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slideLayouts/slideLayout21.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ags/tag14.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8.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9.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10.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11.xml" ContentType="application/vnd.openxmlformats-officedocument.presentationml.notesSl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12.xml" ContentType="application/vnd.openxmlformats-officedocument.presentationml.notesSlid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notesSlides/notesSlide13.xml" ContentType="application/vnd.openxmlformats-officedocument.presentationml.notesSlid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77" r:id="rId2"/>
    <p:sldMasterId id="2147483680" r:id="rId3"/>
  </p:sldMasterIdLst>
  <p:notesMasterIdLst>
    <p:notesMasterId r:id="rId50"/>
  </p:notesMasterIdLst>
  <p:sldIdLst>
    <p:sldId id="258" r:id="rId4"/>
    <p:sldId id="267" r:id="rId5"/>
    <p:sldId id="268" r:id="rId6"/>
    <p:sldId id="708" r:id="rId7"/>
    <p:sldId id="260" r:id="rId8"/>
    <p:sldId id="705" r:id="rId9"/>
    <p:sldId id="718" r:id="rId10"/>
    <p:sldId id="722" r:id="rId11"/>
    <p:sldId id="723" r:id="rId12"/>
    <p:sldId id="717" r:id="rId13"/>
    <p:sldId id="716" r:id="rId14"/>
    <p:sldId id="384" r:id="rId15"/>
    <p:sldId id="665" r:id="rId16"/>
    <p:sldId id="666" r:id="rId17"/>
    <p:sldId id="670" r:id="rId18"/>
    <p:sldId id="720" r:id="rId19"/>
    <p:sldId id="669" r:id="rId20"/>
    <p:sldId id="724" r:id="rId21"/>
    <p:sldId id="714" r:id="rId22"/>
    <p:sldId id="673" r:id="rId23"/>
    <p:sldId id="726" r:id="rId24"/>
    <p:sldId id="725" r:id="rId25"/>
    <p:sldId id="715" r:id="rId26"/>
    <p:sldId id="391" r:id="rId27"/>
    <p:sldId id="513" r:id="rId28"/>
    <p:sldId id="514" r:id="rId29"/>
    <p:sldId id="516" r:id="rId30"/>
    <p:sldId id="520" r:id="rId31"/>
    <p:sldId id="521" r:id="rId32"/>
    <p:sldId id="518" r:id="rId33"/>
    <p:sldId id="650" r:id="rId34"/>
    <p:sldId id="651" r:id="rId35"/>
    <p:sldId id="655" r:id="rId36"/>
    <p:sldId id="656" r:id="rId37"/>
    <p:sldId id="659" r:id="rId38"/>
    <p:sldId id="704" r:id="rId39"/>
    <p:sldId id="680" r:id="rId40"/>
    <p:sldId id="681" r:id="rId41"/>
    <p:sldId id="684" r:id="rId42"/>
    <p:sldId id="683" r:id="rId43"/>
    <p:sldId id="685" r:id="rId44"/>
    <p:sldId id="687" r:id="rId45"/>
    <p:sldId id="706" r:id="rId46"/>
    <p:sldId id="675" r:id="rId47"/>
    <p:sldId id="707" r:id="rId48"/>
    <p:sldId id="727" r:id="rId49"/>
  </p:sldIdLst>
  <p:sldSz cx="12192000" cy="6858000"/>
  <p:notesSz cx="6858000" cy="9144000"/>
  <p:custDataLst>
    <p:tags r:id="rId5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049" userDrawn="1">
          <p15:clr>
            <a:srgbClr val="A4A3A4"/>
          </p15:clr>
        </p15:guide>
        <p15:guide id="2" orient="horz" pos="1774" userDrawn="1">
          <p15:clr>
            <a:srgbClr val="A4A3A4"/>
          </p15:clr>
        </p15:guide>
        <p15:guide id="3"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27D7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1755" autoAdjust="0"/>
    <p:restoredTop sz="93289" autoAdjust="0"/>
  </p:normalViewPr>
  <p:slideViewPr>
    <p:cSldViewPr snapToGrid="0">
      <p:cViewPr varScale="1">
        <p:scale>
          <a:sx n="106" d="100"/>
          <a:sy n="106" d="100"/>
        </p:scale>
        <p:origin x="972" y="108"/>
      </p:cViewPr>
      <p:guideLst>
        <p:guide orient="horz" pos="1049"/>
        <p:guide orient="horz" pos="1774"/>
        <p:guide pos="3840"/>
      </p:guideLst>
    </p:cSldViewPr>
  </p:slideViewPr>
  <p:notesTextViewPr>
    <p:cViewPr>
      <p:scale>
        <a:sx n="3" d="2"/>
        <a:sy n="3" d="2"/>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slide" Target="slides/slide44.xml"/><Relationship Id="rId50" Type="http://schemas.openxmlformats.org/officeDocument/2006/relationships/notesMaster" Target="notesMasters/notesMaster1.xml"/><Relationship Id="rId55" Type="http://schemas.openxmlformats.org/officeDocument/2006/relationships/tableStyles" Target="tableStyles.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viewProps" Target="viewProps.xml"/><Relationship Id="rId5" Type="http://schemas.openxmlformats.org/officeDocument/2006/relationships/slide" Target="slides/slide2.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presProps" Target="presProp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8" Type="http://schemas.openxmlformats.org/officeDocument/2006/relationships/slide" Target="slides/slide5.xml"/><Relationship Id="rId51" Type="http://schemas.openxmlformats.org/officeDocument/2006/relationships/tags" Target="tags/tag1.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20" Type="http://schemas.openxmlformats.org/officeDocument/2006/relationships/slide" Target="slides/slide17.xml"/><Relationship Id="rId41" Type="http://schemas.openxmlformats.org/officeDocument/2006/relationships/slide" Target="slides/slide38.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3.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1.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___2.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oleObject" Target="Microsoft%20PowerPoint%20&#20013;&#30340;&#22270;&#34920;" TargetMode="External"/><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___3.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___4.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___5.xlsx"/><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___6.xlsx"/><Relationship Id="rId2" Type="http://schemas.microsoft.com/office/2011/relationships/chartColorStyle" Target="colors7.xml"/><Relationship Id="rId1" Type="http://schemas.microsoft.com/office/2011/relationships/chartStyle" Target="style7.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solidFill>
              <a:schemeClr val="accent1"/>
            </a:solidFill>
            <a:ln>
              <a:noFill/>
            </a:ln>
            <a:effectLst/>
          </c:spPr>
          <c:invertIfNegative val="0"/>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extLst xmlns:c16r2="http://schemas.microsoft.com/office/drawing/2015/06/chart">
            <c:ext xmlns:c16="http://schemas.microsoft.com/office/drawing/2014/chart" uri="{C3380CC4-5D6E-409C-BE32-E72D297353CC}">
              <c16:uniqueId val="{00000000-BAE1-4D99-8C2A-8C8C0844479E}"/>
            </c:ext>
          </c:extLst>
        </c:ser>
        <c:ser>
          <c:idx val="1"/>
          <c:order val="1"/>
          <c:tx>
            <c:strRef>
              <c:f>Sheet1!$C$1</c:f>
              <c:strCache>
                <c:ptCount val="1"/>
                <c:pt idx="0">
                  <c:v>系列 2</c:v>
                </c:pt>
              </c:strCache>
            </c:strRef>
          </c:tx>
          <c:spPr>
            <a:solidFill>
              <a:schemeClr val="accent2"/>
            </a:solidFill>
            <a:ln>
              <a:noFill/>
            </a:ln>
            <a:effectLst/>
          </c:spPr>
          <c:invertIfNegative val="0"/>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extLst xmlns:c16r2="http://schemas.microsoft.com/office/drawing/2015/06/chart">
            <c:ext xmlns:c16="http://schemas.microsoft.com/office/drawing/2014/chart" uri="{C3380CC4-5D6E-409C-BE32-E72D297353CC}">
              <c16:uniqueId val="{00000001-BAE1-4D99-8C2A-8C8C0844479E}"/>
            </c:ext>
          </c:extLst>
        </c:ser>
        <c:ser>
          <c:idx val="2"/>
          <c:order val="2"/>
          <c:tx>
            <c:strRef>
              <c:f>Sheet1!$D$1</c:f>
              <c:strCache>
                <c:ptCount val="1"/>
                <c:pt idx="0">
                  <c:v>系列 3</c:v>
                </c:pt>
              </c:strCache>
            </c:strRef>
          </c:tx>
          <c:spPr>
            <a:solidFill>
              <a:schemeClr val="tx1">
                <a:lumMod val="50000"/>
                <a:lumOff val="50000"/>
              </a:schemeClr>
            </a:solidFill>
            <a:ln>
              <a:noFill/>
            </a:ln>
            <a:effectLst/>
          </c:spPr>
          <c:invertIfNegative val="0"/>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extLst xmlns:c16r2="http://schemas.microsoft.com/office/drawing/2015/06/chart">
            <c:ext xmlns:c16="http://schemas.microsoft.com/office/drawing/2014/chart" uri="{C3380CC4-5D6E-409C-BE32-E72D297353CC}">
              <c16:uniqueId val="{00000002-BAE1-4D99-8C2A-8C8C0844479E}"/>
            </c:ext>
          </c:extLst>
        </c:ser>
        <c:dLbls>
          <c:showLegendKey val="0"/>
          <c:showVal val="0"/>
          <c:showCatName val="0"/>
          <c:showSerName val="0"/>
          <c:showPercent val="0"/>
          <c:showBubbleSize val="0"/>
        </c:dLbls>
        <c:gapWidth val="219"/>
        <c:overlap val="-27"/>
        <c:axId val="-1721037648"/>
        <c:axId val="-1721046352"/>
      </c:barChart>
      <c:catAx>
        <c:axId val="-172103764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ea"/>
                <a:sym typeface="+mn-lt"/>
              </a:defRPr>
            </a:pPr>
            <a:endParaRPr lang="zh-CN"/>
          </a:p>
        </c:txPr>
        <c:crossAx val="-1721046352"/>
        <c:crosses val="autoZero"/>
        <c:auto val="1"/>
        <c:lblAlgn val="ctr"/>
        <c:lblOffset val="100"/>
        <c:noMultiLvlLbl val="0"/>
      </c:catAx>
      <c:valAx>
        <c:axId val="-1721046352"/>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ea"/>
                <a:sym typeface="+mn-lt"/>
              </a:defRPr>
            </a:pPr>
            <a:endParaRPr lang="zh-CN"/>
          </a:p>
        </c:txPr>
        <c:crossAx val="-1721037648"/>
        <c:crosses val="autoZero"/>
        <c:crossBetween val="between"/>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ea"/>
              <a:sym typeface="+mn-lt"/>
            </a:defRPr>
          </a:pPr>
          <a:endParaRPr lang="zh-CN"/>
        </a:p>
      </c:txPr>
    </c:legend>
    <c:plotVisOnly val="1"/>
    <c:dispBlanksAs val="gap"/>
    <c:showDLblsOverMax val="0"/>
  </c:chart>
  <c:spPr>
    <a:noFill/>
    <a:ln>
      <a:noFill/>
    </a:ln>
    <a:effectLst/>
  </c:spPr>
  <c:txPr>
    <a:bodyPr/>
    <a:lstStyle/>
    <a:p>
      <a:pPr>
        <a:lnSpc>
          <a:spcPct val="120000"/>
        </a:lnSpc>
        <a:spcBef>
          <a:spcPts val="0"/>
        </a:spcBef>
        <a:spcAft>
          <a:spcPts val="0"/>
        </a:spcAft>
        <a:defRPr>
          <a:latin typeface="+mn-lt"/>
          <a:ea typeface="+mn-ea"/>
          <a:cs typeface="+mn-ea"/>
          <a:sym typeface="+mn-lt"/>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0337200000000001"/>
          <c:y val="4.8319599999999997E-2"/>
          <c:w val="0.891038"/>
          <c:h val="0.89086100000000001"/>
        </c:manualLayout>
      </c:layout>
      <c:areaChart>
        <c:grouping val="standard"/>
        <c:varyColors val="0"/>
        <c:ser>
          <c:idx val="1"/>
          <c:order val="0"/>
          <c:tx>
            <c:strRef>
              <c:f>Sheet1!$C$1</c:f>
              <c:strCache>
                <c:ptCount val="1"/>
                <c:pt idx="0">
                  <c:v>Category A</c:v>
                </c:pt>
              </c:strCache>
            </c:strRef>
          </c:tx>
          <c:spPr>
            <a:solidFill>
              <a:schemeClr val="accent2"/>
            </a:solidFill>
            <a:ln>
              <a:noFill/>
            </a:ln>
            <a:effectLst/>
          </c:spPr>
          <c:cat>
            <c:strRef>
              <c:f>Sheet1!$A$2:$A$30</c:f>
              <c:strCache>
                <c:ptCount val="29"/>
                <c:pt idx="0">
                  <c:v>9/21/15</c:v>
                </c:pt>
                <c:pt idx="1">
                  <c:v>9/22/15</c:v>
                </c:pt>
                <c:pt idx="2">
                  <c:v>9/23/15</c:v>
                </c:pt>
                <c:pt idx="3">
                  <c:v>9/24/15</c:v>
                </c:pt>
                <c:pt idx="4">
                  <c:v>9/25/15</c:v>
                </c:pt>
                <c:pt idx="5">
                  <c:v>9/26/15</c:v>
                </c:pt>
                <c:pt idx="6">
                  <c:v>9/27/15</c:v>
                </c:pt>
                <c:pt idx="7">
                  <c:v>9/28/15</c:v>
                </c:pt>
                <c:pt idx="8">
                  <c:v>9/29/15</c:v>
                </c:pt>
                <c:pt idx="9">
                  <c:v>9/30/15</c:v>
                </c:pt>
                <c:pt idx="10">
                  <c:v>10/1/15</c:v>
                </c:pt>
                <c:pt idx="11">
                  <c:v>10/2/15</c:v>
                </c:pt>
                <c:pt idx="12">
                  <c:v>10/3/15</c:v>
                </c:pt>
                <c:pt idx="13">
                  <c:v>10/4/15</c:v>
                </c:pt>
                <c:pt idx="14">
                  <c:v>10/5/15</c:v>
                </c:pt>
                <c:pt idx="15">
                  <c:v>10/6/15</c:v>
                </c:pt>
                <c:pt idx="16">
                  <c:v>10/7/15</c:v>
                </c:pt>
                <c:pt idx="17">
                  <c:v>10/8/15</c:v>
                </c:pt>
                <c:pt idx="18">
                  <c:v>10/9/15</c:v>
                </c:pt>
                <c:pt idx="19">
                  <c:v>10/10/15</c:v>
                </c:pt>
                <c:pt idx="20">
                  <c:v>10/11/15</c:v>
                </c:pt>
                <c:pt idx="21">
                  <c:v>10/12/15</c:v>
                </c:pt>
                <c:pt idx="22">
                  <c:v>10/13/15</c:v>
                </c:pt>
                <c:pt idx="23">
                  <c:v>10/14/15</c:v>
                </c:pt>
                <c:pt idx="24">
                  <c:v>10/15/15</c:v>
                </c:pt>
                <c:pt idx="25">
                  <c:v>10/16/15</c:v>
                </c:pt>
                <c:pt idx="26">
                  <c:v>10/17/15</c:v>
                </c:pt>
                <c:pt idx="27">
                  <c:v>10/18/15</c:v>
                </c:pt>
                <c:pt idx="28">
                  <c:v>10/19/15</c:v>
                </c:pt>
              </c:strCache>
            </c:strRef>
          </c:cat>
          <c:val>
            <c:numRef>
              <c:f>Sheet1!$C$2:$C$30</c:f>
              <c:numCache>
                <c:formatCode>General</c:formatCode>
                <c:ptCount val="29"/>
                <c:pt idx="0">
                  <c:v>5</c:v>
                </c:pt>
                <c:pt idx="1">
                  <c:v>5</c:v>
                </c:pt>
                <c:pt idx="2">
                  <c:v>8</c:v>
                </c:pt>
                <c:pt idx="3">
                  <c:v>5</c:v>
                </c:pt>
                <c:pt idx="4">
                  <c:v>9</c:v>
                </c:pt>
                <c:pt idx="5">
                  <c:v>14</c:v>
                </c:pt>
                <c:pt idx="6">
                  <c:v>11</c:v>
                </c:pt>
                <c:pt idx="7">
                  <c:v>16</c:v>
                </c:pt>
                <c:pt idx="8">
                  <c:v>14</c:v>
                </c:pt>
                <c:pt idx="9">
                  <c:v>11</c:v>
                </c:pt>
                <c:pt idx="10">
                  <c:v>7</c:v>
                </c:pt>
                <c:pt idx="11">
                  <c:v>14</c:v>
                </c:pt>
                <c:pt idx="12">
                  <c:v>20</c:v>
                </c:pt>
                <c:pt idx="13">
                  <c:v>22</c:v>
                </c:pt>
                <c:pt idx="14">
                  <c:v>28</c:v>
                </c:pt>
                <c:pt idx="15">
                  <c:v>33</c:v>
                </c:pt>
                <c:pt idx="16">
                  <c:v>56</c:v>
                </c:pt>
                <c:pt idx="17">
                  <c:v>144</c:v>
                </c:pt>
                <c:pt idx="18">
                  <c:v>134</c:v>
                </c:pt>
                <c:pt idx="19">
                  <c:v>104</c:v>
                </c:pt>
                <c:pt idx="20">
                  <c:v>110</c:v>
                </c:pt>
                <c:pt idx="21">
                  <c:v>60</c:v>
                </c:pt>
                <c:pt idx="22">
                  <c:v>45</c:v>
                </c:pt>
                <c:pt idx="23">
                  <c:v>50</c:v>
                </c:pt>
                <c:pt idx="24">
                  <c:v>40</c:v>
                </c:pt>
                <c:pt idx="25">
                  <c:v>22</c:v>
                </c:pt>
                <c:pt idx="26">
                  <c:v>12</c:v>
                </c:pt>
                <c:pt idx="27">
                  <c:v>8</c:v>
                </c:pt>
                <c:pt idx="28">
                  <c:v>10</c:v>
                </c:pt>
              </c:numCache>
            </c:numRef>
          </c:val>
          <c:extLst xmlns:c16r2="http://schemas.microsoft.com/office/drawing/2015/06/chart">
            <c:ext xmlns:c16="http://schemas.microsoft.com/office/drawing/2014/chart" uri="{C3380CC4-5D6E-409C-BE32-E72D297353CC}">
              <c16:uniqueId val="{00000000-93FE-434E-AD76-0258C142BCFD}"/>
            </c:ext>
          </c:extLst>
        </c:ser>
        <c:ser>
          <c:idx val="0"/>
          <c:order val="1"/>
          <c:tx>
            <c:strRef>
              <c:f>Sheet1!$B$1</c:f>
              <c:strCache>
                <c:ptCount val="1"/>
                <c:pt idx="0">
                  <c:v>Category B Fill</c:v>
                </c:pt>
              </c:strCache>
            </c:strRef>
          </c:tx>
          <c:spPr>
            <a:solidFill>
              <a:schemeClr val="accent1"/>
            </a:solidFill>
            <a:ln>
              <a:noFill/>
            </a:ln>
            <a:effectLst/>
          </c:spPr>
          <c:cat>
            <c:strRef>
              <c:f>Sheet1!$A$2:$A$30</c:f>
              <c:strCache>
                <c:ptCount val="29"/>
                <c:pt idx="0">
                  <c:v>9/21/15</c:v>
                </c:pt>
                <c:pt idx="1">
                  <c:v>9/22/15</c:v>
                </c:pt>
                <c:pt idx="2">
                  <c:v>9/23/15</c:v>
                </c:pt>
                <c:pt idx="3">
                  <c:v>9/24/15</c:v>
                </c:pt>
                <c:pt idx="4">
                  <c:v>9/25/15</c:v>
                </c:pt>
                <c:pt idx="5">
                  <c:v>9/26/15</c:v>
                </c:pt>
                <c:pt idx="6">
                  <c:v>9/27/15</c:v>
                </c:pt>
                <c:pt idx="7">
                  <c:v>9/28/15</c:v>
                </c:pt>
                <c:pt idx="8">
                  <c:v>9/29/15</c:v>
                </c:pt>
                <c:pt idx="9">
                  <c:v>9/30/15</c:v>
                </c:pt>
                <c:pt idx="10">
                  <c:v>10/1/15</c:v>
                </c:pt>
                <c:pt idx="11">
                  <c:v>10/2/15</c:v>
                </c:pt>
                <c:pt idx="12">
                  <c:v>10/3/15</c:v>
                </c:pt>
                <c:pt idx="13">
                  <c:v>10/4/15</c:v>
                </c:pt>
                <c:pt idx="14">
                  <c:v>10/5/15</c:v>
                </c:pt>
                <c:pt idx="15">
                  <c:v>10/6/15</c:v>
                </c:pt>
                <c:pt idx="16">
                  <c:v>10/7/15</c:v>
                </c:pt>
                <c:pt idx="17">
                  <c:v>10/8/15</c:v>
                </c:pt>
                <c:pt idx="18">
                  <c:v>10/9/15</c:v>
                </c:pt>
                <c:pt idx="19">
                  <c:v>10/10/15</c:v>
                </c:pt>
                <c:pt idx="20">
                  <c:v>10/11/15</c:v>
                </c:pt>
                <c:pt idx="21">
                  <c:v>10/12/15</c:v>
                </c:pt>
                <c:pt idx="22">
                  <c:v>10/13/15</c:v>
                </c:pt>
                <c:pt idx="23">
                  <c:v>10/14/15</c:v>
                </c:pt>
                <c:pt idx="24">
                  <c:v>10/15/15</c:v>
                </c:pt>
                <c:pt idx="25">
                  <c:v>10/16/15</c:v>
                </c:pt>
                <c:pt idx="26">
                  <c:v>10/17/15</c:v>
                </c:pt>
                <c:pt idx="27">
                  <c:v>10/18/15</c:v>
                </c:pt>
                <c:pt idx="28">
                  <c:v>10/19/15</c:v>
                </c:pt>
              </c:strCache>
            </c:strRef>
          </c:cat>
          <c:val>
            <c:numRef>
              <c:f>Sheet1!$B$2:$B$30</c:f>
              <c:numCache>
                <c:formatCode>General</c:formatCode>
                <c:ptCount val="29"/>
                <c:pt idx="0">
                  <c:v>20</c:v>
                </c:pt>
                <c:pt idx="1">
                  <c:v>2</c:v>
                </c:pt>
                <c:pt idx="2">
                  <c:v>2</c:v>
                </c:pt>
                <c:pt idx="3">
                  <c:v>8</c:v>
                </c:pt>
                <c:pt idx="4">
                  <c:v>13</c:v>
                </c:pt>
                <c:pt idx="5">
                  <c:v>20</c:v>
                </c:pt>
                <c:pt idx="6">
                  <c:v>19</c:v>
                </c:pt>
                <c:pt idx="7">
                  <c:v>34</c:v>
                </c:pt>
                <c:pt idx="8">
                  <c:v>12</c:v>
                </c:pt>
                <c:pt idx="9">
                  <c:v>40</c:v>
                </c:pt>
                <c:pt idx="10">
                  <c:v>22</c:v>
                </c:pt>
                <c:pt idx="11">
                  <c:v>35</c:v>
                </c:pt>
                <c:pt idx="12">
                  <c:v>35</c:v>
                </c:pt>
                <c:pt idx="13">
                  <c:v>30</c:v>
                </c:pt>
                <c:pt idx="14">
                  <c:v>33</c:v>
                </c:pt>
                <c:pt idx="15">
                  <c:v>40</c:v>
                </c:pt>
                <c:pt idx="16">
                  <c:v>80</c:v>
                </c:pt>
                <c:pt idx="17">
                  <c:v>105</c:v>
                </c:pt>
                <c:pt idx="18">
                  <c:v>80</c:v>
                </c:pt>
                <c:pt idx="19">
                  <c:v>70</c:v>
                </c:pt>
                <c:pt idx="20">
                  <c:v>40</c:v>
                </c:pt>
                <c:pt idx="21">
                  <c:v>30</c:v>
                </c:pt>
                <c:pt idx="22">
                  <c:v>35</c:v>
                </c:pt>
                <c:pt idx="23">
                  <c:v>39</c:v>
                </c:pt>
                <c:pt idx="24">
                  <c:v>37</c:v>
                </c:pt>
                <c:pt idx="25">
                  <c:v>45</c:v>
                </c:pt>
                <c:pt idx="26">
                  <c:v>30</c:v>
                </c:pt>
                <c:pt idx="27">
                  <c:v>25</c:v>
                </c:pt>
                <c:pt idx="28">
                  <c:v>20</c:v>
                </c:pt>
              </c:numCache>
            </c:numRef>
          </c:val>
          <c:extLst xmlns:c16r2="http://schemas.microsoft.com/office/drawing/2015/06/chart">
            <c:ext xmlns:c16="http://schemas.microsoft.com/office/drawing/2014/chart" uri="{C3380CC4-5D6E-409C-BE32-E72D297353CC}">
              <c16:uniqueId val="{00000001-93FE-434E-AD76-0258C142BCFD}"/>
            </c:ext>
          </c:extLst>
        </c:ser>
        <c:dLbls>
          <c:showLegendKey val="0"/>
          <c:showVal val="0"/>
          <c:showCatName val="0"/>
          <c:showSerName val="0"/>
          <c:showPercent val="0"/>
          <c:showBubbleSize val="0"/>
        </c:dLbls>
        <c:axId val="-1721062128"/>
        <c:axId val="-1721041456"/>
      </c:areaChart>
      <c:lineChart>
        <c:grouping val="standard"/>
        <c:varyColors val="0"/>
        <c:ser>
          <c:idx val="2"/>
          <c:order val="2"/>
          <c:tx>
            <c:strRef>
              <c:f>Sheet1!$D$1</c:f>
              <c:strCache>
                <c:ptCount val="1"/>
                <c:pt idx="0">
                  <c:v>Category A Fill</c:v>
                </c:pt>
              </c:strCache>
            </c:strRef>
          </c:tx>
          <c:spPr>
            <a:ln w="25400" cap="rnd">
              <a:solidFill>
                <a:schemeClr val="tx1">
                  <a:lumMod val="75000"/>
                  <a:lumOff val="25000"/>
                </a:schemeClr>
              </a:solidFill>
              <a:round/>
            </a:ln>
            <a:effectLst/>
          </c:spPr>
          <c:marker>
            <c:symbol val="circle"/>
            <c:size val="5"/>
            <c:spPr>
              <a:solidFill>
                <a:schemeClr val="accent3"/>
              </a:solidFill>
              <a:ln w="9525">
                <a:solidFill>
                  <a:schemeClr val="tx1">
                    <a:lumMod val="75000"/>
                    <a:lumOff val="25000"/>
                  </a:schemeClr>
                </a:solidFill>
              </a:ln>
              <a:effectLst/>
            </c:spPr>
          </c:marker>
          <c:cat>
            <c:strRef>
              <c:f>Sheet1!$A$2:$A$30</c:f>
              <c:strCache>
                <c:ptCount val="29"/>
                <c:pt idx="0">
                  <c:v>9/21/15</c:v>
                </c:pt>
                <c:pt idx="1">
                  <c:v>9/22/15</c:v>
                </c:pt>
                <c:pt idx="2">
                  <c:v>9/23/15</c:v>
                </c:pt>
                <c:pt idx="3">
                  <c:v>9/24/15</c:v>
                </c:pt>
                <c:pt idx="4">
                  <c:v>9/25/15</c:v>
                </c:pt>
                <c:pt idx="5">
                  <c:v>9/26/15</c:v>
                </c:pt>
                <c:pt idx="6">
                  <c:v>9/27/15</c:v>
                </c:pt>
                <c:pt idx="7">
                  <c:v>9/28/15</c:v>
                </c:pt>
                <c:pt idx="8">
                  <c:v>9/29/15</c:v>
                </c:pt>
                <c:pt idx="9">
                  <c:v>9/30/15</c:v>
                </c:pt>
                <c:pt idx="10">
                  <c:v>10/1/15</c:v>
                </c:pt>
                <c:pt idx="11">
                  <c:v>10/2/15</c:v>
                </c:pt>
                <c:pt idx="12">
                  <c:v>10/3/15</c:v>
                </c:pt>
                <c:pt idx="13">
                  <c:v>10/4/15</c:v>
                </c:pt>
                <c:pt idx="14">
                  <c:v>10/5/15</c:v>
                </c:pt>
                <c:pt idx="15">
                  <c:v>10/6/15</c:v>
                </c:pt>
                <c:pt idx="16">
                  <c:v>10/7/15</c:v>
                </c:pt>
                <c:pt idx="17">
                  <c:v>10/8/15</c:v>
                </c:pt>
                <c:pt idx="18">
                  <c:v>10/9/15</c:v>
                </c:pt>
                <c:pt idx="19">
                  <c:v>10/10/15</c:v>
                </c:pt>
                <c:pt idx="20">
                  <c:v>10/11/15</c:v>
                </c:pt>
                <c:pt idx="21">
                  <c:v>10/12/15</c:v>
                </c:pt>
                <c:pt idx="22">
                  <c:v>10/13/15</c:v>
                </c:pt>
                <c:pt idx="23">
                  <c:v>10/14/15</c:v>
                </c:pt>
                <c:pt idx="24">
                  <c:v>10/15/15</c:v>
                </c:pt>
                <c:pt idx="25">
                  <c:v>10/16/15</c:v>
                </c:pt>
                <c:pt idx="26">
                  <c:v>10/17/15</c:v>
                </c:pt>
                <c:pt idx="27">
                  <c:v>10/18/15</c:v>
                </c:pt>
                <c:pt idx="28">
                  <c:v>10/19/15</c:v>
                </c:pt>
              </c:strCache>
            </c:strRef>
          </c:cat>
          <c:val>
            <c:numRef>
              <c:f>Sheet1!$D$2:$D$30</c:f>
              <c:numCache>
                <c:formatCode>General</c:formatCode>
                <c:ptCount val="29"/>
                <c:pt idx="0">
                  <c:v>40</c:v>
                </c:pt>
                <c:pt idx="1">
                  <c:v>30</c:v>
                </c:pt>
                <c:pt idx="2">
                  <c:v>8</c:v>
                </c:pt>
                <c:pt idx="3">
                  <c:v>5</c:v>
                </c:pt>
                <c:pt idx="4">
                  <c:v>9</c:v>
                </c:pt>
                <c:pt idx="5">
                  <c:v>14</c:v>
                </c:pt>
                <c:pt idx="6">
                  <c:v>11</c:v>
                </c:pt>
                <c:pt idx="7">
                  <c:v>16</c:v>
                </c:pt>
                <c:pt idx="8">
                  <c:v>14</c:v>
                </c:pt>
                <c:pt idx="9">
                  <c:v>11</c:v>
                </c:pt>
                <c:pt idx="10">
                  <c:v>7</c:v>
                </c:pt>
                <c:pt idx="11">
                  <c:v>14</c:v>
                </c:pt>
                <c:pt idx="12">
                  <c:v>20</c:v>
                </c:pt>
                <c:pt idx="13">
                  <c:v>22</c:v>
                </c:pt>
                <c:pt idx="14">
                  <c:v>28</c:v>
                </c:pt>
                <c:pt idx="15">
                  <c:v>33</c:v>
                </c:pt>
                <c:pt idx="16">
                  <c:v>56</c:v>
                </c:pt>
                <c:pt idx="17">
                  <c:v>144</c:v>
                </c:pt>
                <c:pt idx="18">
                  <c:v>134</c:v>
                </c:pt>
                <c:pt idx="19">
                  <c:v>104</c:v>
                </c:pt>
                <c:pt idx="20">
                  <c:v>110</c:v>
                </c:pt>
                <c:pt idx="21">
                  <c:v>60</c:v>
                </c:pt>
                <c:pt idx="22">
                  <c:v>45</c:v>
                </c:pt>
                <c:pt idx="23">
                  <c:v>50</c:v>
                </c:pt>
                <c:pt idx="24">
                  <c:v>40</c:v>
                </c:pt>
                <c:pt idx="25">
                  <c:v>22</c:v>
                </c:pt>
                <c:pt idx="26">
                  <c:v>12</c:v>
                </c:pt>
                <c:pt idx="27">
                  <c:v>8</c:v>
                </c:pt>
                <c:pt idx="28">
                  <c:v>10</c:v>
                </c:pt>
              </c:numCache>
            </c:numRef>
          </c:val>
          <c:smooth val="0"/>
          <c:extLst xmlns:c16r2="http://schemas.microsoft.com/office/drawing/2015/06/chart">
            <c:ext xmlns:c16="http://schemas.microsoft.com/office/drawing/2014/chart" uri="{C3380CC4-5D6E-409C-BE32-E72D297353CC}">
              <c16:uniqueId val="{00000002-93FE-434E-AD76-0258C142BCFD}"/>
            </c:ext>
          </c:extLst>
        </c:ser>
        <c:ser>
          <c:idx val="3"/>
          <c:order val="3"/>
          <c:tx>
            <c:strRef>
              <c:f>Sheet1!$E$1</c:f>
              <c:strCache>
                <c:ptCount val="1"/>
                <c:pt idx="0">
                  <c:v>Category B</c:v>
                </c:pt>
              </c:strCache>
            </c:strRef>
          </c:tx>
          <c:spPr>
            <a:ln w="25400" cap="rnd">
              <a:noFill/>
              <a:round/>
            </a:ln>
            <a:effectLst/>
          </c:spPr>
          <c:marker>
            <c:symbol val="none"/>
          </c:marker>
          <c:cat>
            <c:strRef>
              <c:f>Sheet1!$A$2:$A$30</c:f>
              <c:strCache>
                <c:ptCount val="29"/>
                <c:pt idx="0">
                  <c:v>9/21/15</c:v>
                </c:pt>
                <c:pt idx="1">
                  <c:v>9/22/15</c:v>
                </c:pt>
                <c:pt idx="2">
                  <c:v>9/23/15</c:v>
                </c:pt>
                <c:pt idx="3">
                  <c:v>9/24/15</c:v>
                </c:pt>
                <c:pt idx="4">
                  <c:v>9/25/15</c:v>
                </c:pt>
                <c:pt idx="5">
                  <c:v>9/26/15</c:v>
                </c:pt>
                <c:pt idx="6">
                  <c:v>9/27/15</c:v>
                </c:pt>
                <c:pt idx="7">
                  <c:v>9/28/15</c:v>
                </c:pt>
                <c:pt idx="8">
                  <c:v>9/29/15</c:v>
                </c:pt>
                <c:pt idx="9">
                  <c:v>9/30/15</c:v>
                </c:pt>
                <c:pt idx="10">
                  <c:v>10/1/15</c:v>
                </c:pt>
                <c:pt idx="11">
                  <c:v>10/2/15</c:v>
                </c:pt>
                <c:pt idx="12">
                  <c:v>10/3/15</c:v>
                </c:pt>
                <c:pt idx="13">
                  <c:v>10/4/15</c:v>
                </c:pt>
                <c:pt idx="14">
                  <c:v>10/5/15</c:v>
                </c:pt>
                <c:pt idx="15">
                  <c:v>10/6/15</c:v>
                </c:pt>
                <c:pt idx="16">
                  <c:v>10/7/15</c:v>
                </c:pt>
                <c:pt idx="17">
                  <c:v>10/8/15</c:v>
                </c:pt>
                <c:pt idx="18">
                  <c:v>10/9/15</c:v>
                </c:pt>
                <c:pt idx="19">
                  <c:v>10/10/15</c:v>
                </c:pt>
                <c:pt idx="20">
                  <c:v>10/11/15</c:v>
                </c:pt>
                <c:pt idx="21">
                  <c:v>10/12/15</c:v>
                </c:pt>
                <c:pt idx="22">
                  <c:v>10/13/15</c:v>
                </c:pt>
                <c:pt idx="23">
                  <c:v>10/14/15</c:v>
                </c:pt>
                <c:pt idx="24">
                  <c:v>10/15/15</c:v>
                </c:pt>
                <c:pt idx="25">
                  <c:v>10/16/15</c:v>
                </c:pt>
                <c:pt idx="26">
                  <c:v>10/17/15</c:v>
                </c:pt>
                <c:pt idx="27">
                  <c:v>10/18/15</c:v>
                </c:pt>
                <c:pt idx="28">
                  <c:v>10/19/15</c:v>
                </c:pt>
              </c:strCache>
            </c:strRef>
          </c:cat>
          <c:val>
            <c:numRef>
              <c:f>Sheet1!$E$2:$E$30</c:f>
              <c:numCache>
                <c:formatCode>General</c:formatCode>
                <c:ptCount val="29"/>
                <c:pt idx="0">
                  <c:v>10</c:v>
                </c:pt>
                <c:pt idx="1">
                  <c:v>2</c:v>
                </c:pt>
                <c:pt idx="2">
                  <c:v>2</c:v>
                </c:pt>
                <c:pt idx="3">
                  <c:v>8</c:v>
                </c:pt>
                <c:pt idx="4">
                  <c:v>13</c:v>
                </c:pt>
                <c:pt idx="5">
                  <c:v>20</c:v>
                </c:pt>
                <c:pt idx="6">
                  <c:v>19</c:v>
                </c:pt>
                <c:pt idx="7">
                  <c:v>34</c:v>
                </c:pt>
                <c:pt idx="8">
                  <c:v>12</c:v>
                </c:pt>
                <c:pt idx="9">
                  <c:v>40</c:v>
                </c:pt>
                <c:pt idx="10">
                  <c:v>22</c:v>
                </c:pt>
                <c:pt idx="11">
                  <c:v>35</c:v>
                </c:pt>
                <c:pt idx="12">
                  <c:v>35</c:v>
                </c:pt>
                <c:pt idx="13">
                  <c:v>30</c:v>
                </c:pt>
                <c:pt idx="14">
                  <c:v>33</c:v>
                </c:pt>
                <c:pt idx="15">
                  <c:v>40</c:v>
                </c:pt>
                <c:pt idx="16">
                  <c:v>80</c:v>
                </c:pt>
                <c:pt idx="17">
                  <c:v>105</c:v>
                </c:pt>
                <c:pt idx="18">
                  <c:v>80</c:v>
                </c:pt>
                <c:pt idx="19">
                  <c:v>70</c:v>
                </c:pt>
                <c:pt idx="20">
                  <c:v>40</c:v>
                </c:pt>
                <c:pt idx="21">
                  <c:v>30</c:v>
                </c:pt>
                <c:pt idx="22">
                  <c:v>35</c:v>
                </c:pt>
                <c:pt idx="23">
                  <c:v>39</c:v>
                </c:pt>
                <c:pt idx="24">
                  <c:v>37</c:v>
                </c:pt>
                <c:pt idx="25">
                  <c:v>45</c:v>
                </c:pt>
                <c:pt idx="26">
                  <c:v>30</c:v>
                </c:pt>
                <c:pt idx="27">
                  <c:v>25</c:v>
                </c:pt>
                <c:pt idx="28">
                  <c:v>20</c:v>
                </c:pt>
              </c:numCache>
            </c:numRef>
          </c:val>
          <c:smooth val="0"/>
          <c:extLst xmlns:c16r2="http://schemas.microsoft.com/office/drawing/2015/06/chart">
            <c:ext xmlns:c16="http://schemas.microsoft.com/office/drawing/2014/chart" uri="{C3380CC4-5D6E-409C-BE32-E72D297353CC}">
              <c16:uniqueId val="{00000003-93FE-434E-AD76-0258C142BCFD}"/>
            </c:ext>
          </c:extLst>
        </c:ser>
        <c:dLbls>
          <c:showLegendKey val="0"/>
          <c:showVal val="0"/>
          <c:showCatName val="0"/>
          <c:showSerName val="0"/>
          <c:showPercent val="0"/>
          <c:showBubbleSize val="0"/>
        </c:dLbls>
        <c:marker val="1"/>
        <c:smooth val="0"/>
        <c:axId val="-1721062128"/>
        <c:axId val="-1721041456"/>
      </c:lineChart>
      <c:catAx>
        <c:axId val="-1721062128"/>
        <c:scaling>
          <c:orientation val="minMax"/>
        </c:scaling>
        <c:delete val="0"/>
        <c:axPos val="b"/>
        <c:numFmt formatCode="General" sourceLinked="0"/>
        <c:majorTickMark val="none"/>
        <c:minorTickMark val="none"/>
        <c:tickLblPos val="none"/>
        <c:spPr>
          <a:noFill/>
          <a:ln w="9525" cap="flat" cmpd="sng" algn="ctr">
            <a:solidFill>
              <a:schemeClr val="tx1">
                <a:lumMod val="15000"/>
                <a:lumOff val="85000"/>
              </a:schemeClr>
            </a:solidFill>
            <a:round/>
          </a:ln>
          <a:effectLst/>
        </c:spPr>
        <c:txPr>
          <a:bodyPr rot="0" spcFirstLastPara="1" vertOverflow="ellipsis" wrap="square" anchor="ctr" anchorCtr="1"/>
          <a:lstStyle/>
          <a:p>
            <a:pPr>
              <a:defRPr sz="1197" b="0" i="0" u="none" strike="noStrike" kern="1200" baseline="0">
                <a:solidFill>
                  <a:schemeClr val="tx1">
                    <a:lumMod val="65000"/>
                    <a:lumOff val="35000"/>
                  </a:schemeClr>
                </a:solidFill>
                <a:latin typeface="+mn-lt"/>
                <a:ea typeface="+mn-ea"/>
                <a:cs typeface="+mn-ea"/>
                <a:sym typeface="+mn-lt"/>
              </a:defRPr>
            </a:pPr>
            <a:endParaRPr lang="zh-CN"/>
          </a:p>
        </c:txPr>
        <c:crossAx val="-1721041456"/>
        <c:crosses val="autoZero"/>
        <c:auto val="1"/>
        <c:lblAlgn val="ctr"/>
        <c:lblOffset val="100"/>
        <c:noMultiLvlLbl val="1"/>
      </c:catAx>
      <c:valAx>
        <c:axId val="-1721041456"/>
        <c:scaling>
          <c:orientation val="minMax"/>
          <c:max val="160"/>
        </c:scaling>
        <c:delete val="0"/>
        <c:axPos val="l"/>
        <c:majorGridlines>
          <c:spPr>
            <a:ln w="9525" cap="flat" cmpd="sng" algn="ctr">
              <a:solidFill>
                <a:schemeClr val="tx1">
                  <a:lumMod val="15000"/>
                  <a:lumOff val="85000"/>
                </a:schemeClr>
              </a:solidFill>
              <a:round/>
            </a:ln>
            <a:effectLst/>
          </c:spPr>
        </c:majorGridlines>
        <c:numFmt formatCode="0" sourceLinked="0"/>
        <c:majorTickMark val="none"/>
        <c:minorTickMark val="none"/>
        <c:tickLblPos val="nextTo"/>
        <c:spPr>
          <a:noFill/>
          <a:ln>
            <a:noFill/>
          </a:ln>
          <a:effectLst/>
        </c:spPr>
        <c:txPr>
          <a:bodyPr rot="0" spcFirstLastPara="1" vertOverflow="ellipsis" wrap="square" anchor="ctr" anchorCtr="1"/>
          <a:lstStyle/>
          <a:p>
            <a:pPr>
              <a:defRPr sz="1197" b="0" i="0" u="none" strike="noStrike" kern="1200" baseline="0">
                <a:solidFill>
                  <a:schemeClr val="tx1">
                    <a:lumMod val="65000"/>
                    <a:lumOff val="35000"/>
                  </a:schemeClr>
                </a:solidFill>
                <a:latin typeface="+mn-lt"/>
                <a:ea typeface="+mn-ea"/>
                <a:cs typeface="+mn-ea"/>
                <a:sym typeface="+mn-lt"/>
              </a:defRPr>
            </a:pPr>
            <a:endParaRPr lang="zh-CN"/>
          </a:p>
        </c:txPr>
        <c:crossAx val="-1721062128"/>
        <c:crosses val="autoZero"/>
        <c:crossBetween val="between"/>
        <c:majorUnit val="40"/>
        <c:minorUnit val="20"/>
      </c:valAx>
      <c:spPr>
        <a:noFill/>
        <a:ln>
          <a:noFill/>
        </a:ln>
        <a:effectLst/>
      </c:spPr>
    </c:plotArea>
    <c:plotVisOnly val="1"/>
    <c:dispBlanksAs val="gap"/>
    <c:showDLblsOverMax val="1"/>
  </c:chart>
  <c:spPr>
    <a:noFill/>
    <a:ln>
      <a:noFill/>
    </a:ln>
    <a:effectLst/>
  </c:spPr>
  <c:txPr>
    <a:bodyPr/>
    <a:lstStyle/>
    <a:p>
      <a:pPr>
        <a:lnSpc>
          <a:spcPct val="120000"/>
        </a:lnSpc>
        <a:spcBef>
          <a:spcPts val="0"/>
        </a:spcBef>
        <a:spcAft>
          <a:spcPts val="0"/>
        </a:spcAft>
        <a:defRPr>
          <a:latin typeface="+mn-lt"/>
          <a:ea typeface="+mn-ea"/>
          <a:cs typeface="+mn-ea"/>
          <a:sym typeface="+mn-lt"/>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ea"/>
                <a:sym typeface="+mn-lt"/>
              </a:defRPr>
            </a:pPr>
            <a:r>
              <a:rPr lang="zh-CN"/>
              <a:t>标题</a:t>
            </a:r>
            <a:endParaRPr lang="en-US"/>
          </a:p>
        </c:rich>
      </c:tx>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ea"/>
              <a:sym typeface="+mn-lt"/>
            </a:defRPr>
          </a:pPr>
          <a:endParaRPr lang="zh-CN"/>
        </a:p>
      </c:txPr>
    </c:title>
    <c:autoTitleDeleted val="0"/>
    <c:plotArea>
      <c:layout/>
      <c:pieChart>
        <c:varyColors val="1"/>
        <c:ser>
          <c:idx val="0"/>
          <c:order val="0"/>
          <c:tx>
            <c:strRef>
              <c:f>'[Microsoft PowerPoint 中的图表]Sheet1'!$I$4</c:f>
              <c:strCache>
                <c:ptCount val="1"/>
                <c:pt idx="0">
                  <c:v>Region 1</c:v>
                </c:pt>
              </c:strCache>
            </c:strRef>
          </c:tx>
          <c:dPt>
            <c:idx val="0"/>
            <c:bubble3D val="0"/>
            <c:spPr>
              <a:solidFill>
                <a:schemeClr val="accent1"/>
              </a:solidFill>
              <a:ln w="19050">
                <a:solidFill>
                  <a:schemeClr val="lt1"/>
                </a:solidFill>
              </a:ln>
              <a:effectLst/>
            </c:spPr>
            <c:extLst xmlns:c16r2="http://schemas.microsoft.com/office/drawing/2015/06/chart">
              <c:ext xmlns:c16="http://schemas.microsoft.com/office/drawing/2014/chart" uri="{C3380CC4-5D6E-409C-BE32-E72D297353CC}">
                <c16:uniqueId val="{00000001-8138-4649-9E06-8B49ABEF8220}"/>
              </c:ext>
            </c:extLst>
          </c:dPt>
          <c:dPt>
            <c:idx val="1"/>
            <c:bubble3D val="0"/>
            <c:spPr>
              <a:solidFill>
                <a:schemeClr val="accent2"/>
              </a:solidFill>
              <a:ln w="19050">
                <a:solidFill>
                  <a:schemeClr val="lt1"/>
                </a:solidFill>
              </a:ln>
              <a:effectLst/>
            </c:spPr>
            <c:extLst xmlns:c16r2="http://schemas.microsoft.com/office/drawing/2015/06/chart">
              <c:ext xmlns:c16="http://schemas.microsoft.com/office/drawing/2014/chart" uri="{C3380CC4-5D6E-409C-BE32-E72D297353CC}">
                <c16:uniqueId val="{00000003-8138-4649-9E06-8B49ABEF8220}"/>
              </c:ext>
            </c:extLst>
          </c:dPt>
          <c:dPt>
            <c:idx val="2"/>
            <c:bubble3D val="0"/>
            <c:spPr>
              <a:solidFill>
                <a:schemeClr val="accent3"/>
              </a:solidFill>
              <a:ln w="19050">
                <a:solidFill>
                  <a:schemeClr val="lt1"/>
                </a:solidFill>
              </a:ln>
              <a:effectLst/>
            </c:spPr>
            <c:extLst xmlns:c16r2="http://schemas.microsoft.com/office/drawing/2015/06/chart">
              <c:ext xmlns:c16="http://schemas.microsoft.com/office/drawing/2014/chart" uri="{C3380CC4-5D6E-409C-BE32-E72D297353CC}">
                <c16:uniqueId val="{00000005-8138-4649-9E06-8B49ABEF8220}"/>
              </c:ext>
            </c:extLst>
          </c:dPt>
          <c:dPt>
            <c:idx val="3"/>
            <c:bubble3D val="0"/>
            <c:spPr>
              <a:solidFill>
                <a:schemeClr val="accent4">
                  <a:lumMod val="40000"/>
                  <a:lumOff val="60000"/>
                </a:schemeClr>
              </a:solidFill>
              <a:ln w="19050">
                <a:solidFill>
                  <a:schemeClr val="lt1"/>
                </a:solidFill>
              </a:ln>
              <a:effectLst/>
            </c:spPr>
            <c:extLst xmlns:c16r2="http://schemas.microsoft.com/office/drawing/2015/06/chart">
              <c:ext xmlns:c16="http://schemas.microsoft.com/office/drawing/2014/chart" uri="{C3380CC4-5D6E-409C-BE32-E72D297353CC}">
                <c16:uniqueId val="{00000007-8138-4649-9E06-8B49ABEF8220}"/>
              </c:ext>
            </c:extLst>
          </c:dPt>
          <c:dPt>
            <c:idx val="4"/>
            <c:bubble3D val="0"/>
            <c:spPr>
              <a:solidFill>
                <a:schemeClr val="accent5">
                  <a:lumMod val="40000"/>
                  <a:lumOff val="60000"/>
                </a:schemeClr>
              </a:solidFill>
              <a:ln w="19050">
                <a:solidFill>
                  <a:schemeClr val="lt1"/>
                </a:solidFill>
              </a:ln>
              <a:effectLst/>
            </c:spPr>
            <c:extLst xmlns:c16r2="http://schemas.microsoft.com/office/drawing/2015/06/chart">
              <c:ext xmlns:c16="http://schemas.microsoft.com/office/drawing/2014/chart" uri="{C3380CC4-5D6E-409C-BE32-E72D297353CC}">
                <c16:uniqueId val="{00000009-8138-4649-9E06-8B49ABEF8220}"/>
              </c:ext>
            </c:extLst>
          </c:dPt>
          <c:cat>
            <c:strRef>
              <c:f>'[Microsoft PowerPoint 中的图表]Sheet1'!$H$5:$H$9</c:f>
              <c:strCache>
                <c:ptCount val="5"/>
                <c:pt idx="0">
                  <c:v>Product 1</c:v>
                </c:pt>
                <c:pt idx="1">
                  <c:v>Product 2</c:v>
                </c:pt>
                <c:pt idx="2">
                  <c:v>Product 3</c:v>
                </c:pt>
                <c:pt idx="3">
                  <c:v>Product 4</c:v>
                </c:pt>
                <c:pt idx="4">
                  <c:v>Product 5</c:v>
                </c:pt>
              </c:strCache>
            </c:strRef>
          </c:cat>
          <c:val>
            <c:numRef>
              <c:f>'[Microsoft PowerPoint 中的图表]Sheet1'!$I$5:$I$9</c:f>
              <c:numCache>
                <c:formatCode>General</c:formatCode>
                <c:ptCount val="5"/>
                <c:pt idx="0">
                  <c:v>3500</c:v>
                </c:pt>
                <c:pt idx="1">
                  <c:v>300</c:v>
                </c:pt>
                <c:pt idx="2">
                  <c:v>240</c:v>
                </c:pt>
                <c:pt idx="3">
                  <c:v>700</c:v>
                </c:pt>
                <c:pt idx="4">
                  <c:v>900</c:v>
                </c:pt>
              </c:numCache>
            </c:numRef>
          </c:val>
          <c:extLst xmlns:c16r2="http://schemas.microsoft.com/office/drawing/2015/06/chart">
            <c:ext xmlns:c16="http://schemas.microsoft.com/office/drawing/2014/chart" uri="{C3380CC4-5D6E-409C-BE32-E72D297353CC}">
              <c16:uniqueId val="{0000000A-8138-4649-9E06-8B49ABEF8220}"/>
            </c:ext>
          </c:extLst>
        </c:ser>
        <c:dLbls>
          <c:showLegendKey val="0"/>
          <c:showVal val="0"/>
          <c:showCatName val="0"/>
          <c:showSerName val="0"/>
          <c:showPercent val="0"/>
          <c:showBubbleSize val="0"/>
          <c:showLeaderLines val="1"/>
        </c:dLbls>
        <c:firstSliceAng val="0"/>
      </c:pieChart>
      <c:spPr>
        <a:noFill/>
        <a:ln>
          <a:noFill/>
        </a:ln>
        <a:effectLst/>
      </c:spPr>
    </c:plotArea>
    <c:legend>
      <c:legendPos val="b"/>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ea"/>
              <a:sym typeface="+mn-lt"/>
            </a:defRPr>
          </a:pPr>
          <a:endParaRPr lang="zh-CN"/>
        </a:p>
      </c:txPr>
    </c:legend>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lnSpc>
          <a:spcPct val="120000"/>
        </a:lnSpc>
        <a:spcBef>
          <a:spcPts val="0"/>
        </a:spcBef>
        <a:spcAft>
          <a:spcPts val="0"/>
        </a:spcAft>
        <a:defRPr>
          <a:latin typeface="+mn-lt"/>
          <a:ea typeface="+mn-ea"/>
          <a:cs typeface="+mn-ea"/>
          <a:sym typeface="+mn-lt"/>
        </a:defRPr>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8.0136700000000005E-2"/>
          <c:y val="7.4823399999999998E-2"/>
          <c:w val="0.89202800000000004"/>
          <c:h val="0.80355900000000002"/>
        </c:manualLayout>
      </c:layout>
      <c:areaChart>
        <c:grouping val="standard"/>
        <c:varyColors val="0"/>
        <c:ser>
          <c:idx val="1"/>
          <c:order val="0"/>
          <c:tx>
            <c:strRef>
              <c:f>Sheet1!$A$3</c:f>
              <c:strCache>
                <c:ptCount val="1"/>
                <c:pt idx="0">
                  <c:v>Region 2</c:v>
                </c:pt>
              </c:strCache>
            </c:strRef>
          </c:tx>
          <c:spPr>
            <a:solidFill>
              <a:schemeClr val="accent2"/>
            </a:solidFill>
            <a:ln>
              <a:noFill/>
            </a:ln>
            <a:effectLst/>
          </c:spPr>
          <c:cat>
            <c:strRef>
              <c:f>Sheet1!$B$1:$E$1</c:f>
              <c:strCache>
                <c:ptCount val="4"/>
                <c:pt idx="0">
                  <c:v>august</c:v>
                </c:pt>
                <c:pt idx="1">
                  <c:v>sep</c:v>
                </c:pt>
                <c:pt idx="2">
                  <c:v>ock</c:v>
                </c:pt>
                <c:pt idx="3">
                  <c:v>nov</c:v>
                </c:pt>
              </c:strCache>
            </c:strRef>
          </c:cat>
          <c:val>
            <c:numRef>
              <c:f>Sheet1!$B$3:$E$3</c:f>
              <c:numCache>
                <c:formatCode>General</c:formatCode>
                <c:ptCount val="4"/>
                <c:pt idx="0">
                  <c:v>55</c:v>
                </c:pt>
                <c:pt idx="1">
                  <c:v>43</c:v>
                </c:pt>
                <c:pt idx="2">
                  <c:v>70</c:v>
                </c:pt>
                <c:pt idx="3">
                  <c:v>58</c:v>
                </c:pt>
              </c:numCache>
            </c:numRef>
          </c:val>
          <c:extLst xmlns:c16r2="http://schemas.microsoft.com/office/drawing/2015/06/chart">
            <c:ext xmlns:c16="http://schemas.microsoft.com/office/drawing/2014/chart" uri="{C3380CC4-5D6E-409C-BE32-E72D297353CC}">
              <c16:uniqueId val="{00000000-97B9-4989-A09B-ED922464F745}"/>
            </c:ext>
          </c:extLst>
        </c:ser>
        <c:ser>
          <c:idx val="0"/>
          <c:order val="1"/>
          <c:tx>
            <c:strRef>
              <c:f>Sheet1!$A$2</c:f>
              <c:strCache>
                <c:ptCount val="1"/>
                <c:pt idx="0">
                  <c:v>Region 1</c:v>
                </c:pt>
              </c:strCache>
            </c:strRef>
          </c:tx>
          <c:spPr>
            <a:solidFill>
              <a:schemeClr val="accent1"/>
            </a:solidFill>
            <a:ln>
              <a:noFill/>
            </a:ln>
            <a:effectLst/>
          </c:spPr>
          <c:cat>
            <c:strRef>
              <c:f>Sheet1!$B$1:$E$1</c:f>
              <c:strCache>
                <c:ptCount val="4"/>
                <c:pt idx="0">
                  <c:v>august</c:v>
                </c:pt>
                <c:pt idx="1">
                  <c:v>sep</c:v>
                </c:pt>
                <c:pt idx="2">
                  <c:v>ock</c:v>
                </c:pt>
                <c:pt idx="3">
                  <c:v>nov</c:v>
                </c:pt>
              </c:strCache>
            </c:strRef>
          </c:cat>
          <c:val>
            <c:numRef>
              <c:f>Sheet1!$B$2:$E$2</c:f>
              <c:numCache>
                <c:formatCode>General</c:formatCode>
                <c:ptCount val="4"/>
                <c:pt idx="0">
                  <c:v>17</c:v>
                </c:pt>
                <c:pt idx="1">
                  <c:v>26</c:v>
                </c:pt>
                <c:pt idx="2">
                  <c:v>53</c:v>
                </c:pt>
                <c:pt idx="3">
                  <c:v>96</c:v>
                </c:pt>
              </c:numCache>
            </c:numRef>
          </c:val>
          <c:extLst xmlns:c16r2="http://schemas.microsoft.com/office/drawing/2015/06/chart">
            <c:ext xmlns:c16="http://schemas.microsoft.com/office/drawing/2014/chart" uri="{C3380CC4-5D6E-409C-BE32-E72D297353CC}">
              <c16:uniqueId val="{00000001-97B9-4989-A09B-ED922464F745}"/>
            </c:ext>
          </c:extLst>
        </c:ser>
        <c:dLbls>
          <c:showLegendKey val="0"/>
          <c:showVal val="0"/>
          <c:showCatName val="0"/>
          <c:showSerName val="0"/>
          <c:showPercent val="0"/>
          <c:showBubbleSize val="0"/>
        </c:dLbls>
        <c:axId val="-1721052880"/>
        <c:axId val="-1721051248"/>
      </c:areaChart>
      <c:catAx>
        <c:axId val="-1721052880"/>
        <c:scaling>
          <c:orientation val="minMax"/>
        </c:scaling>
        <c:delete val="0"/>
        <c:axPos val="b"/>
        <c:numFmt formatCode="General" sourceLinked="0"/>
        <c:majorTickMark val="out"/>
        <c:minorTickMark val="none"/>
        <c:tickLblPos val="low"/>
        <c:spPr>
          <a:noFill/>
          <a:ln w="9525" cap="flat" cmpd="sng" algn="ctr">
            <a:solidFill>
              <a:schemeClr val="tx1">
                <a:lumMod val="15000"/>
                <a:lumOff val="85000"/>
              </a:schemeClr>
            </a:solidFill>
            <a:round/>
          </a:ln>
          <a:effectLst/>
        </c:spPr>
        <c:txPr>
          <a:bodyPr rot="0" spcFirstLastPara="1" vertOverflow="ellipsis" wrap="square" anchor="ctr" anchorCtr="1"/>
          <a:lstStyle/>
          <a:p>
            <a:pPr>
              <a:defRPr sz="1197" b="0" i="0" u="none" strike="noStrike" kern="1200" baseline="0">
                <a:solidFill>
                  <a:schemeClr val="tx1">
                    <a:lumMod val="65000"/>
                    <a:lumOff val="35000"/>
                  </a:schemeClr>
                </a:solidFill>
                <a:latin typeface="+mn-lt"/>
                <a:ea typeface="+mn-ea"/>
                <a:cs typeface="+mn-ea"/>
                <a:sym typeface="+mn-lt"/>
              </a:defRPr>
            </a:pPr>
            <a:endParaRPr lang="zh-CN"/>
          </a:p>
        </c:txPr>
        <c:crossAx val="-1721051248"/>
        <c:crosses val="autoZero"/>
        <c:auto val="1"/>
        <c:lblAlgn val="ctr"/>
        <c:lblOffset val="100"/>
        <c:noMultiLvlLbl val="1"/>
      </c:catAx>
      <c:valAx>
        <c:axId val="-1721051248"/>
        <c:scaling>
          <c:orientation val="minMax"/>
          <c:max val="100"/>
        </c:scaling>
        <c:delete val="0"/>
        <c:axPos val="l"/>
        <c:majorGridlines>
          <c:spPr>
            <a:ln w="9525" cap="flat" cmpd="sng" algn="ctr">
              <a:solidFill>
                <a:schemeClr val="tx1">
                  <a:lumMod val="15000"/>
                  <a:lumOff val="85000"/>
                </a:schemeClr>
              </a:solidFill>
              <a:round/>
            </a:ln>
            <a:effectLst/>
          </c:spPr>
        </c:majorGridlines>
        <c:numFmt formatCode="General" sourceLinked="0"/>
        <c:majorTickMark val="none"/>
        <c:minorTickMark val="none"/>
        <c:tickLblPos val="nextTo"/>
        <c:spPr>
          <a:noFill/>
          <a:ln>
            <a:noFill/>
          </a:ln>
          <a:effectLst/>
        </c:spPr>
        <c:txPr>
          <a:bodyPr rot="0" spcFirstLastPara="1" vertOverflow="ellipsis" wrap="square" anchor="ctr" anchorCtr="1"/>
          <a:lstStyle/>
          <a:p>
            <a:pPr>
              <a:defRPr sz="1197" b="0" i="0" u="none" strike="noStrike" kern="1200" baseline="0">
                <a:solidFill>
                  <a:schemeClr val="tx1">
                    <a:lumMod val="65000"/>
                    <a:lumOff val="35000"/>
                  </a:schemeClr>
                </a:solidFill>
                <a:latin typeface="+mn-lt"/>
                <a:ea typeface="+mn-ea"/>
                <a:cs typeface="+mn-ea"/>
                <a:sym typeface="+mn-lt"/>
              </a:defRPr>
            </a:pPr>
            <a:endParaRPr lang="zh-CN"/>
          </a:p>
        </c:txPr>
        <c:crossAx val="-1721052880"/>
        <c:crosses val="autoZero"/>
        <c:crossBetween val="midCat"/>
        <c:majorUnit val="25"/>
        <c:minorUnit val="12.5"/>
      </c:valAx>
      <c:spPr>
        <a:noFill/>
        <a:ln>
          <a:noFill/>
        </a:ln>
        <a:effectLst/>
      </c:spPr>
    </c:plotArea>
    <c:plotVisOnly val="1"/>
    <c:dispBlanksAs val="gap"/>
    <c:showDLblsOverMax val="1"/>
  </c:chart>
  <c:spPr>
    <a:noFill/>
    <a:ln>
      <a:noFill/>
    </a:ln>
    <a:effectLst/>
  </c:spPr>
  <c:txPr>
    <a:bodyPr/>
    <a:lstStyle/>
    <a:p>
      <a:pPr>
        <a:lnSpc>
          <a:spcPct val="120000"/>
        </a:lnSpc>
        <a:spcBef>
          <a:spcPts val="0"/>
        </a:spcBef>
        <a:spcAft>
          <a:spcPts val="0"/>
        </a:spcAft>
        <a:defRPr>
          <a:latin typeface="+mn-lt"/>
          <a:ea typeface="+mn-ea"/>
          <a:cs typeface="+mn-ea"/>
          <a:sym typeface="+mn-lt"/>
        </a:defRPr>
      </a:pPr>
      <a:endParaRPr lang="zh-CN"/>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5.3237100000000002E-2"/>
          <c:y val="5.4323000000000003E-2"/>
          <c:w val="0.92174500000000004"/>
          <c:h val="0.85571799999999998"/>
        </c:manualLayout>
      </c:layout>
      <c:lineChart>
        <c:grouping val="standard"/>
        <c:varyColors val="0"/>
        <c:ser>
          <c:idx val="0"/>
          <c:order val="0"/>
          <c:tx>
            <c:strRef>
              <c:f>Sheet1!$A$2</c:f>
              <c:strCache>
                <c:ptCount val="1"/>
                <c:pt idx="0">
                  <c:v>Region 1</c:v>
                </c:pt>
              </c:strCache>
            </c:strRef>
          </c:tx>
          <c:spPr>
            <a:ln w="28575" cap="rnd">
              <a:solidFill>
                <a:schemeClr val="accent1"/>
              </a:solidFill>
              <a:round/>
            </a:ln>
            <a:effectLst/>
          </c:spPr>
          <c:marker>
            <c:symbol val="none"/>
          </c:marker>
          <c:cat>
            <c:strRef>
              <c:f>Sheet1!$B$1:$E$1</c:f>
              <c:strCache>
                <c:ptCount val="4"/>
                <c:pt idx="0">
                  <c:v>April</c:v>
                </c:pt>
                <c:pt idx="1">
                  <c:v>May</c:v>
                </c:pt>
                <c:pt idx="2">
                  <c:v>June</c:v>
                </c:pt>
                <c:pt idx="3">
                  <c:v>July</c:v>
                </c:pt>
              </c:strCache>
            </c:strRef>
          </c:cat>
          <c:val>
            <c:numRef>
              <c:f>Sheet1!$B$2:$E$2</c:f>
              <c:numCache>
                <c:formatCode>General</c:formatCode>
                <c:ptCount val="4"/>
                <c:pt idx="0">
                  <c:v>17</c:v>
                </c:pt>
                <c:pt idx="1">
                  <c:v>30</c:v>
                </c:pt>
                <c:pt idx="2">
                  <c:v>12</c:v>
                </c:pt>
                <c:pt idx="3">
                  <c:v>45</c:v>
                </c:pt>
              </c:numCache>
            </c:numRef>
          </c:val>
          <c:smooth val="0"/>
          <c:extLst xmlns:c16r2="http://schemas.microsoft.com/office/drawing/2015/06/chart">
            <c:ext xmlns:c16="http://schemas.microsoft.com/office/drawing/2014/chart" uri="{C3380CC4-5D6E-409C-BE32-E72D297353CC}">
              <c16:uniqueId val="{00000000-3771-48C6-B0BB-511B9E20287B}"/>
            </c:ext>
          </c:extLst>
        </c:ser>
        <c:ser>
          <c:idx val="1"/>
          <c:order val="1"/>
          <c:tx>
            <c:strRef>
              <c:f>Sheet1!$A$3</c:f>
              <c:strCache>
                <c:ptCount val="1"/>
                <c:pt idx="0">
                  <c:v>Region 2</c:v>
                </c:pt>
              </c:strCache>
            </c:strRef>
          </c:tx>
          <c:spPr>
            <a:ln w="28575" cap="rnd">
              <a:solidFill>
                <a:schemeClr val="accent2"/>
              </a:solidFill>
              <a:round/>
            </a:ln>
            <a:effectLst/>
          </c:spPr>
          <c:marker>
            <c:symbol val="none"/>
          </c:marker>
          <c:dPt>
            <c:idx val="0"/>
            <c:marker>
              <c:symbol val="none"/>
            </c:marker>
            <c:bubble3D val="0"/>
            <c:extLst xmlns:c16r2="http://schemas.microsoft.com/office/drawing/2015/06/chart">
              <c:ext xmlns:c16="http://schemas.microsoft.com/office/drawing/2014/chart" uri="{C3380CC4-5D6E-409C-BE32-E72D297353CC}">
                <c16:uniqueId val="{00000001-3771-48C6-B0BB-511B9E20287B}"/>
              </c:ext>
            </c:extLst>
          </c:dPt>
          <c:dPt>
            <c:idx val="1"/>
            <c:marker>
              <c:symbol val="none"/>
            </c:marker>
            <c:bubble3D val="0"/>
            <c:extLst xmlns:c16r2="http://schemas.microsoft.com/office/drawing/2015/06/chart">
              <c:ext xmlns:c16="http://schemas.microsoft.com/office/drawing/2014/chart" uri="{C3380CC4-5D6E-409C-BE32-E72D297353CC}">
                <c16:uniqueId val="{00000003-3771-48C6-B0BB-511B9E20287B}"/>
              </c:ext>
            </c:extLst>
          </c:dPt>
          <c:dPt>
            <c:idx val="2"/>
            <c:marker>
              <c:symbol val="none"/>
            </c:marker>
            <c:bubble3D val="0"/>
            <c:extLst xmlns:c16r2="http://schemas.microsoft.com/office/drawing/2015/06/chart">
              <c:ext xmlns:c16="http://schemas.microsoft.com/office/drawing/2014/chart" uri="{C3380CC4-5D6E-409C-BE32-E72D297353CC}">
                <c16:uniqueId val="{00000005-3771-48C6-B0BB-511B9E20287B}"/>
              </c:ext>
            </c:extLst>
          </c:dPt>
          <c:dPt>
            <c:idx val="3"/>
            <c:marker>
              <c:symbol val="none"/>
            </c:marker>
            <c:bubble3D val="0"/>
            <c:extLst xmlns:c16r2="http://schemas.microsoft.com/office/drawing/2015/06/chart">
              <c:ext xmlns:c16="http://schemas.microsoft.com/office/drawing/2014/chart" uri="{C3380CC4-5D6E-409C-BE32-E72D297353CC}">
                <c16:uniqueId val="{00000007-3771-48C6-B0BB-511B9E20287B}"/>
              </c:ext>
            </c:extLst>
          </c:dPt>
          <c:cat>
            <c:strRef>
              <c:f>Sheet1!$B$1:$E$1</c:f>
              <c:strCache>
                <c:ptCount val="4"/>
                <c:pt idx="0">
                  <c:v>April</c:v>
                </c:pt>
                <c:pt idx="1">
                  <c:v>May</c:v>
                </c:pt>
                <c:pt idx="2">
                  <c:v>June</c:v>
                </c:pt>
                <c:pt idx="3">
                  <c:v>July</c:v>
                </c:pt>
              </c:strCache>
            </c:strRef>
          </c:cat>
          <c:val>
            <c:numRef>
              <c:f>Sheet1!$B$3:$E$3</c:f>
              <c:numCache>
                <c:formatCode>General</c:formatCode>
                <c:ptCount val="4"/>
                <c:pt idx="0">
                  <c:v>20</c:v>
                </c:pt>
                <c:pt idx="1">
                  <c:v>45</c:v>
                </c:pt>
                <c:pt idx="2">
                  <c:v>20</c:v>
                </c:pt>
                <c:pt idx="3">
                  <c:v>55</c:v>
                </c:pt>
              </c:numCache>
            </c:numRef>
          </c:val>
          <c:smooth val="0"/>
          <c:extLst xmlns:c16r2="http://schemas.microsoft.com/office/drawing/2015/06/chart">
            <c:ext xmlns:c16="http://schemas.microsoft.com/office/drawing/2014/chart" uri="{C3380CC4-5D6E-409C-BE32-E72D297353CC}">
              <c16:uniqueId val="{00000008-3771-48C6-B0BB-511B9E20287B}"/>
            </c:ext>
          </c:extLst>
        </c:ser>
        <c:dLbls>
          <c:showLegendKey val="0"/>
          <c:showVal val="0"/>
          <c:showCatName val="0"/>
          <c:showSerName val="0"/>
          <c:showPercent val="0"/>
          <c:showBubbleSize val="0"/>
        </c:dLbls>
        <c:smooth val="0"/>
        <c:axId val="-1721065936"/>
        <c:axId val="-1721047984"/>
      </c:lineChart>
      <c:catAx>
        <c:axId val="-1721065936"/>
        <c:scaling>
          <c:orientation val="minMax"/>
        </c:scaling>
        <c:delete val="0"/>
        <c:axPos val="b"/>
        <c:numFmt formatCode="General" sourceLinked="0"/>
        <c:majorTickMark val="none"/>
        <c:minorTickMark val="none"/>
        <c:tickLblPos val="low"/>
        <c:spPr>
          <a:noFill/>
          <a:ln w="9525" cap="flat" cmpd="sng" algn="ctr">
            <a:solidFill>
              <a:schemeClr val="tx1">
                <a:lumMod val="15000"/>
                <a:lumOff val="85000"/>
              </a:schemeClr>
            </a:solidFill>
            <a:round/>
          </a:ln>
          <a:effectLst/>
        </c:spPr>
        <c:txPr>
          <a:bodyPr rot="0" spcFirstLastPara="1" vertOverflow="ellipsis" wrap="square" anchor="ctr" anchorCtr="1"/>
          <a:lstStyle/>
          <a:p>
            <a:pPr>
              <a:defRPr sz="1197" b="0" i="0" u="none" strike="noStrike" kern="1200" baseline="0">
                <a:solidFill>
                  <a:schemeClr val="tx1">
                    <a:lumMod val="65000"/>
                    <a:lumOff val="35000"/>
                  </a:schemeClr>
                </a:solidFill>
                <a:latin typeface="+mn-lt"/>
                <a:ea typeface="+mn-ea"/>
                <a:cs typeface="+mn-ea"/>
                <a:sym typeface="+mn-lt"/>
              </a:defRPr>
            </a:pPr>
            <a:endParaRPr lang="zh-CN"/>
          </a:p>
        </c:txPr>
        <c:crossAx val="-1721047984"/>
        <c:crosses val="autoZero"/>
        <c:auto val="1"/>
        <c:lblAlgn val="ctr"/>
        <c:lblOffset val="100"/>
        <c:noMultiLvlLbl val="1"/>
      </c:catAx>
      <c:valAx>
        <c:axId val="-1721047984"/>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0"/>
        <c:majorTickMark val="none"/>
        <c:minorTickMark val="none"/>
        <c:tickLblPos val="nextTo"/>
        <c:spPr>
          <a:noFill/>
          <a:ln>
            <a:noFill/>
          </a:ln>
          <a:effectLst/>
        </c:spPr>
        <c:txPr>
          <a:bodyPr rot="0" spcFirstLastPara="1" vertOverflow="ellipsis" wrap="square" anchor="ctr" anchorCtr="1"/>
          <a:lstStyle/>
          <a:p>
            <a:pPr>
              <a:defRPr sz="1197" b="0" i="0" u="none" strike="noStrike" kern="1200" baseline="0">
                <a:solidFill>
                  <a:schemeClr val="tx1">
                    <a:lumMod val="65000"/>
                    <a:lumOff val="35000"/>
                  </a:schemeClr>
                </a:solidFill>
                <a:latin typeface="+mn-lt"/>
                <a:ea typeface="+mn-ea"/>
                <a:cs typeface="+mn-ea"/>
                <a:sym typeface="+mn-lt"/>
              </a:defRPr>
            </a:pPr>
            <a:endParaRPr lang="zh-CN"/>
          </a:p>
        </c:txPr>
        <c:crossAx val="-1721065936"/>
        <c:crosses val="autoZero"/>
        <c:crossBetween val="midCat"/>
        <c:majorUnit val="15"/>
        <c:minorUnit val="7.5"/>
      </c:valAx>
      <c:spPr>
        <a:noFill/>
        <a:ln>
          <a:noFill/>
        </a:ln>
        <a:effectLst/>
      </c:spPr>
    </c:plotArea>
    <c:plotVisOnly val="1"/>
    <c:dispBlanksAs val="gap"/>
    <c:showDLblsOverMax val="1"/>
  </c:chart>
  <c:spPr>
    <a:noFill/>
    <a:ln>
      <a:noFill/>
    </a:ln>
    <a:effectLst/>
  </c:spPr>
  <c:txPr>
    <a:bodyPr/>
    <a:lstStyle/>
    <a:p>
      <a:pPr>
        <a:lnSpc>
          <a:spcPct val="120000"/>
        </a:lnSpc>
        <a:spcBef>
          <a:spcPts val="0"/>
        </a:spcBef>
        <a:spcAft>
          <a:spcPts val="0"/>
        </a:spcAft>
        <a:defRPr>
          <a:latin typeface="+mn-lt"/>
          <a:ea typeface="+mn-ea"/>
          <a:cs typeface="+mn-ea"/>
          <a:sym typeface="+mn-lt"/>
        </a:defRPr>
      </a:pPr>
      <a:endParaRPr lang="zh-CN"/>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8.1821099999999994E-2"/>
          <c:y val="9.7959199999999996E-2"/>
          <c:w val="0.91317899999999996"/>
          <c:h val="0.74668400000000001"/>
        </c:manualLayout>
      </c:layout>
      <c:barChart>
        <c:barDir val="col"/>
        <c:grouping val="stacked"/>
        <c:varyColors val="0"/>
        <c:ser>
          <c:idx val="0"/>
          <c:order val="0"/>
          <c:tx>
            <c:strRef>
              <c:f>Sheet1!$A$2</c:f>
              <c:strCache>
                <c:ptCount val="1"/>
                <c:pt idx="0">
                  <c:v>Region 1</c:v>
                </c:pt>
              </c:strCache>
            </c:strRef>
          </c:tx>
          <c:spPr>
            <a:noFill/>
            <a:ln>
              <a:noFill/>
            </a:ln>
            <a:effectLst/>
          </c:spPr>
          <c:invertIfNegative val="0"/>
          <c:cat>
            <c:strRef>
              <c:f>Sheet1!$B$1:$E$1</c:f>
              <c:strCache>
                <c:ptCount val="4"/>
                <c:pt idx="0">
                  <c:v>April</c:v>
                </c:pt>
                <c:pt idx="1">
                  <c:v>May</c:v>
                </c:pt>
                <c:pt idx="2">
                  <c:v>June</c:v>
                </c:pt>
                <c:pt idx="3">
                  <c:v>July</c:v>
                </c:pt>
              </c:strCache>
            </c:strRef>
          </c:cat>
          <c:val>
            <c:numRef>
              <c:f>Sheet1!$B$2:$E$2</c:f>
              <c:numCache>
                <c:formatCode>General</c:formatCode>
                <c:ptCount val="4"/>
                <c:pt idx="0">
                  <c:v>27</c:v>
                </c:pt>
                <c:pt idx="1">
                  <c:v>36</c:v>
                </c:pt>
                <c:pt idx="2">
                  <c:v>63</c:v>
                </c:pt>
                <c:pt idx="3">
                  <c:v>143</c:v>
                </c:pt>
              </c:numCache>
            </c:numRef>
          </c:val>
          <c:extLst xmlns:c16r2="http://schemas.microsoft.com/office/drawing/2015/06/chart">
            <c:ext xmlns:c16="http://schemas.microsoft.com/office/drawing/2014/chart" uri="{C3380CC4-5D6E-409C-BE32-E72D297353CC}">
              <c16:uniqueId val="{00000000-4FC1-4573-87F6-C98E1C23A0E9}"/>
            </c:ext>
          </c:extLst>
        </c:ser>
        <c:ser>
          <c:idx val="1"/>
          <c:order val="1"/>
          <c:tx>
            <c:strRef>
              <c:f>Sheet1!$A$3</c:f>
              <c:strCache>
                <c:ptCount val="1"/>
                <c:pt idx="0">
                  <c:v>Region 2</c:v>
                </c:pt>
              </c:strCache>
            </c:strRef>
          </c:tx>
          <c:spPr>
            <a:solidFill>
              <a:schemeClr val="accent2"/>
            </a:solidFill>
            <a:ln>
              <a:noFill/>
            </a:ln>
            <a:effectLst/>
          </c:spPr>
          <c:invertIfNegative val="0"/>
          <c:cat>
            <c:strRef>
              <c:f>Sheet1!$B$1:$E$1</c:f>
              <c:strCache>
                <c:ptCount val="4"/>
                <c:pt idx="0">
                  <c:v>April</c:v>
                </c:pt>
                <c:pt idx="1">
                  <c:v>May</c:v>
                </c:pt>
                <c:pt idx="2">
                  <c:v>June</c:v>
                </c:pt>
                <c:pt idx="3">
                  <c:v>July</c:v>
                </c:pt>
              </c:strCache>
            </c:strRef>
          </c:cat>
          <c:val>
            <c:numRef>
              <c:f>Sheet1!$B$3:$E$3</c:f>
              <c:numCache>
                <c:formatCode>General</c:formatCode>
                <c:ptCount val="4"/>
                <c:pt idx="0">
                  <c:v>55</c:v>
                </c:pt>
                <c:pt idx="1">
                  <c:v>43</c:v>
                </c:pt>
                <c:pt idx="2">
                  <c:v>80</c:v>
                </c:pt>
                <c:pt idx="3">
                  <c:v>48</c:v>
                </c:pt>
              </c:numCache>
            </c:numRef>
          </c:val>
          <c:extLst xmlns:c16r2="http://schemas.microsoft.com/office/drawing/2015/06/chart">
            <c:ext xmlns:c16="http://schemas.microsoft.com/office/drawing/2014/chart" uri="{C3380CC4-5D6E-409C-BE32-E72D297353CC}">
              <c16:uniqueId val="{00000001-4FC1-4573-87F6-C98E1C23A0E9}"/>
            </c:ext>
          </c:extLst>
        </c:ser>
        <c:dLbls>
          <c:showLegendKey val="0"/>
          <c:showVal val="0"/>
          <c:showCatName val="0"/>
          <c:showSerName val="0"/>
          <c:showPercent val="0"/>
          <c:showBubbleSize val="0"/>
        </c:dLbls>
        <c:gapWidth val="150"/>
        <c:overlap val="100"/>
        <c:axId val="-1721055600"/>
        <c:axId val="-1721035472"/>
      </c:barChart>
      <c:catAx>
        <c:axId val="-1721055600"/>
        <c:scaling>
          <c:orientation val="minMax"/>
        </c:scaling>
        <c:delete val="0"/>
        <c:axPos val="b"/>
        <c:numFmt formatCode="General" sourceLinked="0"/>
        <c:majorTickMark val="none"/>
        <c:minorTickMark val="none"/>
        <c:tickLblPos val="low"/>
        <c:spPr>
          <a:noFill/>
          <a:ln w="9525" cap="flat" cmpd="sng" algn="ctr">
            <a:solidFill>
              <a:schemeClr val="tx1">
                <a:lumMod val="15000"/>
                <a:lumOff val="85000"/>
              </a:schemeClr>
            </a:solidFill>
            <a:round/>
          </a:ln>
          <a:effectLst/>
        </c:spPr>
        <c:txPr>
          <a:bodyPr rot="0" spcFirstLastPara="1" vertOverflow="ellipsis" wrap="square" anchor="ctr" anchorCtr="1"/>
          <a:lstStyle/>
          <a:p>
            <a:pPr>
              <a:defRPr sz="1197" b="0" i="0" u="none" strike="noStrike" kern="1200" baseline="0">
                <a:solidFill>
                  <a:schemeClr val="tx1">
                    <a:lumMod val="65000"/>
                    <a:lumOff val="35000"/>
                  </a:schemeClr>
                </a:solidFill>
                <a:latin typeface="+mn-lt"/>
                <a:ea typeface="+mn-ea"/>
                <a:cs typeface="+mn-ea"/>
                <a:sym typeface="+mn-lt"/>
              </a:defRPr>
            </a:pPr>
            <a:endParaRPr lang="zh-CN"/>
          </a:p>
        </c:txPr>
        <c:crossAx val="-1721035472"/>
        <c:crosses val="autoZero"/>
        <c:auto val="1"/>
        <c:lblAlgn val="ctr"/>
        <c:lblOffset val="100"/>
        <c:noMultiLvlLbl val="1"/>
      </c:catAx>
      <c:valAx>
        <c:axId val="-1721035472"/>
        <c:scaling>
          <c:orientation val="minMax"/>
          <c:max val="200"/>
        </c:scaling>
        <c:delete val="0"/>
        <c:axPos val="l"/>
        <c:majorGridlines>
          <c:spPr>
            <a:ln w="9525" cap="flat" cmpd="sng" algn="ctr">
              <a:solidFill>
                <a:schemeClr val="tx1">
                  <a:lumMod val="15000"/>
                  <a:lumOff val="85000"/>
                </a:schemeClr>
              </a:solidFill>
              <a:round/>
            </a:ln>
            <a:effectLst/>
          </c:spPr>
        </c:majorGridlines>
        <c:numFmt formatCode="General" sourceLinked="0"/>
        <c:majorTickMark val="none"/>
        <c:minorTickMark val="none"/>
        <c:tickLblPos val="nextTo"/>
        <c:spPr>
          <a:noFill/>
          <a:ln>
            <a:noFill/>
          </a:ln>
          <a:effectLst/>
        </c:spPr>
        <c:txPr>
          <a:bodyPr rot="0" spcFirstLastPara="1" vertOverflow="ellipsis" wrap="square" anchor="ctr" anchorCtr="1"/>
          <a:lstStyle/>
          <a:p>
            <a:pPr>
              <a:defRPr sz="1197" b="0" i="0" u="none" strike="noStrike" kern="1200" baseline="0">
                <a:solidFill>
                  <a:schemeClr val="tx1">
                    <a:lumMod val="65000"/>
                    <a:lumOff val="35000"/>
                  </a:schemeClr>
                </a:solidFill>
                <a:latin typeface="+mn-lt"/>
                <a:ea typeface="+mn-ea"/>
                <a:cs typeface="+mn-ea"/>
                <a:sym typeface="+mn-lt"/>
              </a:defRPr>
            </a:pPr>
            <a:endParaRPr lang="zh-CN"/>
          </a:p>
        </c:txPr>
        <c:crossAx val="-1721055600"/>
        <c:crosses val="autoZero"/>
        <c:crossBetween val="between"/>
        <c:majorUnit val="50"/>
        <c:minorUnit val="25"/>
      </c:valAx>
      <c:spPr>
        <a:noFill/>
        <a:ln>
          <a:noFill/>
        </a:ln>
        <a:effectLst/>
      </c:spPr>
    </c:plotArea>
    <c:plotVisOnly val="1"/>
    <c:dispBlanksAs val="gap"/>
    <c:showDLblsOverMax val="1"/>
  </c:chart>
  <c:spPr>
    <a:noFill/>
    <a:ln>
      <a:noFill/>
    </a:ln>
    <a:effectLst/>
  </c:spPr>
  <c:txPr>
    <a:bodyPr/>
    <a:lstStyle/>
    <a:p>
      <a:pPr>
        <a:lnSpc>
          <a:spcPct val="120000"/>
        </a:lnSpc>
        <a:spcBef>
          <a:spcPts val="0"/>
        </a:spcBef>
        <a:spcAft>
          <a:spcPts val="0"/>
        </a:spcAft>
        <a:defRPr>
          <a:latin typeface="+mn-lt"/>
          <a:ea typeface="+mn-ea"/>
          <a:cs typeface="+mn-ea"/>
          <a:sym typeface="+mn-lt"/>
        </a:defRPr>
      </a:pPr>
      <a:endParaRPr lang="zh-CN"/>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Series 1</c:v>
                </c:pt>
              </c:strCache>
            </c:strRef>
          </c:tx>
          <c:spPr>
            <a:solidFill>
              <a:schemeClr val="accent1"/>
            </a:solidFill>
            <a:ln>
              <a:noFill/>
            </a:ln>
            <a:effectLst/>
          </c:spPr>
          <c:invertIfNegative val="0"/>
          <c:dLbls>
            <c:spPr>
              <a:noFill/>
              <a:ln>
                <a:noFill/>
              </a:ln>
              <a:effectLst/>
            </c:spPr>
            <c:txPr>
              <a:bodyPr rot="0" spcFirstLastPara="1" vertOverflow="clip" horzOverflow="clip" vert="horz" wrap="square" lIns="38100" tIns="19050" rIns="38100" bIns="19050" anchor="ctr" anchorCtr="1">
                <a:spAutoFit/>
              </a:bodyPr>
              <a:lstStyle/>
              <a:p>
                <a:pPr>
                  <a:defRPr sz="1064" b="0" i="0" u="none" strike="noStrike" kern="1200" baseline="0">
                    <a:solidFill>
                      <a:schemeClr val="tx1">
                        <a:lumMod val="50000"/>
                        <a:lumOff val="50000"/>
                      </a:schemeClr>
                    </a:solidFill>
                    <a:latin typeface="+mn-lt"/>
                    <a:ea typeface="+mn-ea"/>
                    <a:cs typeface="+mn-ea"/>
                    <a:sym typeface="+mn-lt"/>
                  </a:defRPr>
                </a:pPr>
                <a:endParaRPr lang="zh-CN"/>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a:solidFill>
                        <a:schemeClr val="tx1">
                          <a:lumMod val="35000"/>
                          <a:lumOff val="65000"/>
                        </a:schemeClr>
                      </a:solidFill>
                    </a:ln>
                    <a:effectLst/>
                  </c:spPr>
                </c15:leaderLines>
              </c:ext>
            </c:extLst>
          </c:dLbls>
          <c:cat>
            <c:strRef>
              <c:f>Sheet1!$A$2:$A$5</c:f>
              <c:strCache>
                <c:ptCount val="4"/>
                <c:pt idx="0">
                  <c:v>PROJECT 1</c:v>
                </c:pt>
                <c:pt idx="1">
                  <c:v>PROJECT 2</c:v>
                </c:pt>
                <c:pt idx="2">
                  <c:v>PROJECT 3</c:v>
                </c:pt>
                <c:pt idx="3">
                  <c:v>PROJECT 4</c:v>
                </c:pt>
              </c:strCache>
            </c:strRef>
          </c:cat>
          <c:val>
            <c:numRef>
              <c:f>Sheet1!$B$2:$B$5</c:f>
              <c:numCache>
                <c:formatCode>General</c:formatCode>
                <c:ptCount val="4"/>
                <c:pt idx="0">
                  <c:v>100</c:v>
                </c:pt>
                <c:pt idx="1">
                  <c:v>90</c:v>
                </c:pt>
                <c:pt idx="2">
                  <c:v>50</c:v>
                </c:pt>
                <c:pt idx="3">
                  <c:v>50</c:v>
                </c:pt>
              </c:numCache>
            </c:numRef>
          </c:val>
          <c:extLst xmlns:c16r2="http://schemas.microsoft.com/office/drawing/2015/06/chart">
            <c:ext xmlns:c16="http://schemas.microsoft.com/office/drawing/2014/chart" uri="{C3380CC4-5D6E-409C-BE32-E72D297353CC}">
              <c16:uniqueId val="{00000000-E9F8-49BC-B710-78360E771216}"/>
            </c:ext>
          </c:extLst>
        </c:ser>
        <c:ser>
          <c:idx val="1"/>
          <c:order val="1"/>
          <c:tx>
            <c:strRef>
              <c:f>Sheet1!$C$1</c:f>
              <c:strCache>
                <c:ptCount val="1"/>
                <c:pt idx="0">
                  <c:v>Series 2</c:v>
                </c:pt>
              </c:strCache>
            </c:strRef>
          </c:tx>
          <c:spPr>
            <a:solidFill>
              <a:schemeClr val="accent2"/>
            </a:solidFill>
            <a:ln>
              <a:noFill/>
            </a:ln>
            <a:effectLst/>
          </c:spPr>
          <c:invertIfNegative val="0"/>
          <c:dLbls>
            <c:spPr>
              <a:noFill/>
              <a:ln>
                <a:noFill/>
              </a:ln>
              <a:effectLst/>
            </c:spPr>
            <c:txPr>
              <a:bodyPr rot="0" spcFirstLastPara="1" vertOverflow="clip" horzOverflow="clip" vert="horz" wrap="square" lIns="38100" tIns="19050" rIns="38100" bIns="19050" anchor="ctr" anchorCtr="1">
                <a:spAutoFit/>
              </a:bodyPr>
              <a:lstStyle/>
              <a:p>
                <a:pPr>
                  <a:defRPr sz="1064" b="0" i="0" u="none" strike="noStrike" kern="1200" baseline="0">
                    <a:solidFill>
                      <a:schemeClr val="tx1">
                        <a:lumMod val="50000"/>
                        <a:lumOff val="50000"/>
                      </a:schemeClr>
                    </a:solidFill>
                    <a:latin typeface="+mn-lt"/>
                    <a:ea typeface="+mn-ea"/>
                    <a:cs typeface="+mn-ea"/>
                    <a:sym typeface="+mn-lt"/>
                  </a:defRPr>
                </a:pPr>
                <a:endParaRPr lang="zh-CN"/>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a:solidFill>
                        <a:schemeClr val="tx1">
                          <a:lumMod val="35000"/>
                          <a:lumOff val="65000"/>
                        </a:schemeClr>
                      </a:solidFill>
                    </a:ln>
                    <a:effectLst/>
                  </c:spPr>
                </c15:leaderLines>
              </c:ext>
            </c:extLst>
          </c:dLbls>
          <c:cat>
            <c:strRef>
              <c:f>Sheet1!$A$2:$A$5</c:f>
              <c:strCache>
                <c:ptCount val="4"/>
                <c:pt idx="0">
                  <c:v>PROJECT 1</c:v>
                </c:pt>
                <c:pt idx="1">
                  <c:v>PROJECT 2</c:v>
                </c:pt>
                <c:pt idx="2">
                  <c:v>PROJECT 3</c:v>
                </c:pt>
                <c:pt idx="3">
                  <c:v>PROJECT 4</c:v>
                </c:pt>
              </c:strCache>
            </c:strRef>
          </c:cat>
          <c:val>
            <c:numRef>
              <c:f>Sheet1!$C$2:$C$5</c:f>
              <c:numCache>
                <c:formatCode>General</c:formatCode>
                <c:ptCount val="4"/>
                <c:pt idx="0">
                  <c:v>90</c:v>
                </c:pt>
                <c:pt idx="1">
                  <c:v>75</c:v>
                </c:pt>
                <c:pt idx="2">
                  <c:v>100</c:v>
                </c:pt>
                <c:pt idx="3">
                  <c:v>100</c:v>
                </c:pt>
              </c:numCache>
            </c:numRef>
          </c:val>
          <c:extLst xmlns:c16r2="http://schemas.microsoft.com/office/drawing/2015/06/chart">
            <c:ext xmlns:c16="http://schemas.microsoft.com/office/drawing/2014/chart" uri="{C3380CC4-5D6E-409C-BE32-E72D297353CC}">
              <c16:uniqueId val="{00000001-E9F8-49BC-B710-78360E771216}"/>
            </c:ext>
          </c:extLst>
        </c:ser>
        <c:ser>
          <c:idx val="2"/>
          <c:order val="2"/>
          <c:tx>
            <c:strRef>
              <c:f>Sheet1!$D$1</c:f>
              <c:strCache>
                <c:ptCount val="1"/>
                <c:pt idx="0">
                  <c:v>Series 3</c:v>
                </c:pt>
              </c:strCache>
            </c:strRef>
          </c:tx>
          <c:spPr>
            <a:solidFill>
              <a:schemeClr val="accent3"/>
            </a:solidFill>
            <a:ln>
              <a:noFill/>
            </a:ln>
            <a:effectLst/>
          </c:spPr>
          <c:invertIfNegative val="0"/>
          <c:dLbls>
            <c:spPr>
              <a:noFill/>
              <a:ln>
                <a:noFill/>
              </a:ln>
              <a:effectLst/>
            </c:spPr>
            <c:txPr>
              <a:bodyPr rot="0" spcFirstLastPara="1" vertOverflow="clip" horzOverflow="clip" vert="horz" wrap="square" lIns="38100" tIns="19050" rIns="38100" bIns="19050" anchor="ctr" anchorCtr="1">
                <a:spAutoFit/>
              </a:bodyPr>
              <a:lstStyle/>
              <a:p>
                <a:pPr>
                  <a:defRPr sz="1064" b="0" i="0" u="none" strike="noStrike" kern="1200" baseline="0">
                    <a:solidFill>
                      <a:schemeClr val="tx1">
                        <a:lumMod val="50000"/>
                        <a:lumOff val="50000"/>
                      </a:schemeClr>
                    </a:solidFill>
                    <a:latin typeface="+mn-lt"/>
                    <a:ea typeface="+mn-ea"/>
                    <a:cs typeface="+mn-ea"/>
                    <a:sym typeface="+mn-lt"/>
                  </a:defRPr>
                </a:pPr>
                <a:endParaRPr lang="zh-CN"/>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a:solidFill>
                        <a:schemeClr val="tx1">
                          <a:lumMod val="35000"/>
                          <a:lumOff val="65000"/>
                        </a:schemeClr>
                      </a:solidFill>
                    </a:ln>
                    <a:effectLst/>
                  </c:spPr>
                </c15:leaderLines>
              </c:ext>
            </c:extLst>
          </c:dLbls>
          <c:cat>
            <c:strRef>
              <c:f>Sheet1!$A$2:$A$5</c:f>
              <c:strCache>
                <c:ptCount val="4"/>
                <c:pt idx="0">
                  <c:v>PROJECT 1</c:v>
                </c:pt>
                <c:pt idx="1">
                  <c:v>PROJECT 2</c:v>
                </c:pt>
                <c:pt idx="2">
                  <c:v>PROJECT 3</c:v>
                </c:pt>
                <c:pt idx="3">
                  <c:v>PROJECT 4</c:v>
                </c:pt>
              </c:strCache>
            </c:strRef>
          </c:cat>
          <c:val>
            <c:numRef>
              <c:f>Sheet1!$D$2:$D$5</c:f>
              <c:numCache>
                <c:formatCode>General</c:formatCode>
                <c:ptCount val="4"/>
                <c:pt idx="0">
                  <c:v>70</c:v>
                </c:pt>
                <c:pt idx="1">
                  <c:v>55</c:v>
                </c:pt>
                <c:pt idx="2">
                  <c:v>85</c:v>
                </c:pt>
                <c:pt idx="3">
                  <c:v>85</c:v>
                </c:pt>
              </c:numCache>
            </c:numRef>
          </c:val>
          <c:extLst xmlns:c16r2="http://schemas.microsoft.com/office/drawing/2015/06/chart">
            <c:ext xmlns:c16="http://schemas.microsoft.com/office/drawing/2014/chart" uri="{C3380CC4-5D6E-409C-BE32-E72D297353CC}">
              <c16:uniqueId val="{00000002-E9F8-49BC-B710-78360E771216}"/>
            </c:ext>
          </c:extLst>
        </c:ser>
        <c:ser>
          <c:idx val="3"/>
          <c:order val="3"/>
          <c:tx>
            <c:strRef>
              <c:f>Sheet1!$E$1</c:f>
              <c:strCache>
                <c:ptCount val="1"/>
                <c:pt idx="0">
                  <c:v>Series 32</c:v>
                </c:pt>
              </c:strCache>
            </c:strRef>
          </c:tx>
          <c:spPr>
            <a:solidFill>
              <a:schemeClr val="tx1">
                <a:lumMod val="50000"/>
                <a:lumOff val="50000"/>
              </a:schemeClr>
            </a:solidFill>
            <a:ln>
              <a:noFill/>
            </a:ln>
            <a:effectLst/>
          </c:spPr>
          <c:invertIfNegative val="0"/>
          <c:dLbls>
            <c:spPr>
              <a:noFill/>
              <a:ln>
                <a:noFill/>
              </a:ln>
              <a:effectLst/>
            </c:spPr>
            <c:txPr>
              <a:bodyPr rot="0" spcFirstLastPara="1" vertOverflow="clip" horzOverflow="clip" vert="horz" wrap="square" lIns="38100" tIns="19050" rIns="38100" bIns="19050" anchor="ctr" anchorCtr="1">
                <a:spAutoFit/>
              </a:bodyPr>
              <a:lstStyle/>
              <a:p>
                <a:pPr>
                  <a:defRPr sz="1064" b="0" i="0" u="none" strike="noStrike" kern="1200" baseline="0">
                    <a:solidFill>
                      <a:schemeClr val="tx1">
                        <a:lumMod val="50000"/>
                        <a:lumOff val="50000"/>
                      </a:schemeClr>
                    </a:solidFill>
                    <a:latin typeface="+mn-lt"/>
                    <a:ea typeface="+mn-ea"/>
                    <a:cs typeface="+mn-ea"/>
                    <a:sym typeface="+mn-lt"/>
                  </a:defRPr>
                </a:pPr>
                <a:endParaRPr lang="zh-CN"/>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a:solidFill>
                        <a:schemeClr val="tx1">
                          <a:lumMod val="35000"/>
                          <a:lumOff val="65000"/>
                        </a:schemeClr>
                      </a:solidFill>
                    </a:ln>
                    <a:effectLst/>
                  </c:spPr>
                </c15:leaderLines>
              </c:ext>
            </c:extLst>
          </c:dLbls>
          <c:cat>
            <c:strRef>
              <c:f>Sheet1!$A$2:$A$5</c:f>
              <c:strCache>
                <c:ptCount val="4"/>
                <c:pt idx="0">
                  <c:v>PROJECT 1</c:v>
                </c:pt>
                <c:pt idx="1">
                  <c:v>PROJECT 2</c:v>
                </c:pt>
                <c:pt idx="2">
                  <c:v>PROJECT 3</c:v>
                </c:pt>
                <c:pt idx="3">
                  <c:v>PROJECT 4</c:v>
                </c:pt>
              </c:strCache>
            </c:strRef>
          </c:cat>
          <c:val>
            <c:numRef>
              <c:f>Sheet1!$E$2:$E$5</c:f>
              <c:numCache>
                <c:formatCode>General</c:formatCode>
                <c:ptCount val="4"/>
                <c:pt idx="0">
                  <c:v>50</c:v>
                </c:pt>
                <c:pt idx="1">
                  <c:v>65</c:v>
                </c:pt>
                <c:pt idx="2">
                  <c:v>70</c:v>
                </c:pt>
                <c:pt idx="3">
                  <c:v>75</c:v>
                </c:pt>
              </c:numCache>
            </c:numRef>
          </c:val>
          <c:extLst xmlns:c16r2="http://schemas.microsoft.com/office/drawing/2015/06/chart">
            <c:ext xmlns:c16="http://schemas.microsoft.com/office/drawing/2014/chart" uri="{C3380CC4-5D6E-409C-BE32-E72D297353CC}">
              <c16:uniqueId val="{00000003-E9F8-49BC-B710-78360E771216}"/>
            </c:ext>
          </c:extLst>
        </c:ser>
        <c:dLbls>
          <c:showLegendKey val="0"/>
          <c:showVal val="1"/>
          <c:showCatName val="0"/>
          <c:showSerName val="0"/>
          <c:showPercent val="0"/>
          <c:showBubbleSize val="0"/>
        </c:dLbls>
        <c:gapWidth val="243"/>
        <c:axId val="-1721045808"/>
        <c:axId val="-1721040368"/>
      </c:barChart>
      <c:catAx>
        <c:axId val="-1721045808"/>
        <c:scaling>
          <c:orientation val="minMax"/>
        </c:scaling>
        <c:delete val="0"/>
        <c:axPos val="b"/>
        <c:numFmt formatCode="General" sourceLinked="0"/>
        <c:majorTickMark val="none"/>
        <c:minorTickMark val="none"/>
        <c:tickLblPos val="low"/>
        <c:spPr>
          <a:noFill/>
          <a:ln w="9525" cap="flat" cmpd="sng" algn="ctr">
            <a:solidFill>
              <a:schemeClr val="tx1">
                <a:lumMod val="15000"/>
                <a:lumOff val="85000"/>
              </a:schemeClr>
            </a:solidFill>
            <a:round/>
          </a:ln>
          <a:effectLst/>
        </c:spPr>
        <c:txPr>
          <a:bodyPr rot="0" spcFirstLastPara="1" vertOverflow="ellipsis" wrap="square" anchor="ctr" anchorCtr="1"/>
          <a:lstStyle/>
          <a:p>
            <a:pPr>
              <a:defRPr sz="1064" b="0" i="0" u="none" strike="noStrike" kern="1200" cap="all" spc="120" normalizeH="0" baseline="0">
                <a:solidFill>
                  <a:schemeClr val="tx1">
                    <a:lumMod val="65000"/>
                    <a:lumOff val="35000"/>
                  </a:schemeClr>
                </a:solidFill>
                <a:latin typeface="+mn-lt"/>
                <a:ea typeface="+mn-ea"/>
                <a:cs typeface="+mn-ea"/>
                <a:sym typeface="+mn-lt"/>
              </a:defRPr>
            </a:pPr>
            <a:endParaRPr lang="zh-CN"/>
          </a:p>
        </c:txPr>
        <c:crossAx val="-1721040368"/>
        <c:crosses val="autoZero"/>
        <c:auto val="1"/>
        <c:lblAlgn val="ctr"/>
        <c:lblOffset val="100"/>
        <c:noMultiLvlLbl val="1"/>
      </c:catAx>
      <c:valAx>
        <c:axId val="-1721040368"/>
        <c:scaling>
          <c:orientation val="minMax"/>
          <c:max val="100"/>
        </c:scaling>
        <c:delete val="0"/>
        <c:axPos val="l"/>
        <c:numFmt formatCode="0" sourceLinked="0"/>
        <c:majorTickMark val="none"/>
        <c:minorTickMark val="none"/>
        <c:tickLblPos val="nextTo"/>
        <c:spPr>
          <a:noFill/>
          <a:ln w="9525" cap="flat" cmpd="sng" algn="ctr">
            <a:solidFill>
              <a:schemeClr val="dk1">
                <a:lumMod val="15000"/>
                <a:lumOff val="85000"/>
              </a:schemeClr>
            </a:solidFill>
            <a:round/>
          </a:ln>
          <a:effectLst/>
        </c:spPr>
        <c:txPr>
          <a:bodyPr rot="0" spcFirstLastPara="1" vertOverflow="ellipsis" wrap="square" anchor="ctr" anchorCtr="1"/>
          <a:lstStyle/>
          <a:p>
            <a:pPr>
              <a:defRPr sz="1197" b="0" i="0" u="none" strike="noStrike" kern="1200" baseline="0">
                <a:solidFill>
                  <a:schemeClr val="tx1">
                    <a:lumMod val="65000"/>
                    <a:lumOff val="35000"/>
                  </a:schemeClr>
                </a:solidFill>
                <a:latin typeface="+mn-lt"/>
                <a:ea typeface="+mn-ea"/>
                <a:cs typeface="+mn-ea"/>
                <a:sym typeface="+mn-lt"/>
              </a:defRPr>
            </a:pPr>
            <a:endParaRPr lang="zh-CN"/>
          </a:p>
        </c:txPr>
        <c:crossAx val="-1721045808"/>
        <c:crosses val="autoZero"/>
        <c:crossBetween val="between"/>
        <c:majorUnit val="25"/>
        <c:minorUnit val="12.5"/>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ea"/>
              <a:sym typeface="+mn-lt"/>
            </a:defRPr>
          </a:pPr>
          <a:endParaRPr lang="zh-CN"/>
        </a:p>
      </c:txPr>
    </c:legend>
    <c:plotVisOnly val="1"/>
    <c:dispBlanksAs val="gap"/>
    <c:showDLblsOverMax val="1"/>
  </c:chart>
  <c:spPr>
    <a:noFill/>
    <a:ln>
      <a:noFill/>
    </a:ln>
    <a:effectLst/>
  </c:spPr>
  <c:txPr>
    <a:bodyPr/>
    <a:lstStyle/>
    <a:p>
      <a:pPr>
        <a:lnSpc>
          <a:spcPct val="120000"/>
        </a:lnSpc>
        <a:spcBef>
          <a:spcPts val="0"/>
        </a:spcBef>
        <a:spcAft>
          <a:spcPts val="0"/>
        </a:spcAft>
        <a:defRPr>
          <a:latin typeface="+mn-lt"/>
          <a:ea typeface="+mn-ea"/>
          <a:cs typeface="+mn-ea"/>
          <a:sym typeface="+mn-lt"/>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32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7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ln w="9525" cap="flat" cmpd="sng" algn="ctr">
        <a:solidFill>
          <a:schemeClr val="tx1">
            <a:lumMod val="15000"/>
            <a:lumOff val="85000"/>
          </a:schemeClr>
        </a:solidFill>
        <a:round/>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02">
  <cs:axisTitle>
    <cs:lnRef idx="0"/>
    <cs:fillRef idx="0"/>
    <cs:effectRef idx="0"/>
    <cs:fontRef idx="minor">
      <a:schemeClr val="tx1">
        <a:lumMod val="65000"/>
        <a:lumOff val="35000"/>
      </a:schemeClr>
    </cs:fontRef>
    <cs:defRPr sz="1197" kern="1200" cap="all"/>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064" kern="1200" cap="all" spc="120" normalizeH="0" baseline="0"/>
  </cs:categoryAxis>
  <cs:chartArea mods="allowNoFillOverride allowNoLineOverride">
    <cs:lnRef idx="0"/>
    <cs:fillRef idx="0"/>
    <cs:effectRef idx="0"/>
    <cs:fontRef idx="minor">
      <a:schemeClr val="dk1"/>
    </cs:fontRef>
    <cs:spPr>
      <a:solidFill>
        <a:schemeClr val="lt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50000"/>
        <a:lumOff val="50000"/>
      </a:schemeClr>
    </cs:fontRef>
    <cs:defRPr sz="1064" b="0" i="0" u="none" strike="noStrike" kern="1200" baseline="0"/>
    <cs:bodyPr rot="-5400000" spcFirstLastPara="1" vertOverflow="clip" horzOverflow="clip" vert="horz" wrap="square" lIns="38100" tIns="19050" rIns="38100" bIns="19050" anchor="ctr" anchorCtr="1">
      <a:spAutoFit/>
    </cs:bodyPr>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22225" cap="rnd">
        <a:solidFill>
          <a:schemeClr val="phClr"/>
        </a:solidFill>
        <a:round/>
      </a:ln>
    </cs:spPr>
  </cs:dataPointLine>
  <cs:dataPointMarker>
    <cs:lnRef idx="0">
      <cs:styleClr val="auto"/>
    </cs:lnRef>
    <cs:fillRef idx="0">
      <cs:styleClr val="auto"/>
    </cs:fillRef>
    <cs:effectRef idx="0"/>
    <cs:fontRef idx="minor">
      <a:schemeClr val="dk1"/>
    </cs:fontRef>
    <cs:spPr>
      <a:solidFill>
        <a:schemeClr val="phClr"/>
      </a:solidFill>
      <a:ln w="9525">
        <a:solidFill>
          <a:schemeClr val="phClr"/>
        </a:solidFill>
        <a:round/>
      </a:ln>
    </cs:spPr>
  </cs:dataPointMarker>
  <cs:dataPointMarkerLayout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7" kern="1200"/>
  </cs:dataTable>
  <cs:downBar>
    <cs:lnRef idx="0"/>
    <cs:fillRef idx="0"/>
    <cs:effectRef idx="0"/>
    <cs:fontRef idx="minor">
      <a:schemeClr val="dk1"/>
    </cs:fontRef>
    <cs:spPr>
      <a:solidFill>
        <a:schemeClr val="dk1">
          <a:lumMod val="75000"/>
          <a:lumOff val="25000"/>
        </a:schemeClr>
      </a:solidFill>
      <a:ln w="9525">
        <a:solidFill>
          <a:schemeClr val="tx1">
            <a:lumMod val="15000"/>
            <a:lumOff val="85000"/>
          </a:schemeClr>
        </a:solidFill>
      </a:ln>
    </cs:spPr>
  </cs:downBar>
  <cs:dropLine>
    <cs:lnRef idx="0"/>
    <cs:fillRef idx="0"/>
    <cs:effectRef idx="0"/>
    <cs:fontRef idx="minor">
      <a:schemeClr val="dk1"/>
    </cs:fontRef>
    <cs:spPr>
      <a:ln w="9525">
        <a:solidFill>
          <a:schemeClr val="tx1">
            <a:lumMod val="35000"/>
            <a:lumOff val="65000"/>
          </a:schemeClr>
        </a:solidFill>
      </a:ln>
    </cs:spPr>
  </cs:dropLine>
  <cs:errorBar>
    <cs:lnRef idx="0"/>
    <cs:fillRef idx="0"/>
    <cs:effectRef idx="0"/>
    <cs:fontRef idx="minor">
      <a:schemeClr val="dk1"/>
    </cs:fontRef>
    <cs:spPr>
      <a:ln w="9525">
        <a:solidFill>
          <a:schemeClr val="tx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15000"/>
            <a:lumOff val="85000"/>
          </a:schemeClr>
        </a:solidFill>
        <a:round/>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50000"/>
            <a:lumOff val="50000"/>
          </a:schemeClr>
        </a:solidFill>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cap="all" spc="120" normalizeH="0" baseline="0"/>
  </cs:title>
  <cs:trendline>
    <cs:lnRef idx="0">
      <cs:styleClr val="auto"/>
    </cs:lnRef>
    <cs:fillRef idx="0"/>
    <cs:effectRef idx="0"/>
    <cs:fontRef idx="minor">
      <a:schemeClr val="dk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064" kern="1200"/>
  </cs:trendlineLabel>
  <cs:upBar>
    <cs:lnRef idx="0"/>
    <cs:fillRef idx="0"/>
    <cs:effectRef idx="0"/>
    <cs:fontRef idx="minor">
      <a:schemeClr val="dk1"/>
    </cs:fontRef>
    <cs:spPr>
      <a:solidFill>
        <a:schemeClr val="lt1"/>
      </a:solidFill>
      <a:ln w="9525">
        <a:solidFill>
          <a:schemeClr val="tx1">
            <a:lumMod val="65000"/>
            <a:lumOff val="35000"/>
          </a:schemeClr>
        </a:solidFill>
      </a:ln>
    </cs:spPr>
  </cs:upBar>
  <cs:valueAxis>
    <cs:lnRef idx="0"/>
    <cs:fillRef idx="0"/>
    <cs:effectRef idx="0"/>
    <cs:fontRef idx="minor">
      <a:schemeClr val="tx1">
        <a:lumMod val="65000"/>
        <a:lumOff val="35000"/>
      </a:schemeClr>
    </cs:fontRef>
    <cs:spPr>
      <a:ln w="9525" cap="flat" cmpd="sng" algn="ctr">
        <a:solidFill>
          <a:schemeClr val="dk1">
            <a:lumMod val="15000"/>
            <a:lumOff val="85000"/>
          </a:schemeClr>
        </a:solidFill>
        <a:round/>
      </a:ln>
    </cs:spPr>
    <cs:defRPr sz="1197" kern="1200"/>
  </cs:valueAxis>
  <cs:wall>
    <cs:lnRef idx="0"/>
    <cs:fillRef idx="0"/>
    <cs:effectRef idx="0"/>
    <cs:fontRef idx="minor">
      <a:schemeClr val="dk1"/>
    </cs:fontRef>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720DFEB-4763-4BFD-868D-0905214E1820}" type="datetimeFigureOut">
              <a:rPr lang="zh-CN" altLang="en-US" smtClean="0"/>
              <a:t>2019/7/3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03724B0-2148-40C9-8DC3-08D88CE82DFB}" type="slidenum">
              <a:rPr lang="zh-CN" altLang="en-US" smtClean="0"/>
              <a:t>‹#›</a:t>
            </a:fld>
            <a:endParaRPr lang="zh-CN" altLang="en-US"/>
          </a:p>
        </p:txBody>
      </p:sp>
    </p:spTree>
    <p:extLst>
      <p:ext uri="{BB962C8B-B14F-4D97-AF65-F5344CB8AC3E}">
        <p14:creationId xmlns:p14="http://schemas.microsoft.com/office/powerpoint/2010/main" val="349417332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06BAC3F-EC54-4562-95FA-EAB001225A81}" type="slidenum">
              <a:rPr lang="zh-CN" altLang="en-US" smtClean="0"/>
              <a:t>12</a:t>
            </a:fld>
            <a:endParaRPr lang="zh-CN" altLang="en-US"/>
          </a:p>
        </p:txBody>
      </p:sp>
    </p:spTree>
    <p:extLst>
      <p:ext uri="{BB962C8B-B14F-4D97-AF65-F5344CB8AC3E}">
        <p14:creationId xmlns:p14="http://schemas.microsoft.com/office/powerpoint/2010/main" val="187605689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CF59446-C35C-4051-AADC-0A861A708AE8}" type="slidenum">
              <a:rPr lang="zh-CN" altLang="en-US" smtClean="0"/>
              <a:t>27</a:t>
            </a:fld>
            <a:endParaRPr lang="zh-CN" altLang="en-US"/>
          </a:p>
        </p:txBody>
      </p:sp>
    </p:spTree>
    <p:extLst>
      <p:ext uri="{BB962C8B-B14F-4D97-AF65-F5344CB8AC3E}">
        <p14:creationId xmlns:p14="http://schemas.microsoft.com/office/powerpoint/2010/main" val="69171583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CF59446-C35C-4051-AADC-0A861A708AE8}" type="slidenum">
              <a:rPr lang="zh-CN" altLang="en-US" smtClean="0"/>
              <a:t>28</a:t>
            </a:fld>
            <a:endParaRPr lang="zh-CN" altLang="en-US"/>
          </a:p>
        </p:txBody>
      </p:sp>
    </p:spTree>
    <p:extLst>
      <p:ext uri="{BB962C8B-B14F-4D97-AF65-F5344CB8AC3E}">
        <p14:creationId xmlns:p14="http://schemas.microsoft.com/office/powerpoint/2010/main" val="369863023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CF59446-C35C-4051-AADC-0A861A708AE8}" type="slidenum">
              <a:rPr lang="zh-CN" altLang="en-US" smtClean="0"/>
              <a:t>29</a:t>
            </a:fld>
            <a:endParaRPr lang="zh-CN" altLang="en-US"/>
          </a:p>
        </p:txBody>
      </p:sp>
    </p:spTree>
    <p:extLst>
      <p:ext uri="{BB962C8B-B14F-4D97-AF65-F5344CB8AC3E}">
        <p14:creationId xmlns:p14="http://schemas.microsoft.com/office/powerpoint/2010/main" val="381426992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CF59446-C35C-4051-AADC-0A861A708AE8}" type="slidenum">
              <a:rPr lang="zh-CN" altLang="en-US" smtClean="0"/>
              <a:t>30</a:t>
            </a:fld>
            <a:endParaRPr lang="zh-CN" altLang="en-US"/>
          </a:p>
        </p:txBody>
      </p:sp>
    </p:spTree>
    <p:extLst>
      <p:ext uri="{BB962C8B-B14F-4D97-AF65-F5344CB8AC3E}">
        <p14:creationId xmlns:p14="http://schemas.microsoft.com/office/powerpoint/2010/main" val="197192057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CF59446-C35C-4051-AADC-0A861A708AE8}" type="slidenum">
              <a:rPr lang="zh-CN" altLang="en-US" smtClean="0"/>
              <a:t>31</a:t>
            </a:fld>
            <a:endParaRPr lang="zh-CN" altLang="en-US"/>
          </a:p>
        </p:txBody>
      </p:sp>
    </p:spTree>
    <p:extLst>
      <p:ext uri="{BB962C8B-B14F-4D97-AF65-F5344CB8AC3E}">
        <p14:creationId xmlns:p14="http://schemas.microsoft.com/office/powerpoint/2010/main" val="316644131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4DDAD74B-4254-4A15-B920-236F271C9A39}" type="slidenum">
              <a:rPr lang="id-ID" smtClean="0"/>
              <a:t>32</a:t>
            </a:fld>
            <a:endParaRPr lang="id-ID"/>
          </a:p>
        </p:txBody>
      </p:sp>
    </p:spTree>
    <p:extLst>
      <p:ext uri="{BB962C8B-B14F-4D97-AF65-F5344CB8AC3E}">
        <p14:creationId xmlns:p14="http://schemas.microsoft.com/office/powerpoint/2010/main" val="197440476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CF59446-C35C-4051-AADC-0A861A708AE8}" type="slidenum">
              <a:rPr lang="zh-CN" altLang="en-US" smtClean="0"/>
              <a:t>33</a:t>
            </a:fld>
            <a:endParaRPr lang="zh-CN" altLang="en-US"/>
          </a:p>
        </p:txBody>
      </p:sp>
    </p:spTree>
    <p:extLst>
      <p:ext uri="{BB962C8B-B14F-4D97-AF65-F5344CB8AC3E}">
        <p14:creationId xmlns:p14="http://schemas.microsoft.com/office/powerpoint/2010/main" val="161620852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CF59446-C35C-4051-AADC-0A861A708AE8}" type="slidenum">
              <a:rPr lang="zh-CN" altLang="en-US" smtClean="0"/>
              <a:t>34</a:t>
            </a:fld>
            <a:endParaRPr lang="zh-CN" altLang="en-US"/>
          </a:p>
        </p:txBody>
      </p:sp>
    </p:spTree>
    <p:extLst>
      <p:ext uri="{BB962C8B-B14F-4D97-AF65-F5344CB8AC3E}">
        <p14:creationId xmlns:p14="http://schemas.microsoft.com/office/powerpoint/2010/main" val="214076736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CF59446-C35C-4051-AADC-0A861A708AE8}" type="slidenum">
              <a:rPr lang="zh-CN" altLang="en-US" smtClean="0"/>
              <a:t>35</a:t>
            </a:fld>
            <a:endParaRPr lang="zh-CN" altLang="en-US"/>
          </a:p>
        </p:txBody>
      </p:sp>
    </p:spTree>
    <p:extLst>
      <p:ext uri="{BB962C8B-B14F-4D97-AF65-F5344CB8AC3E}">
        <p14:creationId xmlns:p14="http://schemas.microsoft.com/office/powerpoint/2010/main" val="117563298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F59446-C35C-4051-AADC-0A861A708AE8}" type="slidenum">
              <a:rPr lang="zh-CN" altLang="en-US" smtClean="0"/>
              <a:t>37</a:t>
            </a:fld>
            <a:endParaRPr lang="zh-CN" altLang="en-US"/>
          </a:p>
        </p:txBody>
      </p:sp>
    </p:spTree>
    <p:extLst>
      <p:ext uri="{BB962C8B-B14F-4D97-AF65-F5344CB8AC3E}">
        <p14:creationId xmlns:p14="http://schemas.microsoft.com/office/powerpoint/2010/main" val="428019135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CF59446-C35C-4051-AADC-0A861A708AE8}" type="slidenum">
              <a:rPr lang="zh-CN" altLang="en-US" smtClean="0"/>
              <a:t>13</a:t>
            </a:fld>
            <a:endParaRPr lang="zh-CN" altLang="en-US"/>
          </a:p>
        </p:txBody>
      </p:sp>
    </p:spTree>
    <p:extLst>
      <p:ext uri="{BB962C8B-B14F-4D97-AF65-F5344CB8AC3E}">
        <p14:creationId xmlns:p14="http://schemas.microsoft.com/office/powerpoint/2010/main" val="221424405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F59446-C35C-4051-AADC-0A861A708AE8}" type="slidenum">
              <a:rPr lang="zh-CN" altLang="en-US" smtClean="0"/>
              <a:t>38</a:t>
            </a:fld>
            <a:endParaRPr lang="zh-CN" altLang="en-US"/>
          </a:p>
        </p:txBody>
      </p:sp>
    </p:spTree>
    <p:extLst>
      <p:ext uri="{BB962C8B-B14F-4D97-AF65-F5344CB8AC3E}">
        <p14:creationId xmlns:p14="http://schemas.microsoft.com/office/powerpoint/2010/main" val="85970479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F59446-C35C-4051-AADC-0A861A708AE8}" type="slidenum">
              <a:rPr lang="zh-CN" altLang="en-US" smtClean="0"/>
              <a:t>39</a:t>
            </a:fld>
            <a:endParaRPr lang="zh-CN" altLang="en-US"/>
          </a:p>
        </p:txBody>
      </p:sp>
    </p:spTree>
    <p:extLst>
      <p:ext uri="{BB962C8B-B14F-4D97-AF65-F5344CB8AC3E}">
        <p14:creationId xmlns:p14="http://schemas.microsoft.com/office/powerpoint/2010/main" val="217709650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F59446-C35C-4051-AADC-0A861A708AE8}" type="slidenum">
              <a:rPr lang="zh-CN" altLang="en-US" smtClean="0"/>
              <a:t>40</a:t>
            </a:fld>
            <a:endParaRPr lang="zh-CN" altLang="en-US"/>
          </a:p>
        </p:txBody>
      </p:sp>
    </p:spTree>
    <p:extLst>
      <p:ext uri="{BB962C8B-B14F-4D97-AF65-F5344CB8AC3E}">
        <p14:creationId xmlns:p14="http://schemas.microsoft.com/office/powerpoint/2010/main" val="369872024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F59446-C35C-4051-AADC-0A861A708AE8}" type="slidenum">
              <a:rPr lang="zh-CN" altLang="en-US" smtClean="0"/>
              <a:t>41</a:t>
            </a:fld>
            <a:endParaRPr lang="zh-CN" altLang="en-US"/>
          </a:p>
        </p:txBody>
      </p:sp>
    </p:spTree>
    <p:extLst>
      <p:ext uri="{BB962C8B-B14F-4D97-AF65-F5344CB8AC3E}">
        <p14:creationId xmlns:p14="http://schemas.microsoft.com/office/powerpoint/2010/main" val="424192203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F59446-C35C-4051-AADC-0A861A708AE8}" type="slidenum">
              <a:rPr lang="zh-CN" altLang="en-US" smtClean="0"/>
              <a:t>42</a:t>
            </a:fld>
            <a:endParaRPr lang="zh-CN" altLang="en-US"/>
          </a:p>
        </p:txBody>
      </p:sp>
    </p:spTree>
    <p:extLst>
      <p:ext uri="{BB962C8B-B14F-4D97-AF65-F5344CB8AC3E}">
        <p14:creationId xmlns:p14="http://schemas.microsoft.com/office/powerpoint/2010/main" val="349901036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3942DD9-FC37-4ADF-93B2-D5D7E0CBB7AF}" type="slidenum">
              <a:rPr lang="en-US" smtClean="0"/>
              <a:t>44</a:t>
            </a:fld>
            <a:endParaRPr lang="en-US"/>
          </a:p>
        </p:txBody>
      </p:sp>
    </p:spTree>
    <p:extLst>
      <p:ext uri="{BB962C8B-B14F-4D97-AF65-F5344CB8AC3E}">
        <p14:creationId xmlns:p14="http://schemas.microsoft.com/office/powerpoint/2010/main" val="157726077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CF59446-C35C-4051-AADC-0A861A708AE8}" type="slidenum">
              <a:rPr lang="zh-CN" altLang="en-US" smtClean="0"/>
              <a:t>14</a:t>
            </a:fld>
            <a:endParaRPr lang="zh-CN" altLang="en-US"/>
          </a:p>
        </p:txBody>
      </p:sp>
    </p:spTree>
    <p:extLst>
      <p:ext uri="{BB962C8B-B14F-4D97-AF65-F5344CB8AC3E}">
        <p14:creationId xmlns:p14="http://schemas.microsoft.com/office/powerpoint/2010/main" val="231502338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15</a:t>
            </a:fld>
            <a:endParaRPr lang="zh-CN" altLang="en-US"/>
          </a:p>
        </p:txBody>
      </p:sp>
    </p:spTree>
    <p:extLst>
      <p:ext uri="{BB962C8B-B14F-4D97-AF65-F5344CB8AC3E}">
        <p14:creationId xmlns:p14="http://schemas.microsoft.com/office/powerpoint/2010/main" val="176587278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44135CD-E861-41A7-81F0-F3B524A28841}" type="slidenum">
              <a:rPr lang="zh-CN" altLang="en-US" smtClean="0"/>
              <a:t>17</a:t>
            </a:fld>
            <a:endParaRPr lang="zh-CN" altLang="en-US"/>
          </a:p>
        </p:txBody>
      </p:sp>
    </p:spTree>
    <p:extLst>
      <p:ext uri="{BB962C8B-B14F-4D97-AF65-F5344CB8AC3E}">
        <p14:creationId xmlns:p14="http://schemas.microsoft.com/office/powerpoint/2010/main" val="303072505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C6A3E7-7B0A-43E6-AF50-B970C3A8BCF7}" type="slidenum">
              <a:rPr lang="id-ID" smtClean="0"/>
              <a:t>20</a:t>
            </a:fld>
            <a:endParaRPr lang="id-ID"/>
          </a:p>
        </p:txBody>
      </p:sp>
    </p:spTree>
    <p:extLst>
      <p:ext uri="{BB962C8B-B14F-4D97-AF65-F5344CB8AC3E}">
        <p14:creationId xmlns:p14="http://schemas.microsoft.com/office/powerpoint/2010/main" val="142483743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4AC0059-71F0-4354-824B-2FFE6EC8EA2C}" type="slidenum">
              <a:rPr lang="zh-CN" altLang="en-US" smtClean="0"/>
              <a:t>24</a:t>
            </a:fld>
            <a:endParaRPr lang="zh-CN" altLang="en-US"/>
          </a:p>
        </p:txBody>
      </p:sp>
    </p:spTree>
    <p:extLst>
      <p:ext uri="{BB962C8B-B14F-4D97-AF65-F5344CB8AC3E}">
        <p14:creationId xmlns:p14="http://schemas.microsoft.com/office/powerpoint/2010/main" val="246868189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CF59446-C35C-4051-AADC-0A861A708AE8}" type="slidenum">
              <a:rPr lang="zh-CN" altLang="en-US" smtClean="0"/>
              <a:t>25</a:t>
            </a:fld>
            <a:endParaRPr lang="zh-CN" altLang="en-US"/>
          </a:p>
        </p:txBody>
      </p:sp>
    </p:spTree>
    <p:extLst>
      <p:ext uri="{BB962C8B-B14F-4D97-AF65-F5344CB8AC3E}">
        <p14:creationId xmlns:p14="http://schemas.microsoft.com/office/powerpoint/2010/main" val="51485179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CF59446-C35C-4051-AADC-0A861A708AE8}" type="slidenum">
              <a:rPr lang="zh-CN" altLang="en-US" smtClean="0"/>
              <a:t>26</a:t>
            </a:fld>
            <a:endParaRPr lang="zh-CN" altLang="en-US"/>
          </a:p>
        </p:txBody>
      </p:sp>
    </p:spTree>
    <p:extLst>
      <p:ext uri="{BB962C8B-B14F-4D97-AF65-F5344CB8AC3E}">
        <p14:creationId xmlns:p14="http://schemas.microsoft.com/office/powerpoint/2010/main" val="319704773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7.xml"/></Relationships>
</file>

<file path=ppt/slideLayouts/_rels/slideLayout1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8.xml"/></Relationships>
</file>

<file path=ppt/slideLayouts/_rels/slideLayout1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9.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0.xml"/></Relationships>
</file>

<file path=ppt/slideLayouts/_rels/slideLayout1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1.xml"/></Relationships>
</file>

<file path=ppt/slideLayouts/_rels/slideLayout1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3.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2.xml"/></Relationships>
</file>

<file path=ppt/slideLayouts/_rels/slideLayout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3.xml"/></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4.xml"/></Relationships>
</file>

<file path=ppt/slideLayouts/_rels/slideLayout7.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5.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6.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8" name="íSľiďê">
            <a:extLst>
              <a:ext uri="{FF2B5EF4-FFF2-40B4-BE49-F238E27FC236}">
                <a16:creationId xmlns:a16="http://schemas.microsoft.com/office/drawing/2014/main" xmlns="" id="{F9CBEA65-1CC6-4C64-8FC9-691199BC1332}"/>
              </a:ext>
            </a:extLst>
          </p:cNvPr>
          <p:cNvSpPr/>
          <p:nvPr userDrawn="1"/>
        </p:nvSpPr>
        <p:spPr>
          <a:xfrm>
            <a:off x="6269350" y="5275213"/>
            <a:ext cx="5727201" cy="1242639"/>
          </a:xfrm>
          <a:custGeom>
            <a:avLst/>
            <a:gdLst>
              <a:gd name="connsiteX0" fmla="*/ 5546978 w 5778539"/>
              <a:gd name="connsiteY0" fmla="*/ 1036718 h 1253778"/>
              <a:gd name="connsiteX1" fmla="*/ 5529834 w 5778539"/>
              <a:gd name="connsiteY1" fmla="*/ 1041481 h 1253778"/>
              <a:gd name="connsiteX2" fmla="*/ 5529834 w 5778539"/>
              <a:gd name="connsiteY2" fmla="*/ 1041482 h 1253778"/>
              <a:gd name="connsiteX3" fmla="*/ 5529833 w 5778539"/>
              <a:gd name="connsiteY3" fmla="*/ 1041482 h 1253778"/>
              <a:gd name="connsiteX4" fmla="*/ 5513690 w 5778539"/>
              <a:gd name="connsiteY4" fmla="*/ 1076893 h 1253778"/>
              <a:gd name="connsiteX5" fmla="*/ 5500306 w 5778539"/>
              <a:gd name="connsiteY5" fmla="*/ 1106251 h 1253778"/>
              <a:gd name="connsiteX6" fmla="*/ 5500306 w 5778539"/>
              <a:gd name="connsiteY6" fmla="*/ 1106252 h 1253778"/>
              <a:gd name="connsiteX7" fmla="*/ 5504592 w 5778539"/>
              <a:gd name="connsiteY7" fmla="*/ 1122563 h 1253778"/>
              <a:gd name="connsiteX8" fmla="*/ 5504850 w 5778539"/>
              <a:gd name="connsiteY8" fmla="*/ 1122562 h 1253778"/>
              <a:gd name="connsiteX9" fmla="*/ 5504950 w 5778539"/>
              <a:gd name="connsiteY9" fmla="*/ 1122920 h 1253778"/>
              <a:gd name="connsiteX10" fmla="*/ 5523115 w 5778539"/>
              <a:gd name="connsiteY10" fmla="*/ 1122444 h 1253778"/>
              <a:gd name="connsiteX11" fmla="*/ 5523165 w 5778539"/>
              <a:gd name="connsiteY11" fmla="*/ 1122444 h 1253778"/>
              <a:gd name="connsiteX12" fmla="*/ 5523166 w 5778539"/>
              <a:gd name="connsiteY12" fmla="*/ 1122443 h 1253778"/>
              <a:gd name="connsiteX13" fmla="*/ 5550431 w 5778539"/>
              <a:gd name="connsiteY13" fmla="*/ 1095178 h 1253778"/>
              <a:gd name="connsiteX14" fmla="*/ 5564109 w 5778539"/>
              <a:gd name="connsiteY14" fmla="*/ 1055808 h 1253778"/>
              <a:gd name="connsiteX15" fmla="*/ 5564123 w 5778539"/>
              <a:gd name="connsiteY15" fmla="*/ 1055769 h 1253778"/>
              <a:gd name="connsiteX16" fmla="*/ 5564123 w 5778539"/>
              <a:gd name="connsiteY16" fmla="*/ 1055768 h 1253778"/>
              <a:gd name="connsiteX17" fmla="*/ 5546978 w 5778539"/>
              <a:gd name="connsiteY17" fmla="*/ 1036718 h 1253778"/>
              <a:gd name="connsiteX18" fmla="*/ 2541840 w 5778539"/>
              <a:gd name="connsiteY18" fmla="*/ 969090 h 1253778"/>
              <a:gd name="connsiteX19" fmla="*/ 2532315 w 5778539"/>
              <a:gd name="connsiteY19" fmla="*/ 1022430 h 1253778"/>
              <a:gd name="connsiteX20" fmla="*/ 2538983 w 5778539"/>
              <a:gd name="connsiteY20" fmla="*/ 1024335 h 1253778"/>
              <a:gd name="connsiteX21" fmla="*/ 2541841 w 5778539"/>
              <a:gd name="connsiteY21" fmla="*/ 969090 h 1253778"/>
              <a:gd name="connsiteX22" fmla="*/ 2541841 w 5778539"/>
              <a:gd name="connsiteY22" fmla="*/ 969092 h 1253778"/>
              <a:gd name="connsiteX23" fmla="*/ 3573399 w 5778539"/>
              <a:gd name="connsiteY23" fmla="*/ 896701 h 1253778"/>
              <a:gd name="connsiteX24" fmla="*/ 3559111 w 5778539"/>
              <a:gd name="connsiteY24" fmla="*/ 908131 h 1253778"/>
              <a:gd name="connsiteX25" fmla="*/ 3548634 w 5778539"/>
              <a:gd name="connsiteY25" fmla="*/ 959566 h 1253778"/>
              <a:gd name="connsiteX26" fmla="*/ 3548757 w 5778539"/>
              <a:gd name="connsiteY26" fmla="*/ 959913 h 1253778"/>
              <a:gd name="connsiteX27" fmla="*/ 3548633 w 5778539"/>
              <a:gd name="connsiteY27" fmla="*/ 960519 h 1253778"/>
              <a:gd name="connsiteX28" fmla="*/ 3554348 w 5778539"/>
              <a:gd name="connsiteY28" fmla="*/ 975759 h 1253778"/>
              <a:gd name="connsiteX29" fmla="*/ 3554349 w 5778539"/>
              <a:gd name="connsiteY29" fmla="*/ 975758 h 1253778"/>
              <a:gd name="connsiteX30" fmla="*/ 3554349 w 5778539"/>
              <a:gd name="connsiteY30" fmla="*/ 975759 h 1253778"/>
              <a:gd name="connsiteX31" fmla="*/ 3554412 w 5778539"/>
              <a:gd name="connsiteY31" fmla="*/ 975677 h 1253778"/>
              <a:gd name="connsiteX32" fmla="*/ 3577566 w 5778539"/>
              <a:gd name="connsiteY32" fmla="*/ 945993 h 1253778"/>
              <a:gd name="connsiteX33" fmla="*/ 3582923 w 5778539"/>
              <a:gd name="connsiteY33" fmla="*/ 911941 h 1253778"/>
              <a:gd name="connsiteX34" fmla="*/ 3582813 w 5778539"/>
              <a:gd name="connsiteY34" fmla="*/ 911705 h 1253778"/>
              <a:gd name="connsiteX35" fmla="*/ 3582924 w 5778539"/>
              <a:gd name="connsiteY35" fmla="*/ 910989 h 1253778"/>
              <a:gd name="connsiteX36" fmla="*/ 3573399 w 5778539"/>
              <a:gd name="connsiteY36" fmla="*/ 896701 h 1253778"/>
              <a:gd name="connsiteX37" fmla="*/ 3650550 w 5778539"/>
              <a:gd name="connsiteY37" fmla="*/ 778591 h 1253778"/>
              <a:gd name="connsiteX38" fmla="*/ 3647693 w 5778539"/>
              <a:gd name="connsiteY38" fmla="*/ 813833 h 1253778"/>
              <a:gd name="connsiteX39" fmla="*/ 3647694 w 5778539"/>
              <a:gd name="connsiteY39" fmla="*/ 813833 h 1253778"/>
              <a:gd name="connsiteX40" fmla="*/ 3647694 w 5778539"/>
              <a:gd name="connsiteY40" fmla="*/ 813834 h 1253778"/>
              <a:gd name="connsiteX41" fmla="*/ 3652457 w 5778539"/>
              <a:gd name="connsiteY41" fmla="*/ 814628 h 1253778"/>
              <a:gd name="connsiteX42" fmla="*/ 3653408 w 5778539"/>
              <a:gd name="connsiteY42" fmla="*/ 814786 h 1253778"/>
              <a:gd name="connsiteX43" fmla="*/ 3653409 w 5778539"/>
              <a:gd name="connsiteY43" fmla="*/ 814786 h 1253778"/>
              <a:gd name="connsiteX44" fmla="*/ 3658172 w 5778539"/>
              <a:gd name="connsiteY44" fmla="*/ 779544 h 1253778"/>
              <a:gd name="connsiteX45" fmla="*/ 3658170 w 5778539"/>
              <a:gd name="connsiteY45" fmla="*/ 779544 h 1253778"/>
              <a:gd name="connsiteX46" fmla="*/ 3658170 w 5778539"/>
              <a:gd name="connsiteY46" fmla="*/ 779543 h 1253778"/>
              <a:gd name="connsiteX47" fmla="*/ 3652449 w 5778539"/>
              <a:gd name="connsiteY47" fmla="*/ 778828 h 1253778"/>
              <a:gd name="connsiteX48" fmla="*/ 3650552 w 5778539"/>
              <a:gd name="connsiteY48" fmla="*/ 778591 h 1253778"/>
              <a:gd name="connsiteX49" fmla="*/ 4595429 w 5778539"/>
              <a:gd name="connsiteY49" fmla="*/ 776686 h 1253778"/>
              <a:gd name="connsiteX50" fmla="*/ 4641149 w 5778539"/>
              <a:gd name="connsiteY50" fmla="*/ 793831 h 1253778"/>
              <a:gd name="connsiteX51" fmla="*/ 4653532 w 5778539"/>
              <a:gd name="connsiteY51" fmla="*/ 847171 h 1253778"/>
              <a:gd name="connsiteX52" fmla="*/ 4612574 w 5778539"/>
              <a:gd name="connsiteY52" fmla="*/ 859553 h 1253778"/>
              <a:gd name="connsiteX53" fmla="*/ 4574474 w 5778539"/>
              <a:gd name="connsiteY53" fmla="*/ 850028 h 1253778"/>
              <a:gd name="connsiteX54" fmla="*/ 4542089 w 5778539"/>
              <a:gd name="connsiteY54" fmla="*/ 810976 h 1253778"/>
              <a:gd name="connsiteX55" fmla="*/ 4580189 w 5778539"/>
              <a:gd name="connsiteY55" fmla="*/ 781448 h 1253778"/>
              <a:gd name="connsiteX56" fmla="*/ 4594476 w 5778539"/>
              <a:gd name="connsiteY56" fmla="*/ 780496 h 1253778"/>
              <a:gd name="connsiteX57" fmla="*/ 4595429 w 5778539"/>
              <a:gd name="connsiteY57" fmla="*/ 776686 h 1253778"/>
              <a:gd name="connsiteX58" fmla="*/ 485393 w 5778539"/>
              <a:gd name="connsiteY58" fmla="*/ 550943 h 1253778"/>
              <a:gd name="connsiteX59" fmla="*/ 452056 w 5778539"/>
              <a:gd name="connsiteY59" fmla="*/ 563325 h 1253778"/>
              <a:gd name="connsiteX60" fmla="*/ 309181 w 5778539"/>
              <a:gd name="connsiteY60" fmla="*/ 740490 h 1253778"/>
              <a:gd name="connsiteX61" fmla="*/ 305847 w 5778539"/>
              <a:gd name="connsiteY61" fmla="*/ 763589 h 1253778"/>
              <a:gd name="connsiteX62" fmla="*/ 306461 w 5778539"/>
              <a:gd name="connsiteY62" fmla="*/ 764425 h 1253778"/>
              <a:gd name="connsiteX63" fmla="*/ 306443 w 5778539"/>
              <a:gd name="connsiteY63" fmla="*/ 764541 h 1253778"/>
              <a:gd name="connsiteX64" fmla="*/ 310542 w 5778539"/>
              <a:gd name="connsiteY64" fmla="*/ 769984 h 1253778"/>
              <a:gd name="connsiteX65" fmla="*/ 319658 w 5778539"/>
              <a:gd name="connsiteY65" fmla="*/ 782400 h 1253778"/>
              <a:gd name="connsiteX66" fmla="*/ 320089 w 5778539"/>
              <a:gd name="connsiteY66" fmla="*/ 782658 h 1253778"/>
              <a:gd name="connsiteX67" fmla="*/ 320611 w 5778539"/>
              <a:gd name="connsiteY67" fmla="*/ 783352 h 1253778"/>
              <a:gd name="connsiteX68" fmla="*/ 368236 w 5778539"/>
              <a:gd name="connsiteY68" fmla="*/ 811927 h 1253778"/>
              <a:gd name="connsiteX69" fmla="*/ 465391 w 5778539"/>
              <a:gd name="connsiteY69" fmla="*/ 765255 h 1253778"/>
              <a:gd name="connsiteX70" fmla="*/ 495871 w 5778539"/>
              <a:gd name="connsiteY70" fmla="*/ 584280 h 1253778"/>
              <a:gd name="connsiteX71" fmla="*/ 486346 w 5778539"/>
              <a:gd name="connsiteY71" fmla="*/ 551895 h 1253778"/>
              <a:gd name="connsiteX72" fmla="*/ 485761 w 5778539"/>
              <a:gd name="connsiteY72" fmla="*/ 552113 h 1253778"/>
              <a:gd name="connsiteX73" fmla="*/ 1727215 w 5778539"/>
              <a:gd name="connsiteY73" fmla="*/ 469267 h 1253778"/>
              <a:gd name="connsiteX74" fmla="*/ 1714118 w 5778539"/>
              <a:gd name="connsiteY74" fmla="*/ 476649 h 1253778"/>
              <a:gd name="connsiteX75" fmla="*/ 1683638 w 5778539"/>
              <a:gd name="connsiteY75" fmla="*/ 593806 h 1253778"/>
              <a:gd name="connsiteX76" fmla="*/ 1736025 w 5778539"/>
              <a:gd name="connsiteY76" fmla="*/ 543323 h 1253778"/>
              <a:gd name="connsiteX77" fmla="*/ 1736978 w 5778539"/>
              <a:gd name="connsiteY77" fmla="*/ 481411 h 1253778"/>
              <a:gd name="connsiteX78" fmla="*/ 1728882 w 5778539"/>
              <a:gd name="connsiteY78" fmla="*/ 469862 h 1253778"/>
              <a:gd name="connsiteX79" fmla="*/ 1728050 w 5778539"/>
              <a:gd name="connsiteY79" fmla="*/ 470328 h 1253778"/>
              <a:gd name="connsiteX80" fmla="*/ 5366956 w 5778539"/>
              <a:gd name="connsiteY80" fmla="*/ 463314 h 1253778"/>
              <a:gd name="connsiteX81" fmla="*/ 5388863 w 5778539"/>
              <a:gd name="connsiteY81" fmla="*/ 481411 h 1253778"/>
              <a:gd name="connsiteX82" fmla="*/ 5398388 w 5778539"/>
              <a:gd name="connsiteY82" fmla="*/ 547134 h 1253778"/>
              <a:gd name="connsiteX83" fmla="*/ 5398388 w 5778539"/>
              <a:gd name="connsiteY83" fmla="*/ 558564 h 1253778"/>
              <a:gd name="connsiteX84" fmla="*/ 5396483 w 5778539"/>
              <a:gd name="connsiteY84" fmla="*/ 603331 h 1253778"/>
              <a:gd name="connsiteX85" fmla="*/ 5369813 w 5778539"/>
              <a:gd name="connsiteY85" fmla="*/ 630954 h 1253778"/>
              <a:gd name="connsiteX86" fmla="*/ 5340285 w 5778539"/>
              <a:gd name="connsiteY86" fmla="*/ 610951 h 1253778"/>
              <a:gd name="connsiteX87" fmla="*/ 5347906 w 5778539"/>
              <a:gd name="connsiteY87" fmla="*/ 482364 h 1253778"/>
              <a:gd name="connsiteX88" fmla="*/ 5366956 w 5778539"/>
              <a:gd name="connsiteY88" fmla="*/ 463314 h 1253778"/>
              <a:gd name="connsiteX89" fmla="*/ 2378011 w 5778539"/>
              <a:gd name="connsiteY89" fmla="*/ 441405 h 1253778"/>
              <a:gd name="connsiteX90" fmla="*/ 2417063 w 5778539"/>
              <a:gd name="connsiteY90" fmla="*/ 455693 h 1253778"/>
              <a:gd name="connsiteX91" fmla="*/ 2436113 w 5778539"/>
              <a:gd name="connsiteY91" fmla="*/ 497603 h 1253778"/>
              <a:gd name="connsiteX92" fmla="*/ 2427541 w 5778539"/>
              <a:gd name="connsiteY92" fmla="*/ 528083 h 1253778"/>
              <a:gd name="connsiteX93" fmla="*/ 2398013 w 5778539"/>
              <a:gd name="connsiteY93" fmla="*/ 550943 h 1253778"/>
              <a:gd name="connsiteX94" fmla="*/ 2367533 w 5778539"/>
              <a:gd name="connsiteY94" fmla="*/ 531893 h 1253778"/>
              <a:gd name="connsiteX95" fmla="*/ 2354198 w 5778539"/>
              <a:gd name="connsiteY95" fmla="*/ 471885 h 1253778"/>
              <a:gd name="connsiteX96" fmla="*/ 2378011 w 5778539"/>
              <a:gd name="connsiteY96" fmla="*/ 441405 h 1253778"/>
              <a:gd name="connsiteX97" fmla="*/ 4469700 w 5778539"/>
              <a:gd name="connsiteY97" fmla="*/ 432833 h 1253778"/>
              <a:gd name="connsiteX98" fmla="*/ 4514468 w 5778539"/>
              <a:gd name="connsiteY98" fmla="*/ 448073 h 1253778"/>
              <a:gd name="connsiteX99" fmla="*/ 4540185 w 5778539"/>
              <a:gd name="connsiteY99" fmla="*/ 532846 h 1253778"/>
              <a:gd name="connsiteX100" fmla="*/ 4547805 w 5778539"/>
              <a:gd name="connsiteY100" fmla="*/ 555706 h 1253778"/>
              <a:gd name="connsiteX101" fmla="*/ 4571618 w 5778539"/>
              <a:gd name="connsiteY101" fmla="*/ 546181 h 1253778"/>
              <a:gd name="connsiteX102" fmla="*/ 4591620 w 5778539"/>
              <a:gd name="connsiteY102" fmla="*/ 529036 h 1253778"/>
              <a:gd name="connsiteX103" fmla="*/ 4620195 w 5778539"/>
              <a:gd name="connsiteY103" fmla="*/ 528083 h 1253778"/>
              <a:gd name="connsiteX104" fmla="*/ 4632577 w 5778539"/>
              <a:gd name="connsiteY104" fmla="*/ 554753 h 1253778"/>
              <a:gd name="connsiteX105" fmla="*/ 4613527 w 5778539"/>
              <a:gd name="connsiteY105" fmla="*/ 591901 h 1253778"/>
              <a:gd name="connsiteX106" fmla="*/ 4519230 w 5778539"/>
              <a:gd name="connsiteY106" fmla="*/ 684293 h 1253778"/>
              <a:gd name="connsiteX107" fmla="*/ 4506847 w 5778539"/>
              <a:gd name="connsiteY107" fmla="*/ 702391 h 1253778"/>
              <a:gd name="connsiteX108" fmla="*/ 4434457 w 5778539"/>
              <a:gd name="connsiteY108" fmla="*/ 877651 h 1253778"/>
              <a:gd name="connsiteX109" fmla="*/ 4383975 w 5778539"/>
              <a:gd name="connsiteY109" fmla="*/ 927181 h 1253778"/>
              <a:gd name="connsiteX110" fmla="*/ 4356352 w 5778539"/>
              <a:gd name="connsiteY110" fmla="*/ 924323 h 1253778"/>
              <a:gd name="connsiteX111" fmla="*/ 4356352 w 5778539"/>
              <a:gd name="connsiteY111" fmla="*/ 896701 h 1253778"/>
              <a:gd name="connsiteX112" fmla="*/ 4409693 w 5778539"/>
              <a:gd name="connsiteY112" fmla="*/ 778591 h 1253778"/>
              <a:gd name="connsiteX113" fmla="*/ 4423027 w 5778539"/>
              <a:gd name="connsiteY113" fmla="*/ 732871 h 1253778"/>
              <a:gd name="connsiteX114" fmla="*/ 4387785 w 5778539"/>
              <a:gd name="connsiteY114" fmla="*/ 732871 h 1253778"/>
              <a:gd name="connsiteX115" fmla="*/ 4367782 w 5778539"/>
              <a:gd name="connsiteY115" fmla="*/ 703343 h 1253778"/>
              <a:gd name="connsiteX116" fmla="*/ 4414455 w 5778539"/>
              <a:gd name="connsiteY116" fmla="*/ 655718 h 1253778"/>
              <a:gd name="connsiteX117" fmla="*/ 4452555 w 5778539"/>
              <a:gd name="connsiteY117" fmla="*/ 587138 h 1253778"/>
              <a:gd name="connsiteX118" fmla="*/ 4449697 w 5778539"/>
              <a:gd name="connsiteY118" fmla="*/ 469981 h 1253778"/>
              <a:gd name="connsiteX119" fmla="*/ 4469700 w 5778539"/>
              <a:gd name="connsiteY119" fmla="*/ 432833 h 1253778"/>
              <a:gd name="connsiteX120" fmla="*/ 543734 w 5778539"/>
              <a:gd name="connsiteY120" fmla="*/ 373064 h 1253778"/>
              <a:gd name="connsiteX121" fmla="*/ 565403 w 5778539"/>
              <a:gd name="connsiteY121" fmla="*/ 385208 h 1253778"/>
              <a:gd name="connsiteX122" fmla="*/ 624458 w 5778539"/>
              <a:gd name="connsiteY122" fmla="*/ 429975 h 1253778"/>
              <a:gd name="connsiteX123" fmla="*/ 712088 w 5778539"/>
              <a:gd name="connsiteY123" fmla="*/ 568088 h 1253778"/>
              <a:gd name="connsiteX124" fmla="*/ 728281 w 5778539"/>
              <a:gd name="connsiteY124" fmla="*/ 794783 h 1253778"/>
              <a:gd name="connsiteX125" fmla="*/ 705421 w 5778539"/>
              <a:gd name="connsiteY125" fmla="*/ 1055768 h 1253778"/>
              <a:gd name="connsiteX126" fmla="*/ 636841 w 5778539"/>
              <a:gd name="connsiteY126" fmla="*/ 1178640 h 1253778"/>
              <a:gd name="connsiteX127" fmla="*/ 515873 w 5778539"/>
              <a:gd name="connsiteY127" fmla="*/ 1250078 h 1253778"/>
              <a:gd name="connsiteX128" fmla="*/ 435863 w 5778539"/>
              <a:gd name="connsiteY128" fmla="*/ 1229123 h 1253778"/>
              <a:gd name="connsiteX129" fmla="*/ 446341 w 5778539"/>
              <a:gd name="connsiteY129" fmla="*/ 1190070 h 1253778"/>
              <a:gd name="connsiteX130" fmla="*/ 493966 w 5778539"/>
              <a:gd name="connsiteY130" fmla="*/ 1175783 h 1253778"/>
              <a:gd name="connsiteX131" fmla="*/ 641603 w 5778539"/>
              <a:gd name="connsiteY131" fmla="*/ 973853 h 1253778"/>
              <a:gd name="connsiteX132" fmla="*/ 637793 w 5778539"/>
              <a:gd name="connsiteY132" fmla="*/ 595710 h 1253778"/>
              <a:gd name="connsiteX133" fmla="*/ 617791 w 5778539"/>
              <a:gd name="connsiteY133" fmla="*/ 529035 h 1253778"/>
              <a:gd name="connsiteX134" fmla="*/ 581596 w 5778539"/>
              <a:gd name="connsiteY134" fmla="*/ 505223 h 1253778"/>
              <a:gd name="connsiteX135" fmla="*/ 560641 w 5778539"/>
              <a:gd name="connsiteY135" fmla="*/ 541418 h 1253778"/>
              <a:gd name="connsiteX136" fmla="*/ 553973 w 5778539"/>
              <a:gd name="connsiteY136" fmla="*/ 710010 h 1253778"/>
              <a:gd name="connsiteX137" fmla="*/ 537781 w 5778539"/>
              <a:gd name="connsiteY137" fmla="*/ 805260 h 1253778"/>
              <a:gd name="connsiteX138" fmla="*/ 394906 w 5778539"/>
              <a:gd name="connsiteY138" fmla="*/ 890033 h 1253778"/>
              <a:gd name="connsiteX139" fmla="*/ 336803 w 5778539"/>
              <a:gd name="connsiteY139" fmla="*/ 870030 h 1253778"/>
              <a:gd name="connsiteX140" fmla="*/ 265366 w 5778539"/>
              <a:gd name="connsiteY140" fmla="*/ 831930 h 1253778"/>
              <a:gd name="connsiteX141" fmla="*/ 237743 w 5778539"/>
              <a:gd name="connsiteY141" fmla="*/ 754778 h 1253778"/>
              <a:gd name="connsiteX142" fmla="*/ 284416 w 5778539"/>
              <a:gd name="connsiteY142" fmla="*/ 676673 h 1253778"/>
              <a:gd name="connsiteX143" fmla="*/ 426338 w 5778539"/>
              <a:gd name="connsiteY143" fmla="*/ 517605 h 1253778"/>
              <a:gd name="connsiteX144" fmla="*/ 501586 w 5778539"/>
              <a:gd name="connsiteY144" fmla="*/ 449978 h 1253778"/>
              <a:gd name="connsiteX145" fmla="*/ 513968 w 5778539"/>
              <a:gd name="connsiteY145" fmla="*/ 426165 h 1253778"/>
              <a:gd name="connsiteX146" fmla="*/ 523493 w 5778539"/>
              <a:gd name="connsiteY146" fmla="*/ 390923 h 1253778"/>
              <a:gd name="connsiteX147" fmla="*/ 543734 w 5778539"/>
              <a:gd name="connsiteY147" fmla="*/ 373064 h 1253778"/>
              <a:gd name="connsiteX148" fmla="*/ 1736859 w 5778539"/>
              <a:gd name="connsiteY148" fmla="*/ 362706 h 1253778"/>
              <a:gd name="connsiteX149" fmla="*/ 1752218 w 5778539"/>
              <a:gd name="connsiteY149" fmla="*/ 381399 h 1253778"/>
              <a:gd name="connsiteX150" fmla="*/ 1807463 w 5778539"/>
              <a:gd name="connsiteY150" fmla="*/ 521416 h 1253778"/>
              <a:gd name="connsiteX151" fmla="*/ 1789365 w 5778539"/>
              <a:gd name="connsiteY151" fmla="*/ 594759 h 1253778"/>
              <a:gd name="connsiteX152" fmla="*/ 1669351 w 5778539"/>
              <a:gd name="connsiteY152" fmla="*/ 687151 h 1253778"/>
              <a:gd name="connsiteX153" fmla="*/ 1656015 w 5778539"/>
              <a:gd name="connsiteY153" fmla="*/ 702391 h 1253778"/>
              <a:gd name="connsiteX154" fmla="*/ 1652205 w 5778539"/>
              <a:gd name="connsiteY154" fmla="*/ 735729 h 1253778"/>
              <a:gd name="connsiteX155" fmla="*/ 1682686 w 5778539"/>
              <a:gd name="connsiteY155" fmla="*/ 737634 h 1253778"/>
              <a:gd name="connsiteX156" fmla="*/ 1729358 w 5778539"/>
              <a:gd name="connsiteY156" fmla="*/ 728109 h 1253778"/>
              <a:gd name="connsiteX157" fmla="*/ 1766505 w 5778539"/>
              <a:gd name="connsiteY157" fmla="*/ 778591 h 1253778"/>
              <a:gd name="connsiteX158" fmla="*/ 1741740 w 5778539"/>
              <a:gd name="connsiteY158" fmla="*/ 810024 h 1253778"/>
              <a:gd name="connsiteX159" fmla="*/ 1639823 w 5778539"/>
              <a:gd name="connsiteY159" fmla="*/ 850029 h 1253778"/>
              <a:gd name="connsiteX160" fmla="*/ 1569338 w 5778539"/>
              <a:gd name="connsiteY160" fmla="*/ 790974 h 1253778"/>
              <a:gd name="connsiteX161" fmla="*/ 1550288 w 5778539"/>
              <a:gd name="connsiteY161" fmla="*/ 778591 h 1253778"/>
              <a:gd name="connsiteX162" fmla="*/ 1482661 w 5778539"/>
              <a:gd name="connsiteY162" fmla="*/ 867174 h 1253778"/>
              <a:gd name="connsiteX163" fmla="*/ 1474088 w 5778539"/>
              <a:gd name="connsiteY163" fmla="*/ 915751 h 1253778"/>
              <a:gd name="connsiteX164" fmla="*/ 1452180 w 5778539"/>
              <a:gd name="connsiteY164" fmla="*/ 936706 h 1253778"/>
              <a:gd name="connsiteX165" fmla="*/ 1423605 w 5778539"/>
              <a:gd name="connsiteY165" fmla="*/ 921466 h 1253778"/>
              <a:gd name="connsiteX166" fmla="*/ 1415986 w 5778539"/>
              <a:gd name="connsiteY166" fmla="*/ 907179 h 1253778"/>
              <a:gd name="connsiteX167" fmla="*/ 1379790 w 5778539"/>
              <a:gd name="connsiteY167" fmla="*/ 899559 h 1253778"/>
              <a:gd name="connsiteX168" fmla="*/ 1317878 w 5778539"/>
              <a:gd name="connsiteY168" fmla="*/ 948136 h 1253778"/>
              <a:gd name="connsiteX169" fmla="*/ 1269301 w 5778539"/>
              <a:gd name="connsiteY169" fmla="*/ 951946 h 1253778"/>
              <a:gd name="connsiteX170" fmla="*/ 1255965 w 5778539"/>
              <a:gd name="connsiteY170" fmla="*/ 909084 h 1253778"/>
              <a:gd name="connsiteX171" fmla="*/ 1261680 w 5778539"/>
              <a:gd name="connsiteY171" fmla="*/ 850029 h 1253778"/>
              <a:gd name="connsiteX172" fmla="*/ 1242630 w 5778539"/>
              <a:gd name="connsiteY172" fmla="*/ 781449 h 1253778"/>
              <a:gd name="connsiteX173" fmla="*/ 1233105 w 5778539"/>
              <a:gd name="connsiteY173" fmla="*/ 765256 h 1253778"/>
              <a:gd name="connsiteX174" fmla="*/ 1247393 w 5778539"/>
              <a:gd name="connsiteY174" fmla="*/ 714774 h 1253778"/>
              <a:gd name="connsiteX175" fmla="*/ 1283588 w 5778539"/>
              <a:gd name="connsiteY175" fmla="*/ 716679 h 1253778"/>
              <a:gd name="connsiteX176" fmla="*/ 1328355 w 5778539"/>
              <a:gd name="connsiteY176" fmla="*/ 783354 h 1253778"/>
              <a:gd name="connsiteX177" fmla="*/ 1316926 w 5778539"/>
              <a:gd name="connsiteY177" fmla="*/ 864316 h 1253778"/>
              <a:gd name="connsiteX178" fmla="*/ 1391220 w 5778539"/>
              <a:gd name="connsiteY178" fmla="*/ 809071 h 1253778"/>
              <a:gd name="connsiteX179" fmla="*/ 1407413 w 5778539"/>
              <a:gd name="connsiteY179" fmla="*/ 738586 h 1253778"/>
              <a:gd name="connsiteX180" fmla="*/ 1395030 w 5778539"/>
              <a:gd name="connsiteY180" fmla="*/ 607141 h 1253778"/>
              <a:gd name="connsiteX181" fmla="*/ 1391220 w 5778539"/>
              <a:gd name="connsiteY181" fmla="*/ 520464 h 1253778"/>
              <a:gd name="connsiteX182" fmla="*/ 1392173 w 5778539"/>
              <a:gd name="connsiteY182" fmla="*/ 506176 h 1253778"/>
              <a:gd name="connsiteX183" fmla="*/ 1417890 w 5778539"/>
              <a:gd name="connsiteY183" fmla="*/ 470934 h 1253778"/>
              <a:gd name="connsiteX184" fmla="*/ 1442655 w 5778539"/>
              <a:gd name="connsiteY184" fmla="*/ 500461 h 1253778"/>
              <a:gd name="connsiteX185" fmla="*/ 1496948 w 5778539"/>
              <a:gd name="connsiteY185" fmla="*/ 723346 h 1253778"/>
              <a:gd name="connsiteX186" fmla="*/ 1513140 w 5778539"/>
              <a:gd name="connsiteY186" fmla="*/ 732871 h 1253778"/>
              <a:gd name="connsiteX187" fmla="*/ 1592198 w 5778539"/>
              <a:gd name="connsiteY187" fmla="*/ 649051 h 1253778"/>
              <a:gd name="connsiteX188" fmla="*/ 1671255 w 5778539"/>
              <a:gd name="connsiteY188" fmla="*/ 414736 h 1253778"/>
              <a:gd name="connsiteX189" fmla="*/ 1712213 w 5778539"/>
              <a:gd name="connsiteY189" fmla="*/ 363301 h 1253778"/>
              <a:gd name="connsiteX190" fmla="*/ 1736859 w 5778539"/>
              <a:gd name="connsiteY190" fmla="*/ 362706 h 1253778"/>
              <a:gd name="connsiteX191" fmla="*/ 3765804 w 5778539"/>
              <a:gd name="connsiteY191" fmla="*/ 306151 h 1253778"/>
              <a:gd name="connsiteX192" fmla="*/ 3740704 w 5778539"/>
              <a:gd name="connsiteY192" fmla="*/ 318856 h 1253778"/>
              <a:gd name="connsiteX193" fmla="*/ 3728181 w 5778539"/>
              <a:gd name="connsiteY193" fmla="*/ 324963 h 1253778"/>
              <a:gd name="connsiteX194" fmla="*/ 3727759 w 5778539"/>
              <a:gd name="connsiteY194" fmla="*/ 325409 h 1253778"/>
              <a:gd name="connsiteX195" fmla="*/ 3727228 w 5778539"/>
              <a:gd name="connsiteY195" fmla="*/ 325677 h 1253778"/>
              <a:gd name="connsiteX196" fmla="*/ 3697224 w 5778539"/>
              <a:gd name="connsiteY196" fmla="*/ 356633 h 1253778"/>
              <a:gd name="connsiteX197" fmla="*/ 3698177 w 5778539"/>
              <a:gd name="connsiteY197" fmla="*/ 367111 h 1253778"/>
              <a:gd name="connsiteX198" fmla="*/ 3699129 w 5778539"/>
              <a:gd name="connsiteY198" fmla="*/ 367111 h 1253778"/>
              <a:gd name="connsiteX199" fmla="*/ 3709607 w 5778539"/>
              <a:gd name="connsiteY199" fmla="*/ 367111 h 1253778"/>
              <a:gd name="connsiteX200" fmla="*/ 3710559 w 5778539"/>
              <a:gd name="connsiteY200" fmla="*/ 367111 h 1253778"/>
              <a:gd name="connsiteX201" fmla="*/ 3773424 w 5778539"/>
              <a:gd name="connsiteY201" fmla="*/ 314724 h 1253778"/>
              <a:gd name="connsiteX202" fmla="*/ 3773424 w 5778539"/>
              <a:gd name="connsiteY202" fmla="*/ 314723 h 1253778"/>
              <a:gd name="connsiteX203" fmla="*/ 3773418 w 5778539"/>
              <a:gd name="connsiteY203" fmla="*/ 314716 h 1253778"/>
              <a:gd name="connsiteX204" fmla="*/ 3766757 w 5778539"/>
              <a:gd name="connsiteY204" fmla="*/ 306151 h 1253778"/>
              <a:gd name="connsiteX205" fmla="*/ 3766092 w 5778539"/>
              <a:gd name="connsiteY205" fmla="*/ 306475 h 1253778"/>
              <a:gd name="connsiteX206" fmla="*/ 2640186 w 5778539"/>
              <a:gd name="connsiteY206" fmla="*/ 300911 h 1253778"/>
              <a:gd name="connsiteX207" fmla="*/ 2630423 w 5778539"/>
              <a:gd name="connsiteY207" fmla="*/ 303292 h 1253778"/>
              <a:gd name="connsiteX208" fmla="*/ 2558985 w 5778539"/>
              <a:gd name="connsiteY208" fmla="*/ 359490 h 1253778"/>
              <a:gd name="connsiteX209" fmla="*/ 2547555 w 5778539"/>
              <a:gd name="connsiteY209" fmla="*/ 384255 h 1253778"/>
              <a:gd name="connsiteX210" fmla="*/ 2554223 w 5778539"/>
              <a:gd name="connsiteY210" fmla="*/ 412830 h 1253778"/>
              <a:gd name="connsiteX211" fmla="*/ 2579940 w 5778539"/>
              <a:gd name="connsiteY211" fmla="*/ 418545 h 1253778"/>
              <a:gd name="connsiteX212" fmla="*/ 2650426 w 5778539"/>
              <a:gd name="connsiteY212" fmla="*/ 320437 h 1253778"/>
              <a:gd name="connsiteX213" fmla="*/ 2651378 w 5778539"/>
              <a:gd name="connsiteY213" fmla="*/ 301387 h 1253778"/>
              <a:gd name="connsiteX214" fmla="*/ 2640186 w 5778539"/>
              <a:gd name="connsiteY214" fmla="*/ 300911 h 1253778"/>
              <a:gd name="connsiteX215" fmla="*/ 5686043 w 5778539"/>
              <a:gd name="connsiteY215" fmla="*/ 253764 h 1253778"/>
              <a:gd name="connsiteX216" fmla="*/ 5686015 w 5778539"/>
              <a:gd name="connsiteY216" fmla="*/ 253766 h 1253778"/>
              <a:gd name="connsiteX217" fmla="*/ 5650801 w 5778539"/>
              <a:gd name="connsiteY217" fmla="*/ 256384 h 1253778"/>
              <a:gd name="connsiteX218" fmla="*/ 5650723 w 5778539"/>
              <a:gd name="connsiteY218" fmla="*/ 256481 h 1253778"/>
              <a:gd name="connsiteX219" fmla="*/ 5650443 w 5778539"/>
              <a:gd name="connsiteY219" fmla="*/ 256503 h 1253778"/>
              <a:gd name="connsiteX220" fmla="*/ 5644426 w 5778539"/>
              <a:gd name="connsiteY220" fmla="*/ 264352 h 1253778"/>
              <a:gd name="connsiteX221" fmla="*/ 5626989 w 5778539"/>
              <a:gd name="connsiteY221" fmla="*/ 286149 h 1253778"/>
              <a:gd name="connsiteX222" fmla="*/ 5623030 w 5778539"/>
              <a:gd name="connsiteY222" fmla="*/ 302431 h 1253778"/>
              <a:gd name="connsiteX223" fmla="*/ 5623138 w 5778539"/>
              <a:gd name="connsiteY223" fmla="*/ 302934 h 1253778"/>
              <a:gd name="connsiteX224" fmla="*/ 5623029 w 5778539"/>
              <a:gd name="connsiteY224" fmla="*/ 303384 h 1253778"/>
              <a:gd name="connsiteX225" fmla="*/ 5656515 w 5778539"/>
              <a:gd name="connsiteY225" fmla="*/ 343299 h 1253778"/>
              <a:gd name="connsiteX226" fmla="*/ 5685950 w 5778539"/>
              <a:gd name="connsiteY226" fmla="*/ 254045 h 1253778"/>
              <a:gd name="connsiteX227" fmla="*/ 5686044 w 5778539"/>
              <a:gd name="connsiteY227" fmla="*/ 253764 h 1253778"/>
              <a:gd name="connsiteX228" fmla="*/ 2564581 w 5778539"/>
              <a:gd name="connsiteY228" fmla="*/ 210900 h 1253778"/>
              <a:gd name="connsiteX229" fmla="*/ 2592323 w 5778539"/>
              <a:gd name="connsiteY229" fmla="*/ 226140 h 1253778"/>
              <a:gd name="connsiteX230" fmla="*/ 2626613 w 5778539"/>
              <a:gd name="connsiteY230" fmla="*/ 242332 h 1253778"/>
              <a:gd name="connsiteX231" fmla="*/ 2694240 w 5778539"/>
              <a:gd name="connsiteY231" fmla="*/ 252810 h 1253778"/>
              <a:gd name="connsiteX232" fmla="*/ 2721863 w 5778539"/>
              <a:gd name="connsiteY232" fmla="*/ 313770 h 1253778"/>
              <a:gd name="connsiteX233" fmla="*/ 2626613 w 5778539"/>
              <a:gd name="connsiteY233" fmla="*/ 459502 h 1253778"/>
              <a:gd name="connsiteX234" fmla="*/ 2578988 w 5778539"/>
              <a:gd name="connsiteY234" fmla="*/ 489030 h 1253778"/>
              <a:gd name="connsiteX235" fmla="*/ 2543745 w 5778539"/>
              <a:gd name="connsiteY235" fmla="*/ 503317 h 1253778"/>
              <a:gd name="connsiteX236" fmla="*/ 2545650 w 5778539"/>
              <a:gd name="connsiteY236" fmla="*/ 510937 h 1253778"/>
              <a:gd name="connsiteX237" fmla="*/ 2567558 w 5778539"/>
              <a:gd name="connsiteY237" fmla="*/ 511890 h 1253778"/>
              <a:gd name="connsiteX238" fmla="*/ 2593275 w 5778539"/>
              <a:gd name="connsiteY238" fmla="*/ 542370 h 1253778"/>
              <a:gd name="connsiteX239" fmla="*/ 2570415 w 5778539"/>
              <a:gd name="connsiteY239" fmla="*/ 613807 h 1253778"/>
              <a:gd name="connsiteX240" fmla="*/ 2587560 w 5778539"/>
              <a:gd name="connsiteY240" fmla="*/ 608092 h 1253778"/>
              <a:gd name="connsiteX241" fmla="*/ 2646615 w 5778539"/>
              <a:gd name="connsiteY241" fmla="*/ 577612 h 1253778"/>
              <a:gd name="connsiteX242" fmla="*/ 2678048 w 5778539"/>
              <a:gd name="connsiteY242" fmla="*/ 568087 h 1253778"/>
              <a:gd name="connsiteX243" fmla="*/ 2712338 w 5778539"/>
              <a:gd name="connsiteY243" fmla="*/ 605235 h 1253778"/>
              <a:gd name="connsiteX244" fmla="*/ 2630423 w 5778539"/>
              <a:gd name="connsiteY244" fmla="*/ 757635 h 1253778"/>
              <a:gd name="connsiteX245" fmla="*/ 2619945 w 5778539"/>
              <a:gd name="connsiteY245" fmla="*/ 768112 h 1253778"/>
              <a:gd name="connsiteX246" fmla="*/ 2618040 w 5778539"/>
              <a:gd name="connsiteY246" fmla="*/ 774780 h 1253778"/>
              <a:gd name="connsiteX247" fmla="*/ 2655188 w 5778539"/>
              <a:gd name="connsiteY247" fmla="*/ 799545 h 1253778"/>
              <a:gd name="connsiteX248" fmla="*/ 2674238 w 5778539"/>
              <a:gd name="connsiteY248" fmla="*/ 843360 h 1253778"/>
              <a:gd name="connsiteX249" fmla="*/ 2640900 w 5778539"/>
              <a:gd name="connsiteY249" fmla="*/ 957660 h 1253778"/>
              <a:gd name="connsiteX250" fmla="*/ 2656140 w 5778539"/>
              <a:gd name="connsiteY250" fmla="*/ 1031955 h 1253778"/>
              <a:gd name="connsiteX251" fmla="*/ 2680905 w 5778539"/>
              <a:gd name="connsiteY251" fmla="*/ 1071960 h 1253778"/>
              <a:gd name="connsiteX252" fmla="*/ 2676143 w 5778539"/>
              <a:gd name="connsiteY252" fmla="*/ 1104345 h 1253778"/>
              <a:gd name="connsiteX253" fmla="*/ 2647568 w 5778539"/>
              <a:gd name="connsiteY253" fmla="*/ 1105297 h 1253778"/>
              <a:gd name="connsiteX254" fmla="*/ 2600895 w 5778539"/>
              <a:gd name="connsiteY254" fmla="*/ 1078627 h 1253778"/>
              <a:gd name="connsiteX255" fmla="*/ 2576130 w 5778539"/>
              <a:gd name="connsiteY255" fmla="*/ 1087200 h 1253778"/>
              <a:gd name="connsiteX256" fmla="*/ 2528505 w 5778539"/>
              <a:gd name="connsiteY256" fmla="*/ 1153875 h 1253778"/>
              <a:gd name="connsiteX257" fmla="*/ 2481833 w 5778539"/>
              <a:gd name="connsiteY257" fmla="*/ 1149112 h 1253778"/>
              <a:gd name="connsiteX258" fmla="*/ 2462783 w 5778539"/>
              <a:gd name="connsiteY258" fmla="*/ 1081485 h 1253778"/>
              <a:gd name="connsiteX259" fmla="*/ 2506598 w 5778539"/>
              <a:gd name="connsiteY259" fmla="*/ 809070 h 1253778"/>
              <a:gd name="connsiteX260" fmla="*/ 2533268 w 5778539"/>
              <a:gd name="connsiteY260" fmla="*/ 782400 h 1253778"/>
              <a:gd name="connsiteX261" fmla="*/ 2587560 w 5778539"/>
              <a:gd name="connsiteY261" fmla="*/ 733822 h 1253778"/>
              <a:gd name="connsiteX262" fmla="*/ 2599943 w 5778539"/>
              <a:gd name="connsiteY262" fmla="*/ 699532 h 1253778"/>
              <a:gd name="connsiteX263" fmla="*/ 2595180 w 5778539"/>
              <a:gd name="connsiteY263" fmla="*/ 680482 h 1253778"/>
              <a:gd name="connsiteX264" fmla="*/ 2575178 w 5778539"/>
              <a:gd name="connsiteY264" fmla="*/ 681435 h 1253778"/>
              <a:gd name="connsiteX265" fmla="*/ 2448495 w 5778539"/>
              <a:gd name="connsiteY265" fmla="*/ 796687 h 1253778"/>
              <a:gd name="connsiteX266" fmla="*/ 2255138 w 5778539"/>
              <a:gd name="connsiteY266" fmla="*/ 1079580 h 1253778"/>
              <a:gd name="connsiteX267" fmla="*/ 2228468 w 5778539"/>
              <a:gd name="connsiteY267" fmla="*/ 1111012 h 1253778"/>
              <a:gd name="connsiteX268" fmla="*/ 2202750 w 5778539"/>
              <a:gd name="connsiteY268" fmla="*/ 1114822 h 1253778"/>
              <a:gd name="connsiteX269" fmla="*/ 2190368 w 5778539"/>
              <a:gd name="connsiteY269" fmla="*/ 1091010 h 1253778"/>
              <a:gd name="connsiteX270" fmla="*/ 2197988 w 5778539"/>
              <a:gd name="connsiteY270" fmla="*/ 1066245 h 1253778"/>
              <a:gd name="connsiteX271" fmla="*/ 2387535 w 5778539"/>
              <a:gd name="connsiteY271" fmla="*/ 765255 h 1253778"/>
              <a:gd name="connsiteX272" fmla="*/ 2459925 w 5778539"/>
              <a:gd name="connsiteY272" fmla="*/ 677625 h 1253778"/>
              <a:gd name="connsiteX273" fmla="*/ 2452305 w 5778539"/>
              <a:gd name="connsiteY273" fmla="*/ 650955 h 1253778"/>
              <a:gd name="connsiteX274" fmla="*/ 2424683 w 5778539"/>
              <a:gd name="connsiteY274" fmla="*/ 599520 h 1253778"/>
              <a:gd name="connsiteX275" fmla="*/ 2478975 w 5778539"/>
              <a:gd name="connsiteY275" fmla="*/ 482362 h 1253778"/>
              <a:gd name="connsiteX276" fmla="*/ 2484690 w 5778539"/>
              <a:gd name="connsiteY276" fmla="*/ 417592 h 1253778"/>
              <a:gd name="connsiteX277" fmla="*/ 2476118 w 5778539"/>
              <a:gd name="connsiteY277" fmla="*/ 423307 h 1253778"/>
              <a:gd name="connsiteX278" fmla="*/ 2442780 w 5778539"/>
              <a:gd name="connsiteY278" fmla="*/ 445215 h 1253778"/>
              <a:gd name="connsiteX279" fmla="*/ 2397060 w 5778539"/>
              <a:gd name="connsiteY279" fmla="*/ 391875 h 1253778"/>
              <a:gd name="connsiteX280" fmla="*/ 2402775 w 5778539"/>
              <a:gd name="connsiteY280" fmla="*/ 370920 h 1253778"/>
              <a:gd name="connsiteX281" fmla="*/ 2434208 w 5778539"/>
              <a:gd name="connsiteY281" fmla="*/ 269955 h 1253778"/>
              <a:gd name="connsiteX282" fmla="*/ 2446590 w 5778539"/>
              <a:gd name="connsiteY282" fmla="*/ 245190 h 1253778"/>
              <a:gd name="connsiteX283" fmla="*/ 2474213 w 5778539"/>
              <a:gd name="connsiteY283" fmla="*/ 238522 h 1253778"/>
              <a:gd name="connsiteX284" fmla="*/ 2487548 w 5778539"/>
              <a:gd name="connsiteY284" fmla="*/ 258525 h 1253778"/>
              <a:gd name="connsiteX285" fmla="*/ 2489453 w 5778539"/>
              <a:gd name="connsiteY285" fmla="*/ 283290 h 1253778"/>
              <a:gd name="connsiteX286" fmla="*/ 2498025 w 5778539"/>
              <a:gd name="connsiteY286" fmla="*/ 294720 h 1253778"/>
              <a:gd name="connsiteX287" fmla="*/ 2511360 w 5778539"/>
              <a:gd name="connsiteY287" fmla="*/ 289005 h 1253778"/>
              <a:gd name="connsiteX288" fmla="*/ 2529458 w 5778539"/>
              <a:gd name="connsiteY288" fmla="*/ 254715 h 1253778"/>
              <a:gd name="connsiteX289" fmla="*/ 2538983 w 5778539"/>
              <a:gd name="connsiteY289" fmla="*/ 229950 h 1253778"/>
              <a:gd name="connsiteX290" fmla="*/ 2564581 w 5778539"/>
              <a:gd name="connsiteY290" fmla="*/ 210900 h 1253778"/>
              <a:gd name="connsiteX291" fmla="*/ 5552693 w 5778539"/>
              <a:gd name="connsiteY291" fmla="*/ 164944 h 1253778"/>
              <a:gd name="connsiteX292" fmla="*/ 5570790 w 5778539"/>
              <a:gd name="connsiteY292" fmla="*/ 168039 h 1253778"/>
              <a:gd name="connsiteX293" fmla="*/ 5600318 w 5778539"/>
              <a:gd name="connsiteY293" fmla="*/ 183279 h 1253778"/>
              <a:gd name="connsiteX294" fmla="*/ 5678423 w 5778539"/>
              <a:gd name="connsiteY294" fmla="*/ 186137 h 1253778"/>
              <a:gd name="connsiteX295" fmla="*/ 5767006 w 5778539"/>
              <a:gd name="connsiteY295" fmla="*/ 196614 h 1253778"/>
              <a:gd name="connsiteX296" fmla="*/ 5778435 w 5778539"/>
              <a:gd name="connsiteY296" fmla="*/ 223284 h 1253778"/>
              <a:gd name="connsiteX297" fmla="*/ 5759385 w 5778539"/>
              <a:gd name="connsiteY297" fmla="*/ 302342 h 1253778"/>
              <a:gd name="connsiteX298" fmla="*/ 5718428 w 5778539"/>
              <a:gd name="connsiteY298" fmla="*/ 389972 h 1253778"/>
              <a:gd name="connsiteX299" fmla="*/ 5720333 w 5778539"/>
              <a:gd name="connsiteY299" fmla="*/ 442359 h 1253778"/>
              <a:gd name="connsiteX300" fmla="*/ 5720333 w 5778539"/>
              <a:gd name="connsiteY300" fmla="*/ 540467 h 1253778"/>
              <a:gd name="connsiteX301" fmla="*/ 5693663 w 5778539"/>
              <a:gd name="connsiteY301" fmla="*/ 609047 h 1253778"/>
              <a:gd name="connsiteX302" fmla="*/ 5640323 w 5778539"/>
              <a:gd name="connsiteY302" fmla="*/ 698582 h 1253778"/>
              <a:gd name="connsiteX303" fmla="*/ 5541263 w 5778539"/>
              <a:gd name="connsiteY303" fmla="*/ 792879 h 1253778"/>
              <a:gd name="connsiteX304" fmla="*/ 5539358 w 5778539"/>
              <a:gd name="connsiteY304" fmla="*/ 830027 h 1253778"/>
              <a:gd name="connsiteX305" fmla="*/ 5557456 w 5778539"/>
              <a:gd name="connsiteY305" fmla="*/ 876699 h 1253778"/>
              <a:gd name="connsiteX306" fmla="*/ 5586983 w 5778539"/>
              <a:gd name="connsiteY306" fmla="*/ 903369 h 1253778"/>
              <a:gd name="connsiteX307" fmla="*/ 5617463 w 5778539"/>
              <a:gd name="connsiteY307" fmla="*/ 913847 h 1253778"/>
              <a:gd name="connsiteX308" fmla="*/ 5614606 w 5778539"/>
              <a:gd name="connsiteY308" fmla="*/ 951947 h 1253778"/>
              <a:gd name="connsiteX309" fmla="*/ 5615558 w 5778539"/>
              <a:gd name="connsiteY309" fmla="*/ 1010049 h 1253778"/>
              <a:gd name="connsiteX310" fmla="*/ 5605081 w 5778539"/>
              <a:gd name="connsiteY310" fmla="*/ 1139589 h 1253778"/>
              <a:gd name="connsiteX311" fmla="*/ 5456490 w 5778539"/>
              <a:gd name="connsiteY311" fmla="*/ 1175784 h 1253778"/>
              <a:gd name="connsiteX312" fmla="*/ 5434583 w 5778539"/>
              <a:gd name="connsiteY312" fmla="*/ 1119587 h 1253778"/>
              <a:gd name="connsiteX313" fmla="*/ 5489828 w 5778539"/>
              <a:gd name="connsiteY313" fmla="*/ 1012907 h 1253778"/>
              <a:gd name="connsiteX314" fmla="*/ 5505068 w 5778539"/>
              <a:gd name="connsiteY314" fmla="*/ 905274 h 1253778"/>
              <a:gd name="connsiteX315" fmla="*/ 5486970 w 5778539"/>
              <a:gd name="connsiteY315" fmla="*/ 875747 h 1253778"/>
              <a:gd name="connsiteX316" fmla="*/ 5467920 w 5778539"/>
              <a:gd name="connsiteY316" fmla="*/ 856697 h 1253778"/>
              <a:gd name="connsiteX317" fmla="*/ 5468873 w 5778539"/>
              <a:gd name="connsiteY317" fmla="*/ 801452 h 1253778"/>
              <a:gd name="connsiteX318" fmla="*/ 5593650 w 5778539"/>
              <a:gd name="connsiteY318" fmla="*/ 655719 h 1253778"/>
              <a:gd name="connsiteX319" fmla="*/ 5627940 w 5778539"/>
              <a:gd name="connsiteY319" fmla="*/ 568089 h 1253778"/>
              <a:gd name="connsiteX320" fmla="*/ 5626988 w 5778539"/>
              <a:gd name="connsiteY320" fmla="*/ 548087 h 1253778"/>
              <a:gd name="connsiteX321" fmla="*/ 5606033 w 5778539"/>
              <a:gd name="connsiteY321" fmla="*/ 545229 h 1253778"/>
              <a:gd name="connsiteX322" fmla="*/ 5594603 w 5778539"/>
              <a:gd name="connsiteY322" fmla="*/ 565232 h 1253778"/>
              <a:gd name="connsiteX323" fmla="*/ 5486018 w 5778539"/>
              <a:gd name="connsiteY323" fmla="*/ 679532 h 1253778"/>
              <a:gd name="connsiteX324" fmla="*/ 5413628 w 5778539"/>
              <a:gd name="connsiteY324" fmla="*/ 747159 h 1253778"/>
              <a:gd name="connsiteX325" fmla="*/ 5313615 w 5778539"/>
              <a:gd name="connsiteY325" fmla="*/ 839552 h 1253778"/>
              <a:gd name="connsiteX326" fmla="*/ 5306948 w 5778539"/>
              <a:gd name="connsiteY326" fmla="*/ 844314 h 1253778"/>
              <a:gd name="connsiteX327" fmla="*/ 5259323 w 5778539"/>
              <a:gd name="connsiteY327" fmla="*/ 844314 h 1253778"/>
              <a:gd name="connsiteX328" fmla="*/ 5265990 w 5778539"/>
              <a:gd name="connsiteY328" fmla="*/ 799547 h 1253778"/>
              <a:gd name="connsiteX329" fmla="*/ 5324093 w 5778539"/>
              <a:gd name="connsiteY329" fmla="*/ 738587 h 1253778"/>
              <a:gd name="connsiteX330" fmla="*/ 5503163 w 5778539"/>
              <a:gd name="connsiteY330" fmla="*/ 560469 h 1253778"/>
              <a:gd name="connsiteX331" fmla="*/ 5525070 w 5778539"/>
              <a:gd name="connsiteY331" fmla="*/ 504272 h 1253778"/>
              <a:gd name="connsiteX332" fmla="*/ 5508878 w 5778539"/>
              <a:gd name="connsiteY332" fmla="*/ 489984 h 1253778"/>
              <a:gd name="connsiteX333" fmla="*/ 5467920 w 5778539"/>
              <a:gd name="connsiteY333" fmla="*/ 466172 h 1253778"/>
              <a:gd name="connsiteX334" fmla="*/ 5410770 w 5778539"/>
              <a:gd name="connsiteY334" fmla="*/ 322344 h 1253778"/>
              <a:gd name="connsiteX335" fmla="*/ 5386006 w 5778539"/>
              <a:gd name="connsiteY335" fmla="*/ 274719 h 1253778"/>
              <a:gd name="connsiteX336" fmla="*/ 5386006 w 5778539"/>
              <a:gd name="connsiteY336" fmla="*/ 230904 h 1253778"/>
              <a:gd name="connsiteX337" fmla="*/ 5425058 w 5778539"/>
              <a:gd name="connsiteY337" fmla="*/ 246144 h 1253778"/>
              <a:gd name="connsiteX338" fmla="*/ 5450775 w 5778539"/>
              <a:gd name="connsiteY338" fmla="*/ 288054 h 1253778"/>
              <a:gd name="connsiteX339" fmla="*/ 5493638 w 5778539"/>
              <a:gd name="connsiteY339" fmla="*/ 385209 h 1253778"/>
              <a:gd name="connsiteX340" fmla="*/ 5572695 w 5778539"/>
              <a:gd name="connsiteY340" fmla="*/ 259479 h 1253778"/>
              <a:gd name="connsiteX341" fmla="*/ 5536500 w 5778539"/>
              <a:gd name="connsiteY341" fmla="*/ 257574 h 1253778"/>
              <a:gd name="connsiteX342" fmla="*/ 5499353 w 5778539"/>
              <a:gd name="connsiteY342" fmla="*/ 231857 h 1253778"/>
              <a:gd name="connsiteX343" fmla="*/ 5508878 w 5778539"/>
              <a:gd name="connsiteY343" fmla="*/ 198519 h 1253778"/>
              <a:gd name="connsiteX344" fmla="*/ 5537453 w 5778539"/>
              <a:gd name="connsiteY344" fmla="*/ 174707 h 1253778"/>
              <a:gd name="connsiteX345" fmla="*/ 5552693 w 5778539"/>
              <a:gd name="connsiteY345" fmla="*/ 164944 h 1253778"/>
              <a:gd name="connsiteX346" fmla="*/ 3677222 w 5778539"/>
              <a:gd name="connsiteY346" fmla="*/ 147084 h 1253778"/>
              <a:gd name="connsiteX347" fmla="*/ 3707702 w 5778539"/>
              <a:gd name="connsiteY347" fmla="*/ 178516 h 1253778"/>
              <a:gd name="connsiteX348" fmla="*/ 3711511 w 5778539"/>
              <a:gd name="connsiteY348" fmla="*/ 254716 h 1253778"/>
              <a:gd name="connsiteX349" fmla="*/ 3713417 w 5778539"/>
              <a:gd name="connsiteY349" fmla="*/ 270909 h 1253778"/>
              <a:gd name="connsiteX350" fmla="*/ 3743897 w 5778539"/>
              <a:gd name="connsiteY350" fmla="*/ 256621 h 1253778"/>
              <a:gd name="connsiteX351" fmla="*/ 3809619 w 5778539"/>
              <a:gd name="connsiteY351" fmla="*/ 226141 h 1253778"/>
              <a:gd name="connsiteX352" fmla="*/ 3857244 w 5778539"/>
              <a:gd name="connsiteY352" fmla="*/ 240429 h 1253778"/>
              <a:gd name="connsiteX353" fmla="*/ 3858197 w 5778539"/>
              <a:gd name="connsiteY353" fmla="*/ 292816 h 1253778"/>
              <a:gd name="connsiteX354" fmla="*/ 3801999 w 5778539"/>
              <a:gd name="connsiteY354" fmla="*/ 350919 h 1253778"/>
              <a:gd name="connsiteX355" fmla="*/ 3712464 w 5778539"/>
              <a:gd name="connsiteY355" fmla="*/ 427119 h 1253778"/>
              <a:gd name="connsiteX356" fmla="*/ 3712464 w 5778539"/>
              <a:gd name="connsiteY356" fmla="*/ 435691 h 1253778"/>
              <a:gd name="connsiteX357" fmla="*/ 3724847 w 5778539"/>
              <a:gd name="connsiteY357" fmla="*/ 435691 h 1253778"/>
              <a:gd name="connsiteX358" fmla="*/ 3772472 w 5778539"/>
              <a:gd name="connsiteY358" fmla="*/ 456646 h 1253778"/>
              <a:gd name="connsiteX359" fmla="*/ 3766757 w 5778539"/>
              <a:gd name="connsiteY359" fmla="*/ 523321 h 1253778"/>
              <a:gd name="connsiteX360" fmla="*/ 3718179 w 5778539"/>
              <a:gd name="connsiteY360" fmla="*/ 581424 h 1253778"/>
              <a:gd name="connsiteX361" fmla="*/ 3712464 w 5778539"/>
              <a:gd name="connsiteY361" fmla="*/ 576661 h 1253778"/>
              <a:gd name="connsiteX362" fmla="*/ 3730561 w 5778539"/>
              <a:gd name="connsiteY362" fmla="*/ 598569 h 1253778"/>
              <a:gd name="connsiteX363" fmla="*/ 3732467 w 5778539"/>
              <a:gd name="connsiteY363" fmla="*/ 662386 h 1253778"/>
              <a:gd name="connsiteX364" fmla="*/ 3722942 w 5778539"/>
              <a:gd name="connsiteY364" fmla="*/ 695724 h 1253778"/>
              <a:gd name="connsiteX365" fmla="*/ 3673411 w 5778539"/>
              <a:gd name="connsiteY365" fmla="*/ 910036 h 1253778"/>
              <a:gd name="connsiteX366" fmla="*/ 3663886 w 5778539"/>
              <a:gd name="connsiteY366" fmla="*/ 983379 h 1253778"/>
              <a:gd name="connsiteX367" fmla="*/ 3694367 w 5778539"/>
              <a:gd name="connsiteY367" fmla="*/ 1011954 h 1253778"/>
              <a:gd name="connsiteX368" fmla="*/ 3746754 w 5778539"/>
              <a:gd name="connsiteY368" fmla="*/ 1033861 h 1253778"/>
              <a:gd name="connsiteX369" fmla="*/ 3770567 w 5778539"/>
              <a:gd name="connsiteY369" fmla="*/ 1130064 h 1253778"/>
              <a:gd name="connsiteX370" fmla="*/ 3751517 w 5778539"/>
              <a:gd name="connsiteY370" fmla="*/ 1145304 h 1253778"/>
              <a:gd name="connsiteX371" fmla="*/ 3730561 w 5778539"/>
              <a:gd name="connsiteY371" fmla="*/ 1131969 h 1253778"/>
              <a:gd name="connsiteX372" fmla="*/ 3715322 w 5778539"/>
              <a:gd name="connsiteY372" fmla="*/ 1100536 h 1253778"/>
              <a:gd name="connsiteX373" fmla="*/ 3689604 w 5778539"/>
              <a:gd name="connsiteY373" fmla="*/ 1088154 h 1253778"/>
              <a:gd name="connsiteX374" fmla="*/ 3679127 w 5778539"/>
              <a:gd name="connsiteY374" fmla="*/ 1106251 h 1253778"/>
              <a:gd name="connsiteX375" fmla="*/ 3652457 w 5778539"/>
              <a:gd name="connsiteY375" fmla="*/ 1191024 h 1253778"/>
              <a:gd name="connsiteX376" fmla="*/ 3627692 w 5778539"/>
              <a:gd name="connsiteY376" fmla="*/ 1223409 h 1253778"/>
              <a:gd name="connsiteX377" fmla="*/ 3569589 w 5778539"/>
              <a:gd name="connsiteY377" fmla="*/ 1220551 h 1253778"/>
              <a:gd name="connsiteX378" fmla="*/ 3548634 w 5778539"/>
              <a:gd name="connsiteY378" fmla="*/ 1125301 h 1253778"/>
              <a:gd name="connsiteX379" fmla="*/ 3573399 w 5778539"/>
              <a:gd name="connsiteY379" fmla="*/ 1075771 h 1253778"/>
              <a:gd name="connsiteX380" fmla="*/ 3592449 w 5778539"/>
              <a:gd name="connsiteY380" fmla="*/ 1032909 h 1253778"/>
              <a:gd name="connsiteX381" fmla="*/ 3566732 w 5778539"/>
              <a:gd name="connsiteY381" fmla="*/ 1035766 h 1253778"/>
              <a:gd name="connsiteX382" fmla="*/ 3503867 w 5778539"/>
              <a:gd name="connsiteY382" fmla="*/ 1007191 h 1253778"/>
              <a:gd name="connsiteX383" fmla="*/ 3499104 w 5778539"/>
              <a:gd name="connsiteY383" fmla="*/ 930039 h 1253778"/>
              <a:gd name="connsiteX384" fmla="*/ 3566732 w 5778539"/>
              <a:gd name="connsiteY384" fmla="*/ 802404 h 1253778"/>
              <a:gd name="connsiteX385" fmla="*/ 3581972 w 5778539"/>
              <a:gd name="connsiteY385" fmla="*/ 771924 h 1253778"/>
              <a:gd name="connsiteX386" fmla="*/ 3548634 w 5778539"/>
              <a:gd name="connsiteY386" fmla="*/ 782401 h 1253778"/>
              <a:gd name="connsiteX387" fmla="*/ 3503867 w 5778539"/>
              <a:gd name="connsiteY387" fmla="*/ 785259 h 1253778"/>
              <a:gd name="connsiteX388" fmla="*/ 3492436 w 5778539"/>
              <a:gd name="connsiteY388" fmla="*/ 754779 h 1253778"/>
              <a:gd name="connsiteX389" fmla="*/ 3518154 w 5778539"/>
              <a:gd name="connsiteY389" fmla="*/ 712869 h 1253778"/>
              <a:gd name="connsiteX390" fmla="*/ 3573399 w 5778539"/>
              <a:gd name="connsiteY390" fmla="*/ 648099 h 1253778"/>
              <a:gd name="connsiteX391" fmla="*/ 3587686 w 5778539"/>
              <a:gd name="connsiteY391" fmla="*/ 628096 h 1253778"/>
              <a:gd name="connsiteX392" fmla="*/ 3592449 w 5778539"/>
              <a:gd name="connsiteY392" fmla="*/ 606189 h 1253778"/>
              <a:gd name="connsiteX393" fmla="*/ 3571494 w 5778539"/>
              <a:gd name="connsiteY393" fmla="*/ 603331 h 1253778"/>
              <a:gd name="connsiteX394" fmla="*/ 3500057 w 5778539"/>
              <a:gd name="connsiteY394" fmla="*/ 614761 h 1253778"/>
              <a:gd name="connsiteX395" fmla="*/ 3409569 w 5778539"/>
              <a:gd name="connsiteY395" fmla="*/ 657624 h 1253778"/>
              <a:gd name="connsiteX396" fmla="*/ 3302889 w 5778539"/>
              <a:gd name="connsiteY396" fmla="*/ 740491 h 1253778"/>
              <a:gd name="connsiteX397" fmla="*/ 3267647 w 5778539"/>
              <a:gd name="connsiteY397" fmla="*/ 754779 h 1253778"/>
              <a:gd name="connsiteX398" fmla="*/ 3250502 w 5778539"/>
              <a:gd name="connsiteY398" fmla="*/ 731919 h 1253778"/>
              <a:gd name="connsiteX399" fmla="*/ 3278124 w 5778539"/>
              <a:gd name="connsiteY399" fmla="*/ 695724 h 1253778"/>
              <a:gd name="connsiteX400" fmla="*/ 3427667 w 5778539"/>
              <a:gd name="connsiteY400" fmla="*/ 576661 h 1253778"/>
              <a:gd name="connsiteX401" fmla="*/ 3462909 w 5778539"/>
              <a:gd name="connsiteY401" fmla="*/ 550944 h 1253778"/>
              <a:gd name="connsiteX402" fmla="*/ 3495294 w 5778539"/>
              <a:gd name="connsiteY402" fmla="*/ 455694 h 1253778"/>
              <a:gd name="connsiteX403" fmla="*/ 3389567 w 5778539"/>
              <a:gd name="connsiteY403" fmla="*/ 496651 h 1253778"/>
              <a:gd name="connsiteX404" fmla="*/ 3335274 w 5778539"/>
              <a:gd name="connsiteY404" fmla="*/ 486174 h 1253778"/>
              <a:gd name="connsiteX405" fmla="*/ 3369564 w 5778539"/>
              <a:gd name="connsiteY405" fmla="*/ 443311 h 1253778"/>
              <a:gd name="connsiteX406" fmla="*/ 3476244 w 5778539"/>
              <a:gd name="connsiteY406" fmla="*/ 402354 h 1253778"/>
              <a:gd name="connsiteX407" fmla="*/ 3508629 w 5778539"/>
              <a:gd name="connsiteY407" fmla="*/ 370921 h 1253778"/>
              <a:gd name="connsiteX408" fmla="*/ 3553397 w 5778539"/>
              <a:gd name="connsiteY408" fmla="*/ 234714 h 1253778"/>
              <a:gd name="connsiteX409" fmla="*/ 3567684 w 5778539"/>
              <a:gd name="connsiteY409" fmla="*/ 193756 h 1253778"/>
              <a:gd name="connsiteX410" fmla="*/ 3593402 w 5778539"/>
              <a:gd name="connsiteY410" fmla="*/ 176611 h 1253778"/>
              <a:gd name="connsiteX411" fmla="*/ 3613404 w 5778539"/>
              <a:gd name="connsiteY411" fmla="*/ 202329 h 1253778"/>
              <a:gd name="connsiteX412" fmla="*/ 3609594 w 5778539"/>
              <a:gd name="connsiteY412" fmla="*/ 271861 h 1253778"/>
              <a:gd name="connsiteX413" fmla="*/ 3605784 w 5778539"/>
              <a:gd name="connsiteY413" fmla="*/ 313771 h 1253778"/>
              <a:gd name="connsiteX414" fmla="*/ 3611499 w 5778539"/>
              <a:gd name="connsiteY414" fmla="*/ 315676 h 1253778"/>
              <a:gd name="connsiteX415" fmla="*/ 3622929 w 5778539"/>
              <a:gd name="connsiteY415" fmla="*/ 301389 h 1253778"/>
              <a:gd name="connsiteX416" fmla="*/ 3649599 w 5778539"/>
              <a:gd name="connsiteY416" fmla="*/ 205186 h 1253778"/>
              <a:gd name="connsiteX417" fmla="*/ 3651504 w 5778539"/>
              <a:gd name="connsiteY417" fmla="*/ 176611 h 1253778"/>
              <a:gd name="connsiteX418" fmla="*/ 3677222 w 5778539"/>
              <a:gd name="connsiteY418" fmla="*/ 147084 h 1253778"/>
              <a:gd name="connsiteX419" fmla="*/ 779716 w 5778539"/>
              <a:gd name="connsiteY419" fmla="*/ 398 h 1253778"/>
              <a:gd name="connsiteX420" fmla="*/ 809243 w 5778539"/>
              <a:gd name="connsiteY420" fmla="*/ 51832 h 1253778"/>
              <a:gd name="connsiteX421" fmla="*/ 745426 w 5778539"/>
              <a:gd name="connsiteY421" fmla="*/ 132795 h 1253778"/>
              <a:gd name="connsiteX422" fmla="*/ 554926 w 5778539"/>
              <a:gd name="connsiteY422" fmla="*/ 310913 h 1253778"/>
              <a:gd name="connsiteX423" fmla="*/ 168211 w 5778539"/>
              <a:gd name="connsiteY423" fmla="*/ 835740 h 1253778"/>
              <a:gd name="connsiteX424" fmla="*/ 118681 w 5778539"/>
              <a:gd name="connsiteY424" fmla="*/ 972900 h 1253778"/>
              <a:gd name="connsiteX425" fmla="*/ 96773 w 5778539"/>
              <a:gd name="connsiteY425" fmla="*/ 1016715 h 1253778"/>
              <a:gd name="connsiteX426" fmla="*/ 52006 w 5778539"/>
              <a:gd name="connsiteY426" fmla="*/ 1021478 h 1253778"/>
              <a:gd name="connsiteX427" fmla="*/ 571 w 5778539"/>
              <a:gd name="connsiteY427" fmla="*/ 911940 h 1253778"/>
              <a:gd name="connsiteX428" fmla="*/ 21526 w 5778539"/>
              <a:gd name="connsiteY428" fmla="*/ 667148 h 1253778"/>
              <a:gd name="connsiteX429" fmla="*/ 32003 w 5778539"/>
              <a:gd name="connsiteY429" fmla="*/ 531893 h 1253778"/>
              <a:gd name="connsiteX430" fmla="*/ 39623 w 5778539"/>
              <a:gd name="connsiteY430" fmla="*/ 500460 h 1253778"/>
              <a:gd name="connsiteX431" fmla="*/ 65341 w 5778539"/>
              <a:gd name="connsiteY431" fmla="*/ 263288 h 1253778"/>
              <a:gd name="connsiteX432" fmla="*/ 44386 w 5778539"/>
              <a:gd name="connsiteY432" fmla="*/ 173752 h 1253778"/>
              <a:gd name="connsiteX433" fmla="*/ 43433 w 5778539"/>
              <a:gd name="connsiteY433" fmla="*/ 152798 h 1253778"/>
              <a:gd name="connsiteX434" fmla="*/ 69151 w 5778539"/>
              <a:gd name="connsiteY434" fmla="*/ 100410 h 1253778"/>
              <a:gd name="connsiteX435" fmla="*/ 124396 w 5778539"/>
              <a:gd name="connsiteY435" fmla="*/ 119460 h 1253778"/>
              <a:gd name="connsiteX436" fmla="*/ 169163 w 5778539"/>
              <a:gd name="connsiteY436" fmla="*/ 242333 h 1253778"/>
              <a:gd name="connsiteX437" fmla="*/ 118681 w 5778539"/>
              <a:gd name="connsiteY437" fmla="*/ 454740 h 1253778"/>
              <a:gd name="connsiteX438" fmla="*/ 91058 w 5778539"/>
              <a:gd name="connsiteY438" fmla="*/ 563325 h 1253778"/>
              <a:gd name="connsiteX439" fmla="*/ 92963 w 5778539"/>
              <a:gd name="connsiteY439" fmla="*/ 733823 h 1253778"/>
              <a:gd name="connsiteX440" fmla="*/ 92963 w 5778539"/>
              <a:gd name="connsiteY440" fmla="*/ 789068 h 1253778"/>
              <a:gd name="connsiteX441" fmla="*/ 113918 w 5778539"/>
              <a:gd name="connsiteY441" fmla="*/ 764303 h 1253778"/>
              <a:gd name="connsiteX442" fmla="*/ 166306 w 5778539"/>
              <a:gd name="connsiteY442" fmla="*/ 684293 h 1253778"/>
              <a:gd name="connsiteX443" fmla="*/ 680656 w 5778539"/>
              <a:gd name="connsiteY443" fmla="*/ 41355 h 1253778"/>
              <a:gd name="connsiteX444" fmla="*/ 779716 w 5778539"/>
              <a:gd name="connsiteY444" fmla="*/ 398 h 12537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Lst>
            <a:rect l="l" t="t" r="r" b="b"/>
            <a:pathLst>
              <a:path w="5778539" h="1253778">
                <a:moveTo>
                  <a:pt x="5546978" y="1036718"/>
                </a:moveTo>
                <a:cubicBezTo>
                  <a:pt x="5543169" y="1034813"/>
                  <a:pt x="5531739" y="1037671"/>
                  <a:pt x="5529834" y="1041481"/>
                </a:cubicBezTo>
                <a:lnTo>
                  <a:pt x="5529834" y="1041482"/>
                </a:lnTo>
                <a:lnTo>
                  <a:pt x="5529833" y="1041482"/>
                </a:lnTo>
                <a:lnTo>
                  <a:pt x="5513690" y="1076893"/>
                </a:lnTo>
                <a:lnTo>
                  <a:pt x="5500306" y="1106251"/>
                </a:lnTo>
                <a:lnTo>
                  <a:pt x="5500306" y="1106252"/>
                </a:lnTo>
                <a:cubicBezTo>
                  <a:pt x="5497925" y="1113396"/>
                  <a:pt x="5500068" y="1119349"/>
                  <a:pt x="5504592" y="1122563"/>
                </a:cubicBezTo>
                <a:lnTo>
                  <a:pt x="5504850" y="1122562"/>
                </a:lnTo>
                <a:lnTo>
                  <a:pt x="5504950" y="1122920"/>
                </a:lnTo>
                <a:lnTo>
                  <a:pt x="5523115" y="1122444"/>
                </a:lnTo>
                <a:lnTo>
                  <a:pt x="5523165" y="1122444"/>
                </a:lnTo>
                <a:lnTo>
                  <a:pt x="5523166" y="1122443"/>
                </a:lnTo>
                <a:cubicBezTo>
                  <a:pt x="5535072" y="1115300"/>
                  <a:pt x="5543883" y="1106251"/>
                  <a:pt x="5550431" y="1095178"/>
                </a:cubicBezTo>
                <a:lnTo>
                  <a:pt x="5564109" y="1055808"/>
                </a:lnTo>
                <a:lnTo>
                  <a:pt x="5564123" y="1055769"/>
                </a:lnTo>
                <a:lnTo>
                  <a:pt x="5564123" y="1055768"/>
                </a:lnTo>
                <a:cubicBezTo>
                  <a:pt x="5559361" y="1050053"/>
                  <a:pt x="5553646" y="1041481"/>
                  <a:pt x="5546978" y="1036718"/>
                </a:cubicBezTo>
                <a:close/>
                <a:moveTo>
                  <a:pt x="2541840" y="969090"/>
                </a:moveTo>
                <a:cubicBezTo>
                  <a:pt x="2538983" y="989092"/>
                  <a:pt x="2535173" y="1005285"/>
                  <a:pt x="2532315" y="1022430"/>
                </a:cubicBezTo>
                <a:cubicBezTo>
                  <a:pt x="2534220" y="1023382"/>
                  <a:pt x="2537078" y="1023382"/>
                  <a:pt x="2538983" y="1024335"/>
                </a:cubicBezTo>
                <a:cubicBezTo>
                  <a:pt x="2553271" y="1010047"/>
                  <a:pt x="2555176" y="988140"/>
                  <a:pt x="2541841" y="969090"/>
                </a:cubicBezTo>
                <a:lnTo>
                  <a:pt x="2541841" y="969092"/>
                </a:lnTo>
                <a:close/>
                <a:moveTo>
                  <a:pt x="3573399" y="896701"/>
                </a:moveTo>
                <a:cubicBezTo>
                  <a:pt x="3568636" y="900511"/>
                  <a:pt x="3560064" y="903369"/>
                  <a:pt x="3559111" y="908131"/>
                </a:cubicBezTo>
                <a:cubicBezTo>
                  <a:pt x="3554349" y="925276"/>
                  <a:pt x="3550539" y="942421"/>
                  <a:pt x="3548634" y="959566"/>
                </a:cubicBezTo>
                <a:lnTo>
                  <a:pt x="3548757" y="959913"/>
                </a:lnTo>
                <a:lnTo>
                  <a:pt x="3548633" y="960519"/>
                </a:lnTo>
                <a:cubicBezTo>
                  <a:pt x="3547681" y="964329"/>
                  <a:pt x="3551490" y="969091"/>
                  <a:pt x="3554348" y="975759"/>
                </a:cubicBezTo>
                <a:lnTo>
                  <a:pt x="3554349" y="975758"/>
                </a:lnTo>
                <a:lnTo>
                  <a:pt x="3554349" y="975759"/>
                </a:lnTo>
                <a:lnTo>
                  <a:pt x="3554412" y="975677"/>
                </a:lnTo>
                <a:lnTo>
                  <a:pt x="3577566" y="945993"/>
                </a:lnTo>
                <a:cubicBezTo>
                  <a:pt x="3582209" y="935278"/>
                  <a:pt x="3583876" y="923848"/>
                  <a:pt x="3582923" y="911941"/>
                </a:cubicBezTo>
                <a:lnTo>
                  <a:pt x="3582813" y="911705"/>
                </a:lnTo>
                <a:lnTo>
                  <a:pt x="3582924" y="910989"/>
                </a:lnTo>
                <a:cubicBezTo>
                  <a:pt x="3582924" y="906226"/>
                  <a:pt x="3576257" y="901464"/>
                  <a:pt x="3573399" y="896701"/>
                </a:cubicBezTo>
                <a:close/>
                <a:moveTo>
                  <a:pt x="3650550" y="778591"/>
                </a:moveTo>
                <a:cubicBezTo>
                  <a:pt x="3649597" y="790021"/>
                  <a:pt x="3648645" y="802403"/>
                  <a:pt x="3647693" y="813833"/>
                </a:cubicBezTo>
                <a:lnTo>
                  <a:pt x="3647694" y="813833"/>
                </a:lnTo>
                <a:lnTo>
                  <a:pt x="3647694" y="813834"/>
                </a:lnTo>
                <a:lnTo>
                  <a:pt x="3652457" y="814628"/>
                </a:lnTo>
                <a:lnTo>
                  <a:pt x="3653408" y="814786"/>
                </a:lnTo>
                <a:lnTo>
                  <a:pt x="3653409" y="814786"/>
                </a:lnTo>
                <a:cubicBezTo>
                  <a:pt x="3661029" y="803356"/>
                  <a:pt x="3666744" y="791926"/>
                  <a:pt x="3658172" y="779544"/>
                </a:cubicBezTo>
                <a:lnTo>
                  <a:pt x="3658170" y="779544"/>
                </a:lnTo>
                <a:lnTo>
                  <a:pt x="3658170" y="779543"/>
                </a:lnTo>
                <a:lnTo>
                  <a:pt x="3652449" y="778828"/>
                </a:lnTo>
                <a:lnTo>
                  <a:pt x="3650552" y="778591"/>
                </a:lnTo>
                <a:close/>
                <a:moveTo>
                  <a:pt x="4595429" y="776686"/>
                </a:moveTo>
                <a:cubicBezTo>
                  <a:pt x="4610669" y="782401"/>
                  <a:pt x="4626862" y="785258"/>
                  <a:pt x="4641149" y="793831"/>
                </a:cubicBezTo>
                <a:cubicBezTo>
                  <a:pt x="4659246" y="804308"/>
                  <a:pt x="4663057" y="828121"/>
                  <a:pt x="4653532" y="847171"/>
                </a:cubicBezTo>
                <a:cubicBezTo>
                  <a:pt x="4644007" y="865268"/>
                  <a:pt x="4628767" y="863363"/>
                  <a:pt x="4612574" y="859553"/>
                </a:cubicBezTo>
                <a:cubicBezTo>
                  <a:pt x="4600192" y="856696"/>
                  <a:pt x="4586857" y="853838"/>
                  <a:pt x="4574474" y="850028"/>
                </a:cubicBezTo>
                <a:cubicBezTo>
                  <a:pt x="4553519" y="844313"/>
                  <a:pt x="4541137" y="828121"/>
                  <a:pt x="4542089" y="810976"/>
                </a:cubicBezTo>
                <a:cubicBezTo>
                  <a:pt x="4543042" y="792878"/>
                  <a:pt x="4554471" y="784306"/>
                  <a:pt x="4580189" y="781448"/>
                </a:cubicBezTo>
                <a:cubicBezTo>
                  <a:pt x="4584951" y="780496"/>
                  <a:pt x="4589714" y="780496"/>
                  <a:pt x="4594476" y="780496"/>
                </a:cubicBezTo>
                <a:cubicBezTo>
                  <a:pt x="4594476" y="778591"/>
                  <a:pt x="4594476" y="777638"/>
                  <a:pt x="4595429" y="776686"/>
                </a:cubicBezTo>
                <a:close/>
                <a:moveTo>
                  <a:pt x="485393" y="550943"/>
                </a:moveTo>
                <a:cubicBezTo>
                  <a:pt x="473963" y="554753"/>
                  <a:pt x="461581" y="556658"/>
                  <a:pt x="452056" y="563325"/>
                </a:cubicBezTo>
                <a:cubicBezTo>
                  <a:pt x="389191" y="609998"/>
                  <a:pt x="343471" y="670958"/>
                  <a:pt x="309181" y="740490"/>
                </a:cubicBezTo>
                <a:cubicBezTo>
                  <a:pt x="304895" y="748587"/>
                  <a:pt x="303942" y="756445"/>
                  <a:pt x="305847" y="763589"/>
                </a:cubicBezTo>
                <a:lnTo>
                  <a:pt x="306461" y="764425"/>
                </a:lnTo>
                <a:lnTo>
                  <a:pt x="306443" y="764541"/>
                </a:lnTo>
                <a:lnTo>
                  <a:pt x="310542" y="769984"/>
                </a:lnTo>
                <a:lnTo>
                  <a:pt x="319658" y="782400"/>
                </a:lnTo>
                <a:lnTo>
                  <a:pt x="320089" y="782658"/>
                </a:lnTo>
                <a:lnTo>
                  <a:pt x="320611" y="783352"/>
                </a:lnTo>
                <a:cubicBezTo>
                  <a:pt x="335851" y="793830"/>
                  <a:pt x="351091" y="804307"/>
                  <a:pt x="368236" y="811927"/>
                </a:cubicBezTo>
                <a:cubicBezTo>
                  <a:pt x="416813" y="831930"/>
                  <a:pt x="453961" y="815737"/>
                  <a:pt x="465391" y="765255"/>
                </a:cubicBezTo>
                <a:cubicBezTo>
                  <a:pt x="478726" y="705247"/>
                  <a:pt x="486346" y="645240"/>
                  <a:pt x="495871" y="584280"/>
                </a:cubicBezTo>
                <a:cubicBezTo>
                  <a:pt x="492061" y="572850"/>
                  <a:pt x="489203" y="562372"/>
                  <a:pt x="486346" y="551895"/>
                </a:cubicBezTo>
                <a:lnTo>
                  <a:pt x="485761" y="552113"/>
                </a:lnTo>
                <a:close/>
                <a:moveTo>
                  <a:pt x="1727215" y="469267"/>
                </a:moveTo>
                <a:cubicBezTo>
                  <a:pt x="1722929" y="468077"/>
                  <a:pt x="1717928" y="469982"/>
                  <a:pt x="1714118" y="476649"/>
                </a:cubicBezTo>
                <a:cubicBezTo>
                  <a:pt x="1693163" y="511891"/>
                  <a:pt x="1687448" y="550944"/>
                  <a:pt x="1683638" y="593806"/>
                </a:cubicBezTo>
                <a:cubicBezTo>
                  <a:pt x="1711260" y="582376"/>
                  <a:pt x="1728405" y="565231"/>
                  <a:pt x="1736025" y="543323"/>
                </a:cubicBezTo>
                <a:cubicBezTo>
                  <a:pt x="1741740" y="524273"/>
                  <a:pt x="1739835" y="501413"/>
                  <a:pt x="1736978" y="481411"/>
                </a:cubicBezTo>
                <a:cubicBezTo>
                  <a:pt x="1736502" y="475220"/>
                  <a:pt x="1733168" y="470933"/>
                  <a:pt x="1728882" y="469862"/>
                </a:cubicBezTo>
                <a:lnTo>
                  <a:pt x="1728050" y="470328"/>
                </a:lnTo>
                <a:close/>
                <a:moveTo>
                  <a:pt x="5366956" y="463314"/>
                </a:moveTo>
                <a:cubicBezTo>
                  <a:pt x="5375528" y="464266"/>
                  <a:pt x="5386958" y="473791"/>
                  <a:pt x="5388863" y="481411"/>
                </a:cubicBezTo>
                <a:cubicBezTo>
                  <a:pt x="5394578" y="502366"/>
                  <a:pt x="5395531" y="525226"/>
                  <a:pt x="5398388" y="547134"/>
                </a:cubicBezTo>
                <a:cubicBezTo>
                  <a:pt x="5398388" y="551896"/>
                  <a:pt x="5398388" y="554754"/>
                  <a:pt x="5398388" y="558564"/>
                </a:cubicBezTo>
                <a:cubicBezTo>
                  <a:pt x="5397435" y="573804"/>
                  <a:pt x="5395531" y="589044"/>
                  <a:pt x="5396483" y="603331"/>
                </a:cubicBezTo>
                <a:cubicBezTo>
                  <a:pt x="5397435" y="622381"/>
                  <a:pt x="5384101" y="628096"/>
                  <a:pt x="5369813" y="630954"/>
                </a:cubicBezTo>
                <a:cubicBezTo>
                  <a:pt x="5353621" y="634764"/>
                  <a:pt x="5344096" y="625239"/>
                  <a:pt x="5340285" y="610951"/>
                </a:cubicBezTo>
                <a:cubicBezTo>
                  <a:pt x="5328856" y="567136"/>
                  <a:pt x="5329808" y="524274"/>
                  <a:pt x="5347906" y="482364"/>
                </a:cubicBezTo>
                <a:cubicBezTo>
                  <a:pt x="5351716" y="474744"/>
                  <a:pt x="5361241" y="462361"/>
                  <a:pt x="5366956" y="463314"/>
                </a:cubicBezTo>
                <a:close/>
                <a:moveTo>
                  <a:pt x="2378011" y="441405"/>
                </a:moveTo>
                <a:cubicBezTo>
                  <a:pt x="2389441" y="438548"/>
                  <a:pt x="2408491" y="446168"/>
                  <a:pt x="2417063" y="455693"/>
                </a:cubicBezTo>
                <a:cubicBezTo>
                  <a:pt x="2427541" y="466170"/>
                  <a:pt x="2431351" y="484268"/>
                  <a:pt x="2436113" y="497603"/>
                </a:cubicBezTo>
                <a:cubicBezTo>
                  <a:pt x="2432303" y="510937"/>
                  <a:pt x="2432303" y="521415"/>
                  <a:pt x="2427541" y="528083"/>
                </a:cubicBezTo>
                <a:cubicBezTo>
                  <a:pt x="2419921" y="537608"/>
                  <a:pt x="2408491" y="549990"/>
                  <a:pt x="2398013" y="550943"/>
                </a:cubicBezTo>
                <a:cubicBezTo>
                  <a:pt x="2387535" y="551895"/>
                  <a:pt x="2371343" y="541418"/>
                  <a:pt x="2367533" y="531893"/>
                </a:cubicBezTo>
                <a:cubicBezTo>
                  <a:pt x="2358961" y="512843"/>
                  <a:pt x="2353246" y="491887"/>
                  <a:pt x="2354198" y="471885"/>
                </a:cubicBezTo>
                <a:cubicBezTo>
                  <a:pt x="2354198" y="461408"/>
                  <a:pt x="2367533" y="443310"/>
                  <a:pt x="2378011" y="441405"/>
                </a:cubicBezTo>
                <a:close/>
                <a:moveTo>
                  <a:pt x="4469700" y="432833"/>
                </a:moveTo>
                <a:cubicBezTo>
                  <a:pt x="4487797" y="428071"/>
                  <a:pt x="4502085" y="435691"/>
                  <a:pt x="4514468" y="448073"/>
                </a:cubicBezTo>
                <a:cubicBezTo>
                  <a:pt x="4536375" y="471886"/>
                  <a:pt x="4537327" y="503318"/>
                  <a:pt x="4540185" y="532846"/>
                </a:cubicBezTo>
                <a:cubicBezTo>
                  <a:pt x="4541137" y="540466"/>
                  <a:pt x="4544947" y="548086"/>
                  <a:pt x="4547805" y="555706"/>
                </a:cubicBezTo>
                <a:cubicBezTo>
                  <a:pt x="4555425" y="552848"/>
                  <a:pt x="4563997" y="550943"/>
                  <a:pt x="4571618" y="546181"/>
                </a:cubicBezTo>
                <a:cubicBezTo>
                  <a:pt x="4579237" y="541418"/>
                  <a:pt x="4584000" y="531893"/>
                  <a:pt x="4591620" y="529036"/>
                </a:cubicBezTo>
                <a:cubicBezTo>
                  <a:pt x="4600193" y="526178"/>
                  <a:pt x="4613527" y="523321"/>
                  <a:pt x="4620195" y="528083"/>
                </a:cubicBezTo>
                <a:cubicBezTo>
                  <a:pt x="4627815" y="532846"/>
                  <a:pt x="4634482" y="547133"/>
                  <a:pt x="4632577" y="554753"/>
                </a:cubicBezTo>
                <a:cubicBezTo>
                  <a:pt x="4629720" y="568088"/>
                  <a:pt x="4623052" y="582376"/>
                  <a:pt x="4613527" y="591901"/>
                </a:cubicBezTo>
                <a:cubicBezTo>
                  <a:pt x="4583047" y="623333"/>
                  <a:pt x="4550662" y="652861"/>
                  <a:pt x="4519230" y="684293"/>
                </a:cubicBezTo>
                <a:cubicBezTo>
                  <a:pt x="4514468" y="689056"/>
                  <a:pt x="4509705" y="695723"/>
                  <a:pt x="4506847" y="702391"/>
                </a:cubicBezTo>
                <a:cubicBezTo>
                  <a:pt x="4483035" y="760493"/>
                  <a:pt x="4459222" y="819548"/>
                  <a:pt x="4434457" y="877651"/>
                </a:cubicBezTo>
                <a:cubicBezTo>
                  <a:pt x="4424932" y="900511"/>
                  <a:pt x="4408740" y="919561"/>
                  <a:pt x="4383975" y="927181"/>
                </a:cubicBezTo>
                <a:cubicBezTo>
                  <a:pt x="4375402" y="930038"/>
                  <a:pt x="4361115" y="930038"/>
                  <a:pt x="4356352" y="924323"/>
                </a:cubicBezTo>
                <a:cubicBezTo>
                  <a:pt x="4351590" y="919561"/>
                  <a:pt x="4352543" y="905273"/>
                  <a:pt x="4356352" y="896701"/>
                </a:cubicBezTo>
                <a:cubicBezTo>
                  <a:pt x="4373497" y="856696"/>
                  <a:pt x="4392547" y="817643"/>
                  <a:pt x="4409693" y="778591"/>
                </a:cubicBezTo>
                <a:cubicBezTo>
                  <a:pt x="4415407" y="766208"/>
                  <a:pt x="4417312" y="750968"/>
                  <a:pt x="4423027" y="732871"/>
                </a:cubicBezTo>
                <a:cubicBezTo>
                  <a:pt x="4407787" y="732871"/>
                  <a:pt x="4398262" y="732871"/>
                  <a:pt x="4387785" y="732871"/>
                </a:cubicBezTo>
                <a:cubicBezTo>
                  <a:pt x="4367782" y="732871"/>
                  <a:pt x="4360162" y="721441"/>
                  <a:pt x="4367782" y="703343"/>
                </a:cubicBezTo>
                <a:cubicBezTo>
                  <a:pt x="4376355" y="681436"/>
                  <a:pt x="4392547" y="666196"/>
                  <a:pt x="4414455" y="655718"/>
                </a:cubicBezTo>
                <a:cubicBezTo>
                  <a:pt x="4442077" y="642383"/>
                  <a:pt x="4453507" y="618571"/>
                  <a:pt x="4452555" y="587138"/>
                </a:cubicBezTo>
                <a:cubicBezTo>
                  <a:pt x="4450650" y="548086"/>
                  <a:pt x="4449697" y="509033"/>
                  <a:pt x="4449697" y="469981"/>
                </a:cubicBezTo>
                <a:cubicBezTo>
                  <a:pt x="4449697" y="454741"/>
                  <a:pt x="4451602" y="438548"/>
                  <a:pt x="4469700" y="432833"/>
                </a:cubicBezTo>
                <a:close/>
                <a:moveTo>
                  <a:pt x="543734" y="373064"/>
                </a:moveTo>
                <a:cubicBezTo>
                  <a:pt x="551592" y="371873"/>
                  <a:pt x="559688" y="375683"/>
                  <a:pt x="565403" y="385208"/>
                </a:cubicBezTo>
                <a:cubicBezTo>
                  <a:pt x="579691" y="409020"/>
                  <a:pt x="601598" y="418545"/>
                  <a:pt x="624458" y="429975"/>
                </a:cubicBezTo>
                <a:cubicBezTo>
                  <a:pt x="680656" y="458550"/>
                  <a:pt x="707326" y="507128"/>
                  <a:pt x="712088" y="568088"/>
                </a:cubicBezTo>
                <a:cubicBezTo>
                  <a:pt x="716851" y="633810"/>
                  <a:pt x="720661" y="698580"/>
                  <a:pt x="728281" y="794783"/>
                </a:cubicBezTo>
                <a:cubicBezTo>
                  <a:pt x="722566" y="862410"/>
                  <a:pt x="713993" y="959565"/>
                  <a:pt x="705421" y="1055768"/>
                </a:cubicBezTo>
                <a:cubicBezTo>
                  <a:pt x="700658" y="1106250"/>
                  <a:pt x="674941" y="1146255"/>
                  <a:pt x="636841" y="1178640"/>
                </a:cubicBezTo>
                <a:cubicBezTo>
                  <a:pt x="600646" y="1210073"/>
                  <a:pt x="560641" y="1233885"/>
                  <a:pt x="515873" y="1250078"/>
                </a:cubicBezTo>
                <a:cubicBezTo>
                  <a:pt x="489203" y="1259603"/>
                  <a:pt x="453008" y="1250078"/>
                  <a:pt x="435863" y="1229123"/>
                </a:cubicBezTo>
                <a:cubicBezTo>
                  <a:pt x="420623" y="1211025"/>
                  <a:pt x="423481" y="1197690"/>
                  <a:pt x="446341" y="1190070"/>
                </a:cubicBezTo>
                <a:cubicBezTo>
                  <a:pt x="461581" y="1184355"/>
                  <a:pt x="479678" y="1183403"/>
                  <a:pt x="493966" y="1175783"/>
                </a:cubicBezTo>
                <a:cubicBezTo>
                  <a:pt x="579691" y="1134825"/>
                  <a:pt x="627316" y="1064340"/>
                  <a:pt x="641603" y="973853"/>
                </a:cubicBezTo>
                <a:cubicBezTo>
                  <a:pt x="661606" y="848123"/>
                  <a:pt x="659701" y="721440"/>
                  <a:pt x="637793" y="595710"/>
                </a:cubicBezTo>
                <a:cubicBezTo>
                  <a:pt x="633983" y="572850"/>
                  <a:pt x="625411" y="550943"/>
                  <a:pt x="617791" y="529035"/>
                </a:cubicBezTo>
                <a:cubicBezTo>
                  <a:pt x="612076" y="513795"/>
                  <a:pt x="600646" y="500460"/>
                  <a:pt x="581596" y="505223"/>
                </a:cubicBezTo>
                <a:cubicBezTo>
                  <a:pt x="563498" y="509985"/>
                  <a:pt x="561593" y="526178"/>
                  <a:pt x="560641" y="541418"/>
                </a:cubicBezTo>
                <a:cubicBezTo>
                  <a:pt x="558736" y="597615"/>
                  <a:pt x="557783" y="653813"/>
                  <a:pt x="553973" y="710010"/>
                </a:cubicBezTo>
                <a:cubicBezTo>
                  <a:pt x="552068" y="742395"/>
                  <a:pt x="546353" y="773828"/>
                  <a:pt x="537781" y="805260"/>
                </a:cubicBezTo>
                <a:cubicBezTo>
                  <a:pt x="518731" y="872888"/>
                  <a:pt x="485393" y="899558"/>
                  <a:pt x="394906" y="890033"/>
                </a:cubicBezTo>
                <a:cubicBezTo>
                  <a:pt x="374903" y="888128"/>
                  <a:pt x="354901" y="878603"/>
                  <a:pt x="336803" y="870030"/>
                </a:cubicBezTo>
                <a:cubicBezTo>
                  <a:pt x="312038" y="858600"/>
                  <a:pt x="289178" y="844313"/>
                  <a:pt x="265366" y="831930"/>
                </a:cubicBezTo>
                <a:cubicBezTo>
                  <a:pt x="232028" y="813833"/>
                  <a:pt x="221551" y="790020"/>
                  <a:pt x="237743" y="754778"/>
                </a:cubicBezTo>
                <a:cubicBezTo>
                  <a:pt x="250126" y="727155"/>
                  <a:pt x="265366" y="699533"/>
                  <a:pt x="284416" y="676673"/>
                </a:cubicBezTo>
                <a:cubicBezTo>
                  <a:pt x="330136" y="622380"/>
                  <a:pt x="377761" y="569040"/>
                  <a:pt x="426338" y="517605"/>
                </a:cubicBezTo>
                <a:cubicBezTo>
                  <a:pt x="449198" y="492840"/>
                  <a:pt x="476821" y="472838"/>
                  <a:pt x="501586" y="449978"/>
                </a:cubicBezTo>
                <a:cubicBezTo>
                  <a:pt x="508253" y="444263"/>
                  <a:pt x="511111" y="434738"/>
                  <a:pt x="513968" y="426165"/>
                </a:cubicBezTo>
                <a:cubicBezTo>
                  <a:pt x="517778" y="414735"/>
                  <a:pt x="517778" y="401400"/>
                  <a:pt x="523493" y="390923"/>
                </a:cubicBezTo>
                <a:cubicBezTo>
                  <a:pt x="528256" y="380446"/>
                  <a:pt x="535876" y="374254"/>
                  <a:pt x="543734" y="373064"/>
                </a:cubicBezTo>
                <a:close/>
                <a:moveTo>
                  <a:pt x="1736859" y="362706"/>
                </a:moveTo>
                <a:cubicBezTo>
                  <a:pt x="1743408" y="365683"/>
                  <a:pt x="1748408" y="371874"/>
                  <a:pt x="1752218" y="381399"/>
                </a:cubicBezTo>
                <a:cubicBezTo>
                  <a:pt x="1770315" y="428071"/>
                  <a:pt x="1788413" y="474744"/>
                  <a:pt x="1807463" y="521416"/>
                </a:cubicBezTo>
                <a:cubicBezTo>
                  <a:pt x="1823655" y="560469"/>
                  <a:pt x="1821751" y="569994"/>
                  <a:pt x="1789365" y="594759"/>
                </a:cubicBezTo>
                <a:cubicBezTo>
                  <a:pt x="1749361" y="626191"/>
                  <a:pt x="1709355" y="656671"/>
                  <a:pt x="1669351" y="687151"/>
                </a:cubicBezTo>
                <a:cubicBezTo>
                  <a:pt x="1663636" y="690961"/>
                  <a:pt x="1656968" y="696676"/>
                  <a:pt x="1656015" y="702391"/>
                </a:cubicBezTo>
                <a:cubicBezTo>
                  <a:pt x="1653158" y="712869"/>
                  <a:pt x="1653158" y="724299"/>
                  <a:pt x="1652205" y="735729"/>
                </a:cubicBezTo>
                <a:cubicBezTo>
                  <a:pt x="1662683" y="736681"/>
                  <a:pt x="1673161" y="739539"/>
                  <a:pt x="1682686" y="737634"/>
                </a:cubicBezTo>
                <a:cubicBezTo>
                  <a:pt x="1697926" y="735729"/>
                  <a:pt x="1713165" y="729061"/>
                  <a:pt x="1729358" y="728109"/>
                </a:cubicBezTo>
                <a:cubicBezTo>
                  <a:pt x="1759838" y="726204"/>
                  <a:pt x="1776983" y="749064"/>
                  <a:pt x="1766505" y="778591"/>
                </a:cubicBezTo>
                <a:cubicBezTo>
                  <a:pt x="1761743" y="790974"/>
                  <a:pt x="1753170" y="805261"/>
                  <a:pt x="1741740" y="810024"/>
                </a:cubicBezTo>
                <a:cubicBezTo>
                  <a:pt x="1709355" y="826216"/>
                  <a:pt x="1675065" y="842409"/>
                  <a:pt x="1639823" y="850029"/>
                </a:cubicBezTo>
                <a:cubicBezTo>
                  <a:pt x="1595055" y="860506"/>
                  <a:pt x="1570290" y="836694"/>
                  <a:pt x="1569338" y="790974"/>
                </a:cubicBezTo>
                <a:cubicBezTo>
                  <a:pt x="1569338" y="774781"/>
                  <a:pt x="1562670" y="774781"/>
                  <a:pt x="1550288" y="778591"/>
                </a:cubicBezTo>
                <a:cubicBezTo>
                  <a:pt x="1501711" y="793831"/>
                  <a:pt x="1484565" y="815739"/>
                  <a:pt x="1482661" y="867174"/>
                </a:cubicBezTo>
                <a:cubicBezTo>
                  <a:pt x="1481708" y="883366"/>
                  <a:pt x="1479803" y="900511"/>
                  <a:pt x="1474088" y="915751"/>
                </a:cubicBezTo>
                <a:cubicBezTo>
                  <a:pt x="1471230" y="924324"/>
                  <a:pt x="1460753" y="936706"/>
                  <a:pt x="1452180" y="936706"/>
                </a:cubicBezTo>
                <a:cubicBezTo>
                  <a:pt x="1442655" y="937659"/>
                  <a:pt x="1432178" y="927181"/>
                  <a:pt x="1423605" y="921466"/>
                </a:cubicBezTo>
                <a:cubicBezTo>
                  <a:pt x="1419795" y="918609"/>
                  <a:pt x="1417890" y="911941"/>
                  <a:pt x="1415986" y="907179"/>
                </a:cubicBezTo>
                <a:cubicBezTo>
                  <a:pt x="1405508" y="884319"/>
                  <a:pt x="1399793" y="883366"/>
                  <a:pt x="1379790" y="899559"/>
                </a:cubicBezTo>
                <a:cubicBezTo>
                  <a:pt x="1359788" y="915751"/>
                  <a:pt x="1338833" y="932896"/>
                  <a:pt x="1317878" y="948136"/>
                </a:cubicBezTo>
                <a:cubicBezTo>
                  <a:pt x="1302638" y="959566"/>
                  <a:pt x="1285493" y="962424"/>
                  <a:pt x="1269301" y="951946"/>
                </a:cubicBezTo>
                <a:cubicBezTo>
                  <a:pt x="1254061" y="941469"/>
                  <a:pt x="1253108" y="926229"/>
                  <a:pt x="1255965" y="909084"/>
                </a:cubicBezTo>
                <a:cubicBezTo>
                  <a:pt x="1258823" y="889081"/>
                  <a:pt x="1260728" y="869079"/>
                  <a:pt x="1261680" y="850029"/>
                </a:cubicBezTo>
                <a:cubicBezTo>
                  <a:pt x="1262633" y="825264"/>
                  <a:pt x="1256918" y="802404"/>
                  <a:pt x="1242630" y="781449"/>
                </a:cubicBezTo>
                <a:cubicBezTo>
                  <a:pt x="1238820" y="776686"/>
                  <a:pt x="1235963" y="770971"/>
                  <a:pt x="1233105" y="765256"/>
                </a:cubicBezTo>
                <a:cubicBezTo>
                  <a:pt x="1225486" y="745254"/>
                  <a:pt x="1234058" y="729061"/>
                  <a:pt x="1247393" y="714774"/>
                </a:cubicBezTo>
                <a:cubicBezTo>
                  <a:pt x="1259776" y="701439"/>
                  <a:pt x="1272158" y="711916"/>
                  <a:pt x="1283588" y="716679"/>
                </a:cubicBezTo>
                <a:cubicBezTo>
                  <a:pt x="1314068" y="729061"/>
                  <a:pt x="1331213" y="750969"/>
                  <a:pt x="1328355" y="783354"/>
                </a:cubicBezTo>
                <a:cubicBezTo>
                  <a:pt x="1327403" y="809071"/>
                  <a:pt x="1321688" y="834789"/>
                  <a:pt x="1316926" y="864316"/>
                </a:cubicBezTo>
                <a:cubicBezTo>
                  <a:pt x="1349311" y="853839"/>
                  <a:pt x="1372170" y="833836"/>
                  <a:pt x="1391220" y="809071"/>
                </a:cubicBezTo>
                <a:cubicBezTo>
                  <a:pt x="1407413" y="788116"/>
                  <a:pt x="1409318" y="763351"/>
                  <a:pt x="1407413" y="738586"/>
                </a:cubicBezTo>
                <a:cubicBezTo>
                  <a:pt x="1404555" y="694771"/>
                  <a:pt x="1398840" y="650956"/>
                  <a:pt x="1395030" y="607141"/>
                </a:cubicBezTo>
                <a:cubicBezTo>
                  <a:pt x="1393126" y="578566"/>
                  <a:pt x="1392173" y="549991"/>
                  <a:pt x="1391220" y="520464"/>
                </a:cubicBezTo>
                <a:cubicBezTo>
                  <a:pt x="1391220" y="515701"/>
                  <a:pt x="1390268" y="509986"/>
                  <a:pt x="1392173" y="506176"/>
                </a:cubicBezTo>
                <a:cubicBezTo>
                  <a:pt x="1399793" y="493794"/>
                  <a:pt x="1409318" y="482364"/>
                  <a:pt x="1417890" y="470934"/>
                </a:cubicBezTo>
                <a:cubicBezTo>
                  <a:pt x="1426463" y="480459"/>
                  <a:pt x="1438845" y="489031"/>
                  <a:pt x="1442655" y="500461"/>
                </a:cubicBezTo>
                <a:cubicBezTo>
                  <a:pt x="1467420" y="572851"/>
                  <a:pt x="1495043" y="645241"/>
                  <a:pt x="1496948" y="723346"/>
                </a:cubicBezTo>
                <a:cubicBezTo>
                  <a:pt x="1496948" y="734776"/>
                  <a:pt x="1502663" y="738586"/>
                  <a:pt x="1513140" y="732871"/>
                </a:cubicBezTo>
                <a:cubicBezTo>
                  <a:pt x="1548383" y="713821"/>
                  <a:pt x="1579815" y="691914"/>
                  <a:pt x="1592198" y="649051"/>
                </a:cubicBezTo>
                <a:cubicBezTo>
                  <a:pt x="1616011" y="569994"/>
                  <a:pt x="1644586" y="492841"/>
                  <a:pt x="1671255" y="414736"/>
                </a:cubicBezTo>
                <a:cubicBezTo>
                  <a:pt x="1678876" y="393781"/>
                  <a:pt x="1687448" y="371874"/>
                  <a:pt x="1712213" y="363301"/>
                </a:cubicBezTo>
                <a:cubicBezTo>
                  <a:pt x="1722214" y="359968"/>
                  <a:pt x="1730311" y="359730"/>
                  <a:pt x="1736859" y="362706"/>
                </a:cubicBezTo>
                <a:close/>
                <a:moveTo>
                  <a:pt x="3765804" y="306151"/>
                </a:moveTo>
                <a:lnTo>
                  <a:pt x="3740704" y="318856"/>
                </a:lnTo>
                <a:lnTo>
                  <a:pt x="3728181" y="324963"/>
                </a:lnTo>
                <a:lnTo>
                  <a:pt x="3727759" y="325409"/>
                </a:lnTo>
                <a:lnTo>
                  <a:pt x="3727228" y="325677"/>
                </a:lnTo>
                <a:cubicBezTo>
                  <a:pt x="3716037" y="334488"/>
                  <a:pt x="3706273" y="345203"/>
                  <a:pt x="3697224" y="356633"/>
                </a:cubicBezTo>
                <a:cubicBezTo>
                  <a:pt x="3695319" y="358538"/>
                  <a:pt x="3696272" y="365206"/>
                  <a:pt x="3698177" y="367111"/>
                </a:cubicBezTo>
                <a:lnTo>
                  <a:pt x="3699129" y="367111"/>
                </a:lnTo>
                <a:lnTo>
                  <a:pt x="3709607" y="367111"/>
                </a:lnTo>
                <a:lnTo>
                  <a:pt x="3710559" y="367111"/>
                </a:lnTo>
                <a:cubicBezTo>
                  <a:pt x="3731514" y="349966"/>
                  <a:pt x="3752469" y="331869"/>
                  <a:pt x="3773424" y="314724"/>
                </a:cubicBezTo>
                <a:lnTo>
                  <a:pt x="3773424" y="314723"/>
                </a:lnTo>
                <a:lnTo>
                  <a:pt x="3773418" y="314716"/>
                </a:lnTo>
                <a:lnTo>
                  <a:pt x="3766757" y="306151"/>
                </a:lnTo>
                <a:lnTo>
                  <a:pt x="3766092" y="306475"/>
                </a:lnTo>
                <a:close/>
                <a:moveTo>
                  <a:pt x="2640186" y="300911"/>
                </a:moveTo>
                <a:cubicBezTo>
                  <a:pt x="2636376" y="300911"/>
                  <a:pt x="2632804" y="301387"/>
                  <a:pt x="2630423" y="303292"/>
                </a:cubicBezTo>
                <a:cubicBezTo>
                  <a:pt x="2605658" y="321390"/>
                  <a:pt x="2581845" y="339487"/>
                  <a:pt x="2558985" y="359490"/>
                </a:cubicBezTo>
                <a:cubicBezTo>
                  <a:pt x="2553270" y="365205"/>
                  <a:pt x="2551365" y="376635"/>
                  <a:pt x="2547555" y="384255"/>
                </a:cubicBezTo>
                <a:cubicBezTo>
                  <a:pt x="2550413" y="395685"/>
                  <a:pt x="2550413" y="405210"/>
                  <a:pt x="2554223" y="412830"/>
                </a:cubicBezTo>
                <a:cubicBezTo>
                  <a:pt x="2559938" y="426165"/>
                  <a:pt x="2570415" y="430927"/>
                  <a:pt x="2579940" y="418545"/>
                </a:cubicBezTo>
                <a:cubicBezTo>
                  <a:pt x="2604706" y="387112"/>
                  <a:pt x="2627565" y="353775"/>
                  <a:pt x="2650426" y="320437"/>
                </a:cubicBezTo>
                <a:cubicBezTo>
                  <a:pt x="2653283" y="315675"/>
                  <a:pt x="2651378" y="308055"/>
                  <a:pt x="2651378" y="301387"/>
                </a:cubicBezTo>
                <a:cubicBezTo>
                  <a:pt x="2648044" y="301387"/>
                  <a:pt x="2643996" y="300911"/>
                  <a:pt x="2640186" y="300911"/>
                </a:cubicBezTo>
                <a:close/>
                <a:moveTo>
                  <a:pt x="5686043" y="253764"/>
                </a:moveTo>
                <a:lnTo>
                  <a:pt x="5686015" y="253766"/>
                </a:lnTo>
                <a:lnTo>
                  <a:pt x="5650801" y="256384"/>
                </a:lnTo>
                <a:lnTo>
                  <a:pt x="5650723" y="256481"/>
                </a:lnTo>
                <a:lnTo>
                  <a:pt x="5650443" y="256503"/>
                </a:lnTo>
                <a:lnTo>
                  <a:pt x="5644426" y="264352"/>
                </a:lnTo>
                <a:lnTo>
                  <a:pt x="5626989" y="286149"/>
                </a:lnTo>
                <a:cubicBezTo>
                  <a:pt x="5624608" y="292102"/>
                  <a:pt x="5623239" y="297460"/>
                  <a:pt x="5623030" y="302431"/>
                </a:cubicBezTo>
                <a:lnTo>
                  <a:pt x="5623138" y="302934"/>
                </a:lnTo>
                <a:lnTo>
                  <a:pt x="5623029" y="303384"/>
                </a:lnTo>
                <a:cubicBezTo>
                  <a:pt x="5622404" y="318296"/>
                  <a:pt x="5632227" y="329726"/>
                  <a:pt x="5656515" y="343299"/>
                </a:cubicBezTo>
                <a:lnTo>
                  <a:pt x="5685950" y="254045"/>
                </a:lnTo>
                <a:lnTo>
                  <a:pt x="5686044" y="253764"/>
                </a:lnTo>
                <a:close/>
                <a:moveTo>
                  <a:pt x="2564581" y="210900"/>
                </a:moveTo>
                <a:cubicBezTo>
                  <a:pt x="2574464" y="210185"/>
                  <a:pt x="2584703" y="215186"/>
                  <a:pt x="2592323" y="226140"/>
                </a:cubicBezTo>
                <a:cubicBezTo>
                  <a:pt x="2600895" y="240427"/>
                  <a:pt x="2611373" y="241380"/>
                  <a:pt x="2626613" y="242332"/>
                </a:cubicBezTo>
                <a:cubicBezTo>
                  <a:pt x="2649473" y="243285"/>
                  <a:pt x="2672333" y="247095"/>
                  <a:pt x="2694240" y="252810"/>
                </a:cubicBezTo>
                <a:cubicBezTo>
                  <a:pt x="2719006" y="258525"/>
                  <a:pt x="2734245" y="293767"/>
                  <a:pt x="2721863" y="313770"/>
                </a:cubicBezTo>
                <a:cubicBezTo>
                  <a:pt x="2691383" y="362347"/>
                  <a:pt x="2658998" y="410925"/>
                  <a:pt x="2626613" y="459502"/>
                </a:cubicBezTo>
                <a:cubicBezTo>
                  <a:pt x="2615183" y="476647"/>
                  <a:pt x="2598990" y="485220"/>
                  <a:pt x="2578988" y="489030"/>
                </a:cubicBezTo>
                <a:cubicBezTo>
                  <a:pt x="2566605" y="490935"/>
                  <a:pt x="2555175" y="498555"/>
                  <a:pt x="2543745" y="503317"/>
                </a:cubicBezTo>
                <a:cubicBezTo>
                  <a:pt x="2544698" y="506175"/>
                  <a:pt x="2544698" y="508080"/>
                  <a:pt x="2545650" y="510937"/>
                </a:cubicBezTo>
                <a:cubicBezTo>
                  <a:pt x="2553270" y="510937"/>
                  <a:pt x="2559938" y="512842"/>
                  <a:pt x="2567558" y="511890"/>
                </a:cubicBezTo>
                <a:cubicBezTo>
                  <a:pt x="2588513" y="510937"/>
                  <a:pt x="2598038" y="520462"/>
                  <a:pt x="2593275" y="542370"/>
                </a:cubicBezTo>
                <a:cubicBezTo>
                  <a:pt x="2587560" y="565230"/>
                  <a:pt x="2578988" y="588090"/>
                  <a:pt x="2570415" y="613807"/>
                </a:cubicBezTo>
                <a:cubicBezTo>
                  <a:pt x="2577083" y="610950"/>
                  <a:pt x="2582798" y="609997"/>
                  <a:pt x="2587560" y="608092"/>
                </a:cubicBezTo>
                <a:cubicBezTo>
                  <a:pt x="2607563" y="597615"/>
                  <a:pt x="2626613" y="587137"/>
                  <a:pt x="2646615" y="577612"/>
                </a:cubicBezTo>
                <a:cubicBezTo>
                  <a:pt x="2656140" y="572850"/>
                  <a:pt x="2667570" y="569992"/>
                  <a:pt x="2678048" y="568087"/>
                </a:cubicBezTo>
                <a:cubicBezTo>
                  <a:pt x="2704718" y="565230"/>
                  <a:pt x="2718053" y="578565"/>
                  <a:pt x="2712338" y="605235"/>
                </a:cubicBezTo>
                <a:cubicBezTo>
                  <a:pt x="2698050" y="662385"/>
                  <a:pt x="2674238" y="715725"/>
                  <a:pt x="2630423" y="757635"/>
                </a:cubicBezTo>
                <a:cubicBezTo>
                  <a:pt x="2626613" y="761445"/>
                  <a:pt x="2622803" y="764302"/>
                  <a:pt x="2619945" y="768112"/>
                </a:cubicBezTo>
                <a:cubicBezTo>
                  <a:pt x="2618993" y="769065"/>
                  <a:pt x="2618993" y="771922"/>
                  <a:pt x="2618040" y="774780"/>
                </a:cubicBezTo>
                <a:cubicBezTo>
                  <a:pt x="2630423" y="782400"/>
                  <a:pt x="2642805" y="790972"/>
                  <a:pt x="2655188" y="799545"/>
                </a:cubicBezTo>
                <a:cubicBezTo>
                  <a:pt x="2671380" y="810022"/>
                  <a:pt x="2679000" y="825262"/>
                  <a:pt x="2674238" y="843360"/>
                </a:cubicBezTo>
                <a:cubicBezTo>
                  <a:pt x="2663760" y="881460"/>
                  <a:pt x="2654235" y="920512"/>
                  <a:pt x="2640900" y="957660"/>
                </a:cubicBezTo>
                <a:cubicBezTo>
                  <a:pt x="2629470" y="987187"/>
                  <a:pt x="2632328" y="1010047"/>
                  <a:pt x="2656140" y="1031955"/>
                </a:cubicBezTo>
                <a:cubicBezTo>
                  <a:pt x="2667570" y="1042432"/>
                  <a:pt x="2675190" y="1057672"/>
                  <a:pt x="2680905" y="1071960"/>
                </a:cubicBezTo>
                <a:cubicBezTo>
                  <a:pt x="2683763" y="1081485"/>
                  <a:pt x="2681858" y="1095772"/>
                  <a:pt x="2676143" y="1104345"/>
                </a:cubicBezTo>
                <a:cubicBezTo>
                  <a:pt x="2672333" y="1109107"/>
                  <a:pt x="2656140" y="1109107"/>
                  <a:pt x="2647568" y="1105297"/>
                </a:cubicBezTo>
                <a:cubicBezTo>
                  <a:pt x="2631375" y="1098630"/>
                  <a:pt x="2616135" y="1088152"/>
                  <a:pt x="2600895" y="1078627"/>
                </a:cubicBezTo>
                <a:cubicBezTo>
                  <a:pt x="2587560" y="1070055"/>
                  <a:pt x="2580893" y="1073865"/>
                  <a:pt x="2576130" y="1087200"/>
                </a:cubicBezTo>
                <a:cubicBezTo>
                  <a:pt x="2567558" y="1114822"/>
                  <a:pt x="2551365" y="1135777"/>
                  <a:pt x="2528505" y="1153875"/>
                </a:cubicBezTo>
                <a:cubicBezTo>
                  <a:pt x="2510408" y="1168162"/>
                  <a:pt x="2496120" y="1166257"/>
                  <a:pt x="2481833" y="1149112"/>
                </a:cubicBezTo>
                <a:cubicBezTo>
                  <a:pt x="2464688" y="1130062"/>
                  <a:pt x="2458973" y="1106250"/>
                  <a:pt x="2462783" y="1081485"/>
                </a:cubicBezTo>
                <a:cubicBezTo>
                  <a:pt x="2477070" y="990045"/>
                  <a:pt x="2492310" y="899557"/>
                  <a:pt x="2506598" y="809070"/>
                </a:cubicBezTo>
                <a:cubicBezTo>
                  <a:pt x="2509455" y="792877"/>
                  <a:pt x="2518028" y="784305"/>
                  <a:pt x="2533268" y="782400"/>
                </a:cubicBezTo>
                <a:cubicBezTo>
                  <a:pt x="2563748" y="779542"/>
                  <a:pt x="2580893" y="763350"/>
                  <a:pt x="2587560" y="733822"/>
                </a:cubicBezTo>
                <a:cubicBezTo>
                  <a:pt x="2590418" y="721440"/>
                  <a:pt x="2598038" y="710962"/>
                  <a:pt x="2599943" y="699532"/>
                </a:cubicBezTo>
                <a:cubicBezTo>
                  <a:pt x="2600895" y="693817"/>
                  <a:pt x="2599943" y="683340"/>
                  <a:pt x="2595180" y="680482"/>
                </a:cubicBezTo>
                <a:cubicBezTo>
                  <a:pt x="2591370" y="677625"/>
                  <a:pt x="2579940" y="677625"/>
                  <a:pt x="2575178" y="681435"/>
                </a:cubicBezTo>
                <a:cubicBezTo>
                  <a:pt x="2532315" y="719535"/>
                  <a:pt x="2485643" y="753825"/>
                  <a:pt x="2448495" y="796687"/>
                </a:cubicBezTo>
                <a:cubicBezTo>
                  <a:pt x="2373248" y="883365"/>
                  <a:pt x="2315145" y="982425"/>
                  <a:pt x="2255138" y="1079580"/>
                </a:cubicBezTo>
                <a:cubicBezTo>
                  <a:pt x="2248470" y="1091010"/>
                  <a:pt x="2238945" y="1102440"/>
                  <a:pt x="2228468" y="1111012"/>
                </a:cubicBezTo>
                <a:cubicBezTo>
                  <a:pt x="2221800" y="1115775"/>
                  <a:pt x="2208465" y="1118632"/>
                  <a:pt x="2202750" y="1114822"/>
                </a:cubicBezTo>
                <a:cubicBezTo>
                  <a:pt x="2196083" y="1111012"/>
                  <a:pt x="2191320" y="1099582"/>
                  <a:pt x="2190368" y="1091010"/>
                </a:cubicBezTo>
                <a:cubicBezTo>
                  <a:pt x="2189415" y="1082437"/>
                  <a:pt x="2193225" y="1072912"/>
                  <a:pt x="2197988" y="1066245"/>
                </a:cubicBezTo>
                <a:cubicBezTo>
                  <a:pt x="2260853" y="965280"/>
                  <a:pt x="2322765" y="865267"/>
                  <a:pt x="2387535" y="765255"/>
                </a:cubicBezTo>
                <a:cubicBezTo>
                  <a:pt x="2408490" y="733822"/>
                  <a:pt x="2435160" y="706200"/>
                  <a:pt x="2459925" y="677625"/>
                </a:cubicBezTo>
                <a:cubicBezTo>
                  <a:pt x="2474213" y="661432"/>
                  <a:pt x="2473260" y="656670"/>
                  <a:pt x="2452305" y="650955"/>
                </a:cubicBezTo>
                <a:cubicBezTo>
                  <a:pt x="2420873" y="641430"/>
                  <a:pt x="2415158" y="630952"/>
                  <a:pt x="2424683" y="599520"/>
                </a:cubicBezTo>
                <a:cubicBezTo>
                  <a:pt x="2437065" y="557610"/>
                  <a:pt x="2451353" y="517605"/>
                  <a:pt x="2478975" y="482362"/>
                </a:cubicBezTo>
                <a:cubicBezTo>
                  <a:pt x="2496120" y="461407"/>
                  <a:pt x="2490405" y="440452"/>
                  <a:pt x="2484690" y="417592"/>
                </a:cubicBezTo>
                <a:cubicBezTo>
                  <a:pt x="2479928" y="421402"/>
                  <a:pt x="2478023" y="422355"/>
                  <a:pt x="2476118" y="423307"/>
                </a:cubicBezTo>
                <a:cubicBezTo>
                  <a:pt x="2464688" y="430927"/>
                  <a:pt x="2445638" y="448072"/>
                  <a:pt x="2442780" y="445215"/>
                </a:cubicBezTo>
                <a:cubicBezTo>
                  <a:pt x="2425635" y="429975"/>
                  <a:pt x="2410395" y="410925"/>
                  <a:pt x="2397060" y="391875"/>
                </a:cubicBezTo>
                <a:cubicBezTo>
                  <a:pt x="2394203" y="388065"/>
                  <a:pt x="2398965" y="377587"/>
                  <a:pt x="2402775" y="370920"/>
                </a:cubicBezTo>
                <a:cubicBezTo>
                  <a:pt x="2418015" y="338535"/>
                  <a:pt x="2436113" y="308055"/>
                  <a:pt x="2434208" y="269955"/>
                </a:cubicBezTo>
                <a:cubicBezTo>
                  <a:pt x="2434208" y="261382"/>
                  <a:pt x="2439923" y="249952"/>
                  <a:pt x="2446590" y="245190"/>
                </a:cubicBezTo>
                <a:cubicBezTo>
                  <a:pt x="2453258" y="239475"/>
                  <a:pt x="2465640" y="236617"/>
                  <a:pt x="2474213" y="238522"/>
                </a:cubicBezTo>
                <a:cubicBezTo>
                  <a:pt x="2479928" y="239475"/>
                  <a:pt x="2485643" y="250905"/>
                  <a:pt x="2487548" y="258525"/>
                </a:cubicBezTo>
                <a:cubicBezTo>
                  <a:pt x="2490405" y="266145"/>
                  <a:pt x="2487548" y="274717"/>
                  <a:pt x="2489453" y="283290"/>
                </a:cubicBezTo>
                <a:cubicBezTo>
                  <a:pt x="2490405" y="288052"/>
                  <a:pt x="2494215" y="294720"/>
                  <a:pt x="2498025" y="294720"/>
                </a:cubicBezTo>
                <a:cubicBezTo>
                  <a:pt x="2501835" y="295672"/>
                  <a:pt x="2509455" y="291862"/>
                  <a:pt x="2511360" y="289005"/>
                </a:cubicBezTo>
                <a:cubicBezTo>
                  <a:pt x="2518028" y="278527"/>
                  <a:pt x="2523743" y="266145"/>
                  <a:pt x="2529458" y="254715"/>
                </a:cubicBezTo>
                <a:cubicBezTo>
                  <a:pt x="2533268" y="247095"/>
                  <a:pt x="2535173" y="237570"/>
                  <a:pt x="2538983" y="229950"/>
                </a:cubicBezTo>
                <a:cubicBezTo>
                  <a:pt x="2545174" y="218044"/>
                  <a:pt x="2554699" y="211614"/>
                  <a:pt x="2564581" y="210900"/>
                </a:cubicBezTo>
                <a:close/>
                <a:moveTo>
                  <a:pt x="5552693" y="164944"/>
                </a:moveTo>
                <a:cubicBezTo>
                  <a:pt x="5558170" y="163991"/>
                  <a:pt x="5564123" y="165182"/>
                  <a:pt x="5570790" y="168039"/>
                </a:cubicBezTo>
                <a:cubicBezTo>
                  <a:pt x="5580315" y="172802"/>
                  <a:pt x="5590793" y="176612"/>
                  <a:pt x="5600318" y="183279"/>
                </a:cubicBezTo>
                <a:cubicBezTo>
                  <a:pt x="5626035" y="201377"/>
                  <a:pt x="5651753" y="199472"/>
                  <a:pt x="5678423" y="186137"/>
                </a:cubicBezTo>
                <a:cubicBezTo>
                  <a:pt x="5710808" y="169944"/>
                  <a:pt x="5746050" y="173754"/>
                  <a:pt x="5767006" y="196614"/>
                </a:cubicBezTo>
                <a:cubicBezTo>
                  <a:pt x="5773673" y="203282"/>
                  <a:pt x="5779388" y="214712"/>
                  <a:pt x="5778435" y="223284"/>
                </a:cubicBezTo>
                <a:cubicBezTo>
                  <a:pt x="5774625" y="249954"/>
                  <a:pt x="5768910" y="277577"/>
                  <a:pt x="5759385" y="302342"/>
                </a:cubicBezTo>
                <a:cubicBezTo>
                  <a:pt x="5747956" y="332822"/>
                  <a:pt x="5731763" y="360444"/>
                  <a:pt x="5718428" y="389972"/>
                </a:cubicBezTo>
                <a:cubicBezTo>
                  <a:pt x="5709856" y="408069"/>
                  <a:pt x="5709856" y="424262"/>
                  <a:pt x="5720333" y="442359"/>
                </a:cubicBezTo>
                <a:cubicBezTo>
                  <a:pt x="5738431" y="473792"/>
                  <a:pt x="5740335" y="506177"/>
                  <a:pt x="5720333" y="540467"/>
                </a:cubicBezTo>
                <a:cubicBezTo>
                  <a:pt x="5707950" y="561422"/>
                  <a:pt x="5701283" y="585234"/>
                  <a:pt x="5693663" y="609047"/>
                </a:cubicBezTo>
                <a:cubicBezTo>
                  <a:pt x="5683185" y="643337"/>
                  <a:pt x="5667945" y="673817"/>
                  <a:pt x="5640323" y="698582"/>
                </a:cubicBezTo>
                <a:cubicBezTo>
                  <a:pt x="5606985" y="729062"/>
                  <a:pt x="5574600" y="761447"/>
                  <a:pt x="5541263" y="792879"/>
                </a:cubicBezTo>
                <a:cubicBezTo>
                  <a:pt x="5527928" y="805262"/>
                  <a:pt x="5528881" y="814787"/>
                  <a:pt x="5539358" y="830027"/>
                </a:cubicBezTo>
                <a:cubicBezTo>
                  <a:pt x="5548883" y="843362"/>
                  <a:pt x="5554598" y="860507"/>
                  <a:pt x="5557456" y="876699"/>
                </a:cubicBezTo>
                <a:cubicBezTo>
                  <a:pt x="5561265" y="898607"/>
                  <a:pt x="5565075" y="902417"/>
                  <a:pt x="5586983" y="903369"/>
                </a:cubicBezTo>
                <a:cubicBezTo>
                  <a:pt x="5597460" y="903369"/>
                  <a:pt x="5615558" y="907179"/>
                  <a:pt x="5617463" y="913847"/>
                </a:cubicBezTo>
                <a:cubicBezTo>
                  <a:pt x="5621273" y="925277"/>
                  <a:pt x="5621273" y="944327"/>
                  <a:pt x="5614606" y="951947"/>
                </a:cubicBezTo>
                <a:cubicBezTo>
                  <a:pt x="5593650" y="973854"/>
                  <a:pt x="5598413" y="989094"/>
                  <a:pt x="5615558" y="1010049"/>
                </a:cubicBezTo>
                <a:cubicBezTo>
                  <a:pt x="5638418" y="1039577"/>
                  <a:pt x="5630798" y="1108157"/>
                  <a:pt x="5605081" y="1139589"/>
                </a:cubicBezTo>
                <a:cubicBezTo>
                  <a:pt x="5566981" y="1186262"/>
                  <a:pt x="5512688" y="1199597"/>
                  <a:pt x="5456490" y="1175784"/>
                </a:cubicBezTo>
                <a:cubicBezTo>
                  <a:pt x="5433631" y="1166259"/>
                  <a:pt x="5423153" y="1142447"/>
                  <a:pt x="5434583" y="1119587"/>
                </a:cubicBezTo>
                <a:cubicBezTo>
                  <a:pt x="5451728" y="1083392"/>
                  <a:pt x="5469825" y="1048149"/>
                  <a:pt x="5489828" y="1012907"/>
                </a:cubicBezTo>
                <a:cubicBezTo>
                  <a:pt x="5509831" y="978617"/>
                  <a:pt x="5512688" y="942422"/>
                  <a:pt x="5505068" y="905274"/>
                </a:cubicBezTo>
                <a:cubicBezTo>
                  <a:pt x="5503163" y="894797"/>
                  <a:pt x="5493638" y="885272"/>
                  <a:pt x="5486970" y="875747"/>
                </a:cubicBezTo>
                <a:cubicBezTo>
                  <a:pt x="5481256" y="869079"/>
                  <a:pt x="5473635" y="863364"/>
                  <a:pt x="5467920" y="856697"/>
                </a:cubicBezTo>
                <a:cubicBezTo>
                  <a:pt x="5446013" y="831932"/>
                  <a:pt x="5446965" y="826217"/>
                  <a:pt x="5468873" y="801452"/>
                </a:cubicBezTo>
                <a:cubicBezTo>
                  <a:pt x="5511735" y="753827"/>
                  <a:pt x="5564123" y="713822"/>
                  <a:pt x="5593650" y="655719"/>
                </a:cubicBezTo>
                <a:cubicBezTo>
                  <a:pt x="5607938" y="628097"/>
                  <a:pt x="5617463" y="597617"/>
                  <a:pt x="5627940" y="568089"/>
                </a:cubicBezTo>
                <a:cubicBezTo>
                  <a:pt x="5629845" y="562374"/>
                  <a:pt x="5628893" y="553802"/>
                  <a:pt x="5626988" y="548087"/>
                </a:cubicBezTo>
                <a:cubicBezTo>
                  <a:pt x="5622225" y="536657"/>
                  <a:pt x="5613653" y="533799"/>
                  <a:pt x="5606033" y="545229"/>
                </a:cubicBezTo>
                <a:cubicBezTo>
                  <a:pt x="5601270" y="550944"/>
                  <a:pt x="5598413" y="558564"/>
                  <a:pt x="5594603" y="565232"/>
                </a:cubicBezTo>
                <a:cubicBezTo>
                  <a:pt x="5568885" y="612857"/>
                  <a:pt x="5527928" y="647147"/>
                  <a:pt x="5486018" y="679532"/>
                </a:cubicBezTo>
                <a:cubicBezTo>
                  <a:pt x="5460300" y="699534"/>
                  <a:pt x="5437440" y="724299"/>
                  <a:pt x="5413628" y="747159"/>
                </a:cubicBezTo>
                <a:cubicBezTo>
                  <a:pt x="5380290" y="777639"/>
                  <a:pt x="5346953" y="809072"/>
                  <a:pt x="5313615" y="839552"/>
                </a:cubicBezTo>
                <a:cubicBezTo>
                  <a:pt x="5311710" y="841457"/>
                  <a:pt x="5308853" y="843362"/>
                  <a:pt x="5306948" y="844314"/>
                </a:cubicBezTo>
                <a:cubicBezTo>
                  <a:pt x="5290756" y="851934"/>
                  <a:pt x="5272658" y="860507"/>
                  <a:pt x="5259323" y="844314"/>
                </a:cubicBezTo>
                <a:cubicBezTo>
                  <a:pt x="5245988" y="830027"/>
                  <a:pt x="5254560" y="812882"/>
                  <a:pt x="5265990" y="799547"/>
                </a:cubicBezTo>
                <a:cubicBezTo>
                  <a:pt x="5285040" y="778592"/>
                  <a:pt x="5304090" y="758589"/>
                  <a:pt x="5324093" y="738587"/>
                </a:cubicBezTo>
                <a:cubicBezTo>
                  <a:pt x="5383148" y="678579"/>
                  <a:pt x="5443156" y="619524"/>
                  <a:pt x="5503163" y="560469"/>
                </a:cubicBezTo>
                <a:cubicBezTo>
                  <a:pt x="5518403" y="545229"/>
                  <a:pt x="5525070" y="526179"/>
                  <a:pt x="5525070" y="504272"/>
                </a:cubicBezTo>
                <a:cubicBezTo>
                  <a:pt x="5525070" y="493794"/>
                  <a:pt x="5522213" y="488079"/>
                  <a:pt x="5508878" y="489984"/>
                </a:cubicBezTo>
                <a:cubicBezTo>
                  <a:pt x="5480303" y="494747"/>
                  <a:pt x="5478398" y="492842"/>
                  <a:pt x="5467920" y="466172"/>
                </a:cubicBezTo>
                <a:cubicBezTo>
                  <a:pt x="5448870" y="418547"/>
                  <a:pt x="5430773" y="369969"/>
                  <a:pt x="5410770" y="322344"/>
                </a:cubicBezTo>
                <a:cubicBezTo>
                  <a:pt x="5404103" y="306152"/>
                  <a:pt x="5394578" y="290912"/>
                  <a:pt x="5386006" y="274719"/>
                </a:cubicBezTo>
                <a:cubicBezTo>
                  <a:pt x="5378385" y="259479"/>
                  <a:pt x="5367908" y="243287"/>
                  <a:pt x="5386006" y="230904"/>
                </a:cubicBezTo>
                <a:cubicBezTo>
                  <a:pt x="5404103" y="218522"/>
                  <a:pt x="5415533" y="234714"/>
                  <a:pt x="5425058" y="246144"/>
                </a:cubicBezTo>
                <a:cubicBezTo>
                  <a:pt x="5435535" y="258527"/>
                  <a:pt x="5443156" y="273767"/>
                  <a:pt x="5450775" y="288054"/>
                </a:cubicBezTo>
                <a:cubicBezTo>
                  <a:pt x="5462206" y="320439"/>
                  <a:pt x="5477445" y="352824"/>
                  <a:pt x="5493638" y="385209"/>
                </a:cubicBezTo>
                <a:cubicBezTo>
                  <a:pt x="5520308" y="342347"/>
                  <a:pt x="5546025" y="301389"/>
                  <a:pt x="5572695" y="259479"/>
                </a:cubicBezTo>
                <a:cubicBezTo>
                  <a:pt x="5561265" y="258527"/>
                  <a:pt x="5548883" y="257574"/>
                  <a:pt x="5536500" y="257574"/>
                </a:cubicBezTo>
                <a:cubicBezTo>
                  <a:pt x="5518403" y="257574"/>
                  <a:pt x="5506973" y="247097"/>
                  <a:pt x="5499353" y="231857"/>
                </a:cubicBezTo>
                <a:cubicBezTo>
                  <a:pt x="5492685" y="218522"/>
                  <a:pt x="5493638" y="207092"/>
                  <a:pt x="5508878" y="198519"/>
                </a:cubicBezTo>
                <a:cubicBezTo>
                  <a:pt x="5519356" y="192804"/>
                  <a:pt x="5528881" y="184232"/>
                  <a:pt x="5537453" y="174707"/>
                </a:cubicBezTo>
                <a:cubicBezTo>
                  <a:pt x="5542215" y="168992"/>
                  <a:pt x="5547216" y="165896"/>
                  <a:pt x="5552693" y="164944"/>
                </a:cubicBezTo>
                <a:close/>
                <a:moveTo>
                  <a:pt x="3677222" y="147084"/>
                </a:moveTo>
                <a:cubicBezTo>
                  <a:pt x="3693414" y="148036"/>
                  <a:pt x="3706749" y="160419"/>
                  <a:pt x="3707702" y="178516"/>
                </a:cubicBezTo>
                <a:cubicBezTo>
                  <a:pt x="3709607" y="204234"/>
                  <a:pt x="3709607" y="228999"/>
                  <a:pt x="3711511" y="254716"/>
                </a:cubicBezTo>
                <a:cubicBezTo>
                  <a:pt x="3711511" y="258526"/>
                  <a:pt x="3712464" y="262336"/>
                  <a:pt x="3713417" y="270909"/>
                </a:cubicBezTo>
                <a:cubicBezTo>
                  <a:pt x="3724847" y="265194"/>
                  <a:pt x="3734372" y="260431"/>
                  <a:pt x="3743897" y="256621"/>
                </a:cubicBezTo>
                <a:cubicBezTo>
                  <a:pt x="3765804" y="246144"/>
                  <a:pt x="3786759" y="234714"/>
                  <a:pt x="3809619" y="226141"/>
                </a:cubicBezTo>
                <a:cubicBezTo>
                  <a:pt x="3827717" y="219474"/>
                  <a:pt x="3844861" y="223284"/>
                  <a:pt x="3857244" y="240429"/>
                </a:cubicBezTo>
                <a:cubicBezTo>
                  <a:pt x="3869627" y="257574"/>
                  <a:pt x="3869627" y="276624"/>
                  <a:pt x="3858197" y="292816"/>
                </a:cubicBezTo>
                <a:cubicBezTo>
                  <a:pt x="3842004" y="313771"/>
                  <a:pt x="3822002" y="332821"/>
                  <a:pt x="3801999" y="350919"/>
                </a:cubicBezTo>
                <a:cubicBezTo>
                  <a:pt x="3773424" y="376636"/>
                  <a:pt x="3742944" y="401401"/>
                  <a:pt x="3712464" y="427119"/>
                </a:cubicBezTo>
                <a:cubicBezTo>
                  <a:pt x="3710559" y="432834"/>
                  <a:pt x="3711511" y="434739"/>
                  <a:pt x="3712464" y="435691"/>
                </a:cubicBezTo>
                <a:cubicBezTo>
                  <a:pt x="3716274" y="435691"/>
                  <a:pt x="3721036" y="435691"/>
                  <a:pt x="3724847" y="435691"/>
                </a:cubicBezTo>
                <a:cubicBezTo>
                  <a:pt x="3744849" y="433786"/>
                  <a:pt x="3762947" y="435691"/>
                  <a:pt x="3772472" y="456646"/>
                </a:cubicBezTo>
                <a:cubicBezTo>
                  <a:pt x="3782949" y="479506"/>
                  <a:pt x="3781044" y="503319"/>
                  <a:pt x="3766757" y="523321"/>
                </a:cubicBezTo>
                <a:cubicBezTo>
                  <a:pt x="3752469" y="544276"/>
                  <a:pt x="3734372" y="562374"/>
                  <a:pt x="3718179" y="581424"/>
                </a:cubicBezTo>
                <a:cubicBezTo>
                  <a:pt x="3716274" y="579519"/>
                  <a:pt x="3714369" y="578566"/>
                  <a:pt x="3712464" y="576661"/>
                </a:cubicBezTo>
                <a:cubicBezTo>
                  <a:pt x="3718179" y="584281"/>
                  <a:pt x="3724847" y="590949"/>
                  <a:pt x="3730561" y="598569"/>
                </a:cubicBezTo>
                <a:cubicBezTo>
                  <a:pt x="3748659" y="622381"/>
                  <a:pt x="3748659" y="637621"/>
                  <a:pt x="3732467" y="662386"/>
                </a:cubicBezTo>
                <a:cubicBezTo>
                  <a:pt x="3726752" y="671911"/>
                  <a:pt x="3721036" y="685246"/>
                  <a:pt x="3722942" y="695724"/>
                </a:cubicBezTo>
                <a:cubicBezTo>
                  <a:pt x="3730561" y="772876"/>
                  <a:pt x="3716274" y="845266"/>
                  <a:pt x="3673411" y="910036"/>
                </a:cubicBezTo>
                <a:cubicBezTo>
                  <a:pt x="3658172" y="932896"/>
                  <a:pt x="3659124" y="958614"/>
                  <a:pt x="3663886" y="983379"/>
                </a:cubicBezTo>
                <a:cubicBezTo>
                  <a:pt x="3666744" y="1000524"/>
                  <a:pt x="3676269" y="1008144"/>
                  <a:pt x="3694367" y="1011954"/>
                </a:cubicBezTo>
                <a:cubicBezTo>
                  <a:pt x="3712464" y="1015764"/>
                  <a:pt x="3731514" y="1023384"/>
                  <a:pt x="3746754" y="1033861"/>
                </a:cubicBezTo>
                <a:cubicBezTo>
                  <a:pt x="3781997" y="1056721"/>
                  <a:pt x="3781044" y="1097679"/>
                  <a:pt x="3770567" y="1130064"/>
                </a:cubicBezTo>
                <a:cubicBezTo>
                  <a:pt x="3768661" y="1136731"/>
                  <a:pt x="3758184" y="1145304"/>
                  <a:pt x="3751517" y="1145304"/>
                </a:cubicBezTo>
                <a:cubicBezTo>
                  <a:pt x="3744849" y="1145304"/>
                  <a:pt x="3735324" y="1138636"/>
                  <a:pt x="3730561" y="1131969"/>
                </a:cubicBezTo>
                <a:cubicBezTo>
                  <a:pt x="3723894" y="1122444"/>
                  <a:pt x="3722942" y="1109109"/>
                  <a:pt x="3715322" y="1100536"/>
                </a:cubicBezTo>
                <a:cubicBezTo>
                  <a:pt x="3709607" y="1093869"/>
                  <a:pt x="3698177" y="1090059"/>
                  <a:pt x="3689604" y="1088154"/>
                </a:cubicBezTo>
                <a:cubicBezTo>
                  <a:pt x="3687699" y="1088154"/>
                  <a:pt x="3681032" y="1099584"/>
                  <a:pt x="3679127" y="1106251"/>
                </a:cubicBezTo>
                <a:cubicBezTo>
                  <a:pt x="3669602" y="1133874"/>
                  <a:pt x="3662934" y="1163401"/>
                  <a:pt x="3652457" y="1191024"/>
                </a:cubicBezTo>
                <a:cubicBezTo>
                  <a:pt x="3647694" y="1203406"/>
                  <a:pt x="3638169" y="1214836"/>
                  <a:pt x="3627692" y="1223409"/>
                </a:cubicBezTo>
                <a:cubicBezTo>
                  <a:pt x="3608642" y="1239601"/>
                  <a:pt x="3587686" y="1237696"/>
                  <a:pt x="3569589" y="1220551"/>
                </a:cubicBezTo>
                <a:cubicBezTo>
                  <a:pt x="3541967" y="1193881"/>
                  <a:pt x="3538157" y="1159591"/>
                  <a:pt x="3548634" y="1125301"/>
                </a:cubicBezTo>
                <a:cubicBezTo>
                  <a:pt x="3553397" y="1108156"/>
                  <a:pt x="3565779" y="1092916"/>
                  <a:pt x="3573399" y="1075771"/>
                </a:cubicBezTo>
                <a:cubicBezTo>
                  <a:pt x="3579114" y="1063389"/>
                  <a:pt x="3584829" y="1050054"/>
                  <a:pt x="3592449" y="1032909"/>
                </a:cubicBezTo>
                <a:cubicBezTo>
                  <a:pt x="3579114" y="1034814"/>
                  <a:pt x="3572447" y="1033861"/>
                  <a:pt x="3566732" y="1035766"/>
                </a:cubicBezTo>
                <a:cubicBezTo>
                  <a:pt x="3535299" y="1047196"/>
                  <a:pt x="3512439" y="1039576"/>
                  <a:pt x="3503867" y="1007191"/>
                </a:cubicBezTo>
                <a:cubicBezTo>
                  <a:pt x="3497199" y="982426"/>
                  <a:pt x="3495294" y="954804"/>
                  <a:pt x="3499104" y="930039"/>
                </a:cubicBezTo>
                <a:cubicBezTo>
                  <a:pt x="3507677" y="881461"/>
                  <a:pt x="3532442" y="838599"/>
                  <a:pt x="3566732" y="802404"/>
                </a:cubicBezTo>
                <a:cubicBezTo>
                  <a:pt x="3574352" y="794784"/>
                  <a:pt x="3577209" y="782401"/>
                  <a:pt x="3581972" y="771924"/>
                </a:cubicBezTo>
                <a:cubicBezTo>
                  <a:pt x="3570542" y="775734"/>
                  <a:pt x="3560064" y="780496"/>
                  <a:pt x="3548634" y="782401"/>
                </a:cubicBezTo>
                <a:cubicBezTo>
                  <a:pt x="3533394" y="785259"/>
                  <a:pt x="3518154" y="788116"/>
                  <a:pt x="3503867" y="785259"/>
                </a:cubicBezTo>
                <a:cubicBezTo>
                  <a:pt x="3489579" y="782401"/>
                  <a:pt x="3485769" y="767161"/>
                  <a:pt x="3492436" y="754779"/>
                </a:cubicBezTo>
                <a:cubicBezTo>
                  <a:pt x="3499104" y="739539"/>
                  <a:pt x="3507677" y="725251"/>
                  <a:pt x="3518154" y="712869"/>
                </a:cubicBezTo>
                <a:cubicBezTo>
                  <a:pt x="3535299" y="690961"/>
                  <a:pt x="3555302" y="670006"/>
                  <a:pt x="3573399" y="648099"/>
                </a:cubicBezTo>
                <a:cubicBezTo>
                  <a:pt x="3579114" y="641431"/>
                  <a:pt x="3583877" y="634764"/>
                  <a:pt x="3587686" y="628096"/>
                </a:cubicBezTo>
                <a:cubicBezTo>
                  <a:pt x="3590544" y="621429"/>
                  <a:pt x="3590544" y="613809"/>
                  <a:pt x="3592449" y="606189"/>
                </a:cubicBezTo>
                <a:cubicBezTo>
                  <a:pt x="3585782" y="605236"/>
                  <a:pt x="3578161" y="602379"/>
                  <a:pt x="3571494" y="603331"/>
                </a:cubicBezTo>
                <a:cubicBezTo>
                  <a:pt x="3547682" y="606189"/>
                  <a:pt x="3523869" y="609999"/>
                  <a:pt x="3500057" y="614761"/>
                </a:cubicBezTo>
                <a:cubicBezTo>
                  <a:pt x="3465767" y="621429"/>
                  <a:pt x="3436239" y="635716"/>
                  <a:pt x="3409569" y="657624"/>
                </a:cubicBezTo>
                <a:cubicBezTo>
                  <a:pt x="3375279" y="686199"/>
                  <a:pt x="3339084" y="713821"/>
                  <a:pt x="3302889" y="740491"/>
                </a:cubicBezTo>
                <a:cubicBezTo>
                  <a:pt x="3292411" y="748111"/>
                  <a:pt x="3280029" y="752874"/>
                  <a:pt x="3267647" y="754779"/>
                </a:cubicBezTo>
                <a:cubicBezTo>
                  <a:pt x="3251454" y="757636"/>
                  <a:pt x="3242882" y="746206"/>
                  <a:pt x="3250502" y="731919"/>
                </a:cubicBezTo>
                <a:cubicBezTo>
                  <a:pt x="3257169" y="718584"/>
                  <a:pt x="3266694" y="705249"/>
                  <a:pt x="3278124" y="695724"/>
                </a:cubicBezTo>
                <a:cubicBezTo>
                  <a:pt x="3327654" y="655719"/>
                  <a:pt x="3377184" y="616666"/>
                  <a:pt x="3427667" y="576661"/>
                </a:cubicBezTo>
                <a:cubicBezTo>
                  <a:pt x="3439097" y="568089"/>
                  <a:pt x="3450527" y="557611"/>
                  <a:pt x="3462909" y="550944"/>
                </a:cubicBezTo>
                <a:cubicBezTo>
                  <a:pt x="3500057" y="529036"/>
                  <a:pt x="3499104" y="494746"/>
                  <a:pt x="3495294" y="455694"/>
                </a:cubicBezTo>
                <a:cubicBezTo>
                  <a:pt x="3459099" y="469981"/>
                  <a:pt x="3423857" y="483316"/>
                  <a:pt x="3389567" y="496651"/>
                </a:cubicBezTo>
                <a:cubicBezTo>
                  <a:pt x="3359086" y="509034"/>
                  <a:pt x="3342894" y="505224"/>
                  <a:pt x="3335274" y="486174"/>
                </a:cubicBezTo>
                <a:cubicBezTo>
                  <a:pt x="3328607" y="469029"/>
                  <a:pt x="3340036" y="454741"/>
                  <a:pt x="3369564" y="443311"/>
                </a:cubicBezTo>
                <a:cubicBezTo>
                  <a:pt x="3404807" y="429976"/>
                  <a:pt x="3441954" y="417594"/>
                  <a:pt x="3476244" y="402354"/>
                </a:cubicBezTo>
                <a:cubicBezTo>
                  <a:pt x="3489579" y="396639"/>
                  <a:pt x="3503867" y="384256"/>
                  <a:pt x="3508629" y="370921"/>
                </a:cubicBezTo>
                <a:cubicBezTo>
                  <a:pt x="3525774" y="326154"/>
                  <a:pt x="3539109" y="279481"/>
                  <a:pt x="3553397" y="234714"/>
                </a:cubicBezTo>
                <a:cubicBezTo>
                  <a:pt x="3558159" y="221379"/>
                  <a:pt x="3560064" y="206139"/>
                  <a:pt x="3567684" y="193756"/>
                </a:cubicBezTo>
                <a:cubicBezTo>
                  <a:pt x="3572447" y="185184"/>
                  <a:pt x="3587686" y="174706"/>
                  <a:pt x="3593402" y="176611"/>
                </a:cubicBezTo>
                <a:cubicBezTo>
                  <a:pt x="3601974" y="179469"/>
                  <a:pt x="3613404" y="192804"/>
                  <a:pt x="3613404" y="202329"/>
                </a:cubicBezTo>
                <a:cubicBezTo>
                  <a:pt x="3615309" y="225189"/>
                  <a:pt x="3610547" y="249001"/>
                  <a:pt x="3609594" y="271861"/>
                </a:cubicBezTo>
                <a:cubicBezTo>
                  <a:pt x="3608642" y="286149"/>
                  <a:pt x="3607689" y="300436"/>
                  <a:pt x="3605784" y="313771"/>
                </a:cubicBezTo>
                <a:cubicBezTo>
                  <a:pt x="3607689" y="314724"/>
                  <a:pt x="3609594" y="315676"/>
                  <a:pt x="3611499" y="315676"/>
                </a:cubicBezTo>
                <a:cubicBezTo>
                  <a:pt x="3615309" y="310914"/>
                  <a:pt x="3620072" y="307104"/>
                  <a:pt x="3622929" y="301389"/>
                </a:cubicBezTo>
                <a:cubicBezTo>
                  <a:pt x="3638169" y="270909"/>
                  <a:pt x="3650552" y="240429"/>
                  <a:pt x="3649599" y="205186"/>
                </a:cubicBezTo>
                <a:cubicBezTo>
                  <a:pt x="3649599" y="195661"/>
                  <a:pt x="3650552" y="186136"/>
                  <a:pt x="3651504" y="176611"/>
                </a:cubicBezTo>
                <a:cubicBezTo>
                  <a:pt x="3653409" y="160419"/>
                  <a:pt x="3660077" y="146131"/>
                  <a:pt x="3677222" y="147084"/>
                </a:cubicBezTo>
                <a:close/>
                <a:moveTo>
                  <a:pt x="779716" y="398"/>
                </a:moveTo>
                <a:cubicBezTo>
                  <a:pt x="817816" y="2302"/>
                  <a:pt x="828293" y="20400"/>
                  <a:pt x="809243" y="51832"/>
                </a:cubicBezTo>
                <a:cubicBezTo>
                  <a:pt x="791146" y="80408"/>
                  <a:pt x="770191" y="108983"/>
                  <a:pt x="745426" y="132795"/>
                </a:cubicBezTo>
                <a:cubicBezTo>
                  <a:pt x="683513" y="193755"/>
                  <a:pt x="618743" y="251858"/>
                  <a:pt x="554926" y="310913"/>
                </a:cubicBezTo>
                <a:cubicBezTo>
                  <a:pt x="393001" y="461408"/>
                  <a:pt x="261556" y="635715"/>
                  <a:pt x="168211" y="835740"/>
                </a:cubicBezTo>
                <a:cubicBezTo>
                  <a:pt x="147256" y="879555"/>
                  <a:pt x="135826" y="927180"/>
                  <a:pt x="118681" y="972900"/>
                </a:cubicBezTo>
                <a:cubicBezTo>
                  <a:pt x="112966" y="988140"/>
                  <a:pt x="106298" y="1003380"/>
                  <a:pt x="96773" y="1016715"/>
                </a:cubicBezTo>
                <a:cubicBezTo>
                  <a:pt x="84391" y="1033860"/>
                  <a:pt x="67246" y="1035765"/>
                  <a:pt x="52006" y="1021478"/>
                </a:cubicBezTo>
                <a:cubicBezTo>
                  <a:pt x="21526" y="991950"/>
                  <a:pt x="-4192" y="958612"/>
                  <a:pt x="571" y="911940"/>
                </a:cubicBezTo>
                <a:cubicBezTo>
                  <a:pt x="8191" y="830978"/>
                  <a:pt x="14858" y="749062"/>
                  <a:pt x="21526" y="667148"/>
                </a:cubicBezTo>
                <a:cubicBezTo>
                  <a:pt x="25336" y="622380"/>
                  <a:pt x="28193" y="576660"/>
                  <a:pt x="32003" y="531893"/>
                </a:cubicBezTo>
                <a:cubicBezTo>
                  <a:pt x="32956" y="521415"/>
                  <a:pt x="35813" y="509985"/>
                  <a:pt x="39623" y="500460"/>
                </a:cubicBezTo>
                <a:cubicBezTo>
                  <a:pt x="65341" y="423308"/>
                  <a:pt x="80581" y="345203"/>
                  <a:pt x="65341" y="263288"/>
                </a:cubicBezTo>
                <a:cubicBezTo>
                  <a:pt x="59626" y="232808"/>
                  <a:pt x="51053" y="203280"/>
                  <a:pt x="44386" y="173752"/>
                </a:cubicBezTo>
                <a:cubicBezTo>
                  <a:pt x="42481" y="167085"/>
                  <a:pt x="43433" y="160418"/>
                  <a:pt x="43433" y="152798"/>
                </a:cubicBezTo>
                <a:cubicBezTo>
                  <a:pt x="44386" y="131843"/>
                  <a:pt x="47243" y="109935"/>
                  <a:pt x="69151" y="100410"/>
                </a:cubicBezTo>
                <a:cubicBezTo>
                  <a:pt x="92011" y="90885"/>
                  <a:pt x="110108" y="105173"/>
                  <a:pt x="124396" y="119460"/>
                </a:cubicBezTo>
                <a:cubicBezTo>
                  <a:pt x="159638" y="152798"/>
                  <a:pt x="165353" y="197565"/>
                  <a:pt x="169163" y="242333"/>
                </a:cubicBezTo>
                <a:cubicBezTo>
                  <a:pt x="175831" y="318533"/>
                  <a:pt x="151066" y="388065"/>
                  <a:pt x="118681" y="454740"/>
                </a:cubicBezTo>
                <a:cubicBezTo>
                  <a:pt x="101536" y="489983"/>
                  <a:pt x="92011" y="526178"/>
                  <a:pt x="91058" y="563325"/>
                </a:cubicBezTo>
                <a:cubicBezTo>
                  <a:pt x="90106" y="620475"/>
                  <a:pt x="92011" y="676673"/>
                  <a:pt x="92963" y="733823"/>
                </a:cubicBezTo>
                <a:cubicBezTo>
                  <a:pt x="90106" y="750015"/>
                  <a:pt x="92011" y="767160"/>
                  <a:pt x="92963" y="789068"/>
                </a:cubicBezTo>
                <a:cubicBezTo>
                  <a:pt x="101536" y="778590"/>
                  <a:pt x="108203" y="771923"/>
                  <a:pt x="113918" y="764303"/>
                </a:cubicBezTo>
                <a:cubicBezTo>
                  <a:pt x="131063" y="737633"/>
                  <a:pt x="148208" y="710962"/>
                  <a:pt x="166306" y="684293"/>
                </a:cubicBezTo>
                <a:cubicBezTo>
                  <a:pt x="318706" y="454740"/>
                  <a:pt x="499681" y="248047"/>
                  <a:pt x="680656" y="41355"/>
                </a:cubicBezTo>
                <a:cubicBezTo>
                  <a:pt x="708278" y="9923"/>
                  <a:pt x="740663" y="-2460"/>
                  <a:pt x="779716" y="398"/>
                </a:cubicBezTo>
                <a:close/>
              </a:path>
            </a:pathLst>
          </a:custGeom>
          <a:solidFill>
            <a:schemeClr val="bg1">
              <a:lumMod val="95000"/>
            </a:schemeClr>
          </a:solidFill>
          <a:ln w="9525" cap="flat">
            <a:noFill/>
            <a:prstDash val="solid"/>
            <a:miter/>
          </a:ln>
        </p:spPr>
        <p:txBody>
          <a:bodyPr anchor="ctr"/>
          <a:lstStyle/>
          <a:p>
            <a:pPr algn="ctr"/>
            <a:endParaRPr/>
          </a:p>
        </p:txBody>
      </p:sp>
      <p:sp>
        <p:nvSpPr>
          <p:cNvPr id="23" name="箭头: V 形 22">
            <a:extLst>
              <a:ext uri="{FF2B5EF4-FFF2-40B4-BE49-F238E27FC236}">
                <a16:creationId xmlns:a16="http://schemas.microsoft.com/office/drawing/2014/main" xmlns="" id="{5E041C7F-7824-4A0B-8F5C-6518AEC48F25}"/>
              </a:ext>
            </a:extLst>
          </p:cNvPr>
          <p:cNvSpPr/>
          <p:nvPr userDrawn="1"/>
        </p:nvSpPr>
        <p:spPr>
          <a:xfrm rot="5400000">
            <a:off x="3871864" y="-3174394"/>
            <a:ext cx="4448277" cy="12192000"/>
          </a:xfrm>
          <a:prstGeom prst="chevron">
            <a:avLst>
              <a:gd name="adj" fmla="val 5724"/>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2" name="箭头: V 形 21">
            <a:extLst>
              <a:ext uri="{FF2B5EF4-FFF2-40B4-BE49-F238E27FC236}">
                <a16:creationId xmlns:a16="http://schemas.microsoft.com/office/drawing/2014/main" xmlns="" id="{FEAE6B86-B753-465A-85DD-6CF3A7257C10}"/>
              </a:ext>
            </a:extLst>
          </p:cNvPr>
          <p:cNvSpPr/>
          <p:nvPr userDrawn="1"/>
        </p:nvSpPr>
        <p:spPr>
          <a:xfrm rot="5400000">
            <a:off x="3871862" y="-3076323"/>
            <a:ext cx="4448277" cy="12192000"/>
          </a:xfrm>
          <a:prstGeom prst="chevron">
            <a:avLst>
              <a:gd name="adj" fmla="val 5724"/>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图片占位符 4">
            <a:extLst>
              <a:ext uri="{FF2B5EF4-FFF2-40B4-BE49-F238E27FC236}">
                <a16:creationId xmlns:a16="http://schemas.microsoft.com/office/drawing/2014/main" xmlns="" id="{C052D5D9-8B27-405C-95AA-693E952B94CF}"/>
              </a:ext>
            </a:extLst>
          </p:cNvPr>
          <p:cNvSpPr>
            <a:spLocks noGrp="1"/>
          </p:cNvSpPr>
          <p:nvPr>
            <p:ph type="pic" sz="quarter" idx="10"/>
          </p:nvPr>
        </p:nvSpPr>
        <p:spPr>
          <a:xfrm>
            <a:off x="3" y="728865"/>
            <a:ext cx="12191998" cy="4448277"/>
          </a:xfrm>
          <a:custGeom>
            <a:avLst/>
            <a:gdLst>
              <a:gd name="connsiteX0" fmla="*/ 0 w 12191999"/>
              <a:gd name="connsiteY0" fmla="*/ 0 h 4448277"/>
              <a:gd name="connsiteX1" fmla="*/ 6096000 w 12191999"/>
              <a:gd name="connsiteY1" fmla="*/ 254619 h 4448277"/>
              <a:gd name="connsiteX2" fmla="*/ 12191999 w 12191999"/>
              <a:gd name="connsiteY2" fmla="*/ 0 h 4448277"/>
              <a:gd name="connsiteX3" fmla="*/ 12191999 w 12191999"/>
              <a:gd name="connsiteY3" fmla="*/ 4193658 h 4448277"/>
              <a:gd name="connsiteX4" fmla="*/ 6096000 w 12191999"/>
              <a:gd name="connsiteY4" fmla="*/ 4448277 h 4448277"/>
              <a:gd name="connsiteX5" fmla="*/ 0 w 12191999"/>
              <a:gd name="connsiteY5" fmla="*/ 4193658 h 44482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1999" h="4448277">
                <a:moveTo>
                  <a:pt x="0" y="0"/>
                </a:moveTo>
                <a:lnTo>
                  <a:pt x="6096000" y="254619"/>
                </a:lnTo>
                <a:lnTo>
                  <a:pt x="12191999" y="0"/>
                </a:lnTo>
                <a:lnTo>
                  <a:pt x="12191999" y="4193658"/>
                </a:lnTo>
                <a:lnTo>
                  <a:pt x="6096000" y="4448277"/>
                </a:lnTo>
                <a:lnTo>
                  <a:pt x="0" y="4193658"/>
                </a:lnTo>
                <a:close/>
              </a:path>
            </a:pathLst>
          </a:custGeom>
        </p:spPr>
        <p:txBody>
          <a:bodyPr wrap="square" anchor="ctr">
            <a:noAutofit/>
          </a:bodyPr>
          <a:lstStyle>
            <a:lvl1pPr marL="0" indent="0" algn="ctr">
              <a:buNone/>
              <a:defRPr/>
            </a:lvl1pPr>
          </a:lstStyle>
          <a:p>
            <a:endParaRPr lang="zh-CN" altLang="en-US" dirty="0"/>
          </a:p>
        </p:txBody>
      </p:sp>
      <p:grpSp>
        <p:nvGrpSpPr>
          <p:cNvPr id="6" name="组合 5">
            <a:extLst>
              <a:ext uri="{FF2B5EF4-FFF2-40B4-BE49-F238E27FC236}">
                <a16:creationId xmlns:a16="http://schemas.microsoft.com/office/drawing/2014/main" xmlns="" id="{D5242435-016C-42DF-9C93-7F40E467DDB0}"/>
              </a:ext>
            </a:extLst>
          </p:cNvPr>
          <p:cNvGrpSpPr/>
          <p:nvPr userDrawn="1"/>
        </p:nvGrpSpPr>
        <p:grpSpPr>
          <a:xfrm>
            <a:off x="995706" y="238515"/>
            <a:ext cx="10200588" cy="408436"/>
            <a:chOff x="859093" y="238515"/>
            <a:chExt cx="10200588" cy="408436"/>
          </a:xfrm>
        </p:grpSpPr>
        <p:grpSp>
          <p:nvGrpSpPr>
            <p:cNvPr id="7" name="组合 6">
              <a:extLst>
                <a:ext uri="{FF2B5EF4-FFF2-40B4-BE49-F238E27FC236}">
                  <a16:creationId xmlns:a16="http://schemas.microsoft.com/office/drawing/2014/main" xmlns="" id="{58739727-8EA9-4AEB-8752-7A1FCBA2A852}"/>
                </a:ext>
              </a:extLst>
            </p:cNvPr>
            <p:cNvGrpSpPr/>
            <p:nvPr/>
          </p:nvGrpSpPr>
          <p:grpSpPr>
            <a:xfrm>
              <a:off x="859093" y="238515"/>
              <a:ext cx="1689451" cy="381094"/>
              <a:chOff x="1703820" y="287127"/>
              <a:chExt cx="1689451" cy="381094"/>
            </a:xfrm>
          </p:grpSpPr>
          <p:grpSp>
            <p:nvGrpSpPr>
              <p:cNvPr id="9" name="íṩ1ïḑe">
                <a:extLst>
                  <a:ext uri="{FF2B5EF4-FFF2-40B4-BE49-F238E27FC236}">
                    <a16:creationId xmlns:a16="http://schemas.microsoft.com/office/drawing/2014/main" xmlns="" id="{8820542D-DD7B-495C-9F13-0F1F36317E4E}"/>
                  </a:ext>
                </a:extLst>
              </p:cNvPr>
              <p:cNvGrpSpPr/>
              <p:nvPr/>
            </p:nvGrpSpPr>
            <p:grpSpPr>
              <a:xfrm>
                <a:off x="1703820" y="287127"/>
                <a:ext cx="381094" cy="381094"/>
                <a:chOff x="1955006" y="2493168"/>
                <a:chExt cx="1866900" cy="1866900"/>
              </a:xfrm>
            </p:grpSpPr>
            <p:sp>
              <p:nvSpPr>
                <p:cNvPr id="13" name="îṥľíḍé">
                  <a:extLst>
                    <a:ext uri="{FF2B5EF4-FFF2-40B4-BE49-F238E27FC236}">
                      <a16:creationId xmlns:a16="http://schemas.microsoft.com/office/drawing/2014/main" xmlns="" id="{82058EA1-44D3-4C0E-A015-99F5DADDDBC2}"/>
                    </a:ext>
                  </a:extLst>
                </p:cNvPr>
                <p:cNvSpPr/>
                <p:nvPr/>
              </p:nvSpPr>
              <p:spPr>
                <a:xfrm>
                  <a:off x="1961674" y="2505551"/>
                  <a:ext cx="1847850" cy="1847850"/>
                </a:xfrm>
                <a:custGeom>
                  <a:avLst/>
                  <a:gdLst>
                    <a:gd name="connsiteX0" fmla="*/ 1844516 w 1847850"/>
                    <a:gd name="connsiteY0" fmla="*/ 926306 h 1847850"/>
                    <a:gd name="connsiteX1" fmla="*/ 925354 w 1847850"/>
                    <a:gd name="connsiteY1" fmla="*/ 1844516 h 1847850"/>
                    <a:gd name="connsiteX2" fmla="*/ 7144 w 1847850"/>
                    <a:gd name="connsiteY2" fmla="*/ 926306 h 1847850"/>
                    <a:gd name="connsiteX3" fmla="*/ 925354 w 1847850"/>
                    <a:gd name="connsiteY3" fmla="*/ 7144 h 1847850"/>
                    <a:gd name="connsiteX4" fmla="*/ 1844516 w 1847850"/>
                    <a:gd name="connsiteY4" fmla="*/ 926306 h 18478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7850" h="1847850">
                      <a:moveTo>
                        <a:pt x="1844516" y="926306"/>
                      </a:moveTo>
                      <a:cubicBezTo>
                        <a:pt x="1844516" y="1433989"/>
                        <a:pt x="1433036" y="1844516"/>
                        <a:pt x="925354" y="1844516"/>
                      </a:cubicBezTo>
                      <a:cubicBezTo>
                        <a:pt x="417671" y="1844516"/>
                        <a:pt x="7144" y="1433036"/>
                        <a:pt x="7144" y="926306"/>
                      </a:cubicBezTo>
                      <a:cubicBezTo>
                        <a:pt x="7144" y="418624"/>
                        <a:pt x="418624" y="7144"/>
                        <a:pt x="925354" y="7144"/>
                      </a:cubicBezTo>
                      <a:cubicBezTo>
                        <a:pt x="1433036" y="8096"/>
                        <a:pt x="1844516" y="419576"/>
                        <a:pt x="1844516" y="926306"/>
                      </a:cubicBezTo>
                      <a:close/>
                    </a:path>
                  </a:pathLst>
                </a:custGeom>
                <a:solidFill>
                  <a:srgbClr val="FFFFFF"/>
                </a:solidFill>
                <a:ln w="9525" cap="flat">
                  <a:noFill/>
                  <a:prstDash val="solid"/>
                  <a:miter/>
                </a:ln>
              </p:spPr>
              <p:txBody>
                <a:bodyPr anchor="ctr"/>
                <a:lstStyle/>
                <a:p>
                  <a:pPr algn="ctr"/>
                  <a:endParaRPr/>
                </a:p>
              </p:txBody>
            </p:sp>
            <p:sp>
              <p:nvSpPr>
                <p:cNvPr id="14" name="ïšliḍe">
                  <a:extLst>
                    <a:ext uri="{FF2B5EF4-FFF2-40B4-BE49-F238E27FC236}">
                      <a16:creationId xmlns:a16="http://schemas.microsoft.com/office/drawing/2014/main" xmlns="" id="{184F17D4-FB27-4866-99D0-80A5C363C682}"/>
                    </a:ext>
                  </a:extLst>
                </p:cNvPr>
                <p:cNvSpPr/>
                <p:nvPr/>
              </p:nvSpPr>
              <p:spPr>
                <a:xfrm>
                  <a:off x="2171224" y="2727483"/>
                  <a:ext cx="1428750" cy="1428750"/>
                </a:xfrm>
                <a:custGeom>
                  <a:avLst/>
                  <a:gdLst>
                    <a:gd name="connsiteX0" fmla="*/ 718661 w 1428750"/>
                    <a:gd name="connsiteY0" fmla="*/ 7144 h 1428750"/>
                    <a:gd name="connsiteX1" fmla="*/ 1430179 w 1428750"/>
                    <a:gd name="connsiteY1" fmla="*/ 718661 h 1428750"/>
                    <a:gd name="connsiteX2" fmla="*/ 718661 w 1428750"/>
                    <a:gd name="connsiteY2" fmla="*/ 1430179 h 1428750"/>
                    <a:gd name="connsiteX3" fmla="*/ 7144 w 1428750"/>
                    <a:gd name="connsiteY3" fmla="*/ 718661 h 1428750"/>
                    <a:gd name="connsiteX4" fmla="*/ 718661 w 1428750"/>
                    <a:gd name="connsiteY4" fmla="*/ 7144 h 14287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8750" h="1428750">
                      <a:moveTo>
                        <a:pt x="718661" y="7144"/>
                      </a:moveTo>
                      <a:cubicBezTo>
                        <a:pt x="1111091" y="7144"/>
                        <a:pt x="1430179" y="325279"/>
                        <a:pt x="1430179" y="718661"/>
                      </a:cubicBezTo>
                      <a:cubicBezTo>
                        <a:pt x="1430179" y="1111091"/>
                        <a:pt x="1112044" y="1430179"/>
                        <a:pt x="718661" y="1430179"/>
                      </a:cubicBezTo>
                      <a:cubicBezTo>
                        <a:pt x="326231" y="1430179"/>
                        <a:pt x="7144" y="1112044"/>
                        <a:pt x="7144" y="718661"/>
                      </a:cubicBezTo>
                      <a:cubicBezTo>
                        <a:pt x="7144" y="325279"/>
                        <a:pt x="326231" y="7144"/>
                        <a:pt x="718661" y="7144"/>
                      </a:cubicBezTo>
                      <a:close/>
                    </a:path>
                  </a:pathLst>
                </a:custGeom>
                <a:solidFill>
                  <a:srgbClr val="127D7D"/>
                </a:solidFill>
                <a:ln w="9525" cap="flat">
                  <a:noFill/>
                  <a:prstDash val="solid"/>
                  <a:miter/>
                </a:ln>
              </p:spPr>
              <p:txBody>
                <a:bodyPr anchor="ctr"/>
                <a:lstStyle/>
                <a:p>
                  <a:pPr algn="ctr"/>
                  <a:endParaRPr/>
                </a:p>
              </p:txBody>
            </p:sp>
            <p:sp>
              <p:nvSpPr>
                <p:cNvPr id="15" name="îŝḷïḋê">
                  <a:extLst>
                    <a:ext uri="{FF2B5EF4-FFF2-40B4-BE49-F238E27FC236}">
                      <a16:creationId xmlns:a16="http://schemas.microsoft.com/office/drawing/2014/main" xmlns="" id="{AB91E06D-70B1-48EF-8D55-DB788CC01F55}"/>
                    </a:ext>
                  </a:extLst>
                </p:cNvPr>
                <p:cNvSpPr/>
                <p:nvPr/>
              </p:nvSpPr>
              <p:spPr>
                <a:xfrm>
                  <a:off x="2170271" y="2725578"/>
                  <a:ext cx="1438275" cy="1428750"/>
                </a:xfrm>
                <a:custGeom>
                  <a:avLst/>
                  <a:gdLst>
                    <a:gd name="connsiteX0" fmla="*/ 719614 w 1438275"/>
                    <a:gd name="connsiteY0" fmla="*/ 1431131 h 1428750"/>
                    <a:gd name="connsiteX1" fmla="*/ 442436 w 1438275"/>
                    <a:gd name="connsiteY1" fmla="*/ 1374934 h 1428750"/>
                    <a:gd name="connsiteX2" fmla="*/ 321469 w 1438275"/>
                    <a:gd name="connsiteY2" fmla="*/ 1309211 h 1428750"/>
                    <a:gd name="connsiteX3" fmla="*/ 215741 w 1438275"/>
                    <a:gd name="connsiteY3" fmla="*/ 1222534 h 1428750"/>
                    <a:gd name="connsiteX4" fmla="*/ 129064 w 1438275"/>
                    <a:gd name="connsiteY4" fmla="*/ 1116806 h 1428750"/>
                    <a:gd name="connsiteX5" fmla="*/ 63341 w 1438275"/>
                    <a:gd name="connsiteY5" fmla="*/ 995839 h 1428750"/>
                    <a:gd name="connsiteX6" fmla="*/ 7144 w 1438275"/>
                    <a:gd name="connsiteY6" fmla="*/ 718661 h 1428750"/>
                    <a:gd name="connsiteX7" fmla="*/ 63341 w 1438275"/>
                    <a:gd name="connsiteY7" fmla="*/ 441484 h 1428750"/>
                    <a:gd name="connsiteX8" fmla="*/ 129064 w 1438275"/>
                    <a:gd name="connsiteY8" fmla="*/ 320516 h 1428750"/>
                    <a:gd name="connsiteX9" fmla="*/ 215741 w 1438275"/>
                    <a:gd name="connsiteY9" fmla="*/ 215741 h 1428750"/>
                    <a:gd name="connsiteX10" fmla="*/ 321469 w 1438275"/>
                    <a:gd name="connsiteY10" fmla="*/ 129064 h 1428750"/>
                    <a:gd name="connsiteX11" fmla="*/ 442436 w 1438275"/>
                    <a:gd name="connsiteY11" fmla="*/ 63341 h 1428750"/>
                    <a:gd name="connsiteX12" fmla="*/ 719614 w 1438275"/>
                    <a:gd name="connsiteY12" fmla="*/ 7144 h 1428750"/>
                    <a:gd name="connsiteX13" fmla="*/ 996791 w 1438275"/>
                    <a:gd name="connsiteY13" fmla="*/ 63341 h 1428750"/>
                    <a:gd name="connsiteX14" fmla="*/ 1117759 w 1438275"/>
                    <a:gd name="connsiteY14" fmla="*/ 129064 h 1428750"/>
                    <a:gd name="connsiteX15" fmla="*/ 1223486 w 1438275"/>
                    <a:gd name="connsiteY15" fmla="*/ 215741 h 1428750"/>
                    <a:gd name="connsiteX16" fmla="*/ 1310164 w 1438275"/>
                    <a:gd name="connsiteY16" fmla="*/ 320516 h 1428750"/>
                    <a:gd name="connsiteX17" fmla="*/ 1375886 w 1438275"/>
                    <a:gd name="connsiteY17" fmla="*/ 441484 h 1428750"/>
                    <a:gd name="connsiteX18" fmla="*/ 1432084 w 1438275"/>
                    <a:gd name="connsiteY18" fmla="*/ 718661 h 1428750"/>
                    <a:gd name="connsiteX19" fmla="*/ 1375886 w 1438275"/>
                    <a:gd name="connsiteY19" fmla="*/ 995839 h 1428750"/>
                    <a:gd name="connsiteX20" fmla="*/ 1310164 w 1438275"/>
                    <a:gd name="connsiteY20" fmla="*/ 1116806 h 1428750"/>
                    <a:gd name="connsiteX21" fmla="*/ 1223486 w 1438275"/>
                    <a:gd name="connsiteY21" fmla="*/ 1222534 h 1428750"/>
                    <a:gd name="connsiteX22" fmla="*/ 1117759 w 1438275"/>
                    <a:gd name="connsiteY22" fmla="*/ 1309211 h 1428750"/>
                    <a:gd name="connsiteX23" fmla="*/ 996791 w 1438275"/>
                    <a:gd name="connsiteY23" fmla="*/ 1374934 h 1428750"/>
                    <a:gd name="connsiteX24" fmla="*/ 719614 w 1438275"/>
                    <a:gd name="connsiteY24" fmla="*/ 1431131 h 1428750"/>
                    <a:gd name="connsiteX25" fmla="*/ 719614 w 1438275"/>
                    <a:gd name="connsiteY25" fmla="*/ 9049 h 1428750"/>
                    <a:gd name="connsiteX26" fmla="*/ 9049 w 1438275"/>
                    <a:gd name="connsiteY26" fmla="*/ 719614 h 1428750"/>
                    <a:gd name="connsiteX27" fmla="*/ 719614 w 1438275"/>
                    <a:gd name="connsiteY27" fmla="*/ 1430179 h 1428750"/>
                    <a:gd name="connsiteX28" fmla="*/ 1430179 w 1438275"/>
                    <a:gd name="connsiteY28" fmla="*/ 719614 h 1428750"/>
                    <a:gd name="connsiteX29" fmla="*/ 719614 w 1438275"/>
                    <a:gd name="connsiteY29" fmla="*/ 9049 h 1428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438275" h="1428750">
                      <a:moveTo>
                        <a:pt x="719614" y="1431131"/>
                      </a:moveTo>
                      <a:cubicBezTo>
                        <a:pt x="623411" y="1431131"/>
                        <a:pt x="530066" y="1412081"/>
                        <a:pt x="442436" y="1374934"/>
                      </a:cubicBezTo>
                      <a:cubicBezTo>
                        <a:pt x="400526" y="1356836"/>
                        <a:pt x="359569" y="1334929"/>
                        <a:pt x="321469" y="1309211"/>
                      </a:cubicBezTo>
                      <a:cubicBezTo>
                        <a:pt x="283369" y="1283494"/>
                        <a:pt x="248126" y="1254919"/>
                        <a:pt x="215741" y="1222534"/>
                      </a:cubicBezTo>
                      <a:cubicBezTo>
                        <a:pt x="183356" y="1190149"/>
                        <a:pt x="154781" y="1154906"/>
                        <a:pt x="129064" y="1116806"/>
                      </a:cubicBezTo>
                      <a:cubicBezTo>
                        <a:pt x="103346" y="1078706"/>
                        <a:pt x="81439" y="1037749"/>
                        <a:pt x="63341" y="995839"/>
                      </a:cubicBezTo>
                      <a:cubicBezTo>
                        <a:pt x="26194" y="908209"/>
                        <a:pt x="7144" y="814864"/>
                        <a:pt x="7144" y="718661"/>
                      </a:cubicBezTo>
                      <a:cubicBezTo>
                        <a:pt x="7144" y="622459"/>
                        <a:pt x="26194" y="529114"/>
                        <a:pt x="63341" y="441484"/>
                      </a:cubicBezTo>
                      <a:cubicBezTo>
                        <a:pt x="81439" y="399574"/>
                        <a:pt x="103346" y="358616"/>
                        <a:pt x="129064" y="320516"/>
                      </a:cubicBezTo>
                      <a:cubicBezTo>
                        <a:pt x="154781" y="282416"/>
                        <a:pt x="183356" y="247174"/>
                        <a:pt x="215741" y="215741"/>
                      </a:cubicBezTo>
                      <a:cubicBezTo>
                        <a:pt x="248126" y="183356"/>
                        <a:pt x="283369" y="153829"/>
                        <a:pt x="321469" y="129064"/>
                      </a:cubicBezTo>
                      <a:cubicBezTo>
                        <a:pt x="359569" y="103346"/>
                        <a:pt x="400526" y="81439"/>
                        <a:pt x="442436" y="63341"/>
                      </a:cubicBezTo>
                      <a:cubicBezTo>
                        <a:pt x="530066" y="26194"/>
                        <a:pt x="623411" y="7144"/>
                        <a:pt x="719614" y="7144"/>
                      </a:cubicBezTo>
                      <a:cubicBezTo>
                        <a:pt x="815816" y="7144"/>
                        <a:pt x="909161" y="26194"/>
                        <a:pt x="996791" y="63341"/>
                      </a:cubicBezTo>
                      <a:cubicBezTo>
                        <a:pt x="1038701" y="81439"/>
                        <a:pt x="1079659" y="103346"/>
                        <a:pt x="1117759" y="129064"/>
                      </a:cubicBezTo>
                      <a:cubicBezTo>
                        <a:pt x="1155859" y="154781"/>
                        <a:pt x="1191101" y="183356"/>
                        <a:pt x="1223486" y="215741"/>
                      </a:cubicBezTo>
                      <a:cubicBezTo>
                        <a:pt x="1255871" y="248126"/>
                        <a:pt x="1285399" y="283369"/>
                        <a:pt x="1310164" y="320516"/>
                      </a:cubicBezTo>
                      <a:cubicBezTo>
                        <a:pt x="1335881" y="358616"/>
                        <a:pt x="1357789" y="399574"/>
                        <a:pt x="1375886" y="441484"/>
                      </a:cubicBezTo>
                      <a:cubicBezTo>
                        <a:pt x="1413034" y="529114"/>
                        <a:pt x="1432084" y="622459"/>
                        <a:pt x="1432084" y="718661"/>
                      </a:cubicBezTo>
                      <a:cubicBezTo>
                        <a:pt x="1432084" y="814864"/>
                        <a:pt x="1413034" y="908209"/>
                        <a:pt x="1375886" y="995839"/>
                      </a:cubicBezTo>
                      <a:cubicBezTo>
                        <a:pt x="1357789" y="1037749"/>
                        <a:pt x="1335881" y="1078706"/>
                        <a:pt x="1310164" y="1116806"/>
                      </a:cubicBezTo>
                      <a:cubicBezTo>
                        <a:pt x="1284446" y="1154906"/>
                        <a:pt x="1255871" y="1190149"/>
                        <a:pt x="1223486" y="1222534"/>
                      </a:cubicBezTo>
                      <a:cubicBezTo>
                        <a:pt x="1191101" y="1254919"/>
                        <a:pt x="1155859" y="1283494"/>
                        <a:pt x="1117759" y="1309211"/>
                      </a:cubicBezTo>
                      <a:cubicBezTo>
                        <a:pt x="1079659" y="1334929"/>
                        <a:pt x="1038701" y="1356836"/>
                        <a:pt x="996791" y="1374934"/>
                      </a:cubicBezTo>
                      <a:cubicBezTo>
                        <a:pt x="909161" y="1413034"/>
                        <a:pt x="815816" y="1431131"/>
                        <a:pt x="719614" y="1431131"/>
                      </a:cubicBezTo>
                      <a:close/>
                      <a:moveTo>
                        <a:pt x="719614" y="9049"/>
                      </a:moveTo>
                      <a:cubicBezTo>
                        <a:pt x="327184" y="9049"/>
                        <a:pt x="9049" y="328136"/>
                        <a:pt x="9049" y="719614"/>
                      </a:cubicBezTo>
                      <a:cubicBezTo>
                        <a:pt x="9049" y="1112044"/>
                        <a:pt x="328136" y="1430179"/>
                        <a:pt x="719614" y="1430179"/>
                      </a:cubicBezTo>
                      <a:cubicBezTo>
                        <a:pt x="1112044" y="1430179"/>
                        <a:pt x="1430179" y="1111091"/>
                        <a:pt x="1430179" y="719614"/>
                      </a:cubicBezTo>
                      <a:cubicBezTo>
                        <a:pt x="1430179" y="328136"/>
                        <a:pt x="1112044" y="9049"/>
                        <a:pt x="719614" y="9049"/>
                      </a:cubicBezTo>
                      <a:close/>
                    </a:path>
                  </a:pathLst>
                </a:custGeom>
                <a:solidFill>
                  <a:srgbClr val="231815"/>
                </a:solidFill>
                <a:ln w="9525" cap="flat">
                  <a:noFill/>
                  <a:prstDash val="solid"/>
                  <a:miter/>
                </a:ln>
              </p:spPr>
              <p:txBody>
                <a:bodyPr anchor="ctr"/>
                <a:lstStyle/>
                <a:p>
                  <a:pPr algn="ctr"/>
                  <a:endParaRPr/>
                </a:p>
              </p:txBody>
            </p:sp>
            <p:sp>
              <p:nvSpPr>
                <p:cNvPr id="16" name="ïṡlîḓè">
                  <a:extLst>
                    <a:ext uri="{FF2B5EF4-FFF2-40B4-BE49-F238E27FC236}">
                      <a16:creationId xmlns:a16="http://schemas.microsoft.com/office/drawing/2014/main" xmlns="" id="{C9616431-199C-465D-BB28-307BE3828A5B}"/>
                    </a:ext>
                  </a:extLst>
                </p:cNvPr>
                <p:cNvSpPr/>
                <p:nvPr/>
              </p:nvSpPr>
              <p:spPr>
                <a:xfrm>
                  <a:off x="2197418" y="2828925"/>
                  <a:ext cx="1390650" cy="991552"/>
                </a:xfrm>
                <a:custGeom>
                  <a:avLst/>
                  <a:gdLst>
                    <a:gd name="connsiteX0" fmla="*/ 580072 w 1390650"/>
                    <a:gd name="connsiteY0" fmla="*/ 879157 h 991552"/>
                    <a:gd name="connsiteX1" fmla="*/ 580072 w 1390650"/>
                    <a:gd name="connsiteY1" fmla="*/ 890587 h 991552"/>
                    <a:gd name="connsiteX2" fmla="*/ 809624 w 1390650"/>
                    <a:gd name="connsiteY2" fmla="*/ 890587 h 991552"/>
                    <a:gd name="connsiteX3" fmla="*/ 809624 w 1390650"/>
                    <a:gd name="connsiteY3" fmla="*/ 879157 h 991552"/>
                    <a:gd name="connsiteX4" fmla="*/ 637222 w 1390650"/>
                    <a:gd name="connsiteY4" fmla="*/ 826770 h 991552"/>
                    <a:gd name="connsiteX5" fmla="*/ 593407 w 1390650"/>
                    <a:gd name="connsiteY5" fmla="*/ 866775 h 991552"/>
                    <a:gd name="connsiteX6" fmla="*/ 798194 w 1390650"/>
                    <a:gd name="connsiteY6" fmla="*/ 866775 h 991552"/>
                    <a:gd name="connsiteX7" fmla="*/ 753427 w 1390650"/>
                    <a:gd name="connsiteY7" fmla="*/ 826770 h 991552"/>
                    <a:gd name="connsiteX8" fmla="*/ 1026795 w 1390650"/>
                    <a:gd name="connsiteY8" fmla="*/ 774382 h 991552"/>
                    <a:gd name="connsiteX9" fmla="*/ 1097280 w 1390650"/>
                    <a:gd name="connsiteY9" fmla="*/ 774382 h 991552"/>
                    <a:gd name="connsiteX10" fmla="*/ 1097280 w 1390650"/>
                    <a:gd name="connsiteY10" fmla="*/ 842009 h 991552"/>
                    <a:gd name="connsiteX11" fmla="*/ 1026795 w 1390650"/>
                    <a:gd name="connsiteY11" fmla="*/ 842009 h 991552"/>
                    <a:gd name="connsiteX12" fmla="*/ 292417 w 1390650"/>
                    <a:gd name="connsiteY12" fmla="*/ 774382 h 991552"/>
                    <a:gd name="connsiteX13" fmla="*/ 362902 w 1390650"/>
                    <a:gd name="connsiteY13" fmla="*/ 774382 h 991552"/>
                    <a:gd name="connsiteX14" fmla="*/ 362902 w 1390650"/>
                    <a:gd name="connsiteY14" fmla="*/ 842009 h 991552"/>
                    <a:gd name="connsiteX15" fmla="*/ 292417 w 1390650"/>
                    <a:gd name="connsiteY15" fmla="*/ 842009 h 991552"/>
                    <a:gd name="connsiteX16" fmla="*/ 636269 w 1390650"/>
                    <a:gd name="connsiteY16" fmla="*/ 677227 h 991552"/>
                    <a:gd name="connsiteX17" fmla="*/ 636269 w 1390650"/>
                    <a:gd name="connsiteY17" fmla="*/ 815340 h 991552"/>
                    <a:gd name="connsiteX18" fmla="*/ 755332 w 1390650"/>
                    <a:gd name="connsiteY18" fmla="*/ 815340 h 991552"/>
                    <a:gd name="connsiteX19" fmla="*/ 755332 w 1390650"/>
                    <a:gd name="connsiteY19" fmla="*/ 677227 h 991552"/>
                    <a:gd name="connsiteX20" fmla="*/ 694372 w 1390650"/>
                    <a:gd name="connsiteY20" fmla="*/ 618172 h 991552"/>
                    <a:gd name="connsiteX21" fmla="*/ 580072 w 1390650"/>
                    <a:gd name="connsiteY21" fmla="*/ 712470 h 991552"/>
                    <a:gd name="connsiteX22" fmla="*/ 580072 w 1390650"/>
                    <a:gd name="connsiteY22" fmla="*/ 861060 h 991552"/>
                    <a:gd name="connsiteX23" fmla="*/ 623887 w 1390650"/>
                    <a:gd name="connsiteY23" fmla="*/ 822007 h 991552"/>
                    <a:gd name="connsiteX24" fmla="*/ 623887 w 1390650"/>
                    <a:gd name="connsiteY24" fmla="*/ 665797 h 991552"/>
                    <a:gd name="connsiteX25" fmla="*/ 767714 w 1390650"/>
                    <a:gd name="connsiteY25" fmla="*/ 665797 h 991552"/>
                    <a:gd name="connsiteX26" fmla="*/ 767714 w 1390650"/>
                    <a:gd name="connsiteY26" fmla="*/ 822960 h 991552"/>
                    <a:gd name="connsiteX27" fmla="*/ 809624 w 1390650"/>
                    <a:gd name="connsiteY27" fmla="*/ 861060 h 991552"/>
                    <a:gd name="connsiteX28" fmla="*/ 809624 w 1390650"/>
                    <a:gd name="connsiteY28" fmla="*/ 858202 h 991552"/>
                    <a:gd name="connsiteX29" fmla="*/ 809624 w 1390650"/>
                    <a:gd name="connsiteY29" fmla="*/ 712470 h 991552"/>
                    <a:gd name="connsiteX30" fmla="*/ 694372 w 1390650"/>
                    <a:gd name="connsiteY30" fmla="*/ 618172 h 991552"/>
                    <a:gd name="connsiteX31" fmla="*/ 1062989 w 1390650"/>
                    <a:gd name="connsiteY31" fmla="*/ 551497 h 991552"/>
                    <a:gd name="connsiteX32" fmla="*/ 1102042 w 1390650"/>
                    <a:gd name="connsiteY32" fmla="*/ 571499 h 991552"/>
                    <a:gd name="connsiteX33" fmla="*/ 1102042 w 1390650"/>
                    <a:gd name="connsiteY33" fmla="*/ 707707 h 991552"/>
                    <a:gd name="connsiteX34" fmla="*/ 1062037 w 1390650"/>
                    <a:gd name="connsiteY34" fmla="*/ 726757 h 991552"/>
                    <a:gd name="connsiteX35" fmla="*/ 1023937 w 1390650"/>
                    <a:gd name="connsiteY35" fmla="*/ 707707 h 991552"/>
                    <a:gd name="connsiteX36" fmla="*/ 1023937 w 1390650"/>
                    <a:gd name="connsiteY36" fmla="*/ 571499 h 991552"/>
                    <a:gd name="connsiteX37" fmla="*/ 326707 w 1390650"/>
                    <a:gd name="connsiteY37" fmla="*/ 551497 h 991552"/>
                    <a:gd name="connsiteX38" fmla="*/ 365759 w 1390650"/>
                    <a:gd name="connsiteY38" fmla="*/ 571499 h 991552"/>
                    <a:gd name="connsiteX39" fmla="*/ 365759 w 1390650"/>
                    <a:gd name="connsiteY39" fmla="*/ 707707 h 991552"/>
                    <a:gd name="connsiteX40" fmla="*/ 327659 w 1390650"/>
                    <a:gd name="connsiteY40" fmla="*/ 726757 h 991552"/>
                    <a:gd name="connsiteX41" fmla="*/ 288607 w 1390650"/>
                    <a:gd name="connsiteY41" fmla="*/ 707707 h 991552"/>
                    <a:gd name="connsiteX42" fmla="*/ 288607 w 1390650"/>
                    <a:gd name="connsiteY42" fmla="*/ 571499 h 991552"/>
                    <a:gd name="connsiteX43" fmla="*/ 1179195 w 1390650"/>
                    <a:gd name="connsiteY43" fmla="*/ 536257 h 991552"/>
                    <a:gd name="connsiteX44" fmla="*/ 1185862 w 1390650"/>
                    <a:gd name="connsiteY44" fmla="*/ 536257 h 991552"/>
                    <a:gd name="connsiteX45" fmla="*/ 1390650 w 1390650"/>
                    <a:gd name="connsiteY45" fmla="*/ 536257 h 991552"/>
                    <a:gd name="connsiteX46" fmla="*/ 1390650 w 1390650"/>
                    <a:gd name="connsiteY46" fmla="*/ 550544 h 991552"/>
                    <a:gd name="connsiteX47" fmla="*/ 1192530 w 1390650"/>
                    <a:gd name="connsiteY47" fmla="*/ 550544 h 991552"/>
                    <a:gd name="connsiteX48" fmla="*/ 1192530 w 1390650"/>
                    <a:gd name="connsiteY48" fmla="*/ 824864 h 991552"/>
                    <a:gd name="connsiteX49" fmla="*/ 1363027 w 1390650"/>
                    <a:gd name="connsiteY49" fmla="*/ 824864 h 991552"/>
                    <a:gd name="connsiteX50" fmla="*/ 1363027 w 1390650"/>
                    <a:gd name="connsiteY50" fmla="*/ 839152 h 991552"/>
                    <a:gd name="connsiteX51" fmla="*/ 1185862 w 1390650"/>
                    <a:gd name="connsiteY51" fmla="*/ 839152 h 991552"/>
                    <a:gd name="connsiteX52" fmla="*/ 1179195 w 1390650"/>
                    <a:gd name="connsiteY52" fmla="*/ 839152 h 991552"/>
                    <a:gd name="connsiteX53" fmla="*/ 1179195 w 1390650"/>
                    <a:gd name="connsiteY53" fmla="*/ 832484 h 991552"/>
                    <a:gd name="connsiteX54" fmla="*/ 1179195 w 1390650"/>
                    <a:gd name="connsiteY54" fmla="*/ 542924 h 991552"/>
                    <a:gd name="connsiteX55" fmla="*/ 0 w 1390650"/>
                    <a:gd name="connsiteY55" fmla="*/ 536257 h 991552"/>
                    <a:gd name="connsiteX56" fmla="*/ 209550 w 1390650"/>
                    <a:gd name="connsiteY56" fmla="*/ 536257 h 991552"/>
                    <a:gd name="connsiteX57" fmla="*/ 217170 w 1390650"/>
                    <a:gd name="connsiteY57" fmla="*/ 536257 h 991552"/>
                    <a:gd name="connsiteX58" fmla="*/ 217170 w 1390650"/>
                    <a:gd name="connsiteY58" fmla="*/ 542924 h 991552"/>
                    <a:gd name="connsiteX59" fmla="*/ 217170 w 1390650"/>
                    <a:gd name="connsiteY59" fmla="*/ 832484 h 991552"/>
                    <a:gd name="connsiteX60" fmla="*/ 217170 w 1390650"/>
                    <a:gd name="connsiteY60" fmla="*/ 839152 h 991552"/>
                    <a:gd name="connsiteX61" fmla="*/ 209550 w 1390650"/>
                    <a:gd name="connsiteY61" fmla="*/ 839152 h 991552"/>
                    <a:gd name="connsiteX62" fmla="*/ 27622 w 1390650"/>
                    <a:gd name="connsiteY62" fmla="*/ 839152 h 991552"/>
                    <a:gd name="connsiteX63" fmla="*/ 27622 w 1390650"/>
                    <a:gd name="connsiteY63" fmla="*/ 824864 h 991552"/>
                    <a:gd name="connsiteX64" fmla="*/ 202882 w 1390650"/>
                    <a:gd name="connsiteY64" fmla="*/ 824864 h 991552"/>
                    <a:gd name="connsiteX65" fmla="*/ 202882 w 1390650"/>
                    <a:gd name="connsiteY65" fmla="*/ 550544 h 991552"/>
                    <a:gd name="connsiteX66" fmla="*/ 0 w 1390650"/>
                    <a:gd name="connsiteY66" fmla="*/ 550544 h 991552"/>
                    <a:gd name="connsiteX67" fmla="*/ 574357 w 1390650"/>
                    <a:gd name="connsiteY67" fmla="*/ 529589 h 991552"/>
                    <a:gd name="connsiteX68" fmla="*/ 574357 w 1390650"/>
                    <a:gd name="connsiteY68" fmla="*/ 569594 h 991552"/>
                    <a:gd name="connsiteX69" fmla="*/ 815340 w 1390650"/>
                    <a:gd name="connsiteY69" fmla="*/ 569594 h 991552"/>
                    <a:gd name="connsiteX70" fmla="*/ 815340 w 1390650"/>
                    <a:gd name="connsiteY70" fmla="*/ 529589 h 991552"/>
                    <a:gd name="connsiteX71" fmla="*/ 922972 w 1390650"/>
                    <a:gd name="connsiteY71" fmla="*/ 521017 h 991552"/>
                    <a:gd name="connsiteX72" fmla="*/ 922972 w 1390650"/>
                    <a:gd name="connsiteY72" fmla="*/ 894397 h 991552"/>
                    <a:gd name="connsiteX73" fmla="*/ 988694 w 1390650"/>
                    <a:gd name="connsiteY73" fmla="*/ 969645 h 991552"/>
                    <a:gd name="connsiteX74" fmla="*/ 987742 w 1390650"/>
                    <a:gd name="connsiteY74" fmla="*/ 588645 h 991552"/>
                    <a:gd name="connsiteX75" fmla="*/ 962024 w 1390650"/>
                    <a:gd name="connsiteY75" fmla="*/ 584835 h 991552"/>
                    <a:gd name="connsiteX76" fmla="*/ 944879 w 1390650"/>
                    <a:gd name="connsiteY76" fmla="*/ 553402 h 991552"/>
                    <a:gd name="connsiteX77" fmla="*/ 922972 w 1390650"/>
                    <a:gd name="connsiteY77" fmla="*/ 521017 h 991552"/>
                    <a:gd name="connsiteX78" fmla="*/ 467677 w 1390650"/>
                    <a:gd name="connsiteY78" fmla="*/ 520065 h 991552"/>
                    <a:gd name="connsiteX79" fmla="*/ 429577 w 1390650"/>
                    <a:gd name="connsiteY79" fmla="*/ 582930 h 991552"/>
                    <a:gd name="connsiteX80" fmla="*/ 399097 w 1390650"/>
                    <a:gd name="connsiteY80" fmla="*/ 589597 h 991552"/>
                    <a:gd name="connsiteX81" fmla="*/ 399097 w 1390650"/>
                    <a:gd name="connsiteY81" fmla="*/ 965835 h 991552"/>
                    <a:gd name="connsiteX82" fmla="*/ 467677 w 1390650"/>
                    <a:gd name="connsiteY82" fmla="*/ 892492 h 991552"/>
                    <a:gd name="connsiteX83" fmla="*/ 556260 w 1390650"/>
                    <a:gd name="connsiteY83" fmla="*/ 515302 h 991552"/>
                    <a:gd name="connsiteX84" fmla="*/ 832485 w 1390650"/>
                    <a:gd name="connsiteY84" fmla="*/ 515302 h 991552"/>
                    <a:gd name="connsiteX85" fmla="*/ 832485 w 1390650"/>
                    <a:gd name="connsiteY85" fmla="*/ 583882 h 991552"/>
                    <a:gd name="connsiteX86" fmla="*/ 556260 w 1390650"/>
                    <a:gd name="connsiteY86" fmla="*/ 583882 h 991552"/>
                    <a:gd name="connsiteX87" fmla="*/ 530542 w 1390650"/>
                    <a:gd name="connsiteY87" fmla="*/ 495300 h 991552"/>
                    <a:gd name="connsiteX88" fmla="*/ 530542 w 1390650"/>
                    <a:gd name="connsiteY88" fmla="*/ 890587 h 991552"/>
                    <a:gd name="connsiteX89" fmla="*/ 563879 w 1390650"/>
                    <a:gd name="connsiteY89" fmla="*/ 890587 h 991552"/>
                    <a:gd name="connsiteX90" fmla="*/ 563879 w 1390650"/>
                    <a:gd name="connsiteY90" fmla="*/ 879157 h 991552"/>
                    <a:gd name="connsiteX91" fmla="*/ 563879 w 1390650"/>
                    <a:gd name="connsiteY91" fmla="*/ 858202 h 991552"/>
                    <a:gd name="connsiteX92" fmla="*/ 563879 w 1390650"/>
                    <a:gd name="connsiteY92" fmla="*/ 721042 h 991552"/>
                    <a:gd name="connsiteX93" fmla="*/ 695324 w 1390650"/>
                    <a:gd name="connsiteY93" fmla="*/ 605790 h 991552"/>
                    <a:gd name="connsiteX94" fmla="*/ 825817 w 1390650"/>
                    <a:gd name="connsiteY94" fmla="*/ 721042 h 991552"/>
                    <a:gd name="connsiteX95" fmla="*/ 825817 w 1390650"/>
                    <a:gd name="connsiteY95" fmla="*/ 858202 h 991552"/>
                    <a:gd name="connsiteX96" fmla="*/ 825817 w 1390650"/>
                    <a:gd name="connsiteY96" fmla="*/ 879157 h 991552"/>
                    <a:gd name="connsiteX97" fmla="*/ 825817 w 1390650"/>
                    <a:gd name="connsiteY97" fmla="*/ 890587 h 991552"/>
                    <a:gd name="connsiteX98" fmla="*/ 859154 w 1390650"/>
                    <a:gd name="connsiteY98" fmla="*/ 890587 h 991552"/>
                    <a:gd name="connsiteX99" fmla="*/ 859154 w 1390650"/>
                    <a:gd name="connsiteY99" fmla="*/ 495300 h 991552"/>
                    <a:gd name="connsiteX100" fmla="*/ 875347 w 1390650"/>
                    <a:gd name="connsiteY100" fmla="*/ 476250 h 991552"/>
                    <a:gd name="connsiteX101" fmla="*/ 872489 w 1390650"/>
                    <a:gd name="connsiteY101" fmla="*/ 892492 h 991552"/>
                    <a:gd name="connsiteX102" fmla="*/ 905827 w 1390650"/>
                    <a:gd name="connsiteY102" fmla="*/ 892492 h 991552"/>
                    <a:gd name="connsiteX103" fmla="*/ 905827 w 1390650"/>
                    <a:gd name="connsiteY103" fmla="*/ 501967 h 991552"/>
                    <a:gd name="connsiteX104" fmla="*/ 875347 w 1390650"/>
                    <a:gd name="connsiteY104" fmla="*/ 476250 h 991552"/>
                    <a:gd name="connsiteX105" fmla="*/ 514349 w 1390650"/>
                    <a:gd name="connsiteY105" fmla="*/ 476250 h 991552"/>
                    <a:gd name="connsiteX106" fmla="*/ 483869 w 1390650"/>
                    <a:gd name="connsiteY106" fmla="*/ 501967 h 991552"/>
                    <a:gd name="connsiteX107" fmla="*/ 483869 w 1390650"/>
                    <a:gd name="connsiteY107" fmla="*/ 892492 h 991552"/>
                    <a:gd name="connsiteX108" fmla="*/ 517207 w 1390650"/>
                    <a:gd name="connsiteY108" fmla="*/ 892492 h 991552"/>
                    <a:gd name="connsiteX109" fmla="*/ 514349 w 1390650"/>
                    <a:gd name="connsiteY109" fmla="*/ 476250 h 991552"/>
                    <a:gd name="connsiteX110" fmla="*/ 1026795 w 1390650"/>
                    <a:gd name="connsiteY110" fmla="*/ 442912 h 991552"/>
                    <a:gd name="connsiteX111" fmla="*/ 1097280 w 1390650"/>
                    <a:gd name="connsiteY111" fmla="*/ 442912 h 991552"/>
                    <a:gd name="connsiteX112" fmla="*/ 1097280 w 1390650"/>
                    <a:gd name="connsiteY112" fmla="*/ 510539 h 991552"/>
                    <a:gd name="connsiteX113" fmla="*/ 1026795 w 1390650"/>
                    <a:gd name="connsiteY113" fmla="*/ 510539 h 991552"/>
                    <a:gd name="connsiteX114" fmla="*/ 292417 w 1390650"/>
                    <a:gd name="connsiteY114" fmla="*/ 442912 h 991552"/>
                    <a:gd name="connsiteX115" fmla="*/ 362902 w 1390650"/>
                    <a:gd name="connsiteY115" fmla="*/ 442912 h 991552"/>
                    <a:gd name="connsiteX116" fmla="*/ 362902 w 1390650"/>
                    <a:gd name="connsiteY116" fmla="*/ 510539 h 991552"/>
                    <a:gd name="connsiteX117" fmla="*/ 292417 w 1390650"/>
                    <a:gd name="connsiteY117" fmla="*/ 510539 h 991552"/>
                    <a:gd name="connsiteX118" fmla="*/ 748664 w 1390650"/>
                    <a:gd name="connsiteY118" fmla="*/ 441960 h 991552"/>
                    <a:gd name="connsiteX119" fmla="*/ 732472 w 1390650"/>
                    <a:gd name="connsiteY119" fmla="*/ 458152 h 991552"/>
                    <a:gd name="connsiteX120" fmla="*/ 691514 w 1390650"/>
                    <a:gd name="connsiteY120" fmla="*/ 478155 h 991552"/>
                    <a:gd name="connsiteX121" fmla="*/ 651509 w 1390650"/>
                    <a:gd name="connsiteY121" fmla="*/ 450532 h 991552"/>
                    <a:gd name="connsiteX122" fmla="*/ 628649 w 1390650"/>
                    <a:gd name="connsiteY122" fmla="*/ 443865 h 991552"/>
                    <a:gd name="connsiteX123" fmla="*/ 624839 w 1390650"/>
                    <a:gd name="connsiteY123" fmla="*/ 450532 h 991552"/>
                    <a:gd name="connsiteX124" fmla="*/ 576262 w 1390650"/>
                    <a:gd name="connsiteY124" fmla="*/ 454342 h 991552"/>
                    <a:gd name="connsiteX125" fmla="*/ 567689 w 1390650"/>
                    <a:gd name="connsiteY125" fmla="*/ 463867 h 991552"/>
                    <a:gd name="connsiteX126" fmla="*/ 556259 w 1390650"/>
                    <a:gd name="connsiteY126" fmla="*/ 453390 h 991552"/>
                    <a:gd name="connsiteX127" fmla="*/ 530542 w 1390650"/>
                    <a:gd name="connsiteY127" fmla="*/ 466725 h 991552"/>
                    <a:gd name="connsiteX128" fmla="*/ 530542 w 1390650"/>
                    <a:gd name="connsiteY128" fmla="*/ 481965 h 991552"/>
                    <a:gd name="connsiteX129" fmla="*/ 857249 w 1390650"/>
                    <a:gd name="connsiteY129" fmla="*/ 481965 h 991552"/>
                    <a:gd name="connsiteX130" fmla="*/ 857249 w 1390650"/>
                    <a:gd name="connsiteY130" fmla="*/ 463867 h 991552"/>
                    <a:gd name="connsiteX131" fmla="*/ 837247 w 1390650"/>
                    <a:gd name="connsiteY131" fmla="*/ 453390 h 991552"/>
                    <a:gd name="connsiteX132" fmla="*/ 828674 w 1390650"/>
                    <a:gd name="connsiteY132" fmla="*/ 461962 h 991552"/>
                    <a:gd name="connsiteX133" fmla="*/ 812482 w 1390650"/>
                    <a:gd name="connsiteY133" fmla="*/ 457200 h 991552"/>
                    <a:gd name="connsiteX134" fmla="*/ 765809 w 1390650"/>
                    <a:gd name="connsiteY134" fmla="*/ 450532 h 991552"/>
                    <a:gd name="connsiteX135" fmla="*/ 748664 w 1390650"/>
                    <a:gd name="connsiteY135" fmla="*/ 441960 h 991552"/>
                    <a:gd name="connsiteX136" fmla="*/ 937260 w 1390650"/>
                    <a:gd name="connsiteY136" fmla="*/ 426720 h 991552"/>
                    <a:gd name="connsiteX137" fmla="*/ 963930 w 1390650"/>
                    <a:gd name="connsiteY137" fmla="*/ 453390 h 991552"/>
                    <a:gd name="connsiteX138" fmla="*/ 937260 w 1390650"/>
                    <a:gd name="connsiteY138" fmla="*/ 480060 h 991552"/>
                    <a:gd name="connsiteX139" fmla="*/ 910590 w 1390650"/>
                    <a:gd name="connsiteY139" fmla="*/ 453390 h 991552"/>
                    <a:gd name="connsiteX140" fmla="*/ 937260 w 1390650"/>
                    <a:gd name="connsiteY140" fmla="*/ 426720 h 991552"/>
                    <a:gd name="connsiteX141" fmla="*/ 451485 w 1390650"/>
                    <a:gd name="connsiteY141" fmla="*/ 425767 h 991552"/>
                    <a:gd name="connsiteX142" fmla="*/ 478155 w 1390650"/>
                    <a:gd name="connsiteY142" fmla="*/ 452437 h 991552"/>
                    <a:gd name="connsiteX143" fmla="*/ 451485 w 1390650"/>
                    <a:gd name="connsiteY143" fmla="*/ 479107 h 991552"/>
                    <a:gd name="connsiteX144" fmla="*/ 424815 w 1390650"/>
                    <a:gd name="connsiteY144" fmla="*/ 452437 h 991552"/>
                    <a:gd name="connsiteX145" fmla="*/ 451485 w 1390650"/>
                    <a:gd name="connsiteY145" fmla="*/ 425767 h 991552"/>
                    <a:gd name="connsiteX146" fmla="*/ 1005839 w 1390650"/>
                    <a:gd name="connsiteY146" fmla="*/ 393382 h 991552"/>
                    <a:gd name="connsiteX147" fmla="*/ 1005839 w 1390650"/>
                    <a:gd name="connsiteY147" fmla="*/ 981075 h 991552"/>
                    <a:gd name="connsiteX148" fmla="*/ 1120139 w 1390650"/>
                    <a:gd name="connsiteY148" fmla="*/ 981075 h 991552"/>
                    <a:gd name="connsiteX149" fmla="*/ 1120139 w 1390650"/>
                    <a:gd name="connsiteY149" fmla="*/ 393382 h 991552"/>
                    <a:gd name="connsiteX150" fmla="*/ 270509 w 1390650"/>
                    <a:gd name="connsiteY150" fmla="*/ 393382 h 991552"/>
                    <a:gd name="connsiteX151" fmla="*/ 270509 w 1390650"/>
                    <a:gd name="connsiteY151" fmla="*/ 981075 h 991552"/>
                    <a:gd name="connsiteX152" fmla="*/ 384809 w 1390650"/>
                    <a:gd name="connsiteY152" fmla="*/ 981075 h 991552"/>
                    <a:gd name="connsiteX153" fmla="*/ 384809 w 1390650"/>
                    <a:gd name="connsiteY153" fmla="*/ 393382 h 991552"/>
                    <a:gd name="connsiteX154" fmla="*/ 869632 w 1390650"/>
                    <a:gd name="connsiteY154" fmla="*/ 372427 h 991552"/>
                    <a:gd name="connsiteX155" fmla="*/ 896302 w 1390650"/>
                    <a:gd name="connsiteY155" fmla="*/ 399097 h 991552"/>
                    <a:gd name="connsiteX156" fmla="*/ 869632 w 1390650"/>
                    <a:gd name="connsiteY156" fmla="*/ 425767 h 991552"/>
                    <a:gd name="connsiteX157" fmla="*/ 842962 w 1390650"/>
                    <a:gd name="connsiteY157" fmla="*/ 399097 h 991552"/>
                    <a:gd name="connsiteX158" fmla="*/ 869632 w 1390650"/>
                    <a:gd name="connsiteY158" fmla="*/ 372427 h 991552"/>
                    <a:gd name="connsiteX159" fmla="*/ 519112 w 1390650"/>
                    <a:gd name="connsiteY159" fmla="*/ 370522 h 991552"/>
                    <a:gd name="connsiteX160" fmla="*/ 545782 w 1390650"/>
                    <a:gd name="connsiteY160" fmla="*/ 397192 h 991552"/>
                    <a:gd name="connsiteX161" fmla="*/ 519112 w 1390650"/>
                    <a:gd name="connsiteY161" fmla="*/ 423862 h 991552"/>
                    <a:gd name="connsiteX162" fmla="*/ 492442 w 1390650"/>
                    <a:gd name="connsiteY162" fmla="*/ 397192 h 991552"/>
                    <a:gd name="connsiteX163" fmla="*/ 519112 w 1390650"/>
                    <a:gd name="connsiteY163" fmla="*/ 370522 h 991552"/>
                    <a:gd name="connsiteX164" fmla="*/ 991552 w 1390650"/>
                    <a:gd name="connsiteY164" fmla="*/ 363855 h 991552"/>
                    <a:gd name="connsiteX165" fmla="*/ 1003934 w 1390650"/>
                    <a:gd name="connsiteY165" fmla="*/ 381952 h 991552"/>
                    <a:gd name="connsiteX166" fmla="*/ 1122997 w 1390650"/>
                    <a:gd name="connsiteY166" fmla="*/ 381952 h 991552"/>
                    <a:gd name="connsiteX167" fmla="*/ 1134427 w 1390650"/>
                    <a:gd name="connsiteY167" fmla="*/ 363855 h 991552"/>
                    <a:gd name="connsiteX168" fmla="*/ 254317 w 1390650"/>
                    <a:gd name="connsiteY168" fmla="*/ 363855 h 991552"/>
                    <a:gd name="connsiteX169" fmla="*/ 266699 w 1390650"/>
                    <a:gd name="connsiteY169" fmla="*/ 381952 h 991552"/>
                    <a:gd name="connsiteX170" fmla="*/ 385762 w 1390650"/>
                    <a:gd name="connsiteY170" fmla="*/ 381952 h 991552"/>
                    <a:gd name="connsiteX171" fmla="*/ 397192 w 1390650"/>
                    <a:gd name="connsiteY171" fmla="*/ 363855 h 991552"/>
                    <a:gd name="connsiteX172" fmla="*/ 787717 w 1390650"/>
                    <a:gd name="connsiteY172" fmla="*/ 340995 h 991552"/>
                    <a:gd name="connsiteX173" fmla="*/ 814387 w 1390650"/>
                    <a:gd name="connsiteY173" fmla="*/ 367665 h 991552"/>
                    <a:gd name="connsiteX174" fmla="*/ 787717 w 1390650"/>
                    <a:gd name="connsiteY174" fmla="*/ 394335 h 991552"/>
                    <a:gd name="connsiteX175" fmla="*/ 761047 w 1390650"/>
                    <a:gd name="connsiteY175" fmla="*/ 367665 h 991552"/>
                    <a:gd name="connsiteX176" fmla="*/ 787717 w 1390650"/>
                    <a:gd name="connsiteY176" fmla="*/ 340995 h 991552"/>
                    <a:gd name="connsiteX177" fmla="*/ 601027 w 1390650"/>
                    <a:gd name="connsiteY177" fmla="*/ 340042 h 991552"/>
                    <a:gd name="connsiteX178" fmla="*/ 627697 w 1390650"/>
                    <a:gd name="connsiteY178" fmla="*/ 366712 h 991552"/>
                    <a:gd name="connsiteX179" fmla="*/ 601027 w 1390650"/>
                    <a:gd name="connsiteY179" fmla="*/ 393382 h 991552"/>
                    <a:gd name="connsiteX180" fmla="*/ 574357 w 1390650"/>
                    <a:gd name="connsiteY180" fmla="*/ 366712 h 991552"/>
                    <a:gd name="connsiteX181" fmla="*/ 601027 w 1390650"/>
                    <a:gd name="connsiteY181" fmla="*/ 340042 h 991552"/>
                    <a:gd name="connsiteX182" fmla="*/ 1003934 w 1390650"/>
                    <a:gd name="connsiteY182" fmla="*/ 330517 h 991552"/>
                    <a:gd name="connsiteX183" fmla="*/ 991552 w 1390650"/>
                    <a:gd name="connsiteY183" fmla="*/ 348615 h 991552"/>
                    <a:gd name="connsiteX184" fmla="*/ 1134427 w 1390650"/>
                    <a:gd name="connsiteY184" fmla="*/ 348615 h 991552"/>
                    <a:gd name="connsiteX185" fmla="*/ 1122044 w 1390650"/>
                    <a:gd name="connsiteY185" fmla="*/ 330517 h 991552"/>
                    <a:gd name="connsiteX186" fmla="*/ 267652 w 1390650"/>
                    <a:gd name="connsiteY186" fmla="*/ 330517 h 991552"/>
                    <a:gd name="connsiteX187" fmla="*/ 255269 w 1390650"/>
                    <a:gd name="connsiteY187" fmla="*/ 348615 h 991552"/>
                    <a:gd name="connsiteX188" fmla="*/ 399097 w 1390650"/>
                    <a:gd name="connsiteY188" fmla="*/ 348615 h 991552"/>
                    <a:gd name="connsiteX189" fmla="*/ 386714 w 1390650"/>
                    <a:gd name="connsiteY189" fmla="*/ 330517 h 991552"/>
                    <a:gd name="connsiteX190" fmla="*/ 694372 w 1390650"/>
                    <a:gd name="connsiteY190" fmla="*/ 327660 h 991552"/>
                    <a:gd name="connsiteX191" fmla="*/ 721042 w 1390650"/>
                    <a:gd name="connsiteY191" fmla="*/ 354330 h 991552"/>
                    <a:gd name="connsiteX192" fmla="*/ 694372 w 1390650"/>
                    <a:gd name="connsiteY192" fmla="*/ 381000 h 991552"/>
                    <a:gd name="connsiteX193" fmla="*/ 667702 w 1390650"/>
                    <a:gd name="connsiteY193" fmla="*/ 354330 h 991552"/>
                    <a:gd name="connsiteX194" fmla="*/ 694372 w 1390650"/>
                    <a:gd name="connsiteY194" fmla="*/ 327660 h 991552"/>
                    <a:gd name="connsiteX195" fmla="*/ 698182 w 1390650"/>
                    <a:gd name="connsiteY195" fmla="*/ 305752 h 991552"/>
                    <a:gd name="connsiteX196" fmla="*/ 399097 w 1390650"/>
                    <a:gd name="connsiteY196" fmla="*/ 439102 h 991552"/>
                    <a:gd name="connsiteX197" fmla="*/ 399097 w 1390650"/>
                    <a:gd name="connsiteY197" fmla="*/ 577215 h 991552"/>
                    <a:gd name="connsiteX198" fmla="*/ 419099 w 1390650"/>
                    <a:gd name="connsiteY198" fmla="*/ 572452 h 991552"/>
                    <a:gd name="connsiteX199" fmla="*/ 686752 w 1390650"/>
                    <a:gd name="connsiteY199" fmla="*/ 412432 h 991552"/>
                    <a:gd name="connsiteX200" fmla="*/ 966787 w 1390650"/>
                    <a:gd name="connsiteY200" fmla="*/ 567690 h 991552"/>
                    <a:gd name="connsiteX201" fmla="*/ 990599 w 1390650"/>
                    <a:gd name="connsiteY201" fmla="*/ 577215 h 991552"/>
                    <a:gd name="connsiteX202" fmla="*/ 990599 w 1390650"/>
                    <a:gd name="connsiteY202" fmla="*/ 443865 h 991552"/>
                    <a:gd name="connsiteX203" fmla="*/ 988694 w 1390650"/>
                    <a:gd name="connsiteY203" fmla="*/ 444817 h 991552"/>
                    <a:gd name="connsiteX204" fmla="*/ 698182 w 1390650"/>
                    <a:gd name="connsiteY204" fmla="*/ 305752 h 991552"/>
                    <a:gd name="connsiteX205" fmla="*/ 1062990 w 1390650"/>
                    <a:gd name="connsiteY205" fmla="*/ 263842 h 991552"/>
                    <a:gd name="connsiteX206" fmla="*/ 1044892 w 1390650"/>
                    <a:gd name="connsiteY206" fmla="*/ 278130 h 991552"/>
                    <a:gd name="connsiteX207" fmla="*/ 1062990 w 1390650"/>
                    <a:gd name="connsiteY207" fmla="*/ 292417 h 991552"/>
                    <a:gd name="connsiteX208" fmla="*/ 1081087 w 1390650"/>
                    <a:gd name="connsiteY208" fmla="*/ 278130 h 991552"/>
                    <a:gd name="connsiteX209" fmla="*/ 1062990 w 1390650"/>
                    <a:gd name="connsiteY209" fmla="*/ 263842 h 991552"/>
                    <a:gd name="connsiteX210" fmla="*/ 327659 w 1390650"/>
                    <a:gd name="connsiteY210" fmla="*/ 263842 h 991552"/>
                    <a:gd name="connsiteX211" fmla="*/ 309562 w 1390650"/>
                    <a:gd name="connsiteY211" fmla="*/ 278130 h 991552"/>
                    <a:gd name="connsiteX212" fmla="*/ 327659 w 1390650"/>
                    <a:gd name="connsiteY212" fmla="*/ 292417 h 991552"/>
                    <a:gd name="connsiteX213" fmla="*/ 345757 w 1390650"/>
                    <a:gd name="connsiteY213" fmla="*/ 278130 h 991552"/>
                    <a:gd name="connsiteX214" fmla="*/ 327659 w 1390650"/>
                    <a:gd name="connsiteY214" fmla="*/ 263842 h 991552"/>
                    <a:gd name="connsiteX215" fmla="*/ 1062990 w 1390650"/>
                    <a:gd name="connsiteY215" fmla="*/ 249555 h 991552"/>
                    <a:gd name="connsiteX216" fmla="*/ 1097280 w 1390650"/>
                    <a:gd name="connsiteY216" fmla="*/ 278130 h 991552"/>
                    <a:gd name="connsiteX217" fmla="*/ 1062990 w 1390650"/>
                    <a:gd name="connsiteY217" fmla="*/ 306705 h 991552"/>
                    <a:gd name="connsiteX218" fmla="*/ 1028700 w 1390650"/>
                    <a:gd name="connsiteY218" fmla="*/ 278130 h 991552"/>
                    <a:gd name="connsiteX219" fmla="*/ 1062990 w 1390650"/>
                    <a:gd name="connsiteY219" fmla="*/ 249555 h 991552"/>
                    <a:gd name="connsiteX220" fmla="*/ 327659 w 1390650"/>
                    <a:gd name="connsiteY220" fmla="*/ 249555 h 991552"/>
                    <a:gd name="connsiteX221" fmla="*/ 361949 w 1390650"/>
                    <a:gd name="connsiteY221" fmla="*/ 278130 h 991552"/>
                    <a:gd name="connsiteX222" fmla="*/ 327659 w 1390650"/>
                    <a:gd name="connsiteY222" fmla="*/ 306705 h 991552"/>
                    <a:gd name="connsiteX223" fmla="*/ 293369 w 1390650"/>
                    <a:gd name="connsiteY223" fmla="*/ 278130 h 991552"/>
                    <a:gd name="connsiteX224" fmla="*/ 327659 w 1390650"/>
                    <a:gd name="connsiteY224" fmla="*/ 249555 h 991552"/>
                    <a:gd name="connsiteX225" fmla="*/ 1003934 w 1390650"/>
                    <a:gd name="connsiteY225" fmla="*/ 240030 h 991552"/>
                    <a:gd name="connsiteX226" fmla="*/ 1003934 w 1390650"/>
                    <a:gd name="connsiteY226" fmla="*/ 314325 h 991552"/>
                    <a:gd name="connsiteX227" fmla="*/ 1122044 w 1390650"/>
                    <a:gd name="connsiteY227" fmla="*/ 314325 h 991552"/>
                    <a:gd name="connsiteX228" fmla="*/ 1122044 w 1390650"/>
                    <a:gd name="connsiteY228" fmla="*/ 240030 h 991552"/>
                    <a:gd name="connsiteX229" fmla="*/ 267652 w 1390650"/>
                    <a:gd name="connsiteY229" fmla="*/ 240030 h 991552"/>
                    <a:gd name="connsiteX230" fmla="*/ 267652 w 1390650"/>
                    <a:gd name="connsiteY230" fmla="*/ 314325 h 991552"/>
                    <a:gd name="connsiteX231" fmla="*/ 386714 w 1390650"/>
                    <a:gd name="connsiteY231" fmla="*/ 314325 h 991552"/>
                    <a:gd name="connsiteX232" fmla="*/ 386714 w 1390650"/>
                    <a:gd name="connsiteY232" fmla="*/ 240030 h 991552"/>
                    <a:gd name="connsiteX233" fmla="*/ 995362 w 1390650"/>
                    <a:gd name="connsiteY233" fmla="*/ 211455 h 991552"/>
                    <a:gd name="connsiteX234" fmla="*/ 1002982 w 1390650"/>
                    <a:gd name="connsiteY234" fmla="*/ 229552 h 991552"/>
                    <a:gd name="connsiteX235" fmla="*/ 1122044 w 1390650"/>
                    <a:gd name="connsiteY235" fmla="*/ 229552 h 991552"/>
                    <a:gd name="connsiteX236" fmla="*/ 1129664 w 1390650"/>
                    <a:gd name="connsiteY236" fmla="*/ 211455 h 991552"/>
                    <a:gd name="connsiteX237" fmla="*/ 260032 w 1390650"/>
                    <a:gd name="connsiteY237" fmla="*/ 211455 h 991552"/>
                    <a:gd name="connsiteX238" fmla="*/ 267652 w 1390650"/>
                    <a:gd name="connsiteY238" fmla="*/ 229552 h 991552"/>
                    <a:gd name="connsiteX239" fmla="*/ 387667 w 1390650"/>
                    <a:gd name="connsiteY239" fmla="*/ 229552 h 991552"/>
                    <a:gd name="connsiteX240" fmla="*/ 395287 w 1390650"/>
                    <a:gd name="connsiteY240" fmla="*/ 211455 h 991552"/>
                    <a:gd name="connsiteX241" fmla="*/ 1064894 w 1390650"/>
                    <a:gd name="connsiteY241" fmla="*/ 146685 h 991552"/>
                    <a:gd name="connsiteX242" fmla="*/ 1002029 w 1390650"/>
                    <a:gd name="connsiteY242" fmla="*/ 197167 h 991552"/>
                    <a:gd name="connsiteX243" fmla="*/ 1122997 w 1390650"/>
                    <a:gd name="connsiteY243" fmla="*/ 197167 h 991552"/>
                    <a:gd name="connsiteX244" fmla="*/ 325754 w 1390650"/>
                    <a:gd name="connsiteY244" fmla="*/ 146685 h 991552"/>
                    <a:gd name="connsiteX245" fmla="*/ 266699 w 1390650"/>
                    <a:gd name="connsiteY245" fmla="*/ 197167 h 991552"/>
                    <a:gd name="connsiteX246" fmla="*/ 388619 w 1390650"/>
                    <a:gd name="connsiteY246" fmla="*/ 197167 h 991552"/>
                    <a:gd name="connsiteX247" fmla="*/ 687704 w 1390650"/>
                    <a:gd name="connsiteY247" fmla="*/ 0 h 991552"/>
                    <a:gd name="connsiteX248" fmla="*/ 701992 w 1390650"/>
                    <a:gd name="connsiteY248" fmla="*/ 0 h 991552"/>
                    <a:gd name="connsiteX249" fmla="*/ 702944 w 1390650"/>
                    <a:gd name="connsiteY249" fmla="*/ 104775 h 991552"/>
                    <a:gd name="connsiteX250" fmla="*/ 719137 w 1390650"/>
                    <a:gd name="connsiteY250" fmla="*/ 132397 h 991552"/>
                    <a:gd name="connsiteX251" fmla="*/ 737234 w 1390650"/>
                    <a:gd name="connsiteY251" fmla="*/ 144780 h 991552"/>
                    <a:gd name="connsiteX252" fmla="*/ 732472 w 1390650"/>
                    <a:gd name="connsiteY252" fmla="*/ 162877 h 991552"/>
                    <a:gd name="connsiteX253" fmla="*/ 784859 w 1390650"/>
                    <a:gd name="connsiteY253" fmla="*/ 196215 h 991552"/>
                    <a:gd name="connsiteX254" fmla="*/ 755332 w 1390650"/>
                    <a:gd name="connsiteY254" fmla="*/ 231457 h 991552"/>
                    <a:gd name="connsiteX255" fmla="*/ 786764 w 1390650"/>
                    <a:gd name="connsiteY255" fmla="*/ 273367 h 991552"/>
                    <a:gd name="connsiteX256" fmla="*/ 840104 w 1390650"/>
                    <a:gd name="connsiteY256" fmla="*/ 261937 h 991552"/>
                    <a:gd name="connsiteX257" fmla="*/ 872489 w 1390650"/>
                    <a:gd name="connsiteY257" fmla="*/ 293370 h 991552"/>
                    <a:gd name="connsiteX258" fmla="*/ 902017 w 1390650"/>
                    <a:gd name="connsiteY258" fmla="*/ 284797 h 991552"/>
                    <a:gd name="connsiteX259" fmla="*/ 899159 w 1390650"/>
                    <a:gd name="connsiteY259" fmla="*/ 257175 h 991552"/>
                    <a:gd name="connsiteX260" fmla="*/ 955357 w 1390650"/>
                    <a:gd name="connsiteY260" fmla="*/ 263842 h 991552"/>
                    <a:gd name="connsiteX261" fmla="*/ 925829 w 1390650"/>
                    <a:gd name="connsiteY261" fmla="*/ 294322 h 991552"/>
                    <a:gd name="connsiteX262" fmla="*/ 935354 w 1390650"/>
                    <a:gd name="connsiteY262" fmla="*/ 320992 h 991552"/>
                    <a:gd name="connsiteX263" fmla="*/ 962977 w 1390650"/>
                    <a:gd name="connsiteY263" fmla="*/ 324802 h 991552"/>
                    <a:gd name="connsiteX264" fmla="*/ 974407 w 1390650"/>
                    <a:gd name="connsiteY264" fmla="*/ 345757 h 991552"/>
                    <a:gd name="connsiteX265" fmla="*/ 988694 w 1390650"/>
                    <a:gd name="connsiteY265" fmla="*/ 319087 h 991552"/>
                    <a:gd name="connsiteX266" fmla="*/ 988694 w 1390650"/>
                    <a:gd name="connsiteY266" fmla="*/ 232410 h 991552"/>
                    <a:gd name="connsiteX267" fmla="*/ 978217 w 1390650"/>
                    <a:gd name="connsiteY267" fmla="*/ 210502 h 991552"/>
                    <a:gd name="connsiteX268" fmla="*/ 967739 w 1390650"/>
                    <a:gd name="connsiteY268" fmla="*/ 210502 h 991552"/>
                    <a:gd name="connsiteX269" fmla="*/ 967739 w 1390650"/>
                    <a:gd name="connsiteY269" fmla="*/ 197167 h 991552"/>
                    <a:gd name="connsiteX270" fmla="*/ 981074 w 1390650"/>
                    <a:gd name="connsiteY270" fmla="*/ 197167 h 991552"/>
                    <a:gd name="connsiteX271" fmla="*/ 1046797 w 1390650"/>
                    <a:gd name="connsiteY271" fmla="*/ 141922 h 991552"/>
                    <a:gd name="connsiteX272" fmla="*/ 1047749 w 1390650"/>
                    <a:gd name="connsiteY272" fmla="*/ 123825 h 991552"/>
                    <a:gd name="connsiteX273" fmla="*/ 1055369 w 1390650"/>
                    <a:gd name="connsiteY273" fmla="*/ 98107 h 991552"/>
                    <a:gd name="connsiteX274" fmla="*/ 1066799 w 1390650"/>
                    <a:gd name="connsiteY274" fmla="*/ 46672 h 991552"/>
                    <a:gd name="connsiteX275" fmla="*/ 1078229 w 1390650"/>
                    <a:gd name="connsiteY275" fmla="*/ 98107 h 991552"/>
                    <a:gd name="connsiteX276" fmla="*/ 1083944 w 1390650"/>
                    <a:gd name="connsiteY276" fmla="*/ 124777 h 991552"/>
                    <a:gd name="connsiteX277" fmla="*/ 1083944 w 1390650"/>
                    <a:gd name="connsiteY277" fmla="*/ 143827 h 991552"/>
                    <a:gd name="connsiteX278" fmla="*/ 1145857 w 1390650"/>
                    <a:gd name="connsiteY278" fmla="*/ 197167 h 991552"/>
                    <a:gd name="connsiteX279" fmla="*/ 1159192 w 1390650"/>
                    <a:gd name="connsiteY279" fmla="*/ 197167 h 991552"/>
                    <a:gd name="connsiteX280" fmla="*/ 1159192 w 1390650"/>
                    <a:gd name="connsiteY280" fmla="*/ 210502 h 991552"/>
                    <a:gd name="connsiteX281" fmla="*/ 1148714 w 1390650"/>
                    <a:gd name="connsiteY281" fmla="*/ 210502 h 991552"/>
                    <a:gd name="connsiteX282" fmla="*/ 1138237 w 1390650"/>
                    <a:gd name="connsiteY282" fmla="*/ 232410 h 991552"/>
                    <a:gd name="connsiteX283" fmla="*/ 1138237 w 1390650"/>
                    <a:gd name="connsiteY283" fmla="*/ 320040 h 991552"/>
                    <a:gd name="connsiteX284" fmla="*/ 1159192 w 1390650"/>
                    <a:gd name="connsiteY284" fmla="*/ 357187 h 991552"/>
                    <a:gd name="connsiteX285" fmla="*/ 1135379 w 1390650"/>
                    <a:gd name="connsiteY285" fmla="*/ 391477 h 991552"/>
                    <a:gd name="connsiteX286" fmla="*/ 1135379 w 1390650"/>
                    <a:gd name="connsiteY286" fmla="*/ 401002 h 991552"/>
                    <a:gd name="connsiteX287" fmla="*/ 1364932 w 1390650"/>
                    <a:gd name="connsiteY287" fmla="*/ 401002 h 991552"/>
                    <a:gd name="connsiteX288" fmla="*/ 1364932 w 1390650"/>
                    <a:gd name="connsiteY288" fmla="*/ 415290 h 991552"/>
                    <a:gd name="connsiteX289" fmla="*/ 1134427 w 1390650"/>
                    <a:gd name="connsiteY289" fmla="*/ 415290 h 991552"/>
                    <a:gd name="connsiteX290" fmla="*/ 1134427 w 1390650"/>
                    <a:gd name="connsiteY290" fmla="*/ 461962 h 991552"/>
                    <a:gd name="connsiteX291" fmla="*/ 1381124 w 1390650"/>
                    <a:gd name="connsiteY291" fmla="*/ 461962 h 991552"/>
                    <a:gd name="connsiteX292" fmla="*/ 1381124 w 1390650"/>
                    <a:gd name="connsiteY292" fmla="*/ 475297 h 991552"/>
                    <a:gd name="connsiteX293" fmla="*/ 1134427 w 1390650"/>
                    <a:gd name="connsiteY293" fmla="*/ 475297 h 991552"/>
                    <a:gd name="connsiteX294" fmla="*/ 1134427 w 1390650"/>
                    <a:gd name="connsiteY294" fmla="*/ 489585 h 991552"/>
                    <a:gd name="connsiteX295" fmla="*/ 1383982 w 1390650"/>
                    <a:gd name="connsiteY295" fmla="*/ 489585 h 991552"/>
                    <a:gd name="connsiteX296" fmla="*/ 1383982 w 1390650"/>
                    <a:gd name="connsiteY296" fmla="*/ 501967 h 991552"/>
                    <a:gd name="connsiteX297" fmla="*/ 1135379 w 1390650"/>
                    <a:gd name="connsiteY297" fmla="*/ 501967 h 991552"/>
                    <a:gd name="connsiteX298" fmla="*/ 1135379 w 1390650"/>
                    <a:gd name="connsiteY298" fmla="*/ 873442 h 991552"/>
                    <a:gd name="connsiteX299" fmla="*/ 1362074 w 1390650"/>
                    <a:gd name="connsiteY299" fmla="*/ 873442 h 991552"/>
                    <a:gd name="connsiteX300" fmla="*/ 1362074 w 1390650"/>
                    <a:gd name="connsiteY300" fmla="*/ 885825 h 991552"/>
                    <a:gd name="connsiteX301" fmla="*/ 1135379 w 1390650"/>
                    <a:gd name="connsiteY301" fmla="*/ 885825 h 991552"/>
                    <a:gd name="connsiteX302" fmla="*/ 1135379 w 1390650"/>
                    <a:gd name="connsiteY302" fmla="*/ 979170 h 991552"/>
                    <a:gd name="connsiteX303" fmla="*/ 1354454 w 1390650"/>
                    <a:gd name="connsiteY303" fmla="*/ 979170 h 991552"/>
                    <a:gd name="connsiteX304" fmla="*/ 1354454 w 1390650"/>
                    <a:gd name="connsiteY304" fmla="*/ 991552 h 991552"/>
                    <a:gd name="connsiteX305" fmla="*/ 1135379 w 1390650"/>
                    <a:gd name="connsiteY305" fmla="*/ 991552 h 991552"/>
                    <a:gd name="connsiteX306" fmla="*/ 991552 w 1390650"/>
                    <a:gd name="connsiteY306" fmla="*/ 991552 h 991552"/>
                    <a:gd name="connsiteX307" fmla="*/ 991552 w 1390650"/>
                    <a:gd name="connsiteY307" fmla="*/ 984885 h 991552"/>
                    <a:gd name="connsiteX308" fmla="*/ 915352 w 1390650"/>
                    <a:gd name="connsiteY308" fmla="*/ 902970 h 991552"/>
                    <a:gd name="connsiteX309" fmla="*/ 473392 w 1390650"/>
                    <a:gd name="connsiteY309" fmla="*/ 902970 h 991552"/>
                    <a:gd name="connsiteX310" fmla="*/ 399097 w 1390650"/>
                    <a:gd name="connsiteY310" fmla="*/ 984885 h 991552"/>
                    <a:gd name="connsiteX311" fmla="*/ 399097 w 1390650"/>
                    <a:gd name="connsiteY311" fmla="*/ 991552 h 991552"/>
                    <a:gd name="connsiteX312" fmla="*/ 255269 w 1390650"/>
                    <a:gd name="connsiteY312" fmla="*/ 991552 h 991552"/>
                    <a:gd name="connsiteX313" fmla="*/ 36194 w 1390650"/>
                    <a:gd name="connsiteY313" fmla="*/ 991552 h 991552"/>
                    <a:gd name="connsiteX314" fmla="*/ 36194 w 1390650"/>
                    <a:gd name="connsiteY314" fmla="*/ 979170 h 991552"/>
                    <a:gd name="connsiteX315" fmla="*/ 255269 w 1390650"/>
                    <a:gd name="connsiteY315" fmla="*/ 979170 h 991552"/>
                    <a:gd name="connsiteX316" fmla="*/ 255269 w 1390650"/>
                    <a:gd name="connsiteY316" fmla="*/ 885825 h 991552"/>
                    <a:gd name="connsiteX317" fmla="*/ 28574 w 1390650"/>
                    <a:gd name="connsiteY317" fmla="*/ 885825 h 991552"/>
                    <a:gd name="connsiteX318" fmla="*/ 28574 w 1390650"/>
                    <a:gd name="connsiteY318" fmla="*/ 873442 h 991552"/>
                    <a:gd name="connsiteX319" fmla="*/ 256222 w 1390650"/>
                    <a:gd name="connsiteY319" fmla="*/ 873442 h 991552"/>
                    <a:gd name="connsiteX320" fmla="*/ 256222 w 1390650"/>
                    <a:gd name="connsiteY320" fmla="*/ 501015 h 991552"/>
                    <a:gd name="connsiteX321" fmla="*/ 6667 w 1390650"/>
                    <a:gd name="connsiteY321" fmla="*/ 501015 h 991552"/>
                    <a:gd name="connsiteX322" fmla="*/ 6667 w 1390650"/>
                    <a:gd name="connsiteY322" fmla="*/ 488632 h 991552"/>
                    <a:gd name="connsiteX323" fmla="*/ 255269 w 1390650"/>
                    <a:gd name="connsiteY323" fmla="*/ 488632 h 991552"/>
                    <a:gd name="connsiteX324" fmla="*/ 255269 w 1390650"/>
                    <a:gd name="connsiteY324" fmla="*/ 474345 h 991552"/>
                    <a:gd name="connsiteX325" fmla="*/ 8572 w 1390650"/>
                    <a:gd name="connsiteY325" fmla="*/ 474345 h 991552"/>
                    <a:gd name="connsiteX326" fmla="*/ 8572 w 1390650"/>
                    <a:gd name="connsiteY326" fmla="*/ 461962 h 991552"/>
                    <a:gd name="connsiteX327" fmla="*/ 255269 w 1390650"/>
                    <a:gd name="connsiteY327" fmla="*/ 461962 h 991552"/>
                    <a:gd name="connsiteX328" fmla="*/ 255269 w 1390650"/>
                    <a:gd name="connsiteY328" fmla="*/ 414337 h 991552"/>
                    <a:gd name="connsiteX329" fmla="*/ 25717 w 1390650"/>
                    <a:gd name="connsiteY329" fmla="*/ 414337 h 991552"/>
                    <a:gd name="connsiteX330" fmla="*/ 25717 w 1390650"/>
                    <a:gd name="connsiteY330" fmla="*/ 400050 h 991552"/>
                    <a:gd name="connsiteX331" fmla="*/ 255269 w 1390650"/>
                    <a:gd name="connsiteY331" fmla="*/ 400050 h 991552"/>
                    <a:gd name="connsiteX332" fmla="*/ 255269 w 1390650"/>
                    <a:gd name="connsiteY332" fmla="*/ 390525 h 991552"/>
                    <a:gd name="connsiteX333" fmla="*/ 231457 w 1390650"/>
                    <a:gd name="connsiteY333" fmla="*/ 356235 h 991552"/>
                    <a:gd name="connsiteX334" fmla="*/ 252412 w 1390650"/>
                    <a:gd name="connsiteY334" fmla="*/ 319087 h 991552"/>
                    <a:gd name="connsiteX335" fmla="*/ 252412 w 1390650"/>
                    <a:gd name="connsiteY335" fmla="*/ 231457 h 991552"/>
                    <a:gd name="connsiteX336" fmla="*/ 241934 w 1390650"/>
                    <a:gd name="connsiteY336" fmla="*/ 209550 h 991552"/>
                    <a:gd name="connsiteX337" fmla="*/ 231457 w 1390650"/>
                    <a:gd name="connsiteY337" fmla="*/ 209550 h 991552"/>
                    <a:gd name="connsiteX338" fmla="*/ 231457 w 1390650"/>
                    <a:gd name="connsiteY338" fmla="*/ 196215 h 991552"/>
                    <a:gd name="connsiteX339" fmla="*/ 244792 w 1390650"/>
                    <a:gd name="connsiteY339" fmla="*/ 196215 h 991552"/>
                    <a:gd name="connsiteX340" fmla="*/ 306704 w 1390650"/>
                    <a:gd name="connsiteY340" fmla="*/ 142875 h 991552"/>
                    <a:gd name="connsiteX341" fmla="*/ 306704 w 1390650"/>
                    <a:gd name="connsiteY341" fmla="*/ 123825 h 991552"/>
                    <a:gd name="connsiteX342" fmla="*/ 312419 w 1390650"/>
                    <a:gd name="connsiteY342" fmla="*/ 97155 h 991552"/>
                    <a:gd name="connsiteX343" fmla="*/ 323849 w 1390650"/>
                    <a:gd name="connsiteY343" fmla="*/ 45720 h 991552"/>
                    <a:gd name="connsiteX344" fmla="*/ 335279 w 1390650"/>
                    <a:gd name="connsiteY344" fmla="*/ 97155 h 991552"/>
                    <a:gd name="connsiteX345" fmla="*/ 342899 w 1390650"/>
                    <a:gd name="connsiteY345" fmla="*/ 122872 h 991552"/>
                    <a:gd name="connsiteX346" fmla="*/ 343852 w 1390650"/>
                    <a:gd name="connsiteY346" fmla="*/ 140970 h 991552"/>
                    <a:gd name="connsiteX347" fmla="*/ 409574 w 1390650"/>
                    <a:gd name="connsiteY347" fmla="*/ 196215 h 991552"/>
                    <a:gd name="connsiteX348" fmla="*/ 422909 w 1390650"/>
                    <a:gd name="connsiteY348" fmla="*/ 196215 h 991552"/>
                    <a:gd name="connsiteX349" fmla="*/ 422909 w 1390650"/>
                    <a:gd name="connsiteY349" fmla="*/ 209550 h 991552"/>
                    <a:gd name="connsiteX350" fmla="*/ 412432 w 1390650"/>
                    <a:gd name="connsiteY350" fmla="*/ 209550 h 991552"/>
                    <a:gd name="connsiteX351" fmla="*/ 401954 w 1390650"/>
                    <a:gd name="connsiteY351" fmla="*/ 231457 h 991552"/>
                    <a:gd name="connsiteX352" fmla="*/ 401954 w 1390650"/>
                    <a:gd name="connsiteY352" fmla="*/ 319087 h 991552"/>
                    <a:gd name="connsiteX353" fmla="*/ 415289 w 1390650"/>
                    <a:gd name="connsiteY353" fmla="*/ 344805 h 991552"/>
                    <a:gd name="connsiteX354" fmla="*/ 426719 w 1390650"/>
                    <a:gd name="connsiteY354" fmla="*/ 323850 h 991552"/>
                    <a:gd name="connsiteX355" fmla="*/ 454342 w 1390650"/>
                    <a:gd name="connsiteY355" fmla="*/ 320040 h 991552"/>
                    <a:gd name="connsiteX356" fmla="*/ 463867 w 1390650"/>
                    <a:gd name="connsiteY356" fmla="*/ 293370 h 991552"/>
                    <a:gd name="connsiteX357" fmla="*/ 434339 w 1390650"/>
                    <a:gd name="connsiteY357" fmla="*/ 262890 h 991552"/>
                    <a:gd name="connsiteX358" fmla="*/ 490537 w 1390650"/>
                    <a:gd name="connsiteY358" fmla="*/ 256222 h 991552"/>
                    <a:gd name="connsiteX359" fmla="*/ 487679 w 1390650"/>
                    <a:gd name="connsiteY359" fmla="*/ 283845 h 991552"/>
                    <a:gd name="connsiteX360" fmla="*/ 517207 w 1390650"/>
                    <a:gd name="connsiteY360" fmla="*/ 292417 h 991552"/>
                    <a:gd name="connsiteX361" fmla="*/ 549592 w 1390650"/>
                    <a:gd name="connsiteY361" fmla="*/ 260985 h 991552"/>
                    <a:gd name="connsiteX362" fmla="*/ 602932 w 1390650"/>
                    <a:gd name="connsiteY362" fmla="*/ 272415 h 991552"/>
                    <a:gd name="connsiteX363" fmla="*/ 634364 w 1390650"/>
                    <a:gd name="connsiteY363" fmla="*/ 230505 h 991552"/>
                    <a:gd name="connsiteX364" fmla="*/ 603884 w 1390650"/>
                    <a:gd name="connsiteY364" fmla="*/ 194310 h 991552"/>
                    <a:gd name="connsiteX365" fmla="*/ 657224 w 1390650"/>
                    <a:gd name="connsiteY365" fmla="*/ 162877 h 991552"/>
                    <a:gd name="connsiteX366" fmla="*/ 652462 w 1390650"/>
                    <a:gd name="connsiteY366" fmla="*/ 144780 h 991552"/>
                    <a:gd name="connsiteX367" fmla="*/ 670559 w 1390650"/>
                    <a:gd name="connsiteY367" fmla="*/ 132397 h 991552"/>
                    <a:gd name="connsiteX368" fmla="*/ 686752 w 1390650"/>
                    <a:gd name="connsiteY368" fmla="*/ 104775 h 991552"/>
                    <a:gd name="connsiteX369" fmla="*/ 687704 w 1390650"/>
                    <a:gd name="connsiteY369" fmla="*/ 0 h 9915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Lst>
                  <a:rect l="l" t="t" r="r" b="b"/>
                  <a:pathLst>
                    <a:path w="1390650" h="991552">
                      <a:moveTo>
                        <a:pt x="580072" y="879157"/>
                      </a:moveTo>
                      <a:lnTo>
                        <a:pt x="580072" y="890587"/>
                      </a:lnTo>
                      <a:lnTo>
                        <a:pt x="809624" y="890587"/>
                      </a:lnTo>
                      <a:lnTo>
                        <a:pt x="809624" y="879157"/>
                      </a:lnTo>
                      <a:close/>
                      <a:moveTo>
                        <a:pt x="637222" y="826770"/>
                      </a:moveTo>
                      <a:lnTo>
                        <a:pt x="593407" y="866775"/>
                      </a:lnTo>
                      <a:lnTo>
                        <a:pt x="798194" y="866775"/>
                      </a:lnTo>
                      <a:lnTo>
                        <a:pt x="753427" y="826770"/>
                      </a:lnTo>
                      <a:close/>
                      <a:moveTo>
                        <a:pt x="1026795" y="774382"/>
                      </a:moveTo>
                      <a:lnTo>
                        <a:pt x="1097280" y="774382"/>
                      </a:lnTo>
                      <a:lnTo>
                        <a:pt x="1097280" y="842009"/>
                      </a:lnTo>
                      <a:lnTo>
                        <a:pt x="1026795" y="842009"/>
                      </a:lnTo>
                      <a:close/>
                      <a:moveTo>
                        <a:pt x="292417" y="774382"/>
                      </a:moveTo>
                      <a:lnTo>
                        <a:pt x="362902" y="774382"/>
                      </a:lnTo>
                      <a:lnTo>
                        <a:pt x="362902" y="842009"/>
                      </a:lnTo>
                      <a:lnTo>
                        <a:pt x="292417" y="842009"/>
                      </a:lnTo>
                      <a:close/>
                      <a:moveTo>
                        <a:pt x="636269" y="677227"/>
                      </a:moveTo>
                      <a:lnTo>
                        <a:pt x="636269" y="815340"/>
                      </a:lnTo>
                      <a:lnTo>
                        <a:pt x="755332" y="815340"/>
                      </a:lnTo>
                      <a:lnTo>
                        <a:pt x="755332" y="677227"/>
                      </a:lnTo>
                      <a:close/>
                      <a:moveTo>
                        <a:pt x="694372" y="618172"/>
                      </a:moveTo>
                      <a:cubicBezTo>
                        <a:pt x="655319" y="618172"/>
                        <a:pt x="584834" y="641985"/>
                        <a:pt x="580072" y="712470"/>
                      </a:cubicBezTo>
                      <a:cubicBezTo>
                        <a:pt x="580072" y="762000"/>
                        <a:pt x="580072" y="811530"/>
                        <a:pt x="580072" y="861060"/>
                      </a:cubicBezTo>
                      <a:lnTo>
                        <a:pt x="623887" y="822007"/>
                      </a:lnTo>
                      <a:lnTo>
                        <a:pt x="623887" y="665797"/>
                      </a:lnTo>
                      <a:lnTo>
                        <a:pt x="767714" y="665797"/>
                      </a:lnTo>
                      <a:lnTo>
                        <a:pt x="767714" y="822960"/>
                      </a:lnTo>
                      <a:lnTo>
                        <a:pt x="809624" y="861060"/>
                      </a:lnTo>
                      <a:lnTo>
                        <a:pt x="809624" y="858202"/>
                      </a:lnTo>
                      <a:lnTo>
                        <a:pt x="809624" y="712470"/>
                      </a:lnTo>
                      <a:cubicBezTo>
                        <a:pt x="805814" y="642937"/>
                        <a:pt x="732472" y="618172"/>
                        <a:pt x="694372" y="618172"/>
                      </a:cubicBezTo>
                      <a:close/>
                      <a:moveTo>
                        <a:pt x="1062989" y="551497"/>
                      </a:moveTo>
                      <a:lnTo>
                        <a:pt x="1102042" y="571499"/>
                      </a:lnTo>
                      <a:lnTo>
                        <a:pt x="1102042" y="707707"/>
                      </a:lnTo>
                      <a:lnTo>
                        <a:pt x="1062037" y="726757"/>
                      </a:lnTo>
                      <a:lnTo>
                        <a:pt x="1023937" y="707707"/>
                      </a:lnTo>
                      <a:lnTo>
                        <a:pt x="1023937" y="571499"/>
                      </a:lnTo>
                      <a:close/>
                      <a:moveTo>
                        <a:pt x="326707" y="551497"/>
                      </a:moveTo>
                      <a:lnTo>
                        <a:pt x="365759" y="571499"/>
                      </a:lnTo>
                      <a:lnTo>
                        <a:pt x="365759" y="707707"/>
                      </a:lnTo>
                      <a:lnTo>
                        <a:pt x="327659" y="726757"/>
                      </a:lnTo>
                      <a:lnTo>
                        <a:pt x="288607" y="707707"/>
                      </a:lnTo>
                      <a:lnTo>
                        <a:pt x="288607" y="571499"/>
                      </a:lnTo>
                      <a:close/>
                      <a:moveTo>
                        <a:pt x="1179195" y="536257"/>
                      </a:moveTo>
                      <a:lnTo>
                        <a:pt x="1185862" y="536257"/>
                      </a:lnTo>
                      <a:lnTo>
                        <a:pt x="1390650" y="536257"/>
                      </a:lnTo>
                      <a:lnTo>
                        <a:pt x="1390650" y="550544"/>
                      </a:lnTo>
                      <a:lnTo>
                        <a:pt x="1192530" y="550544"/>
                      </a:lnTo>
                      <a:lnTo>
                        <a:pt x="1192530" y="824864"/>
                      </a:lnTo>
                      <a:lnTo>
                        <a:pt x="1363027" y="824864"/>
                      </a:lnTo>
                      <a:lnTo>
                        <a:pt x="1363027" y="839152"/>
                      </a:lnTo>
                      <a:lnTo>
                        <a:pt x="1185862" y="839152"/>
                      </a:lnTo>
                      <a:lnTo>
                        <a:pt x="1179195" y="839152"/>
                      </a:lnTo>
                      <a:lnTo>
                        <a:pt x="1179195" y="832484"/>
                      </a:lnTo>
                      <a:lnTo>
                        <a:pt x="1179195" y="542924"/>
                      </a:lnTo>
                      <a:close/>
                      <a:moveTo>
                        <a:pt x="0" y="536257"/>
                      </a:moveTo>
                      <a:lnTo>
                        <a:pt x="209550" y="536257"/>
                      </a:lnTo>
                      <a:lnTo>
                        <a:pt x="217170" y="536257"/>
                      </a:lnTo>
                      <a:lnTo>
                        <a:pt x="217170" y="542924"/>
                      </a:lnTo>
                      <a:lnTo>
                        <a:pt x="217170" y="832484"/>
                      </a:lnTo>
                      <a:lnTo>
                        <a:pt x="217170" y="839152"/>
                      </a:lnTo>
                      <a:lnTo>
                        <a:pt x="209550" y="839152"/>
                      </a:lnTo>
                      <a:lnTo>
                        <a:pt x="27622" y="839152"/>
                      </a:lnTo>
                      <a:lnTo>
                        <a:pt x="27622" y="824864"/>
                      </a:lnTo>
                      <a:lnTo>
                        <a:pt x="202882" y="824864"/>
                      </a:lnTo>
                      <a:lnTo>
                        <a:pt x="202882" y="550544"/>
                      </a:lnTo>
                      <a:lnTo>
                        <a:pt x="0" y="550544"/>
                      </a:lnTo>
                      <a:close/>
                      <a:moveTo>
                        <a:pt x="574357" y="529589"/>
                      </a:moveTo>
                      <a:lnTo>
                        <a:pt x="574357" y="569594"/>
                      </a:lnTo>
                      <a:lnTo>
                        <a:pt x="815340" y="569594"/>
                      </a:lnTo>
                      <a:lnTo>
                        <a:pt x="815340" y="529589"/>
                      </a:lnTo>
                      <a:close/>
                      <a:moveTo>
                        <a:pt x="922972" y="521017"/>
                      </a:moveTo>
                      <a:lnTo>
                        <a:pt x="922972" y="894397"/>
                      </a:lnTo>
                      <a:lnTo>
                        <a:pt x="988694" y="969645"/>
                      </a:lnTo>
                      <a:lnTo>
                        <a:pt x="987742" y="588645"/>
                      </a:lnTo>
                      <a:cubicBezTo>
                        <a:pt x="987742" y="588645"/>
                        <a:pt x="966787" y="589597"/>
                        <a:pt x="962024" y="584835"/>
                      </a:cubicBezTo>
                      <a:cubicBezTo>
                        <a:pt x="957262" y="580072"/>
                        <a:pt x="955357" y="576262"/>
                        <a:pt x="944879" y="553402"/>
                      </a:cubicBezTo>
                      <a:cubicBezTo>
                        <a:pt x="934402" y="530542"/>
                        <a:pt x="922972" y="521017"/>
                        <a:pt x="922972" y="521017"/>
                      </a:cubicBezTo>
                      <a:close/>
                      <a:moveTo>
                        <a:pt x="467677" y="520065"/>
                      </a:moveTo>
                      <a:cubicBezTo>
                        <a:pt x="449579" y="537210"/>
                        <a:pt x="438149" y="577215"/>
                        <a:pt x="429577" y="582930"/>
                      </a:cubicBezTo>
                      <a:cubicBezTo>
                        <a:pt x="421957" y="587692"/>
                        <a:pt x="403859" y="589597"/>
                        <a:pt x="399097" y="589597"/>
                      </a:cubicBezTo>
                      <a:lnTo>
                        <a:pt x="399097" y="965835"/>
                      </a:lnTo>
                      <a:lnTo>
                        <a:pt x="467677" y="892492"/>
                      </a:lnTo>
                      <a:close/>
                      <a:moveTo>
                        <a:pt x="556260" y="515302"/>
                      </a:moveTo>
                      <a:lnTo>
                        <a:pt x="832485" y="515302"/>
                      </a:lnTo>
                      <a:lnTo>
                        <a:pt x="832485" y="583882"/>
                      </a:lnTo>
                      <a:lnTo>
                        <a:pt x="556260" y="583882"/>
                      </a:lnTo>
                      <a:close/>
                      <a:moveTo>
                        <a:pt x="530542" y="495300"/>
                      </a:moveTo>
                      <a:lnTo>
                        <a:pt x="530542" y="890587"/>
                      </a:lnTo>
                      <a:lnTo>
                        <a:pt x="563879" y="890587"/>
                      </a:lnTo>
                      <a:lnTo>
                        <a:pt x="563879" y="879157"/>
                      </a:lnTo>
                      <a:lnTo>
                        <a:pt x="563879" y="858202"/>
                      </a:lnTo>
                      <a:lnTo>
                        <a:pt x="563879" y="721042"/>
                      </a:lnTo>
                      <a:cubicBezTo>
                        <a:pt x="561022" y="637222"/>
                        <a:pt x="651509" y="605790"/>
                        <a:pt x="695324" y="605790"/>
                      </a:cubicBezTo>
                      <a:cubicBezTo>
                        <a:pt x="738187" y="605790"/>
                        <a:pt x="827722" y="638175"/>
                        <a:pt x="825817" y="721042"/>
                      </a:cubicBezTo>
                      <a:lnTo>
                        <a:pt x="825817" y="858202"/>
                      </a:lnTo>
                      <a:lnTo>
                        <a:pt x="825817" y="879157"/>
                      </a:lnTo>
                      <a:lnTo>
                        <a:pt x="825817" y="890587"/>
                      </a:lnTo>
                      <a:lnTo>
                        <a:pt x="859154" y="890587"/>
                      </a:lnTo>
                      <a:lnTo>
                        <a:pt x="859154" y="495300"/>
                      </a:lnTo>
                      <a:close/>
                      <a:moveTo>
                        <a:pt x="875347" y="476250"/>
                      </a:moveTo>
                      <a:cubicBezTo>
                        <a:pt x="872489" y="483870"/>
                        <a:pt x="872489" y="892492"/>
                        <a:pt x="872489" y="892492"/>
                      </a:cubicBezTo>
                      <a:lnTo>
                        <a:pt x="905827" y="892492"/>
                      </a:lnTo>
                      <a:lnTo>
                        <a:pt x="905827" y="501967"/>
                      </a:lnTo>
                      <a:cubicBezTo>
                        <a:pt x="903922" y="497205"/>
                        <a:pt x="884872" y="480060"/>
                        <a:pt x="875347" y="476250"/>
                      </a:cubicBezTo>
                      <a:close/>
                      <a:moveTo>
                        <a:pt x="514349" y="476250"/>
                      </a:moveTo>
                      <a:cubicBezTo>
                        <a:pt x="504824" y="481012"/>
                        <a:pt x="485774" y="497205"/>
                        <a:pt x="483869" y="501967"/>
                      </a:cubicBezTo>
                      <a:lnTo>
                        <a:pt x="483869" y="892492"/>
                      </a:lnTo>
                      <a:lnTo>
                        <a:pt x="517207" y="892492"/>
                      </a:lnTo>
                      <a:cubicBezTo>
                        <a:pt x="517207" y="892492"/>
                        <a:pt x="517207" y="482917"/>
                        <a:pt x="514349" y="476250"/>
                      </a:cubicBezTo>
                      <a:close/>
                      <a:moveTo>
                        <a:pt x="1026795" y="442912"/>
                      </a:moveTo>
                      <a:lnTo>
                        <a:pt x="1097280" y="442912"/>
                      </a:lnTo>
                      <a:lnTo>
                        <a:pt x="1097280" y="510539"/>
                      </a:lnTo>
                      <a:lnTo>
                        <a:pt x="1026795" y="510539"/>
                      </a:lnTo>
                      <a:close/>
                      <a:moveTo>
                        <a:pt x="292417" y="442912"/>
                      </a:moveTo>
                      <a:lnTo>
                        <a:pt x="362902" y="442912"/>
                      </a:lnTo>
                      <a:lnTo>
                        <a:pt x="362902" y="510539"/>
                      </a:lnTo>
                      <a:lnTo>
                        <a:pt x="292417" y="510539"/>
                      </a:lnTo>
                      <a:close/>
                      <a:moveTo>
                        <a:pt x="748664" y="441960"/>
                      </a:moveTo>
                      <a:cubicBezTo>
                        <a:pt x="738187" y="441960"/>
                        <a:pt x="737234" y="447675"/>
                        <a:pt x="732472" y="458152"/>
                      </a:cubicBezTo>
                      <a:cubicBezTo>
                        <a:pt x="727709" y="468630"/>
                        <a:pt x="709612" y="478155"/>
                        <a:pt x="691514" y="478155"/>
                      </a:cubicBezTo>
                      <a:cubicBezTo>
                        <a:pt x="672464" y="477202"/>
                        <a:pt x="652462" y="461962"/>
                        <a:pt x="651509" y="450532"/>
                      </a:cubicBezTo>
                      <a:cubicBezTo>
                        <a:pt x="650557" y="441960"/>
                        <a:pt x="636269" y="440055"/>
                        <a:pt x="628649" y="443865"/>
                      </a:cubicBezTo>
                      <a:cubicBezTo>
                        <a:pt x="625792" y="445770"/>
                        <a:pt x="627697" y="449580"/>
                        <a:pt x="624839" y="450532"/>
                      </a:cubicBezTo>
                      <a:cubicBezTo>
                        <a:pt x="617219" y="454342"/>
                        <a:pt x="576262" y="454342"/>
                        <a:pt x="576262" y="454342"/>
                      </a:cubicBezTo>
                      <a:cubicBezTo>
                        <a:pt x="576262" y="454342"/>
                        <a:pt x="573404" y="463867"/>
                        <a:pt x="567689" y="463867"/>
                      </a:cubicBezTo>
                      <a:cubicBezTo>
                        <a:pt x="561974" y="463867"/>
                        <a:pt x="555307" y="461962"/>
                        <a:pt x="556259" y="453390"/>
                      </a:cubicBezTo>
                      <a:cubicBezTo>
                        <a:pt x="550544" y="451485"/>
                        <a:pt x="532447" y="462915"/>
                        <a:pt x="530542" y="466725"/>
                      </a:cubicBezTo>
                      <a:lnTo>
                        <a:pt x="530542" y="481965"/>
                      </a:lnTo>
                      <a:lnTo>
                        <a:pt x="857249" y="481965"/>
                      </a:lnTo>
                      <a:lnTo>
                        <a:pt x="857249" y="463867"/>
                      </a:lnTo>
                      <a:cubicBezTo>
                        <a:pt x="857249" y="463867"/>
                        <a:pt x="845819" y="455295"/>
                        <a:pt x="837247" y="453390"/>
                      </a:cubicBezTo>
                      <a:cubicBezTo>
                        <a:pt x="829627" y="452437"/>
                        <a:pt x="835342" y="461962"/>
                        <a:pt x="828674" y="461962"/>
                      </a:cubicBezTo>
                      <a:cubicBezTo>
                        <a:pt x="822007" y="461962"/>
                        <a:pt x="812482" y="463867"/>
                        <a:pt x="812482" y="457200"/>
                      </a:cubicBezTo>
                      <a:cubicBezTo>
                        <a:pt x="812482" y="451485"/>
                        <a:pt x="772477" y="455295"/>
                        <a:pt x="765809" y="450532"/>
                      </a:cubicBezTo>
                      <a:cubicBezTo>
                        <a:pt x="758189" y="446722"/>
                        <a:pt x="759142" y="441960"/>
                        <a:pt x="748664" y="441960"/>
                      </a:cubicBezTo>
                      <a:close/>
                      <a:moveTo>
                        <a:pt x="937260" y="426720"/>
                      </a:moveTo>
                      <a:cubicBezTo>
                        <a:pt x="951547" y="426720"/>
                        <a:pt x="963930" y="439102"/>
                        <a:pt x="963930" y="453390"/>
                      </a:cubicBezTo>
                      <a:cubicBezTo>
                        <a:pt x="963930" y="467677"/>
                        <a:pt x="952500" y="480060"/>
                        <a:pt x="937260" y="480060"/>
                      </a:cubicBezTo>
                      <a:cubicBezTo>
                        <a:pt x="922972" y="480060"/>
                        <a:pt x="910590" y="468630"/>
                        <a:pt x="910590" y="453390"/>
                      </a:cubicBezTo>
                      <a:cubicBezTo>
                        <a:pt x="910590" y="439102"/>
                        <a:pt x="922020" y="426720"/>
                        <a:pt x="937260" y="426720"/>
                      </a:cubicBezTo>
                      <a:close/>
                      <a:moveTo>
                        <a:pt x="451485" y="425767"/>
                      </a:moveTo>
                      <a:cubicBezTo>
                        <a:pt x="466725" y="425767"/>
                        <a:pt x="479107" y="438149"/>
                        <a:pt x="478155" y="452437"/>
                      </a:cubicBezTo>
                      <a:cubicBezTo>
                        <a:pt x="478155" y="466724"/>
                        <a:pt x="466725" y="479107"/>
                        <a:pt x="451485" y="479107"/>
                      </a:cubicBezTo>
                      <a:cubicBezTo>
                        <a:pt x="437197" y="479107"/>
                        <a:pt x="424815" y="467677"/>
                        <a:pt x="424815" y="452437"/>
                      </a:cubicBezTo>
                      <a:cubicBezTo>
                        <a:pt x="424815" y="438149"/>
                        <a:pt x="436245" y="425767"/>
                        <a:pt x="451485" y="425767"/>
                      </a:cubicBezTo>
                      <a:close/>
                      <a:moveTo>
                        <a:pt x="1005839" y="393382"/>
                      </a:moveTo>
                      <a:lnTo>
                        <a:pt x="1005839" y="981075"/>
                      </a:lnTo>
                      <a:lnTo>
                        <a:pt x="1120139" y="981075"/>
                      </a:lnTo>
                      <a:lnTo>
                        <a:pt x="1120139" y="393382"/>
                      </a:lnTo>
                      <a:close/>
                      <a:moveTo>
                        <a:pt x="270509" y="393382"/>
                      </a:moveTo>
                      <a:lnTo>
                        <a:pt x="270509" y="981075"/>
                      </a:lnTo>
                      <a:lnTo>
                        <a:pt x="384809" y="981075"/>
                      </a:lnTo>
                      <a:lnTo>
                        <a:pt x="384809" y="393382"/>
                      </a:lnTo>
                      <a:close/>
                      <a:moveTo>
                        <a:pt x="869632" y="372427"/>
                      </a:moveTo>
                      <a:cubicBezTo>
                        <a:pt x="884872" y="372427"/>
                        <a:pt x="896302" y="383857"/>
                        <a:pt x="896302" y="399097"/>
                      </a:cubicBezTo>
                      <a:cubicBezTo>
                        <a:pt x="896302" y="413384"/>
                        <a:pt x="884872" y="425767"/>
                        <a:pt x="869632" y="425767"/>
                      </a:cubicBezTo>
                      <a:cubicBezTo>
                        <a:pt x="855344" y="425767"/>
                        <a:pt x="842962" y="414337"/>
                        <a:pt x="842962" y="399097"/>
                      </a:cubicBezTo>
                      <a:cubicBezTo>
                        <a:pt x="842962" y="384809"/>
                        <a:pt x="854392" y="372427"/>
                        <a:pt x="869632" y="372427"/>
                      </a:cubicBezTo>
                      <a:close/>
                      <a:moveTo>
                        <a:pt x="519112" y="370522"/>
                      </a:moveTo>
                      <a:cubicBezTo>
                        <a:pt x="534352" y="370522"/>
                        <a:pt x="545782" y="382904"/>
                        <a:pt x="545782" y="397192"/>
                      </a:cubicBezTo>
                      <a:cubicBezTo>
                        <a:pt x="545782" y="411479"/>
                        <a:pt x="534352" y="423862"/>
                        <a:pt x="519112" y="423862"/>
                      </a:cubicBezTo>
                      <a:cubicBezTo>
                        <a:pt x="504824" y="423862"/>
                        <a:pt x="492442" y="411479"/>
                        <a:pt x="492442" y="397192"/>
                      </a:cubicBezTo>
                      <a:cubicBezTo>
                        <a:pt x="492442" y="382904"/>
                        <a:pt x="503872" y="370522"/>
                        <a:pt x="519112" y="370522"/>
                      </a:cubicBezTo>
                      <a:close/>
                      <a:moveTo>
                        <a:pt x="991552" y="363855"/>
                      </a:moveTo>
                      <a:lnTo>
                        <a:pt x="1003934" y="381952"/>
                      </a:lnTo>
                      <a:lnTo>
                        <a:pt x="1122997" y="381952"/>
                      </a:lnTo>
                      <a:lnTo>
                        <a:pt x="1134427" y="363855"/>
                      </a:lnTo>
                      <a:close/>
                      <a:moveTo>
                        <a:pt x="254317" y="363855"/>
                      </a:moveTo>
                      <a:lnTo>
                        <a:pt x="266699" y="381952"/>
                      </a:lnTo>
                      <a:lnTo>
                        <a:pt x="385762" y="381952"/>
                      </a:lnTo>
                      <a:lnTo>
                        <a:pt x="397192" y="363855"/>
                      </a:lnTo>
                      <a:close/>
                      <a:moveTo>
                        <a:pt x="787717" y="340995"/>
                      </a:moveTo>
                      <a:cubicBezTo>
                        <a:pt x="802957" y="340995"/>
                        <a:pt x="814387" y="353377"/>
                        <a:pt x="814387" y="367665"/>
                      </a:cubicBezTo>
                      <a:cubicBezTo>
                        <a:pt x="814387" y="381952"/>
                        <a:pt x="802957" y="394335"/>
                        <a:pt x="787717" y="394335"/>
                      </a:cubicBezTo>
                      <a:cubicBezTo>
                        <a:pt x="773429" y="394335"/>
                        <a:pt x="761047" y="382905"/>
                        <a:pt x="761047" y="367665"/>
                      </a:cubicBezTo>
                      <a:cubicBezTo>
                        <a:pt x="761047" y="353377"/>
                        <a:pt x="772477" y="340995"/>
                        <a:pt x="787717" y="340995"/>
                      </a:cubicBezTo>
                      <a:close/>
                      <a:moveTo>
                        <a:pt x="601027" y="340042"/>
                      </a:moveTo>
                      <a:cubicBezTo>
                        <a:pt x="616267" y="340042"/>
                        <a:pt x="627697" y="352424"/>
                        <a:pt x="627697" y="366712"/>
                      </a:cubicBezTo>
                      <a:cubicBezTo>
                        <a:pt x="627697" y="380999"/>
                        <a:pt x="616267" y="393382"/>
                        <a:pt x="601027" y="393382"/>
                      </a:cubicBezTo>
                      <a:cubicBezTo>
                        <a:pt x="586739" y="393382"/>
                        <a:pt x="574357" y="381952"/>
                        <a:pt x="574357" y="366712"/>
                      </a:cubicBezTo>
                      <a:cubicBezTo>
                        <a:pt x="574357" y="352424"/>
                        <a:pt x="585787" y="340042"/>
                        <a:pt x="601027" y="340042"/>
                      </a:cubicBezTo>
                      <a:close/>
                      <a:moveTo>
                        <a:pt x="1003934" y="330517"/>
                      </a:moveTo>
                      <a:lnTo>
                        <a:pt x="991552" y="348615"/>
                      </a:lnTo>
                      <a:lnTo>
                        <a:pt x="1134427" y="348615"/>
                      </a:lnTo>
                      <a:lnTo>
                        <a:pt x="1122044" y="330517"/>
                      </a:lnTo>
                      <a:close/>
                      <a:moveTo>
                        <a:pt x="267652" y="330517"/>
                      </a:moveTo>
                      <a:lnTo>
                        <a:pt x="255269" y="348615"/>
                      </a:lnTo>
                      <a:lnTo>
                        <a:pt x="399097" y="348615"/>
                      </a:lnTo>
                      <a:lnTo>
                        <a:pt x="386714" y="330517"/>
                      </a:lnTo>
                      <a:close/>
                      <a:moveTo>
                        <a:pt x="694372" y="327660"/>
                      </a:moveTo>
                      <a:cubicBezTo>
                        <a:pt x="709612" y="327660"/>
                        <a:pt x="721994" y="340042"/>
                        <a:pt x="721042" y="354330"/>
                      </a:cubicBezTo>
                      <a:cubicBezTo>
                        <a:pt x="721042" y="368617"/>
                        <a:pt x="709612" y="381000"/>
                        <a:pt x="694372" y="381000"/>
                      </a:cubicBezTo>
                      <a:cubicBezTo>
                        <a:pt x="680084" y="381000"/>
                        <a:pt x="667702" y="369570"/>
                        <a:pt x="667702" y="354330"/>
                      </a:cubicBezTo>
                      <a:cubicBezTo>
                        <a:pt x="667702" y="340042"/>
                        <a:pt x="679132" y="327660"/>
                        <a:pt x="694372" y="327660"/>
                      </a:cubicBezTo>
                      <a:close/>
                      <a:moveTo>
                        <a:pt x="698182" y="305752"/>
                      </a:moveTo>
                      <a:cubicBezTo>
                        <a:pt x="537209" y="298132"/>
                        <a:pt x="434339" y="395287"/>
                        <a:pt x="399097" y="439102"/>
                      </a:cubicBezTo>
                      <a:lnTo>
                        <a:pt x="399097" y="577215"/>
                      </a:lnTo>
                      <a:cubicBezTo>
                        <a:pt x="403859" y="577215"/>
                        <a:pt x="412432" y="576262"/>
                        <a:pt x="419099" y="572452"/>
                      </a:cubicBezTo>
                      <a:cubicBezTo>
                        <a:pt x="427672" y="566737"/>
                        <a:pt x="461962" y="416242"/>
                        <a:pt x="686752" y="412432"/>
                      </a:cubicBezTo>
                      <a:cubicBezTo>
                        <a:pt x="912494" y="408622"/>
                        <a:pt x="962024" y="554355"/>
                        <a:pt x="966787" y="567690"/>
                      </a:cubicBezTo>
                      <a:cubicBezTo>
                        <a:pt x="970597" y="577215"/>
                        <a:pt x="983932" y="578167"/>
                        <a:pt x="990599" y="577215"/>
                      </a:cubicBezTo>
                      <a:lnTo>
                        <a:pt x="990599" y="443865"/>
                      </a:lnTo>
                      <a:cubicBezTo>
                        <a:pt x="990599" y="444817"/>
                        <a:pt x="989647" y="444817"/>
                        <a:pt x="988694" y="444817"/>
                      </a:cubicBezTo>
                      <a:cubicBezTo>
                        <a:pt x="930592" y="362902"/>
                        <a:pt x="863917" y="313372"/>
                        <a:pt x="698182" y="305752"/>
                      </a:cubicBezTo>
                      <a:close/>
                      <a:moveTo>
                        <a:pt x="1062990" y="263842"/>
                      </a:moveTo>
                      <a:cubicBezTo>
                        <a:pt x="1053465" y="263842"/>
                        <a:pt x="1044892" y="269557"/>
                        <a:pt x="1044892" y="278130"/>
                      </a:cubicBezTo>
                      <a:cubicBezTo>
                        <a:pt x="1044892" y="285750"/>
                        <a:pt x="1053465" y="292417"/>
                        <a:pt x="1062990" y="292417"/>
                      </a:cubicBezTo>
                      <a:cubicBezTo>
                        <a:pt x="1073467" y="292417"/>
                        <a:pt x="1081087" y="286702"/>
                        <a:pt x="1081087" y="278130"/>
                      </a:cubicBezTo>
                      <a:cubicBezTo>
                        <a:pt x="1081087" y="270510"/>
                        <a:pt x="1072515" y="263842"/>
                        <a:pt x="1062990" y="263842"/>
                      </a:cubicBezTo>
                      <a:close/>
                      <a:moveTo>
                        <a:pt x="327659" y="263842"/>
                      </a:moveTo>
                      <a:cubicBezTo>
                        <a:pt x="317182" y="263842"/>
                        <a:pt x="309562" y="269557"/>
                        <a:pt x="309562" y="278130"/>
                      </a:cubicBezTo>
                      <a:cubicBezTo>
                        <a:pt x="309562" y="285750"/>
                        <a:pt x="318134" y="292417"/>
                        <a:pt x="327659" y="292417"/>
                      </a:cubicBezTo>
                      <a:cubicBezTo>
                        <a:pt x="338137" y="292417"/>
                        <a:pt x="345757" y="286702"/>
                        <a:pt x="345757" y="278130"/>
                      </a:cubicBezTo>
                      <a:cubicBezTo>
                        <a:pt x="345757" y="270510"/>
                        <a:pt x="337184" y="263842"/>
                        <a:pt x="327659" y="263842"/>
                      </a:cubicBezTo>
                      <a:close/>
                      <a:moveTo>
                        <a:pt x="1062990" y="249555"/>
                      </a:moveTo>
                      <a:cubicBezTo>
                        <a:pt x="1082040" y="249555"/>
                        <a:pt x="1097280" y="261937"/>
                        <a:pt x="1097280" y="278130"/>
                      </a:cubicBezTo>
                      <a:cubicBezTo>
                        <a:pt x="1097280" y="294322"/>
                        <a:pt x="1082040" y="306705"/>
                        <a:pt x="1062990" y="306705"/>
                      </a:cubicBezTo>
                      <a:cubicBezTo>
                        <a:pt x="1043940" y="306705"/>
                        <a:pt x="1028700" y="294322"/>
                        <a:pt x="1028700" y="278130"/>
                      </a:cubicBezTo>
                      <a:cubicBezTo>
                        <a:pt x="1028700" y="261937"/>
                        <a:pt x="1043940" y="249555"/>
                        <a:pt x="1062990" y="249555"/>
                      </a:cubicBezTo>
                      <a:close/>
                      <a:moveTo>
                        <a:pt x="327659" y="249555"/>
                      </a:moveTo>
                      <a:cubicBezTo>
                        <a:pt x="346709" y="249555"/>
                        <a:pt x="361949" y="261937"/>
                        <a:pt x="361949" y="278130"/>
                      </a:cubicBezTo>
                      <a:cubicBezTo>
                        <a:pt x="361949" y="294322"/>
                        <a:pt x="346709" y="306705"/>
                        <a:pt x="327659" y="306705"/>
                      </a:cubicBezTo>
                      <a:cubicBezTo>
                        <a:pt x="307657" y="306705"/>
                        <a:pt x="292417" y="294322"/>
                        <a:pt x="293369" y="278130"/>
                      </a:cubicBezTo>
                      <a:cubicBezTo>
                        <a:pt x="293369" y="261937"/>
                        <a:pt x="308609" y="249555"/>
                        <a:pt x="327659" y="249555"/>
                      </a:cubicBezTo>
                      <a:close/>
                      <a:moveTo>
                        <a:pt x="1003934" y="240030"/>
                      </a:moveTo>
                      <a:lnTo>
                        <a:pt x="1003934" y="314325"/>
                      </a:lnTo>
                      <a:lnTo>
                        <a:pt x="1122044" y="314325"/>
                      </a:lnTo>
                      <a:lnTo>
                        <a:pt x="1122044" y="240030"/>
                      </a:lnTo>
                      <a:close/>
                      <a:moveTo>
                        <a:pt x="267652" y="240030"/>
                      </a:moveTo>
                      <a:lnTo>
                        <a:pt x="267652" y="314325"/>
                      </a:lnTo>
                      <a:lnTo>
                        <a:pt x="386714" y="314325"/>
                      </a:lnTo>
                      <a:lnTo>
                        <a:pt x="386714" y="240030"/>
                      </a:lnTo>
                      <a:close/>
                      <a:moveTo>
                        <a:pt x="995362" y="211455"/>
                      </a:moveTo>
                      <a:lnTo>
                        <a:pt x="1002982" y="229552"/>
                      </a:lnTo>
                      <a:lnTo>
                        <a:pt x="1122044" y="229552"/>
                      </a:lnTo>
                      <a:lnTo>
                        <a:pt x="1129664" y="211455"/>
                      </a:lnTo>
                      <a:close/>
                      <a:moveTo>
                        <a:pt x="260032" y="211455"/>
                      </a:moveTo>
                      <a:lnTo>
                        <a:pt x="267652" y="229552"/>
                      </a:lnTo>
                      <a:lnTo>
                        <a:pt x="387667" y="229552"/>
                      </a:lnTo>
                      <a:lnTo>
                        <a:pt x="395287" y="211455"/>
                      </a:lnTo>
                      <a:close/>
                      <a:moveTo>
                        <a:pt x="1064894" y="146685"/>
                      </a:moveTo>
                      <a:lnTo>
                        <a:pt x="1002029" y="197167"/>
                      </a:lnTo>
                      <a:lnTo>
                        <a:pt x="1122997" y="197167"/>
                      </a:lnTo>
                      <a:close/>
                      <a:moveTo>
                        <a:pt x="325754" y="146685"/>
                      </a:moveTo>
                      <a:lnTo>
                        <a:pt x="266699" y="197167"/>
                      </a:lnTo>
                      <a:lnTo>
                        <a:pt x="388619" y="197167"/>
                      </a:lnTo>
                      <a:close/>
                      <a:moveTo>
                        <a:pt x="687704" y="0"/>
                      </a:moveTo>
                      <a:lnTo>
                        <a:pt x="701992" y="0"/>
                      </a:lnTo>
                      <a:cubicBezTo>
                        <a:pt x="701992" y="0"/>
                        <a:pt x="702944" y="81915"/>
                        <a:pt x="702944" y="104775"/>
                      </a:cubicBezTo>
                      <a:cubicBezTo>
                        <a:pt x="724852" y="108585"/>
                        <a:pt x="723899" y="127635"/>
                        <a:pt x="719137" y="132397"/>
                      </a:cubicBezTo>
                      <a:cubicBezTo>
                        <a:pt x="724852" y="132397"/>
                        <a:pt x="734377" y="137160"/>
                        <a:pt x="737234" y="144780"/>
                      </a:cubicBezTo>
                      <a:cubicBezTo>
                        <a:pt x="740092" y="153352"/>
                        <a:pt x="738187" y="158115"/>
                        <a:pt x="732472" y="162877"/>
                      </a:cubicBezTo>
                      <a:cubicBezTo>
                        <a:pt x="739139" y="162877"/>
                        <a:pt x="783907" y="166687"/>
                        <a:pt x="784859" y="196215"/>
                      </a:cubicBezTo>
                      <a:cubicBezTo>
                        <a:pt x="785812" y="225742"/>
                        <a:pt x="762952" y="229552"/>
                        <a:pt x="755332" y="231457"/>
                      </a:cubicBezTo>
                      <a:cubicBezTo>
                        <a:pt x="782954" y="240982"/>
                        <a:pt x="786764" y="258127"/>
                        <a:pt x="786764" y="273367"/>
                      </a:cubicBezTo>
                      <a:cubicBezTo>
                        <a:pt x="800099" y="267652"/>
                        <a:pt x="811529" y="256222"/>
                        <a:pt x="840104" y="261937"/>
                      </a:cubicBezTo>
                      <a:cubicBezTo>
                        <a:pt x="858202" y="265747"/>
                        <a:pt x="866774" y="271462"/>
                        <a:pt x="872489" y="293370"/>
                      </a:cubicBezTo>
                      <a:cubicBezTo>
                        <a:pt x="886777" y="281940"/>
                        <a:pt x="906779" y="286702"/>
                        <a:pt x="902017" y="284797"/>
                      </a:cubicBezTo>
                      <a:cubicBezTo>
                        <a:pt x="897254" y="282892"/>
                        <a:pt x="890587" y="272415"/>
                        <a:pt x="899159" y="257175"/>
                      </a:cubicBezTo>
                      <a:cubicBezTo>
                        <a:pt x="907732" y="241935"/>
                        <a:pt x="951547" y="240030"/>
                        <a:pt x="955357" y="263842"/>
                      </a:cubicBezTo>
                      <a:cubicBezTo>
                        <a:pt x="958214" y="287655"/>
                        <a:pt x="937259" y="292417"/>
                        <a:pt x="925829" y="294322"/>
                      </a:cubicBezTo>
                      <a:cubicBezTo>
                        <a:pt x="942022" y="309562"/>
                        <a:pt x="930592" y="321945"/>
                        <a:pt x="935354" y="320992"/>
                      </a:cubicBezTo>
                      <a:cubicBezTo>
                        <a:pt x="940117" y="319087"/>
                        <a:pt x="952499" y="317182"/>
                        <a:pt x="962977" y="324802"/>
                      </a:cubicBezTo>
                      <a:cubicBezTo>
                        <a:pt x="971549" y="331470"/>
                        <a:pt x="973454" y="341947"/>
                        <a:pt x="974407" y="345757"/>
                      </a:cubicBezTo>
                      <a:lnTo>
                        <a:pt x="988694" y="319087"/>
                      </a:lnTo>
                      <a:lnTo>
                        <a:pt x="988694" y="232410"/>
                      </a:lnTo>
                      <a:lnTo>
                        <a:pt x="978217" y="210502"/>
                      </a:lnTo>
                      <a:lnTo>
                        <a:pt x="967739" y="210502"/>
                      </a:lnTo>
                      <a:lnTo>
                        <a:pt x="967739" y="197167"/>
                      </a:lnTo>
                      <a:lnTo>
                        <a:pt x="981074" y="197167"/>
                      </a:lnTo>
                      <a:lnTo>
                        <a:pt x="1046797" y="141922"/>
                      </a:lnTo>
                      <a:cubicBezTo>
                        <a:pt x="1046797" y="141922"/>
                        <a:pt x="1048702" y="125730"/>
                        <a:pt x="1047749" y="123825"/>
                      </a:cubicBezTo>
                      <a:cubicBezTo>
                        <a:pt x="1037272" y="105727"/>
                        <a:pt x="1055369" y="98107"/>
                        <a:pt x="1055369" y="98107"/>
                      </a:cubicBezTo>
                      <a:lnTo>
                        <a:pt x="1066799" y="46672"/>
                      </a:lnTo>
                      <a:lnTo>
                        <a:pt x="1078229" y="98107"/>
                      </a:lnTo>
                      <a:cubicBezTo>
                        <a:pt x="1078229" y="98107"/>
                        <a:pt x="1092517" y="107632"/>
                        <a:pt x="1083944" y="124777"/>
                      </a:cubicBezTo>
                      <a:cubicBezTo>
                        <a:pt x="1083944" y="125730"/>
                        <a:pt x="1083944" y="143827"/>
                        <a:pt x="1083944" y="143827"/>
                      </a:cubicBezTo>
                      <a:lnTo>
                        <a:pt x="1145857" y="197167"/>
                      </a:lnTo>
                      <a:lnTo>
                        <a:pt x="1159192" y="197167"/>
                      </a:lnTo>
                      <a:lnTo>
                        <a:pt x="1159192" y="210502"/>
                      </a:lnTo>
                      <a:lnTo>
                        <a:pt x="1148714" y="210502"/>
                      </a:lnTo>
                      <a:lnTo>
                        <a:pt x="1138237" y="232410"/>
                      </a:lnTo>
                      <a:lnTo>
                        <a:pt x="1138237" y="320040"/>
                      </a:lnTo>
                      <a:lnTo>
                        <a:pt x="1159192" y="357187"/>
                      </a:lnTo>
                      <a:lnTo>
                        <a:pt x="1135379" y="391477"/>
                      </a:lnTo>
                      <a:lnTo>
                        <a:pt x="1135379" y="401002"/>
                      </a:lnTo>
                      <a:lnTo>
                        <a:pt x="1364932" y="401002"/>
                      </a:lnTo>
                      <a:lnTo>
                        <a:pt x="1364932" y="415290"/>
                      </a:lnTo>
                      <a:lnTo>
                        <a:pt x="1134427" y="415290"/>
                      </a:lnTo>
                      <a:lnTo>
                        <a:pt x="1134427" y="461962"/>
                      </a:lnTo>
                      <a:lnTo>
                        <a:pt x="1381124" y="461962"/>
                      </a:lnTo>
                      <a:lnTo>
                        <a:pt x="1381124" y="475297"/>
                      </a:lnTo>
                      <a:lnTo>
                        <a:pt x="1134427" y="475297"/>
                      </a:lnTo>
                      <a:lnTo>
                        <a:pt x="1134427" y="489585"/>
                      </a:lnTo>
                      <a:lnTo>
                        <a:pt x="1383982" y="489585"/>
                      </a:lnTo>
                      <a:lnTo>
                        <a:pt x="1383982" y="501967"/>
                      </a:lnTo>
                      <a:lnTo>
                        <a:pt x="1135379" y="501967"/>
                      </a:lnTo>
                      <a:lnTo>
                        <a:pt x="1135379" y="873442"/>
                      </a:lnTo>
                      <a:lnTo>
                        <a:pt x="1362074" y="873442"/>
                      </a:lnTo>
                      <a:lnTo>
                        <a:pt x="1362074" y="885825"/>
                      </a:lnTo>
                      <a:lnTo>
                        <a:pt x="1135379" y="885825"/>
                      </a:lnTo>
                      <a:lnTo>
                        <a:pt x="1135379" y="979170"/>
                      </a:lnTo>
                      <a:lnTo>
                        <a:pt x="1354454" y="979170"/>
                      </a:lnTo>
                      <a:lnTo>
                        <a:pt x="1354454" y="991552"/>
                      </a:lnTo>
                      <a:lnTo>
                        <a:pt x="1135379" y="991552"/>
                      </a:lnTo>
                      <a:lnTo>
                        <a:pt x="991552" y="991552"/>
                      </a:lnTo>
                      <a:lnTo>
                        <a:pt x="991552" y="984885"/>
                      </a:lnTo>
                      <a:lnTo>
                        <a:pt x="915352" y="902970"/>
                      </a:lnTo>
                      <a:lnTo>
                        <a:pt x="473392" y="902970"/>
                      </a:lnTo>
                      <a:lnTo>
                        <a:pt x="399097" y="984885"/>
                      </a:lnTo>
                      <a:lnTo>
                        <a:pt x="399097" y="991552"/>
                      </a:lnTo>
                      <a:lnTo>
                        <a:pt x="255269" y="991552"/>
                      </a:lnTo>
                      <a:lnTo>
                        <a:pt x="36194" y="991552"/>
                      </a:lnTo>
                      <a:lnTo>
                        <a:pt x="36194" y="979170"/>
                      </a:lnTo>
                      <a:lnTo>
                        <a:pt x="255269" y="979170"/>
                      </a:lnTo>
                      <a:lnTo>
                        <a:pt x="255269" y="885825"/>
                      </a:lnTo>
                      <a:lnTo>
                        <a:pt x="28574" y="885825"/>
                      </a:lnTo>
                      <a:lnTo>
                        <a:pt x="28574" y="873442"/>
                      </a:lnTo>
                      <a:lnTo>
                        <a:pt x="256222" y="873442"/>
                      </a:lnTo>
                      <a:lnTo>
                        <a:pt x="256222" y="501015"/>
                      </a:lnTo>
                      <a:lnTo>
                        <a:pt x="6667" y="501015"/>
                      </a:lnTo>
                      <a:lnTo>
                        <a:pt x="6667" y="488632"/>
                      </a:lnTo>
                      <a:lnTo>
                        <a:pt x="255269" y="488632"/>
                      </a:lnTo>
                      <a:lnTo>
                        <a:pt x="255269" y="474345"/>
                      </a:lnTo>
                      <a:lnTo>
                        <a:pt x="8572" y="474345"/>
                      </a:lnTo>
                      <a:lnTo>
                        <a:pt x="8572" y="461962"/>
                      </a:lnTo>
                      <a:lnTo>
                        <a:pt x="255269" y="461962"/>
                      </a:lnTo>
                      <a:lnTo>
                        <a:pt x="255269" y="414337"/>
                      </a:lnTo>
                      <a:lnTo>
                        <a:pt x="25717" y="414337"/>
                      </a:lnTo>
                      <a:lnTo>
                        <a:pt x="25717" y="400050"/>
                      </a:lnTo>
                      <a:lnTo>
                        <a:pt x="255269" y="400050"/>
                      </a:lnTo>
                      <a:lnTo>
                        <a:pt x="255269" y="390525"/>
                      </a:lnTo>
                      <a:lnTo>
                        <a:pt x="231457" y="356235"/>
                      </a:lnTo>
                      <a:lnTo>
                        <a:pt x="252412" y="319087"/>
                      </a:lnTo>
                      <a:lnTo>
                        <a:pt x="252412" y="231457"/>
                      </a:lnTo>
                      <a:lnTo>
                        <a:pt x="241934" y="209550"/>
                      </a:lnTo>
                      <a:lnTo>
                        <a:pt x="231457" y="209550"/>
                      </a:lnTo>
                      <a:lnTo>
                        <a:pt x="231457" y="196215"/>
                      </a:lnTo>
                      <a:lnTo>
                        <a:pt x="244792" y="196215"/>
                      </a:lnTo>
                      <a:lnTo>
                        <a:pt x="306704" y="142875"/>
                      </a:lnTo>
                      <a:cubicBezTo>
                        <a:pt x="306704" y="142875"/>
                        <a:pt x="306704" y="124777"/>
                        <a:pt x="306704" y="123825"/>
                      </a:cubicBezTo>
                      <a:cubicBezTo>
                        <a:pt x="299084" y="106680"/>
                        <a:pt x="312419" y="97155"/>
                        <a:pt x="312419" y="97155"/>
                      </a:cubicBezTo>
                      <a:lnTo>
                        <a:pt x="323849" y="45720"/>
                      </a:lnTo>
                      <a:lnTo>
                        <a:pt x="335279" y="97155"/>
                      </a:lnTo>
                      <a:cubicBezTo>
                        <a:pt x="335279" y="97155"/>
                        <a:pt x="354329" y="104775"/>
                        <a:pt x="342899" y="122872"/>
                      </a:cubicBezTo>
                      <a:cubicBezTo>
                        <a:pt x="341947" y="124777"/>
                        <a:pt x="343852" y="140970"/>
                        <a:pt x="343852" y="140970"/>
                      </a:cubicBezTo>
                      <a:lnTo>
                        <a:pt x="409574" y="196215"/>
                      </a:lnTo>
                      <a:lnTo>
                        <a:pt x="422909" y="196215"/>
                      </a:lnTo>
                      <a:lnTo>
                        <a:pt x="422909" y="209550"/>
                      </a:lnTo>
                      <a:lnTo>
                        <a:pt x="412432" y="209550"/>
                      </a:lnTo>
                      <a:lnTo>
                        <a:pt x="401954" y="231457"/>
                      </a:lnTo>
                      <a:lnTo>
                        <a:pt x="401954" y="319087"/>
                      </a:lnTo>
                      <a:lnTo>
                        <a:pt x="415289" y="344805"/>
                      </a:lnTo>
                      <a:cubicBezTo>
                        <a:pt x="416242" y="340995"/>
                        <a:pt x="418147" y="329565"/>
                        <a:pt x="426719" y="323850"/>
                      </a:cubicBezTo>
                      <a:cubicBezTo>
                        <a:pt x="437197" y="317182"/>
                        <a:pt x="449579" y="319087"/>
                        <a:pt x="454342" y="320040"/>
                      </a:cubicBezTo>
                      <a:cubicBezTo>
                        <a:pt x="459104" y="320992"/>
                        <a:pt x="447674" y="308610"/>
                        <a:pt x="463867" y="293370"/>
                      </a:cubicBezTo>
                      <a:cubicBezTo>
                        <a:pt x="452437" y="291465"/>
                        <a:pt x="430529" y="286702"/>
                        <a:pt x="434339" y="262890"/>
                      </a:cubicBezTo>
                      <a:cubicBezTo>
                        <a:pt x="437197" y="240030"/>
                        <a:pt x="481964" y="240982"/>
                        <a:pt x="490537" y="256222"/>
                      </a:cubicBezTo>
                      <a:cubicBezTo>
                        <a:pt x="498157" y="271462"/>
                        <a:pt x="492442" y="281940"/>
                        <a:pt x="487679" y="283845"/>
                      </a:cubicBezTo>
                      <a:cubicBezTo>
                        <a:pt x="482917" y="285750"/>
                        <a:pt x="502919" y="280987"/>
                        <a:pt x="517207" y="292417"/>
                      </a:cubicBezTo>
                      <a:cubicBezTo>
                        <a:pt x="522922" y="269557"/>
                        <a:pt x="532447" y="264795"/>
                        <a:pt x="549592" y="260985"/>
                      </a:cubicBezTo>
                      <a:cubicBezTo>
                        <a:pt x="578167" y="255270"/>
                        <a:pt x="589597" y="267652"/>
                        <a:pt x="602932" y="272415"/>
                      </a:cubicBezTo>
                      <a:cubicBezTo>
                        <a:pt x="603884" y="257175"/>
                        <a:pt x="606742" y="240982"/>
                        <a:pt x="634364" y="230505"/>
                      </a:cubicBezTo>
                      <a:cubicBezTo>
                        <a:pt x="627697" y="228600"/>
                        <a:pt x="602932" y="223837"/>
                        <a:pt x="603884" y="194310"/>
                      </a:cubicBezTo>
                      <a:cubicBezTo>
                        <a:pt x="604837" y="165735"/>
                        <a:pt x="651509" y="162877"/>
                        <a:pt x="657224" y="162877"/>
                      </a:cubicBezTo>
                      <a:cubicBezTo>
                        <a:pt x="652462" y="158115"/>
                        <a:pt x="649604" y="152400"/>
                        <a:pt x="652462" y="144780"/>
                      </a:cubicBezTo>
                      <a:cubicBezTo>
                        <a:pt x="654367" y="137160"/>
                        <a:pt x="664844" y="132397"/>
                        <a:pt x="670559" y="132397"/>
                      </a:cubicBezTo>
                      <a:cubicBezTo>
                        <a:pt x="665797" y="127635"/>
                        <a:pt x="665797" y="108585"/>
                        <a:pt x="686752" y="104775"/>
                      </a:cubicBezTo>
                      <a:cubicBezTo>
                        <a:pt x="686752" y="81915"/>
                        <a:pt x="687704" y="0"/>
                        <a:pt x="687704" y="0"/>
                      </a:cubicBezTo>
                      <a:close/>
                    </a:path>
                  </a:pathLst>
                </a:custGeom>
                <a:solidFill>
                  <a:srgbClr val="FFFFFF"/>
                </a:solidFill>
                <a:ln w="9525" cap="flat">
                  <a:noFill/>
                  <a:prstDash val="solid"/>
                  <a:miter/>
                </a:ln>
              </p:spPr>
              <p:txBody>
                <a:bodyPr anchor="ctr"/>
                <a:lstStyle/>
                <a:p>
                  <a:pPr algn="ctr"/>
                  <a:endParaRPr/>
                </a:p>
              </p:txBody>
            </p:sp>
            <p:sp>
              <p:nvSpPr>
                <p:cNvPr id="17" name="ïṡ1îḍè">
                  <a:extLst>
                    <a:ext uri="{FF2B5EF4-FFF2-40B4-BE49-F238E27FC236}">
                      <a16:creationId xmlns:a16="http://schemas.microsoft.com/office/drawing/2014/main" xmlns="" id="{0068657B-685A-4077-9EE1-19F548BE15BC}"/>
                    </a:ext>
                  </a:extLst>
                </p:cNvPr>
                <p:cNvSpPr/>
                <p:nvPr/>
              </p:nvSpPr>
              <p:spPr>
                <a:xfrm>
                  <a:off x="2665571" y="3886676"/>
                  <a:ext cx="447675" cy="104775"/>
                </a:xfrm>
                <a:custGeom>
                  <a:avLst/>
                  <a:gdLst>
                    <a:gd name="connsiteX0" fmla="*/ 7144 w 447675"/>
                    <a:gd name="connsiteY0" fmla="*/ 36671 h 104775"/>
                    <a:gd name="connsiteX1" fmla="*/ 7144 w 447675"/>
                    <a:gd name="connsiteY1" fmla="*/ 23336 h 104775"/>
                    <a:gd name="connsiteX2" fmla="*/ 10954 w 447675"/>
                    <a:gd name="connsiteY2" fmla="*/ 23336 h 104775"/>
                    <a:gd name="connsiteX3" fmla="*/ 41434 w 447675"/>
                    <a:gd name="connsiteY3" fmla="*/ 17621 h 104775"/>
                    <a:gd name="connsiteX4" fmla="*/ 50006 w 447675"/>
                    <a:gd name="connsiteY4" fmla="*/ 7144 h 104775"/>
                    <a:gd name="connsiteX5" fmla="*/ 75724 w 447675"/>
                    <a:gd name="connsiteY5" fmla="*/ 7144 h 104775"/>
                    <a:gd name="connsiteX6" fmla="*/ 75724 w 447675"/>
                    <a:gd name="connsiteY6" fmla="*/ 100489 h 104775"/>
                    <a:gd name="connsiteX7" fmla="*/ 44291 w 447675"/>
                    <a:gd name="connsiteY7" fmla="*/ 100489 h 104775"/>
                    <a:gd name="connsiteX8" fmla="*/ 44291 w 447675"/>
                    <a:gd name="connsiteY8" fmla="*/ 35719 h 104775"/>
                    <a:gd name="connsiteX9" fmla="*/ 7144 w 447675"/>
                    <a:gd name="connsiteY9" fmla="*/ 35719 h 104775"/>
                    <a:gd name="connsiteX10" fmla="*/ 7144 w 447675"/>
                    <a:gd name="connsiteY10" fmla="*/ 36671 h 104775"/>
                    <a:gd name="connsiteX11" fmla="*/ 132874 w 447675"/>
                    <a:gd name="connsiteY11" fmla="*/ 38576 h 104775"/>
                    <a:gd name="connsiteX12" fmla="*/ 139541 w 447675"/>
                    <a:gd name="connsiteY12" fmla="*/ 52864 h 104775"/>
                    <a:gd name="connsiteX13" fmla="*/ 155734 w 447675"/>
                    <a:gd name="connsiteY13" fmla="*/ 55721 h 104775"/>
                    <a:gd name="connsiteX14" fmla="*/ 170974 w 447675"/>
                    <a:gd name="connsiteY14" fmla="*/ 51911 h 104775"/>
                    <a:gd name="connsiteX15" fmla="*/ 178594 w 447675"/>
                    <a:gd name="connsiteY15" fmla="*/ 39529 h 104775"/>
                    <a:gd name="connsiteX16" fmla="*/ 172879 w 447675"/>
                    <a:gd name="connsiteY16" fmla="*/ 27146 h 104775"/>
                    <a:gd name="connsiteX17" fmla="*/ 154781 w 447675"/>
                    <a:gd name="connsiteY17" fmla="*/ 22384 h 104775"/>
                    <a:gd name="connsiteX18" fmla="*/ 140494 w 447675"/>
                    <a:gd name="connsiteY18" fmla="*/ 25241 h 104775"/>
                    <a:gd name="connsiteX19" fmla="*/ 132874 w 447675"/>
                    <a:gd name="connsiteY19" fmla="*/ 38576 h 104775"/>
                    <a:gd name="connsiteX20" fmla="*/ 132874 w 447675"/>
                    <a:gd name="connsiteY20" fmla="*/ 38576 h 104775"/>
                    <a:gd name="connsiteX21" fmla="*/ 105251 w 447675"/>
                    <a:gd name="connsiteY21" fmla="*/ 79534 h 104775"/>
                    <a:gd name="connsiteX22" fmla="*/ 136684 w 447675"/>
                    <a:gd name="connsiteY22" fmla="*/ 79534 h 104775"/>
                    <a:gd name="connsiteX23" fmla="*/ 142399 w 447675"/>
                    <a:gd name="connsiteY23" fmla="*/ 86201 h 104775"/>
                    <a:gd name="connsiteX24" fmla="*/ 154781 w 447675"/>
                    <a:gd name="connsiteY24" fmla="*/ 88106 h 104775"/>
                    <a:gd name="connsiteX25" fmla="*/ 172879 w 447675"/>
                    <a:gd name="connsiteY25" fmla="*/ 82391 h 104775"/>
                    <a:gd name="connsiteX26" fmla="*/ 181451 w 447675"/>
                    <a:gd name="connsiteY26" fmla="*/ 62389 h 104775"/>
                    <a:gd name="connsiteX27" fmla="*/ 180499 w 447675"/>
                    <a:gd name="connsiteY27" fmla="*/ 62389 h 104775"/>
                    <a:gd name="connsiteX28" fmla="*/ 167164 w 447675"/>
                    <a:gd name="connsiteY28" fmla="*/ 69056 h 104775"/>
                    <a:gd name="connsiteX29" fmla="*/ 150971 w 447675"/>
                    <a:gd name="connsiteY29" fmla="*/ 70961 h 104775"/>
                    <a:gd name="connsiteX30" fmla="*/ 116681 w 447675"/>
                    <a:gd name="connsiteY30" fmla="*/ 62389 h 104775"/>
                    <a:gd name="connsiteX31" fmla="*/ 103346 w 447675"/>
                    <a:gd name="connsiteY31" fmla="*/ 41434 h 104775"/>
                    <a:gd name="connsiteX32" fmla="*/ 118586 w 447675"/>
                    <a:gd name="connsiteY32" fmla="*/ 15716 h 104775"/>
                    <a:gd name="connsiteX33" fmla="*/ 156686 w 447675"/>
                    <a:gd name="connsiteY33" fmla="*/ 7144 h 104775"/>
                    <a:gd name="connsiteX34" fmla="*/ 198596 w 447675"/>
                    <a:gd name="connsiteY34" fmla="*/ 18574 h 104775"/>
                    <a:gd name="connsiteX35" fmla="*/ 212884 w 447675"/>
                    <a:gd name="connsiteY35" fmla="*/ 54769 h 104775"/>
                    <a:gd name="connsiteX36" fmla="*/ 194786 w 447675"/>
                    <a:gd name="connsiteY36" fmla="*/ 91916 h 104775"/>
                    <a:gd name="connsiteX37" fmla="*/ 155734 w 447675"/>
                    <a:gd name="connsiteY37" fmla="*/ 102394 h 104775"/>
                    <a:gd name="connsiteX38" fmla="*/ 122396 w 447675"/>
                    <a:gd name="connsiteY38" fmla="*/ 95726 h 104775"/>
                    <a:gd name="connsiteX39" fmla="*/ 105251 w 447675"/>
                    <a:gd name="connsiteY39" fmla="*/ 79534 h 104775"/>
                    <a:gd name="connsiteX40" fmla="*/ 105251 w 447675"/>
                    <a:gd name="connsiteY40" fmla="*/ 79534 h 104775"/>
                    <a:gd name="connsiteX41" fmla="*/ 221456 w 447675"/>
                    <a:gd name="connsiteY41" fmla="*/ 54769 h 104775"/>
                    <a:gd name="connsiteX42" fmla="*/ 234791 w 447675"/>
                    <a:gd name="connsiteY42" fmla="*/ 18574 h 104775"/>
                    <a:gd name="connsiteX43" fmla="*/ 276701 w 447675"/>
                    <a:gd name="connsiteY43" fmla="*/ 7144 h 104775"/>
                    <a:gd name="connsiteX44" fmla="*/ 317659 w 447675"/>
                    <a:gd name="connsiteY44" fmla="*/ 18574 h 104775"/>
                    <a:gd name="connsiteX45" fmla="*/ 330994 w 447675"/>
                    <a:gd name="connsiteY45" fmla="*/ 54769 h 104775"/>
                    <a:gd name="connsiteX46" fmla="*/ 317659 w 447675"/>
                    <a:gd name="connsiteY46" fmla="*/ 90964 h 104775"/>
                    <a:gd name="connsiteX47" fmla="*/ 275749 w 447675"/>
                    <a:gd name="connsiteY47" fmla="*/ 102394 h 104775"/>
                    <a:gd name="connsiteX48" fmla="*/ 234791 w 447675"/>
                    <a:gd name="connsiteY48" fmla="*/ 90964 h 104775"/>
                    <a:gd name="connsiteX49" fmla="*/ 221456 w 447675"/>
                    <a:gd name="connsiteY49" fmla="*/ 54769 h 104775"/>
                    <a:gd name="connsiteX50" fmla="*/ 221456 w 447675"/>
                    <a:gd name="connsiteY50" fmla="*/ 54769 h 104775"/>
                    <a:gd name="connsiteX51" fmla="*/ 253841 w 447675"/>
                    <a:gd name="connsiteY51" fmla="*/ 54769 h 104775"/>
                    <a:gd name="connsiteX52" fmla="*/ 258604 w 447675"/>
                    <a:gd name="connsiteY52" fmla="*/ 80486 h 104775"/>
                    <a:gd name="connsiteX53" fmla="*/ 276701 w 447675"/>
                    <a:gd name="connsiteY53" fmla="*/ 88106 h 104775"/>
                    <a:gd name="connsiteX54" fmla="*/ 294799 w 447675"/>
                    <a:gd name="connsiteY54" fmla="*/ 80486 h 104775"/>
                    <a:gd name="connsiteX55" fmla="*/ 299561 w 447675"/>
                    <a:gd name="connsiteY55" fmla="*/ 54769 h 104775"/>
                    <a:gd name="connsiteX56" fmla="*/ 294799 w 447675"/>
                    <a:gd name="connsiteY56" fmla="*/ 29051 h 104775"/>
                    <a:gd name="connsiteX57" fmla="*/ 276701 w 447675"/>
                    <a:gd name="connsiteY57" fmla="*/ 21431 h 104775"/>
                    <a:gd name="connsiteX58" fmla="*/ 258604 w 447675"/>
                    <a:gd name="connsiteY58" fmla="*/ 29051 h 104775"/>
                    <a:gd name="connsiteX59" fmla="*/ 253841 w 447675"/>
                    <a:gd name="connsiteY59" fmla="*/ 54769 h 104775"/>
                    <a:gd name="connsiteX60" fmla="*/ 253841 w 447675"/>
                    <a:gd name="connsiteY60" fmla="*/ 54769 h 104775"/>
                    <a:gd name="connsiteX61" fmla="*/ 371951 w 447675"/>
                    <a:gd name="connsiteY61" fmla="*/ 40481 h 104775"/>
                    <a:gd name="connsiteX62" fmla="*/ 341471 w 447675"/>
                    <a:gd name="connsiteY62" fmla="*/ 40481 h 104775"/>
                    <a:gd name="connsiteX63" fmla="*/ 362426 w 447675"/>
                    <a:gd name="connsiteY63" fmla="*/ 12859 h 104775"/>
                    <a:gd name="connsiteX64" fmla="*/ 393859 w 447675"/>
                    <a:gd name="connsiteY64" fmla="*/ 8096 h 104775"/>
                    <a:gd name="connsiteX65" fmla="*/ 432911 w 447675"/>
                    <a:gd name="connsiteY65" fmla="*/ 15716 h 104775"/>
                    <a:gd name="connsiteX66" fmla="*/ 448151 w 447675"/>
                    <a:gd name="connsiteY66" fmla="*/ 37624 h 104775"/>
                    <a:gd name="connsiteX67" fmla="*/ 437674 w 447675"/>
                    <a:gd name="connsiteY67" fmla="*/ 56674 h 104775"/>
                    <a:gd name="connsiteX68" fmla="*/ 415766 w 447675"/>
                    <a:gd name="connsiteY68" fmla="*/ 68104 h 104775"/>
                    <a:gd name="connsiteX69" fmla="*/ 396716 w 447675"/>
                    <a:gd name="connsiteY69" fmla="*/ 75724 h 104775"/>
                    <a:gd name="connsiteX70" fmla="*/ 380524 w 447675"/>
                    <a:gd name="connsiteY70" fmla="*/ 85249 h 104775"/>
                    <a:gd name="connsiteX71" fmla="*/ 449104 w 447675"/>
                    <a:gd name="connsiteY71" fmla="*/ 85249 h 104775"/>
                    <a:gd name="connsiteX72" fmla="*/ 449104 w 447675"/>
                    <a:gd name="connsiteY72" fmla="*/ 101441 h 104775"/>
                    <a:gd name="connsiteX73" fmla="*/ 341471 w 447675"/>
                    <a:gd name="connsiteY73" fmla="*/ 101441 h 104775"/>
                    <a:gd name="connsiteX74" fmla="*/ 347186 w 447675"/>
                    <a:gd name="connsiteY74" fmla="*/ 84296 h 104775"/>
                    <a:gd name="connsiteX75" fmla="*/ 378619 w 447675"/>
                    <a:gd name="connsiteY75" fmla="*/ 64294 h 104775"/>
                    <a:gd name="connsiteX76" fmla="*/ 403384 w 447675"/>
                    <a:gd name="connsiteY76" fmla="*/ 52864 h 104775"/>
                    <a:gd name="connsiteX77" fmla="*/ 418624 w 447675"/>
                    <a:gd name="connsiteY77" fmla="*/ 36671 h 104775"/>
                    <a:gd name="connsiteX78" fmla="*/ 413861 w 447675"/>
                    <a:gd name="connsiteY78" fmla="*/ 28099 h 104775"/>
                    <a:gd name="connsiteX79" fmla="*/ 396716 w 447675"/>
                    <a:gd name="connsiteY79" fmla="*/ 24289 h 104775"/>
                    <a:gd name="connsiteX80" fmla="*/ 376714 w 447675"/>
                    <a:gd name="connsiteY80" fmla="*/ 30004 h 104775"/>
                    <a:gd name="connsiteX81" fmla="*/ 371951 w 447675"/>
                    <a:gd name="connsiteY81" fmla="*/ 40481 h 104775"/>
                    <a:gd name="connsiteX82" fmla="*/ 371951 w 447675"/>
                    <a:gd name="connsiteY82" fmla="*/ 4048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447675" h="104775">
                      <a:moveTo>
                        <a:pt x="7144" y="36671"/>
                      </a:moveTo>
                      <a:lnTo>
                        <a:pt x="7144" y="23336"/>
                      </a:lnTo>
                      <a:lnTo>
                        <a:pt x="10954" y="23336"/>
                      </a:lnTo>
                      <a:cubicBezTo>
                        <a:pt x="24289" y="23336"/>
                        <a:pt x="34766" y="21431"/>
                        <a:pt x="41434" y="17621"/>
                      </a:cubicBezTo>
                      <a:cubicBezTo>
                        <a:pt x="47149" y="14764"/>
                        <a:pt x="50006" y="10954"/>
                        <a:pt x="50006" y="7144"/>
                      </a:cubicBezTo>
                      <a:lnTo>
                        <a:pt x="75724" y="7144"/>
                      </a:lnTo>
                      <a:lnTo>
                        <a:pt x="75724" y="100489"/>
                      </a:lnTo>
                      <a:lnTo>
                        <a:pt x="44291" y="100489"/>
                      </a:lnTo>
                      <a:lnTo>
                        <a:pt x="44291" y="35719"/>
                      </a:lnTo>
                      <a:lnTo>
                        <a:pt x="7144" y="35719"/>
                      </a:lnTo>
                      <a:lnTo>
                        <a:pt x="7144" y="36671"/>
                      </a:lnTo>
                      <a:close/>
                      <a:moveTo>
                        <a:pt x="132874" y="38576"/>
                      </a:moveTo>
                      <a:cubicBezTo>
                        <a:pt x="132874" y="45244"/>
                        <a:pt x="134779" y="50006"/>
                        <a:pt x="139541" y="52864"/>
                      </a:cubicBezTo>
                      <a:cubicBezTo>
                        <a:pt x="143351" y="54769"/>
                        <a:pt x="149066" y="55721"/>
                        <a:pt x="155734" y="55721"/>
                      </a:cubicBezTo>
                      <a:cubicBezTo>
                        <a:pt x="161449" y="55721"/>
                        <a:pt x="167164" y="54769"/>
                        <a:pt x="170974" y="51911"/>
                      </a:cubicBezTo>
                      <a:cubicBezTo>
                        <a:pt x="175736" y="49054"/>
                        <a:pt x="178594" y="45244"/>
                        <a:pt x="178594" y="39529"/>
                      </a:cubicBezTo>
                      <a:cubicBezTo>
                        <a:pt x="178594" y="33814"/>
                        <a:pt x="176689" y="30004"/>
                        <a:pt x="172879" y="27146"/>
                      </a:cubicBezTo>
                      <a:cubicBezTo>
                        <a:pt x="169069" y="24289"/>
                        <a:pt x="163354" y="22384"/>
                        <a:pt x="154781" y="22384"/>
                      </a:cubicBezTo>
                      <a:cubicBezTo>
                        <a:pt x="149066" y="22384"/>
                        <a:pt x="144304" y="23336"/>
                        <a:pt x="140494" y="25241"/>
                      </a:cubicBezTo>
                      <a:cubicBezTo>
                        <a:pt x="135731" y="28099"/>
                        <a:pt x="132874" y="31909"/>
                        <a:pt x="132874" y="38576"/>
                      </a:cubicBezTo>
                      <a:lnTo>
                        <a:pt x="132874" y="38576"/>
                      </a:lnTo>
                      <a:close/>
                      <a:moveTo>
                        <a:pt x="105251" y="79534"/>
                      </a:moveTo>
                      <a:lnTo>
                        <a:pt x="136684" y="79534"/>
                      </a:lnTo>
                      <a:cubicBezTo>
                        <a:pt x="137636" y="82391"/>
                        <a:pt x="139541" y="85249"/>
                        <a:pt x="142399" y="86201"/>
                      </a:cubicBezTo>
                      <a:cubicBezTo>
                        <a:pt x="145256" y="88106"/>
                        <a:pt x="150019" y="88106"/>
                        <a:pt x="154781" y="88106"/>
                      </a:cubicBezTo>
                      <a:cubicBezTo>
                        <a:pt x="162401" y="88106"/>
                        <a:pt x="168116" y="86201"/>
                        <a:pt x="172879" y="82391"/>
                      </a:cubicBezTo>
                      <a:cubicBezTo>
                        <a:pt x="178594" y="77629"/>
                        <a:pt x="181451" y="70961"/>
                        <a:pt x="181451" y="62389"/>
                      </a:cubicBezTo>
                      <a:lnTo>
                        <a:pt x="180499" y="62389"/>
                      </a:lnTo>
                      <a:cubicBezTo>
                        <a:pt x="177641" y="65246"/>
                        <a:pt x="172879" y="67151"/>
                        <a:pt x="167164" y="69056"/>
                      </a:cubicBezTo>
                      <a:cubicBezTo>
                        <a:pt x="162401" y="70009"/>
                        <a:pt x="156686" y="70961"/>
                        <a:pt x="150971" y="70961"/>
                      </a:cubicBezTo>
                      <a:cubicBezTo>
                        <a:pt x="136684" y="70961"/>
                        <a:pt x="125254" y="68104"/>
                        <a:pt x="116681" y="62389"/>
                      </a:cubicBezTo>
                      <a:cubicBezTo>
                        <a:pt x="108109" y="56674"/>
                        <a:pt x="103346" y="50006"/>
                        <a:pt x="103346" y="41434"/>
                      </a:cubicBezTo>
                      <a:cubicBezTo>
                        <a:pt x="103346" y="30004"/>
                        <a:pt x="108109" y="21431"/>
                        <a:pt x="118586" y="15716"/>
                      </a:cubicBezTo>
                      <a:cubicBezTo>
                        <a:pt x="128111" y="10001"/>
                        <a:pt x="140494" y="7144"/>
                        <a:pt x="156686" y="7144"/>
                      </a:cubicBezTo>
                      <a:cubicBezTo>
                        <a:pt x="174784" y="7144"/>
                        <a:pt x="189071" y="10954"/>
                        <a:pt x="198596" y="18574"/>
                      </a:cubicBezTo>
                      <a:cubicBezTo>
                        <a:pt x="208121" y="26194"/>
                        <a:pt x="212884" y="38576"/>
                        <a:pt x="212884" y="54769"/>
                      </a:cubicBezTo>
                      <a:cubicBezTo>
                        <a:pt x="212884" y="71914"/>
                        <a:pt x="207169" y="84296"/>
                        <a:pt x="194786" y="91916"/>
                      </a:cubicBezTo>
                      <a:cubicBezTo>
                        <a:pt x="184309" y="98584"/>
                        <a:pt x="171926" y="102394"/>
                        <a:pt x="155734" y="102394"/>
                      </a:cubicBezTo>
                      <a:cubicBezTo>
                        <a:pt x="142399" y="102394"/>
                        <a:pt x="130969" y="100489"/>
                        <a:pt x="122396" y="95726"/>
                      </a:cubicBezTo>
                      <a:cubicBezTo>
                        <a:pt x="110966" y="92869"/>
                        <a:pt x="106204" y="86201"/>
                        <a:pt x="105251" y="79534"/>
                      </a:cubicBezTo>
                      <a:lnTo>
                        <a:pt x="105251" y="79534"/>
                      </a:lnTo>
                      <a:close/>
                      <a:moveTo>
                        <a:pt x="221456" y="54769"/>
                      </a:moveTo>
                      <a:cubicBezTo>
                        <a:pt x="221456" y="38576"/>
                        <a:pt x="226219" y="26194"/>
                        <a:pt x="234791" y="18574"/>
                      </a:cubicBezTo>
                      <a:cubicBezTo>
                        <a:pt x="243364" y="10954"/>
                        <a:pt x="257651" y="7144"/>
                        <a:pt x="276701" y="7144"/>
                      </a:cubicBezTo>
                      <a:cubicBezTo>
                        <a:pt x="294799" y="7144"/>
                        <a:pt x="309086" y="10954"/>
                        <a:pt x="317659" y="18574"/>
                      </a:cubicBezTo>
                      <a:cubicBezTo>
                        <a:pt x="326231" y="26194"/>
                        <a:pt x="330994" y="38576"/>
                        <a:pt x="330994" y="54769"/>
                      </a:cubicBezTo>
                      <a:cubicBezTo>
                        <a:pt x="330994" y="70961"/>
                        <a:pt x="326231" y="83344"/>
                        <a:pt x="317659" y="90964"/>
                      </a:cubicBezTo>
                      <a:cubicBezTo>
                        <a:pt x="309086" y="98584"/>
                        <a:pt x="294799" y="102394"/>
                        <a:pt x="275749" y="102394"/>
                      </a:cubicBezTo>
                      <a:cubicBezTo>
                        <a:pt x="256699" y="102394"/>
                        <a:pt x="243364" y="98584"/>
                        <a:pt x="234791" y="90964"/>
                      </a:cubicBezTo>
                      <a:cubicBezTo>
                        <a:pt x="226219" y="83344"/>
                        <a:pt x="221456" y="71914"/>
                        <a:pt x="221456" y="54769"/>
                      </a:cubicBezTo>
                      <a:lnTo>
                        <a:pt x="221456" y="54769"/>
                      </a:lnTo>
                      <a:close/>
                      <a:moveTo>
                        <a:pt x="253841" y="54769"/>
                      </a:moveTo>
                      <a:cubicBezTo>
                        <a:pt x="253841" y="67151"/>
                        <a:pt x="255746" y="75724"/>
                        <a:pt x="258604" y="80486"/>
                      </a:cubicBezTo>
                      <a:cubicBezTo>
                        <a:pt x="261461" y="85249"/>
                        <a:pt x="268129" y="88106"/>
                        <a:pt x="276701" y="88106"/>
                      </a:cubicBezTo>
                      <a:cubicBezTo>
                        <a:pt x="285274" y="88106"/>
                        <a:pt x="290989" y="85249"/>
                        <a:pt x="294799" y="80486"/>
                      </a:cubicBezTo>
                      <a:cubicBezTo>
                        <a:pt x="297656" y="75724"/>
                        <a:pt x="299561" y="67151"/>
                        <a:pt x="299561" y="54769"/>
                      </a:cubicBezTo>
                      <a:cubicBezTo>
                        <a:pt x="299561" y="42386"/>
                        <a:pt x="297656" y="33814"/>
                        <a:pt x="294799" y="29051"/>
                      </a:cubicBezTo>
                      <a:cubicBezTo>
                        <a:pt x="291941" y="24289"/>
                        <a:pt x="285274" y="21431"/>
                        <a:pt x="276701" y="21431"/>
                      </a:cubicBezTo>
                      <a:cubicBezTo>
                        <a:pt x="268129" y="21431"/>
                        <a:pt x="262414" y="24289"/>
                        <a:pt x="258604" y="29051"/>
                      </a:cubicBezTo>
                      <a:cubicBezTo>
                        <a:pt x="255746" y="33814"/>
                        <a:pt x="253841" y="42386"/>
                        <a:pt x="253841" y="54769"/>
                      </a:cubicBezTo>
                      <a:lnTo>
                        <a:pt x="253841" y="54769"/>
                      </a:lnTo>
                      <a:close/>
                      <a:moveTo>
                        <a:pt x="371951" y="40481"/>
                      </a:moveTo>
                      <a:lnTo>
                        <a:pt x="341471" y="40481"/>
                      </a:lnTo>
                      <a:cubicBezTo>
                        <a:pt x="341471" y="27146"/>
                        <a:pt x="348139" y="17621"/>
                        <a:pt x="362426" y="12859"/>
                      </a:cubicBezTo>
                      <a:cubicBezTo>
                        <a:pt x="370999" y="9049"/>
                        <a:pt x="381476" y="8096"/>
                        <a:pt x="393859" y="8096"/>
                      </a:cubicBezTo>
                      <a:cubicBezTo>
                        <a:pt x="410051" y="8096"/>
                        <a:pt x="422434" y="10954"/>
                        <a:pt x="432911" y="15716"/>
                      </a:cubicBezTo>
                      <a:cubicBezTo>
                        <a:pt x="443389" y="21431"/>
                        <a:pt x="448151" y="28099"/>
                        <a:pt x="448151" y="37624"/>
                      </a:cubicBezTo>
                      <a:cubicBezTo>
                        <a:pt x="448151" y="44291"/>
                        <a:pt x="444341" y="50959"/>
                        <a:pt x="437674" y="56674"/>
                      </a:cubicBezTo>
                      <a:cubicBezTo>
                        <a:pt x="432911" y="60484"/>
                        <a:pt x="425291" y="64294"/>
                        <a:pt x="415766" y="68104"/>
                      </a:cubicBezTo>
                      <a:cubicBezTo>
                        <a:pt x="409099" y="70961"/>
                        <a:pt x="402431" y="73819"/>
                        <a:pt x="396716" y="75724"/>
                      </a:cubicBezTo>
                      <a:cubicBezTo>
                        <a:pt x="388144" y="79534"/>
                        <a:pt x="382429" y="82391"/>
                        <a:pt x="380524" y="85249"/>
                      </a:cubicBezTo>
                      <a:lnTo>
                        <a:pt x="449104" y="85249"/>
                      </a:lnTo>
                      <a:lnTo>
                        <a:pt x="449104" y="101441"/>
                      </a:lnTo>
                      <a:lnTo>
                        <a:pt x="341471" y="101441"/>
                      </a:lnTo>
                      <a:cubicBezTo>
                        <a:pt x="341471" y="94774"/>
                        <a:pt x="343376" y="89059"/>
                        <a:pt x="347186" y="84296"/>
                      </a:cubicBezTo>
                      <a:cubicBezTo>
                        <a:pt x="352901" y="77629"/>
                        <a:pt x="363379" y="70961"/>
                        <a:pt x="378619" y="64294"/>
                      </a:cubicBezTo>
                      <a:cubicBezTo>
                        <a:pt x="391954" y="58579"/>
                        <a:pt x="399574" y="54769"/>
                        <a:pt x="403384" y="52864"/>
                      </a:cubicBezTo>
                      <a:cubicBezTo>
                        <a:pt x="412909" y="48101"/>
                        <a:pt x="418624" y="42386"/>
                        <a:pt x="418624" y="36671"/>
                      </a:cubicBezTo>
                      <a:cubicBezTo>
                        <a:pt x="418624" y="32861"/>
                        <a:pt x="416719" y="30004"/>
                        <a:pt x="413861" y="28099"/>
                      </a:cubicBezTo>
                      <a:cubicBezTo>
                        <a:pt x="410051" y="25241"/>
                        <a:pt x="404336" y="24289"/>
                        <a:pt x="396716" y="24289"/>
                      </a:cubicBezTo>
                      <a:cubicBezTo>
                        <a:pt x="387191" y="24289"/>
                        <a:pt x="380524" y="26194"/>
                        <a:pt x="376714" y="30004"/>
                      </a:cubicBezTo>
                      <a:cubicBezTo>
                        <a:pt x="372904" y="30956"/>
                        <a:pt x="371951" y="34766"/>
                        <a:pt x="371951" y="40481"/>
                      </a:cubicBezTo>
                      <a:lnTo>
                        <a:pt x="371951" y="40481"/>
                      </a:lnTo>
                      <a:close/>
                    </a:path>
                  </a:pathLst>
                </a:custGeom>
                <a:solidFill>
                  <a:srgbClr val="FFFFFF"/>
                </a:solidFill>
                <a:ln w="9525" cap="flat">
                  <a:noFill/>
                  <a:prstDash val="solid"/>
                  <a:miter/>
                </a:ln>
              </p:spPr>
              <p:txBody>
                <a:bodyPr anchor="ctr"/>
                <a:lstStyle/>
                <a:p>
                  <a:pPr algn="ctr"/>
                  <a:endParaRPr/>
                </a:p>
              </p:txBody>
            </p:sp>
            <p:sp>
              <p:nvSpPr>
                <p:cNvPr id="18" name="íṣ1ïďe">
                  <a:extLst>
                    <a:ext uri="{FF2B5EF4-FFF2-40B4-BE49-F238E27FC236}">
                      <a16:creationId xmlns:a16="http://schemas.microsoft.com/office/drawing/2014/main" xmlns="" id="{62482F9B-A2CF-4195-BF0E-3DFDFC943E5B}"/>
                    </a:ext>
                  </a:extLst>
                </p:cNvPr>
                <p:cNvSpPr/>
                <p:nvPr/>
              </p:nvSpPr>
              <p:spPr>
                <a:xfrm>
                  <a:off x="2171224" y="2720816"/>
                  <a:ext cx="1447800" cy="1447800"/>
                </a:xfrm>
                <a:custGeom>
                  <a:avLst/>
                  <a:gdLst>
                    <a:gd name="connsiteX0" fmla="*/ 724376 w 1447800"/>
                    <a:gd name="connsiteY0" fmla="*/ 7144 h 1447800"/>
                    <a:gd name="connsiteX1" fmla="*/ 1231106 w 1447800"/>
                    <a:gd name="connsiteY1" fmla="*/ 217646 h 1447800"/>
                    <a:gd name="connsiteX2" fmla="*/ 1441609 w 1447800"/>
                    <a:gd name="connsiteY2" fmla="*/ 726281 h 1447800"/>
                    <a:gd name="connsiteX3" fmla="*/ 1231106 w 1447800"/>
                    <a:gd name="connsiteY3" fmla="*/ 1234916 h 1447800"/>
                    <a:gd name="connsiteX4" fmla="*/ 724376 w 1447800"/>
                    <a:gd name="connsiteY4" fmla="*/ 1445419 h 1447800"/>
                    <a:gd name="connsiteX5" fmla="*/ 217646 w 1447800"/>
                    <a:gd name="connsiteY5" fmla="*/ 1234916 h 1447800"/>
                    <a:gd name="connsiteX6" fmla="*/ 7144 w 1447800"/>
                    <a:gd name="connsiteY6" fmla="*/ 725329 h 1447800"/>
                    <a:gd name="connsiteX7" fmla="*/ 217646 w 1447800"/>
                    <a:gd name="connsiteY7" fmla="*/ 216694 h 1447800"/>
                    <a:gd name="connsiteX8" fmla="*/ 724376 w 1447800"/>
                    <a:gd name="connsiteY8" fmla="*/ 7144 h 1447800"/>
                    <a:gd name="connsiteX9" fmla="*/ 724376 w 1447800"/>
                    <a:gd name="connsiteY9" fmla="*/ 7144 h 1447800"/>
                    <a:gd name="connsiteX10" fmla="*/ 1219676 w 1447800"/>
                    <a:gd name="connsiteY10" fmla="*/ 229076 h 1447800"/>
                    <a:gd name="connsiteX11" fmla="*/ 724376 w 1447800"/>
                    <a:gd name="connsiteY11" fmla="*/ 23336 h 1447800"/>
                    <a:gd name="connsiteX12" fmla="*/ 229076 w 1447800"/>
                    <a:gd name="connsiteY12" fmla="*/ 229076 h 1447800"/>
                    <a:gd name="connsiteX13" fmla="*/ 24289 w 1447800"/>
                    <a:gd name="connsiteY13" fmla="*/ 725329 h 1447800"/>
                    <a:gd name="connsiteX14" fmla="*/ 229076 w 1447800"/>
                    <a:gd name="connsiteY14" fmla="*/ 1221581 h 1447800"/>
                    <a:gd name="connsiteX15" fmla="*/ 724376 w 1447800"/>
                    <a:gd name="connsiteY15" fmla="*/ 1427321 h 1447800"/>
                    <a:gd name="connsiteX16" fmla="*/ 1219676 w 1447800"/>
                    <a:gd name="connsiteY16" fmla="*/ 1221581 h 1447800"/>
                    <a:gd name="connsiteX17" fmla="*/ 1424464 w 1447800"/>
                    <a:gd name="connsiteY17" fmla="*/ 725329 h 1447800"/>
                    <a:gd name="connsiteX18" fmla="*/ 1219676 w 1447800"/>
                    <a:gd name="connsiteY18" fmla="*/ 229076 h 1447800"/>
                    <a:gd name="connsiteX19" fmla="*/ 1219676 w 1447800"/>
                    <a:gd name="connsiteY19" fmla="*/ 229076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447800" h="1447800">
                      <a:moveTo>
                        <a:pt x="724376" y="7144"/>
                      </a:moveTo>
                      <a:cubicBezTo>
                        <a:pt x="922496" y="7144"/>
                        <a:pt x="1101566" y="87154"/>
                        <a:pt x="1231106" y="217646"/>
                      </a:cubicBezTo>
                      <a:cubicBezTo>
                        <a:pt x="1360646" y="348139"/>
                        <a:pt x="1441609" y="527209"/>
                        <a:pt x="1441609" y="726281"/>
                      </a:cubicBezTo>
                      <a:cubicBezTo>
                        <a:pt x="1441609" y="924401"/>
                        <a:pt x="1361599" y="1104424"/>
                        <a:pt x="1231106" y="1234916"/>
                      </a:cubicBezTo>
                      <a:cubicBezTo>
                        <a:pt x="1101566" y="1365409"/>
                        <a:pt x="921544" y="1445419"/>
                        <a:pt x="724376" y="1445419"/>
                      </a:cubicBezTo>
                      <a:cubicBezTo>
                        <a:pt x="526256" y="1445419"/>
                        <a:pt x="347186" y="1365409"/>
                        <a:pt x="217646" y="1234916"/>
                      </a:cubicBezTo>
                      <a:cubicBezTo>
                        <a:pt x="87154" y="1103471"/>
                        <a:pt x="7144" y="924401"/>
                        <a:pt x="7144" y="725329"/>
                      </a:cubicBezTo>
                      <a:cubicBezTo>
                        <a:pt x="7144" y="527209"/>
                        <a:pt x="87154" y="347186"/>
                        <a:pt x="217646" y="216694"/>
                      </a:cubicBezTo>
                      <a:cubicBezTo>
                        <a:pt x="347186" y="87154"/>
                        <a:pt x="526256" y="7144"/>
                        <a:pt x="724376" y="7144"/>
                      </a:cubicBezTo>
                      <a:lnTo>
                        <a:pt x="724376" y="7144"/>
                      </a:lnTo>
                      <a:close/>
                      <a:moveTo>
                        <a:pt x="1219676" y="229076"/>
                      </a:moveTo>
                      <a:cubicBezTo>
                        <a:pt x="1092994" y="102394"/>
                        <a:pt x="917734" y="23336"/>
                        <a:pt x="724376" y="23336"/>
                      </a:cubicBezTo>
                      <a:cubicBezTo>
                        <a:pt x="531019" y="23336"/>
                        <a:pt x="355759" y="101441"/>
                        <a:pt x="229076" y="229076"/>
                      </a:cubicBezTo>
                      <a:cubicBezTo>
                        <a:pt x="102394" y="356711"/>
                        <a:pt x="24289" y="531971"/>
                        <a:pt x="24289" y="725329"/>
                      </a:cubicBezTo>
                      <a:cubicBezTo>
                        <a:pt x="24289" y="918686"/>
                        <a:pt x="102394" y="1094899"/>
                        <a:pt x="229076" y="1221581"/>
                      </a:cubicBezTo>
                      <a:cubicBezTo>
                        <a:pt x="355759" y="1349216"/>
                        <a:pt x="531019" y="1427321"/>
                        <a:pt x="724376" y="1427321"/>
                      </a:cubicBezTo>
                      <a:cubicBezTo>
                        <a:pt x="917734" y="1427321"/>
                        <a:pt x="1092994" y="1349216"/>
                        <a:pt x="1219676" y="1221581"/>
                      </a:cubicBezTo>
                      <a:cubicBezTo>
                        <a:pt x="1346359" y="1094899"/>
                        <a:pt x="1424464" y="918686"/>
                        <a:pt x="1424464" y="725329"/>
                      </a:cubicBezTo>
                      <a:cubicBezTo>
                        <a:pt x="1424464" y="531971"/>
                        <a:pt x="1346359" y="356711"/>
                        <a:pt x="1219676" y="229076"/>
                      </a:cubicBezTo>
                      <a:lnTo>
                        <a:pt x="1219676" y="229076"/>
                      </a:lnTo>
                      <a:close/>
                    </a:path>
                  </a:pathLst>
                </a:custGeom>
                <a:solidFill>
                  <a:srgbClr val="231815"/>
                </a:solidFill>
                <a:ln w="9525" cap="flat">
                  <a:noFill/>
                  <a:prstDash val="solid"/>
                  <a:miter/>
                </a:ln>
              </p:spPr>
              <p:txBody>
                <a:bodyPr anchor="ctr"/>
                <a:lstStyle/>
                <a:p>
                  <a:pPr algn="ctr"/>
                  <a:endParaRPr/>
                </a:p>
              </p:txBody>
            </p:sp>
            <p:sp>
              <p:nvSpPr>
                <p:cNvPr id="19" name="ïṡļíḍè">
                  <a:extLst>
                    <a:ext uri="{FF2B5EF4-FFF2-40B4-BE49-F238E27FC236}">
                      <a16:creationId xmlns:a16="http://schemas.microsoft.com/office/drawing/2014/main" xmlns="" id="{8F5CAD4B-F61C-4A20-AA82-717D96B2CE51}"/>
                    </a:ext>
                  </a:extLst>
                </p:cNvPr>
                <p:cNvSpPr/>
                <p:nvPr/>
              </p:nvSpPr>
              <p:spPr>
                <a:xfrm>
                  <a:off x="2036446" y="3469005"/>
                  <a:ext cx="1724267" cy="808672"/>
                </a:xfrm>
                <a:custGeom>
                  <a:avLst/>
                  <a:gdLst>
                    <a:gd name="connsiteX0" fmla="*/ 1062990 w 1724267"/>
                    <a:gd name="connsiteY0" fmla="*/ 744855 h 808672"/>
                    <a:gd name="connsiteX1" fmla="*/ 1039177 w 1724267"/>
                    <a:gd name="connsiteY1" fmla="*/ 756285 h 808672"/>
                    <a:gd name="connsiteX2" fmla="*/ 1034415 w 1724267"/>
                    <a:gd name="connsiteY2" fmla="*/ 769620 h 808672"/>
                    <a:gd name="connsiteX3" fmla="*/ 1040130 w 1724267"/>
                    <a:gd name="connsiteY3" fmla="*/ 777240 h 808672"/>
                    <a:gd name="connsiteX4" fmla="*/ 1050607 w 1724267"/>
                    <a:gd name="connsiteY4" fmla="*/ 778192 h 808672"/>
                    <a:gd name="connsiteX5" fmla="*/ 1059180 w 1724267"/>
                    <a:gd name="connsiteY5" fmla="*/ 774382 h 808672"/>
                    <a:gd name="connsiteX6" fmla="*/ 1068705 w 1724267"/>
                    <a:gd name="connsiteY6" fmla="*/ 764857 h 808672"/>
                    <a:gd name="connsiteX7" fmla="*/ 891540 w 1724267"/>
                    <a:gd name="connsiteY7" fmla="*/ 736282 h 808672"/>
                    <a:gd name="connsiteX8" fmla="*/ 899160 w 1724267"/>
                    <a:gd name="connsiteY8" fmla="*/ 736282 h 808672"/>
                    <a:gd name="connsiteX9" fmla="*/ 901065 w 1724267"/>
                    <a:gd name="connsiteY9" fmla="*/ 784860 h 808672"/>
                    <a:gd name="connsiteX10" fmla="*/ 903922 w 1724267"/>
                    <a:gd name="connsiteY10" fmla="*/ 799147 h 808672"/>
                    <a:gd name="connsiteX11" fmla="*/ 914400 w 1724267"/>
                    <a:gd name="connsiteY11" fmla="*/ 802957 h 808672"/>
                    <a:gd name="connsiteX12" fmla="*/ 914400 w 1724267"/>
                    <a:gd name="connsiteY12" fmla="*/ 806767 h 808672"/>
                    <a:gd name="connsiteX13" fmla="*/ 884872 w 1724267"/>
                    <a:gd name="connsiteY13" fmla="*/ 806767 h 808672"/>
                    <a:gd name="connsiteX14" fmla="*/ 884872 w 1724267"/>
                    <a:gd name="connsiteY14" fmla="*/ 794385 h 808672"/>
                    <a:gd name="connsiteX15" fmla="*/ 871537 w 1724267"/>
                    <a:gd name="connsiteY15" fmla="*/ 803910 h 808672"/>
                    <a:gd name="connsiteX16" fmla="*/ 857250 w 1724267"/>
                    <a:gd name="connsiteY16" fmla="*/ 807720 h 808672"/>
                    <a:gd name="connsiteX17" fmla="*/ 842962 w 1724267"/>
                    <a:gd name="connsiteY17" fmla="*/ 802957 h 808672"/>
                    <a:gd name="connsiteX18" fmla="*/ 838200 w 1724267"/>
                    <a:gd name="connsiteY18" fmla="*/ 785812 h 808672"/>
                    <a:gd name="connsiteX19" fmla="*/ 837247 w 1724267"/>
                    <a:gd name="connsiteY19" fmla="*/ 762952 h 808672"/>
                    <a:gd name="connsiteX20" fmla="*/ 834390 w 1724267"/>
                    <a:gd name="connsiteY20" fmla="*/ 748665 h 808672"/>
                    <a:gd name="connsiteX21" fmla="*/ 824865 w 1724267"/>
                    <a:gd name="connsiteY21" fmla="*/ 744855 h 808672"/>
                    <a:gd name="connsiteX22" fmla="*/ 824865 w 1724267"/>
                    <a:gd name="connsiteY22" fmla="*/ 741045 h 808672"/>
                    <a:gd name="connsiteX23" fmla="*/ 836295 w 1724267"/>
                    <a:gd name="connsiteY23" fmla="*/ 740092 h 808672"/>
                    <a:gd name="connsiteX24" fmla="*/ 843915 w 1724267"/>
                    <a:gd name="connsiteY24" fmla="*/ 737235 h 808672"/>
                    <a:gd name="connsiteX25" fmla="*/ 851535 w 1724267"/>
                    <a:gd name="connsiteY25" fmla="*/ 737235 h 808672"/>
                    <a:gd name="connsiteX26" fmla="*/ 853440 w 1724267"/>
                    <a:gd name="connsiteY26" fmla="*/ 785812 h 808672"/>
                    <a:gd name="connsiteX27" fmla="*/ 856297 w 1724267"/>
                    <a:gd name="connsiteY27" fmla="*/ 797242 h 808672"/>
                    <a:gd name="connsiteX28" fmla="*/ 864870 w 1724267"/>
                    <a:gd name="connsiteY28" fmla="*/ 800100 h 808672"/>
                    <a:gd name="connsiteX29" fmla="*/ 875347 w 1724267"/>
                    <a:gd name="connsiteY29" fmla="*/ 797242 h 808672"/>
                    <a:gd name="connsiteX30" fmla="*/ 885825 w 1724267"/>
                    <a:gd name="connsiteY30" fmla="*/ 788670 h 808672"/>
                    <a:gd name="connsiteX31" fmla="*/ 884872 w 1724267"/>
                    <a:gd name="connsiteY31" fmla="*/ 762000 h 808672"/>
                    <a:gd name="connsiteX32" fmla="*/ 882015 w 1724267"/>
                    <a:gd name="connsiteY32" fmla="*/ 747712 h 808672"/>
                    <a:gd name="connsiteX33" fmla="*/ 872490 w 1724267"/>
                    <a:gd name="connsiteY33" fmla="*/ 743902 h 808672"/>
                    <a:gd name="connsiteX34" fmla="*/ 872490 w 1724267"/>
                    <a:gd name="connsiteY34" fmla="*/ 740092 h 808672"/>
                    <a:gd name="connsiteX35" fmla="*/ 883920 w 1724267"/>
                    <a:gd name="connsiteY35" fmla="*/ 739140 h 808672"/>
                    <a:gd name="connsiteX36" fmla="*/ 891540 w 1724267"/>
                    <a:gd name="connsiteY36" fmla="*/ 736282 h 808672"/>
                    <a:gd name="connsiteX37" fmla="*/ 978217 w 1724267"/>
                    <a:gd name="connsiteY37" fmla="*/ 727710 h 808672"/>
                    <a:gd name="connsiteX38" fmla="*/ 985837 w 1724267"/>
                    <a:gd name="connsiteY38" fmla="*/ 728662 h 808672"/>
                    <a:gd name="connsiteX39" fmla="*/ 988695 w 1724267"/>
                    <a:gd name="connsiteY39" fmla="*/ 733425 h 808672"/>
                    <a:gd name="connsiteX40" fmla="*/ 987742 w 1724267"/>
                    <a:gd name="connsiteY40" fmla="*/ 739140 h 808672"/>
                    <a:gd name="connsiteX41" fmla="*/ 982027 w 1724267"/>
                    <a:gd name="connsiteY41" fmla="*/ 741997 h 808672"/>
                    <a:gd name="connsiteX42" fmla="*/ 975360 w 1724267"/>
                    <a:gd name="connsiteY42" fmla="*/ 741045 h 808672"/>
                    <a:gd name="connsiteX43" fmla="*/ 968692 w 1724267"/>
                    <a:gd name="connsiteY43" fmla="*/ 739140 h 808672"/>
                    <a:gd name="connsiteX44" fmla="*/ 962977 w 1724267"/>
                    <a:gd name="connsiteY44" fmla="*/ 741997 h 808672"/>
                    <a:gd name="connsiteX45" fmla="*/ 956310 w 1724267"/>
                    <a:gd name="connsiteY45" fmla="*/ 748665 h 808672"/>
                    <a:gd name="connsiteX46" fmla="*/ 960120 w 1724267"/>
                    <a:gd name="connsiteY46" fmla="*/ 777240 h 808672"/>
                    <a:gd name="connsiteX47" fmla="*/ 964882 w 1724267"/>
                    <a:gd name="connsiteY47" fmla="*/ 793432 h 808672"/>
                    <a:gd name="connsiteX48" fmla="*/ 975360 w 1724267"/>
                    <a:gd name="connsiteY48" fmla="*/ 796290 h 808672"/>
                    <a:gd name="connsiteX49" fmla="*/ 976312 w 1724267"/>
                    <a:gd name="connsiteY49" fmla="*/ 800100 h 808672"/>
                    <a:gd name="connsiteX50" fmla="*/ 936307 w 1724267"/>
                    <a:gd name="connsiteY50" fmla="*/ 804862 h 808672"/>
                    <a:gd name="connsiteX51" fmla="*/ 936307 w 1724267"/>
                    <a:gd name="connsiteY51" fmla="*/ 801052 h 808672"/>
                    <a:gd name="connsiteX52" fmla="*/ 945832 w 1724267"/>
                    <a:gd name="connsiteY52" fmla="*/ 795337 h 808672"/>
                    <a:gd name="connsiteX53" fmla="*/ 946785 w 1724267"/>
                    <a:gd name="connsiteY53" fmla="*/ 779145 h 808672"/>
                    <a:gd name="connsiteX54" fmla="*/ 943927 w 1724267"/>
                    <a:gd name="connsiteY54" fmla="*/ 758190 h 808672"/>
                    <a:gd name="connsiteX55" fmla="*/ 939165 w 1724267"/>
                    <a:gd name="connsiteY55" fmla="*/ 744855 h 808672"/>
                    <a:gd name="connsiteX56" fmla="*/ 928687 w 1724267"/>
                    <a:gd name="connsiteY56" fmla="*/ 741997 h 808672"/>
                    <a:gd name="connsiteX57" fmla="*/ 928687 w 1724267"/>
                    <a:gd name="connsiteY57" fmla="*/ 738187 h 808672"/>
                    <a:gd name="connsiteX58" fmla="*/ 940117 w 1724267"/>
                    <a:gd name="connsiteY58" fmla="*/ 735330 h 808672"/>
                    <a:gd name="connsiteX59" fmla="*/ 947737 w 1724267"/>
                    <a:gd name="connsiteY59" fmla="*/ 732472 h 808672"/>
                    <a:gd name="connsiteX60" fmla="*/ 955357 w 1724267"/>
                    <a:gd name="connsiteY60" fmla="*/ 731520 h 808672"/>
                    <a:gd name="connsiteX61" fmla="*/ 956310 w 1724267"/>
                    <a:gd name="connsiteY61" fmla="*/ 741997 h 808672"/>
                    <a:gd name="connsiteX62" fmla="*/ 966787 w 1724267"/>
                    <a:gd name="connsiteY62" fmla="*/ 732472 h 808672"/>
                    <a:gd name="connsiteX63" fmla="*/ 978217 w 1724267"/>
                    <a:gd name="connsiteY63" fmla="*/ 727710 h 808672"/>
                    <a:gd name="connsiteX64" fmla="*/ 1055370 w 1724267"/>
                    <a:gd name="connsiteY64" fmla="*/ 712470 h 808672"/>
                    <a:gd name="connsiteX65" fmla="*/ 1065847 w 1724267"/>
                    <a:gd name="connsiteY65" fmla="*/ 715327 h 808672"/>
                    <a:gd name="connsiteX66" fmla="*/ 1071562 w 1724267"/>
                    <a:gd name="connsiteY66" fmla="*/ 721042 h 808672"/>
                    <a:gd name="connsiteX67" fmla="*/ 1075372 w 1724267"/>
                    <a:gd name="connsiteY67" fmla="*/ 732472 h 808672"/>
                    <a:gd name="connsiteX68" fmla="*/ 1082040 w 1724267"/>
                    <a:gd name="connsiteY68" fmla="*/ 762000 h 808672"/>
                    <a:gd name="connsiteX69" fmla="*/ 1085850 w 1724267"/>
                    <a:gd name="connsiteY69" fmla="*/ 770572 h 808672"/>
                    <a:gd name="connsiteX70" fmla="*/ 1091565 w 1724267"/>
                    <a:gd name="connsiteY70" fmla="*/ 771525 h 808672"/>
                    <a:gd name="connsiteX71" fmla="*/ 1093470 w 1724267"/>
                    <a:gd name="connsiteY71" fmla="*/ 770572 h 808672"/>
                    <a:gd name="connsiteX72" fmla="*/ 1096327 w 1724267"/>
                    <a:gd name="connsiteY72" fmla="*/ 768667 h 808672"/>
                    <a:gd name="connsiteX73" fmla="*/ 1099185 w 1724267"/>
                    <a:gd name="connsiteY73" fmla="*/ 771525 h 808672"/>
                    <a:gd name="connsiteX74" fmla="*/ 1093470 w 1724267"/>
                    <a:gd name="connsiteY74" fmla="*/ 776287 h 808672"/>
                    <a:gd name="connsiteX75" fmla="*/ 1087755 w 1724267"/>
                    <a:gd name="connsiteY75" fmla="*/ 779145 h 808672"/>
                    <a:gd name="connsiteX76" fmla="*/ 1077277 w 1724267"/>
                    <a:gd name="connsiteY76" fmla="*/ 779145 h 808672"/>
                    <a:gd name="connsiteX77" fmla="*/ 1070610 w 1724267"/>
                    <a:gd name="connsiteY77" fmla="*/ 771525 h 808672"/>
                    <a:gd name="connsiteX78" fmla="*/ 1060132 w 1724267"/>
                    <a:gd name="connsiteY78" fmla="*/ 782002 h 808672"/>
                    <a:gd name="connsiteX79" fmla="*/ 1046797 w 1724267"/>
                    <a:gd name="connsiteY79" fmla="*/ 787717 h 808672"/>
                    <a:gd name="connsiteX80" fmla="*/ 1030605 w 1724267"/>
                    <a:gd name="connsiteY80" fmla="*/ 786765 h 808672"/>
                    <a:gd name="connsiteX81" fmla="*/ 1022032 w 1724267"/>
                    <a:gd name="connsiteY81" fmla="*/ 775335 h 808672"/>
                    <a:gd name="connsiteX82" fmla="*/ 1029652 w 1724267"/>
                    <a:gd name="connsiteY82" fmla="*/ 756285 h 808672"/>
                    <a:gd name="connsiteX83" fmla="*/ 1062990 w 1724267"/>
                    <a:gd name="connsiteY83" fmla="*/ 740092 h 808672"/>
                    <a:gd name="connsiteX84" fmla="*/ 1061085 w 1724267"/>
                    <a:gd name="connsiteY84" fmla="*/ 730567 h 808672"/>
                    <a:gd name="connsiteX85" fmla="*/ 1059180 w 1724267"/>
                    <a:gd name="connsiteY85" fmla="*/ 723900 h 808672"/>
                    <a:gd name="connsiteX86" fmla="*/ 1056322 w 1724267"/>
                    <a:gd name="connsiteY86" fmla="*/ 721042 h 808672"/>
                    <a:gd name="connsiteX87" fmla="*/ 1050607 w 1724267"/>
                    <a:gd name="connsiteY87" fmla="*/ 719137 h 808672"/>
                    <a:gd name="connsiteX88" fmla="*/ 1042987 w 1724267"/>
                    <a:gd name="connsiteY88" fmla="*/ 719137 h 808672"/>
                    <a:gd name="connsiteX89" fmla="*/ 1033462 w 1724267"/>
                    <a:gd name="connsiteY89" fmla="*/ 723900 h 808672"/>
                    <a:gd name="connsiteX90" fmla="*/ 1029652 w 1724267"/>
                    <a:gd name="connsiteY90" fmla="*/ 730567 h 808672"/>
                    <a:gd name="connsiteX91" fmla="*/ 1029652 w 1724267"/>
                    <a:gd name="connsiteY91" fmla="*/ 733425 h 808672"/>
                    <a:gd name="connsiteX92" fmla="*/ 1023937 w 1724267"/>
                    <a:gd name="connsiteY92" fmla="*/ 742950 h 808672"/>
                    <a:gd name="connsiteX93" fmla="*/ 1019175 w 1724267"/>
                    <a:gd name="connsiteY93" fmla="*/ 741997 h 808672"/>
                    <a:gd name="connsiteX94" fmla="*/ 1016317 w 1724267"/>
                    <a:gd name="connsiteY94" fmla="*/ 737235 h 808672"/>
                    <a:gd name="connsiteX95" fmla="*/ 1022032 w 1724267"/>
                    <a:gd name="connsiteY95" fmla="*/ 723900 h 808672"/>
                    <a:gd name="connsiteX96" fmla="*/ 1042035 w 1724267"/>
                    <a:gd name="connsiteY96" fmla="*/ 713422 h 808672"/>
                    <a:gd name="connsiteX97" fmla="*/ 1055370 w 1724267"/>
                    <a:gd name="connsiteY97" fmla="*/ 712470 h 808672"/>
                    <a:gd name="connsiteX98" fmla="*/ 785812 w 1724267"/>
                    <a:gd name="connsiteY98" fmla="*/ 709612 h 808672"/>
                    <a:gd name="connsiteX99" fmla="*/ 791527 w 1724267"/>
                    <a:gd name="connsiteY99" fmla="*/ 710565 h 808672"/>
                    <a:gd name="connsiteX100" fmla="*/ 788670 w 1724267"/>
                    <a:gd name="connsiteY100" fmla="*/ 736282 h 808672"/>
                    <a:gd name="connsiteX101" fmla="*/ 808672 w 1724267"/>
                    <a:gd name="connsiteY101" fmla="*/ 738187 h 808672"/>
                    <a:gd name="connsiteX102" fmla="*/ 807720 w 1724267"/>
                    <a:gd name="connsiteY102" fmla="*/ 742950 h 808672"/>
                    <a:gd name="connsiteX103" fmla="*/ 787717 w 1724267"/>
                    <a:gd name="connsiteY103" fmla="*/ 741045 h 808672"/>
                    <a:gd name="connsiteX104" fmla="*/ 782955 w 1724267"/>
                    <a:gd name="connsiteY104" fmla="*/ 789622 h 808672"/>
                    <a:gd name="connsiteX105" fmla="*/ 784860 w 1724267"/>
                    <a:gd name="connsiteY105" fmla="*/ 799147 h 808672"/>
                    <a:gd name="connsiteX106" fmla="*/ 791527 w 1724267"/>
                    <a:gd name="connsiteY106" fmla="*/ 802957 h 808672"/>
                    <a:gd name="connsiteX107" fmla="*/ 797242 w 1724267"/>
                    <a:gd name="connsiteY107" fmla="*/ 802005 h 808672"/>
                    <a:gd name="connsiteX108" fmla="*/ 803910 w 1724267"/>
                    <a:gd name="connsiteY108" fmla="*/ 799147 h 808672"/>
                    <a:gd name="connsiteX109" fmla="*/ 806767 w 1724267"/>
                    <a:gd name="connsiteY109" fmla="*/ 802957 h 808672"/>
                    <a:gd name="connsiteX110" fmla="*/ 797242 w 1724267"/>
                    <a:gd name="connsiteY110" fmla="*/ 807720 h 808672"/>
                    <a:gd name="connsiteX111" fmla="*/ 786765 w 1724267"/>
                    <a:gd name="connsiteY111" fmla="*/ 808672 h 808672"/>
                    <a:gd name="connsiteX112" fmla="*/ 773430 w 1724267"/>
                    <a:gd name="connsiteY112" fmla="*/ 802957 h 808672"/>
                    <a:gd name="connsiteX113" fmla="*/ 769620 w 1724267"/>
                    <a:gd name="connsiteY113" fmla="*/ 789622 h 808672"/>
                    <a:gd name="connsiteX114" fmla="*/ 774382 w 1724267"/>
                    <a:gd name="connsiteY114" fmla="*/ 738187 h 808672"/>
                    <a:gd name="connsiteX115" fmla="*/ 762952 w 1724267"/>
                    <a:gd name="connsiteY115" fmla="*/ 737235 h 808672"/>
                    <a:gd name="connsiteX116" fmla="*/ 763905 w 1724267"/>
                    <a:gd name="connsiteY116" fmla="*/ 732472 h 808672"/>
                    <a:gd name="connsiteX117" fmla="*/ 779145 w 1724267"/>
                    <a:gd name="connsiteY117" fmla="*/ 728662 h 808672"/>
                    <a:gd name="connsiteX118" fmla="*/ 785812 w 1724267"/>
                    <a:gd name="connsiteY118" fmla="*/ 709612 h 808672"/>
                    <a:gd name="connsiteX119" fmla="*/ 601027 w 1724267"/>
                    <a:gd name="connsiteY119" fmla="*/ 703897 h 808672"/>
                    <a:gd name="connsiteX120" fmla="*/ 612457 w 1724267"/>
                    <a:gd name="connsiteY120" fmla="*/ 705802 h 808672"/>
                    <a:gd name="connsiteX121" fmla="*/ 621030 w 1724267"/>
                    <a:gd name="connsiteY121" fmla="*/ 704850 h 808672"/>
                    <a:gd name="connsiteX122" fmla="*/ 628650 w 1724267"/>
                    <a:gd name="connsiteY122" fmla="*/ 706755 h 808672"/>
                    <a:gd name="connsiteX123" fmla="*/ 617220 w 1724267"/>
                    <a:gd name="connsiteY123" fmla="*/ 754380 h 808672"/>
                    <a:gd name="connsiteX124" fmla="*/ 617220 w 1724267"/>
                    <a:gd name="connsiteY124" fmla="*/ 765810 h 808672"/>
                    <a:gd name="connsiteX125" fmla="*/ 624840 w 1724267"/>
                    <a:gd name="connsiteY125" fmla="*/ 771525 h 808672"/>
                    <a:gd name="connsiteX126" fmla="*/ 636270 w 1724267"/>
                    <a:gd name="connsiteY126" fmla="*/ 771525 h 808672"/>
                    <a:gd name="connsiteX127" fmla="*/ 649605 w 1724267"/>
                    <a:gd name="connsiteY127" fmla="*/ 765810 h 808672"/>
                    <a:gd name="connsiteX128" fmla="*/ 656272 w 1724267"/>
                    <a:gd name="connsiteY128" fmla="*/ 740092 h 808672"/>
                    <a:gd name="connsiteX129" fmla="*/ 657225 w 1724267"/>
                    <a:gd name="connsiteY129" fmla="*/ 725805 h 808672"/>
                    <a:gd name="connsiteX130" fmla="*/ 648652 w 1724267"/>
                    <a:gd name="connsiteY130" fmla="*/ 719137 h 808672"/>
                    <a:gd name="connsiteX131" fmla="*/ 649605 w 1724267"/>
                    <a:gd name="connsiteY131" fmla="*/ 715327 h 808672"/>
                    <a:gd name="connsiteX132" fmla="*/ 661035 w 1724267"/>
                    <a:gd name="connsiteY132" fmla="*/ 717232 h 808672"/>
                    <a:gd name="connsiteX133" fmla="*/ 669607 w 1724267"/>
                    <a:gd name="connsiteY133" fmla="*/ 716280 h 808672"/>
                    <a:gd name="connsiteX134" fmla="*/ 676275 w 1724267"/>
                    <a:gd name="connsiteY134" fmla="*/ 718185 h 808672"/>
                    <a:gd name="connsiteX135" fmla="*/ 664845 w 1724267"/>
                    <a:gd name="connsiteY135" fmla="*/ 765810 h 808672"/>
                    <a:gd name="connsiteX136" fmla="*/ 663892 w 1724267"/>
                    <a:gd name="connsiteY136" fmla="*/ 780097 h 808672"/>
                    <a:gd name="connsiteX137" fmla="*/ 672465 w 1724267"/>
                    <a:gd name="connsiteY137" fmla="*/ 786765 h 808672"/>
                    <a:gd name="connsiteX138" fmla="*/ 671512 w 1724267"/>
                    <a:gd name="connsiteY138" fmla="*/ 790575 h 808672"/>
                    <a:gd name="connsiteX139" fmla="*/ 641985 w 1724267"/>
                    <a:gd name="connsiteY139" fmla="*/ 782955 h 808672"/>
                    <a:gd name="connsiteX140" fmla="*/ 644842 w 1724267"/>
                    <a:gd name="connsiteY140" fmla="*/ 770572 h 808672"/>
                    <a:gd name="connsiteX141" fmla="*/ 629602 w 1724267"/>
                    <a:gd name="connsiteY141" fmla="*/ 776287 h 808672"/>
                    <a:gd name="connsiteX142" fmla="*/ 615315 w 1724267"/>
                    <a:gd name="connsiteY142" fmla="*/ 776287 h 808672"/>
                    <a:gd name="connsiteX143" fmla="*/ 601980 w 1724267"/>
                    <a:gd name="connsiteY143" fmla="*/ 767715 h 808672"/>
                    <a:gd name="connsiteX144" fmla="*/ 601980 w 1724267"/>
                    <a:gd name="connsiteY144" fmla="*/ 750570 h 808672"/>
                    <a:gd name="connsiteX145" fmla="*/ 607695 w 1724267"/>
                    <a:gd name="connsiteY145" fmla="*/ 728662 h 808672"/>
                    <a:gd name="connsiteX146" fmla="*/ 608647 w 1724267"/>
                    <a:gd name="connsiteY146" fmla="*/ 714375 h 808672"/>
                    <a:gd name="connsiteX147" fmla="*/ 600075 w 1724267"/>
                    <a:gd name="connsiteY147" fmla="*/ 707707 h 808672"/>
                    <a:gd name="connsiteX148" fmla="*/ 709612 w 1724267"/>
                    <a:gd name="connsiteY148" fmla="*/ 696277 h 808672"/>
                    <a:gd name="connsiteX149" fmla="*/ 711517 w 1724267"/>
                    <a:gd name="connsiteY149" fmla="*/ 696277 h 808672"/>
                    <a:gd name="connsiteX150" fmla="*/ 721995 w 1724267"/>
                    <a:gd name="connsiteY150" fmla="*/ 697230 h 808672"/>
                    <a:gd name="connsiteX151" fmla="*/ 730567 w 1724267"/>
                    <a:gd name="connsiteY151" fmla="*/ 696277 h 808672"/>
                    <a:gd name="connsiteX152" fmla="*/ 738187 w 1724267"/>
                    <a:gd name="connsiteY152" fmla="*/ 697230 h 808672"/>
                    <a:gd name="connsiteX153" fmla="*/ 725805 w 1724267"/>
                    <a:gd name="connsiteY153" fmla="*/ 775335 h 808672"/>
                    <a:gd name="connsiteX154" fmla="*/ 725805 w 1724267"/>
                    <a:gd name="connsiteY154" fmla="*/ 791527 h 808672"/>
                    <a:gd name="connsiteX155" fmla="*/ 734377 w 1724267"/>
                    <a:gd name="connsiteY155" fmla="*/ 797242 h 808672"/>
                    <a:gd name="connsiteX156" fmla="*/ 733425 w 1724267"/>
                    <a:gd name="connsiteY156" fmla="*/ 801052 h 808672"/>
                    <a:gd name="connsiteX157" fmla="*/ 692467 w 1724267"/>
                    <a:gd name="connsiteY157" fmla="*/ 794385 h 808672"/>
                    <a:gd name="connsiteX158" fmla="*/ 693420 w 1724267"/>
                    <a:gd name="connsiteY158" fmla="*/ 790575 h 808672"/>
                    <a:gd name="connsiteX159" fmla="*/ 703897 w 1724267"/>
                    <a:gd name="connsiteY159" fmla="*/ 787717 h 808672"/>
                    <a:gd name="connsiteX160" fmla="*/ 708660 w 1724267"/>
                    <a:gd name="connsiteY160" fmla="*/ 772477 h 808672"/>
                    <a:gd name="connsiteX161" fmla="*/ 717232 w 1724267"/>
                    <a:gd name="connsiteY161" fmla="*/ 720090 h 808672"/>
                    <a:gd name="connsiteX162" fmla="*/ 717232 w 1724267"/>
                    <a:gd name="connsiteY162" fmla="*/ 705802 h 808672"/>
                    <a:gd name="connsiteX163" fmla="*/ 708660 w 1724267"/>
                    <a:gd name="connsiteY163" fmla="*/ 700087 h 808672"/>
                    <a:gd name="connsiteX164" fmla="*/ 534352 w 1724267"/>
                    <a:gd name="connsiteY164" fmla="*/ 680085 h 808672"/>
                    <a:gd name="connsiteX165" fmla="*/ 561975 w 1724267"/>
                    <a:gd name="connsiteY165" fmla="*/ 680085 h 808672"/>
                    <a:gd name="connsiteX166" fmla="*/ 577215 w 1724267"/>
                    <a:gd name="connsiteY166" fmla="*/ 693420 h 808672"/>
                    <a:gd name="connsiteX167" fmla="*/ 579120 w 1724267"/>
                    <a:gd name="connsiteY167" fmla="*/ 709612 h 808672"/>
                    <a:gd name="connsiteX168" fmla="*/ 575310 w 1724267"/>
                    <a:gd name="connsiteY168" fmla="*/ 713422 h 808672"/>
                    <a:gd name="connsiteX169" fmla="*/ 569595 w 1724267"/>
                    <a:gd name="connsiteY169" fmla="*/ 713422 h 808672"/>
                    <a:gd name="connsiteX170" fmla="*/ 565785 w 1724267"/>
                    <a:gd name="connsiteY170" fmla="*/ 709612 h 808672"/>
                    <a:gd name="connsiteX171" fmla="*/ 565785 w 1724267"/>
                    <a:gd name="connsiteY171" fmla="*/ 704850 h 808672"/>
                    <a:gd name="connsiteX172" fmla="*/ 566737 w 1724267"/>
                    <a:gd name="connsiteY172" fmla="*/ 702945 h 808672"/>
                    <a:gd name="connsiteX173" fmla="*/ 567690 w 1724267"/>
                    <a:gd name="connsiteY173" fmla="*/ 701040 h 808672"/>
                    <a:gd name="connsiteX174" fmla="*/ 567690 w 1724267"/>
                    <a:gd name="connsiteY174" fmla="*/ 693420 h 808672"/>
                    <a:gd name="connsiteX175" fmla="*/ 560070 w 1724267"/>
                    <a:gd name="connsiteY175" fmla="*/ 687705 h 808672"/>
                    <a:gd name="connsiteX176" fmla="*/ 542925 w 1724267"/>
                    <a:gd name="connsiteY176" fmla="*/ 689610 h 808672"/>
                    <a:gd name="connsiteX177" fmla="*/ 528637 w 1724267"/>
                    <a:gd name="connsiteY177" fmla="*/ 707707 h 808672"/>
                    <a:gd name="connsiteX178" fmla="*/ 524827 w 1724267"/>
                    <a:gd name="connsiteY178" fmla="*/ 731520 h 808672"/>
                    <a:gd name="connsiteX179" fmla="*/ 536257 w 1724267"/>
                    <a:gd name="connsiteY179" fmla="*/ 745807 h 808672"/>
                    <a:gd name="connsiteX180" fmla="*/ 548640 w 1724267"/>
                    <a:gd name="connsiteY180" fmla="*/ 747712 h 808672"/>
                    <a:gd name="connsiteX181" fmla="*/ 562927 w 1724267"/>
                    <a:gd name="connsiteY181" fmla="*/ 741045 h 808672"/>
                    <a:gd name="connsiteX182" fmla="*/ 565785 w 1724267"/>
                    <a:gd name="connsiteY182" fmla="*/ 745807 h 808672"/>
                    <a:gd name="connsiteX183" fmla="*/ 549592 w 1724267"/>
                    <a:gd name="connsiteY183" fmla="*/ 752475 h 808672"/>
                    <a:gd name="connsiteX184" fmla="*/ 533400 w 1724267"/>
                    <a:gd name="connsiteY184" fmla="*/ 750570 h 808672"/>
                    <a:gd name="connsiteX185" fmla="*/ 513397 w 1724267"/>
                    <a:gd name="connsiteY185" fmla="*/ 730567 h 808672"/>
                    <a:gd name="connsiteX186" fmla="*/ 514350 w 1724267"/>
                    <a:gd name="connsiteY186" fmla="*/ 701992 h 808672"/>
                    <a:gd name="connsiteX187" fmla="*/ 534352 w 1724267"/>
                    <a:gd name="connsiteY187" fmla="*/ 680085 h 808672"/>
                    <a:gd name="connsiteX188" fmla="*/ 1112520 w 1724267"/>
                    <a:gd name="connsiteY188" fmla="*/ 659130 h 808672"/>
                    <a:gd name="connsiteX189" fmla="*/ 1137285 w 1724267"/>
                    <a:gd name="connsiteY189" fmla="*/ 734377 h 808672"/>
                    <a:gd name="connsiteX190" fmla="*/ 1144905 w 1724267"/>
                    <a:gd name="connsiteY190" fmla="*/ 748665 h 808672"/>
                    <a:gd name="connsiteX191" fmla="*/ 1155382 w 1724267"/>
                    <a:gd name="connsiteY191" fmla="*/ 749617 h 808672"/>
                    <a:gd name="connsiteX192" fmla="*/ 1156335 w 1724267"/>
                    <a:gd name="connsiteY192" fmla="*/ 753427 h 808672"/>
                    <a:gd name="connsiteX193" fmla="*/ 1118235 w 1724267"/>
                    <a:gd name="connsiteY193" fmla="*/ 764857 h 808672"/>
                    <a:gd name="connsiteX194" fmla="*/ 1117282 w 1724267"/>
                    <a:gd name="connsiteY194" fmla="*/ 761047 h 808672"/>
                    <a:gd name="connsiteX195" fmla="*/ 1125855 w 1724267"/>
                    <a:gd name="connsiteY195" fmla="*/ 754380 h 808672"/>
                    <a:gd name="connsiteX196" fmla="*/ 1122997 w 1724267"/>
                    <a:gd name="connsiteY196" fmla="*/ 738187 h 808672"/>
                    <a:gd name="connsiteX197" fmla="*/ 1106805 w 1724267"/>
                    <a:gd name="connsiteY197" fmla="*/ 687705 h 808672"/>
                    <a:gd name="connsiteX198" fmla="*/ 1100137 w 1724267"/>
                    <a:gd name="connsiteY198" fmla="*/ 675322 h 808672"/>
                    <a:gd name="connsiteX199" fmla="*/ 1089660 w 1724267"/>
                    <a:gd name="connsiteY199" fmla="*/ 674370 h 808672"/>
                    <a:gd name="connsiteX200" fmla="*/ 1088707 w 1724267"/>
                    <a:gd name="connsiteY200" fmla="*/ 670560 h 808672"/>
                    <a:gd name="connsiteX201" fmla="*/ 1089660 w 1724267"/>
                    <a:gd name="connsiteY201" fmla="*/ 669607 h 808672"/>
                    <a:gd name="connsiteX202" fmla="*/ 1099185 w 1724267"/>
                    <a:gd name="connsiteY202" fmla="*/ 665797 h 808672"/>
                    <a:gd name="connsiteX203" fmla="*/ 1105852 w 1724267"/>
                    <a:gd name="connsiteY203" fmla="*/ 661035 h 808672"/>
                    <a:gd name="connsiteX204" fmla="*/ 474345 w 1724267"/>
                    <a:gd name="connsiteY204" fmla="*/ 644842 h 808672"/>
                    <a:gd name="connsiteX205" fmla="*/ 476250 w 1724267"/>
                    <a:gd name="connsiteY205" fmla="*/ 645795 h 808672"/>
                    <a:gd name="connsiteX206" fmla="*/ 484822 w 1724267"/>
                    <a:gd name="connsiteY206" fmla="*/ 649605 h 808672"/>
                    <a:gd name="connsiteX207" fmla="*/ 493395 w 1724267"/>
                    <a:gd name="connsiteY207" fmla="*/ 651510 h 808672"/>
                    <a:gd name="connsiteX208" fmla="*/ 499110 w 1724267"/>
                    <a:gd name="connsiteY208" fmla="*/ 655320 h 808672"/>
                    <a:gd name="connsiteX209" fmla="*/ 476250 w 1724267"/>
                    <a:gd name="connsiteY209" fmla="*/ 696277 h 808672"/>
                    <a:gd name="connsiteX210" fmla="*/ 470535 w 1724267"/>
                    <a:gd name="connsiteY210" fmla="*/ 711517 h 808672"/>
                    <a:gd name="connsiteX211" fmla="*/ 477202 w 1724267"/>
                    <a:gd name="connsiteY211" fmla="*/ 720090 h 808672"/>
                    <a:gd name="connsiteX212" fmla="*/ 475297 w 1724267"/>
                    <a:gd name="connsiteY212" fmla="*/ 723900 h 808672"/>
                    <a:gd name="connsiteX213" fmla="*/ 441960 w 1724267"/>
                    <a:gd name="connsiteY213" fmla="*/ 704850 h 808672"/>
                    <a:gd name="connsiteX214" fmla="*/ 443865 w 1724267"/>
                    <a:gd name="connsiteY214" fmla="*/ 701040 h 808672"/>
                    <a:gd name="connsiteX215" fmla="*/ 454342 w 1724267"/>
                    <a:gd name="connsiteY215" fmla="*/ 701992 h 808672"/>
                    <a:gd name="connsiteX216" fmla="*/ 464820 w 1724267"/>
                    <a:gd name="connsiteY216" fmla="*/ 688657 h 808672"/>
                    <a:gd name="connsiteX217" fmla="*/ 474345 w 1724267"/>
                    <a:gd name="connsiteY217" fmla="*/ 670560 h 808672"/>
                    <a:gd name="connsiteX218" fmla="*/ 479107 w 1724267"/>
                    <a:gd name="connsiteY218" fmla="*/ 657225 h 808672"/>
                    <a:gd name="connsiteX219" fmla="*/ 472440 w 1724267"/>
                    <a:gd name="connsiteY219" fmla="*/ 648652 h 808672"/>
                    <a:gd name="connsiteX220" fmla="*/ 498157 w 1724267"/>
                    <a:gd name="connsiteY220" fmla="*/ 631507 h 808672"/>
                    <a:gd name="connsiteX221" fmla="*/ 504825 w 1724267"/>
                    <a:gd name="connsiteY221" fmla="*/ 632460 h 808672"/>
                    <a:gd name="connsiteX222" fmla="*/ 508635 w 1724267"/>
                    <a:gd name="connsiteY222" fmla="*/ 637222 h 808672"/>
                    <a:gd name="connsiteX223" fmla="*/ 507682 w 1724267"/>
                    <a:gd name="connsiteY223" fmla="*/ 643890 h 808672"/>
                    <a:gd name="connsiteX224" fmla="*/ 502920 w 1724267"/>
                    <a:gd name="connsiteY224" fmla="*/ 647700 h 808672"/>
                    <a:gd name="connsiteX225" fmla="*/ 496252 w 1724267"/>
                    <a:gd name="connsiteY225" fmla="*/ 646747 h 808672"/>
                    <a:gd name="connsiteX226" fmla="*/ 492442 w 1724267"/>
                    <a:gd name="connsiteY226" fmla="*/ 641985 h 808672"/>
                    <a:gd name="connsiteX227" fmla="*/ 493395 w 1724267"/>
                    <a:gd name="connsiteY227" fmla="*/ 635317 h 808672"/>
                    <a:gd name="connsiteX228" fmla="*/ 498157 w 1724267"/>
                    <a:gd name="connsiteY228" fmla="*/ 631507 h 808672"/>
                    <a:gd name="connsiteX229" fmla="*/ 293370 w 1724267"/>
                    <a:gd name="connsiteY229" fmla="*/ 614362 h 808672"/>
                    <a:gd name="connsiteX230" fmla="*/ 285750 w 1724267"/>
                    <a:gd name="connsiteY230" fmla="*/ 618172 h 808672"/>
                    <a:gd name="connsiteX231" fmla="*/ 284797 w 1724267"/>
                    <a:gd name="connsiteY231" fmla="*/ 631507 h 808672"/>
                    <a:gd name="connsiteX232" fmla="*/ 299085 w 1724267"/>
                    <a:gd name="connsiteY232" fmla="*/ 648652 h 808672"/>
                    <a:gd name="connsiteX233" fmla="*/ 317182 w 1724267"/>
                    <a:gd name="connsiteY233" fmla="*/ 659130 h 808672"/>
                    <a:gd name="connsiteX234" fmla="*/ 329565 w 1724267"/>
                    <a:gd name="connsiteY234" fmla="*/ 655320 h 808672"/>
                    <a:gd name="connsiteX235" fmla="*/ 331470 w 1724267"/>
                    <a:gd name="connsiteY235" fmla="*/ 647700 h 808672"/>
                    <a:gd name="connsiteX236" fmla="*/ 320992 w 1724267"/>
                    <a:gd name="connsiteY236" fmla="*/ 634365 h 808672"/>
                    <a:gd name="connsiteX237" fmla="*/ 304800 w 1724267"/>
                    <a:gd name="connsiteY237" fmla="*/ 616267 h 808672"/>
                    <a:gd name="connsiteX238" fmla="*/ 293370 w 1724267"/>
                    <a:gd name="connsiteY238" fmla="*/ 614362 h 808672"/>
                    <a:gd name="connsiteX239" fmla="*/ 403860 w 1724267"/>
                    <a:gd name="connsiteY239" fmla="*/ 601980 h 808672"/>
                    <a:gd name="connsiteX240" fmla="*/ 414337 w 1724267"/>
                    <a:gd name="connsiteY240" fmla="*/ 607695 h 808672"/>
                    <a:gd name="connsiteX241" fmla="*/ 421957 w 1724267"/>
                    <a:gd name="connsiteY241" fmla="*/ 609600 h 808672"/>
                    <a:gd name="connsiteX242" fmla="*/ 427672 w 1724267"/>
                    <a:gd name="connsiteY242" fmla="*/ 613410 h 808672"/>
                    <a:gd name="connsiteX243" fmla="*/ 421957 w 1724267"/>
                    <a:gd name="connsiteY243" fmla="*/ 621982 h 808672"/>
                    <a:gd name="connsiteX244" fmla="*/ 436245 w 1724267"/>
                    <a:gd name="connsiteY244" fmla="*/ 621982 h 808672"/>
                    <a:gd name="connsiteX245" fmla="*/ 447675 w 1724267"/>
                    <a:gd name="connsiteY245" fmla="*/ 626745 h 808672"/>
                    <a:gd name="connsiteX246" fmla="*/ 452437 w 1724267"/>
                    <a:gd name="connsiteY246" fmla="*/ 632460 h 808672"/>
                    <a:gd name="connsiteX247" fmla="*/ 451485 w 1724267"/>
                    <a:gd name="connsiteY247" fmla="*/ 638175 h 808672"/>
                    <a:gd name="connsiteX248" fmla="*/ 446722 w 1724267"/>
                    <a:gd name="connsiteY248" fmla="*/ 641985 h 808672"/>
                    <a:gd name="connsiteX249" fmla="*/ 440055 w 1724267"/>
                    <a:gd name="connsiteY249" fmla="*/ 640080 h 808672"/>
                    <a:gd name="connsiteX250" fmla="*/ 436245 w 1724267"/>
                    <a:gd name="connsiteY250" fmla="*/ 634365 h 808672"/>
                    <a:gd name="connsiteX251" fmla="*/ 432435 w 1724267"/>
                    <a:gd name="connsiteY251" fmla="*/ 629602 h 808672"/>
                    <a:gd name="connsiteX252" fmla="*/ 426720 w 1724267"/>
                    <a:gd name="connsiteY252" fmla="*/ 627697 h 808672"/>
                    <a:gd name="connsiteX253" fmla="*/ 417195 w 1724267"/>
                    <a:gd name="connsiteY253" fmla="*/ 628650 h 808672"/>
                    <a:gd name="connsiteX254" fmla="*/ 401002 w 1724267"/>
                    <a:gd name="connsiteY254" fmla="*/ 652462 h 808672"/>
                    <a:gd name="connsiteX255" fmla="*/ 394335 w 1724267"/>
                    <a:gd name="connsiteY255" fmla="*/ 667702 h 808672"/>
                    <a:gd name="connsiteX256" fmla="*/ 400050 w 1724267"/>
                    <a:gd name="connsiteY256" fmla="*/ 676275 h 808672"/>
                    <a:gd name="connsiteX257" fmla="*/ 398145 w 1724267"/>
                    <a:gd name="connsiteY257" fmla="*/ 680085 h 808672"/>
                    <a:gd name="connsiteX258" fmla="*/ 366712 w 1724267"/>
                    <a:gd name="connsiteY258" fmla="*/ 659130 h 808672"/>
                    <a:gd name="connsiteX259" fmla="*/ 368617 w 1724267"/>
                    <a:gd name="connsiteY259" fmla="*/ 655320 h 808672"/>
                    <a:gd name="connsiteX260" fmla="*/ 379095 w 1724267"/>
                    <a:gd name="connsiteY260" fmla="*/ 657225 h 808672"/>
                    <a:gd name="connsiteX261" fmla="*/ 390525 w 1724267"/>
                    <a:gd name="connsiteY261" fmla="*/ 644842 h 808672"/>
                    <a:gd name="connsiteX262" fmla="*/ 401955 w 1724267"/>
                    <a:gd name="connsiteY262" fmla="*/ 627697 h 808672"/>
                    <a:gd name="connsiteX263" fmla="*/ 407670 w 1724267"/>
                    <a:gd name="connsiteY263" fmla="*/ 614362 h 808672"/>
                    <a:gd name="connsiteX264" fmla="*/ 401955 w 1724267"/>
                    <a:gd name="connsiteY264" fmla="*/ 605790 h 808672"/>
                    <a:gd name="connsiteX265" fmla="*/ 1284922 w 1724267"/>
                    <a:gd name="connsiteY265" fmla="*/ 575310 h 808672"/>
                    <a:gd name="connsiteX266" fmla="*/ 1286827 w 1724267"/>
                    <a:gd name="connsiteY266" fmla="*/ 579120 h 808672"/>
                    <a:gd name="connsiteX267" fmla="*/ 1279207 w 1724267"/>
                    <a:gd name="connsiteY267" fmla="*/ 587692 h 808672"/>
                    <a:gd name="connsiteX268" fmla="*/ 1283017 w 1724267"/>
                    <a:gd name="connsiteY268" fmla="*/ 599122 h 808672"/>
                    <a:gd name="connsiteX269" fmla="*/ 1308735 w 1724267"/>
                    <a:gd name="connsiteY269" fmla="*/ 642937 h 808672"/>
                    <a:gd name="connsiteX270" fmla="*/ 1311592 w 1724267"/>
                    <a:gd name="connsiteY270" fmla="*/ 666750 h 808672"/>
                    <a:gd name="connsiteX271" fmla="*/ 1291590 w 1724267"/>
                    <a:gd name="connsiteY271" fmla="*/ 687705 h 808672"/>
                    <a:gd name="connsiteX272" fmla="*/ 1262062 w 1724267"/>
                    <a:gd name="connsiteY272" fmla="*/ 696277 h 808672"/>
                    <a:gd name="connsiteX273" fmla="*/ 1242060 w 1724267"/>
                    <a:gd name="connsiteY273" fmla="*/ 681990 h 808672"/>
                    <a:gd name="connsiteX274" fmla="*/ 1216342 w 1724267"/>
                    <a:gd name="connsiteY274" fmla="*/ 637222 h 808672"/>
                    <a:gd name="connsiteX275" fmla="*/ 1207770 w 1724267"/>
                    <a:gd name="connsiteY275" fmla="*/ 627697 h 808672"/>
                    <a:gd name="connsiteX276" fmla="*/ 1197292 w 1724267"/>
                    <a:gd name="connsiteY276" fmla="*/ 630555 h 808672"/>
                    <a:gd name="connsiteX277" fmla="*/ 1195387 w 1724267"/>
                    <a:gd name="connsiteY277" fmla="*/ 626745 h 808672"/>
                    <a:gd name="connsiteX278" fmla="*/ 1230630 w 1724267"/>
                    <a:gd name="connsiteY278" fmla="*/ 606742 h 808672"/>
                    <a:gd name="connsiteX279" fmla="*/ 1232535 w 1724267"/>
                    <a:gd name="connsiteY279" fmla="*/ 610552 h 808672"/>
                    <a:gd name="connsiteX280" fmla="*/ 1224915 w 1724267"/>
                    <a:gd name="connsiteY280" fmla="*/ 619125 h 808672"/>
                    <a:gd name="connsiteX281" fmla="*/ 1228725 w 1724267"/>
                    <a:gd name="connsiteY281" fmla="*/ 630555 h 808672"/>
                    <a:gd name="connsiteX282" fmla="*/ 1252537 w 1724267"/>
                    <a:gd name="connsiteY282" fmla="*/ 671512 h 808672"/>
                    <a:gd name="connsiteX283" fmla="*/ 1267777 w 1724267"/>
                    <a:gd name="connsiteY283" fmla="*/ 685800 h 808672"/>
                    <a:gd name="connsiteX284" fmla="*/ 1288732 w 1724267"/>
                    <a:gd name="connsiteY284" fmla="*/ 680085 h 808672"/>
                    <a:gd name="connsiteX285" fmla="*/ 1303972 w 1724267"/>
                    <a:gd name="connsiteY285" fmla="*/ 664845 h 808672"/>
                    <a:gd name="connsiteX286" fmla="*/ 1299210 w 1724267"/>
                    <a:gd name="connsiteY286" fmla="*/ 644842 h 808672"/>
                    <a:gd name="connsiteX287" fmla="*/ 1275397 w 1724267"/>
                    <a:gd name="connsiteY287" fmla="*/ 603885 h 808672"/>
                    <a:gd name="connsiteX288" fmla="*/ 1266825 w 1724267"/>
                    <a:gd name="connsiteY288" fmla="*/ 594360 h 808672"/>
                    <a:gd name="connsiteX289" fmla="*/ 1256347 w 1724267"/>
                    <a:gd name="connsiteY289" fmla="*/ 596265 h 808672"/>
                    <a:gd name="connsiteX290" fmla="*/ 1254442 w 1724267"/>
                    <a:gd name="connsiteY290" fmla="*/ 592455 h 808672"/>
                    <a:gd name="connsiteX291" fmla="*/ 350520 w 1724267"/>
                    <a:gd name="connsiteY291" fmla="*/ 567690 h 808672"/>
                    <a:gd name="connsiteX292" fmla="*/ 337185 w 1724267"/>
                    <a:gd name="connsiteY292" fmla="*/ 577215 h 808672"/>
                    <a:gd name="connsiteX293" fmla="*/ 330517 w 1724267"/>
                    <a:gd name="connsiteY293" fmla="*/ 591502 h 808672"/>
                    <a:gd name="connsiteX294" fmla="*/ 336232 w 1724267"/>
                    <a:gd name="connsiteY294" fmla="*/ 602932 h 808672"/>
                    <a:gd name="connsiteX295" fmla="*/ 348615 w 1724267"/>
                    <a:gd name="connsiteY295" fmla="*/ 606742 h 808672"/>
                    <a:gd name="connsiteX296" fmla="*/ 361950 w 1724267"/>
                    <a:gd name="connsiteY296" fmla="*/ 597217 h 808672"/>
                    <a:gd name="connsiteX297" fmla="*/ 368617 w 1724267"/>
                    <a:gd name="connsiteY297" fmla="*/ 582930 h 808672"/>
                    <a:gd name="connsiteX298" fmla="*/ 362902 w 1724267"/>
                    <a:gd name="connsiteY298" fmla="*/ 571500 h 808672"/>
                    <a:gd name="connsiteX299" fmla="*/ 350520 w 1724267"/>
                    <a:gd name="connsiteY299" fmla="*/ 567690 h 808672"/>
                    <a:gd name="connsiteX300" fmla="*/ 343852 w 1724267"/>
                    <a:gd name="connsiteY300" fmla="*/ 559117 h 808672"/>
                    <a:gd name="connsiteX301" fmla="*/ 364807 w 1724267"/>
                    <a:gd name="connsiteY301" fmla="*/ 567690 h 808672"/>
                    <a:gd name="connsiteX302" fmla="*/ 369570 w 1724267"/>
                    <a:gd name="connsiteY302" fmla="*/ 572452 h 808672"/>
                    <a:gd name="connsiteX303" fmla="*/ 373380 w 1724267"/>
                    <a:gd name="connsiteY303" fmla="*/ 578167 h 808672"/>
                    <a:gd name="connsiteX304" fmla="*/ 386715 w 1724267"/>
                    <a:gd name="connsiteY304" fmla="*/ 576262 h 808672"/>
                    <a:gd name="connsiteX305" fmla="*/ 397192 w 1724267"/>
                    <a:gd name="connsiteY305" fmla="*/ 580072 h 808672"/>
                    <a:gd name="connsiteX306" fmla="*/ 400050 w 1724267"/>
                    <a:gd name="connsiteY306" fmla="*/ 584835 h 808672"/>
                    <a:gd name="connsiteX307" fmla="*/ 399097 w 1724267"/>
                    <a:gd name="connsiteY307" fmla="*/ 590550 h 808672"/>
                    <a:gd name="connsiteX308" fmla="*/ 395287 w 1724267"/>
                    <a:gd name="connsiteY308" fmla="*/ 592455 h 808672"/>
                    <a:gd name="connsiteX309" fmla="*/ 391477 w 1724267"/>
                    <a:gd name="connsiteY309" fmla="*/ 591502 h 808672"/>
                    <a:gd name="connsiteX310" fmla="*/ 388620 w 1724267"/>
                    <a:gd name="connsiteY310" fmla="*/ 586740 h 808672"/>
                    <a:gd name="connsiteX311" fmla="*/ 385762 w 1724267"/>
                    <a:gd name="connsiteY311" fmla="*/ 582930 h 808672"/>
                    <a:gd name="connsiteX312" fmla="*/ 381952 w 1724267"/>
                    <a:gd name="connsiteY312" fmla="*/ 581977 h 808672"/>
                    <a:gd name="connsiteX313" fmla="*/ 375285 w 1724267"/>
                    <a:gd name="connsiteY313" fmla="*/ 582930 h 808672"/>
                    <a:gd name="connsiteX314" fmla="*/ 376237 w 1724267"/>
                    <a:gd name="connsiteY314" fmla="*/ 596265 h 808672"/>
                    <a:gd name="connsiteX315" fmla="*/ 370522 w 1724267"/>
                    <a:gd name="connsiteY315" fmla="*/ 607695 h 808672"/>
                    <a:gd name="connsiteX316" fmla="*/ 352425 w 1724267"/>
                    <a:gd name="connsiteY316" fmla="*/ 616267 h 808672"/>
                    <a:gd name="connsiteX317" fmla="*/ 330517 w 1724267"/>
                    <a:gd name="connsiteY317" fmla="*/ 606742 h 808672"/>
                    <a:gd name="connsiteX318" fmla="*/ 325755 w 1724267"/>
                    <a:gd name="connsiteY318" fmla="*/ 601980 h 808672"/>
                    <a:gd name="connsiteX319" fmla="*/ 321945 w 1724267"/>
                    <a:gd name="connsiteY319" fmla="*/ 597217 h 808672"/>
                    <a:gd name="connsiteX320" fmla="*/ 316230 w 1724267"/>
                    <a:gd name="connsiteY320" fmla="*/ 596265 h 808672"/>
                    <a:gd name="connsiteX321" fmla="*/ 312420 w 1724267"/>
                    <a:gd name="connsiteY321" fmla="*/ 598170 h 808672"/>
                    <a:gd name="connsiteX322" fmla="*/ 311467 w 1724267"/>
                    <a:gd name="connsiteY322" fmla="*/ 603885 h 808672"/>
                    <a:gd name="connsiteX323" fmla="*/ 317182 w 1724267"/>
                    <a:gd name="connsiteY323" fmla="*/ 612457 h 808672"/>
                    <a:gd name="connsiteX324" fmla="*/ 330517 w 1724267"/>
                    <a:gd name="connsiteY324" fmla="*/ 627697 h 808672"/>
                    <a:gd name="connsiteX325" fmla="*/ 342900 w 1724267"/>
                    <a:gd name="connsiteY325" fmla="*/ 646747 h 808672"/>
                    <a:gd name="connsiteX326" fmla="*/ 339090 w 1724267"/>
                    <a:gd name="connsiteY326" fmla="*/ 660082 h 808672"/>
                    <a:gd name="connsiteX327" fmla="*/ 319087 w 1724267"/>
                    <a:gd name="connsiteY327" fmla="*/ 666750 h 808672"/>
                    <a:gd name="connsiteX328" fmla="*/ 291465 w 1724267"/>
                    <a:gd name="connsiteY328" fmla="*/ 652462 h 808672"/>
                    <a:gd name="connsiteX329" fmla="*/ 275272 w 1724267"/>
                    <a:gd name="connsiteY329" fmla="*/ 631507 h 808672"/>
                    <a:gd name="connsiteX330" fmla="*/ 276225 w 1724267"/>
                    <a:gd name="connsiteY330" fmla="*/ 614362 h 808672"/>
                    <a:gd name="connsiteX331" fmla="*/ 284797 w 1724267"/>
                    <a:gd name="connsiteY331" fmla="*/ 610552 h 808672"/>
                    <a:gd name="connsiteX332" fmla="*/ 298132 w 1724267"/>
                    <a:gd name="connsiteY332" fmla="*/ 612457 h 808672"/>
                    <a:gd name="connsiteX333" fmla="*/ 295275 w 1724267"/>
                    <a:gd name="connsiteY333" fmla="*/ 603885 h 808672"/>
                    <a:gd name="connsiteX334" fmla="*/ 298132 w 1724267"/>
                    <a:gd name="connsiteY334" fmla="*/ 597217 h 808672"/>
                    <a:gd name="connsiteX335" fmla="*/ 306705 w 1724267"/>
                    <a:gd name="connsiteY335" fmla="*/ 592455 h 808672"/>
                    <a:gd name="connsiteX336" fmla="*/ 320040 w 1724267"/>
                    <a:gd name="connsiteY336" fmla="*/ 591502 h 808672"/>
                    <a:gd name="connsiteX337" fmla="*/ 320040 w 1724267"/>
                    <a:gd name="connsiteY337" fmla="*/ 579120 h 808672"/>
                    <a:gd name="connsiteX338" fmla="*/ 325755 w 1724267"/>
                    <a:gd name="connsiteY338" fmla="*/ 567690 h 808672"/>
                    <a:gd name="connsiteX339" fmla="*/ 343852 w 1724267"/>
                    <a:gd name="connsiteY339" fmla="*/ 559117 h 808672"/>
                    <a:gd name="connsiteX340" fmla="*/ 1368742 w 1724267"/>
                    <a:gd name="connsiteY340" fmla="*/ 548640 h 808672"/>
                    <a:gd name="connsiteX341" fmla="*/ 1383982 w 1724267"/>
                    <a:gd name="connsiteY341" fmla="*/ 561022 h 808672"/>
                    <a:gd name="connsiteX342" fmla="*/ 1397317 w 1724267"/>
                    <a:gd name="connsiteY342" fmla="*/ 579120 h 808672"/>
                    <a:gd name="connsiteX343" fmla="*/ 1409700 w 1724267"/>
                    <a:gd name="connsiteY343" fmla="*/ 590550 h 808672"/>
                    <a:gd name="connsiteX344" fmla="*/ 1420177 w 1724267"/>
                    <a:gd name="connsiteY344" fmla="*/ 587692 h 808672"/>
                    <a:gd name="connsiteX345" fmla="*/ 1423035 w 1724267"/>
                    <a:gd name="connsiteY345" fmla="*/ 590550 h 808672"/>
                    <a:gd name="connsiteX346" fmla="*/ 1392555 w 1724267"/>
                    <a:gd name="connsiteY346" fmla="*/ 614362 h 808672"/>
                    <a:gd name="connsiteX347" fmla="*/ 1389697 w 1724267"/>
                    <a:gd name="connsiteY347" fmla="*/ 611505 h 808672"/>
                    <a:gd name="connsiteX348" fmla="*/ 1395412 w 1724267"/>
                    <a:gd name="connsiteY348" fmla="*/ 601980 h 808672"/>
                    <a:gd name="connsiteX349" fmla="*/ 1387792 w 1724267"/>
                    <a:gd name="connsiteY349" fmla="*/ 587692 h 808672"/>
                    <a:gd name="connsiteX350" fmla="*/ 1372552 w 1724267"/>
                    <a:gd name="connsiteY350" fmla="*/ 567690 h 808672"/>
                    <a:gd name="connsiteX351" fmla="*/ 1363980 w 1724267"/>
                    <a:gd name="connsiteY351" fmla="*/ 560070 h 808672"/>
                    <a:gd name="connsiteX352" fmla="*/ 1355407 w 1724267"/>
                    <a:gd name="connsiteY352" fmla="*/ 562927 h 808672"/>
                    <a:gd name="connsiteX353" fmla="*/ 1348740 w 1724267"/>
                    <a:gd name="connsiteY353" fmla="*/ 571500 h 808672"/>
                    <a:gd name="connsiteX354" fmla="*/ 1344930 w 1724267"/>
                    <a:gd name="connsiteY354" fmla="*/ 584835 h 808672"/>
                    <a:gd name="connsiteX355" fmla="*/ 1362075 w 1724267"/>
                    <a:gd name="connsiteY355" fmla="*/ 607695 h 808672"/>
                    <a:gd name="connsiteX356" fmla="*/ 1374457 w 1724267"/>
                    <a:gd name="connsiteY356" fmla="*/ 619125 h 808672"/>
                    <a:gd name="connsiteX357" fmla="*/ 1384935 w 1724267"/>
                    <a:gd name="connsiteY357" fmla="*/ 616267 h 808672"/>
                    <a:gd name="connsiteX358" fmla="*/ 1387792 w 1724267"/>
                    <a:gd name="connsiteY358" fmla="*/ 619125 h 808672"/>
                    <a:gd name="connsiteX359" fmla="*/ 1353502 w 1724267"/>
                    <a:gd name="connsiteY359" fmla="*/ 643890 h 808672"/>
                    <a:gd name="connsiteX360" fmla="*/ 1350645 w 1724267"/>
                    <a:gd name="connsiteY360" fmla="*/ 641032 h 808672"/>
                    <a:gd name="connsiteX361" fmla="*/ 1356360 w 1724267"/>
                    <a:gd name="connsiteY361" fmla="*/ 631507 h 808672"/>
                    <a:gd name="connsiteX362" fmla="*/ 1348740 w 1724267"/>
                    <a:gd name="connsiteY362" fmla="*/ 617220 h 808672"/>
                    <a:gd name="connsiteX363" fmla="*/ 1336357 w 1724267"/>
                    <a:gd name="connsiteY363" fmla="*/ 601027 h 808672"/>
                    <a:gd name="connsiteX364" fmla="*/ 1325880 w 1724267"/>
                    <a:gd name="connsiteY364" fmla="*/ 591502 h 808672"/>
                    <a:gd name="connsiteX365" fmla="*/ 1315402 w 1724267"/>
                    <a:gd name="connsiteY365" fmla="*/ 594360 h 808672"/>
                    <a:gd name="connsiteX366" fmla="*/ 1312545 w 1724267"/>
                    <a:gd name="connsiteY366" fmla="*/ 591502 h 808672"/>
                    <a:gd name="connsiteX367" fmla="*/ 1321117 w 1724267"/>
                    <a:gd name="connsiteY367" fmla="*/ 583882 h 808672"/>
                    <a:gd name="connsiteX368" fmla="*/ 1325880 w 1724267"/>
                    <a:gd name="connsiteY368" fmla="*/ 576262 h 808672"/>
                    <a:gd name="connsiteX369" fmla="*/ 1331595 w 1724267"/>
                    <a:gd name="connsiteY369" fmla="*/ 571500 h 808672"/>
                    <a:gd name="connsiteX370" fmla="*/ 1339215 w 1724267"/>
                    <a:gd name="connsiteY370" fmla="*/ 581025 h 808672"/>
                    <a:gd name="connsiteX371" fmla="*/ 1343977 w 1724267"/>
                    <a:gd name="connsiteY371" fmla="*/ 564832 h 808672"/>
                    <a:gd name="connsiteX372" fmla="*/ 1353502 w 1724267"/>
                    <a:gd name="connsiteY372" fmla="*/ 553402 h 808672"/>
                    <a:gd name="connsiteX373" fmla="*/ 1368742 w 1724267"/>
                    <a:gd name="connsiteY373" fmla="*/ 548640 h 808672"/>
                    <a:gd name="connsiteX374" fmla="*/ 1408747 w 1724267"/>
                    <a:gd name="connsiteY374" fmla="*/ 501967 h 808672"/>
                    <a:gd name="connsiteX375" fmla="*/ 1441132 w 1724267"/>
                    <a:gd name="connsiteY375" fmla="*/ 535305 h 808672"/>
                    <a:gd name="connsiteX376" fmla="*/ 1454467 w 1724267"/>
                    <a:gd name="connsiteY376" fmla="*/ 544830 h 808672"/>
                    <a:gd name="connsiteX377" fmla="*/ 1464945 w 1724267"/>
                    <a:gd name="connsiteY377" fmla="*/ 541020 h 808672"/>
                    <a:gd name="connsiteX378" fmla="*/ 1467802 w 1724267"/>
                    <a:gd name="connsiteY378" fmla="*/ 543877 h 808672"/>
                    <a:gd name="connsiteX379" fmla="*/ 1439227 w 1724267"/>
                    <a:gd name="connsiteY379" fmla="*/ 571500 h 808672"/>
                    <a:gd name="connsiteX380" fmla="*/ 1436370 w 1724267"/>
                    <a:gd name="connsiteY380" fmla="*/ 568642 h 808672"/>
                    <a:gd name="connsiteX381" fmla="*/ 1440180 w 1724267"/>
                    <a:gd name="connsiteY381" fmla="*/ 559117 h 808672"/>
                    <a:gd name="connsiteX382" fmla="*/ 1430655 w 1724267"/>
                    <a:gd name="connsiteY382" fmla="*/ 545782 h 808672"/>
                    <a:gd name="connsiteX383" fmla="*/ 1416367 w 1724267"/>
                    <a:gd name="connsiteY383" fmla="*/ 530542 h 808672"/>
                    <a:gd name="connsiteX384" fmla="*/ 1404937 w 1724267"/>
                    <a:gd name="connsiteY384" fmla="*/ 521970 h 808672"/>
                    <a:gd name="connsiteX385" fmla="*/ 1395412 w 1724267"/>
                    <a:gd name="connsiteY385" fmla="*/ 525780 h 808672"/>
                    <a:gd name="connsiteX386" fmla="*/ 1392555 w 1724267"/>
                    <a:gd name="connsiteY386" fmla="*/ 522922 h 808672"/>
                    <a:gd name="connsiteX387" fmla="*/ 1394460 w 1724267"/>
                    <a:gd name="connsiteY387" fmla="*/ 521017 h 808672"/>
                    <a:gd name="connsiteX388" fmla="*/ 1400175 w 1724267"/>
                    <a:gd name="connsiteY388" fmla="*/ 514350 h 808672"/>
                    <a:gd name="connsiteX389" fmla="*/ 1403985 w 1724267"/>
                    <a:gd name="connsiteY389" fmla="*/ 506730 h 808672"/>
                    <a:gd name="connsiteX390" fmla="*/ 301942 w 1724267"/>
                    <a:gd name="connsiteY390" fmla="*/ 490537 h 808672"/>
                    <a:gd name="connsiteX391" fmla="*/ 260032 w 1724267"/>
                    <a:gd name="connsiteY391" fmla="*/ 508635 h 808672"/>
                    <a:gd name="connsiteX392" fmla="*/ 281940 w 1724267"/>
                    <a:gd name="connsiteY392" fmla="*/ 531495 h 808672"/>
                    <a:gd name="connsiteX393" fmla="*/ 1394460 w 1724267"/>
                    <a:gd name="connsiteY393" fmla="*/ 487680 h 808672"/>
                    <a:gd name="connsiteX394" fmla="*/ 1400175 w 1724267"/>
                    <a:gd name="connsiteY394" fmla="*/ 490537 h 808672"/>
                    <a:gd name="connsiteX395" fmla="*/ 1403032 w 1724267"/>
                    <a:gd name="connsiteY395" fmla="*/ 496252 h 808672"/>
                    <a:gd name="connsiteX396" fmla="*/ 1400175 w 1724267"/>
                    <a:gd name="connsiteY396" fmla="*/ 501967 h 808672"/>
                    <a:gd name="connsiteX397" fmla="*/ 1394460 w 1724267"/>
                    <a:gd name="connsiteY397" fmla="*/ 503872 h 808672"/>
                    <a:gd name="connsiteX398" fmla="*/ 1387792 w 1724267"/>
                    <a:gd name="connsiteY398" fmla="*/ 501967 h 808672"/>
                    <a:gd name="connsiteX399" fmla="*/ 1385887 w 1724267"/>
                    <a:gd name="connsiteY399" fmla="*/ 496252 h 808672"/>
                    <a:gd name="connsiteX400" fmla="*/ 1388745 w 1724267"/>
                    <a:gd name="connsiteY400" fmla="*/ 490537 h 808672"/>
                    <a:gd name="connsiteX401" fmla="*/ 1394460 w 1724267"/>
                    <a:gd name="connsiteY401" fmla="*/ 487680 h 808672"/>
                    <a:gd name="connsiteX402" fmla="*/ 309562 w 1724267"/>
                    <a:gd name="connsiteY402" fmla="*/ 480060 h 808672"/>
                    <a:gd name="connsiteX403" fmla="*/ 319087 w 1724267"/>
                    <a:gd name="connsiteY403" fmla="*/ 489585 h 808672"/>
                    <a:gd name="connsiteX404" fmla="*/ 280035 w 1724267"/>
                    <a:gd name="connsiteY404" fmla="*/ 569595 h 808672"/>
                    <a:gd name="connsiteX405" fmla="*/ 278130 w 1724267"/>
                    <a:gd name="connsiteY405" fmla="*/ 578167 h 808672"/>
                    <a:gd name="connsiteX406" fmla="*/ 281940 w 1724267"/>
                    <a:gd name="connsiteY406" fmla="*/ 586740 h 808672"/>
                    <a:gd name="connsiteX407" fmla="*/ 278130 w 1724267"/>
                    <a:gd name="connsiteY407" fmla="*/ 589597 h 808672"/>
                    <a:gd name="connsiteX408" fmla="*/ 250507 w 1724267"/>
                    <a:gd name="connsiteY408" fmla="*/ 561022 h 808672"/>
                    <a:gd name="connsiteX409" fmla="*/ 254317 w 1724267"/>
                    <a:gd name="connsiteY409" fmla="*/ 558165 h 808672"/>
                    <a:gd name="connsiteX410" fmla="*/ 255270 w 1724267"/>
                    <a:gd name="connsiteY410" fmla="*/ 559117 h 808672"/>
                    <a:gd name="connsiteX411" fmla="*/ 260985 w 1724267"/>
                    <a:gd name="connsiteY411" fmla="*/ 562927 h 808672"/>
                    <a:gd name="connsiteX412" fmla="*/ 265747 w 1724267"/>
                    <a:gd name="connsiteY412" fmla="*/ 561022 h 808672"/>
                    <a:gd name="connsiteX413" fmla="*/ 267652 w 1724267"/>
                    <a:gd name="connsiteY413" fmla="*/ 559117 h 808672"/>
                    <a:gd name="connsiteX414" fmla="*/ 269557 w 1724267"/>
                    <a:gd name="connsiteY414" fmla="*/ 556260 h 808672"/>
                    <a:gd name="connsiteX415" fmla="*/ 279082 w 1724267"/>
                    <a:gd name="connsiteY415" fmla="*/ 537210 h 808672"/>
                    <a:gd name="connsiteX416" fmla="*/ 254317 w 1724267"/>
                    <a:gd name="connsiteY416" fmla="*/ 511492 h 808672"/>
                    <a:gd name="connsiteX417" fmla="*/ 237172 w 1724267"/>
                    <a:gd name="connsiteY417" fmla="*/ 519112 h 808672"/>
                    <a:gd name="connsiteX418" fmla="*/ 234315 w 1724267"/>
                    <a:gd name="connsiteY418" fmla="*/ 520065 h 808672"/>
                    <a:gd name="connsiteX419" fmla="*/ 232410 w 1724267"/>
                    <a:gd name="connsiteY419" fmla="*/ 521970 h 808672"/>
                    <a:gd name="connsiteX420" fmla="*/ 229552 w 1724267"/>
                    <a:gd name="connsiteY420" fmla="*/ 527685 h 808672"/>
                    <a:gd name="connsiteX421" fmla="*/ 233362 w 1724267"/>
                    <a:gd name="connsiteY421" fmla="*/ 537210 h 808672"/>
                    <a:gd name="connsiteX422" fmla="*/ 230505 w 1724267"/>
                    <a:gd name="connsiteY422" fmla="*/ 540067 h 808672"/>
                    <a:gd name="connsiteX423" fmla="*/ 204787 w 1724267"/>
                    <a:gd name="connsiteY423" fmla="*/ 514350 h 808672"/>
                    <a:gd name="connsiteX424" fmla="*/ 208597 w 1724267"/>
                    <a:gd name="connsiteY424" fmla="*/ 511492 h 808672"/>
                    <a:gd name="connsiteX425" fmla="*/ 217170 w 1724267"/>
                    <a:gd name="connsiteY425" fmla="*/ 515302 h 808672"/>
                    <a:gd name="connsiteX426" fmla="*/ 226695 w 1724267"/>
                    <a:gd name="connsiteY426" fmla="*/ 514350 h 808672"/>
                    <a:gd name="connsiteX427" fmla="*/ 1475422 w 1724267"/>
                    <a:gd name="connsiteY427" fmla="*/ 425767 h 808672"/>
                    <a:gd name="connsiteX428" fmla="*/ 1478280 w 1724267"/>
                    <a:gd name="connsiteY428" fmla="*/ 428625 h 808672"/>
                    <a:gd name="connsiteX429" fmla="*/ 1476375 w 1724267"/>
                    <a:gd name="connsiteY429" fmla="*/ 438150 h 808672"/>
                    <a:gd name="connsiteX430" fmla="*/ 1479232 w 1724267"/>
                    <a:gd name="connsiteY430" fmla="*/ 447675 h 808672"/>
                    <a:gd name="connsiteX431" fmla="*/ 1508760 w 1724267"/>
                    <a:gd name="connsiteY431" fmla="*/ 498157 h 808672"/>
                    <a:gd name="connsiteX432" fmla="*/ 1503045 w 1724267"/>
                    <a:gd name="connsiteY432" fmla="*/ 505777 h 808672"/>
                    <a:gd name="connsiteX433" fmla="*/ 1444942 w 1724267"/>
                    <a:gd name="connsiteY433" fmla="*/ 485775 h 808672"/>
                    <a:gd name="connsiteX434" fmla="*/ 1435417 w 1724267"/>
                    <a:gd name="connsiteY434" fmla="*/ 484822 h 808672"/>
                    <a:gd name="connsiteX435" fmla="*/ 1428750 w 1724267"/>
                    <a:gd name="connsiteY435" fmla="*/ 488632 h 808672"/>
                    <a:gd name="connsiteX436" fmla="*/ 1425892 w 1724267"/>
                    <a:gd name="connsiteY436" fmla="*/ 485775 h 808672"/>
                    <a:gd name="connsiteX437" fmla="*/ 1447800 w 1724267"/>
                    <a:gd name="connsiteY437" fmla="*/ 459105 h 808672"/>
                    <a:gd name="connsiteX438" fmla="*/ 1450657 w 1724267"/>
                    <a:gd name="connsiteY438" fmla="*/ 461962 h 808672"/>
                    <a:gd name="connsiteX439" fmla="*/ 1447800 w 1724267"/>
                    <a:gd name="connsiteY439" fmla="*/ 468630 h 808672"/>
                    <a:gd name="connsiteX440" fmla="*/ 1449705 w 1724267"/>
                    <a:gd name="connsiteY440" fmla="*/ 473392 h 808672"/>
                    <a:gd name="connsiteX441" fmla="*/ 1451610 w 1724267"/>
                    <a:gd name="connsiteY441" fmla="*/ 474345 h 808672"/>
                    <a:gd name="connsiteX442" fmla="*/ 1454467 w 1724267"/>
                    <a:gd name="connsiteY442" fmla="*/ 475297 h 808672"/>
                    <a:gd name="connsiteX443" fmla="*/ 1496377 w 1724267"/>
                    <a:gd name="connsiteY443" fmla="*/ 490537 h 808672"/>
                    <a:gd name="connsiteX444" fmla="*/ 1476375 w 1724267"/>
                    <a:gd name="connsiteY444" fmla="*/ 456247 h 808672"/>
                    <a:gd name="connsiteX445" fmla="*/ 1474470 w 1724267"/>
                    <a:gd name="connsiteY445" fmla="*/ 452437 h 808672"/>
                    <a:gd name="connsiteX446" fmla="*/ 1472565 w 1724267"/>
                    <a:gd name="connsiteY446" fmla="*/ 449580 h 808672"/>
                    <a:gd name="connsiteX447" fmla="*/ 1466850 w 1724267"/>
                    <a:gd name="connsiteY447" fmla="*/ 447675 h 808672"/>
                    <a:gd name="connsiteX448" fmla="*/ 1460182 w 1724267"/>
                    <a:gd name="connsiteY448" fmla="*/ 451485 h 808672"/>
                    <a:gd name="connsiteX449" fmla="*/ 1457325 w 1724267"/>
                    <a:gd name="connsiteY449" fmla="*/ 448627 h 808672"/>
                    <a:gd name="connsiteX450" fmla="*/ 188595 w 1724267"/>
                    <a:gd name="connsiteY450" fmla="*/ 384810 h 808672"/>
                    <a:gd name="connsiteX451" fmla="*/ 189548 w 1724267"/>
                    <a:gd name="connsiteY451" fmla="*/ 386715 h 808672"/>
                    <a:gd name="connsiteX452" fmla="*/ 195263 w 1724267"/>
                    <a:gd name="connsiteY452" fmla="*/ 394335 h 808672"/>
                    <a:gd name="connsiteX453" fmla="*/ 201930 w 1724267"/>
                    <a:gd name="connsiteY453" fmla="*/ 400050 h 808672"/>
                    <a:gd name="connsiteX454" fmla="*/ 205740 w 1724267"/>
                    <a:gd name="connsiteY454" fmla="*/ 405765 h 808672"/>
                    <a:gd name="connsiteX455" fmla="*/ 166688 w 1724267"/>
                    <a:gd name="connsiteY455" fmla="*/ 431482 h 808672"/>
                    <a:gd name="connsiteX456" fmla="*/ 154305 w 1724267"/>
                    <a:gd name="connsiteY456" fmla="*/ 442912 h 808672"/>
                    <a:gd name="connsiteX457" fmla="*/ 156210 w 1724267"/>
                    <a:gd name="connsiteY457" fmla="*/ 453390 h 808672"/>
                    <a:gd name="connsiteX458" fmla="*/ 152400 w 1724267"/>
                    <a:gd name="connsiteY458" fmla="*/ 455295 h 808672"/>
                    <a:gd name="connsiteX459" fmla="*/ 131445 w 1724267"/>
                    <a:gd name="connsiteY459" fmla="*/ 421957 h 808672"/>
                    <a:gd name="connsiteX460" fmla="*/ 135255 w 1724267"/>
                    <a:gd name="connsiteY460" fmla="*/ 420052 h 808672"/>
                    <a:gd name="connsiteX461" fmla="*/ 143828 w 1724267"/>
                    <a:gd name="connsiteY461" fmla="*/ 425767 h 808672"/>
                    <a:gd name="connsiteX462" fmla="*/ 159068 w 1724267"/>
                    <a:gd name="connsiteY462" fmla="*/ 419100 h 808672"/>
                    <a:gd name="connsiteX463" fmla="*/ 176213 w 1724267"/>
                    <a:gd name="connsiteY463" fmla="*/ 407670 h 808672"/>
                    <a:gd name="connsiteX464" fmla="*/ 186690 w 1724267"/>
                    <a:gd name="connsiteY464" fmla="*/ 397192 h 808672"/>
                    <a:gd name="connsiteX465" fmla="*/ 184785 w 1724267"/>
                    <a:gd name="connsiteY465" fmla="*/ 386715 h 808672"/>
                    <a:gd name="connsiteX466" fmla="*/ 1514475 w 1724267"/>
                    <a:gd name="connsiteY466" fmla="*/ 381952 h 808672"/>
                    <a:gd name="connsiteX467" fmla="*/ 1504950 w 1724267"/>
                    <a:gd name="connsiteY467" fmla="*/ 388620 h 808672"/>
                    <a:gd name="connsiteX468" fmla="*/ 1503045 w 1724267"/>
                    <a:gd name="connsiteY468" fmla="*/ 400050 h 808672"/>
                    <a:gd name="connsiteX469" fmla="*/ 1510665 w 1724267"/>
                    <a:gd name="connsiteY469" fmla="*/ 411480 h 808672"/>
                    <a:gd name="connsiteX470" fmla="*/ 1527810 w 1724267"/>
                    <a:gd name="connsiteY470" fmla="*/ 385762 h 808672"/>
                    <a:gd name="connsiteX471" fmla="*/ 1514475 w 1724267"/>
                    <a:gd name="connsiteY471" fmla="*/ 381952 h 808672"/>
                    <a:gd name="connsiteX472" fmla="*/ 215265 w 1724267"/>
                    <a:gd name="connsiteY472" fmla="*/ 381952 h 808672"/>
                    <a:gd name="connsiteX473" fmla="*/ 220980 w 1724267"/>
                    <a:gd name="connsiteY473" fmla="*/ 385762 h 808672"/>
                    <a:gd name="connsiteX474" fmla="*/ 221933 w 1724267"/>
                    <a:gd name="connsiteY474" fmla="*/ 392430 h 808672"/>
                    <a:gd name="connsiteX475" fmla="*/ 218123 w 1724267"/>
                    <a:gd name="connsiteY475" fmla="*/ 398145 h 808672"/>
                    <a:gd name="connsiteX476" fmla="*/ 211455 w 1724267"/>
                    <a:gd name="connsiteY476" fmla="*/ 399097 h 808672"/>
                    <a:gd name="connsiteX477" fmla="*/ 205740 w 1724267"/>
                    <a:gd name="connsiteY477" fmla="*/ 395287 h 808672"/>
                    <a:gd name="connsiteX478" fmla="*/ 204788 w 1724267"/>
                    <a:gd name="connsiteY478" fmla="*/ 388620 h 808672"/>
                    <a:gd name="connsiteX479" fmla="*/ 208598 w 1724267"/>
                    <a:gd name="connsiteY479" fmla="*/ 382905 h 808672"/>
                    <a:gd name="connsiteX480" fmla="*/ 215265 w 1724267"/>
                    <a:gd name="connsiteY480" fmla="*/ 381952 h 808672"/>
                    <a:gd name="connsiteX481" fmla="*/ 1518285 w 1724267"/>
                    <a:gd name="connsiteY481" fmla="*/ 371475 h 808672"/>
                    <a:gd name="connsiteX482" fmla="*/ 1541145 w 1724267"/>
                    <a:gd name="connsiteY482" fmla="*/ 376237 h 808672"/>
                    <a:gd name="connsiteX483" fmla="*/ 1516380 w 1724267"/>
                    <a:gd name="connsiteY483" fmla="*/ 414337 h 808672"/>
                    <a:gd name="connsiteX484" fmla="*/ 1518285 w 1724267"/>
                    <a:gd name="connsiteY484" fmla="*/ 415290 h 808672"/>
                    <a:gd name="connsiteX485" fmla="*/ 1521142 w 1724267"/>
                    <a:gd name="connsiteY485" fmla="*/ 417195 h 808672"/>
                    <a:gd name="connsiteX486" fmla="*/ 1544955 w 1724267"/>
                    <a:gd name="connsiteY486" fmla="*/ 425767 h 808672"/>
                    <a:gd name="connsiteX487" fmla="*/ 1561147 w 1724267"/>
                    <a:gd name="connsiteY487" fmla="*/ 417195 h 808672"/>
                    <a:gd name="connsiteX488" fmla="*/ 1564005 w 1724267"/>
                    <a:gd name="connsiteY488" fmla="*/ 405765 h 808672"/>
                    <a:gd name="connsiteX489" fmla="*/ 1558290 w 1724267"/>
                    <a:gd name="connsiteY489" fmla="*/ 393382 h 808672"/>
                    <a:gd name="connsiteX490" fmla="*/ 1563052 w 1724267"/>
                    <a:gd name="connsiteY490" fmla="*/ 390525 h 808672"/>
                    <a:gd name="connsiteX491" fmla="*/ 1567815 w 1724267"/>
                    <a:gd name="connsiteY491" fmla="*/ 408622 h 808672"/>
                    <a:gd name="connsiteX492" fmla="*/ 1563052 w 1724267"/>
                    <a:gd name="connsiteY492" fmla="*/ 424815 h 808672"/>
                    <a:gd name="connsiteX493" fmla="*/ 1540192 w 1724267"/>
                    <a:gd name="connsiteY493" fmla="*/ 440055 h 808672"/>
                    <a:gd name="connsiteX494" fmla="*/ 1512570 w 1724267"/>
                    <a:gd name="connsiteY494" fmla="*/ 433387 h 808672"/>
                    <a:gd name="connsiteX495" fmla="*/ 1495425 w 1724267"/>
                    <a:gd name="connsiteY495" fmla="*/ 410527 h 808672"/>
                    <a:gd name="connsiteX496" fmla="*/ 1500187 w 1724267"/>
                    <a:gd name="connsiteY496" fmla="*/ 384810 h 808672"/>
                    <a:gd name="connsiteX497" fmla="*/ 1518285 w 1724267"/>
                    <a:gd name="connsiteY497" fmla="*/ 371475 h 808672"/>
                    <a:gd name="connsiteX498" fmla="*/ 152400 w 1724267"/>
                    <a:gd name="connsiteY498" fmla="*/ 333375 h 808672"/>
                    <a:gd name="connsiteX499" fmla="*/ 139065 w 1724267"/>
                    <a:gd name="connsiteY499" fmla="*/ 335280 h 808672"/>
                    <a:gd name="connsiteX500" fmla="*/ 153353 w 1724267"/>
                    <a:gd name="connsiteY500" fmla="*/ 362902 h 808672"/>
                    <a:gd name="connsiteX501" fmla="*/ 162878 w 1724267"/>
                    <a:gd name="connsiteY501" fmla="*/ 353377 h 808672"/>
                    <a:gd name="connsiteX502" fmla="*/ 161925 w 1724267"/>
                    <a:gd name="connsiteY502" fmla="*/ 340995 h 808672"/>
                    <a:gd name="connsiteX503" fmla="*/ 152400 w 1724267"/>
                    <a:gd name="connsiteY503" fmla="*/ 333375 h 808672"/>
                    <a:gd name="connsiteX504" fmla="*/ 146685 w 1724267"/>
                    <a:gd name="connsiteY504" fmla="*/ 320992 h 808672"/>
                    <a:gd name="connsiteX505" fmla="*/ 166688 w 1724267"/>
                    <a:gd name="connsiteY505" fmla="*/ 338137 h 808672"/>
                    <a:gd name="connsiteX506" fmla="*/ 169545 w 1724267"/>
                    <a:gd name="connsiteY506" fmla="*/ 360997 h 808672"/>
                    <a:gd name="connsiteX507" fmla="*/ 154305 w 1724267"/>
                    <a:gd name="connsiteY507" fmla="*/ 378142 h 808672"/>
                    <a:gd name="connsiteX508" fmla="*/ 132398 w 1724267"/>
                    <a:gd name="connsiteY508" fmla="*/ 338137 h 808672"/>
                    <a:gd name="connsiteX509" fmla="*/ 130493 w 1724267"/>
                    <a:gd name="connsiteY509" fmla="*/ 339090 h 808672"/>
                    <a:gd name="connsiteX510" fmla="*/ 127635 w 1724267"/>
                    <a:gd name="connsiteY510" fmla="*/ 340042 h 808672"/>
                    <a:gd name="connsiteX511" fmla="*/ 108585 w 1724267"/>
                    <a:gd name="connsiteY511" fmla="*/ 356235 h 808672"/>
                    <a:gd name="connsiteX512" fmla="*/ 108585 w 1724267"/>
                    <a:gd name="connsiteY512" fmla="*/ 374332 h 808672"/>
                    <a:gd name="connsiteX513" fmla="*/ 117158 w 1724267"/>
                    <a:gd name="connsiteY513" fmla="*/ 382905 h 808672"/>
                    <a:gd name="connsiteX514" fmla="*/ 131445 w 1724267"/>
                    <a:gd name="connsiteY514" fmla="*/ 385762 h 808672"/>
                    <a:gd name="connsiteX515" fmla="*/ 131445 w 1724267"/>
                    <a:gd name="connsiteY515" fmla="*/ 391477 h 808672"/>
                    <a:gd name="connsiteX516" fmla="*/ 113348 w 1724267"/>
                    <a:gd name="connsiteY516" fmla="*/ 387667 h 808672"/>
                    <a:gd name="connsiteX517" fmla="*/ 101918 w 1724267"/>
                    <a:gd name="connsiteY517" fmla="*/ 375285 h 808672"/>
                    <a:gd name="connsiteX518" fmla="*/ 99060 w 1724267"/>
                    <a:gd name="connsiteY518" fmla="*/ 347662 h 808672"/>
                    <a:gd name="connsiteX519" fmla="*/ 118110 w 1724267"/>
                    <a:gd name="connsiteY519" fmla="*/ 325755 h 808672"/>
                    <a:gd name="connsiteX520" fmla="*/ 146685 w 1724267"/>
                    <a:gd name="connsiteY520" fmla="*/ 320992 h 808672"/>
                    <a:gd name="connsiteX521" fmla="*/ 1555432 w 1724267"/>
                    <a:gd name="connsiteY521" fmla="*/ 291465 h 808672"/>
                    <a:gd name="connsiteX522" fmla="*/ 1561147 w 1724267"/>
                    <a:gd name="connsiteY522" fmla="*/ 291465 h 808672"/>
                    <a:gd name="connsiteX523" fmla="*/ 1564957 w 1724267"/>
                    <a:gd name="connsiteY523" fmla="*/ 296227 h 808672"/>
                    <a:gd name="connsiteX524" fmla="*/ 1564005 w 1724267"/>
                    <a:gd name="connsiteY524" fmla="*/ 302895 h 808672"/>
                    <a:gd name="connsiteX525" fmla="*/ 1559242 w 1724267"/>
                    <a:gd name="connsiteY525" fmla="*/ 307657 h 808672"/>
                    <a:gd name="connsiteX526" fmla="*/ 1554480 w 1724267"/>
                    <a:gd name="connsiteY526" fmla="*/ 311467 h 808672"/>
                    <a:gd name="connsiteX527" fmla="*/ 1553527 w 1724267"/>
                    <a:gd name="connsiteY527" fmla="*/ 317182 h 808672"/>
                    <a:gd name="connsiteX528" fmla="*/ 1555432 w 1724267"/>
                    <a:gd name="connsiteY528" fmla="*/ 326707 h 808672"/>
                    <a:gd name="connsiteX529" fmla="*/ 1581150 w 1724267"/>
                    <a:gd name="connsiteY529" fmla="*/ 340042 h 808672"/>
                    <a:gd name="connsiteX530" fmla="*/ 1596390 w 1724267"/>
                    <a:gd name="connsiteY530" fmla="*/ 345757 h 808672"/>
                    <a:gd name="connsiteX531" fmla="*/ 1604962 w 1724267"/>
                    <a:gd name="connsiteY531" fmla="*/ 339090 h 808672"/>
                    <a:gd name="connsiteX532" fmla="*/ 1608772 w 1724267"/>
                    <a:gd name="connsiteY532" fmla="*/ 340995 h 808672"/>
                    <a:gd name="connsiteX533" fmla="*/ 1590675 w 1724267"/>
                    <a:gd name="connsiteY533" fmla="*/ 376237 h 808672"/>
                    <a:gd name="connsiteX534" fmla="*/ 1586865 w 1724267"/>
                    <a:gd name="connsiteY534" fmla="*/ 374332 h 808672"/>
                    <a:gd name="connsiteX535" fmla="*/ 1587817 w 1724267"/>
                    <a:gd name="connsiteY535" fmla="*/ 363855 h 808672"/>
                    <a:gd name="connsiteX536" fmla="*/ 1574482 w 1724267"/>
                    <a:gd name="connsiteY536" fmla="*/ 354330 h 808672"/>
                    <a:gd name="connsiteX537" fmla="*/ 1556385 w 1724267"/>
                    <a:gd name="connsiteY537" fmla="*/ 344805 h 808672"/>
                    <a:gd name="connsiteX538" fmla="*/ 1542097 w 1724267"/>
                    <a:gd name="connsiteY538" fmla="*/ 340042 h 808672"/>
                    <a:gd name="connsiteX539" fmla="*/ 1533525 w 1724267"/>
                    <a:gd name="connsiteY539" fmla="*/ 346710 h 808672"/>
                    <a:gd name="connsiteX540" fmla="*/ 1529715 w 1724267"/>
                    <a:gd name="connsiteY540" fmla="*/ 344805 h 808672"/>
                    <a:gd name="connsiteX541" fmla="*/ 1534477 w 1724267"/>
                    <a:gd name="connsiteY541" fmla="*/ 333375 h 808672"/>
                    <a:gd name="connsiteX542" fmla="*/ 1536382 w 1724267"/>
                    <a:gd name="connsiteY542" fmla="*/ 325755 h 808672"/>
                    <a:gd name="connsiteX543" fmla="*/ 1540192 w 1724267"/>
                    <a:gd name="connsiteY543" fmla="*/ 319087 h 808672"/>
                    <a:gd name="connsiteX544" fmla="*/ 1549717 w 1724267"/>
                    <a:gd name="connsiteY544" fmla="*/ 323850 h 808672"/>
                    <a:gd name="connsiteX545" fmla="*/ 1547812 w 1724267"/>
                    <a:gd name="connsiteY545" fmla="*/ 309562 h 808672"/>
                    <a:gd name="connsiteX546" fmla="*/ 1550670 w 1724267"/>
                    <a:gd name="connsiteY546" fmla="*/ 297180 h 808672"/>
                    <a:gd name="connsiteX547" fmla="*/ 1555432 w 1724267"/>
                    <a:gd name="connsiteY547" fmla="*/ 291465 h 808672"/>
                    <a:gd name="connsiteX548" fmla="*/ 100965 w 1724267"/>
                    <a:gd name="connsiteY548" fmla="*/ 240030 h 808672"/>
                    <a:gd name="connsiteX549" fmla="*/ 66675 w 1724267"/>
                    <a:gd name="connsiteY549" fmla="*/ 255270 h 808672"/>
                    <a:gd name="connsiteX550" fmla="*/ 62865 w 1724267"/>
                    <a:gd name="connsiteY550" fmla="*/ 267652 h 808672"/>
                    <a:gd name="connsiteX551" fmla="*/ 64770 w 1724267"/>
                    <a:gd name="connsiteY551" fmla="*/ 278130 h 808672"/>
                    <a:gd name="connsiteX552" fmla="*/ 78105 w 1724267"/>
                    <a:gd name="connsiteY552" fmla="*/ 289560 h 808672"/>
                    <a:gd name="connsiteX553" fmla="*/ 100013 w 1724267"/>
                    <a:gd name="connsiteY553" fmla="*/ 285750 h 808672"/>
                    <a:gd name="connsiteX554" fmla="*/ 118110 w 1724267"/>
                    <a:gd name="connsiteY554" fmla="*/ 272415 h 808672"/>
                    <a:gd name="connsiteX555" fmla="*/ 119063 w 1724267"/>
                    <a:gd name="connsiteY555" fmla="*/ 255270 h 808672"/>
                    <a:gd name="connsiteX556" fmla="*/ 112395 w 1724267"/>
                    <a:gd name="connsiteY556" fmla="*/ 246697 h 808672"/>
                    <a:gd name="connsiteX557" fmla="*/ 100965 w 1724267"/>
                    <a:gd name="connsiteY557" fmla="*/ 240030 h 808672"/>
                    <a:gd name="connsiteX558" fmla="*/ 1584007 w 1724267"/>
                    <a:gd name="connsiteY558" fmla="*/ 216217 h 808672"/>
                    <a:gd name="connsiteX559" fmla="*/ 1605915 w 1724267"/>
                    <a:gd name="connsiteY559" fmla="*/ 220980 h 808672"/>
                    <a:gd name="connsiteX560" fmla="*/ 1604962 w 1724267"/>
                    <a:gd name="connsiteY560" fmla="*/ 224790 h 808672"/>
                    <a:gd name="connsiteX561" fmla="*/ 1587817 w 1724267"/>
                    <a:gd name="connsiteY561" fmla="*/ 229552 h 808672"/>
                    <a:gd name="connsiteX562" fmla="*/ 1577340 w 1724267"/>
                    <a:gd name="connsiteY562" fmla="*/ 240982 h 808672"/>
                    <a:gd name="connsiteX563" fmla="*/ 1576387 w 1724267"/>
                    <a:gd name="connsiteY563" fmla="*/ 251460 h 808672"/>
                    <a:gd name="connsiteX564" fmla="*/ 1582102 w 1724267"/>
                    <a:gd name="connsiteY564" fmla="*/ 258127 h 808672"/>
                    <a:gd name="connsiteX565" fmla="*/ 1599247 w 1724267"/>
                    <a:gd name="connsiteY565" fmla="*/ 247650 h 808672"/>
                    <a:gd name="connsiteX566" fmla="*/ 1601152 w 1724267"/>
                    <a:gd name="connsiteY566" fmla="*/ 245745 h 808672"/>
                    <a:gd name="connsiteX567" fmla="*/ 1632585 w 1724267"/>
                    <a:gd name="connsiteY567" fmla="*/ 226695 h 808672"/>
                    <a:gd name="connsiteX568" fmla="*/ 1644967 w 1724267"/>
                    <a:gd name="connsiteY568" fmla="*/ 240982 h 808672"/>
                    <a:gd name="connsiteX569" fmla="*/ 1643062 w 1724267"/>
                    <a:gd name="connsiteY569" fmla="*/ 262890 h 808672"/>
                    <a:gd name="connsiteX570" fmla="*/ 1636395 w 1724267"/>
                    <a:gd name="connsiteY570" fmla="*/ 273367 h 808672"/>
                    <a:gd name="connsiteX571" fmla="*/ 1625917 w 1724267"/>
                    <a:gd name="connsiteY571" fmla="*/ 281940 h 808672"/>
                    <a:gd name="connsiteX572" fmla="*/ 1633537 w 1724267"/>
                    <a:gd name="connsiteY572" fmla="*/ 287655 h 808672"/>
                    <a:gd name="connsiteX573" fmla="*/ 1631632 w 1724267"/>
                    <a:gd name="connsiteY573" fmla="*/ 292417 h 808672"/>
                    <a:gd name="connsiteX574" fmla="*/ 1604962 w 1724267"/>
                    <a:gd name="connsiteY574" fmla="*/ 285750 h 808672"/>
                    <a:gd name="connsiteX575" fmla="*/ 1605915 w 1724267"/>
                    <a:gd name="connsiteY575" fmla="*/ 280987 h 808672"/>
                    <a:gd name="connsiteX576" fmla="*/ 1624965 w 1724267"/>
                    <a:gd name="connsiteY576" fmla="*/ 277177 h 808672"/>
                    <a:gd name="connsiteX577" fmla="*/ 1638300 w 1724267"/>
                    <a:gd name="connsiteY577" fmla="*/ 261937 h 808672"/>
                    <a:gd name="connsiteX578" fmla="*/ 1639252 w 1724267"/>
                    <a:gd name="connsiteY578" fmla="*/ 249555 h 808672"/>
                    <a:gd name="connsiteX579" fmla="*/ 1632585 w 1724267"/>
                    <a:gd name="connsiteY579" fmla="*/ 241935 h 808672"/>
                    <a:gd name="connsiteX580" fmla="*/ 1615440 w 1724267"/>
                    <a:gd name="connsiteY580" fmla="*/ 252412 h 808672"/>
                    <a:gd name="connsiteX581" fmla="*/ 1611630 w 1724267"/>
                    <a:gd name="connsiteY581" fmla="*/ 256222 h 808672"/>
                    <a:gd name="connsiteX582" fmla="*/ 1594485 w 1724267"/>
                    <a:gd name="connsiteY582" fmla="*/ 272415 h 808672"/>
                    <a:gd name="connsiteX583" fmla="*/ 1581150 w 1724267"/>
                    <a:gd name="connsiteY583" fmla="*/ 272415 h 808672"/>
                    <a:gd name="connsiteX584" fmla="*/ 1570672 w 1724267"/>
                    <a:gd name="connsiteY584" fmla="*/ 260032 h 808672"/>
                    <a:gd name="connsiteX585" fmla="*/ 1572577 w 1724267"/>
                    <a:gd name="connsiteY585" fmla="*/ 240982 h 808672"/>
                    <a:gd name="connsiteX586" fmla="*/ 1578292 w 1724267"/>
                    <a:gd name="connsiteY586" fmla="*/ 231457 h 808672"/>
                    <a:gd name="connsiteX587" fmla="*/ 1586865 w 1724267"/>
                    <a:gd name="connsiteY587" fmla="*/ 222885 h 808672"/>
                    <a:gd name="connsiteX588" fmla="*/ 1583055 w 1724267"/>
                    <a:gd name="connsiteY588" fmla="*/ 220027 h 808672"/>
                    <a:gd name="connsiteX589" fmla="*/ 134303 w 1724267"/>
                    <a:gd name="connsiteY589" fmla="*/ 198120 h 808672"/>
                    <a:gd name="connsiteX590" fmla="*/ 135255 w 1724267"/>
                    <a:gd name="connsiteY590" fmla="*/ 199072 h 808672"/>
                    <a:gd name="connsiteX591" fmla="*/ 140018 w 1724267"/>
                    <a:gd name="connsiteY591" fmla="*/ 207645 h 808672"/>
                    <a:gd name="connsiteX592" fmla="*/ 145733 w 1724267"/>
                    <a:gd name="connsiteY592" fmla="*/ 214312 h 808672"/>
                    <a:gd name="connsiteX593" fmla="*/ 148590 w 1724267"/>
                    <a:gd name="connsiteY593" fmla="*/ 220980 h 808672"/>
                    <a:gd name="connsiteX594" fmla="*/ 110490 w 1724267"/>
                    <a:gd name="connsiteY594" fmla="*/ 237172 h 808672"/>
                    <a:gd name="connsiteX595" fmla="*/ 121920 w 1724267"/>
                    <a:gd name="connsiteY595" fmla="*/ 244792 h 808672"/>
                    <a:gd name="connsiteX596" fmla="*/ 129540 w 1724267"/>
                    <a:gd name="connsiteY596" fmla="*/ 256222 h 808672"/>
                    <a:gd name="connsiteX597" fmla="*/ 129540 w 1724267"/>
                    <a:gd name="connsiteY597" fmla="*/ 280987 h 808672"/>
                    <a:gd name="connsiteX598" fmla="*/ 108585 w 1724267"/>
                    <a:gd name="connsiteY598" fmla="*/ 299085 h 808672"/>
                    <a:gd name="connsiteX599" fmla="*/ 80963 w 1724267"/>
                    <a:gd name="connsiteY599" fmla="*/ 300990 h 808672"/>
                    <a:gd name="connsiteX600" fmla="*/ 62865 w 1724267"/>
                    <a:gd name="connsiteY600" fmla="*/ 283845 h 808672"/>
                    <a:gd name="connsiteX601" fmla="*/ 60008 w 1724267"/>
                    <a:gd name="connsiteY601" fmla="*/ 270510 h 808672"/>
                    <a:gd name="connsiteX602" fmla="*/ 61913 w 1724267"/>
                    <a:gd name="connsiteY602" fmla="*/ 257175 h 808672"/>
                    <a:gd name="connsiteX603" fmla="*/ 50483 w 1724267"/>
                    <a:gd name="connsiteY603" fmla="*/ 258127 h 808672"/>
                    <a:gd name="connsiteX604" fmla="*/ 46673 w 1724267"/>
                    <a:gd name="connsiteY604" fmla="*/ 248602 h 808672"/>
                    <a:gd name="connsiteX605" fmla="*/ 116205 w 1724267"/>
                    <a:gd name="connsiteY605" fmla="*/ 219075 h 808672"/>
                    <a:gd name="connsiteX606" fmla="*/ 130493 w 1724267"/>
                    <a:gd name="connsiteY606" fmla="*/ 210502 h 808672"/>
                    <a:gd name="connsiteX607" fmla="*/ 130493 w 1724267"/>
                    <a:gd name="connsiteY607" fmla="*/ 200025 h 808672"/>
                    <a:gd name="connsiteX608" fmla="*/ 1602105 w 1724267"/>
                    <a:gd name="connsiteY608" fmla="*/ 165735 h 808672"/>
                    <a:gd name="connsiteX609" fmla="*/ 1646872 w 1724267"/>
                    <a:gd name="connsiteY609" fmla="*/ 178117 h 808672"/>
                    <a:gd name="connsiteX610" fmla="*/ 1663065 w 1724267"/>
                    <a:gd name="connsiteY610" fmla="*/ 180022 h 808672"/>
                    <a:gd name="connsiteX611" fmla="*/ 1669732 w 1724267"/>
                    <a:gd name="connsiteY611" fmla="*/ 171450 h 808672"/>
                    <a:gd name="connsiteX612" fmla="*/ 1673542 w 1724267"/>
                    <a:gd name="connsiteY612" fmla="*/ 172402 h 808672"/>
                    <a:gd name="connsiteX613" fmla="*/ 1662112 w 1724267"/>
                    <a:gd name="connsiteY613" fmla="*/ 209550 h 808672"/>
                    <a:gd name="connsiteX614" fmla="*/ 1658302 w 1724267"/>
                    <a:gd name="connsiteY614" fmla="*/ 208597 h 808672"/>
                    <a:gd name="connsiteX615" fmla="*/ 1657350 w 1724267"/>
                    <a:gd name="connsiteY615" fmla="*/ 198120 h 808672"/>
                    <a:gd name="connsiteX616" fmla="*/ 1642110 w 1724267"/>
                    <a:gd name="connsiteY616" fmla="*/ 191452 h 808672"/>
                    <a:gd name="connsiteX617" fmla="*/ 1622107 w 1724267"/>
                    <a:gd name="connsiteY617" fmla="*/ 185737 h 808672"/>
                    <a:gd name="connsiteX618" fmla="*/ 1607820 w 1724267"/>
                    <a:gd name="connsiteY618" fmla="*/ 183832 h 808672"/>
                    <a:gd name="connsiteX619" fmla="*/ 1601152 w 1724267"/>
                    <a:gd name="connsiteY619" fmla="*/ 192405 h 808672"/>
                    <a:gd name="connsiteX620" fmla="*/ 1597342 w 1724267"/>
                    <a:gd name="connsiteY620" fmla="*/ 191452 h 808672"/>
                    <a:gd name="connsiteX621" fmla="*/ 1598295 w 1724267"/>
                    <a:gd name="connsiteY621" fmla="*/ 189547 h 808672"/>
                    <a:gd name="connsiteX622" fmla="*/ 1600200 w 1724267"/>
                    <a:gd name="connsiteY622" fmla="*/ 180975 h 808672"/>
                    <a:gd name="connsiteX623" fmla="*/ 1600200 w 1724267"/>
                    <a:gd name="connsiteY623" fmla="*/ 172402 h 808672"/>
                    <a:gd name="connsiteX624" fmla="*/ 1587817 w 1724267"/>
                    <a:gd name="connsiteY624" fmla="*/ 159067 h 808672"/>
                    <a:gd name="connsiteX625" fmla="*/ 1592580 w 1724267"/>
                    <a:gd name="connsiteY625" fmla="*/ 162877 h 808672"/>
                    <a:gd name="connsiteX626" fmla="*/ 1593532 w 1724267"/>
                    <a:gd name="connsiteY626" fmla="*/ 169545 h 808672"/>
                    <a:gd name="connsiteX627" fmla="*/ 1589722 w 1724267"/>
                    <a:gd name="connsiteY627" fmla="*/ 174307 h 808672"/>
                    <a:gd name="connsiteX628" fmla="*/ 1583055 w 1724267"/>
                    <a:gd name="connsiteY628" fmla="*/ 175260 h 808672"/>
                    <a:gd name="connsiteX629" fmla="*/ 1578292 w 1724267"/>
                    <a:gd name="connsiteY629" fmla="*/ 171450 h 808672"/>
                    <a:gd name="connsiteX630" fmla="*/ 1577340 w 1724267"/>
                    <a:gd name="connsiteY630" fmla="*/ 164782 h 808672"/>
                    <a:gd name="connsiteX631" fmla="*/ 1581150 w 1724267"/>
                    <a:gd name="connsiteY631" fmla="*/ 160020 h 808672"/>
                    <a:gd name="connsiteX632" fmla="*/ 1587817 w 1724267"/>
                    <a:gd name="connsiteY632" fmla="*/ 159067 h 808672"/>
                    <a:gd name="connsiteX633" fmla="*/ 71437 w 1724267"/>
                    <a:gd name="connsiteY633" fmla="*/ 158115 h 808672"/>
                    <a:gd name="connsiteX634" fmla="*/ 79057 w 1724267"/>
                    <a:gd name="connsiteY634" fmla="*/ 187642 h 808672"/>
                    <a:gd name="connsiteX635" fmla="*/ 90487 w 1724267"/>
                    <a:gd name="connsiteY635" fmla="*/ 180022 h 808672"/>
                    <a:gd name="connsiteX636" fmla="*/ 92392 w 1724267"/>
                    <a:gd name="connsiteY636" fmla="*/ 168592 h 808672"/>
                    <a:gd name="connsiteX637" fmla="*/ 85725 w 1724267"/>
                    <a:gd name="connsiteY637" fmla="*/ 159067 h 808672"/>
                    <a:gd name="connsiteX638" fmla="*/ 71437 w 1724267"/>
                    <a:gd name="connsiteY638" fmla="*/ 158115 h 808672"/>
                    <a:gd name="connsiteX639" fmla="*/ 54292 w 1724267"/>
                    <a:gd name="connsiteY639" fmla="*/ 142875 h 808672"/>
                    <a:gd name="connsiteX640" fmla="*/ 82867 w 1724267"/>
                    <a:gd name="connsiteY640" fmla="*/ 145732 h 808672"/>
                    <a:gd name="connsiteX641" fmla="*/ 98107 w 1724267"/>
                    <a:gd name="connsiteY641" fmla="*/ 166687 h 808672"/>
                    <a:gd name="connsiteX642" fmla="*/ 95250 w 1724267"/>
                    <a:gd name="connsiteY642" fmla="*/ 189547 h 808672"/>
                    <a:gd name="connsiteX643" fmla="*/ 76200 w 1724267"/>
                    <a:gd name="connsiteY643" fmla="*/ 202882 h 808672"/>
                    <a:gd name="connsiteX644" fmla="*/ 64770 w 1724267"/>
                    <a:gd name="connsiteY644" fmla="*/ 158115 h 808672"/>
                    <a:gd name="connsiteX645" fmla="*/ 62865 w 1724267"/>
                    <a:gd name="connsiteY645" fmla="*/ 158115 h 808672"/>
                    <a:gd name="connsiteX646" fmla="*/ 60007 w 1724267"/>
                    <a:gd name="connsiteY646" fmla="*/ 159067 h 808672"/>
                    <a:gd name="connsiteX647" fmla="*/ 37147 w 1724267"/>
                    <a:gd name="connsiteY647" fmla="*/ 170497 h 808672"/>
                    <a:gd name="connsiteX648" fmla="*/ 32385 w 1724267"/>
                    <a:gd name="connsiteY648" fmla="*/ 187642 h 808672"/>
                    <a:gd name="connsiteX649" fmla="*/ 38100 w 1724267"/>
                    <a:gd name="connsiteY649" fmla="*/ 197167 h 808672"/>
                    <a:gd name="connsiteX650" fmla="*/ 52387 w 1724267"/>
                    <a:gd name="connsiteY650" fmla="*/ 205740 h 808672"/>
                    <a:gd name="connsiteX651" fmla="*/ 51435 w 1724267"/>
                    <a:gd name="connsiteY651" fmla="*/ 210502 h 808672"/>
                    <a:gd name="connsiteX652" fmla="*/ 35242 w 1724267"/>
                    <a:gd name="connsiteY652" fmla="*/ 201930 h 808672"/>
                    <a:gd name="connsiteX653" fmla="*/ 26670 w 1724267"/>
                    <a:gd name="connsiteY653" fmla="*/ 186690 h 808672"/>
                    <a:gd name="connsiteX654" fmla="*/ 30480 w 1724267"/>
                    <a:gd name="connsiteY654" fmla="*/ 159067 h 808672"/>
                    <a:gd name="connsiteX655" fmla="*/ 54292 w 1724267"/>
                    <a:gd name="connsiteY655" fmla="*/ 142875 h 808672"/>
                    <a:gd name="connsiteX656" fmla="*/ 1617345 w 1724267"/>
                    <a:gd name="connsiteY656" fmla="*/ 89535 h 808672"/>
                    <a:gd name="connsiteX657" fmla="*/ 1622107 w 1724267"/>
                    <a:gd name="connsiteY657" fmla="*/ 90487 h 808672"/>
                    <a:gd name="connsiteX658" fmla="*/ 1618297 w 1724267"/>
                    <a:gd name="connsiteY658" fmla="*/ 110490 h 808672"/>
                    <a:gd name="connsiteX659" fmla="*/ 1666875 w 1724267"/>
                    <a:gd name="connsiteY659" fmla="*/ 120015 h 808672"/>
                    <a:gd name="connsiteX660" fmla="*/ 1676400 w 1724267"/>
                    <a:gd name="connsiteY660" fmla="*/ 119062 h 808672"/>
                    <a:gd name="connsiteX661" fmla="*/ 1681162 w 1724267"/>
                    <a:gd name="connsiteY661" fmla="*/ 112395 h 808672"/>
                    <a:gd name="connsiteX662" fmla="*/ 1681162 w 1724267"/>
                    <a:gd name="connsiteY662" fmla="*/ 106680 h 808672"/>
                    <a:gd name="connsiteX663" fmla="*/ 1678305 w 1724267"/>
                    <a:gd name="connsiteY663" fmla="*/ 100012 h 808672"/>
                    <a:gd name="connsiteX664" fmla="*/ 1683067 w 1724267"/>
                    <a:gd name="connsiteY664" fmla="*/ 98107 h 808672"/>
                    <a:gd name="connsiteX665" fmla="*/ 1686877 w 1724267"/>
                    <a:gd name="connsiteY665" fmla="*/ 108585 h 808672"/>
                    <a:gd name="connsiteX666" fmla="*/ 1686877 w 1724267"/>
                    <a:gd name="connsiteY666" fmla="*/ 119062 h 808672"/>
                    <a:gd name="connsiteX667" fmla="*/ 1680210 w 1724267"/>
                    <a:gd name="connsiteY667" fmla="*/ 132397 h 808672"/>
                    <a:gd name="connsiteX668" fmla="*/ 1666875 w 1724267"/>
                    <a:gd name="connsiteY668" fmla="*/ 134302 h 808672"/>
                    <a:gd name="connsiteX669" fmla="*/ 1616392 w 1724267"/>
                    <a:gd name="connsiteY669" fmla="*/ 123825 h 808672"/>
                    <a:gd name="connsiteX670" fmla="*/ 1614487 w 1724267"/>
                    <a:gd name="connsiteY670" fmla="*/ 135255 h 808672"/>
                    <a:gd name="connsiteX671" fmla="*/ 1609725 w 1724267"/>
                    <a:gd name="connsiteY671" fmla="*/ 134302 h 808672"/>
                    <a:gd name="connsiteX672" fmla="*/ 1606867 w 1724267"/>
                    <a:gd name="connsiteY672" fmla="*/ 119062 h 808672"/>
                    <a:gd name="connsiteX673" fmla="*/ 1587817 w 1724267"/>
                    <a:gd name="connsiteY673" fmla="*/ 110490 h 808672"/>
                    <a:gd name="connsiteX674" fmla="*/ 1588770 w 1724267"/>
                    <a:gd name="connsiteY674" fmla="*/ 104775 h 808672"/>
                    <a:gd name="connsiteX675" fmla="*/ 1613535 w 1724267"/>
                    <a:gd name="connsiteY675" fmla="*/ 109537 h 808672"/>
                    <a:gd name="connsiteX676" fmla="*/ 98107 w 1724267"/>
                    <a:gd name="connsiteY676" fmla="*/ 4762 h 808672"/>
                    <a:gd name="connsiteX677" fmla="*/ 103822 w 1724267"/>
                    <a:gd name="connsiteY677" fmla="*/ 45720 h 808672"/>
                    <a:gd name="connsiteX678" fmla="*/ 99060 w 1724267"/>
                    <a:gd name="connsiteY678" fmla="*/ 46672 h 808672"/>
                    <a:gd name="connsiteX679" fmla="*/ 94297 w 1724267"/>
                    <a:gd name="connsiteY679" fmla="*/ 37147 h 808672"/>
                    <a:gd name="connsiteX680" fmla="*/ 81915 w 1724267"/>
                    <a:gd name="connsiteY680" fmla="*/ 36195 h 808672"/>
                    <a:gd name="connsiteX681" fmla="*/ 60007 w 1724267"/>
                    <a:gd name="connsiteY681" fmla="*/ 39052 h 808672"/>
                    <a:gd name="connsiteX682" fmla="*/ 66675 w 1724267"/>
                    <a:gd name="connsiteY682" fmla="*/ 89535 h 808672"/>
                    <a:gd name="connsiteX683" fmla="*/ 88582 w 1724267"/>
                    <a:gd name="connsiteY683" fmla="*/ 86677 h 808672"/>
                    <a:gd name="connsiteX684" fmla="*/ 100012 w 1724267"/>
                    <a:gd name="connsiteY684" fmla="*/ 81915 h 808672"/>
                    <a:gd name="connsiteX685" fmla="*/ 101917 w 1724267"/>
                    <a:gd name="connsiteY685" fmla="*/ 71437 h 808672"/>
                    <a:gd name="connsiteX686" fmla="*/ 106680 w 1724267"/>
                    <a:gd name="connsiteY686" fmla="*/ 69532 h 808672"/>
                    <a:gd name="connsiteX687" fmla="*/ 112395 w 1724267"/>
                    <a:gd name="connsiteY687" fmla="*/ 110490 h 808672"/>
                    <a:gd name="connsiteX688" fmla="*/ 107632 w 1724267"/>
                    <a:gd name="connsiteY688" fmla="*/ 111442 h 808672"/>
                    <a:gd name="connsiteX689" fmla="*/ 102870 w 1724267"/>
                    <a:gd name="connsiteY689" fmla="*/ 101917 h 808672"/>
                    <a:gd name="connsiteX690" fmla="*/ 90487 w 1724267"/>
                    <a:gd name="connsiteY690" fmla="*/ 100965 h 808672"/>
                    <a:gd name="connsiteX691" fmla="*/ 32385 w 1724267"/>
                    <a:gd name="connsiteY691" fmla="*/ 108585 h 808672"/>
                    <a:gd name="connsiteX692" fmla="*/ 20955 w 1724267"/>
                    <a:gd name="connsiteY692" fmla="*/ 113347 h 808672"/>
                    <a:gd name="connsiteX693" fmla="*/ 19050 w 1724267"/>
                    <a:gd name="connsiteY693" fmla="*/ 123825 h 808672"/>
                    <a:gd name="connsiteX694" fmla="*/ 14287 w 1724267"/>
                    <a:gd name="connsiteY694" fmla="*/ 124777 h 808672"/>
                    <a:gd name="connsiteX695" fmla="*/ 8572 w 1724267"/>
                    <a:gd name="connsiteY695" fmla="*/ 83820 h 808672"/>
                    <a:gd name="connsiteX696" fmla="*/ 13335 w 1724267"/>
                    <a:gd name="connsiteY696" fmla="*/ 82867 h 808672"/>
                    <a:gd name="connsiteX697" fmla="*/ 18097 w 1724267"/>
                    <a:gd name="connsiteY697" fmla="*/ 92392 h 808672"/>
                    <a:gd name="connsiteX698" fmla="*/ 30480 w 1724267"/>
                    <a:gd name="connsiteY698" fmla="*/ 93345 h 808672"/>
                    <a:gd name="connsiteX699" fmla="*/ 59055 w 1724267"/>
                    <a:gd name="connsiteY699" fmla="*/ 89535 h 808672"/>
                    <a:gd name="connsiteX700" fmla="*/ 52387 w 1724267"/>
                    <a:gd name="connsiteY700" fmla="*/ 39052 h 808672"/>
                    <a:gd name="connsiteX701" fmla="*/ 23812 w 1724267"/>
                    <a:gd name="connsiteY701" fmla="*/ 42862 h 808672"/>
                    <a:gd name="connsiteX702" fmla="*/ 12382 w 1724267"/>
                    <a:gd name="connsiteY702" fmla="*/ 47625 h 808672"/>
                    <a:gd name="connsiteX703" fmla="*/ 10477 w 1724267"/>
                    <a:gd name="connsiteY703" fmla="*/ 58102 h 808672"/>
                    <a:gd name="connsiteX704" fmla="*/ 5715 w 1724267"/>
                    <a:gd name="connsiteY704" fmla="*/ 59055 h 808672"/>
                    <a:gd name="connsiteX705" fmla="*/ 0 w 1724267"/>
                    <a:gd name="connsiteY705" fmla="*/ 18097 h 808672"/>
                    <a:gd name="connsiteX706" fmla="*/ 4762 w 1724267"/>
                    <a:gd name="connsiteY706" fmla="*/ 17145 h 808672"/>
                    <a:gd name="connsiteX707" fmla="*/ 9525 w 1724267"/>
                    <a:gd name="connsiteY707" fmla="*/ 26670 h 808672"/>
                    <a:gd name="connsiteX708" fmla="*/ 21907 w 1724267"/>
                    <a:gd name="connsiteY708" fmla="*/ 27622 h 808672"/>
                    <a:gd name="connsiteX709" fmla="*/ 80010 w 1724267"/>
                    <a:gd name="connsiteY709" fmla="*/ 20002 h 808672"/>
                    <a:gd name="connsiteX710" fmla="*/ 91440 w 1724267"/>
                    <a:gd name="connsiteY710" fmla="*/ 16192 h 808672"/>
                    <a:gd name="connsiteX711" fmla="*/ 93345 w 1724267"/>
                    <a:gd name="connsiteY711" fmla="*/ 5715 h 808672"/>
                    <a:gd name="connsiteX712" fmla="*/ 1627822 w 1724267"/>
                    <a:gd name="connsiteY712" fmla="*/ 0 h 808672"/>
                    <a:gd name="connsiteX713" fmla="*/ 1631632 w 1724267"/>
                    <a:gd name="connsiteY713" fmla="*/ 0 h 808672"/>
                    <a:gd name="connsiteX714" fmla="*/ 1635442 w 1724267"/>
                    <a:gd name="connsiteY714" fmla="*/ 8572 h 808672"/>
                    <a:gd name="connsiteX715" fmla="*/ 1643062 w 1724267"/>
                    <a:gd name="connsiteY715" fmla="*/ 14287 h 808672"/>
                    <a:gd name="connsiteX716" fmla="*/ 1699260 w 1724267"/>
                    <a:gd name="connsiteY716" fmla="*/ 41910 h 808672"/>
                    <a:gd name="connsiteX717" fmla="*/ 1719262 w 1724267"/>
                    <a:gd name="connsiteY717" fmla="*/ 56197 h 808672"/>
                    <a:gd name="connsiteX718" fmla="*/ 1724025 w 1724267"/>
                    <a:gd name="connsiteY718" fmla="*/ 72390 h 808672"/>
                    <a:gd name="connsiteX719" fmla="*/ 1720215 w 1724267"/>
                    <a:gd name="connsiteY719" fmla="*/ 81915 h 808672"/>
                    <a:gd name="connsiteX720" fmla="*/ 1712595 w 1724267"/>
                    <a:gd name="connsiteY720" fmla="*/ 84772 h 808672"/>
                    <a:gd name="connsiteX721" fmla="*/ 1707832 w 1724267"/>
                    <a:gd name="connsiteY721" fmla="*/ 81915 h 808672"/>
                    <a:gd name="connsiteX722" fmla="*/ 1706880 w 1724267"/>
                    <a:gd name="connsiteY722" fmla="*/ 77152 h 808672"/>
                    <a:gd name="connsiteX723" fmla="*/ 1707832 w 1724267"/>
                    <a:gd name="connsiteY723" fmla="*/ 74295 h 808672"/>
                    <a:gd name="connsiteX724" fmla="*/ 1709737 w 1724267"/>
                    <a:gd name="connsiteY724" fmla="*/ 71437 h 808672"/>
                    <a:gd name="connsiteX725" fmla="*/ 1710690 w 1724267"/>
                    <a:gd name="connsiteY725" fmla="*/ 70485 h 808672"/>
                    <a:gd name="connsiteX726" fmla="*/ 1714500 w 1724267"/>
                    <a:gd name="connsiteY726" fmla="*/ 64770 h 808672"/>
                    <a:gd name="connsiteX727" fmla="*/ 1710690 w 1724267"/>
                    <a:gd name="connsiteY727" fmla="*/ 56197 h 808672"/>
                    <a:gd name="connsiteX728" fmla="*/ 1698307 w 1724267"/>
                    <a:gd name="connsiteY728" fmla="*/ 48577 h 808672"/>
                    <a:gd name="connsiteX729" fmla="*/ 1637347 w 1724267"/>
                    <a:gd name="connsiteY729" fmla="*/ 66675 h 808672"/>
                    <a:gd name="connsiteX730" fmla="*/ 1628775 w 1724267"/>
                    <a:gd name="connsiteY730" fmla="*/ 70485 h 808672"/>
                    <a:gd name="connsiteX731" fmla="*/ 1624965 w 1724267"/>
                    <a:gd name="connsiteY731" fmla="*/ 77152 h 808672"/>
                    <a:gd name="connsiteX732" fmla="*/ 1621155 w 1724267"/>
                    <a:gd name="connsiteY732" fmla="*/ 77152 h 808672"/>
                    <a:gd name="connsiteX733" fmla="*/ 1624965 w 1724267"/>
                    <a:gd name="connsiteY733" fmla="*/ 43815 h 808672"/>
                    <a:gd name="connsiteX734" fmla="*/ 1628775 w 1724267"/>
                    <a:gd name="connsiteY734" fmla="*/ 43815 h 808672"/>
                    <a:gd name="connsiteX735" fmla="*/ 1629727 w 1724267"/>
                    <a:gd name="connsiteY735" fmla="*/ 50482 h 808672"/>
                    <a:gd name="connsiteX736" fmla="*/ 1633537 w 1724267"/>
                    <a:gd name="connsiteY736" fmla="*/ 52387 h 808672"/>
                    <a:gd name="connsiteX737" fmla="*/ 1635442 w 1724267"/>
                    <a:gd name="connsiteY737" fmla="*/ 52387 h 808672"/>
                    <a:gd name="connsiteX738" fmla="*/ 1638300 w 1724267"/>
                    <a:gd name="connsiteY738" fmla="*/ 51435 h 808672"/>
                    <a:gd name="connsiteX739" fmla="*/ 1681162 w 1724267"/>
                    <a:gd name="connsiteY739" fmla="*/ 40957 h 808672"/>
                    <a:gd name="connsiteX740" fmla="*/ 1645920 w 1724267"/>
                    <a:gd name="connsiteY740" fmla="*/ 23812 h 808672"/>
                    <a:gd name="connsiteX741" fmla="*/ 1642110 w 1724267"/>
                    <a:gd name="connsiteY741" fmla="*/ 21907 h 808672"/>
                    <a:gd name="connsiteX742" fmla="*/ 1638300 w 1724267"/>
                    <a:gd name="connsiteY742" fmla="*/ 20955 h 808672"/>
                    <a:gd name="connsiteX743" fmla="*/ 1632585 w 1724267"/>
                    <a:gd name="connsiteY743" fmla="*/ 21907 h 808672"/>
                    <a:gd name="connsiteX744" fmla="*/ 1628775 w 1724267"/>
                    <a:gd name="connsiteY744" fmla="*/ 28575 h 808672"/>
                    <a:gd name="connsiteX745" fmla="*/ 1624965 w 1724267"/>
                    <a:gd name="connsiteY745" fmla="*/ 28575 h 808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Lst>
                  <a:rect l="l" t="t" r="r" b="b"/>
                  <a:pathLst>
                    <a:path w="1724267" h="808672">
                      <a:moveTo>
                        <a:pt x="1062990" y="744855"/>
                      </a:moveTo>
                      <a:cubicBezTo>
                        <a:pt x="1051560" y="748665"/>
                        <a:pt x="1043940" y="752475"/>
                        <a:pt x="1039177" y="756285"/>
                      </a:cubicBezTo>
                      <a:cubicBezTo>
                        <a:pt x="1034415" y="760095"/>
                        <a:pt x="1033462" y="764857"/>
                        <a:pt x="1034415" y="769620"/>
                      </a:cubicBezTo>
                      <a:cubicBezTo>
                        <a:pt x="1035367" y="773430"/>
                        <a:pt x="1037272" y="775335"/>
                        <a:pt x="1040130" y="777240"/>
                      </a:cubicBezTo>
                      <a:cubicBezTo>
                        <a:pt x="1042987" y="779145"/>
                        <a:pt x="1046797" y="779145"/>
                        <a:pt x="1050607" y="778192"/>
                      </a:cubicBezTo>
                      <a:cubicBezTo>
                        <a:pt x="1053465" y="777240"/>
                        <a:pt x="1056322" y="776287"/>
                        <a:pt x="1059180" y="774382"/>
                      </a:cubicBezTo>
                      <a:cubicBezTo>
                        <a:pt x="1062037" y="772477"/>
                        <a:pt x="1064895" y="768667"/>
                        <a:pt x="1068705" y="764857"/>
                      </a:cubicBezTo>
                      <a:close/>
                      <a:moveTo>
                        <a:pt x="891540" y="736282"/>
                      </a:moveTo>
                      <a:lnTo>
                        <a:pt x="899160" y="736282"/>
                      </a:lnTo>
                      <a:lnTo>
                        <a:pt x="901065" y="784860"/>
                      </a:lnTo>
                      <a:cubicBezTo>
                        <a:pt x="901065" y="791527"/>
                        <a:pt x="902017" y="796290"/>
                        <a:pt x="903922" y="799147"/>
                      </a:cubicBezTo>
                      <a:cubicBezTo>
                        <a:pt x="905827" y="801052"/>
                        <a:pt x="909637" y="802957"/>
                        <a:pt x="914400" y="802957"/>
                      </a:cubicBezTo>
                      <a:lnTo>
                        <a:pt x="914400" y="806767"/>
                      </a:lnTo>
                      <a:lnTo>
                        <a:pt x="884872" y="806767"/>
                      </a:lnTo>
                      <a:lnTo>
                        <a:pt x="884872" y="794385"/>
                      </a:lnTo>
                      <a:cubicBezTo>
                        <a:pt x="880110" y="799147"/>
                        <a:pt x="876300" y="802005"/>
                        <a:pt x="871537" y="803910"/>
                      </a:cubicBezTo>
                      <a:cubicBezTo>
                        <a:pt x="866775" y="805815"/>
                        <a:pt x="862012" y="807720"/>
                        <a:pt x="857250" y="807720"/>
                      </a:cubicBezTo>
                      <a:cubicBezTo>
                        <a:pt x="850582" y="807720"/>
                        <a:pt x="845820" y="806767"/>
                        <a:pt x="842962" y="802957"/>
                      </a:cubicBezTo>
                      <a:cubicBezTo>
                        <a:pt x="840105" y="799147"/>
                        <a:pt x="838200" y="793432"/>
                        <a:pt x="838200" y="785812"/>
                      </a:cubicBezTo>
                      <a:lnTo>
                        <a:pt x="837247" y="762952"/>
                      </a:lnTo>
                      <a:cubicBezTo>
                        <a:pt x="837247" y="756285"/>
                        <a:pt x="836295" y="751522"/>
                        <a:pt x="834390" y="748665"/>
                      </a:cubicBezTo>
                      <a:cubicBezTo>
                        <a:pt x="832485" y="745807"/>
                        <a:pt x="829627" y="744855"/>
                        <a:pt x="824865" y="744855"/>
                      </a:cubicBezTo>
                      <a:lnTo>
                        <a:pt x="824865" y="741045"/>
                      </a:lnTo>
                      <a:cubicBezTo>
                        <a:pt x="829627" y="741045"/>
                        <a:pt x="833437" y="740092"/>
                        <a:pt x="836295" y="740092"/>
                      </a:cubicBezTo>
                      <a:cubicBezTo>
                        <a:pt x="839152" y="739140"/>
                        <a:pt x="842010" y="738187"/>
                        <a:pt x="843915" y="737235"/>
                      </a:cubicBezTo>
                      <a:lnTo>
                        <a:pt x="851535" y="737235"/>
                      </a:lnTo>
                      <a:lnTo>
                        <a:pt x="853440" y="785812"/>
                      </a:lnTo>
                      <a:cubicBezTo>
                        <a:pt x="853440" y="790575"/>
                        <a:pt x="854392" y="794385"/>
                        <a:pt x="856297" y="797242"/>
                      </a:cubicBezTo>
                      <a:cubicBezTo>
                        <a:pt x="858202" y="799147"/>
                        <a:pt x="861060" y="800100"/>
                        <a:pt x="864870" y="800100"/>
                      </a:cubicBezTo>
                      <a:cubicBezTo>
                        <a:pt x="868680" y="800100"/>
                        <a:pt x="871537" y="799147"/>
                        <a:pt x="875347" y="797242"/>
                      </a:cubicBezTo>
                      <a:cubicBezTo>
                        <a:pt x="879157" y="795337"/>
                        <a:pt x="882967" y="792480"/>
                        <a:pt x="885825" y="788670"/>
                      </a:cubicBezTo>
                      <a:lnTo>
                        <a:pt x="884872" y="762000"/>
                      </a:lnTo>
                      <a:cubicBezTo>
                        <a:pt x="884872" y="755332"/>
                        <a:pt x="883920" y="750570"/>
                        <a:pt x="882015" y="747712"/>
                      </a:cubicBezTo>
                      <a:cubicBezTo>
                        <a:pt x="880110" y="744855"/>
                        <a:pt x="877252" y="743902"/>
                        <a:pt x="872490" y="743902"/>
                      </a:cubicBezTo>
                      <a:lnTo>
                        <a:pt x="872490" y="740092"/>
                      </a:lnTo>
                      <a:cubicBezTo>
                        <a:pt x="877252" y="740092"/>
                        <a:pt x="881062" y="739140"/>
                        <a:pt x="883920" y="739140"/>
                      </a:cubicBezTo>
                      <a:cubicBezTo>
                        <a:pt x="886777" y="738187"/>
                        <a:pt x="889635" y="737235"/>
                        <a:pt x="891540" y="736282"/>
                      </a:cubicBezTo>
                      <a:close/>
                      <a:moveTo>
                        <a:pt x="978217" y="727710"/>
                      </a:moveTo>
                      <a:cubicBezTo>
                        <a:pt x="981075" y="727710"/>
                        <a:pt x="983932" y="727710"/>
                        <a:pt x="985837" y="728662"/>
                      </a:cubicBezTo>
                      <a:cubicBezTo>
                        <a:pt x="987742" y="729615"/>
                        <a:pt x="988695" y="731520"/>
                        <a:pt x="988695" y="733425"/>
                      </a:cubicBezTo>
                      <a:cubicBezTo>
                        <a:pt x="988695" y="736282"/>
                        <a:pt x="988695" y="738187"/>
                        <a:pt x="987742" y="739140"/>
                      </a:cubicBezTo>
                      <a:cubicBezTo>
                        <a:pt x="986790" y="741045"/>
                        <a:pt x="984885" y="741045"/>
                        <a:pt x="982027" y="741997"/>
                      </a:cubicBezTo>
                      <a:cubicBezTo>
                        <a:pt x="980122" y="741997"/>
                        <a:pt x="978217" y="741997"/>
                        <a:pt x="975360" y="741045"/>
                      </a:cubicBezTo>
                      <a:cubicBezTo>
                        <a:pt x="972502" y="740092"/>
                        <a:pt x="970597" y="739140"/>
                        <a:pt x="968692" y="739140"/>
                      </a:cubicBezTo>
                      <a:cubicBezTo>
                        <a:pt x="966787" y="739140"/>
                        <a:pt x="964882" y="740092"/>
                        <a:pt x="962977" y="741997"/>
                      </a:cubicBezTo>
                      <a:cubicBezTo>
                        <a:pt x="961072" y="743902"/>
                        <a:pt x="959167" y="745807"/>
                        <a:pt x="956310" y="748665"/>
                      </a:cubicBezTo>
                      <a:lnTo>
                        <a:pt x="960120" y="777240"/>
                      </a:lnTo>
                      <a:cubicBezTo>
                        <a:pt x="961072" y="785812"/>
                        <a:pt x="962977" y="791527"/>
                        <a:pt x="964882" y="793432"/>
                      </a:cubicBezTo>
                      <a:cubicBezTo>
                        <a:pt x="966787" y="795337"/>
                        <a:pt x="970597" y="796290"/>
                        <a:pt x="975360" y="796290"/>
                      </a:cubicBezTo>
                      <a:lnTo>
                        <a:pt x="976312" y="800100"/>
                      </a:lnTo>
                      <a:lnTo>
                        <a:pt x="936307" y="804862"/>
                      </a:lnTo>
                      <a:lnTo>
                        <a:pt x="936307" y="801052"/>
                      </a:lnTo>
                      <a:cubicBezTo>
                        <a:pt x="941070" y="800100"/>
                        <a:pt x="943927" y="798195"/>
                        <a:pt x="945832" y="795337"/>
                      </a:cubicBezTo>
                      <a:cubicBezTo>
                        <a:pt x="946785" y="792480"/>
                        <a:pt x="947737" y="787717"/>
                        <a:pt x="946785" y="779145"/>
                      </a:cubicBezTo>
                      <a:lnTo>
                        <a:pt x="943927" y="758190"/>
                      </a:lnTo>
                      <a:cubicBezTo>
                        <a:pt x="942975" y="751522"/>
                        <a:pt x="942022" y="746760"/>
                        <a:pt x="939165" y="744855"/>
                      </a:cubicBezTo>
                      <a:cubicBezTo>
                        <a:pt x="937260" y="742950"/>
                        <a:pt x="933450" y="741997"/>
                        <a:pt x="928687" y="741997"/>
                      </a:cubicBezTo>
                      <a:lnTo>
                        <a:pt x="928687" y="738187"/>
                      </a:lnTo>
                      <a:cubicBezTo>
                        <a:pt x="933450" y="737235"/>
                        <a:pt x="937260" y="736282"/>
                        <a:pt x="940117" y="735330"/>
                      </a:cubicBezTo>
                      <a:cubicBezTo>
                        <a:pt x="942975" y="734377"/>
                        <a:pt x="945832" y="733425"/>
                        <a:pt x="947737" y="732472"/>
                      </a:cubicBezTo>
                      <a:lnTo>
                        <a:pt x="955357" y="731520"/>
                      </a:lnTo>
                      <a:lnTo>
                        <a:pt x="956310" y="741997"/>
                      </a:lnTo>
                      <a:cubicBezTo>
                        <a:pt x="959167" y="738187"/>
                        <a:pt x="962977" y="734377"/>
                        <a:pt x="966787" y="732472"/>
                      </a:cubicBezTo>
                      <a:cubicBezTo>
                        <a:pt x="970597" y="729615"/>
                        <a:pt x="974407" y="728662"/>
                        <a:pt x="978217" y="727710"/>
                      </a:cubicBezTo>
                      <a:close/>
                      <a:moveTo>
                        <a:pt x="1055370" y="712470"/>
                      </a:moveTo>
                      <a:cubicBezTo>
                        <a:pt x="1059180" y="712470"/>
                        <a:pt x="1062990" y="713422"/>
                        <a:pt x="1065847" y="715327"/>
                      </a:cubicBezTo>
                      <a:cubicBezTo>
                        <a:pt x="1068705" y="716280"/>
                        <a:pt x="1070610" y="718185"/>
                        <a:pt x="1071562" y="721042"/>
                      </a:cubicBezTo>
                      <a:cubicBezTo>
                        <a:pt x="1073467" y="723900"/>
                        <a:pt x="1074420" y="726757"/>
                        <a:pt x="1075372" y="732472"/>
                      </a:cubicBezTo>
                      <a:lnTo>
                        <a:pt x="1082040" y="762000"/>
                      </a:lnTo>
                      <a:cubicBezTo>
                        <a:pt x="1082992" y="766762"/>
                        <a:pt x="1083945" y="768667"/>
                        <a:pt x="1085850" y="770572"/>
                      </a:cubicBezTo>
                      <a:cubicBezTo>
                        <a:pt x="1086802" y="771525"/>
                        <a:pt x="1088707" y="772477"/>
                        <a:pt x="1091565" y="771525"/>
                      </a:cubicBezTo>
                      <a:cubicBezTo>
                        <a:pt x="1092517" y="771525"/>
                        <a:pt x="1092517" y="771525"/>
                        <a:pt x="1093470" y="770572"/>
                      </a:cubicBezTo>
                      <a:cubicBezTo>
                        <a:pt x="1094422" y="770572"/>
                        <a:pt x="1095375" y="769620"/>
                        <a:pt x="1096327" y="768667"/>
                      </a:cubicBezTo>
                      <a:lnTo>
                        <a:pt x="1099185" y="771525"/>
                      </a:lnTo>
                      <a:cubicBezTo>
                        <a:pt x="1097280" y="773430"/>
                        <a:pt x="1095375" y="775335"/>
                        <a:pt x="1093470" y="776287"/>
                      </a:cubicBezTo>
                      <a:cubicBezTo>
                        <a:pt x="1091565" y="777240"/>
                        <a:pt x="1089660" y="778192"/>
                        <a:pt x="1087755" y="779145"/>
                      </a:cubicBezTo>
                      <a:cubicBezTo>
                        <a:pt x="1083945" y="780097"/>
                        <a:pt x="1081087" y="780097"/>
                        <a:pt x="1077277" y="779145"/>
                      </a:cubicBezTo>
                      <a:cubicBezTo>
                        <a:pt x="1075372" y="776287"/>
                        <a:pt x="1072515" y="774382"/>
                        <a:pt x="1070610" y="771525"/>
                      </a:cubicBezTo>
                      <a:cubicBezTo>
                        <a:pt x="1067752" y="776287"/>
                        <a:pt x="1063942" y="779145"/>
                        <a:pt x="1060132" y="782002"/>
                      </a:cubicBezTo>
                      <a:cubicBezTo>
                        <a:pt x="1056322" y="784860"/>
                        <a:pt x="1051560" y="786765"/>
                        <a:pt x="1046797" y="787717"/>
                      </a:cubicBezTo>
                      <a:cubicBezTo>
                        <a:pt x="1040130" y="789622"/>
                        <a:pt x="1034415" y="788670"/>
                        <a:pt x="1030605" y="786765"/>
                      </a:cubicBezTo>
                      <a:cubicBezTo>
                        <a:pt x="1025842" y="784860"/>
                        <a:pt x="1022985" y="781050"/>
                        <a:pt x="1022032" y="775335"/>
                      </a:cubicBezTo>
                      <a:cubicBezTo>
                        <a:pt x="1020127" y="767715"/>
                        <a:pt x="1022985" y="762000"/>
                        <a:pt x="1029652" y="756285"/>
                      </a:cubicBezTo>
                      <a:cubicBezTo>
                        <a:pt x="1036320" y="750570"/>
                        <a:pt x="1047750" y="744855"/>
                        <a:pt x="1062990" y="740092"/>
                      </a:cubicBezTo>
                      <a:lnTo>
                        <a:pt x="1061085" y="730567"/>
                      </a:lnTo>
                      <a:cubicBezTo>
                        <a:pt x="1060132" y="727710"/>
                        <a:pt x="1060132" y="725805"/>
                        <a:pt x="1059180" y="723900"/>
                      </a:cubicBezTo>
                      <a:cubicBezTo>
                        <a:pt x="1058227" y="722947"/>
                        <a:pt x="1057275" y="721995"/>
                        <a:pt x="1056322" y="721042"/>
                      </a:cubicBezTo>
                      <a:cubicBezTo>
                        <a:pt x="1054417" y="720090"/>
                        <a:pt x="1052512" y="719137"/>
                        <a:pt x="1050607" y="719137"/>
                      </a:cubicBezTo>
                      <a:cubicBezTo>
                        <a:pt x="1048702" y="719137"/>
                        <a:pt x="1045845" y="719137"/>
                        <a:pt x="1042987" y="719137"/>
                      </a:cubicBezTo>
                      <a:cubicBezTo>
                        <a:pt x="1039177" y="720090"/>
                        <a:pt x="1036320" y="721042"/>
                        <a:pt x="1033462" y="723900"/>
                      </a:cubicBezTo>
                      <a:cubicBezTo>
                        <a:pt x="1031557" y="725805"/>
                        <a:pt x="1029652" y="727710"/>
                        <a:pt x="1029652" y="730567"/>
                      </a:cubicBezTo>
                      <a:cubicBezTo>
                        <a:pt x="1029652" y="731520"/>
                        <a:pt x="1029652" y="731520"/>
                        <a:pt x="1029652" y="733425"/>
                      </a:cubicBezTo>
                      <a:cubicBezTo>
                        <a:pt x="1030605" y="739140"/>
                        <a:pt x="1028700" y="741997"/>
                        <a:pt x="1023937" y="742950"/>
                      </a:cubicBezTo>
                      <a:cubicBezTo>
                        <a:pt x="1022032" y="742950"/>
                        <a:pt x="1020127" y="742950"/>
                        <a:pt x="1019175" y="741997"/>
                      </a:cubicBezTo>
                      <a:cubicBezTo>
                        <a:pt x="1017270" y="741045"/>
                        <a:pt x="1016317" y="739140"/>
                        <a:pt x="1016317" y="737235"/>
                      </a:cubicBezTo>
                      <a:cubicBezTo>
                        <a:pt x="1015365" y="732472"/>
                        <a:pt x="1017270" y="728662"/>
                        <a:pt x="1022032" y="723900"/>
                      </a:cubicBezTo>
                      <a:cubicBezTo>
                        <a:pt x="1026795" y="719137"/>
                        <a:pt x="1033462" y="715327"/>
                        <a:pt x="1042035" y="713422"/>
                      </a:cubicBezTo>
                      <a:cubicBezTo>
                        <a:pt x="1046797" y="712470"/>
                        <a:pt x="1050607" y="711517"/>
                        <a:pt x="1055370" y="712470"/>
                      </a:cubicBezTo>
                      <a:close/>
                      <a:moveTo>
                        <a:pt x="785812" y="709612"/>
                      </a:moveTo>
                      <a:lnTo>
                        <a:pt x="791527" y="710565"/>
                      </a:lnTo>
                      <a:lnTo>
                        <a:pt x="788670" y="736282"/>
                      </a:lnTo>
                      <a:lnTo>
                        <a:pt x="808672" y="738187"/>
                      </a:lnTo>
                      <a:lnTo>
                        <a:pt x="807720" y="742950"/>
                      </a:lnTo>
                      <a:lnTo>
                        <a:pt x="787717" y="741045"/>
                      </a:lnTo>
                      <a:lnTo>
                        <a:pt x="782955" y="789622"/>
                      </a:lnTo>
                      <a:cubicBezTo>
                        <a:pt x="782955" y="793432"/>
                        <a:pt x="782955" y="797242"/>
                        <a:pt x="784860" y="799147"/>
                      </a:cubicBezTo>
                      <a:cubicBezTo>
                        <a:pt x="785812" y="801052"/>
                        <a:pt x="788670" y="802957"/>
                        <a:pt x="791527" y="802957"/>
                      </a:cubicBezTo>
                      <a:cubicBezTo>
                        <a:pt x="793432" y="802957"/>
                        <a:pt x="795337" y="802957"/>
                        <a:pt x="797242" y="802005"/>
                      </a:cubicBezTo>
                      <a:cubicBezTo>
                        <a:pt x="799147" y="801052"/>
                        <a:pt x="801052" y="800100"/>
                        <a:pt x="803910" y="799147"/>
                      </a:cubicBezTo>
                      <a:lnTo>
                        <a:pt x="806767" y="802957"/>
                      </a:lnTo>
                      <a:cubicBezTo>
                        <a:pt x="803910" y="805815"/>
                        <a:pt x="800100" y="806767"/>
                        <a:pt x="797242" y="807720"/>
                      </a:cubicBezTo>
                      <a:cubicBezTo>
                        <a:pt x="794385" y="808672"/>
                        <a:pt x="790575" y="808672"/>
                        <a:pt x="786765" y="808672"/>
                      </a:cubicBezTo>
                      <a:cubicBezTo>
                        <a:pt x="781050" y="807720"/>
                        <a:pt x="776287" y="805815"/>
                        <a:pt x="773430" y="802957"/>
                      </a:cubicBezTo>
                      <a:cubicBezTo>
                        <a:pt x="770572" y="799147"/>
                        <a:pt x="769620" y="795337"/>
                        <a:pt x="769620" y="789622"/>
                      </a:cubicBezTo>
                      <a:lnTo>
                        <a:pt x="774382" y="738187"/>
                      </a:lnTo>
                      <a:lnTo>
                        <a:pt x="762952" y="737235"/>
                      </a:lnTo>
                      <a:lnTo>
                        <a:pt x="763905" y="732472"/>
                      </a:lnTo>
                      <a:cubicBezTo>
                        <a:pt x="770572" y="733425"/>
                        <a:pt x="775335" y="731520"/>
                        <a:pt x="779145" y="728662"/>
                      </a:cubicBezTo>
                      <a:cubicBezTo>
                        <a:pt x="782002" y="725805"/>
                        <a:pt x="784860" y="719137"/>
                        <a:pt x="785812" y="709612"/>
                      </a:cubicBezTo>
                      <a:close/>
                      <a:moveTo>
                        <a:pt x="601027" y="703897"/>
                      </a:moveTo>
                      <a:cubicBezTo>
                        <a:pt x="605790" y="704850"/>
                        <a:pt x="609600" y="705802"/>
                        <a:pt x="612457" y="705802"/>
                      </a:cubicBezTo>
                      <a:cubicBezTo>
                        <a:pt x="615315" y="705802"/>
                        <a:pt x="618172" y="705802"/>
                        <a:pt x="621030" y="704850"/>
                      </a:cubicBezTo>
                      <a:lnTo>
                        <a:pt x="628650" y="706755"/>
                      </a:lnTo>
                      <a:lnTo>
                        <a:pt x="617220" y="754380"/>
                      </a:lnTo>
                      <a:cubicBezTo>
                        <a:pt x="616267" y="759142"/>
                        <a:pt x="616267" y="762952"/>
                        <a:pt x="617220" y="765810"/>
                      </a:cubicBezTo>
                      <a:cubicBezTo>
                        <a:pt x="618172" y="768667"/>
                        <a:pt x="621030" y="770572"/>
                        <a:pt x="624840" y="771525"/>
                      </a:cubicBezTo>
                      <a:cubicBezTo>
                        <a:pt x="628650" y="772477"/>
                        <a:pt x="631507" y="772477"/>
                        <a:pt x="636270" y="771525"/>
                      </a:cubicBezTo>
                      <a:cubicBezTo>
                        <a:pt x="640080" y="770572"/>
                        <a:pt x="644842" y="768667"/>
                        <a:pt x="649605" y="765810"/>
                      </a:cubicBezTo>
                      <a:lnTo>
                        <a:pt x="656272" y="740092"/>
                      </a:lnTo>
                      <a:cubicBezTo>
                        <a:pt x="658177" y="733425"/>
                        <a:pt x="658177" y="728662"/>
                        <a:pt x="657225" y="725805"/>
                      </a:cubicBezTo>
                      <a:cubicBezTo>
                        <a:pt x="656272" y="722947"/>
                        <a:pt x="653415" y="721042"/>
                        <a:pt x="648652" y="719137"/>
                      </a:cubicBezTo>
                      <a:lnTo>
                        <a:pt x="649605" y="715327"/>
                      </a:lnTo>
                      <a:cubicBezTo>
                        <a:pt x="654367" y="716280"/>
                        <a:pt x="658177" y="717232"/>
                        <a:pt x="661035" y="717232"/>
                      </a:cubicBezTo>
                      <a:cubicBezTo>
                        <a:pt x="663892" y="717232"/>
                        <a:pt x="666750" y="717232"/>
                        <a:pt x="669607" y="716280"/>
                      </a:cubicBezTo>
                      <a:lnTo>
                        <a:pt x="676275" y="718185"/>
                      </a:lnTo>
                      <a:lnTo>
                        <a:pt x="664845" y="765810"/>
                      </a:lnTo>
                      <a:cubicBezTo>
                        <a:pt x="662940" y="772477"/>
                        <a:pt x="662940" y="777240"/>
                        <a:pt x="663892" y="780097"/>
                      </a:cubicBezTo>
                      <a:cubicBezTo>
                        <a:pt x="664845" y="782955"/>
                        <a:pt x="667702" y="784860"/>
                        <a:pt x="672465" y="786765"/>
                      </a:cubicBezTo>
                      <a:lnTo>
                        <a:pt x="671512" y="790575"/>
                      </a:lnTo>
                      <a:lnTo>
                        <a:pt x="641985" y="782955"/>
                      </a:lnTo>
                      <a:lnTo>
                        <a:pt x="644842" y="770572"/>
                      </a:lnTo>
                      <a:cubicBezTo>
                        <a:pt x="639127" y="773430"/>
                        <a:pt x="634365" y="775335"/>
                        <a:pt x="629602" y="776287"/>
                      </a:cubicBezTo>
                      <a:cubicBezTo>
                        <a:pt x="624840" y="777240"/>
                        <a:pt x="620077" y="777240"/>
                        <a:pt x="615315" y="776287"/>
                      </a:cubicBezTo>
                      <a:cubicBezTo>
                        <a:pt x="608647" y="774382"/>
                        <a:pt x="604837" y="771525"/>
                        <a:pt x="601980" y="767715"/>
                      </a:cubicBezTo>
                      <a:cubicBezTo>
                        <a:pt x="600075" y="763905"/>
                        <a:pt x="600075" y="757237"/>
                        <a:pt x="601980" y="750570"/>
                      </a:cubicBezTo>
                      <a:lnTo>
                        <a:pt x="607695" y="728662"/>
                      </a:lnTo>
                      <a:cubicBezTo>
                        <a:pt x="609600" y="721995"/>
                        <a:pt x="609600" y="717232"/>
                        <a:pt x="608647" y="714375"/>
                      </a:cubicBezTo>
                      <a:cubicBezTo>
                        <a:pt x="607695" y="711517"/>
                        <a:pt x="604837" y="709612"/>
                        <a:pt x="600075" y="707707"/>
                      </a:cubicBezTo>
                      <a:close/>
                      <a:moveTo>
                        <a:pt x="709612" y="696277"/>
                      </a:moveTo>
                      <a:lnTo>
                        <a:pt x="711517" y="696277"/>
                      </a:lnTo>
                      <a:cubicBezTo>
                        <a:pt x="715327" y="697230"/>
                        <a:pt x="718185" y="697230"/>
                        <a:pt x="721995" y="697230"/>
                      </a:cubicBezTo>
                      <a:cubicBezTo>
                        <a:pt x="724852" y="697230"/>
                        <a:pt x="727710" y="697230"/>
                        <a:pt x="730567" y="696277"/>
                      </a:cubicBezTo>
                      <a:lnTo>
                        <a:pt x="738187" y="697230"/>
                      </a:lnTo>
                      <a:lnTo>
                        <a:pt x="725805" y="775335"/>
                      </a:lnTo>
                      <a:cubicBezTo>
                        <a:pt x="724852" y="783907"/>
                        <a:pt x="724852" y="789622"/>
                        <a:pt x="725805" y="791527"/>
                      </a:cubicBezTo>
                      <a:cubicBezTo>
                        <a:pt x="726757" y="794385"/>
                        <a:pt x="730567" y="795337"/>
                        <a:pt x="734377" y="797242"/>
                      </a:cubicBezTo>
                      <a:lnTo>
                        <a:pt x="733425" y="801052"/>
                      </a:lnTo>
                      <a:lnTo>
                        <a:pt x="692467" y="794385"/>
                      </a:lnTo>
                      <a:lnTo>
                        <a:pt x="693420" y="790575"/>
                      </a:lnTo>
                      <a:cubicBezTo>
                        <a:pt x="698182" y="790575"/>
                        <a:pt x="701992" y="789622"/>
                        <a:pt x="703897" y="787717"/>
                      </a:cubicBezTo>
                      <a:cubicBezTo>
                        <a:pt x="705802" y="785812"/>
                        <a:pt x="707707" y="781050"/>
                        <a:pt x="708660" y="772477"/>
                      </a:cubicBezTo>
                      <a:lnTo>
                        <a:pt x="717232" y="720090"/>
                      </a:lnTo>
                      <a:cubicBezTo>
                        <a:pt x="718185" y="713422"/>
                        <a:pt x="718185" y="707707"/>
                        <a:pt x="717232" y="705802"/>
                      </a:cubicBezTo>
                      <a:cubicBezTo>
                        <a:pt x="716280" y="702945"/>
                        <a:pt x="712470" y="701040"/>
                        <a:pt x="708660" y="700087"/>
                      </a:cubicBezTo>
                      <a:close/>
                      <a:moveTo>
                        <a:pt x="534352" y="680085"/>
                      </a:moveTo>
                      <a:cubicBezTo>
                        <a:pt x="542925" y="676275"/>
                        <a:pt x="552450" y="676275"/>
                        <a:pt x="561975" y="680085"/>
                      </a:cubicBezTo>
                      <a:cubicBezTo>
                        <a:pt x="568642" y="682942"/>
                        <a:pt x="573405" y="687705"/>
                        <a:pt x="577215" y="693420"/>
                      </a:cubicBezTo>
                      <a:cubicBezTo>
                        <a:pt x="580072" y="699135"/>
                        <a:pt x="581025" y="704850"/>
                        <a:pt x="579120" y="709612"/>
                      </a:cubicBezTo>
                      <a:cubicBezTo>
                        <a:pt x="578167" y="711517"/>
                        <a:pt x="577215" y="713422"/>
                        <a:pt x="575310" y="713422"/>
                      </a:cubicBezTo>
                      <a:cubicBezTo>
                        <a:pt x="573405" y="714375"/>
                        <a:pt x="571500" y="714375"/>
                        <a:pt x="569595" y="713422"/>
                      </a:cubicBezTo>
                      <a:cubicBezTo>
                        <a:pt x="567690" y="712470"/>
                        <a:pt x="566737" y="711517"/>
                        <a:pt x="565785" y="709612"/>
                      </a:cubicBezTo>
                      <a:cubicBezTo>
                        <a:pt x="564832" y="707707"/>
                        <a:pt x="564832" y="706755"/>
                        <a:pt x="565785" y="704850"/>
                      </a:cubicBezTo>
                      <a:cubicBezTo>
                        <a:pt x="565785" y="703897"/>
                        <a:pt x="566737" y="702945"/>
                        <a:pt x="566737" y="702945"/>
                      </a:cubicBezTo>
                      <a:cubicBezTo>
                        <a:pt x="567690" y="701992"/>
                        <a:pt x="567690" y="701040"/>
                        <a:pt x="567690" y="701040"/>
                      </a:cubicBezTo>
                      <a:cubicBezTo>
                        <a:pt x="568642" y="698182"/>
                        <a:pt x="568642" y="695325"/>
                        <a:pt x="567690" y="693420"/>
                      </a:cubicBezTo>
                      <a:cubicBezTo>
                        <a:pt x="566737" y="690562"/>
                        <a:pt x="563880" y="688657"/>
                        <a:pt x="560070" y="687705"/>
                      </a:cubicBezTo>
                      <a:cubicBezTo>
                        <a:pt x="554355" y="684847"/>
                        <a:pt x="548640" y="685800"/>
                        <a:pt x="542925" y="689610"/>
                      </a:cubicBezTo>
                      <a:cubicBezTo>
                        <a:pt x="537210" y="693420"/>
                        <a:pt x="532447" y="699135"/>
                        <a:pt x="528637" y="707707"/>
                      </a:cubicBezTo>
                      <a:cubicBezTo>
                        <a:pt x="524827" y="717232"/>
                        <a:pt x="523875" y="724852"/>
                        <a:pt x="524827" y="731520"/>
                      </a:cubicBezTo>
                      <a:cubicBezTo>
                        <a:pt x="526732" y="738187"/>
                        <a:pt x="530542" y="742950"/>
                        <a:pt x="536257" y="745807"/>
                      </a:cubicBezTo>
                      <a:cubicBezTo>
                        <a:pt x="540067" y="747712"/>
                        <a:pt x="543877" y="747712"/>
                        <a:pt x="548640" y="747712"/>
                      </a:cubicBezTo>
                      <a:cubicBezTo>
                        <a:pt x="553402" y="745807"/>
                        <a:pt x="558165" y="743902"/>
                        <a:pt x="562927" y="741045"/>
                      </a:cubicBezTo>
                      <a:lnTo>
                        <a:pt x="565785" y="745807"/>
                      </a:lnTo>
                      <a:cubicBezTo>
                        <a:pt x="560070" y="749617"/>
                        <a:pt x="554355" y="751522"/>
                        <a:pt x="549592" y="752475"/>
                      </a:cubicBezTo>
                      <a:cubicBezTo>
                        <a:pt x="543877" y="753427"/>
                        <a:pt x="539115" y="752475"/>
                        <a:pt x="533400" y="750570"/>
                      </a:cubicBezTo>
                      <a:cubicBezTo>
                        <a:pt x="523875" y="746760"/>
                        <a:pt x="517207" y="740092"/>
                        <a:pt x="513397" y="730567"/>
                      </a:cubicBezTo>
                      <a:cubicBezTo>
                        <a:pt x="509587" y="721995"/>
                        <a:pt x="510540" y="712470"/>
                        <a:pt x="514350" y="701992"/>
                      </a:cubicBezTo>
                      <a:cubicBezTo>
                        <a:pt x="519112" y="691515"/>
                        <a:pt x="525780" y="683895"/>
                        <a:pt x="534352" y="680085"/>
                      </a:cubicBezTo>
                      <a:close/>
                      <a:moveTo>
                        <a:pt x="1112520" y="659130"/>
                      </a:moveTo>
                      <a:lnTo>
                        <a:pt x="1137285" y="734377"/>
                      </a:lnTo>
                      <a:cubicBezTo>
                        <a:pt x="1140142" y="742950"/>
                        <a:pt x="1142047" y="747712"/>
                        <a:pt x="1144905" y="748665"/>
                      </a:cubicBezTo>
                      <a:cubicBezTo>
                        <a:pt x="1146810" y="750570"/>
                        <a:pt x="1150620" y="750570"/>
                        <a:pt x="1155382" y="749617"/>
                      </a:cubicBezTo>
                      <a:lnTo>
                        <a:pt x="1156335" y="753427"/>
                      </a:lnTo>
                      <a:lnTo>
                        <a:pt x="1118235" y="764857"/>
                      </a:lnTo>
                      <a:lnTo>
                        <a:pt x="1117282" y="761047"/>
                      </a:lnTo>
                      <a:cubicBezTo>
                        <a:pt x="1122045" y="759142"/>
                        <a:pt x="1124902" y="756285"/>
                        <a:pt x="1125855" y="754380"/>
                      </a:cubicBezTo>
                      <a:cubicBezTo>
                        <a:pt x="1126807" y="751522"/>
                        <a:pt x="1125855" y="746760"/>
                        <a:pt x="1122997" y="738187"/>
                      </a:cubicBezTo>
                      <a:lnTo>
                        <a:pt x="1106805" y="687705"/>
                      </a:lnTo>
                      <a:cubicBezTo>
                        <a:pt x="1104900" y="681037"/>
                        <a:pt x="1102042" y="676275"/>
                        <a:pt x="1100137" y="675322"/>
                      </a:cubicBezTo>
                      <a:cubicBezTo>
                        <a:pt x="1097280" y="673417"/>
                        <a:pt x="1094422" y="673417"/>
                        <a:pt x="1089660" y="674370"/>
                      </a:cubicBezTo>
                      <a:lnTo>
                        <a:pt x="1088707" y="670560"/>
                      </a:lnTo>
                      <a:lnTo>
                        <a:pt x="1089660" y="669607"/>
                      </a:lnTo>
                      <a:cubicBezTo>
                        <a:pt x="1093470" y="668655"/>
                        <a:pt x="1096327" y="666750"/>
                        <a:pt x="1099185" y="665797"/>
                      </a:cubicBezTo>
                      <a:cubicBezTo>
                        <a:pt x="1102042" y="664845"/>
                        <a:pt x="1103947" y="662940"/>
                        <a:pt x="1105852" y="661035"/>
                      </a:cubicBezTo>
                      <a:close/>
                      <a:moveTo>
                        <a:pt x="474345" y="644842"/>
                      </a:moveTo>
                      <a:lnTo>
                        <a:pt x="476250" y="645795"/>
                      </a:lnTo>
                      <a:cubicBezTo>
                        <a:pt x="479107" y="647700"/>
                        <a:pt x="481965" y="648652"/>
                        <a:pt x="484822" y="649605"/>
                      </a:cubicBezTo>
                      <a:cubicBezTo>
                        <a:pt x="487680" y="650557"/>
                        <a:pt x="490537" y="651510"/>
                        <a:pt x="493395" y="651510"/>
                      </a:cubicBezTo>
                      <a:lnTo>
                        <a:pt x="499110" y="655320"/>
                      </a:lnTo>
                      <a:lnTo>
                        <a:pt x="476250" y="696277"/>
                      </a:lnTo>
                      <a:cubicBezTo>
                        <a:pt x="472440" y="703897"/>
                        <a:pt x="470535" y="708660"/>
                        <a:pt x="470535" y="711517"/>
                      </a:cubicBezTo>
                      <a:cubicBezTo>
                        <a:pt x="470535" y="714375"/>
                        <a:pt x="473392" y="717232"/>
                        <a:pt x="477202" y="720090"/>
                      </a:cubicBezTo>
                      <a:lnTo>
                        <a:pt x="475297" y="723900"/>
                      </a:lnTo>
                      <a:lnTo>
                        <a:pt x="441960" y="704850"/>
                      </a:lnTo>
                      <a:lnTo>
                        <a:pt x="443865" y="701040"/>
                      </a:lnTo>
                      <a:cubicBezTo>
                        <a:pt x="448627" y="702945"/>
                        <a:pt x="452437" y="702945"/>
                        <a:pt x="454342" y="701992"/>
                      </a:cubicBezTo>
                      <a:cubicBezTo>
                        <a:pt x="457200" y="701040"/>
                        <a:pt x="460057" y="696277"/>
                        <a:pt x="464820" y="688657"/>
                      </a:cubicBezTo>
                      <a:lnTo>
                        <a:pt x="474345" y="670560"/>
                      </a:lnTo>
                      <a:cubicBezTo>
                        <a:pt x="478155" y="663892"/>
                        <a:pt x="479107" y="660082"/>
                        <a:pt x="479107" y="657225"/>
                      </a:cubicBezTo>
                      <a:cubicBezTo>
                        <a:pt x="479107" y="654367"/>
                        <a:pt x="476250" y="651510"/>
                        <a:pt x="472440" y="648652"/>
                      </a:cubicBezTo>
                      <a:close/>
                      <a:moveTo>
                        <a:pt x="498157" y="631507"/>
                      </a:moveTo>
                      <a:cubicBezTo>
                        <a:pt x="500062" y="630555"/>
                        <a:pt x="502920" y="631507"/>
                        <a:pt x="504825" y="632460"/>
                      </a:cubicBezTo>
                      <a:cubicBezTo>
                        <a:pt x="506730" y="633412"/>
                        <a:pt x="508635" y="635317"/>
                        <a:pt x="508635" y="637222"/>
                      </a:cubicBezTo>
                      <a:cubicBezTo>
                        <a:pt x="509587" y="639127"/>
                        <a:pt x="508635" y="641032"/>
                        <a:pt x="507682" y="643890"/>
                      </a:cubicBezTo>
                      <a:cubicBezTo>
                        <a:pt x="506730" y="645795"/>
                        <a:pt x="504825" y="647700"/>
                        <a:pt x="502920" y="647700"/>
                      </a:cubicBezTo>
                      <a:cubicBezTo>
                        <a:pt x="501015" y="648652"/>
                        <a:pt x="498157" y="647700"/>
                        <a:pt x="496252" y="646747"/>
                      </a:cubicBezTo>
                      <a:cubicBezTo>
                        <a:pt x="494347" y="645795"/>
                        <a:pt x="492442" y="643890"/>
                        <a:pt x="492442" y="641985"/>
                      </a:cubicBezTo>
                      <a:cubicBezTo>
                        <a:pt x="492442" y="639127"/>
                        <a:pt x="492442" y="637222"/>
                        <a:pt x="493395" y="635317"/>
                      </a:cubicBezTo>
                      <a:cubicBezTo>
                        <a:pt x="494347" y="633412"/>
                        <a:pt x="496252" y="632460"/>
                        <a:pt x="498157" y="631507"/>
                      </a:cubicBezTo>
                      <a:close/>
                      <a:moveTo>
                        <a:pt x="293370" y="614362"/>
                      </a:moveTo>
                      <a:cubicBezTo>
                        <a:pt x="290512" y="614362"/>
                        <a:pt x="287655" y="616267"/>
                        <a:pt x="285750" y="618172"/>
                      </a:cubicBezTo>
                      <a:cubicBezTo>
                        <a:pt x="282892" y="621982"/>
                        <a:pt x="282892" y="625792"/>
                        <a:pt x="284797" y="631507"/>
                      </a:cubicBezTo>
                      <a:cubicBezTo>
                        <a:pt x="286702" y="637222"/>
                        <a:pt x="291465" y="642937"/>
                        <a:pt x="299085" y="648652"/>
                      </a:cubicBezTo>
                      <a:cubicBezTo>
                        <a:pt x="305752" y="654367"/>
                        <a:pt x="312420" y="658177"/>
                        <a:pt x="317182" y="659130"/>
                      </a:cubicBezTo>
                      <a:cubicBezTo>
                        <a:pt x="322897" y="660082"/>
                        <a:pt x="326707" y="659130"/>
                        <a:pt x="329565" y="655320"/>
                      </a:cubicBezTo>
                      <a:cubicBezTo>
                        <a:pt x="331470" y="652462"/>
                        <a:pt x="332422" y="650557"/>
                        <a:pt x="331470" y="647700"/>
                      </a:cubicBezTo>
                      <a:cubicBezTo>
                        <a:pt x="330517" y="644842"/>
                        <a:pt x="327660" y="641032"/>
                        <a:pt x="320992" y="634365"/>
                      </a:cubicBezTo>
                      <a:lnTo>
                        <a:pt x="304800" y="616267"/>
                      </a:lnTo>
                      <a:cubicBezTo>
                        <a:pt x="300990" y="614362"/>
                        <a:pt x="297180" y="613410"/>
                        <a:pt x="293370" y="614362"/>
                      </a:cubicBezTo>
                      <a:close/>
                      <a:moveTo>
                        <a:pt x="403860" y="601980"/>
                      </a:moveTo>
                      <a:cubicBezTo>
                        <a:pt x="407670" y="604837"/>
                        <a:pt x="411480" y="606742"/>
                        <a:pt x="414337" y="607695"/>
                      </a:cubicBezTo>
                      <a:cubicBezTo>
                        <a:pt x="417195" y="608647"/>
                        <a:pt x="420052" y="609600"/>
                        <a:pt x="421957" y="609600"/>
                      </a:cubicBezTo>
                      <a:lnTo>
                        <a:pt x="427672" y="613410"/>
                      </a:lnTo>
                      <a:lnTo>
                        <a:pt x="421957" y="621982"/>
                      </a:lnTo>
                      <a:cubicBezTo>
                        <a:pt x="426720" y="621030"/>
                        <a:pt x="431482" y="621030"/>
                        <a:pt x="436245" y="621982"/>
                      </a:cubicBezTo>
                      <a:cubicBezTo>
                        <a:pt x="441007" y="622935"/>
                        <a:pt x="444817" y="623887"/>
                        <a:pt x="447675" y="626745"/>
                      </a:cubicBezTo>
                      <a:cubicBezTo>
                        <a:pt x="450532" y="628650"/>
                        <a:pt x="451485" y="630555"/>
                        <a:pt x="452437" y="632460"/>
                      </a:cubicBezTo>
                      <a:cubicBezTo>
                        <a:pt x="453390" y="634365"/>
                        <a:pt x="453390" y="636270"/>
                        <a:pt x="451485" y="638175"/>
                      </a:cubicBezTo>
                      <a:cubicBezTo>
                        <a:pt x="450532" y="640080"/>
                        <a:pt x="448627" y="641032"/>
                        <a:pt x="446722" y="641985"/>
                      </a:cubicBezTo>
                      <a:cubicBezTo>
                        <a:pt x="444817" y="641985"/>
                        <a:pt x="442912" y="641985"/>
                        <a:pt x="440055" y="640080"/>
                      </a:cubicBezTo>
                      <a:cubicBezTo>
                        <a:pt x="439102" y="639127"/>
                        <a:pt x="437197" y="637222"/>
                        <a:pt x="436245" y="634365"/>
                      </a:cubicBezTo>
                      <a:cubicBezTo>
                        <a:pt x="435292" y="631507"/>
                        <a:pt x="433387" y="629602"/>
                        <a:pt x="432435" y="629602"/>
                      </a:cubicBezTo>
                      <a:cubicBezTo>
                        <a:pt x="430530" y="628650"/>
                        <a:pt x="428625" y="627697"/>
                        <a:pt x="426720" y="627697"/>
                      </a:cubicBezTo>
                      <a:cubicBezTo>
                        <a:pt x="423862" y="627697"/>
                        <a:pt x="421005" y="627697"/>
                        <a:pt x="417195" y="628650"/>
                      </a:cubicBezTo>
                      <a:lnTo>
                        <a:pt x="401002" y="652462"/>
                      </a:lnTo>
                      <a:cubicBezTo>
                        <a:pt x="396240" y="660082"/>
                        <a:pt x="393382" y="664845"/>
                        <a:pt x="394335" y="667702"/>
                      </a:cubicBezTo>
                      <a:cubicBezTo>
                        <a:pt x="394335" y="670560"/>
                        <a:pt x="396240" y="673417"/>
                        <a:pt x="400050" y="676275"/>
                      </a:cubicBezTo>
                      <a:lnTo>
                        <a:pt x="398145" y="680085"/>
                      </a:lnTo>
                      <a:lnTo>
                        <a:pt x="366712" y="659130"/>
                      </a:lnTo>
                      <a:lnTo>
                        <a:pt x="368617" y="655320"/>
                      </a:lnTo>
                      <a:cubicBezTo>
                        <a:pt x="373380" y="657225"/>
                        <a:pt x="376237" y="658177"/>
                        <a:pt x="379095" y="657225"/>
                      </a:cubicBezTo>
                      <a:cubicBezTo>
                        <a:pt x="381952" y="656272"/>
                        <a:pt x="385762" y="652462"/>
                        <a:pt x="390525" y="644842"/>
                      </a:cubicBezTo>
                      <a:lnTo>
                        <a:pt x="401955" y="627697"/>
                      </a:lnTo>
                      <a:cubicBezTo>
                        <a:pt x="405765" y="621982"/>
                        <a:pt x="407670" y="617220"/>
                        <a:pt x="407670" y="614362"/>
                      </a:cubicBezTo>
                      <a:cubicBezTo>
                        <a:pt x="407670" y="611505"/>
                        <a:pt x="405765" y="608647"/>
                        <a:pt x="401955" y="605790"/>
                      </a:cubicBezTo>
                      <a:close/>
                      <a:moveTo>
                        <a:pt x="1284922" y="575310"/>
                      </a:moveTo>
                      <a:lnTo>
                        <a:pt x="1286827" y="579120"/>
                      </a:lnTo>
                      <a:cubicBezTo>
                        <a:pt x="1282065" y="581977"/>
                        <a:pt x="1280160" y="584835"/>
                        <a:pt x="1279207" y="587692"/>
                      </a:cubicBezTo>
                      <a:cubicBezTo>
                        <a:pt x="1278255" y="590550"/>
                        <a:pt x="1280160" y="594360"/>
                        <a:pt x="1283017" y="599122"/>
                      </a:cubicBezTo>
                      <a:lnTo>
                        <a:pt x="1308735" y="642937"/>
                      </a:lnTo>
                      <a:cubicBezTo>
                        <a:pt x="1313497" y="651510"/>
                        <a:pt x="1314450" y="660082"/>
                        <a:pt x="1311592" y="666750"/>
                      </a:cubicBezTo>
                      <a:cubicBezTo>
                        <a:pt x="1308735" y="674370"/>
                        <a:pt x="1302067" y="681037"/>
                        <a:pt x="1291590" y="687705"/>
                      </a:cubicBezTo>
                      <a:cubicBezTo>
                        <a:pt x="1280160" y="694372"/>
                        <a:pt x="1270635" y="697230"/>
                        <a:pt x="1262062" y="696277"/>
                      </a:cubicBezTo>
                      <a:cubicBezTo>
                        <a:pt x="1253490" y="695325"/>
                        <a:pt x="1247775" y="690562"/>
                        <a:pt x="1242060" y="681990"/>
                      </a:cubicBezTo>
                      <a:lnTo>
                        <a:pt x="1216342" y="637222"/>
                      </a:lnTo>
                      <a:cubicBezTo>
                        <a:pt x="1213485" y="631507"/>
                        <a:pt x="1210627" y="628650"/>
                        <a:pt x="1207770" y="627697"/>
                      </a:cubicBezTo>
                      <a:cubicBezTo>
                        <a:pt x="1205865" y="627697"/>
                        <a:pt x="1202055" y="627697"/>
                        <a:pt x="1197292" y="630555"/>
                      </a:cubicBezTo>
                      <a:lnTo>
                        <a:pt x="1195387" y="626745"/>
                      </a:lnTo>
                      <a:lnTo>
                        <a:pt x="1230630" y="606742"/>
                      </a:lnTo>
                      <a:lnTo>
                        <a:pt x="1232535" y="610552"/>
                      </a:lnTo>
                      <a:cubicBezTo>
                        <a:pt x="1228725" y="613410"/>
                        <a:pt x="1225867" y="616267"/>
                        <a:pt x="1224915" y="619125"/>
                      </a:cubicBezTo>
                      <a:cubicBezTo>
                        <a:pt x="1223962" y="621982"/>
                        <a:pt x="1225867" y="625792"/>
                        <a:pt x="1228725" y="630555"/>
                      </a:cubicBezTo>
                      <a:lnTo>
                        <a:pt x="1252537" y="671512"/>
                      </a:lnTo>
                      <a:cubicBezTo>
                        <a:pt x="1257300" y="680085"/>
                        <a:pt x="1262062" y="684847"/>
                        <a:pt x="1267777" y="685800"/>
                      </a:cubicBezTo>
                      <a:cubicBezTo>
                        <a:pt x="1273492" y="686752"/>
                        <a:pt x="1280160" y="685800"/>
                        <a:pt x="1288732" y="680085"/>
                      </a:cubicBezTo>
                      <a:cubicBezTo>
                        <a:pt x="1297305" y="675322"/>
                        <a:pt x="1302067" y="669607"/>
                        <a:pt x="1303972" y="664845"/>
                      </a:cubicBezTo>
                      <a:cubicBezTo>
                        <a:pt x="1305877" y="659130"/>
                        <a:pt x="1303972" y="652462"/>
                        <a:pt x="1299210" y="644842"/>
                      </a:cubicBezTo>
                      <a:lnTo>
                        <a:pt x="1275397" y="603885"/>
                      </a:lnTo>
                      <a:cubicBezTo>
                        <a:pt x="1272540" y="599122"/>
                        <a:pt x="1269682" y="595312"/>
                        <a:pt x="1266825" y="594360"/>
                      </a:cubicBezTo>
                      <a:cubicBezTo>
                        <a:pt x="1263967" y="593407"/>
                        <a:pt x="1261110" y="594360"/>
                        <a:pt x="1256347" y="596265"/>
                      </a:cubicBezTo>
                      <a:lnTo>
                        <a:pt x="1254442" y="592455"/>
                      </a:lnTo>
                      <a:close/>
                      <a:moveTo>
                        <a:pt x="350520" y="567690"/>
                      </a:moveTo>
                      <a:cubicBezTo>
                        <a:pt x="345757" y="568642"/>
                        <a:pt x="340995" y="572452"/>
                        <a:pt x="337185" y="577215"/>
                      </a:cubicBezTo>
                      <a:cubicBezTo>
                        <a:pt x="332422" y="581977"/>
                        <a:pt x="330517" y="586740"/>
                        <a:pt x="330517" y="591502"/>
                      </a:cubicBezTo>
                      <a:cubicBezTo>
                        <a:pt x="330517" y="596265"/>
                        <a:pt x="332422" y="600075"/>
                        <a:pt x="336232" y="602932"/>
                      </a:cubicBezTo>
                      <a:cubicBezTo>
                        <a:pt x="340042" y="605790"/>
                        <a:pt x="343852" y="607695"/>
                        <a:pt x="348615" y="606742"/>
                      </a:cubicBezTo>
                      <a:cubicBezTo>
                        <a:pt x="352425" y="605790"/>
                        <a:pt x="357187" y="602932"/>
                        <a:pt x="361950" y="597217"/>
                      </a:cubicBezTo>
                      <a:cubicBezTo>
                        <a:pt x="366712" y="591502"/>
                        <a:pt x="368617" y="586740"/>
                        <a:pt x="368617" y="582930"/>
                      </a:cubicBezTo>
                      <a:cubicBezTo>
                        <a:pt x="368617" y="578167"/>
                        <a:pt x="366712" y="574357"/>
                        <a:pt x="362902" y="571500"/>
                      </a:cubicBezTo>
                      <a:cubicBezTo>
                        <a:pt x="359092" y="568642"/>
                        <a:pt x="355282" y="566737"/>
                        <a:pt x="350520" y="567690"/>
                      </a:cubicBezTo>
                      <a:close/>
                      <a:moveTo>
                        <a:pt x="343852" y="559117"/>
                      </a:moveTo>
                      <a:cubicBezTo>
                        <a:pt x="351472" y="559117"/>
                        <a:pt x="358140" y="561975"/>
                        <a:pt x="364807" y="567690"/>
                      </a:cubicBezTo>
                      <a:cubicBezTo>
                        <a:pt x="366712" y="568642"/>
                        <a:pt x="367665" y="570547"/>
                        <a:pt x="369570" y="572452"/>
                      </a:cubicBezTo>
                      <a:cubicBezTo>
                        <a:pt x="371475" y="574357"/>
                        <a:pt x="372427" y="576262"/>
                        <a:pt x="373380" y="578167"/>
                      </a:cubicBezTo>
                      <a:cubicBezTo>
                        <a:pt x="378142" y="576262"/>
                        <a:pt x="381952" y="576262"/>
                        <a:pt x="386715" y="576262"/>
                      </a:cubicBezTo>
                      <a:cubicBezTo>
                        <a:pt x="390525" y="576262"/>
                        <a:pt x="394335" y="578167"/>
                        <a:pt x="397192" y="580072"/>
                      </a:cubicBezTo>
                      <a:cubicBezTo>
                        <a:pt x="399097" y="581977"/>
                        <a:pt x="400050" y="582930"/>
                        <a:pt x="400050" y="584835"/>
                      </a:cubicBezTo>
                      <a:cubicBezTo>
                        <a:pt x="400050" y="586740"/>
                        <a:pt x="400050" y="588645"/>
                        <a:pt x="399097" y="590550"/>
                      </a:cubicBezTo>
                      <a:cubicBezTo>
                        <a:pt x="398145" y="591502"/>
                        <a:pt x="397192" y="592455"/>
                        <a:pt x="395287" y="592455"/>
                      </a:cubicBezTo>
                      <a:cubicBezTo>
                        <a:pt x="394335" y="592455"/>
                        <a:pt x="392430" y="592455"/>
                        <a:pt x="391477" y="591502"/>
                      </a:cubicBezTo>
                      <a:cubicBezTo>
                        <a:pt x="390525" y="590550"/>
                        <a:pt x="389572" y="589597"/>
                        <a:pt x="388620" y="586740"/>
                      </a:cubicBezTo>
                      <a:cubicBezTo>
                        <a:pt x="387667" y="584835"/>
                        <a:pt x="386715" y="582930"/>
                        <a:pt x="385762" y="582930"/>
                      </a:cubicBezTo>
                      <a:cubicBezTo>
                        <a:pt x="384810" y="581977"/>
                        <a:pt x="383857" y="581977"/>
                        <a:pt x="381952" y="581977"/>
                      </a:cubicBezTo>
                      <a:cubicBezTo>
                        <a:pt x="380047" y="581977"/>
                        <a:pt x="378142" y="581977"/>
                        <a:pt x="375285" y="582930"/>
                      </a:cubicBezTo>
                      <a:cubicBezTo>
                        <a:pt x="376237" y="587692"/>
                        <a:pt x="376237" y="592455"/>
                        <a:pt x="376237" y="596265"/>
                      </a:cubicBezTo>
                      <a:cubicBezTo>
                        <a:pt x="375285" y="600075"/>
                        <a:pt x="373380" y="603885"/>
                        <a:pt x="370522" y="607695"/>
                      </a:cubicBezTo>
                      <a:cubicBezTo>
                        <a:pt x="365760" y="613410"/>
                        <a:pt x="359092" y="616267"/>
                        <a:pt x="352425" y="616267"/>
                      </a:cubicBezTo>
                      <a:cubicBezTo>
                        <a:pt x="344805" y="616267"/>
                        <a:pt x="338137" y="613410"/>
                        <a:pt x="330517" y="606742"/>
                      </a:cubicBezTo>
                      <a:cubicBezTo>
                        <a:pt x="328612" y="604837"/>
                        <a:pt x="327660" y="603885"/>
                        <a:pt x="325755" y="601980"/>
                      </a:cubicBezTo>
                      <a:cubicBezTo>
                        <a:pt x="324802" y="600075"/>
                        <a:pt x="322897" y="599122"/>
                        <a:pt x="321945" y="597217"/>
                      </a:cubicBezTo>
                      <a:cubicBezTo>
                        <a:pt x="319087" y="596265"/>
                        <a:pt x="317182" y="595312"/>
                        <a:pt x="316230" y="596265"/>
                      </a:cubicBezTo>
                      <a:cubicBezTo>
                        <a:pt x="314325" y="596265"/>
                        <a:pt x="313372" y="597217"/>
                        <a:pt x="312420" y="598170"/>
                      </a:cubicBezTo>
                      <a:cubicBezTo>
                        <a:pt x="311467" y="600075"/>
                        <a:pt x="310515" y="601027"/>
                        <a:pt x="311467" y="603885"/>
                      </a:cubicBezTo>
                      <a:cubicBezTo>
                        <a:pt x="312420" y="605790"/>
                        <a:pt x="314325" y="608647"/>
                        <a:pt x="317182" y="612457"/>
                      </a:cubicBezTo>
                      <a:lnTo>
                        <a:pt x="330517" y="627697"/>
                      </a:lnTo>
                      <a:cubicBezTo>
                        <a:pt x="338137" y="635317"/>
                        <a:pt x="341947" y="641985"/>
                        <a:pt x="342900" y="646747"/>
                      </a:cubicBezTo>
                      <a:cubicBezTo>
                        <a:pt x="343852" y="651510"/>
                        <a:pt x="342900" y="656272"/>
                        <a:pt x="339090" y="660082"/>
                      </a:cubicBezTo>
                      <a:cubicBezTo>
                        <a:pt x="334327" y="665797"/>
                        <a:pt x="327660" y="668655"/>
                        <a:pt x="319087" y="666750"/>
                      </a:cubicBezTo>
                      <a:cubicBezTo>
                        <a:pt x="310515" y="665797"/>
                        <a:pt x="301942" y="660082"/>
                        <a:pt x="291465" y="652462"/>
                      </a:cubicBezTo>
                      <a:cubicBezTo>
                        <a:pt x="282892" y="645795"/>
                        <a:pt x="278130" y="638175"/>
                        <a:pt x="275272" y="631507"/>
                      </a:cubicBezTo>
                      <a:cubicBezTo>
                        <a:pt x="272415" y="624840"/>
                        <a:pt x="272415" y="619125"/>
                        <a:pt x="276225" y="614362"/>
                      </a:cubicBezTo>
                      <a:cubicBezTo>
                        <a:pt x="278130" y="612457"/>
                        <a:pt x="280987" y="610552"/>
                        <a:pt x="284797" y="610552"/>
                      </a:cubicBezTo>
                      <a:cubicBezTo>
                        <a:pt x="288607" y="610552"/>
                        <a:pt x="292417" y="610552"/>
                        <a:pt x="298132" y="612457"/>
                      </a:cubicBezTo>
                      <a:cubicBezTo>
                        <a:pt x="296227" y="609600"/>
                        <a:pt x="295275" y="606742"/>
                        <a:pt x="295275" y="603885"/>
                      </a:cubicBezTo>
                      <a:cubicBezTo>
                        <a:pt x="295275" y="601027"/>
                        <a:pt x="296227" y="599122"/>
                        <a:pt x="298132" y="597217"/>
                      </a:cubicBezTo>
                      <a:cubicBezTo>
                        <a:pt x="300037" y="594360"/>
                        <a:pt x="302895" y="593407"/>
                        <a:pt x="306705" y="592455"/>
                      </a:cubicBezTo>
                      <a:cubicBezTo>
                        <a:pt x="311467" y="589597"/>
                        <a:pt x="316230" y="589597"/>
                        <a:pt x="320040" y="591502"/>
                      </a:cubicBezTo>
                      <a:cubicBezTo>
                        <a:pt x="319087" y="586740"/>
                        <a:pt x="319087" y="582930"/>
                        <a:pt x="320040" y="579120"/>
                      </a:cubicBezTo>
                      <a:cubicBezTo>
                        <a:pt x="320992" y="575310"/>
                        <a:pt x="322897" y="571500"/>
                        <a:pt x="325755" y="567690"/>
                      </a:cubicBezTo>
                      <a:cubicBezTo>
                        <a:pt x="330517" y="561975"/>
                        <a:pt x="336232" y="559117"/>
                        <a:pt x="343852" y="559117"/>
                      </a:cubicBezTo>
                      <a:close/>
                      <a:moveTo>
                        <a:pt x="1368742" y="548640"/>
                      </a:moveTo>
                      <a:cubicBezTo>
                        <a:pt x="1373505" y="549592"/>
                        <a:pt x="1378267" y="554355"/>
                        <a:pt x="1383982" y="561022"/>
                      </a:cubicBezTo>
                      <a:lnTo>
                        <a:pt x="1397317" y="579120"/>
                      </a:lnTo>
                      <a:cubicBezTo>
                        <a:pt x="1403032" y="585787"/>
                        <a:pt x="1406842" y="589597"/>
                        <a:pt x="1409700" y="590550"/>
                      </a:cubicBezTo>
                      <a:cubicBezTo>
                        <a:pt x="1412557" y="591502"/>
                        <a:pt x="1415415" y="590550"/>
                        <a:pt x="1420177" y="587692"/>
                      </a:cubicBezTo>
                      <a:lnTo>
                        <a:pt x="1423035" y="590550"/>
                      </a:lnTo>
                      <a:lnTo>
                        <a:pt x="1392555" y="614362"/>
                      </a:lnTo>
                      <a:lnTo>
                        <a:pt x="1389697" y="611505"/>
                      </a:lnTo>
                      <a:cubicBezTo>
                        <a:pt x="1393507" y="607695"/>
                        <a:pt x="1395412" y="604837"/>
                        <a:pt x="1395412" y="601980"/>
                      </a:cubicBezTo>
                      <a:cubicBezTo>
                        <a:pt x="1395412" y="599122"/>
                        <a:pt x="1392555" y="594360"/>
                        <a:pt x="1387792" y="587692"/>
                      </a:cubicBezTo>
                      <a:lnTo>
                        <a:pt x="1372552" y="567690"/>
                      </a:lnTo>
                      <a:cubicBezTo>
                        <a:pt x="1369695" y="563880"/>
                        <a:pt x="1366837" y="561022"/>
                        <a:pt x="1363980" y="560070"/>
                      </a:cubicBezTo>
                      <a:cubicBezTo>
                        <a:pt x="1361122" y="559117"/>
                        <a:pt x="1358265" y="560070"/>
                        <a:pt x="1355407" y="562927"/>
                      </a:cubicBezTo>
                      <a:cubicBezTo>
                        <a:pt x="1352550" y="564832"/>
                        <a:pt x="1350645" y="567690"/>
                        <a:pt x="1348740" y="571500"/>
                      </a:cubicBezTo>
                      <a:cubicBezTo>
                        <a:pt x="1346835" y="575310"/>
                        <a:pt x="1345882" y="580072"/>
                        <a:pt x="1344930" y="584835"/>
                      </a:cubicBezTo>
                      <a:lnTo>
                        <a:pt x="1362075" y="607695"/>
                      </a:lnTo>
                      <a:cubicBezTo>
                        <a:pt x="1367790" y="614362"/>
                        <a:pt x="1371600" y="618172"/>
                        <a:pt x="1374457" y="619125"/>
                      </a:cubicBezTo>
                      <a:cubicBezTo>
                        <a:pt x="1377315" y="620077"/>
                        <a:pt x="1380172" y="619125"/>
                        <a:pt x="1384935" y="616267"/>
                      </a:cubicBezTo>
                      <a:lnTo>
                        <a:pt x="1387792" y="619125"/>
                      </a:lnTo>
                      <a:lnTo>
                        <a:pt x="1353502" y="643890"/>
                      </a:lnTo>
                      <a:lnTo>
                        <a:pt x="1350645" y="641032"/>
                      </a:lnTo>
                      <a:cubicBezTo>
                        <a:pt x="1354455" y="637222"/>
                        <a:pt x="1356360" y="634365"/>
                        <a:pt x="1356360" y="631507"/>
                      </a:cubicBezTo>
                      <a:cubicBezTo>
                        <a:pt x="1356360" y="628650"/>
                        <a:pt x="1353502" y="623887"/>
                        <a:pt x="1348740" y="617220"/>
                      </a:cubicBezTo>
                      <a:lnTo>
                        <a:pt x="1336357" y="601027"/>
                      </a:lnTo>
                      <a:cubicBezTo>
                        <a:pt x="1331595" y="595312"/>
                        <a:pt x="1328737" y="592455"/>
                        <a:pt x="1325880" y="591502"/>
                      </a:cubicBezTo>
                      <a:cubicBezTo>
                        <a:pt x="1323022" y="590550"/>
                        <a:pt x="1319212" y="591502"/>
                        <a:pt x="1315402" y="594360"/>
                      </a:cubicBezTo>
                      <a:lnTo>
                        <a:pt x="1312545" y="591502"/>
                      </a:lnTo>
                      <a:cubicBezTo>
                        <a:pt x="1315402" y="588645"/>
                        <a:pt x="1318260" y="586740"/>
                        <a:pt x="1321117" y="583882"/>
                      </a:cubicBezTo>
                      <a:cubicBezTo>
                        <a:pt x="1323022" y="581025"/>
                        <a:pt x="1324927" y="579120"/>
                        <a:pt x="1325880" y="576262"/>
                      </a:cubicBezTo>
                      <a:lnTo>
                        <a:pt x="1331595" y="571500"/>
                      </a:lnTo>
                      <a:lnTo>
                        <a:pt x="1339215" y="581025"/>
                      </a:lnTo>
                      <a:cubicBezTo>
                        <a:pt x="1340167" y="574357"/>
                        <a:pt x="1342072" y="569595"/>
                        <a:pt x="1343977" y="564832"/>
                      </a:cubicBezTo>
                      <a:cubicBezTo>
                        <a:pt x="1345882" y="560070"/>
                        <a:pt x="1349692" y="556260"/>
                        <a:pt x="1353502" y="553402"/>
                      </a:cubicBezTo>
                      <a:cubicBezTo>
                        <a:pt x="1359217" y="549592"/>
                        <a:pt x="1363980" y="547687"/>
                        <a:pt x="1368742" y="548640"/>
                      </a:cubicBezTo>
                      <a:close/>
                      <a:moveTo>
                        <a:pt x="1408747" y="501967"/>
                      </a:moveTo>
                      <a:lnTo>
                        <a:pt x="1441132" y="535305"/>
                      </a:lnTo>
                      <a:cubicBezTo>
                        <a:pt x="1446847" y="541972"/>
                        <a:pt x="1451610" y="544830"/>
                        <a:pt x="1454467" y="544830"/>
                      </a:cubicBezTo>
                      <a:cubicBezTo>
                        <a:pt x="1457325" y="545782"/>
                        <a:pt x="1460182" y="543877"/>
                        <a:pt x="1464945" y="541020"/>
                      </a:cubicBezTo>
                      <a:lnTo>
                        <a:pt x="1467802" y="543877"/>
                      </a:lnTo>
                      <a:lnTo>
                        <a:pt x="1439227" y="571500"/>
                      </a:lnTo>
                      <a:lnTo>
                        <a:pt x="1436370" y="568642"/>
                      </a:lnTo>
                      <a:cubicBezTo>
                        <a:pt x="1439227" y="564832"/>
                        <a:pt x="1441132" y="561022"/>
                        <a:pt x="1440180" y="559117"/>
                      </a:cubicBezTo>
                      <a:cubicBezTo>
                        <a:pt x="1440180" y="556260"/>
                        <a:pt x="1436370" y="551497"/>
                        <a:pt x="1430655" y="545782"/>
                      </a:cubicBezTo>
                      <a:lnTo>
                        <a:pt x="1416367" y="530542"/>
                      </a:lnTo>
                      <a:cubicBezTo>
                        <a:pt x="1411605" y="525780"/>
                        <a:pt x="1407795" y="522922"/>
                        <a:pt x="1404937" y="521970"/>
                      </a:cubicBezTo>
                      <a:cubicBezTo>
                        <a:pt x="1402080" y="521017"/>
                        <a:pt x="1398270" y="522922"/>
                        <a:pt x="1395412" y="525780"/>
                      </a:cubicBezTo>
                      <a:lnTo>
                        <a:pt x="1392555" y="522922"/>
                      </a:lnTo>
                      <a:lnTo>
                        <a:pt x="1394460" y="521017"/>
                      </a:lnTo>
                      <a:cubicBezTo>
                        <a:pt x="1396365" y="519112"/>
                        <a:pt x="1399222" y="516255"/>
                        <a:pt x="1400175" y="514350"/>
                      </a:cubicBezTo>
                      <a:cubicBezTo>
                        <a:pt x="1402080" y="511492"/>
                        <a:pt x="1403032" y="509587"/>
                        <a:pt x="1403985" y="506730"/>
                      </a:cubicBezTo>
                      <a:close/>
                      <a:moveTo>
                        <a:pt x="301942" y="490537"/>
                      </a:moveTo>
                      <a:lnTo>
                        <a:pt x="260032" y="508635"/>
                      </a:lnTo>
                      <a:lnTo>
                        <a:pt x="281940" y="531495"/>
                      </a:lnTo>
                      <a:close/>
                      <a:moveTo>
                        <a:pt x="1394460" y="487680"/>
                      </a:moveTo>
                      <a:cubicBezTo>
                        <a:pt x="1396365" y="487680"/>
                        <a:pt x="1398270" y="488632"/>
                        <a:pt x="1400175" y="490537"/>
                      </a:cubicBezTo>
                      <a:cubicBezTo>
                        <a:pt x="1402080" y="492442"/>
                        <a:pt x="1403032" y="494347"/>
                        <a:pt x="1403032" y="496252"/>
                      </a:cubicBezTo>
                      <a:cubicBezTo>
                        <a:pt x="1403032" y="498157"/>
                        <a:pt x="1402080" y="500062"/>
                        <a:pt x="1400175" y="501967"/>
                      </a:cubicBezTo>
                      <a:cubicBezTo>
                        <a:pt x="1398270" y="503872"/>
                        <a:pt x="1396365" y="504825"/>
                        <a:pt x="1394460" y="503872"/>
                      </a:cubicBezTo>
                      <a:cubicBezTo>
                        <a:pt x="1391602" y="503872"/>
                        <a:pt x="1389697" y="503872"/>
                        <a:pt x="1387792" y="501967"/>
                      </a:cubicBezTo>
                      <a:cubicBezTo>
                        <a:pt x="1385887" y="500062"/>
                        <a:pt x="1385887" y="498157"/>
                        <a:pt x="1385887" y="496252"/>
                      </a:cubicBezTo>
                      <a:cubicBezTo>
                        <a:pt x="1385887" y="494347"/>
                        <a:pt x="1386840" y="492442"/>
                        <a:pt x="1388745" y="490537"/>
                      </a:cubicBezTo>
                      <a:cubicBezTo>
                        <a:pt x="1390650" y="488632"/>
                        <a:pt x="1392555" y="487680"/>
                        <a:pt x="1394460" y="487680"/>
                      </a:cubicBezTo>
                      <a:close/>
                      <a:moveTo>
                        <a:pt x="309562" y="480060"/>
                      </a:moveTo>
                      <a:lnTo>
                        <a:pt x="319087" y="489585"/>
                      </a:lnTo>
                      <a:lnTo>
                        <a:pt x="280035" y="569595"/>
                      </a:lnTo>
                      <a:cubicBezTo>
                        <a:pt x="278130" y="573405"/>
                        <a:pt x="278130" y="576262"/>
                        <a:pt x="278130" y="578167"/>
                      </a:cubicBezTo>
                      <a:cubicBezTo>
                        <a:pt x="278130" y="581025"/>
                        <a:pt x="279082" y="583882"/>
                        <a:pt x="281940" y="586740"/>
                      </a:cubicBezTo>
                      <a:lnTo>
                        <a:pt x="278130" y="589597"/>
                      </a:lnTo>
                      <a:lnTo>
                        <a:pt x="250507" y="561022"/>
                      </a:lnTo>
                      <a:lnTo>
                        <a:pt x="254317" y="558165"/>
                      </a:lnTo>
                      <a:lnTo>
                        <a:pt x="255270" y="559117"/>
                      </a:lnTo>
                      <a:cubicBezTo>
                        <a:pt x="257175" y="561022"/>
                        <a:pt x="259080" y="562927"/>
                        <a:pt x="260985" y="562927"/>
                      </a:cubicBezTo>
                      <a:cubicBezTo>
                        <a:pt x="262890" y="562927"/>
                        <a:pt x="264795" y="562927"/>
                        <a:pt x="265747" y="561022"/>
                      </a:cubicBezTo>
                      <a:cubicBezTo>
                        <a:pt x="265747" y="560070"/>
                        <a:pt x="266700" y="560070"/>
                        <a:pt x="267652" y="559117"/>
                      </a:cubicBezTo>
                      <a:cubicBezTo>
                        <a:pt x="268605" y="558165"/>
                        <a:pt x="268605" y="557212"/>
                        <a:pt x="269557" y="556260"/>
                      </a:cubicBezTo>
                      <a:lnTo>
                        <a:pt x="279082" y="537210"/>
                      </a:lnTo>
                      <a:lnTo>
                        <a:pt x="254317" y="511492"/>
                      </a:lnTo>
                      <a:lnTo>
                        <a:pt x="237172" y="519112"/>
                      </a:lnTo>
                      <a:cubicBezTo>
                        <a:pt x="236220" y="519112"/>
                        <a:pt x="235267" y="520065"/>
                        <a:pt x="234315" y="520065"/>
                      </a:cubicBezTo>
                      <a:cubicBezTo>
                        <a:pt x="233362" y="521017"/>
                        <a:pt x="232410" y="521017"/>
                        <a:pt x="232410" y="521970"/>
                      </a:cubicBezTo>
                      <a:cubicBezTo>
                        <a:pt x="230505" y="523875"/>
                        <a:pt x="229552" y="525780"/>
                        <a:pt x="229552" y="527685"/>
                      </a:cubicBezTo>
                      <a:cubicBezTo>
                        <a:pt x="229552" y="529590"/>
                        <a:pt x="231457" y="533400"/>
                        <a:pt x="233362" y="537210"/>
                      </a:cubicBezTo>
                      <a:lnTo>
                        <a:pt x="230505" y="540067"/>
                      </a:lnTo>
                      <a:lnTo>
                        <a:pt x="204787" y="514350"/>
                      </a:lnTo>
                      <a:lnTo>
                        <a:pt x="208597" y="511492"/>
                      </a:lnTo>
                      <a:cubicBezTo>
                        <a:pt x="211455" y="513397"/>
                        <a:pt x="213360" y="515302"/>
                        <a:pt x="217170" y="515302"/>
                      </a:cubicBezTo>
                      <a:cubicBezTo>
                        <a:pt x="220027" y="515302"/>
                        <a:pt x="222885" y="515302"/>
                        <a:pt x="226695" y="514350"/>
                      </a:cubicBezTo>
                      <a:close/>
                      <a:moveTo>
                        <a:pt x="1475422" y="425767"/>
                      </a:moveTo>
                      <a:lnTo>
                        <a:pt x="1478280" y="428625"/>
                      </a:lnTo>
                      <a:cubicBezTo>
                        <a:pt x="1477327" y="431482"/>
                        <a:pt x="1476375" y="435292"/>
                        <a:pt x="1476375" y="438150"/>
                      </a:cubicBezTo>
                      <a:cubicBezTo>
                        <a:pt x="1476375" y="441007"/>
                        <a:pt x="1477327" y="444817"/>
                        <a:pt x="1479232" y="447675"/>
                      </a:cubicBezTo>
                      <a:lnTo>
                        <a:pt x="1508760" y="498157"/>
                      </a:lnTo>
                      <a:lnTo>
                        <a:pt x="1503045" y="505777"/>
                      </a:lnTo>
                      <a:lnTo>
                        <a:pt x="1444942" y="485775"/>
                      </a:lnTo>
                      <a:cubicBezTo>
                        <a:pt x="1441132" y="484822"/>
                        <a:pt x="1438275" y="483870"/>
                        <a:pt x="1435417" y="484822"/>
                      </a:cubicBezTo>
                      <a:cubicBezTo>
                        <a:pt x="1432560" y="484822"/>
                        <a:pt x="1430655" y="486727"/>
                        <a:pt x="1428750" y="488632"/>
                      </a:cubicBezTo>
                      <a:lnTo>
                        <a:pt x="1425892" y="485775"/>
                      </a:lnTo>
                      <a:lnTo>
                        <a:pt x="1447800" y="459105"/>
                      </a:lnTo>
                      <a:lnTo>
                        <a:pt x="1450657" y="461962"/>
                      </a:lnTo>
                      <a:cubicBezTo>
                        <a:pt x="1448752" y="464820"/>
                        <a:pt x="1447800" y="466725"/>
                        <a:pt x="1447800" y="468630"/>
                      </a:cubicBezTo>
                      <a:cubicBezTo>
                        <a:pt x="1447800" y="470535"/>
                        <a:pt x="1448752" y="471487"/>
                        <a:pt x="1449705" y="473392"/>
                      </a:cubicBezTo>
                      <a:cubicBezTo>
                        <a:pt x="1450657" y="473392"/>
                        <a:pt x="1450657" y="474345"/>
                        <a:pt x="1451610" y="474345"/>
                      </a:cubicBezTo>
                      <a:cubicBezTo>
                        <a:pt x="1452562" y="474345"/>
                        <a:pt x="1453515" y="475297"/>
                        <a:pt x="1454467" y="475297"/>
                      </a:cubicBezTo>
                      <a:lnTo>
                        <a:pt x="1496377" y="490537"/>
                      </a:lnTo>
                      <a:lnTo>
                        <a:pt x="1476375" y="456247"/>
                      </a:lnTo>
                      <a:cubicBezTo>
                        <a:pt x="1475422" y="454342"/>
                        <a:pt x="1474470" y="453390"/>
                        <a:pt x="1474470" y="452437"/>
                      </a:cubicBezTo>
                      <a:cubicBezTo>
                        <a:pt x="1473517" y="451485"/>
                        <a:pt x="1472565" y="450532"/>
                        <a:pt x="1472565" y="449580"/>
                      </a:cubicBezTo>
                      <a:cubicBezTo>
                        <a:pt x="1470660" y="448627"/>
                        <a:pt x="1468755" y="447675"/>
                        <a:pt x="1466850" y="447675"/>
                      </a:cubicBezTo>
                      <a:cubicBezTo>
                        <a:pt x="1464945" y="447675"/>
                        <a:pt x="1463040" y="448627"/>
                        <a:pt x="1460182" y="451485"/>
                      </a:cubicBezTo>
                      <a:lnTo>
                        <a:pt x="1457325" y="448627"/>
                      </a:lnTo>
                      <a:close/>
                      <a:moveTo>
                        <a:pt x="188595" y="384810"/>
                      </a:moveTo>
                      <a:lnTo>
                        <a:pt x="189548" y="386715"/>
                      </a:lnTo>
                      <a:cubicBezTo>
                        <a:pt x="191453" y="389572"/>
                        <a:pt x="193358" y="391477"/>
                        <a:pt x="195263" y="394335"/>
                      </a:cubicBezTo>
                      <a:cubicBezTo>
                        <a:pt x="197168" y="396240"/>
                        <a:pt x="200025" y="398145"/>
                        <a:pt x="201930" y="400050"/>
                      </a:cubicBezTo>
                      <a:lnTo>
                        <a:pt x="205740" y="405765"/>
                      </a:lnTo>
                      <a:lnTo>
                        <a:pt x="166688" y="431482"/>
                      </a:lnTo>
                      <a:cubicBezTo>
                        <a:pt x="160020" y="436245"/>
                        <a:pt x="155258" y="440055"/>
                        <a:pt x="154305" y="442912"/>
                      </a:cubicBezTo>
                      <a:cubicBezTo>
                        <a:pt x="153353" y="445770"/>
                        <a:pt x="154305" y="449580"/>
                        <a:pt x="156210" y="453390"/>
                      </a:cubicBezTo>
                      <a:lnTo>
                        <a:pt x="152400" y="455295"/>
                      </a:lnTo>
                      <a:lnTo>
                        <a:pt x="131445" y="421957"/>
                      </a:lnTo>
                      <a:lnTo>
                        <a:pt x="135255" y="420052"/>
                      </a:lnTo>
                      <a:cubicBezTo>
                        <a:pt x="138113" y="423862"/>
                        <a:pt x="141923" y="425767"/>
                        <a:pt x="143828" y="425767"/>
                      </a:cubicBezTo>
                      <a:cubicBezTo>
                        <a:pt x="146685" y="425767"/>
                        <a:pt x="151448" y="423862"/>
                        <a:pt x="159068" y="419100"/>
                      </a:cubicBezTo>
                      <a:lnTo>
                        <a:pt x="176213" y="407670"/>
                      </a:lnTo>
                      <a:cubicBezTo>
                        <a:pt x="181928" y="403860"/>
                        <a:pt x="185738" y="400050"/>
                        <a:pt x="186690" y="397192"/>
                      </a:cubicBezTo>
                      <a:cubicBezTo>
                        <a:pt x="187643" y="394335"/>
                        <a:pt x="186690" y="390525"/>
                        <a:pt x="184785" y="386715"/>
                      </a:cubicBezTo>
                      <a:close/>
                      <a:moveTo>
                        <a:pt x="1514475" y="381952"/>
                      </a:moveTo>
                      <a:cubicBezTo>
                        <a:pt x="1510665" y="382905"/>
                        <a:pt x="1506855" y="384810"/>
                        <a:pt x="1504950" y="388620"/>
                      </a:cubicBezTo>
                      <a:cubicBezTo>
                        <a:pt x="1502092" y="392430"/>
                        <a:pt x="1501140" y="396240"/>
                        <a:pt x="1503045" y="400050"/>
                      </a:cubicBezTo>
                      <a:cubicBezTo>
                        <a:pt x="1503045" y="404812"/>
                        <a:pt x="1505902" y="408622"/>
                        <a:pt x="1510665" y="411480"/>
                      </a:cubicBezTo>
                      <a:lnTo>
                        <a:pt x="1527810" y="385762"/>
                      </a:lnTo>
                      <a:cubicBezTo>
                        <a:pt x="1523047" y="382905"/>
                        <a:pt x="1518285" y="381952"/>
                        <a:pt x="1514475" y="381952"/>
                      </a:cubicBezTo>
                      <a:close/>
                      <a:moveTo>
                        <a:pt x="215265" y="381952"/>
                      </a:moveTo>
                      <a:cubicBezTo>
                        <a:pt x="217170" y="381952"/>
                        <a:pt x="219075" y="383857"/>
                        <a:pt x="220980" y="385762"/>
                      </a:cubicBezTo>
                      <a:cubicBezTo>
                        <a:pt x="221933" y="387667"/>
                        <a:pt x="222885" y="389572"/>
                        <a:pt x="221933" y="392430"/>
                      </a:cubicBezTo>
                      <a:cubicBezTo>
                        <a:pt x="221933" y="394335"/>
                        <a:pt x="220028" y="396240"/>
                        <a:pt x="218123" y="398145"/>
                      </a:cubicBezTo>
                      <a:cubicBezTo>
                        <a:pt x="216218" y="399097"/>
                        <a:pt x="214313" y="400050"/>
                        <a:pt x="211455" y="399097"/>
                      </a:cubicBezTo>
                      <a:cubicBezTo>
                        <a:pt x="209550" y="399097"/>
                        <a:pt x="207645" y="397192"/>
                        <a:pt x="205740" y="395287"/>
                      </a:cubicBezTo>
                      <a:cubicBezTo>
                        <a:pt x="204788" y="393382"/>
                        <a:pt x="203835" y="391477"/>
                        <a:pt x="204788" y="388620"/>
                      </a:cubicBezTo>
                      <a:cubicBezTo>
                        <a:pt x="205740" y="386715"/>
                        <a:pt x="206693" y="384810"/>
                        <a:pt x="208598" y="382905"/>
                      </a:cubicBezTo>
                      <a:cubicBezTo>
                        <a:pt x="210503" y="381952"/>
                        <a:pt x="212408" y="381000"/>
                        <a:pt x="215265" y="381952"/>
                      </a:cubicBezTo>
                      <a:close/>
                      <a:moveTo>
                        <a:pt x="1518285" y="371475"/>
                      </a:moveTo>
                      <a:cubicBezTo>
                        <a:pt x="1525905" y="369570"/>
                        <a:pt x="1533525" y="371475"/>
                        <a:pt x="1541145" y="376237"/>
                      </a:cubicBezTo>
                      <a:lnTo>
                        <a:pt x="1516380" y="414337"/>
                      </a:lnTo>
                      <a:cubicBezTo>
                        <a:pt x="1516380" y="414337"/>
                        <a:pt x="1517332" y="415290"/>
                        <a:pt x="1518285" y="415290"/>
                      </a:cubicBezTo>
                      <a:cubicBezTo>
                        <a:pt x="1519237" y="415290"/>
                        <a:pt x="1519237" y="416242"/>
                        <a:pt x="1521142" y="417195"/>
                      </a:cubicBezTo>
                      <a:cubicBezTo>
                        <a:pt x="1529715" y="422910"/>
                        <a:pt x="1537335" y="425767"/>
                        <a:pt x="1544955" y="425767"/>
                      </a:cubicBezTo>
                      <a:cubicBezTo>
                        <a:pt x="1551622" y="425767"/>
                        <a:pt x="1557337" y="422910"/>
                        <a:pt x="1561147" y="417195"/>
                      </a:cubicBezTo>
                      <a:cubicBezTo>
                        <a:pt x="1563052" y="414337"/>
                        <a:pt x="1564005" y="410527"/>
                        <a:pt x="1564005" y="405765"/>
                      </a:cubicBezTo>
                      <a:cubicBezTo>
                        <a:pt x="1562100" y="402907"/>
                        <a:pt x="1560195" y="398145"/>
                        <a:pt x="1558290" y="393382"/>
                      </a:cubicBezTo>
                      <a:lnTo>
                        <a:pt x="1563052" y="390525"/>
                      </a:lnTo>
                      <a:cubicBezTo>
                        <a:pt x="1565910" y="396240"/>
                        <a:pt x="1567815" y="402907"/>
                        <a:pt x="1567815" y="408622"/>
                      </a:cubicBezTo>
                      <a:cubicBezTo>
                        <a:pt x="1567815" y="414337"/>
                        <a:pt x="1565910" y="420052"/>
                        <a:pt x="1563052" y="424815"/>
                      </a:cubicBezTo>
                      <a:cubicBezTo>
                        <a:pt x="1557337" y="433387"/>
                        <a:pt x="1549717" y="438150"/>
                        <a:pt x="1540192" y="440055"/>
                      </a:cubicBezTo>
                      <a:cubicBezTo>
                        <a:pt x="1530667" y="441960"/>
                        <a:pt x="1521142" y="440055"/>
                        <a:pt x="1512570" y="433387"/>
                      </a:cubicBezTo>
                      <a:cubicBezTo>
                        <a:pt x="1503045" y="427672"/>
                        <a:pt x="1497330" y="420052"/>
                        <a:pt x="1495425" y="410527"/>
                      </a:cubicBezTo>
                      <a:cubicBezTo>
                        <a:pt x="1493520" y="401955"/>
                        <a:pt x="1494472" y="393382"/>
                        <a:pt x="1500187" y="384810"/>
                      </a:cubicBezTo>
                      <a:cubicBezTo>
                        <a:pt x="1504950" y="377190"/>
                        <a:pt x="1510665" y="372427"/>
                        <a:pt x="1518285" y="371475"/>
                      </a:cubicBezTo>
                      <a:close/>
                      <a:moveTo>
                        <a:pt x="152400" y="333375"/>
                      </a:moveTo>
                      <a:cubicBezTo>
                        <a:pt x="148590" y="332422"/>
                        <a:pt x="143828" y="332422"/>
                        <a:pt x="139065" y="335280"/>
                      </a:cubicBezTo>
                      <a:lnTo>
                        <a:pt x="153353" y="362902"/>
                      </a:lnTo>
                      <a:cubicBezTo>
                        <a:pt x="158115" y="360045"/>
                        <a:pt x="161925" y="356235"/>
                        <a:pt x="162878" y="353377"/>
                      </a:cubicBezTo>
                      <a:cubicBezTo>
                        <a:pt x="164783" y="349567"/>
                        <a:pt x="163830" y="345757"/>
                        <a:pt x="161925" y="340995"/>
                      </a:cubicBezTo>
                      <a:cubicBezTo>
                        <a:pt x="160020" y="337185"/>
                        <a:pt x="156210" y="334327"/>
                        <a:pt x="152400" y="333375"/>
                      </a:cubicBezTo>
                      <a:close/>
                      <a:moveTo>
                        <a:pt x="146685" y="320992"/>
                      </a:moveTo>
                      <a:cubicBezTo>
                        <a:pt x="155258" y="322897"/>
                        <a:pt x="161925" y="328612"/>
                        <a:pt x="166688" y="338137"/>
                      </a:cubicBezTo>
                      <a:cubicBezTo>
                        <a:pt x="170498" y="345757"/>
                        <a:pt x="171450" y="353377"/>
                        <a:pt x="169545" y="360997"/>
                      </a:cubicBezTo>
                      <a:cubicBezTo>
                        <a:pt x="167640" y="367665"/>
                        <a:pt x="161925" y="374332"/>
                        <a:pt x="154305" y="378142"/>
                      </a:cubicBezTo>
                      <a:lnTo>
                        <a:pt x="132398" y="338137"/>
                      </a:lnTo>
                      <a:cubicBezTo>
                        <a:pt x="131445" y="338137"/>
                        <a:pt x="131445" y="339090"/>
                        <a:pt x="130493" y="339090"/>
                      </a:cubicBezTo>
                      <a:cubicBezTo>
                        <a:pt x="129540" y="339090"/>
                        <a:pt x="128588" y="340042"/>
                        <a:pt x="127635" y="340042"/>
                      </a:cubicBezTo>
                      <a:cubicBezTo>
                        <a:pt x="118110" y="344805"/>
                        <a:pt x="112395" y="350520"/>
                        <a:pt x="108585" y="356235"/>
                      </a:cubicBezTo>
                      <a:cubicBezTo>
                        <a:pt x="104775" y="361950"/>
                        <a:pt x="104775" y="368617"/>
                        <a:pt x="108585" y="374332"/>
                      </a:cubicBezTo>
                      <a:cubicBezTo>
                        <a:pt x="110490" y="378142"/>
                        <a:pt x="113348" y="380047"/>
                        <a:pt x="117158" y="382905"/>
                      </a:cubicBezTo>
                      <a:cubicBezTo>
                        <a:pt x="121920" y="383857"/>
                        <a:pt x="126683" y="385762"/>
                        <a:pt x="131445" y="385762"/>
                      </a:cubicBezTo>
                      <a:lnTo>
                        <a:pt x="131445" y="391477"/>
                      </a:lnTo>
                      <a:cubicBezTo>
                        <a:pt x="124778" y="391477"/>
                        <a:pt x="118110" y="389572"/>
                        <a:pt x="113348" y="387667"/>
                      </a:cubicBezTo>
                      <a:cubicBezTo>
                        <a:pt x="108585" y="384810"/>
                        <a:pt x="104775" y="381000"/>
                        <a:pt x="101918" y="375285"/>
                      </a:cubicBezTo>
                      <a:cubicBezTo>
                        <a:pt x="97155" y="366712"/>
                        <a:pt x="96203" y="357187"/>
                        <a:pt x="99060" y="347662"/>
                      </a:cubicBezTo>
                      <a:cubicBezTo>
                        <a:pt x="101918" y="338137"/>
                        <a:pt x="108585" y="331470"/>
                        <a:pt x="118110" y="325755"/>
                      </a:cubicBezTo>
                      <a:cubicBezTo>
                        <a:pt x="127635" y="320040"/>
                        <a:pt x="137160" y="319087"/>
                        <a:pt x="146685" y="320992"/>
                      </a:cubicBezTo>
                      <a:close/>
                      <a:moveTo>
                        <a:pt x="1555432" y="291465"/>
                      </a:moveTo>
                      <a:cubicBezTo>
                        <a:pt x="1557337" y="290512"/>
                        <a:pt x="1559242" y="290512"/>
                        <a:pt x="1561147" y="291465"/>
                      </a:cubicBezTo>
                      <a:cubicBezTo>
                        <a:pt x="1563052" y="292417"/>
                        <a:pt x="1564957" y="294322"/>
                        <a:pt x="1564957" y="296227"/>
                      </a:cubicBezTo>
                      <a:cubicBezTo>
                        <a:pt x="1564957" y="298132"/>
                        <a:pt x="1564957" y="300037"/>
                        <a:pt x="1564005" y="302895"/>
                      </a:cubicBezTo>
                      <a:cubicBezTo>
                        <a:pt x="1563052" y="303847"/>
                        <a:pt x="1562100" y="305752"/>
                        <a:pt x="1559242" y="307657"/>
                      </a:cubicBezTo>
                      <a:cubicBezTo>
                        <a:pt x="1556385" y="309562"/>
                        <a:pt x="1555432" y="310515"/>
                        <a:pt x="1554480" y="311467"/>
                      </a:cubicBezTo>
                      <a:cubicBezTo>
                        <a:pt x="1553527" y="313372"/>
                        <a:pt x="1553527" y="315277"/>
                        <a:pt x="1553527" y="317182"/>
                      </a:cubicBezTo>
                      <a:cubicBezTo>
                        <a:pt x="1553527" y="320040"/>
                        <a:pt x="1554480" y="322897"/>
                        <a:pt x="1555432" y="326707"/>
                      </a:cubicBezTo>
                      <a:lnTo>
                        <a:pt x="1581150" y="340042"/>
                      </a:lnTo>
                      <a:cubicBezTo>
                        <a:pt x="1588770" y="343852"/>
                        <a:pt x="1594485" y="345757"/>
                        <a:pt x="1596390" y="345757"/>
                      </a:cubicBezTo>
                      <a:cubicBezTo>
                        <a:pt x="1599247" y="345757"/>
                        <a:pt x="1602105" y="342900"/>
                        <a:pt x="1604962" y="339090"/>
                      </a:cubicBezTo>
                      <a:lnTo>
                        <a:pt x="1608772" y="340995"/>
                      </a:lnTo>
                      <a:lnTo>
                        <a:pt x="1590675" y="376237"/>
                      </a:lnTo>
                      <a:lnTo>
                        <a:pt x="1586865" y="374332"/>
                      </a:lnTo>
                      <a:cubicBezTo>
                        <a:pt x="1588770" y="369570"/>
                        <a:pt x="1588770" y="365760"/>
                        <a:pt x="1587817" y="363855"/>
                      </a:cubicBezTo>
                      <a:cubicBezTo>
                        <a:pt x="1586865" y="360997"/>
                        <a:pt x="1582102" y="358140"/>
                        <a:pt x="1574482" y="354330"/>
                      </a:cubicBezTo>
                      <a:lnTo>
                        <a:pt x="1556385" y="344805"/>
                      </a:lnTo>
                      <a:cubicBezTo>
                        <a:pt x="1549717" y="341947"/>
                        <a:pt x="1545907" y="340042"/>
                        <a:pt x="1542097" y="340042"/>
                      </a:cubicBezTo>
                      <a:cubicBezTo>
                        <a:pt x="1539240" y="340042"/>
                        <a:pt x="1536382" y="342900"/>
                        <a:pt x="1533525" y="346710"/>
                      </a:cubicBezTo>
                      <a:lnTo>
                        <a:pt x="1529715" y="344805"/>
                      </a:lnTo>
                      <a:cubicBezTo>
                        <a:pt x="1531620" y="340042"/>
                        <a:pt x="1533525" y="336232"/>
                        <a:pt x="1534477" y="333375"/>
                      </a:cubicBezTo>
                      <a:cubicBezTo>
                        <a:pt x="1535430" y="330517"/>
                        <a:pt x="1536382" y="327660"/>
                        <a:pt x="1536382" y="325755"/>
                      </a:cubicBezTo>
                      <a:lnTo>
                        <a:pt x="1540192" y="319087"/>
                      </a:lnTo>
                      <a:lnTo>
                        <a:pt x="1549717" y="323850"/>
                      </a:lnTo>
                      <a:cubicBezTo>
                        <a:pt x="1548765" y="319087"/>
                        <a:pt x="1547812" y="314325"/>
                        <a:pt x="1547812" y="309562"/>
                      </a:cubicBezTo>
                      <a:cubicBezTo>
                        <a:pt x="1547812" y="304800"/>
                        <a:pt x="1548765" y="300990"/>
                        <a:pt x="1550670" y="297180"/>
                      </a:cubicBezTo>
                      <a:cubicBezTo>
                        <a:pt x="1551622" y="294322"/>
                        <a:pt x="1553527" y="292417"/>
                        <a:pt x="1555432" y="291465"/>
                      </a:cubicBezTo>
                      <a:close/>
                      <a:moveTo>
                        <a:pt x="100965" y="240030"/>
                      </a:moveTo>
                      <a:lnTo>
                        <a:pt x="66675" y="255270"/>
                      </a:lnTo>
                      <a:cubicBezTo>
                        <a:pt x="64770" y="259080"/>
                        <a:pt x="63818" y="263842"/>
                        <a:pt x="62865" y="267652"/>
                      </a:cubicBezTo>
                      <a:cubicBezTo>
                        <a:pt x="62865" y="271462"/>
                        <a:pt x="62865" y="275272"/>
                        <a:pt x="64770" y="278130"/>
                      </a:cubicBezTo>
                      <a:cubicBezTo>
                        <a:pt x="67628" y="283845"/>
                        <a:pt x="71438" y="287655"/>
                        <a:pt x="78105" y="289560"/>
                      </a:cubicBezTo>
                      <a:cubicBezTo>
                        <a:pt x="83820" y="290512"/>
                        <a:pt x="91440" y="289560"/>
                        <a:pt x="100013" y="285750"/>
                      </a:cubicBezTo>
                      <a:cubicBezTo>
                        <a:pt x="108585" y="281940"/>
                        <a:pt x="114300" y="277177"/>
                        <a:pt x="118110" y="272415"/>
                      </a:cubicBezTo>
                      <a:cubicBezTo>
                        <a:pt x="120968" y="267652"/>
                        <a:pt x="121920" y="261937"/>
                        <a:pt x="119063" y="255270"/>
                      </a:cubicBezTo>
                      <a:cubicBezTo>
                        <a:pt x="117158" y="251460"/>
                        <a:pt x="115253" y="248602"/>
                        <a:pt x="112395" y="246697"/>
                      </a:cubicBezTo>
                      <a:cubicBezTo>
                        <a:pt x="109538" y="243840"/>
                        <a:pt x="105728" y="241935"/>
                        <a:pt x="100965" y="240030"/>
                      </a:cubicBezTo>
                      <a:close/>
                      <a:moveTo>
                        <a:pt x="1584007" y="216217"/>
                      </a:moveTo>
                      <a:lnTo>
                        <a:pt x="1605915" y="220980"/>
                      </a:lnTo>
                      <a:lnTo>
                        <a:pt x="1604962" y="224790"/>
                      </a:lnTo>
                      <a:cubicBezTo>
                        <a:pt x="1598295" y="224790"/>
                        <a:pt x="1592580" y="226695"/>
                        <a:pt x="1587817" y="229552"/>
                      </a:cubicBezTo>
                      <a:cubicBezTo>
                        <a:pt x="1583055" y="232410"/>
                        <a:pt x="1579245" y="236220"/>
                        <a:pt x="1577340" y="240982"/>
                      </a:cubicBezTo>
                      <a:cubicBezTo>
                        <a:pt x="1575435" y="244792"/>
                        <a:pt x="1575435" y="248602"/>
                        <a:pt x="1576387" y="251460"/>
                      </a:cubicBezTo>
                      <a:cubicBezTo>
                        <a:pt x="1577340" y="254317"/>
                        <a:pt x="1579245" y="256222"/>
                        <a:pt x="1582102" y="258127"/>
                      </a:cubicBezTo>
                      <a:cubicBezTo>
                        <a:pt x="1585912" y="260032"/>
                        <a:pt x="1591627" y="256222"/>
                        <a:pt x="1599247" y="247650"/>
                      </a:cubicBezTo>
                      <a:cubicBezTo>
                        <a:pt x="1599247" y="247650"/>
                        <a:pt x="1600200" y="246697"/>
                        <a:pt x="1601152" y="245745"/>
                      </a:cubicBezTo>
                      <a:cubicBezTo>
                        <a:pt x="1613535" y="229552"/>
                        <a:pt x="1624965" y="223837"/>
                        <a:pt x="1632585" y="226695"/>
                      </a:cubicBezTo>
                      <a:cubicBezTo>
                        <a:pt x="1639252" y="229552"/>
                        <a:pt x="1643062" y="234315"/>
                        <a:pt x="1644967" y="240982"/>
                      </a:cubicBezTo>
                      <a:cubicBezTo>
                        <a:pt x="1646872" y="247650"/>
                        <a:pt x="1646872" y="255270"/>
                        <a:pt x="1643062" y="262890"/>
                      </a:cubicBezTo>
                      <a:cubicBezTo>
                        <a:pt x="1641157" y="266700"/>
                        <a:pt x="1639252" y="270510"/>
                        <a:pt x="1636395" y="273367"/>
                      </a:cubicBezTo>
                      <a:cubicBezTo>
                        <a:pt x="1633537" y="276225"/>
                        <a:pt x="1629727" y="279082"/>
                        <a:pt x="1625917" y="281940"/>
                      </a:cubicBezTo>
                      <a:lnTo>
                        <a:pt x="1633537" y="287655"/>
                      </a:lnTo>
                      <a:lnTo>
                        <a:pt x="1631632" y="292417"/>
                      </a:lnTo>
                      <a:lnTo>
                        <a:pt x="1604962" y="285750"/>
                      </a:lnTo>
                      <a:lnTo>
                        <a:pt x="1605915" y="280987"/>
                      </a:lnTo>
                      <a:cubicBezTo>
                        <a:pt x="1612582" y="281940"/>
                        <a:pt x="1619250" y="280987"/>
                        <a:pt x="1624965" y="277177"/>
                      </a:cubicBezTo>
                      <a:cubicBezTo>
                        <a:pt x="1630680" y="273367"/>
                        <a:pt x="1635442" y="268605"/>
                        <a:pt x="1638300" y="261937"/>
                      </a:cubicBezTo>
                      <a:cubicBezTo>
                        <a:pt x="1640205" y="257175"/>
                        <a:pt x="1640205" y="253365"/>
                        <a:pt x="1639252" y="249555"/>
                      </a:cubicBezTo>
                      <a:cubicBezTo>
                        <a:pt x="1638300" y="245745"/>
                        <a:pt x="1636395" y="242887"/>
                        <a:pt x="1632585" y="241935"/>
                      </a:cubicBezTo>
                      <a:cubicBezTo>
                        <a:pt x="1627822" y="240030"/>
                        <a:pt x="1622107" y="243840"/>
                        <a:pt x="1615440" y="252412"/>
                      </a:cubicBezTo>
                      <a:cubicBezTo>
                        <a:pt x="1613535" y="254317"/>
                        <a:pt x="1612582" y="255270"/>
                        <a:pt x="1611630" y="256222"/>
                      </a:cubicBezTo>
                      <a:cubicBezTo>
                        <a:pt x="1604010" y="264795"/>
                        <a:pt x="1598295" y="270510"/>
                        <a:pt x="1594485" y="272415"/>
                      </a:cubicBezTo>
                      <a:cubicBezTo>
                        <a:pt x="1590675" y="274320"/>
                        <a:pt x="1585912" y="274320"/>
                        <a:pt x="1581150" y="272415"/>
                      </a:cubicBezTo>
                      <a:cubicBezTo>
                        <a:pt x="1575435" y="270510"/>
                        <a:pt x="1571625" y="265747"/>
                        <a:pt x="1570672" y="260032"/>
                      </a:cubicBezTo>
                      <a:cubicBezTo>
                        <a:pt x="1568767" y="254317"/>
                        <a:pt x="1569720" y="247650"/>
                        <a:pt x="1572577" y="240982"/>
                      </a:cubicBezTo>
                      <a:cubicBezTo>
                        <a:pt x="1573530" y="238125"/>
                        <a:pt x="1575435" y="235267"/>
                        <a:pt x="1578292" y="231457"/>
                      </a:cubicBezTo>
                      <a:cubicBezTo>
                        <a:pt x="1581150" y="228600"/>
                        <a:pt x="1584007" y="225742"/>
                        <a:pt x="1586865" y="222885"/>
                      </a:cubicBezTo>
                      <a:lnTo>
                        <a:pt x="1583055" y="220027"/>
                      </a:lnTo>
                      <a:close/>
                      <a:moveTo>
                        <a:pt x="134303" y="198120"/>
                      </a:moveTo>
                      <a:lnTo>
                        <a:pt x="135255" y="199072"/>
                      </a:lnTo>
                      <a:cubicBezTo>
                        <a:pt x="137160" y="202882"/>
                        <a:pt x="138113" y="205740"/>
                        <a:pt x="140018" y="207645"/>
                      </a:cubicBezTo>
                      <a:cubicBezTo>
                        <a:pt x="141923" y="210502"/>
                        <a:pt x="143828" y="212407"/>
                        <a:pt x="145733" y="214312"/>
                      </a:cubicBezTo>
                      <a:lnTo>
                        <a:pt x="148590" y="220980"/>
                      </a:lnTo>
                      <a:lnTo>
                        <a:pt x="110490" y="237172"/>
                      </a:lnTo>
                      <a:cubicBezTo>
                        <a:pt x="115253" y="239077"/>
                        <a:pt x="119063" y="241935"/>
                        <a:pt x="121920" y="244792"/>
                      </a:cubicBezTo>
                      <a:cubicBezTo>
                        <a:pt x="124778" y="247650"/>
                        <a:pt x="127635" y="251460"/>
                        <a:pt x="129540" y="256222"/>
                      </a:cubicBezTo>
                      <a:cubicBezTo>
                        <a:pt x="133350" y="264795"/>
                        <a:pt x="133350" y="273367"/>
                        <a:pt x="129540" y="280987"/>
                      </a:cubicBezTo>
                      <a:cubicBezTo>
                        <a:pt x="125730" y="288607"/>
                        <a:pt x="118110" y="295275"/>
                        <a:pt x="108585" y="299085"/>
                      </a:cubicBezTo>
                      <a:cubicBezTo>
                        <a:pt x="98108" y="302895"/>
                        <a:pt x="89535" y="303847"/>
                        <a:pt x="80963" y="300990"/>
                      </a:cubicBezTo>
                      <a:cubicBezTo>
                        <a:pt x="72390" y="298132"/>
                        <a:pt x="66675" y="292417"/>
                        <a:pt x="62865" y="283845"/>
                      </a:cubicBezTo>
                      <a:cubicBezTo>
                        <a:pt x="60960" y="279082"/>
                        <a:pt x="60008" y="275272"/>
                        <a:pt x="60008" y="270510"/>
                      </a:cubicBezTo>
                      <a:cubicBezTo>
                        <a:pt x="60008" y="265747"/>
                        <a:pt x="60008" y="261937"/>
                        <a:pt x="61913" y="257175"/>
                      </a:cubicBezTo>
                      <a:lnTo>
                        <a:pt x="50483" y="258127"/>
                      </a:lnTo>
                      <a:lnTo>
                        <a:pt x="46673" y="248602"/>
                      </a:lnTo>
                      <a:lnTo>
                        <a:pt x="116205" y="219075"/>
                      </a:lnTo>
                      <a:cubicBezTo>
                        <a:pt x="123825" y="216217"/>
                        <a:pt x="128588" y="213360"/>
                        <a:pt x="130493" y="210502"/>
                      </a:cubicBezTo>
                      <a:cubicBezTo>
                        <a:pt x="132398" y="207645"/>
                        <a:pt x="132398" y="203835"/>
                        <a:pt x="130493" y="200025"/>
                      </a:cubicBezTo>
                      <a:close/>
                      <a:moveTo>
                        <a:pt x="1602105" y="165735"/>
                      </a:moveTo>
                      <a:lnTo>
                        <a:pt x="1646872" y="178117"/>
                      </a:lnTo>
                      <a:cubicBezTo>
                        <a:pt x="1655445" y="180022"/>
                        <a:pt x="1660207" y="180975"/>
                        <a:pt x="1663065" y="180022"/>
                      </a:cubicBezTo>
                      <a:cubicBezTo>
                        <a:pt x="1665922" y="179070"/>
                        <a:pt x="1667827" y="176212"/>
                        <a:pt x="1669732" y="171450"/>
                      </a:cubicBezTo>
                      <a:lnTo>
                        <a:pt x="1673542" y="172402"/>
                      </a:lnTo>
                      <a:lnTo>
                        <a:pt x="1662112" y="209550"/>
                      </a:lnTo>
                      <a:lnTo>
                        <a:pt x="1658302" y="208597"/>
                      </a:lnTo>
                      <a:cubicBezTo>
                        <a:pt x="1659255" y="203835"/>
                        <a:pt x="1658302" y="200025"/>
                        <a:pt x="1657350" y="198120"/>
                      </a:cubicBezTo>
                      <a:cubicBezTo>
                        <a:pt x="1655445" y="196215"/>
                        <a:pt x="1650682" y="193357"/>
                        <a:pt x="1642110" y="191452"/>
                      </a:cubicBezTo>
                      <a:lnTo>
                        <a:pt x="1622107" y="185737"/>
                      </a:lnTo>
                      <a:cubicBezTo>
                        <a:pt x="1615440" y="183832"/>
                        <a:pt x="1610677" y="182880"/>
                        <a:pt x="1607820" y="183832"/>
                      </a:cubicBezTo>
                      <a:cubicBezTo>
                        <a:pt x="1604962" y="184785"/>
                        <a:pt x="1603057" y="187642"/>
                        <a:pt x="1601152" y="192405"/>
                      </a:cubicBezTo>
                      <a:lnTo>
                        <a:pt x="1597342" y="191452"/>
                      </a:lnTo>
                      <a:lnTo>
                        <a:pt x="1598295" y="189547"/>
                      </a:lnTo>
                      <a:cubicBezTo>
                        <a:pt x="1599247" y="186690"/>
                        <a:pt x="1600200" y="183832"/>
                        <a:pt x="1600200" y="180975"/>
                      </a:cubicBezTo>
                      <a:cubicBezTo>
                        <a:pt x="1600200" y="178117"/>
                        <a:pt x="1600200" y="175260"/>
                        <a:pt x="1600200" y="172402"/>
                      </a:cubicBezTo>
                      <a:close/>
                      <a:moveTo>
                        <a:pt x="1587817" y="159067"/>
                      </a:moveTo>
                      <a:cubicBezTo>
                        <a:pt x="1589722" y="160020"/>
                        <a:pt x="1591627" y="160972"/>
                        <a:pt x="1592580" y="162877"/>
                      </a:cubicBezTo>
                      <a:cubicBezTo>
                        <a:pt x="1593532" y="164782"/>
                        <a:pt x="1593532" y="166687"/>
                        <a:pt x="1593532" y="169545"/>
                      </a:cubicBezTo>
                      <a:cubicBezTo>
                        <a:pt x="1592580" y="171450"/>
                        <a:pt x="1591627" y="173355"/>
                        <a:pt x="1589722" y="174307"/>
                      </a:cubicBezTo>
                      <a:cubicBezTo>
                        <a:pt x="1587817" y="176212"/>
                        <a:pt x="1585912" y="176212"/>
                        <a:pt x="1583055" y="175260"/>
                      </a:cubicBezTo>
                      <a:cubicBezTo>
                        <a:pt x="1581150" y="174307"/>
                        <a:pt x="1579245" y="173355"/>
                        <a:pt x="1578292" y="171450"/>
                      </a:cubicBezTo>
                      <a:cubicBezTo>
                        <a:pt x="1577340" y="169545"/>
                        <a:pt x="1577340" y="167640"/>
                        <a:pt x="1577340" y="164782"/>
                      </a:cubicBezTo>
                      <a:cubicBezTo>
                        <a:pt x="1578292" y="162877"/>
                        <a:pt x="1579245" y="160972"/>
                        <a:pt x="1581150" y="160020"/>
                      </a:cubicBezTo>
                      <a:cubicBezTo>
                        <a:pt x="1583055" y="159067"/>
                        <a:pt x="1584960" y="159067"/>
                        <a:pt x="1587817" y="159067"/>
                      </a:cubicBezTo>
                      <a:close/>
                      <a:moveTo>
                        <a:pt x="71437" y="158115"/>
                      </a:moveTo>
                      <a:lnTo>
                        <a:pt x="79057" y="187642"/>
                      </a:lnTo>
                      <a:cubicBezTo>
                        <a:pt x="84772" y="185737"/>
                        <a:pt x="88582" y="183832"/>
                        <a:pt x="90487" y="180022"/>
                      </a:cubicBezTo>
                      <a:cubicBezTo>
                        <a:pt x="93345" y="176212"/>
                        <a:pt x="93345" y="172402"/>
                        <a:pt x="92392" y="168592"/>
                      </a:cubicBezTo>
                      <a:cubicBezTo>
                        <a:pt x="91440" y="163830"/>
                        <a:pt x="88582" y="160972"/>
                        <a:pt x="85725" y="159067"/>
                      </a:cubicBezTo>
                      <a:cubicBezTo>
                        <a:pt x="81915" y="158115"/>
                        <a:pt x="77152" y="157162"/>
                        <a:pt x="71437" y="158115"/>
                      </a:cubicBezTo>
                      <a:close/>
                      <a:moveTo>
                        <a:pt x="54292" y="142875"/>
                      </a:moveTo>
                      <a:cubicBezTo>
                        <a:pt x="64770" y="140017"/>
                        <a:pt x="74295" y="140970"/>
                        <a:pt x="82867" y="145732"/>
                      </a:cubicBezTo>
                      <a:cubicBezTo>
                        <a:pt x="90487" y="150495"/>
                        <a:pt x="96202" y="157162"/>
                        <a:pt x="98107" y="166687"/>
                      </a:cubicBezTo>
                      <a:cubicBezTo>
                        <a:pt x="100012" y="175260"/>
                        <a:pt x="99060" y="182880"/>
                        <a:pt x="95250" y="189547"/>
                      </a:cubicBezTo>
                      <a:cubicBezTo>
                        <a:pt x="91440" y="196215"/>
                        <a:pt x="84772" y="200025"/>
                        <a:pt x="76200" y="202882"/>
                      </a:cubicBezTo>
                      <a:lnTo>
                        <a:pt x="64770" y="158115"/>
                      </a:lnTo>
                      <a:cubicBezTo>
                        <a:pt x="63817" y="158115"/>
                        <a:pt x="63817" y="158115"/>
                        <a:pt x="62865" y="158115"/>
                      </a:cubicBezTo>
                      <a:cubicBezTo>
                        <a:pt x="61912" y="158115"/>
                        <a:pt x="60960" y="158115"/>
                        <a:pt x="60007" y="159067"/>
                      </a:cubicBezTo>
                      <a:cubicBezTo>
                        <a:pt x="49530" y="161925"/>
                        <a:pt x="41910" y="165735"/>
                        <a:pt x="37147" y="170497"/>
                      </a:cubicBezTo>
                      <a:cubicBezTo>
                        <a:pt x="32385" y="175260"/>
                        <a:pt x="30480" y="180975"/>
                        <a:pt x="32385" y="187642"/>
                      </a:cubicBezTo>
                      <a:cubicBezTo>
                        <a:pt x="33337" y="191452"/>
                        <a:pt x="35242" y="194310"/>
                        <a:pt x="38100" y="197167"/>
                      </a:cubicBezTo>
                      <a:cubicBezTo>
                        <a:pt x="42862" y="201930"/>
                        <a:pt x="47625" y="203835"/>
                        <a:pt x="52387" y="205740"/>
                      </a:cubicBezTo>
                      <a:lnTo>
                        <a:pt x="51435" y="210502"/>
                      </a:lnTo>
                      <a:cubicBezTo>
                        <a:pt x="44767" y="208597"/>
                        <a:pt x="39052" y="205740"/>
                        <a:pt x="35242" y="201930"/>
                      </a:cubicBezTo>
                      <a:cubicBezTo>
                        <a:pt x="31432" y="198120"/>
                        <a:pt x="28575" y="193357"/>
                        <a:pt x="26670" y="186690"/>
                      </a:cubicBezTo>
                      <a:cubicBezTo>
                        <a:pt x="23812" y="177165"/>
                        <a:pt x="25717" y="167640"/>
                        <a:pt x="30480" y="159067"/>
                      </a:cubicBezTo>
                      <a:cubicBezTo>
                        <a:pt x="36195" y="150495"/>
                        <a:pt x="43815" y="145732"/>
                        <a:pt x="54292" y="142875"/>
                      </a:cubicBezTo>
                      <a:close/>
                      <a:moveTo>
                        <a:pt x="1617345" y="89535"/>
                      </a:moveTo>
                      <a:lnTo>
                        <a:pt x="1622107" y="90487"/>
                      </a:lnTo>
                      <a:lnTo>
                        <a:pt x="1618297" y="110490"/>
                      </a:lnTo>
                      <a:lnTo>
                        <a:pt x="1666875" y="120015"/>
                      </a:lnTo>
                      <a:cubicBezTo>
                        <a:pt x="1670685" y="120967"/>
                        <a:pt x="1674495" y="120967"/>
                        <a:pt x="1676400" y="119062"/>
                      </a:cubicBezTo>
                      <a:cubicBezTo>
                        <a:pt x="1678305" y="118110"/>
                        <a:pt x="1680210" y="115252"/>
                        <a:pt x="1681162" y="112395"/>
                      </a:cubicBezTo>
                      <a:cubicBezTo>
                        <a:pt x="1681162" y="110490"/>
                        <a:pt x="1681162" y="108585"/>
                        <a:pt x="1681162" y="106680"/>
                      </a:cubicBezTo>
                      <a:cubicBezTo>
                        <a:pt x="1681162" y="104775"/>
                        <a:pt x="1680210" y="101917"/>
                        <a:pt x="1678305" y="100012"/>
                      </a:cubicBezTo>
                      <a:lnTo>
                        <a:pt x="1683067" y="98107"/>
                      </a:lnTo>
                      <a:cubicBezTo>
                        <a:pt x="1684972" y="101917"/>
                        <a:pt x="1686877" y="104775"/>
                        <a:pt x="1686877" y="108585"/>
                      </a:cubicBezTo>
                      <a:cubicBezTo>
                        <a:pt x="1687830" y="111442"/>
                        <a:pt x="1687830" y="115252"/>
                        <a:pt x="1686877" y="119062"/>
                      </a:cubicBezTo>
                      <a:cubicBezTo>
                        <a:pt x="1685925" y="124777"/>
                        <a:pt x="1683067" y="129540"/>
                        <a:pt x="1680210" y="132397"/>
                      </a:cubicBezTo>
                      <a:cubicBezTo>
                        <a:pt x="1676400" y="135255"/>
                        <a:pt x="1671637" y="136207"/>
                        <a:pt x="1666875" y="134302"/>
                      </a:cubicBezTo>
                      <a:lnTo>
                        <a:pt x="1616392" y="123825"/>
                      </a:lnTo>
                      <a:lnTo>
                        <a:pt x="1614487" y="135255"/>
                      </a:lnTo>
                      <a:lnTo>
                        <a:pt x="1609725" y="134302"/>
                      </a:lnTo>
                      <a:cubicBezTo>
                        <a:pt x="1610677" y="127635"/>
                        <a:pt x="1609725" y="122872"/>
                        <a:pt x="1606867" y="119062"/>
                      </a:cubicBezTo>
                      <a:cubicBezTo>
                        <a:pt x="1604010" y="115252"/>
                        <a:pt x="1597342" y="112395"/>
                        <a:pt x="1587817" y="110490"/>
                      </a:cubicBezTo>
                      <a:lnTo>
                        <a:pt x="1588770" y="104775"/>
                      </a:lnTo>
                      <a:lnTo>
                        <a:pt x="1613535" y="109537"/>
                      </a:lnTo>
                      <a:close/>
                      <a:moveTo>
                        <a:pt x="98107" y="4762"/>
                      </a:moveTo>
                      <a:lnTo>
                        <a:pt x="103822" y="45720"/>
                      </a:lnTo>
                      <a:lnTo>
                        <a:pt x="99060" y="46672"/>
                      </a:lnTo>
                      <a:cubicBezTo>
                        <a:pt x="98107" y="41910"/>
                        <a:pt x="96202" y="38100"/>
                        <a:pt x="94297" y="37147"/>
                      </a:cubicBezTo>
                      <a:cubicBezTo>
                        <a:pt x="92392" y="35242"/>
                        <a:pt x="87630" y="35242"/>
                        <a:pt x="81915" y="36195"/>
                      </a:cubicBezTo>
                      <a:lnTo>
                        <a:pt x="60007" y="39052"/>
                      </a:lnTo>
                      <a:lnTo>
                        <a:pt x="66675" y="89535"/>
                      </a:lnTo>
                      <a:lnTo>
                        <a:pt x="88582" y="86677"/>
                      </a:lnTo>
                      <a:cubicBezTo>
                        <a:pt x="94297" y="85725"/>
                        <a:pt x="98107" y="84772"/>
                        <a:pt x="100012" y="81915"/>
                      </a:cubicBezTo>
                      <a:cubicBezTo>
                        <a:pt x="101917" y="80010"/>
                        <a:pt x="102870" y="76200"/>
                        <a:pt x="101917" y="71437"/>
                      </a:cubicBezTo>
                      <a:lnTo>
                        <a:pt x="106680" y="69532"/>
                      </a:lnTo>
                      <a:lnTo>
                        <a:pt x="112395" y="110490"/>
                      </a:lnTo>
                      <a:lnTo>
                        <a:pt x="107632" y="111442"/>
                      </a:lnTo>
                      <a:cubicBezTo>
                        <a:pt x="106680" y="106680"/>
                        <a:pt x="104775" y="102870"/>
                        <a:pt x="102870" y="101917"/>
                      </a:cubicBezTo>
                      <a:cubicBezTo>
                        <a:pt x="100965" y="100012"/>
                        <a:pt x="96202" y="100012"/>
                        <a:pt x="90487" y="100965"/>
                      </a:cubicBezTo>
                      <a:lnTo>
                        <a:pt x="32385" y="108585"/>
                      </a:lnTo>
                      <a:cubicBezTo>
                        <a:pt x="26670" y="109537"/>
                        <a:pt x="22860" y="110490"/>
                        <a:pt x="20955" y="113347"/>
                      </a:cubicBezTo>
                      <a:cubicBezTo>
                        <a:pt x="19050" y="115252"/>
                        <a:pt x="18097" y="119062"/>
                        <a:pt x="19050" y="123825"/>
                      </a:cubicBezTo>
                      <a:lnTo>
                        <a:pt x="14287" y="124777"/>
                      </a:lnTo>
                      <a:lnTo>
                        <a:pt x="8572" y="83820"/>
                      </a:lnTo>
                      <a:lnTo>
                        <a:pt x="13335" y="82867"/>
                      </a:lnTo>
                      <a:cubicBezTo>
                        <a:pt x="14287" y="87630"/>
                        <a:pt x="16192" y="91440"/>
                        <a:pt x="18097" y="92392"/>
                      </a:cubicBezTo>
                      <a:cubicBezTo>
                        <a:pt x="20002" y="94297"/>
                        <a:pt x="24765" y="94297"/>
                        <a:pt x="30480" y="93345"/>
                      </a:cubicBezTo>
                      <a:lnTo>
                        <a:pt x="59055" y="89535"/>
                      </a:lnTo>
                      <a:lnTo>
                        <a:pt x="52387" y="39052"/>
                      </a:lnTo>
                      <a:lnTo>
                        <a:pt x="23812" y="42862"/>
                      </a:lnTo>
                      <a:cubicBezTo>
                        <a:pt x="18097" y="43815"/>
                        <a:pt x="14287" y="44767"/>
                        <a:pt x="12382" y="47625"/>
                      </a:cubicBezTo>
                      <a:cubicBezTo>
                        <a:pt x="10477" y="49530"/>
                        <a:pt x="9525" y="53340"/>
                        <a:pt x="10477" y="58102"/>
                      </a:cubicBezTo>
                      <a:lnTo>
                        <a:pt x="5715" y="59055"/>
                      </a:lnTo>
                      <a:lnTo>
                        <a:pt x="0" y="18097"/>
                      </a:lnTo>
                      <a:lnTo>
                        <a:pt x="4762" y="17145"/>
                      </a:lnTo>
                      <a:cubicBezTo>
                        <a:pt x="5715" y="21907"/>
                        <a:pt x="7620" y="25717"/>
                        <a:pt x="9525" y="26670"/>
                      </a:cubicBezTo>
                      <a:cubicBezTo>
                        <a:pt x="11430" y="28575"/>
                        <a:pt x="16192" y="28575"/>
                        <a:pt x="21907" y="27622"/>
                      </a:cubicBezTo>
                      <a:lnTo>
                        <a:pt x="80010" y="20002"/>
                      </a:lnTo>
                      <a:cubicBezTo>
                        <a:pt x="85725" y="19050"/>
                        <a:pt x="89535" y="18097"/>
                        <a:pt x="91440" y="16192"/>
                      </a:cubicBezTo>
                      <a:cubicBezTo>
                        <a:pt x="93345" y="14287"/>
                        <a:pt x="94297" y="10477"/>
                        <a:pt x="93345" y="5715"/>
                      </a:cubicBezTo>
                      <a:close/>
                      <a:moveTo>
                        <a:pt x="1627822" y="0"/>
                      </a:moveTo>
                      <a:lnTo>
                        <a:pt x="1631632" y="0"/>
                      </a:lnTo>
                      <a:cubicBezTo>
                        <a:pt x="1632585" y="2857"/>
                        <a:pt x="1633537" y="5715"/>
                        <a:pt x="1635442" y="8572"/>
                      </a:cubicBezTo>
                      <a:cubicBezTo>
                        <a:pt x="1637347" y="11430"/>
                        <a:pt x="1640205" y="13335"/>
                        <a:pt x="1643062" y="14287"/>
                      </a:cubicBezTo>
                      <a:lnTo>
                        <a:pt x="1699260" y="41910"/>
                      </a:lnTo>
                      <a:cubicBezTo>
                        <a:pt x="1708785" y="46672"/>
                        <a:pt x="1715452" y="51435"/>
                        <a:pt x="1719262" y="56197"/>
                      </a:cubicBezTo>
                      <a:cubicBezTo>
                        <a:pt x="1723072" y="60960"/>
                        <a:pt x="1724977" y="66675"/>
                        <a:pt x="1724025" y="72390"/>
                      </a:cubicBezTo>
                      <a:cubicBezTo>
                        <a:pt x="1724025" y="76200"/>
                        <a:pt x="1722120" y="80010"/>
                        <a:pt x="1720215" y="81915"/>
                      </a:cubicBezTo>
                      <a:cubicBezTo>
                        <a:pt x="1718310" y="83820"/>
                        <a:pt x="1715452" y="84772"/>
                        <a:pt x="1712595" y="84772"/>
                      </a:cubicBezTo>
                      <a:cubicBezTo>
                        <a:pt x="1710690" y="84772"/>
                        <a:pt x="1708785" y="83820"/>
                        <a:pt x="1707832" y="81915"/>
                      </a:cubicBezTo>
                      <a:cubicBezTo>
                        <a:pt x="1706880" y="80962"/>
                        <a:pt x="1705927" y="79057"/>
                        <a:pt x="1706880" y="77152"/>
                      </a:cubicBezTo>
                      <a:cubicBezTo>
                        <a:pt x="1706880" y="76200"/>
                        <a:pt x="1706880" y="75247"/>
                        <a:pt x="1707832" y="74295"/>
                      </a:cubicBezTo>
                      <a:cubicBezTo>
                        <a:pt x="1708785" y="73342"/>
                        <a:pt x="1708785" y="72390"/>
                        <a:pt x="1709737" y="71437"/>
                      </a:cubicBezTo>
                      <a:cubicBezTo>
                        <a:pt x="1709737" y="71437"/>
                        <a:pt x="1710690" y="70485"/>
                        <a:pt x="1710690" y="70485"/>
                      </a:cubicBezTo>
                      <a:cubicBezTo>
                        <a:pt x="1712595" y="68580"/>
                        <a:pt x="1714500" y="66675"/>
                        <a:pt x="1714500" y="64770"/>
                      </a:cubicBezTo>
                      <a:cubicBezTo>
                        <a:pt x="1714500" y="61912"/>
                        <a:pt x="1713547" y="59055"/>
                        <a:pt x="1710690" y="56197"/>
                      </a:cubicBezTo>
                      <a:cubicBezTo>
                        <a:pt x="1707832" y="53340"/>
                        <a:pt x="1703070" y="50482"/>
                        <a:pt x="1698307" y="48577"/>
                      </a:cubicBezTo>
                      <a:lnTo>
                        <a:pt x="1637347" y="66675"/>
                      </a:lnTo>
                      <a:cubicBezTo>
                        <a:pt x="1633537" y="67627"/>
                        <a:pt x="1630680" y="68580"/>
                        <a:pt x="1628775" y="70485"/>
                      </a:cubicBezTo>
                      <a:cubicBezTo>
                        <a:pt x="1626870" y="72390"/>
                        <a:pt x="1625917" y="74295"/>
                        <a:pt x="1624965" y="77152"/>
                      </a:cubicBezTo>
                      <a:lnTo>
                        <a:pt x="1621155" y="77152"/>
                      </a:lnTo>
                      <a:lnTo>
                        <a:pt x="1624965" y="43815"/>
                      </a:lnTo>
                      <a:lnTo>
                        <a:pt x="1628775" y="43815"/>
                      </a:lnTo>
                      <a:cubicBezTo>
                        <a:pt x="1628775" y="46672"/>
                        <a:pt x="1628775" y="49530"/>
                        <a:pt x="1629727" y="50482"/>
                      </a:cubicBezTo>
                      <a:cubicBezTo>
                        <a:pt x="1630680" y="51435"/>
                        <a:pt x="1631632" y="52387"/>
                        <a:pt x="1633537" y="52387"/>
                      </a:cubicBezTo>
                      <a:cubicBezTo>
                        <a:pt x="1634490" y="52387"/>
                        <a:pt x="1635442" y="52387"/>
                        <a:pt x="1635442" y="52387"/>
                      </a:cubicBezTo>
                      <a:cubicBezTo>
                        <a:pt x="1636395" y="52387"/>
                        <a:pt x="1637347" y="52387"/>
                        <a:pt x="1638300" y="51435"/>
                      </a:cubicBezTo>
                      <a:lnTo>
                        <a:pt x="1681162" y="40957"/>
                      </a:lnTo>
                      <a:lnTo>
                        <a:pt x="1645920" y="23812"/>
                      </a:lnTo>
                      <a:cubicBezTo>
                        <a:pt x="1644967" y="22860"/>
                        <a:pt x="1643062" y="22860"/>
                        <a:pt x="1642110" y="21907"/>
                      </a:cubicBezTo>
                      <a:cubicBezTo>
                        <a:pt x="1641157" y="21907"/>
                        <a:pt x="1640205" y="20955"/>
                        <a:pt x="1638300" y="20955"/>
                      </a:cubicBezTo>
                      <a:cubicBezTo>
                        <a:pt x="1636395" y="20955"/>
                        <a:pt x="1634490" y="20955"/>
                        <a:pt x="1632585" y="21907"/>
                      </a:cubicBezTo>
                      <a:cubicBezTo>
                        <a:pt x="1631632" y="22860"/>
                        <a:pt x="1629727" y="25717"/>
                        <a:pt x="1628775" y="28575"/>
                      </a:cubicBezTo>
                      <a:lnTo>
                        <a:pt x="1624965" y="28575"/>
                      </a:lnTo>
                      <a:close/>
                    </a:path>
                  </a:pathLst>
                </a:custGeom>
                <a:solidFill>
                  <a:srgbClr val="231815"/>
                </a:solidFill>
                <a:ln w="9525" cap="flat">
                  <a:noFill/>
                  <a:prstDash val="solid"/>
                  <a:miter/>
                </a:ln>
              </p:spPr>
              <p:txBody>
                <a:bodyPr anchor="ctr"/>
                <a:lstStyle/>
                <a:p>
                  <a:pPr algn="ctr"/>
                  <a:endParaRPr/>
                </a:p>
              </p:txBody>
            </p:sp>
            <p:sp>
              <p:nvSpPr>
                <p:cNvPr id="20" name="ïŝļîďé">
                  <a:extLst>
                    <a:ext uri="{FF2B5EF4-FFF2-40B4-BE49-F238E27FC236}">
                      <a16:creationId xmlns:a16="http://schemas.microsoft.com/office/drawing/2014/main" xmlns="" id="{D8CFA46D-499E-4E9A-87FC-8F657AA2076A}"/>
                    </a:ext>
                  </a:extLst>
                </p:cNvPr>
                <p:cNvSpPr/>
                <p:nvPr/>
              </p:nvSpPr>
              <p:spPr>
                <a:xfrm>
                  <a:off x="1955006" y="2493168"/>
                  <a:ext cx="1866900" cy="1866900"/>
                </a:xfrm>
                <a:custGeom>
                  <a:avLst/>
                  <a:gdLst>
                    <a:gd name="connsiteX0" fmla="*/ 934879 w 1866900"/>
                    <a:gd name="connsiteY0" fmla="*/ 1862614 h 1866900"/>
                    <a:gd name="connsiteX1" fmla="*/ 573881 w 1866900"/>
                    <a:gd name="connsiteY1" fmla="*/ 1789271 h 1866900"/>
                    <a:gd name="connsiteX2" fmla="*/ 278606 w 1866900"/>
                    <a:gd name="connsiteY2" fmla="*/ 1590199 h 1866900"/>
                    <a:gd name="connsiteX3" fmla="*/ 79534 w 1866900"/>
                    <a:gd name="connsiteY3" fmla="*/ 1294924 h 1866900"/>
                    <a:gd name="connsiteX4" fmla="*/ 7144 w 1866900"/>
                    <a:gd name="connsiteY4" fmla="*/ 934879 h 1866900"/>
                    <a:gd name="connsiteX5" fmla="*/ 80486 w 1866900"/>
                    <a:gd name="connsiteY5" fmla="*/ 573881 h 1866900"/>
                    <a:gd name="connsiteX6" fmla="*/ 279559 w 1866900"/>
                    <a:gd name="connsiteY6" fmla="*/ 278606 h 1866900"/>
                    <a:gd name="connsiteX7" fmla="*/ 574834 w 1866900"/>
                    <a:gd name="connsiteY7" fmla="*/ 79534 h 1866900"/>
                    <a:gd name="connsiteX8" fmla="*/ 934879 w 1866900"/>
                    <a:gd name="connsiteY8" fmla="*/ 7144 h 1866900"/>
                    <a:gd name="connsiteX9" fmla="*/ 1295876 w 1866900"/>
                    <a:gd name="connsiteY9" fmla="*/ 80486 h 1866900"/>
                    <a:gd name="connsiteX10" fmla="*/ 1591151 w 1866900"/>
                    <a:gd name="connsiteY10" fmla="*/ 279559 h 1866900"/>
                    <a:gd name="connsiteX11" fmla="*/ 1790224 w 1866900"/>
                    <a:gd name="connsiteY11" fmla="*/ 574834 h 1866900"/>
                    <a:gd name="connsiteX12" fmla="*/ 1863566 w 1866900"/>
                    <a:gd name="connsiteY12" fmla="*/ 935831 h 1866900"/>
                    <a:gd name="connsiteX13" fmla="*/ 1790224 w 1866900"/>
                    <a:gd name="connsiteY13" fmla="*/ 1296829 h 1866900"/>
                    <a:gd name="connsiteX14" fmla="*/ 1591151 w 1866900"/>
                    <a:gd name="connsiteY14" fmla="*/ 1592104 h 1866900"/>
                    <a:gd name="connsiteX15" fmla="*/ 1295876 w 1866900"/>
                    <a:gd name="connsiteY15" fmla="*/ 1791176 h 1866900"/>
                    <a:gd name="connsiteX16" fmla="*/ 934879 w 1866900"/>
                    <a:gd name="connsiteY16" fmla="*/ 1862614 h 1866900"/>
                    <a:gd name="connsiteX17" fmla="*/ 934879 w 1866900"/>
                    <a:gd name="connsiteY17" fmla="*/ 25241 h 1866900"/>
                    <a:gd name="connsiteX18" fmla="*/ 25241 w 1866900"/>
                    <a:gd name="connsiteY18" fmla="*/ 934879 h 1866900"/>
                    <a:gd name="connsiteX19" fmla="*/ 934879 w 1866900"/>
                    <a:gd name="connsiteY19" fmla="*/ 1844516 h 1866900"/>
                    <a:gd name="connsiteX20" fmla="*/ 1844516 w 1866900"/>
                    <a:gd name="connsiteY20" fmla="*/ 934879 h 1866900"/>
                    <a:gd name="connsiteX21" fmla="*/ 934879 w 1866900"/>
                    <a:gd name="connsiteY21" fmla="*/ 25241 h 1866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866900" h="1866900">
                      <a:moveTo>
                        <a:pt x="934879" y="1862614"/>
                      </a:moveTo>
                      <a:cubicBezTo>
                        <a:pt x="810101" y="1862614"/>
                        <a:pt x="688181" y="1837849"/>
                        <a:pt x="573881" y="1789271"/>
                      </a:cubicBezTo>
                      <a:cubicBezTo>
                        <a:pt x="463391" y="1742599"/>
                        <a:pt x="364331" y="1675924"/>
                        <a:pt x="278606" y="1590199"/>
                      </a:cubicBezTo>
                      <a:cubicBezTo>
                        <a:pt x="193834" y="1505426"/>
                        <a:pt x="126206" y="1405414"/>
                        <a:pt x="79534" y="1294924"/>
                      </a:cubicBezTo>
                      <a:cubicBezTo>
                        <a:pt x="31909" y="1181576"/>
                        <a:pt x="7144" y="1059656"/>
                        <a:pt x="7144" y="934879"/>
                      </a:cubicBezTo>
                      <a:cubicBezTo>
                        <a:pt x="7144" y="809149"/>
                        <a:pt x="31909" y="688181"/>
                        <a:pt x="80486" y="573881"/>
                      </a:cubicBezTo>
                      <a:cubicBezTo>
                        <a:pt x="127159" y="463391"/>
                        <a:pt x="193834" y="364331"/>
                        <a:pt x="279559" y="278606"/>
                      </a:cubicBezTo>
                      <a:cubicBezTo>
                        <a:pt x="364331" y="193834"/>
                        <a:pt x="464344" y="126206"/>
                        <a:pt x="574834" y="79534"/>
                      </a:cubicBezTo>
                      <a:cubicBezTo>
                        <a:pt x="688181" y="31909"/>
                        <a:pt x="809149" y="7144"/>
                        <a:pt x="934879" y="7144"/>
                      </a:cubicBezTo>
                      <a:cubicBezTo>
                        <a:pt x="1059656" y="7144"/>
                        <a:pt x="1181576" y="31909"/>
                        <a:pt x="1295876" y="80486"/>
                      </a:cubicBezTo>
                      <a:cubicBezTo>
                        <a:pt x="1406366" y="127159"/>
                        <a:pt x="1505426" y="193834"/>
                        <a:pt x="1591151" y="279559"/>
                      </a:cubicBezTo>
                      <a:cubicBezTo>
                        <a:pt x="1675924" y="364331"/>
                        <a:pt x="1743551" y="464344"/>
                        <a:pt x="1790224" y="574834"/>
                      </a:cubicBezTo>
                      <a:cubicBezTo>
                        <a:pt x="1838801" y="689134"/>
                        <a:pt x="1863566" y="811054"/>
                        <a:pt x="1863566" y="935831"/>
                      </a:cubicBezTo>
                      <a:cubicBezTo>
                        <a:pt x="1863566" y="1060609"/>
                        <a:pt x="1838801" y="1182529"/>
                        <a:pt x="1790224" y="1296829"/>
                      </a:cubicBezTo>
                      <a:cubicBezTo>
                        <a:pt x="1743551" y="1407319"/>
                        <a:pt x="1676876" y="1506379"/>
                        <a:pt x="1591151" y="1592104"/>
                      </a:cubicBezTo>
                      <a:cubicBezTo>
                        <a:pt x="1506379" y="1676876"/>
                        <a:pt x="1406366" y="1744504"/>
                        <a:pt x="1295876" y="1791176"/>
                      </a:cubicBezTo>
                      <a:cubicBezTo>
                        <a:pt x="1181576" y="1837849"/>
                        <a:pt x="1059656" y="1862614"/>
                        <a:pt x="934879" y="1862614"/>
                      </a:cubicBezTo>
                      <a:close/>
                      <a:moveTo>
                        <a:pt x="934879" y="25241"/>
                      </a:moveTo>
                      <a:cubicBezTo>
                        <a:pt x="433864" y="25241"/>
                        <a:pt x="25241" y="433864"/>
                        <a:pt x="25241" y="934879"/>
                      </a:cubicBezTo>
                      <a:cubicBezTo>
                        <a:pt x="25241" y="1435894"/>
                        <a:pt x="432911" y="1844516"/>
                        <a:pt x="934879" y="1844516"/>
                      </a:cubicBezTo>
                      <a:cubicBezTo>
                        <a:pt x="1435894" y="1844516"/>
                        <a:pt x="1844516" y="1436846"/>
                        <a:pt x="1844516" y="934879"/>
                      </a:cubicBezTo>
                      <a:cubicBezTo>
                        <a:pt x="1844516" y="433864"/>
                        <a:pt x="1435894" y="25241"/>
                        <a:pt x="934879" y="25241"/>
                      </a:cubicBezTo>
                      <a:close/>
                    </a:path>
                  </a:pathLst>
                </a:custGeom>
                <a:solidFill>
                  <a:srgbClr val="231815"/>
                </a:solidFill>
                <a:ln w="9525" cap="flat">
                  <a:noFill/>
                  <a:prstDash val="solid"/>
                  <a:miter/>
                </a:ln>
              </p:spPr>
              <p:txBody>
                <a:bodyPr anchor="ctr"/>
                <a:lstStyle/>
                <a:p>
                  <a:pPr algn="ctr"/>
                  <a:endParaRPr/>
                </a:p>
              </p:txBody>
            </p:sp>
            <p:sp>
              <p:nvSpPr>
                <p:cNvPr id="21" name="ïṥľîḑé">
                  <a:extLst>
                    <a:ext uri="{FF2B5EF4-FFF2-40B4-BE49-F238E27FC236}">
                      <a16:creationId xmlns:a16="http://schemas.microsoft.com/office/drawing/2014/main" xmlns="" id="{AD615DA4-00B7-469F-8450-C0CC16430DAB}"/>
                    </a:ext>
                  </a:extLst>
                </p:cNvPr>
                <p:cNvSpPr/>
                <p:nvPr/>
              </p:nvSpPr>
              <p:spPr>
                <a:xfrm>
                  <a:off x="2137544" y="2581627"/>
                  <a:ext cx="1534444" cy="534085"/>
                </a:xfrm>
                <a:custGeom>
                  <a:avLst/>
                  <a:gdLst>
                    <a:gd name="connsiteX0" fmla="*/ 88447 w 1534444"/>
                    <a:gd name="connsiteY0" fmla="*/ 438750 h 534085"/>
                    <a:gd name="connsiteX1" fmla="*/ 95115 w 1534444"/>
                    <a:gd name="connsiteY1" fmla="*/ 479708 h 534085"/>
                    <a:gd name="connsiteX2" fmla="*/ 75112 w 1534444"/>
                    <a:gd name="connsiteY2" fmla="*/ 493043 h 534085"/>
                    <a:gd name="connsiteX3" fmla="*/ 71302 w 1534444"/>
                    <a:gd name="connsiteY3" fmla="*/ 479708 h 534085"/>
                    <a:gd name="connsiteX4" fmla="*/ 80827 w 1534444"/>
                    <a:gd name="connsiteY4" fmla="*/ 439703 h 534085"/>
                    <a:gd name="connsiteX5" fmla="*/ 88447 w 1534444"/>
                    <a:gd name="connsiteY5" fmla="*/ 438750 h 534085"/>
                    <a:gd name="connsiteX6" fmla="*/ 64635 w 1534444"/>
                    <a:gd name="connsiteY6" fmla="*/ 435893 h 534085"/>
                    <a:gd name="connsiteX7" fmla="*/ 63682 w 1534444"/>
                    <a:gd name="connsiteY7" fmla="*/ 442560 h 534085"/>
                    <a:gd name="connsiteX8" fmla="*/ 33202 w 1534444"/>
                    <a:gd name="connsiteY8" fmla="*/ 477803 h 534085"/>
                    <a:gd name="connsiteX9" fmla="*/ 17010 w 1534444"/>
                    <a:gd name="connsiteY9" fmla="*/ 470183 h 534085"/>
                    <a:gd name="connsiteX10" fmla="*/ 34155 w 1534444"/>
                    <a:gd name="connsiteY10" fmla="*/ 452085 h 534085"/>
                    <a:gd name="connsiteX11" fmla="*/ 57967 w 1534444"/>
                    <a:gd name="connsiteY11" fmla="*/ 438750 h 534085"/>
                    <a:gd name="connsiteX12" fmla="*/ 64635 w 1534444"/>
                    <a:gd name="connsiteY12" fmla="*/ 435893 h 534085"/>
                    <a:gd name="connsiteX13" fmla="*/ 33202 w 1534444"/>
                    <a:gd name="connsiteY13" fmla="*/ 414938 h 534085"/>
                    <a:gd name="connsiteX14" fmla="*/ 41775 w 1534444"/>
                    <a:gd name="connsiteY14" fmla="*/ 414938 h 534085"/>
                    <a:gd name="connsiteX15" fmla="*/ 38917 w 1534444"/>
                    <a:gd name="connsiteY15" fmla="*/ 420653 h 534085"/>
                    <a:gd name="connsiteX16" fmla="*/ 31297 w 1534444"/>
                    <a:gd name="connsiteY16" fmla="*/ 429225 h 534085"/>
                    <a:gd name="connsiteX17" fmla="*/ 3675 w 1534444"/>
                    <a:gd name="connsiteY17" fmla="*/ 440655 h 534085"/>
                    <a:gd name="connsiteX18" fmla="*/ 6532 w 1534444"/>
                    <a:gd name="connsiteY18" fmla="*/ 423510 h 534085"/>
                    <a:gd name="connsiteX19" fmla="*/ 33202 w 1534444"/>
                    <a:gd name="connsiteY19" fmla="*/ 414938 h 534085"/>
                    <a:gd name="connsiteX20" fmla="*/ 1400040 w 1534444"/>
                    <a:gd name="connsiteY20" fmla="*/ 406365 h 534085"/>
                    <a:gd name="connsiteX21" fmla="*/ 1415280 w 1534444"/>
                    <a:gd name="connsiteY21" fmla="*/ 417795 h 534085"/>
                    <a:gd name="connsiteX22" fmla="*/ 1421947 w 1534444"/>
                    <a:gd name="connsiteY22" fmla="*/ 432082 h 534085"/>
                    <a:gd name="connsiteX23" fmla="*/ 1434330 w 1534444"/>
                    <a:gd name="connsiteY23" fmla="*/ 452085 h 534085"/>
                    <a:gd name="connsiteX24" fmla="*/ 1436235 w 1534444"/>
                    <a:gd name="connsiteY24" fmla="*/ 453990 h 534085"/>
                    <a:gd name="connsiteX25" fmla="*/ 1440045 w 1534444"/>
                    <a:gd name="connsiteY25" fmla="*/ 450180 h 534085"/>
                    <a:gd name="connsiteX26" fmla="*/ 1450522 w 1534444"/>
                    <a:gd name="connsiteY26" fmla="*/ 452085 h 534085"/>
                    <a:gd name="connsiteX27" fmla="*/ 1456238 w 1534444"/>
                    <a:gd name="connsiteY27" fmla="*/ 460657 h 534085"/>
                    <a:gd name="connsiteX28" fmla="*/ 1463858 w 1534444"/>
                    <a:gd name="connsiteY28" fmla="*/ 462562 h 534085"/>
                    <a:gd name="connsiteX29" fmla="*/ 1462905 w 1534444"/>
                    <a:gd name="connsiteY29" fmla="*/ 453990 h 534085"/>
                    <a:gd name="connsiteX30" fmla="*/ 1437188 w 1534444"/>
                    <a:gd name="connsiteY30" fmla="*/ 427320 h 534085"/>
                    <a:gd name="connsiteX31" fmla="*/ 1429568 w 1534444"/>
                    <a:gd name="connsiteY31" fmla="*/ 414937 h 534085"/>
                    <a:gd name="connsiteX32" fmla="*/ 1439093 w 1534444"/>
                    <a:gd name="connsiteY32" fmla="*/ 410175 h 534085"/>
                    <a:gd name="connsiteX33" fmla="*/ 1457190 w 1534444"/>
                    <a:gd name="connsiteY33" fmla="*/ 428272 h 534085"/>
                    <a:gd name="connsiteX34" fmla="*/ 1478145 w 1534444"/>
                    <a:gd name="connsiteY34" fmla="*/ 463515 h 534085"/>
                    <a:gd name="connsiteX35" fmla="*/ 1482908 w 1534444"/>
                    <a:gd name="connsiteY35" fmla="*/ 481612 h 534085"/>
                    <a:gd name="connsiteX36" fmla="*/ 1465763 w 1534444"/>
                    <a:gd name="connsiteY36" fmla="*/ 483517 h 534085"/>
                    <a:gd name="connsiteX37" fmla="*/ 1451475 w 1534444"/>
                    <a:gd name="connsiteY37" fmla="*/ 468277 h 534085"/>
                    <a:gd name="connsiteX38" fmla="*/ 1449570 w 1534444"/>
                    <a:gd name="connsiteY38" fmla="*/ 475897 h 534085"/>
                    <a:gd name="connsiteX39" fmla="*/ 1472430 w 1534444"/>
                    <a:gd name="connsiteY39" fmla="*/ 516855 h 534085"/>
                    <a:gd name="connsiteX40" fmla="*/ 1462905 w 1534444"/>
                    <a:gd name="connsiteY40" fmla="*/ 520665 h 534085"/>
                    <a:gd name="connsiteX41" fmla="*/ 1441950 w 1534444"/>
                    <a:gd name="connsiteY41" fmla="*/ 485422 h 534085"/>
                    <a:gd name="connsiteX42" fmla="*/ 1439093 w 1534444"/>
                    <a:gd name="connsiteY42" fmla="*/ 482565 h 534085"/>
                    <a:gd name="connsiteX43" fmla="*/ 1436235 w 1534444"/>
                    <a:gd name="connsiteY43" fmla="*/ 484470 h 534085"/>
                    <a:gd name="connsiteX44" fmla="*/ 1394325 w 1534444"/>
                    <a:gd name="connsiteY44" fmla="*/ 483517 h 534085"/>
                    <a:gd name="connsiteX45" fmla="*/ 1376227 w 1534444"/>
                    <a:gd name="connsiteY45" fmla="*/ 434940 h 534085"/>
                    <a:gd name="connsiteX46" fmla="*/ 1379085 w 1534444"/>
                    <a:gd name="connsiteY46" fmla="*/ 429225 h 534085"/>
                    <a:gd name="connsiteX47" fmla="*/ 1384800 w 1534444"/>
                    <a:gd name="connsiteY47" fmla="*/ 433987 h 534085"/>
                    <a:gd name="connsiteX48" fmla="*/ 1418138 w 1534444"/>
                    <a:gd name="connsiteY48" fmla="*/ 466372 h 534085"/>
                    <a:gd name="connsiteX49" fmla="*/ 1422900 w 1534444"/>
                    <a:gd name="connsiteY49" fmla="*/ 457800 h 534085"/>
                    <a:gd name="connsiteX50" fmla="*/ 1393372 w 1534444"/>
                    <a:gd name="connsiteY50" fmla="*/ 420652 h 534085"/>
                    <a:gd name="connsiteX51" fmla="*/ 1390515 w 1534444"/>
                    <a:gd name="connsiteY51" fmla="*/ 410175 h 534085"/>
                    <a:gd name="connsiteX52" fmla="*/ 1400040 w 1534444"/>
                    <a:gd name="connsiteY52" fmla="*/ 406365 h 534085"/>
                    <a:gd name="connsiteX53" fmla="*/ 97020 w 1534444"/>
                    <a:gd name="connsiteY53" fmla="*/ 377790 h 534085"/>
                    <a:gd name="connsiteX54" fmla="*/ 92257 w 1534444"/>
                    <a:gd name="connsiteY54" fmla="*/ 378743 h 534085"/>
                    <a:gd name="connsiteX55" fmla="*/ 80827 w 1534444"/>
                    <a:gd name="connsiteY55" fmla="*/ 393983 h 534085"/>
                    <a:gd name="connsiteX56" fmla="*/ 83685 w 1534444"/>
                    <a:gd name="connsiteY56" fmla="*/ 405413 h 534085"/>
                    <a:gd name="connsiteX57" fmla="*/ 95115 w 1534444"/>
                    <a:gd name="connsiteY57" fmla="*/ 404460 h 534085"/>
                    <a:gd name="connsiteX58" fmla="*/ 105592 w 1534444"/>
                    <a:gd name="connsiteY58" fmla="*/ 390173 h 534085"/>
                    <a:gd name="connsiteX59" fmla="*/ 97020 w 1534444"/>
                    <a:gd name="connsiteY59" fmla="*/ 377790 h 534085"/>
                    <a:gd name="connsiteX60" fmla="*/ 93210 w 1534444"/>
                    <a:gd name="connsiteY60" fmla="*/ 357788 h 534085"/>
                    <a:gd name="connsiteX61" fmla="*/ 106545 w 1534444"/>
                    <a:gd name="connsiteY61" fmla="*/ 364455 h 534085"/>
                    <a:gd name="connsiteX62" fmla="*/ 117975 w 1534444"/>
                    <a:gd name="connsiteY62" fmla="*/ 373980 h 534085"/>
                    <a:gd name="connsiteX63" fmla="*/ 126547 w 1534444"/>
                    <a:gd name="connsiteY63" fmla="*/ 392078 h 534085"/>
                    <a:gd name="connsiteX64" fmla="*/ 117975 w 1534444"/>
                    <a:gd name="connsiteY64" fmla="*/ 397793 h 534085"/>
                    <a:gd name="connsiteX65" fmla="*/ 116070 w 1534444"/>
                    <a:gd name="connsiteY65" fmla="*/ 399698 h 534085"/>
                    <a:gd name="connsiteX66" fmla="*/ 114165 w 1534444"/>
                    <a:gd name="connsiteY66" fmla="*/ 401603 h 534085"/>
                    <a:gd name="connsiteX67" fmla="*/ 106545 w 1534444"/>
                    <a:gd name="connsiteY67" fmla="*/ 413985 h 534085"/>
                    <a:gd name="connsiteX68" fmla="*/ 102735 w 1534444"/>
                    <a:gd name="connsiteY68" fmla="*/ 424463 h 534085"/>
                    <a:gd name="connsiteX69" fmla="*/ 88447 w 1534444"/>
                    <a:gd name="connsiteY69" fmla="*/ 425415 h 534085"/>
                    <a:gd name="connsiteX70" fmla="*/ 75112 w 1534444"/>
                    <a:gd name="connsiteY70" fmla="*/ 418748 h 534085"/>
                    <a:gd name="connsiteX71" fmla="*/ 63682 w 1534444"/>
                    <a:gd name="connsiteY71" fmla="*/ 411128 h 534085"/>
                    <a:gd name="connsiteX72" fmla="*/ 61777 w 1534444"/>
                    <a:gd name="connsiteY72" fmla="*/ 394935 h 534085"/>
                    <a:gd name="connsiteX73" fmla="*/ 68445 w 1534444"/>
                    <a:gd name="connsiteY73" fmla="*/ 390173 h 534085"/>
                    <a:gd name="connsiteX74" fmla="*/ 71302 w 1534444"/>
                    <a:gd name="connsiteY74" fmla="*/ 387315 h 534085"/>
                    <a:gd name="connsiteX75" fmla="*/ 82732 w 1534444"/>
                    <a:gd name="connsiteY75" fmla="*/ 372075 h 534085"/>
                    <a:gd name="connsiteX76" fmla="*/ 85590 w 1534444"/>
                    <a:gd name="connsiteY76" fmla="*/ 366360 h 534085"/>
                    <a:gd name="connsiteX77" fmla="*/ 93210 w 1534444"/>
                    <a:gd name="connsiteY77" fmla="*/ 357788 h 534085"/>
                    <a:gd name="connsiteX78" fmla="*/ 1422900 w 1534444"/>
                    <a:gd name="connsiteY78" fmla="*/ 357787 h 534085"/>
                    <a:gd name="connsiteX79" fmla="*/ 1441950 w 1534444"/>
                    <a:gd name="connsiteY79" fmla="*/ 368265 h 534085"/>
                    <a:gd name="connsiteX80" fmla="*/ 1444808 w 1534444"/>
                    <a:gd name="connsiteY80" fmla="*/ 378742 h 534085"/>
                    <a:gd name="connsiteX81" fmla="*/ 1456238 w 1534444"/>
                    <a:gd name="connsiteY81" fmla="*/ 397792 h 534085"/>
                    <a:gd name="connsiteX82" fmla="*/ 1459095 w 1534444"/>
                    <a:gd name="connsiteY82" fmla="*/ 383505 h 534085"/>
                    <a:gd name="connsiteX83" fmla="*/ 1479097 w 1534444"/>
                    <a:gd name="connsiteY83" fmla="*/ 378742 h 534085"/>
                    <a:gd name="connsiteX84" fmla="*/ 1478145 w 1534444"/>
                    <a:gd name="connsiteY84" fmla="*/ 393982 h 534085"/>
                    <a:gd name="connsiteX85" fmla="*/ 1461952 w 1534444"/>
                    <a:gd name="connsiteY85" fmla="*/ 408270 h 534085"/>
                    <a:gd name="connsiteX86" fmla="*/ 1477193 w 1534444"/>
                    <a:gd name="connsiteY86" fmla="*/ 433987 h 534085"/>
                    <a:gd name="connsiteX87" fmla="*/ 1485765 w 1534444"/>
                    <a:gd name="connsiteY87" fmla="*/ 416842 h 534085"/>
                    <a:gd name="connsiteX88" fmla="*/ 1505768 w 1534444"/>
                    <a:gd name="connsiteY88" fmla="*/ 416842 h 534085"/>
                    <a:gd name="connsiteX89" fmla="*/ 1499100 w 1534444"/>
                    <a:gd name="connsiteY89" fmla="*/ 434940 h 534085"/>
                    <a:gd name="connsiteX90" fmla="*/ 1484813 w 1534444"/>
                    <a:gd name="connsiteY90" fmla="*/ 441607 h 534085"/>
                    <a:gd name="connsiteX91" fmla="*/ 1489575 w 1534444"/>
                    <a:gd name="connsiteY91" fmla="*/ 449227 h 534085"/>
                    <a:gd name="connsiteX92" fmla="*/ 1516245 w 1534444"/>
                    <a:gd name="connsiteY92" fmla="*/ 449227 h 534085"/>
                    <a:gd name="connsiteX93" fmla="*/ 1534343 w 1534444"/>
                    <a:gd name="connsiteY93" fmla="*/ 456847 h 534085"/>
                    <a:gd name="connsiteX94" fmla="*/ 1517197 w 1534444"/>
                    <a:gd name="connsiteY94" fmla="*/ 467325 h 534085"/>
                    <a:gd name="connsiteX95" fmla="*/ 1499100 w 1534444"/>
                    <a:gd name="connsiteY95" fmla="*/ 463515 h 534085"/>
                    <a:gd name="connsiteX96" fmla="*/ 1517197 w 1534444"/>
                    <a:gd name="connsiteY96" fmla="*/ 493995 h 534085"/>
                    <a:gd name="connsiteX97" fmla="*/ 1521960 w 1534444"/>
                    <a:gd name="connsiteY97" fmla="*/ 519712 h 534085"/>
                    <a:gd name="connsiteX98" fmla="*/ 1501005 w 1534444"/>
                    <a:gd name="connsiteY98" fmla="*/ 532095 h 534085"/>
                    <a:gd name="connsiteX99" fmla="*/ 1489575 w 1534444"/>
                    <a:gd name="connsiteY99" fmla="*/ 533047 h 534085"/>
                    <a:gd name="connsiteX100" fmla="*/ 1485765 w 1534444"/>
                    <a:gd name="connsiteY100" fmla="*/ 523522 h 534085"/>
                    <a:gd name="connsiteX101" fmla="*/ 1504815 w 1534444"/>
                    <a:gd name="connsiteY101" fmla="*/ 512092 h 534085"/>
                    <a:gd name="connsiteX102" fmla="*/ 1507672 w 1534444"/>
                    <a:gd name="connsiteY102" fmla="*/ 504472 h 534085"/>
                    <a:gd name="connsiteX103" fmla="*/ 1475288 w 1534444"/>
                    <a:gd name="connsiteY103" fmla="*/ 446370 h 534085"/>
                    <a:gd name="connsiteX104" fmla="*/ 1435283 w 1534444"/>
                    <a:gd name="connsiteY104" fmla="*/ 386362 h 534085"/>
                    <a:gd name="connsiteX105" fmla="*/ 1413375 w 1534444"/>
                    <a:gd name="connsiteY105" fmla="*/ 380647 h 534085"/>
                    <a:gd name="connsiteX106" fmla="*/ 1400993 w 1534444"/>
                    <a:gd name="connsiteY106" fmla="*/ 387315 h 534085"/>
                    <a:gd name="connsiteX107" fmla="*/ 1391468 w 1534444"/>
                    <a:gd name="connsiteY107" fmla="*/ 385410 h 534085"/>
                    <a:gd name="connsiteX108" fmla="*/ 1394325 w 1534444"/>
                    <a:gd name="connsiteY108" fmla="*/ 376837 h 534085"/>
                    <a:gd name="connsiteX109" fmla="*/ 1422900 w 1534444"/>
                    <a:gd name="connsiteY109" fmla="*/ 357787 h 534085"/>
                    <a:gd name="connsiteX110" fmla="*/ 106545 w 1534444"/>
                    <a:gd name="connsiteY110" fmla="*/ 277778 h 534085"/>
                    <a:gd name="connsiteX111" fmla="*/ 110355 w 1534444"/>
                    <a:gd name="connsiteY111" fmla="*/ 279683 h 534085"/>
                    <a:gd name="connsiteX112" fmla="*/ 114165 w 1534444"/>
                    <a:gd name="connsiteY112" fmla="*/ 305400 h 534085"/>
                    <a:gd name="connsiteX113" fmla="*/ 101782 w 1534444"/>
                    <a:gd name="connsiteY113" fmla="*/ 316830 h 534085"/>
                    <a:gd name="connsiteX114" fmla="*/ 102735 w 1534444"/>
                    <a:gd name="connsiteY114" fmla="*/ 320640 h 534085"/>
                    <a:gd name="connsiteX115" fmla="*/ 162742 w 1534444"/>
                    <a:gd name="connsiteY115" fmla="*/ 363503 h 534085"/>
                    <a:gd name="connsiteX116" fmla="*/ 171315 w 1534444"/>
                    <a:gd name="connsiteY116" fmla="*/ 405413 h 534085"/>
                    <a:gd name="connsiteX117" fmla="*/ 132262 w 1534444"/>
                    <a:gd name="connsiteY117" fmla="*/ 432083 h 534085"/>
                    <a:gd name="connsiteX118" fmla="*/ 125595 w 1534444"/>
                    <a:gd name="connsiteY118" fmla="*/ 431130 h 534085"/>
                    <a:gd name="connsiteX119" fmla="*/ 126547 w 1534444"/>
                    <a:gd name="connsiteY119" fmla="*/ 425415 h 534085"/>
                    <a:gd name="connsiteX120" fmla="*/ 148455 w 1534444"/>
                    <a:gd name="connsiteY120" fmla="*/ 404460 h 534085"/>
                    <a:gd name="connsiteX121" fmla="*/ 143692 w 1534444"/>
                    <a:gd name="connsiteY121" fmla="*/ 377790 h 534085"/>
                    <a:gd name="connsiteX122" fmla="*/ 86542 w 1534444"/>
                    <a:gd name="connsiteY122" fmla="*/ 337785 h 534085"/>
                    <a:gd name="connsiteX123" fmla="*/ 81780 w 1534444"/>
                    <a:gd name="connsiteY123" fmla="*/ 338738 h 534085"/>
                    <a:gd name="connsiteX124" fmla="*/ 50347 w 1534444"/>
                    <a:gd name="connsiteY124" fmla="*/ 400650 h 534085"/>
                    <a:gd name="connsiteX125" fmla="*/ 37965 w 1534444"/>
                    <a:gd name="connsiteY125" fmla="*/ 407318 h 534085"/>
                    <a:gd name="connsiteX126" fmla="*/ 38917 w 1534444"/>
                    <a:gd name="connsiteY126" fmla="*/ 376838 h 534085"/>
                    <a:gd name="connsiteX127" fmla="*/ 43680 w 1534444"/>
                    <a:gd name="connsiteY127" fmla="*/ 371123 h 534085"/>
                    <a:gd name="connsiteX128" fmla="*/ 59872 w 1534444"/>
                    <a:gd name="connsiteY128" fmla="*/ 346358 h 534085"/>
                    <a:gd name="connsiteX129" fmla="*/ 77017 w 1534444"/>
                    <a:gd name="connsiteY129" fmla="*/ 321593 h 534085"/>
                    <a:gd name="connsiteX130" fmla="*/ 104640 w 1534444"/>
                    <a:gd name="connsiteY130" fmla="*/ 280635 h 534085"/>
                    <a:gd name="connsiteX131" fmla="*/ 106545 w 1534444"/>
                    <a:gd name="connsiteY131" fmla="*/ 277778 h 534085"/>
                    <a:gd name="connsiteX132" fmla="*/ 1190490 w 1534444"/>
                    <a:gd name="connsiteY132" fmla="*/ 152048 h 534085"/>
                    <a:gd name="connsiteX133" fmla="*/ 1217160 w 1534444"/>
                    <a:gd name="connsiteY133" fmla="*/ 161573 h 534085"/>
                    <a:gd name="connsiteX134" fmla="*/ 1224780 w 1534444"/>
                    <a:gd name="connsiteY134" fmla="*/ 169193 h 534085"/>
                    <a:gd name="connsiteX135" fmla="*/ 1238115 w 1534444"/>
                    <a:gd name="connsiteY135" fmla="*/ 178718 h 534085"/>
                    <a:gd name="connsiteX136" fmla="*/ 1247640 w 1534444"/>
                    <a:gd name="connsiteY136" fmla="*/ 175860 h 534085"/>
                    <a:gd name="connsiteX137" fmla="*/ 1250497 w 1534444"/>
                    <a:gd name="connsiteY137" fmla="*/ 168240 h 534085"/>
                    <a:gd name="connsiteX138" fmla="*/ 1255260 w 1534444"/>
                    <a:gd name="connsiteY138" fmla="*/ 161573 h 534085"/>
                    <a:gd name="connsiteX139" fmla="*/ 1273357 w 1534444"/>
                    <a:gd name="connsiteY139" fmla="*/ 159668 h 534085"/>
                    <a:gd name="connsiteX140" fmla="*/ 1276215 w 1534444"/>
                    <a:gd name="connsiteY140" fmla="*/ 181575 h 534085"/>
                    <a:gd name="connsiteX141" fmla="*/ 1271452 w 1534444"/>
                    <a:gd name="connsiteY141" fmla="*/ 186338 h 534085"/>
                    <a:gd name="connsiteX142" fmla="*/ 1266690 w 1534444"/>
                    <a:gd name="connsiteY142" fmla="*/ 191100 h 534085"/>
                    <a:gd name="connsiteX143" fmla="*/ 1267642 w 1534444"/>
                    <a:gd name="connsiteY143" fmla="*/ 196815 h 534085"/>
                    <a:gd name="connsiteX144" fmla="*/ 1281930 w 1534444"/>
                    <a:gd name="connsiteY144" fmla="*/ 209198 h 534085"/>
                    <a:gd name="connsiteX145" fmla="*/ 1309552 w 1534444"/>
                    <a:gd name="connsiteY145" fmla="*/ 232058 h 534085"/>
                    <a:gd name="connsiteX146" fmla="*/ 1310505 w 1534444"/>
                    <a:gd name="connsiteY146" fmla="*/ 242535 h 534085"/>
                    <a:gd name="connsiteX147" fmla="*/ 1301932 w 1534444"/>
                    <a:gd name="connsiteY147" fmla="*/ 242535 h 534085"/>
                    <a:gd name="connsiteX148" fmla="*/ 1255260 w 1534444"/>
                    <a:gd name="connsiteY148" fmla="*/ 209198 h 534085"/>
                    <a:gd name="connsiteX149" fmla="*/ 1251450 w 1534444"/>
                    <a:gd name="connsiteY149" fmla="*/ 208245 h 534085"/>
                    <a:gd name="connsiteX150" fmla="*/ 1250497 w 1534444"/>
                    <a:gd name="connsiteY150" fmla="*/ 211103 h 534085"/>
                    <a:gd name="connsiteX151" fmla="*/ 1295265 w 1534444"/>
                    <a:gd name="connsiteY151" fmla="*/ 307305 h 534085"/>
                    <a:gd name="connsiteX152" fmla="*/ 1291455 w 1534444"/>
                    <a:gd name="connsiteY152" fmla="*/ 316830 h 534085"/>
                    <a:gd name="connsiteX153" fmla="*/ 1246687 w 1534444"/>
                    <a:gd name="connsiteY153" fmla="*/ 296828 h 534085"/>
                    <a:gd name="connsiteX154" fmla="*/ 1239067 w 1534444"/>
                    <a:gd name="connsiteY154" fmla="*/ 218723 h 534085"/>
                    <a:gd name="connsiteX155" fmla="*/ 1146675 w 1534444"/>
                    <a:gd name="connsiteY155" fmla="*/ 225390 h 534085"/>
                    <a:gd name="connsiteX156" fmla="*/ 1121910 w 1534444"/>
                    <a:gd name="connsiteY156" fmla="*/ 190148 h 534085"/>
                    <a:gd name="connsiteX157" fmla="*/ 1127625 w 1534444"/>
                    <a:gd name="connsiteY157" fmla="*/ 186338 h 534085"/>
                    <a:gd name="connsiteX158" fmla="*/ 1229542 w 1534444"/>
                    <a:gd name="connsiteY158" fmla="*/ 194910 h 534085"/>
                    <a:gd name="connsiteX159" fmla="*/ 1228590 w 1534444"/>
                    <a:gd name="connsiteY159" fmla="*/ 190148 h 534085"/>
                    <a:gd name="connsiteX160" fmla="*/ 1190490 w 1534444"/>
                    <a:gd name="connsiteY160" fmla="*/ 168240 h 534085"/>
                    <a:gd name="connsiteX161" fmla="*/ 1180965 w 1534444"/>
                    <a:gd name="connsiteY161" fmla="*/ 158715 h 534085"/>
                    <a:gd name="connsiteX162" fmla="*/ 1190490 w 1534444"/>
                    <a:gd name="connsiteY162" fmla="*/ 152048 h 534085"/>
                    <a:gd name="connsiteX163" fmla="*/ 266565 w 1534444"/>
                    <a:gd name="connsiteY163" fmla="*/ 137760 h 534085"/>
                    <a:gd name="connsiteX164" fmla="*/ 287520 w 1534444"/>
                    <a:gd name="connsiteY164" fmla="*/ 140617 h 534085"/>
                    <a:gd name="connsiteX165" fmla="*/ 303713 w 1534444"/>
                    <a:gd name="connsiteY165" fmla="*/ 173002 h 534085"/>
                    <a:gd name="connsiteX166" fmla="*/ 314190 w 1534444"/>
                    <a:gd name="connsiteY166" fmla="*/ 189195 h 534085"/>
                    <a:gd name="connsiteX167" fmla="*/ 327525 w 1534444"/>
                    <a:gd name="connsiteY167" fmla="*/ 210150 h 534085"/>
                    <a:gd name="connsiteX168" fmla="*/ 342765 w 1534444"/>
                    <a:gd name="connsiteY168" fmla="*/ 230152 h 534085"/>
                    <a:gd name="connsiteX169" fmla="*/ 339908 w 1534444"/>
                    <a:gd name="connsiteY169" fmla="*/ 244440 h 534085"/>
                    <a:gd name="connsiteX170" fmla="*/ 325620 w 1534444"/>
                    <a:gd name="connsiteY170" fmla="*/ 246345 h 534085"/>
                    <a:gd name="connsiteX171" fmla="*/ 319905 w 1534444"/>
                    <a:gd name="connsiteY171" fmla="*/ 239677 h 534085"/>
                    <a:gd name="connsiteX172" fmla="*/ 299903 w 1534444"/>
                    <a:gd name="connsiteY172" fmla="*/ 264442 h 534085"/>
                    <a:gd name="connsiteX173" fmla="*/ 287520 w 1534444"/>
                    <a:gd name="connsiteY173" fmla="*/ 277777 h 534085"/>
                    <a:gd name="connsiteX174" fmla="*/ 271328 w 1534444"/>
                    <a:gd name="connsiteY174" fmla="*/ 279682 h 534085"/>
                    <a:gd name="connsiteX175" fmla="*/ 268470 w 1534444"/>
                    <a:gd name="connsiteY175" fmla="*/ 262537 h 534085"/>
                    <a:gd name="connsiteX176" fmla="*/ 297998 w 1534444"/>
                    <a:gd name="connsiteY176" fmla="*/ 240630 h 534085"/>
                    <a:gd name="connsiteX177" fmla="*/ 311333 w 1534444"/>
                    <a:gd name="connsiteY177" fmla="*/ 222532 h 534085"/>
                    <a:gd name="connsiteX178" fmla="*/ 290378 w 1534444"/>
                    <a:gd name="connsiteY178" fmla="*/ 188242 h 534085"/>
                    <a:gd name="connsiteX179" fmla="*/ 285615 w 1534444"/>
                    <a:gd name="connsiteY179" fmla="*/ 187290 h 534085"/>
                    <a:gd name="connsiteX180" fmla="*/ 266565 w 1534444"/>
                    <a:gd name="connsiteY180" fmla="*/ 199672 h 534085"/>
                    <a:gd name="connsiteX181" fmla="*/ 256088 w 1534444"/>
                    <a:gd name="connsiteY181" fmla="*/ 212055 h 534085"/>
                    <a:gd name="connsiteX182" fmla="*/ 245610 w 1534444"/>
                    <a:gd name="connsiteY182" fmla="*/ 220627 h 534085"/>
                    <a:gd name="connsiteX183" fmla="*/ 240848 w 1534444"/>
                    <a:gd name="connsiteY183" fmla="*/ 204435 h 534085"/>
                    <a:gd name="connsiteX184" fmla="*/ 254183 w 1534444"/>
                    <a:gd name="connsiteY184" fmla="*/ 190147 h 534085"/>
                    <a:gd name="connsiteX185" fmla="*/ 273233 w 1534444"/>
                    <a:gd name="connsiteY185" fmla="*/ 177765 h 534085"/>
                    <a:gd name="connsiteX186" fmla="*/ 275138 w 1534444"/>
                    <a:gd name="connsiteY186" fmla="*/ 170145 h 534085"/>
                    <a:gd name="connsiteX187" fmla="*/ 262755 w 1534444"/>
                    <a:gd name="connsiteY187" fmla="*/ 153000 h 534085"/>
                    <a:gd name="connsiteX188" fmla="*/ 266565 w 1534444"/>
                    <a:gd name="connsiteY188" fmla="*/ 137760 h 534085"/>
                    <a:gd name="connsiteX189" fmla="*/ 374198 w 1534444"/>
                    <a:gd name="connsiteY189" fmla="*/ 97755 h 534085"/>
                    <a:gd name="connsiteX190" fmla="*/ 381818 w 1534444"/>
                    <a:gd name="connsiteY190" fmla="*/ 114900 h 534085"/>
                    <a:gd name="connsiteX191" fmla="*/ 341813 w 1534444"/>
                    <a:gd name="connsiteY191" fmla="*/ 157762 h 534085"/>
                    <a:gd name="connsiteX192" fmla="*/ 341813 w 1534444"/>
                    <a:gd name="connsiteY192" fmla="*/ 161572 h 534085"/>
                    <a:gd name="connsiteX193" fmla="*/ 359910 w 1534444"/>
                    <a:gd name="connsiteY193" fmla="*/ 191100 h 534085"/>
                    <a:gd name="connsiteX194" fmla="*/ 398963 w 1534444"/>
                    <a:gd name="connsiteY194" fmla="*/ 187290 h 534085"/>
                    <a:gd name="connsiteX195" fmla="*/ 433253 w 1534444"/>
                    <a:gd name="connsiteY195" fmla="*/ 150142 h 534085"/>
                    <a:gd name="connsiteX196" fmla="*/ 435158 w 1534444"/>
                    <a:gd name="connsiteY196" fmla="*/ 151095 h 534085"/>
                    <a:gd name="connsiteX197" fmla="*/ 436110 w 1534444"/>
                    <a:gd name="connsiteY197" fmla="*/ 155857 h 534085"/>
                    <a:gd name="connsiteX198" fmla="*/ 435158 w 1534444"/>
                    <a:gd name="connsiteY198" fmla="*/ 189195 h 534085"/>
                    <a:gd name="connsiteX199" fmla="*/ 408488 w 1534444"/>
                    <a:gd name="connsiteY199" fmla="*/ 205387 h 534085"/>
                    <a:gd name="connsiteX200" fmla="*/ 389438 w 1534444"/>
                    <a:gd name="connsiteY200" fmla="*/ 213960 h 534085"/>
                    <a:gd name="connsiteX201" fmla="*/ 380865 w 1534444"/>
                    <a:gd name="connsiteY201" fmla="*/ 216817 h 534085"/>
                    <a:gd name="connsiteX202" fmla="*/ 347528 w 1534444"/>
                    <a:gd name="connsiteY202" fmla="*/ 206340 h 534085"/>
                    <a:gd name="connsiteX203" fmla="*/ 313238 w 1534444"/>
                    <a:gd name="connsiteY203" fmla="*/ 151095 h 534085"/>
                    <a:gd name="connsiteX204" fmla="*/ 298950 w 1534444"/>
                    <a:gd name="connsiteY204" fmla="*/ 131092 h 534085"/>
                    <a:gd name="connsiteX205" fmla="*/ 300855 w 1534444"/>
                    <a:gd name="connsiteY205" fmla="*/ 112995 h 534085"/>
                    <a:gd name="connsiteX206" fmla="*/ 317048 w 1534444"/>
                    <a:gd name="connsiteY206" fmla="*/ 114900 h 534085"/>
                    <a:gd name="connsiteX207" fmla="*/ 336098 w 1534444"/>
                    <a:gd name="connsiteY207" fmla="*/ 148237 h 534085"/>
                    <a:gd name="connsiteX208" fmla="*/ 338955 w 1534444"/>
                    <a:gd name="connsiteY208" fmla="*/ 150142 h 534085"/>
                    <a:gd name="connsiteX209" fmla="*/ 360863 w 1534444"/>
                    <a:gd name="connsiteY209" fmla="*/ 108232 h 534085"/>
                    <a:gd name="connsiteX210" fmla="*/ 374198 w 1534444"/>
                    <a:gd name="connsiteY210" fmla="*/ 97755 h 534085"/>
                    <a:gd name="connsiteX211" fmla="*/ 625658 w 1534444"/>
                    <a:gd name="connsiteY211" fmla="*/ 71085 h 534085"/>
                    <a:gd name="connsiteX212" fmla="*/ 625658 w 1534444"/>
                    <a:gd name="connsiteY212" fmla="*/ 94897 h 534085"/>
                    <a:gd name="connsiteX213" fmla="*/ 626610 w 1534444"/>
                    <a:gd name="connsiteY213" fmla="*/ 102517 h 534085"/>
                    <a:gd name="connsiteX214" fmla="*/ 637088 w 1534444"/>
                    <a:gd name="connsiteY214" fmla="*/ 108232 h 534085"/>
                    <a:gd name="connsiteX215" fmla="*/ 667568 w 1534444"/>
                    <a:gd name="connsiteY215" fmla="*/ 86325 h 534085"/>
                    <a:gd name="connsiteX216" fmla="*/ 625658 w 1534444"/>
                    <a:gd name="connsiteY216" fmla="*/ 71085 h 534085"/>
                    <a:gd name="connsiteX217" fmla="*/ 1023803 w 1534444"/>
                    <a:gd name="connsiteY217" fmla="*/ 60607 h 534085"/>
                    <a:gd name="connsiteX218" fmla="*/ 1023803 w 1534444"/>
                    <a:gd name="connsiteY218" fmla="*/ 82515 h 534085"/>
                    <a:gd name="connsiteX219" fmla="*/ 978083 w 1534444"/>
                    <a:gd name="connsiteY219" fmla="*/ 106327 h 534085"/>
                    <a:gd name="connsiteX220" fmla="*/ 973320 w 1534444"/>
                    <a:gd name="connsiteY220" fmla="*/ 105375 h 534085"/>
                    <a:gd name="connsiteX221" fmla="*/ 974273 w 1534444"/>
                    <a:gd name="connsiteY221" fmla="*/ 100612 h 534085"/>
                    <a:gd name="connsiteX222" fmla="*/ 1009515 w 1534444"/>
                    <a:gd name="connsiteY222" fmla="*/ 63465 h 534085"/>
                    <a:gd name="connsiteX223" fmla="*/ 1023803 w 1534444"/>
                    <a:gd name="connsiteY223" fmla="*/ 60607 h 534085"/>
                    <a:gd name="connsiteX224" fmla="*/ 886643 w 1534444"/>
                    <a:gd name="connsiteY224" fmla="*/ 21555 h 534085"/>
                    <a:gd name="connsiteX225" fmla="*/ 899978 w 1534444"/>
                    <a:gd name="connsiteY225" fmla="*/ 35842 h 534085"/>
                    <a:gd name="connsiteX226" fmla="*/ 904740 w 1534444"/>
                    <a:gd name="connsiteY226" fmla="*/ 81562 h 534085"/>
                    <a:gd name="connsiteX227" fmla="*/ 903788 w 1534444"/>
                    <a:gd name="connsiteY227" fmla="*/ 88229 h 534085"/>
                    <a:gd name="connsiteX228" fmla="*/ 898073 w 1534444"/>
                    <a:gd name="connsiteY228" fmla="*/ 86325 h 534085"/>
                    <a:gd name="connsiteX229" fmla="*/ 876165 w 1534444"/>
                    <a:gd name="connsiteY229" fmla="*/ 38700 h 534085"/>
                    <a:gd name="connsiteX230" fmla="*/ 886643 w 1534444"/>
                    <a:gd name="connsiteY230" fmla="*/ 21555 h 534085"/>
                    <a:gd name="connsiteX231" fmla="*/ 943793 w 1534444"/>
                    <a:gd name="connsiteY231" fmla="*/ 10125 h 534085"/>
                    <a:gd name="connsiteX232" fmla="*/ 949508 w 1534444"/>
                    <a:gd name="connsiteY232" fmla="*/ 27270 h 534085"/>
                    <a:gd name="connsiteX233" fmla="*/ 935220 w 1534444"/>
                    <a:gd name="connsiteY233" fmla="*/ 82515 h 534085"/>
                    <a:gd name="connsiteX234" fmla="*/ 932363 w 1534444"/>
                    <a:gd name="connsiteY234" fmla="*/ 102517 h 534085"/>
                    <a:gd name="connsiteX235" fmla="*/ 934268 w 1534444"/>
                    <a:gd name="connsiteY235" fmla="*/ 106327 h 534085"/>
                    <a:gd name="connsiteX236" fmla="*/ 943793 w 1534444"/>
                    <a:gd name="connsiteY236" fmla="*/ 108232 h 534085"/>
                    <a:gd name="connsiteX237" fmla="*/ 946650 w 1534444"/>
                    <a:gd name="connsiteY237" fmla="*/ 105375 h 534085"/>
                    <a:gd name="connsiteX238" fmla="*/ 964748 w 1534444"/>
                    <a:gd name="connsiteY238" fmla="*/ 26317 h 534085"/>
                    <a:gd name="connsiteX239" fmla="*/ 977130 w 1534444"/>
                    <a:gd name="connsiteY239" fmla="*/ 14887 h 534085"/>
                    <a:gd name="connsiteX240" fmla="*/ 986655 w 1534444"/>
                    <a:gd name="connsiteY240" fmla="*/ 36795 h 534085"/>
                    <a:gd name="connsiteX241" fmla="*/ 965700 w 1534444"/>
                    <a:gd name="connsiteY241" fmla="*/ 109185 h 534085"/>
                    <a:gd name="connsiteX242" fmla="*/ 967605 w 1534444"/>
                    <a:gd name="connsiteY242" fmla="*/ 112995 h 534085"/>
                    <a:gd name="connsiteX243" fmla="*/ 993323 w 1534444"/>
                    <a:gd name="connsiteY243" fmla="*/ 120615 h 534085"/>
                    <a:gd name="connsiteX244" fmla="*/ 1040948 w 1534444"/>
                    <a:gd name="connsiteY244" fmla="*/ 132045 h 534085"/>
                    <a:gd name="connsiteX245" fmla="*/ 1042853 w 1534444"/>
                    <a:gd name="connsiteY245" fmla="*/ 140617 h 534085"/>
                    <a:gd name="connsiteX246" fmla="*/ 990465 w 1534444"/>
                    <a:gd name="connsiteY246" fmla="*/ 146332 h 534085"/>
                    <a:gd name="connsiteX247" fmla="*/ 846638 w 1534444"/>
                    <a:gd name="connsiteY247" fmla="*/ 115852 h 534085"/>
                    <a:gd name="connsiteX248" fmla="*/ 833303 w 1534444"/>
                    <a:gd name="connsiteY248" fmla="*/ 112995 h 534085"/>
                    <a:gd name="connsiteX249" fmla="*/ 837113 w 1534444"/>
                    <a:gd name="connsiteY249" fmla="*/ 100612 h 534085"/>
                    <a:gd name="connsiteX250" fmla="*/ 871403 w 1534444"/>
                    <a:gd name="connsiteY250" fmla="*/ 92992 h 534085"/>
                    <a:gd name="connsiteX251" fmla="*/ 909503 w 1534444"/>
                    <a:gd name="connsiteY251" fmla="*/ 99660 h 534085"/>
                    <a:gd name="connsiteX252" fmla="*/ 913313 w 1534444"/>
                    <a:gd name="connsiteY252" fmla="*/ 96802 h 534085"/>
                    <a:gd name="connsiteX253" fmla="*/ 920933 w 1534444"/>
                    <a:gd name="connsiteY253" fmla="*/ 52035 h 534085"/>
                    <a:gd name="connsiteX254" fmla="*/ 926648 w 1534444"/>
                    <a:gd name="connsiteY254" fmla="*/ 20602 h 534085"/>
                    <a:gd name="connsiteX255" fmla="*/ 943793 w 1534444"/>
                    <a:gd name="connsiteY255" fmla="*/ 10125 h 534085"/>
                    <a:gd name="connsiteX256" fmla="*/ 622681 w 1534444"/>
                    <a:gd name="connsiteY256" fmla="*/ 4 h 534085"/>
                    <a:gd name="connsiteX257" fmla="*/ 634230 w 1534444"/>
                    <a:gd name="connsiteY257" fmla="*/ 6315 h 534085"/>
                    <a:gd name="connsiteX258" fmla="*/ 634230 w 1534444"/>
                    <a:gd name="connsiteY258" fmla="*/ 17745 h 534085"/>
                    <a:gd name="connsiteX259" fmla="*/ 638993 w 1534444"/>
                    <a:gd name="connsiteY259" fmla="*/ 20602 h 534085"/>
                    <a:gd name="connsiteX260" fmla="*/ 659948 w 1534444"/>
                    <a:gd name="connsiteY260" fmla="*/ 17745 h 534085"/>
                    <a:gd name="connsiteX261" fmla="*/ 677093 w 1534444"/>
                    <a:gd name="connsiteY261" fmla="*/ 14887 h 534085"/>
                    <a:gd name="connsiteX262" fmla="*/ 700905 w 1534444"/>
                    <a:gd name="connsiteY262" fmla="*/ 12982 h 534085"/>
                    <a:gd name="connsiteX263" fmla="*/ 705668 w 1534444"/>
                    <a:gd name="connsiteY263" fmla="*/ 40605 h 534085"/>
                    <a:gd name="connsiteX264" fmla="*/ 699000 w 1534444"/>
                    <a:gd name="connsiteY264" fmla="*/ 52035 h 534085"/>
                    <a:gd name="connsiteX265" fmla="*/ 692333 w 1534444"/>
                    <a:gd name="connsiteY265" fmla="*/ 44415 h 534085"/>
                    <a:gd name="connsiteX266" fmla="*/ 680903 w 1534444"/>
                    <a:gd name="connsiteY266" fmla="*/ 27270 h 534085"/>
                    <a:gd name="connsiteX267" fmla="*/ 663758 w 1534444"/>
                    <a:gd name="connsiteY267" fmla="*/ 29175 h 534085"/>
                    <a:gd name="connsiteX268" fmla="*/ 636135 w 1534444"/>
                    <a:gd name="connsiteY268" fmla="*/ 33937 h 534085"/>
                    <a:gd name="connsiteX269" fmla="*/ 628515 w 1534444"/>
                    <a:gd name="connsiteY269" fmla="*/ 38700 h 534085"/>
                    <a:gd name="connsiteX270" fmla="*/ 619943 w 1534444"/>
                    <a:gd name="connsiteY270" fmla="*/ 53940 h 534085"/>
                    <a:gd name="connsiteX271" fmla="*/ 624705 w 1534444"/>
                    <a:gd name="connsiteY271" fmla="*/ 63465 h 534085"/>
                    <a:gd name="connsiteX272" fmla="*/ 643755 w 1534444"/>
                    <a:gd name="connsiteY272" fmla="*/ 64417 h 534085"/>
                    <a:gd name="connsiteX273" fmla="*/ 654233 w 1534444"/>
                    <a:gd name="connsiteY273" fmla="*/ 41557 h 534085"/>
                    <a:gd name="connsiteX274" fmla="*/ 658043 w 1534444"/>
                    <a:gd name="connsiteY274" fmla="*/ 36795 h 534085"/>
                    <a:gd name="connsiteX275" fmla="*/ 671378 w 1534444"/>
                    <a:gd name="connsiteY275" fmla="*/ 52035 h 534085"/>
                    <a:gd name="connsiteX276" fmla="*/ 651375 w 1534444"/>
                    <a:gd name="connsiteY276" fmla="*/ 66322 h 534085"/>
                    <a:gd name="connsiteX277" fmla="*/ 736148 w 1534444"/>
                    <a:gd name="connsiteY277" fmla="*/ 79657 h 534085"/>
                    <a:gd name="connsiteX278" fmla="*/ 739958 w 1534444"/>
                    <a:gd name="connsiteY278" fmla="*/ 84420 h 534085"/>
                    <a:gd name="connsiteX279" fmla="*/ 725670 w 1534444"/>
                    <a:gd name="connsiteY279" fmla="*/ 106327 h 534085"/>
                    <a:gd name="connsiteX280" fmla="*/ 693285 w 1534444"/>
                    <a:gd name="connsiteY280" fmla="*/ 102517 h 534085"/>
                    <a:gd name="connsiteX281" fmla="*/ 670425 w 1534444"/>
                    <a:gd name="connsiteY281" fmla="*/ 88230 h 534085"/>
                    <a:gd name="connsiteX282" fmla="*/ 650423 w 1534444"/>
                    <a:gd name="connsiteY282" fmla="*/ 119662 h 534085"/>
                    <a:gd name="connsiteX283" fmla="*/ 621848 w 1534444"/>
                    <a:gd name="connsiteY283" fmla="*/ 136807 h 534085"/>
                    <a:gd name="connsiteX284" fmla="*/ 607560 w 1534444"/>
                    <a:gd name="connsiteY284" fmla="*/ 123472 h 534085"/>
                    <a:gd name="connsiteX285" fmla="*/ 609465 w 1534444"/>
                    <a:gd name="connsiteY285" fmla="*/ 78705 h 534085"/>
                    <a:gd name="connsiteX286" fmla="*/ 607560 w 1534444"/>
                    <a:gd name="connsiteY286" fmla="*/ 76800 h 534085"/>
                    <a:gd name="connsiteX287" fmla="*/ 605655 w 1534444"/>
                    <a:gd name="connsiteY287" fmla="*/ 77752 h 534085"/>
                    <a:gd name="connsiteX288" fmla="*/ 549458 w 1534444"/>
                    <a:gd name="connsiteY288" fmla="*/ 122520 h 534085"/>
                    <a:gd name="connsiteX289" fmla="*/ 529455 w 1534444"/>
                    <a:gd name="connsiteY289" fmla="*/ 110137 h 534085"/>
                    <a:gd name="connsiteX290" fmla="*/ 536123 w 1534444"/>
                    <a:gd name="connsiteY290" fmla="*/ 104422 h 534085"/>
                    <a:gd name="connsiteX291" fmla="*/ 608513 w 1534444"/>
                    <a:gd name="connsiteY291" fmla="*/ 44415 h 534085"/>
                    <a:gd name="connsiteX292" fmla="*/ 608513 w 1534444"/>
                    <a:gd name="connsiteY292" fmla="*/ 40605 h 534085"/>
                    <a:gd name="connsiteX293" fmla="*/ 603750 w 1534444"/>
                    <a:gd name="connsiteY293" fmla="*/ 39652 h 534085"/>
                    <a:gd name="connsiteX294" fmla="*/ 576128 w 1534444"/>
                    <a:gd name="connsiteY294" fmla="*/ 44415 h 534085"/>
                    <a:gd name="connsiteX295" fmla="*/ 565650 w 1534444"/>
                    <a:gd name="connsiteY295" fmla="*/ 54892 h 534085"/>
                    <a:gd name="connsiteX296" fmla="*/ 566603 w 1534444"/>
                    <a:gd name="connsiteY296" fmla="*/ 70132 h 534085"/>
                    <a:gd name="connsiteX297" fmla="*/ 561840 w 1534444"/>
                    <a:gd name="connsiteY297" fmla="*/ 76800 h 534085"/>
                    <a:gd name="connsiteX298" fmla="*/ 556125 w 1534444"/>
                    <a:gd name="connsiteY298" fmla="*/ 72037 h 534085"/>
                    <a:gd name="connsiteX299" fmla="*/ 550410 w 1534444"/>
                    <a:gd name="connsiteY299" fmla="*/ 41557 h 534085"/>
                    <a:gd name="connsiteX300" fmla="*/ 555173 w 1534444"/>
                    <a:gd name="connsiteY300" fmla="*/ 30127 h 534085"/>
                    <a:gd name="connsiteX301" fmla="*/ 563745 w 1534444"/>
                    <a:gd name="connsiteY301" fmla="*/ 28222 h 534085"/>
                    <a:gd name="connsiteX302" fmla="*/ 572318 w 1534444"/>
                    <a:gd name="connsiteY302" fmla="*/ 31080 h 534085"/>
                    <a:gd name="connsiteX303" fmla="*/ 611370 w 1534444"/>
                    <a:gd name="connsiteY303" fmla="*/ 24412 h 534085"/>
                    <a:gd name="connsiteX304" fmla="*/ 613275 w 1534444"/>
                    <a:gd name="connsiteY304" fmla="*/ 7267 h 534085"/>
                    <a:gd name="connsiteX305" fmla="*/ 622681 w 1534444"/>
                    <a:gd name="connsiteY305" fmla="*/ 4 h 5340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Lst>
                  <a:rect l="l" t="t" r="r" b="b"/>
                  <a:pathLst>
                    <a:path w="1534444" h="534085">
                      <a:moveTo>
                        <a:pt x="88447" y="438750"/>
                      </a:moveTo>
                      <a:cubicBezTo>
                        <a:pt x="93210" y="454943"/>
                        <a:pt x="95115" y="468278"/>
                        <a:pt x="95115" y="479708"/>
                      </a:cubicBezTo>
                      <a:cubicBezTo>
                        <a:pt x="93210" y="493995"/>
                        <a:pt x="86542" y="498758"/>
                        <a:pt x="75112" y="493043"/>
                      </a:cubicBezTo>
                      <a:cubicBezTo>
                        <a:pt x="72255" y="491138"/>
                        <a:pt x="70350" y="487328"/>
                        <a:pt x="71302" y="479708"/>
                      </a:cubicBezTo>
                      <a:cubicBezTo>
                        <a:pt x="72255" y="472088"/>
                        <a:pt x="75112" y="457800"/>
                        <a:pt x="80827" y="439703"/>
                      </a:cubicBezTo>
                      <a:cubicBezTo>
                        <a:pt x="83685" y="435893"/>
                        <a:pt x="86542" y="435893"/>
                        <a:pt x="88447" y="438750"/>
                      </a:cubicBezTo>
                      <a:close/>
                      <a:moveTo>
                        <a:pt x="64635" y="435893"/>
                      </a:moveTo>
                      <a:cubicBezTo>
                        <a:pt x="65587" y="436845"/>
                        <a:pt x="65587" y="438750"/>
                        <a:pt x="63682" y="442560"/>
                      </a:cubicBezTo>
                      <a:cubicBezTo>
                        <a:pt x="49395" y="466373"/>
                        <a:pt x="38917" y="477803"/>
                        <a:pt x="33202" y="477803"/>
                      </a:cubicBezTo>
                      <a:cubicBezTo>
                        <a:pt x="26535" y="480660"/>
                        <a:pt x="20820" y="477803"/>
                        <a:pt x="17010" y="470183"/>
                      </a:cubicBezTo>
                      <a:cubicBezTo>
                        <a:pt x="15105" y="463515"/>
                        <a:pt x="20820" y="457800"/>
                        <a:pt x="34155" y="452085"/>
                      </a:cubicBezTo>
                      <a:cubicBezTo>
                        <a:pt x="44632" y="449228"/>
                        <a:pt x="52252" y="445418"/>
                        <a:pt x="57967" y="438750"/>
                      </a:cubicBezTo>
                      <a:cubicBezTo>
                        <a:pt x="60825" y="435893"/>
                        <a:pt x="63682" y="434940"/>
                        <a:pt x="64635" y="435893"/>
                      </a:cubicBezTo>
                      <a:close/>
                      <a:moveTo>
                        <a:pt x="33202" y="414938"/>
                      </a:moveTo>
                      <a:cubicBezTo>
                        <a:pt x="37012" y="413985"/>
                        <a:pt x="39870" y="413985"/>
                        <a:pt x="41775" y="414938"/>
                      </a:cubicBezTo>
                      <a:cubicBezTo>
                        <a:pt x="42727" y="415890"/>
                        <a:pt x="41775" y="417795"/>
                        <a:pt x="38917" y="420653"/>
                      </a:cubicBezTo>
                      <a:cubicBezTo>
                        <a:pt x="36060" y="423510"/>
                        <a:pt x="34155" y="426368"/>
                        <a:pt x="31297" y="429225"/>
                      </a:cubicBezTo>
                      <a:cubicBezTo>
                        <a:pt x="20820" y="440655"/>
                        <a:pt x="11295" y="444465"/>
                        <a:pt x="3675" y="440655"/>
                      </a:cubicBezTo>
                      <a:cubicBezTo>
                        <a:pt x="-2040" y="433988"/>
                        <a:pt x="-1088" y="428273"/>
                        <a:pt x="6532" y="423510"/>
                      </a:cubicBezTo>
                      <a:cubicBezTo>
                        <a:pt x="15105" y="420653"/>
                        <a:pt x="23677" y="417795"/>
                        <a:pt x="33202" y="414938"/>
                      </a:cubicBezTo>
                      <a:close/>
                      <a:moveTo>
                        <a:pt x="1400040" y="406365"/>
                      </a:moveTo>
                      <a:cubicBezTo>
                        <a:pt x="1407660" y="406365"/>
                        <a:pt x="1412422" y="410175"/>
                        <a:pt x="1415280" y="417795"/>
                      </a:cubicBezTo>
                      <a:cubicBezTo>
                        <a:pt x="1415280" y="420652"/>
                        <a:pt x="1417185" y="425415"/>
                        <a:pt x="1421947" y="432082"/>
                      </a:cubicBezTo>
                      <a:cubicBezTo>
                        <a:pt x="1426710" y="439702"/>
                        <a:pt x="1430520" y="446370"/>
                        <a:pt x="1434330" y="452085"/>
                      </a:cubicBezTo>
                      <a:cubicBezTo>
                        <a:pt x="1435283" y="453990"/>
                        <a:pt x="1436235" y="453990"/>
                        <a:pt x="1436235" y="453990"/>
                      </a:cubicBezTo>
                      <a:cubicBezTo>
                        <a:pt x="1437188" y="453990"/>
                        <a:pt x="1439093" y="453037"/>
                        <a:pt x="1440045" y="450180"/>
                      </a:cubicBezTo>
                      <a:cubicBezTo>
                        <a:pt x="1442902" y="446370"/>
                        <a:pt x="1446713" y="447322"/>
                        <a:pt x="1450522" y="452085"/>
                      </a:cubicBezTo>
                      <a:cubicBezTo>
                        <a:pt x="1451475" y="457800"/>
                        <a:pt x="1453380" y="460657"/>
                        <a:pt x="1456238" y="460657"/>
                      </a:cubicBezTo>
                      <a:cubicBezTo>
                        <a:pt x="1459095" y="463515"/>
                        <a:pt x="1461000" y="463515"/>
                        <a:pt x="1463858" y="462562"/>
                      </a:cubicBezTo>
                      <a:cubicBezTo>
                        <a:pt x="1464810" y="460657"/>
                        <a:pt x="1464810" y="457800"/>
                        <a:pt x="1462905" y="453990"/>
                      </a:cubicBezTo>
                      <a:cubicBezTo>
                        <a:pt x="1457190" y="445417"/>
                        <a:pt x="1448618" y="436845"/>
                        <a:pt x="1437188" y="427320"/>
                      </a:cubicBezTo>
                      <a:cubicBezTo>
                        <a:pt x="1431472" y="423510"/>
                        <a:pt x="1429568" y="419700"/>
                        <a:pt x="1429568" y="414937"/>
                      </a:cubicBezTo>
                      <a:cubicBezTo>
                        <a:pt x="1430520" y="410175"/>
                        <a:pt x="1433377" y="409222"/>
                        <a:pt x="1439093" y="410175"/>
                      </a:cubicBezTo>
                      <a:cubicBezTo>
                        <a:pt x="1449570" y="415890"/>
                        <a:pt x="1456238" y="420652"/>
                        <a:pt x="1457190" y="428272"/>
                      </a:cubicBezTo>
                      <a:cubicBezTo>
                        <a:pt x="1461000" y="442560"/>
                        <a:pt x="1467668" y="454942"/>
                        <a:pt x="1478145" y="463515"/>
                      </a:cubicBezTo>
                      <a:cubicBezTo>
                        <a:pt x="1484813" y="470182"/>
                        <a:pt x="1485765" y="475897"/>
                        <a:pt x="1482908" y="481612"/>
                      </a:cubicBezTo>
                      <a:cubicBezTo>
                        <a:pt x="1476240" y="489232"/>
                        <a:pt x="1471477" y="490185"/>
                        <a:pt x="1465763" y="483517"/>
                      </a:cubicBezTo>
                      <a:cubicBezTo>
                        <a:pt x="1461000" y="475897"/>
                        <a:pt x="1456238" y="471135"/>
                        <a:pt x="1451475" y="468277"/>
                      </a:cubicBezTo>
                      <a:cubicBezTo>
                        <a:pt x="1448618" y="470182"/>
                        <a:pt x="1448618" y="473040"/>
                        <a:pt x="1449570" y="475897"/>
                      </a:cubicBezTo>
                      <a:cubicBezTo>
                        <a:pt x="1453380" y="485422"/>
                        <a:pt x="1461000" y="499710"/>
                        <a:pt x="1472430" y="516855"/>
                      </a:cubicBezTo>
                      <a:cubicBezTo>
                        <a:pt x="1473383" y="522570"/>
                        <a:pt x="1469572" y="523522"/>
                        <a:pt x="1462905" y="520665"/>
                      </a:cubicBezTo>
                      <a:cubicBezTo>
                        <a:pt x="1457190" y="514950"/>
                        <a:pt x="1450522" y="503520"/>
                        <a:pt x="1441950" y="485422"/>
                      </a:cubicBezTo>
                      <a:cubicBezTo>
                        <a:pt x="1440997" y="483517"/>
                        <a:pt x="1440045" y="482565"/>
                        <a:pt x="1439093" y="482565"/>
                      </a:cubicBezTo>
                      <a:cubicBezTo>
                        <a:pt x="1438140" y="482565"/>
                        <a:pt x="1437188" y="482565"/>
                        <a:pt x="1436235" y="484470"/>
                      </a:cubicBezTo>
                      <a:cubicBezTo>
                        <a:pt x="1421947" y="493995"/>
                        <a:pt x="1407660" y="493995"/>
                        <a:pt x="1394325" y="483517"/>
                      </a:cubicBezTo>
                      <a:cubicBezTo>
                        <a:pt x="1380990" y="472087"/>
                        <a:pt x="1375275" y="454942"/>
                        <a:pt x="1376227" y="434940"/>
                      </a:cubicBezTo>
                      <a:cubicBezTo>
                        <a:pt x="1376227" y="431130"/>
                        <a:pt x="1377180" y="429225"/>
                        <a:pt x="1379085" y="429225"/>
                      </a:cubicBezTo>
                      <a:cubicBezTo>
                        <a:pt x="1380990" y="429225"/>
                        <a:pt x="1382895" y="431130"/>
                        <a:pt x="1384800" y="433987"/>
                      </a:cubicBezTo>
                      <a:cubicBezTo>
                        <a:pt x="1392420" y="460657"/>
                        <a:pt x="1403850" y="471135"/>
                        <a:pt x="1418138" y="466372"/>
                      </a:cubicBezTo>
                      <a:cubicBezTo>
                        <a:pt x="1423852" y="465420"/>
                        <a:pt x="1425758" y="461610"/>
                        <a:pt x="1422900" y="457800"/>
                      </a:cubicBezTo>
                      <a:cubicBezTo>
                        <a:pt x="1416233" y="447322"/>
                        <a:pt x="1406708" y="434940"/>
                        <a:pt x="1393372" y="420652"/>
                      </a:cubicBezTo>
                      <a:cubicBezTo>
                        <a:pt x="1389563" y="416842"/>
                        <a:pt x="1388610" y="413032"/>
                        <a:pt x="1390515" y="410175"/>
                      </a:cubicBezTo>
                      <a:cubicBezTo>
                        <a:pt x="1392420" y="407317"/>
                        <a:pt x="1395277" y="406365"/>
                        <a:pt x="1400040" y="406365"/>
                      </a:cubicBezTo>
                      <a:close/>
                      <a:moveTo>
                        <a:pt x="97020" y="377790"/>
                      </a:moveTo>
                      <a:cubicBezTo>
                        <a:pt x="95115" y="376838"/>
                        <a:pt x="93210" y="376838"/>
                        <a:pt x="92257" y="378743"/>
                      </a:cubicBezTo>
                      <a:cubicBezTo>
                        <a:pt x="87495" y="384458"/>
                        <a:pt x="84637" y="390173"/>
                        <a:pt x="80827" y="393983"/>
                      </a:cubicBezTo>
                      <a:cubicBezTo>
                        <a:pt x="78922" y="398745"/>
                        <a:pt x="79875" y="402555"/>
                        <a:pt x="83685" y="405413"/>
                      </a:cubicBezTo>
                      <a:cubicBezTo>
                        <a:pt x="89400" y="408270"/>
                        <a:pt x="93210" y="408270"/>
                        <a:pt x="95115" y="404460"/>
                      </a:cubicBezTo>
                      <a:cubicBezTo>
                        <a:pt x="97972" y="400650"/>
                        <a:pt x="100830" y="395888"/>
                        <a:pt x="105592" y="390173"/>
                      </a:cubicBezTo>
                      <a:cubicBezTo>
                        <a:pt x="107497" y="388268"/>
                        <a:pt x="104640" y="383505"/>
                        <a:pt x="97020" y="377790"/>
                      </a:cubicBezTo>
                      <a:close/>
                      <a:moveTo>
                        <a:pt x="93210" y="357788"/>
                      </a:moveTo>
                      <a:cubicBezTo>
                        <a:pt x="98925" y="357788"/>
                        <a:pt x="102735" y="359693"/>
                        <a:pt x="106545" y="364455"/>
                      </a:cubicBezTo>
                      <a:cubicBezTo>
                        <a:pt x="110355" y="368265"/>
                        <a:pt x="114165" y="372075"/>
                        <a:pt x="117975" y="373980"/>
                      </a:cubicBezTo>
                      <a:cubicBezTo>
                        <a:pt x="128452" y="381600"/>
                        <a:pt x="131310" y="387315"/>
                        <a:pt x="126547" y="392078"/>
                      </a:cubicBezTo>
                      <a:cubicBezTo>
                        <a:pt x="124642" y="395888"/>
                        <a:pt x="121785" y="397793"/>
                        <a:pt x="117975" y="397793"/>
                      </a:cubicBezTo>
                      <a:cubicBezTo>
                        <a:pt x="117022" y="398745"/>
                        <a:pt x="117022" y="399698"/>
                        <a:pt x="116070" y="399698"/>
                      </a:cubicBezTo>
                      <a:cubicBezTo>
                        <a:pt x="115117" y="400650"/>
                        <a:pt x="114165" y="400650"/>
                        <a:pt x="114165" y="401603"/>
                      </a:cubicBezTo>
                      <a:cubicBezTo>
                        <a:pt x="108450" y="409223"/>
                        <a:pt x="106545" y="413033"/>
                        <a:pt x="106545" y="413985"/>
                      </a:cubicBezTo>
                      <a:cubicBezTo>
                        <a:pt x="104640" y="419700"/>
                        <a:pt x="103687" y="423510"/>
                        <a:pt x="102735" y="424463"/>
                      </a:cubicBezTo>
                      <a:cubicBezTo>
                        <a:pt x="100830" y="429225"/>
                        <a:pt x="96067" y="429225"/>
                        <a:pt x="88447" y="425415"/>
                      </a:cubicBezTo>
                      <a:cubicBezTo>
                        <a:pt x="83685" y="423510"/>
                        <a:pt x="78922" y="421605"/>
                        <a:pt x="75112" y="418748"/>
                      </a:cubicBezTo>
                      <a:cubicBezTo>
                        <a:pt x="71302" y="416843"/>
                        <a:pt x="67492" y="413985"/>
                        <a:pt x="63682" y="411128"/>
                      </a:cubicBezTo>
                      <a:cubicBezTo>
                        <a:pt x="58920" y="407318"/>
                        <a:pt x="58920" y="401603"/>
                        <a:pt x="61777" y="394935"/>
                      </a:cubicBezTo>
                      <a:lnTo>
                        <a:pt x="68445" y="390173"/>
                      </a:lnTo>
                      <a:cubicBezTo>
                        <a:pt x="69397" y="390173"/>
                        <a:pt x="70350" y="389220"/>
                        <a:pt x="71302" y="387315"/>
                      </a:cubicBezTo>
                      <a:cubicBezTo>
                        <a:pt x="74160" y="383505"/>
                        <a:pt x="77970" y="378743"/>
                        <a:pt x="82732" y="372075"/>
                      </a:cubicBezTo>
                      <a:cubicBezTo>
                        <a:pt x="83685" y="371123"/>
                        <a:pt x="84637" y="369218"/>
                        <a:pt x="85590" y="366360"/>
                      </a:cubicBezTo>
                      <a:cubicBezTo>
                        <a:pt x="86542" y="361598"/>
                        <a:pt x="88447" y="358740"/>
                        <a:pt x="93210" y="357788"/>
                      </a:cubicBezTo>
                      <a:close/>
                      <a:moveTo>
                        <a:pt x="1422900" y="357787"/>
                      </a:moveTo>
                      <a:cubicBezTo>
                        <a:pt x="1433377" y="354930"/>
                        <a:pt x="1439093" y="357787"/>
                        <a:pt x="1441950" y="368265"/>
                      </a:cubicBezTo>
                      <a:cubicBezTo>
                        <a:pt x="1440997" y="370170"/>
                        <a:pt x="1441950" y="373980"/>
                        <a:pt x="1444808" y="378742"/>
                      </a:cubicBezTo>
                      <a:cubicBezTo>
                        <a:pt x="1447665" y="384457"/>
                        <a:pt x="1451475" y="391125"/>
                        <a:pt x="1456238" y="397792"/>
                      </a:cubicBezTo>
                      <a:cubicBezTo>
                        <a:pt x="1457190" y="394935"/>
                        <a:pt x="1457190" y="390172"/>
                        <a:pt x="1459095" y="383505"/>
                      </a:cubicBezTo>
                      <a:cubicBezTo>
                        <a:pt x="1462905" y="373027"/>
                        <a:pt x="1469572" y="371122"/>
                        <a:pt x="1479097" y="378742"/>
                      </a:cubicBezTo>
                      <a:cubicBezTo>
                        <a:pt x="1481955" y="383505"/>
                        <a:pt x="1481955" y="389220"/>
                        <a:pt x="1478145" y="393982"/>
                      </a:cubicBezTo>
                      <a:cubicBezTo>
                        <a:pt x="1473383" y="399697"/>
                        <a:pt x="1467668" y="404460"/>
                        <a:pt x="1461952" y="408270"/>
                      </a:cubicBezTo>
                      <a:cubicBezTo>
                        <a:pt x="1466715" y="415890"/>
                        <a:pt x="1471477" y="424462"/>
                        <a:pt x="1477193" y="433987"/>
                      </a:cubicBezTo>
                      <a:cubicBezTo>
                        <a:pt x="1479097" y="430177"/>
                        <a:pt x="1481955" y="424462"/>
                        <a:pt x="1485765" y="416842"/>
                      </a:cubicBezTo>
                      <a:cubicBezTo>
                        <a:pt x="1491480" y="408270"/>
                        <a:pt x="1498147" y="408270"/>
                        <a:pt x="1505768" y="416842"/>
                      </a:cubicBezTo>
                      <a:cubicBezTo>
                        <a:pt x="1510530" y="423510"/>
                        <a:pt x="1507672" y="430177"/>
                        <a:pt x="1499100" y="434940"/>
                      </a:cubicBezTo>
                      <a:cubicBezTo>
                        <a:pt x="1494338" y="435892"/>
                        <a:pt x="1489575" y="437797"/>
                        <a:pt x="1484813" y="441607"/>
                      </a:cubicBezTo>
                      <a:cubicBezTo>
                        <a:pt x="1486718" y="444465"/>
                        <a:pt x="1487670" y="446370"/>
                        <a:pt x="1489575" y="449227"/>
                      </a:cubicBezTo>
                      <a:cubicBezTo>
                        <a:pt x="1492433" y="453990"/>
                        <a:pt x="1501005" y="453990"/>
                        <a:pt x="1516245" y="449227"/>
                      </a:cubicBezTo>
                      <a:cubicBezTo>
                        <a:pt x="1525770" y="444465"/>
                        <a:pt x="1531485" y="447322"/>
                        <a:pt x="1534343" y="456847"/>
                      </a:cubicBezTo>
                      <a:cubicBezTo>
                        <a:pt x="1535295" y="466372"/>
                        <a:pt x="1529580" y="469230"/>
                        <a:pt x="1517197" y="467325"/>
                      </a:cubicBezTo>
                      <a:cubicBezTo>
                        <a:pt x="1509577" y="465420"/>
                        <a:pt x="1503863" y="463515"/>
                        <a:pt x="1499100" y="463515"/>
                      </a:cubicBezTo>
                      <a:cubicBezTo>
                        <a:pt x="1505768" y="478755"/>
                        <a:pt x="1511483" y="489232"/>
                        <a:pt x="1517197" y="493995"/>
                      </a:cubicBezTo>
                      <a:cubicBezTo>
                        <a:pt x="1529580" y="503520"/>
                        <a:pt x="1531485" y="512092"/>
                        <a:pt x="1521960" y="519712"/>
                      </a:cubicBezTo>
                      <a:cubicBezTo>
                        <a:pt x="1513388" y="525427"/>
                        <a:pt x="1505768" y="529237"/>
                        <a:pt x="1501005" y="532095"/>
                      </a:cubicBezTo>
                      <a:cubicBezTo>
                        <a:pt x="1496243" y="534000"/>
                        <a:pt x="1492433" y="534952"/>
                        <a:pt x="1489575" y="533047"/>
                      </a:cubicBezTo>
                      <a:cubicBezTo>
                        <a:pt x="1483860" y="528285"/>
                        <a:pt x="1481955" y="525427"/>
                        <a:pt x="1485765" y="523522"/>
                      </a:cubicBezTo>
                      <a:cubicBezTo>
                        <a:pt x="1492433" y="519712"/>
                        <a:pt x="1499100" y="515902"/>
                        <a:pt x="1504815" y="512092"/>
                      </a:cubicBezTo>
                      <a:cubicBezTo>
                        <a:pt x="1508625" y="510187"/>
                        <a:pt x="1509577" y="507330"/>
                        <a:pt x="1507672" y="504472"/>
                      </a:cubicBezTo>
                      <a:cubicBezTo>
                        <a:pt x="1502910" y="493995"/>
                        <a:pt x="1492433" y="474945"/>
                        <a:pt x="1475288" y="446370"/>
                      </a:cubicBezTo>
                      <a:cubicBezTo>
                        <a:pt x="1456238" y="415890"/>
                        <a:pt x="1442902" y="395887"/>
                        <a:pt x="1435283" y="386362"/>
                      </a:cubicBezTo>
                      <a:cubicBezTo>
                        <a:pt x="1428615" y="376837"/>
                        <a:pt x="1420995" y="374932"/>
                        <a:pt x="1413375" y="380647"/>
                      </a:cubicBezTo>
                      <a:cubicBezTo>
                        <a:pt x="1409565" y="382552"/>
                        <a:pt x="1405755" y="385410"/>
                        <a:pt x="1400993" y="387315"/>
                      </a:cubicBezTo>
                      <a:cubicBezTo>
                        <a:pt x="1396230" y="389220"/>
                        <a:pt x="1393372" y="388267"/>
                        <a:pt x="1391468" y="385410"/>
                      </a:cubicBezTo>
                      <a:cubicBezTo>
                        <a:pt x="1389563" y="382552"/>
                        <a:pt x="1390515" y="379695"/>
                        <a:pt x="1394325" y="376837"/>
                      </a:cubicBezTo>
                      <a:cubicBezTo>
                        <a:pt x="1405755" y="368265"/>
                        <a:pt x="1415280" y="361597"/>
                        <a:pt x="1422900" y="357787"/>
                      </a:cubicBezTo>
                      <a:close/>
                      <a:moveTo>
                        <a:pt x="106545" y="277778"/>
                      </a:moveTo>
                      <a:cubicBezTo>
                        <a:pt x="107497" y="277778"/>
                        <a:pt x="108450" y="277778"/>
                        <a:pt x="110355" y="279683"/>
                      </a:cubicBezTo>
                      <a:cubicBezTo>
                        <a:pt x="118927" y="291113"/>
                        <a:pt x="120832" y="299685"/>
                        <a:pt x="114165" y="305400"/>
                      </a:cubicBezTo>
                      <a:cubicBezTo>
                        <a:pt x="111307" y="308258"/>
                        <a:pt x="107497" y="312068"/>
                        <a:pt x="101782" y="316830"/>
                      </a:cubicBezTo>
                      <a:cubicBezTo>
                        <a:pt x="100830" y="317783"/>
                        <a:pt x="100830" y="319688"/>
                        <a:pt x="102735" y="320640"/>
                      </a:cubicBezTo>
                      <a:cubicBezTo>
                        <a:pt x="114165" y="331118"/>
                        <a:pt x="134167" y="345405"/>
                        <a:pt x="162742" y="363503"/>
                      </a:cubicBezTo>
                      <a:cubicBezTo>
                        <a:pt x="177030" y="374933"/>
                        <a:pt x="179887" y="389220"/>
                        <a:pt x="171315" y="405413"/>
                      </a:cubicBezTo>
                      <a:cubicBezTo>
                        <a:pt x="159885" y="424463"/>
                        <a:pt x="146550" y="433988"/>
                        <a:pt x="132262" y="432083"/>
                      </a:cubicBezTo>
                      <a:cubicBezTo>
                        <a:pt x="129405" y="433035"/>
                        <a:pt x="126547" y="432083"/>
                        <a:pt x="125595" y="431130"/>
                      </a:cubicBezTo>
                      <a:cubicBezTo>
                        <a:pt x="123690" y="429225"/>
                        <a:pt x="124642" y="427320"/>
                        <a:pt x="126547" y="425415"/>
                      </a:cubicBezTo>
                      <a:cubicBezTo>
                        <a:pt x="136072" y="419700"/>
                        <a:pt x="143692" y="413033"/>
                        <a:pt x="148455" y="404460"/>
                      </a:cubicBezTo>
                      <a:cubicBezTo>
                        <a:pt x="155122" y="394935"/>
                        <a:pt x="153217" y="385410"/>
                        <a:pt x="143692" y="377790"/>
                      </a:cubicBezTo>
                      <a:cubicBezTo>
                        <a:pt x="129405" y="367313"/>
                        <a:pt x="110355" y="354930"/>
                        <a:pt x="86542" y="337785"/>
                      </a:cubicBezTo>
                      <a:cubicBezTo>
                        <a:pt x="84637" y="336833"/>
                        <a:pt x="82732" y="336833"/>
                        <a:pt x="81780" y="338738"/>
                      </a:cubicBezTo>
                      <a:cubicBezTo>
                        <a:pt x="62730" y="366360"/>
                        <a:pt x="52252" y="386363"/>
                        <a:pt x="50347" y="400650"/>
                      </a:cubicBezTo>
                      <a:cubicBezTo>
                        <a:pt x="48442" y="411128"/>
                        <a:pt x="43680" y="413033"/>
                        <a:pt x="37965" y="407318"/>
                      </a:cubicBezTo>
                      <a:cubicBezTo>
                        <a:pt x="30345" y="396840"/>
                        <a:pt x="30345" y="387315"/>
                        <a:pt x="38917" y="376838"/>
                      </a:cubicBezTo>
                      <a:cubicBezTo>
                        <a:pt x="39870" y="376838"/>
                        <a:pt x="41775" y="374933"/>
                        <a:pt x="43680" y="371123"/>
                      </a:cubicBezTo>
                      <a:cubicBezTo>
                        <a:pt x="48442" y="363503"/>
                        <a:pt x="54157" y="354930"/>
                        <a:pt x="59872" y="346358"/>
                      </a:cubicBezTo>
                      <a:cubicBezTo>
                        <a:pt x="65587" y="337785"/>
                        <a:pt x="71302" y="329213"/>
                        <a:pt x="77017" y="321593"/>
                      </a:cubicBezTo>
                      <a:cubicBezTo>
                        <a:pt x="94162" y="297780"/>
                        <a:pt x="103687" y="284445"/>
                        <a:pt x="104640" y="280635"/>
                      </a:cubicBezTo>
                      <a:cubicBezTo>
                        <a:pt x="105592" y="278730"/>
                        <a:pt x="105592" y="277778"/>
                        <a:pt x="106545" y="277778"/>
                      </a:cubicBezTo>
                      <a:close/>
                      <a:moveTo>
                        <a:pt x="1190490" y="152048"/>
                      </a:moveTo>
                      <a:cubicBezTo>
                        <a:pt x="1200967" y="150143"/>
                        <a:pt x="1210492" y="153000"/>
                        <a:pt x="1217160" y="161573"/>
                      </a:cubicBezTo>
                      <a:cubicBezTo>
                        <a:pt x="1219065" y="164430"/>
                        <a:pt x="1220970" y="166335"/>
                        <a:pt x="1224780" y="169193"/>
                      </a:cubicBezTo>
                      <a:cubicBezTo>
                        <a:pt x="1227637" y="172050"/>
                        <a:pt x="1232400" y="174908"/>
                        <a:pt x="1238115" y="178718"/>
                      </a:cubicBezTo>
                      <a:cubicBezTo>
                        <a:pt x="1243830" y="180623"/>
                        <a:pt x="1245735" y="180623"/>
                        <a:pt x="1247640" y="175860"/>
                      </a:cubicBezTo>
                      <a:cubicBezTo>
                        <a:pt x="1248592" y="173955"/>
                        <a:pt x="1249545" y="172050"/>
                        <a:pt x="1250497" y="168240"/>
                      </a:cubicBezTo>
                      <a:cubicBezTo>
                        <a:pt x="1252402" y="166335"/>
                        <a:pt x="1253355" y="163478"/>
                        <a:pt x="1255260" y="161573"/>
                      </a:cubicBezTo>
                      <a:cubicBezTo>
                        <a:pt x="1260022" y="154905"/>
                        <a:pt x="1266690" y="153953"/>
                        <a:pt x="1273357" y="159668"/>
                      </a:cubicBezTo>
                      <a:cubicBezTo>
                        <a:pt x="1280025" y="168240"/>
                        <a:pt x="1281930" y="175860"/>
                        <a:pt x="1276215" y="181575"/>
                      </a:cubicBezTo>
                      <a:cubicBezTo>
                        <a:pt x="1274310" y="183480"/>
                        <a:pt x="1272405" y="184433"/>
                        <a:pt x="1271452" y="186338"/>
                      </a:cubicBezTo>
                      <a:cubicBezTo>
                        <a:pt x="1269547" y="188243"/>
                        <a:pt x="1268595" y="189195"/>
                        <a:pt x="1266690" y="191100"/>
                      </a:cubicBezTo>
                      <a:cubicBezTo>
                        <a:pt x="1264785" y="193005"/>
                        <a:pt x="1264785" y="194910"/>
                        <a:pt x="1267642" y="196815"/>
                      </a:cubicBezTo>
                      <a:cubicBezTo>
                        <a:pt x="1269547" y="198720"/>
                        <a:pt x="1274310" y="203483"/>
                        <a:pt x="1281930" y="209198"/>
                      </a:cubicBezTo>
                      <a:cubicBezTo>
                        <a:pt x="1289550" y="215865"/>
                        <a:pt x="1299075" y="223485"/>
                        <a:pt x="1309552" y="232058"/>
                      </a:cubicBezTo>
                      <a:cubicBezTo>
                        <a:pt x="1312410" y="235868"/>
                        <a:pt x="1312410" y="238725"/>
                        <a:pt x="1310505" y="242535"/>
                      </a:cubicBezTo>
                      <a:cubicBezTo>
                        <a:pt x="1308600" y="245393"/>
                        <a:pt x="1305742" y="245393"/>
                        <a:pt x="1301932" y="242535"/>
                      </a:cubicBezTo>
                      <a:cubicBezTo>
                        <a:pt x="1298122" y="240630"/>
                        <a:pt x="1282882" y="230153"/>
                        <a:pt x="1255260" y="209198"/>
                      </a:cubicBezTo>
                      <a:cubicBezTo>
                        <a:pt x="1253355" y="208245"/>
                        <a:pt x="1251450" y="208245"/>
                        <a:pt x="1251450" y="208245"/>
                      </a:cubicBezTo>
                      <a:cubicBezTo>
                        <a:pt x="1250497" y="209198"/>
                        <a:pt x="1249545" y="210150"/>
                        <a:pt x="1250497" y="211103"/>
                      </a:cubicBezTo>
                      <a:cubicBezTo>
                        <a:pt x="1258117" y="246345"/>
                        <a:pt x="1272405" y="277778"/>
                        <a:pt x="1295265" y="307305"/>
                      </a:cubicBezTo>
                      <a:cubicBezTo>
                        <a:pt x="1298122" y="312068"/>
                        <a:pt x="1297170" y="314925"/>
                        <a:pt x="1291455" y="316830"/>
                      </a:cubicBezTo>
                      <a:cubicBezTo>
                        <a:pt x="1264785" y="322545"/>
                        <a:pt x="1249545" y="315878"/>
                        <a:pt x="1246687" y="296828"/>
                      </a:cubicBezTo>
                      <a:cubicBezTo>
                        <a:pt x="1244782" y="266348"/>
                        <a:pt x="1241925" y="239678"/>
                        <a:pt x="1239067" y="218723"/>
                      </a:cubicBezTo>
                      <a:cubicBezTo>
                        <a:pt x="1206682" y="238725"/>
                        <a:pt x="1176202" y="241583"/>
                        <a:pt x="1146675" y="225390"/>
                      </a:cubicBezTo>
                      <a:cubicBezTo>
                        <a:pt x="1127625" y="216818"/>
                        <a:pt x="1120005" y="204435"/>
                        <a:pt x="1121910" y="190148"/>
                      </a:cubicBezTo>
                      <a:cubicBezTo>
                        <a:pt x="1122862" y="186338"/>
                        <a:pt x="1124767" y="185385"/>
                        <a:pt x="1127625" y="186338"/>
                      </a:cubicBezTo>
                      <a:cubicBezTo>
                        <a:pt x="1172392" y="218723"/>
                        <a:pt x="1205730" y="221580"/>
                        <a:pt x="1229542" y="194910"/>
                      </a:cubicBezTo>
                      <a:cubicBezTo>
                        <a:pt x="1230495" y="193005"/>
                        <a:pt x="1230495" y="191100"/>
                        <a:pt x="1228590" y="190148"/>
                      </a:cubicBezTo>
                      <a:cubicBezTo>
                        <a:pt x="1214302" y="180623"/>
                        <a:pt x="1201920" y="173003"/>
                        <a:pt x="1190490" y="168240"/>
                      </a:cubicBezTo>
                      <a:cubicBezTo>
                        <a:pt x="1184775" y="165383"/>
                        <a:pt x="1180965" y="162525"/>
                        <a:pt x="1180965" y="158715"/>
                      </a:cubicBezTo>
                      <a:cubicBezTo>
                        <a:pt x="1180965" y="154905"/>
                        <a:pt x="1184775" y="153000"/>
                        <a:pt x="1190490" y="152048"/>
                      </a:cubicBezTo>
                      <a:close/>
                      <a:moveTo>
                        <a:pt x="266565" y="137760"/>
                      </a:moveTo>
                      <a:cubicBezTo>
                        <a:pt x="277043" y="133950"/>
                        <a:pt x="284663" y="134902"/>
                        <a:pt x="287520" y="140617"/>
                      </a:cubicBezTo>
                      <a:cubicBezTo>
                        <a:pt x="292283" y="152047"/>
                        <a:pt x="297045" y="163477"/>
                        <a:pt x="303713" y="173002"/>
                      </a:cubicBezTo>
                      <a:lnTo>
                        <a:pt x="314190" y="189195"/>
                      </a:lnTo>
                      <a:cubicBezTo>
                        <a:pt x="317048" y="193957"/>
                        <a:pt x="320858" y="200625"/>
                        <a:pt x="327525" y="210150"/>
                      </a:cubicBezTo>
                      <a:cubicBezTo>
                        <a:pt x="335145" y="219675"/>
                        <a:pt x="339908" y="226342"/>
                        <a:pt x="342765" y="230152"/>
                      </a:cubicBezTo>
                      <a:cubicBezTo>
                        <a:pt x="345623" y="234915"/>
                        <a:pt x="344670" y="239677"/>
                        <a:pt x="339908" y="244440"/>
                      </a:cubicBezTo>
                      <a:cubicBezTo>
                        <a:pt x="334193" y="251107"/>
                        <a:pt x="329430" y="252060"/>
                        <a:pt x="325620" y="246345"/>
                      </a:cubicBezTo>
                      <a:cubicBezTo>
                        <a:pt x="322763" y="240630"/>
                        <a:pt x="320858" y="238725"/>
                        <a:pt x="319905" y="239677"/>
                      </a:cubicBezTo>
                      <a:cubicBezTo>
                        <a:pt x="318953" y="240630"/>
                        <a:pt x="312285" y="248250"/>
                        <a:pt x="299903" y="264442"/>
                      </a:cubicBezTo>
                      <a:cubicBezTo>
                        <a:pt x="294188" y="271110"/>
                        <a:pt x="290378" y="275872"/>
                        <a:pt x="287520" y="277777"/>
                      </a:cubicBezTo>
                      <a:cubicBezTo>
                        <a:pt x="282758" y="283492"/>
                        <a:pt x="277043" y="284445"/>
                        <a:pt x="271328" y="279682"/>
                      </a:cubicBezTo>
                      <a:cubicBezTo>
                        <a:pt x="264660" y="273015"/>
                        <a:pt x="263708" y="267300"/>
                        <a:pt x="268470" y="262537"/>
                      </a:cubicBezTo>
                      <a:cubicBezTo>
                        <a:pt x="276090" y="256822"/>
                        <a:pt x="285615" y="250155"/>
                        <a:pt x="297998" y="240630"/>
                      </a:cubicBezTo>
                      <a:cubicBezTo>
                        <a:pt x="309428" y="231105"/>
                        <a:pt x="313238" y="225390"/>
                        <a:pt x="311333" y="222532"/>
                      </a:cubicBezTo>
                      <a:lnTo>
                        <a:pt x="290378" y="188242"/>
                      </a:lnTo>
                      <a:cubicBezTo>
                        <a:pt x="289425" y="186337"/>
                        <a:pt x="287520" y="186337"/>
                        <a:pt x="285615" y="187290"/>
                      </a:cubicBezTo>
                      <a:lnTo>
                        <a:pt x="266565" y="199672"/>
                      </a:lnTo>
                      <a:cubicBezTo>
                        <a:pt x="263708" y="201577"/>
                        <a:pt x="260850" y="205387"/>
                        <a:pt x="256088" y="212055"/>
                      </a:cubicBezTo>
                      <a:cubicBezTo>
                        <a:pt x="252278" y="217770"/>
                        <a:pt x="249420" y="220627"/>
                        <a:pt x="245610" y="220627"/>
                      </a:cubicBezTo>
                      <a:cubicBezTo>
                        <a:pt x="240848" y="218722"/>
                        <a:pt x="239895" y="213960"/>
                        <a:pt x="240848" y="204435"/>
                      </a:cubicBezTo>
                      <a:cubicBezTo>
                        <a:pt x="241800" y="195862"/>
                        <a:pt x="246563" y="190147"/>
                        <a:pt x="254183" y="190147"/>
                      </a:cubicBezTo>
                      <a:lnTo>
                        <a:pt x="273233" y="177765"/>
                      </a:lnTo>
                      <a:cubicBezTo>
                        <a:pt x="276090" y="176812"/>
                        <a:pt x="277043" y="173955"/>
                        <a:pt x="275138" y="170145"/>
                      </a:cubicBezTo>
                      <a:cubicBezTo>
                        <a:pt x="272280" y="166335"/>
                        <a:pt x="267518" y="160620"/>
                        <a:pt x="262755" y="153000"/>
                      </a:cubicBezTo>
                      <a:cubicBezTo>
                        <a:pt x="258945" y="147285"/>
                        <a:pt x="260850" y="142522"/>
                        <a:pt x="266565" y="137760"/>
                      </a:cubicBezTo>
                      <a:close/>
                      <a:moveTo>
                        <a:pt x="374198" y="97755"/>
                      </a:moveTo>
                      <a:cubicBezTo>
                        <a:pt x="381818" y="100612"/>
                        <a:pt x="384675" y="106327"/>
                        <a:pt x="381818" y="114900"/>
                      </a:cubicBezTo>
                      <a:cubicBezTo>
                        <a:pt x="374198" y="128235"/>
                        <a:pt x="361815" y="142522"/>
                        <a:pt x="341813" y="157762"/>
                      </a:cubicBezTo>
                      <a:cubicBezTo>
                        <a:pt x="340860" y="158715"/>
                        <a:pt x="340860" y="160620"/>
                        <a:pt x="341813" y="161572"/>
                      </a:cubicBezTo>
                      <a:lnTo>
                        <a:pt x="359910" y="191100"/>
                      </a:lnTo>
                      <a:cubicBezTo>
                        <a:pt x="365625" y="200625"/>
                        <a:pt x="378960" y="199672"/>
                        <a:pt x="398963" y="187290"/>
                      </a:cubicBezTo>
                      <a:cubicBezTo>
                        <a:pt x="408488" y="181575"/>
                        <a:pt x="419918" y="169192"/>
                        <a:pt x="433253" y="150142"/>
                      </a:cubicBezTo>
                      <a:cubicBezTo>
                        <a:pt x="434205" y="148237"/>
                        <a:pt x="435158" y="148237"/>
                        <a:pt x="435158" y="151095"/>
                      </a:cubicBezTo>
                      <a:cubicBezTo>
                        <a:pt x="435158" y="153000"/>
                        <a:pt x="436110" y="153952"/>
                        <a:pt x="436110" y="155857"/>
                      </a:cubicBezTo>
                      <a:cubicBezTo>
                        <a:pt x="439920" y="172050"/>
                        <a:pt x="439920" y="183480"/>
                        <a:pt x="435158" y="189195"/>
                      </a:cubicBezTo>
                      <a:cubicBezTo>
                        <a:pt x="432300" y="194910"/>
                        <a:pt x="422775" y="200625"/>
                        <a:pt x="408488" y="205387"/>
                      </a:cubicBezTo>
                      <a:cubicBezTo>
                        <a:pt x="400868" y="209197"/>
                        <a:pt x="394200" y="212055"/>
                        <a:pt x="389438" y="213960"/>
                      </a:cubicBezTo>
                      <a:cubicBezTo>
                        <a:pt x="385628" y="215865"/>
                        <a:pt x="382770" y="216817"/>
                        <a:pt x="380865" y="216817"/>
                      </a:cubicBezTo>
                      <a:cubicBezTo>
                        <a:pt x="366578" y="224437"/>
                        <a:pt x="356100" y="220627"/>
                        <a:pt x="347528" y="206340"/>
                      </a:cubicBezTo>
                      <a:lnTo>
                        <a:pt x="313238" y="151095"/>
                      </a:lnTo>
                      <a:cubicBezTo>
                        <a:pt x="309428" y="146332"/>
                        <a:pt x="304665" y="139665"/>
                        <a:pt x="298950" y="131092"/>
                      </a:cubicBezTo>
                      <a:cubicBezTo>
                        <a:pt x="295140" y="124425"/>
                        <a:pt x="296093" y="118710"/>
                        <a:pt x="300855" y="112995"/>
                      </a:cubicBezTo>
                      <a:cubicBezTo>
                        <a:pt x="308475" y="109185"/>
                        <a:pt x="313238" y="110137"/>
                        <a:pt x="317048" y="114900"/>
                      </a:cubicBezTo>
                      <a:cubicBezTo>
                        <a:pt x="321810" y="126330"/>
                        <a:pt x="328478" y="136807"/>
                        <a:pt x="336098" y="148237"/>
                      </a:cubicBezTo>
                      <a:cubicBezTo>
                        <a:pt x="337050" y="151095"/>
                        <a:pt x="338955" y="152047"/>
                        <a:pt x="338955" y="150142"/>
                      </a:cubicBezTo>
                      <a:cubicBezTo>
                        <a:pt x="349433" y="137760"/>
                        <a:pt x="357053" y="124425"/>
                        <a:pt x="360863" y="108232"/>
                      </a:cubicBezTo>
                      <a:cubicBezTo>
                        <a:pt x="362768" y="100612"/>
                        <a:pt x="366578" y="97755"/>
                        <a:pt x="374198" y="97755"/>
                      </a:cubicBezTo>
                      <a:close/>
                      <a:moveTo>
                        <a:pt x="625658" y="71085"/>
                      </a:moveTo>
                      <a:cubicBezTo>
                        <a:pt x="625658" y="76800"/>
                        <a:pt x="625658" y="85372"/>
                        <a:pt x="625658" y="94897"/>
                      </a:cubicBezTo>
                      <a:cubicBezTo>
                        <a:pt x="626610" y="98707"/>
                        <a:pt x="626610" y="101565"/>
                        <a:pt x="626610" y="102517"/>
                      </a:cubicBezTo>
                      <a:cubicBezTo>
                        <a:pt x="628515" y="109185"/>
                        <a:pt x="632325" y="111090"/>
                        <a:pt x="637088" y="108232"/>
                      </a:cubicBezTo>
                      <a:cubicBezTo>
                        <a:pt x="650423" y="101565"/>
                        <a:pt x="660900" y="94897"/>
                        <a:pt x="667568" y="86325"/>
                      </a:cubicBezTo>
                      <a:cubicBezTo>
                        <a:pt x="656138" y="81562"/>
                        <a:pt x="641850" y="75847"/>
                        <a:pt x="625658" y="71085"/>
                      </a:cubicBezTo>
                      <a:close/>
                      <a:moveTo>
                        <a:pt x="1023803" y="60607"/>
                      </a:moveTo>
                      <a:cubicBezTo>
                        <a:pt x="1028565" y="66322"/>
                        <a:pt x="1028565" y="73942"/>
                        <a:pt x="1023803" y="82515"/>
                      </a:cubicBezTo>
                      <a:cubicBezTo>
                        <a:pt x="1013325" y="93945"/>
                        <a:pt x="998085" y="102517"/>
                        <a:pt x="978083" y="106327"/>
                      </a:cubicBezTo>
                      <a:cubicBezTo>
                        <a:pt x="975225" y="106327"/>
                        <a:pt x="973320" y="106327"/>
                        <a:pt x="973320" y="105375"/>
                      </a:cubicBezTo>
                      <a:cubicBezTo>
                        <a:pt x="971415" y="103470"/>
                        <a:pt x="972368" y="102517"/>
                        <a:pt x="974273" y="100612"/>
                      </a:cubicBezTo>
                      <a:cubicBezTo>
                        <a:pt x="988560" y="87277"/>
                        <a:pt x="999990" y="74895"/>
                        <a:pt x="1009515" y="63465"/>
                      </a:cubicBezTo>
                      <a:cubicBezTo>
                        <a:pt x="1013325" y="58702"/>
                        <a:pt x="1018088" y="57750"/>
                        <a:pt x="1023803" y="60607"/>
                      </a:cubicBezTo>
                      <a:close/>
                      <a:moveTo>
                        <a:pt x="886643" y="21555"/>
                      </a:moveTo>
                      <a:cubicBezTo>
                        <a:pt x="895215" y="21555"/>
                        <a:pt x="899025" y="26317"/>
                        <a:pt x="899978" y="35842"/>
                      </a:cubicBezTo>
                      <a:cubicBezTo>
                        <a:pt x="899978" y="56797"/>
                        <a:pt x="900930" y="72990"/>
                        <a:pt x="904740" y="81562"/>
                      </a:cubicBezTo>
                      <a:cubicBezTo>
                        <a:pt x="905693" y="84420"/>
                        <a:pt x="905693" y="87277"/>
                        <a:pt x="903788" y="88229"/>
                      </a:cubicBezTo>
                      <a:cubicBezTo>
                        <a:pt x="902835" y="89182"/>
                        <a:pt x="900930" y="89182"/>
                        <a:pt x="898073" y="86325"/>
                      </a:cubicBezTo>
                      <a:cubicBezTo>
                        <a:pt x="882833" y="73942"/>
                        <a:pt x="875213" y="57750"/>
                        <a:pt x="876165" y="38700"/>
                      </a:cubicBezTo>
                      <a:cubicBezTo>
                        <a:pt x="876165" y="27270"/>
                        <a:pt x="879975" y="21555"/>
                        <a:pt x="886643" y="21555"/>
                      </a:cubicBezTo>
                      <a:close/>
                      <a:moveTo>
                        <a:pt x="943793" y="10125"/>
                      </a:moveTo>
                      <a:cubicBezTo>
                        <a:pt x="951413" y="12982"/>
                        <a:pt x="953318" y="18697"/>
                        <a:pt x="949508" y="27270"/>
                      </a:cubicBezTo>
                      <a:cubicBezTo>
                        <a:pt x="945698" y="34890"/>
                        <a:pt x="940935" y="52987"/>
                        <a:pt x="935220" y="82515"/>
                      </a:cubicBezTo>
                      <a:cubicBezTo>
                        <a:pt x="934268" y="92992"/>
                        <a:pt x="933315" y="98707"/>
                        <a:pt x="932363" y="102517"/>
                      </a:cubicBezTo>
                      <a:cubicBezTo>
                        <a:pt x="931410" y="105375"/>
                        <a:pt x="932363" y="106327"/>
                        <a:pt x="934268" y="106327"/>
                      </a:cubicBezTo>
                      <a:cubicBezTo>
                        <a:pt x="937125" y="107279"/>
                        <a:pt x="939983" y="108232"/>
                        <a:pt x="943793" y="108232"/>
                      </a:cubicBezTo>
                      <a:cubicBezTo>
                        <a:pt x="945698" y="109185"/>
                        <a:pt x="946650" y="108232"/>
                        <a:pt x="946650" y="105375"/>
                      </a:cubicBezTo>
                      <a:lnTo>
                        <a:pt x="964748" y="26317"/>
                      </a:lnTo>
                      <a:cubicBezTo>
                        <a:pt x="966653" y="16792"/>
                        <a:pt x="970463" y="12982"/>
                        <a:pt x="977130" y="14887"/>
                      </a:cubicBezTo>
                      <a:cubicBezTo>
                        <a:pt x="986655" y="18697"/>
                        <a:pt x="989513" y="25365"/>
                        <a:pt x="986655" y="36795"/>
                      </a:cubicBezTo>
                      <a:cubicBezTo>
                        <a:pt x="979988" y="55845"/>
                        <a:pt x="972368" y="80610"/>
                        <a:pt x="965700" y="109185"/>
                      </a:cubicBezTo>
                      <a:cubicBezTo>
                        <a:pt x="965700" y="111090"/>
                        <a:pt x="965700" y="112042"/>
                        <a:pt x="967605" y="112995"/>
                      </a:cubicBezTo>
                      <a:cubicBezTo>
                        <a:pt x="972368" y="114900"/>
                        <a:pt x="980940" y="116804"/>
                        <a:pt x="993323" y="120615"/>
                      </a:cubicBezTo>
                      <a:cubicBezTo>
                        <a:pt x="1006658" y="123472"/>
                        <a:pt x="1022850" y="127282"/>
                        <a:pt x="1040948" y="132045"/>
                      </a:cubicBezTo>
                      <a:cubicBezTo>
                        <a:pt x="1045710" y="133950"/>
                        <a:pt x="1046663" y="136807"/>
                        <a:pt x="1042853" y="140617"/>
                      </a:cubicBezTo>
                      <a:cubicBezTo>
                        <a:pt x="1028565" y="157762"/>
                        <a:pt x="1011420" y="159667"/>
                        <a:pt x="990465" y="146332"/>
                      </a:cubicBezTo>
                      <a:cubicBezTo>
                        <a:pt x="938078" y="119662"/>
                        <a:pt x="889500" y="110137"/>
                        <a:pt x="846638" y="115852"/>
                      </a:cubicBezTo>
                      <a:cubicBezTo>
                        <a:pt x="839970" y="116804"/>
                        <a:pt x="836160" y="115852"/>
                        <a:pt x="833303" y="112995"/>
                      </a:cubicBezTo>
                      <a:cubicBezTo>
                        <a:pt x="831398" y="109185"/>
                        <a:pt x="832350" y="104422"/>
                        <a:pt x="837113" y="100612"/>
                      </a:cubicBezTo>
                      <a:cubicBezTo>
                        <a:pt x="845685" y="91087"/>
                        <a:pt x="857115" y="88229"/>
                        <a:pt x="871403" y="92992"/>
                      </a:cubicBezTo>
                      <a:cubicBezTo>
                        <a:pt x="892358" y="97754"/>
                        <a:pt x="904740" y="100612"/>
                        <a:pt x="909503" y="99660"/>
                      </a:cubicBezTo>
                      <a:cubicBezTo>
                        <a:pt x="911408" y="99660"/>
                        <a:pt x="912360" y="98707"/>
                        <a:pt x="913313" y="96802"/>
                      </a:cubicBezTo>
                      <a:cubicBezTo>
                        <a:pt x="916170" y="80610"/>
                        <a:pt x="919028" y="65370"/>
                        <a:pt x="920933" y="52035"/>
                      </a:cubicBezTo>
                      <a:cubicBezTo>
                        <a:pt x="923790" y="37747"/>
                        <a:pt x="925695" y="27270"/>
                        <a:pt x="926648" y="20602"/>
                      </a:cubicBezTo>
                      <a:cubicBezTo>
                        <a:pt x="926648" y="12030"/>
                        <a:pt x="932363" y="8219"/>
                        <a:pt x="943793" y="10125"/>
                      </a:cubicBezTo>
                      <a:close/>
                      <a:moveTo>
                        <a:pt x="622681" y="4"/>
                      </a:moveTo>
                      <a:cubicBezTo>
                        <a:pt x="626134" y="-115"/>
                        <a:pt x="629944" y="2028"/>
                        <a:pt x="634230" y="6315"/>
                      </a:cubicBezTo>
                      <a:cubicBezTo>
                        <a:pt x="634230" y="11077"/>
                        <a:pt x="634230" y="14887"/>
                        <a:pt x="634230" y="17745"/>
                      </a:cubicBezTo>
                      <a:cubicBezTo>
                        <a:pt x="633278" y="20602"/>
                        <a:pt x="634230" y="21555"/>
                        <a:pt x="638993" y="20602"/>
                      </a:cubicBezTo>
                      <a:cubicBezTo>
                        <a:pt x="648518" y="18697"/>
                        <a:pt x="655185" y="18697"/>
                        <a:pt x="659948" y="17745"/>
                      </a:cubicBezTo>
                      <a:cubicBezTo>
                        <a:pt x="665663" y="16792"/>
                        <a:pt x="671378" y="15840"/>
                        <a:pt x="677093" y="14887"/>
                      </a:cubicBezTo>
                      <a:cubicBezTo>
                        <a:pt x="685665" y="6315"/>
                        <a:pt x="693285" y="5362"/>
                        <a:pt x="700905" y="12982"/>
                      </a:cubicBezTo>
                      <a:cubicBezTo>
                        <a:pt x="704715" y="17745"/>
                        <a:pt x="706620" y="27270"/>
                        <a:pt x="705668" y="40605"/>
                      </a:cubicBezTo>
                      <a:cubicBezTo>
                        <a:pt x="705668" y="49177"/>
                        <a:pt x="702810" y="52987"/>
                        <a:pt x="699000" y="52035"/>
                      </a:cubicBezTo>
                      <a:cubicBezTo>
                        <a:pt x="695190" y="52987"/>
                        <a:pt x="693285" y="50130"/>
                        <a:pt x="692333" y="44415"/>
                      </a:cubicBezTo>
                      <a:cubicBezTo>
                        <a:pt x="691380" y="32032"/>
                        <a:pt x="687570" y="26317"/>
                        <a:pt x="680903" y="27270"/>
                      </a:cubicBezTo>
                      <a:cubicBezTo>
                        <a:pt x="676140" y="27270"/>
                        <a:pt x="669473" y="28222"/>
                        <a:pt x="663758" y="29175"/>
                      </a:cubicBezTo>
                      <a:cubicBezTo>
                        <a:pt x="657090" y="30127"/>
                        <a:pt x="648518" y="32032"/>
                        <a:pt x="636135" y="33937"/>
                      </a:cubicBezTo>
                      <a:cubicBezTo>
                        <a:pt x="632325" y="34890"/>
                        <a:pt x="630420" y="35842"/>
                        <a:pt x="628515" y="38700"/>
                      </a:cubicBezTo>
                      <a:cubicBezTo>
                        <a:pt x="624705" y="47272"/>
                        <a:pt x="621848" y="52035"/>
                        <a:pt x="619943" y="53940"/>
                      </a:cubicBezTo>
                      <a:cubicBezTo>
                        <a:pt x="622800" y="54892"/>
                        <a:pt x="624705" y="57750"/>
                        <a:pt x="624705" y="63465"/>
                      </a:cubicBezTo>
                      <a:cubicBezTo>
                        <a:pt x="626610" y="61560"/>
                        <a:pt x="633278" y="61560"/>
                        <a:pt x="643755" y="64417"/>
                      </a:cubicBezTo>
                      <a:cubicBezTo>
                        <a:pt x="647565" y="56797"/>
                        <a:pt x="651375" y="49177"/>
                        <a:pt x="654233" y="41557"/>
                      </a:cubicBezTo>
                      <a:cubicBezTo>
                        <a:pt x="654233" y="39652"/>
                        <a:pt x="655185" y="37747"/>
                        <a:pt x="658043" y="36795"/>
                      </a:cubicBezTo>
                      <a:cubicBezTo>
                        <a:pt x="669473" y="38700"/>
                        <a:pt x="674235" y="43462"/>
                        <a:pt x="671378" y="52035"/>
                      </a:cubicBezTo>
                      <a:cubicBezTo>
                        <a:pt x="667568" y="57750"/>
                        <a:pt x="660900" y="62512"/>
                        <a:pt x="651375" y="66322"/>
                      </a:cubicBezTo>
                      <a:cubicBezTo>
                        <a:pt x="671378" y="73942"/>
                        <a:pt x="699953" y="78705"/>
                        <a:pt x="736148" y="79657"/>
                      </a:cubicBezTo>
                      <a:cubicBezTo>
                        <a:pt x="738053" y="79657"/>
                        <a:pt x="739958" y="80610"/>
                        <a:pt x="739958" y="84420"/>
                      </a:cubicBezTo>
                      <a:cubicBezTo>
                        <a:pt x="736148" y="95850"/>
                        <a:pt x="731385" y="102517"/>
                        <a:pt x="725670" y="106327"/>
                      </a:cubicBezTo>
                      <a:cubicBezTo>
                        <a:pt x="718050" y="112042"/>
                        <a:pt x="706620" y="111090"/>
                        <a:pt x="693285" y="102517"/>
                      </a:cubicBezTo>
                      <a:cubicBezTo>
                        <a:pt x="684713" y="98707"/>
                        <a:pt x="677093" y="93945"/>
                        <a:pt x="670425" y="88230"/>
                      </a:cubicBezTo>
                      <a:cubicBezTo>
                        <a:pt x="666615" y="99660"/>
                        <a:pt x="659948" y="110137"/>
                        <a:pt x="650423" y="119662"/>
                      </a:cubicBezTo>
                      <a:cubicBezTo>
                        <a:pt x="639945" y="129187"/>
                        <a:pt x="630420" y="134902"/>
                        <a:pt x="621848" y="136807"/>
                      </a:cubicBezTo>
                      <a:cubicBezTo>
                        <a:pt x="612323" y="135855"/>
                        <a:pt x="607560" y="131092"/>
                        <a:pt x="607560" y="123472"/>
                      </a:cubicBezTo>
                      <a:cubicBezTo>
                        <a:pt x="612323" y="112042"/>
                        <a:pt x="612323" y="97755"/>
                        <a:pt x="609465" y="78705"/>
                      </a:cubicBezTo>
                      <a:cubicBezTo>
                        <a:pt x="608513" y="77752"/>
                        <a:pt x="607560" y="76800"/>
                        <a:pt x="607560" y="76800"/>
                      </a:cubicBezTo>
                      <a:cubicBezTo>
                        <a:pt x="606608" y="76800"/>
                        <a:pt x="606608" y="77752"/>
                        <a:pt x="605655" y="77752"/>
                      </a:cubicBezTo>
                      <a:cubicBezTo>
                        <a:pt x="579938" y="104422"/>
                        <a:pt x="560888" y="119662"/>
                        <a:pt x="549458" y="122520"/>
                      </a:cubicBezTo>
                      <a:cubicBezTo>
                        <a:pt x="538980" y="122520"/>
                        <a:pt x="532313" y="118710"/>
                        <a:pt x="529455" y="110137"/>
                      </a:cubicBezTo>
                      <a:cubicBezTo>
                        <a:pt x="528503" y="108232"/>
                        <a:pt x="531360" y="106327"/>
                        <a:pt x="536123" y="104422"/>
                      </a:cubicBezTo>
                      <a:cubicBezTo>
                        <a:pt x="570413" y="91087"/>
                        <a:pt x="595178" y="71085"/>
                        <a:pt x="608513" y="44415"/>
                      </a:cubicBezTo>
                      <a:cubicBezTo>
                        <a:pt x="609465" y="42510"/>
                        <a:pt x="609465" y="41557"/>
                        <a:pt x="608513" y="40605"/>
                      </a:cubicBezTo>
                      <a:cubicBezTo>
                        <a:pt x="607560" y="39652"/>
                        <a:pt x="606608" y="39652"/>
                        <a:pt x="603750" y="39652"/>
                      </a:cubicBezTo>
                      <a:cubicBezTo>
                        <a:pt x="591368" y="41557"/>
                        <a:pt x="582795" y="43462"/>
                        <a:pt x="576128" y="44415"/>
                      </a:cubicBezTo>
                      <a:cubicBezTo>
                        <a:pt x="569460" y="46320"/>
                        <a:pt x="565650" y="50130"/>
                        <a:pt x="565650" y="54892"/>
                      </a:cubicBezTo>
                      <a:cubicBezTo>
                        <a:pt x="565650" y="56797"/>
                        <a:pt x="566603" y="62512"/>
                        <a:pt x="566603" y="70132"/>
                      </a:cubicBezTo>
                      <a:cubicBezTo>
                        <a:pt x="566603" y="73942"/>
                        <a:pt x="564698" y="75847"/>
                        <a:pt x="561840" y="76800"/>
                      </a:cubicBezTo>
                      <a:cubicBezTo>
                        <a:pt x="558030" y="76800"/>
                        <a:pt x="556125" y="74895"/>
                        <a:pt x="556125" y="72037"/>
                      </a:cubicBezTo>
                      <a:cubicBezTo>
                        <a:pt x="554220" y="67275"/>
                        <a:pt x="552315" y="57750"/>
                        <a:pt x="550410" y="41557"/>
                      </a:cubicBezTo>
                      <a:cubicBezTo>
                        <a:pt x="549458" y="36795"/>
                        <a:pt x="551363" y="32985"/>
                        <a:pt x="555173" y="30127"/>
                      </a:cubicBezTo>
                      <a:cubicBezTo>
                        <a:pt x="558030" y="28222"/>
                        <a:pt x="560888" y="27270"/>
                        <a:pt x="563745" y="28222"/>
                      </a:cubicBezTo>
                      <a:cubicBezTo>
                        <a:pt x="567555" y="31080"/>
                        <a:pt x="570413" y="32032"/>
                        <a:pt x="572318" y="31080"/>
                      </a:cubicBezTo>
                      <a:cubicBezTo>
                        <a:pt x="586605" y="29175"/>
                        <a:pt x="599940" y="26317"/>
                        <a:pt x="611370" y="24412"/>
                      </a:cubicBezTo>
                      <a:cubicBezTo>
                        <a:pt x="614228" y="25365"/>
                        <a:pt x="615180" y="19650"/>
                        <a:pt x="613275" y="7267"/>
                      </a:cubicBezTo>
                      <a:cubicBezTo>
                        <a:pt x="616133" y="2504"/>
                        <a:pt x="619228" y="123"/>
                        <a:pt x="622681" y="4"/>
                      </a:cubicBezTo>
                      <a:close/>
                    </a:path>
                  </a:pathLst>
                </a:custGeom>
                <a:solidFill>
                  <a:srgbClr val="231815"/>
                </a:solidFill>
                <a:ln w="9525" cap="flat">
                  <a:noFill/>
                  <a:prstDash val="solid"/>
                  <a:miter/>
                </a:ln>
              </p:spPr>
              <p:txBody>
                <a:bodyPr anchor="ctr"/>
                <a:lstStyle/>
                <a:p>
                  <a:pPr algn="ctr"/>
                  <a:endParaRPr/>
                </a:p>
              </p:txBody>
            </p:sp>
          </p:grpSp>
          <p:sp>
            <p:nvSpPr>
              <p:cNvPr id="10" name="iSḷiḑe">
                <a:extLst>
                  <a:ext uri="{FF2B5EF4-FFF2-40B4-BE49-F238E27FC236}">
                    <a16:creationId xmlns:a16="http://schemas.microsoft.com/office/drawing/2014/main" xmlns="" id="{51C95BD0-AABD-435B-B962-D6D331FEEF53}"/>
                  </a:ext>
                </a:extLst>
              </p:cNvPr>
              <p:cNvSpPr/>
              <p:nvPr/>
            </p:nvSpPr>
            <p:spPr>
              <a:xfrm>
                <a:off x="2211103" y="316251"/>
                <a:ext cx="1182168" cy="324708"/>
              </a:xfrm>
              <a:custGeom>
                <a:avLst/>
                <a:gdLst>
                  <a:gd name="connsiteX0" fmla="*/ 3724752 w 5791200"/>
                  <a:gd name="connsiteY0" fmla="*/ 443590 h 1590675"/>
                  <a:gd name="connsiteX1" fmla="*/ 3721894 w 5791200"/>
                  <a:gd name="connsiteY1" fmla="*/ 438828 h 1590675"/>
                  <a:gd name="connsiteX2" fmla="*/ 3811429 w 5791200"/>
                  <a:gd name="connsiteY2" fmla="*/ 362628 h 1590675"/>
                  <a:gd name="connsiteX3" fmla="*/ 3867627 w 5791200"/>
                  <a:gd name="connsiteY3" fmla="*/ 304526 h 1590675"/>
                  <a:gd name="connsiteX4" fmla="*/ 3866674 w 5791200"/>
                  <a:gd name="connsiteY4" fmla="*/ 252138 h 1590675"/>
                  <a:gd name="connsiteX5" fmla="*/ 3819049 w 5791200"/>
                  <a:gd name="connsiteY5" fmla="*/ 237851 h 1590675"/>
                  <a:gd name="connsiteX6" fmla="*/ 3753327 w 5791200"/>
                  <a:gd name="connsiteY6" fmla="*/ 268331 h 1590675"/>
                  <a:gd name="connsiteX7" fmla="*/ 3722846 w 5791200"/>
                  <a:gd name="connsiteY7" fmla="*/ 282618 h 1590675"/>
                  <a:gd name="connsiteX8" fmla="*/ 3720941 w 5791200"/>
                  <a:gd name="connsiteY8" fmla="*/ 266426 h 1590675"/>
                  <a:gd name="connsiteX9" fmla="*/ 3717132 w 5791200"/>
                  <a:gd name="connsiteY9" fmla="*/ 190226 h 1590675"/>
                  <a:gd name="connsiteX10" fmla="*/ 3686652 w 5791200"/>
                  <a:gd name="connsiteY10" fmla="*/ 158793 h 1590675"/>
                  <a:gd name="connsiteX11" fmla="*/ 3660934 w 5791200"/>
                  <a:gd name="connsiteY11" fmla="*/ 188320 h 1590675"/>
                  <a:gd name="connsiteX12" fmla="*/ 3659029 w 5791200"/>
                  <a:gd name="connsiteY12" fmla="*/ 216895 h 1590675"/>
                  <a:gd name="connsiteX13" fmla="*/ 3632359 w 5791200"/>
                  <a:gd name="connsiteY13" fmla="*/ 313098 h 1590675"/>
                  <a:gd name="connsiteX14" fmla="*/ 3620929 w 5791200"/>
                  <a:gd name="connsiteY14" fmla="*/ 327385 h 1590675"/>
                  <a:gd name="connsiteX15" fmla="*/ 3615214 w 5791200"/>
                  <a:gd name="connsiteY15" fmla="*/ 325481 h 1590675"/>
                  <a:gd name="connsiteX16" fmla="*/ 3619024 w 5791200"/>
                  <a:gd name="connsiteY16" fmla="*/ 283571 h 1590675"/>
                  <a:gd name="connsiteX17" fmla="*/ 3622834 w 5791200"/>
                  <a:gd name="connsiteY17" fmla="*/ 214038 h 1590675"/>
                  <a:gd name="connsiteX18" fmla="*/ 3602832 w 5791200"/>
                  <a:gd name="connsiteY18" fmla="*/ 188320 h 1590675"/>
                  <a:gd name="connsiteX19" fmla="*/ 3577114 w 5791200"/>
                  <a:gd name="connsiteY19" fmla="*/ 205465 h 1590675"/>
                  <a:gd name="connsiteX20" fmla="*/ 3562827 w 5791200"/>
                  <a:gd name="connsiteY20" fmla="*/ 246423 h 1590675"/>
                  <a:gd name="connsiteX21" fmla="*/ 3518059 w 5791200"/>
                  <a:gd name="connsiteY21" fmla="*/ 382631 h 1590675"/>
                  <a:gd name="connsiteX22" fmla="*/ 3485674 w 5791200"/>
                  <a:gd name="connsiteY22" fmla="*/ 414063 h 1590675"/>
                  <a:gd name="connsiteX23" fmla="*/ 3378994 w 5791200"/>
                  <a:gd name="connsiteY23" fmla="*/ 455021 h 1590675"/>
                  <a:gd name="connsiteX24" fmla="*/ 3344704 w 5791200"/>
                  <a:gd name="connsiteY24" fmla="*/ 497883 h 1590675"/>
                  <a:gd name="connsiteX25" fmla="*/ 3398996 w 5791200"/>
                  <a:gd name="connsiteY25" fmla="*/ 508360 h 1590675"/>
                  <a:gd name="connsiteX26" fmla="*/ 3504724 w 5791200"/>
                  <a:gd name="connsiteY26" fmla="*/ 467403 h 1590675"/>
                  <a:gd name="connsiteX27" fmla="*/ 3472339 w 5791200"/>
                  <a:gd name="connsiteY27" fmla="*/ 562653 h 1590675"/>
                  <a:gd name="connsiteX28" fmla="*/ 3437096 w 5791200"/>
                  <a:gd name="connsiteY28" fmla="*/ 588371 h 1590675"/>
                  <a:gd name="connsiteX29" fmla="*/ 3287554 w 5791200"/>
                  <a:gd name="connsiteY29" fmla="*/ 707433 h 1590675"/>
                  <a:gd name="connsiteX30" fmla="*/ 3259932 w 5791200"/>
                  <a:gd name="connsiteY30" fmla="*/ 743628 h 1590675"/>
                  <a:gd name="connsiteX31" fmla="*/ 3277077 w 5791200"/>
                  <a:gd name="connsiteY31" fmla="*/ 766488 h 1590675"/>
                  <a:gd name="connsiteX32" fmla="*/ 3312319 w 5791200"/>
                  <a:gd name="connsiteY32" fmla="*/ 752200 h 1590675"/>
                  <a:gd name="connsiteX33" fmla="*/ 3418999 w 5791200"/>
                  <a:gd name="connsiteY33" fmla="*/ 669333 h 1590675"/>
                  <a:gd name="connsiteX34" fmla="*/ 3509486 w 5791200"/>
                  <a:gd name="connsiteY34" fmla="*/ 626471 h 1590675"/>
                  <a:gd name="connsiteX35" fmla="*/ 3580924 w 5791200"/>
                  <a:gd name="connsiteY35" fmla="*/ 615041 h 1590675"/>
                  <a:gd name="connsiteX36" fmla="*/ 3601879 w 5791200"/>
                  <a:gd name="connsiteY36" fmla="*/ 617898 h 1590675"/>
                  <a:gd name="connsiteX37" fmla="*/ 3597116 w 5791200"/>
                  <a:gd name="connsiteY37" fmla="*/ 639806 h 1590675"/>
                  <a:gd name="connsiteX38" fmla="*/ 3582829 w 5791200"/>
                  <a:gd name="connsiteY38" fmla="*/ 659808 h 1590675"/>
                  <a:gd name="connsiteX39" fmla="*/ 3527584 w 5791200"/>
                  <a:gd name="connsiteY39" fmla="*/ 724578 h 1590675"/>
                  <a:gd name="connsiteX40" fmla="*/ 3501866 w 5791200"/>
                  <a:gd name="connsiteY40" fmla="*/ 766488 h 1590675"/>
                  <a:gd name="connsiteX41" fmla="*/ 3513296 w 5791200"/>
                  <a:gd name="connsiteY41" fmla="*/ 796968 h 1590675"/>
                  <a:gd name="connsiteX42" fmla="*/ 3558064 w 5791200"/>
                  <a:gd name="connsiteY42" fmla="*/ 794111 h 1590675"/>
                  <a:gd name="connsiteX43" fmla="*/ 3591402 w 5791200"/>
                  <a:gd name="connsiteY43" fmla="*/ 783633 h 1590675"/>
                  <a:gd name="connsiteX44" fmla="*/ 3576161 w 5791200"/>
                  <a:gd name="connsiteY44" fmla="*/ 814113 h 1590675"/>
                  <a:gd name="connsiteX45" fmla="*/ 3508534 w 5791200"/>
                  <a:gd name="connsiteY45" fmla="*/ 941748 h 1590675"/>
                  <a:gd name="connsiteX46" fmla="*/ 3513296 w 5791200"/>
                  <a:gd name="connsiteY46" fmla="*/ 1018900 h 1590675"/>
                  <a:gd name="connsiteX47" fmla="*/ 3576161 w 5791200"/>
                  <a:gd name="connsiteY47" fmla="*/ 1047475 h 1590675"/>
                  <a:gd name="connsiteX48" fmla="*/ 3601879 w 5791200"/>
                  <a:gd name="connsiteY48" fmla="*/ 1044618 h 1590675"/>
                  <a:gd name="connsiteX49" fmla="*/ 3582829 w 5791200"/>
                  <a:gd name="connsiteY49" fmla="*/ 1087480 h 1590675"/>
                  <a:gd name="connsiteX50" fmla="*/ 3558064 w 5791200"/>
                  <a:gd name="connsiteY50" fmla="*/ 1137011 h 1590675"/>
                  <a:gd name="connsiteX51" fmla="*/ 3579019 w 5791200"/>
                  <a:gd name="connsiteY51" fmla="*/ 1232261 h 1590675"/>
                  <a:gd name="connsiteX52" fmla="*/ 3637121 w 5791200"/>
                  <a:gd name="connsiteY52" fmla="*/ 1235118 h 1590675"/>
                  <a:gd name="connsiteX53" fmla="*/ 3661886 w 5791200"/>
                  <a:gd name="connsiteY53" fmla="*/ 1202733 h 1590675"/>
                  <a:gd name="connsiteX54" fmla="*/ 3688557 w 5791200"/>
                  <a:gd name="connsiteY54" fmla="*/ 1117961 h 1590675"/>
                  <a:gd name="connsiteX55" fmla="*/ 3699034 w 5791200"/>
                  <a:gd name="connsiteY55" fmla="*/ 1099863 h 1590675"/>
                  <a:gd name="connsiteX56" fmla="*/ 3724752 w 5791200"/>
                  <a:gd name="connsiteY56" fmla="*/ 1112246 h 1590675"/>
                  <a:gd name="connsiteX57" fmla="*/ 3739991 w 5791200"/>
                  <a:gd name="connsiteY57" fmla="*/ 1143678 h 1590675"/>
                  <a:gd name="connsiteX58" fmla="*/ 3760946 w 5791200"/>
                  <a:gd name="connsiteY58" fmla="*/ 1157013 h 1590675"/>
                  <a:gd name="connsiteX59" fmla="*/ 3779996 w 5791200"/>
                  <a:gd name="connsiteY59" fmla="*/ 1141773 h 1590675"/>
                  <a:gd name="connsiteX60" fmla="*/ 3756184 w 5791200"/>
                  <a:gd name="connsiteY60" fmla="*/ 1045571 h 1590675"/>
                  <a:gd name="connsiteX61" fmla="*/ 3703796 w 5791200"/>
                  <a:gd name="connsiteY61" fmla="*/ 1023663 h 1590675"/>
                  <a:gd name="connsiteX62" fmla="*/ 3673316 w 5791200"/>
                  <a:gd name="connsiteY62" fmla="*/ 995088 h 1590675"/>
                  <a:gd name="connsiteX63" fmla="*/ 3682841 w 5791200"/>
                  <a:gd name="connsiteY63" fmla="*/ 921746 h 1590675"/>
                  <a:gd name="connsiteX64" fmla="*/ 3732371 w 5791200"/>
                  <a:gd name="connsiteY64" fmla="*/ 707433 h 1590675"/>
                  <a:gd name="connsiteX65" fmla="*/ 3741896 w 5791200"/>
                  <a:gd name="connsiteY65" fmla="*/ 674096 h 1590675"/>
                  <a:gd name="connsiteX66" fmla="*/ 3739991 w 5791200"/>
                  <a:gd name="connsiteY66" fmla="*/ 610278 h 1590675"/>
                  <a:gd name="connsiteX67" fmla="*/ 3721894 w 5791200"/>
                  <a:gd name="connsiteY67" fmla="*/ 588371 h 1590675"/>
                  <a:gd name="connsiteX68" fmla="*/ 3727609 w 5791200"/>
                  <a:gd name="connsiteY68" fmla="*/ 593133 h 1590675"/>
                  <a:gd name="connsiteX69" fmla="*/ 3776186 w 5791200"/>
                  <a:gd name="connsiteY69" fmla="*/ 535031 h 1590675"/>
                  <a:gd name="connsiteX70" fmla="*/ 3781902 w 5791200"/>
                  <a:gd name="connsiteY70" fmla="*/ 468356 h 1590675"/>
                  <a:gd name="connsiteX71" fmla="*/ 3734277 w 5791200"/>
                  <a:gd name="connsiteY71" fmla="*/ 447401 h 1590675"/>
                  <a:gd name="connsiteX72" fmla="*/ 3724752 w 5791200"/>
                  <a:gd name="connsiteY72" fmla="*/ 443590 h 1590675"/>
                  <a:gd name="connsiteX73" fmla="*/ 2496979 w 5791200"/>
                  <a:gd name="connsiteY73" fmla="*/ 425493 h 1590675"/>
                  <a:gd name="connsiteX74" fmla="*/ 2494121 w 5791200"/>
                  <a:gd name="connsiteY74" fmla="*/ 487406 h 1590675"/>
                  <a:gd name="connsiteX75" fmla="*/ 2439829 w 5791200"/>
                  <a:gd name="connsiteY75" fmla="*/ 604563 h 1590675"/>
                  <a:gd name="connsiteX76" fmla="*/ 2467452 w 5791200"/>
                  <a:gd name="connsiteY76" fmla="*/ 655998 h 1590675"/>
                  <a:gd name="connsiteX77" fmla="*/ 2475071 w 5791200"/>
                  <a:gd name="connsiteY77" fmla="*/ 682668 h 1590675"/>
                  <a:gd name="connsiteX78" fmla="*/ 2402682 w 5791200"/>
                  <a:gd name="connsiteY78" fmla="*/ 770298 h 1590675"/>
                  <a:gd name="connsiteX79" fmla="*/ 2213134 w 5791200"/>
                  <a:gd name="connsiteY79" fmla="*/ 1071288 h 1590675"/>
                  <a:gd name="connsiteX80" fmla="*/ 2205514 w 5791200"/>
                  <a:gd name="connsiteY80" fmla="*/ 1096053 h 1590675"/>
                  <a:gd name="connsiteX81" fmla="*/ 2217896 w 5791200"/>
                  <a:gd name="connsiteY81" fmla="*/ 1119866 h 1590675"/>
                  <a:gd name="connsiteX82" fmla="*/ 2243614 w 5791200"/>
                  <a:gd name="connsiteY82" fmla="*/ 1116055 h 1590675"/>
                  <a:gd name="connsiteX83" fmla="*/ 2270284 w 5791200"/>
                  <a:gd name="connsiteY83" fmla="*/ 1084623 h 1590675"/>
                  <a:gd name="connsiteX84" fmla="*/ 2463641 w 5791200"/>
                  <a:gd name="connsiteY84" fmla="*/ 801731 h 1590675"/>
                  <a:gd name="connsiteX85" fmla="*/ 2590324 w 5791200"/>
                  <a:gd name="connsiteY85" fmla="*/ 686478 h 1590675"/>
                  <a:gd name="connsiteX86" fmla="*/ 2610327 w 5791200"/>
                  <a:gd name="connsiteY86" fmla="*/ 685525 h 1590675"/>
                  <a:gd name="connsiteX87" fmla="*/ 2615089 w 5791200"/>
                  <a:gd name="connsiteY87" fmla="*/ 704575 h 1590675"/>
                  <a:gd name="connsiteX88" fmla="*/ 2602707 w 5791200"/>
                  <a:gd name="connsiteY88" fmla="*/ 738866 h 1590675"/>
                  <a:gd name="connsiteX89" fmla="*/ 2548414 w 5791200"/>
                  <a:gd name="connsiteY89" fmla="*/ 787443 h 1590675"/>
                  <a:gd name="connsiteX90" fmla="*/ 2521744 w 5791200"/>
                  <a:gd name="connsiteY90" fmla="*/ 814113 h 1590675"/>
                  <a:gd name="connsiteX91" fmla="*/ 2477929 w 5791200"/>
                  <a:gd name="connsiteY91" fmla="*/ 1086528 h 1590675"/>
                  <a:gd name="connsiteX92" fmla="*/ 2496979 w 5791200"/>
                  <a:gd name="connsiteY92" fmla="*/ 1154155 h 1590675"/>
                  <a:gd name="connsiteX93" fmla="*/ 2543652 w 5791200"/>
                  <a:gd name="connsiteY93" fmla="*/ 1158918 h 1590675"/>
                  <a:gd name="connsiteX94" fmla="*/ 2591277 w 5791200"/>
                  <a:gd name="connsiteY94" fmla="*/ 1092243 h 1590675"/>
                  <a:gd name="connsiteX95" fmla="*/ 2616041 w 5791200"/>
                  <a:gd name="connsiteY95" fmla="*/ 1083671 h 1590675"/>
                  <a:gd name="connsiteX96" fmla="*/ 2662714 w 5791200"/>
                  <a:gd name="connsiteY96" fmla="*/ 1110341 h 1590675"/>
                  <a:gd name="connsiteX97" fmla="*/ 2691289 w 5791200"/>
                  <a:gd name="connsiteY97" fmla="*/ 1109388 h 1590675"/>
                  <a:gd name="connsiteX98" fmla="*/ 2696052 w 5791200"/>
                  <a:gd name="connsiteY98" fmla="*/ 1077003 h 1590675"/>
                  <a:gd name="connsiteX99" fmla="*/ 2671286 w 5791200"/>
                  <a:gd name="connsiteY99" fmla="*/ 1036998 h 1590675"/>
                  <a:gd name="connsiteX100" fmla="*/ 2656046 w 5791200"/>
                  <a:gd name="connsiteY100" fmla="*/ 962703 h 1590675"/>
                  <a:gd name="connsiteX101" fmla="*/ 2689384 w 5791200"/>
                  <a:gd name="connsiteY101" fmla="*/ 848403 h 1590675"/>
                  <a:gd name="connsiteX102" fmla="*/ 2670334 w 5791200"/>
                  <a:gd name="connsiteY102" fmla="*/ 804588 h 1590675"/>
                  <a:gd name="connsiteX103" fmla="*/ 2633186 w 5791200"/>
                  <a:gd name="connsiteY103" fmla="*/ 779823 h 1590675"/>
                  <a:gd name="connsiteX104" fmla="*/ 2635091 w 5791200"/>
                  <a:gd name="connsiteY104" fmla="*/ 773156 h 1590675"/>
                  <a:gd name="connsiteX105" fmla="*/ 2645569 w 5791200"/>
                  <a:gd name="connsiteY105" fmla="*/ 762678 h 1590675"/>
                  <a:gd name="connsiteX106" fmla="*/ 2727484 w 5791200"/>
                  <a:gd name="connsiteY106" fmla="*/ 610278 h 1590675"/>
                  <a:gd name="connsiteX107" fmla="*/ 2693194 w 5791200"/>
                  <a:gd name="connsiteY107" fmla="*/ 573131 h 1590675"/>
                  <a:gd name="connsiteX108" fmla="*/ 2661761 w 5791200"/>
                  <a:gd name="connsiteY108" fmla="*/ 582656 h 1590675"/>
                  <a:gd name="connsiteX109" fmla="*/ 2602707 w 5791200"/>
                  <a:gd name="connsiteY109" fmla="*/ 613136 h 1590675"/>
                  <a:gd name="connsiteX110" fmla="*/ 2585561 w 5791200"/>
                  <a:gd name="connsiteY110" fmla="*/ 618850 h 1590675"/>
                  <a:gd name="connsiteX111" fmla="*/ 2608421 w 5791200"/>
                  <a:gd name="connsiteY111" fmla="*/ 547413 h 1590675"/>
                  <a:gd name="connsiteX112" fmla="*/ 2582704 w 5791200"/>
                  <a:gd name="connsiteY112" fmla="*/ 516933 h 1590675"/>
                  <a:gd name="connsiteX113" fmla="*/ 2560796 w 5791200"/>
                  <a:gd name="connsiteY113" fmla="*/ 515981 h 1590675"/>
                  <a:gd name="connsiteX114" fmla="*/ 2558891 w 5791200"/>
                  <a:gd name="connsiteY114" fmla="*/ 508360 h 1590675"/>
                  <a:gd name="connsiteX115" fmla="*/ 2594134 w 5791200"/>
                  <a:gd name="connsiteY115" fmla="*/ 494073 h 1590675"/>
                  <a:gd name="connsiteX116" fmla="*/ 2641759 w 5791200"/>
                  <a:gd name="connsiteY116" fmla="*/ 464546 h 1590675"/>
                  <a:gd name="connsiteX117" fmla="*/ 2737009 w 5791200"/>
                  <a:gd name="connsiteY117" fmla="*/ 318813 h 1590675"/>
                  <a:gd name="connsiteX118" fmla="*/ 2709386 w 5791200"/>
                  <a:gd name="connsiteY118" fmla="*/ 257853 h 1590675"/>
                  <a:gd name="connsiteX119" fmla="*/ 2641759 w 5791200"/>
                  <a:gd name="connsiteY119" fmla="*/ 247376 h 1590675"/>
                  <a:gd name="connsiteX120" fmla="*/ 2607469 w 5791200"/>
                  <a:gd name="connsiteY120" fmla="*/ 231183 h 1590675"/>
                  <a:gd name="connsiteX121" fmla="*/ 2554129 w 5791200"/>
                  <a:gd name="connsiteY121" fmla="*/ 234993 h 1590675"/>
                  <a:gd name="connsiteX122" fmla="*/ 2544604 w 5791200"/>
                  <a:gd name="connsiteY122" fmla="*/ 259758 h 1590675"/>
                  <a:gd name="connsiteX123" fmla="*/ 2526507 w 5791200"/>
                  <a:gd name="connsiteY123" fmla="*/ 294048 h 1590675"/>
                  <a:gd name="connsiteX124" fmla="*/ 2513171 w 5791200"/>
                  <a:gd name="connsiteY124" fmla="*/ 299763 h 1590675"/>
                  <a:gd name="connsiteX125" fmla="*/ 2504599 w 5791200"/>
                  <a:gd name="connsiteY125" fmla="*/ 288333 h 1590675"/>
                  <a:gd name="connsiteX126" fmla="*/ 2502694 w 5791200"/>
                  <a:gd name="connsiteY126" fmla="*/ 263568 h 1590675"/>
                  <a:gd name="connsiteX127" fmla="*/ 2489359 w 5791200"/>
                  <a:gd name="connsiteY127" fmla="*/ 243565 h 1590675"/>
                  <a:gd name="connsiteX128" fmla="*/ 2461736 w 5791200"/>
                  <a:gd name="connsiteY128" fmla="*/ 250233 h 1590675"/>
                  <a:gd name="connsiteX129" fmla="*/ 2449354 w 5791200"/>
                  <a:gd name="connsiteY129" fmla="*/ 274998 h 1590675"/>
                  <a:gd name="connsiteX130" fmla="*/ 2417921 w 5791200"/>
                  <a:gd name="connsiteY130" fmla="*/ 375963 h 1590675"/>
                  <a:gd name="connsiteX131" fmla="*/ 2412207 w 5791200"/>
                  <a:gd name="connsiteY131" fmla="*/ 396918 h 1590675"/>
                  <a:gd name="connsiteX132" fmla="*/ 2457927 w 5791200"/>
                  <a:gd name="connsiteY132" fmla="*/ 450258 h 1590675"/>
                  <a:gd name="connsiteX133" fmla="*/ 2491264 w 5791200"/>
                  <a:gd name="connsiteY133" fmla="*/ 428351 h 1590675"/>
                  <a:gd name="connsiteX134" fmla="*/ 2496979 w 5791200"/>
                  <a:gd name="connsiteY134" fmla="*/ 425493 h 1590675"/>
                  <a:gd name="connsiteX135" fmla="*/ 5505927 w 5791200"/>
                  <a:gd name="connsiteY135" fmla="*/ 393108 h 1590675"/>
                  <a:gd name="connsiteX136" fmla="*/ 5459254 w 5791200"/>
                  <a:gd name="connsiteY136" fmla="*/ 295953 h 1590675"/>
                  <a:gd name="connsiteX137" fmla="*/ 5433536 w 5791200"/>
                  <a:gd name="connsiteY137" fmla="*/ 254043 h 1590675"/>
                  <a:gd name="connsiteX138" fmla="*/ 5394484 w 5791200"/>
                  <a:gd name="connsiteY138" fmla="*/ 238803 h 1590675"/>
                  <a:gd name="connsiteX139" fmla="*/ 5394484 w 5791200"/>
                  <a:gd name="connsiteY139" fmla="*/ 282618 h 1590675"/>
                  <a:gd name="connsiteX140" fmla="*/ 5419249 w 5791200"/>
                  <a:gd name="connsiteY140" fmla="*/ 330243 h 1590675"/>
                  <a:gd name="connsiteX141" fmla="*/ 5476399 w 5791200"/>
                  <a:gd name="connsiteY141" fmla="*/ 474071 h 1590675"/>
                  <a:gd name="connsiteX142" fmla="*/ 5517357 w 5791200"/>
                  <a:gd name="connsiteY142" fmla="*/ 497883 h 1590675"/>
                  <a:gd name="connsiteX143" fmla="*/ 5533549 w 5791200"/>
                  <a:gd name="connsiteY143" fmla="*/ 512171 h 1590675"/>
                  <a:gd name="connsiteX144" fmla="*/ 5511641 w 5791200"/>
                  <a:gd name="connsiteY144" fmla="*/ 568368 h 1590675"/>
                  <a:gd name="connsiteX145" fmla="*/ 5332572 w 5791200"/>
                  <a:gd name="connsiteY145" fmla="*/ 746486 h 1590675"/>
                  <a:gd name="connsiteX146" fmla="*/ 5274469 w 5791200"/>
                  <a:gd name="connsiteY146" fmla="*/ 807446 h 1590675"/>
                  <a:gd name="connsiteX147" fmla="*/ 5267802 w 5791200"/>
                  <a:gd name="connsiteY147" fmla="*/ 852213 h 1590675"/>
                  <a:gd name="connsiteX148" fmla="*/ 5315427 w 5791200"/>
                  <a:gd name="connsiteY148" fmla="*/ 852213 h 1590675"/>
                  <a:gd name="connsiteX149" fmla="*/ 5322094 w 5791200"/>
                  <a:gd name="connsiteY149" fmla="*/ 847450 h 1590675"/>
                  <a:gd name="connsiteX150" fmla="*/ 5422107 w 5791200"/>
                  <a:gd name="connsiteY150" fmla="*/ 755058 h 1590675"/>
                  <a:gd name="connsiteX151" fmla="*/ 5494497 w 5791200"/>
                  <a:gd name="connsiteY151" fmla="*/ 687431 h 1590675"/>
                  <a:gd name="connsiteX152" fmla="*/ 5603082 w 5791200"/>
                  <a:gd name="connsiteY152" fmla="*/ 573131 h 1590675"/>
                  <a:gd name="connsiteX153" fmla="*/ 5614511 w 5791200"/>
                  <a:gd name="connsiteY153" fmla="*/ 553128 h 1590675"/>
                  <a:gd name="connsiteX154" fmla="*/ 5635466 w 5791200"/>
                  <a:gd name="connsiteY154" fmla="*/ 555986 h 1590675"/>
                  <a:gd name="connsiteX155" fmla="*/ 5636419 w 5791200"/>
                  <a:gd name="connsiteY155" fmla="*/ 575988 h 1590675"/>
                  <a:gd name="connsiteX156" fmla="*/ 5602129 w 5791200"/>
                  <a:gd name="connsiteY156" fmla="*/ 663618 h 1590675"/>
                  <a:gd name="connsiteX157" fmla="*/ 5477352 w 5791200"/>
                  <a:gd name="connsiteY157" fmla="*/ 809350 h 1590675"/>
                  <a:gd name="connsiteX158" fmla="*/ 5476399 w 5791200"/>
                  <a:gd name="connsiteY158" fmla="*/ 864596 h 1590675"/>
                  <a:gd name="connsiteX159" fmla="*/ 5495449 w 5791200"/>
                  <a:gd name="connsiteY159" fmla="*/ 883646 h 1590675"/>
                  <a:gd name="connsiteX160" fmla="*/ 5513547 w 5791200"/>
                  <a:gd name="connsiteY160" fmla="*/ 913173 h 1590675"/>
                  <a:gd name="connsiteX161" fmla="*/ 5498307 w 5791200"/>
                  <a:gd name="connsiteY161" fmla="*/ 1020806 h 1590675"/>
                  <a:gd name="connsiteX162" fmla="*/ 5443061 w 5791200"/>
                  <a:gd name="connsiteY162" fmla="*/ 1127486 h 1590675"/>
                  <a:gd name="connsiteX163" fmla="*/ 5464969 w 5791200"/>
                  <a:gd name="connsiteY163" fmla="*/ 1183683 h 1590675"/>
                  <a:gd name="connsiteX164" fmla="*/ 5613559 w 5791200"/>
                  <a:gd name="connsiteY164" fmla="*/ 1147488 h 1590675"/>
                  <a:gd name="connsiteX165" fmla="*/ 5624036 w 5791200"/>
                  <a:gd name="connsiteY165" fmla="*/ 1017948 h 1590675"/>
                  <a:gd name="connsiteX166" fmla="*/ 5623084 w 5791200"/>
                  <a:gd name="connsiteY166" fmla="*/ 959846 h 1590675"/>
                  <a:gd name="connsiteX167" fmla="*/ 5625941 w 5791200"/>
                  <a:gd name="connsiteY167" fmla="*/ 921746 h 1590675"/>
                  <a:gd name="connsiteX168" fmla="*/ 5595461 w 5791200"/>
                  <a:gd name="connsiteY168" fmla="*/ 911268 h 1590675"/>
                  <a:gd name="connsiteX169" fmla="*/ 5565934 w 5791200"/>
                  <a:gd name="connsiteY169" fmla="*/ 884598 h 1590675"/>
                  <a:gd name="connsiteX170" fmla="*/ 5547836 w 5791200"/>
                  <a:gd name="connsiteY170" fmla="*/ 837925 h 1590675"/>
                  <a:gd name="connsiteX171" fmla="*/ 5549741 w 5791200"/>
                  <a:gd name="connsiteY171" fmla="*/ 800778 h 1590675"/>
                  <a:gd name="connsiteX172" fmla="*/ 5648802 w 5791200"/>
                  <a:gd name="connsiteY172" fmla="*/ 706481 h 1590675"/>
                  <a:gd name="connsiteX173" fmla="*/ 5702141 w 5791200"/>
                  <a:gd name="connsiteY173" fmla="*/ 616946 h 1590675"/>
                  <a:gd name="connsiteX174" fmla="*/ 5728811 w 5791200"/>
                  <a:gd name="connsiteY174" fmla="*/ 548366 h 1590675"/>
                  <a:gd name="connsiteX175" fmla="*/ 5728811 w 5791200"/>
                  <a:gd name="connsiteY175" fmla="*/ 450258 h 1590675"/>
                  <a:gd name="connsiteX176" fmla="*/ 5726907 w 5791200"/>
                  <a:gd name="connsiteY176" fmla="*/ 397871 h 1590675"/>
                  <a:gd name="connsiteX177" fmla="*/ 5767864 w 5791200"/>
                  <a:gd name="connsiteY177" fmla="*/ 310240 h 1590675"/>
                  <a:gd name="connsiteX178" fmla="*/ 5786914 w 5791200"/>
                  <a:gd name="connsiteY178" fmla="*/ 231183 h 1590675"/>
                  <a:gd name="connsiteX179" fmla="*/ 5775484 w 5791200"/>
                  <a:gd name="connsiteY179" fmla="*/ 204513 h 1590675"/>
                  <a:gd name="connsiteX180" fmla="*/ 5686902 w 5791200"/>
                  <a:gd name="connsiteY180" fmla="*/ 194035 h 1590675"/>
                  <a:gd name="connsiteX181" fmla="*/ 5608797 w 5791200"/>
                  <a:gd name="connsiteY181" fmla="*/ 191178 h 1590675"/>
                  <a:gd name="connsiteX182" fmla="*/ 5579269 w 5791200"/>
                  <a:gd name="connsiteY182" fmla="*/ 175938 h 1590675"/>
                  <a:gd name="connsiteX183" fmla="*/ 5545932 w 5791200"/>
                  <a:gd name="connsiteY183" fmla="*/ 182606 h 1590675"/>
                  <a:gd name="connsiteX184" fmla="*/ 5517357 w 5791200"/>
                  <a:gd name="connsiteY184" fmla="*/ 206418 h 1590675"/>
                  <a:gd name="connsiteX185" fmla="*/ 5507832 w 5791200"/>
                  <a:gd name="connsiteY185" fmla="*/ 239756 h 1590675"/>
                  <a:gd name="connsiteX186" fmla="*/ 5544979 w 5791200"/>
                  <a:gd name="connsiteY186" fmla="*/ 265473 h 1590675"/>
                  <a:gd name="connsiteX187" fmla="*/ 5581174 w 5791200"/>
                  <a:gd name="connsiteY187" fmla="*/ 267378 h 1590675"/>
                  <a:gd name="connsiteX188" fmla="*/ 5505927 w 5791200"/>
                  <a:gd name="connsiteY188" fmla="*/ 393108 h 1590675"/>
                  <a:gd name="connsiteX189" fmla="*/ 105251 w 5791200"/>
                  <a:gd name="connsiteY189" fmla="*/ 796968 h 1590675"/>
                  <a:gd name="connsiteX190" fmla="*/ 102394 w 5791200"/>
                  <a:gd name="connsiteY190" fmla="*/ 740771 h 1590675"/>
                  <a:gd name="connsiteX191" fmla="*/ 100489 w 5791200"/>
                  <a:gd name="connsiteY191" fmla="*/ 570273 h 1590675"/>
                  <a:gd name="connsiteX192" fmla="*/ 128111 w 5791200"/>
                  <a:gd name="connsiteY192" fmla="*/ 461688 h 1590675"/>
                  <a:gd name="connsiteX193" fmla="*/ 178594 w 5791200"/>
                  <a:gd name="connsiteY193" fmla="*/ 249281 h 1590675"/>
                  <a:gd name="connsiteX194" fmla="*/ 133826 w 5791200"/>
                  <a:gd name="connsiteY194" fmla="*/ 126408 h 1590675"/>
                  <a:gd name="connsiteX195" fmla="*/ 78581 w 5791200"/>
                  <a:gd name="connsiteY195" fmla="*/ 107358 h 1590675"/>
                  <a:gd name="connsiteX196" fmla="*/ 52864 w 5791200"/>
                  <a:gd name="connsiteY196" fmla="*/ 159745 h 1590675"/>
                  <a:gd name="connsiteX197" fmla="*/ 53816 w 5791200"/>
                  <a:gd name="connsiteY197" fmla="*/ 180701 h 1590675"/>
                  <a:gd name="connsiteX198" fmla="*/ 74771 w 5791200"/>
                  <a:gd name="connsiteY198" fmla="*/ 270235 h 1590675"/>
                  <a:gd name="connsiteX199" fmla="*/ 49054 w 5791200"/>
                  <a:gd name="connsiteY199" fmla="*/ 507408 h 1590675"/>
                  <a:gd name="connsiteX200" fmla="*/ 41434 w 5791200"/>
                  <a:gd name="connsiteY200" fmla="*/ 538841 h 1590675"/>
                  <a:gd name="connsiteX201" fmla="*/ 30956 w 5791200"/>
                  <a:gd name="connsiteY201" fmla="*/ 674096 h 1590675"/>
                  <a:gd name="connsiteX202" fmla="*/ 10001 w 5791200"/>
                  <a:gd name="connsiteY202" fmla="*/ 918888 h 1590675"/>
                  <a:gd name="connsiteX203" fmla="*/ 61436 w 5791200"/>
                  <a:gd name="connsiteY203" fmla="*/ 1028425 h 1590675"/>
                  <a:gd name="connsiteX204" fmla="*/ 106204 w 5791200"/>
                  <a:gd name="connsiteY204" fmla="*/ 1023663 h 1590675"/>
                  <a:gd name="connsiteX205" fmla="*/ 128111 w 5791200"/>
                  <a:gd name="connsiteY205" fmla="*/ 979848 h 1590675"/>
                  <a:gd name="connsiteX206" fmla="*/ 177641 w 5791200"/>
                  <a:gd name="connsiteY206" fmla="*/ 842688 h 1590675"/>
                  <a:gd name="connsiteX207" fmla="*/ 564356 w 5791200"/>
                  <a:gd name="connsiteY207" fmla="*/ 317860 h 1590675"/>
                  <a:gd name="connsiteX208" fmla="*/ 754856 w 5791200"/>
                  <a:gd name="connsiteY208" fmla="*/ 139743 h 1590675"/>
                  <a:gd name="connsiteX209" fmla="*/ 818674 w 5791200"/>
                  <a:gd name="connsiteY209" fmla="*/ 58780 h 1590675"/>
                  <a:gd name="connsiteX210" fmla="*/ 789146 w 5791200"/>
                  <a:gd name="connsiteY210" fmla="*/ 7345 h 1590675"/>
                  <a:gd name="connsiteX211" fmla="*/ 690086 w 5791200"/>
                  <a:gd name="connsiteY211" fmla="*/ 48303 h 1590675"/>
                  <a:gd name="connsiteX212" fmla="*/ 175736 w 5791200"/>
                  <a:gd name="connsiteY212" fmla="*/ 691241 h 1590675"/>
                  <a:gd name="connsiteX213" fmla="*/ 123349 w 5791200"/>
                  <a:gd name="connsiteY213" fmla="*/ 771250 h 1590675"/>
                  <a:gd name="connsiteX214" fmla="*/ 105251 w 5791200"/>
                  <a:gd name="connsiteY214" fmla="*/ 796968 h 1590675"/>
                  <a:gd name="connsiteX215" fmla="*/ 740569 w 5791200"/>
                  <a:gd name="connsiteY215" fmla="*/ 802683 h 1590675"/>
                  <a:gd name="connsiteX216" fmla="*/ 723424 w 5791200"/>
                  <a:gd name="connsiteY216" fmla="*/ 576941 h 1590675"/>
                  <a:gd name="connsiteX217" fmla="*/ 635794 w 5791200"/>
                  <a:gd name="connsiteY217" fmla="*/ 438828 h 1590675"/>
                  <a:gd name="connsiteX218" fmla="*/ 576739 w 5791200"/>
                  <a:gd name="connsiteY218" fmla="*/ 394060 h 1590675"/>
                  <a:gd name="connsiteX219" fmla="*/ 534829 w 5791200"/>
                  <a:gd name="connsiteY219" fmla="*/ 399776 h 1590675"/>
                  <a:gd name="connsiteX220" fmla="*/ 525304 w 5791200"/>
                  <a:gd name="connsiteY220" fmla="*/ 435018 h 1590675"/>
                  <a:gd name="connsiteX221" fmla="*/ 512921 w 5791200"/>
                  <a:gd name="connsiteY221" fmla="*/ 458831 h 1590675"/>
                  <a:gd name="connsiteX222" fmla="*/ 437674 w 5791200"/>
                  <a:gd name="connsiteY222" fmla="*/ 526458 h 1590675"/>
                  <a:gd name="connsiteX223" fmla="*/ 295751 w 5791200"/>
                  <a:gd name="connsiteY223" fmla="*/ 685525 h 1590675"/>
                  <a:gd name="connsiteX224" fmla="*/ 249079 w 5791200"/>
                  <a:gd name="connsiteY224" fmla="*/ 763631 h 1590675"/>
                  <a:gd name="connsiteX225" fmla="*/ 276701 w 5791200"/>
                  <a:gd name="connsiteY225" fmla="*/ 840783 h 1590675"/>
                  <a:gd name="connsiteX226" fmla="*/ 348139 w 5791200"/>
                  <a:gd name="connsiteY226" fmla="*/ 878883 h 1590675"/>
                  <a:gd name="connsiteX227" fmla="*/ 406241 w 5791200"/>
                  <a:gd name="connsiteY227" fmla="*/ 898886 h 1590675"/>
                  <a:gd name="connsiteX228" fmla="*/ 549116 w 5791200"/>
                  <a:gd name="connsiteY228" fmla="*/ 814113 h 1590675"/>
                  <a:gd name="connsiteX229" fmla="*/ 565309 w 5791200"/>
                  <a:gd name="connsiteY229" fmla="*/ 718863 h 1590675"/>
                  <a:gd name="connsiteX230" fmla="*/ 571976 w 5791200"/>
                  <a:gd name="connsiteY230" fmla="*/ 550271 h 1590675"/>
                  <a:gd name="connsiteX231" fmla="*/ 592931 w 5791200"/>
                  <a:gd name="connsiteY231" fmla="*/ 514075 h 1590675"/>
                  <a:gd name="connsiteX232" fmla="*/ 629126 w 5791200"/>
                  <a:gd name="connsiteY232" fmla="*/ 537888 h 1590675"/>
                  <a:gd name="connsiteX233" fmla="*/ 649129 w 5791200"/>
                  <a:gd name="connsiteY233" fmla="*/ 604563 h 1590675"/>
                  <a:gd name="connsiteX234" fmla="*/ 652939 w 5791200"/>
                  <a:gd name="connsiteY234" fmla="*/ 982706 h 1590675"/>
                  <a:gd name="connsiteX235" fmla="*/ 505301 w 5791200"/>
                  <a:gd name="connsiteY235" fmla="*/ 1184636 h 1590675"/>
                  <a:gd name="connsiteX236" fmla="*/ 457676 w 5791200"/>
                  <a:gd name="connsiteY236" fmla="*/ 1198923 h 1590675"/>
                  <a:gd name="connsiteX237" fmla="*/ 447199 w 5791200"/>
                  <a:gd name="connsiteY237" fmla="*/ 1237976 h 1590675"/>
                  <a:gd name="connsiteX238" fmla="*/ 527209 w 5791200"/>
                  <a:gd name="connsiteY238" fmla="*/ 1258930 h 1590675"/>
                  <a:gd name="connsiteX239" fmla="*/ 648176 w 5791200"/>
                  <a:gd name="connsiteY239" fmla="*/ 1187493 h 1590675"/>
                  <a:gd name="connsiteX240" fmla="*/ 716756 w 5791200"/>
                  <a:gd name="connsiteY240" fmla="*/ 1064621 h 1590675"/>
                  <a:gd name="connsiteX241" fmla="*/ 740569 w 5791200"/>
                  <a:gd name="connsiteY241" fmla="*/ 802683 h 1590675"/>
                  <a:gd name="connsiteX242" fmla="*/ 1329214 w 5791200"/>
                  <a:gd name="connsiteY242" fmla="*/ 872216 h 1590675"/>
                  <a:gd name="connsiteX243" fmla="*/ 1340644 w 5791200"/>
                  <a:gd name="connsiteY243" fmla="*/ 791253 h 1590675"/>
                  <a:gd name="connsiteX244" fmla="*/ 1295876 w 5791200"/>
                  <a:gd name="connsiteY244" fmla="*/ 724578 h 1590675"/>
                  <a:gd name="connsiteX245" fmla="*/ 1259681 w 5791200"/>
                  <a:gd name="connsiteY245" fmla="*/ 722673 h 1590675"/>
                  <a:gd name="connsiteX246" fmla="*/ 1245394 w 5791200"/>
                  <a:gd name="connsiteY246" fmla="*/ 773156 h 1590675"/>
                  <a:gd name="connsiteX247" fmla="*/ 1254919 w 5791200"/>
                  <a:gd name="connsiteY247" fmla="*/ 789348 h 1590675"/>
                  <a:gd name="connsiteX248" fmla="*/ 1273969 w 5791200"/>
                  <a:gd name="connsiteY248" fmla="*/ 857928 h 1590675"/>
                  <a:gd name="connsiteX249" fmla="*/ 1268254 w 5791200"/>
                  <a:gd name="connsiteY249" fmla="*/ 916983 h 1590675"/>
                  <a:gd name="connsiteX250" fmla="*/ 1281589 w 5791200"/>
                  <a:gd name="connsiteY250" fmla="*/ 959846 h 1590675"/>
                  <a:gd name="connsiteX251" fmla="*/ 1330166 w 5791200"/>
                  <a:gd name="connsiteY251" fmla="*/ 956036 h 1590675"/>
                  <a:gd name="connsiteX252" fmla="*/ 1392079 w 5791200"/>
                  <a:gd name="connsiteY252" fmla="*/ 907458 h 1590675"/>
                  <a:gd name="connsiteX253" fmla="*/ 1428274 w 5791200"/>
                  <a:gd name="connsiteY253" fmla="*/ 915078 h 1590675"/>
                  <a:gd name="connsiteX254" fmla="*/ 1435894 w 5791200"/>
                  <a:gd name="connsiteY254" fmla="*/ 929366 h 1590675"/>
                  <a:gd name="connsiteX255" fmla="*/ 1464469 w 5791200"/>
                  <a:gd name="connsiteY255" fmla="*/ 944606 h 1590675"/>
                  <a:gd name="connsiteX256" fmla="*/ 1486376 w 5791200"/>
                  <a:gd name="connsiteY256" fmla="*/ 923650 h 1590675"/>
                  <a:gd name="connsiteX257" fmla="*/ 1494949 w 5791200"/>
                  <a:gd name="connsiteY257" fmla="*/ 875073 h 1590675"/>
                  <a:gd name="connsiteX258" fmla="*/ 1562576 w 5791200"/>
                  <a:gd name="connsiteY258" fmla="*/ 786491 h 1590675"/>
                  <a:gd name="connsiteX259" fmla="*/ 1581626 w 5791200"/>
                  <a:gd name="connsiteY259" fmla="*/ 798873 h 1590675"/>
                  <a:gd name="connsiteX260" fmla="*/ 1652111 w 5791200"/>
                  <a:gd name="connsiteY260" fmla="*/ 857928 h 1590675"/>
                  <a:gd name="connsiteX261" fmla="*/ 1754029 w 5791200"/>
                  <a:gd name="connsiteY261" fmla="*/ 817923 h 1590675"/>
                  <a:gd name="connsiteX262" fmla="*/ 1778794 w 5791200"/>
                  <a:gd name="connsiteY262" fmla="*/ 786491 h 1590675"/>
                  <a:gd name="connsiteX263" fmla="*/ 1741646 w 5791200"/>
                  <a:gd name="connsiteY263" fmla="*/ 736008 h 1590675"/>
                  <a:gd name="connsiteX264" fmla="*/ 1694974 w 5791200"/>
                  <a:gd name="connsiteY264" fmla="*/ 745533 h 1590675"/>
                  <a:gd name="connsiteX265" fmla="*/ 1664494 w 5791200"/>
                  <a:gd name="connsiteY265" fmla="*/ 743628 h 1590675"/>
                  <a:gd name="connsiteX266" fmla="*/ 1668304 w 5791200"/>
                  <a:gd name="connsiteY266" fmla="*/ 710291 h 1590675"/>
                  <a:gd name="connsiteX267" fmla="*/ 1681639 w 5791200"/>
                  <a:gd name="connsiteY267" fmla="*/ 695050 h 1590675"/>
                  <a:gd name="connsiteX268" fmla="*/ 1801654 w 5791200"/>
                  <a:gd name="connsiteY268" fmla="*/ 602658 h 1590675"/>
                  <a:gd name="connsiteX269" fmla="*/ 1819751 w 5791200"/>
                  <a:gd name="connsiteY269" fmla="*/ 529316 h 1590675"/>
                  <a:gd name="connsiteX270" fmla="*/ 1764506 w 5791200"/>
                  <a:gd name="connsiteY270" fmla="*/ 389298 h 1590675"/>
                  <a:gd name="connsiteX271" fmla="*/ 1724501 w 5791200"/>
                  <a:gd name="connsiteY271" fmla="*/ 371201 h 1590675"/>
                  <a:gd name="connsiteX272" fmla="*/ 1683544 w 5791200"/>
                  <a:gd name="connsiteY272" fmla="*/ 422635 h 1590675"/>
                  <a:gd name="connsiteX273" fmla="*/ 1604486 w 5791200"/>
                  <a:gd name="connsiteY273" fmla="*/ 656950 h 1590675"/>
                  <a:gd name="connsiteX274" fmla="*/ 1525429 w 5791200"/>
                  <a:gd name="connsiteY274" fmla="*/ 740771 h 1590675"/>
                  <a:gd name="connsiteX275" fmla="*/ 1509236 w 5791200"/>
                  <a:gd name="connsiteY275" fmla="*/ 731246 h 1590675"/>
                  <a:gd name="connsiteX276" fmla="*/ 1454944 w 5791200"/>
                  <a:gd name="connsiteY276" fmla="*/ 508360 h 1590675"/>
                  <a:gd name="connsiteX277" fmla="*/ 1430179 w 5791200"/>
                  <a:gd name="connsiteY277" fmla="*/ 478833 h 1590675"/>
                  <a:gd name="connsiteX278" fmla="*/ 1404461 w 5791200"/>
                  <a:gd name="connsiteY278" fmla="*/ 514075 h 1590675"/>
                  <a:gd name="connsiteX279" fmla="*/ 1403509 w 5791200"/>
                  <a:gd name="connsiteY279" fmla="*/ 528363 h 1590675"/>
                  <a:gd name="connsiteX280" fmla="*/ 1407319 w 5791200"/>
                  <a:gd name="connsiteY280" fmla="*/ 615041 h 1590675"/>
                  <a:gd name="connsiteX281" fmla="*/ 1419701 w 5791200"/>
                  <a:gd name="connsiteY281" fmla="*/ 746486 h 1590675"/>
                  <a:gd name="connsiteX282" fmla="*/ 1403509 w 5791200"/>
                  <a:gd name="connsiteY282" fmla="*/ 816971 h 1590675"/>
                  <a:gd name="connsiteX283" fmla="*/ 1329214 w 5791200"/>
                  <a:gd name="connsiteY283" fmla="*/ 872216 h 1590675"/>
                  <a:gd name="connsiteX284" fmla="*/ 4435316 w 5791200"/>
                  <a:gd name="connsiteY284" fmla="*/ 740771 h 1590675"/>
                  <a:gd name="connsiteX285" fmla="*/ 4421029 w 5791200"/>
                  <a:gd name="connsiteY285" fmla="*/ 788396 h 1590675"/>
                  <a:gd name="connsiteX286" fmla="*/ 4367689 w 5791200"/>
                  <a:gd name="connsiteY286" fmla="*/ 906506 h 1590675"/>
                  <a:gd name="connsiteX287" fmla="*/ 4367689 w 5791200"/>
                  <a:gd name="connsiteY287" fmla="*/ 934128 h 1590675"/>
                  <a:gd name="connsiteX288" fmla="*/ 4395311 w 5791200"/>
                  <a:gd name="connsiteY288" fmla="*/ 936986 h 1590675"/>
                  <a:gd name="connsiteX289" fmla="*/ 4445794 w 5791200"/>
                  <a:gd name="connsiteY289" fmla="*/ 887456 h 1590675"/>
                  <a:gd name="connsiteX290" fmla="*/ 4518184 w 5791200"/>
                  <a:gd name="connsiteY290" fmla="*/ 712196 h 1590675"/>
                  <a:gd name="connsiteX291" fmla="*/ 4530566 w 5791200"/>
                  <a:gd name="connsiteY291" fmla="*/ 694098 h 1590675"/>
                  <a:gd name="connsiteX292" fmla="*/ 4624864 w 5791200"/>
                  <a:gd name="connsiteY292" fmla="*/ 601706 h 1590675"/>
                  <a:gd name="connsiteX293" fmla="*/ 4643914 w 5791200"/>
                  <a:gd name="connsiteY293" fmla="*/ 564558 h 1590675"/>
                  <a:gd name="connsiteX294" fmla="*/ 4631532 w 5791200"/>
                  <a:gd name="connsiteY294" fmla="*/ 537888 h 1590675"/>
                  <a:gd name="connsiteX295" fmla="*/ 4602957 w 5791200"/>
                  <a:gd name="connsiteY295" fmla="*/ 538841 h 1590675"/>
                  <a:gd name="connsiteX296" fmla="*/ 4582954 w 5791200"/>
                  <a:gd name="connsiteY296" fmla="*/ 555986 h 1590675"/>
                  <a:gd name="connsiteX297" fmla="*/ 4559141 w 5791200"/>
                  <a:gd name="connsiteY297" fmla="*/ 565511 h 1590675"/>
                  <a:gd name="connsiteX298" fmla="*/ 4551522 w 5791200"/>
                  <a:gd name="connsiteY298" fmla="*/ 542650 h 1590675"/>
                  <a:gd name="connsiteX299" fmla="*/ 4525804 w 5791200"/>
                  <a:gd name="connsiteY299" fmla="*/ 457878 h 1590675"/>
                  <a:gd name="connsiteX300" fmla="*/ 4481036 w 5791200"/>
                  <a:gd name="connsiteY300" fmla="*/ 442638 h 1590675"/>
                  <a:gd name="connsiteX301" fmla="*/ 4461034 w 5791200"/>
                  <a:gd name="connsiteY301" fmla="*/ 479785 h 1590675"/>
                  <a:gd name="connsiteX302" fmla="*/ 4463891 w 5791200"/>
                  <a:gd name="connsiteY302" fmla="*/ 596943 h 1590675"/>
                  <a:gd name="connsiteX303" fmla="*/ 4425791 w 5791200"/>
                  <a:gd name="connsiteY303" fmla="*/ 665523 h 1590675"/>
                  <a:gd name="connsiteX304" fmla="*/ 4379119 w 5791200"/>
                  <a:gd name="connsiteY304" fmla="*/ 713148 h 1590675"/>
                  <a:gd name="connsiteX305" fmla="*/ 4399122 w 5791200"/>
                  <a:gd name="connsiteY305" fmla="*/ 742675 h 1590675"/>
                  <a:gd name="connsiteX306" fmla="*/ 4435316 w 5791200"/>
                  <a:gd name="connsiteY306" fmla="*/ 740771 h 1590675"/>
                  <a:gd name="connsiteX307" fmla="*/ 515779 w 5791200"/>
                  <a:gd name="connsiteY307" fmla="*/ 1479911 h 1590675"/>
                  <a:gd name="connsiteX308" fmla="*/ 498634 w 5791200"/>
                  <a:gd name="connsiteY308" fmla="*/ 1391328 h 1590675"/>
                  <a:gd name="connsiteX309" fmla="*/ 393859 w 5791200"/>
                  <a:gd name="connsiteY309" fmla="*/ 1390376 h 1590675"/>
                  <a:gd name="connsiteX310" fmla="*/ 393859 w 5791200"/>
                  <a:gd name="connsiteY310" fmla="*/ 1586591 h 1590675"/>
                  <a:gd name="connsiteX311" fmla="*/ 483394 w 5791200"/>
                  <a:gd name="connsiteY311" fmla="*/ 1586591 h 1590675"/>
                  <a:gd name="connsiteX312" fmla="*/ 544354 w 5791200"/>
                  <a:gd name="connsiteY312" fmla="*/ 1546586 h 1590675"/>
                  <a:gd name="connsiteX313" fmla="*/ 515779 w 5791200"/>
                  <a:gd name="connsiteY313" fmla="*/ 1479911 h 1590675"/>
                  <a:gd name="connsiteX314" fmla="*/ 4411504 w 5791200"/>
                  <a:gd name="connsiteY314" fmla="*/ 1390376 h 1590675"/>
                  <a:gd name="connsiteX315" fmla="*/ 4411504 w 5791200"/>
                  <a:gd name="connsiteY315" fmla="*/ 1547538 h 1590675"/>
                  <a:gd name="connsiteX316" fmla="*/ 4325779 w 5791200"/>
                  <a:gd name="connsiteY316" fmla="*/ 1409426 h 1590675"/>
                  <a:gd name="connsiteX317" fmla="*/ 4280059 w 5791200"/>
                  <a:gd name="connsiteY317" fmla="*/ 1391328 h 1590675"/>
                  <a:gd name="connsiteX318" fmla="*/ 4280059 w 5791200"/>
                  <a:gd name="connsiteY318" fmla="*/ 1585638 h 1590675"/>
                  <a:gd name="connsiteX319" fmla="*/ 4305777 w 5791200"/>
                  <a:gd name="connsiteY319" fmla="*/ 1585638 h 1590675"/>
                  <a:gd name="connsiteX320" fmla="*/ 4305777 w 5791200"/>
                  <a:gd name="connsiteY320" fmla="*/ 1434191 h 1590675"/>
                  <a:gd name="connsiteX321" fmla="*/ 4394359 w 5791200"/>
                  <a:gd name="connsiteY321" fmla="*/ 1567541 h 1590675"/>
                  <a:gd name="connsiteX322" fmla="*/ 4436269 w 5791200"/>
                  <a:gd name="connsiteY322" fmla="*/ 1584686 h 1590675"/>
                  <a:gd name="connsiteX323" fmla="*/ 4436269 w 5791200"/>
                  <a:gd name="connsiteY323" fmla="*/ 1389423 h 1590675"/>
                  <a:gd name="connsiteX324" fmla="*/ 4411504 w 5791200"/>
                  <a:gd name="connsiteY324" fmla="*/ 1390376 h 1590675"/>
                  <a:gd name="connsiteX325" fmla="*/ 4933474 w 5791200"/>
                  <a:gd name="connsiteY325" fmla="*/ 1389423 h 1590675"/>
                  <a:gd name="connsiteX326" fmla="*/ 4933474 w 5791200"/>
                  <a:gd name="connsiteY326" fmla="*/ 1585638 h 1590675"/>
                  <a:gd name="connsiteX327" fmla="*/ 4960144 w 5791200"/>
                  <a:gd name="connsiteY327" fmla="*/ 1585638 h 1590675"/>
                  <a:gd name="connsiteX328" fmla="*/ 4960144 w 5791200"/>
                  <a:gd name="connsiteY328" fmla="*/ 1563730 h 1590675"/>
                  <a:gd name="connsiteX329" fmla="*/ 5026819 w 5791200"/>
                  <a:gd name="connsiteY329" fmla="*/ 1502771 h 1590675"/>
                  <a:gd name="connsiteX330" fmla="*/ 5061109 w 5791200"/>
                  <a:gd name="connsiteY330" fmla="*/ 1538013 h 1590675"/>
                  <a:gd name="connsiteX331" fmla="*/ 5063966 w 5791200"/>
                  <a:gd name="connsiteY331" fmla="*/ 1586591 h 1590675"/>
                  <a:gd name="connsiteX332" fmla="*/ 5098257 w 5791200"/>
                  <a:gd name="connsiteY332" fmla="*/ 1586591 h 1590675"/>
                  <a:gd name="connsiteX333" fmla="*/ 5066824 w 5791200"/>
                  <a:gd name="connsiteY333" fmla="*/ 1489436 h 1590675"/>
                  <a:gd name="connsiteX334" fmla="*/ 5088732 w 5791200"/>
                  <a:gd name="connsiteY334" fmla="*/ 1422761 h 1590675"/>
                  <a:gd name="connsiteX335" fmla="*/ 5043011 w 5791200"/>
                  <a:gd name="connsiteY335" fmla="*/ 1390376 h 1590675"/>
                  <a:gd name="connsiteX336" fmla="*/ 4933474 w 5791200"/>
                  <a:gd name="connsiteY336" fmla="*/ 1389423 h 1590675"/>
                  <a:gd name="connsiteX337" fmla="*/ 5123022 w 5791200"/>
                  <a:gd name="connsiteY337" fmla="*/ 1523726 h 1590675"/>
                  <a:gd name="connsiteX338" fmla="*/ 5163027 w 5791200"/>
                  <a:gd name="connsiteY338" fmla="*/ 1586591 h 1590675"/>
                  <a:gd name="connsiteX339" fmla="*/ 5244941 w 5791200"/>
                  <a:gd name="connsiteY339" fmla="*/ 1583733 h 1590675"/>
                  <a:gd name="connsiteX340" fmla="*/ 5282089 w 5791200"/>
                  <a:gd name="connsiteY340" fmla="*/ 1532298 h 1590675"/>
                  <a:gd name="connsiteX341" fmla="*/ 5242084 w 5791200"/>
                  <a:gd name="connsiteY341" fmla="*/ 1480863 h 1590675"/>
                  <a:gd name="connsiteX342" fmla="*/ 5182077 w 5791200"/>
                  <a:gd name="connsiteY342" fmla="*/ 1466576 h 1590675"/>
                  <a:gd name="connsiteX343" fmla="*/ 5156359 w 5791200"/>
                  <a:gd name="connsiteY343" fmla="*/ 1439905 h 1590675"/>
                  <a:gd name="connsiteX344" fmla="*/ 5183982 w 5791200"/>
                  <a:gd name="connsiteY344" fmla="*/ 1408473 h 1590675"/>
                  <a:gd name="connsiteX345" fmla="*/ 5254466 w 5791200"/>
                  <a:gd name="connsiteY345" fmla="*/ 1446573 h 1590675"/>
                  <a:gd name="connsiteX346" fmla="*/ 5274469 w 5791200"/>
                  <a:gd name="connsiteY346" fmla="*/ 1445621 h 1590675"/>
                  <a:gd name="connsiteX347" fmla="*/ 5241132 w 5791200"/>
                  <a:gd name="connsiteY347" fmla="*/ 1391328 h 1590675"/>
                  <a:gd name="connsiteX348" fmla="*/ 5178266 w 5791200"/>
                  <a:gd name="connsiteY348" fmla="*/ 1385613 h 1590675"/>
                  <a:gd name="connsiteX349" fmla="*/ 5128736 w 5791200"/>
                  <a:gd name="connsiteY349" fmla="*/ 1442763 h 1590675"/>
                  <a:gd name="connsiteX350" fmla="*/ 5172552 w 5791200"/>
                  <a:gd name="connsiteY350" fmla="*/ 1491341 h 1590675"/>
                  <a:gd name="connsiteX351" fmla="*/ 5232559 w 5791200"/>
                  <a:gd name="connsiteY351" fmla="*/ 1505628 h 1590675"/>
                  <a:gd name="connsiteX352" fmla="*/ 5255419 w 5791200"/>
                  <a:gd name="connsiteY352" fmla="*/ 1535155 h 1590675"/>
                  <a:gd name="connsiteX353" fmla="*/ 5228749 w 5791200"/>
                  <a:gd name="connsiteY353" fmla="*/ 1564683 h 1590675"/>
                  <a:gd name="connsiteX354" fmla="*/ 5182077 w 5791200"/>
                  <a:gd name="connsiteY354" fmla="*/ 1564683 h 1590675"/>
                  <a:gd name="connsiteX355" fmla="*/ 5152549 w 5791200"/>
                  <a:gd name="connsiteY355" fmla="*/ 1538013 h 1590675"/>
                  <a:gd name="connsiteX356" fmla="*/ 5123022 w 5791200"/>
                  <a:gd name="connsiteY356" fmla="*/ 1523726 h 1590675"/>
                  <a:gd name="connsiteX357" fmla="*/ 4771549 w 5791200"/>
                  <a:gd name="connsiteY357" fmla="*/ 1562778 h 1590675"/>
                  <a:gd name="connsiteX358" fmla="*/ 4771549 w 5791200"/>
                  <a:gd name="connsiteY358" fmla="*/ 1520868 h 1590675"/>
                  <a:gd name="connsiteX359" fmla="*/ 4796314 w 5791200"/>
                  <a:gd name="connsiteY359" fmla="*/ 1497055 h 1590675"/>
                  <a:gd name="connsiteX360" fmla="*/ 4880134 w 5791200"/>
                  <a:gd name="connsiteY360" fmla="*/ 1497055 h 1590675"/>
                  <a:gd name="connsiteX361" fmla="*/ 4862989 w 5791200"/>
                  <a:gd name="connsiteY361" fmla="*/ 1472291 h 1590675"/>
                  <a:gd name="connsiteX362" fmla="*/ 4773454 w 5791200"/>
                  <a:gd name="connsiteY362" fmla="*/ 1472291 h 1590675"/>
                  <a:gd name="connsiteX363" fmla="*/ 4773454 w 5791200"/>
                  <a:gd name="connsiteY363" fmla="*/ 1412283 h 1590675"/>
                  <a:gd name="connsiteX364" fmla="*/ 4891564 w 5791200"/>
                  <a:gd name="connsiteY364" fmla="*/ 1412283 h 1590675"/>
                  <a:gd name="connsiteX365" fmla="*/ 4890611 w 5791200"/>
                  <a:gd name="connsiteY365" fmla="*/ 1390376 h 1590675"/>
                  <a:gd name="connsiteX366" fmla="*/ 4746784 w 5791200"/>
                  <a:gd name="connsiteY366" fmla="*/ 1390376 h 1590675"/>
                  <a:gd name="connsiteX367" fmla="*/ 4746784 w 5791200"/>
                  <a:gd name="connsiteY367" fmla="*/ 1584686 h 1590675"/>
                  <a:gd name="connsiteX368" fmla="*/ 4893469 w 5791200"/>
                  <a:gd name="connsiteY368" fmla="*/ 1584686 h 1590675"/>
                  <a:gd name="connsiteX369" fmla="*/ 4891564 w 5791200"/>
                  <a:gd name="connsiteY369" fmla="*/ 1561826 h 1590675"/>
                  <a:gd name="connsiteX370" fmla="*/ 4771549 w 5791200"/>
                  <a:gd name="connsiteY370" fmla="*/ 1562778 h 1590675"/>
                  <a:gd name="connsiteX371" fmla="*/ 209074 w 5791200"/>
                  <a:gd name="connsiteY371" fmla="*/ 1390376 h 1590675"/>
                  <a:gd name="connsiteX372" fmla="*/ 209074 w 5791200"/>
                  <a:gd name="connsiteY372" fmla="*/ 1585638 h 1590675"/>
                  <a:gd name="connsiteX373" fmla="*/ 354806 w 5791200"/>
                  <a:gd name="connsiteY373" fmla="*/ 1585638 h 1590675"/>
                  <a:gd name="connsiteX374" fmla="*/ 354806 w 5791200"/>
                  <a:gd name="connsiteY374" fmla="*/ 1562778 h 1590675"/>
                  <a:gd name="connsiteX375" fmla="*/ 235744 w 5791200"/>
                  <a:gd name="connsiteY375" fmla="*/ 1562778 h 1590675"/>
                  <a:gd name="connsiteX376" fmla="*/ 235744 w 5791200"/>
                  <a:gd name="connsiteY376" fmla="*/ 1524678 h 1590675"/>
                  <a:gd name="connsiteX377" fmla="*/ 262414 w 5791200"/>
                  <a:gd name="connsiteY377" fmla="*/ 1498008 h 1590675"/>
                  <a:gd name="connsiteX378" fmla="*/ 343376 w 5791200"/>
                  <a:gd name="connsiteY378" fmla="*/ 1498008 h 1590675"/>
                  <a:gd name="connsiteX379" fmla="*/ 325279 w 5791200"/>
                  <a:gd name="connsiteY379" fmla="*/ 1472291 h 1590675"/>
                  <a:gd name="connsiteX380" fmla="*/ 236696 w 5791200"/>
                  <a:gd name="connsiteY380" fmla="*/ 1472291 h 1590675"/>
                  <a:gd name="connsiteX381" fmla="*/ 236696 w 5791200"/>
                  <a:gd name="connsiteY381" fmla="*/ 1412283 h 1590675"/>
                  <a:gd name="connsiteX382" fmla="*/ 352901 w 5791200"/>
                  <a:gd name="connsiteY382" fmla="*/ 1412283 h 1590675"/>
                  <a:gd name="connsiteX383" fmla="*/ 352901 w 5791200"/>
                  <a:gd name="connsiteY383" fmla="*/ 1390376 h 1590675"/>
                  <a:gd name="connsiteX384" fmla="*/ 209074 w 5791200"/>
                  <a:gd name="connsiteY384" fmla="*/ 1390376 h 1590675"/>
                  <a:gd name="connsiteX385" fmla="*/ 579596 w 5791200"/>
                  <a:gd name="connsiteY385" fmla="*/ 1390376 h 1590675"/>
                  <a:gd name="connsiteX386" fmla="*/ 579596 w 5791200"/>
                  <a:gd name="connsiteY386" fmla="*/ 1585638 h 1590675"/>
                  <a:gd name="connsiteX387" fmla="*/ 725329 w 5791200"/>
                  <a:gd name="connsiteY387" fmla="*/ 1585638 h 1590675"/>
                  <a:gd name="connsiteX388" fmla="*/ 725329 w 5791200"/>
                  <a:gd name="connsiteY388" fmla="*/ 1561826 h 1590675"/>
                  <a:gd name="connsiteX389" fmla="*/ 605314 w 5791200"/>
                  <a:gd name="connsiteY389" fmla="*/ 1561826 h 1590675"/>
                  <a:gd name="connsiteX390" fmla="*/ 605314 w 5791200"/>
                  <a:gd name="connsiteY390" fmla="*/ 1524678 h 1590675"/>
                  <a:gd name="connsiteX391" fmla="*/ 631984 w 5791200"/>
                  <a:gd name="connsiteY391" fmla="*/ 1498008 h 1590675"/>
                  <a:gd name="connsiteX392" fmla="*/ 713899 w 5791200"/>
                  <a:gd name="connsiteY392" fmla="*/ 1498008 h 1590675"/>
                  <a:gd name="connsiteX393" fmla="*/ 694849 w 5791200"/>
                  <a:gd name="connsiteY393" fmla="*/ 1473243 h 1590675"/>
                  <a:gd name="connsiteX394" fmla="*/ 606266 w 5791200"/>
                  <a:gd name="connsiteY394" fmla="*/ 1473243 h 1590675"/>
                  <a:gd name="connsiteX395" fmla="*/ 606266 w 5791200"/>
                  <a:gd name="connsiteY395" fmla="*/ 1413236 h 1590675"/>
                  <a:gd name="connsiteX396" fmla="*/ 722471 w 5791200"/>
                  <a:gd name="connsiteY396" fmla="*/ 1413236 h 1590675"/>
                  <a:gd name="connsiteX397" fmla="*/ 722471 w 5791200"/>
                  <a:gd name="connsiteY397" fmla="*/ 1391328 h 1590675"/>
                  <a:gd name="connsiteX398" fmla="*/ 579596 w 5791200"/>
                  <a:gd name="connsiteY398" fmla="*/ 1390376 h 1590675"/>
                  <a:gd name="connsiteX399" fmla="*/ 162401 w 5791200"/>
                  <a:gd name="connsiteY399" fmla="*/ 1586591 h 1590675"/>
                  <a:gd name="connsiteX400" fmla="*/ 162401 w 5791200"/>
                  <a:gd name="connsiteY400" fmla="*/ 1390376 h 1590675"/>
                  <a:gd name="connsiteX401" fmla="*/ 136684 w 5791200"/>
                  <a:gd name="connsiteY401" fmla="*/ 1390376 h 1590675"/>
                  <a:gd name="connsiteX402" fmla="*/ 136684 w 5791200"/>
                  <a:gd name="connsiteY402" fmla="*/ 1455146 h 1590675"/>
                  <a:gd name="connsiteX403" fmla="*/ 128111 w 5791200"/>
                  <a:gd name="connsiteY403" fmla="*/ 1469433 h 1590675"/>
                  <a:gd name="connsiteX404" fmla="*/ 32861 w 5791200"/>
                  <a:gd name="connsiteY404" fmla="*/ 1470386 h 1590675"/>
                  <a:gd name="connsiteX405" fmla="*/ 32861 w 5791200"/>
                  <a:gd name="connsiteY405" fmla="*/ 1390376 h 1590675"/>
                  <a:gd name="connsiteX406" fmla="*/ 7144 w 5791200"/>
                  <a:gd name="connsiteY406" fmla="*/ 1390376 h 1590675"/>
                  <a:gd name="connsiteX407" fmla="*/ 7144 w 5791200"/>
                  <a:gd name="connsiteY407" fmla="*/ 1585638 h 1590675"/>
                  <a:gd name="connsiteX408" fmla="*/ 34766 w 5791200"/>
                  <a:gd name="connsiteY408" fmla="*/ 1585638 h 1590675"/>
                  <a:gd name="connsiteX409" fmla="*/ 34766 w 5791200"/>
                  <a:gd name="connsiteY409" fmla="*/ 1497055 h 1590675"/>
                  <a:gd name="connsiteX410" fmla="*/ 138589 w 5791200"/>
                  <a:gd name="connsiteY410" fmla="*/ 1497055 h 1590675"/>
                  <a:gd name="connsiteX411" fmla="*/ 138589 w 5791200"/>
                  <a:gd name="connsiteY411" fmla="*/ 1585638 h 1590675"/>
                  <a:gd name="connsiteX412" fmla="*/ 162401 w 5791200"/>
                  <a:gd name="connsiteY412" fmla="*/ 1586591 h 1590675"/>
                  <a:gd name="connsiteX413" fmla="*/ 3444716 w 5791200"/>
                  <a:gd name="connsiteY413" fmla="*/ 1584686 h 1590675"/>
                  <a:gd name="connsiteX414" fmla="*/ 3377089 w 5791200"/>
                  <a:gd name="connsiteY414" fmla="*/ 1398948 h 1590675"/>
                  <a:gd name="connsiteX415" fmla="*/ 3358039 w 5791200"/>
                  <a:gd name="connsiteY415" fmla="*/ 1389423 h 1590675"/>
                  <a:gd name="connsiteX416" fmla="*/ 3338989 w 5791200"/>
                  <a:gd name="connsiteY416" fmla="*/ 1397996 h 1590675"/>
                  <a:gd name="connsiteX417" fmla="*/ 3267552 w 5791200"/>
                  <a:gd name="connsiteY417" fmla="*/ 1583733 h 1590675"/>
                  <a:gd name="connsiteX418" fmla="*/ 3271361 w 5791200"/>
                  <a:gd name="connsiteY418" fmla="*/ 1589448 h 1590675"/>
                  <a:gd name="connsiteX419" fmla="*/ 3298032 w 5791200"/>
                  <a:gd name="connsiteY419" fmla="*/ 1574208 h 1590675"/>
                  <a:gd name="connsiteX420" fmla="*/ 3318034 w 5791200"/>
                  <a:gd name="connsiteY420" fmla="*/ 1531346 h 1590675"/>
                  <a:gd name="connsiteX421" fmla="*/ 3368516 w 5791200"/>
                  <a:gd name="connsiteY421" fmla="*/ 1528488 h 1590675"/>
                  <a:gd name="connsiteX422" fmla="*/ 3394234 w 5791200"/>
                  <a:gd name="connsiteY422" fmla="*/ 1528488 h 1590675"/>
                  <a:gd name="connsiteX423" fmla="*/ 3405664 w 5791200"/>
                  <a:gd name="connsiteY423" fmla="*/ 1561826 h 1590675"/>
                  <a:gd name="connsiteX424" fmla="*/ 3444716 w 5791200"/>
                  <a:gd name="connsiteY424" fmla="*/ 1584686 h 1590675"/>
                  <a:gd name="connsiteX425" fmla="*/ 4210527 w 5791200"/>
                  <a:gd name="connsiteY425" fmla="*/ 1389423 h 1590675"/>
                  <a:gd name="connsiteX426" fmla="*/ 4210527 w 5791200"/>
                  <a:gd name="connsiteY426" fmla="*/ 1417046 h 1590675"/>
                  <a:gd name="connsiteX427" fmla="*/ 4208622 w 5791200"/>
                  <a:gd name="connsiteY427" fmla="*/ 1523726 h 1590675"/>
                  <a:gd name="connsiteX428" fmla="*/ 4154329 w 5791200"/>
                  <a:gd name="connsiteY428" fmla="*/ 1566588 h 1590675"/>
                  <a:gd name="connsiteX429" fmla="*/ 4107657 w 5791200"/>
                  <a:gd name="connsiteY429" fmla="*/ 1519916 h 1590675"/>
                  <a:gd name="connsiteX430" fmla="*/ 4107657 w 5791200"/>
                  <a:gd name="connsiteY430" fmla="*/ 1429428 h 1590675"/>
                  <a:gd name="connsiteX431" fmla="*/ 4107657 w 5791200"/>
                  <a:gd name="connsiteY431" fmla="*/ 1390376 h 1590675"/>
                  <a:gd name="connsiteX432" fmla="*/ 4080034 w 5791200"/>
                  <a:gd name="connsiteY432" fmla="*/ 1390376 h 1590675"/>
                  <a:gd name="connsiteX433" fmla="*/ 4079082 w 5791200"/>
                  <a:gd name="connsiteY433" fmla="*/ 1399901 h 1590675"/>
                  <a:gd name="connsiteX434" fmla="*/ 4079082 w 5791200"/>
                  <a:gd name="connsiteY434" fmla="*/ 1521821 h 1590675"/>
                  <a:gd name="connsiteX435" fmla="*/ 4150519 w 5791200"/>
                  <a:gd name="connsiteY435" fmla="*/ 1591353 h 1590675"/>
                  <a:gd name="connsiteX436" fmla="*/ 4236244 w 5791200"/>
                  <a:gd name="connsiteY436" fmla="*/ 1527536 h 1590675"/>
                  <a:gd name="connsiteX437" fmla="*/ 4237197 w 5791200"/>
                  <a:gd name="connsiteY437" fmla="*/ 1410378 h 1590675"/>
                  <a:gd name="connsiteX438" fmla="*/ 4236244 w 5791200"/>
                  <a:gd name="connsiteY438" fmla="*/ 1390376 h 1590675"/>
                  <a:gd name="connsiteX439" fmla="*/ 4210527 w 5791200"/>
                  <a:gd name="connsiteY439" fmla="*/ 1389423 h 1590675"/>
                  <a:gd name="connsiteX440" fmla="*/ 4718209 w 5791200"/>
                  <a:gd name="connsiteY440" fmla="*/ 1391328 h 1590675"/>
                  <a:gd name="connsiteX441" fmla="*/ 4679157 w 5791200"/>
                  <a:gd name="connsiteY441" fmla="*/ 1411330 h 1590675"/>
                  <a:gd name="connsiteX442" fmla="*/ 4630579 w 5791200"/>
                  <a:gd name="connsiteY442" fmla="*/ 1556111 h 1590675"/>
                  <a:gd name="connsiteX443" fmla="*/ 4574382 w 5791200"/>
                  <a:gd name="connsiteY443" fmla="*/ 1390376 h 1590675"/>
                  <a:gd name="connsiteX444" fmla="*/ 4542949 w 5791200"/>
                  <a:gd name="connsiteY444" fmla="*/ 1390376 h 1590675"/>
                  <a:gd name="connsiteX445" fmla="*/ 4613434 w 5791200"/>
                  <a:gd name="connsiteY445" fmla="*/ 1578971 h 1590675"/>
                  <a:gd name="connsiteX446" fmla="*/ 4631532 w 5791200"/>
                  <a:gd name="connsiteY446" fmla="*/ 1586591 h 1590675"/>
                  <a:gd name="connsiteX447" fmla="*/ 4649629 w 5791200"/>
                  <a:gd name="connsiteY447" fmla="*/ 1578971 h 1590675"/>
                  <a:gd name="connsiteX448" fmla="*/ 4718209 w 5791200"/>
                  <a:gd name="connsiteY448" fmla="*/ 1391328 h 1590675"/>
                  <a:gd name="connsiteX449" fmla="*/ 5410677 w 5791200"/>
                  <a:gd name="connsiteY449" fmla="*/ 566463 h 1590675"/>
                  <a:gd name="connsiteX450" fmla="*/ 5410677 w 5791200"/>
                  <a:gd name="connsiteY450" fmla="*/ 555986 h 1590675"/>
                  <a:gd name="connsiteX451" fmla="*/ 5401152 w 5791200"/>
                  <a:gd name="connsiteY451" fmla="*/ 490263 h 1590675"/>
                  <a:gd name="connsiteX452" fmla="*/ 5379244 w 5791200"/>
                  <a:gd name="connsiteY452" fmla="*/ 472165 h 1590675"/>
                  <a:gd name="connsiteX453" fmla="*/ 5360194 w 5791200"/>
                  <a:gd name="connsiteY453" fmla="*/ 491216 h 1590675"/>
                  <a:gd name="connsiteX454" fmla="*/ 5352574 w 5791200"/>
                  <a:gd name="connsiteY454" fmla="*/ 619803 h 1590675"/>
                  <a:gd name="connsiteX455" fmla="*/ 5382102 w 5791200"/>
                  <a:gd name="connsiteY455" fmla="*/ 639806 h 1590675"/>
                  <a:gd name="connsiteX456" fmla="*/ 5408772 w 5791200"/>
                  <a:gd name="connsiteY456" fmla="*/ 612183 h 1590675"/>
                  <a:gd name="connsiteX457" fmla="*/ 5410677 w 5791200"/>
                  <a:gd name="connsiteY457" fmla="*/ 566463 h 1590675"/>
                  <a:gd name="connsiteX458" fmla="*/ 5546884 w 5791200"/>
                  <a:gd name="connsiteY458" fmla="*/ 1391328 h 1590675"/>
                  <a:gd name="connsiteX459" fmla="*/ 5580222 w 5791200"/>
                  <a:gd name="connsiteY459" fmla="*/ 1442763 h 1590675"/>
                  <a:gd name="connsiteX460" fmla="*/ 5621179 w 5791200"/>
                  <a:gd name="connsiteY460" fmla="*/ 1575161 h 1590675"/>
                  <a:gd name="connsiteX461" fmla="*/ 5623084 w 5791200"/>
                  <a:gd name="connsiteY461" fmla="*/ 1584686 h 1590675"/>
                  <a:gd name="connsiteX462" fmla="*/ 5649754 w 5791200"/>
                  <a:gd name="connsiteY462" fmla="*/ 1584686 h 1590675"/>
                  <a:gd name="connsiteX463" fmla="*/ 5649754 w 5791200"/>
                  <a:gd name="connsiteY463" fmla="*/ 1540871 h 1590675"/>
                  <a:gd name="connsiteX464" fmla="*/ 5668804 w 5791200"/>
                  <a:gd name="connsiteY464" fmla="*/ 1476101 h 1590675"/>
                  <a:gd name="connsiteX465" fmla="*/ 5723097 w 5791200"/>
                  <a:gd name="connsiteY465" fmla="*/ 1390376 h 1590675"/>
                  <a:gd name="connsiteX466" fmla="*/ 5680234 w 5791200"/>
                  <a:gd name="connsiteY466" fmla="*/ 1408473 h 1590675"/>
                  <a:gd name="connsiteX467" fmla="*/ 5635466 w 5791200"/>
                  <a:gd name="connsiteY467" fmla="*/ 1481816 h 1590675"/>
                  <a:gd name="connsiteX468" fmla="*/ 5592604 w 5791200"/>
                  <a:gd name="connsiteY468" fmla="*/ 1410378 h 1590675"/>
                  <a:gd name="connsiteX469" fmla="*/ 5546884 w 5791200"/>
                  <a:gd name="connsiteY469" fmla="*/ 1391328 h 1590675"/>
                  <a:gd name="connsiteX470" fmla="*/ 5445919 w 5791200"/>
                  <a:gd name="connsiteY470" fmla="*/ 1412283 h 1590675"/>
                  <a:gd name="connsiteX471" fmla="*/ 5445919 w 5791200"/>
                  <a:gd name="connsiteY471" fmla="*/ 1585638 h 1590675"/>
                  <a:gd name="connsiteX472" fmla="*/ 5474494 w 5791200"/>
                  <a:gd name="connsiteY472" fmla="*/ 1585638 h 1590675"/>
                  <a:gd name="connsiteX473" fmla="*/ 5474494 w 5791200"/>
                  <a:gd name="connsiteY473" fmla="*/ 1411330 h 1590675"/>
                  <a:gd name="connsiteX474" fmla="*/ 5539264 w 5791200"/>
                  <a:gd name="connsiteY474" fmla="*/ 1411330 h 1590675"/>
                  <a:gd name="connsiteX475" fmla="*/ 5539264 w 5791200"/>
                  <a:gd name="connsiteY475" fmla="*/ 1390376 h 1590675"/>
                  <a:gd name="connsiteX476" fmla="*/ 5378291 w 5791200"/>
                  <a:gd name="connsiteY476" fmla="*/ 1390376 h 1590675"/>
                  <a:gd name="connsiteX477" fmla="*/ 5380197 w 5791200"/>
                  <a:gd name="connsiteY477" fmla="*/ 1412283 h 1590675"/>
                  <a:gd name="connsiteX478" fmla="*/ 5445919 w 5791200"/>
                  <a:gd name="connsiteY478" fmla="*/ 1412283 h 1590675"/>
                  <a:gd name="connsiteX479" fmla="*/ 3493294 w 5791200"/>
                  <a:gd name="connsiteY479" fmla="*/ 1562778 h 1590675"/>
                  <a:gd name="connsiteX480" fmla="*/ 3493294 w 5791200"/>
                  <a:gd name="connsiteY480" fmla="*/ 1390376 h 1590675"/>
                  <a:gd name="connsiteX481" fmla="*/ 3467577 w 5791200"/>
                  <a:gd name="connsiteY481" fmla="*/ 1390376 h 1590675"/>
                  <a:gd name="connsiteX482" fmla="*/ 3467577 w 5791200"/>
                  <a:gd name="connsiteY482" fmla="*/ 1586591 h 1590675"/>
                  <a:gd name="connsiteX483" fmla="*/ 3593307 w 5791200"/>
                  <a:gd name="connsiteY483" fmla="*/ 1586591 h 1590675"/>
                  <a:gd name="connsiteX484" fmla="*/ 3593307 w 5791200"/>
                  <a:gd name="connsiteY484" fmla="*/ 1563730 h 1590675"/>
                  <a:gd name="connsiteX485" fmla="*/ 3493294 w 5791200"/>
                  <a:gd name="connsiteY485" fmla="*/ 1562778 h 1590675"/>
                  <a:gd name="connsiteX486" fmla="*/ 4607719 w 5791200"/>
                  <a:gd name="connsiteY486" fmla="*/ 784586 h 1590675"/>
                  <a:gd name="connsiteX487" fmla="*/ 4606766 w 5791200"/>
                  <a:gd name="connsiteY487" fmla="*/ 787443 h 1590675"/>
                  <a:gd name="connsiteX488" fmla="*/ 4592479 w 5791200"/>
                  <a:gd name="connsiteY488" fmla="*/ 788396 h 1590675"/>
                  <a:gd name="connsiteX489" fmla="*/ 4554379 w 5791200"/>
                  <a:gd name="connsiteY489" fmla="*/ 817923 h 1590675"/>
                  <a:gd name="connsiteX490" fmla="*/ 4586764 w 5791200"/>
                  <a:gd name="connsiteY490" fmla="*/ 856975 h 1590675"/>
                  <a:gd name="connsiteX491" fmla="*/ 4624864 w 5791200"/>
                  <a:gd name="connsiteY491" fmla="*/ 866500 h 1590675"/>
                  <a:gd name="connsiteX492" fmla="*/ 4665822 w 5791200"/>
                  <a:gd name="connsiteY492" fmla="*/ 854118 h 1590675"/>
                  <a:gd name="connsiteX493" fmla="*/ 4653439 w 5791200"/>
                  <a:gd name="connsiteY493" fmla="*/ 800778 h 1590675"/>
                  <a:gd name="connsiteX494" fmla="*/ 4607719 w 5791200"/>
                  <a:gd name="connsiteY494" fmla="*/ 784586 h 1590675"/>
                  <a:gd name="connsiteX495" fmla="*/ 2448402 w 5791200"/>
                  <a:gd name="connsiteY495" fmla="*/ 505503 h 1590675"/>
                  <a:gd name="connsiteX496" fmla="*/ 2430304 w 5791200"/>
                  <a:gd name="connsiteY496" fmla="*/ 462640 h 1590675"/>
                  <a:gd name="connsiteX497" fmla="*/ 2391252 w 5791200"/>
                  <a:gd name="connsiteY497" fmla="*/ 448353 h 1590675"/>
                  <a:gd name="connsiteX498" fmla="*/ 2367439 w 5791200"/>
                  <a:gd name="connsiteY498" fmla="*/ 478833 h 1590675"/>
                  <a:gd name="connsiteX499" fmla="*/ 2380774 w 5791200"/>
                  <a:gd name="connsiteY499" fmla="*/ 538841 h 1590675"/>
                  <a:gd name="connsiteX500" fmla="*/ 2411254 w 5791200"/>
                  <a:gd name="connsiteY500" fmla="*/ 557891 h 1590675"/>
                  <a:gd name="connsiteX501" fmla="*/ 2440782 w 5791200"/>
                  <a:gd name="connsiteY501" fmla="*/ 535031 h 1590675"/>
                  <a:gd name="connsiteX502" fmla="*/ 2448402 w 5791200"/>
                  <a:gd name="connsiteY502" fmla="*/ 505503 h 1590675"/>
                  <a:gd name="connsiteX503" fmla="*/ 5346859 w 5791200"/>
                  <a:gd name="connsiteY503" fmla="*/ 1585638 h 1590675"/>
                  <a:gd name="connsiteX504" fmla="*/ 5346859 w 5791200"/>
                  <a:gd name="connsiteY504" fmla="*/ 1389423 h 1590675"/>
                  <a:gd name="connsiteX505" fmla="*/ 5322094 w 5791200"/>
                  <a:gd name="connsiteY505" fmla="*/ 1389423 h 1590675"/>
                  <a:gd name="connsiteX506" fmla="*/ 5322094 w 5791200"/>
                  <a:gd name="connsiteY506" fmla="*/ 1585638 h 1590675"/>
                  <a:gd name="connsiteX507" fmla="*/ 5346859 w 5791200"/>
                  <a:gd name="connsiteY507" fmla="*/ 1585638 h 1590675"/>
                  <a:gd name="connsiteX508" fmla="*/ 792956 w 5791200"/>
                  <a:gd name="connsiteY508" fmla="*/ 1586591 h 1590675"/>
                  <a:gd name="connsiteX509" fmla="*/ 792956 w 5791200"/>
                  <a:gd name="connsiteY509" fmla="*/ 1390376 h 1590675"/>
                  <a:gd name="connsiteX510" fmla="*/ 768191 w 5791200"/>
                  <a:gd name="connsiteY510" fmla="*/ 1390376 h 1590675"/>
                  <a:gd name="connsiteX511" fmla="*/ 768191 w 5791200"/>
                  <a:gd name="connsiteY511" fmla="*/ 1586591 h 1590675"/>
                  <a:gd name="connsiteX512" fmla="*/ 792956 w 5791200"/>
                  <a:gd name="connsiteY512" fmla="*/ 1586591 h 1590675"/>
                  <a:gd name="connsiteX513" fmla="*/ 4509611 w 5791200"/>
                  <a:gd name="connsiteY513" fmla="*/ 1585638 h 1590675"/>
                  <a:gd name="connsiteX514" fmla="*/ 4509611 w 5791200"/>
                  <a:gd name="connsiteY514" fmla="*/ 1389423 h 1590675"/>
                  <a:gd name="connsiteX515" fmla="*/ 4484847 w 5791200"/>
                  <a:gd name="connsiteY515" fmla="*/ 1389423 h 1590675"/>
                  <a:gd name="connsiteX516" fmla="*/ 4484847 w 5791200"/>
                  <a:gd name="connsiteY516" fmla="*/ 1585638 h 1590675"/>
                  <a:gd name="connsiteX517" fmla="*/ 4509611 w 5791200"/>
                  <a:gd name="connsiteY517" fmla="*/ 1585638 h 1590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Lst>
                <a:rect l="l" t="t" r="r" b="b"/>
                <a:pathLst>
                  <a:path w="5791200" h="1590675">
                    <a:moveTo>
                      <a:pt x="3724752" y="443590"/>
                    </a:moveTo>
                    <a:cubicBezTo>
                      <a:pt x="3723799" y="441685"/>
                      <a:pt x="3722846" y="440733"/>
                      <a:pt x="3721894" y="438828"/>
                    </a:cubicBezTo>
                    <a:cubicBezTo>
                      <a:pt x="3751421" y="413110"/>
                      <a:pt x="3781902" y="389298"/>
                      <a:pt x="3811429" y="362628"/>
                    </a:cubicBezTo>
                    <a:cubicBezTo>
                      <a:pt x="3831432" y="344531"/>
                      <a:pt x="3850482" y="325481"/>
                      <a:pt x="3867627" y="304526"/>
                    </a:cubicBezTo>
                    <a:cubicBezTo>
                      <a:pt x="3880009" y="289285"/>
                      <a:pt x="3879057" y="270235"/>
                      <a:pt x="3866674" y="252138"/>
                    </a:cubicBezTo>
                    <a:cubicBezTo>
                      <a:pt x="3854291" y="234993"/>
                      <a:pt x="3836194" y="231183"/>
                      <a:pt x="3819049" y="237851"/>
                    </a:cubicBezTo>
                    <a:cubicBezTo>
                      <a:pt x="3796189" y="245470"/>
                      <a:pt x="3775234" y="257853"/>
                      <a:pt x="3753327" y="268331"/>
                    </a:cubicBezTo>
                    <a:cubicBezTo>
                      <a:pt x="3743802" y="273093"/>
                      <a:pt x="3734277" y="277856"/>
                      <a:pt x="3722846" y="282618"/>
                    </a:cubicBezTo>
                    <a:cubicBezTo>
                      <a:pt x="3721894" y="274998"/>
                      <a:pt x="3720941" y="271188"/>
                      <a:pt x="3720941" y="266426"/>
                    </a:cubicBezTo>
                    <a:cubicBezTo>
                      <a:pt x="3719989" y="240708"/>
                      <a:pt x="3719036" y="215943"/>
                      <a:pt x="3717132" y="190226"/>
                    </a:cubicBezTo>
                    <a:cubicBezTo>
                      <a:pt x="3716179" y="172128"/>
                      <a:pt x="3702844" y="159745"/>
                      <a:pt x="3686652" y="158793"/>
                    </a:cubicBezTo>
                    <a:cubicBezTo>
                      <a:pt x="3670459" y="157840"/>
                      <a:pt x="3662839" y="173081"/>
                      <a:pt x="3660934" y="188320"/>
                    </a:cubicBezTo>
                    <a:cubicBezTo>
                      <a:pt x="3659982" y="197845"/>
                      <a:pt x="3658077" y="207370"/>
                      <a:pt x="3659029" y="216895"/>
                    </a:cubicBezTo>
                    <a:cubicBezTo>
                      <a:pt x="3659982" y="252138"/>
                      <a:pt x="3647599" y="282618"/>
                      <a:pt x="3632359" y="313098"/>
                    </a:cubicBezTo>
                    <a:cubicBezTo>
                      <a:pt x="3629502" y="318813"/>
                      <a:pt x="3624739" y="322623"/>
                      <a:pt x="3620929" y="327385"/>
                    </a:cubicBezTo>
                    <a:cubicBezTo>
                      <a:pt x="3619024" y="326433"/>
                      <a:pt x="3617119" y="325481"/>
                      <a:pt x="3615214" y="325481"/>
                    </a:cubicBezTo>
                    <a:cubicBezTo>
                      <a:pt x="3616166" y="311193"/>
                      <a:pt x="3617119" y="296906"/>
                      <a:pt x="3619024" y="283571"/>
                    </a:cubicBezTo>
                    <a:cubicBezTo>
                      <a:pt x="3620929" y="260710"/>
                      <a:pt x="3624739" y="236898"/>
                      <a:pt x="3622834" y="214038"/>
                    </a:cubicBezTo>
                    <a:cubicBezTo>
                      <a:pt x="3621882" y="204513"/>
                      <a:pt x="3611404" y="191178"/>
                      <a:pt x="3602832" y="188320"/>
                    </a:cubicBezTo>
                    <a:cubicBezTo>
                      <a:pt x="3596164" y="186415"/>
                      <a:pt x="3581877" y="196893"/>
                      <a:pt x="3577114" y="205465"/>
                    </a:cubicBezTo>
                    <a:cubicBezTo>
                      <a:pt x="3569494" y="217848"/>
                      <a:pt x="3567589" y="232135"/>
                      <a:pt x="3562827" y="246423"/>
                    </a:cubicBezTo>
                    <a:cubicBezTo>
                      <a:pt x="3548539" y="292143"/>
                      <a:pt x="3535204" y="338815"/>
                      <a:pt x="3518059" y="382631"/>
                    </a:cubicBezTo>
                    <a:cubicBezTo>
                      <a:pt x="3513296" y="395013"/>
                      <a:pt x="3498057" y="407396"/>
                      <a:pt x="3485674" y="414063"/>
                    </a:cubicBezTo>
                    <a:cubicBezTo>
                      <a:pt x="3451384" y="429303"/>
                      <a:pt x="3415189" y="441685"/>
                      <a:pt x="3378994" y="455021"/>
                    </a:cubicBezTo>
                    <a:cubicBezTo>
                      <a:pt x="3349466" y="465498"/>
                      <a:pt x="3338036" y="479785"/>
                      <a:pt x="3344704" y="497883"/>
                    </a:cubicBezTo>
                    <a:cubicBezTo>
                      <a:pt x="3352324" y="516933"/>
                      <a:pt x="3368516" y="520743"/>
                      <a:pt x="3398996" y="508360"/>
                    </a:cubicBezTo>
                    <a:cubicBezTo>
                      <a:pt x="3433286" y="495025"/>
                      <a:pt x="3468529" y="481691"/>
                      <a:pt x="3504724" y="467403"/>
                    </a:cubicBezTo>
                    <a:cubicBezTo>
                      <a:pt x="3508534" y="506456"/>
                      <a:pt x="3510439" y="540746"/>
                      <a:pt x="3472339" y="562653"/>
                    </a:cubicBezTo>
                    <a:cubicBezTo>
                      <a:pt x="3459957" y="570273"/>
                      <a:pt x="3448527" y="579798"/>
                      <a:pt x="3437096" y="588371"/>
                    </a:cubicBezTo>
                    <a:cubicBezTo>
                      <a:pt x="3387566" y="627423"/>
                      <a:pt x="3337084" y="666475"/>
                      <a:pt x="3287554" y="707433"/>
                    </a:cubicBezTo>
                    <a:cubicBezTo>
                      <a:pt x="3276124" y="716958"/>
                      <a:pt x="3267552" y="730293"/>
                      <a:pt x="3259932" y="743628"/>
                    </a:cubicBezTo>
                    <a:cubicBezTo>
                      <a:pt x="3252311" y="757916"/>
                      <a:pt x="3260884" y="769346"/>
                      <a:pt x="3277077" y="766488"/>
                    </a:cubicBezTo>
                    <a:cubicBezTo>
                      <a:pt x="3289459" y="764583"/>
                      <a:pt x="3302794" y="758868"/>
                      <a:pt x="3312319" y="752200"/>
                    </a:cubicBezTo>
                    <a:cubicBezTo>
                      <a:pt x="3348514" y="725531"/>
                      <a:pt x="3384709" y="697908"/>
                      <a:pt x="3418999" y="669333"/>
                    </a:cubicBezTo>
                    <a:cubicBezTo>
                      <a:pt x="3445669" y="647425"/>
                      <a:pt x="3476149" y="633138"/>
                      <a:pt x="3509486" y="626471"/>
                    </a:cubicBezTo>
                    <a:cubicBezTo>
                      <a:pt x="3533299" y="621708"/>
                      <a:pt x="3557111" y="617898"/>
                      <a:pt x="3580924" y="615041"/>
                    </a:cubicBezTo>
                    <a:cubicBezTo>
                      <a:pt x="3587591" y="614088"/>
                      <a:pt x="3595211" y="616946"/>
                      <a:pt x="3601879" y="617898"/>
                    </a:cubicBezTo>
                    <a:cubicBezTo>
                      <a:pt x="3600927" y="625518"/>
                      <a:pt x="3600927" y="633138"/>
                      <a:pt x="3597116" y="639806"/>
                    </a:cubicBezTo>
                    <a:cubicBezTo>
                      <a:pt x="3594259" y="647425"/>
                      <a:pt x="3588544" y="654093"/>
                      <a:pt x="3582829" y="659808"/>
                    </a:cubicBezTo>
                    <a:cubicBezTo>
                      <a:pt x="3564732" y="681716"/>
                      <a:pt x="3544729" y="701718"/>
                      <a:pt x="3527584" y="724578"/>
                    </a:cubicBezTo>
                    <a:cubicBezTo>
                      <a:pt x="3517107" y="736961"/>
                      <a:pt x="3508534" y="752200"/>
                      <a:pt x="3501866" y="766488"/>
                    </a:cubicBezTo>
                    <a:cubicBezTo>
                      <a:pt x="3496152" y="778871"/>
                      <a:pt x="3499009" y="794111"/>
                      <a:pt x="3513296" y="796968"/>
                    </a:cubicBezTo>
                    <a:cubicBezTo>
                      <a:pt x="3527584" y="799825"/>
                      <a:pt x="3543777" y="796968"/>
                      <a:pt x="3558064" y="794111"/>
                    </a:cubicBezTo>
                    <a:cubicBezTo>
                      <a:pt x="3569494" y="792206"/>
                      <a:pt x="3580924" y="787443"/>
                      <a:pt x="3591402" y="783633"/>
                    </a:cubicBezTo>
                    <a:cubicBezTo>
                      <a:pt x="3586639" y="794111"/>
                      <a:pt x="3583782" y="806493"/>
                      <a:pt x="3576161" y="814113"/>
                    </a:cubicBezTo>
                    <a:cubicBezTo>
                      <a:pt x="3541871" y="850308"/>
                      <a:pt x="3517107" y="893171"/>
                      <a:pt x="3508534" y="941748"/>
                    </a:cubicBezTo>
                    <a:cubicBezTo>
                      <a:pt x="3503771" y="966513"/>
                      <a:pt x="3506629" y="994136"/>
                      <a:pt x="3513296" y="1018900"/>
                    </a:cubicBezTo>
                    <a:cubicBezTo>
                      <a:pt x="3521869" y="1051286"/>
                      <a:pt x="3544729" y="1058906"/>
                      <a:pt x="3576161" y="1047475"/>
                    </a:cubicBezTo>
                    <a:cubicBezTo>
                      <a:pt x="3581877" y="1045571"/>
                      <a:pt x="3588544" y="1045571"/>
                      <a:pt x="3601879" y="1044618"/>
                    </a:cubicBezTo>
                    <a:cubicBezTo>
                      <a:pt x="3594259" y="1062716"/>
                      <a:pt x="3588544" y="1075098"/>
                      <a:pt x="3582829" y="1087480"/>
                    </a:cubicBezTo>
                    <a:cubicBezTo>
                      <a:pt x="3574257" y="1103673"/>
                      <a:pt x="3562827" y="1119866"/>
                      <a:pt x="3558064" y="1137011"/>
                    </a:cubicBezTo>
                    <a:cubicBezTo>
                      <a:pt x="3547586" y="1171301"/>
                      <a:pt x="3551396" y="1205591"/>
                      <a:pt x="3579019" y="1232261"/>
                    </a:cubicBezTo>
                    <a:cubicBezTo>
                      <a:pt x="3597116" y="1249405"/>
                      <a:pt x="3618071" y="1251311"/>
                      <a:pt x="3637121" y="1235118"/>
                    </a:cubicBezTo>
                    <a:cubicBezTo>
                      <a:pt x="3647599" y="1226546"/>
                      <a:pt x="3657124" y="1215116"/>
                      <a:pt x="3661886" y="1202733"/>
                    </a:cubicBezTo>
                    <a:cubicBezTo>
                      <a:pt x="3672364" y="1175111"/>
                      <a:pt x="3679984" y="1146536"/>
                      <a:pt x="3688557" y="1117961"/>
                    </a:cubicBezTo>
                    <a:cubicBezTo>
                      <a:pt x="3690461" y="1111293"/>
                      <a:pt x="3697129" y="1099863"/>
                      <a:pt x="3699034" y="1099863"/>
                    </a:cubicBezTo>
                    <a:cubicBezTo>
                      <a:pt x="3708559" y="1101768"/>
                      <a:pt x="3719036" y="1105578"/>
                      <a:pt x="3724752" y="1112246"/>
                    </a:cubicBezTo>
                    <a:cubicBezTo>
                      <a:pt x="3732371" y="1120818"/>
                      <a:pt x="3733324" y="1134153"/>
                      <a:pt x="3739991" y="1143678"/>
                    </a:cubicBezTo>
                    <a:cubicBezTo>
                      <a:pt x="3744754" y="1150346"/>
                      <a:pt x="3754279" y="1157966"/>
                      <a:pt x="3760946" y="1157013"/>
                    </a:cubicBezTo>
                    <a:cubicBezTo>
                      <a:pt x="3767614" y="1157013"/>
                      <a:pt x="3778091" y="1148441"/>
                      <a:pt x="3779996" y="1141773"/>
                    </a:cubicBezTo>
                    <a:cubicBezTo>
                      <a:pt x="3789521" y="1109388"/>
                      <a:pt x="3791427" y="1068431"/>
                      <a:pt x="3756184" y="1045571"/>
                    </a:cubicBezTo>
                    <a:cubicBezTo>
                      <a:pt x="3739991" y="1035093"/>
                      <a:pt x="3721894" y="1027473"/>
                      <a:pt x="3703796" y="1023663"/>
                    </a:cubicBezTo>
                    <a:cubicBezTo>
                      <a:pt x="3686652" y="1019853"/>
                      <a:pt x="3676174" y="1012233"/>
                      <a:pt x="3673316" y="995088"/>
                    </a:cubicBezTo>
                    <a:cubicBezTo>
                      <a:pt x="3669507" y="969371"/>
                      <a:pt x="3667602" y="944606"/>
                      <a:pt x="3682841" y="921746"/>
                    </a:cubicBezTo>
                    <a:cubicBezTo>
                      <a:pt x="3725704" y="856023"/>
                      <a:pt x="3740944" y="784586"/>
                      <a:pt x="3732371" y="707433"/>
                    </a:cubicBezTo>
                    <a:cubicBezTo>
                      <a:pt x="3731419" y="696956"/>
                      <a:pt x="3736182" y="683621"/>
                      <a:pt x="3741896" y="674096"/>
                    </a:cubicBezTo>
                    <a:cubicBezTo>
                      <a:pt x="3757136" y="649331"/>
                      <a:pt x="3758089" y="634091"/>
                      <a:pt x="3739991" y="610278"/>
                    </a:cubicBezTo>
                    <a:cubicBezTo>
                      <a:pt x="3734277" y="602658"/>
                      <a:pt x="3727609" y="595991"/>
                      <a:pt x="3721894" y="588371"/>
                    </a:cubicBezTo>
                    <a:cubicBezTo>
                      <a:pt x="3723799" y="590275"/>
                      <a:pt x="3725704" y="591228"/>
                      <a:pt x="3727609" y="593133"/>
                    </a:cubicBezTo>
                    <a:cubicBezTo>
                      <a:pt x="3743802" y="574083"/>
                      <a:pt x="3761899" y="555033"/>
                      <a:pt x="3776186" y="535031"/>
                    </a:cubicBezTo>
                    <a:cubicBezTo>
                      <a:pt x="3790474" y="515028"/>
                      <a:pt x="3792379" y="491216"/>
                      <a:pt x="3781902" y="468356"/>
                    </a:cubicBezTo>
                    <a:cubicBezTo>
                      <a:pt x="3772377" y="448353"/>
                      <a:pt x="3754279" y="446448"/>
                      <a:pt x="3734277" y="447401"/>
                    </a:cubicBezTo>
                    <a:cubicBezTo>
                      <a:pt x="3732371" y="444543"/>
                      <a:pt x="3728561" y="443590"/>
                      <a:pt x="3724752" y="443590"/>
                    </a:cubicBezTo>
                    <a:close/>
                    <a:moveTo>
                      <a:pt x="2496979" y="425493"/>
                    </a:moveTo>
                    <a:cubicBezTo>
                      <a:pt x="2502694" y="448353"/>
                      <a:pt x="2508409" y="468356"/>
                      <a:pt x="2494121" y="487406"/>
                    </a:cubicBezTo>
                    <a:cubicBezTo>
                      <a:pt x="2467452" y="522648"/>
                      <a:pt x="2452211" y="562653"/>
                      <a:pt x="2439829" y="604563"/>
                    </a:cubicBezTo>
                    <a:cubicBezTo>
                      <a:pt x="2430304" y="635996"/>
                      <a:pt x="2436019" y="646473"/>
                      <a:pt x="2467452" y="655998"/>
                    </a:cubicBezTo>
                    <a:cubicBezTo>
                      <a:pt x="2488407" y="661713"/>
                      <a:pt x="2488407" y="667428"/>
                      <a:pt x="2475071" y="682668"/>
                    </a:cubicBezTo>
                    <a:cubicBezTo>
                      <a:pt x="2450307" y="711243"/>
                      <a:pt x="2423636" y="738866"/>
                      <a:pt x="2402682" y="770298"/>
                    </a:cubicBezTo>
                    <a:cubicBezTo>
                      <a:pt x="2337911" y="869358"/>
                      <a:pt x="2275999" y="970323"/>
                      <a:pt x="2213134" y="1071288"/>
                    </a:cubicBezTo>
                    <a:cubicBezTo>
                      <a:pt x="2208371" y="1078908"/>
                      <a:pt x="2204561" y="1088433"/>
                      <a:pt x="2205514" y="1096053"/>
                    </a:cubicBezTo>
                    <a:cubicBezTo>
                      <a:pt x="2206466" y="1104626"/>
                      <a:pt x="2211229" y="1116055"/>
                      <a:pt x="2217896" y="1119866"/>
                    </a:cubicBezTo>
                    <a:cubicBezTo>
                      <a:pt x="2224564" y="1123676"/>
                      <a:pt x="2237899" y="1120818"/>
                      <a:pt x="2243614" y="1116055"/>
                    </a:cubicBezTo>
                    <a:cubicBezTo>
                      <a:pt x="2254091" y="1107483"/>
                      <a:pt x="2263616" y="1097005"/>
                      <a:pt x="2270284" y="1084623"/>
                    </a:cubicBezTo>
                    <a:cubicBezTo>
                      <a:pt x="2330291" y="987468"/>
                      <a:pt x="2388394" y="888408"/>
                      <a:pt x="2463641" y="801731"/>
                    </a:cubicBezTo>
                    <a:cubicBezTo>
                      <a:pt x="2500789" y="758868"/>
                      <a:pt x="2547461" y="723625"/>
                      <a:pt x="2590324" y="686478"/>
                    </a:cubicBezTo>
                    <a:cubicBezTo>
                      <a:pt x="2594134" y="682668"/>
                      <a:pt x="2605564" y="682668"/>
                      <a:pt x="2610327" y="685525"/>
                    </a:cubicBezTo>
                    <a:cubicBezTo>
                      <a:pt x="2615089" y="689336"/>
                      <a:pt x="2616041" y="698861"/>
                      <a:pt x="2615089" y="704575"/>
                    </a:cubicBezTo>
                    <a:cubicBezTo>
                      <a:pt x="2612232" y="716958"/>
                      <a:pt x="2604611" y="727436"/>
                      <a:pt x="2602707" y="738866"/>
                    </a:cubicBezTo>
                    <a:cubicBezTo>
                      <a:pt x="2596039" y="768393"/>
                      <a:pt x="2578894" y="783633"/>
                      <a:pt x="2548414" y="787443"/>
                    </a:cubicBezTo>
                    <a:cubicBezTo>
                      <a:pt x="2533174" y="789348"/>
                      <a:pt x="2524602" y="797921"/>
                      <a:pt x="2521744" y="814113"/>
                    </a:cubicBezTo>
                    <a:cubicBezTo>
                      <a:pt x="2507457" y="904600"/>
                      <a:pt x="2492216" y="996041"/>
                      <a:pt x="2477929" y="1086528"/>
                    </a:cubicBezTo>
                    <a:cubicBezTo>
                      <a:pt x="2474119" y="1111293"/>
                      <a:pt x="2480786" y="1134153"/>
                      <a:pt x="2496979" y="1154155"/>
                    </a:cubicBezTo>
                    <a:cubicBezTo>
                      <a:pt x="2512219" y="1171301"/>
                      <a:pt x="2525554" y="1173205"/>
                      <a:pt x="2543652" y="1158918"/>
                    </a:cubicBezTo>
                    <a:cubicBezTo>
                      <a:pt x="2565559" y="1141773"/>
                      <a:pt x="2582704" y="1119866"/>
                      <a:pt x="2591277" y="1092243"/>
                    </a:cubicBezTo>
                    <a:cubicBezTo>
                      <a:pt x="2595086" y="1077956"/>
                      <a:pt x="2602707" y="1075098"/>
                      <a:pt x="2616041" y="1083671"/>
                    </a:cubicBezTo>
                    <a:cubicBezTo>
                      <a:pt x="2631282" y="1093196"/>
                      <a:pt x="2646521" y="1103673"/>
                      <a:pt x="2662714" y="1110341"/>
                    </a:cubicBezTo>
                    <a:cubicBezTo>
                      <a:pt x="2671286" y="1114151"/>
                      <a:pt x="2687479" y="1114151"/>
                      <a:pt x="2691289" y="1109388"/>
                    </a:cubicBezTo>
                    <a:cubicBezTo>
                      <a:pt x="2697004" y="1101768"/>
                      <a:pt x="2698909" y="1086528"/>
                      <a:pt x="2696052" y="1077003"/>
                    </a:cubicBezTo>
                    <a:cubicBezTo>
                      <a:pt x="2691289" y="1062716"/>
                      <a:pt x="2682716" y="1047475"/>
                      <a:pt x="2671286" y="1036998"/>
                    </a:cubicBezTo>
                    <a:cubicBezTo>
                      <a:pt x="2647474" y="1015091"/>
                      <a:pt x="2644616" y="992231"/>
                      <a:pt x="2656046" y="962703"/>
                    </a:cubicBezTo>
                    <a:cubicBezTo>
                      <a:pt x="2670334" y="925556"/>
                      <a:pt x="2679859" y="886503"/>
                      <a:pt x="2689384" y="848403"/>
                    </a:cubicBezTo>
                    <a:cubicBezTo>
                      <a:pt x="2694146" y="830306"/>
                      <a:pt x="2686527" y="815066"/>
                      <a:pt x="2670334" y="804588"/>
                    </a:cubicBezTo>
                    <a:cubicBezTo>
                      <a:pt x="2657952" y="796968"/>
                      <a:pt x="2645569" y="788396"/>
                      <a:pt x="2633186" y="779823"/>
                    </a:cubicBezTo>
                    <a:cubicBezTo>
                      <a:pt x="2634139" y="776966"/>
                      <a:pt x="2634139" y="774108"/>
                      <a:pt x="2635091" y="773156"/>
                    </a:cubicBezTo>
                    <a:cubicBezTo>
                      <a:pt x="2637949" y="769346"/>
                      <a:pt x="2641759" y="766488"/>
                      <a:pt x="2645569" y="762678"/>
                    </a:cubicBezTo>
                    <a:cubicBezTo>
                      <a:pt x="2689384" y="719816"/>
                      <a:pt x="2713196" y="667428"/>
                      <a:pt x="2727484" y="610278"/>
                    </a:cubicBezTo>
                    <a:cubicBezTo>
                      <a:pt x="2734152" y="584561"/>
                      <a:pt x="2719864" y="570273"/>
                      <a:pt x="2693194" y="573131"/>
                    </a:cubicBezTo>
                    <a:cubicBezTo>
                      <a:pt x="2682716" y="574083"/>
                      <a:pt x="2671286" y="577893"/>
                      <a:pt x="2661761" y="582656"/>
                    </a:cubicBezTo>
                    <a:cubicBezTo>
                      <a:pt x="2641759" y="592181"/>
                      <a:pt x="2622709" y="602658"/>
                      <a:pt x="2602707" y="613136"/>
                    </a:cubicBezTo>
                    <a:cubicBezTo>
                      <a:pt x="2597944" y="615993"/>
                      <a:pt x="2592229" y="616946"/>
                      <a:pt x="2585561" y="618850"/>
                    </a:cubicBezTo>
                    <a:cubicBezTo>
                      <a:pt x="2594134" y="593133"/>
                      <a:pt x="2602707" y="570273"/>
                      <a:pt x="2608421" y="547413"/>
                    </a:cubicBezTo>
                    <a:cubicBezTo>
                      <a:pt x="2613184" y="526458"/>
                      <a:pt x="2603659" y="516933"/>
                      <a:pt x="2582704" y="516933"/>
                    </a:cubicBezTo>
                    <a:cubicBezTo>
                      <a:pt x="2575084" y="516933"/>
                      <a:pt x="2568416" y="515981"/>
                      <a:pt x="2560796" y="515981"/>
                    </a:cubicBezTo>
                    <a:cubicBezTo>
                      <a:pt x="2559844" y="513123"/>
                      <a:pt x="2559844" y="511218"/>
                      <a:pt x="2558891" y="508360"/>
                    </a:cubicBezTo>
                    <a:cubicBezTo>
                      <a:pt x="2570321" y="503598"/>
                      <a:pt x="2581752" y="495978"/>
                      <a:pt x="2594134" y="494073"/>
                    </a:cubicBezTo>
                    <a:cubicBezTo>
                      <a:pt x="2615089" y="490263"/>
                      <a:pt x="2630329" y="481691"/>
                      <a:pt x="2641759" y="464546"/>
                    </a:cubicBezTo>
                    <a:cubicBezTo>
                      <a:pt x="2673191" y="415968"/>
                      <a:pt x="2705577" y="368343"/>
                      <a:pt x="2737009" y="318813"/>
                    </a:cubicBezTo>
                    <a:cubicBezTo>
                      <a:pt x="2749391" y="298810"/>
                      <a:pt x="2734152" y="263568"/>
                      <a:pt x="2709386" y="257853"/>
                    </a:cubicBezTo>
                    <a:cubicBezTo>
                      <a:pt x="2687479" y="252138"/>
                      <a:pt x="2664619" y="248328"/>
                      <a:pt x="2641759" y="247376"/>
                    </a:cubicBezTo>
                    <a:cubicBezTo>
                      <a:pt x="2626519" y="246423"/>
                      <a:pt x="2616041" y="244518"/>
                      <a:pt x="2607469" y="231183"/>
                    </a:cubicBezTo>
                    <a:cubicBezTo>
                      <a:pt x="2593182" y="208323"/>
                      <a:pt x="2567464" y="211181"/>
                      <a:pt x="2554129" y="234993"/>
                    </a:cubicBezTo>
                    <a:cubicBezTo>
                      <a:pt x="2550319" y="242613"/>
                      <a:pt x="2548414" y="252138"/>
                      <a:pt x="2544604" y="259758"/>
                    </a:cubicBezTo>
                    <a:cubicBezTo>
                      <a:pt x="2538889" y="271188"/>
                      <a:pt x="2533174" y="283571"/>
                      <a:pt x="2526507" y="294048"/>
                    </a:cubicBezTo>
                    <a:cubicBezTo>
                      <a:pt x="2523649" y="297858"/>
                      <a:pt x="2516982" y="300715"/>
                      <a:pt x="2513171" y="299763"/>
                    </a:cubicBezTo>
                    <a:cubicBezTo>
                      <a:pt x="2509361" y="298810"/>
                      <a:pt x="2505552" y="292143"/>
                      <a:pt x="2504599" y="288333"/>
                    </a:cubicBezTo>
                    <a:cubicBezTo>
                      <a:pt x="2502694" y="280713"/>
                      <a:pt x="2505552" y="271188"/>
                      <a:pt x="2502694" y="263568"/>
                    </a:cubicBezTo>
                    <a:cubicBezTo>
                      <a:pt x="2499836" y="255948"/>
                      <a:pt x="2495074" y="244518"/>
                      <a:pt x="2489359" y="243565"/>
                    </a:cubicBezTo>
                    <a:cubicBezTo>
                      <a:pt x="2480786" y="241660"/>
                      <a:pt x="2468404" y="244518"/>
                      <a:pt x="2461736" y="250233"/>
                    </a:cubicBezTo>
                    <a:cubicBezTo>
                      <a:pt x="2455069" y="255948"/>
                      <a:pt x="2449354" y="267378"/>
                      <a:pt x="2449354" y="274998"/>
                    </a:cubicBezTo>
                    <a:cubicBezTo>
                      <a:pt x="2451259" y="313098"/>
                      <a:pt x="2433161" y="343578"/>
                      <a:pt x="2417921" y="375963"/>
                    </a:cubicBezTo>
                    <a:cubicBezTo>
                      <a:pt x="2415064" y="382631"/>
                      <a:pt x="2410302" y="393108"/>
                      <a:pt x="2412207" y="396918"/>
                    </a:cubicBezTo>
                    <a:cubicBezTo>
                      <a:pt x="2425541" y="415968"/>
                      <a:pt x="2440782" y="435018"/>
                      <a:pt x="2457927" y="450258"/>
                    </a:cubicBezTo>
                    <a:cubicBezTo>
                      <a:pt x="2459832" y="452163"/>
                      <a:pt x="2479834" y="435971"/>
                      <a:pt x="2491264" y="428351"/>
                    </a:cubicBezTo>
                    <a:cubicBezTo>
                      <a:pt x="2490311" y="430256"/>
                      <a:pt x="2492216" y="429303"/>
                      <a:pt x="2496979" y="425493"/>
                    </a:cubicBezTo>
                    <a:close/>
                    <a:moveTo>
                      <a:pt x="5505927" y="393108"/>
                    </a:moveTo>
                    <a:cubicBezTo>
                      <a:pt x="5489734" y="360723"/>
                      <a:pt x="5475447" y="328338"/>
                      <a:pt x="5459254" y="295953"/>
                    </a:cubicBezTo>
                    <a:cubicBezTo>
                      <a:pt x="5451634" y="281665"/>
                      <a:pt x="5444014" y="266426"/>
                      <a:pt x="5433536" y="254043"/>
                    </a:cubicBezTo>
                    <a:cubicBezTo>
                      <a:pt x="5424011" y="242613"/>
                      <a:pt x="5412582" y="225468"/>
                      <a:pt x="5394484" y="238803"/>
                    </a:cubicBezTo>
                    <a:cubicBezTo>
                      <a:pt x="5376386" y="251185"/>
                      <a:pt x="5386864" y="268331"/>
                      <a:pt x="5394484" y="282618"/>
                    </a:cubicBezTo>
                    <a:cubicBezTo>
                      <a:pt x="5403057" y="298810"/>
                      <a:pt x="5412582" y="314051"/>
                      <a:pt x="5419249" y="330243"/>
                    </a:cubicBezTo>
                    <a:cubicBezTo>
                      <a:pt x="5439252" y="377868"/>
                      <a:pt x="5457349" y="425493"/>
                      <a:pt x="5476399" y="474071"/>
                    </a:cubicBezTo>
                    <a:cubicBezTo>
                      <a:pt x="5486877" y="500741"/>
                      <a:pt x="5488782" y="502646"/>
                      <a:pt x="5517357" y="497883"/>
                    </a:cubicBezTo>
                    <a:cubicBezTo>
                      <a:pt x="5530691" y="495978"/>
                      <a:pt x="5533549" y="500741"/>
                      <a:pt x="5533549" y="512171"/>
                    </a:cubicBezTo>
                    <a:cubicBezTo>
                      <a:pt x="5533549" y="534078"/>
                      <a:pt x="5526882" y="553128"/>
                      <a:pt x="5511641" y="568368"/>
                    </a:cubicBezTo>
                    <a:cubicBezTo>
                      <a:pt x="5452586" y="628375"/>
                      <a:pt x="5392579" y="687431"/>
                      <a:pt x="5332572" y="746486"/>
                    </a:cubicBezTo>
                    <a:cubicBezTo>
                      <a:pt x="5312569" y="766488"/>
                      <a:pt x="5292566" y="786491"/>
                      <a:pt x="5274469" y="807446"/>
                    </a:cubicBezTo>
                    <a:cubicBezTo>
                      <a:pt x="5263039" y="820781"/>
                      <a:pt x="5255419" y="837925"/>
                      <a:pt x="5267802" y="852213"/>
                    </a:cubicBezTo>
                    <a:cubicBezTo>
                      <a:pt x="5282089" y="867453"/>
                      <a:pt x="5300186" y="858881"/>
                      <a:pt x="5315427" y="852213"/>
                    </a:cubicBezTo>
                    <a:cubicBezTo>
                      <a:pt x="5318284" y="851261"/>
                      <a:pt x="5320189" y="849356"/>
                      <a:pt x="5322094" y="847450"/>
                    </a:cubicBezTo>
                    <a:cubicBezTo>
                      <a:pt x="5355432" y="816971"/>
                      <a:pt x="5388769" y="786491"/>
                      <a:pt x="5422107" y="755058"/>
                    </a:cubicBezTo>
                    <a:cubicBezTo>
                      <a:pt x="5445919" y="732198"/>
                      <a:pt x="5468779" y="707433"/>
                      <a:pt x="5494497" y="687431"/>
                    </a:cubicBezTo>
                    <a:cubicBezTo>
                      <a:pt x="5537359" y="655046"/>
                      <a:pt x="5577364" y="620756"/>
                      <a:pt x="5603082" y="573131"/>
                    </a:cubicBezTo>
                    <a:cubicBezTo>
                      <a:pt x="5606891" y="566463"/>
                      <a:pt x="5609749" y="559796"/>
                      <a:pt x="5614511" y="553128"/>
                    </a:cubicBezTo>
                    <a:cubicBezTo>
                      <a:pt x="5623084" y="541698"/>
                      <a:pt x="5630704" y="544556"/>
                      <a:pt x="5635466" y="555986"/>
                    </a:cubicBezTo>
                    <a:cubicBezTo>
                      <a:pt x="5638324" y="561700"/>
                      <a:pt x="5639277" y="570273"/>
                      <a:pt x="5636419" y="575988"/>
                    </a:cubicBezTo>
                    <a:cubicBezTo>
                      <a:pt x="5625941" y="605516"/>
                      <a:pt x="5616416" y="635996"/>
                      <a:pt x="5602129" y="663618"/>
                    </a:cubicBezTo>
                    <a:cubicBezTo>
                      <a:pt x="5571649" y="721721"/>
                      <a:pt x="5519261" y="761725"/>
                      <a:pt x="5477352" y="809350"/>
                    </a:cubicBezTo>
                    <a:cubicBezTo>
                      <a:pt x="5455444" y="834116"/>
                      <a:pt x="5454491" y="839831"/>
                      <a:pt x="5476399" y="864596"/>
                    </a:cubicBezTo>
                    <a:cubicBezTo>
                      <a:pt x="5482114" y="871263"/>
                      <a:pt x="5489734" y="876978"/>
                      <a:pt x="5495449" y="883646"/>
                    </a:cubicBezTo>
                    <a:cubicBezTo>
                      <a:pt x="5502116" y="893171"/>
                      <a:pt x="5511641" y="901743"/>
                      <a:pt x="5513547" y="913173"/>
                    </a:cubicBezTo>
                    <a:cubicBezTo>
                      <a:pt x="5521166" y="950321"/>
                      <a:pt x="5518309" y="986516"/>
                      <a:pt x="5498307" y="1020806"/>
                    </a:cubicBezTo>
                    <a:cubicBezTo>
                      <a:pt x="5478304" y="1055096"/>
                      <a:pt x="5460207" y="1091291"/>
                      <a:pt x="5443061" y="1127486"/>
                    </a:cubicBezTo>
                    <a:cubicBezTo>
                      <a:pt x="5431632" y="1150346"/>
                      <a:pt x="5442109" y="1174158"/>
                      <a:pt x="5464969" y="1183683"/>
                    </a:cubicBezTo>
                    <a:cubicBezTo>
                      <a:pt x="5521166" y="1207496"/>
                      <a:pt x="5575459" y="1194161"/>
                      <a:pt x="5613559" y="1147488"/>
                    </a:cubicBezTo>
                    <a:cubicBezTo>
                      <a:pt x="5639277" y="1115103"/>
                      <a:pt x="5647849" y="1047475"/>
                      <a:pt x="5624036" y="1017948"/>
                    </a:cubicBezTo>
                    <a:cubicBezTo>
                      <a:pt x="5606891" y="996041"/>
                      <a:pt x="5602129" y="980800"/>
                      <a:pt x="5623084" y="959846"/>
                    </a:cubicBezTo>
                    <a:cubicBezTo>
                      <a:pt x="5630704" y="952225"/>
                      <a:pt x="5630704" y="933175"/>
                      <a:pt x="5625941" y="921746"/>
                    </a:cubicBezTo>
                    <a:cubicBezTo>
                      <a:pt x="5624036" y="915078"/>
                      <a:pt x="5605939" y="912221"/>
                      <a:pt x="5595461" y="911268"/>
                    </a:cubicBezTo>
                    <a:cubicBezTo>
                      <a:pt x="5573554" y="910316"/>
                      <a:pt x="5569744" y="906506"/>
                      <a:pt x="5565934" y="884598"/>
                    </a:cubicBezTo>
                    <a:cubicBezTo>
                      <a:pt x="5563077" y="868406"/>
                      <a:pt x="5557361" y="851261"/>
                      <a:pt x="5547836" y="837925"/>
                    </a:cubicBezTo>
                    <a:cubicBezTo>
                      <a:pt x="5537359" y="822686"/>
                      <a:pt x="5536407" y="813161"/>
                      <a:pt x="5549741" y="800778"/>
                    </a:cubicBezTo>
                    <a:cubicBezTo>
                      <a:pt x="5583079" y="769346"/>
                      <a:pt x="5615464" y="736961"/>
                      <a:pt x="5648802" y="706481"/>
                    </a:cubicBezTo>
                    <a:cubicBezTo>
                      <a:pt x="5675472" y="681716"/>
                      <a:pt x="5690711" y="651236"/>
                      <a:pt x="5702141" y="616946"/>
                    </a:cubicBezTo>
                    <a:cubicBezTo>
                      <a:pt x="5709761" y="593133"/>
                      <a:pt x="5716429" y="569321"/>
                      <a:pt x="5728811" y="548366"/>
                    </a:cubicBezTo>
                    <a:cubicBezTo>
                      <a:pt x="5748814" y="515028"/>
                      <a:pt x="5746909" y="482643"/>
                      <a:pt x="5728811" y="450258"/>
                    </a:cubicBezTo>
                    <a:cubicBezTo>
                      <a:pt x="5718334" y="431208"/>
                      <a:pt x="5718334" y="415968"/>
                      <a:pt x="5726907" y="397871"/>
                    </a:cubicBezTo>
                    <a:cubicBezTo>
                      <a:pt x="5741194" y="368343"/>
                      <a:pt x="5757386" y="340721"/>
                      <a:pt x="5767864" y="310240"/>
                    </a:cubicBezTo>
                    <a:cubicBezTo>
                      <a:pt x="5777389" y="284523"/>
                      <a:pt x="5782152" y="257853"/>
                      <a:pt x="5786914" y="231183"/>
                    </a:cubicBezTo>
                    <a:cubicBezTo>
                      <a:pt x="5787866" y="222610"/>
                      <a:pt x="5782152" y="211181"/>
                      <a:pt x="5775484" y="204513"/>
                    </a:cubicBezTo>
                    <a:cubicBezTo>
                      <a:pt x="5754529" y="181653"/>
                      <a:pt x="5719286" y="177843"/>
                      <a:pt x="5686902" y="194035"/>
                    </a:cubicBezTo>
                    <a:cubicBezTo>
                      <a:pt x="5660232" y="207370"/>
                      <a:pt x="5634514" y="209276"/>
                      <a:pt x="5608797" y="191178"/>
                    </a:cubicBezTo>
                    <a:cubicBezTo>
                      <a:pt x="5599272" y="185463"/>
                      <a:pt x="5588794" y="180701"/>
                      <a:pt x="5579269" y="175938"/>
                    </a:cubicBezTo>
                    <a:cubicBezTo>
                      <a:pt x="5566886" y="170223"/>
                      <a:pt x="5556409" y="171176"/>
                      <a:pt x="5545932" y="182606"/>
                    </a:cubicBezTo>
                    <a:cubicBezTo>
                      <a:pt x="5538311" y="192131"/>
                      <a:pt x="5527834" y="200703"/>
                      <a:pt x="5517357" y="206418"/>
                    </a:cubicBezTo>
                    <a:cubicBezTo>
                      <a:pt x="5502116" y="214990"/>
                      <a:pt x="5501164" y="226420"/>
                      <a:pt x="5507832" y="239756"/>
                    </a:cubicBezTo>
                    <a:cubicBezTo>
                      <a:pt x="5515452" y="254995"/>
                      <a:pt x="5526882" y="264521"/>
                      <a:pt x="5544979" y="265473"/>
                    </a:cubicBezTo>
                    <a:cubicBezTo>
                      <a:pt x="5557361" y="265473"/>
                      <a:pt x="5570697" y="266426"/>
                      <a:pt x="5581174" y="267378"/>
                    </a:cubicBezTo>
                    <a:cubicBezTo>
                      <a:pt x="5558314" y="310240"/>
                      <a:pt x="5532597" y="351198"/>
                      <a:pt x="5505927" y="393108"/>
                    </a:cubicBezTo>
                    <a:close/>
                    <a:moveTo>
                      <a:pt x="105251" y="796968"/>
                    </a:moveTo>
                    <a:cubicBezTo>
                      <a:pt x="104299" y="775061"/>
                      <a:pt x="102394" y="757916"/>
                      <a:pt x="102394" y="740771"/>
                    </a:cubicBezTo>
                    <a:cubicBezTo>
                      <a:pt x="101441" y="683621"/>
                      <a:pt x="99536" y="627423"/>
                      <a:pt x="100489" y="570273"/>
                    </a:cubicBezTo>
                    <a:cubicBezTo>
                      <a:pt x="101441" y="532173"/>
                      <a:pt x="110966" y="495978"/>
                      <a:pt x="128111" y="461688"/>
                    </a:cubicBezTo>
                    <a:cubicBezTo>
                      <a:pt x="160496" y="395013"/>
                      <a:pt x="185261" y="325481"/>
                      <a:pt x="178594" y="249281"/>
                    </a:cubicBezTo>
                    <a:cubicBezTo>
                      <a:pt x="174784" y="204513"/>
                      <a:pt x="169069" y="159745"/>
                      <a:pt x="133826" y="126408"/>
                    </a:cubicBezTo>
                    <a:cubicBezTo>
                      <a:pt x="118586" y="112120"/>
                      <a:pt x="100489" y="97833"/>
                      <a:pt x="78581" y="107358"/>
                    </a:cubicBezTo>
                    <a:cubicBezTo>
                      <a:pt x="55721" y="116883"/>
                      <a:pt x="53816" y="138790"/>
                      <a:pt x="52864" y="159745"/>
                    </a:cubicBezTo>
                    <a:cubicBezTo>
                      <a:pt x="52864" y="166413"/>
                      <a:pt x="51911" y="174033"/>
                      <a:pt x="53816" y="180701"/>
                    </a:cubicBezTo>
                    <a:cubicBezTo>
                      <a:pt x="60484" y="211181"/>
                      <a:pt x="69056" y="240708"/>
                      <a:pt x="74771" y="270235"/>
                    </a:cubicBezTo>
                    <a:cubicBezTo>
                      <a:pt x="90011" y="351198"/>
                      <a:pt x="74771" y="430256"/>
                      <a:pt x="49054" y="507408"/>
                    </a:cubicBezTo>
                    <a:cubicBezTo>
                      <a:pt x="45244" y="517885"/>
                      <a:pt x="42386" y="528363"/>
                      <a:pt x="41434" y="538841"/>
                    </a:cubicBezTo>
                    <a:cubicBezTo>
                      <a:pt x="37624" y="583608"/>
                      <a:pt x="34766" y="629328"/>
                      <a:pt x="30956" y="674096"/>
                    </a:cubicBezTo>
                    <a:cubicBezTo>
                      <a:pt x="24289" y="756011"/>
                      <a:pt x="17621" y="836973"/>
                      <a:pt x="10001" y="918888"/>
                    </a:cubicBezTo>
                    <a:cubicBezTo>
                      <a:pt x="5239" y="965561"/>
                      <a:pt x="30956" y="998898"/>
                      <a:pt x="61436" y="1028425"/>
                    </a:cubicBezTo>
                    <a:cubicBezTo>
                      <a:pt x="76676" y="1043666"/>
                      <a:pt x="93821" y="1041761"/>
                      <a:pt x="106204" y="1023663"/>
                    </a:cubicBezTo>
                    <a:cubicBezTo>
                      <a:pt x="115729" y="1010328"/>
                      <a:pt x="122396" y="995088"/>
                      <a:pt x="128111" y="979848"/>
                    </a:cubicBezTo>
                    <a:cubicBezTo>
                      <a:pt x="145256" y="934128"/>
                      <a:pt x="157639" y="886503"/>
                      <a:pt x="177641" y="842688"/>
                    </a:cubicBezTo>
                    <a:cubicBezTo>
                      <a:pt x="270986" y="642663"/>
                      <a:pt x="402431" y="469308"/>
                      <a:pt x="564356" y="317860"/>
                    </a:cubicBezTo>
                    <a:cubicBezTo>
                      <a:pt x="628174" y="258806"/>
                      <a:pt x="692944" y="200703"/>
                      <a:pt x="754856" y="139743"/>
                    </a:cubicBezTo>
                    <a:cubicBezTo>
                      <a:pt x="779621" y="115930"/>
                      <a:pt x="800576" y="88308"/>
                      <a:pt x="818674" y="58780"/>
                    </a:cubicBezTo>
                    <a:cubicBezTo>
                      <a:pt x="837724" y="27348"/>
                      <a:pt x="827246" y="10203"/>
                      <a:pt x="789146" y="7345"/>
                    </a:cubicBezTo>
                    <a:cubicBezTo>
                      <a:pt x="750094" y="5440"/>
                      <a:pt x="717709" y="16870"/>
                      <a:pt x="690086" y="48303"/>
                    </a:cubicBezTo>
                    <a:cubicBezTo>
                      <a:pt x="509111" y="254995"/>
                      <a:pt x="328136" y="461688"/>
                      <a:pt x="175736" y="691241"/>
                    </a:cubicBezTo>
                    <a:cubicBezTo>
                      <a:pt x="158591" y="717911"/>
                      <a:pt x="141446" y="744581"/>
                      <a:pt x="123349" y="771250"/>
                    </a:cubicBezTo>
                    <a:cubicBezTo>
                      <a:pt x="120491" y="779823"/>
                      <a:pt x="113824" y="786491"/>
                      <a:pt x="105251" y="796968"/>
                    </a:cubicBezTo>
                    <a:close/>
                    <a:moveTo>
                      <a:pt x="740569" y="802683"/>
                    </a:moveTo>
                    <a:cubicBezTo>
                      <a:pt x="733901" y="707433"/>
                      <a:pt x="729139" y="641711"/>
                      <a:pt x="723424" y="576941"/>
                    </a:cubicBezTo>
                    <a:cubicBezTo>
                      <a:pt x="718661" y="515981"/>
                      <a:pt x="691991" y="467403"/>
                      <a:pt x="635794" y="438828"/>
                    </a:cubicBezTo>
                    <a:cubicBezTo>
                      <a:pt x="612934" y="427398"/>
                      <a:pt x="591026" y="417873"/>
                      <a:pt x="576739" y="394060"/>
                    </a:cubicBezTo>
                    <a:cubicBezTo>
                      <a:pt x="565309" y="375010"/>
                      <a:pt x="544354" y="378821"/>
                      <a:pt x="534829" y="399776"/>
                    </a:cubicBezTo>
                    <a:cubicBezTo>
                      <a:pt x="530066" y="411206"/>
                      <a:pt x="529114" y="423588"/>
                      <a:pt x="525304" y="435018"/>
                    </a:cubicBezTo>
                    <a:cubicBezTo>
                      <a:pt x="522446" y="443590"/>
                      <a:pt x="518636" y="453115"/>
                      <a:pt x="512921" y="458831"/>
                    </a:cubicBezTo>
                    <a:cubicBezTo>
                      <a:pt x="488156" y="481691"/>
                      <a:pt x="460534" y="501693"/>
                      <a:pt x="437674" y="526458"/>
                    </a:cubicBezTo>
                    <a:cubicBezTo>
                      <a:pt x="389096" y="577893"/>
                      <a:pt x="341471" y="631233"/>
                      <a:pt x="295751" y="685525"/>
                    </a:cubicBezTo>
                    <a:cubicBezTo>
                      <a:pt x="276701" y="708386"/>
                      <a:pt x="262414" y="736008"/>
                      <a:pt x="249079" y="763631"/>
                    </a:cubicBezTo>
                    <a:cubicBezTo>
                      <a:pt x="232886" y="798873"/>
                      <a:pt x="242411" y="822686"/>
                      <a:pt x="276701" y="840783"/>
                    </a:cubicBezTo>
                    <a:cubicBezTo>
                      <a:pt x="300514" y="854118"/>
                      <a:pt x="323374" y="867453"/>
                      <a:pt x="348139" y="878883"/>
                    </a:cubicBezTo>
                    <a:cubicBezTo>
                      <a:pt x="367189" y="887456"/>
                      <a:pt x="386239" y="896981"/>
                      <a:pt x="406241" y="898886"/>
                    </a:cubicBezTo>
                    <a:cubicBezTo>
                      <a:pt x="496729" y="908411"/>
                      <a:pt x="530066" y="881741"/>
                      <a:pt x="549116" y="814113"/>
                    </a:cubicBezTo>
                    <a:cubicBezTo>
                      <a:pt x="557689" y="783633"/>
                      <a:pt x="562451" y="751248"/>
                      <a:pt x="565309" y="718863"/>
                    </a:cubicBezTo>
                    <a:cubicBezTo>
                      <a:pt x="569119" y="662666"/>
                      <a:pt x="569119" y="606468"/>
                      <a:pt x="571976" y="550271"/>
                    </a:cubicBezTo>
                    <a:cubicBezTo>
                      <a:pt x="572929" y="535031"/>
                      <a:pt x="574834" y="517885"/>
                      <a:pt x="592931" y="514075"/>
                    </a:cubicBezTo>
                    <a:cubicBezTo>
                      <a:pt x="611981" y="509313"/>
                      <a:pt x="623411" y="522648"/>
                      <a:pt x="629126" y="537888"/>
                    </a:cubicBezTo>
                    <a:cubicBezTo>
                      <a:pt x="637699" y="559796"/>
                      <a:pt x="645319" y="581703"/>
                      <a:pt x="649129" y="604563"/>
                    </a:cubicBezTo>
                    <a:cubicBezTo>
                      <a:pt x="671036" y="730293"/>
                      <a:pt x="672941" y="856975"/>
                      <a:pt x="652939" y="982706"/>
                    </a:cubicBezTo>
                    <a:cubicBezTo>
                      <a:pt x="638651" y="1073193"/>
                      <a:pt x="591026" y="1143678"/>
                      <a:pt x="505301" y="1184636"/>
                    </a:cubicBezTo>
                    <a:cubicBezTo>
                      <a:pt x="490061" y="1191303"/>
                      <a:pt x="472916" y="1193208"/>
                      <a:pt x="457676" y="1198923"/>
                    </a:cubicBezTo>
                    <a:cubicBezTo>
                      <a:pt x="434816" y="1206543"/>
                      <a:pt x="431959" y="1219878"/>
                      <a:pt x="447199" y="1237976"/>
                    </a:cubicBezTo>
                    <a:cubicBezTo>
                      <a:pt x="464344" y="1258930"/>
                      <a:pt x="499586" y="1268455"/>
                      <a:pt x="527209" y="1258930"/>
                    </a:cubicBezTo>
                    <a:cubicBezTo>
                      <a:pt x="571976" y="1242738"/>
                      <a:pt x="611981" y="1218926"/>
                      <a:pt x="648176" y="1187493"/>
                    </a:cubicBezTo>
                    <a:cubicBezTo>
                      <a:pt x="686276" y="1155108"/>
                      <a:pt x="711994" y="1115103"/>
                      <a:pt x="716756" y="1064621"/>
                    </a:cubicBezTo>
                    <a:cubicBezTo>
                      <a:pt x="726281" y="966513"/>
                      <a:pt x="734854" y="869358"/>
                      <a:pt x="740569" y="802683"/>
                    </a:cubicBezTo>
                    <a:close/>
                    <a:moveTo>
                      <a:pt x="1329214" y="872216"/>
                    </a:moveTo>
                    <a:cubicBezTo>
                      <a:pt x="1333976" y="842688"/>
                      <a:pt x="1338739" y="816971"/>
                      <a:pt x="1340644" y="791253"/>
                    </a:cubicBezTo>
                    <a:cubicBezTo>
                      <a:pt x="1343501" y="757916"/>
                      <a:pt x="1325404" y="736008"/>
                      <a:pt x="1295876" y="724578"/>
                    </a:cubicBezTo>
                    <a:cubicBezTo>
                      <a:pt x="1284446" y="719816"/>
                      <a:pt x="1272064" y="709338"/>
                      <a:pt x="1259681" y="722673"/>
                    </a:cubicBezTo>
                    <a:cubicBezTo>
                      <a:pt x="1246346" y="736961"/>
                      <a:pt x="1237774" y="753153"/>
                      <a:pt x="1245394" y="773156"/>
                    </a:cubicBezTo>
                    <a:cubicBezTo>
                      <a:pt x="1247299" y="778871"/>
                      <a:pt x="1251109" y="784586"/>
                      <a:pt x="1254919" y="789348"/>
                    </a:cubicBezTo>
                    <a:cubicBezTo>
                      <a:pt x="1270159" y="809350"/>
                      <a:pt x="1274921" y="833163"/>
                      <a:pt x="1273969" y="857928"/>
                    </a:cubicBezTo>
                    <a:cubicBezTo>
                      <a:pt x="1273016" y="877931"/>
                      <a:pt x="1271111" y="897933"/>
                      <a:pt x="1268254" y="916983"/>
                    </a:cubicBezTo>
                    <a:cubicBezTo>
                      <a:pt x="1266349" y="933175"/>
                      <a:pt x="1266349" y="949368"/>
                      <a:pt x="1281589" y="959846"/>
                    </a:cubicBezTo>
                    <a:cubicBezTo>
                      <a:pt x="1297781" y="970323"/>
                      <a:pt x="1314926" y="967466"/>
                      <a:pt x="1330166" y="956036"/>
                    </a:cubicBezTo>
                    <a:cubicBezTo>
                      <a:pt x="1351121" y="939843"/>
                      <a:pt x="1371124" y="923650"/>
                      <a:pt x="1392079" y="907458"/>
                    </a:cubicBezTo>
                    <a:cubicBezTo>
                      <a:pt x="1412081" y="891266"/>
                      <a:pt x="1417796" y="892218"/>
                      <a:pt x="1428274" y="915078"/>
                    </a:cubicBezTo>
                    <a:cubicBezTo>
                      <a:pt x="1430179" y="919841"/>
                      <a:pt x="1432084" y="926508"/>
                      <a:pt x="1435894" y="929366"/>
                    </a:cubicBezTo>
                    <a:cubicBezTo>
                      <a:pt x="1444466" y="936033"/>
                      <a:pt x="1454944" y="945558"/>
                      <a:pt x="1464469" y="944606"/>
                    </a:cubicBezTo>
                    <a:cubicBezTo>
                      <a:pt x="1472089" y="944606"/>
                      <a:pt x="1482566" y="932223"/>
                      <a:pt x="1486376" y="923650"/>
                    </a:cubicBezTo>
                    <a:cubicBezTo>
                      <a:pt x="1492091" y="908411"/>
                      <a:pt x="1493996" y="891266"/>
                      <a:pt x="1494949" y="875073"/>
                    </a:cubicBezTo>
                    <a:cubicBezTo>
                      <a:pt x="1497806" y="823638"/>
                      <a:pt x="1513999" y="801731"/>
                      <a:pt x="1562576" y="786491"/>
                    </a:cubicBezTo>
                    <a:cubicBezTo>
                      <a:pt x="1574959" y="782681"/>
                      <a:pt x="1581626" y="782681"/>
                      <a:pt x="1581626" y="798873"/>
                    </a:cubicBezTo>
                    <a:cubicBezTo>
                      <a:pt x="1581626" y="844593"/>
                      <a:pt x="1607344" y="868406"/>
                      <a:pt x="1652111" y="857928"/>
                    </a:cubicBezTo>
                    <a:cubicBezTo>
                      <a:pt x="1687354" y="850308"/>
                      <a:pt x="1720691" y="834116"/>
                      <a:pt x="1754029" y="817923"/>
                    </a:cubicBezTo>
                    <a:cubicBezTo>
                      <a:pt x="1764506" y="812208"/>
                      <a:pt x="1774031" y="797921"/>
                      <a:pt x="1778794" y="786491"/>
                    </a:cubicBezTo>
                    <a:cubicBezTo>
                      <a:pt x="1790224" y="757916"/>
                      <a:pt x="1773079" y="734103"/>
                      <a:pt x="1741646" y="736008"/>
                    </a:cubicBezTo>
                    <a:cubicBezTo>
                      <a:pt x="1726406" y="736961"/>
                      <a:pt x="1711166" y="743628"/>
                      <a:pt x="1694974" y="745533"/>
                    </a:cubicBezTo>
                    <a:cubicBezTo>
                      <a:pt x="1684496" y="746486"/>
                      <a:pt x="1674019" y="744581"/>
                      <a:pt x="1664494" y="743628"/>
                    </a:cubicBezTo>
                    <a:cubicBezTo>
                      <a:pt x="1665446" y="732198"/>
                      <a:pt x="1665446" y="720768"/>
                      <a:pt x="1668304" y="710291"/>
                    </a:cubicBezTo>
                    <a:cubicBezTo>
                      <a:pt x="1670209" y="704575"/>
                      <a:pt x="1676876" y="699813"/>
                      <a:pt x="1681639" y="695050"/>
                    </a:cubicBezTo>
                    <a:cubicBezTo>
                      <a:pt x="1721644" y="664571"/>
                      <a:pt x="1761649" y="634091"/>
                      <a:pt x="1801654" y="602658"/>
                    </a:cubicBezTo>
                    <a:cubicBezTo>
                      <a:pt x="1834039" y="576941"/>
                      <a:pt x="1835944" y="567416"/>
                      <a:pt x="1819751" y="529316"/>
                    </a:cubicBezTo>
                    <a:cubicBezTo>
                      <a:pt x="1800701" y="482643"/>
                      <a:pt x="1782604" y="435971"/>
                      <a:pt x="1764506" y="389298"/>
                    </a:cubicBezTo>
                    <a:cubicBezTo>
                      <a:pt x="1756886" y="370248"/>
                      <a:pt x="1744504" y="364533"/>
                      <a:pt x="1724501" y="371201"/>
                    </a:cubicBezTo>
                    <a:cubicBezTo>
                      <a:pt x="1699736" y="379773"/>
                      <a:pt x="1691164" y="401681"/>
                      <a:pt x="1683544" y="422635"/>
                    </a:cubicBezTo>
                    <a:cubicBezTo>
                      <a:pt x="1655921" y="500741"/>
                      <a:pt x="1627346" y="577893"/>
                      <a:pt x="1604486" y="656950"/>
                    </a:cubicBezTo>
                    <a:cubicBezTo>
                      <a:pt x="1591151" y="699813"/>
                      <a:pt x="1560671" y="721721"/>
                      <a:pt x="1525429" y="740771"/>
                    </a:cubicBezTo>
                    <a:cubicBezTo>
                      <a:pt x="1514951" y="746486"/>
                      <a:pt x="1509236" y="741723"/>
                      <a:pt x="1509236" y="731246"/>
                    </a:cubicBezTo>
                    <a:cubicBezTo>
                      <a:pt x="1507331" y="653141"/>
                      <a:pt x="1479709" y="580750"/>
                      <a:pt x="1454944" y="508360"/>
                    </a:cubicBezTo>
                    <a:cubicBezTo>
                      <a:pt x="1451134" y="496931"/>
                      <a:pt x="1438751" y="488358"/>
                      <a:pt x="1430179" y="478833"/>
                    </a:cubicBezTo>
                    <a:cubicBezTo>
                      <a:pt x="1421606" y="490263"/>
                      <a:pt x="1413034" y="501693"/>
                      <a:pt x="1404461" y="514075"/>
                    </a:cubicBezTo>
                    <a:cubicBezTo>
                      <a:pt x="1402556" y="517885"/>
                      <a:pt x="1402556" y="523600"/>
                      <a:pt x="1403509" y="528363"/>
                    </a:cubicBezTo>
                    <a:cubicBezTo>
                      <a:pt x="1404461" y="556938"/>
                      <a:pt x="1405414" y="586466"/>
                      <a:pt x="1407319" y="615041"/>
                    </a:cubicBezTo>
                    <a:cubicBezTo>
                      <a:pt x="1411129" y="658856"/>
                      <a:pt x="1416844" y="702671"/>
                      <a:pt x="1419701" y="746486"/>
                    </a:cubicBezTo>
                    <a:cubicBezTo>
                      <a:pt x="1421606" y="771250"/>
                      <a:pt x="1419701" y="796016"/>
                      <a:pt x="1403509" y="816971"/>
                    </a:cubicBezTo>
                    <a:cubicBezTo>
                      <a:pt x="1385411" y="841736"/>
                      <a:pt x="1362551" y="861738"/>
                      <a:pt x="1329214" y="872216"/>
                    </a:cubicBezTo>
                    <a:close/>
                    <a:moveTo>
                      <a:pt x="4435316" y="740771"/>
                    </a:moveTo>
                    <a:cubicBezTo>
                      <a:pt x="4429602" y="759821"/>
                      <a:pt x="4427697" y="774108"/>
                      <a:pt x="4421029" y="788396"/>
                    </a:cubicBezTo>
                    <a:cubicBezTo>
                      <a:pt x="4403884" y="828400"/>
                      <a:pt x="4384834" y="866500"/>
                      <a:pt x="4367689" y="906506"/>
                    </a:cubicBezTo>
                    <a:cubicBezTo>
                      <a:pt x="4363879" y="914125"/>
                      <a:pt x="4362927" y="929366"/>
                      <a:pt x="4367689" y="934128"/>
                    </a:cubicBezTo>
                    <a:cubicBezTo>
                      <a:pt x="4372452" y="938891"/>
                      <a:pt x="4386739" y="939843"/>
                      <a:pt x="4395311" y="936986"/>
                    </a:cubicBezTo>
                    <a:cubicBezTo>
                      <a:pt x="4420077" y="929366"/>
                      <a:pt x="4436269" y="910316"/>
                      <a:pt x="4445794" y="887456"/>
                    </a:cubicBezTo>
                    <a:cubicBezTo>
                      <a:pt x="4470559" y="829353"/>
                      <a:pt x="4493419" y="770298"/>
                      <a:pt x="4518184" y="712196"/>
                    </a:cubicBezTo>
                    <a:cubicBezTo>
                      <a:pt x="4521041" y="705528"/>
                      <a:pt x="4524852" y="698861"/>
                      <a:pt x="4530566" y="694098"/>
                    </a:cubicBezTo>
                    <a:cubicBezTo>
                      <a:pt x="4561999" y="663618"/>
                      <a:pt x="4594384" y="634091"/>
                      <a:pt x="4624864" y="601706"/>
                    </a:cubicBezTo>
                    <a:cubicBezTo>
                      <a:pt x="4634389" y="592181"/>
                      <a:pt x="4641057" y="577893"/>
                      <a:pt x="4643914" y="564558"/>
                    </a:cubicBezTo>
                    <a:cubicBezTo>
                      <a:pt x="4645819" y="555986"/>
                      <a:pt x="4638199" y="542650"/>
                      <a:pt x="4631532" y="537888"/>
                    </a:cubicBezTo>
                    <a:cubicBezTo>
                      <a:pt x="4624864" y="533125"/>
                      <a:pt x="4611529" y="535983"/>
                      <a:pt x="4602957" y="538841"/>
                    </a:cubicBezTo>
                    <a:cubicBezTo>
                      <a:pt x="4595336" y="541698"/>
                      <a:pt x="4589622" y="551223"/>
                      <a:pt x="4582954" y="555986"/>
                    </a:cubicBezTo>
                    <a:cubicBezTo>
                      <a:pt x="4576286" y="560748"/>
                      <a:pt x="4567714" y="562653"/>
                      <a:pt x="4559141" y="565511"/>
                    </a:cubicBezTo>
                    <a:cubicBezTo>
                      <a:pt x="4556284" y="557891"/>
                      <a:pt x="4552474" y="550271"/>
                      <a:pt x="4551522" y="542650"/>
                    </a:cubicBezTo>
                    <a:cubicBezTo>
                      <a:pt x="4549616" y="512171"/>
                      <a:pt x="4548664" y="481691"/>
                      <a:pt x="4525804" y="457878"/>
                    </a:cubicBezTo>
                    <a:cubicBezTo>
                      <a:pt x="4514374" y="444543"/>
                      <a:pt x="4499134" y="436923"/>
                      <a:pt x="4481036" y="442638"/>
                    </a:cubicBezTo>
                    <a:cubicBezTo>
                      <a:pt x="4462939" y="447401"/>
                      <a:pt x="4461034" y="464546"/>
                      <a:pt x="4461034" y="479785"/>
                    </a:cubicBezTo>
                    <a:cubicBezTo>
                      <a:pt x="4461034" y="518838"/>
                      <a:pt x="4461986" y="557891"/>
                      <a:pt x="4463891" y="596943"/>
                    </a:cubicBezTo>
                    <a:cubicBezTo>
                      <a:pt x="4465797" y="628375"/>
                      <a:pt x="4453414" y="652188"/>
                      <a:pt x="4425791" y="665523"/>
                    </a:cubicBezTo>
                    <a:cubicBezTo>
                      <a:pt x="4404836" y="676000"/>
                      <a:pt x="4388644" y="691241"/>
                      <a:pt x="4379119" y="713148"/>
                    </a:cubicBezTo>
                    <a:cubicBezTo>
                      <a:pt x="4371499" y="731246"/>
                      <a:pt x="4379119" y="742675"/>
                      <a:pt x="4399122" y="742675"/>
                    </a:cubicBezTo>
                    <a:cubicBezTo>
                      <a:pt x="4410552" y="740771"/>
                      <a:pt x="4420077" y="740771"/>
                      <a:pt x="4435316" y="740771"/>
                    </a:cubicBezTo>
                    <a:close/>
                    <a:moveTo>
                      <a:pt x="515779" y="1479911"/>
                    </a:moveTo>
                    <a:cubicBezTo>
                      <a:pt x="556736" y="1441811"/>
                      <a:pt x="531971" y="1394186"/>
                      <a:pt x="498634" y="1391328"/>
                    </a:cubicBezTo>
                    <a:cubicBezTo>
                      <a:pt x="464344" y="1387518"/>
                      <a:pt x="429101" y="1390376"/>
                      <a:pt x="393859" y="1390376"/>
                    </a:cubicBezTo>
                    <a:cubicBezTo>
                      <a:pt x="393859" y="1456098"/>
                      <a:pt x="393859" y="1520868"/>
                      <a:pt x="393859" y="1586591"/>
                    </a:cubicBezTo>
                    <a:cubicBezTo>
                      <a:pt x="424339" y="1586591"/>
                      <a:pt x="453866" y="1586591"/>
                      <a:pt x="483394" y="1586591"/>
                    </a:cubicBezTo>
                    <a:cubicBezTo>
                      <a:pt x="513874" y="1586591"/>
                      <a:pt x="536734" y="1571351"/>
                      <a:pt x="544354" y="1546586"/>
                    </a:cubicBezTo>
                    <a:cubicBezTo>
                      <a:pt x="552926" y="1519916"/>
                      <a:pt x="545306" y="1500866"/>
                      <a:pt x="515779" y="1479911"/>
                    </a:cubicBezTo>
                    <a:close/>
                    <a:moveTo>
                      <a:pt x="4411504" y="1390376"/>
                    </a:moveTo>
                    <a:cubicBezTo>
                      <a:pt x="4411504" y="1441811"/>
                      <a:pt x="4411504" y="1491341"/>
                      <a:pt x="4411504" y="1547538"/>
                    </a:cubicBezTo>
                    <a:cubicBezTo>
                      <a:pt x="4381024" y="1498008"/>
                      <a:pt x="4351497" y="1455146"/>
                      <a:pt x="4325779" y="1409426"/>
                    </a:cubicBezTo>
                    <a:cubicBezTo>
                      <a:pt x="4314349" y="1389423"/>
                      <a:pt x="4300061" y="1386566"/>
                      <a:pt x="4280059" y="1391328"/>
                    </a:cubicBezTo>
                    <a:cubicBezTo>
                      <a:pt x="4280059" y="1456098"/>
                      <a:pt x="4280059" y="1520868"/>
                      <a:pt x="4280059" y="1585638"/>
                    </a:cubicBezTo>
                    <a:cubicBezTo>
                      <a:pt x="4288632" y="1585638"/>
                      <a:pt x="4295299" y="1585638"/>
                      <a:pt x="4305777" y="1585638"/>
                    </a:cubicBezTo>
                    <a:cubicBezTo>
                      <a:pt x="4305777" y="1534203"/>
                      <a:pt x="4305777" y="1484673"/>
                      <a:pt x="4305777" y="1434191"/>
                    </a:cubicBezTo>
                    <a:cubicBezTo>
                      <a:pt x="4338161" y="1478005"/>
                      <a:pt x="4367689" y="1521821"/>
                      <a:pt x="4394359" y="1567541"/>
                    </a:cubicBezTo>
                    <a:cubicBezTo>
                      <a:pt x="4404836" y="1585638"/>
                      <a:pt x="4417219" y="1590401"/>
                      <a:pt x="4436269" y="1584686"/>
                    </a:cubicBezTo>
                    <a:cubicBezTo>
                      <a:pt x="4436269" y="1519916"/>
                      <a:pt x="4436269" y="1455146"/>
                      <a:pt x="4436269" y="1389423"/>
                    </a:cubicBezTo>
                    <a:cubicBezTo>
                      <a:pt x="4428649" y="1390376"/>
                      <a:pt x="4421982" y="1390376"/>
                      <a:pt x="4411504" y="1390376"/>
                    </a:cubicBezTo>
                    <a:close/>
                    <a:moveTo>
                      <a:pt x="4933474" y="1389423"/>
                    </a:moveTo>
                    <a:cubicBezTo>
                      <a:pt x="4933474" y="1456098"/>
                      <a:pt x="4933474" y="1520868"/>
                      <a:pt x="4933474" y="1585638"/>
                    </a:cubicBezTo>
                    <a:cubicBezTo>
                      <a:pt x="4942999" y="1585638"/>
                      <a:pt x="4950619" y="1585638"/>
                      <a:pt x="4960144" y="1585638"/>
                    </a:cubicBezTo>
                    <a:cubicBezTo>
                      <a:pt x="4960144" y="1577066"/>
                      <a:pt x="4960144" y="1570398"/>
                      <a:pt x="4960144" y="1563730"/>
                    </a:cubicBezTo>
                    <a:cubicBezTo>
                      <a:pt x="4960144" y="1497055"/>
                      <a:pt x="4960144" y="1497055"/>
                      <a:pt x="5026819" y="1502771"/>
                    </a:cubicBezTo>
                    <a:cubicBezTo>
                      <a:pt x="5051584" y="1504676"/>
                      <a:pt x="5059204" y="1513248"/>
                      <a:pt x="5061109" y="1538013"/>
                    </a:cubicBezTo>
                    <a:cubicBezTo>
                      <a:pt x="5062061" y="1554205"/>
                      <a:pt x="5063014" y="1570398"/>
                      <a:pt x="5063966" y="1586591"/>
                    </a:cubicBezTo>
                    <a:cubicBezTo>
                      <a:pt x="5076349" y="1586591"/>
                      <a:pt x="5086827" y="1586591"/>
                      <a:pt x="5098257" y="1586591"/>
                    </a:cubicBezTo>
                    <a:cubicBezTo>
                      <a:pt x="5078254" y="1556111"/>
                      <a:pt x="5103019" y="1514201"/>
                      <a:pt x="5066824" y="1489436"/>
                    </a:cubicBezTo>
                    <a:cubicBezTo>
                      <a:pt x="5091589" y="1472291"/>
                      <a:pt x="5096352" y="1448478"/>
                      <a:pt x="5088732" y="1422761"/>
                    </a:cubicBezTo>
                    <a:cubicBezTo>
                      <a:pt x="5082064" y="1400853"/>
                      <a:pt x="5063966" y="1391328"/>
                      <a:pt x="5043011" y="1390376"/>
                    </a:cubicBezTo>
                    <a:cubicBezTo>
                      <a:pt x="5006816" y="1388471"/>
                      <a:pt x="4970622" y="1389423"/>
                      <a:pt x="4933474" y="1389423"/>
                    </a:cubicBezTo>
                    <a:close/>
                    <a:moveTo>
                      <a:pt x="5123022" y="1523726"/>
                    </a:moveTo>
                    <a:cubicBezTo>
                      <a:pt x="5119211" y="1553253"/>
                      <a:pt x="5135404" y="1578018"/>
                      <a:pt x="5163027" y="1586591"/>
                    </a:cubicBezTo>
                    <a:cubicBezTo>
                      <a:pt x="5190649" y="1594211"/>
                      <a:pt x="5217319" y="1594211"/>
                      <a:pt x="5244941" y="1583733"/>
                    </a:cubicBezTo>
                    <a:cubicBezTo>
                      <a:pt x="5268754" y="1574208"/>
                      <a:pt x="5282089" y="1556111"/>
                      <a:pt x="5282089" y="1532298"/>
                    </a:cubicBezTo>
                    <a:cubicBezTo>
                      <a:pt x="5282089" y="1507533"/>
                      <a:pt x="5267802" y="1488483"/>
                      <a:pt x="5242084" y="1480863"/>
                    </a:cubicBezTo>
                    <a:cubicBezTo>
                      <a:pt x="5222082" y="1475148"/>
                      <a:pt x="5202079" y="1470386"/>
                      <a:pt x="5182077" y="1466576"/>
                    </a:cubicBezTo>
                    <a:cubicBezTo>
                      <a:pt x="5166836" y="1463718"/>
                      <a:pt x="5155407" y="1458003"/>
                      <a:pt x="5156359" y="1439905"/>
                    </a:cubicBezTo>
                    <a:cubicBezTo>
                      <a:pt x="5157311" y="1422761"/>
                      <a:pt x="5166836" y="1412283"/>
                      <a:pt x="5183982" y="1408473"/>
                    </a:cubicBezTo>
                    <a:cubicBezTo>
                      <a:pt x="5218272" y="1400853"/>
                      <a:pt x="5235416" y="1410378"/>
                      <a:pt x="5254466" y="1446573"/>
                    </a:cubicBezTo>
                    <a:cubicBezTo>
                      <a:pt x="5261134" y="1446573"/>
                      <a:pt x="5267802" y="1445621"/>
                      <a:pt x="5274469" y="1445621"/>
                    </a:cubicBezTo>
                    <a:cubicBezTo>
                      <a:pt x="5275422" y="1418951"/>
                      <a:pt x="5264944" y="1397996"/>
                      <a:pt x="5241132" y="1391328"/>
                    </a:cubicBezTo>
                    <a:cubicBezTo>
                      <a:pt x="5221129" y="1385613"/>
                      <a:pt x="5199222" y="1384661"/>
                      <a:pt x="5178266" y="1385613"/>
                    </a:cubicBezTo>
                    <a:cubicBezTo>
                      <a:pt x="5148739" y="1388471"/>
                      <a:pt x="5129689" y="1412283"/>
                      <a:pt x="5128736" y="1442763"/>
                    </a:cubicBezTo>
                    <a:cubicBezTo>
                      <a:pt x="5127784" y="1468480"/>
                      <a:pt x="5142072" y="1483721"/>
                      <a:pt x="5172552" y="1491341"/>
                    </a:cubicBezTo>
                    <a:cubicBezTo>
                      <a:pt x="5192554" y="1496103"/>
                      <a:pt x="5213509" y="1499913"/>
                      <a:pt x="5232559" y="1505628"/>
                    </a:cubicBezTo>
                    <a:cubicBezTo>
                      <a:pt x="5246847" y="1509438"/>
                      <a:pt x="5256372" y="1518963"/>
                      <a:pt x="5255419" y="1535155"/>
                    </a:cubicBezTo>
                    <a:cubicBezTo>
                      <a:pt x="5254466" y="1552301"/>
                      <a:pt x="5243036" y="1561826"/>
                      <a:pt x="5228749" y="1564683"/>
                    </a:cubicBezTo>
                    <a:cubicBezTo>
                      <a:pt x="5213509" y="1567541"/>
                      <a:pt x="5196364" y="1569446"/>
                      <a:pt x="5182077" y="1564683"/>
                    </a:cubicBezTo>
                    <a:cubicBezTo>
                      <a:pt x="5169694" y="1560873"/>
                      <a:pt x="5154454" y="1548491"/>
                      <a:pt x="5152549" y="1538013"/>
                    </a:cubicBezTo>
                    <a:cubicBezTo>
                      <a:pt x="5146834" y="1518011"/>
                      <a:pt x="5135404" y="1521821"/>
                      <a:pt x="5123022" y="1523726"/>
                    </a:cubicBezTo>
                    <a:close/>
                    <a:moveTo>
                      <a:pt x="4771549" y="1562778"/>
                    </a:moveTo>
                    <a:cubicBezTo>
                      <a:pt x="4771549" y="1546586"/>
                      <a:pt x="4772502" y="1534203"/>
                      <a:pt x="4771549" y="1520868"/>
                    </a:cubicBezTo>
                    <a:cubicBezTo>
                      <a:pt x="4769644" y="1501818"/>
                      <a:pt x="4777264" y="1496103"/>
                      <a:pt x="4796314" y="1497055"/>
                    </a:cubicBezTo>
                    <a:cubicBezTo>
                      <a:pt x="4823936" y="1498961"/>
                      <a:pt x="4852511" y="1497055"/>
                      <a:pt x="4880134" y="1497055"/>
                    </a:cubicBezTo>
                    <a:cubicBezTo>
                      <a:pt x="4882039" y="1472291"/>
                      <a:pt x="4882039" y="1472291"/>
                      <a:pt x="4862989" y="1472291"/>
                    </a:cubicBezTo>
                    <a:cubicBezTo>
                      <a:pt x="4833461" y="1472291"/>
                      <a:pt x="4803934" y="1472291"/>
                      <a:pt x="4773454" y="1472291"/>
                    </a:cubicBezTo>
                    <a:cubicBezTo>
                      <a:pt x="4773454" y="1451336"/>
                      <a:pt x="4773454" y="1433238"/>
                      <a:pt x="4773454" y="1412283"/>
                    </a:cubicBezTo>
                    <a:cubicBezTo>
                      <a:pt x="4813459" y="1412283"/>
                      <a:pt x="4851559" y="1412283"/>
                      <a:pt x="4891564" y="1412283"/>
                    </a:cubicBezTo>
                    <a:cubicBezTo>
                      <a:pt x="4890611" y="1402758"/>
                      <a:pt x="4890611" y="1397043"/>
                      <a:pt x="4890611" y="1390376"/>
                    </a:cubicBezTo>
                    <a:cubicBezTo>
                      <a:pt x="4841082" y="1390376"/>
                      <a:pt x="4793457" y="1390376"/>
                      <a:pt x="4746784" y="1390376"/>
                    </a:cubicBezTo>
                    <a:cubicBezTo>
                      <a:pt x="4746784" y="1456098"/>
                      <a:pt x="4746784" y="1520868"/>
                      <a:pt x="4746784" y="1584686"/>
                    </a:cubicBezTo>
                    <a:cubicBezTo>
                      <a:pt x="4796314" y="1584686"/>
                      <a:pt x="4844891" y="1584686"/>
                      <a:pt x="4893469" y="1584686"/>
                    </a:cubicBezTo>
                    <a:cubicBezTo>
                      <a:pt x="4892516" y="1576113"/>
                      <a:pt x="4892516" y="1570398"/>
                      <a:pt x="4891564" y="1561826"/>
                    </a:cubicBezTo>
                    <a:cubicBezTo>
                      <a:pt x="4851559" y="1562778"/>
                      <a:pt x="4813459" y="1562778"/>
                      <a:pt x="4771549" y="1562778"/>
                    </a:cubicBezTo>
                    <a:close/>
                    <a:moveTo>
                      <a:pt x="209074" y="1390376"/>
                    </a:moveTo>
                    <a:cubicBezTo>
                      <a:pt x="209074" y="1456098"/>
                      <a:pt x="209074" y="1520868"/>
                      <a:pt x="209074" y="1585638"/>
                    </a:cubicBezTo>
                    <a:cubicBezTo>
                      <a:pt x="258604" y="1585638"/>
                      <a:pt x="306229" y="1585638"/>
                      <a:pt x="354806" y="1585638"/>
                    </a:cubicBezTo>
                    <a:cubicBezTo>
                      <a:pt x="354806" y="1578018"/>
                      <a:pt x="354806" y="1571351"/>
                      <a:pt x="354806" y="1562778"/>
                    </a:cubicBezTo>
                    <a:cubicBezTo>
                      <a:pt x="314801" y="1562778"/>
                      <a:pt x="276701" y="1562778"/>
                      <a:pt x="235744" y="1562778"/>
                    </a:cubicBezTo>
                    <a:cubicBezTo>
                      <a:pt x="235744" y="1548491"/>
                      <a:pt x="235744" y="1536108"/>
                      <a:pt x="235744" y="1524678"/>
                    </a:cubicBezTo>
                    <a:cubicBezTo>
                      <a:pt x="235744" y="1498008"/>
                      <a:pt x="235744" y="1498008"/>
                      <a:pt x="262414" y="1498008"/>
                    </a:cubicBezTo>
                    <a:cubicBezTo>
                      <a:pt x="290036" y="1498008"/>
                      <a:pt x="317659" y="1498008"/>
                      <a:pt x="343376" y="1498008"/>
                    </a:cubicBezTo>
                    <a:cubicBezTo>
                      <a:pt x="349091" y="1477053"/>
                      <a:pt x="342424" y="1472291"/>
                      <a:pt x="325279" y="1472291"/>
                    </a:cubicBezTo>
                    <a:cubicBezTo>
                      <a:pt x="296704" y="1473243"/>
                      <a:pt x="267176" y="1472291"/>
                      <a:pt x="236696" y="1472291"/>
                    </a:cubicBezTo>
                    <a:cubicBezTo>
                      <a:pt x="236696" y="1451336"/>
                      <a:pt x="236696" y="1432286"/>
                      <a:pt x="236696" y="1412283"/>
                    </a:cubicBezTo>
                    <a:cubicBezTo>
                      <a:pt x="275749" y="1412283"/>
                      <a:pt x="313849" y="1412283"/>
                      <a:pt x="352901" y="1412283"/>
                    </a:cubicBezTo>
                    <a:cubicBezTo>
                      <a:pt x="352901" y="1403711"/>
                      <a:pt x="352901" y="1397043"/>
                      <a:pt x="352901" y="1390376"/>
                    </a:cubicBezTo>
                    <a:cubicBezTo>
                      <a:pt x="304324" y="1390376"/>
                      <a:pt x="256699" y="1390376"/>
                      <a:pt x="209074" y="1390376"/>
                    </a:cubicBezTo>
                    <a:close/>
                    <a:moveTo>
                      <a:pt x="579596" y="1390376"/>
                    </a:moveTo>
                    <a:cubicBezTo>
                      <a:pt x="579596" y="1456098"/>
                      <a:pt x="579596" y="1520868"/>
                      <a:pt x="579596" y="1585638"/>
                    </a:cubicBezTo>
                    <a:cubicBezTo>
                      <a:pt x="629126" y="1585638"/>
                      <a:pt x="676751" y="1585638"/>
                      <a:pt x="725329" y="1585638"/>
                    </a:cubicBezTo>
                    <a:cubicBezTo>
                      <a:pt x="725329" y="1578018"/>
                      <a:pt x="725329" y="1571351"/>
                      <a:pt x="725329" y="1561826"/>
                    </a:cubicBezTo>
                    <a:cubicBezTo>
                      <a:pt x="685324" y="1561826"/>
                      <a:pt x="646271" y="1561826"/>
                      <a:pt x="605314" y="1561826"/>
                    </a:cubicBezTo>
                    <a:cubicBezTo>
                      <a:pt x="605314" y="1547538"/>
                      <a:pt x="605314" y="1536108"/>
                      <a:pt x="605314" y="1524678"/>
                    </a:cubicBezTo>
                    <a:cubicBezTo>
                      <a:pt x="605314" y="1498008"/>
                      <a:pt x="605314" y="1498008"/>
                      <a:pt x="631984" y="1498008"/>
                    </a:cubicBezTo>
                    <a:cubicBezTo>
                      <a:pt x="659606" y="1498008"/>
                      <a:pt x="687229" y="1498008"/>
                      <a:pt x="713899" y="1498008"/>
                    </a:cubicBezTo>
                    <a:cubicBezTo>
                      <a:pt x="714851" y="1473243"/>
                      <a:pt x="714851" y="1473243"/>
                      <a:pt x="694849" y="1473243"/>
                    </a:cubicBezTo>
                    <a:cubicBezTo>
                      <a:pt x="665321" y="1473243"/>
                      <a:pt x="635794" y="1473243"/>
                      <a:pt x="606266" y="1473243"/>
                    </a:cubicBezTo>
                    <a:cubicBezTo>
                      <a:pt x="606266" y="1451336"/>
                      <a:pt x="606266" y="1433238"/>
                      <a:pt x="606266" y="1413236"/>
                    </a:cubicBezTo>
                    <a:cubicBezTo>
                      <a:pt x="645319" y="1413236"/>
                      <a:pt x="683419" y="1413236"/>
                      <a:pt x="722471" y="1413236"/>
                    </a:cubicBezTo>
                    <a:cubicBezTo>
                      <a:pt x="722471" y="1404663"/>
                      <a:pt x="722471" y="1397996"/>
                      <a:pt x="722471" y="1391328"/>
                    </a:cubicBezTo>
                    <a:cubicBezTo>
                      <a:pt x="675799" y="1390376"/>
                      <a:pt x="628174" y="1390376"/>
                      <a:pt x="579596" y="1390376"/>
                    </a:cubicBezTo>
                    <a:close/>
                    <a:moveTo>
                      <a:pt x="162401" y="1586591"/>
                    </a:moveTo>
                    <a:cubicBezTo>
                      <a:pt x="162401" y="1519916"/>
                      <a:pt x="162401" y="1455146"/>
                      <a:pt x="162401" y="1390376"/>
                    </a:cubicBezTo>
                    <a:cubicBezTo>
                      <a:pt x="152876" y="1390376"/>
                      <a:pt x="146209" y="1390376"/>
                      <a:pt x="136684" y="1390376"/>
                    </a:cubicBezTo>
                    <a:cubicBezTo>
                      <a:pt x="136684" y="1412283"/>
                      <a:pt x="137636" y="1434191"/>
                      <a:pt x="136684" y="1455146"/>
                    </a:cubicBezTo>
                    <a:cubicBezTo>
                      <a:pt x="136684" y="1459908"/>
                      <a:pt x="130969" y="1469433"/>
                      <a:pt x="128111" y="1469433"/>
                    </a:cubicBezTo>
                    <a:cubicBezTo>
                      <a:pt x="97631" y="1470386"/>
                      <a:pt x="66199" y="1470386"/>
                      <a:pt x="32861" y="1470386"/>
                    </a:cubicBezTo>
                    <a:cubicBezTo>
                      <a:pt x="32861" y="1441811"/>
                      <a:pt x="32861" y="1416093"/>
                      <a:pt x="32861" y="1390376"/>
                    </a:cubicBezTo>
                    <a:cubicBezTo>
                      <a:pt x="22384" y="1390376"/>
                      <a:pt x="15716" y="1390376"/>
                      <a:pt x="7144" y="1390376"/>
                    </a:cubicBezTo>
                    <a:cubicBezTo>
                      <a:pt x="7144" y="1456098"/>
                      <a:pt x="7144" y="1520868"/>
                      <a:pt x="7144" y="1585638"/>
                    </a:cubicBezTo>
                    <a:cubicBezTo>
                      <a:pt x="16669" y="1585638"/>
                      <a:pt x="24289" y="1585638"/>
                      <a:pt x="34766" y="1585638"/>
                    </a:cubicBezTo>
                    <a:cubicBezTo>
                      <a:pt x="34766" y="1555158"/>
                      <a:pt x="34766" y="1526583"/>
                      <a:pt x="34766" y="1497055"/>
                    </a:cubicBezTo>
                    <a:cubicBezTo>
                      <a:pt x="70009" y="1497055"/>
                      <a:pt x="103346" y="1497055"/>
                      <a:pt x="138589" y="1497055"/>
                    </a:cubicBezTo>
                    <a:cubicBezTo>
                      <a:pt x="138589" y="1527536"/>
                      <a:pt x="138589" y="1557063"/>
                      <a:pt x="138589" y="1585638"/>
                    </a:cubicBezTo>
                    <a:cubicBezTo>
                      <a:pt x="147161" y="1586591"/>
                      <a:pt x="153829" y="1586591"/>
                      <a:pt x="162401" y="1586591"/>
                    </a:cubicBezTo>
                    <a:close/>
                    <a:moveTo>
                      <a:pt x="3444716" y="1584686"/>
                    </a:moveTo>
                    <a:cubicBezTo>
                      <a:pt x="3421857" y="1522773"/>
                      <a:pt x="3399949" y="1460861"/>
                      <a:pt x="3377089" y="1398948"/>
                    </a:cubicBezTo>
                    <a:cubicBezTo>
                      <a:pt x="3375184" y="1394186"/>
                      <a:pt x="3364707" y="1389423"/>
                      <a:pt x="3358039" y="1389423"/>
                    </a:cubicBezTo>
                    <a:cubicBezTo>
                      <a:pt x="3351371" y="1389423"/>
                      <a:pt x="3340894" y="1393233"/>
                      <a:pt x="3338989" y="1397996"/>
                    </a:cubicBezTo>
                    <a:cubicBezTo>
                      <a:pt x="3314224" y="1459908"/>
                      <a:pt x="3291364" y="1521821"/>
                      <a:pt x="3267552" y="1583733"/>
                    </a:cubicBezTo>
                    <a:cubicBezTo>
                      <a:pt x="3268504" y="1585638"/>
                      <a:pt x="3270409" y="1587543"/>
                      <a:pt x="3271361" y="1589448"/>
                    </a:cubicBezTo>
                    <a:cubicBezTo>
                      <a:pt x="3280886" y="1584686"/>
                      <a:pt x="3293269" y="1581828"/>
                      <a:pt x="3298032" y="1574208"/>
                    </a:cubicBezTo>
                    <a:cubicBezTo>
                      <a:pt x="3306604" y="1560873"/>
                      <a:pt x="3306604" y="1538013"/>
                      <a:pt x="3318034" y="1531346"/>
                    </a:cubicBezTo>
                    <a:cubicBezTo>
                      <a:pt x="3330416" y="1523726"/>
                      <a:pt x="3351371" y="1528488"/>
                      <a:pt x="3368516" y="1528488"/>
                    </a:cubicBezTo>
                    <a:cubicBezTo>
                      <a:pt x="3377089" y="1528488"/>
                      <a:pt x="3384709" y="1528488"/>
                      <a:pt x="3394234" y="1528488"/>
                    </a:cubicBezTo>
                    <a:cubicBezTo>
                      <a:pt x="3398044" y="1539918"/>
                      <a:pt x="3403759" y="1551348"/>
                      <a:pt x="3405664" y="1561826"/>
                    </a:cubicBezTo>
                    <a:cubicBezTo>
                      <a:pt x="3410427" y="1583733"/>
                      <a:pt x="3420904" y="1592305"/>
                      <a:pt x="3444716" y="1584686"/>
                    </a:cubicBezTo>
                    <a:close/>
                    <a:moveTo>
                      <a:pt x="4210527" y="1389423"/>
                    </a:moveTo>
                    <a:cubicBezTo>
                      <a:pt x="4210527" y="1399901"/>
                      <a:pt x="4210527" y="1408473"/>
                      <a:pt x="4210527" y="1417046"/>
                    </a:cubicBezTo>
                    <a:cubicBezTo>
                      <a:pt x="4210527" y="1452288"/>
                      <a:pt x="4211479" y="1488483"/>
                      <a:pt x="4208622" y="1523726"/>
                    </a:cubicBezTo>
                    <a:cubicBezTo>
                      <a:pt x="4206716" y="1555158"/>
                      <a:pt x="4187666" y="1567541"/>
                      <a:pt x="4154329" y="1566588"/>
                    </a:cubicBezTo>
                    <a:cubicBezTo>
                      <a:pt x="4125754" y="1565636"/>
                      <a:pt x="4108609" y="1549443"/>
                      <a:pt x="4107657" y="1519916"/>
                    </a:cubicBezTo>
                    <a:cubicBezTo>
                      <a:pt x="4106704" y="1489436"/>
                      <a:pt x="4107657" y="1459908"/>
                      <a:pt x="4107657" y="1429428"/>
                    </a:cubicBezTo>
                    <a:cubicBezTo>
                      <a:pt x="4107657" y="1416093"/>
                      <a:pt x="4107657" y="1402758"/>
                      <a:pt x="4107657" y="1390376"/>
                    </a:cubicBezTo>
                    <a:cubicBezTo>
                      <a:pt x="4096227" y="1390376"/>
                      <a:pt x="4088607" y="1390376"/>
                      <a:pt x="4080034" y="1390376"/>
                    </a:cubicBezTo>
                    <a:cubicBezTo>
                      <a:pt x="4080034" y="1394186"/>
                      <a:pt x="4079082" y="1397043"/>
                      <a:pt x="4079082" y="1399901"/>
                    </a:cubicBezTo>
                    <a:cubicBezTo>
                      <a:pt x="4079082" y="1440858"/>
                      <a:pt x="4078129" y="1480863"/>
                      <a:pt x="4079082" y="1521821"/>
                    </a:cubicBezTo>
                    <a:cubicBezTo>
                      <a:pt x="4080034" y="1563730"/>
                      <a:pt x="4106704" y="1589448"/>
                      <a:pt x="4150519" y="1591353"/>
                    </a:cubicBezTo>
                    <a:cubicBezTo>
                      <a:pt x="4200049" y="1593258"/>
                      <a:pt x="4233386" y="1570398"/>
                      <a:pt x="4236244" y="1527536"/>
                    </a:cubicBezTo>
                    <a:cubicBezTo>
                      <a:pt x="4239102" y="1488483"/>
                      <a:pt x="4237197" y="1449430"/>
                      <a:pt x="4237197" y="1410378"/>
                    </a:cubicBezTo>
                    <a:cubicBezTo>
                      <a:pt x="4237197" y="1403711"/>
                      <a:pt x="4236244" y="1397043"/>
                      <a:pt x="4236244" y="1390376"/>
                    </a:cubicBezTo>
                    <a:cubicBezTo>
                      <a:pt x="4228624" y="1389423"/>
                      <a:pt x="4221004" y="1389423"/>
                      <a:pt x="4210527" y="1389423"/>
                    </a:cubicBezTo>
                    <a:close/>
                    <a:moveTo>
                      <a:pt x="4718209" y="1391328"/>
                    </a:moveTo>
                    <a:cubicBezTo>
                      <a:pt x="4697254" y="1384661"/>
                      <a:pt x="4685824" y="1389423"/>
                      <a:pt x="4679157" y="1411330"/>
                    </a:cubicBezTo>
                    <a:cubicBezTo>
                      <a:pt x="4664869" y="1458003"/>
                      <a:pt x="4647724" y="1504676"/>
                      <a:pt x="4630579" y="1556111"/>
                    </a:cubicBezTo>
                    <a:cubicBezTo>
                      <a:pt x="4610577" y="1497055"/>
                      <a:pt x="4592479" y="1443716"/>
                      <a:pt x="4574382" y="1390376"/>
                    </a:cubicBezTo>
                    <a:cubicBezTo>
                      <a:pt x="4562952" y="1390376"/>
                      <a:pt x="4554379" y="1390376"/>
                      <a:pt x="4542949" y="1390376"/>
                    </a:cubicBezTo>
                    <a:cubicBezTo>
                      <a:pt x="4566761" y="1454193"/>
                      <a:pt x="4589622" y="1516105"/>
                      <a:pt x="4613434" y="1578971"/>
                    </a:cubicBezTo>
                    <a:cubicBezTo>
                      <a:pt x="4615339" y="1583733"/>
                      <a:pt x="4624864" y="1586591"/>
                      <a:pt x="4631532" y="1586591"/>
                    </a:cubicBezTo>
                    <a:cubicBezTo>
                      <a:pt x="4637247" y="1586591"/>
                      <a:pt x="4647724" y="1582780"/>
                      <a:pt x="4649629" y="1578971"/>
                    </a:cubicBezTo>
                    <a:cubicBezTo>
                      <a:pt x="4672489" y="1516105"/>
                      <a:pt x="4695349" y="1454193"/>
                      <a:pt x="4718209" y="1391328"/>
                    </a:cubicBezTo>
                    <a:close/>
                    <a:moveTo>
                      <a:pt x="5410677" y="566463"/>
                    </a:moveTo>
                    <a:cubicBezTo>
                      <a:pt x="5410677" y="562653"/>
                      <a:pt x="5410677" y="559796"/>
                      <a:pt x="5410677" y="555986"/>
                    </a:cubicBezTo>
                    <a:cubicBezTo>
                      <a:pt x="5407819" y="534078"/>
                      <a:pt x="5406866" y="511218"/>
                      <a:pt x="5401152" y="490263"/>
                    </a:cubicBezTo>
                    <a:cubicBezTo>
                      <a:pt x="5399247" y="482643"/>
                      <a:pt x="5386864" y="473118"/>
                      <a:pt x="5379244" y="472165"/>
                    </a:cubicBezTo>
                    <a:cubicBezTo>
                      <a:pt x="5373529" y="471213"/>
                      <a:pt x="5364004" y="483596"/>
                      <a:pt x="5360194" y="491216"/>
                    </a:cubicBezTo>
                    <a:cubicBezTo>
                      <a:pt x="5342097" y="533125"/>
                      <a:pt x="5341144" y="575988"/>
                      <a:pt x="5352574" y="619803"/>
                    </a:cubicBezTo>
                    <a:cubicBezTo>
                      <a:pt x="5356384" y="633138"/>
                      <a:pt x="5365909" y="642663"/>
                      <a:pt x="5382102" y="639806"/>
                    </a:cubicBezTo>
                    <a:cubicBezTo>
                      <a:pt x="5397341" y="635996"/>
                      <a:pt x="5409724" y="631233"/>
                      <a:pt x="5408772" y="612183"/>
                    </a:cubicBezTo>
                    <a:cubicBezTo>
                      <a:pt x="5407819" y="596943"/>
                      <a:pt x="5409724" y="581703"/>
                      <a:pt x="5410677" y="566463"/>
                    </a:cubicBezTo>
                    <a:close/>
                    <a:moveTo>
                      <a:pt x="5546884" y="1391328"/>
                    </a:moveTo>
                    <a:cubicBezTo>
                      <a:pt x="5558314" y="1408473"/>
                      <a:pt x="5567839" y="1427523"/>
                      <a:pt x="5580222" y="1442763"/>
                    </a:cubicBezTo>
                    <a:cubicBezTo>
                      <a:pt x="5611654" y="1481816"/>
                      <a:pt x="5628799" y="1524678"/>
                      <a:pt x="5621179" y="1575161"/>
                    </a:cubicBezTo>
                    <a:cubicBezTo>
                      <a:pt x="5620227" y="1578018"/>
                      <a:pt x="5622132" y="1581828"/>
                      <a:pt x="5623084" y="1584686"/>
                    </a:cubicBezTo>
                    <a:cubicBezTo>
                      <a:pt x="5631657" y="1584686"/>
                      <a:pt x="5640229" y="1584686"/>
                      <a:pt x="5649754" y="1584686"/>
                    </a:cubicBezTo>
                    <a:cubicBezTo>
                      <a:pt x="5649754" y="1569446"/>
                      <a:pt x="5650707" y="1555158"/>
                      <a:pt x="5649754" y="1540871"/>
                    </a:cubicBezTo>
                    <a:cubicBezTo>
                      <a:pt x="5646897" y="1516105"/>
                      <a:pt x="5654516" y="1496103"/>
                      <a:pt x="5668804" y="1476101"/>
                    </a:cubicBezTo>
                    <a:cubicBezTo>
                      <a:pt x="5687854" y="1448478"/>
                      <a:pt x="5704999" y="1419903"/>
                      <a:pt x="5723097" y="1390376"/>
                    </a:cubicBezTo>
                    <a:cubicBezTo>
                      <a:pt x="5693569" y="1386566"/>
                      <a:pt x="5693569" y="1386566"/>
                      <a:pt x="5680234" y="1408473"/>
                    </a:cubicBezTo>
                    <a:cubicBezTo>
                      <a:pt x="5665947" y="1432286"/>
                      <a:pt x="5651659" y="1456098"/>
                      <a:pt x="5635466" y="1481816"/>
                    </a:cubicBezTo>
                    <a:cubicBezTo>
                      <a:pt x="5620227" y="1456098"/>
                      <a:pt x="5604986" y="1434191"/>
                      <a:pt x="5592604" y="1410378"/>
                    </a:cubicBezTo>
                    <a:cubicBezTo>
                      <a:pt x="5582127" y="1392280"/>
                      <a:pt x="5569744" y="1383708"/>
                      <a:pt x="5546884" y="1391328"/>
                    </a:cubicBezTo>
                    <a:close/>
                    <a:moveTo>
                      <a:pt x="5445919" y="1412283"/>
                    </a:moveTo>
                    <a:cubicBezTo>
                      <a:pt x="5445919" y="1471338"/>
                      <a:pt x="5445919" y="1528488"/>
                      <a:pt x="5445919" y="1585638"/>
                    </a:cubicBezTo>
                    <a:cubicBezTo>
                      <a:pt x="5456397" y="1585638"/>
                      <a:pt x="5464016" y="1585638"/>
                      <a:pt x="5474494" y="1585638"/>
                    </a:cubicBezTo>
                    <a:cubicBezTo>
                      <a:pt x="5474494" y="1527536"/>
                      <a:pt x="5474494" y="1470386"/>
                      <a:pt x="5474494" y="1411330"/>
                    </a:cubicBezTo>
                    <a:cubicBezTo>
                      <a:pt x="5498307" y="1411330"/>
                      <a:pt x="5518309" y="1411330"/>
                      <a:pt x="5539264" y="1411330"/>
                    </a:cubicBezTo>
                    <a:cubicBezTo>
                      <a:pt x="5539264" y="1402758"/>
                      <a:pt x="5539264" y="1397043"/>
                      <a:pt x="5539264" y="1390376"/>
                    </a:cubicBezTo>
                    <a:cubicBezTo>
                      <a:pt x="5484972" y="1390376"/>
                      <a:pt x="5432584" y="1390376"/>
                      <a:pt x="5378291" y="1390376"/>
                    </a:cubicBezTo>
                    <a:cubicBezTo>
                      <a:pt x="5379244" y="1397996"/>
                      <a:pt x="5379244" y="1404663"/>
                      <a:pt x="5380197" y="1412283"/>
                    </a:cubicBezTo>
                    <a:cubicBezTo>
                      <a:pt x="5402104" y="1412283"/>
                      <a:pt x="5422107" y="1412283"/>
                      <a:pt x="5445919" y="1412283"/>
                    </a:cubicBezTo>
                    <a:close/>
                    <a:moveTo>
                      <a:pt x="3493294" y="1562778"/>
                    </a:moveTo>
                    <a:cubicBezTo>
                      <a:pt x="3493294" y="1503723"/>
                      <a:pt x="3493294" y="1446573"/>
                      <a:pt x="3493294" y="1390376"/>
                    </a:cubicBezTo>
                    <a:cubicBezTo>
                      <a:pt x="3483769" y="1390376"/>
                      <a:pt x="3476149" y="1390376"/>
                      <a:pt x="3467577" y="1390376"/>
                    </a:cubicBezTo>
                    <a:cubicBezTo>
                      <a:pt x="3467577" y="1456098"/>
                      <a:pt x="3467577" y="1520868"/>
                      <a:pt x="3467577" y="1586591"/>
                    </a:cubicBezTo>
                    <a:cubicBezTo>
                      <a:pt x="3510439" y="1586591"/>
                      <a:pt x="3551396" y="1586591"/>
                      <a:pt x="3593307" y="1586591"/>
                    </a:cubicBezTo>
                    <a:cubicBezTo>
                      <a:pt x="3593307" y="1578971"/>
                      <a:pt x="3593307" y="1571351"/>
                      <a:pt x="3593307" y="1563730"/>
                    </a:cubicBezTo>
                    <a:cubicBezTo>
                      <a:pt x="3560921" y="1562778"/>
                      <a:pt x="3529489" y="1562778"/>
                      <a:pt x="3493294" y="1562778"/>
                    </a:cubicBezTo>
                    <a:close/>
                    <a:moveTo>
                      <a:pt x="4607719" y="784586"/>
                    </a:moveTo>
                    <a:cubicBezTo>
                      <a:pt x="4607719" y="785538"/>
                      <a:pt x="4606766" y="786491"/>
                      <a:pt x="4606766" y="787443"/>
                    </a:cubicBezTo>
                    <a:cubicBezTo>
                      <a:pt x="4602004" y="787443"/>
                      <a:pt x="4597241" y="788396"/>
                      <a:pt x="4592479" y="788396"/>
                    </a:cubicBezTo>
                    <a:cubicBezTo>
                      <a:pt x="4566761" y="791253"/>
                      <a:pt x="4555332" y="799825"/>
                      <a:pt x="4554379" y="817923"/>
                    </a:cubicBezTo>
                    <a:cubicBezTo>
                      <a:pt x="4553427" y="836021"/>
                      <a:pt x="4565809" y="851261"/>
                      <a:pt x="4586764" y="856975"/>
                    </a:cubicBezTo>
                    <a:cubicBezTo>
                      <a:pt x="4599147" y="860786"/>
                      <a:pt x="4612482" y="863643"/>
                      <a:pt x="4624864" y="866500"/>
                    </a:cubicBezTo>
                    <a:cubicBezTo>
                      <a:pt x="4641057" y="870311"/>
                      <a:pt x="4656297" y="872216"/>
                      <a:pt x="4665822" y="854118"/>
                    </a:cubicBezTo>
                    <a:cubicBezTo>
                      <a:pt x="4675347" y="835068"/>
                      <a:pt x="4671536" y="812208"/>
                      <a:pt x="4653439" y="800778"/>
                    </a:cubicBezTo>
                    <a:cubicBezTo>
                      <a:pt x="4639152" y="794111"/>
                      <a:pt x="4622959" y="790300"/>
                      <a:pt x="4607719" y="784586"/>
                    </a:cubicBezTo>
                    <a:close/>
                    <a:moveTo>
                      <a:pt x="2448402" y="505503"/>
                    </a:moveTo>
                    <a:cubicBezTo>
                      <a:pt x="2443639" y="493121"/>
                      <a:pt x="2440782" y="475023"/>
                      <a:pt x="2430304" y="462640"/>
                    </a:cubicBezTo>
                    <a:cubicBezTo>
                      <a:pt x="2421732" y="453115"/>
                      <a:pt x="2402682" y="445496"/>
                      <a:pt x="2391252" y="448353"/>
                    </a:cubicBezTo>
                    <a:cubicBezTo>
                      <a:pt x="2380774" y="450258"/>
                      <a:pt x="2367439" y="468356"/>
                      <a:pt x="2367439" y="478833"/>
                    </a:cubicBezTo>
                    <a:cubicBezTo>
                      <a:pt x="2367439" y="498835"/>
                      <a:pt x="2372202" y="520743"/>
                      <a:pt x="2380774" y="538841"/>
                    </a:cubicBezTo>
                    <a:cubicBezTo>
                      <a:pt x="2384584" y="548366"/>
                      <a:pt x="2400777" y="557891"/>
                      <a:pt x="2411254" y="557891"/>
                    </a:cubicBezTo>
                    <a:cubicBezTo>
                      <a:pt x="2421732" y="556938"/>
                      <a:pt x="2432209" y="544556"/>
                      <a:pt x="2440782" y="535031"/>
                    </a:cubicBezTo>
                    <a:cubicBezTo>
                      <a:pt x="2444591" y="529316"/>
                      <a:pt x="2444591" y="518838"/>
                      <a:pt x="2448402" y="505503"/>
                    </a:cubicBezTo>
                    <a:close/>
                    <a:moveTo>
                      <a:pt x="5346859" y="1585638"/>
                    </a:moveTo>
                    <a:cubicBezTo>
                      <a:pt x="5346859" y="1518963"/>
                      <a:pt x="5346859" y="1454193"/>
                      <a:pt x="5346859" y="1389423"/>
                    </a:cubicBezTo>
                    <a:cubicBezTo>
                      <a:pt x="5337334" y="1389423"/>
                      <a:pt x="5330666" y="1389423"/>
                      <a:pt x="5322094" y="1389423"/>
                    </a:cubicBezTo>
                    <a:cubicBezTo>
                      <a:pt x="5322094" y="1455146"/>
                      <a:pt x="5322094" y="1519916"/>
                      <a:pt x="5322094" y="1585638"/>
                    </a:cubicBezTo>
                    <a:cubicBezTo>
                      <a:pt x="5330666" y="1585638"/>
                      <a:pt x="5337334" y="1585638"/>
                      <a:pt x="5346859" y="1585638"/>
                    </a:cubicBezTo>
                    <a:close/>
                    <a:moveTo>
                      <a:pt x="792956" y="1586591"/>
                    </a:moveTo>
                    <a:cubicBezTo>
                      <a:pt x="792956" y="1519916"/>
                      <a:pt x="792956" y="1455146"/>
                      <a:pt x="792956" y="1390376"/>
                    </a:cubicBezTo>
                    <a:cubicBezTo>
                      <a:pt x="783431" y="1390376"/>
                      <a:pt x="776764" y="1390376"/>
                      <a:pt x="768191" y="1390376"/>
                    </a:cubicBezTo>
                    <a:cubicBezTo>
                      <a:pt x="768191" y="1456098"/>
                      <a:pt x="768191" y="1520868"/>
                      <a:pt x="768191" y="1586591"/>
                    </a:cubicBezTo>
                    <a:cubicBezTo>
                      <a:pt x="776764" y="1586591"/>
                      <a:pt x="784384" y="1586591"/>
                      <a:pt x="792956" y="1586591"/>
                    </a:cubicBezTo>
                    <a:close/>
                    <a:moveTo>
                      <a:pt x="4509611" y="1585638"/>
                    </a:moveTo>
                    <a:cubicBezTo>
                      <a:pt x="4509611" y="1518963"/>
                      <a:pt x="4509611" y="1454193"/>
                      <a:pt x="4509611" y="1389423"/>
                    </a:cubicBezTo>
                    <a:cubicBezTo>
                      <a:pt x="4500086" y="1389423"/>
                      <a:pt x="4493419" y="1389423"/>
                      <a:pt x="4484847" y="1389423"/>
                    </a:cubicBezTo>
                    <a:cubicBezTo>
                      <a:pt x="4484847" y="1455146"/>
                      <a:pt x="4484847" y="1519916"/>
                      <a:pt x="4484847" y="1585638"/>
                    </a:cubicBezTo>
                    <a:cubicBezTo>
                      <a:pt x="4492466" y="1585638"/>
                      <a:pt x="4500086" y="1585638"/>
                      <a:pt x="4509611" y="1585638"/>
                    </a:cubicBezTo>
                    <a:close/>
                  </a:path>
                </a:pathLst>
              </a:custGeom>
              <a:noFill/>
              <a:ln w="9525" cap="flat">
                <a:noFill/>
                <a:prstDash val="solid"/>
                <a:miter/>
              </a:ln>
            </p:spPr>
            <p:txBody>
              <a:bodyPr anchor="ctr"/>
              <a:lstStyle/>
              <a:p>
                <a:pPr algn="ctr"/>
                <a:endParaRPr/>
              </a:p>
            </p:txBody>
          </p:sp>
          <p:sp>
            <p:nvSpPr>
              <p:cNvPr id="11" name="íSľiďê">
                <a:extLst>
                  <a:ext uri="{FF2B5EF4-FFF2-40B4-BE49-F238E27FC236}">
                    <a16:creationId xmlns:a16="http://schemas.microsoft.com/office/drawing/2014/main" xmlns="" id="{230D3243-DA6E-4009-871B-3F0D678B8310}"/>
                  </a:ext>
                </a:extLst>
              </p:cNvPr>
              <p:cNvSpPr/>
              <p:nvPr/>
            </p:nvSpPr>
            <p:spPr>
              <a:xfrm>
                <a:off x="2213611" y="317864"/>
                <a:ext cx="1179584" cy="255936"/>
              </a:xfrm>
              <a:custGeom>
                <a:avLst/>
                <a:gdLst>
                  <a:gd name="connsiteX0" fmla="*/ 5546978 w 5778539"/>
                  <a:gd name="connsiteY0" fmla="*/ 1036718 h 1253778"/>
                  <a:gd name="connsiteX1" fmla="*/ 5529834 w 5778539"/>
                  <a:gd name="connsiteY1" fmla="*/ 1041481 h 1253778"/>
                  <a:gd name="connsiteX2" fmla="*/ 5529834 w 5778539"/>
                  <a:gd name="connsiteY2" fmla="*/ 1041482 h 1253778"/>
                  <a:gd name="connsiteX3" fmla="*/ 5529833 w 5778539"/>
                  <a:gd name="connsiteY3" fmla="*/ 1041482 h 1253778"/>
                  <a:gd name="connsiteX4" fmla="*/ 5513690 w 5778539"/>
                  <a:gd name="connsiteY4" fmla="*/ 1076893 h 1253778"/>
                  <a:gd name="connsiteX5" fmla="*/ 5500306 w 5778539"/>
                  <a:gd name="connsiteY5" fmla="*/ 1106251 h 1253778"/>
                  <a:gd name="connsiteX6" fmla="*/ 5500306 w 5778539"/>
                  <a:gd name="connsiteY6" fmla="*/ 1106252 h 1253778"/>
                  <a:gd name="connsiteX7" fmla="*/ 5504592 w 5778539"/>
                  <a:gd name="connsiteY7" fmla="*/ 1122563 h 1253778"/>
                  <a:gd name="connsiteX8" fmla="*/ 5504850 w 5778539"/>
                  <a:gd name="connsiteY8" fmla="*/ 1122562 h 1253778"/>
                  <a:gd name="connsiteX9" fmla="*/ 5504950 w 5778539"/>
                  <a:gd name="connsiteY9" fmla="*/ 1122920 h 1253778"/>
                  <a:gd name="connsiteX10" fmla="*/ 5523115 w 5778539"/>
                  <a:gd name="connsiteY10" fmla="*/ 1122444 h 1253778"/>
                  <a:gd name="connsiteX11" fmla="*/ 5523165 w 5778539"/>
                  <a:gd name="connsiteY11" fmla="*/ 1122444 h 1253778"/>
                  <a:gd name="connsiteX12" fmla="*/ 5523166 w 5778539"/>
                  <a:gd name="connsiteY12" fmla="*/ 1122443 h 1253778"/>
                  <a:gd name="connsiteX13" fmla="*/ 5550431 w 5778539"/>
                  <a:gd name="connsiteY13" fmla="*/ 1095178 h 1253778"/>
                  <a:gd name="connsiteX14" fmla="*/ 5564109 w 5778539"/>
                  <a:gd name="connsiteY14" fmla="*/ 1055808 h 1253778"/>
                  <a:gd name="connsiteX15" fmla="*/ 5564123 w 5778539"/>
                  <a:gd name="connsiteY15" fmla="*/ 1055769 h 1253778"/>
                  <a:gd name="connsiteX16" fmla="*/ 5564123 w 5778539"/>
                  <a:gd name="connsiteY16" fmla="*/ 1055768 h 1253778"/>
                  <a:gd name="connsiteX17" fmla="*/ 5546978 w 5778539"/>
                  <a:gd name="connsiteY17" fmla="*/ 1036718 h 1253778"/>
                  <a:gd name="connsiteX18" fmla="*/ 2541840 w 5778539"/>
                  <a:gd name="connsiteY18" fmla="*/ 969090 h 1253778"/>
                  <a:gd name="connsiteX19" fmla="*/ 2532315 w 5778539"/>
                  <a:gd name="connsiteY19" fmla="*/ 1022430 h 1253778"/>
                  <a:gd name="connsiteX20" fmla="*/ 2538983 w 5778539"/>
                  <a:gd name="connsiteY20" fmla="*/ 1024335 h 1253778"/>
                  <a:gd name="connsiteX21" fmla="*/ 2541841 w 5778539"/>
                  <a:gd name="connsiteY21" fmla="*/ 969090 h 1253778"/>
                  <a:gd name="connsiteX22" fmla="*/ 2541841 w 5778539"/>
                  <a:gd name="connsiteY22" fmla="*/ 969092 h 1253778"/>
                  <a:gd name="connsiteX23" fmla="*/ 3573399 w 5778539"/>
                  <a:gd name="connsiteY23" fmla="*/ 896701 h 1253778"/>
                  <a:gd name="connsiteX24" fmla="*/ 3559111 w 5778539"/>
                  <a:gd name="connsiteY24" fmla="*/ 908131 h 1253778"/>
                  <a:gd name="connsiteX25" fmla="*/ 3548634 w 5778539"/>
                  <a:gd name="connsiteY25" fmla="*/ 959566 h 1253778"/>
                  <a:gd name="connsiteX26" fmla="*/ 3548757 w 5778539"/>
                  <a:gd name="connsiteY26" fmla="*/ 959913 h 1253778"/>
                  <a:gd name="connsiteX27" fmla="*/ 3548633 w 5778539"/>
                  <a:gd name="connsiteY27" fmla="*/ 960519 h 1253778"/>
                  <a:gd name="connsiteX28" fmla="*/ 3554348 w 5778539"/>
                  <a:gd name="connsiteY28" fmla="*/ 975759 h 1253778"/>
                  <a:gd name="connsiteX29" fmla="*/ 3554349 w 5778539"/>
                  <a:gd name="connsiteY29" fmla="*/ 975758 h 1253778"/>
                  <a:gd name="connsiteX30" fmla="*/ 3554349 w 5778539"/>
                  <a:gd name="connsiteY30" fmla="*/ 975759 h 1253778"/>
                  <a:gd name="connsiteX31" fmla="*/ 3554412 w 5778539"/>
                  <a:gd name="connsiteY31" fmla="*/ 975677 h 1253778"/>
                  <a:gd name="connsiteX32" fmla="*/ 3577566 w 5778539"/>
                  <a:gd name="connsiteY32" fmla="*/ 945993 h 1253778"/>
                  <a:gd name="connsiteX33" fmla="*/ 3582923 w 5778539"/>
                  <a:gd name="connsiteY33" fmla="*/ 911941 h 1253778"/>
                  <a:gd name="connsiteX34" fmla="*/ 3582813 w 5778539"/>
                  <a:gd name="connsiteY34" fmla="*/ 911705 h 1253778"/>
                  <a:gd name="connsiteX35" fmla="*/ 3582924 w 5778539"/>
                  <a:gd name="connsiteY35" fmla="*/ 910989 h 1253778"/>
                  <a:gd name="connsiteX36" fmla="*/ 3573399 w 5778539"/>
                  <a:gd name="connsiteY36" fmla="*/ 896701 h 1253778"/>
                  <a:gd name="connsiteX37" fmla="*/ 3650550 w 5778539"/>
                  <a:gd name="connsiteY37" fmla="*/ 778591 h 1253778"/>
                  <a:gd name="connsiteX38" fmla="*/ 3647693 w 5778539"/>
                  <a:gd name="connsiteY38" fmla="*/ 813833 h 1253778"/>
                  <a:gd name="connsiteX39" fmla="*/ 3647694 w 5778539"/>
                  <a:gd name="connsiteY39" fmla="*/ 813833 h 1253778"/>
                  <a:gd name="connsiteX40" fmla="*/ 3647694 w 5778539"/>
                  <a:gd name="connsiteY40" fmla="*/ 813834 h 1253778"/>
                  <a:gd name="connsiteX41" fmla="*/ 3652457 w 5778539"/>
                  <a:gd name="connsiteY41" fmla="*/ 814628 h 1253778"/>
                  <a:gd name="connsiteX42" fmla="*/ 3653408 w 5778539"/>
                  <a:gd name="connsiteY42" fmla="*/ 814786 h 1253778"/>
                  <a:gd name="connsiteX43" fmla="*/ 3653409 w 5778539"/>
                  <a:gd name="connsiteY43" fmla="*/ 814786 h 1253778"/>
                  <a:gd name="connsiteX44" fmla="*/ 3658172 w 5778539"/>
                  <a:gd name="connsiteY44" fmla="*/ 779544 h 1253778"/>
                  <a:gd name="connsiteX45" fmla="*/ 3658170 w 5778539"/>
                  <a:gd name="connsiteY45" fmla="*/ 779544 h 1253778"/>
                  <a:gd name="connsiteX46" fmla="*/ 3658170 w 5778539"/>
                  <a:gd name="connsiteY46" fmla="*/ 779543 h 1253778"/>
                  <a:gd name="connsiteX47" fmla="*/ 3652449 w 5778539"/>
                  <a:gd name="connsiteY47" fmla="*/ 778828 h 1253778"/>
                  <a:gd name="connsiteX48" fmla="*/ 3650552 w 5778539"/>
                  <a:gd name="connsiteY48" fmla="*/ 778591 h 1253778"/>
                  <a:gd name="connsiteX49" fmla="*/ 4595429 w 5778539"/>
                  <a:gd name="connsiteY49" fmla="*/ 776686 h 1253778"/>
                  <a:gd name="connsiteX50" fmla="*/ 4641149 w 5778539"/>
                  <a:gd name="connsiteY50" fmla="*/ 793831 h 1253778"/>
                  <a:gd name="connsiteX51" fmla="*/ 4653532 w 5778539"/>
                  <a:gd name="connsiteY51" fmla="*/ 847171 h 1253778"/>
                  <a:gd name="connsiteX52" fmla="*/ 4612574 w 5778539"/>
                  <a:gd name="connsiteY52" fmla="*/ 859553 h 1253778"/>
                  <a:gd name="connsiteX53" fmla="*/ 4574474 w 5778539"/>
                  <a:gd name="connsiteY53" fmla="*/ 850028 h 1253778"/>
                  <a:gd name="connsiteX54" fmla="*/ 4542089 w 5778539"/>
                  <a:gd name="connsiteY54" fmla="*/ 810976 h 1253778"/>
                  <a:gd name="connsiteX55" fmla="*/ 4580189 w 5778539"/>
                  <a:gd name="connsiteY55" fmla="*/ 781448 h 1253778"/>
                  <a:gd name="connsiteX56" fmla="*/ 4594476 w 5778539"/>
                  <a:gd name="connsiteY56" fmla="*/ 780496 h 1253778"/>
                  <a:gd name="connsiteX57" fmla="*/ 4595429 w 5778539"/>
                  <a:gd name="connsiteY57" fmla="*/ 776686 h 1253778"/>
                  <a:gd name="connsiteX58" fmla="*/ 485393 w 5778539"/>
                  <a:gd name="connsiteY58" fmla="*/ 550943 h 1253778"/>
                  <a:gd name="connsiteX59" fmla="*/ 452056 w 5778539"/>
                  <a:gd name="connsiteY59" fmla="*/ 563325 h 1253778"/>
                  <a:gd name="connsiteX60" fmla="*/ 309181 w 5778539"/>
                  <a:gd name="connsiteY60" fmla="*/ 740490 h 1253778"/>
                  <a:gd name="connsiteX61" fmla="*/ 305847 w 5778539"/>
                  <a:gd name="connsiteY61" fmla="*/ 763589 h 1253778"/>
                  <a:gd name="connsiteX62" fmla="*/ 306461 w 5778539"/>
                  <a:gd name="connsiteY62" fmla="*/ 764425 h 1253778"/>
                  <a:gd name="connsiteX63" fmla="*/ 306443 w 5778539"/>
                  <a:gd name="connsiteY63" fmla="*/ 764541 h 1253778"/>
                  <a:gd name="connsiteX64" fmla="*/ 310542 w 5778539"/>
                  <a:gd name="connsiteY64" fmla="*/ 769984 h 1253778"/>
                  <a:gd name="connsiteX65" fmla="*/ 319658 w 5778539"/>
                  <a:gd name="connsiteY65" fmla="*/ 782400 h 1253778"/>
                  <a:gd name="connsiteX66" fmla="*/ 320089 w 5778539"/>
                  <a:gd name="connsiteY66" fmla="*/ 782658 h 1253778"/>
                  <a:gd name="connsiteX67" fmla="*/ 320611 w 5778539"/>
                  <a:gd name="connsiteY67" fmla="*/ 783352 h 1253778"/>
                  <a:gd name="connsiteX68" fmla="*/ 368236 w 5778539"/>
                  <a:gd name="connsiteY68" fmla="*/ 811927 h 1253778"/>
                  <a:gd name="connsiteX69" fmla="*/ 465391 w 5778539"/>
                  <a:gd name="connsiteY69" fmla="*/ 765255 h 1253778"/>
                  <a:gd name="connsiteX70" fmla="*/ 495871 w 5778539"/>
                  <a:gd name="connsiteY70" fmla="*/ 584280 h 1253778"/>
                  <a:gd name="connsiteX71" fmla="*/ 486346 w 5778539"/>
                  <a:gd name="connsiteY71" fmla="*/ 551895 h 1253778"/>
                  <a:gd name="connsiteX72" fmla="*/ 485761 w 5778539"/>
                  <a:gd name="connsiteY72" fmla="*/ 552113 h 1253778"/>
                  <a:gd name="connsiteX73" fmla="*/ 1727215 w 5778539"/>
                  <a:gd name="connsiteY73" fmla="*/ 469267 h 1253778"/>
                  <a:gd name="connsiteX74" fmla="*/ 1714118 w 5778539"/>
                  <a:gd name="connsiteY74" fmla="*/ 476649 h 1253778"/>
                  <a:gd name="connsiteX75" fmla="*/ 1683638 w 5778539"/>
                  <a:gd name="connsiteY75" fmla="*/ 593806 h 1253778"/>
                  <a:gd name="connsiteX76" fmla="*/ 1736025 w 5778539"/>
                  <a:gd name="connsiteY76" fmla="*/ 543323 h 1253778"/>
                  <a:gd name="connsiteX77" fmla="*/ 1736978 w 5778539"/>
                  <a:gd name="connsiteY77" fmla="*/ 481411 h 1253778"/>
                  <a:gd name="connsiteX78" fmla="*/ 1728882 w 5778539"/>
                  <a:gd name="connsiteY78" fmla="*/ 469862 h 1253778"/>
                  <a:gd name="connsiteX79" fmla="*/ 1728050 w 5778539"/>
                  <a:gd name="connsiteY79" fmla="*/ 470328 h 1253778"/>
                  <a:gd name="connsiteX80" fmla="*/ 5366956 w 5778539"/>
                  <a:gd name="connsiteY80" fmla="*/ 463314 h 1253778"/>
                  <a:gd name="connsiteX81" fmla="*/ 5388863 w 5778539"/>
                  <a:gd name="connsiteY81" fmla="*/ 481411 h 1253778"/>
                  <a:gd name="connsiteX82" fmla="*/ 5398388 w 5778539"/>
                  <a:gd name="connsiteY82" fmla="*/ 547134 h 1253778"/>
                  <a:gd name="connsiteX83" fmla="*/ 5398388 w 5778539"/>
                  <a:gd name="connsiteY83" fmla="*/ 558564 h 1253778"/>
                  <a:gd name="connsiteX84" fmla="*/ 5396483 w 5778539"/>
                  <a:gd name="connsiteY84" fmla="*/ 603331 h 1253778"/>
                  <a:gd name="connsiteX85" fmla="*/ 5369813 w 5778539"/>
                  <a:gd name="connsiteY85" fmla="*/ 630954 h 1253778"/>
                  <a:gd name="connsiteX86" fmla="*/ 5340285 w 5778539"/>
                  <a:gd name="connsiteY86" fmla="*/ 610951 h 1253778"/>
                  <a:gd name="connsiteX87" fmla="*/ 5347906 w 5778539"/>
                  <a:gd name="connsiteY87" fmla="*/ 482364 h 1253778"/>
                  <a:gd name="connsiteX88" fmla="*/ 5366956 w 5778539"/>
                  <a:gd name="connsiteY88" fmla="*/ 463314 h 1253778"/>
                  <a:gd name="connsiteX89" fmla="*/ 2378011 w 5778539"/>
                  <a:gd name="connsiteY89" fmla="*/ 441405 h 1253778"/>
                  <a:gd name="connsiteX90" fmla="*/ 2417063 w 5778539"/>
                  <a:gd name="connsiteY90" fmla="*/ 455693 h 1253778"/>
                  <a:gd name="connsiteX91" fmla="*/ 2436113 w 5778539"/>
                  <a:gd name="connsiteY91" fmla="*/ 497603 h 1253778"/>
                  <a:gd name="connsiteX92" fmla="*/ 2427541 w 5778539"/>
                  <a:gd name="connsiteY92" fmla="*/ 528083 h 1253778"/>
                  <a:gd name="connsiteX93" fmla="*/ 2398013 w 5778539"/>
                  <a:gd name="connsiteY93" fmla="*/ 550943 h 1253778"/>
                  <a:gd name="connsiteX94" fmla="*/ 2367533 w 5778539"/>
                  <a:gd name="connsiteY94" fmla="*/ 531893 h 1253778"/>
                  <a:gd name="connsiteX95" fmla="*/ 2354198 w 5778539"/>
                  <a:gd name="connsiteY95" fmla="*/ 471885 h 1253778"/>
                  <a:gd name="connsiteX96" fmla="*/ 2378011 w 5778539"/>
                  <a:gd name="connsiteY96" fmla="*/ 441405 h 1253778"/>
                  <a:gd name="connsiteX97" fmla="*/ 4469700 w 5778539"/>
                  <a:gd name="connsiteY97" fmla="*/ 432833 h 1253778"/>
                  <a:gd name="connsiteX98" fmla="*/ 4514468 w 5778539"/>
                  <a:gd name="connsiteY98" fmla="*/ 448073 h 1253778"/>
                  <a:gd name="connsiteX99" fmla="*/ 4540185 w 5778539"/>
                  <a:gd name="connsiteY99" fmla="*/ 532846 h 1253778"/>
                  <a:gd name="connsiteX100" fmla="*/ 4547805 w 5778539"/>
                  <a:gd name="connsiteY100" fmla="*/ 555706 h 1253778"/>
                  <a:gd name="connsiteX101" fmla="*/ 4571618 w 5778539"/>
                  <a:gd name="connsiteY101" fmla="*/ 546181 h 1253778"/>
                  <a:gd name="connsiteX102" fmla="*/ 4591620 w 5778539"/>
                  <a:gd name="connsiteY102" fmla="*/ 529036 h 1253778"/>
                  <a:gd name="connsiteX103" fmla="*/ 4620195 w 5778539"/>
                  <a:gd name="connsiteY103" fmla="*/ 528083 h 1253778"/>
                  <a:gd name="connsiteX104" fmla="*/ 4632577 w 5778539"/>
                  <a:gd name="connsiteY104" fmla="*/ 554753 h 1253778"/>
                  <a:gd name="connsiteX105" fmla="*/ 4613527 w 5778539"/>
                  <a:gd name="connsiteY105" fmla="*/ 591901 h 1253778"/>
                  <a:gd name="connsiteX106" fmla="*/ 4519230 w 5778539"/>
                  <a:gd name="connsiteY106" fmla="*/ 684293 h 1253778"/>
                  <a:gd name="connsiteX107" fmla="*/ 4506847 w 5778539"/>
                  <a:gd name="connsiteY107" fmla="*/ 702391 h 1253778"/>
                  <a:gd name="connsiteX108" fmla="*/ 4434457 w 5778539"/>
                  <a:gd name="connsiteY108" fmla="*/ 877651 h 1253778"/>
                  <a:gd name="connsiteX109" fmla="*/ 4383975 w 5778539"/>
                  <a:gd name="connsiteY109" fmla="*/ 927181 h 1253778"/>
                  <a:gd name="connsiteX110" fmla="*/ 4356352 w 5778539"/>
                  <a:gd name="connsiteY110" fmla="*/ 924323 h 1253778"/>
                  <a:gd name="connsiteX111" fmla="*/ 4356352 w 5778539"/>
                  <a:gd name="connsiteY111" fmla="*/ 896701 h 1253778"/>
                  <a:gd name="connsiteX112" fmla="*/ 4409693 w 5778539"/>
                  <a:gd name="connsiteY112" fmla="*/ 778591 h 1253778"/>
                  <a:gd name="connsiteX113" fmla="*/ 4423027 w 5778539"/>
                  <a:gd name="connsiteY113" fmla="*/ 732871 h 1253778"/>
                  <a:gd name="connsiteX114" fmla="*/ 4387785 w 5778539"/>
                  <a:gd name="connsiteY114" fmla="*/ 732871 h 1253778"/>
                  <a:gd name="connsiteX115" fmla="*/ 4367782 w 5778539"/>
                  <a:gd name="connsiteY115" fmla="*/ 703343 h 1253778"/>
                  <a:gd name="connsiteX116" fmla="*/ 4414455 w 5778539"/>
                  <a:gd name="connsiteY116" fmla="*/ 655718 h 1253778"/>
                  <a:gd name="connsiteX117" fmla="*/ 4452555 w 5778539"/>
                  <a:gd name="connsiteY117" fmla="*/ 587138 h 1253778"/>
                  <a:gd name="connsiteX118" fmla="*/ 4449697 w 5778539"/>
                  <a:gd name="connsiteY118" fmla="*/ 469981 h 1253778"/>
                  <a:gd name="connsiteX119" fmla="*/ 4469700 w 5778539"/>
                  <a:gd name="connsiteY119" fmla="*/ 432833 h 1253778"/>
                  <a:gd name="connsiteX120" fmla="*/ 543734 w 5778539"/>
                  <a:gd name="connsiteY120" fmla="*/ 373064 h 1253778"/>
                  <a:gd name="connsiteX121" fmla="*/ 565403 w 5778539"/>
                  <a:gd name="connsiteY121" fmla="*/ 385208 h 1253778"/>
                  <a:gd name="connsiteX122" fmla="*/ 624458 w 5778539"/>
                  <a:gd name="connsiteY122" fmla="*/ 429975 h 1253778"/>
                  <a:gd name="connsiteX123" fmla="*/ 712088 w 5778539"/>
                  <a:gd name="connsiteY123" fmla="*/ 568088 h 1253778"/>
                  <a:gd name="connsiteX124" fmla="*/ 728281 w 5778539"/>
                  <a:gd name="connsiteY124" fmla="*/ 794783 h 1253778"/>
                  <a:gd name="connsiteX125" fmla="*/ 705421 w 5778539"/>
                  <a:gd name="connsiteY125" fmla="*/ 1055768 h 1253778"/>
                  <a:gd name="connsiteX126" fmla="*/ 636841 w 5778539"/>
                  <a:gd name="connsiteY126" fmla="*/ 1178640 h 1253778"/>
                  <a:gd name="connsiteX127" fmla="*/ 515873 w 5778539"/>
                  <a:gd name="connsiteY127" fmla="*/ 1250078 h 1253778"/>
                  <a:gd name="connsiteX128" fmla="*/ 435863 w 5778539"/>
                  <a:gd name="connsiteY128" fmla="*/ 1229123 h 1253778"/>
                  <a:gd name="connsiteX129" fmla="*/ 446341 w 5778539"/>
                  <a:gd name="connsiteY129" fmla="*/ 1190070 h 1253778"/>
                  <a:gd name="connsiteX130" fmla="*/ 493966 w 5778539"/>
                  <a:gd name="connsiteY130" fmla="*/ 1175783 h 1253778"/>
                  <a:gd name="connsiteX131" fmla="*/ 641603 w 5778539"/>
                  <a:gd name="connsiteY131" fmla="*/ 973853 h 1253778"/>
                  <a:gd name="connsiteX132" fmla="*/ 637793 w 5778539"/>
                  <a:gd name="connsiteY132" fmla="*/ 595710 h 1253778"/>
                  <a:gd name="connsiteX133" fmla="*/ 617791 w 5778539"/>
                  <a:gd name="connsiteY133" fmla="*/ 529035 h 1253778"/>
                  <a:gd name="connsiteX134" fmla="*/ 581596 w 5778539"/>
                  <a:gd name="connsiteY134" fmla="*/ 505223 h 1253778"/>
                  <a:gd name="connsiteX135" fmla="*/ 560641 w 5778539"/>
                  <a:gd name="connsiteY135" fmla="*/ 541418 h 1253778"/>
                  <a:gd name="connsiteX136" fmla="*/ 553973 w 5778539"/>
                  <a:gd name="connsiteY136" fmla="*/ 710010 h 1253778"/>
                  <a:gd name="connsiteX137" fmla="*/ 537781 w 5778539"/>
                  <a:gd name="connsiteY137" fmla="*/ 805260 h 1253778"/>
                  <a:gd name="connsiteX138" fmla="*/ 394906 w 5778539"/>
                  <a:gd name="connsiteY138" fmla="*/ 890033 h 1253778"/>
                  <a:gd name="connsiteX139" fmla="*/ 336803 w 5778539"/>
                  <a:gd name="connsiteY139" fmla="*/ 870030 h 1253778"/>
                  <a:gd name="connsiteX140" fmla="*/ 265366 w 5778539"/>
                  <a:gd name="connsiteY140" fmla="*/ 831930 h 1253778"/>
                  <a:gd name="connsiteX141" fmla="*/ 237743 w 5778539"/>
                  <a:gd name="connsiteY141" fmla="*/ 754778 h 1253778"/>
                  <a:gd name="connsiteX142" fmla="*/ 284416 w 5778539"/>
                  <a:gd name="connsiteY142" fmla="*/ 676673 h 1253778"/>
                  <a:gd name="connsiteX143" fmla="*/ 426338 w 5778539"/>
                  <a:gd name="connsiteY143" fmla="*/ 517605 h 1253778"/>
                  <a:gd name="connsiteX144" fmla="*/ 501586 w 5778539"/>
                  <a:gd name="connsiteY144" fmla="*/ 449978 h 1253778"/>
                  <a:gd name="connsiteX145" fmla="*/ 513968 w 5778539"/>
                  <a:gd name="connsiteY145" fmla="*/ 426165 h 1253778"/>
                  <a:gd name="connsiteX146" fmla="*/ 523493 w 5778539"/>
                  <a:gd name="connsiteY146" fmla="*/ 390923 h 1253778"/>
                  <a:gd name="connsiteX147" fmla="*/ 543734 w 5778539"/>
                  <a:gd name="connsiteY147" fmla="*/ 373064 h 1253778"/>
                  <a:gd name="connsiteX148" fmla="*/ 1736859 w 5778539"/>
                  <a:gd name="connsiteY148" fmla="*/ 362706 h 1253778"/>
                  <a:gd name="connsiteX149" fmla="*/ 1752218 w 5778539"/>
                  <a:gd name="connsiteY149" fmla="*/ 381399 h 1253778"/>
                  <a:gd name="connsiteX150" fmla="*/ 1807463 w 5778539"/>
                  <a:gd name="connsiteY150" fmla="*/ 521416 h 1253778"/>
                  <a:gd name="connsiteX151" fmla="*/ 1789365 w 5778539"/>
                  <a:gd name="connsiteY151" fmla="*/ 594759 h 1253778"/>
                  <a:gd name="connsiteX152" fmla="*/ 1669351 w 5778539"/>
                  <a:gd name="connsiteY152" fmla="*/ 687151 h 1253778"/>
                  <a:gd name="connsiteX153" fmla="*/ 1656015 w 5778539"/>
                  <a:gd name="connsiteY153" fmla="*/ 702391 h 1253778"/>
                  <a:gd name="connsiteX154" fmla="*/ 1652205 w 5778539"/>
                  <a:gd name="connsiteY154" fmla="*/ 735729 h 1253778"/>
                  <a:gd name="connsiteX155" fmla="*/ 1682686 w 5778539"/>
                  <a:gd name="connsiteY155" fmla="*/ 737634 h 1253778"/>
                  <a:gd name="connsiteX156" fmla="*/ 1729358 w 5778539"/>
                  <a:gd name="connsiteY156" fmla="*/ 728109 h 1253778"/>
                  <a:gd name="connsiteX157" fmla="*/ 1766505 w 5778539"/>
                  <a:gd name="connsiteY157" fmla="*/ 778591 h 1253778"/>
                  <a:gd name="connsiteX158" fmla="*/ 1741740 w 5778539"/>
                  <a:gd name="connsiteY158" fmla="*/ 810024 h 1253778"/>
                  <a:gd name="connsiteX159" fmla="*/ 1639823 w 5778539"/>
                  <a:gd name="connsiteY159" fmla="*/ 850029 h 1253778"/>
                  <a:gd name="connsiteX160" fmla="*/ 1569338 w 5778539"/>
                  <a:gd name="connsiteY160" fmla="*/ 790974 h 1253778"/>
                  <a:gd name="connsiteX161" fmla="*/ 1550288 w 5778539"/>
                  <a:gd name="connsiteY161" fmla="*/ 778591 h 1253778"/>
                  <a:gd name="connsiteX162" fmla="*/ 1482661 w 5778539"/>
                  <a:gd name="connsiteY162" fmla="*/ 867174 h 1253778"/>
                  <a:gd name="connsiteX163" fmla="*/ 1474088 w 5778539"/>
                  <a:gd name="connsiteY163" fmla="*/ 915751 h 1253778"/>
                  <a:gd name="connsiteX164" fmla="*/ 1452180 w 5778539"/>
                  <a:gd name="connsiteY164" fmla="*/ 936706 h 1253778"/>
                  <a:gd name="connsiteX165" fmla="*/ 1423605 w 5778539"/>
                  <a:gd name="connsiteY165" fmla="*/ 921466 h 1253778"/>
                  <a:gd name="connsiteX166" fmla="*/ 1415986 w 5778539"/>
                  <a:gd name="connsiteY166" fmla="*/ 907179 h 1253778"/>
                  <a:gd name="connsiteX167" fmla="*/ 1379790 w 5778539"/>
                  <a:gd name="connsiteY167" fmla="*/ 899559 h 1253778"/>
                  <a:gd name="connsiteX168" fmla="*/ 1317878 w 5778539"/>
                  <a:gd name="connsiteY168" fmla="*/ 948136 h 1253778"/>
                  <a:gd name="connsiteX169" fmla="*/ 1269301 w 5778539"/>
                  <a:gd name="connsiteY169" fmla="*/ 951946 h 1253778"/>
                  <a:gd name="connsiteX170" fmla="*/ 1255965 w 5778539"/>
                  <a:gd name="connsiteY170" fmla="*/ 909084 h 1253778"/>
                  <a:gd name="connsiteX171" fmla="*/ 1261680 w 5778539"/>
                  <a:gd name="connsiteY171" fmla="*/ 850029 h 1253778"/>
                  <a:gd name="connsiteX172" fmla="*/ 1242630 w 5778539"/>
                  <a:gd name="connsiteY172" fmla="*/ 781449 h 1253778"/>
                  <a:gd name="connsiteX173" fmla="*/ 1233105 w 5778539"/>
                  <a:gd name="connsiteY173" fmla="*/ 765256 h 1253778"/>
                  <a:gd name="connsiteX174" fmla="*/ 1247393 w 5778539"/>
                  <a:gd name="connsiteY174" fmla="*/ 714774 h 1253778"/>
                  <a:gd name="connsiteX175" fmla="*/ 1283588 w 5778539"/>
                  <a:gd name="connsiteY175" fmla="*/ 716679 h 1253778"/>
                  <a:gd name="connsiteX176" fmla="*/ 1328355 w 5778539"/>
                  <a:gd name="connsiteY176" fmla="*/ 783354 h 1253778"/>
                  <a:gd name="connsiteX177" fmla="*/ 1316926 w 5778539"/>
                  <a:gd name="connsiteY177" fmla="*/ 864316 h 1253778"/>
                  <a:gd name="connsiteX178" fmla="*/ 1391220 w 5778539"/>
                  <a:gd name="connsiteY178" fmla="*/ 809071 h 1253778"/>
                  <a:gd name="connsiteX179" fmla="*/ 1407413 w 5778539"/>
                  <a:gd name="connsiteY179" fmla="*/ 738586 h 1253778"/>
                  <a:gd name="connsiteX180" fmla="*/ 1395030 w 5778539"/>
                  <a:gd name="connsiteY180" fmla="*/ 607141 h 1253778"/>
                  <a:gd name="connsiteX181" fmla="*/ 1391220 w 5778539"/>
                  <a:gd name="connsiteY181" fmla="*/ 520464 h 1253778"/>
                  <a:gd name="connsiteX182" fmla="*/ 1392173 w 5778539"/>
                  <a:gd name="connsiteY182" fmla="*/ 506176 h 1253778"/>
                  <a:gd name="connsiteX183" fmla="*/ 1417890 w 5778539"/>
                  <a:gd name="connsiteY183" fmla="*/ 470934 h 1253778"/>
                  <a:gd name="connsiteX184" fmla="*/ 1442655 w 5778539"/>
                  <a:gd name="connsiteY184" fmla="*/ 500461 h 1253778"/>
                  <a:gd name="connsiteX185" fmla="*/ 1496948 w 5778539"/>
                  <a:gd name="connsiteY185" fmla="*/ 723346 h 1253778"/>
                  <a:gd name="connsiteX186" fmla="*/ 1513140 w 5778539"/>
                  <a:gd name="connsiteY186" fmla="*/ 732871 h 1253778"/>
                  <a:gd name="connsiteX187" fmla="*/ 1592198 w 5778539"/>
                  <a:gd name="connsiteY187" fmla="*/ 649051 h 1253778"/>
                  <a:gd name="connsiteX188" fmla="*/ 1671255 w 5778539"/>
                  <a:gd name="connsiteY188" fmla="*/ 414736 h 1253778"/>
                  <a:gd name="connsiteX189" fmla="*/ 1712213 w 5778539"/>
                  <a:gd name="connsiteY189" fmla="*/ 363301 h 1253778"/>
                  <a:gd name="connsiteX190" fmla="*/ 1736859 w 5778539"/>
                  <a:gd name="connsiteY190" fmla="*/ 362706 h 1253778"/>
                  <a:gd name="connsiteX191" fmla="*/ 3765804 w 5778539"/>
                  <a:gd name="connsiteY191" fmla="*/ 306151 h 1253778"/>
                  <a:gd name="connsiteX192" fmla="*/ 3740704 w 5778539"/>
                  <a:gd name="connsiteY192" fmla="*/ 318856 h 1253778"/>
                  <a:gd name="connsiteX193" fmla="*/ 3728181 w 5778539"/>
                  <a:gd name="connsiteY193" fmla="*/ 324963 h 1253778"/>
                  <a:gd name="connsiteX194" fmla="*/ 3727759 w 5778539"/>
                  <a:gd name="connsiteY194" fmla="*/ 325409 h 1253778"/>
                  <a:gd name="connsiteX195" fmla="*/ 3727228 w 5778539"/>
                  <a:gd name="connsiteY195" fmla="*/ 325677 h 1253778"/>
                  <a:gd name="connsiteX196" fmla="*/ 3697224 w 5778539"/>
                  <a:gd name="connsiteY196" fmla="*/ 356633 h 1253778"/>
                  <a:gd name="connsiteX197" fmla="*/ 3698177 w 5778539"/>
                  <a:gd name="connsiteY197" fmla="*/ 367111 h 1253778"/>
                  <a:gd name="connsiteX198" fmla="*/ 3699129 w 5778539"/>
                  <a:gd name="connsiteY198" fmla="*/ 367111 h 1253778"/>
                  <a:gd name="connsiteX199" fmla="*/ 3709607 w 5778539"/>
                  <a:gd name="connsiteY199" fmla="*/ 367111 h 1253778"/>
                  <a:gd name="connsiteX200" fmla="*/ 3710559 w 5778539"/>
                  <a:gd name="connsiteY200" fmla="*/ 367111 h 1253778"/>
                  <a:gd name="connsiteX201" fmla="*/ 3773424 w 5778539"/>
                  <a:gd name="connsiteY201" fmla="*/ 314724 h 1253778"/>
                  <a:gd name="connsiteX202" fmla="*/ 3773424 w 5778539"/>
                  <a:gd name="connsiteY202" fmla="*/ 314723 h 1253778"/>
                  <a:gd name="connsiteX203" fmla="*/ 3773418 w 5778539"/>
                  <a:gd name="connsiteY203" fmla="*/ 314716 h 1253778"/>
                  <a:gd name="connsiteX204" fmla="*/ 3766757 w 5778539"/>
                  <a:gd name="connsiteY204" fmla="*/ 306151 h 1253778"/>
                  <a:gd name="connsiteX205" fmla="*/ 3766092 w 5778539"/>
                  <a:gd name="connsiteY205" fmla="*/ 306475 h 1253778"/>
                  <a:gd name="connsiteX206" fmla="*/ 2640186 w 5778539"/>
                  <a:gd name="connsiteY206" fmla="*/ 300911 h 1253778"/>
                  <a:gd name="connsiteX207" fmla="*/ 2630423 w 5778539"/>
                  <a:gd name="connsiteY207" fmla="*/ 303292 h 1253778"/>
                  <a:gd name="connsiteX208" fmla="*/ 2558985 w 5778539"/>
                  <a:gd name="connsiteY208" fmla="*/ 359490 h 1253778"/>
                  <a:gd name="connsiteX209" fmla="*/ 2547555 w 5778539"/>
                  <a:gd name="connsiteY209" fmla="*/ 384255 h 1253778"/>
                  <a:gd name="connsiteX210" fmla="*/ 2554223 w 5778539"/>
                  <a:gd name="connsiteY210" fmla="*/ 412830 h 1253778"/>
                  <a:gd name="connsiteX211" fmla="*/ 2579940 w 5778539"/>
                  <a:gd name="connsiteY211" fmla="*/ 418545 h 1253778"/>
                  <a:gd name="connsiteX212" fmla="*/ 2650426 w 5778539"/>
                  <a:gd name="connsiteY212" fmla="*/ 320437 h 1253778"/>
                  <a:gd name="connsiteX213" fmla="*/ 2651378 w 5778539"/>
                  <a:gd name="connsiteY213" fmla="*/ 301387 h 1253778"/>
                  <a:gd name="connsiteX214" fmla="*/ 2640186 w 5778539"/>
                  <a:gd name="connsiteY214" fmla="*/ 300911 h 1253778"/>
                  <a:gd name="connsiteX215" fmla="*/ 5686043 w 5778539"/>
                  <a:gd name="connsiteY215" fmla="*/ 253764 h 1253778"/>
                  <a:gd name="connsiteX216" fmla="*/ 5686015 w 5778539"/>
                  <a:gd name="connsiteY216" fmla="*/ 253766 h 1253778"/>
                  <a:gd name="connsiteX217" fmla="*/ 5650801 w 5778539"/>
                  <a:gd name="connsiteY217" fmla="*/ 256384 h 1253778"/>
                  <a:gd name="connsiteX218" fmla="*/ 5650723 w 5778539"/>
                  <a:gd name="connsiteY218" fmla="*/ 256481 h 1253778"/>
                  <a:gd name="connsiteX219" fmla="*/ 5650443 w 5778539"/>
                  <a:gd name="connsiteY219" fmla="*/ 256503 h 1253778"/>
                  <a:gd name="connsiteX220" fmla="*/ 5644426 w 5778539"/>
                  <a:gd name="connsiteY220" fmla="*/ 264352 h 1253778"/>
                  <a:gd name="connsiteX221" fmla="*/ 5626989 w 5778539"/>
                  <a:gd name="connsiteY221" fmla="*/ 286149 h 1253778"/>
                  <a:gd name="connsiteX222" fmla="*/ 5623030 w 5778539"/>
                  <a:gd name="connsiteY222" fmla="*/ 302431 h 1253778"/>
                  <a:gd name="connsiteX223" fmla="*/ 5623138 w 5778539"/>
                  <a:gd name="connsiteY223" fmla="*/ 302934 h 1253778"/>
                  <a:gd name="connsiteX224" fmla="*/ 5623029 w 5778539"/>
                  <a:gd name="connsiteY224" fmla="*/ 303384 h 1253778"/>
                  <a:gd name="connsiteX225" fmla="*/ 5656515 w 5778539"/>
                  <a:gd name="connsiteY225" fmla="*/ 343299 h 1253778"/>
                  <a:gd name="connsiteX226" fmla="*/ 5685950 w 5778539"/>
                  <a:gd name="connsiteY226" fmla="*/ 254045 h 1253778"/>
                  <a:gd name="connsiteX227" fmla="*/ 5686044 w 5778539"/>
                  <a:gd name="connsiteY227" fmla="*/ 253764 h 1253778"/>
                  <a:gd name="connsiteX228" fmla="*/ 2564581 w 5778539"/>
                  <a:gd name="connsiteY228" fmla="*/ 210900 h 1253778"/>
                  <a:gd name="connsiteX229" fmla="*/ 2592323 w 5778539"/>
                  <a:gd name="connsiteY229" fmla="*/ 226140 h 1253778"/>
                  <a:gd name="connsiteX230" fmla="*/ 2626613 w 5778539"/>
                  <a:gd name="connsiteY230" fmla="*/ 242332 h 1253778"/>
                  <a:gd name="connsiteX231" fmla="*/ 2694240 w 5778539"/>
                  <a:gd name="connsiteY231" fmla="*/ 252810 h 1253778"/>
                  <a:gd name="connsiteX232" fmla="*/ 2721863 w 5778539"/>
                  <a:gd name="connsiteY232" fmla="*/ 313770 h 1253778"/>
                  <a:gd name="connsiteX233" fmla="*/ 2626613 w 5778539"/>
                  <a:gd name="connsiteY233" fmla="*/ 459502 h 1253778"/>
                  <a:gd name="connsiteX234" fmla="*/ 2578988 w 5778539"/>
                  <a:gd name="connsiteY234" fmla="*/ 489030 h 1253778"/>
                  <a:gd name="connsiteX235" fmla="*/ 2543745 w 5778539"/>
                  <a:gd name="connsiteY235" fmla="*/ 503317 h 1253778"/>
                  <a:gd name="connsiteX236" fmla="*/ 2545650 w 5778539"/>
                  <a:gd name="connsiteY236" fmla="*/ 510937 h 1253778"/>
                  <a:gd name="connsiteX237" fmla="*/ 2567558 w 5778539"/>
                  <a:gd name="connsiteY237" fmla="*/ 511890 h 1253778"/>
                  <a:gd name="connsiteX238" fmla="*/ 2593275 w 5778539"/>
                  <a:gd name="connsiteY238" fmla="*/ 542370 h 1253778"/>
                  <a:gd name="connsiteX239" fmla="*/ 2570415 w 5778539"/>
                  <a:gd name="connsiteY239" fmla="*/ 613807 h 1253778"/>
                  <a:gd name="connsiteX240" fmla="*/ 2587560 w 5778539"/>
                  <a:gd name="connsiteY240" fmla="*/ 608092 h 1253778"/>
                  <a:gd name="connsiteX241" fmla="*/ 2646615 w 5778539"/>
                  <a:gd name="connsiteY241" fmla="*/ 577612 h 1253778"/>
                  <a:gd name="connsiteX242" fmla="*/ 2678048 w 5778539"/>
                  <a:gd name="connsiteY242" fmla="*/ 568087 h 1253778"/>
                  <a:gd name="connsiteX243" fmla="*/ 2712338 w 5778539"/>
                  <a:gd name="connsiteY243" fmla="*/ 605235 h 1253778"/>
                  <a:gd name="connsiteX244" fmla="*/ 2630423 w 5778539"/>
                  <a:gd name="connsiteY244" fmla="*/ 757635 h 1253778"/>
                  <a:gd name="connsiteX245" fmla="*/ 2619945 w 5778539"/>
                  <a:gd name="connsiteY245" fmla="*/ 768112 h 1253778"/>
                  <a:gd name="connsiteX246" fmla="*/ 2618040 w 5778539"/>
                  <a:gd name="connsiteY246" fmla="*/ 774780 h 1253778"/>
                  <a:gd name="connsiteX247" fmla="*/ 2655188 w 5778539"/>
                  <a:gd name="connsiteY247" fmla="*/ 799545 h 1253778"/>
                  <a:gd name="connsiteX248" fmla="*/ 2674238 w 5778539"/>
                  <a:gd name="connsiteY248" fmla="*/ 843360 h 1253778"/>
                  <a:gd name="connsiteX249" fmla="*/ 2640900 w 5778539"/>
                  <a:gd name="connsiteY249" fmla="*/ 957660 h 1253778"/>
                  <a:gd name="connsiteX250" fmla="*/ 2656140 w 5778539"/>
                  <a:gd name="connsiteY250" fmla="*/ 1031955 h 1253778"/>
                  <a:gd name="connsiteX251" fmla="*/ 2680905 w 5778539"/>
                  <a:gd name="connsiteY251" fmla="*/ 1071960 h 1253778"/>
                  <a:gd name="connsiteX252" fmla="*/ 2676143 w 5778539"/>
                  <a:gd name="connsiteY252" fmla="*/ 1104345 h 1253778"/>
                  <a:gd name="connsiteX253" fmla="*/ 2647568 w 5778539"/>
                  <a:gd name="connsiteY253" fmla="*/ 1105297 h 1253778"/>
                  <a:gd name="connsiteX254" fmla="*/ 2600895 w 5778539"/>
                  <a:gd name="connsiteY254" fmla="*/ 1078627 h 1253778"/>
                  <a:gd name="connsiteX255" fmla="*/ 2576130 w 5778539"/>
                  <a:gd name="connsiteY255" fmla="*/ 1087200 h 1253778"/>
                  <a:gd name="connsiteX256" fmla="*/ 2528505 w 5778539"/>
                  <a:gd name="connsiteY256" fmla="*/ 1153875 h 1253778"/>
                  <a:gd name="connsiteX257" fmla="*/ 2481833 w 5778539"/>
                  <a:gd name="connsiteY257" fmla="*/ 1149112 h 1253778"/>
                  <a:gd name="connsiteX258" fmla="*/ 2462783 w 5778539"/>
                  <a:gd name="connsiteY258" fmla="*/ 1081485 h 1253778"/>
                  <a:gd name="connsiteX259" fmla="*/ 2506598 w 5778539"/>
                  <a:gd name="connsiteY259" fmla="*/ 809070 h 1253778"/>
                  <a:gd name="connsiteX260" fmla="*/ 2533268 w 5778539"/>
                  <a:gd name="connsiteY260" fmla="*/ 782400 h 1253778"/>
                  <a:gd name="connsiteX261" fmla="*/ 2587560 w 5778539"/>
                  <a:gd name="connsiteY261" fmla="*/ 733822 h 1253778"/>
                  <a:gd name="connsiteX262" fmla="*/ 2599943 w 5778539"/>
                  <a:gd name="connsiteY262" fmla="*/ 699532 h 1253778"/>
                  <a:gd name="connsiteX263" fmla="*/ 2595180 w 5778539"/>
                  <a:gd name="connsiteY263" fmla="*/ 680482 h 1253778"/>
                  <a:gd name="connsiteX264" fmla="*/ 2575178 w 5778539"/>
                  <a:gd name="connsiteY264" fmla="*/ 681435 h 1253778"/>
                  <a:gd name="connsiteX265" fmla="*/ 2448495 w 5778539"/>
                  <a:gd name="connsiteY265" fmla="*/ 796687 h 1253778"/>
                  <a:gd name="connsiteX266" fmla="*/ 2255138 w 5778539"/>
                  <a:gd name="connsiteY266" fmla="*/ 1079580 h 1253778"/>
                  <a:gd name="connsiteX267" fmla="*/ 2228468 w 5778539"/>
                  <a:gd name="connsiteY267" fmla="*/ 1111012 h 1253778"/>
                  <a:gd name="connsiteX268" fmla="*/ 2202750 w 5778539"/>
                  <a:gd name="connsiteY268" fmla="*/ 1114822 h 1253778"/>
                  <a:gd name="connsiteX269" fmla="*/ 2190368 w 5778539"/>
                  <a:gd name="connsiteY269" fmla="*/ 1091010 h 1253778"/>
                  <a:gd name="connsiteX270" fmla="*/ 2197988 w 5778539"/>
                  <a:gd name="connsiteY270" fmla="*/ 1066245 h 1253778"/>
                  <a:gd name="connsiteX271" fmla="*/ 2387535 w 5778539"/>
                  <a:gd name="connsiteY271" fmla="*/ 765255 h 1253778"/>
                  <a:gd name="connsiteX272" fmla="*/ 2459925 w 5778539"/>
                  <a:gd name="connsiteY272" fmla="*/ 677625 h 1253778"/>
                  <a:gd name="connsiteX273" fmla="*/ 2452305 w 5778539"/>
                  <a:gd name="connsiteY273" fmla="*/ 650955 h 1253778"/>
                  <a:gd name="connsiteX274" fmla="*/ 2424683 w 5778539"/>
                  <a:gd name="connsiteY274" fmla="*/ 599520 h 1253778"/>
                  <a:gd name="connsiteX275" fmla="*/ 2478975 w 5778539"/>
                  <a:gd name="connsiteY275" fmla="*/ 482362 h 1253778"/>
                  <a:gd name="connsiteX276" fmla="*/ 2484690 w 5778539"/>
                  <a:gd name="connsiteY276" fmla="*/ 417592 h 1253778"/>
                  <a:gd name="connsiteX277" fmla="*/ 2476118 w 5778539"/>
                  <a:gd name="connsiteY277" fmla="*/ 423307 h 1253778"/>
                  <a:gd name="connsiteX278" fmla="*/ 2442780 w 5778539"/>
                  <a:gd name="connsiteY278" fmla="*/ 445215 h 1253778"/>
                  <a:gd name="connsiteX279" fmla="*/ 2397060 w 5778539"/>
                  <a:gd name="connsiteY279" fmla="*/ 391875 h 1253778"/>
                  <a:gd name="connsiteX280" fmla="*/ 2402775 w 5778539"/>
                  <a:gd name="connsiteY280" fmla="*/ 370920 h 1253778"/>
                  <a:gd name="connsiteX281" fmla="*/ 2434208 w 5778539"/>
                  <a:gd name="connsiteY281" fmla="*/ 269955 h 1253778"/>
                  <a:gd name="connsiteX282" fmla="*/ 2446590 w 5778539"/>
                  <a:gd name="connsiteY282" fmla="*/ 245190 h 1253778"/>
                  <a:gd name="connsiteX283" fmla="*/ 2474213 w 5778539"/>
                  <a:gd name="connsiteY283" fmla="*/ 238522 h 1253778"/>
                  <a:gd name="connsiteX284" fmla="*/ 2487548 w 5778539"/>
                  <a:gd name="connsiteY284" fmla="*/ 258525 h 1253778"/>
                  <a:gd name="connsiteX285" fmla="*/ 2489453 w 5778539"/>
                  <a:gd name="connsiteY285" fmla="*/ 283290 h 1253778"/>
                  <a:gd name="connsiteX286" fmla="*/ 2498025 w 5778539"/>
                  <a:gd name="connsiteY286" fmla="*/ 294720 h 1253778"/>
                  <a:gd name="connsiteX287" fmla="*/ 2511360 w 5778539"/>
                  <a:gd name="connsiteY287" fmla="*/ 289005 h 1253778"/>
                  <a:gd name="connsiteX288" fmla="*/ 2529458 w 5778539"/>
                  <a:gd name="connsiteY288" fmla="*/ 254715 h 1253778"/>
                  <a:gd name="connsiteX289" fmla="*/ 2538983 w 5778539"/>
                  <a:gd name="connsiteY289" fmla="*/ 229950 h 1253778"/>
                  <a:gd name="connsiteX290" fmla="*/ 2564581 w 5778539"/>
                  <a:gd name="connsiteY290" fmla="*/ 210900 h 1253778"/>
                  <a:gd name="connsiteX291" fmla="*/ 5552693 w 5778539"/>
                  <a:gd name="connsiteY291" fmla="*/ 164944 h 1253778"/>
                  <a:gd name="connsiteX292" fmla="*/ 5570790 w 5778539"/>
                  <a:gd name="connsiteY292" fmla="*/ 168039 h 1253778"/>
                  <a:gd name="connsiteX293" fmla="*/ 5600318 w 5778539"/>
                  <a:gd name="connsiteY293" fmla="*/ 183279 h 1253778"/>
                  <a:gd name="connsiteX294" fmla="*/ 5678423 w 5778539"/>
                  <a:gd name="connsiteY294" fmla="*/ 186137 h 1253778"/>
                  <a:gd name="connsiteX295" fmla="*/ 5767006 w 5778539"/>
                  <a:gd name="connsiteY295" fmla="*/ 196614 h 1253778"/>
                  <a:gd name="connsiteX296" fmla="*/ 5778435 w 5778539"/>
                  <a:gd name="connsiteY296" fmla="*/ 223284 h 1253778"/>
                  <a:gd name="connsiteX297" fmla="*/ 5759385 w 5778539"/>
                  <a:gd name="connsiteY297" fmla="*/ 302342 h 1253778"/>
                  <a:gd name="connsiteX298" fmla="*/ 5718428 w 5778539"/>
                  <a:gd name="connsiteY298" fmla="*/ 389972 h 1253778"/>
                  <a:gd name="connsiteX299" fmla="*/ 5720333 w 5778539"/>
                  <a:gd name="connsiteY299" fmla="*/ 442359 h 1253778"/>
                  <a:gd name="connsiteX300" fmla="*/ 5720333 w 5778539"/>
                  <a:gd name="connsiteY300" fmla="*/ 540467 h 1253778"/>
                  <a:gd name="connsiteX301" fmla="*/ 5693663 w 5778539"/>
                  <a:gd name="connsiteY301" fmla="*/ 609047 h 1253778"/>
                  <a:gd name="connsiteX302" fmla="*/ 5640323 w 5778539"/>
                  <a:gd name="connsiteY302" fmla="*/ 698582 h 1253778"/>
                  <a:gd name="connsiteX303" fmla="*/ 5541263 w 5778539"/>
                  <a:gd name="connsiteY303" fmla="*/ 792879 h 1253778"/>
                  <a:gd name="connsiteX304" fmla="*/ 5539358 w 5778539"/>
                  <a:gd name="connsiteY304" fmla="*/ 830027 h 1253778"/>
                  <a:gd name="connsiteX305" fmla="*/ 5557456 w 5778539"/>
                  <a:gd name="connsiteY305" fmla="*/ 876699 h 1253778"/>
                  <a:gd name="connsiteX306" fmla="*/ 5586983 w 5778539"/>
                  <a:gd name="connsiteY306" fmla="*/ 903369 h 1253778"/>
                  <a:gd name="connsiteX307" fmla="*/ 5617463 w 5778539"/>
                  <a:gd name="connsiteY307" fmla="*/ 913847 h 1253778"/>
                  <a:gd name="connsiteX308" fmla="*/ 5614606 w 5778539"/>
                  <a:gd name="connsiteY308" fmla="*/ 951947 h 1253778"/>
                  <a:gd name="connsiteX309" fmla="*/ 5615558 w 5778539"/>
                  <a:gd name="connsiteY309" fmla="*/ 1010049 h 1253778"/>
                  <a:gd name="connsiteX310" fmla="*/ 5605081 w 5778539"/>
                  <a:gd name="connsiteY310" fmla="*/ 1139589 h 1253778"/>
                  <a:gd name="connsiteX311" fmla="*/ 5456490 w 5778539"/>
                  <a:gd name="connsiteY311" fmla="*/ 1175784 h 1253778"/>
                  <a:gd name="connsiteX312" fmla="*/ 5434583 w 5778539"/>
                  <a:gd name="connsiteY312" fmla="*/ 1119587 h 1253778"/>
                  <a:gd name="connsiteX313" fmla="*/ 5489828 w 5778539"/>
                  <a:gd name="connsiteY313" fmla="*/ 1012907 h 1253778"/>
                  <a:gd name="connsiteX314" fmla="*/ 5505068 w 5778539"/>
                  <a:gd name="connsiteY314" fmla="*/ 905274 h 1253778"/>
                  <a:gd name="connsiteX315" fmla="*/ 5486970 w 5778539"/>
                  <a:gd name="connsiteY315" fmla="*/ 875747 h 1253778"/>
                  <a:gd name="connsiteX316" fmla="*/ 5467920 w 5778539"/>
                  <a:gd name="connsiteY316" fmla="*/ 856697 h 1253778"/>
                  <a:gd name="connsiteX317" fmla="*/ 5468873 w 5778539"/>
                  <a:gd name="connsiteY317" fmla="*/ 801452 h 1253778"/>
                  <a:gd name="connsiteX318" fmla="*/ 5593650 w 5778539"/>
                  <a:gd name="connsiteY318" fmla="*/ 655719 h 1253778"/>
                  <a:gd name="connsiteX319" fmla="*/ 5627940 w 5778539"/>
                  <a:gd name="connsiteY319" fmla="*/ 568089 h 1253778"/>
                  <a:gd name="connsiteX320" fmla="*/ 5626988 w 5778539"/>
                  <a:gd name="connsiteY320" fmla="*/ 548087 h 1253778"/>
                  <a:gd name="connsiteX321" fmla="*/ 5606033 w 5778539"/>
                  <a:gd name="connsiteY321" fmla="*/ 545229 h 1253778"/>
                  <a:gd name="connsiteX322" fmla="*/ 5594603 w 5778539"/>
                  <a:gd name="connsiteY322" fmla="*/ 565232 h 1253778"/>
                  <a:gd name="connsiteX323" fmla="*/ 5486018 w 5778539"/>
                  <a:gd name="connsiteY323" fmla="*/ 679532 h 1253778"/>
                  <a:gd name="connsiteX324" fmla="*/ 5413628 w 5778539"/>
                  <a:gd name="connsiteY324" fmla="*/ 747159 h 1253778"/>
                  <a:gd name="connsiteX325" fmla="*/ 5313615 w 5778539"/>
                  <a:gd name="connsiteY325" fmla="*/ 839552 h 1253778"/>
                  <a:gd name="connsiteX326" fmla="*/ 5306948 w 5778539"/>
                  <a:gd name="connsiteY326" fmla="*/ 844314 h 1253778"/>
                  <a:gd name="connsiteX327" fmla="*/ 5259323 w 5778539"/>
                  <a:gd name="connsiteY327" fmla="*/ 844314 h 1253778"/>
                  <a:gd name="connsiteX328" fmla="*/ 5265990 w 5778539"/>
                  <a:gd name="connsiteY328" fmla="*/ 799547 h 1253778"/>
                  <a:gd name="connsiteX329" fmla="*/ 5324093 w 5778539"/>
                  <a:gd name="connsiteY329" fmla="*/ 738587 h 1253778"/>
                  <a:gd name="connsiteX330" fmla="*/ 5503163 w 5778539"/>
                  <a:gd name="connsiteY330" fmla="*/ 560469 h 1253778"/>
                  <a:gd name="connsiteX331" fmla="*/ 5525070 w 5778539"/>
                  <a:gd name="connsiteY331" fmla="*/ 504272 h 1253778"/>
                  <a:gd name="connsiteX332" fmla="*/ 5508878 w 5778539"/>
                  <a:gd name="connsiteY332" fmla="*/ 489984 h 1253778"/>
                  <a:gd name="connsiteX333" fmla="*/ 5467920 w 5778539"/>
                  <a:gd name="connsiteY333" fmla="*/ 466172 h 1253778"/>
                  <a:gd name="connsiteX334" fmla="*/ 5410770 w 5778539"/>
                  <a:gd name="connsiteY334" fmla="*/ 322344 h 1253778"/>
                  <a:gd name="connsiteX335" fmla="*/ 5386006 w 5778539"/>
                  <a:gd name="connsiteY335" fmla="*/ 274719 h 1253778"/>
                  <a:gd name="connsiteX336" fmla="*/ 5386006 w 5778539"/>
                  <a:gd name="connsiteY336" fmla="*/ 230904 h 1253778"/>
                  <a:gd name="connsiteX337" fmla="*/ 5425058 w 5778539"/>
                  <a:gd name="connsiteY337" fmla="*/ 246144 h 1253778"/>
                  <a:gd name="connsiteX338" fmla="*/ 5450775 w 5778539"/>
                  <a:gd name="connsiteY338" fmla="*/ 288054 h 1253778"/>
                  <a:gd name="connsiteX339" fmla="*/ 5493638 w 5778539"/>
                  <a:gd name="connsiteY339" fmla="*/ 385209 h 1253778"/>
                  <a:gd name="connsiteX340" fmla="*/ 5572695 w 5778539"/>
                  <a:gd name="connsiteY340" fmla="*/ 259479 h 1253778"/>
                  <a:gd name="connsiteX341" fmla="*/ 5536500 w 5778539"/>
                  <a:gd name="connsiteY341" fmla="*/ 257574 h 1253778"/>
                  <a:gd name="connsiteX342" fmla="*/ 5499353 w 5778539"/>
                  <a:gd name="connsiteY342" fmla="*/ 231857 h 1253778"/>
                  <a:gd name="connsiteX343" fmla="*/ 5508878 w 5778539"/>
                  <a:gd name="connsiteY343" fmla="*/ 198519 h 1253778"/>
                  <a:gd name="connsiteX344" fmla="*/ 5537453 w 5778539"/>
                  <a:gd name="connsiteY344" fmla="*/ 174707 h 1253778"/>
                  <a:gd name="connsiteX345" fmla="*/ 5552693 w 5778539"/>
                  <a:gd name="connsiteY345" fmla="*/ 164944 h 1253778"/>
                  <a:gd name="connsiteX346" fmla="*/ 3677222 w 5778539"/>
                  <a:gd name="connsiteY346" fmla="*/ 147084 h 1253778"/>
                  <a:gd name="connsiteX347" fmla="*/ 3707702 w 5778539"/>
                  <a:gd name="connsiteY347" fmla="*/ 178516 h 1253778"/>
                  <a:gd name="connsiteX348" fmla="*/ 3711511 w 5778539"/>
                  <a:gd name="connsiteY348" fmla="*/ 254716 h 1253778"/>
                  <a:gd name="connsiteX349" fmla="*/ 3713417 w 5778539"/>
                  <a:gd name="connsiteY349" fmla="*/ 270909 h 1253778"/>
                  <a:gd name="connsiteX350" fmla="*/ 3743897 w 5778539"/>
                  <a:gd name="connsiteY350" fmla="*/ 256621 h 1253778"/>
                  <a:gd name="connsiteX351" fmla="*/ 3809619 w 5778539"/>
                  <a:gd name="connsiteY351" fmla="*/ 226141 h 1253778"/>
                  <a:gd name="connsiteX352" fmla="*/ 3857244 w 5778539"/>
                  <a:gd name="connsiteY352" fmla="*/ 240429 h 1253778"/>
                  <a:gd name="connsiteX353" fmla="*/ 3858197 w 5778539"/>
                  <a:gd name="connsiteY353" fmla="*/ 292816 h 1253778"/>
                  <a:gd name="connsiteX354" fmla="*/ 3801999 w 5778539"/>
                  <a:gd name="connsiteY354" fmla="*/ 350919 h 1253778"/>
                  <a:gd name="connsiteX355" fmla="*/ 3712464 w 5778539"/>
                  <a:gd name="connsiteY355" fmla="*/ 427119 h 1253778"/>
                  <a:gd name="connsiteX356" fmla="*/ 3712464 w 5778539"/>
                  <a:gd name="connsiteY356" fmla="*/ 435691 h 1253778"/>
                  <a:gd name="connsiteX357" fmla="*/ 3724847 w 5778539"/>
                  <a:gd name="connsiteY357" fmla="*/ 435691 h 1253778"/>
                  <a:gd name="connsiteX358" fmla="*/ 3772472 w 5778539"/>
                  <a:gd name="connsiteY358" fmla="*/ 456646 h 1253778"/>
                  <a:gd name="connsiteX359" fmla="*/ 3766757 w 5778539"/>
                  <a:gd name="connsiteY359" fmla="*/ 523321 h 1253778"/>
                  <a:gd name="connsiteX360" fmla="*/ 3718179 w 5778539"/>
                  <a:gd name="connsiteY360" fmla="*/ 581424 h 1253778"/>
                  <a:gd name="connsiteX361" fmla="*/ 3712464 w 5778539"/>
                  <a:gd name="connsiteY361" fmla="*/ 576661 h 1253778"/>
                  <a:gd name="connsiteX362" fmla="*/ 3730561 w 5778539"/>
                  <a:gd name="connsiteY362" fmla="*/ 598569 h 1253778"/>
                  <a:gd name="connsiteX363" fmla="*/ 3732467 w 5778539"/>
                  <a:gd name="connsiteY363" fmla="*/ 662386 h 1253778"/>
                  <a:gd name="connsiteX364" fmla="*/ 3722942 w 5778539"/>
                  <a:gd name="connsiteY364" fmla="*/ 695724 h 1253778"/>
                  <a:gd name="connsiteX365" fmla="*/ 3673411 w 5778539"/>
                  <a:gd name="connsiteY365" fmla="*/ 910036 h 1253778"/>
                  <a:gd name="connsiteX366" fmla="*/ 3663886 w 5778539"/>
                  <a:gd name="connsiteY366" fmla="*/ 983379 h 1253778"/>
                  <a:gd name="connsiteX367" fmla="*/ 3694367 w 5778539"/>
                  <a:gd name="connsiteY367" fmla="*/ 1011954 h 1253778"/>
                  <a:gd name="connsiteX368" fmla="*/ 3746754 w 5778539"/>
                  <a:gd name="connsiteY368" fmla="*/ 1033861 h 1253778"/>
                  <a:gd name="connsiteX369" fmla="*/ 3770567 w 5778539"/>
                  <a:gd name="connsiteY369" fmla="*/ 1130064 h 1253778"/>
                  <a:gd name="connsiteX370" fmla="*/ 3751517 w 5778539"/>
                  <a:gd name="connsiteY370" fmla="*/ 1145304 h 1253778"/>
                  <a:gd name="connsiteX371" fmla="*/ 3730561 w 5778539"/>
                  <a:gd name="connsiteY371" fmla="*/ 1131969 h 1253778"/>
                  <a:gd name="connsiteX372" fmla="*/ 3715322 w 5778539"/>
                  <a:gd name="connsiteY372" fmla="*/ 1100536 h 1253778"/>
                  <a:gd name="connsiteX373" fmla="*/ 3689604 w 5778539"/>
                  <a:gd name="connsiteY373" fmla="*/ 1088154 h 1253778"/>
                  <a:gd name="connsiteX374" fmla="*/ 3679127 w 5778539"/>
                  <a:gd name="connsiteY374" fmla="*/ 1106251 h 1253778"/>
                  <a:gd name="connsiteX375" fmla="*/ 3652457 w 5778539"/>
                  <a:gd name="connsiteY375" fmla="*/ 1191024 h 1253778"/>
                  <a:gd name="connsiteX376" fmla="*/ 3627692 w 5778539"/>
                  <a:gd name="connsiteY376" fmla="*/ 1223409 h 1253778"/>
                  <a:gd name="connsiteX377" fmla="*/ 3569589 w 5778539"/>
                  <a:gd name="connsiteY377" fmla="*/ 1220551 h 1253778"/>
                  <a:gd name="connsiteX378" fmla="*/ 3548634 w 5778539"/>
                  <a:gd name="connsiteY378" fmla="*/ 1125301 h 1253778"/>
                  <a:gd name="connsiteX379" fmla="*/ 3573399 w 5778539"/>
                  <a:gd name="connsiteY379" fmla="*/ 1075771 h 1253778"/>
                  <a:gd name="connsiteX380" fmla="*/ 3592449 w 5778539"/>
                  <a:gd name="connsiteY380" fmla="*/ 1032909 h 1253778"/>
                  <a:gd name="connsiteX381" fmla="*/ 3566732 w 5778539"/>
                  <a:gd name="connsiteY381" fmla="*/ 1035766 h 1253778"/>
                  <a:gd name="connsiteX382" fmla="*/ 3503867 w 5778539"/>
                  <a:gd name="connsiteY382" fmla="*/ 1007191 h 1253778"/>
                  <a:gd name="connsiteX383" fmla="*/ 3499104 w 5778539"/>
                  <a:gd name="connsiteY383" fmla="*/ 930039 h 1253778"/>
                  <a:gd name="connsiteX384" fmla="*/ 3566732 w 5778539"/>
                  <a:gd name="connsiteY384" fmla="*/ 802404 h 1253778"/>
                  <a:gd name="connsiteX385" fmla="*/ 3581972 w 5778539"/>
                  <a:gd name="connsiteY385" fmla="*/ 771924 h 1253778"/>
                  <a:gd name="connsiteX386" fmla="*/ 3548634 w 5778539"/>
                  <a:gd name="connsiteY386" fmla="*/ 782401 h 1253778"/>
                  <a:gd name="connsiteX387" fmla="*/ 3503867 w 5778539"/>
                  <a:gd name="connsiteY387" fmla="*/ 785259 h 1253778"/>
                  <a:gd name="connsiteX388" fmla="*/ 3492436 w 5778539"/>
                  <a:gd name="connsiteY388" fmla="*/ 754779 h 1253778"/>
                  <a:gd name="connsiteX389" fmla="*/ 3518154 w 5778539"/>
                  <a:gd name="connsiteY389" fmla="*/ 712869 h 1253778"/>
                  <a:gd name="connsiteX390" fmla="*/ 3573399 w 5778539"/>
                  <a:gd name="connsiteY390" fmla="*/ 648099 h 1253778"/>
                  <a:gd name="connsiteX391" fmla="*/ 3587686 w 5778539"/>
                  <a:gd name="connsiteY391" fmla="*/ 628096 h 1253778"/>
                  <a:gd name="connsiteX392" fmla="*/ 3592449 w 5778539"/>
                  <a:gd name="connsiteY392" fmla="*/ 606189 h 1253778"/>
                  <a:gd name="connsiteX393" fmla="*/ 3571494 w 5778539"/>
                  <a:gd name="connsiteY393" fmla="*/ 603331 h 1253778"/>
                  <a:gd name="connsiteX394" fmla="*/ 3500057 w 5778539"/>
                  <a:gd name="connsiteY394" fmla="*/ 614761 h 1253778"/>
                  <a:gd name="connsiteX395" fmla="*/ 3409569 w 5778539"/>
                  <a:gd name="connsiteY395" fmla="*/ 657624 h 1253778"/>
                  <a:gd name="connsiteX396" fmla="*/ 3302889 w 5778539"/>
                  <a:gd name="connsiteY396" fmla="*/ 740491 h 1253778"/>
                  <a:gd name="connsiteX397" fmla="*/ 3267647 w 5778539"/>
                  <a:gd name="connsiteY397" fmla="*/ 754779 h 1253778"/>
                  <a:gd name="connsiteX398" fmla="*/ 3250502 w 5778539"/>
                  <a:gd name="connsiteY398" fmla="*/ 731919 h 1253778"/>
                  <a:gd name="connsiteX399" fmla="*/ 3278124 w 5778539"/>
                  <a:gd name="connsiteY399" fmla="*/ 695724 h 1253778"/>
                  <a:gd name="connsiteX400" fmla="*/ 3427667 w 5778539"/>
                  <a:gd name="connsiteY400" fmla="*/ 576661 h 1253778"/>
                  <a:gd name="connsiteX401" fmla="*/ 3462909 w 5778539"/>
                  <a:gd name="connsiteY401" fmla="*/ 550944 h 1253778"/>
                  <a:gd name="connsiteX402" fmla="*/ 3495294 w 5778539"/>
                  <a:gd name="connsiteY402" fmla="*/ 455694 h 1253778"/>
                  <a:gd name="connsiteX403" fmla="*/ 3389567 w 5778539"/>
                  <a:gd name="connsiteY403" fmla="*/ 496651 h 1253778"/>
                  <a:gd name="connsiteX404" fmla="*/ 3335274 w 5778539"/>
                  <a:gd name="connsiteY404" fmla="*/ 486174 h 1253778"/>
                  <a:gd name="connsiteX405" fmla="*/ 3369564 w 5778539"/>
                  <a:gd name="connsiteY405" fmla="*/ 443311 h 1253778"/>
                  <a:gd name="connsiteX406" fmla="*/ 3476244 w 5778539"/>
                  <a:gd name="connsiteY406" fmla="*/ 402354 h 1253778"/>
                  <a:gd name="connsiteX407" fmla="*/ 3508629 w 5778539"/>
                  <a:gd name="connsiteY407" fmla="*/ 370921 h 1253778"/>
                  <a:gd name="connsiteX408" fmla="*/ 3553397 w 5778539"/>
                  <a:gd name="connsiteY408" fmla="*/ 234714 h 1253778"/>
                  <a:gd name="connsiteX409" fmla="*/ 3567684 w 5778539"/>
                  <a:gd name="connsiteY409" fmla="*/ 193756 h 1253778"/>
                  <a:gd name="connsiteX410" fmla="*/ 3593402 w 5778539"/>
                  <a:gd name="connsiteY410" fmla="*/ 176611 h 1253778"/>
                  <a:gd name="connsiteX411" fmla="*/ 3613404 w 5778539"/>
                  <a:gd name="connsiteY411" fmla="*/ 202329 h 1253778"/>
                  <a:gd name="connsiteX412" fmla="*/ 3609594 w 5778539"/>
                  <a:gd name="connsiteY412" fmla="*/ 271861 h 1253778"/>
                  <a:gd name="connsiteX413" fmla="*/ 3605784 w 5778539"/>
                  <a:gd name="connsiteY413" fmla="*/ 313771 h 1253778"/>
                  <a:gd name="connsiteX414" fmla="*/ 3611499 w 5778539"/>
                  <a:gd name="connsiteY414" fmla="*/ 315676 h 1253778"/>
                  <a:gd name="connsiteX415" fmla="*/ 3622929 w 5778539"/>
                  <a:gd name="connsiteY415" fmla="*/ 301389 h 1253778"/>
                  <a:gd name="connsiteX416" fmla="*/ 3649599 w 5778539"/>
                  <a:gd name="connsiteY416" fmla="*/ 205186 h 1253778"/>
                  <a:gd name="connsiteX417" fmla="*/ 3651504 w 5778539"/>
                  <a:gd name="connsiteY417" fmla="*/ 176611 h 1253778"/>
                  <a:gd name="connsiteX418" fmla="*/ 3677222 w 5778539"/>
                  <a:gd name="connsiteY418" fmla="*/ 147084 h 1253778"/>
                  <a:gd name="connsiteX419" fmla="*/ 779716 w 5778539"/>
                  <a:gd name="connsiteY419" fmla="*/ 398 h 1253778"/>
                  <a:gd name="connsiteX420" fmla="*/ 809243 w 5778539"/>
                  <a:gd name="connsiteY420" fmla="*/ 51832 h 1253778"/>
                  <a:gd name="connsiteX421" fmla="*/ 745426 w 5778539"/>
                  <a:gd name="connsiteY421" fmla="*/ 132795 h 1253778"/>
                  <a:gd name="connsiteX422" fmla="*/ 554926 w 5778539"/>
                  <a:gd name="connsiteY422" fmla="*/ 310913 h 1253778"/>
                  <a:gd name="connsiteX423" fmla="*/ 168211 w 5778539"/>
                  <a:gd name="connsiteY423" fmla="*/ 835740 h 1253778"/>
                  <a:gd name="connsiteX424" fmla="*/ 118681 w 5778539"/>
                  <a:gd name="connsiteY424" fmla="*/ 972900 h 1253778"/>
                  <a:gd name="connsiteX425" fmla="*/ 96773 w 5778539"/>
                  <a:gd name="connsiteY425" fmla="*/ 1016715 h 1253778"/>
                  <a:gd name="connsiteX426" fmla="*/ 52006 w 5778539"/>
                  <a:gd name="connsiteY426" fmla="*/ 1021478 h 1253778"/>
                  <a:gd name="connsiteX427" fmla="*/ 571 w 5778539"/>
                  <a:gd name="connsiteY427" fmla="*/ 911940 h 1253778"/>
                  <a:gd name="connsiteX428" fmla="*/ 21526 w 5778539"/>
                  <a:gd name="connsiteY428" fmla="*/ 667148 h 1253778"/>
                  <a:gd name="connsiteX429" fmla="*/ 32003 w 5778539"/>
                  <a:gd name="connsiteY429" fmla="*/ 531893 h 1253778"/>
                  <a:gd name="connsiteX430" fmla="*/ 39623 w 5778539"/>
                  <a:gd name="connsiteY430" fmla="*/ 500460 h 1253778"/>
                  <a:gd name="connsiteX431" fmla="*/ 65341 w 5778539"/>
                  <a:gd name="connsiteY431" fmla="*/ 263288 h 1253778"/>
                  <a:gd name="connsiteX432" fmla="*/ 44386 w 5778539"/>
                  <a:gd name="connsiteY432" fmla="*/ 173752 h 1253778"/>
                  <a:gd name="connsiteX433" fmla="*/ 43433 w 5778539"/>
                  <a:gd name="connsiteY433" fmla="*/ 152798 h 1253778"/>
                  <a:gd name="connsiteX434" fmla="*/ 69151 w 5778539"/>
                  <a:gd name="connsiteY434" fmla="*/ 100410 h 1253778"/>
                  <a:gd name="connsiteX435" fmla="*/ 124396 w 5778539"/>
                  <a:gd name="connsiteY435" fmla="*/ 119460 h 1253778"/>
                  <a:gd name="connsiteX436" fmla="*/ 169163 w 5778539"/>
                  <a:gd name="connsiteY436" fmla="*/ 242333 h 1253778"/>
                  <a:gd name="connsiteX437" fmla="*/ 118681 w 5778539"/>
                  <a:gd name="connsiteY437" fmla="*/ 454740 h 1253778"/>
                  <a:gd name="connsiteX438" fmla="*/ 91058 w 5778539"/>
                  <a:gd name="connsiteY438" fmla="*/ 563325 h 1253778"/>
                  <a:gd name="connsiteX439" fmla="*/ 92963 w 5778539"/>
                  <a:gd name="connsiteY439" fmla="*/ 733823 h 1253778"/>
                  <a:gd name="connsiteX440" fmla="*/ 92963 w 5778539"/>
                  <a:gd name="connsiteY440" fmla="*/ 789068 h 1253778"/>
                  <a:gd name="connsiteX441" fmla="*/ 113918 w 5778539"/>
                  <a:gd name="connsiteY441" fmla="*/ 764303 h 1253778"/>
                  <a:gd name="connsiteX442" fmla="*/ 166306 w 5778539"/>
                  <a:gd name="connsiteY442" fmla="*/ 684293 h 1253778"/>
                  <a:gd name="connsiteX443" fmla="*/ 680656 w 5778539"/>
                  <a:gd name="connsiteY443" fmla="*/ 41355 h 1253778"/>
                  <a:gd name="connsiteX444" fmla="*/ 779716 w 5778539"/>
                  <a:gd name="connsiteY444" fmla="*/ 398 h 12537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Lst>
                <a:rect l="l" t="t" r="r" b="b"/>
                <a:pathLst>
                  <a:path w="5778539" h="1253778">
                    <a:moveTo>
                      <a:pt x="5546978" y="1036718"/>
                    </a:moveTo>
                    <a:cubicBezTo>
                      <a:pt x="5543169" y="1034813"/>
                      <a:pt x="5531739" y="1037671"/>
                      <a:pt x="5529834" y="1041481"/>
                    </a:cubicBezTo>
                    <a:lnTo>
                      <a:pt x="5529834" y="1041482"/>
                    </a:lnTo>
                    <a:lnTo>
                      <a:pt x="5529833" y="1041482"/>
                    </a:lnTo>
                    <a:lnTo>
                      <a:pt x="5513690" y="1076893"/>
                    </a:lnTo>
                    <a:lnTo>
                      <a:pt x="5500306" y="1106251"/>
                    </a:lnTo>
                    <a:lnTo>
                      <a:pt x="5500306" y="1106252"/>
                    </a:lnTo>
                    <a:cubicBezTo>
                      <a:pt x="5497925" y="1113396"/>
                      <a:pt x="5500068" y="1119349"/>
                      <a:pt x="5504592" y="1122563"/>
                    </a:cubicBezTo>
                    <a:lnTo>
                      <a:pt x="5504850" y="1122562"/>
                    </a:lnTo>
                    <a:lnTo>
                      <a:pt x="5504950" y="1122920"/>
                    </a:lnTo>
                    <a:lnTo>
                      <a:pt x="5523115" y="1122444"/>
                    </a:lnTo>
                    <a:lnTo>
                      <a:pt x="5523165" y="1122444"/>
                    </a:lnTo>
                    <a:lnTo>
                      <a:pt x="5523166" y="1122443"/>
                    </a:lnTo>
                    <a:cubicBezTo>
                      <a:pt x="5535072" y="1115300"/>
                      <a:pt x="5543883" y="1106251"/>
                      <a:pt x="5550431" y="1095178"/>
                    </a:cubicBezTo>
                    <a:lnTo>
                      <a:pt x="5564109" y="1055808"/>
                    </a:lnTo>
                    <a:lnTo>
                      <a:pt x="5564123" y="1055769"/>
                    </a:lnTo>
                    <a:lnTo>
                      <a:pt x="5564123" y="1055768"/>
                    </a:lnTo>
                    <a:cubicBezTo>
                      <a:pt x="5559361" y="1050053"/>
                      <a:pt x="5553646" y="1041481"/>
                      <a:pt x="5546978" y="1036718"/>
                    </a:cubicBezTo>
                    <a:close/>
                    <a:moveTo>
                      <a:pt x="2541840" y="969090"/>
                    </a:moveTo>
                    <a:cubicBezTo>
                      <a:pt x="2538983" y="989092"/>
                      <a:pt x="2535173" y="1005285"/>
                      <a:pt x="2532315" y="1022430"/>
                    </a:cubicBezTo>
                    <a:cubicBezTo>
                      <a:pt x="2534220" y="1023382"/>
                      <a:pt x="2537078" y="1023382"/>
                      <a:pt x="2538983" y="1024335"/>
                    </a:cubicBezTo>
                    <a:cubicBezTo>
                      <a:pt x="2553271" y="1010047"/>
                      <a:pt x="2555176" y="988140"/>
                      <a:pt x="2541841" y="969090"/>
                    </a:cubicBezTo>
                    <a:lnTo>
                      <a:pt x="2541841" y="969092"/>
                    </a:lnTo>
                    <a:close/>
                    <a:moveTo>
                      <a:pt x="3573399" y="896701"/>
                    </a:moveTo>
                    <a:cubicBezTo>
                      <a:pt x="3568636" y="900511"/>
                      <a:pt x="3560064" y="903369"/>
                      <a:pt x="3559111" y="908131"/>
                    </a:cubicBezTo>
                    <a:cubicBezTo>
                      <a:pt x="3554349" y="925276"/>
                      <a:pt x="3550539" y="942421"/>
                      <a:pt x="3548634" y="959566"/>
                    </a:cubicBezTo>
                    <a:lnTo>
                      <a:pt x="3548757" y="959913"/>
                    </a:lnTo>
                    <a:lnTo>
                      <a:pt x="3548633" y="960519"/>
                    </a:lnTo>
                    <a:cubicBezTo>
                      <a:pt x="3547681" y="964329"/>
                      <a:pt x="3551490" y="969091"/>
                      <a:pt x="3554348" y="975759"/>
                    </a:cubicBezTo>
                    <a:lnTo>
                      <a:pt x="3554349" y="975758"/>
                    </a:lnTo>
                    <a:lnTo>
                      <a:pt x="3554349" y="975759"/>
                    </a:lnTo>
                    <a:lnTo>
                      <a:pt x="3554412" y="975677"/>
                    </a:lnTo>
                    <a:lnTo>
                      <a:pt x="3577566" y="945993"/>
                    </a:lnTo>
                    <a:cubicBezTo>
                      <a:pt x="3582209" y="935278"/>
                      <a:pt x="3583876" y="923848"/>
                      <a:pt x="3582923" y="911941"/>
                    </a:cubicBezTo>
                    <a:lnTo>
                      <a:pt x="3582813" y="911705"/>
                    </a:lnTo>
                    <a:lnTo>
                      <a:pt x="3582924" y="910989"/>
                    </a:lnTo>
                    <a:cubicBezTo>
                      <a:pt x="3582924" y="906226"/>
                      <a:pt x="3576257" y="901464"/>
                      <a:pt x="3573399" y="896701"/>
                    </a:cubicBezTo>
                    <a:close/>
                    <a:moveTo>
                      <a:pt x="3650550" y="778591"/>
                    </a:moveTo>
                    <a:cubicBezTo>
                      <a:pt x="3649597" y="790021"/>
                      <a:pt x="3648645" y="802403"/>
                      <a:pt x="3647693" y="813833"/>
                    </a:cubicBezTo>
                    <a:lnTo>
                      <a:pt x="3647694" y="813833"/>
                    </a:lnTo>
                    <a:lnTo>
                      <a:pt x="3647694" y="813834"/>
                    </a:lnTo>
                    <a:lnTo>
                      <a:pt x="3652457" y="814628"/>
                    </a:lnTo>
                    <a:lnTo>
                      <a:pt x="3653408" y="814786"/>
                    </a:lnTo>
                    <a:lnTo>
                      <a:pt x="3653409" y="814786"/>
                    </a:lnTo>
                    <a:cubicBezTo>
                      <a:pt x="3661029" y="803356"/>
                      <a:pt x="3666744" y="791926"/>
                      <a:pt x="3658172" y="779544"/>
                    </a:cubicBezTo>
                    <a:lnTo>
                      <a:pt x="3658170" y="779544"/>
                    </a:lnTo>
                    <a:lnTo>
                      <a:pt x="3658170" y="779543"/>
                    </a:lnTo>
                    <a:lnTo>
                      <a:pt x="3652449" y="778828"/>
                    </a:lnTo>
                    <a:lnTo>
                      <a:pt x="3650552" y="778591"/>
                    </a:lnTo>
                    <a:close/>
                    <a:moveTo>
                      <a:pt x="4595429" y="776686"/>
                    </a:moveTo>
                    <a:cubicBezTo>
                      <a:pt x="4610669" y="782401"/>
                      <a:pt x="4626862" y="785258"/>
                      <a:pt x="4641149" y="793831"/>
                    </a:cubicBezTo>
                    <a:cubicBezTo>
                      <a:pt x="4659246" y="804308"/>
                      <a:pt x="4663057" y="828121"/>
                      <a:pt x="4653532" y="847171"/>
                    </a:cubicBezTo>
                    <a:cubicBezTo>
                      <a:pt x="4644007" y="865268"/>
                      <a:pt x="4628767" y="863363"/>
                      <a:pt x="4612574" y="859553"/>
                    </a:cubicBezTo>
                    <a:cubicBezTo>
                      <a:pt x="4600192" y="856696"/>
                      <a:pt x="4586857" y="853838"/>
                      <a:pt x="4574474" y="850028"/>
                    </a:cubicBezTo>
                    <a:cubicBezTo>
                      <a:pt x="4553519" y="844313"/>
                      <a:pt x="4541137" y="828121"/>
                      <a:pt x="4542089" y="810976"/>
                    </a:cubicBezTo>
                    <a:cubicBezTo>
                      <a:pt x="4543042" y="792878"/>
                      <a:pt x="4554471" y="784306"/>
                      <a:pt x="4580189" y="781448"/>
                    </a:cubicBezTo>
                    <a:cubicBezTo>
                      <a:pt x="4584951" y="780496"/>
                      <a:pt x="4589714" y="780496"/>
                      <a:pt x="4594476" y="780496"/>
                    </a:cubicBezTo>
                    <a:cubicBezTo>
                      <a:pt x="4594476" y="778591"/>
                      <a:pt x="4594476" y="777638"/>
                      <a:pt x="4595429" y="776686"/>
                    </a:cubicBezTo>
                    <a:close/>
                    <a:moveTo>
                      <a:pt x="485393" y="550943"/>
                    </a:moveTo>
                    <a:cubicBezTo>
                      <a:pt x="473963" y="554753"/>
                      <a:pt x="461581" y="556658"/>
                      <a:pt x="452056" y="563325"/>
                    </a:cubicBezTo>
                    <a:cubicBezTo>
                      <a:pt x="389191" y="609998"/>
                      <a:pt x="343471" y="670958"/>
                      <a:pt x="309181" y="740490"/>
                    </a:cubicBezTo>
                    <a:cubicBezTo>
                      <a:pt x="304895" y="748587"/>
                      <a:pt x="303942" y="756445"/>
                      <a:pt x="305847" y="763589"/>
                    </a:cubicBezTo>
                    <a:lnTo>
                      <a:pt x="306461" y="764425"/>
                    </a:lnTo>
                    <a:lnTo>
                      <a:pt x="306443" y="764541"/>
                    </a:lnTo>
                    <a:lnTo>
                      <a:pt x="310542" y="769984"/>
                    </a:lnTo>
                    <a:lnTo>
                      <a:pt x="319658" y="782400"/>
                    </a:lnTo>
                    <a:lnTo>
                      <a:pt x="320089" y="782658"/>
                    </a:lnTo>
                    <a:lnTo>
                      <a:pt x="320611" y="783352"/>
                    </a:lnTo>
                    <a:cubicBezTo>
                      <a:pt x="335851" y="793830"/>
                      <a:pt x="351091" y="804307"/>
                      <a:pt x="368236" y="811927"/>
                    </a:cubicBezTo>
                    <a:cubicBezTo>
                      <a:pt x="416813" y="831930"/>
                      <a:pt x="453961" y="815737"/>
                      <a:pt x="465391" y="765255"/>
                    </a:cubicBezTo>
                    <a:cubicBezTo>
                      <a:pt x="478726" y="705247"/>
                      <a:pt x="486346" y="645240"/>
                      <a:pt x="495871" y="584280"/>
                    </a:cubicBezTo>
                    <a:cubicBezTo>
                      <a:pt x="492061" y="572850"/>
                      <a:pt x="489203" y="562372"/>
                      <a:pt x="486346" y="551895"/>
                    </a:cubicBezTo>
                    <a:lnTo>
                      <a:pt x="485761" y="552113"/>
                    </a:lnTo>
                    <a:close/>
                    <a:moveTo>
                      <a:pt x="1727215" y="469267"/>
                    </a:moveTo>
                    <a:cubicBezTo>
                      <a:pt x="1722929" y="468077"/>
                      <a:pt x="1717928" y="469982"/>
                      <a:pt x="1714118" y="476649"/>
                    </a:cubicBezTo>
                    <a:cubicBezTo>
                      <a:pt x="1693163" y="511891"/>
                      <a:pt x="1687448" y="550944"/>
                      <a:pt x="1683638" y="593806"/>
                    </a:cubicBezTo>
                    <a:cubicBezTo>
                      <a:pt x="1711260" y="582376"/>
                      <a:pt x="1728405" y="565231"/>
                      <a:pt x="1736025" y="543323"/>
                    </a:cubicBezTo>
                    <a:cubicBezTo>
                      <a:pt x="1741740" y="524273"/>
                      <a:pt x="1739835" y="501413"/>
                      <a:pt x="1736978" y="481411"/>
                    </a:cubicBezTo>
                    <a:cubicBezTo>
                      <a:pt x="1736502" y="475220"/>
                      <a:pt x="1733168" y="470933"/>
                      <a:pt x="1728882" y="469862"/>
                    </a:cubicBezTo>
                    <a:lnTo>
                      <a:pt x="1728050" y="470328"/>
                    </a:lnTo>
                    <a:close/>
                    <a:moveTo>
                      <a:pt x="5366956" y="463314"/>
                    </a:moveTo>
                    <a:cubicBezTo>
                      <a:pt x="5375528" y="464266"/>
                      <a:pt x="5386958" y="473791"/>
                      <a:pt x="5388863" y="481411"/>
                    </a:cubicBezTo>
                    <a:cubicBezTo>
                      <a:pt x="5394578" y="502366"/>
                      <a:pt x="5395531" y="525226"/>
                      <a:pt x="5398388" y="547134"/>
                    </a:cubicBezTo>
                    <a:cubicBezTo>
                      <a:pt x="5398388" y="551896"/>
                      <a:pt x="5398388" y="554754"/>
                      <a:pt x="5398388" y="558564"/>
                    </a:cubicBezTo>
                    <a:cubicBezTo>
                      <a:pt x="5397435" y="573804"/>
                      <a:pt x="5395531" y="589044"/>
                      <a:pt x="5396483" y="603331"/>
                    </a:cubicBezTo>
                    <a:cubicBezTo>
                      <a:pt x="5397435" y="622381"/>
                      <a:pt x="5384101" y="628096"/>
                      <a:pt x="5369813" y="630954"/>
                    </a:cubicBezTo>
                    <a:cubicBezTo>
                      <a:pt x="5353621" y="634764"/>
                      <a:pt x="5344096" y="625239"/>
                      <a:pt x="5340285" y="610951"/>
                    </a:cubicBezTo>
                    <a:cubicBezTo>
                      <a:pt x="5328856" y="567136"/>
                      <a:pt x="5329808" y="524274"/>
                      <a:pt x="5347906" y="482364"/>
                    </a:cubicBezTo>
                    <a:cubicBezTo>
                      <a:pt x="5351716" y="474744"/>
                      <a:pt x="5361241" y="462361"/>
                      <a:pt x="5366956" y="463314"/>
                    </a:cubicBezTo>
                    <a:close/>
                    <a:moveTo>
                      <a:pt x="2378011" y="441405"/>
                    </a:moveTo>
                    <a:cubicBezTo>
                      <a:pt x="2389441" y="438548"/>
                      <a:pt x="2408491" y="446168"/>
                      <a:pt x="2417063" y="455693"/>
                    </a:cubicBezTo>
                    <a:cubicBezTo>
                      <a:pt x="2427541" y="466170"/>
                      <a:pt x="2431351" y="484268"/>
                      <a:pt x="2436113" y="497603"/>
                    </a:cubicBezTo>
                    <a:cubicBezTo>
                      <a:pt x="2432303" y="510937"/>
                      <a:pt x="2432303" y="521415"/>
                      <a:pt x="2427541" y="528083"/>
                    </a:cubicBezTo>
                    <a:cubicBezTo>
                      <a:pt x="2419921" y="537608"/>
                      <a:pt x="2408491" y="549990"/>
                      <a:pt x="2398013" y="550943"/>
                    </a:cubicBezTo>
                    <a:cubicBezTo>
                      <a:pt x="2387535" y="551895"/>
                      <a:pt x="2371343" y="541418"/>
                      <a:pt x="2367533" y="531893"/>
                    </a:cubicBezTo>
                    <a:cubicBezTo>
                      <a:pt x="2358961" y="512843"/>
                      <a:pt x="2353246" y="491887"/>
                      <a:pt x="2354198" y="471885"/>
                    </a:cubicBezTo>
                    <a:cubicBezTo>
                      <a:pt x="2354198" y="461408"/>
                      <a:pt x="2367533" y="443310"/>
                      <a:pt x="2378011" y="441405"/>
                    </a:cubicBezTo>
                    <a:close/>
                    <a:moveTo>
                      <a:pt x="4469700" y="432833"/>
                    </a:moveTo>
                    <a:cubicBezTo>
                      <a:pt x="4487797" y="428071"/>
                      <a:pt x="4502085" y="435691"/>
                      <a:pt x="4514468" y="448073"/>
                    </a:cubicBezTo>
                    <a:cubicBezTo>
                      <a:pt x="4536375" y="471886"/>
                      <a:pt x="4537327" y="503318"/>
                      <a:pt x="4540185" y="532846"/>
                    </a:cubicBezTo>
                    <a:cubicBezTo>
                      <a:pt x="4541137" y="540466"/>
                      <a:pt x="4544947" y="548086"/>
                      <a:pt x="4547805" y="555706"/>
                    </a:cubicBezTo>
                    <a:cubicBezTo>
                      <a:pt x="4555425" y="552848"/>
                      <a:pt x="4563997" y="550943"/>
                      <a:pt x="4571618" y="546181"/>
                    </a:cubicBezTo>
                    <a:cubicBezTo>
                      <a:pt x="4579237" y="541418"/>
                      <a:pt x="4584000" y="531893"/>
                      <a:pt x="4591620" y="529036"/>
                    </a:cubicBezTo>
                    <a:cubicBezTo>
                      <a:pt x="4600193" y="526178"/>
                      <a:pt x="4613527" y="523321"/>
                      <a:pt x="4620195" y="528083"/>
                    </a:cubicBezTo>
                    <a:cubicBezTo>
                      <a:pt x="4627815" y="532846"/>
                      <a:pt x="4634482" y="547133"/>
                      <a:pt x="4632577" y="554753"/>
                    </a:cubicBezTo>
                    <a:cubicBezTo>
                      <a:pt x="4629720" y="568088"/>
                      <a:pt x="4623052" y="582376"/>
                      <a:pt x="4613527" y="591901"/>
                    </a:cubicBezTo>
                    <a:cubicBezTo>
                      <a:pt x="4583047" y="623333"/>
                      <a:pt x="4550662" y="652861"/>
                      <a:pt x="4519230" y="684293"/>
                    </a:cubicBezTo>
                    <a:cubicBezTo>
                      <a:pt x="4514468" y="689056"/>
                      <a:pt x="4509705" y="695723"/>
                      <a:pt x="4506847" y="702391"/>
                    </a:cubicBezTo>
                    <a:cubicBezTo>
                      <a:pt x="4483035" y="760493"/>
                      <a:pt x="4459222" y="819548"/>
                      <a:pt x="4434457" y="877651"/>
                    </a:cubicBezTo>
                    <a:cubicBezTo>
                      <a:pt x="4424932" y="900511"/>
                      <a:pt x="4408740" y="919561"/>
                      <a:pt x="4383975" y="927181"/>
                    </a:cubicBezTo>
                    <a:cubicBezTo>
                      <a:pt x="4375402" y="930038"/>
                      <a:pt x="4361115" y="930038"/>
                      <a:pt x="4356352" y="924323"/>
                    </a:cubicBezTo>
                    <a:cubicBezTo>
                      <a:pt x="4351590" y="919561"/>
                      <a:pt x="4352543" y="905273"/>
                      <a:pt x="4356352" y="896701"/>
                    </a:cubicBezTo>
                    <a:cubicBezTo>
                      <a:pt x="4373497" y="856696"/>
                      <a:pt x="4392547" y="817643"/>
                      <a:pt x="4409693" y="778591"/>
                    </a:cubicBezTo>
                    <a:cubicBezTo>
                      <a:pt x="4415407" y="766208"/>
                      <a:pt x="4417312" y="750968"/>
                      <a:pt x="4423027" y="732871"/>
                    </a:cubicBezTo>
                    <a:cubicBezTo>
                      <a:pt x="4407787" y="732871"/>
                      <a:pt x="4398262" y="732871"/>
                      <a:pt x="4387785" y="732871"/>
                    </a:cubicBezTo>
                    <a:cubicBezTo>
                      <a:pt x="4367782" y="732871"/>
                      <a:pt x="4360162" y="721441"/>
                      <a:pt x="4367782" y="703343"/>
                    </a:cubicBezTo>
                    <a:cubicBezTo>
                      <a:pt x="4376355" y="681436"/>
                      <a:pt x="4392547" y="666196"/>
                      <a:pt x="4414455" y="655718"/>
                    </a:cubicBezTo>
                    <a:cubicBezTo>
                      <a:pt x="4442077" y="642383"/>
                      <a:pt x="4453507" y="618571"/>
                      <a:pt x="4452555" y="587138"/>
                    </a:cubicBezTo>
                    <a:cubicBezTo>
                      <a:pt x="4450650" y="548086"/>
                      <a:pt x="4449697" y="509033"/>
                      <a:pt x="4449697" y="469981"/>
                    </a:cubicBezTo>
                    <a:cubicBezTo>
                      <a:pt x="4449697" y="454741"/>
                      <a:pt x="4451602" y="438548"/>
                      <a:pt x="4469700" y="432833"/>
                    </a:cubicBezTo>
                    <a:close/>
                    <a:moveTo>
                      <a:pt x="543734" y="373064"/>
                    </a:moveTo>
                    <a:cubicBezTo>
                      <a:pt x="551592" y="371873"/>
                      <a:pt x="559688" y="375683"/>
                      <a:pt x="565403" y="385208"/>
                    </a:cubicBezTo>
                    <a:cubicBezTo>
                      <a:pt x="579691" y="409020"/>
                      <a:pt x="601598" y="418545"/>
                      <a:pt x="624458" y="429975"/>
                    </a:cubicBezTo>
                    <a:cubicBezTo>
                      <a:pt x="680656" y="458550"/>
                      <a:pt x="707326" y="507128"/>
                      <a:pt x="712088" y="568088"/>
                    </a:cubicBezTo>
                    <a:cubicBezTo>
                      <a:pt x="716851" y="633810"/>
                      <a:pt x="720661" y="698580"/>
                      <a:pt x="728281" y="794783"/>
                    </a:cubicBezTo>
                    <a:cubicBezTo>
                      <a:pt x="722566" y="862410"/>
                      <a:pt x="713993" y="959565"/>
                      <a:pt x="705421" y="1055768"/>
                    </a:cubicBezTo>
                    <a:cubicBezTo>
                      <a:pt x="700658" y="1106250"/>
                      <a:pt x="674941" y="1146255"/>
                      <a:pt x="636841" y="1178640"/>
                    </a:cubicBezTo>
                    <a:cubicBezTo>
                      <a:pt x="600646" y="1210073"/>
                      <a:pt x="560641" y="1233885"/>
                      <a:pt x="515873" y="1250078"/>
                    </a:cubicBezTo>
                    <a:cubicBezTo>
                      <a:pt x="489203" y="1259603"/>
                      <a:pt x="453008" y="1250078"/>
                      <a:pt x="435863" y="1229123"/>
                    </a:cubicBezTo>
                    <a:cubicBezTo>
                      <a:pt x="420623" y="1211025"/>
                      <a:pt x="423481" y="1197690"/>
                      <a:pt x="446341" y="1190070"/>
                    </a:cubicBezTo>
                    <a:cubicBezTo>
                      <a:pt x="461581" y="1184355"/>
                      <a:pt x="479678" y="1183403"/>
                      <a:pt x="493966" y="1175783"/>
                    </a:cubicBezTo>
                    <a:cubicBezTo>
                      <a:pt x="579691" y="1134825"/>
                      <a:pt x="627316" y="1064340"/>
                      <a:pt x="641603" y="973853"/>
                    </a:cubicBezTo>
                    <a:cubicBezTo>
                      <a:pt x="661606" y="848123"/>
                      <a:pt x="659701" y="721440"/>
                      <a:pt x="637793" y="595710"/>
                    </a:cubicBezTo>
                    <a:cubicBezTo>
                      <a:pt x="633983" y="572850"/>
                      <a:pt x="625411" y="550943"/>
                      <a:pt x="617791" y="529035"/>
                    </a:cubicBezTo>
                    <a:cubicBezTo>
                      <a:pt x="612076" y="513795"/>
                      <a:pt x="600646" y="500460"/>
                      <a:pt x="581596" y="505223"/>
                    </a:cubicBezTo>
                    <a:cubicBezTo>
                      <a:pt x="563498" y="509985"/>
                      <a:pt x="561593" y="526178"/>
                      <a:pt x="560641" y="541418"/>
                    </a:cubicBezTo>
                    <a:cubicBezTo>
                      <a:pt x="558736" y="597615"/>
                      <a:pt x="557783" y="653813"/>
                      <a:pt x="553973" y="710010"/>
                    </a:cubicBezTo>
                    <a:cubicBezTo>
                      <a:pt x="552068" y="742395"/>
                      <a:pt x="546353" y="773828"/>
                      <a:pt x="537781" y="805260"/>
                    </a:cubicBezTo>
                    <a:cubicBezTo>
                      <a:pt x="518731" y="872888"/>
                      <a:pt x="485393" y="899558"/>
                      <a:pt x="394906" y="890033"/>
                    </a:cubicBezTo>
                    <a:cubicBezTo>
                      <a:pt x="374903" y="888128"/>
                      <a:pt x="354901" y="878603"/>
                      <a:pt x="336803" y="870030"/>
                    </a:cubicBezTo>
                    <a:cubicBezTo>
                      <a:pt x="312038" y="858600"/>
                      <a:pt x="289178" y="844313"/>
                      <a:pt x="265366" y="831930"/>
                    </a:cubicBezTo>
                    <a:cubicBezTo>
                      <a:pt x="232028" y="813833"/>
                      <a:pt x="221551" y="790020"/>
                      <a:pt x="237743" y="754778"/>
                    </a:cubicBezTo>
                    <a:cubicBezTo>
                      <a:pt x="250126" y="727155"/>
                      <a:pt x="265366" y="699533"/>
                      <a:pt x="284416" y="676673"/>
                    </a:cubicBezTo>
                    <a:cubicBezTo>
                      <a:pt x="330136" y="622380"/>
                      <a:pt x="377761" y="569040"/>
                      <a:pt x="426338" y="517605"/>
                    </a:cubicBezTo>
                    <a:cubicBezTo>
                      <a:pt x="449198" y="492840"/>
                      <a:pt x="476821" y="472838"/>
                      <a:pt x="501586" y="449978"/>
                    </a:cubicBezTo>
                    <a:cubicBezTo>
                      <a:pt x="508253" y="444263"/>
                      <a:pt x="511111" y="434738"/>
                      <a:pt x="513968" y="426165"/>
                    </a:cubicBezTo>
                    <a:cubicBezTo>
                      <a:pt x="517778" y="414735"/>
                      <a:pt x="517778" y="401400"/>
                      <a:pt x="523493" y="390923"/>
                    </a:cubicBezTo>
                    <a:cubicBezTo>
                      <a:pt x="528256" y="380446"/>
                      <a:pt x="535876" y="374254"/>
                      <a:pt x="543734" y="373064"/>
                    </a:cubicBezTo>
                    <a:close/>
                    <a:moveTo>
                      <a:pt x="1736859" y="362706"/>
                    </a:moveTo>
                    <a:cubicBezTo>
                      <a:pt x="1743408" y="365683"/>
                      <a:pt x="1748408" y="371874"/>
                      <a:pt x="1752218" y="381399"/>
                    </a:cubicBezTo>
                    <a:cubicBezTo>
                      <a:pt x="1770315" y="428071"/>
                      <a:pt x="1788413" y="474744"/>
                      <a:pt x="1807463" y="521416"/>
                    </a:cubicBezTo>
                    <a:cubicBezTo>
                      <a:pt x="1823655" y="560469"/>
                      <a:pt x="1821751" y="569994"/>
                      <a:pt x="1789365" y="594759"/>
                    </a:cubicBezTo>
                    <a:cubicBezTo>
                      <a:pt x="1749361" y="626191"/>
                      <a:pt x="1709355" y="656671"/>
                      <a:pt x="1669351" y="687151"/>
                    </a:cubicBezTo>
                    <a:cubicBezTo>
                      <a:pt x="1663636" y="690961"/>
                      <a:pt x="1656968" y="696676"/>
                      <a:pt x="1656015" y="702391"/>
                    </a:cubicBezTo>
                    <a:cubicBezTo>
                      <a:pt x="1653158" y="712869"/>
                      <a:pt x="1653158" y="724299"/>
                      <a:pt x="1652205" y="735729"/>
                    </a:cubicBezTo>
                    <a:cubicBezTo>
                      <a:pt x="1662683" y="736681"/>
                      <a:pt x="1673161" y="739539"/>
                      <a:pt x="1682686" y="737634"/>
                    </a:cubicBezTo>
                    <a:cubicBezTo>
                      <a:pt x="1697926" y="735729"/>
                      <a:pt x="1713165" y="729061"/>
                      <a:pt x="1729358" y="728109"/>
                    </a:cubicBezTo>
                    <a:cubicBezTo>
                      <a:pt x="1759838" y="726204"/>
                      <a:pt x="1776983" y="749064"/>
                      <a:pt x="1766505" y="778591"/>
                    </a:cubicBezTo>
                    <a:cubicBezTo>
                      <a:pt x="1761743" y="790974"/>
                      <a:pt x="1753170" y="805261"/>
                      <a:pt x="1741740" y="810024"/>
                    </a:cubicBezTo>
                    <a:cubicBezTo>
                      <a:pt x="1709355" y="826216"/>
                      <a:pt x="1675065" y="842409"/>
                      <a:pt x="1639823" y="850029"/>
                    </a:cubicBezTo>
                    <a:cubicBezTo>
                      <a:pt x="1595055" y="860506"/>
                      <a:pt x="1570290" y="836694"/>
                      <a:pt x="1569338" y="790974"/>
                    </a:cubicBezTo>
                    <a:cubicBezTo>
                      <a:pt x="1569338" y="774781"/>
                      <a:pt x="1562670" y="774781"/>
                      <a:pt x="1550288" y="778591"/>
                    </a:cubicBezTo>
                    <a:cubicBezTo>
                      <a:pt x="1501711" y="793831"/>
                      <a:pt x="1484565" y="815739"/>
                      <a:pt x="1482661" y="867174"/>
                    </a:cubicBezTo>
                    <a:cubicBezTo>
                      <a:pt x="1481708" y="883366"/>
                      <a:pt x="1479803" y="900511"/>
                      <a:pt x="1474088" y="915751"/>
                    </a:cubicBezTo>
                    <a:cubicBezTo>
                      <a:pt x="1471230" y="924324"/>
                      <a:pt x="1460753" y="936706"/>
                      <a:pt x="1452180" y="936706"/>
                    </a:cubicBezTo>
                    <a:cubicBezTo>
                      <a:pt x="1442655" y="937659"/>
                      <a:pt x="1432178" y="927181"/>
                      <a:pt x="1423605" y="921466"/>
                    </a:cubicBezTo>
                    <a:cubicBezTo>
                      <a:pt x="1419795" y="918609"/>
                      <a:pt x="1417890" y="911941"/>
                      <a:pt x="1415986" y="907179"/>
                    </a:cubicBezTo>
                    <a:cubicBezTo>
                      <a:pt x="1405508" y="884319"/>
                      <a:pt x="1399793" y="883366"/>
                      <a:pt x="1379790" y="899559"/>
                    </a:cubicBezTo>
                    <a:cubicBezTo>
                      <a:pt x="1359788" y="915751"/>
                      <a:pt x="1338833" y="932896"/>
                      <a:pt x="1317878" y="948136"/>
                    </a:cubicBezTo>
                    <a:cubicBezTo>
                      <a:pt x="1302638" y="959566"/>
                      <a:pt x="1285493" y="962424"/>
                      <a:pt x="1269301" y="951946"/>
                    </a:cubicBezTo>
                    <a:cubicBezTo>
                      <a:pt x="1254061" y="941469"/>
                      <a:pt x="1253108" y="926229"/>
                      <a:pt x="1255965" y="909084"/>
                    </a:cubicBezTo>
                    <a:cubicBezTo>
                      <a:pt x="1258823" y="889081"/>
                      <a:pt x="1260728" y="869079"/>
                      <a:pt x="1261680" y="850029"/>
                    </a:cubicBezTo>
                    <a:cubicBezTo>
                      <a:pt x="1262633" y="825264"/>
                      <a:pt x="1256918" y="802404"/>
                      <a:pt x="1242630" y="781449"/>
                    </a:cubicBezTo>
                    <a:cubicBezTo>
                      <a:pt x="1238820" y="776686"/>
                      <a:pt x="1235963" y="770971"/>
                      <a:pt x="1233105" y="765256"/>
                    </a:cubicBezTo>
                    <a:cubicBezTo>
                      <a:pt x="1225486" y="745254"/>
                      <a:pt x="1234058" y="729061"/>
                      <a:pt x="1247393" y="714774"/>
                    </a:cubicBezTo>
                    <a:cubicBezTo>
                      <a:pt x="1259776" y="701439"/>
                      <a:pt x="1272158" y="711916"/>
                      <a:pt x="1283588" y="716679"/>
                    </a:cubicBezTo>
                    <a:cubicBezTo>
                      <a:pt x="1314068" y="729061"/>
                      <a:pt x="1331213" y="750969"/>
                      <a:pt x="1328355" y="783354"/>
                    </a:cubicBezTo>
                    <a:cubicBezTo>
                      <a:pt x="1327403" y="809071"/>
                      <a:pt x="1321688" y="834789"/>
                      <a:pt x="1316926" y="864316"/>
                    </a:cubicBezTo>
                    <a:cubicBezTo>
                      <a:pt x="1349311" y="853839"/>
                      <a:pt x="1372170" y="833836"/>
                      <a:pt x="1391220" y="809071"/>
                    </a:cubicBezTo>
                    <a:cubicBezTo>
                      <a:pt x="1407413" y="788116"/>
                      <a:pt x="1409318" y="763351"/>
                      <a:pt x="1407413" y="738586"/>
                    </a:cubicBezTo>
                    <a:cubicBezTo>
                      <a:pt x="1404555" y="694771"/>
                      <a:pt x="1398840" y="650956"/>
                      <a:pt x="1395030" y="607141"/>
                    </a:cubicBezTo>
                    <a:cubicBezTo>
                      <a:pt x="1393126" y="578566"/>
                      <a:pt x="1392173" y="549991"/>
                      <a:pt x="1391220" y="520464"/>
                    </a:cubicBezTo>
                    <a:cubicBezTo>
                      <a:pt x="1391220" y="515701"/>
                      <a:pt x="1390268" y="509986"/>
                      <a:pt x="1392173" y="506176"/>
                    </a:cubicBezTo>
                    <a:cubicBezTo>
                      <a:pt x="1399793" y="493794"/>
                      <a:pt x="1409318" y="482364"/>
                      <a:pt x="1417890" y="470934"/>
                    </a:cubicBezTo>
                    <a:cubicBezTo>
                      <a:pt x="1426463" y="480459"/>
                      <a:pt x="1438845" y="489031"/>
                      <a:pt x="1442655" y="500461"/>
                    </a:cubicBezTo>
                    <a:cubicBezTo>
                      <a:pt x="1467420" y="572851"/>
                      <a:pt x="1495043" y="645241"/>
                      <a:pt x="1496948" y="723346"/>
                    </a:cubicBezTo>
                    <a:cubicBezTo>
                      <a:pt x="1496948" y="734776"/>
                      <a:pt x="1502663" y="738586"/>
                      <a:pt x="1513140" y="732871"/>
                    </a:cubicBezTo>
                    <a:cubicBezTo>
                      <a:pt x="1548383" y="713821"/>
                      <a:pt x="1579815" y="691914"/>
                      <a:pt x="1592198" y="649051"/>
                    </a:cubicBezTo>
                    <a:cubicBezTo>
                      <a:pt x="1616011" y="569994"/>
                      <a:pt x="1644586" y="492841"/>
                      <a:pt x="1671255" y="414736"/>
                    </a:cubicBezTo>
                    <a:cubicBezTo>
                      <a:pt x="1678876" y="393781"/>
                      <a:pt x="1687448" y="371874"/>
                      <a:pt x="1712213" y="363301"/>
                    </a:cubicBezTo>
                    <a:cubicBezTo>
                      <a:pt x="1722214" y="359968"/>
                      <a:pt x="1730311" y="359730"/>
                      <a:pt x="1736859" y="362706"/>
                    </a:cubicBezTo>
                    <a:close/>
                    <a:moveTo>
                      <a:pt x="3765804" y="306151"/>
                    </a:moveTo>
                    <a:lnTo>
                      <a:pt x="3740704" y="318856"/>
                    </a:lnTo>
                    <a:lnTo>
                      <a:pt x="3728181" y="324963"/>
                    </a:lnTo>
                    <a:lnTo>
                      <a:pt x="3727759" y="325409"/>
                    </a:lnTo>
                    <a:lnTo>
                      <a:pt x="3727228" y="325677"/>
                    </a:lnTo>
                    <a:cubicBezTo>
                      <a:pt x="3716037" y="334488"/>
                      <a:pt x="3706273" y="345203"/>
                      <a:pt x="3697224" y="356633"/>
                    </a:cubicBezTo>
                    <a:cubicBezTo>
                      <a:pt x="3695319" y="358538"/>
                      <a:pt x="3696272" y="365206"/>
                      <a:pt x="3698177" y="367111"/>
                    </a:cubicBezTo>
                    <a:lnTo>
                      <a:pt x="3699129" y="367111"/>
                    </a:lnTo>
                    <a:lnTo>
                      <a:pt x="3709607" y="367111"/>
                    </a:lnTo>
                    <a:lnTo>
                      <a:pt x="3710559" y="367111"/>
                    </a:lnTo>
                    <a:cubicBezTo>
                      <a:pt x="3731514" y="349966"/>
                      <a:pt x="3752469" y="331869"/>
                      <a:pt x="3773424" y="314724"/>
                    </a:cubicBezTo>
                    <a:lnTo>
                      <a:pt x="3773424" y="314723"/>
                    </a:lnTo>
                    <a:lnTo>
                      <a:pt x="3773418" y="314716"/>
                    </a:lnTo>
                    <a:lnTo>
                      <a:pt x="3766757" y="306151"/>
                    </a:lnTo>
                    <a:lnTo>
                      <a:pt x="3766092" y="306475"/>
                    </a:lnTo>
                    <a:close/>
                    <a:moveTo>
                      <a:pt x="2640186" y="300911"/>
                    </a:moveTo>
                    <a:cubicBezTo>
                      <a:pt x="2636376" y="300911"/>
                      <a:pt x="2632804" y="301387"/>
                      <a:pt x="2630423" y="303292"/>
                    </a:cubicBezTo>
                    <a:cubicBezTo>
                      <a:pt x="2605658" y="321390"/>
                      <a:pt x="2581845" y="339487"/>
                      <a:pt x="2558985" y="359490"/>
                    </a:cubicBezTo>
                    <a:cubicBezTo>
                      <a:pt x="2553270" y="365205"/>
                      <a:pt x="2551365" y="376635"/>
                      <a:pt x="2547555" y="384255"/>
                    </a:cubicBezTo>
                    <a:cubicBezTo>
                      <a:pt x="2550413" y="395685"/>
                      <a:pt x="2550413" y="405210"/>
                      <a:pt x="2554223" y="412830"/>
                    </a:cubicBezTo>
                    <a:cubicBezTo>
                      <a:pt x="2559938" y="426165"/>
                      <a:pt x="2570415" y="430927"/>
                      <a:pt x="2579940" y="418545"/>
                    </a:cubicBezTo>
                    <a:cubicBezTo>
                      <a:pt x="2604706" y="387112"/>
                      <a:pt x="2627565" y="353775"/>
                      <a:pt x="2650426" y="320437"/>
                    </a:cubicBezTo>
                    <a:cubicBezTo>
                      <a:pt x="2653283" y="315675"/>
                      <a:pt x="2651378" y="308055"/>
                      <a:pt x="2651378" y="301387"/>
                    </a:cubicBezTo>
                    <a:cubicBezTo>
                      <a:pt x="2648044" y="301387"/>
                      <a:pt x="2643996" y="300911"/>
                      <a:pt x="2640186" y="300911"/>
                    </a:cubicBezTo>
                    <a:close/>
                    <a:moveTo>
                      <a:pt x="5686043" y="253764"/>
                    </a:moveTo>
                    <a:lnTo>
                      <a:pt x="5686015" y="253766"/>
                    </a:lnTo>
                    <a:lnTo>
                      <a:pt x="5650801" y="256384"/>
                    </a:lnTo>
                    <a:lnTo>
                      <a:pt x="5650723" y="256481"/>
                    </a:lnTo>
                    <a:lnTo>
                      <a:pt x="5650443" y="256503"/>
                    </a:lnTo>
                    <a:lnTo>
                      <a:pt x="5644426" y="264352"/>
                    </a:lnTo>
                    <a:lnTo>
                      <a:pt x="5626989" y="286149"/>
                    </a:lnTo>
                    <a:cubicBezTo>
                      <a:pt x="5624608" y="292102"/>
                      <a:pt x="5623239" y="297460"/>
                      <a:pt x="5623030" y="302431"/>
                    </a:cubicBezTo>
                    <a:lnTo>
                      <a:pt x="5623138" y="302934"/>
                    </a:lnTo>
                    <a:lnTo>
                      <a:pt x="5623029" y="303384"/>
                    </a:lnTo>
                    <a:cubicBezTo>
                      <a:pt x="5622404" y="318296"/>
                      <a:pt x="5632227" y="329726"/>
                      <a:pt x="5656515" y="343299"/>
                    </a:cubicBezTo>
                    <a:lnTo>
                      <a:pt x="5685950" y="254045"/>
                    </a:lnTo>
                    <a:lnTo>
                      <a:pt x="5686044" y="253764"/>
                    </a:lnTo>
                    <a:close/>
                    <a:moveTo>
                      <a:pt x="2564581" y="210900"/>
                    </a:moveTo>
                    <a:cubicBezTo>
                      <a:pt x="2574464" y="210185"/>
                      <a:pt x="2584703" y="215186"/>
                      <a:pt x="2592323" y="226140"/>
                    </a:cubicBezTo>
                    <a:cubicBezTo>
                      <a:pt x="2600895" y="240427"/>
                      <a:pt x="2611373" y="241380"/>
                      <a:pt x="2626613" y="242332"/>
                    </a:cubicBezTo>
                    <a:cubicBezTo>
                      <a:pt x="2649473" y="243285"/>
                      <a:pt x="2672333" y="247095"/>
                      <a:pt x="2694240" y="252810"/>
                    </a:cubicBezTo>
                    <a:cubicBezTo>
                      <a:pt x="2719006" y="258525"/>
                      <a:pt x="2734245" y="293767"/>
                      <a:pt x="2721863" y="313770"/>
                    </a:cubicBezTo>
                    <a:cubicBezTo>
                      <a:pt x="2691383" y="362347"/>
                      <a:pt x="2658998" y="410925"/>
                      <a:pt x="2626613" y="459502"/>
                    </a:cubicBezTo>
                    <a:cubicBezTo>
                      <a:pt x="2615183" y="476647"/>
                      <a:pt x="2598990" y="485220"/>
                      <a:pt x="2578988" y="489030"/>
                    </a:cubicBezTo>
                    <a:cubicBezTo>
                      <a:pt x="2566605" y="490935"/>
                      <a:pt x="2555175" y="498555"/>
                      <a:pt x="2543745" y="503317"/>
                    </a:cubicBezTo>
                    <a:cubicBezTo>
                      <a:pt x="2544698" y="506175"/>
                      <a:pt x="2544698" y="508080"/>
                      <a:pt x="2545650" y="510937"/>
                    </a:cubicBezTo>
                    <a:cubicBezTo>
                      <a:pt x="2553270" y="510937"/>
                      <a:pt x="2559938" y="512842"/>
                      <a:pt x="2567558" y="511890"/>
                    </a:cubicBezTo>
                    <a:cubicBezTo>
                      <a:pt x="2588513" y="510937"/>
                      <a:pt x="2598038" y="520462"/>
                      <a:pt x="2593275" y="542370"/>
                    </a:cubicBezTo>
                    <a:cubicBezTo>
                      <a:pt x="2587560" y="565230"/>
                      <a:pt x="2578988" y="588090"/>
                      <a:pt x="2570415" y="613807"/>
                    </a:cubicBezTo>
                    <a:cubicBezTo>
                      <a:pt x="2577083" y="610950"/>
                      <a:pt x="2582798" y="609997"/>
                      <a:pt x="2587560" y="608092"/>
                    </a:cubicBezTo>
                    <a:cubicBezTo>
                      <a:pt x="2607563" y="597615"/>
                      <a:pt x="2626613" y="587137"/>
                      <a:pt x="2646615" y="577612"/>
                    </a:cubicBezTo>
                    <a:cubicBezTo>
                      <a:pt x="2656140" y="572850"/>
                      <a:pt x="2667570" y="569992"/>
                      <a:pt x="2678048" y="568087"/>
                    </a:cubicBezTo>
                    <a:cubicBezTo>
                      <a:pt x="2704718" y="565230"/>
                      <a:pt x="2718053" y="578565"/>
                      <a:pt x="2712338" y="605235"/>
                    </a:cubicBezTo>
                    <a:cubicBezTo>
                      <a:pt x="2698050" y="662385"/>
                      <a:pt x="2674238" y="715725"/>
                      <a:pt x="2630423" y="757635"/>
                    </a:cubicBezTo>
                    <a:cubicBezTo>
                      <a:pt x="2626613" y="761445"/>
                      <a:pt x="2622803" y="764302"/>
                      <a:pt x="2619945" y="768112"/>
                    </a:cubicBezTo>
                    <a:cubicBezTo>
                      <a:pt x="2618993" y="769065"/>
                      <a:pt x="2618993" y="771922"/>
                      <a:pt x="2618040" y="774780"/>
                    </a:cubicBezTo>
                    <a:cubicBezTo>
                      <a:pt x="2630423" y="782400"/>
                      <a:pt x="2642805" y="790972"/>
                      <a:pt x="2655188" y="799545"/>
                    </a:cubicBezTo>
                    <a:cubicBezTo>
                      <a:pt x="2671380" y="810022"/>
                      <a:pt x="2679000" y="825262"/>
                      <a:pt x="2674238" y="843360"/>
                    </a:cubicBezTo>
                    <a:cubicBezTo>
                      <a:pt x="2663760" y="881460"/>
                      <a:pt x="2654235" y="920512"/>
                      <a:pt x="2640900" y="957660"/>
                    </a:cubicBezTo>
                    <a:cubicBezTo>
                      <a:pt x="2629470" y="987187"/>
                      <a:pt x="2632328" y="1010047"/>
                      <a:pt x="2656140" y="1031955"/>
                    </a:cubicBezTo>
                    <a:cubicBezTo>
                      <a:pt x="2667570" y="1042432"/>
                      <a:pt x="2675190" y="1057672"/>
                      <a:pt x="2680905" y="1071960"/>
                    </a:cubicBezTo>
                    <a:cubicBezTo>
                      <a:pt x="2683763" y="1081485"/>
                      <a:pt x="2681858" y="1095772"/>
                      <a:pt x="2676143" y="1104345"/>
                    </a:cubicBezTo>
                    <a:cubicBezTo>
                      <a:pt x="2672333" y="1109107"/>
                      <a:pt x="2656140" y="1109107"/>
                      <a:pt x="2647568" y="1105297"/>
                    </a:cubicBezTo>
                    <a:cubicBezTo>
                      <a:pt x="2631375" y="1098630"/>
                      <a:pt x="2616135" y="1088152"/>
                      <a:pt x="2600895" y="1078627"/>
                    </a:cubicBezTo>
                    <a:cubicBezTo>
                      <a:pt x="2587560" y="1070055"/>
                      <a:pt x="2580893" y="1073865"/>
                      <a:pt x="2576130" y="1087200"/>
                    </a:cubicBezTo>
                    <a:cubicBezTo>
                      <a:pt x="2567558" y="1114822"/>
                      <a:pt x="2551365" y="1135777"/>
                      <a:pt x="2528505" y="1153875"/>
                    </a:cubicBezTo>
                    <a:cubicBezTo>
                      <a:pt x="2510408" y="1168162"/>
                      <a:pt x="2496120" y="1166257"/>
                      <a:pt x="2481833" y="1149112"/>
                    </a:cubicBezTo>
                    <a:cubicBezTo>
                      <a:pt x="2464688" y="1130062"/>
                      <a:pt x="2458973" y="1106250"/>
                      <a:pt x="2462783" y="1081485"/>
                    </a:cubicBezTo>
                    <a:cubicBezTo>
                      <a:pt x="2477070" y="990045"/>
                      <a:pt x="2492310" y="899557"/>
                      <a:pt x="2506598" y="809070"/>
                    </a:cubicBezTo>
                    <a:cubicBezTo>
                      <a:pt x="2509455" y="792877"/>
                      <a:pt x="2518028" y="784305"/>
                      <a:pt x="2533268" y="782400"/>
                    </a:cubicBezTo>
                    <a:cubicBezTo>
                      <a:pt x="2563748" y="779542"/>
                      <a:pt x="2580893" y="763350"/>
                      <a:pt x="2587560" y="733822"/>
                    </a:cubicBezTo>
                    <a:cubicBezTo>
                      <a:pt x="2590418" y="721440"/>
                      <a:pt x="2598038" y="710962"/>
                      <a:pt x="2599943" y="699532"/>
                    </a:cubicBezTo>
                    <a:cubicBezTo>
                      <a:pt x="2600895" y="693817"/>
                      <a:pt x="2599943" y="683340"/>
                      <a:pt x="2595180" y="680482"/>
                    </a:cubicBezTo>
                    <a:cubicBezTo>
                      <a:pt x="2591370" y="677625"/>
                      <a:pt x="2579940" y="677625"/>
                      <a:pt x="2575178" y="681435"/>
                    </a:cubicBezTo>
                    <a:cubicBezTo>
                      <a:pt x="2532315" y="719535"/>
                      <a:pt x="2485643" y="753825"/>
                      <a:pt x="2448495" y="796687"/>
                    </a:cubicBezTo>
                    <a:cubicBezTo>
                      <a:pt x="2373248" y="883365"/>
                      <a:pt x="2315145" y="982425"/>
                      <a:pt x="2255138" y="1079580"/>
                    </a:cubicBezTo>
                    <a:cubicBezTo>
                      <a:pt x="2248470" y="1091010"/>
                      <a:pt x="2238945" y="1102440"/>
                      <a:pt x="2228468" y="1111012"/>
                    </a:cubicBezTo>
                    <a:cubicBezTo>
                      <a:pt x="2221800" y="1115775"/>
                      <a:pt x="2208465" y="1118632"/>
                      <a:pt x="2202750" y="1114822"/>
                    </a:cubicBezTo>
                    <a:cubicBezTo>
                      <a:pt x="2196083" y="1111012"/>
                      <a:pt x="2191320" y="1099582"/>
                      <a:pt x="2190368" y="1091010"/>
                    </a:cubicBezTo>
                    <a:cubicBezTo>
                      <a:pt x="2189415" y="1082437"/>
                      <a:pt x="2193225" y="1072912"/>
                      <a:pt x="2197988" y="1066245"/>
                    </a:cubicBezTo>
                    <a:cubicBezTo>
                      <a:pt x="2260853" y="965280"/>
                      <a:pt x="2322765" y="865267"/>
                      <a:pt x="2387535" y="765255"/>
                    </a:cubicBezTo>
                    <a:cubicBezTo>
                      <a:pt x="2408490" y="733822"/>
                      <a:pt x="2435160" y="706200"/>
                      <a:pt x="2459925" y="677625"/>
                    </a:cubicBezTo>
                    <a:cubicBezTo>
                      <a:pt x="2474213" y="661432"/>
                      <a:pt x="2473260" y="656670"/>
                      <a:pt x="2452305" y="650955"/>
                    </a:cubicBezTo>
                    <a:cubicBezTo>
                      <a:pt x="2420873" y="641430"/>
                      <a:pt x="2415158" y="630952"/>
                      <a:pt x="2424683" y="599520"/>
                    </a:cubicBezTo>
                    <a:cubicBezTo>
                      <a:pt x="2437065" y="557610"/>
                      <a:pt x="2451353" y="517605"/>
                      <a:pt x="2478975" y="482362"/>
                    </a:cubicBezTo>
                    <a:cubicBezTo>
                      <a:pt x="2496120" y="461407"/>
                      <a:pt x="2490405" y="440452"/>
                      <a:pt x="2484690" y="417592"/>
                    </a:cubicBezTo>
                    <a:cubicBezTo>
                      <a:pt x="2479928" y="421402"/>
                      <a:pt x="2478023" y="422355"/>
                      <a:pt x="2476118" y="423307"/>
                    </a:cubicBezTo>
                    <a:cubicBezTo>
                      <a:pt x="2464688" y="430927"/>
                      <a:pt x="2445638" y="448072"/>
                      <a:pt x="2442780" y="445215"/>
                    </a:cubicBezTo>
                    <a:cubicBezTo>
                      <a:pt x="2425635" y="429975"/>
                      <a:pt x="2410395" y="410925"/>
                      <a:pt x="2397060" y="391875"/>
                    </a:cubicBezTo>
                    <a:cubicBezTo>
                      <a:pt x="2394203" y="388065"/>
                      <a:pt x="2398965" y="377587"/>
                      <a:pt x="2402775" y="370920"/>
                    </a:cubicBezTo>
                    <a:cubicBezTo>
                      <a:pt x="2418015" y="338535"/>
                      <a:pt x="2436113" y="308055"/>
                      <a:pt x="2434208" y="269955"/>
                    </a:cubicBezTo>
                    <a:cubicBezTo>
                      <a:pt x="2434208" y="261382"/>
                      <a:pt x="2439923" y="249952"/>
                      <a:pt x="2446590" y="245190"/>
                    </a:cubicBezTo>
                    <a:cubicBezTo>
                      <a:pt x="2453258" y="239475"/>
                      <a:pt x="2465640" y="236617"/>
                      <a:pt x="2474213" y="238522"/>
                    </a:cubicBezTo>
                    <a:cubicBezTo>
                      <a:pt x="2479928" y="239475"/>
                      <a:pt x="2485643" y="250905"/>
                      <a:pt x="2487548" y="258525"/>
                    </a:cubicBezTo>
                    <a:cubicBezTo>
                      <a:pt x="2490405" y="266145"/>
                      <a:pt x="2487548" y="274717"/>
                      <a:pt x="2489453" y="283290"/>
                    </a:cubicBezTo>
                    <a:cubicBezTo>
                      <a:pt x="2490405" y="288052"/>
                      <a:pt x="2494215" y="294720"/>
                      <a:pt x="2498025" y="294720"/>
                    </a:cubicBezTo>
                    <a:cubicBezTo>
                      <a:pt x="2501835" y="295672"/>
                      <a:pt x="2509455" y="291862"/>
                      <a:pt x="2511360" y="289005"/>
                    </a:cubicBezTo>
                    <a:cubicBezTo>
                      <a:pt x="2518028" y="278527"/>
                      <a:pt x="2523743" y="266145"/>
                      <a:pt x="2529458" y="254715"/>
                    </a:cubicBezTo>
                    <a:cubicBezTo>
                      <a:pt x="2533268" y="247095"/>
                      <a:pt x="2535173" y="237570"/>
                      <a:pt x="2538983" y="229950"/>
                    </a:cubicBezTo>
                    <a:cubicBezTo>
                      <a:pt x="2545174" y="218044"/>
                      <a:pt x="2554699" y="211614"/>
                      <a:pt x="2564581" y="210900"/>
                    </a:cubicBezTo>
                    <a:close/>
                    <a:moveTo>
                      <a:pt x="5552693" y="164944"/>
                    </a:moveTo>
                    <a:cubicBezTo>
                      <a:pt x="5558170" y="163991"/>
                      <a:pt x="5564123" y="165182"/>
                      <a:pt x="5570790" y="168039"/>
                    </a:cubicBezTo>
                    <a:cubicBezTo>
                      <a:pt x="5580315" y="172802"/>
                      <a:pt x="5590793" y="176612"/>
                      <a:pt x="5600318" y="183279"/>
                    </a:cubicBezTo>
                    <a:cubicBezTo>
                      <a:pt x="5626035" y="201377"/>
                      <a:pt x="5651753" y="199472"/>
                      <a:pt x="5678423" y="186137"/>
                    </a:cubicBezTo>
                    <a:cubicBezTo>
                      <a:pt x="5710808" y="169944"/>
                      <a:pt x="5746050" y="173754"/>
                      <a:pt x="5767006" y="196614"/>
                    </a:cubicBezTo>
                    <a:cubicBezTo>
                      <a:pt x="5773673" y="203282"/>
                      <a:pt x="5779388" y="214712"/>
                      <a:pt x="5778435" y="223284"/>
                    </a:cubicBezTo>
                    <a:cubicBezTo>
                      <a:pt x="5774625" y="249954"/>
                      <a:pt x="5768910" y="277577"/>
                      <a:pt x="5759385" y="302342"/>
                    </a:cubicBezTo>
                    <a:cubicBezTo>
                      <a:pt x="5747956" y="332822"/>
                      <a:pt x="5731763" y="360444"/>
                      <a:pt x="5718428" y="389972"/>
                    </a:cubicBezTo>
                    <a:cubicBezTo>
                      <a:pt x="5709856" y="408069"/>
                      <a:pt x="5709856" y="424262"/>
                      <a:pt x="5720333" y="442359"/>
                    </a:cubicBezTo>
                    <a:cubicBezTo>
                      <a:pt x="5738431" y="473792"/>
                      <a:pt x="5740335" y="506177"/>
                      <a:pt x="5720333" y="540467"/>
                    </a:cubicBezTo>
                    <a:cubicBezTo>
                      <a:pt x="5707950" y="561422"/>
                      <a:pt x="5701283" y="585234"/>
                      <a:pt x="5693663" y="609047"/>
                    </a:cubicBezTo>
                    <a:cubicBezTo>
                      <a:pt x="5683185" y="643337"/>
                      <a:pt x="5667945" y="673817"/>
                      <a:pt x="5640323" y="698582"/>
                    </a:cubicBezTo>
                    <a:cubicBezTo>
                      <a:pt x="5606985" y="729062"/>
                      <a:pt x="5574600" y="761447"/>
                      <a:pt x="5541263" y="792879"/>
                    </a:cubicBezTo>
                    <a:cubicBezTo>
                      <a:pt x="5527928" y="805262"/>
                      <a:pt x="5528881" y="814787"/>
                      <a:pt x="5539358" y="830027"/>
                    </a:cubicBezTo>
                    <a:cubicBezTo>
                      <a:pt x="5548883" y="843362"/>
                      <a:pt x="5554598" y="860507"/>
                      <a:pt x="5557456" y="876699"/>
                    </a:cubicBezTo>
                    <a:cubicBezTo>
                      <a:pt x="5561265" y="898607"/>
                      <a:pt x="5565075" y="902417"/>
                      <a:pt x="5586983" y="903369"/>
                    </a:cubicBezTo>
                    <a:cubicBezTo>
                      <a:pt x="5597460" y="903369"/>
                      <a:pt x="5615558" y="907179"/>
                      <a:pt x="5617463" y="913847"/>
                    </a:cubicBezTo>
                    <a:cubicBezTo>
                      <a:pt x="5621273" y="925277"/>
                      <a:pt x="5621273" y="944327"/>
                      <a:pt x="5614606" y="951947"/>
                    </a:cubicBezTo>
                    <a:cubicBezTo>
                      <a:pt x="5593650" y="973854"/>
                      <a:pt x="5598413" y="989094"/>
                      <a:pt x="5615558" y="1010049"/>
                    </a:cubicBezTo>
                    <a:cubicBezTo>
                      <a:pt x="5638418" y="1039577"/>
                      <a:pt x="5630798" y="1108157"/>
                      <a:pt x="5605081" y="1139589"/>
                    </a:cubicBezTo>
                    <a:cubicBezTo>
                      <a:pt x="5566981" y="1186262"/>
                      <a:pt x="5512688" y="1199597"/>
                      <a:pt x="5456490" y="1175784"/>
                    </a:cubicBezTo>
                    <a:cubicBezTo>
                      <a:pt x="5433631" y="1166259"/>
                      <a:pt x="5423153" y="1142447"/>
                      <a:pt x="5434583" y="1119587"/>
                    </a:cubicBezTo>
                    <a:cubicBezTo>
                      <a:pt x="5451728" y="1083392"/>
                      <a:pt x="5469825" y="1048149"/>
                      <a:pt x="5489828" y="1012907"/>
                    </a:cubicBezTo>
                    <a:cubicBezTo>
                      <a:pt x="5509831" y="978617"/>
                      <a:pt x="5512688" y="942422"/>
                      <a:pt x="5505068" y="905274"/>
                    </a:cubicBezTo>
                    <a:cubicBezTo>
                      <a:pt x="5503163" y="894797"/>
                      <a:pt x="5493638" y="885272"/>
                      <a:pt x="5486970" y="875747"/>
                    </a:cubicBezTo>
                    <a:cubicBezTo>
                      <a:pt x="5481256" y="869079"/>
                      <a:pt x="5473635" y="863364"/>
                      <a:pt x="5467920" y="856697"/>
                    </a:cubicBezTo>
                    <a:cubicBezTo>
                      <a:pt x="5446013" y="831932"/>
                      <a:pt x="5446965" y="826217"/>
                      <a:pt x="5468873" y="801452"/>
                    </a:cubicBezTo>
                    <a:cubicBezTo>
                      <a:pt x="5511735" y="753827"/>
                      <a:pt x="5564123" y="713822"/>
                      <a:pt x="5593650" y="655719"/>
                    </a:cubicBezTo>
                    <a:cubicBezTo>
                      <a:pt x="5607938" y="628097"/>
                      <a:pt x="5617463" y="597617"/>
                      <a:pt x="5627940" y="568089"/>
                    </a:cubicBezTo>
                    <a:cubicBezTo>
                      <a:pt x="5629845" y="562374"/>
                      <a:pt x="5628893" y="553802"/>
                      <a:pt x="5626988" y="548087"/>
                    </a:cubicBezTo>
                    <a:cubicBezTo>
                      <a:pt x="5622225" y="536657"/>
                      <a:pt x="5613653" y="533799"/>
                      <a:pt x="5606033" y="545229"/>
                    </a:cubicBezTo>
                    <a:cubicBezTo>
                      <a:pt x="5601270" y="550944"/>
                      <a:pt x="5598413" y="558564"/>
                      <a:pt x="5594603" y="565232"/>
                    </a:cubicBezTo>
                    <a:cubicBezTo>
                      <a:pt x="5568885" y="612857"/>
                      <a:pt x="5527928" y="647147"/>
                      <a:pt x="5486018" y="679532"/>
                    </a:cubicBezTo>
                    <a:cubicBezTo>
                      <a:pt x="5460300" y="699534"/>
                      <a:pt x="5437440" y="724299"/>
                      <a:pt x="5413628" y="747159"/>
                    </a:cubicBezTo>
                    <a:cubicBezTo>
                      <a:pt x="5380290" y="777639"/>
                      <a:pt x="5346953" y="809072"/>
                      <a:pt x="5313615" y="839552"/>
                    </a:cubicBezTo>
                    <a:cubicBezTo>
                      <a:pt x="5311710" y="841457"/>
                      <a:pt x="5308853" y="843362"/>
                      <a:pt x="5306948" y="844314"/>
                    </a:cubicBezTo>
                    <a:cubicBezTo>
                      <a:pt x="5290756" y="851934"/>
                      <a:pt x="5272658" y="860507"/>
                      <a:pt x="5259323" y="844314"/>
                    </a:cubicBezTo>
                    <a:cubicBezTo>
                      <a:pt x="5245988" y="830027"/>
                      <a:pt x="5254560" y="812882"/>
                      <a:pt x="5265990" y="799547"/>
                    </a:cubicBezTo>
                    <a:cubicBezTo>
                      <a:pt x="5285040" y="778592"/>
                      <a:pt x="5304090" y="758589"/>
                      <a:pt x="5324093" y="738587"/>
                    </a:cubicBezTo>
                    <a:cubicBezTo>
                      <a:pt x="5383148" y="678579"/>
                      <a:pt x="5443156" y="619524"/>
                      <a:pt x="5503163" y="560469"/>
                    </a:cubicBezTo>
                    <a:cubicBezTo>
                      <a:pt x="5518403" y="545229"/>
                      <a:pt x="5525070" y="526179"/>
                      <a:pt x="5525070" y="504272"/>
                    </a:cubicBezTo>
                    <a:cubicBezTo>
                      <a:pt x="5525070" y="493794"/>
                      <a:pt x="5522213" y="488079"/>
                      <a:pt x="5508878" y="489984"/>
                    </a:cubicBezTo>
                    <a:cubicBezTo>
                      <a:pt x="5480303" y="494747"/>
                      <a:pt x="5478398" y="492842"/>
                      <a:pt x="5467920" y="466172"/>
                    </a:cubicBezTo>
                    <a:cubicBezTo>
                      <a:pt x="5448870" y="418547"/>
                      <a:pt x="5430773" y="369969"/>
                      <a:pt x="5410770" y="322344"/>
                    </a:cubicBezTo>
                    <a:cubicBezTo>
                      <a:pt x="5404103" y="306152"/>
                      <a:pt x="5394578" y="290912"/>
                      <a:pt x="5386006" y="274719"/>
                    </a:cubicBezTo>
                    <a:cubicBezTo>
                      <a:pt x="5378385" y="259479"/>
                      <a:pt x="5367908" y="243287"/>
                      <a:pt x="5386006" y="230904"/>
                    </a:cubicBezTo>
                    <a:cubicBezTo>
                      <a:pt x="5404103" y="218522"/>
                      <a:pt x="5415533" y="234714"/>
                      <a:pt x="5425058" y="246144"/>
                    </a:cubicBezTo>
                    <a:cubicBezTo>
                      <a:pt x="5435535" y="258527"/>
                      <a:pt x="5443156" y="273767"/>
                      <a:pt x="5450775" y="288054"/>
                    </a:cubicBezTo>
                    <a:cubicBezTo>
                      <a:pt x="5462206" y="320439"/>
                      <a:pt x="5477445" y="352824"/>
                      <a:pt x="5493638" y="385209"/>
                    </a:cubicBezTo>
                    <a:cubicBezTo>
                      <a:pt x="5520308" y="342347"/>
                      <a:pt x="5546025" y="301389"/>
                      <a:pt x="5572695" y="259479"/>
                    </a:cubicBezTo>
                    <a:cubicBezTo>
                      <a:pt x="5561265" y="258527"/>
                      <a:pt x="5548883" y="257574"/>
                      <a:pt x="5536500" y="257574"/>
                    </a:cubicBezTo>
                    <a:cubicBezTo>
                      <a:pt x="5518403" y="257574"/>
                      <a:pt x="5506973" y="247097"/>
                      <a:pt x="5499353" y="231857"/>
                    </a:cubicBezTo>
                    <a:cubicBezTo>
                      <a:pt x="5492685" y="218522"/>
                      <a:pt x="5493638" y="207092"/>
                      <a:pt x="5508878" y="198519"/>
                    </a:cubicBezTo>
                    <a:cubicBezTo>
                      <a:pt x="5519356" y="192804"/>
                      <a:pt x="5528881" y="184232"/>
                      <a:pt x="5537453" y="174707"/>
                    </a:cubicBezTo>
                    <a:cubicBezTo>
                      <a:pt x="5542215" y="168992"/>
                      <a:pt x="5547216" y="165896"/>
                      <a:pt x="5552693" y="164944"/>
                    </a:cubicBezTo>
                    <a:close/>
                    <a:moveTo>
                      <a:pt x="3677222" y="147084"/>
                    </a:moveTo>
                    <a:cubicBezTo>
                      <a:pt x="3693414" y="148036"/>
                      <a:pt x="3706749" y="160419"/>
                      <a:pt x="3707702" y="178516"/>
                    </a:cubicBezTo>
                    <a:cubicBezTo>
                      <a:pt x="3709607" y="204234"/>
                      <a:pt x="3709607" y="228999"/>
                      <a:pt x="3711511" y="254716"/>
                    </a:cubicBezTo>
                    <a:cubicBezTo>
                      <a:pt x="3711511" y="258526"/>
                      <a:pt x="3712464" y="262336"/>
                      <a:pt x="3713417" y="270909"/>
                    </a:cubicBezTo>
                    <a:cubicBezTo>
                      <a:pt x="3724847" y="265194"/>
                      <a:pt x="3734372" y="260431"/>
                      <a:pt x="3743897" y="256621"/>
                    </a:cubicBezTo>
                    <a:cubicBezTo>
                      <a:pt x="3765804" y="246144"/>
                      <a:pt x="3786759" y="234714"/>
                      <a:pt x="3809619" y="226141"/>
                    </a:cubicBezTo>
                    <a:cubicBezTo>
                      <a:pt x="3827717" y="219474"/>
                      <a:pt x="3844861" y="223284"/>
                      <a:pt x="3857244" y="240429"/>
                    </a:cubicBezTo>
                    <a:cubicBezTo>
                      <a:pt x="3869627" y="257574"/>
                      <a:pt x="3869627" y="276624"/>
                      <a:pt x="3858197" y="292816"/>
                    </a:cubicBezTo>
                    <a:cubicBezTo>
                      <a:pt x="3842004" y="313771"/>
                      <a:pt x="3822002" y="332821"/>
                      <a:pt x="3801999" y="350919"/>
                    </a:cubicBezTo>
                    <a:cubicBezTo>
                      <a:pt x="3773424" y="376636"/>
                      <a:pt x="3742944" y="401401"/>
                      <a:pt x="3712464" y="427119"/>
                    </a:cubicBezTo>
                    <a:cubicBezTo>
                      <a:pt x="3710559" y="432834"/>
                      <a:pt x="3711511" y="434739"/>
                      <a:pt x="3712464" y="435691"/>
                    </a:cubicBezTo>
                    <a:cubicBezTo>
                      <a:pt x="3716274" y="435691"/>
                      <a:pt x="3721036" y="435691"/>
                      <a:pt x="3724847" y="435691"/>
                    </a:cubicBezTo>
                    <a:cubicBezTo>
                      <a:pt x="3744849" y="433786"/>
                      <a:pt x="3762947" y="435691"/>
                      <a:pt x="3772472" y="456646"/>
                    </a:cubicBezTo>
                    <a:cubicBezTo>
                      <a:pt x="3782949" y="479506"/>
                      <a:pt x="3781044" y="503319"/>
                      <a:pt x="3766757" y="523321"/>
                    </a:cubicBezTo>
                    <a:cubicBezTo>
                      <a:pt x="3752469" y="544276"/>
                      <a:pt x="3734372" y="562374"/>
                      <a:pt x="3718179" y="581424"/>
                    </a:cubicBezTo>
                    <a:cubicBezTo>
                      <a:pt x="3716274" y="579519"/>
                      <a:pt x="3714369" y="578566"/>
                      <a:pt x="3712464" y="576661"/>
                    </a:cubicBezTo>
                    <a:cubicBezTo>
                      <a:pt x="3718179" y="584281"/>
                      <a:pt x="3724847" y="590949"/>
                      <a:pt x="3730561" y="598569"/>
                    </a:cubicBezTo>
                    <a:cubicBezTo>
                      <a:pt x="3748659" y="622381"/>
                      <a:pt x="3748659" y="637621"/>
                      <a:pt x="3732467" y="662386"/>
                    </a:cubicBezTo>
                    <a:cubicBezTo>
                      <a:pt x="3726752" y="671911"/>
                      <a:pt x="3721036" y="685246"/>
                      <a:pt x="3722942" y="695724"/>
                    </a:cubicBezTo>
                    <a:cubicBezTo>
                      <a:pt x="3730561" y="772876"/>
                      <a:pt x="3716274" y="845266"/>
                      <a:pt x="3673411" y="910036"/>
                    </a:cubicBezTo>
                    <a:cubicBezTo>
                      <a:pt x="3658172" y="932896"/>
                      <a:pt x="3659124" y="958614"/>
                      <a:pt x="3663886" y="983379"/>
                    </a:cubicBezTo>
                    <a:cubicBezTo>
                      <a:pt x="3666744" y="1000524"/>
                      <a:pt x="3676269" y="1008144"/>
                      <a:pt x="3694367" y="1011954"/>
                    </a:cubicBezTo>
                    <a:cubicBezTo>
                      <a:pt x="3712464" y="1015764"/>
                      <a:pt x="3731514" y="1023384"/>
                      <a:pt x="3746754" y="1033861"/>
                    </a:cubicBezTo>
                    <a:cubicBezTo>
                      <a:pt x="3781997" y="1056721"/>
                      <a:pt x="3781044" y="1097679"/>
                      <a:pt x="3770567" y="1130064"/>
                    </a:cubicBezTo>
                    <a:cubicBezTo>
                      <a:pt x="3768661" y="1136731"/>
                      <a:pt x="3758184" y="1145304"/>
                      <a:pt x="3751517" y="1145304"/>
                    </a:cubicBezTo>
                    <a:cubicBezTo>
                      <a:pt x="3744849" y="1145304"/>
                      <a:pt x="3735324" y="1138636"/>
                      <a:pt x="3730561" y="1131969"/>
                    </a:cubicBezTo>
                    <a:cubicBezTo>
                      <a:pt x="3723894" y="1122444"/>
                      <a:pt x="3722942" y="1109109"/>
                      <a:pt x="3715322" y="1100536"/>
                    </a:cubicBezTo>
                    <a:cubicBezTo>
                      <a:pt x="3709607" y="1093869"/>
                      <a:pt x="3698177" y="1090059"/>
                      <a:pt x="3689604" y="1088154"/>
                    </a:cubicBezTo>
                    <a:cubicBezTo>
                      <a:pt x="3687699" y="1088154"/>
                      <a:pt x="3681032" y="1099584"/>
                      <a:pt x="3679127" y="1106251"/>
                    </a:cubicBezTo>
                    <a:cubicBezTo>
                      <a:pt x="3669602" y="1133874"/>
                      <a:pt x="3662934" y="1163401"/>
                      <a:pt x="3652457" y="1191024"/>
                    </a:cubicBezTo>
                    <a:cubicBezTo>
                      <a:pt x="3647694" y="1203406"/>
                      <a:pt x="3638169" y="1214836"/>
                      <a:pt x="3627692" y="1223409"/>
                    </a:cubicBezTo>
                    <a:cubicBezTo>
                      <a:pt x="3608642" y="1239601"/>
                      <a:pt x="3587686" y="1237696"/>
                      <a:pt x="3569589" y="1220551"/>
                    </a:cubicBezTo>
                    <a:cubicBezTo>
                      <a:pt x="3541967" y="1193881"/>
                      <a:pt x="3538157" y="1159591"/>
                      <a:pt x="3548634" y="1125301"/>
                    </a:cubicBezTo>
                    <a:cubicBezTo>
                      <a:pt x="3553397" y="1108156"/>
                      <a:pt x="3565779" y="1092916"/>
                      <a:pt x="3573399" y="1075771"/>
                    </a:cubicBezTo>
                    <a:cubicBezTo>
                      <a:pt x="3579114" y="1063389"/>
                      <a:pt x="3584829" y="1050054"/>
                      <a:pt x="3592449" y="1032909"/>
                    </a:cubicBezTo>
                    <a:cubicBezTo>
                      <a:pt x="3579114" y="1034814"/>
                      <a:pt x="3572447" y="1033861"/>
                      <a:pt x="3566732" y="1035766"/>
                    </a:cubicBezTo>
                    <a:cubicBezTo>
                      <a:pt x="3535299" y="1047196"/>
                      <a:pt x="3512439" y="1039576"/>
                      <a:pt x="3503867" y="1007191"/>
                    </a:cubicBezTo>
                    <a:cubicBezTo>
                      <a:pt x="3497199" y="982426"/>
                      <a:pt x="3495294" y="954804"/>
                      <a:pt x="3499104" y="930039"/>
                    </a:cubicBezTo>
                    <a:cubicBezTo>
                      <a:pt x="3507677" y="881461"/>
                      <a:pt x="3532442" y="838599"/>
                      <a:pt x="3566732" y="802404"/>
                    </a:cubicBezTo>
                    <a:cubicBezTo>
                      <a:pt x="3574352" y="794784"/>
                      <a:pt x="3577209" y="782401"/>
                      <a:pt x="3581972" y="771924"/>
                    </a:cubicBezTo>
                    <a:cubicBezTo>
                      <a:pt x="3570542" y="775734"/>
                      <a:pt x="3560064" y="780496"/>
                      <a:pt x="3548634" y="782401"/>
                    </a:cubicBezTo>
                    <a:cubicBezTo>
                      <a:pt x="3533394" y="785259"/>
                      <a:pt x="3518154" y="788116"/>
                      <a:pt x="3503867" y="785259"/>
                    </a:cubicBezTo>
                    <a:cubicBezTo>
                      <a:pt x="3489579" y="782401"/>
                      <a:pt x="3485769" y="767161"/>
                      <a:pt x="3492436" y="754779"/>
                    </a:cubicBezTo>
                    <a:cubicBezTo>
                      <a:pt x="3499104" y="739539"/>
                      <a:pt x="3507677" y="725251"/>
                      <a:pt x="3518154" y="712869"/>
                    </a:cubicBezTo>
                    <a:cubicBezTo>
                      <a:pt x="3535299" y="690961"/>
                      <a:pt x="3555302" y="670006"/>
                      <a:pt x="3573399" y="648099"/>
                    </a:cubicBezTo>
                    <a:cubicBezTo>
                      <a:pt x="3579114" y="641431"/>
                      <a:pt x="3583877" y="634764"/>
                      <a:pt x="3587686" y="628096"/>
                    </a:cubicBezTo>
                    <a:cubicBezTo>
                      <a:pt x="3590544" y="621429"/>
                      <a:pt x="3590544" y="613809"/>
                      <a:pt x="3592449" y="606189"/>
                    </a:cubicBezTo>
                    <a:cubicBezTo>
                      <a:pt x="3585782" y="605236"/>
                      <a:pt x="3578161" y="602379"/>
                      <a:pt x="3571494" y="603331"/>
                    </a:cubicBezTo>
                    <a:cubicBezTo>
                      <a:pt x="3547682" y="606189"/>
                      <a:pt x="3523869" y="609999"/>
                      <a:pt x="3500057" y="614761"/>
                    </a:cubicBezTo>
                    <a:cubicBezTo>
                      <a:pt x="3465767" y="621429"/>
                      <a:pt x="3436239" y="635716"/>
                      <a:pt x="3409569" y="657624"/>
                    </a:cubicBezTo>
                    <a:cubicBezTo>
                      <a:pt x="3375279" y="686199"/>
                      <a:pt x="3339084" y="713821"/>
                      <a:pt x="3302889" y="740491"/>
                    </a:cubicBezTo>
                    <a:cubicBezTo>
                      <a:pt x="3292411" y="748111"/>
                      <a:pt x="3280029" y="752874"/>
                      <a:pt x="3267647" y="754779"/>
                    </a:cubicBezTo>
                    <a:cubicBezTo>
                      <a:pt x="3251454" y="757636"/>
                      <a:pt x="3242882" y="746206"/>
                      <a:pt x="3250502" y="731919"/>
                    </a:cubicBezTo>
                    <a:cubicBezTo>
                      <a:pt x="3257169" y="718584"/>
                      <a:pt x="3266694" y="705249"/>
                      <a:pt x="3278124" y="695724"/>
                    </a:cubicBezTo>
                    <a:cubicBezTo>
                      <a:pt x="3327654" y="655719"/>
                      <a:pt x="3377184" y="616666"/>
                      <a:pt x="3427667" y="576661"/>
                    </a:cubicBezTo>
                    <a:cubicBezTo>
                      <a:pt x="3439097" y="568089"/>
                      <a:pt x="3450527" y="557611"/>
                      <a:pt x="3462909" y="550944"/>
                    </a:cubicBezTo>
                    <a:cubicBezTo>
                      <a:pt x="3500057" y="529036"/>
                      <a:pt x="3499104" y="494746"/>
                      <a:pt x="3495294" y="455694"/>
                    </a:cubicBezTo>
                    <a:cubicBezTo>
                      <a:pt x="3459099" y="469981"/>
                      <a:pt x="3423857" y="483316"/>
                      <a:pt x="3389567" y="496651"/>
                    </a:cubicBezTo>
                    <a:cubicBezTo>
                      <a:pt x="3359086" y="509034"/>
                      <a:pt x="3342894" y="505224"/>
                      <a:pt x="3335274" y="486174"/>
                    </a:cubicBezTo>
                    <a:cubicBezTo>
                      <a:pt x="3328607" y="469029"/>
                      <a:pt x="3340036" y="454741"/>
                      <a:pt x="3369564" y="443311"/>
                    </a:cubicBezTo>
                    <a:cubicBezTo>
                      <a:pt x="3404807" y="429976"/>
                      <a:pt x="3441954" y="417594"/>
                      <a:pt x="3476244" y="402354"/>
                    </a:cubicBezTo>
                    <a:cubicBezTo>
                      <a:pt x="3489579" y="396639"/>
                      <a:pt x="3503867" y="384256"/>
                      <a:pt x="3508629" y="370921"/>
                    </a:cubicBezTo>
                    <a:cubicBezTo>
                      <a:pt x="3525774" y="326154"/>
                      <a:pt x="3539109" y="279481"/>
                      <a:pt x="3553397" y="234714"/>
                    </a:cubicBezTo>
                    <a:cubicBezTo>
                      <a:pt x="3558159" y="221379"/>
                      <a:pt x="3560064" y="206139"/>
                      <a:pt x="3567684" y="193756"/>
                    </a:cubicBezTo>
                    <a:cubicBezTo>
                      <a:pt x="3572447" y="185184"/>
                      <a:pt x="3587686" y="174706"/>
                      <a:pt x="3593402" y="176611"/>
                    </a:cubicBezTo>
                    <a:cubicBezTo>
                      <a:pt x="3601974" y="179469"/>
                      <a:pt x="3613404" y="192804"/>
                      <a:pt x="3613404" y="202329"/>
                    </a:cubicBezTo>
                    <a:cubicBezTo>
                      <a:pt x="3615309" y="225189"/>
                      <a:pt x="3610547" y="249001"/>
                      <a:pt x="3609594" y="271861"/>
                    </a:cubicBezTo>
                    <a:cubicBezTo>
                      <a:pt x="3608642" y="286149"/>
                      <a:pt x="3607689" y="300436"/>
                      <a:pt x="3605784" y="313771"/>
                    </a:cubicBezTo>
                    <a:cubicBezTo>
                      <a:pt x="3607689" y="314724"/>
                      <a:pt x="3609594" y="315676"/>
                      <a:pt x="3611499" y="315676"/>
                    </a:cubicBezTo>
                    <a:cubicBezTo>
                      <a:pt x="3615309" y="310914"/>
                      <a:pt x="3620072" y="307104"/>
                      <a:pt x="3622929" y="301389"/>
                    </a:cubicBezTo>
                    <a:cubicBezTo>
                      <a:pt x="3638169" y="270909"/>
                      <a:pt x="3650552" y="240429"/>
                      <a:pt x="3649599" y="205186"/>
                    </a:cubicBezTo>
                    <a:cubicBezTo>
                      <a:pt x="3649599" y="195661"/>
                      <a:pt x="3650552" y="186136"/>
                      <a:pt x="3651504" y="176611"/>
                    </a:cubicBezTo>
                    <a:cubicBezTo>
                      <a:pt x="3653409" y="160419"/>
                      <a:pt x="3660077" y="146131"/>
                      <a:pt x="3677222" y="147084"/>
                    </a:cubicBezTo>
                    <a:close/>
                    <a:moveTo>
                      <a:pt x="779716" y="398"/>
                    </a:moveTo>
                    <a:cubicBezTo>
                      <a:pt x="817816" y="2302"/>
                      <a:pt x="828293" y="20400"/>
                      <a:pt x="809243" y="51832"/>
                    </a:cubicBezTo>
                    <a:cubicBezTo>
                      <a:pt x="791146" y="80408"/>
                      <a:pt x="770191" y="108983"/>
                      <a:pt x="745426" y="132795"/>
                    </a:cubicBezTo>
                    <a:cubicBezTo>
                      <a:pt x="683513" y="193755"/>
                      <a:pt x="618743" y="251858"/>
                      <a:pt x="554926" y="310913"/>
                    </a:cubicBezTo>
                    <a:cubicBezTo>
                      <a:pt x="393001" y="461408"/>
                      <a:pt x="261556" y="635715"/>
                      <a:pt x="168211" y="835740"/>
                    </a:cubicBezTo>
                    <a:cubicBezTo>
                      <a:pt x="147256" y="879555"/>
                      <a:pt x="135826" y="927180"/>
                      <a:pt x="118681" y="972900"/>
                    </a:cubicBezTo>
                    <a:cubicBezTo>
                      <a:pt x="112966" y="988140"/>
                      <a:pt x="106298" y="1003380"/>
                      <a:pt x="96773" y="1016715"/>
                    </a:cubicBezTo>
                    <a:cubicBezTo>
                      <a:pt x="84391" y="1033860"/>
                      <a:pt x="67246" y="1035765"/>
                      <a:pt x="52006" y="1021478"/>
                    </a:cubicBezTo>
                    <a:cubicBezTo>
                      <a:pt x="21526" y="991950"/>
                      <a:pt x="-4192" y="958612"/>
                      <a:pt x="571" y="911940"/>
                    </a:cubicBezTo>
                    <a:cubicBezTo>
                      <a:pt x="8191" y="830978"/>
                      <a:pt x="14858" y="749062"/>
                      <a:pt x="21526" y="667148"/>
                    </a:cubicBezTo>
                    <a:cubicBezTo>
                      <a:pt x="25336" y="622380"/>
                      <a:pt x="28193" y="576660"/>
                      <a:pt x="32003" y="531893"/>
                    </a:cubicBezTo>
                    <a:cubicBezTo>
                      <a:pt x="32956" y="521415"/>
                      <a:pt x="35813" y="509985"/>
                      <a:pt x="39623" y="500460"/>
                    </a:cubicBezTo>
                    <a:cubicBezTo>
                      <a:pt x="65341" y="423308"/>
                      <a:pt x="80581" y="345203"/>
                      <a:pt x="65341" y="263288"/>
                    </a:cubicBezTo>
                    <a:cubicBezTo>
                      <a:pt x="59626" y="232808"/>
                      <a:pt x="51053" y="203280"/>
                      <a:pt x="44386" y="173752"/>
                    </a:cubicBezTo>
                    <a:cubicBezTo>
                      <a:pt x="42481" y="167085"/>
                      <a:pt x="43433" y="160418"/>
                      <a:pt x="43433" y="152798"/>
                    </a:cubicBezTo>
                    <a:cubicBezTo>
                      <a:pt x="44386" y="131843"/>
                      <a:pt x="47243" y="109935"/>
                      <a:pt x="69151" y="100410"/>
                    </a:cubicBezTo>
                    <a:cubicBezTo>
                      <a:pt x="92011" y="90885"/>
                      <a:pt x="110108" y="105173"/>
                      <a:pt x="124396" y="119460"/>
                    </a:cubicBezTo>
                    <a:cubicBezTo>
                      <a:pt x="159638" y="152798"/>
                      <a:pt x="165353" y="197565"/>
                      <a:pt x="169163" y="242333"/>
                    </a:cubicBezTo>
                    <a:cubicBezTo>
                      <a:pt x="175831" y="318533"/>
                      <a:pt x="151066" y="388065"/>
                      <a:pt x="118681" y="454740"/>
                    </a:cubicBezTo>
                    <a:cubicBezTo>
                      <a:pt x="101536" y="489983"/>
                      <a:pt x="92011" y="526178"/>
                      <a:pt x="91058" y="563325"/>
                    </a:cubicBezTo>
                    <a:cubicBezTo>
                      <a:pt x="90106" y="620475"/>
                      <a:pt x="92011" y="676673"/>
                      <a:pt x="92963" y="733823"/>
                    </a:cubicBezTo>
                    <a:cubicBezTo>
                      <a:pt x="90106" y="750015"/>
                      <a:pt x="92011" y="767160"/>
                      <a:pt x="92963" y="789068"/>
                    </a:cubicBezTo>
                    <a:cubicBezTo>
                      <a:pt x="101536" y="778590"/>
                      <a:pt x="108203" y="771923"/>
                      <a:pt x="113918" y="764303"/>
                    </a:cubicBezTo>
                    <a:cubicBezTo>
                      <a:pt x="131063" y="737633"/>
                      <a:pt x="148208" y="710962"/>
                      <a:pt x="166306" y="684293"/>
                    </a:cubicBezTo>
                    <a:cubicBezTo>
                      <a:pt x="318706" y="454740"/>
                      <a:pt x="499681" y="248047"/>
                      <a:pt x="680656" y="41355"/>
                    </a:cubicBezTo>
                    <a:cubicBezTo>
                      <a:pt x="708278" y="9923"/>
                      <a:pt x="740663" y="-2460"/>
                      <a:pt x="779716" y="398"/>
                    </a:cubicBezTo>
                    <a:close/>
                  </a:path>
                </a:pathLst>
              </a:custGeom>
              <a:solidFill>
                <a:srgbClr val="000000"/>
              </a:solidFill>
              <a:ln w="9525" cap="flat">
                <a:noFill/>
                <a:prstDash val="solid"/>
                <a:miter/>
              </a:ln>
            </p:spPr>
            <p:txBody>
              <a:bodyPr anchor="ctr"/>
              <a:lstStyle/>
              <a:p>
                <a:pPr algn="ctr"/>
                <a:endParaRPr/>
              </a:p>
            </p:txBody>
          </p:sp>
          <p:sp>
            <p:nvSpPr>
              <p:cNvPr id="12" name="išḷîḋê">
                <a:extLst>
                  <a:ext uri="{FF2B5EF4-FFF2-40B4-BE49-F238E27FC236}">
                    <a16:creationId xmlns:a16="http://schemas.microsoft.com/office/drawing/2014/main" xmlns="" id="{781680B3-ABC7-4153-8B6C-27DFAE7B014B}"/>
                  </a:ext>
                </a:extLst>
              </p:cNvPr>
              <p:cNvSpPr/>
              <p:nvPr/>
            </p:nvSpPr>
            <p:spPr>
              <a:xfrm>
                <a:off x="2212366" y="598567"/>
                <a:ext cx="1166808" cy="42855"/>
              </a:xfrm>
              <a:custGeom>
                <a:avLst/>
                <a:gdLst>
                  <a:gd name="connsiteX0" fmla="*/ 415290 w 5715953"/>
                  <a:gd name="connsiteY0" fmla="*/ 113099 h 209939"/>
                  <a:gd name="connsiteX1" fmla="*/ 415290 w 5715953"/>
                  <a:gd name="connsiteY1" fmla="*/ 113100 h 209939"/>
                  <a:gd name="connsiteX2" fmla="*/ 415290 w 5715953"/>
                  <a:gd name="connsiteY2" fmla="*/ 179775 h 209939"/>
                  <a:gd name="connsiteX3" fmla="*/ 480060 w 5715953"/>
                  <a:gd name="connsiteY3" fmla="*/ 179775 h 209939"/>
                  <a:gd name="connsiteX4" fmla="*/ 503754 w 5715953"/>
                  <a:gd name="connsiteY4" fmla="*/ 169893 h 209939"/>
                  <a:gd name="connsiteX5" fmla="*/ 504062 w 5715953"/>
                  <a:gd name="connsiteY5" fmla="*/ 169061 h 209939"/>
                  <a:gd name="connsiteX6" fmla="*/ 504349 w 5715953"/>
                  <a:gd name="connsiteY6" fmla="*/ 168940 h 209939"/>
                  <a:gd name="connsiteX7" fmla="*/ 513397 w 5715953"/>
                  <a:gd name="connsiteY7" fmla="*/ 145484 h 209939"/>
                  <a:gd name="connsiteX8" fmla="*/ 481012 w 5715953"/>
                  <a:gd name="connsiteY8" fmla="*/ 113099 h 209939"/>
                  <a:gd name="connsiteX9" fmla="*/ 415290 w 5715953"/>
                  <a:gd name="connsiteY9" fmla="*/ 113099 h 209939"/>
                  <a:gd name="connsiteX10" fmla="*/ 3348991 w 5715953"/>
                  <a:gd name="connsiteY10" fmla="*/ 34994 h 209939"/>
                  <a:gd name="connsiteX11" fmla="*/ 3348991 w 5715953"/>
                  <a:gd name="connsiteY11" fmla="*/ 34996 h 209939"/>
                  <a:gd name="connsiteX12" fmla="*/ 3348990 w 5715953"/>
                  <a:gd name="connsiteY12" fmla="*/ 34995 h 209939"/>
                  <a:gd name="connsiteX13" fmla="*/ 3329348 w 5715953"/>
                  <a:gd name="connsiteY13" fmla="*/ 90239 h 209939"/>
                  <a:gd name="connsiteX14" fmla="*/ 3318510 w 5715953"/>
                  <a:gd name="connsiteY14" fmla="*/ 120719 h 209939"/>
                  <a:gd name="connsiteX15" fmla="*/ 3318511 w 5715953"/>
                  <a:gd name="connsiteY15" fmla="*/ 120719 h 209939"/>
                  <a:gd name="connsiteX16" fmla="*/ 3318510 w 5715953"/>
                  <a:gd name="connsiteY16" fmla="*/ 120720 h 209939"/>
                  <a:gd name="connsiteX17" fmla="*/ 3378517 w 5715953"/>
                  <a:gd name="connsiteY17" fmla="*/ 120720 h 209939"/>
                  <a:gd name="connsiteX18" fmla="*/ 3378517 w 5715953"/>
                  <a:gd name="connsiteY18" fmla="*/ 120719 h 209939"/>
                  <a:gd name="connsiteX19" fmla="*/ 3378518 w 5715953"/>
                  <a:gd name="connsiteY19" fmla="*/ 120719 h 209939"/>
                  <a:gd name="connsiteX20" fmla="*/ 3348991 w 5715953"/>
                  <a:gd name="connsiteY20" fmla="*/ 34994 h 209939"/>
                  <a:gd name="connsiteX21" fmla="*/ 1537336 w 5715953"/>
                  <a:gd name="connsiteY21" fmla="*/ 34994 h 209939"/>
                  <a:gd name="connsiteX22" fmla="*/ 1505904 w 5715953"/>
                  <a:gd name="connsiteY22" fmla="*/ 121671 h 209939"/>
                  <a:gd name="connsiteX23" fmla="*/ 1565911 w 5715953"/>
                  <a:gd name="connsiteY23" fmla="*/ 121671 h 209939"/>
                  <a:gd name="connsiteX24" fmla="*/ 1537336 w 5715953"/>
                  <a:gd name="connsiteY24" fmla="*/ 34994 h 209939"/>
                  <a:gd name="connsiteX25" fmla="*/ 1912621 w 5715953"/>
                  <a:gd name="connsiteY25" fmla="*/ 27375 h 209939"/>
                  <a:gd name="connsiteX26" fmla="*/ 1899287 w 5715953"/>
                  <a:gd name="connsiteY26" fmla="*/ 35114 h 209939"/>
                  <a:gd name="connsiteX27" fmla="*/ 1899313 w 5715953"/>
                  <a:gd name="connsiteY27" fmla="*/ 35515 h 209939"/>
                  <a:gd name="connsiteX28" fmla="*/ 1898929 w 5715953"/>
                  <a:gd name="connsiteY28" fmla="*/ 36066 h 209939"/>
                  <a:gd name="connsiteX29" fmla="*/ 1900208 w 5715953"/>
                  <a:gd name="connsiteY29" fmla="*/ 49910 h 209939"/>
                  <a:gd name="connsiteX30" fmla="*/ 1900143 w 5715953"/>
                  <a:gd name="connsiteY30" fmla="*/ 51223 h 209939"/>
                  <a:gd name="connsiteX31" fmla="*/ 1898438 w 5715953"/>
                  <a:gd name="connsiteY31" fmla="*/ 68929 h 209939"/>
                  <a:gd name="connsiteX32" fmla="*/ 1897381 w 5715953"/>
                  <a:gd name="connsiteY32" fmla="*/ 75238 h 209939"/>
                  <a:gd name="connsiteX33" fmla="*/ 1899435 w 5715953"/>
                  <a:gd name="connsiteY33" fmla="*/ 86787 h 209939"/>
                  <a:gd name="connsiteX34" fmla="*/ 1899691 w 5715953"/>
                  <a:gd name="connsiteY34" fmla="*/ 86939 h 209939"/>
                  <a:gd name="connsiteX35" fmla="*/ 1899836 w 5715953"/>
                  <a:gd name="connsiteY35" fmla="*/ 87739 h 209939"/>
                  <a:gd name="connsiteX36" fmla="*/ 1911668 w 5715953"/>
                  <a:gd name="connsiteY36" fmla="*/ 95002 h 209939"/>
                  <a:gd name="connsiteX37" fmla="*/ 1971676 w 5715953"/>
                  <a:gd name="connsiteY37" fmla="*/ 95002 h 209939"/>
                  <a:gd name="connsiteX38" fmla="*/ 2002156 w 5715953"/>
                  <a:gd name="connsiteY38" fmla="*/ 61665 h 209939"/>
                  <a:gd name="connsiteX39" fmla="*/ 2002005 w 5715953"/>
                  <a:gd name="connsiteY39" fmla="*/ 61224 h 209939"/>
                  <a:gd name="connsiteX40" fmla="*/ 2002156 w 5715953"/>
                  <a:gd name="connsiteY40" fmla="*/ 60712 h 209939"/>
                  <a:gd name="connsiteX41" fmla="*/ 1970724 w 5715953"/>
                  <a:gd name="connsiteY41" fmla="*/ 28327 h 209939"/>
                  <a:gd name="connsiteX42" fmla="*/ 1944054 w 5715953"/>
                  <a:gd name="connsiteY42" fmla="*/ 28327 h 209939"/>
                  <a:gd name="connsiteX43" fmla="*/ 1912621 w 5715953"/>
                  <a:gd name="connsiteY43" fmla="*/ 27375 h 209939"/>
                  <a:gd name="connsiteX44" fmla="*/ 415290 w 5715953"/>
                  <a:gd name="connsiteY44" fmla="*/ 27375 h 209939"/>
                  <a:gd name="connsiteX45" fmla="*/ 415290 w 5715953"/>
                  <a:gd name="connsiteY45" fmla="*/ 87382 h 209939"/>
                  <a:gd name="connsiteX46" fmla="*/ 415290 w 5715953"/>
                  <a:gd name="connsiteY46" fmla="*/ 87383 h 209939"/>
                  <a:gd name="connsiteX47" fmla="*/ 480060 w 5715953"/>
                  <a:gd name="connsiteY47" fmla="*/ 86430 h 209939"/>
                  <a:gd name="connsiteX48" fmla="*/ 502920 w 5715953"/>
                  <a:gd name="connsiteY48" fmla="*/ 56902 h 209939"/>
                  <a:gd name="connsiteX49" fmla="*/ 496729 w 5715953"/>
                  <a:gd name="connsiteY49" fmla="*/ 38567 h 209939"/>
                  <a:gd name="connsiteX50" fmla="*/ 479161 w 5715953"/>
                  <a:gd name="connsiteY50" fmla="*/ 30258 h 209939"/>
                  <a:gd name="connsiteX51" fmla="*/ 479107 w 5715953"/>
                  <a:gd name="connsiteY51" fmla="*/ 30232 h 209939"/>
                  <a:gd name="connsiteX52" fmla="*/ 415290 w 5715953"/>
                  <a:gd name="connsiteY52" fmla="*/ 27375 h 209939"/>
                  <a:gd name="connsiteX53" fmla="*/ 4978718 w 5715953"/>
                  <a:gd name="connsiteY53" fmla="*/ 27374 h 209939"/>
                  <a:gd name="connsiteX54" fmla="*/ 4952049 w 5715953"/>
                  <a:gd name="connsiteY54" fmla="*/ 53092 h 209939"/>
                  <a:gd name="connsiteX55" fmla="*/ 4993958 w 5715953"/>
                  <a:gd name="connsiteY55" fmla="*/ 95002 h 209939"/>
                  <a:gd name="connsiteX56" fmla="*/ 5020629 w 5715953"/>
                  <a:gd name="connsiteY56" fmla="*/ 95002 h 209939"/>
                  <a:gd name="connsiteX57" fmla="*/ 5047483 w 5715953"/>
                  <a:gd name="connsiteY57" fmla="*/ 85853 h 209939"/>
                  <a:gd name="connsiteX58" fmla="*/ 5047537 w 5715953"/>
                  <a:gd name="connsiteY58" fmla="*/ 85834 h 209939"/>
                  <a:gd name="connsiteX59" fmla="*/ 5055871 w 5715953"/>
                  <a:gd name="connsiteY59" fmla="*/ 61664 h 209939"/>
                  <a:gd name="connsiteX60" fmla="*/ 5020629 w 5715953"/>
                  <a:gd name="connsiteY60" fmla="*/ 28326 h 209939"/>
                  <a:gd name="connsiteX61" fmla="*/ 4978719 w 5715953"/>
                  <a:gd name="connsiteY61" fmla="*/ 27374 h 209939"/>
                  <a:gd name="connsiteX62" fmla="*/ 3128964 w 5715953"/>
                  <a:gd name="connsiteY62" fmla="*/ 27374 h 209939"/>
                  <a:gd name="connsiteX63" fmla="*/ 3112772 w 5715953"/>
                  <a:gd name="connsiteY63" fmla="*/ 30113 h 209939"/>
                  <a:gd name="connsiteX64" fmla="*/ 3112529 w 5715953"/>
                  <a:gd name="connsiteY64" fmla="*/ 30945 h 209939"/>
                  <a:gd name="connsiteX65" fmla="*/ 3111819 w 5715953"/>
                  <a:gd name="connsiteY65" fmla="*/ 31065 h 209939"/>
                  <a:gd name="connsiteX66" fmla="*/ 3107056 w 5715953"/>
                  <a:gd name="connsiteY66" fmla="*/ 47376 h 209939"/>
                  <a:gd name="connsiteX67" fmla="*/ 3156587 w 5715953"/>
                  <a:gd name="connsiteY67" fmla="*/ 95954 h 209939"/>
                  <a:gd name="connsiteX68" fmla="*/ 3181351 w 5715953"/>
                  <a:gd name="connsiteY68" fmla="*/ 95001 h 209939"/>
                  <a:gd name="connsiteX69" fmla="*/ 3204688 w 5715953"/>
                  <a:gd name="connsiteY69" fmla="*/ 84643 h 209939"/>
                  <a:gd name="connsiteX70" fmla="*/ 3204843 w 5715953"/>
                  <a:gd name="connsiteY70" fmla="*/ 84045 h 209939"/>
                  <a:gd name="connsiteX71" fmla="*/ 3205641 w 5715953"/>
                  <a:gd name="connsiteY71" fmla="*/ 83691 h 209939"/>
                  <a:gd name="connsiteX72" fmla="*/ 3211831 w 5715953"/>
                  <a:gd name="connsiteY72" fmla="*/ 59759 h 209939"/>
                  <a:gd name="connsiteX73" fmla="*/ 3180399 w 5715953"/>
                  <a:gd name="connsiteY73" fmla="*/ 28326 h 209939"/>
                  <a:gd name="connsiteX74" fmla="*/ 3150871 w 5715953"/>
                  <a:gd name="connsiteY74" fmla="*/ 28326 h 209939"/>
                  <a:gd name="connsiteX75" fmla="*/ 3128964 w 5715953"/>
                  <a:gd name="connsiteY75" fmla="*/ 27374 h 209939"/>
                  <a:gd name="connsiteX76" fmla="*/ 1933457 w 5715953"/>
                  <a:gd name="connsiteY76" fmla="*/ 8325 h 209939"/>
                  <a:gd name="connsiteX77" fmla="*/ 1993583 w 5715953"/>
                  <a:gd name="connsiteY77" fmla="*/ 10230 h 209939"/>
                  <a:gd name="connsiteX78" fmla="*/ 2007871 w 5715953"/>
                  <a:gd name="connsiteY78" fmla="*/ 106433 h 209939"/>
                  <a:gd name="connsiteX79" fmla="*/ 2038351 w 5715953"/>
                  <a:gd name="connsiteY79" fmla="*/ 203587 h 209939"/>
                  <a:gd name="connsiteX80" fmla="*/ 2004061 w 5715953"/>
                  <a:gd name="connsiteY80" fmla="*/ 203587 h 209939"/>
                  <a:gd name="connsiteX81" fmla="*/ 2001203 w 5715953"/>
                  <a:gd name="connsiteY81" fmla="*/ 156915 h 209939"/>
                  <a:gd name="connsiteX82" fmla="*/ 1963103 w 5715953"/>
                  <a:gd name="connsiteY82" fmla="*/ 119767 h 209939"/>
                  <a:gd name="connsiteX83" fmla="*/ 1900238 w 5715953"/>
                  <a:gd name="connsiteY83" fmla="*/ 178822 h 209939"/>
                  <a:gd name="connsiteX84" fmla="*/ 1900238 w 5715953"/>
                  <a:gd name="connsiteY84" fmla="*/ 203587 h 209939"/>
                  <a:gd name="connsiteX85" fmla="*/ 1872616 w 5715953"/>
                  <a:gd name="connsiteY85" fmla="*/ 203587 h 209939"/>
                  <a:gd name="connsiteX86" fmla="*/ 1872616 w 5715953"/>
                  <a:gd name="connsiteY86" fmla="*/ 107385 h 209939"/>
                  <a:gd name="connsiteX87" fmla="*/ 1872616 w 5715953"/>
                  <a:gd name="connsiteY87" fmla="*/ 9277 h 209939"/>
                  <a:gd name="connsiteX88" fmla="*/ 1933457 w 5715953"/>
                  <a:gd name="connsiteY88" fmla="*/ 8325 h 209939"/>
                  <a:gd name="connsiteX89" fmla="*/ 4739640 w 5715953"/>
                  <a:gd name="connsiteY89" fmla="*/ 8324 h 209939"/>
                  <a:gd name="connsiteX90" fmla="*/ 4883467 w 5715953"/>
                  <a:gd name="connsiteY90" fmla="*/ 8324 h 209939"/>
                  <a:gd name="connsiteX91" fmla="*/ 4884419 w 5715953"/>
                  <a:gd name="connsiteY91" fmla="*/ 30231 h 209939"/>
                  <a:gd name="connsiteX92" fmla="*/ 4766310 w 5715953"/>
                  <a:gd name="connsiteY92" fmla="*/ 30231 h 209939"/>
                  <a:gd name="connsiteX93" fmla="*/ 4766310 w 5715953"/>
                  <a:gd name="connsiteY93" fmla="*/ 90239 h 209939"/>
                  <a:gd name="connsiteX94" fmla="*/ 4855844 w 5715953"/>
                  <a:gd name="connsiteY94" fmla="*/ 90239 h 209939"/>
                  <a:gd name="connsiteX95" fmla="*/ 4872990 w 5715953"/>
                  <a:gd name="connsiteY95" fmla="*/ 115004 h 209939"/>
                  <a:gd name="connsiteX96" fmla="*/ 4789169 w 5715953"/>
                  <a:gd name="connsiteY96" fmla="*/ 115004 h 209939"/>
                  <a:gd name="connsiteX97" fmla="*/ 4764405 w 5715953"/>
                  <a:gd name="connsiteY97" fmla="*/ 138816 h 209939"/>
                  <a:gd name="connsiteX98" fmla="*/ 4765357 w 5715953"/>
                  <a:gd name="connsiteY98" fmla="*/ 179774 h 209939"/>
                  <a:gd name="connsiteX99" fmla="*/ 4884419 w 5715953"/>
                  <a:gd name="connsiteY99" fmla="*/ 179774 h 209939"/>
                  <a:gd name="connsiteX100" fmla="*/ 4886324 w 5715953"/>
                  <a:gd name="connsiteY100" fmla="*/ 202634 h 209939"/>
                  <a:gd name="connsiteX101" fmla="*/ 4739640 w 5715953"/>
                  <a:gd name="connsiteY101" fmla="*/ 202634 h 209939"/>
                  <a:gd name="connsiteX102" fmla="*/ 4739640 w 5715953"/>
                  <a:gd name="connsiteY102" fmla="*/ 8324 h 209939"/>
                  <a:gd name="connsiteX103" fmla="*/ 0 w 5715953"/>
                  <a:gd name="connsiteY103" fmla="*/ 8324 h 209939"/>
                  <a:gd name="connsiteX104" fmla="*/ 25717 w 5715953"/>
                  <a:gd name="connsiteY104" fmla="*/ 8324 h 209939"/>
                  <a:gd name="connsiteX105" fmla="*/ 25717 w 5715953"/>
                  <a:gd name="connsiteY105" fmla="*/ 88334 h 209939"/>
                  <a:gd name="connsiteX106" fmla="*/ 120967 w 5715953"/>
                  <a:gd name="connsiteY106" fmla="*/ 87381 h 209939"/>
                  <a:gd name="connsiteX107" fmla="*/ 129540 w 5715953"/>
                  <a:gd name="connsiteY107" fmla="*/ 73094 h 209939"/>
                  <a:gd name="connsiteX108" fmla="*/ 129540 w 5715953"/>
                  <a:gd name="connsiteY108" fmla="*/ 8324 h 209939"/>
                  <a:gd name="connsiteX109" fmla="*/ 155257 w 5715953"/>
                  <a:gd name="connsiteY109" fmla="*/ 8324 h 209939"/>
                  <a:gd name="connsiteX110" fmla="*/ 156210 w 5715953"/>
                  <a:gd name="connsiteY110" fmla="*/ 203586 h 209939"/>
                  <a:gd name="connsiteX111" fmla="*/ 131445 w 5715953"/>
                  <a:gd name="connsiteY111" fmla="*/ 203586 h 209939"/>
                  <a:gd name="connsiteX112" fmla="*/ 131445 w 5715953"/>
                  <a:gd name="connsiteY112" fmla="*/ 115004 h 209939"/>
                  <a:gd name="connsiteX113" fmla="*/ 27622 w 5715953"/>
                  <a:gd name="connsiteY113" fmla="*/ 115004 h 209939"/>
                  <a:gd name="connsiteX114" fmla="*/ 27622 w 5715953"/>
                  <a:gd name="connsiteY114" fmla="*/ 203586 h 209939"/>
                  <a:gd name="connsiteX115" fmla="*/ 0 w 5715953"/>
                  <a:gd name="connsiteY115" fmla="*/ 203586 h 209939"/>
                  <a:gd name="connsiteX116" fmla="*/ 0 w 5715953"/>
                  <a:gd name="connsiteY116" fmla="*/ 8324 h 209939"/>
                  <a:gd name="connsiteX117" fmla="*/ 5688449 w 5715953"/>
                  <a:gd name="connsiteY117" fmla="*/ 7729 h 209939"/>
                  <a:gd name="connsiteX118" fmla="*/ 5715953 w 5715953"/>
                  <a:gd name="connsiteY118" fmla="*/ 8324 h 209939"/>
                  <a:gd name="connsiteX119" fmla="*/ 5661660 w 5715953"/>
                  <a:gd name="connsiteY119" fmla="*/ 94049 h 209939"/>
                  <a:gd name="connsiteX120" fmla="*/ 5642610 w 5715953"/>
                  <a:gd name="connsiteY120" fmla="*/ 158819 h 209939"/>
                  <a:gd name="connsiteX121" fmla="*/ 5642610 w 5715953"/>
                  <a:gd name="connsiteY121" fmla="*/ 202634 h 209939"/>
                  <a:gd name="connsiteX122" fmla="*/ 5615940 w 5715953"/>
                  <a:gd name="connsiteY122" fmla="*/ 202634 h 209939"/>
                  <a:gd name="connsiteX123" fmla="*/ 5614035 w 5715953"/>
                  <a:gd name="connsiteY123" fmla="*/ 193109 h 209939"/>
                  <a:gd name="connsiteX124" fmla="*/ 5573078 w 5715953"/>
                  <a:gd name="connsiteY124" fmla="*/ 60711 h 209939"/>
                  <a:gd name="connsiteX125" fmla="*/ 5540693 w 5715953"/>
                  <a:gd name="connsiteY125" fmla="*/ 8324 h 209939"/>
                  <a:gd name="connsiteX126" fmla="*/ 5585460 w 5715953"/>
                  <a:gd name="connsiteY126" fmla="*/ 28326 h 209939"/>
                  <a:gd name="connsiteX127" fmla="*/ 5628323 w 5715953"/>
                  <a:gd name="connsiteY127" fmla="*/ 99764 h 209939"/>
                  <a:gd name="connsiteX128" fmla="*/ 5673090 w 5715953"/>
                  <a:gd name="connsiteY128" fmla="*/ 26421 h 209939"/>
                  <a:gd name="connsiteX129" fmla="*/ 5688449 w 5715953"/>
                  <a:gd name="connsiteY129" fmla="*/ 7729 h 209939"/>
                  <a:gd name="connsiteX130" fmla="*/ 3352800 w 5715953"/>
                  <a:gd name="connsiteY130" fmla="*/ 7372 h 209939"/>
                  <a:gd name="connsiteX131" fmla="*/ 3371850 w 5715953"/>
                  <a:gd name="connsiteY131" fmla="*/ 16897 h 209939"/>
                  <a:gd name="connsiteX132" fmla="*/ 3438525 w 5715953"/>
                  <a:gd name="connsiteY132" fmla="*/ 201682 h 209939"/>
                  <a:gd name="connsiteX133" fmla="*/ 3400425 w 5715953"/>
                  <a:gd name="connsiteY133" fmla="*/ 179774 h 209939"/>
                  <a:gd name="connsiteX134" fmla="*/ 3388995 w 5715953"/>
                  <a:gd name="connsiteY134" fmla="*/ 146437 h 209939"/>
                  <a:gd name="connsiteX135" fmla="*/ 3363278 w 5715953"/>
                  <a:gd name="connsiteY135" fmla="*/ 146437 h 209939"/>
                  <a:gd name="connsiteX136" fmla="*/ 3312795 w 5715953"/>
                  <a:gd name="connsiteY136" fmla="*/ 149294 h 209939"/>
                  <a:gd name="connsiteX137" fmla="*/ 3292793 w 5715953"/>
                  <a:gd name="connsiteY137" fmla="*/ 192157 h 209939"/>
                  <a:gd name="connsiteX138" fmla="*/ 3266123 w 5715953"/>
                  <a:gd name="connsiteY138" fmla="*/ 207397 h 209939"/>
                  <a:gd name="connsiteX139" fmla="*/ 3262313 w 5715953"/>
                  <a:gd name="connsiteY139" fmla="*/ 201682 h 209939"/>
                  <a:gd name="connsiteX140" fmla="*/ 3333750 w 5715953"/>
                  <a:gd name="connsiteY140" fmla="*/ 15944 h 209939"/>
                  <a:gd name="connsiteX141" fmla="*/ 3352800 w 5715953"/>
                  <a:gd name="connsiteY141" fmla="*/ 7372 h 209939"/>
                  <a:gd name="connsiteX142" fmla="*/ 5372100 w 5715953"/>
                  <a:gd name="connsiteY142" fmla="*/ 7371 h 209939"/>
                  <a:gd name="connsiteX143" fmla="*/ 5533072 w 5715953"/>
                  <a:gd name="connsiteY143" fmla="*/ 7371 h 209939"/>
                  <a:gd name="connsiteX144" fmla="*/ 5533072 w 5715953"/>
                  <a:gd name="connsiteY144" fmla="*/ 28326 h 209939"/>
                  <a:gd name="connsiteX145" fmla="*/ 5468303 w 5715953"/>
                  <a:gd name="connsiteY145" fmla="*/ 28326 h 209939"/>
                  <a:gd name="connsiteX146" fmla="*/ 5468303 w 5715953"/>
                  <a:gd name="connsiteY146" fmla="*/ 202633 h 209939"/>
                  <a:gd name="connsiteX147" fmla="*/ 5439728 w 5715953"/>
                  <a:gd name="connsiteY147" fmla="*/ 202633 h 209939"/>
                  <a:gd name="connsiteX148" fmla="*/ 5439728 w 5715953"/>
                  <a:gd name="connsiteY148" fmla="*/ 29278 h 209939"/>
                  <a:gd name="connsiteX149" fmla="*/ 5374005 w 5715953"/>
                  <a:gd name="connsiteY149" fmla="*/ 29278 h 209939"/>
                  <a:gd name="connsiteX150" fmla="*/ 5372100 w 5715953"/>
                  <a:gd name="connsiteY150" fmla="*/ 7371 h 209939"/>
                  <a:gd name="connsiteX151" fmla="*/ 2874644 w 5715953"/>
                  <a:gd name="connsiteY151" fmla="*/ 7371 h 209939"/>
                  <a:gd name="connsiteX152" fmla="*/ 2901315 w 5715953"/>
                  <a:gd name="connsiteY152" fmla="*/ 7371 h 209939"/>
                  <a:gd name="connsiteX153" fmla="*/ 2901315 w 5715953"/>
                  <a:gd name="connsiteY153" fmla="*/ 36898 h 209939"/>
                  <a:gd name="connsiteX154" fmla="*/ 2901315 w 5715953"/>
                  <a:gd name="connsiteY154" fmla="*/ 135958 h 209939"/>
                  <a:gd name="connsiteX155" fmla="*/ 2947987 w 5715953"/>
                  <a:gd name="connsiteY155" fmla="*/ 184536 h 209939"/>
                  <a:gd name="connsiteX156" fmla="*/ 3002280 w 5715953"/>
                  <a:gd name="connsiteY156" fmla="*/ 139768 h 209939"/>
                  <a:gd name="connsiteX157" fmla="*/ 3004185 w 5715953"/>
                  <a:gd name="connsiteY157" fmla="*/ 34993 h 209939"/>
                  <a:gd name="connsiteX158" fmla="*/ 3004185 w 5715953"/>
                  <a:gd name="connsiteY158" fmla="*/ 7371 h 209939"/>
                  <a:gd name="connsiteX159" fmla="*/ 3029902 w 5715953"/>
                  <a:gd name="connsiteY159" fmla="*/ 7371 h 209939"/>
                  <a:gd name="connsiteX160" fmla="*/ 3031807 w 5715953"/>
                  <a:gd name="connsiteY160" fmla="*/ 18801 h 209939"/>
                  <a:gd name="connsiteX161" fmla="*/ 3031807 w 5715953"/>
                  <a:gd name="connsiteY161" fmla="*/ 134053 h 209939"/>
                  <a:gd name="connsiteX162" fmla="*/ 2948940 w 5715953"/>
                  <a:gd name="connsiteY162" fmla="*/ 208348 h 209939"/>
                  <a:gd name="connsiteX163" fmla="*/ 2872740 w 5715953"/>
                  <a:gd name="connsiteY163" fmla="*/ 133101 h 209939"/>
                  <a:gd name="connsiteX164" fmla="*/ 2872740 w 5715953"/>
                  <a:gd name="connsiteY164" fmla="*/ 14038 h 209939"/>
                  <a:gd name="connsiteX165" fmla="*/ 2874644 w 5715953"/>
                  <a:gd name="connsiteY165" fmla="*/ 7371 h 209939"/>
                  <a:gd name="connsiteX166" fmla="*/ 2690813 w 5715953"/>
                  <a:gd name="connsiteY166" fmla="*/ 7371 h 209939"/>
                  <a:gd name="connsiteX167" fmla="*/ 2850833 w 5715953"/>
                  <a:gd name="connsiteY167" fmla="*/ 7371 h 209939"/>
                  <a:gd name="connsiteX168" fmla="*/ 2851785 w 5715953"/>
                  <a:gd name="connsiteY168" fmla="*/ 29278 h 209939"/>
                  <a:gd name="connsiteX169" fmla="*/ 2785110 w 5715953"/>
                  <a:gd name="connsiteY169" fmla="*/ 29278 h 209939"/>
                  <a:gd name="connsiteX170" fmla="*/ 2785110 w 5715953"/>
                  <a:gd name="connsiteY170" fmla="*/ 202633 h 209939"/>
                  <a:gd name="connsiteX171" fmla="*/ 2757488 w 5715953"/>
                  <a:gd name="connsiteY171" fmla="*/ 202633 h 209939"/>
                  <a:gd name="connsiteX172" fmla="*/ 2757488 w 5715953"/>
                  <a:gd name="connsiteY172" fmla="*/ 30231 h 209939"/>
                  <a:gd name="connsiteX173" fmla="*/ 2690813 w 5715953"/>
                  <a:gd name="connsiteY173" fmla="*/ 30231 h 209939"/>
                  <a:gd name="connsiteX174" fmla="*/ 2690813 w 5715953"/>
                  <a:gd name="connsiteY174" fmla="*/ 7371 h 209939"/>
                  <a:gd name="connsiteX175" fmla="*/ 2549843 w 5715953"/>
                  <a:gd name="connsiteY175" fmla="*/ 7371 h 209939"/>
                  <a:gd name="connsiteX176" fmla="*/ 2575560 w 5715953"/>
                  <a:gd name="connsiteY176" fmla="*/ 7371 h 209939"/>
                  <a:gd name="connsiteX177" fmla="*/ 2575560 w 5715953"/>
                  <a:gd name="connsiteY177" fmla="*/ 178821 h 209939"/>
                  <a:gd name="connsiteX178" fmla="*/ 2676525 w 5715953"/>
                  <a:gd name="connsiteY178" fmla="*/ 178821 h 209939"/>
                  <a:gd name="connsiteX179" fmla="*/ 2676525 w 5715953"/>
                  <a:gd name="connsiteY179" fmla="*/ 202633 h 209939"/>
                  <a:gd name="connsiteX180" fmla="*/ 2549843 w 5715953"/>
                  <a:gd name="connsiteY180" fmla="*/ 202633 h 209939"/>
                  <a:gd name="connsiteX181" fmla="*/ 2549843 w 5715953"/>
                  <a:gd name="connsiteY181" fmla="*/ 7371 h 209939"/>
                  <a:gd name="connsiteX182" fmla="*/ 2074545 w 5715953"/>
                  <a:gd name="connsiteY182" fmla="*/ 7371 h 209939"/>
                  <a:gd name="connsiteX183" fmla="*/ 2100262 w 5715953"/>
                  <a:gd name="connsiteY183" fmla="*/ 7371 h 209939"/>
                  <a:gd name="connsiteX184" fmla="*/ 2100262 w 5715953"/>
                  <a:gd name="connsiteY184" fmla="*/ 202633 h 209939"/>
                  <a:gd name="connsiteX185" fmla="*/ 2074545 w 5715953"/>
                  <a:gd name="connsiteY185" fmla="*/ 202633 h 209939"/>
                  <a:gd name="connsiteX186" fmla="*/ 2074545 w 5715953"/>
                  <a:gd name="connsiteY186" fmla="*/ 7371 h 209939"/>
                  <a:gd name="connsiteX187" fmla="*/ 762000 w 5715953"/>
                  <a:gd name="connsiteY187" fmla="*/ 7371 h 209939"/>
                  <a:gd name="connsiteX188" fmla="*/ 786765 w 5715953"/>
                  <a:gd name="connsiteY188" fmla="*/ 7371 h 209939"/>
                  <a:gd name="connsiteX189" fmla="*/ 786765 w 5715953"/>
                  <a:gd name="connsiteY189" fmla="*/ 203586 h 209939"/>
                  <a:gd name="connsiteX190" fmla="*/ 762000 w 5715953"/>
                  <a:gd name="connsiteY190" fmla="*/ 203586 h 209939"/>
                  <a:gd name="connsiteX191" fmla="*/ 762000 w 5715953"/>
                  <a:gd name="connsiteY191" fmla="*/ 7371 h 209939"/>
                  <a:gd name="connsiteX192" fmla="*/ 573405 w 5715953"/>
                  <a:gd name="connsiteY192" fmla="*/ 7371 h 209939"/>
                  <a:gd name="connsiteX193" fmla="*/ 717232 w 5715953"/>
                  <a:gd name="connsiteY193" fmla="*/ 7371 h 209939"/>
                  <a:gd name="connsiteX194" fmla="*/ 717232 w 5715953"/>
                  <a:gd name="connsiteY194" fmla="*/ 29278 h 209939"/>
                  <a:gd name="connsiteX195" fmla="*/ 601027 w 5715953"/>
                  <a:gd name="connsiteY195" fmla="*/ 29278 h 209939"/>
                  <a:gd name="connsiteX196" fmla="*/ 601027 w 5715953"/>
                  <a:gd name="connsiteY196" fmla="*/ 89286 h 209939"/>
                  <a:gd name="connsiteX197" fmla="*/ 689610 w 5715953"/>
                  <a:gd name="connsiteY197" fmla="*/ 89286 h 209939"/>
                  <a:gd name="connsiteX198" fmla="*/ 708660 w 5715953"/>
                  <a:gd name="connsiteY198" fmla="*/ 114051 h 209939"/>
                  <a:gd name="connsiteX199" fmla="*/ 626745 w 5715953"/>
                  <a:gd name="connsiteY199" fmla="*/ 114051 h 209939"/>
                  <a:gd name="connsiteX200" fmla="*/ 600075 w 5715953"/>
                  <a:gd name="connsiteY200" fmla="*/ 140721 h 209939"/>
                  <a:gd name="connsiteX201" fmla="*/ 600075 w 5715953"/>
                  <a:gd name="connsiteY201" fmla="*/ 177868 h 209939"/>
                  <a:gd name="connsiteX202" fmla="*/ 720090 w 5715953"/>
                  <a:gd name="connsiteY202" fmla="*/ 177868 h 209939"/>
                  <a:gd name="connsiteX203" fmla="*/ 720090 w 5715953"/>
                  <a:gd name="connsiteY203" fmla="*/ 201681 h 209939"/>
                  <a:gd name="connsiteX204" fmla="*/ 574357 w 5715953"/>
                  <a:gd name="connsiteY204" fmla="*/ 201681 h 209939"/>
                  <a:gd name="connsiteX205" fmla="*/ 573405 w 5715953"/>
                  <a:gd name="connsiteY205" fmla="*/ 7371 h 209939"/>
                  <a:gd name="connsiteX206" fmla="*/ 202883 w 5715953"/>
                  <a:gd name="connsiteY206" fmla="*/ 7371 h 209939"/>
                  <a:gd name="connsiteX207" fmla="*/ 346710 w 5715953"/>
                  <a:gd name="connsiteY207" fmla="*/ 7371 h 209939"/>
                  <a:gd name="connsiteX208" fmla="*/ 346710 w 5715953"/>
                  <a:gd name="connsiteY208" fmla="*/ 29278 h 209939"/>
                  <a:gd name="connsiteX209" fmla="*/ 230505 w 5715953"/>
                  <a:gd name="connsiteY209" fmla="*/ 29278 h 209939"/>
                  <a:gd name="connsiteX210" fmla="*/ 230505 w 5715953"/>
                  <a:gd name="connsiteY210" fmla="*/ 89286 h 209939"/>
                  <a:gd name="connsiteX211" fmla="*/ 319088 w 5715953"/>
                  <a:gd name="connsiteY211" fmla="*/ 89286 h 209939"/>
                  <a:gd name="connsiteX212" fmla="*/ 337185 w 5715953"/>
                  <a:gd name="connsiteY212" fmla="*/ 115003 h 209939"/>
                  <a:gd name="connsiteX213" fmla="*/ 256223 w 5715953"/>
                  <a:gd name="connsiteY213" fmla="*/ 115003 h 209939"/>
                  <a:gd name="connsiteX214" fmla="*/ 229553 w 5715953"/>
                  <a:gd name="connsiteY214" fmla="*/ 141673 h 209939"/>
                  <a:gd name="connsiteX215" fmla="*/ 229553 w 5715953"/>
                  <a:gd name="connsiteY215" fmla="*/ 179773 h 209939"/>
                  <a:gd name="connsiteX216" fmla="*/ 348615 w 5715953"/>
                  <a:gd name="connsiteY216" fmla="*/ 179773 h 209939"/>
                  <a:gd name="connsiteX217" fmla="*/ 348615 w 5715953"/>
                  <a:gd name="connsiteY217" fmla="*/ 202633 h 209939"/>
                  <a:gd name="connsiteX218" fmla="*/ 202883 w 5715953"/>
                  <a:gd name="connsiteY218" fmla="*/ 202633 h 209939"/>
                  <a:gd name="connsiteX219" fmla="*/ 202883 w 5715953"/>
                  <a:gd name="connsiteY219" fmla="*/ 7371 h 209939"/>
                  <a:gd name="connsiteX220" fmla="*/ 4405312 w 5715953"/>
                  <a:gd name="connsiteY220" fmla="*/ 7370 h 209939"/>
                  <a:gd name="connsiteX221" fmla="*/ 4431030 w 5715953"/>
                  <a:gd name="connsiteY221" fmla="*/ 7370 h 209939"/>
                  <a:gd name="connsiteX222" fmla="*/ 4431030 w 5715953"/>
                  <a:gd name="connsiteY222" fmla="*/ 202633 h 209939"/>
                  <a:gd name="connsiteX223" fmla="*/ 4389120 w 5715953"/>
                  <a:gd name="connsiteY223" fmla="*/ 185488 h 209939"/>
                  <a:gd name="connsiteX224" fmla="*/ 4300537 w 5715953"/>
                  <a:gd name="connsiteY224" fmla="*/ 52138 h 209939"/>
                  <a:gd name="connsiteX225" fmla="*/ 4300537 w 5715953"/>
                  <a:gd name="connsiteY225" fmla="*/ 203586 h 209939"/>
                  <a:gd name="connsiteX226" fmla="*/ 4274820 w 5715953"/>
                  <a:gd name="connsiteY226" fmla="*/ 203586 h 209939"/>
                  <a:gd name="connsiteX227" fmla="*/ 4274820 w 5715953"/>
                  <a:gd name="connsiteY227" fmla="*/ 9275 h 209939"/>
                  <a:gd name="connsiteX228" fmla="*/ 4320540 w 5715953"/>
                  <a:gd name="connsiteY228" fmla="*/ 27373 h 209939"/>
                  <a:gd name="connsiteX229" fmla="*/ 4406265 w 5715953"/>
                  <a:gd name="connsiteY229" fmla="*/ 165486 h 209939"/>
                  <a:gd name="connsiteX230" fmla="*/ 4405312 w 5715953"/>
                  <a:gd name="connsiteY230" fmla="*/ 7370 h 209939"/>
                  <a:gd name="connsiteX231" fmla="*/ 440413 w 5715953"/>
                  <a:gd name="connsiteY231" fmla="*/ 6420 h 209939"/>
                  <a:gd name="connsiteX232" fmla="*/ 492443 w 5715953"/>
                  <a:gd name="connsiteY232" fmla="*/ 8325 h 209939"/>
                  <a:gd name="connsiteX233" fmla="*/ 509588 w 5715953"/>
                  <a:gd name="connsiteY233" fmla="*/ 96908 h 209939"/>
                  <a:gd name="connsiteX234" fmla="*/ 538163 w 5715953"/>
                  <a:gd name="connsiteY234" fmla="*/ 163583 h 209939"/>
                  <a:gd name="connsiteX235" fmla="*/ 477203 w 5715953"/>
                  <a:gd name="connsiteY235" fmla="*/ 203588 h 209939"/>
                  <a:gd name="connsiteX236" fmla="*/ 387668 w 5715953"/>
                  <a:gd name="connsiteY236" fmla="*/ 203588 h 209939"/>
                  <a:gd name="connsiteX237" fmla="*/ 387668 w 5715953"/>
                  <a:gd name="connsiteY237" fmla="*/ 7372 h 209939"/>
                  <a:gd name="connsiteX238" fmla="*/ 440413 w 5715953"/>
                  <a:gd name="connsiteY238" fmla="*/ 6420 h 209939"/>
                  <a:gd name="connsiteX239" fmla="*/ 5315903 w 5715953"/>
                  <a:gd name="connsiteY239" fmla="*/ 6419 h 209939"/>
                  <a:gd name="connsiteX240" fmla="*/ 5340668 w 5715953"/>
                  <a:gd name="connsiteY240" fmla="*/ 6419 h 209939"/>
                  <a:gd name="connsiteX241" fmla="*/ 5340668 w 5715953"/>
                  <a:gd name="connsiteY241" fmla="*/ 202634 h 209939"/>
                  <a:gd name="connsiteX242" fmla="*/ 5315903 w 5715953"/>
                  <a:gd name="connsiteY242" fmla="*/ 202634 h 209939"/>
                  <a:gd name="connsiteX243" fmla="*/ 5315903 w 5715953"/>
                  <a:gd name="connsiteY243" fmla="*/ 6419 h 209939"/>
                  <a:gd name="connsiteX244" fmla="*/ 4927284 w 5715953"/>
                  <a:gd name="connsiteY244" fmla="*/ 6419 h 209939"/>
                  <a:gd name="connsiteX245" fmla="*/ 5036821 w 5715953"/>
                  <a:gd name="connsiteY245" fmla="*/ 6419 h 209939"/>
                  <a:gd name="connsiteX246" fmla="*/ 5082542 w 5715953"/>
                  <a:gd name="connsiteY246" fmla="*/ 38804 h 209939"/>
                  <a:gd name="connsiteX247" fmla="*/ 5060634 w 5715953"/>
                  <a:gd name="connsiteY247" fmla="*/ 105479 h 209939"/>
                  <a:gd name="connsiteX248" fmla="*/ 5092067 w 5715953"/>
                  <a:gd name="connsiteY248" fmla="*/ 202634 h 209939"/>
                  <a:gd name="connsiteX249" fmla="*/ 5057776 w 5715953"/>
                  <a:gd name="connsiteY249" fmla="*/ 202634 h 209939"/>
                  <a:gd name="connsiteX250" fmla="*/ 5054919 w 5715953"/>
                  <a:gd name="connsiteY250" fmla="*/ 154057 h 209939"/>
                  <a:gd name="connsiteX251" fmla="*/ 5020629 w 5715953"/>
                  <a:gd name="connsiteY251" fmla="*/ 118814 h 209939"/>
                  <a:gd name="connsiteX252" fmla="*/ 4953954 w 5715953"/>
                  <a:gd name="connsiteY252" fmla="*/ 179774 h 209939"/>
                  <a:gd name="connsiteX253" fmla="*/ 4953954 w 5715953"/>
                  <a:gd name="connsiteY253" fmla="*/ 201682 h 209939"/>
                  <a:gd name="connsiteX254" fmla="*/ 4927284 w 5715953"/>
                  <a:gd name="connsiteY254" fmla="*/ 201682 h 209939"/>
                  <a:gd name="connsiteX255" fmla="*/ 4927284 w 5715953"/>
                  <a:gd name="connsiteY255" fmla="*/ 6419 h 209939"/>
                  <a:gd name="connsiteX256" fmla="*/ 4478655 w 5715953"/>
                  <a:gd name="connsiteY256" fmla="*/ 6419 h 209939"/>
                  <a:gd name="connsiteX257" fmla="*/ 4503420 w 5715953"/>
                  <a:gd name="connsiteY257" fmla="*/ 6419 h 209939"/>
                  <a:gd name="connsiteX258" fmla="*/ 4503420 w 5715953"/>
                  <a:gd name="connsiteY258" fmla="*/ 202634 h 209939"/>
                  <a:gd name="connsiteX259" fmla="*/ 4478655 w 5715953"/>
                  <a:gd name="connsiteY259" fmla="*/ 202634 h 209939"/>
                  <a:gd name="connsiteX260" fmla="*/ 4478655 w 5715953"/>
                  <a:gd name="connsiteY260" fmla="*/ 6419 h 209939"/>
                  <a:gd name="connsiteX261" fmla="*/ 4074795 w 5715953"/>
                  <a:gd name="connsiteY261" fmla="*/ 6419 h 209939"/>
                  <a:gd name="connsiteX262" fmla="*/ 4102418 w 5715953"/>
                  <a:gd name="connsiteY262" fmla="*/ 6419 h 209939"/>
                  <a:gd name="connsiteX263" fmla="*/ 4102418 w 5715953"/>
                  <a:gd name="connsiteY263" fmla="*/ 45471 h 209939"/>
                  <a:gd name="connsiteX264" fmla="*/ 4102418 w 5715953"/>
                  <a:gd name="connsiteY264" fmla="*/ 135959 h 209939"/>
                  <a:gd name="connsiteX265" fmla="*/ 4149091 w 5715953"/>
                  <a:gd name="connsiteY265" fmla="*/ 182631 h 209939"/>
                  <a:gd name="connsiteX266" fmla="*/ 4203383 w 5715953"/>
                  <a:gd name="connsiteY266" fmla="*/ 139769 h 209939"/>
                  <a:gd name="connsiteX267" fmla="*/ 4205288 w 5715953"/>
                  <a:gd name="connsiteY267" fmla="*/ 33089 h 209939"/>
                  <a:gd name="connsiteX268" fmla="*/ 4204336 w 5715953"/>
                  <a:gd name="connsiteY268" fmla="*/ 6419 h 209939"/>
                  <a:gd name="connsiteX269" fmla="*/ 4231005 w 5715953"/>
                  <a:gd name="connsiteY269" fmla="*/ 6419 h 209939"/>
                  <a:gd name="connsiteX270" fmla="*/ 4231958 w 5715953"/>
                  <a:gd name="connsiteY270" fmla="*/ 26421 h 209939"/>
                  <a:gd name="connsiteX271" fmla="*/ 4231005 w 5715953"/>
                  <a:gd name="connsiteY271" fmla="*/ 143579 h 209939"/>
                  <a:gd name="connsiteX272" fmla="*/ 4145280 w 5715953"/>
                  <a:gd name="connsiteY272" fmla="*/ 207396 h 209939"/>
                  <a:gd name="connsiteX273" fmla="*/ 4073843 w 5715953"/>
                  <a:gd name="connsiteY273" fmla="*/ 137864 h 209939"/>
                  <a:gd name="connsiteX274" fmla="*/ 4073843 w 5715953"/>
                  <a:gd name="connsiteY274" fmla="*/ 15944 h 209939"/>
                  <a:gd name="connsiteX275" fmla="*/ 4074795 w 5715953"/>
                  <a:gd name="connsiteY275" fmla="*/ 6419 h 209939"/>
                  <a:gd name="connsiteX276" fmla="*/ 3461385 w 5715953"/>
                  <a:gd name="connsiteY276" fmla="*/ 6419 h 209939"/>
                  <a:gd name="connsiteX277" fmla="*/ 3487102 w 5715953"/>
                  <a:gd name="connsiteY277" fmla="*/ 6419 h 209939"/>
                  <a:gd name="connsiteX278" fmla="*/ 3487102 w 5715953"/>
                  <a:gd name="connsiteY278" fmla="*/ 179774 h 209939"/>
                  <a:gd name="connsiteX279" fmla="*/ 3587115 w 5715953"/>
                  <a:gd name="connsiteY279" fmla="*/ 179774 h 209939"/>
                  <a:gd name="connsiteX280" fmla="*/ 3587115 w 5715953"/>
                  <a:gd name="connsiteY280" fmla="*/ 202634 h 209939"/>
                  <a:gd name="connsiteX281" fmla="*/ 3461385 w 5715953"/>
                  <a:gd name="connsiteY281" fmla="*/ 202634 h 209939"/>
                  <a:gd name="connsiteX282" fmla="*/ 3461385 w 5715953"/>
                  <a:gd name="connsiteY282" fmla="*/ 6419 h 209939"/>
                  <a:gd name="connsiteX283" fmla="*/ 3079434 w 5715953"/>
                  <a:gd name="connsiteY283" fmla="*/ 6419 h 209939"/>
                  <a:gd name="connsiteX284" fmla="*/ 3189924 w 5715953"/>
                  <a:gd name="connsiteY284" fmla="*/ 6419 h 209939"/>
                  <a:gd name="connsiteX285" fmla="*/ 3236596 w 5715953"/>
                  <a:gd name="connsiteY285" fmla="*/ 38804 h 209939"/>
                  <a:gd name="connsiteX286" fmla="*/ 3214689 w 5715953"/>
                  <a:gd name="connsiteY286" fmla="*/ 105479 h 209939"/>
                  <a:gd name="connsiteX287" fmla="*/ 3245169 w 5715953"/>
                  <a:gd name="connsiteY287" fmla="*/ 202634 h 209939"/>
                  <a:gd name="connsiteX288" fmla="*/ 3211831 w 5715953"/>
                  <a:gd name="connsiteY288" fmla="*/ 202634 h 209939"/>
                  <a:gd name="connsiteX289" fmla="*/ 3208974 w 5715953"/>
                  <a:gd name="connsiteY289" fmla="*/ 155962 h 209939"/>
                  <a:gd name="connsiteX290" fmla="*/ 3170874 w 5715953"/>
                  <a:gd name="connsiteY290" fmla="*/ 118814 h 209939"/>
                  <a:gd name="connsiteX291" fmla="*/ 3108009 w 5715953"/>
                  <a:gd name="connsiteY291" fmla="*/ 177869 h 209939"/>
                  <a:gd name="connsiteX292" fmla="*/ 3108009 w 5715953"/>
                  <a:gd name="connsiteY292" fmla="*/ 201682 h 209939"/>
                  <a:gd name="connsiteX293" fmla="*/ 3080387 w 5715953"/>
                  <a:gd name="connsiteY293" fmla="*/ 201682 h 209939"/>
                  <a:gd name="connsiteX294" fmla="*/ 3080387 w 5715953"/>
                  <a:gd name="connsiteY294" fmla="*/ 105479 h 209939"/>
                  <a:gd name="connsiteX295" fmla="*/ 3079434 w 5715953"/>
                  <a:gd name="connsiteY295" fmla="*/ 6419 h 209939"/>
                  <a:gd name="connsiteX296" fmla="*/ 2348865 w 5715953"/>
                  <a:gd name="connsiteY296" fmla="*/ 6419 h 209939"/>
                  <a:gd name="connsiteX297" fmla="*/ 2377440 w 5715953"/>
                  <a:gd name="connsiteY297" fmla="*/ 6419 h 209939"/>
                  <a:gd name="connsiteX298" fmla="*/ 2377440 w 5715953"/>
                  <a:gd name="connsiteY298" fmla="*/ 46424 h 209939"/>
                  <a:gd name="connsiteX299" fmla="*/ 2377440 w 5715953"/>
                  <a:gd name="connsiteY299" fmla="*/ 136911 h 209939"/>
                  <a:gd name="connsiteX300" fmla="*/ 2424112 w 5715953"/>
                  <a:gd name="connsiteY300" fmla="*/ 183584 h 209939"/>
                  <a:gd name="connsiteX301" fmla="*/ 2478405 w 5715953"/>
                  <a:gd name="connsiteY301" fmla="*/ 140721 h 209939"/>
                  <a:gd name="connsiteX302" fmla="*/ 2480310 w 5715953"/>
                  <a:gd name="connsiteY302" fmla="*/ 35946 h 209939"/>
                  <a:gd name="connsiteX303" fmla="*/ 2480310 w 5715953"/>
                  <a:gd name="connsiteY303" fmla="*/ 6419 h 209939"/>
                  <a:gd name="connsiteX304" fmla="*/ 2506980 w 5715953"/>
                  <a:gd name="connsiteY304" fmla="*/ 6419 h 209939"/>
                  <a:gd name="connsiteX305" fmla="*/ 2507932 w 5715953"/>
                  <a:gd name="connsiteY305" fmla="*/ 25469 h 209939"/>
                  <a:gd name="connsiteX306" fmla="*/ 2506980 w 5715953"/>
                  <a:gd name="connsiteY306" fmla="*/ 142626 h 209939"/>
                  <a:gd name="connsiteX307" fmla="*/ 2421255 w 5715953"/>
                  <a:gd name="connsiteY307" fmla="*/ 206444 h 209939"/>
                  <a:gd name="connsiteX308" fmla="*/ 2349817 w 5715953"/>
                  <a:gd name="connsiteY308" fmla="*/ 136911 h 209939"/>
                  <a:gd name="connsiteX309" fmla="*/ 2348865 w 5715953"/>
                  <a:gd name="connsiteY309" fmla="*/ 6419 h 209939"/>
                  <a:gd name="connsiteX310" fmla="*/ 1540194 w 5715953"/>
                  <a:gd name="connsiteY310" fmla="*/ 6419 h 209939"/>
                  <a:gd name="connsiteX311" fmla="*/ 1559244 w 5715953"/>
                  <a:gd name="connsiteY311" fmla="*/ 15944 h 209939"/>
                  <a:gd name="connsiteX312" fmla="*/ 1625919 w 5715953"/>
                  <a:gd name="connsiteY312" fmla="*/ 201681 h 209939"/>
                  <a:gd name="connsiteX313" fmla="*/ 1587819 w 5715953"/>
                  <a:gd name="connsiteY313" fmla="*/ 178821 h 209939"/>
                  <a:gd name="connsiteX314" fmla="*/ 1540194 w 5715953"/>
                  <a:gd name="connsiteY314" fmla="*/ 145484 h 209939"/>
                  <a:gd name="connsiteX315" fmla="*/ 1483996 w 5715953"/>
                  <a:gd name="connsiteY315" fmla="*/ 182631 h 209939"/>
                  <a:gd name="connsiteX316" fmla="*/ 1448754 w 5715953"/>
                  <a:gd name="connsiteY316" fmla="*/ 200729 h 209939"/>
                  <a:gd name="connsiteX317" fmla="*/ 1484949 w 5715953"/>
                  <a:gd name="connsiteY317" fmla="*/ 106431 h 209939"/>
                  <a:gd name="connsiteX318" fmla="*/ 1520191 w 5715953"/>
                  <a:gd name="connsiteY318" fmla="*/ 16896 h 209939"/>
                  <a:gd name="connsiteX319" fmla="*/ 1540194 w 5715953"/>
                  <a:gd name="connsiteY319" fmla="*/ 6419 h 209939"/>
                  <a:gd name="connsiteX320" fmla="*/ 4535805 w 5715953"/>
                  <a:gd name="connsiteY320" fmla="*/ 6418 h 209939"/>
                  <a:gd name="connsiteX321" fmla="*/ 4567237 w 5715953"/>
                  <a:gd name="connsiteY321" fmla="*/ 6418 h 209939"/>
                  <a:gd name="connsiteX322" fmla="*/ 4623435 w 5715953"/>
                  <a:gd name="connsiteY322" fmla="*/ 172153 h 209939"/>
                  <a:gd name="connsiteX323" fmla="*/ 4672012 w 5715953"/>
                  <a:gd name="connsiteY323" fmla="*/ 27373 h 209939"/>
                  <a:gd name="connsiteX324" fmla="*/ 4712017 w 5715953"/>
                  <a:gd name="connsiteY324" fmla="*/ 8323 h 209939"/>
                  <a:gd name="connsiteX325" fmla="*/ 4642485 w 5715953"/>
                  <a:gd name="connsiteY325" fmla="*/ 195013 h 209939"/>
                  <a:gd name="connsiteX326" fmla="*/ 4624387 w 5715953"/>
                  <a:gd name="connsiteY326" fmla="*/ 202633 h 209939"/>
                  <a:gd name="connsiteX327" fmla="*/ 4606290 w 5715953"/>
                  <a:gd name="connsiteY327" fmla="*/ 195013 h 209939"/>
                  <a:gd name="connsiteX328" fmla="*/ 4535805 w 5715953"/>
                  <a:gd name="connsiteY328" fmla="*/ 6418 h 209939"/>
                  <a:gd name="connsiteX329" fmla="*/ 5170169 w 5715953"/>
                  <a:gd name="connsiteY329" fmla="*/ 3561 h 209939"/>
                  <a:gd name="connsiteX330" fmla="*/ 5233035 w 5715953"/>
                  <a:gd name="connsiteY330" fmla="*/ 9276 h 209939"/>
                  <a:gd name="connsiteX331" fmla="*/ 5266372 w 5715953"/>
                  <a:gd name="connsiteY331" fmla="*/ 63569 h 209939"/>
                  <a:gd name="connsiteX332" fmla="*/ 5246369 w 5715953"/>
                  <a:gd name="connsiteY332" fmla="*/ 64521 h 209939"/>
                  <a:gd name="connsiteX333" fmla="*/ 5175885 w 5715953"/>
                  <a:gd name="connsiteY333" fmla="*/ 26421 h 209939"/>
                  <a:gd name="connsiteX334" fmla="*/ 5148262 w 5715953"/>
                  <a:gd name="connsiteY334" fmla="*/ 57854 h 209939"/>
                  <a:gd name="connsiteX335" fmla="*/ 5173980 w 5715953"/>
                  <a:gd name="connsiteY335" fmla="*/ 84524 h 209939"/>
                  <a:gd name="connsiteX336" fmla="*/ 5233987 w 5715953"/>
                  <a:gd name="connsiteY336" fmla="*/ 98811 h 209939"/>
                  <a:gd name="connsiteX337" fmla="*/ 5273992 w 5715953"/>
                  <a:gd name="connsiteY337" fmla="*/ 150246 h 209939"/>
                  <a:gd name="connsiteX338" fmla="*/ 5236844 w 5715953"/>
                  <a:gd name="connsiteY338" fmla="*/ 201681 h 209939"/>
                  <a:gd name="connsiteX339" fmla="*/ 5154930 w 5715953"/>
                  <a:gd name="connsiteY339" fmla="*/ 204539 h 209939"/>
                  <a:gd name="connsiteX340" fmla="*/ 5116830 w 5715953"/>
                  <a:gd name="connsiteY340" fmla="*/ 140721 h 209939"/>
                  <a:gd name="connsiteX341" fmla="*/ 5144452 w 5715953"/>
                  <a:gd name="connsiteY341" fmla="*/ 155961 h 209939"/>
                  <a:gd name="connsiteX342" fmla="*/ 5173980 w 5715953"/>
                  <a:gd name="connsiteY342" fmla="*/ 182631 h 209939"/>
                  <a:gd name="connsiteX343" fmla="*/ 5220652 w 5715953"/>
                  <a:gd name="connsiteY343" fmla="*/ 182631 h 209939"/>
                  <a:gd name="connsiteX344" fmla="*/ 5247322 w 5715953"/>
                  <a:gd name="connsiteY344" fmla="*/ 153104 h 209939"/>
                  <a:gd name="connsiteX345" fmla="*/ 5224462 w 5715953"/>
                  <a:gd name="connsiteY345" fmla="*/ 123576 h 209939"/>
                  <a:gd name="connsiteX346" fmla="*/ 5164455 w 5715953"/>
                  <a:gd name="connsiteY346" fmla="*/ 109289 h 209939"/>
                  <a:gd name="connsiteX347" fmla="*/ 5120640 w 5715953"/>
                  <a:gd name="connsiteY347" fmla="*/ 60711 h 209939"/>
                  <a:gd name="connsiteX348" fmla="*/ 5170169 w 5715953"/>
                  <a:gd name="connsiteY348" fmla="*/ 3561 h 209939"/>
                  <a:gd name="connsiteX349" fmla="*/ 2219072 w 5715953"/>
                  <a:gd name="connsiteY349" fmla="*/ 897 h 209939"/>
                  <a:gd name="connsiteX350" fmla="*/ 2251710 w 5715953"/>
                  <a:gd name="connsiteY350" fmla="*/ 1656 h 209939"/>
                  <a:gd name="connsiteX351" fmla="*/ 2313623 w 5715953"/>
                  <a:gd name="connsiteY351" fmla="*/ 61664 h 209939"/>
                  <a:gd name="connsiteX352" fmla="*/ 2281238 w 5715953"/>
                  <a:gd name="connsiteY352" fmla="*/ 48329 h 209939"/>
                  <a:gd name="connsiteX353" fmla="*/ 2229803 w 5715953"/>
                  <a:gd name="connsiteY353" fmla="*/ 24516 h 209939"/>
                  <a:gd name="connsiteX354" fmla="*/ 2176463 w 5715953"/>
                  <a:gd name="connsiteY354" fmla="*/ 60711 h 209939"/>
                  <a:gd name="connsiteX355" fmla="*/ 2175510 w 5715953"/>
                  <a:gd name="connsiteY355" fmla="*/ 147389 h 209939"/>
                  <a:gd name="connsiteX356" fmla="*/ 2231708 w 5715953"/>
                  <a:gd name="connsiteY356" fmla="*/ 184536 h 209939"/>
                  <a:gd name="connsiteX357" fmla="*/ 2286000 w 5715953"/>
                  <a:gd name="connsiteY357" fmla="*/ 148341 h 209939"/>
                  <a:gd name="connsiteX358" fmla="*/ 2292668 w 5715953"/>
                  <a:gd name="connsiteY358" fmla="*/ 131196 h 209939"/>
                  <a:gd name="connsiteX359" fmla="*/ 2315528 w 5715953"/>
                  <a:gd name="connsiteY359" fmla="*/ 131196 h 209939"/>
                  <a:gd name="connsiteX360" fmla="*/ 2248853 w 5715953"/>
                  <a:gd name="connsiteY360" fmla="*/ 205491 h 209939"/>
                  <a:gd name="connsiteX361" fmla="*/ 2152650 w 5715953"/>
                  <a:gd name="connsiteY361" fmla="*/ 164534 h 209939"/>
                  <a:gd name="connsiteX362" fmla="*/ 2151698 w 5715953"/>
                  <a:gd name="connsiteY362" fmla="*/ 47376 h 209939"/>
                  <a:gd name="connsiteX363" fmla="*/ 2219072 w 5715953"/>
                  <a:gd name="connsiteY363" fmla="*/ 897 h 209939"/>
                  <a:gd name="connsiteX364" fmla="*/ 1747182 w 5715953"/>
                  <a:gd name="connsiteY364" fmla="*/ 183 h 209939"/>
                  <a:gd name="connsiteX365" fmla="*/ 1797367 w 5715953"/>
                  <a:gd name="connsiteY365" fmla="*/ 17849 h 209939"/>
                  <a:gd name="connsiteX366" fmla="*/ 1823085 w 5715953"/>
                  <a:gd name="connsiteY366" fmla="*/ 71189 h 209939"/>
                  <a:gd name="connsiteX367" fmla="*/ 1796414 w 5715953"/>
                  <a:gd name="connsiteY367" fmla="*/ 56901 h 209939"/>
                  <a:gd name="connsiteX368" fmla="*/ 1734502 w 5715953"/>
                  <a:gd name="connsiteY368" fmla="*/ 25469 h 209939"/>
                  <a:gd name="connsiteX369" fmla="*/ 1679257 w 5715953"/>
                  <a:gd name="connsiteY369" fmla="*/ 73094 h 209939"/>
                  <a:gd name="connsiteX370" fmla="*/ 1677352 w 5715953"/>
                  <a:gd name="connsiteY370" fmla="*/ 130244 h 209939"/>
                  <a:gd name="connsiteX371" fmla="*/ 1744980 w 5715953"/>
                  <a:gd name="connsiteY371" fmla="*/ 187394 h 209939"/>
                  <a:gd name="connsiteX372" fmla="*/ 1803082 w 5715953"/>
                  <a:gd name="connsiteY372" fmla="*/ 122624 h 209939"/>
                  <a:gd name="connsiteX373" fmla="*/ 1743074 w 5715953"/>
                  <a:gd name="connsiteY373" fmla="*/ 122624 h 209939"/>
                  <a:gd name="connsiteX374" fmla="*/ 1743074 w 5715953"/>
                  <a:gd name="connsiteY374" fmla="*/ 99764 h 209939"/>
                  <a:gd name="connsiteX375" fmla="*/ 1828799 w 5715953"/>
                  <a:gd name="connsiteY375" fmla="*/ 99764 h 209939"/>
                  <a:gd name="connsiteX376" fmla="*/ 1828799 w 5715953"/>
                  <a:gd name="connsiteY376" fmla="*/ 202634 h 209939"/>
                  <a:gd name="connsiteX377" fmla="*/ 1807845 w 5715953"/>
                  <a:gd name="connsiteY377" fmla="*/ 187394 h 209939"/>
                  <a:gd name="connsiteX378" fmla="*/ 1747837 w 5715953"/>
                  <a:gd name="connsiteY378" fmla="*/ 207396 h 209939"/>
                  <a:gd name="connsiteX379" fmla="*/ 1645920 w 5715953"/>
                  <a:gd name="connsiteY379" fmla="*/ 95954 h 209939"/>
                  <a:gd name="connsiteX380" fmla="*/ 1747182 w 5715953"/>
                  <a:gd name="connsiteY380" fmla="*/ 183 h 209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Lst>
                <a:rect l="l" t="t" r="r" b="b"/>
                <a:pathLst>
                  <a:path w="5715953" h="209939">
                    <a:moveTo>
                      <a:pt x="415290" y="113099"/>
                    </a:moveTo>
                    <a:lnTo>
                      <a:pt x="415290" y="113100"/>
                    </a:lnTo>
                    <a:cubicBezTo>
                      <a:pt x="415290" y="136913"/>
                      <a:pt x="415290" y="157867"/>
                      <a:pt x="415290" y="179775"/>
                    </a:cubicBezTo>
                    <a:cubicBezTo>
                      <a:pt x="438150" y="179775"/>
                      <a:pt x="459105" y="180727"/>
                      <a:pt x="480060" y="179775"/>
                    </a:cubicBezTo>
                    <a:cubicBezTo>
                      <a:pt x="490062" y="179299"/>
                      <a:pt x="498158" y="175727"/>
                      <a:pt x="503754" y="169893"/>
                    </a:cubicBezTo>
                    <a:lnTo>
                      <a:pt x="504062" y="169061"/>
                    </a:lnTo>
                    <a:lnTo>
                      <a:pt x="504349" y="168940"/>
                    </a:lnTo>
                    <a:cubicBezTo>
                      <a:pt x="509826" y="163105"/>
                      <a:pt x="512921" y="155009"/>
                      <a:pt x="513397" y="145484"/>
                    </a:cubicBezTo>
                    <a:cubicBezTo>
                      <a:pt x="513397" y="127387"/>
                      <a:pt x="501967" y="114052"/>
                      <a:pt x="481012" y="113099"/>
                    </a:cubicBezTo>
                    <a:cubicBezTo>
                      <a:pt x="459105" y="112147"/>
                      <a:pt x="438150" y="113099"/>
                      <a:pt x="415290" y="113099"/>
                    </a:cubicBezTo>
                    <a:close/>
                    <a:moveTo>
                      <a:pt x="3348991" y="34994"/>
                    </a:moveTo>
                    <a:lnTo>
                      <a:pt x="3348991" y="34996"/>
                    </a:lnTo>
                    <a:lnTo>
                      <a:pt x="3348990" y="34995"/>
                    </a:lnTo>
                    <a:lnTo>
                      <a:pt x="3329348" y="90239"/>
                    </a:lnTo>
                    <a:lnTo>
                      <a:pt x="3318510" y="120719"/>
                    </a:lnTo>
                    <a:lnTo>
                      <a:pt x="3318511" y="120719"/>
                    </a:lnTo>
                    <a:lnTo>
                      <a:pt x="3318510" y="120720"/>
                    </a:lnTo>
                    <a:cubicBezTo>
                      <a:pt x="3339465" y="120720"/>
                      <a:pt x="3357562" y="120720"/>
                      <a:pt x="3378517" y="120720"/>
                    </a:cubicBezTo>
                    <a:lnTo>
                      <a:pt x="3378517" y="120719"/>
                    </a:lnTo>
                    <a:lnTo>
                      <a:pt x="3378518" y="120719"/>
                    </a:lnTo>
                    <a:cubicBezTo>
                      <a:pt x="3368993" y="92144"/>
                      <a:pt x="3360420" y="66427"/>
                      <a:pt x="3348991" y="34994"/>
                    </a:cubicBezTo>
                    <a:close/>
                    <a:moveTo>
                      <a:pt x="1537336" y="34994"/>
                    </a:moveTo>
                    <a:cubicBezTo>
                      <a:pt x="1525906" y="66426"/>
                      <a:pt x="1516381" y="93096"/>
                      <a:pt x="1505904" y="121671"/>
                    </a:cubicBezTo>
                    <a:cubicBezTo>
                      <a:pt x="1526859" y="121671"/>
                      <a:pt x="1544956" y="121671"/>
                      <a:pt x="1565911" y="121671"/>
                    </a:cubicBezTo>
                    <a:cubicBezTo>
                      <a:pt x="1557339" y="93096"/>
                      <a:pt x="1548766" y="66426"/>
                      <a:pt x="1537336" y="34994"/>
                    </a:cubicBezTo>
                    <a:close/>
                    <a:moveTo>
                      <a:pt x="1912621" y="27375"/>
                    </a:moveTo>
                    <a:cubicBezTo>
                      <a:pt x="1904049" y="27375"/>
                      <a:pt x="1900477" y="30709"/>
                      <a:pt x="1899287" y="35114"/>
                    </a:cubicBezTo>
                    <a:lnTo>
                      <a:pt x="1899313" y="35515"/>
                    </a:lnTo>
                    <a:lnTo>
                      <a:pt x="1898929" y="36066"/>
                    </a:lnTo>
                    <a:lnTo>
                      <a:pt x="1900208" y="49910"/>
                    </a:lnTo>
                    <a:lnTo>
                      <a:pt x="1900143" y="51223"/>
                    </a:lnTo>
                    <a:lnTo>
                      <a:pt x="1898438" y="68929"/>
                    </a:lnTo>
                    <a:lnTo>
                      <a:pt x="1897381" y="75238"/>
                    </a:lnTo>
                    <a:cubicBezTo>
                      <a:pt x="1897024" y="79524"/>
                      <a:pt x="1897381" y="83513"/>
                      <a:pt x="1899435" y="86787"/>
                    </a:cubicBezTo>
                    <a:lnTo>
                      <a:pt x="1899691" y="86939"/>
                    </a:lnTo>
                    <a:lnTo>
                      <a:pt x="1899836" y="87739"/>
                    </a:lnTo>
                    <a:cubicBezTo>
                      <a:pt x="1901846" y="91014"/>
                      <a:pt x="1905477" y="93573"/>
                      <a:pt x="1911668" y="95002"/>
                    </a:cubicBezTo>
                    <a:cubicBezTo>
                      <a:pt x="1930718" y="99765"/>
                      <a:pt x="1951673" y="96908"/>
                      <a:pt x="1971676" y="95002"/>
                    </a:cubicBezTo>
                    <a:cubicBezTo>
                      <a:pt x="1993583" y="93097"/>
                      <a:pt x="2003108" y="82620"/>
                      <a:pt x="2002156" y="61665"/>
                    </a:cubicBezTo>
                    <a:lnTo>
                      <a:pt x="2002005" y="61224"/>
                    </a:lnTo>
                    <a:lnTo>
                      <a:pt x="2002156" y="60712"/>
                    </a:lnTo>
                    <a:cubicBezTo>
                      <a:pt x="2002156" y="40710"/>
                      <a:pt x="1992631" y="30232"/>
                      <a:pt x="1970724" y="28327"/>
                    </a:cubicBezTo>
                    <a:cubicBezTo>
                      <a:pt x="1962151" y="27375"/>
                      <a:pt x="1952626" y="28327"/>
                      <a:pt x="1944054" y="28327"/>
                    </a:cubicBezTo>
                    <a:cubicBezTo>
                      <a:pt x="1933576" y="28327"/>
                      <a:pt x="1923099" y="28327"/>
                      <a:pt x="1912621" y="27375"/>
                    </a:cubicBezTo>
                    <a:close/>
                    <a:moveTo>
                      <a:pt x="415290" y="27375"/>
                    </a:moveTo>
                    <a:lnTo>
                      <a:pt x="415290" y="87382"/>
                    </a:lnTo>
                    <a:lnTo>
                      <a:pt x="415290" y="87383"/>
                    </a:lnTo>
                    <a:cubicBezTo>
                      <a:pt x="438150" y="87383"/>
                      <a:pt x="459105" y="89288"/>
                      <a:pt x="480060" y="86430"/>
                    </a:cubicBezTo>
                    <a:cubicBezTo>
                      <a:pt x="495300" y="84525"/>
                      <a:pt x="503873" y="73095"/>
                      <a:pt x="502920" y="56902"/>
                    </a:cubicBezTo>
                    <a:cubicBezTo>
                      <a:pt x="502920" y="49283"/>
                      <a:pt x="500777" y="43092"/>
                      <a:pt x="496729" y="38567"/>
                    </a:cubicBezTo>
                    <a:lnTo>
                      <a:pt x="479161" y="30258"/>
                    </a:lnTo>
                    <a:lnTo>
                      <a:pt x="479107" y="30232"/>
                    </a:lnTo>
                    <a:cubicBezTo>
                      <a:pt x="458152" y="28327"/>
                      <a:pt x="437197" y="28327"/>
                      <a:pt x="415290" y="27375"/>
                    </a:cubicBezTo>
                    <a:close/>
                    <a:moveTo>
                      <a:pt x="4978718" y="27374"/>
                    </a:moveTo>
                    <a:cubicBezTo>
                      <a:pt x="4957763" y="24517"/>
                      <a:pt x="4951096" y="32137"/>
                      <a:pt x="4952049" y="53092"/>
                    </a:cubicBezTo>
                    <a:cubicBezTo>
                      <a:pt x="4953954" y="95002"/>
                      <a:pt x="4953001" y="95002"/>
                      <a:pt x="4993958" y="95002"/>
                    </a:cubicBezTo>
                    <a:cubicBezTo>
                      <a:pt x="5003483" y="95002"/>
                      <a:pt x="5012056" y="95954"/>
                      <a:pt x="5020629" y="95002"/>
                    </a:cubicBezTo>
                    <a:lnTo>
                      <a:pt x="5047483" y="85853"/>
                    </a:lnTo>
                    <a:lnTo>
                      <a:pt x="5047537" y="85834"/>
                    </a:lnTo>
                    <a:cubicBezTo>
                      <a:pt x="5053252" y="80476"/>
                      <a:pt x="5055871" y="72618"/>
                      <a:pt x="5055871" y="61664"/>
                    </a:cubicBezTo>
                    <a:cubicBezTo>
                      <a:pt x="5055871" y="39757"/>
                      <a:pt x="5045394" y="29279"/>
                      <a:pt x="5020629" y="28326"/>
                    </a:cubicBezTo>
                    <a:cubicBezTo>
                      <a:pt x="5006342" y="27374"/>
                      <a:pt x="4993006" y="29279"/>
                      <a:pt x="4978719" y="27374"/>
                    </a:cubicBezTo>
                    <a:close/>
                    <a:moveTo>
                      <a:pt x="3128964" y="27374"/>
                    </a:moveTo>
                    <a:cubicBezTo>
                      <a:pt x="3121344" y="26422"/>
                      <a:pt x="3116106" y="27136"/>
                      <a:pt x="3112772" y="30113"/>
                    </a:cubicBezTo>
                    <a:lnTo>
                      <a:pt x="3112529" y="30945"/>
                    </a:lnTo>
                    <a:lnTo>
                      <a:pt x="3111819" y="31065"/>
                    </a:lnTo>
                    <a:cubicBezTo>
                      <a:pt x="3108485" y="34042"/>
                      <a:pt x="3107056" y="39280"/>
                      <a:pt x="3107056" y="47376"/>
                    </a:cubicBezTo>
                    <a:cubicBezTo>
                      <a:pt x="3107056" y="95954"/>
                      <a:pt x="3106104" y="95954"/>
                      <a:pt x="3156587" y="95954"/>
                    </a:cubicBezTo>
                    <a:cubicBezTo>
                      <a:pt x="3165159" y="95954"/>
                      <a:pt x="3173731" y="95954"/>
                      <a:pt x="3181351" y="95001"/>
                    </a:cubicBezTo>
                    <a:cubicBezTo>
                      <a:pt x="3192305" y="93573"/>
                      <a:pt x="3199925" y="90239"/>
                      <a:pt x="3204688" y="84643"/>
                    </a:cubicBezTo>
                    <a:lnTo>
                      <a:pt x="3204843" y="84045"/>
                    </a:lnTo>
                    <a:lnTo>
                      <a:pt x="3205641" y="83691"/>
                    </a:lnTo>
                    <a:cubicBezTo>
                      <a:pt x="3210403" y="78095"/>
                      <a:pt x="3212308" y="70237"/>
                      <a:pt x="3211831" y="59759"/>
                    </a:cubicBezTo>
                    <a:cubicBezTo>
                      <a:pt x="3210879" y="40709"/>
                      <a:pt x="3201354" y="30232"/>
                      <a:pt x="3180399" y="28326"/>
                    </a:cubicBezTo>
                    <a:cubicBezTo>
                      <a:pt x="3169921" y="27374"/>
                      <a:pt x="3160396" y="28326"/>
                      <a:pt x="3150871" y="28326"/>
                    </a:cubicBezTo>
                    <a:cubicBezTo>
                      <a:pt x="3143251" y="28326"/>
                      <a:pt x="3135631" y="28326"/>
                      <a:pt x="3128964" y="27374"/>
                    </a:cubicBezTo>
                    <a:close/>
                    <a:moveTo>
                      <a:pt x="1933457" y="8325"/>
                    </a:moveTo>
                    <a:cubicBezTo>
                      <a:pt x="1953578" y="8087"/>
                      <a:pt x="1973581" y="8325"/>
                      <a:pt x="1993583" y="10230"/>
                    </a:cubicBezTo>
                    <a:cubicBezTo>
                      <a:pt x="2035493" y="14040"/>
                      <a:pt x="2047876" y="75952"/>
                      <a:pt x="2007871" y="106433"/>
                    </a:cubicBezTo>
                    <a:cubicBezTo>
                      <a:pt x="2043113" y="131197"/>
                      <a:pt x="2018348" y="174060"/>
                      <a:pt x="2038351" y="203587"/>
                    </a:cubicBezTo>
                    <a:cubicBezTo>
                      <a:pt x="2026921" y="203587"/>
                      <a:pt x="2016443" y="203587"/>
                      <a:pt x="2004061" y="203587"/>
                    </a:cubicBezTo>
                    <a:cubicBezTo>
                      <a:pt x="2003108" y="187395"/>
                      <a:pt x="2002156" y="172155"/>
                      <a:pt x="2001203" y="156915"/>
                    </a:cubicBezTo>
                    <a:cubicBezTo>
                      <a:pt x="1999298" y="129292"/>
                      <a:pt x="1991678" y="120720"/>
                      <a:pt x="1963103" y="119767"/>
                    </a:cubicBezTo>
                    <a:cubicBezTo>
                      <a:pt x="1900238" y="116910"/>
                      <a:pt x="1900238" y="116910"/>
                      <a:pt x="1900238" y="178822"/>
                    </a:cubicBezTo>
                    <a:cubicBezTo>
                      <a:pt x="1900238" y="186442"/>
                      <a:pt x="1900238" y="195015"/>
                      <a:pt x="1900238" y="203587"/>
                    </a:cubicBezTo>
                    <a:cubicBezTo>
                      <a:pt x="1890713" y="203587"/>
                      <a:pt x="1883093" y="203587"/>
                      <a:pt x="1872616" y="203587"/>
                    </a:cubicBezTo>
                    <a:cubicBezTo>
                      <a:pt x="1872616" y="171202"/>
                      <a:pt x="1872616" y="138817"/>
                      <a:pt x="1872616" y="107385"/>
                    </a:cubicBezTo>
                    <a:cubicBezTo>
                      <a:pt x="1872616" y="75000"/>
                      <a:pt x="1872616" y="42615"/>
                      <a:pt x="1872616" y="9277"/>
                    </a:cubicBezTo>
                    <a:cubicBezTo>
                      <a:pt x="1893095" y="9277"/>
                      <a:pt x="1913335" y="8563"/>
                      <a:pt x="1933457" y="8325"/>
                    </a:cubicBezTo>
                    <a:close/>
                    <a:moveTo>
                      <a:pt x="4739640" y="8324"/>
                    </a:moveTo>
                    <a:cubicBezTo>
                      <a:pt x="4787265" y="8324"/>
                      <a:pt x="4833937" y="8324"/>
                      <a:pt x="4883467" y="8324"/>
                    </a:cubicBezTo>
                    <a:cubicBezTo>
                      <a:pt x="4883467" y="14039"/>
                      <a:pt x="4884419" y="20706"/>
                      <a:pt x="4884419" y="30231"/>
                    </a:cubicBezTo>
                    <a:cubicBezTo>
                      <a:pt x="4844415" y="30231"/>
                      <a:pt x="4806315" y="30231"/>
                      <a:pt x="4766310" y="30231"/>
                    </a:cubicBezTo>
                    <a:cubicBezTo>
                      <a:pt x="4766310" y="51186"/>
                      <a:pt x="4766310" y="69284"/>
                      <a:pt x="4766310" y="90239"/>
                    </a:cubicBezTo>
                    <a:cubicBezTo>
                      <a:pt x="4796790" y="90239"/>
                      <a:pt x="4826317" y="90239"/>
                      <a:pt x="4855844" y="90239"/>
                    </a:cubicBezTo>
                    <a:cubicBezTo>
                      <a:pt x="4875847" y="90239"/>
                      <a:pt x="4875847" y="90239"/>
                      <a:pt x="4872990" y="115004"/>
                    </a:cubicBezTo>
                    <a:cubicBezTo>
                      <a:pt x="4845367" y="115004"/>
                      <a:pt x="4816792" y="115956"/>
                      <a:pt x="4789169" y="115004"/>
                    </a:cubicBezTo>
                    <a:cubicBezTo>
                      <a:pt x="4770119" y="114051"/>
                      <a:pt x="4762499" y="119766"/>
                      <a:pt x="4764405" y="138816"/>
                    </a:cubicBezTo>
                    <a:cubicBezTo>
                      <a:pt x="4767262" y="151199"/>
                      <a:pt x="4765357" y="163581"/>
                      <a:pt x="4765357" y="179774"/>
                    </a:cubicBezTo>
                    <a:cubicBezTo>
                      <a:pt x="4806315" y="179774"/>
                      <a:pt x="4844415" y="179774"/>
                      <a:pt x="4884419" y="179774"/>
                    </a:cubicBezTo>
                    <a:cubicBezTo>
                      <a:pt x="4885372" y="187394"/>
                      <a:pt x="4885372" y="194061"/>
                      <a:pt x="4886324" y="202634"/>
                    </a:cubicBezTo>
                    <a:cubicBezTo>
                      <a:pt x="4836794" y="202634"/>
                      <a:pt x="4789169" y="202634"/>
                      <a:pt x="4739640" y="202634"/>
                    </a:cubicBezTo>
                    <a:cubicBezTo>
                      <a:pt x="4739640" y="137864"/>
                      <a:pt x="4739640" y="74046"/>
                      <a:pt x="4739640" y="8324"/>
                    </a:cubicBezTo>
                    <a:close/>
                    <a:moveTo>
                      <a:pt x="0" y="8324"/>
                    </a:moveTo>
                    <a:cubicBezTo>
                      <a:pt x="8572" y="8324"/>
                      <a:pt x="15240" y="8324"/>
                      <a:pt x="25717" y="8324"/>
                    </a:cubicBezTo>
                    <a:cubicBezTo>
                      <a:pt x="25717" y="34041"/>
                      <a:pt x="25717" y="59759"/>
                      <a:pt x="25717" y="88334"/>
                    </a:cubicBezTo>
                    <a:cubicBezTo>
                      <a:pt x="59055" y="88334"/>
                      <a:pt x="90487" y="88334"/>
                      <a:pt x="120967" y="87381"/>
                    </a:cubicBezTo>
                    <a:cubicBezTo>
                      <a:pt x="123825" y="87381"/>
                      <a:pt x="129540" y="77856"/>
                      <a:pt x="129540" y="73094"/>
                    </a:cubicBezTo>
                    <a:cubicBezTo>
                      <a:pt x="130492" y="52139"/>
                      <a:pt x="129540" y="31184"/>
                      <a:pt x="129540" y="8324"/>
                    </a:cubicBezTo>
                    <a:cubicBezTo>
                      <a:pt x="139065" y="8324"/>
                      <a:pt x="146685" y="8324"/>
                      <a:pt x="155257" y="8324"/>
                    </a:cubicBezTo>
                    <a:cubicBezTo>
                      <a:pt x="156210" y="72141"/>
                      <a:pt x="156210" y="136911"/>
                      <a:pt x="156210" y="203586"/>
                    </a:cubicBezTo>
                    <a:cubicBezTo>
                      <a:pt x="147637" y="203586"/>
                      <a:pt x="140970" y="203586"/>
                      <a:pt x="131445" y="203586"/>
                    </a:cubicBezTo>
                    <a:cubicBezTo>
                      <a:pt x="131445" y="174059"/>
                      <a:pt x="131445" y="145484"/>
                      <a:pt x="131445" y="115004"/>
                    </a:cubicBezTo>
                    <a:cubicBezTo>
                      <a:pt x="96202" y="115004"/>
                      <a:pt x="62865" y="115004"/>
                      <a:pt x="27622" y="115004"/>
                    </a:cubicBezTo>
                    <a:cubicBezTo>
                      <a:pt x="27622" y="143579"/>
                      <a:pt x="27622" y="173106"/>
                      <a:pt x="27622" y="203586"/>
                    </a:cubicBezTo>
                    <a:cubicBezTo>
                      <a:pt x="17145" y="203586"/>
                      <a:pt x="9525" y="203586"/>
                      <a:pt x="0" y="203586"/>
                    </a:cubicBezTo>
                    <a:cubicBezTo>
                      <a:pt x="0" y="138816"/>
                      <a:pt x="0" y="74046"/>
                      <a:pt x="0" y="8324"/>
                    </a:cubicBezTo>
                    <a:close/>
                    <a:moveTo>
                      <a:pt x="5688449" y="7729"/>
                    </a:moveTo>
                    <a:cubicBezTo>
                      <a:pt x="5693807" y="5467"/>
                      <a:pt x="5701189" y="6419"/>
                      <a:pt x="5715953" y="8324"/>
                    </a:cubicBezTo>
                    <a:cubicBezTo>
                      <a:pt x="5697855" y="36899"/>
                      <a:pt x="5680710" y="66426"/>
                      <a:pt x="5661660" y="94049"/>
                    </a:cubicBezTo>
                    <a:cubicBezTo>
                      <a:pt x="5647373" y="114051"/>
                      <a:pt x="5639753" y="135006"/>
                      <a:pt x="5642610" y="158819"/>
                    </a:cubicBezTo>
                    <a:cubicBezTo>
                      <a:pt x="5644515" y="173106"/>
                      <a:pt x="5642610" y="187394"/>
                      <a:pt x="5642610" y="202634"/>
                    </a:cubicBezTo>
                    <a:cubicBezTo>
                      <a:pt x="5633085" y="202634"/>
                      <a:pt x="5624513" y="202634"/>
                      <a:pt x="5615940" y="202634"/>
                    </a:cubicBezTo>
                    <a:cubicBezTo>
                      <a:pt x="5614988" y="199776"/>
                      <a:pt x="5614035" y="195966"/>
                      <a:pt x="5614035" y="193109"/>
                    </a:cubicBezTo>
                    <a:cubicBezTo>
                      <a:pt x="5621655" y="142626"/>
                      <a:pt x="5604510" y="99764"/>
                      <a:pt x="5573078" y="60711"/>
                    </a:cubicBezTo>
                    <a:cubicBezTo>
                      <a:pt x="5561648" y="44519"/>
                      <a:pt x="5552123" y="26421"/>
                      <a:pt x="5540693" y="8324"/>
                    </a:cubicBezTo>
                    <a:cubicBezTo>
                      <a:pt x="5563553" y="704"/>
                      <a:pt x="5575935" y="9276"/>
                      <a:pt x="5585460" y="28326"/>
                    </a:cubicBezTo>
                    <a:cubicBezTo>
                      <a:pt x="5597843" y="52139"/>
                      <a:pt x="5612130" y="74046"/>
                      <a:pt x="5628323" y="99764"/>
                    </a:cubicBezTo>
                    <a:cubicBezTo>
                      <a:pt x="5644515" y="73094"/>
                      <a:pt x="5658803" y="49281"/>
                      <a:pt x="5673090" y="26421"/>
                    </a:cubicBezTo>
                    <a:cubicBezTo>
                      <a:pt x="5679758" y="15468"/>
                      <a:pt x="5683091" y="9991"/>
                      <a:pt x="5688449" y="7729"/>
                    </a:cubicBezTo>
                    <a:close/>
                    <a:moveTo>
                      <a:pt x="3352800" y="7372"/>
                    </a:moveTo>
                    <a:cubicBezTo>
                      <a:pt x="3359468" y="7372"/>
                      <a:pt x="3369945" y="12134"/>
                      <a:pt x="3371850" y="16897"/>
                    </a:cubicBezTo>
                    <a:cubicBezTo>
                      <a:pt x="3393758" y="77857"/>
                      <a:pt x="3415666" y="139769"/>
                      <a:pt x="3438525" y="201682"/>
                    </a:cubicBezTo>
                    <a:cubicBezTo>
                      <a:pt x="3414713" y="209302"/>
                      <a:pt x="3404235" y="199777"/>
                      <a:pt x="3400425" y="179774"/>
                    </a:cubicBezTo>
                    <a:cubicBezTo>
                      <a:pt x="3398520" y="168344"/>
                      <a:pt x="3392805" y="157867"/>
                      <a:pt x="3388995" y="146437"/>
                    </a:cubicBezTo>
                    <a:cubicBezTo>
                      <a:pt x="3380423" y="146437"/>
                      <a:pt x="3371850" y="146437"/>
                      <a:pt x="3363278" y="146437"/>
                    </a:cubicBezTo>
                    <a:cubicBezTo>
                      <a:pt x="3346133" y="146437"/>
                      <a:pt x="3325178" y="141674"/>
                      <a:pt x="3312795" y="149294"/>
                    </a:cubicBezTo>
                    <a:cubicBezTo>
                      <a:pt x="3301366" y="155962"/>
                      <a:pt x="3301366" y="178822"/>
                      <a:pt x="3292793" y="192157"/>
                    </a:cubicBezTo>
                    <a:cubicBezTo>
                      <a:pt x="3288030" y="199777"/>
                      <a:pt x="3274695" y="202634"/>
                      <a:pt x="3266123" y="207397"/>
                    </a:cubicBezTo>
                    <a:cubicBezTo>
                      <a:pt x="3265170" y="205492"/>
                      <a:pt x="3263266" y="203587"/>
                      <a:pt x="3262313" y="201682"/>
                    </a:cubicBezTo>
                    <a:cubicBezTo>
                      <a:pt x="3286125" y="139769"/>
                      <a:pt x="3308985" y="77857"/>
                      <a:pt x="3333750" y="15944"/>
                    </a:cubicBezTo>
                    <a:cubicBezTo>
                      <a:pt x="3335655" y="11182"/>
                      <a:pt x="3346133" y="7372"/>
                      <a:pt x="3352800" y="7372"/>
                    </a:cubicBezTo>
                    <a:close/>
                    <a:moveTo>
                      <a:pt x="5372100" y="7371"/>
                    </a:moveTo>
                    <a:cubicBezTo>
                      <a:pt x="5426392" y="7371"/>
                      <a:pt x="5478780" y="7371"/>
                      <a:pt x="5533072" y="7371"/>
                    </a:cubicBezTo>
                    <a:cubicBezTo>
                      <a:pt x="5533072" y="14038"/>
                      <a:pt x="5533072" y="20706"/>
                      <a:pt x="5533072" y="28326"/>
                    </a:cubicBezTo>
                    <a:cubicBezTo>
                      <a:pt x="5512117" y="28326"/>
                      <a:pt x="5491162" y="28326"/>
                      <a:pt x="5468303" y="28326"/>
                    </a:cubicBezTo>
                    <a:cubicBezTo>
                      <a:pt x="5468303" y="87381"/>
                      <a:pt x="5468303" y="144531"/>
                      <a:pt x="5468303" y="202633"/>
                    </a:cubicBezTo>
                    <a:cubicBezTo>
                      <a:pt x="5457825" y="202633"/>
                      <a:pt x="5449253" y="202633"/>
                      <a:pt x="5439728" y="202633"/>
                    </a:cubicBezTo>
                    <a:cubicBezTo>
                      <a:pt x="5439728" y="145483"/>
                      <a:pt x="5439728" y="88333"/>
                      <a:pt x="5439728" y="29278"/>
                    </a:cubicBezTo>
                    <a:cubicBezTo>
                      <a:pt x="5415915" y="29278"/>
                      <a:pt x="5395912" y="29278"/>
                      <a:pt x="5374005" y="29278"/>
                    </a:cubicBezTo>
                    <a:cubicBezTo>
                      <a:pt x="5373053" y="21658"/>
                      <a:pt x="5373053" y="14991"/>
                      <a:pt x="5372100" y="7371"/>
                    </a:cubicBezTo>
                    <a:close/>
                    <a:moveTo>
                      <a:pt x="2874644" y="7371"/>
                    </a:moveTo>
                    <a:cubicBezTo>
                      <a:pt x="2883217" y="7371"/>
                      <a:pt x="2889885" y="7371"/>
                      <a:pt x="2901315" y="7371"/>
                    </a:cubicBezTo>
                    <a:cubicBezTo>
                      <a:pt x="2901315" y="16896"/>
                      <a:pt x="2901315" y="27373"/>
                      <a:pt x="2901315" y="36898"/>
                    </a:cubicBezTo>
                    <a:cubicBezTo>
                      <a:pt x="2901315" y="70236"/>
                      <a:pt x="2900362" y="102621"/>
                      <a:pt x="2901315" y="135958"/>
                    </a:cubicBezTo>
                    <a:cubicBezTo>
                      <a:pt x="2902267" y="166438"/>
                      <a:pt x="2919412" y="183583"/>
                      <a:pt x="2947987" y="184536"/>
                    </a:cubicBezTo>
                    <a:cubicBezTo>
                      <a:pt x="2982277" y="185488"/>
                      <a:pt x="3000374" y="173106"/>
                      <a:pt x="3002280" y="139768"/>
                    </a:cubicBezTo>
                    <a:cubicBezTo>
                      <a:pt x="3005137" y="104526"/>
                      <a:pt x="3003232" y="70236"/>
                      <a:pt x="3004185" y="34993"/>
                    </a:cubicBezTo>
                    <a:cubicBezTo>
                      <a:pt x="3004185" y="26421"/>
                      <a:pt x="3004185" y="17848"/>
                      <a:pt x="3004185" y="7371"/>
                    </a:cubicBezTo>
                    <a:cubicBezTo>
                      <a:pt x="3013710" y="7371"/>
                      <a:pt x="3021330" y="7371"/>
                      <a:pt x="3029902" y="7371"/>
                    </a:cubicBezTo>
                    <a:cubicBezTo>
                      <a:pt x="3030855" y="11181"/>
                      <a:pt x="3031807" y="14991"/>
                      <a:pt x="3031807" y="18801"/>
                    </a:cubicBezTo>
                    <a:cubicBezTo>
                      <a:pt x="3031807" y="56901"/>
                      <a:pt x="3032760" y="95953"/>
                      <a:pt x="3031807" y="134053"/>
                    </a:cubicBezTo>
                    <a:cubicBezTo>
                      <a:pt x="3030855" y="182631"/>
                      <a:pt x="3000374" y="208348"/>
                      <a:pt x="2948940" y="208348"/>
                    </a:cubicBezTo>
                    <a:cubicBezTo>
                      <a:pt x="2900362" y="208348"/>
                      <a:pt x="2872740" y="181678"/>
                      <a:pt x="2872740" y="133101"/>
                    </a:cubicBezTo>
                    <a:cubicBezTo>
                      <a:pt x="2872740" y="93096"/>
                      <a:pt x="2872740" y="53091"/>
                      <a:pt x="2872740" y="14038"/>
                    </a:cubicBezTo>
                    <a:cubicBezTo>
                      <a:pt x="2873692" y="12133"/>
                      <a:pt x="2874644" y="10228"/>
                      <a:pt x="2874644" y="7371"/>
                    </a:cubicBezTo>
                    <a:close/>
                    <a:moveTo>
                      <a:pt x="2690813" y="7371"/>
                    </a:moveTo>
                    <a:cubicBezTo>
                      <a:pt x="2744153" y="7371"/>
                      <a:pt x="2796541" y="7371"/>
                      <a:pt x="2850833" y="7371"/>
                    </a:cubicBezTo>
                    <a:cubicBezTo>
                      <a:pt x="2850833" y="14038"/>
                      <a:pt x="2851785" y="20706"/>
                      <a:pt x="2851785" y="29278"/>
                    </a:cubicBezTo>
                    <a:cubicBezTo>
                      <a:pt x="2829878" y="29278"/>
                      <a:pt x="2808923" y="29278"/>
                      <a:pt x="2785110" y="29278"/>
                    </a:cubicBezTo>
                    <a:cubicBezTo>
                      <a:pt x="2785110" y="89286"/>
                      <a:pt x="2785110" y="145483"/>
                      <a:pt x="2785110" y="202633"/>
                    </a:cubicBezTo>
                    <a:cubicBezTo>
                      <a:pt x="2775585" y="202633"/>
                      <a:pt x="2767966" y="202633"/>
                      <a:pt x="2757488" y="202633"/>
                    </a:cubicBezTo>
                    <a:cubicBezTo>
                      <a:pt x="2757488" y="146436"/>
                      <a:pt x="2757488" y="89286"/>
                      <a:pt x="2757488" y="30231"/>
                    </a:cubicBezTo>
                    <a:cubicBezTo>
                      <a:pt x="2734628" y="30231"/>
                      <a:pt x="2713673" y="30231"/>
                      <a:pt x="2690813" y="30231"/>
                    </a:cubicBezTo>
                    <a:cubicBezTo>
                      <a:pt x="2690813" y="21658"/>
                      <a:pt x="2690813" y="14991"/>
                      <a:pt x="2690813" y="7371"/>
                    </a:cubicBezTo>
                    <a:close/>
                    <a:moveTo>
                      <a:pt x="2549843" y="7371"/>
                    </a:moveTo>
                    <a:cubicBezTo>
                      <a:pt x="2558415" y="7371"/>
                      <a:pt x="2566035" y="7371"/>
                      <a:pt x="2575560" y="7371"/>
                    </a:cubicBezTo>
                    <a:cubicBezTo>
                      <a:pt x="2575560" y="64521"/>
                      <a:pt x="2575560" y="120718"/>
                      <a:pt x="2575560" y="178821"/>
                    </a:cubicBezTo>
                    <a:cubicBezTo>
                      <a:pt x="2609850" y="178821"/>
                      <a:pt x="2642235" y="178821"/>
                      <a:pt x="2676525" y="178821"/>
                    </a:cubicBezTo>
                    <a:cubicBezTo>
                      <a:pt x="2676525" y="188346"/>
                      <a:pt x="2676525" y="195013"/>
                      <a:pt x="2676525" y="202633"/>
                    </a:cubicBezTo>
                    <a:cubicBezTo>
                      <a:pt x="2634615" y="202633"/>
                      <a:pt x="2592705" y="202633"/>
                      <a:pt x="2549843" y="202633"/>
                    </a:cubicBezTo>
                    <a:cubicBezTo>
                      <a:pt x="2549843" y="137863"/>
                      <a:pt x="2549843" y="73093"/>
                      <a:pt x="2549843" y="7371"/>
                    </a:cubicBezTo>
                    <a:close/>
                    <a:moveTo>
                      <a:pt x="2074545" y="7371"/>
                    </a:moveTo>
                    <a:cubicBezTo>
                      <a:pt x="2084070" y="7371"/>
                      <a:pt x="2091690" y="7371"/>
                      <a:pt x="2100262" y="7371"/>
                    </a:cubicBezTo>
                    <a:cubicBezTo>
                      <a:pt x="2100262" y="72141"/>
                      <a:pt x="2100262" y="136911"/>
                      <a:pt x="2100262" y="202633"/>
                    </a:cubicBezTo>
                    <a:cubicBezTo>
                      <a:pt x="2091690" y="202633"/>
                      <a:pt x="2084070" y="202633"/>
                      <a:pt x="2074545" y="202633"/>
                    </a:cubicBezTo>
                    <a:cubicBezTo>
                      <a:pt x="2074545" y="137863"/>
                      <a:pt x="2074545" y="73093"/>
                      <a:pt x="2074545" y="7371"/>
                    </a:cubicBezTo>
                    <a:close/>
                    <a:moveTo>
                      <a:pt x="762000" y="7371"/>
                    </a:moveTo>
                    <a:cubicBezTo>
                      <a:pt x="770572" y="7371"/>
                      <a:pt x="777240" y="7371"/>
                      <a:pt x="786765" y="7371"/>
                    </a:cubicBezTo>
                    <a:cubicBezTo>
                      <a:pt x="786765" y="72141"/>
                      <a:pt x="786765" y="136911"/>
                      <a:pt x="786765" y="203586"/>
                    </a:cubicBezTo>
                    <a:cubicBezTo>
                      <a:pt x="778192" y="203586"/>
                      <a:pt x="770572" y="203586"/>
                      <a:pt x="762000" y="203586"/>
                    </a:cubicBezTo>
                    <a:cubicBezTo>
                      <a:pt x="762000" y="137863"/>
                      <a:pt x="762000" y="73093"/>
                      <a:pt x="762000" y="7371"/>
                    </a:cubicBezTo>
                    <a:close/>
                    <a:moveTo>
                      <a:pt x="573405" y="7371"/>
                    </a:moveTo>
                    <a:cubicBezTo>
                      <a:pt x="621030" y="7371"/>
                      <a:pt x="668655" y="7371"/>
                      <a:pt x="717232" y="7371"/>
                    </a:cubicBezTo>
                    <a:cubicBezTo>
                      <a:pt x="717232" y="14991"/>
                      <a:pt x="717232" y="20706"/>
                      <a:pt x="717232" y="29278"/>
                    </a:cubicBezTo>
                    <a:cubicBezTo>
                      <a:pt x="678180" y="29278"/>
                      <a:pt x="640080" y="29278"/>
                      <a:pt x="601027" y="29278"/>
                    </a:cubicBezTo>
                    <a:cubicBezTo>
                      <a:pt x="601027" y="49281"/>
                      <a:pt x="601027" y="67378"/>
                      <a:pt x="601027" y="89286"/>
                    </a:cubicBezTo>
                    <a:cubicBezTo>
                      <a:pt x="630555" y="89286"/>
                      <a:pt x="660082" y="89286"/>
                      <a:pt x="689610" y="89286"/>
                    </a:cubicBezTo>
                    <a:cubicBezTo>
                      <a:pt x="709612" y="89286"/>
                      <a:pt x="709612" y="89286"/>
                      <a:pt x="708660" y="114051"/>
                    </a:cubicBezTo>
                    <a:cubicBezTo>
                      <a:pt x="681990" y="114051"/>
                      <a:pt x="654367" y="114051"/>
                      <a:pt x="626745" y="114051"/>
                    </a:cubicBezTo>
                    <a:cubicBezTo>
                      <a:pt x="600075" y="114051"/>
                      <a:pt x="600075" y="114051"/>
                      <a:pt x="600075" y="140721"/>
                    </a:cubicBezTo>
                    <a:cubicBezTo>
                      <a:pt x="600075" y="152151"/>
                      <a:pt x="600075" y="163581"/>
                      <a:pt x="600075" y="177868"/>
                    </a:cubicBezTo>
                    <a:cubicBezTo>
                      <a:pt x="641032" y="177868"/>
                      <a:pt x="680085" y="177868"/>
                      <a:pt x="720090" y="177868"/>
                    </a:cubicBezTo>
                    <a:cubicBezTo>
                      <a:pt x="720090" y="187393"/>
                      <a:pt x="720090" y="194061"/>
                      <a:pt x="720090" y="201681"/>
                    </a:cubicBezTo>
                    <a:cubicBezTo>
                      <a:pt x="671512" y="201681"/>
                      <a:pt x="623887" y="201681"/>
                      <a:pt x="574357" y="201681"/>
                    </a:cubicBezTo>
                    <a:cubicBezTo>
                      <a:pt x="573405" y="137863"/>
                      <a:pt x="573405" y="73093"/>
                      <a:pt x="573405" y="7371"/>
                    </a:cubicBezTo>
                    <a:close/>
                    <a:moveTo>
                      <a:pt x="202883" y="7371"/>
                    </a:moveTo>
                    <a:cubicBezTo>
                      <a:pt x="250508" y="7371"/>
                      <a:pt x="298133" y="7371"/>
                      <a:pt x="346710" y="7371"/>
                    </a:cubicBezTo>
                    <a:cubicBezTo>
                      <a:pt x="346710" y="14038"/>
                      <a:pt x="346710" y="20706"/>
                      <a:pt x="346710" y="29278"/>
                    </a:cubicBezTo>
                    <a:cubicBezTo>
                      <a:pt x="307658" y="29278"/>
                      <a:pt x="269558" y="29278"/>
                      <a:pt x="230505" y="29278"/>
                    </a:cubicBezTo>
                    <a:cubicBezTo>
                      <a:pt x="230505" y="50233"/>
                      <a:pt x="230505" y="68331"/>
                      <a:pt x="230505" y="89286"/>
                    </a:cubicBezTo>
                    <a:cubicBezTo>
                      <a:pt x="260985" y="89286"/>
                      <a:pt x="289560" y="90238"/>
                      <a:pt x="319088" y="89286"/>
                    </a:cubicBezTo>
                    <a:cubicBezTo>
                      <a:pt x="336233" y="88333"/>
                      <a:pt x="342900" y="93096"/>
                      <a:pt x="337185" y="115003"/>
                    </a:cubicBezTo>
                    <a:cubicBezTo>
                      <a:pt x="311468" y="115003"/>
                      <a:pt x="283845" y="115003"/>
                      <a:pt x="256223" y="115003"/>
                    </a:cubicBezTo>
                    <a:cubicBezTo>
                      <a:pt x="229553" y="115003"/>
                      <a:pt x="229553" y="115003"/>
                      <a:pt x="229553" y="141673"/>
                    </a:cubicBezTo>
                    <a:cubicBezTo>
                      <a:pt x="229553" y="154056"/>
                      <a:pt x="229553" y="166438"/>
                      <a:pt x="229553" y="179773"/>
                    </a:cubicBezTo>
                    <a:cubicBezTo>
                      <a:pt x="270510" y="179773"/>
                      <a:pt x="309563" y="179773"/>
                      <a:pt x="348615" y="179773"/>
                    </a:cubicBezTo>
                    <a:cubicBezTo>
                      <a:pt x="348615" y="188346"/>
                      <a:pt x="348615" y="195013"/>
                      <a:pt x="348615" y="202633"/>
                    </a:cubicBezTo>
                    <a:cubicBezTo>
                      <a:pt x="300038" y="202633"/>
                      <a:pt x="252413" y="202633"/>
                      <a:pt x="202883" y="202633"/>
                    </a:cubicBezTo>
                    <a:cubicBezTo>
                      <a:pt x="202883" y="137863"/>
                      <a:pt x="202883" y="73093"/>
                      <a:pt x="202883" y="7371"/>
                    </a:cubicBezTo>
                    <a:close/>
                    <a:moveTo>
                      <a:pt x="4405312" y="7370"/>
                    </a:moveTo>
                    <a:cubicBezTo>
                      <a:pt x="4415790" y="7370"/>
                      <a:pt x="4422457" y="7370"/>
                      <a:pt x="4431030" y="7370"/>
                    </a:cubicBezTo>
                    <a:cubicBezTo>
                      <a:pt x="4431030" y="72141"/>
                      <a:pt x="4431030" y="136911"/>
                      <a:pt x="4431030" y="202633"/>
                    </a:cubicBezTo>
                    <a:cubicBezTo>
                      <a:pt x="4411980" y="208348"/>
                      <a:pt x="4399598" y="203586"/>
                      <a:pt x="4389120" y="185488"/>
                    </a:cubicBezTo>
                    <a:cubicBezTo>
                      <a:pt x="4362450" y="139768"/>
                      <a:pt x="4332923" y="95953"/>
                      <a:pt x="4300537" y="52138"/>
                    </a:cubicBezTo>
                    <a:cubicBezTo>
                      <a:pt x="4300537" y="102620"/>
                      <a:pt x="4300537" y="152150"/>
                      <a:pt x="4300537" y="203586"/>
                    </a:cubicBezTo>
                    <a:cubicBezTo>
                      <a:pt x="4290060" y="203586"/>
                      <a:pt x="4283392" y="203586"/>
                      <a:pt x="4274820" y="203586"/>
                    </a:cubicBezTo>
                    <a:cubicBezTo>
                      <a:pt x="4274820" y="138816"/>
                      <a:pt x="4274820" y="74045"/>
                      <a:pt x="4274820" y="9275"/>
                    </a:cubicBezTo>
                    <a:cubicBezTo>
                      <a:pt x="4294823" y="4513"/>
                      <a:pt x="4308157" y="6418"/>
                      <a:pt x="4320540" y="27373"/>
                    </a:cubicBezTo>
                    <a:cubicBezTo>
                      <a:pt x="4346257" y="72141"/>
                      <a:pt x="4375785" y="115956"/>
                      <a:pt x="4406265" y="165486"/>
                    </a:cubicBezTo>
                    <a:cubicBezTo>
                      <a:pt x="4405312" y="108336"/>
                      <a:pt x="4405312" y="58806"/>
                      <a:pt x="4405312" y="7370"/>
                    </a:cubicBezTo>
                    <a:close/>
                    <a:moveTo>
                      <a:pt x="440413" y="6420"/>
                    </a:moveTo>
                    <a:cubicBezTo>
                      <a:pt x="457915" y="6182"/>
                      <a:pt x="475298" y="6420"/>
                      <a:pt x="492443" y="8325"/>
                    </a:cubicBezTo>
                    <a:cubicBezTo>
                      <a:pt x="524828" y="11183"/>
                      <a:pt x="550545" y="58808"/>
                      <a:pt x="509588" y="96908"/>
                    </a:cubicBezTo>
                    <a:cubicBezTo>
                      <a:pt x="539115" y="117863"/>
                      <a:pt x="546735" y="136913"/>
                      <a:pt x="538163" y="163583"/>
                    </a:cubicBezTo>
                    <a:cubicBezTo>
                      <a:pt x="530543" y="188347"/>
                      <a:pt x="507683" y="203588"/>
                      <a:pt x="477203" y="203588"/>
                    </a:cubicBezTo>
                    <a:cubicBezTo>
                      <a:pt x="447675" y="203588"/>
                      <a:pt x="418148" y="203588"/>
                      <a:pt x="387668" y="203588"/>
                    </a:cubicBezTo>
                    <a:cubicBezTo>
                      <a:pt x="387668" y="137865"/>
                      <a:pt x="387668" y="73095"/>
                      <a:pt x="387668" y="7372"/>
                    </a:cubicBezTo>
                    <a:cubicBezTo>
                      <a:pt x="405289" y="7372"/>
                      <a:pt x="422911" y="6658"/>
                      <a:pt x="440413" y="6420"/>
                    </a:cubicBezTo>
                    <a:close/>
                    <a:moveTo>
                      <a:pt x="5315903" y="6419"/>
                    </a:moveTo>
                    <a:cubicBezTo>
                      <a:pt x="5324475" y="6419"/>
                      <a:pt x="5332095" y="6419"/>
                      <a:pt x="5340668" y="6419"/>
                    </a:cubicBezTo>
                    <a:cubicBezTo>
                      <a:pt x="5340668" y="72141"/>
                      <a:pt x="5340668" y="136911"/>
                      <a:pt x="5340668" y="202634"/>
                    </a:cubicBezTo>
                    <a:cubicBezTo>
                      <a:pt x="5332095" y="202634"/>
                      <a:pt x="5324475" y="202634"/>
                      <a:pt x="5315903" y="202634"/>
                    </a:cubicBezTo>
                    <a:cubicBezTo>
                      <a:pt x="5315903" y="136911"/>
                      <a:pt x="5315903" y="72141"/>
                      <a:pt x="5315903" y="6419"/>
                    </a:cubicBezTo>
                    <a:close/>
                    <a:moveTo>
                      <a:pt x="4927284" y="6419"/>
                    </a:moveTo>
                    <a:cubicBezTo>
                      <a:pt x="4964431" y="6419"/>
                      <a:pt x="5000626" y="5467"/>
                      <a:pt x="5036821" y="6419"/>
                    </a:cubicBezTo>
                    <a:cubicBezTo>
                      <a:pt x="5057776" y="7372"/>
                      <a:pt x="5076826" y="16897"/>
                      <a:pt x="5082542" y="38804"/>
                    </a:cubicBezTo>
                    <a:cubicBezTo>
                      <a:pt x="5090162" y="64522"/>
                      <a:pt x="5086351" y="88334"/>
                      <a:pt x="5060634" y="105479"/>
                    </a:cubicBezTo>
                    <a:cubicBezTo>
                      <a:pt x="5096829" y="130244"/>
                      <a:pt x="5072064" y="172154"/>
                      <a:pt x="5092067" y="202634"/>
                    </a:cubicBezTo>
                    <a:cubicBezTo>
                      <a:pt x="5080637" y="202634"/>
                      <a:pt x="5070159" y="202634"/>
                      <a:pt x="5057776" y="202634"/>
                    </a:cubicBezTo>
                    <a:cubicBezTo>
                      <a:pt x="5056824" y="186442"/>
                      <a:pt x="5055871" y="170249"/>
                      <a:pt x="5054919" y="154057"/>
                    </a:cubicBezTo>
                    <a:cubicBezTo>
                      <a:pt x="5053014" y="129292"/>
                      <a:pt x="5045394" y="120719"/>
                      <a:pt x="5020629" y="118814"/>
                    </a:cubicBezTo>
                    <a:cubicBezTo>
                      <a:pt x="4953954" y="114051"/>
                      <a:pt x="4953954" y="114051"/>
                      <a:pt x="4953954" y="179774"/>
                    </a:cubicBezTo>
                    <a:cubicBezTo>
                      <a:pt x="4953954" y="186442"/>
                      <a:pt x="4953954" y="193109"/>
                      <a:pt x="4953954" y="201682"/>
                    </a:cubicBezTo>
                    <a:cubicBezTo>
                      <a:pt x="4944429" y="201682"/>
                      <a:pt x="4936809" y="201682"/>
                      <a:pt x="4927284" y="201682"/>
                    </a:cubicBezTo>
                    <a:cubicBezTo>
                      <a:pt x="4927284" y="137864"/>
                      <a:pt x="4927284" y="73094"/>
                      <a:pt x="4927284" y="6419"/>
                    </a:cubicBezTo>
                    <a:close/>
                    <a:moveTo>
                      <a:pt x="4478655" y="6419"/>
                    </a:moveTo>
                    <a:cubicBezTo>
                      <a:pt x="4487227" y="6419"/>
                      <a:pt x="4494847" y="6419"/>
                      <a:pt x="4503420" y="6419"/>
                    </a:cubicBezTo>
                    <a:cubicBezTo>
                      <a:pt x="4503420" y="72141"/>
                      <a:pt x="4503420" y="136911"/>
                      <a:pt x="4503420" y="202634"/>
                    </a:cubicBezTo>
                    <a:cubicBezTo>
                      <a:pt x="4493895" y="202634"/>
                      <a:pt x="4487227" y="202634"/>
                      <a:pt x="4478655" y="202634"/>
                    </a:cubicBezTo>
                    <a:cubicBezTo>
                      <a:pt x="4478655" y="136911"/>
                      <a:pt x="4478655" y="72141"/>
                      <a:pt x="4478655" y="6419"/>
                    </a:cubicBezTo>
                    <a:close/>
                    <a:moveTo>
                      <a:pt x="4074795" y="6419"/>
                    </a:moveTo>
                    <a:cubicBezTo>
                      <a:pt x="4083368" y="6419"/>
                      <a:pt x="4090988" y="6419"/>
                      <a:pt x="4102418" y="6419"/>
                    </a:cubicBezTo>
                    <a:cubicBezTo>
                      <a:pt x="4102418" y="18801"/>
                      <a:pt x="4102418" y="32136"/>
                      <a:pt x="4102418" y="45471"/>
                    </a:cubicBezTo>
                    <a:cubicBezTo>
                      <a:pt x="4102418" y="75951"/>
                      <a:pt x="4101466" y="105479"/>
                      <a:pt x="4102418" y="135959"/>
                    </a:cubicBezTo>
                    <a:cubicBezTo>
                      <a:pt x="4103370" y="165486"/>
                      <a:pt x="4120516" y="181679"/>
                      <a:pt x="4149091" y="182631"/>
                    </a:cubicBezTo>
                    <a:cubicBezTo>
                      <a:pt x="4182428" y="183584"/>
                      <a:pt x="4200525" y="171201"/>
                      <a:pt x="4203383" y="139769"/>
                    </a:cubicBezTo>
                    <a:cubicBezTo>
                      <a:pt x="4206241" y="104526"/>
                      <a:pt x="4204336" y="68331"/>
                      <a:pt x="4205288" y="33089"/>
                    </a:cubicBezTo>
                    <a:cubicBezTo>
                      <a:pt x="4204336" y="26421"/>
                      <a:pt x="4204336" y="16896"/>
                      <a:pt x="4204336" y="6419"/>
                    </a:cubicBezTo>
                    <a:cubicBezTo>
                      <a:pt x="4214813" y="6419"/>
                      <a:pt x="4221480" y="6419"/>
                      <a:pt x="4231005" y="6419"/>
                    </a:cubicBezTo>
                    <a:cubicBezTo>
                      <a:pt x="4231005" y="13086"/>
                      <a:pt x="4231958" y="19754"/>
                      <a:pt x="4231958" y="26421"/>
                    </a:cubicBezTo>
                    <a:cubicBezTo>
                      <a:pt x="4231958" y="65474"/>
                      <a:pt x="4232911" y="104526"/>
                      <a:pt x="4231005" y="143579"/>
                    </a:cubicBezTo>
                    <a:cubicBezTo>
                      <a:pt x="4228148" y="185489"/>
                      <a:pt x="4193858" y="209301"/>
                      <a:pt x="4145280" y="207396"/>
                    </a:cubicBezTo>
                    <a:cubicBezTo>
                      <a:pt x="4101466" y="205491"/>
                      <a:pt x="4074795" y="180726"/>
                      <a:pt x="4073843" y="137864"/>
                    </a:cubicBezTo>
                    <a:cubicBezTo>
                      <a:pt x="4072891" y="96906"/>
                      <a:pt x="4073843" y="56901"/>
                      <a:pt x="4073843" y="15944"/>
                    </a:cubicBezTo>
                    <a:cubicBezTo>
                      <a:pt x="4073843" y="13086"/>
                      <a:pt x="4073843" y="10229"/>
                      <a:pt x="4074795" y="6419"/>
                    </a:cubicBezTo>
                    <a:close/>
                    <a:moveTo>
                      <a:pt x="3461385" y="6419"/>
                    </a:moveTo>
                    <a:cubicBezTo>
                      <a:pt x="3469957" y="6419"/>
                      <a:pt x="3476625" y="6419"/>
                      <a:pt x="3487102" y="6419"/>
                    </a:cubicBezTo>
                    <a:cubicBezTo>
                      <a:pt x="3487102" y="63569"/>
                      <a:pt x="3487102" y="120719"/>
                      <a:pt x="3487102" y="179774"/>
                    </a:cubicBezTo>
                    <a:cubicBezTo>
                      <a:pt x="3522344" y="179774"/>
                      <a:pt x="3554730" y="179774"/>
                      <a:pt x="3587115" y="179774"/>
                    </a:cubicBezTo>
                    <a:cubicBezTo>
                      <a:pt x="3587115" y="188346"/>
                      <a:pt x="3587115" y="195014"/>
                      <a:pt x="3587115" y="202634"/>
                    </a:cubicBezTo>
                    <a:cubicBezTo>
                      <a:pt x="3545205" y="202634"/>
                      <a:pt x="3504247" y="202634"/>
                      <a:pt x="3461385" y="202634"/>
                    </a:cubicBezTo>
                    <a:cubicBezTo>
                      <a:pt x="3461385" y="136911"/>
                      <a:pt x="3461385" y="72141"/>
                      <a:pt x="3461385" y="6419"/>
                    </a:cubicBezTo>
                    <a:close/>
                    <a:moveTo>
                      <a:pt x="3079434" y="6419"/>
                    </a:moveTo>
                    <a:cubicBezTo>
                      <a:pt x="3118487" y="6419"/>
                      <a:pt x="3154681" y="5467"/>
                      <a:pt x="3189924" y="6419"/>
                    </a:cubicBezTo>
                    <a:cubicBezTo>
                      <a:pt x="3210879" y="7372"/>
                      <a:pt x="3229929" y="16897"/>
                      <a:pt x="3236596" y="38804"/>
                    </a:cubicBezTo>
                    <a:cubicBezTo>
                      <a:pt x="3244217" y="64522"/>
                      <a:pt x="3240406" y="88334"/>
                      <a:pt x="3214689" y="105479"/>
                    </a:cubicBezTo>
                    <a:cubicBezTo>
                      <a:pt x="3249931" y="130244"/>
                      <a:pt x="3227071" y="172154"/>
                      <a:pt x="3245169" y="202634"/>
                    </a:cubicBezTo>
                    <a:cubicBezTo>
                      <a:pt x="3234692" y="202634"/>
                      <a:pt x="3224214" y="202634"/>
                      <a:pt x="3211831" y="202634"/>
                    </a:cubicBezTo>
                    <a:cubicBezTo>
                      <a:pt x="3210879" y="187394"/>
                      <a:pt x="3209926" y="171202"/>
                      <a:pt x="3208974" y="155962"/>
                    </a:cubicBezTo>
                    <a:cubicBezTo>
                      <a:pt x="3207069" y="128339"/>
                      <a:pt x="3199449" y="119767"/>
                      <a:pt x="3170874" y="118814"/>
                    </a:cubicBezTo>
                    <a:cubicBezTo>
                      <a:pt x="3108009" y="115957"/>
                      <a:pt x="3108009" y="115957"/>
                      <a:pt x="3108009" y="177869"/>
                    </a:cubicBezTo>
                    <a:cubicBezTo>
                      <a:pt x="3108009" y="185489"/>
                      <a:pt x="3108009" y="193109"/>
                      <a:pt x="3108009" y="201682"/>
                    </a:cubicBezTo>
                    <a:cubicBezTo>
                      <a:pt x="3099437" y="201682"/>
                      <a:pt x="3090864" y="201682"/>
                      <a:pt x="3080387" y="201682"/>
                    </a:cubicBezTo>
                    <a:cubicBezTo>
                      <a:pt x="3080387" y="169297"/>
                      <a:pt x="3080387" y="137864"/>
                      <a:pt x="3080387" y="105479"/>
                    </a:cubicBezTo>
                    <a:cubicBezTo>
                      <a:pt x="3079434" y="74047"/>
                      <a:pt x="3079434" y="41662"/>
                      <a:pt x="3079434" y="6419"/>
                    </a:cubicBezTo>
                    <a:close/>
                    <a:moveTo>
                      <a:pt x="2348865" y="6419"/>
                    </a:moveTo>
                    <a:cubicBezTo>
                      <a:pt x="2359342" y="6419"/>
                      <a:pt x="2366010" y="6419"/>
                      <a:pt x="2377440" y="6419"/>
                    </a:cubicBezTo>
                    <a:cubicBezTo>
                      <a:pt x="2377440" y="19754"/>
                      <a:pt x="2377440" y="33089"/>
                      <a:pt x="2377440" y="46424"/>
                    </a:cubicBezTo>
                    <a:cubicBezTo>
                      <a:pt x="2377440" y="76904"/>
                      <a:pt x="2376487" y="106431"/>
                      <a:pt x="2377440" y="136911"/>
                    </a:cubicBezTo>
                    <a:cubicBezTo>
                      <a:pt x="2378392" y="166439"/>
                      <a:pt x="2395537" y="182631"/>
                      <a:pt x="2424112" y="183584"/>
                    </a:cubicBezTo>
                    <a:cubicBezTo>
                      <a:pt x="2457450" y="184536"/>
                      <a:pt x="2475548" y="172154"/>
                      <a:pt x="2478405" y="140721"/>
                    </a:cubicBezTo>
                    <a:cubicBezTo>
                      <a:pt x="2481262" y="105479"/>
                      <a:pt x="2479357" y="71189"/>
                      <a:pt x="2480310" y="35946"/>
                    </a:cubicBezTo>
                    <a:cubicBezTo>
                      <a:pt x="2480310" y="26421"/>
                      <a:pt x="2480310" y="16896"/>
                      <a:pt x="2480310" y="6419"/>
                    </a:cubicBezTo>
                    <a:cubicBezTo>
                      <a:pt x="2489835" y="6419"/>
                      <a:pt x="2497455" y="6419"/>
                      <a:pt x="2506980" y="6419"/>
                    </a:cubicBezTo>
                    <a:cubicBezTo>
                      <a:pt x="2506980" y="13086"/>
                      <a:pt x="2507932" y="19754"/>
                      <a:pt x="2507932" y="25469"/>
                    </a:cubicBezTo>
                    <a:cubicBezTo>
                      <a:pt x="2507932" y="64521"/>
                      <a:pt x="2508885" y="103574"/>
                      <a:pt x="2506980" y="142626"/>
                    </a:cubicBezTo>
                    <a:cubicBezTo>
                      <a:pt x="2504123" y="184536"/>
                      <a:pt x="2469832" y="208349"/>
                      <a:pt x="2421255" y="206444"/>
                    </a:cubicBezTo>
                    <a:cubicBezTo>
                      <a:pt x="2377440" y="204539"/>
                      <a:pt x="2350770" y="179774"/>
                      <a:pt x="2349817" y="136911"/>
                    </a:cubicBezTo>
                    <a:cubicBezTo>
                      <a:pt x="2347912" y="95954"/>
                      <a:pt x="2348865" y="52139"/>
                      <a:pt x="2348865" y="6419"/>
                    </a:cubicBezTo>
                    <a:close/>
                    <a:moveTo>
                      <a:pt x="1540194" y="6419"/>
                    </a:moveTo>
                    <a:cubicBezTo>
                      <a:pt x="1546861" y="6419"/>
                      <a:pt x="1557339" y="11181"/>
                      <a:pt x="1559244" y="15944"/>
                    </a:cubicBezTo>
                    <a:cubicBezTo>
                      <a:pt x="1582104" y="77856"/>
                      <a:pt x="1604011" y="139769"/>
                      <a:pt x="1625919" y="201681"/>
                    </a:cubicBezTo>
                    <a:cubicBezTo>
                      <a:pt x="1602106" y="208349"/>
                      <a:pt x="1593534" y="198824"/>
                      <a:pt x="1587819" y="178821"/>
                    </a:cubicBezTo>
                    <a:cubicBezTo>
                      <a:pt x="1578294" y="145484"/>
                      <a:pt x="1576389" y="145484"/>
                      <a:pt x="1540194" y="145484"/>
                    </a:cubicBezTo>
                    <a:cubicBezTo>
                      <a:pt x="1497331" y="145484"/>
                      <a:pt x="1496379" y="145484"/>
                      <a:pt x="1483996" y="182631"/>
                    </a:cubicBezTo>
                    <a:cubicBezTo>
                      <a:pt x="1478281" y="200729"/>
                      <a:pt x="1469709" y="207396"/>
                      <a:pt x="1448754" y="200729"/>
                    </a:cubicBezTo>
                    <a:cubicBezTo>
                      <a:pt x="1461136" y="169296"/>
                      <a:pt x="1472566" y="137864"/>
                      <a:pt x="1484949" y="106431"/>
                    </a:cubicBezTo>
                    <a:cubicBezTo>
                      <a:pt x="1496379" y="75951"/>
                      <a:pt x="1506856" y="46424"/>
                      <a:pt x="1520191" y="16896"/>
                    </a:cubicBezTo>
                    <a:cubicBezTo>
                      <a:pt x="1523049" y="11181"/>
                      <a:pt x="1533526" y="6419"/>
                      <a:pt x="1540194" y="6419"/>
                    </a:cubicBezTo>
                    <a:close/>
                    <a:moveTo>
                      <a:pt x="4535805" y="6418"/>
                    </a:moveTo>
                    <a:cubicBezTo>
                      <a:pt x="4546282" y="6418"/>
                      <a:pt x="4555807" y="6418"/>
                      <a:pt x="4567237" y="6418"/>
                    </a:cubicBezTo>
                    <a:cubicBezTo>
                      <a:pt x="4585335" y="59758"/>
                      <a:pt x="4603432" y="114051"/>
                      <a:pt x="4623435" y="172153"/>
                    </a:cubicBezTo>
                    <a:cubicBezTo>
                      <a:pt x="4640580" y="120718"/>
                      <a:pt x="4657725" y="74998"/>
                      <a:pt x="4672012" y="27373"/>
                    </a:cubicBezTo>
                    <a:cubicBezTo>
                      <a:pt x="4679632" y="7371"/>
                      <a:pt x="4691062" y="1656"/>
                      <a:pt x="4712017" y="8323"/>
                    </a:cubicBezTo>
                    <a:cubicBezTo>
                      <a:pt x="4689157" y="70236"/>
                      <a:pt x="4666297" y="133101"/>
                      <a:pt x="4642485" y="195013"/>
                    </a:cubicBezTo>
                    <a:cubicBezTo>
                      <a:pt x="4640580" y="199776"/>
                      <a:pt x="4631055" y="202633"/>
                      <a:pt x="4624387" y="202633"/>
                    </a:cubicBezTo>
                    <a:cubicBezTo>
                      <a:pt x="4618672" y="202633"/>
                      <a:pt x="4608195" y="198823"/>
                      <a:pt x="4606290" y="195013"/>
                    </a:cubicBezTo>
                    <a:cubicBezTo>
                      <a:pt x="4582477" y="133101"/>
                      <a:pt x="4559617" y="70236"/>
                      <a:pt x="4535805" y="6418"/>
                    </a:cubicBezTo>
                    <a:close/>
                    <a:moveTo>
                      <a:pt x="5170169" y="3561"/>
                    </a:moveTo>
                    <a:cubicBezTo>
                      <a:pt x="5191124" y="1656"/>
                      <a:pt x="5213032" y="3561"/>
                      <a:pt x="5233035" y="9276"/>
                    </a:cubicBezTo>
                    <a:cubicBezTo>
                      <a:pt x="5256847" y="15944"/>
                      <a:pt x="5267324" y="35946"/>
                      <a:pt x="5266372" y="63569"/>
                    </a:cubicBezTo>
                    <a:cubicBezTo>
                      <a:pt x="5259705" y="63569"/>
                      <a:pt x="5253037" y="64521"/>
                      <a:pt x="5246369" y="64521"/>
                    </a:cubicBezTo>
                    <a:cubicBezTo>
                      <a:pt x="5227319" y="28326"/>
                      <a:pt x="5210174" y="19754"/>
                      <a:pt x="5175885" y="26421"/>
                    </a:cubicBezTo>
                    <a:cubicBezTo>
                      <a:pt x="5158740" y="30231"/>
                      <a:pt x="5149215" y="39756"/>
                      <a:pt x="5148262" y="57854"/>
                    </a:cubicBezTo>
                    <a:cubicBezTo>
                      <a:pt x="5147310" y="74999"/>
                      <a:pt x="5158740" y="80714"/>
                      <a:pt x="5173980" y="84524"/>
                    </a:cubicBezTo>
                    <a:cubicBezTo>
                      <a:pt x="5193982" y="88334"/>
                      <a:pt x="5214937" y="93096"/>
                      <a:pt x="5233987" y="98811"/>
                    </a:cubicBezTo>
                    <a:cubicBezTo>
                      <a:pt x="5259705" y="106431"/>
                      <a:pt x="5273992" y="125481"/>
                      <a:pt x="5273992" y="150246"/>
                    </a:cubicBezTo>
                    <a:cubicBezTo>
                      <a:pt x="5273992" y="174059"/>
                      <a:pt x="5260657" y="193109"/>
                      <a:pt x="5236844" y="201681"/>
                    </a:cubicBezTo>
                    <a:cubicBezTo>
                      <a:pt x="5210174" y="212159"/>
                      <a:pt x="5182552" y="212159"/>
                      <a:pt x="5154930" y="204539"/>
                    </a:cubicBezTo>
                    <a:cubicBezTo>
                      <a:pt x="5129212" y="195014"/>
                      <a:pt x="5113019" y="169296"/>
                      <a:pt x="5116830" y="140721"/>
                    </a:cubicBezTo>
                    <a:cubicBezTo>
                      <a:pt x="5129212" y="138816"/>
                      <a:pt x="5140642" y="135959"/>
                      <a:pt x="5144452" y="155961"/>
                    </a:cubicBezTo>
                    <a:cubicBezTo>
                      <a:pt x="5147310" y="167391"/>
                      <a:pt x="5162549" y="178821"/>
                      <a:pt x="5173980" y="182631"/>
                    </a:cubicBezTo>
                    <a:cubicBezTo>
                      <a:pt x="5188267" y="187394"/>
                      <a:pt x="5205412" y="185489"/>
                      <a:pt x="5220652" y="182631"/>
                    </a:cubicBezTo>
                    <a:cubicBezTo>
                      <a:pt x="5235892" y="179774"/>
                      <a:pt x="5246369" y="171201"/>
                      <a:pt x="5247322" y="153104"/>
                    </a:cubicBezTo>
                    <a:cubicBezTo>
                      <a:pt x="5248274" y="135959"/>
                      <a:pt x="5237797" y="127386"/>
                      <a:pt x="5224462" y="123576"/>
                    </a:cubicBezTo>
                    <a:cubicBezTo>
                      <a:pt x="5204460" y="117861"/>
                      <a:pt x="5184457" y="114051"/>
                      <a:pt x="5164455" y="109289"/>
                    </a:cubicBezTo>
                    <a:cubicBezTo>
                      <a:pt x="5133974" y="101669"/>
                      <a:pt x="5119687" y="85476"/>
                      <a:pt x="5120640" y="60711"/>
                    </a:cubicBezTo>
                    <a:cubicBezTo>
                      <a:pt x="5121592" y="30231"/>
                      <a:pt x="5139690" y="6419"/>
                      <a:pt x="5170169" y="3561"/>
                    </a:cubicBezTo>
                    <a:close/>
                    <a:moveTo>
                      <a:pt x="2219072" y="897"/>
                    </a:moveTo>
                    <a:cubicBezTo>
                      <a:pt x="2229327" y="-249"/>
                      <a:pt x="2240280" y="-11"/>
                      <a:pt x="2251710" y="1656"/>
                    </a:cubicBezTo>
                    <a:cubicBezTo>
                      <a:pt x="2286000" y="7371"/>
                      <a:pt x="2307908" y="28326"/>
                      <a:pt x="2313623" y="61664"/>
                    </a:cubicBezTo>
                    <a:cubicBezTo>
                      <a:pt x="2298383" y="66426"/>
                      <a:pt x="2288858" y="64521"/>
                      <a:pt x="2281238" y="48329"/>
                    </a:cubicBezTo>
                    <a:cubicBezTo>
                      <a:pt x="2271713" y="28326"/>
                      <a:pt x="2250758" y="23564"/>
                      <a:pt x="2229803" y="24516"/>
                    </a:cubicBezTo>
                    <a:cubicBezTo>
                      <a:pt x="2205038" y="26421"/>
                      <a:pt x="2185988" y="37851"/>
                      <a:pt x="2176463" y="60711"/>
                    </a:cubicBezTo>
                    <a:cubicBezTo>
                      <a:pt x="2165033" y="89286"/>
                      <a:pt x="2164080" y="118814"/>
                      <a:pt x="2175510" y="147389"/>
                    </a:cubicBezTo>
                    <a:cubicBezTo>
                      <a:pt x="2185035" y="173106"/>
                      <a:pt x="2203133" y="184536"/>
                      <a:pt x="2231708" y="184536"/>
                    </a:cubicBezTo>
                    <a:cubicBezTo>
                      <a:pt x="2259330" y="184536"/>
                      <a:pt x="2275523" y="174059"/>
                      <a:pt x="2286000" y="148341"/>
                    </a:cubicBezTo>
                    <a:cubicBezTo>
                      <a:pt x="2287905" y="142626"/>
                      <a:pt x="2289810" y="136911"/>
                      <a:pt x="2292668" y="131196"/>
                    </a:cubicBezTo>
                    <a:cubicBezTo>
                      <a:pt x="2301240" y="131196"/>
                      <a:pt x="2307908" y="131196"/>
                      <a:pt x="2315528" y="131196"/>
                    </a:cubicBezTo>
                    <a:cubicBezTo>
                      <a:pt x="2313623" y="170249"/>
                      <a:pt x="2289810" y="196919"/>
                      <a:pt x="2248853" y="205491"/>
                    </a:cubicBezTo>
                    <a:cubicBezTo>
                      <a:pt x="2209800" y="214064"/>
                      <a:pt x="2168843" y="197871"/>
                      <a:pt x="2152650" y="164534"/>
                    </a:cubicBezTo>
                    <a:cubicBezTo>
                      <a:pt x="2133600" y="125481"/>
                      <a:pt x="2134553" y="85476"/>
                      <a:pt x="2151698" y="47376"/>
                    </a:cubicBezTo>
                    <a:cubicBezTo>
                      <a:pt x="2163842" y="20230"/>
                      <a:pt x="2188310" y="4335"/>
                      <a:pt x="2219072" y="897"/>
                    </a:cubicBezTo>
                    <a:close/>
                    <a:moveTo>
                      <a:pt x="1747182" y="183"/>
                    </a:moveTo>
                    <a:cubicBezTo>
                      <a:pt x="1763970" y="1240"/>
                      <a:pt x="1781174" y="6895"/>
                      <a:pt x="1797367" y="17849"/>
                    </a:cubicBezTo>
                    <a:cubicBezTo>
                      <a:pt x="1813560" y="28326"/>
                      <a:pt x="1822132" y="44519"/>
                      <a:pt x="1823085" y="71189"/>
                    </a:cubicBezTo>
                    <a:cubicBezTo>
                      <a:pt x="1812607" y="65474"/>
                      <a:pt x="1800224" y="63569"/>
                      <a:pt x="1796414" y="56901"/>
                    </a:cubicBezTo>
                    <a:cubicBezTo>
                      <a:pt x="1782127" y="31184"/>
                      <a:pt x="1761172" y="22611"/>
                      <a:pt x="1734502" y="25469"/>
                    </a:cubicBezTo>
                    <a:cubicBezTo>
                      <a:pt x="1706880" y="28326"/>
                      <a:pt x="1684020" y="46424"/>
                      <a:pt x="1679257" y="73094"/>
                    </a:cubicBezTo>
                    <a:cubicBezTo>
                      <a:pt x="1675447" y="91191"/>
                      <a:pt x="1674495" y="111194"/>
                      <a:pt x="1677352" y="130244"/>
                    </a:cubicBezTo>
                    <a:cubicBezTo>
                      <a:pt x="1683067" y="171201"/>
                      <a:pt x="1705927" y="188346"/>
                      <a:pt x="1744980" y="187394"/>
                    </a:cubicBezTo>
                    <a:cubicBezTo>
                      <a:pt x="1780222" y="185489"/>
                      <a:pt x="1798320" y="166439"/>
                      <a:pt x="1803082" y="122624"/>
                    </a:cubicBezTo>
                    <a:cubicBezTo>
                      <a:pt x="1783080" y="122624"/>
                      <a:pt x="1764030" y="122624"/>
                      <a:pt x="1743074" y="122624"/>
                    </a:cubicBezTo>
                    <a:cubicBezTo>
                      <a:pt x="1743074" y="114051"/>
                      <a:pt x="1743074" y="107384"/>
                      <a:pt x="1743074" y="99764"/>
                    </a:cubicBezTo>
                    <a:cubicBezTo>
                      <a:pt x="1771649" y="99764"/>
                      <a:pt x="1799272" y="99764"/>
                      <a:pt x="1828799" y="99764"/>
                    </a:cubicBezTo>
                    <a:cubicBezTo>
                      <a:pt x="1828799" y="135006"/>
                      <a:pt x="1828799" y="168344"/>
                      <a:pt x="1828799" y="202634"/>
                    </a:cubicBezTo>
                    <a:cubicBezTo>
                      <a:pt x="1810702" y="210254"/>
                      <a:pt x="1809749" y="196919"/>
                      <a:pt x="1807845" y="187394"/>
                    </a:cubicBezTo>
                    <a:cubicBezTo>
                      <a:pt x="1787842" y="194061"/>
                      <a:pt x="1768792" y="205491"/>
                      <a:pt x="1747837" y="207396"/>
                    </a:cubicBezTo>
                    <a:cubicBezTo>
                      <a:pt x="1683067" y="215016"/>
                      <a:pt x="1640205" y="167391"/>
                      <a:pt x="1645920" y="95954"/>
                    </a:cubicBezTo>
                    <a:cubicBezTo>
                      <a:pt x="1650206" y="35232"/>
                      <a:pt x="1696819" y="-2987"/>
                      <a:pt x="1747182" y="183"/>
                    </a:cubicBezTo>
                    <a:close/>
                  </a:path>
                </a:pathLst>
              </a:custGeom>
              <a:solidFill>
                <a:srgbClr val="000000"/>
              </a:solidFill>
              <a:ln w="9525" cap="flat">
                <a:noFill/>
                <a:prstDash val="solid"/>
                <a:miter/>
              </a:ln>
            </p:spPr>
            <p:txBody>
              <a:bodyPr anchor="ctr"/>
              <a:lstStyle/>
              <a:p>
                <a:pPr algn="ctr"/>
                <a:endParaRPr/>
              </a:p>
            </p:txBody>
          </p:sp>
        </p:grpSp>
        <p:sp>
          <p:nvSpPr>
            <p:cNvPr id="8" name="文本框 7">
              <a:extLst>
                <a:ext uri="{FF2B5EF4-FFF2-40B4-BE49-F238E27FC236}">
                  <a16:creationId xmlns:a16="http://schemas.microsoft.com/office/drawing/2014/main" xmlns="" id="{09E22A08-FE68-4B32-8614-22B8D8D2FC77}"/>
                </a:ext>
              </a:extLst>
            </p:cNvPr>
            <p:cNvSpPr txBox="1"/>
            <p:nvPr/>
          </p:nvSpPr>
          <p:spPr>
            <a:xfrm>
              <a:off x="9239952" y="308397"/>
              <a:ext cx="1819729" cy="338554"/>
            </a:xfrm>
            <a:prstGeom prst="rect">
              <a:avLst/>
            </a:prstGeom>
            <a:noFill/>
          </p:spPr>
          <p:txBody>
            <a:bodyPr wrap="none" rtlCol="0">
              <a:spAutoFit/>
            </a:bodyPr>
            <a:lstStyle/>
            <a:p>
              <a:r>
                <a:rPr lang="zh-CN" altLang="en-US" sz="1600" dirty="0">
                  <a:latin typeface="华文行楷" panose="02010800040101010101" pitchFamily="2" charset="-122"/>
                  <a:ea typeface="华文行楷" panose="02010800040101010101" pitchFamily="2" charset="-122"/>
                </a:rPr>
                <a:t>崇德    务实   求是</a:t>
              </a:r>
            </a:p>
          </p:txBody>
        </p:sp>
      </p:grpSp>
      <p:sp>
        <p:nvSpPr>
          <p:cNvPr id="25" name="文本占位符 24">
            <a:extLst>
              <a:ext uri="{FF2B5EF4-FFF2-40B4-BE49-F238E27FC236}">
                <a16:creationId xmlns:a16="http://schemas.microsoft.com/office/drawing/2014/main" xmlns="" id="{CF660FC4-B710-40D8-A2BE-B434A64781E2}"/>
              </a:ext>
            </a:extLst>
          </p:cNvPr>
          <p:cNvSpPr>
            <a:spLocks noGrp="1"/>
          </p:cNvSpPr>
          <p:nvPr>
            <p:ph type="body" sz="quarter" idx="11" hasCustomPrompt="1"/>
          </p:nvPr>
        </p:nvSpPr>
        <p:spPr>
          <a:xfrm>
            <a:off x="893628" y="5499856"/>
            <a:ext cx="7949107" cy="510351"/>
          </a:xfrm>
          <a:prstGeom prst="rect">
            <a:avLst/>
          </a:prstGeom>
        </p:spPr>
        <p:txBody>
          <a:bodyPr anchor="ctr"/>
          <a:lstStyle>
            <a:lvl1pPr marL="0" indent="0">
              <a:lnSpc>
                <a:spcPct val="100000"/>
              </a:lnSpc>
              <a:spcBef>
                <a:spcPts val="0"/>
              </a:spcBef>
              <a:buNone/>
              <a:defRPr sz="3200" b="1">
                <a:solidFill>
                  <a:schemeClr val="accent1"/>
                </a:solidFill>
                <a:latin typeface="+mj-ea"/>
                <a:ea typeface="+mj-ea"/>
              </a:defRPr>
            </a:lvl1pPr>
            <a:lvl2pPr marL="457200" indent="0">
              <a:buNone/>
              <a:defRPr/>
            </a:lvl2pPr>
          </a:lstStyle>
          <a:p>
            <a:pPr lvl="0"/>
            <a:r>
              <a:rPr lang="zh-CN" altLang="en-US" dirty="0"/>
              <a:t>河北农业大学</a:t>
            </a:r>
            <a:r>
              <a:rPr lang="en-US" altLang="zh-CN" dirty="0"/>
              <a:t>PPT</a:t>
            </a:r>
            <a:r>
              <a:rPr lang="zh-CN" altLang="en-US" dirty="0"/>
              <a:t>模板</a:t>
            </a:r>
          </a:p>
        </p:txBody>
      </p:sp>
    </p:spTree>
    <p:extLst>
      <p:ext uri="{BB962C8B-B14F-4D97-AF65-F5344CB8AC3E}">
        <p14:creationId xmlns:p14="http://schemas.microsoft.com/office/powerpoint/2010/main" val="1875948660"/>
      </p:ext>
    </p:extLst>
  </p:cSld>
  <p:clrMapOvr>
    <a:masterClrMapping/>
  </p:clrMapOvr>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grpSp>
        <p:nvGrpSpPr>
          <p:cNvPr id="13" name="a92ce180-fc57-4111-ac4c-3540b641f9fe"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a16="http://schemas.microsoft.com/office/drawing/2014/main" xmlns="" id="{DF5268FA-DCED-4D17-B2BF-C37247622CED}"/>
              </a:ext>
            </a:extLst>
          </p:cNvPr>
          <p:cNvGrpSpPr>
            <a:grpSpLocks noChangeAspect="1"/>
          </p:cNvGrpSpPr>
          <p:nvPr userDrawn="1">
            <p:custDataLst>
              <p:tags r:id="rId1"/>
            </p:custDataLst>
          </p:nvPr>
        </p:nvGrpSpPr>
        <p:grpSpPr>
          <a:xfrm>
            <a:off x="9615555" y="235615"/>
            <a:ext cx="2133533" cy="481267"/>
            <a:chOff x="1955006" y="2493168"/>
            <a:chExt cx="8276273" cy="1866900"/>
          </a:xfrm>
        </p:grpSpPr>
        <p:grpSp>
          <p:nvGrpSpPr>
            <p:cNvPr id="14" name="iṣļiďè">
              <a:extLst>
                <a:ext uri="{FF2B5EF4-FFF2-40B4-BE49-F238E27FC236}">
                  <a16:creationId xmlns:a16="http://schemas.microsoft.com/office/drawing/2014/main" xmlns="" id="{049C49AB-16A7-4DCA-8944-7824CA2DC07B}"/>
                </a:ext>
              </a:extLst>
            </p:cNvPr>
            <p:cNvGrpSpPr/>
            <p:nvPr/>
          </p:nvGrpSpPr>
          <p:grpSpPr>
            <a:xfrm>
              <a:off x="1955006" y="2493168"/>
              <a:ext cx="1866900" cy="1866900"/>
              <a:chOff x="1955006" y="2493168"/>
              <a:chExt cx="1866900" cy="1866900"/>
            </a:xfrm>
          </p:grpSpPr>
          <p:sp>
            <p:nvSpPr>
              <p:cNvPr id="18" name="îṡľîḍé">
                <a:extLst>
                  <a:ext uri="{FF2B5EF4-FFF2-40B4-BE49-F238E27FC236}">
                    <a16:creationId xmlns:a16="http://schemas.microsoft.com/office/drawing/2014/main" xmlns="" id="{CA1459EA-5595-4AA1-A4B8-EDBF1CFEAF2E}"/>
                  </a:ext>
                </a:extLst>
              </p:cNvPr>
              <p:cNvSpPr/>
              <p:nvPr/>
            </p:nvSpPr>
            <p:spPr>
              <a:xfrm>
                <a:off x="1961674" y="2505551"/>
                <a:ext cx="1847850" cy="1847850"/>
              </a:xfrm>
              <a:custGeom>
                <a:avLst/>
                <a:gdLst>
                  <a:gd name="connsiteX0" fmla="*/ 1844516 w 1847850"/>
                  <a:gd name="connsiteY0" fmla="*/ 926306 h 1847850"/>
                  <a:gd name="connsiteX1" fmla="*/ 925354 w 1847850"/>
                  <a:gd name="connsiteY1" fmla="*/ 1844516 h 1847850"/>
                  <a:gd name="connsiteX2" fmla="*/ 7144 w 1847850"/>
                  <a:gd name="connsiteY2" fmla="*/ 926306 h 1847850"/>
                  <a:gd name="connsiteX3" fmla="*/ 925354 w 1847850"/>
                  <a:gd name="connsiteY3" fmla="*/ 7144 h 1847850"/>
                  <a:gd name="connsiteX4" fmla="*/ 1844516 w 1847850"/>
                  <a:gd name="connsiteY4" fmla="*/ 926306 h 18478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7850" h="1847850">
                    <a:moveTo>
                      <a:pt x="1844516" y="926306"/>
                    </a:moveTo>
                    <a:cubicBezTo>
                      <a:pt x="1844516" y="1433989"/>
                      <a:pt x="1433036" y="1844516"/>
                      <a:pt x="925354" y="1844516"/>
                    </a:cubicBezTo>
                    <a:cubicBezTo>
                      <a:pt x="417671" y="1844516"/>
                      <a:pt x="7144" y="1433036"/>
                      <a:pt x="7144" y="926306"/>
                    </a:cubicBezTo>
                    <a:cubicBezTo>
                      <a:pt x="7144" y="418624"/>
                      <a:pt x="418624" y="7144"/>
                      <a:pt x="925354" y="7144"/>
                    </a:cubicBezTo>
                    <a:cubicBezTo>
                      <a:pt x="1433036" y="8096"/>
                      <a:pt x="1844516" y="419576"/>
                      <a:pt x="1844516" y="926306"/>
                    </a:cubicBezTo>
                    <a:close/>
                  </a:path>
                </a:pathLst>
              </a:custGeom>
              <a:solidFill>
                <a:srgbClr val="FFFFFF"/>
              </a:solidFill>
              <a:ln w="9525" cap="flat">
                <a:noFill/>
                <a:prstDash val="solid"/>
                <a:miter/>
              </a:ln>
            </p:spPr>
            <p:txBody>
              <a:bodyPr anchor="ctr"/>
              <a:lstStyle/>
              <a:p>
                <a:pPr algn="ctr"/>
                <a:endParaRPr/>
              </a:p>
            </p:txBody>
          </p:sp>
          <p:sp>
            <p:nvSpPr>
              <p:cNvPr id="19" name="ïṡ1ídê">
                <a:extLst>
                  <a:ext uri="{FF2B5EF4-FFF2-40B4-BE49-F238E27FC236}">
                    <a16:creationId xmlns:a16="http://schemas.microsoft.com/office/drawing/2014/main" xmlns="" id="{EB7394EF-01FF-493D-ADDF-61B1952A9F54}"/>
                  </a:ext>
                </a:extLst>
              </p:cNvPr>
              <p:cNvSpPr/>
              <p:nvPr/>
            </p:nvSpPr>
            <p:spPr>
              <a:xfrm>
                <a:off x="2171223" y="2727483"/>
                <a:ext cx="1428750" cy="1428750"/>
              </a:xfrm>
              <a:custGeom>
                <a:avLst/>
                <a:gdLst>
                  <a:gd name="connsiteX0" fmla="*/ 718661 w 1428750"/>
                  <a:gd name="connsiteY0" fmla="*/ 7144 h 1428750"/>
                  <a:gd name="connsiteX1" fmla="*/ 1430179 w 1428750"/>
                  <a:gd name="connsiteY1" fmla="*/ 718661 h 1428750"/>
                  <a:gd name="connsiteX2" fmla="*/ 718661 w 1428750"/>
                  <a:gd name="connsiteY2" fmla="*/ 1430179 h 1428750"/>
                  <a:gd name="connsiteX3" fmla="*/ 7144 w 1428750"/>
                  <a:gd name="connsiteY3" fmla="*/ 718661 h 1428750"/>
                  <a:gd name="connsiteX4" fmla="*/ 718661 w 1428750"/>
                  <a:gd name="connsiteY4" fmla="*/ 7144 h 14287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8750" h="1428750">
                    <a:moveTo>
                      <a:pt x="718661" y="7144"/>
                    </a:moveTo>
                    <a:cubicBezTo>
                      <a:pt x="1111091" y="7144"/>
                      <a:pt x="1430179" y="325279"/>
                      <a:pt x="1430179" y="718661"/>
                    </a:cubicBezTo>
                    <a:cubicBezTo>
                      <a:pt x="1430179" y="1111091"/>
                      <a:pt x="1112044" y="1430179"/>
                      <a:pt x="718661" y="1430179"/>
                    </a:cubicBezTo>
                    <a:cubicBezTo>
                      <a:pt x="326231" y="1430179"/>
                      <a:pt x="7144" y="1112044"/>
                      <a:pt x="7144" y="718661"/>
                    </a:cubicBezTo>
                    <a:cubicBezTo>
                      <a:pt x="7144" y="325279"/>
                      <a:pt x="326231" y="7144"/>
                      <a:pt x="718661" y="7144"/>
                    </a:cubicBezTo>
                    <a:close/>
                  </a:path>
                </a:pathLst>
              </a:custGeom>
              <a:solidFill>
                <a:srgbClr val="127D7D"/>
              </a:solidFill>
              <a:ln w="9525" cap="flat">
                <a:noFill/>
                <a:prstDash val="solid"/>
                <a:miter/>
              </a:ln>
            </p:spPr>
            <p:txBody>
              <a:bodyPr anchor="ctr"/>
              <a:lstStyle/>
              <a:p>
                <a:pPr algn="ctr"/>
                <a:endParaRPr/>
              </a:p>
            </p:txBody>
          </p:sp>
          <p:sp>
            <p:nvSpPr>
              <p:cNvPr id="20" name="islíďè">
                <a:extLst>
                  <a:ext uri="{FF2B5EF4-FFF2-40B4-BE49-F238E27FC236}">
                    <a16:creationId xmlns:a16="http://schemas.microsoft.com/office/drawing/2014/main" xmlns="" id="{E0CB8CA0-7C6E-4E31-BB7D-0577B1CC97DF}"/>
                  </a:ext>
                </a:extLst>
              </p:cNvPr>
              <p:cNvSpPr/>
              <p:nvPr/>
            </p:nvSpPr>
            <p:spPr>
              <a:xfrm>
                <a:off x="2170271" y="2725578"/>
                <a:ext cx="1438275" cy="1428750"/>
              </a:xfrm>
              <a:custGeom>
                <a:avLst/>
                <a:gdLst>
                  <a:gd name="connsiteX0" fmla="*/ 719614 w 1438275"/>
                  <a:gd name="connsiteY0" fmla="*/ 1431131 h 1428750"/>
                  <a:gd name="connsiteX1" fmla="*/ 442436 w 1438275"/>
                  <a:gd name="connsiteY1" fmla="*/ 1374934 h 1428750"/>
                  <a:gd name="connsiteX2" fmla="*/ 321469 w 1438275"/>
                  <a:gd name="connsiteY2" fmla="*/ 1309211 h 1428750"/>
                  <a:gd name="connsiteX3" fmla="*/ 215741 w 1438275"/>
                  <a:gd name="connsiteY3" fmla="*/ 1222534 h 1428750"/>
                  <a:gd name="connsiteX4" fmla="*/ 129064 w 1438275"/>
                  <a:gd name="connsiteY4" fmla="*/ 1116806 h 1428750"/>
                  <a:gd name="connsiteX5" fmla="*/ 63341 w 1438275"/>
                  <a:gd name="connsiteY5" fmla="*/ 995839 h 1428750"/>
                  <a:gd name="connsiteX6" fmla="*/ 7144 w 1438275"/>
                  <a:gd name="connsiteY6" fmla="*/ 718661 h 1428750"/>
                  <a:gd name="connsiteX7" fmla="*/ 63341 w 1438275"/>
                  <a:gd name="connsiteY7" fmla="*/ 441484 h 1428750"/>
                  <a:gd name="connsiteX8" fmla="*/ 129064 w 1438275"/>
                  <a:gd name="connsiteY8" fmla="*/ 320516 h 1428750"/>
                  <a:gd name="connsiteX9" fmla="*/ 215741 w 1438275"/>
                  <a:gd name="connsiteY9" fmla="*/ 215741 h 1428750"/>
                  <a:gd name="connsiteX10" fmla="*/ 321469 w 1438275"/>
                  <a:gd name="connsiteY10" fmla="*/ 129064 h 1428750"/>
                  <a:gd name="connsiteX11" fmla="*/ 442436 w 1438275"/>
                  <a:gd name="connsiteY11" fmla="*/ 63341 h 1428750"/>
                  <a:gd name="connsiteX12" fmla="*/ 719614 w 1438275"/>
                  <a:gd name="connsiteY12" fmla="*/ 7144 h 1428750"/>
                  <a:gd name="connsiteX13" fmla="*/ 996791 w 1438275"/>
                  <a:gd name="connsiteY13" fmla="*/ 63341 h 1428750"/>
                  <a:gd name="connsiteX14" fmla="*/ 1117759 w 1438275"/>
                  <a:gd name="connsiteY14" fmla="*/ 129064 h 1428750"/>
                  <a:gd name="connsiteX15" fmla="*/ 1223486 w 1438275"/>
                  <a:gd name="connsiteY15" fmla="*/ 215741 h 1428750"/>
                  <a:gd name="connsiteX16" fmla="*/ 1310164 w 1438275"/>
                  <a:gd name="connsiteY16" fmla="*/ 320516 h 1428750"/>
                  <a:gd name="connsiteX17" fmla="*/ 1375886 w 1438275"/>
                  <a:gd name="connsiteY17" fmla="*/ 441484 h 1428750"/>
                  <a:gd name="connsiteX18" fmla="*/ 1432084 w 1438275"/>
                  <a:gd name="connsiteY18" fmla="*/ 718661 h 1428750"/>
                  <a:gd name="connsiteX19" fmla="*/ 1375886 w 1438275"/>
                  <a:gd name="connsiteY19" fmla="*/ 995839 h 1428750"/>
                  <a:gd name="connsiteX20" fmla="*/ 1310164 w 1438275"/>
                  <a:gd name="connsiteY20" fmla="*/ 1116806 h 1428750"/>
                  <a:gd name="connsiteX21" fmla="*/ 1223486 w 1438275"/>
                  <a:gd name="connsiteY21" fmla="*/ 1222534 h 1428750"/>
                  <a:gd name="connsiteX22" fmla="*/ 1117759 w 1438275"/>
                  <a:gd name="connsiteY22" fmla="*/ 1309211 h 1428750"/>
                  <a:gd name="connsiteX23" fmla="*/ 996791 w 1438275"/>
                  <a:gd name="connsiteY23" fmla="*/ 1374934 h 1428750"/>
                  <a:gd name="connsiteX24" fmla="*/ 719614 w 1438275"/>
                  <a:gd name="connsiteY24" fmla="*/ 1431131 h 1428750"/>
                  <a:gd name="connsiteX25" fmla="*/ 719614 w 1438275"/>
                  <a:gd name="connsiteY25" fmla="*/ 9049 h 1428750"/>
                  <a:gd name="connsiteX26" fmla="*/ 9049 w 1438275"/>
                  <a:gd name="connsiteY26" fmla="*/ 719614 h 1428750"/>
                  <a:gd name="connsiteX27" fmla="*/ 719614 w 1438275"/>
                  <a:gd name="connsiteY27" fmla="*/ 1430179 h 1428750"/>
                  <a:gd name="connsiteX28" fmla="*/ 1430179 w 1438275"/>
                  <a:gd name="connsiteY28" fmla="*/ 719614 h 1428750"/>
                  <a:gd name="connsiteX29" fmla="*/ 719614 w 1438275"/>
                  <a:gd name="connsiteY29" fmla="*/ 9049 h 1428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438275" h="1428750">
                    <a:moveTo>
                      <a:pt x="719614" y="1431131"/>
                    </a:moveTo>
                    <a:cubicBezTo>
                      <a:pt x="623411" y="1431131"/>
                      <a:pt x="530066" y="1412081"/>
                      <a:pt x="442436" y="1374934"/>
                    </a:cubicBezTo>
                    <a:cubicBezTo>
                      <a:pt x="400526" y="1356836"/>
                      <a:pt x="359569" y="1334929"/>
                      <a:pt x="321469" y="1309211"/>
                    </a:cubicBezTo>
                    <a:cubicBezTo>
                      <a:pt x="283369" y="1283494"/>
                      <a:pt x="248126" y="1254919"/>
                      <a:pt x="215741" y="1222534"/>
                    </a:cubicBezTo>
                    <a:cubicBezTo>
                      <a:pt x="183356" y="1190149"/>
                      <a:pt x="154781" y="1154906"/>
                      <a:pt x="129064" y="1116806"/>
                    </a:cubicBezTo>
                    <a:cubicBezTo>
                      <a:pt x="103346" y="1078706"/>
                      <a:pt x="81439" y="1037749"/>
                      <a:pt x="63341" y="995839"/>
                    </a:cubicBezTo>
                    <a:cubicBezTo>
                      <a:pt x="26194" y="908209"/>
                      <a:pt x="7144" y="814864"/>
                      <a:pt x="7144" y="718661"/>
                    </a:cubicBezTo>
                    <a:cubicBezTo>
                      <a:pt x="7144" y="622459"/>
                      <a:pt x="26194" y="529114"/>
                      <a:pt x="63341" y="441484"/>
                    </a:cubicBezTo>
                    <a:cubicBezTo>
                      <a:pt x="81439" y="399574"/>
                      <a:pt x="103346" y="358616"/>
                      <a:pt x="129064" y="320516"/>
                    </a:cubicBezTo>
                    <a:cubicBezTo>
                      <a:pt x="154781" y="282416"/>
                      <a:pt x="183356" y="247174"/>
                      <a:pt x="215741" y="215741"/>
                    </a:cubicBezTo>
                    <a:cubicBezTo>
                      <a:pt x="248126" y="183356"/>
                      <a:pt x="283369" y="153829"/>
                      <a:pt x="321469" y="129064"/>
                    </a:cubicBezTo>
                    <a:cubicBezTo>
                      <a:pt x="359569" y="103346"/>
                      <a:pt x="400526" y="81439"/>
                      <a:pt x="442436" y="63341"/>
                    </a:cubicBezTo>
                    <a:cubicBezTo>
                      <a:pt x="530066" y="26194"/>
                      <a:pt x="623411" y="7144"/>
                      <a:pt x="719614" y="7144"/>
                    </a:cubicBezTo>
                    <a:cubicBezTo>
                      <a:pt x="815816" y="7144"/>
                      <a:pt x="909161" y="26194"/>
                      <a:pt x="996791" y="63341"/>
                    </a:cubicBezTo>
                    <a:cubicBezTo>
                      <a:pt x="1038701" y="81439"/>
                      <a:pt x="1079659" y="103346"/>
                      <a:pt x="1117759" y="129064"/>
                    </a:cubicBezTo>
                    <a:cubicBezTo>
                      <a:pt x="1155859" y="154781"/>
                      <a:pt x="1191101" y="183356"/>
                      <a:pt x="1223486" y="215741"/>
                    </a:cubicBezTo>
                    <a:cubicBezTo>
                      <a:pt x="1255871" y="248126"/>
                      <a:pt x="1285399" y="283369"/>
                      <a:pt x="1310164" y="320516"/>
                    </a:cubicBezTo>
                    <a:cubicBezTo>
                      <a:pt x="1335881" y="358616"/>
                      <a:pt x="1357789" y="399574"/>
                      <a:pt x="1375886" y="441484"/>
                    </a:cubicBezTo>
                    <a:cubicBezTo>
                      <a:pt x="1413034" y="529114"/>
                      <a:pt x="1432084" y="622459"/>
                      <a:pt x="1432084" y="718661"/>
                    </a:cubicBezTo>
                    <a:cubicBezTo>
                      <a:pt x="1432084" y="814864"/>
                      <a:pt x="1413034" y="908209"/>
                      <a:pt x="1375886" y="995839"/>
                    </a:cubicBezTo>
                    <a:cubicBezTo>
                      <a:pt x="1357789" y="1037749"/>
                      <a:pt x="1335881" y="1078706"/>
                      <a:pt x="1310164" y="1116806"/>
                    </a:cubicBezTo>
                    <a:cubicBezTo>
                      <a:pt x="1284446" y="1154906"/>
                      <a:pt x="1255871" y="1190149"/>
                      <a:pt x="1223486" y="1222534"/>
                    </a:cubicBezTo>
                    <a:cubicBezTo>
                      <a:pt x="1191101" y="1254919"/>
                      <a:pt x="1155859" y="1283494"/>
                      <a:pt x="1117759" y="1309211"/>
                    </a:cubicBezTo>
                    <a:cubicBezTo>
                      <a:pt x="1079659" y="1334929"/>
                      <a:pt x="1038701" y="1356836"/>
                      <a:pt x="996791" y="1374934"/>
                    </a:cubicBezTo>
                    <a:cubicBezTo>
                      <a:pt x="909161" y="1413034"/>
                      <a:pt x="815816" y="1431131"/>
                      <a:pt x="719614" y="1431131"/>
                    </a:cubicBezTo>
                    <a:close/>
                    <a:moveTo>
                      <a:pt x="719614" y="9049"/>
                    </a:moveTo>
                    <a:cubicBezTo>
                      <a:pt x="327184" y="9049"/>
                      <a:pt x="9049" y="328136"/>
                      <a:pt x="9049" y="719614"/>
                    </a:cubicBezTo>
                    <a:cubicBezTo>
                      <a:pt x="9049" y="1112044"/>
                      <a:pt x="328136" y="1430179"/>
                      <a:pt x="719614" y="1430179"/>
                    </a:cubicBezTo>
                    <a:cubicBezTo>
                      <a:pt x="1112044" y="1430179"/>
                      <a:pt x="1430179" y="1111091"/>
                      <a:pt x="1430179" y="719614"/>
                    </a:cubicBezTo>
                    <a:cubicBezTo>
                      <a:pt x="1430179" y="328136"/>
                      <a:pt x="1112044" y="9049"/>
                      <a:pt x="719614" y="9049"/>
                    </a:cubicBezTo>
                    <a:close/>
                  </a:path>
                </a:pathLst>
              </a:custGeom>
              <a:solidFill>
                <a:srgbClr val="231815"/>
              </a:solidFill>
              <a:ln w="9525" cap="flat">
                <a:noFill/>
                <a:prstDash val="solid"/>
                <a:miter/>
              </a:ln>
            </p:spPr>
            <p:txBody>
              <a:bodyPr anchor="ctr"/>
              <a:lstStyle/>
              <a:p>
                <a:pPr algn="ctr"/>
                <a:endParaRPr/>
              </a:p>
            </p:txBody>
          </p:sp>
          <p:sp>
            <p:nvSpPr>
              <p:cNvPr id="21" name="ïṩľiḋè">
                <a:extLst>
                  <a:ext uri="{FF2B5EF4-FFF2-40B4-BE49-F238E27FC236}">
                    <a16:creationId xmlns:a16="http://schemas.microsoft.com/office/drawing/2014/main" xmlns="" id="{10D705AF-40A6-4F87-9DDE-F83EAB3E936C}"/>
                  </a:ext>
                </a:extLst>
              </p:cNvPr>
              <p:cNvSpPr/>
              <p:nvPr/>
            </p:nvSpPr>
            <p:spPr>
              <a:xfrm>
                <a:off x="2197418" y="2828925"/>
                <a:ext cx="1390650" cy="991552"/>
              </a:xfrm>
              <a:custGeom>
                <a:avLst/>
                <a:gdLst>
                  <a:gd name="connsiteX0" fmla="*/ 580072 w 1390650"/>
                  <a:gd name="connsiteY0" fmla="*/ 879157 h 991552"/>
                  <a:gd name="connsiteX1" fmla="*/ 580072 w 1390650"/>
                  <a:gd name="connsiteY1" fmla="*/ 890587 h 991552"/>
                  <a:gd name="connsiteX2" fmla="*/ 809624 w 1390650"/>
                  <a:gd name="connsiteY2" fmla="*/ 890587 h 991552"/>
                  <a:gd name="connsiteX3" fmla="*/ 809624 w 1390650"/>
                  <a:gd name="connsiteY3" fmla="*/ 879157 h 991552"/>
                  <a:gd name="connsiteX4" fmla="*/ 637222 w 1390650"/>
                  <a:gd name="connsiteY4" fmla="*/ 826770 h 991552"/>
                  <a:gd name="connsiteX5" fmla="*/ 593407 w 1390650"/>
                  <a:gd name="connsiteY5" fmla="*/ 866775 h 991552"/>
                  <a:gd name="connsiteX6" fmla="*/ 798194 w 1390650"/>
                  <a:gd name="connsiteY6" fmla="*/ 866775 h 991552"/>
                  <a:gd name="connsiteX7" fmla="*/ 753427 w 1390650"/>
                  <a:gd name="connsiteY7" fmla="*/ 826770 h 991552"/>
                  <a:gd name="connsiteX8" fmla="*/ 1026795 w 1390650"/>
                  <a:gd name="connsiteY8" fmla="*/ 774382 h 991552"/>
                  <a:gd name="connsiteX9" fmla="*/ 1097280 w 1390650"/>
                  <a:gd name="connsiteY9" fmla="*/ 774382 h 991552"/>
                  <a:gd name="connsiteX10" fmla="*/ 1097280 w 1390650"/>
                  <a:gd name="connsiteY10" fmla="*/ 842009 h 991552"/>
                  <a:gd name="connsiteX11" fmla="*/ 1026795 w 1390650"/>
                  <a:gd name="connsiteY11" fmla="*/ 842009 h 991552"/>
                  <a:gd name="connsiteX12" fmla="*/ 292417 w 1390650"/>
                  <a:gd name="connsiteY12" fmla="*/ 774382 h 991552"/>
                  <a:gd name="connsiteX13" fmla="*/ 362902 w 1390650"/>
                  <a:gd name="connsiteY13" fmla="*/ 774382 h 991552"/>
                  <a:gd name="connsiteX14" fmla="*/ 362902 w 1390650"/>
                  <a:gd name="connsiteY14" fmla="*/ 842009 h 991552"/>
                  <a:gd name="connsiteX15" fmla="*/ 292417 w 1390650"/>
                  <a:gd name="connsiteY15" fmla="*/ 842009 h 991552"/>
                  <a:gd name="connsiteX16" fmla="*/ 636269 w 1390650"/>
                  <a:gd name="connsiteY16" fmla="*/ 677227 h 991552"/>
                  <a:gd name="connsiteX17" fmla="*/ 636269 w 1390650"/>
                  <a:gd name="connsiteY17" fmla="*/ 815340 h 991552"/>
                  <a:gd name="connsiteX18" fmla="*/ 755332 w 1390650"/>
                  <a:gd name="connsiteY18" fmla="*/ 815340 h 991552"/>
                  <a:gd name="connsiteX19" fmla="*/ 755332 w 1390650"/>
                  <a:gd name="connsiteY19" fmla="*/ 677227 h 991552"/>
                  <a:gd name="connsiteX20" fmla="*/ 694372 w 1390650"/>
                  <a:gd name="connsiteY20" fmla="*/ 618172 h 991552"/>
                  <a:gd name="connsiteX21" fmla="*/ 580072 w 1390650"/>
                  <a:gd name="connsiteY21" fmla="*/ 712470 h 991552"/>
                  <a:gd name="connsiteX22" fmla="*/ 580072 w 1390650"/>
                  <a:gd name="connsiteY22" fmla="*/ 861060 h 991552"/>
                  <a:gd name="connsiteX23" fmla="*/ 623887 w 1390650"/>
                  <a:gd name="connsiteY23" fmla="*/ 822007 h 991552"/>
                  <a:gd name="connsiteX24" fmla="*/ 623887 w 1390650"/>
                  <a:gd name="connsiteY24" fmla="*/ 665797 h 991552"/>
                  <a:gd name="connsiteX25" fmla="*/ 767714 w 1390650"/>
                  <a:gd name="connsiteY25" fmla="*/ 665797 h 991552"/>
                  <a:gd name="connsiteX26" fmla="*/ 767714 w 1390650"/>
                  <a:gd name="connsiteY26" fmla="*/ 822960 h 991552"/>
                  <a:gd name="connsiteX27" fmla="*/ 809624 w 1390650"/>
                  <a:gd name="connsiteY27" fmla="*/ 861060 h 991552"/>
                  <a:gd name="connsiteX28" fmla="*/ 809624 w 1390650"/>
                  <a:gd name="connsiteY28" fmla="*/ 858202 h 991552"/>
                  <a:gd name="connsiteX29" fmla="*/ 809624 w 1390650"/>
                  <a:gd name="connsiteY29" fmla="*/ 712470 h 991552"/>
                  <a:gd name="connsiteX30" fmla="*/ 694372 w 1390650"/>
                  <a:gd name="connsiteY30" fmla="*/ 618172 h 991552"/>
                  <a:gd name="connsiteX31" fmla="*/ 1062989 w 1390650"/>
                  <a:gd name="connsiteY31" fmla="*/ 551497 h 991552"/>
                  <a:gd name="connsiteX32" fmla="*/ 1102042 w 1390650"/>
                  <a:gd name="connsiteY32" fmla="*/ 571499 h 991552"/>
                  <a:gd name="connsiteX33" fmla="*/ 1102042 w 1390650"/>
                  <a:gd name="connsiteY33" fmla="*/ 707707 h 991552"/>
                  <a:gd name="connsiteX34" fmla="*/ 1062037 w 1390650"/>
                  <a:gd name="connsiteY34" fmla="*/ 726757 h 991552"/>
                  <a:gd name="connsiteX35" fmla="*/ 1023937 w 1390650"/>
                  <a:gd name="connsiteY35" fmla="*/ 707707 h 991552"/>
                  <a:gd name="connsiteX36" fmla="*/ 1023937 w 1390650"/>
                  <a:gd name="connsiteY36" fmla="*/ 571499 h 991552"/>
                  <a:gd name="connsiteX37" fmla="*/ 326707 w 1390650"/>
                  <a:gd name="connsiteY37" fmla="*/ 551497 h 991552"/>
                  <a:gd name="connsiteX38" fmla="*/ 365759 w 1390650"/>
                  <a:gd name="connsiteY38" fmla="*/ 571499 h 991552"/>
                  <a:gd name="connsiteX39" fmla="*/ 365759 w 1390650"/>
                  <a:gd name="connsiteY39" fmla="*/ 707707 h 991552"/>
                  <a:gd name="connsiteX40" fmla="*/ 327659 w 1390650"/>
                  <a:gd name="connsiteY40" fmla="*/ 726757 h 991552"/>
                  <a:gd name="connsiteX41" fmla="*/ 288607 w 1390650"/>
                  <a:gd name="connsiteY41" fmla="*/ 707707 h 991552"/>
                  <a:gd name="connsiteX42" fmla="*/ 288607 w 1390650"/>
                  <a:gd name="connsiteY42" fmla="*/ 571499 h 991552"/>
                  <a:gd name="connsiteX43" fmla="*/ 1179195 w 1390650"/>
                  <a:gd name="connsiteY43" fmla="*/ 536257 h 991552"/>
                  <a:gd name="connsiteX44" fmla="*/ 1185862 w 1390650"/>
                  <a:gd name="connsiteY44" fmla="*/ 536257 h 991552"/>
                  <a:gd name="connsiteX45" fmla="*/ 1390650 w 1390650"/>
                  <a:gd name="connsiteY45" fmla="*/ 536257 h 991552"/>
                  <a:gd name="connsiteX46" fmla="*/ 1390650 w 1390650"/>
                  <a:gd name="connsiteY46" fmla="*/ 550544 h 991552"/>
                  <a:gd name="connsiteX47" fmla="*/ 1192530 w 1390650"/>
                  <a:gd name="connsiteY47" fmla="*/ 550544 h 991552"/>
                  <a:gd name="connsiteX48" fmla="*/ 1192530 w 1390650"/>
                  <a:gd name="connsiteY48" fmla="*/ 824864 h 991552"/>
                  <a:gd name="connsiteX49" fmla="*/ 1363027 w 1390650"/>
                  <a:gd name="connsiteY49" fmla="*/ 824864 h 991552"/>
                  <a:gd name="connsiteX50" fmla="*/ 1363027 w 1390650"/>
                  <a:gd name="connsiteY50" fmla="*/ 839152 h 991552"/>
                  <a:gd name="connsiteX51" fmla="*/ 1185862 w 1390650"/>
                  <a:gd name="connsiteY51" fmla="*/ 839152 h 991552"/>
                  <a:gd name="connsiteX52" fmla="*/ 1179195 w 1390650"/>
                  <a:gd name="connsiteY52" fmla="*/ 839152 h 991552"/>
                  <a:gd name="connsiteX53" fmla="*/ 1179195 w 1390650"/>
                  <a:gd name="connsiteY53" fmla="*/ 832484 h 991552"/>
                  <a:gd name="connsiteX54" fmla="*/ 1179195 w 1390650"/>
                  <a:gd name="connsiteY54" fmla="*/ 542924 h 991552"/>
                  <a:gd name="connsiteX55" fmla="*/ 0 w 1390650"/>
                  <a:gd name="connsiteY55" fmla="*/ 536257 h 991552"/>
                  <a:gd name="connsiteX56" fmla="*/ 209550 w 1390650"/>
                  <a:gd name="connsiteY56" fmla="*/ 536257 h 991552"/>
                  <a:gd name="connsiteX57" fmla="*/ 217170 w 1390650"/>
                  <a:gd name="connsiteY57" fmla="*/ 536257 h 991552"/>
                  <a:gd name="connsiteX58" fmla="*/ 217170 w 1390650"/>
                  <a:gd name="connsiteY58" fmla="*/ 542924 h 991552"/>
                  <a:gd name="connsiteX59" fmla="*/ 217170 w 1390650"/>
                  <a:gd name="connsiteY59" fmla="*/ 832484 h 991552"/>
                  <a:gd name="connsiteX60" fmla="*/ 217170 w 1390650"/>
                  <a:gd name="connsiteY60" fmla="*/ 839152 h 991552"/>
                  <a:gd name="connsiteX61" fmla="*/ 209550 w 1390650"/>
                  <a:gd name="connsiteY61" fmla="*/ 839152 h 991552"/>
                  <a:gd name="connsiteX62" fmla="*/ 27622 w 1390650"/>
                  <a:gd name="connsiteY62" fmla="*/ 839152 h 991552"/>
                  <a:gd name="connsiteX63" fmla="*/ 27622 w 1390650"/>
                  <a:gd name="connsiteY63" fmla="*/ 824864 h 991552"/>
                  <a:gd name="connsiteX64" fmla="*/ 202882 w 1390650"/>
                  <a:gd name="connsiteY64" fmla="*/ 824864 h 991552"/>
                  <a:gd name="connsiteX65" fmla="*/ 202882 w 1390650"/>
                  <a:gd name="connsiteY65" fmla="*/ 550544 h 991552"/>
                  <a:gd name="connsiteX66" fmla="*/ 0 w 1390650"/>
                  <a:gd name="connsiteY66" fmla="*/ 550544 h 991552"/>
                  <a:gd name="connsiteX67" fmla="*/ 574357 w 1390650"/>
                  <a:gd name="connsiteY67" fmla="*/ 529589 h 991552"/>
                  <a:gd name="connsiteX68" fmla="*/ 574357 w 1390650"/>
                  <a:gd name="connsiteY68" fmla="*/ 569594 h 991552"/>
                  <a:gd name="connsiteX69" fmla="*/ 815340 w 1390650"/>
                  <a:gd name="connsiteY69" fmla="*/ 569594 h 991552"/>
                  <a:gd name="connsiteX70" fmla="*/ 815340 w 1390650"/>
                  <a:gd name="connsiteY70" fmla="*/ 529589 h 991552"/>
                  <a:gd name="connsiteX71" fmla="*/ 922972 w 1390650"/>
                  <a:gd name="connsiteY71" fmla="*/ 521017 h 991552"/>
                  <a:gd name="connsiteX72" fmla="*/ 922972 w 1390650"/>
                  <a:gd name="connsiteY72" fmla="*/ 894397 h 991552"/>
                  <a:gd name="connsiteX73" fmla="*/ 988694 w 1390650"/>
                  <a:gd name="connsiteY73" fmla="*/ 969645 h 991552"/>
                  <a:gd name="connsiteX74" fmla="*/ 987742 w 1390650"/>
                  <a:gd name="connsiteY74" fmla="*/ 588645 h 991552"/>
                  <a:gd name="connsiteX75" fmla="*/ 962024 w 1390650"/>
                  <a:gd name="connsiteY75" fmla="*/ 584835 h 991552"/>
                  <a:gd name="connsiteX76" fmla="*/ 944879 w 1390650"/>
                  <a:gd name="connsiteY76" fmla="*/ 553402 h 991552"/>
                  <a:gd name="connsiteX77" fmla="*/ 922972 w 1390650"/>
                  <a:gd name="connsiteY77" fmla="*/ 521017 h 991552"/>
                  <a:gd name="connsiteX78" fmla="*/ 467677 w 1390650"/>
                  <a:gd name="connsiteY78" fmla="*/ 520065 h 991552"/>
                  <a:gd name="connsiteX79" fmla="*/ 429577 w 1390650"/>
                  <a:gd name="connsiteY79" fmla="*/ 582930 h 991552"/>
                  <a:gd name="connsiteX80" fmla="*/ 399097 w 1390650"/>
                  <a:gd name="connsiteY80" fmla="*/ 589597 h 991552"/>
                  <a:gd name="connsiteX81" fmla="*/ 399097 w 1390650"/>
                  <a:gd name="connsiteY81" fmla="*/ 965835 h 991552"/>
                  <a:gd name="connsiteX82" fmla="*/ 467677 w 1390650"/>
                  <a:gd name="connsiteY82" fmla="*/ 892492 h 991552"/>
                  <a:gd name="connsiteX83" fmla="*/ 556260 w 1390650"/>
                  <a:gd name="connsiteY83" fmla="*/ 515302 h 991552"/>
                  <a:gd name="connsiteX84" fmla="*/ 832485 w 1390650"/>
                  <a:gd name="connsiteY84" fmla="*/ 515302 h 991552"/>
                  <a:gd name="connsiteX85" fmla="*/ 832485 w 1390650"/>
                  <a:gd name="connsiteY85" fmla="*/ 583882 h 991552"/>
                  <a:gd name="connsiteX86" fmla="*/ 556260 w 1390650"/>
                  <a:gd name="connsiteY86" fmla="*/ 583882 h 991552"/>
                  <a:gd name="connsiteX87" fmla="*/ 530542 w 1390650"/>
                  <a:gd name="connsiteY87" fmla="*/ 495300 h 991552"/>
                  <a:gd name="connsiteX88" fmla="*/ 530542 w 1390650"/>
                  <a:gd name="connsiteY88" fmla="*/ 890587 h 991552"/>
                  <a:gd name="connsiteX89" fmla="*/ 563879 w 1390650"/>
                  <a:gd name="connsiteY89" fmla="*/ 890587 h 991552"/>
                  <a:gd name="connsiteX90" fmla="*/ 563879 w 1390650"/>
                  <a:gd name="connsiteY90" fmla="*/ 879157 h 991552"/>
                  <a:gd name="connsiteX91" fmla="*/ 563879 w 1390650"/>
                  <a:gd name="connsiteY91" fmla="*/ 858202 h 991552"/>
                  <a:gd name="connsiteX92" fmla="*/ 563879 w 1390650"/>
                  <a:gd name="connsiteY92" fmla="*/ 721042 h 991552"/>
                  <a:gd name="connsiteX93" fmla="*/ 695324 w 1390650"/>
                  <a:gd name="connsiteY93" fmla="*/ 605790 h 991552"/>
                  <a:gd name="connsiteX94" fmla="*/ 825817 w 1390650"/>
                  <a:gd name="connsiteY94" fmla="*/ 721042 h 991552"/>
                  <a:gd name="connsiteX95" fmla="*/ 825817 w 1390650"/>
                  <a:gd name="connsiteY95" fmla="*/ 858202 h 991552"/>
                  <a:gd name="connsiteX96" fmla="*/ 825817 w 1390650"/>
                  <a:gd name="connsiteY96" fmla="*/ 879157 h 991552"/>
                  <a:gd name="connsiteX97" fmla="*/ 825817 w 1390650"/>
                  <a:gd name="connsiteY97" fmla="*/ 890587 h 991552"/>
                  <a:gd name="connsiteX98" fmla="*/ 859154 w 1390650"/>
                  <a:gd name="connsiteY98" fmla="*/ 890587 h 991552"/>
                  <a:gd name="connsiteX99" fmla="*/ 859154 w 1390650"/>
                  <a:gd name="connsiteY99" fmla="*/ 495300 h 991552"/>
                  <a:gd name="connsiteX100" fmla="*/ 875347 w 1390650"/>
                  <a:gd name="connsiteY100" fmla="*/ 476250 h 991552"/>
                  <a:gd name="connsiteX101" fmla="*/ 872489 w 1390650"/>
                  <a:gd name="connsiteY101" fmla="*/ 892492 h 991552"/>
                  <a:gd name="connsiteX102" fmla="*/ 905827 w 1390650"/>
                  <a:gd name="connsiteY102" fmla="*/ 892492 h 991552"/>
                  <a:gd name="connsiteX103" fmla="*/ 905827 w 1390650"/>
                  <a:gd name="connsiteY103" fmla="*/ 501967 h 991552"/>
                  <a:gd name="connsiteX104" fmla="*/ 875347 w 1390650"/>
                  <a:gd name="connsiteY104" fmla="*/ 476250 h 991552"/>
                  <a:gd name="connsiteX105" fmla="*/ 514349 w 1390650"/>
                  <a:gd name="connsiteY105" fmla="*/ 476250 h 991552"/>
                  <a:gd name="connsiteX106" fmla="*/ 483869 w 1390650"/>
                  <a:gd name="connsiteY106" fmla="*/ 501967 h 991552"/>
                  <a:gd name="connsiteX107" fmla="*/ 483869 w 1390650"/>
                  <a:gd name="connsiteY107" fmla="*/ 892492 h 991552"/>
                  <a:gd name="connsiteX108" fmla="*/ 517207 w 1390650"/>
                  <a:gd name="connsiteY108" fmla="*/ 892492 h 991552"/>
                  <a:gd name="connsiteX109" fmla="*/ 514349 w 1390650"/>
                  <a:gd name="connsiteY109" fmla="*/ 476250 h 991552"/>
                  <a:gd name="connsiteX110" fmla="*/ 1026795 w 1390650"/>
                  <a:gd name="connsiteY110" fmla="*/ 442912 h 991552"/>
                  <a:gd name="connsiteX111" fmla="*/ 1097280 w 1390650"/>
                  <a:gd name="connsiteY111" fmla="*/ 442912 h 991552"/>
                  <a:gd name="connsiteX112" fmla="*/ 1097280 w 1390650"/>
                  <a:gd name="connsiteY112" fmla="*/ 510539 h 991552"/>
                  <a:gd name="connsiteX113" fmla="*/ 1026795 w 1390650"/>
                  <a:gd name="connsiteY113" fmla="*/ 510539 h 991552"/>
                  <a:gd name="connsiteX114" fmla="*/ 292417 w 1390650"/>
                  <a:gd name="connsiteY114" fmla="*/ 442912 h 991552"/>
                  <a:gd name="connsiteX115" fmla="*/ 362902 w 1390650"/>
                  <a:gd name="connsiteY115" fmla="*/ 442912 h 991552"/>
                  <a:gd name="connsiteX116" fmla="*/ 362902 w 1390650"/>
                  <a:gd name="connsiteY116" fmla="*/ 510539 h 991552"/>
                  <a:gd name="connsiteX117" fmla="*/ 292417 w 1390650"/>
                  <a:gd name="connsiteY117" fmla="*/ 510539 h 991552"/>
                  <a:gd name="connsiteX118" fmla="*/ 748664 w 1390650"/>
                  <a:gd name="connsiteY118" fmla="*/ 441960 h 991552"/>
                  <a:gd name="connsiteX119" fmla="*/ 732472 w 1390650"/>
                  <a:gd name="connsiteY119" fmla="*/ 458152 h 991552"/>
                  <a:gd name="connsiteX120" fmla="*/ 691514 w 1390650"/>
                  <a:gd name="connsiteY120" fmla="*/ 478155 h 991552"/>
                  <a:gd name="connsiteX121" fmla="*/ 651509 w 1390650"/>
                  <a:gd name="connsiteY121" fmla="*/ 450532 h 991552"/>
                  <a:gd name="connsiteX122" fmla="*/ 628649 w 1390650"/>
                  <a:gd name="connsiteY122" fmla="*/ 443865 h 991552"/>
                  <a:gd name="connsiteX123" fmla="*/ 624839 w 1390650"/>
                  <a:gd name="connsiteY123" fmla="*/ 450532 h 991552"/>
                  <a:gd name="connsiteX124" fmla="*/ 576262 w 1390650"/>
                  <a:gd name="connsiteY124" fmla="*/ 454342 h 991552"/>
                  <a:gd name="connsiteX125" fmla="*/ 567689 w 1390650"/>
                  <a:gd name="connsiteY125" fmla="*/ 463867 h 991552"/>
                  <a:gd name="connsiteX126" fmla="*/ 556259 w 1390650"/>
                  <a:gd name="connsiteY126" fmla="*/ 453390 h 991552"/>
                  <a:gd name="connsiteX127" fmla="*/ 530542 w 1390650"/>
                  <a:gd name="connsiteY127" fmla="*/ 466725 h 991552"/>
                  <a:gd name="connsiteX128" fmla="*/ 530542 w 1390650"/>
                  <a:gd name="connsiteY128" fmla="*/ 481965 h 991552"/>
                  <a:gd name="connsiteX129" fmla="*/ 857249 w 1390650"/>
                  <a:gd name="connsiteY129" fmla="*/ 481965 h 991552"/>
                  <a:gd name="connsiteX130" fmla="*/ 857249 w 1390650"/>
                  <a:gd name="connsiteY130" fmla="*/ 463867 h 991552"/>
                  <a:gd name="connsiteX131" fmla="*/ 837247 w 1390650"/>
                  <a:gd name="connsiteY131" fmla="*/ 453390 h 991552"/>
                  <a:gd name="connsiteX132" fmla="*/ 828674 w 1390650"/>
                  <a:gd name="connsiteY132" fmla="*/ 461962 h 991552"/>
                  <a:gd name="connsiteX133" fmla="*/ 812482 w 1390650"/>
                  <a:gd name="connsiteY133" fmla="*/ 457200 h 991552"/>
                  <a:gd name="connsiteX134" fmla="*/ 765809 w 1390650"/>
                  <a:gd name="connsiteY134" fmla="*/ 450532 h 991552"/>
                  <a:gd name="connsiteX135" fmla="*/ 748664 w 1390650"/>
                  <a:gd name="connsiteY135" fmla="*/ 441960 h 991552"/>
                  <a:gd name="connsiteX136" fmla="*/ 937260 w 1390650"/>
                  <a:gd name="connsiteY136" fmla="*/ 426720 h 991552"/>
                  <a:gd name="connsiteX137" fmla="*/ 963930 w 1390650"/>
                  <a:gd name="connsiteY137" fmla="*/ 453390 h 991552"/>
                  <a:gd name="connsiteX138" fmla="*/ 937260 w 1390650"/>
                  <a:gd name="connsiteY138" fmla="*/ 480060 h 991552"/>
                  <a:gd name="connsiteX139" fmla="*/ 910590 w 1390650"/>
                  <a:gd name="connsiteY139" fmla="*/ 453390 h 991552"/>
                  <a:gd name="connsiteX140" fmla="*/ 937260 w 1390650"/>
                  <a:gd name="connsiteY140" fmla="*/ 426720 h 991552"/>
                  <a:gd name="connsiteX141" fmla="*/ 451485 w 1390650"/>
                  <a:gd name="connsiteY141" fmla="*/ 425767 h 991552"/>
                  <a:gd name="connsiteX142" fmla="*/ 478155 w 1390650"/>
                  <a:gd name="connsiteY142" fmla="*/ 452437 h 991552"/>
                  <a:gd name="connsiteX143" fmla="*/ 451485 w 1390650"/>
                  <a:gd name="connsiteY143" fmla="*/ 479107 h 991552"/>
                  <a:gd name="connsiteX144" fmla="*/ 424815 w 1390650"/>
                  <a:gd name="connsiteY144" fmla="*/ 452437 h 991552"/>
                  <a:gd name="connsiteX145" fmla="*/ 451485 w 1390650"/>
                  <a:gd name="connsiteY145" fmla="*/ 425767 h 991552"/>
                  <a:gd name="connsiteX146" fmla="*/ 1005839 w 1390650"/>
                  <a:gd name="connsiteY146" fmla="*/ 393382 h 991552"/>
                  <a:gd name="connsiteX147" fmla="*/ 1005839 w 1390650"/>
                  <a:gd name="connsiteY147" fmla="*/ 981075 h 991552"/>
                  <a:gd name="connsiteX148" fmla="*/ 1120139 w 1390650"/>
                  <a:gd name="connsiteY148" fmla="*/ 981075 h 991552"/>
                  <a:gd name="connsiteX149" fmla="*/ 1120139 w 1390650"/>
                  <a:gd name="connsiteY149" fmla="*/ 393382 h 991552"/>
                  <a:gd name="connsiteX150" fmla="*/ 270509 w 1390650"/>
                  <a:gd name="connsiteY150" fmla="*/ 393382 h 991552"/>
                  <a:gd name="connsiteX151" fmla="*/ 270509 w 1390650"/>
                  <a:gd name="connsiteY151" fmla="*/ 981075 h 991552"/>
                  <a:gd name="connsiteX152" fmla="*/ 384809 w 1390650"/>
                  <a:gd name="connsiteY152" fmla="*/ 981075 h 991552"/>
                  <a:gd name="connsiteX153" fmla="*/ 384809 w 1390650"/>
                  <a:gd name="connsiteY153" fmla="*/ 393382 h 991552"/>
                  <a:gd name="connsiteX154" fmla="*/ 869632 w 1390650"/>
                  <a:gd name="connsiteY154" fmla="*/ 372427 h 991552"/>
                  <a:gd name="connsiteX155" fmla="*/ 896302 w 1390650"/>
                  <a:gd name="connsiteY155" fmla="*/ 399097 h 991552"/>
                  <a:gd name="connsiteX156" fmla="*/ 869632 w 1390650"/>
                  <a:gd name="connsiteY156" fmla="*/ 425767 h 991552"/>
                  <a:gd name="connsiteX157" fmla="*/ 842962 w 1390650"/>
                  <a:gd name="connsiteY157" fmla="*/ 399097 h 991552"/>
                  <a:gd name="connsiteX158" fmla="*/ 869632 w 1390650"/>
                  <a:gd name="connsiteY158" fmla="*/ 372427 h 991552"/>
                  <a:gd name="connsiteX159" fmla="*/ 519112 w 1390650"/>
                  <a:gd name="connsiteY159" fmla="*/ 370522 h 991552"/>
                  <a:gd name="connsiteX160" fmla="*/ 545782 w 1390650"/>
                  <a:gd name="connsiteY160" fmla="*/ 397192 h 991552"/>
                  <a:gd name="connsiteX161" fmla="*/ 519112 w 1390650"/>
                  <a:gd name="connsiteY161" fmla="*/ 423862 h 991552"/>
                  <a:gd name="connsiteX162" fmla="*/ 492442 w 1390650"/>
                  <a:gd name="connsiteY162" fmla="*/ 397192 h 991552"/>
                  <a:gd name="connsiteX163" fmla="*/ 519112 w 1390650"/>
                  <a:gd name="connsiteY163" fmla="*/ 370522 h 991552"/>
                  <a:gd name="connsiteX164" fmla="*/ 991552 w 1390650"/>
                  <a:gd name="connsiteY164" fmla="*/ 363855 h 991552"/>
                  <a:gd name="connsiteX165" fmla="*/ 1003934 w 1390650"/>
                  <a:gd name="connsiteY165" fmla="*/ 381952 h 991552"/>
                  <a:gd name="connsiteX166" fmla="*/ 1122997 w 1390650"/>
                  <a:gd name="connsiteY166" fmla="*/ 381952 h 991552"/>
                  <a:gd name="connsiteX167" fmla="*/ 1134427 w 1390650"/>
                  <a:gd name="connsiteY167" fmla="*/ 363855 h 991552"/>
                  <a:gd name="connsiteX168" fmla="*/ 254317 w 1390650"/>
                  <a:gd name="connsiteY168" fmla="*/ 363855 h 991552"/>
                  <a:gd name="connsiteX169" fmla="*/ 266699 w 1390650"/>
                  <a:gd name="connsiteY169" fmla="*/ 381952 h 991552"/>
                  <a:gd name="connsiteX170" fmla="*/ 385762 w 1390650"/>
                  <a:gd name="connsiteY170" fmla="*/ 381952 h 991552"/>
                  <a:gd name="connsiteX171" fmla="*/ 397192 w 1390650"/>
                  <a:gd name="connsiteY171" fmla="*/ 363855 h 991552"/>
                  <a:gd name="connsiteX172" fmla="*/ 787717 w 1390650"/>
                  <a:gd name="connsiteY172" fmla="*/ 340995 h 991552"/>
                  <a:gd name="connsiteX173" fmla="*/ 814387 w 1390650"/>
                  <a:gd name="connsiteY173" fmla="*/ 367665 h 991552"/>
                  <a:gd name="connsiteX174" fmla="*/ 787717 w 1390650"/>
                  <a:gd name="connsiteY174" fmla="*/ 394335 h 991552"/>
                  <a:gd name="connsiteX175" fmla="*/ 761047 w 1390650"/>
                  <a:gd name="connsiteY175" fmla="*/ 367665 h 991552"/>
                  <a:gd name="connsiteX176" fmla="*/ 787717 w 1390650"/>
                  <a:gd name="connsiteY176" fmla="*/ 340995 h 991552"/>
                  <a:gd name="connsiteX177" fmla="*/ 601027 w 1390650"/>
                  <a:gd name="connsiteY177" fmla="*/ 340042 h 991552"/>
                  <a:gd name="connsiteX178" fmla="*/ 627697 w 1390650"/>
                  <a:gd name="connsiteY178" fmla="*/ 366712 h 991552"/>
                  <a:gd name="connsiteX179" fmla="*/ 601027 w 1390650"/>
                  <a:gd name="connsiteY179" fmla="*/ 393382 h 991552"/>
                  <a:gd name="connsiteX180" fmla="*/ 574357 w 1390650"/>
                  <a:gd name="connsiteY180" fmla="*/ 366712 h 991552"/>
                  <a:gd name="connsiteX181" fmla="*/ 601027 w 1390650"/>
                  <a:gd name="connsiteY181" fmla="*/ 340042 h 991552"/>
                  <a:gd name="connsiteX182" fmla="*/ 1003934 w 1390650"/>
                  <a:gd name="connsiteY182" fmla="*/ 330517 h 991552"/>
                  <a:gd name="connsiteX183" fmla="*/ 991552 w 1390650"/>
                  <a:gd name="connsiteY183" fmla="*/ 348615 h 991552"/>
                  <a:gd name="connsiteX184" fmla="*/ 1134427 w 1390650"/>
                  <a:gd name="connsiteY184" fmla="*/ 348615 h 991552"/>
                  <a:gd name="connsiteX185" fmla="*/ 1122044 w 1390650"/>
                  <a:gd name="connsiteY185" fmla="*/ 330517 h 991552"/>
                  <a:gd name="connsiteX186" fmla="*/ 267652 w 1390650"/>
                  <a:gd name="connsiteY186" fmla="*/ 330517 h 991552"/>
                  <a:gd name="connsiteX187" fmla="*/ 255269 w 1390650"/>
                  <a:gd name="connsiteY187" fmla="*/ 348615 h 991552"/>
                  <a:gd name="connsiteX188" fmla="*/ 399097 w 1390650"/>
                  <a:gd name="connsiteY188" fmla="*/ 348615 h 991552"/>
                  <a:gd name="connsiteX189" fmla="*/ 386714 w 1390650"/>
                  <a:gd name="connsiteY189" fmla="*/ 330517 h 991552"/>
                  <a:gd name="connsiteX190" fmla="*/ 694372 w 1390650"/>
                  <a:gd name="connsiteY190" fmla="*/ 327660 h 991552"/>
                  <a:gd name="connsiteX191" fmla="*/ 721042 w 1390650"/>
                  <a:gd name="connsiteY191" fmla="*/ 354330 h 991552"/>
                  <a:gd name="connsiteX192" fmla="*/ 694372 w 1390650"/>
                  <a:gd name="connsiteY192" fmla="*/ 381000 h 991552"/>
                  <a:gd name="connsiteX193" fmla="*/ 667702 w 1390650"/>
                  <a:gd name="connsiteY193" fmla="*/ 354330 h 991552"/>
                  <a:gd name="connsiteX194" fmla="*/ 694372 w 1390650"/>
                  <a:gd name="connsiteY194" fmla="*/ 327660 h 991552"/>
                  <a:gd name="connsiteX195" fmla="*/ 698182 w 1390650"/>
                  <a:gd name="connsiteY195" fmla="*/ 305752 h 991552"/>
                  <a:gd name="connsiteX196" fmla="*/ 399097 w 1390650"/>
                  <a:gd name="connsiteY196" fmla="*/ 439102 h 991552"/>
                  <a:gd name="connsiteX197" fmla="*/ 399097 w 1390650"/>
                  <a:gd name="connsiteY197" fmla="*/ 577215 h 991552"/>
                  <a:gd name="connsiteX198" fmla="*/ 419099 w 1390650"/>
                  <a:gd name="connsiteY198" fmla="*/ 572452 h 991552"/>
                  <a:gd name="connsiteX199" fmla="*/ 686752 w 1390650"/>
                  <a:gd name="connsiteY199" fmla="*/ 412432 h 991552"/>
                  <a:gd name="connsiteX200" fmla="*/ 966787 w 1390650"/>
                  <a:gd name="connsiteY200" fmla="*/ 567690 h 991552"/>
                  <a:gd name="connsiteX201" fmla="*/ 990599 w 1390650"/>
                  <a:gd name="connsiteY201" fmla="*/ 577215 h 991552"/>
                  <a:gd name="connsiteX202" fmla="*/ 990599 w 1390650"/>
                  <a:gd name="connsiteY202" fmla="*/ 443865 h 991552"/>
                  <a:gd name="connsiteX203" fmla="*/ 988694 w 1390650"/>
                  <a:gd name="connsiteY203" fmla="*/ 444817 h 991552"/>
                  <a:gd name="connsiteX204" fmla="*/ 698182 w 1390650"/>
                  <a:gd name="connsiteY204" fmla="*/ 305752 h 991552"/>
                  <a:gd name="connsiteX205" fmla="*/ 1062990 w 1390650"/>
                  <a:gd name="connsiteY205" fmla="*/ 263842 h 991552"/>
                  <a:gd name="connsiteX206" fmla="*/ 1044892 w 1390650"/>
                  <a:gd name="connsiteY206" fmla="*/ 278130 h 991552"/>
                  <a:gd name="connsiteX207" fmla="*/ 1062990 w 1390650"/>
                  <a:gd name="connsiteY207" fmla="*/ 292417 h 991552"/>
                  <a:gd name="connsiteX208" fmla="*/ 1081087 w 1390650"/>
                  <a:gd name="connsiteY208" fmla="*/ 278130 h 991552"/>
                  <a:gd name="connsiteX209" fmla="*/ 1062990 w 1390650"/>
                  <a:gd name="connsiteY209" fmla="*/ 263842 h 991552"/>
                  <a:gd name="connsiteX210" fmla="*/ 327659 w 1390650"/>
                  <a:gd name="connsiteY210" fmla="*/ 263842 h 991552"/>
                  <a:gd name="connsiteX211" fmla="*/ 309562 w 1390650"/>
                  <a:gd name="connsiteY211" fmla="*/ 278130 h 991552"/>
                  <a:gd name="connsiteX212" fmla="*/ 327659 w 1390650"/>
                  <a:gd name="connsiteY212" fmla="*/ 292417 h 991552"/>
                  <a:gd name="connsiteX213" fmla="*/ 345757 w 1390650"/>
                  <a:gd name="connsiteY213" fmla="*/ 278130 h 991552"/>
                  <a:gd name="connsiteX214" fmla="*/ 327659 w 1390650"/>
                  <a:gd name="connsiteY214" fmla="*/ 263842 h 991552"/>
                  <a:gd name="connsiteX215" fmla="*/ 1062990 w 1390650"/>
                  <a:gd name="connsiteY215" fmla="*/ 249555 h 991552"/>
                  <a:gd name="connsiteX216" fmla="*/ 1097280 w 1390650"/>
                  <a:gd name="connsiteY216" fmla="*/ 278130 h 991552"/>
                  <a:gd name="connsiteX217" fmla="*/ 1062990 w 1390650"/>
                  <a:gd name="connsiteY217" fmla="*/ 306705 h 991552"/>
                  <a:gd name="connsiteX218" fmla="*/ 1028700 w 1390650"/>
                  <a:gd name="connsiteY218" fmla="*/ 278130 h 991552"/>
                  <a:gd name="connsiteX219" fmla="*/ 1062990 w 1390650"/>
                  <a:gd name="connsiteY219" fmla="*/ 249555 h 991552"/>
                  <a:gd name="connsiteX220" fmla="*/ 327659 w 1390650"/>
                  <a:gd name="connsiteY220" fmla="*/ 249555 h 991552"/>
                  <a:gd name="connsiteX221" fmla="*/ 361949 w 1390650"/>
                  <a:gd name="connsiteY221" fmla="*/ 278130 h 991552"/>
                  <a:gd name="connsiteX222" fmla="*/ 327659 w 1390650"/>
                  <a:gd name="connsiteY222" fmla="*/ 306705 h 991552"/>
                  <a:gd name="connsiteX223" fmla="*/ 293369 w 1390650"/>
                  <a:gd name="connsiteY223" fmla="*/ 278130 h 991552"/>
                  <a:gd name="connsiteX224" fmla="*/ 327659 w 1390650"/>
                  <a:gd name="connsiteY224" fmla="*/ 249555 h 991552"/>
                  <a:gd name="connsiteX225" fmla="*/ 1003934 w 1390650"/>
                  <a:gd name="connsiteY225" fmla="*/ 240030 h 991552"/>
                  <a:gd name="connsiteX226" fmla="*/ 1003934 w 1390650"/>
                  <a:gd name="connsiteY226" fmla="*/ 314325 h 991552"/>
                  <a:gd name="connsiteX227" fmla="*/ 1122044 w 1390650"/>
                  <a:gd name="connsiteY227" fmla="*/ 314325 h 991552"/>
                  <a:gd name="connsiteX228" fmla="*/ 1122044 w 1390650"/>
                  <a:gd name="connsiteY228" fmla="*/ 240030 h 991552"/>
                  <a:gd name="connsiteX229" fmla="*/ 267652 w 1390650"/>
                  <a:gd name="connsiteY229" fmla="*/ 240030 h 991552"/>
                  <a:gd name="connsiteX230" fmla="*/ 267652 w 1390650"/>
                  <a:gd name="connsiteY230" fmla="*/ 314325 h 991552"/>
                  <a:gd name="connsiteX231" fmla="*/ 386714 w 1390650"/>
                  <a:gd name="connsiteY231" fmla="*/ 314325 h 991552"/>
                  <a:gd name="connsiteX232" fmla="*/ 386714 w 1390650"/>
                  <a:gd name="connsiteY232" fmla="*/ 240030 h 991552"/>
                  <a:gd name="connsiteX233" fmla="*/ 995362 w 1390650"/>
                  <a:gd name="connsiteY233" fmla="*/ 211455 h 991552"/>
                  <a:gd name="connsiteX234" fmla="*/ 1002982 w 1390650"/>
                  <a:gd name="connsiteY234" fmla="*/ 229552 h 991552"/>
                  <a:gd name="connsiteX235" fmla="*/ 1122044 w 1390650"/>
                  <a:gd name="connsiteY235" fmla="*/ 229552 h 991552"/>
                  <a:gd name="connsiteX236" fmla="*/ 1129664 w 1390650"/>
                  <a:gd name="connsiteY236" fmla="*/ 211455 h 991552"/>
                  <a:gd name="connsiteX237" fmla="*/ 260032 w 1390650"/>
                  <a:gd name="connsiteY237" fmla="*/ 211455 h 991552"/>
                  <a:gd name="connsiteX238" fmla="*/ 267652 w 1390650"/>
                  <a:gd name="connsiteY238" fmla="*/ 229552 h 991552"/>
                  <a:gd name="connsiteX239" fmla="*/ 387667 w 1390650"/>
                  <a:gd name="connsiteY239" fmla="*/ 229552 h 991552"/>
                  <a:gd name="connsiteX240" fmla="*/ 395287 w 1390650"/>
                  <a:gd name="connsiteY240" fmla="*/ 211455 h 991552"/>
                  <a:gd name="connsiteX241" fmla="*/ 1064894 w 1390650"/>
                  <a:gd name="connsiteY241" fmla="*/ 146685 h 991552"/>
                  <a:gd name="connsiteX242" fmla="*/ 1002029 w 1390650"/>
                  <a:gd name="connsiteY242" fmla="*/ 197167 h 991552"/>
                  <a:gd name="connsiteX243" fmla="*/ 1122997 w 1390650"/>
                  <a:gd name="connsiteY243" fmla="*/ 197167 h 991552"/>
                  <a:gd name="connsiteX244" fmla="*/ 325754 w 1390650"/>
                  <a:gd name="connsiteY244" fmla="*/ 146685 h 991552"/>
                  <a:gd name="connsiteX245" fmla="*/ 266699 w 1390650"/>
                  <a:gd name="connsiteY245" fmla="*/ 197167 h 991552"/>
                  <a:gd name="connsiteX246" fmla="*/ 388619 w 1390650"/>
                  <a:gd name="connsiteY246" fmla="*/ 197167 h 991552"/>
                  <a:gd name="connsiteX247" fmla="*/ 687704 w 1390650"/>
                  <a:gd name="connsiteY247" fmla="*/ 0 h 991552"/>
                  <a:gd name="connsiteX248" fmla="*/ 701992 w 1390650"/>
                  <a:gd name="connsiteY248" fmla="*/ 0 h 991552"/>
                  <a:gd name="connsiteX249" fmla="*/ 702944 w 1390650"/>
                  <a:gd name="connsiteY249" fmla="*/ 104775 h 991552"/>
                  <a:gd name="connsiteX250" fmla="*/ 719137 w 1390650"/>
                  <a:gd name="connsiteY250" fmla="*/ 132397 h 991552"/>
                  <a:gd name="connsiteX251" fmla="*/ 737234 w 1390650"/>
                  <a:gd name="connsiteY251" fmla="*/ 144780 h 991552"/>
                  <a:gd name="connsiteX252" fmla="*/ 732472 w 1390650"/>
                  <a:gd name="connsiteY252" fmla="*/ 162877 h 991552"/>
                  <a:gd name="connsiteX253" fmla="*/ 784859 w 1390650"/>
                  <a:gd name="connsiteY253" fmla="*/ 196215 h 991552"/>
                  <a:gd name="connsiteX254" fmla="*/ 755332 w 1390650"/>
                  <a:gd name="connsiteY254" fmla="*/ 231457 h 991552"/>
                  <a:gd name="connsiteX255" fmla="*/ 786764 w 1390650"/>
                  <a:gd name="connsiteY255" fmla="*/ 273367 h 991552"/>
                  <a:gd name="connsiteX256" fmla="*/ 840104 w 1390650"/>
                  <a:gd name="connsiteY256" fmla="*/ 261937 h 991552"/>
                  <a:gd name="connsiteX257" fmla="*/ 872489 w 1390650"/>
                  <a:gd name="connsiteY257" fmla="*/ 293370 h 991552"/>
                  <a:gd name="connsiteX258" fmla="*/ 902017 w 1390650"/>
                  <a:gd name="connsiteY258" fmla="*/ 284797 h 991552"/>
                  <a:gd name="connsiteX259" fmla="*/ 899159 w 1390650"/>
                  <a:gd name="connsiteY259" fmla="*/ 257175 h 991552"/>
                  <a:gd name="connsiteX260" fmla="*/ 955357 w 1390650"/>
                  <a:gd name="connsiteY260" fmla="*/ 263842 h 991552"/>
                  <a:gd name="connsiteX261" fmla="*/ 925829 w 1390650"/>
                  <a:gd name="connsiteY261" fmla="*/ 294322 h 991552"/>
                  <a:gd name="connsiteX262" fmla="*/ 935354 w 1390650"/>
                  <a:gd name="connsiteY262" fmla="*/ 320992 h 991552"/>
                  <a:gd name="connsiteX263" fmla="*/ 962977 w 1390650"/>
                  <a:gd name="connsiteY263" fmla="*/ 324802 h 991552"/>
                  <a:gd name="connsiteX264" fmla="*/ 974407 w 1390650"/>
                  <a:gd name="connsiteY264" fmla="*/ 345757 h 991552"/>
                  <a:gd name="connsiteX265" fmla="*/ 988694 w 1390650"/>
                  <a:gd name="connsiteY265" fmla="*/ 319087 h 991552"/>
                  <a:gd name="connsiteX266" fmla="*/ 988694 w 1390650"/>
                  <a:gd name="connsiteY266" fmla="*/ 232410 h 991552"/>
                  <a:gd name="connsiteX267" fmla="*/ 978217 w 1390650"/>
                  <a:gd name="connsiteY267" fmla="*/ 210502 h 991552"/>
                  <a:gd name="connsiteX268" fmla="*/ 967739 w 1390650"/>
                  <a:gd name="connsiteY268" fmla="*/ 210502 h 991552"/>
                  <a:gd name="connsiteX269" fmla="*/ 967739 w 1390650"/>
                  <a:gd name="connsiteY269" fmla="*/ 197167 h 991552"/>
                  <a:gd name="connsiteX270" fmla="*/ 981074 w 1390650"/>
                  <a:gd name="connsiteY270" fmla="*/ 197167 h 991552"/>
                  <a:gd name="connsiteX271" fmla="*/ 1046797 w 1390650"/>
                  <a:gd name="connsiteY271" fmla="*/ 141922 h 991552"/>
                  <a:gd name="connsiteX272" fmla="*/ 1047749 w 1390650"/>
                  <a:gd name="connsiteY272" fmla="*/ 123825 h 991552"/>
                  <a:gd name="connsiteX273" fmla="*/ 1055369 w 1390650"/>
                  <a:gd name="connsiteY273" fmla="*/ 98107 h 991552"/>
                  <a:gd name="connsiteX274" fmla="*/ 1066799 w 1390650"/>
                  <a:gd name="connsiteY274" fmla="*/ 46672 h 991552"/>
                  <a:gd name="connsiteX275" fmla="*/ 1078229 w 1390650"/>
                  <a:gd name="connsiteY275" fmla="*/ 98107 h 991552"/>
                  <a:gd name="connsiteX276" fmla="*/ 1083944 w 1390650"/>
                  <a:gd name="connsiteY276" fmla="*/ 124777 h 991552"/>
                  <a:gd name="connsiteX277" fmla="*/ 1083944 w 1390650"/>
                  <a:gd name="connsiteY277" fmla="*/ 143827 h 991552"/>
                  <a:gd name="connsiteX278" fmla="*/ 1145857 w 1390650"/>
                  <a:gd name="connsiteY278" fmla="*/ 197167 h 991552"/>
                  <a:gd name="connsiteX279" fmla="*/ 1159192 w 1390650"/>
                  <a:gd name="connsiteY279" fmla="*/ 197167 h 991552"/>
                  <a:gd name="connsiteX280" fmla="*/ 1159192 w 1390650"/>
                  <a:gd name="connsiteY280" fmla="*/ 210502 h 991552"/>
                  <a:gd name="connsiteX281" fmla="*/ 1148714 w 1390650"/>
                  <a:gd name="connsiteY281" fmla="*/ 210502 h 991552"/>
                  <a:gd name="connsiteX282" fmla="*/ 1138237 w 1390650"/>
                  <a:gd name="connsiteY282" fmla="*/ 232410 h 991552"/>
                  <a:gd name="connsiteX283" fmla="*/ 1138237 w 1390650"/>
                  <a:gd name="connsiteY283" fmla="*/ 320040 h 991552"/>
                  <a:gd name="connsiteX284" fmla="*/ 1159192 w 1390650"/>
                  <a:gd name="connsiteY284" fmla="*/ 357187 h 991552"/>
                  <a:gd name="connsiteX285" fmla="*/ 1135379 w 1390650"/>
                  <a:gd name="connsiteY285" fmla="*/ 391477 h 991552"/>
                  <a:gd name="connsiteX286" fmla="*/ 1135379 w 1390650"/>
                  <a:gd name="connsiteY286" fmla="*/ 401002 h 991552"/>
                  <a:gd name="connsiteX287" fmla="*/ 1364932 w 1390650"/>
                  <a:gd name="connsiteY287" fmla="*/ 401002 h 991552"/>
                  <a:gd name="connsiteX288" fmla="*/ 1364932 w 1390650"/>
                  <a:gd name="connsiteY288" fmla="*/ 415290 h 991552"/>
                  <a:gd name="connsiteX289" fmla="*/ 1134427 w 1390650"/>
                  <a:gd name="connsiteY289" fmla="*/ 415290 h 991552"/>
                  <a:gd name="connsiteX290" fmla="*/ 1134427 w 1390650"/>
                  <a:gd name="connsiteY290" fmla="*/ 461962 h 991552"/>
                  <a:gd name="connsiteX291" fmla="*/ 1381124 w 1390650"/>
                  <a:gd name="connsiteY291" fmla="*/ 461962 h 991552"/>
                  <a:gd name="connsiteX292" fmla="*/ 1381124 w 1390650"/>
                  <a:gd name="connsiteY292" fmla="*/ 475297 h 991552"/>
                  <a:gd name="connsiteX293" fmla="*/ 1134427 w 1390650"/>
                  <a:gd name="connsiteY293" fmla="*/ 475297 h 991552"/>
                  <a:gd name="connsiteX294" fmla="*/ 1134427 w 1390650"/>
                  <a:gd name="connsiteY294" fmla="*/ 489585 h 991552"/>
                  <a:gd name="connsiteX295" fmla="*/ 1383982 w 1390650"/>
                  <a:gd name="connsiteY295" fmla="*/ 489585 h 991552"/>
                  <a:gd name="connsiteX296" fmla="*/ 1383982 w 1390650"/>
                  <a:gd name="connsiteY296" fmla="*/ 501967 h 991552"/>
                  <a:gd name="connsiteX297" fmla="*/ 1135379 w 1390650"/>
                  <a:gd name="connsiteY297" fmla="*/ 501967 h 991552"/>
                  <a:gd name="connsiteX298" fmla="*/ 1135379 w 1390650"/>
                  <a:gd name="connsiteY298" fmla="*/ 873442 h 991552"/>
                  <a:gd name="connsiteX299" fmla="*/ 1362074 w 1390650"/>
                  <a:gd name="connsiteY299" fmla="*/ 873442 h 991552"/>
                  <a:gd name="connsiteX300" fmla="*/ 1362074 w 1390650"/>
                  <a:gd name="connsiteY300" fmla="*/ 885825 h 991552"/>
                  <a:gd name="connsiteX301" fmla="*/ 1135379 w 1390650"/>
                  <a:gd name="connsiteY301" fmla="*/ 885825 h 991552"/>
                  <a:gd name="connsiteX302" fmla="*/ 1135379 w 1390650"/>
                  <a:gd name="connsiteY302" fmla="*/ 979170 h 991552"/>
                  <a:gd name="connsiteX303" fmla="*/ 1354454 w 1390650"/>
                  <a:gd name="connsiteY303" fmla="*/ 979170 h 991552"/>
                  <a:gd name="connsiteX304" fmla="*/ 1354454 w 1390650"/>
                  <a:gd name="connsiteY304" fmla="*/ 991552 h 991552"/>
                  <a:gd name="connsiteX305" fmla="*/ 1135379 w 1390650"/>
                  <a:gd name="connsiteY305" fmla="*/ 991552 h 991552"/>
                  <a:gd name="connsiteX306" fmla="*/ 991552 w 1390650"/>
                  <a:gd name="connsiteY306" fmla="*/ 991552 h 991552"/>
                  <a:gd name="connsiteX307" fmla="*/ 991552 w 1390650"/>
                  <a:gd name="connsiteY307" fmla="*/ 984885 h 991552"/>
                  <a:gd name="connsiteX308" fmla="*/ 915352 w 1390650"/>
                  <a:gd name="connsiteY308" fmla="*/ 902970 h 991552"/>
                  <a:gd name="connsiteX309" fmla="*/ 473392 w 1390650"/>
                  <a:gd name="connsiteY309" fmla="*/ 902970 h 991552"/>
                  <a:gd name="connsiteX310" fmla="*/ 399097 w 1390650"/>
                  <a:gd name="connsiteY310" fmla="*/ 984885 h 991552"/>
                  <a:gd name="connsiteX311" fmla="*/ 399097 w 1390650"/>
                  <a:gd name="connsiteY311" fmla="*/ 991552 h 991552"/>
                  <a:gd name="connsiteX312" fmla="*/ 255269 w 1390650"/>
                  <a:gd name="connsiteY312" fmla="*/ 991552 h 991552"/>
                  <a:gd name="connsiteX313" fmla="*/ 36194 w 1390650"/>
                  <a:gd name="connsiteY313" fmla="*/ 991552 h 991552"/>
                  <a:gd name="connsiteX314" fmla="*/ 36194 w 1390650"/>
                  <a:gd name="connsiteY314" fmla="*/ 979170 h 991552"/>
                  <a:gd name="connsiteX315" fmla="*/ 255269 w 1390650"/>
                  <a:gd name="connsiteY315" fmla="*/ 979170 h 991552"/>
                  <a:gd name="connsiteX316" fmla="*/ 255269 w 1390650"/>
                  <a:gd name="connsiteY316" fmla="*/ 885825 h 991552"/>
                  <a:gd name="connsiteX317" fmla="*/ 28574 w 1390650"/>
                  <a:gd name="connsiteY317" fmla="*/ 885825 h 991552"/>
                  <a:gd name="connsiteX318" fmla="*/ 28574 w 1390650"/>
                  <a:gd name="connsiteY318" fmla="*/ 873442 h 991552"/>
                  <a:gd name="connsiteX319" fmla="*/ 256222 w 1390650"/>
                  <a:gd name="connsiteY319" fmla="*/ 873442 h 991552"/>
                  <a:gd name="connsiteX320" fmla="*/ 256222 w 1390650"/>
                  <a:gd name="connsiteY320" fmla="*/ 501015 h 991552"/>
                  <a:gd name="connsiteX321" fmla="*/ 6667 w 1390650"/>
                  <a:gd name="connsiteY321" fmla="*/ 501015 h 991552"/>
                  <a:gd name="connsiteX322" fmla="*/ 6667 w 1390650"/>
                  <a:gd name="connsiteY322" fmla="*/ 488632 h 991552"/>
                  <a:gd name="connsiteX323" fmla="*/ 255269 w 1390650"/>
                  <a:gd name="connsiteY323" fmla="*/ 488632 h 991552"/>
                  <a:gd name="connsiteX324" fmla="*/ 255269 w 1390650"/>
                  <a:gd name="connsiteY324" fmla="*/ 474345 h 991552"/>
                  <a:gd name="connsiteX325" fmla="*/ 8572 w 1390650"/>
                  <a:gd name="connsiteY325" fmla="*/ 474345 h 991552"/>
                  <a:gd name="connsiteX326" fmla="*/ 8572 w 1390650"/>
                  <a:gd name="connsiteY326" fmla="*/ 461962 h 991552"/>
                  <a:gd name="connsiteX327" fmla="*/ 255269 w 1390650"/>
                  <a:gd name="connsiteY327" fmla="*/ 461962 h 991552"/>
                  <a:gd name="connsiteX328" fmla="*/ 255269 w 1390650"/>
                  <a:gd name="connsiteY328" fmla="*/ 414337 h 991552"/>
                  <a:gd name="connsiteX329" fmla="*/ 25717 w 1390650"/>
                  <a:gd name="connsiteY329" fmla="*/ 414337 h 991552"/>
                  <a:gd name="connsiteX330" fmla="*/ 25717 w 1390650"/>
                  <a:gd name="connsiteY330" fmla="*/ 400050 h 991552"/>
                  <a:gd name="connsiteX331" fmla="*/ 255269 w 1390650"/>
                  <a:gd name="connsiteY331" fmla="*/ 400050 h 991552"/>
                  <a:gd name="connsiteX332" fmla="*/ 255269 w 1390650"/>
                  <a:gd name="connsiteY332" fmla="*/ 390525 h 991552"/>
                  <a:gd name="connsiteX333" fmla="*/ 231457 w 1390650"/>
                  <a:gd name="connsiteY333" fmla="*/ 356235 h 991552"/>
                  <a:gd name="connsiteX334" fmla="*/ 252412 w 1390650"/>
                  <a:gd name="connsiteY334" fmla="*/ 319087 h 991552"/>
                  <a:gd name="connsiteX335" fmla="*/ 252412 w 1390650"/>
                  <a:gd name="connsiteY335" fmla="*/ 231457 h 991552"/>
                  <a:gd name="connsiteX336" fmla="*/ 241934 w 1390650"/>
                  <a:gd name="connsiteY336" fmla="*/ 209550 h 991552"/>
                  <a:gd name="connsiteX337" fmla="*/ 231457 w 1390650"/>
                  <a:gd name="connsiteY337" fmla="*/ 209550 h 991552"/>
                  <a:gd name="connsiteX338" fmla="*/ 231457 w 1390650"/>
                  <a:gd name="connsiteY338" fmla="*/ 196215 h 991552"/>
                  <a:gd name="connsiteX339" fmla="*/ 244792 w 1390650"/>
                  <a:gd name="connsiteY339" fmla="*/ 196215 h 991552"/>
                  <a:gd name="connsiteX340" fmla="*/ 306704 w 1390650"/>
                  <a:gd name="connsiteY340" fmla="*/ 142875 h 991552"/>
                  <a:gd name="connsiteX341" fmla="*/ 306704 w 1390650"/>
                  <a:gd name="connsiteY341" fmla="*/ 123825 h 991552"/>
                  <a:gd name="connsiteX342" fmla="*/ 312419 w 1390650"/>
                  <a:gd name="connsiteY342" fmla="*/ 97155 h 991552"/>
                  <a:gd name="connsiteX343" fmla="*/ 323849 w 1390650"/>
                  <a:gd name="connsiteY343" fmla="*/ 45720 h 991552"/>
                  <a:gd name="connsiteX344" fmla="*/ 335279 w 1390650"/>
                  <a:gd name="connsiteY344" fmla="*/ 97155 h 991552"/>
                  <a:gd name="connsiteX345" fmla="*/ 342899 w 1390650"/>
                  <a:gd name="connsiteY345" fmla="*/ 122872 h 991552"/>
                  <a:gd name="connsiteX346" fmla="*/ 343852 w 1390650"/>
                  <a:gd name="connsiteY346" fmla="*/ 140970 h 991552"/>
                  <a:gd name="connsiteX347" fmla="*/ 409574 w 1390650"/>
                  <a:gd name="connsiteY347" fmla="*/ 196215 h 991552"/>
                  <a:gd name="connsiteX348" fmla="*/ 422909 w 1390650"/>
                  <a:gd name="connsiteY348" fmla="*/ 196215 h 991552"/>
                  <a:gd name="connsiteX349" fmla="*/ 422909 w 1390650"/>
                  <a:gd name="connsiteY349" fmla="*/ 209550 h 991552"/>
                  <a:gd name="connsiteX350" fmla="*/ 412432 w 1390650"/>
                  <a:gd name="connsiteY350" fmla="*/ 209550 h 991552"/>
                  <a:gd name="connsiteX351" fmla="*/ 401954 w 1390650"/>
                  <a:gd name="connsiteY351" fmla="*/ 231457 h 991552"/>
                  <a:gd name="connsiteX352" fmla="*/ 401954 w 1390650"/>
                  <a:gd name="connsiteY352" fmla="*/ 319087 h 991552"/>
                  <a:gd name="connsiteX353" fmla="*/ 415289 w 1390650"/>
                  <a:gd name="connsiteY353" fmla="*/ 344805 h 991552"/>
                  <a:gd name="connsiteX354" fmla="*/ 426719 w 1390650"/>
                  <a:gd name="connsiteY354" fmla="*/ 323850 h 991552"/>
                  <a:gd name="connsiteX355" fmla="*/ 454342 w 1390650"/>
                  <a:gd name="connsiteY355" fmla="*/ 320040 h 991552"/>
                  <a:gd name="connsiteX356" fmla="*/ 463867 w 1390650"/>
                  <a:gd name="connsiteY356" fmla="*/ 293370 h 991552"/>
                  <a:gd name="connsiteX357" fmla="*/ 434339 w 1390650"/>
                  <a:gd name="connsiteY357" fmla="*/ 262890 h 991552"/>
                  <a:gd name="connsiteX358" fmla="*/ 490537 w 1390650"/>
                  <a:gd name="connsiteY358" fmla="*/ 256222 h 991552"/>
                  <a:gd name="connsiteX359" fmla="*/ 487679 w 1390650"/>
                  <a:gd name="connsiteY359" fmla="*/ 283845 h 991552"/>
                  <a:gd name="connsiteX360" fmla="*/ 517207 w 1390650"/>
                  <a:gd name="connsiteY360" fmla="*/ 292417 h 991552"/>
                  <a:gd name="connsiteX361" fmla="*/ 549592 w 1390650"/>
                  <a:gd name="connsiteY361" fmla="*/ 260985 h 991552"/>
                  <a:gd name="connsiteX362" fmla="*/ 602932 w 1390650"/>
                  <a:gd name="connsiteY362" fmla="*/ 272415 h 991552"/>
                  <a:gd name="connsiteX363" fmla="*/ 634364 w 1390650"/>
                  <a:gd name="connsiteY363" fmla="*/ 230505 h 991552"/>
                  <a:gd name="connsiteX364" fmla="*/ 603884 w 1390650"/>
                  <a:gd name="connsiteY364" fmla="*/ 194310 h 991552"/>
                  <a:gd name="connsiteX365" fmla="*/ 657224 w 1390650"/>
                  <a:gd name="connsiteY365" fmla="*/ 162877 h 991552"/>
                  <a:gd name="connsiteX366" fmla="*/ 652462 w 1390650"/>
                  <a:gd name="connsiteY366" fmla="*/ 144780 h 991552"/>
                  <a:gd name="connsiteX367" fmla="*/ 670559 w 1390650"/>
                  <a:gd name="connsiteY367" fmla="*/ 132397 h 991552"/>
                  <a:gd name="connsiteX368" fmla="*/ 686752 w 1390650"/>
                  <a:gd name="connsiteY368" fmla="*/ 104775 h 991552"/>
                  <a:gd name="connsiteX369" fmla="*/ 687704 w 1390650"/>
                  <a:gd name="connsiteY369" fmla="*/ 0 h 9915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Lst>
                <a:rect l="l" t="t" r="r" b="b"/>
                <a:pathLst>
                  <a:path w="1390650" h="991552">
                    <a:moveTo>
                      <a:pt x="580072" y="879157"/>
                    </a:moveTo>
                    <a:lnTo>
                      <a:pt x="580072" y="890587"/>
                    </a:lnTo>
                    <a:lnTo>
                      <a:pt x="809624" y="890587"/>
                    </a:lnTo>
                    <a:lnTo>
                      <a:pt x="809624" y="879157"/>
                    </a:lnTo>
                    <a:close/>
                    <a:moveTo>
                      <a:pt x="637222" y="826770"/>
                    </a:moveTo>
                    <a:lnTo>
                      <a:pt x="593407" y="866775"/>
                    </a:lnTo>
                    <a:lnTo>
                      <a:pt x="798194" y="866775"/>
                    </a:lnTo>
                    <a:lnTo>
                      <a:pt x="753427" y="826770"/>
                    </a:lnTo>
                    <a:close/>
                    <a:moveTo>
                      <a:pt x="1026795" y="774382"/>
                    </a:moveTo>
                    <a:lnTo>
                      <a:pt x="1097280" y="774382"/>
                    </a:lnTo>
                    <a:lnTo>
                      <a:pt x="1097280" y="842009"/>
                    </a:lnTo>
                    <a:lnTo>
                      <a:pt x="1026795" y="842009"/>
                    </a:lnTo>
                    <a:close/>
                    <a:moveTo>
                      <a:pt x="292417" y="774382"/>
                    </a:moveTo>
                    <a:lnTo>
                      <a:pt x="362902" y="774382"/>
                    </a:lnTo>
                    <a:lnTo>
                      <a:pt x="362902" y="842009"/>
                    </a:lnTo>
                    <a:lnTo>
                      <a:pt x="292417" y="842009"/>
                    </a:lnTo>
                    <a:close/>
                    <a:moveTo>
                      <a:pt x="636269" y="677227"/>
                    </a:moveTo>
                    <a:lnTo>
                      <a:pt x="636269" y="815340"/>
                    </a:lnTo>
                    <a:lnTo>
                      <a:pt x="755332" y="815340"/>
                    </a:lnTo>
                    <a:lnTo>
                      <a:pt x="755332" y="677227"/>
                    </a:lnTo>
                    <a:close/>
                    <a:moveTo>
                      <a:pt x="694372" y="618172"/>
                    </a:moveTo>
                    <a:cubicBezTo>
                      <a:pt x="655319" y="618172"/>
                      <a:pt x="584834" y="641985"/>
                      <a:pt x="580072" y="712470"/>
                    </a:cubicBezTo>
                    <a:cubicBezTo>
                      <a:pt x="580072" y="762000"/>
                      <a:pt x="580072" y="811530"/>
                      <a:pt x="580072" y="861060"/>
                    </a:cubicBezTo>
                    <a:lnTo>
                      <a:pt x="623887" y="822007"/>
                    </a:lnTo>
                    <a:lnTo>
                      <a:pt x="623887" y="665797"/>
                    </a:lnTo>
                    <a:lnTo>
                      <a:pt x="767714" y="665797"/>
                    </a:lnTo>
                    <a:lnTo>
                      <a:pt x="767714" y="822960"/>
                    </a:lnTo>
                    <a:lnTo>
                      <a:pt x="809624" y="861060"/>
                    </a:lnTo>
                    <a:lnTo>
                      <a:pt x="809624" y="858202"/>
                    </a:lnTo>
                    <a:lnTo>
                      <a:pt x="809624" y="712470"/>
                    </a:lnTo>
                    <a:cubicBezTo>
                      <a:pt x="805814" y="642937"/>
                      <a:pt x="732472" y="618172"/>
                      <a:pt x="694372" y="618172"/>
                    </a:cubicBezTo>
                    <a:close/>
                    <a:moveTo>
                      <a:pt x="1062989" y="551497"/>
                    </a:moveTo>
                    <a:lnTo>
                      <a:pt x="1102042" y="571499"/>
                    </a:lnTo>
                    <a:lnTo>
                      <a:pt x="1102042" y="707707"/>
                    </a:lnTo>
                    <a:lnTo>
                      <a:pt x="1062037" y="726757"/>
                    </a:lnTo>
                    <a:lnTo>
                      <a:pt x="1023937" y="707707"/>
                    </a:lnTo>
                    <a:lnTo>
                      <a:pt x="1023937" y="571499"/>
                    </a:lnTo>
                    <a:close/>
                    <a:moveTo>
                      <a:pt x="326707" y="551497"/>
                    </a:moveTo>
                    <a:lnTo>
                      <a:pt x="365759" y="571499"/>
                    </a:lnTo>
                    <a:lnTo>
                      <a:pt x="365759" y="707707"/>
                    </a:lnTo>
                    <a:lnTo>
                      <a:pt x="327659" y="726757"/>
                    </a:lnTo>
                    <a:lnTo>
                      <a:pt x="288607" y="707707"/>
                    </a:lnTo>
                    <a:lnTo>
                      <a:pt x="288607" y="571499"/>
                    </a:lnTo>
                    <a:close/>
                    <a:moveTo>
                      <a:pt x="1179195" y="536257"/>
                    </a:moveTo>
                    <a:lnTo>
                      <a:pt x="1185862" y="536257"/>
                    </a:lnTo>
                    <a:lnTo>
                      <a:pt x="1390650" y="536257"/>
                    </a:lnTo>
                    <a:lnTo>
                      <a:pt x="1390650" y="550544"/>
                    </a:lnTo>
                    <a:lnTo>
                      <a:pt x="1192530" y="550544"/>
                    </a:lnTo>
                    <a:lnTo>
                      <a:pt x="1192530" y="824864"/>
                    </a:lnTo>
                    <a:lnTo>
                      <a:pt x="1363027" y="824864"/>
                    </a:lnTo>
                    <a:lnTo>
                      <a:pt x="1363027" y="839152"/>
                    </a:lnTo>
                    <a:lnTo>
                      <a:pt x="1185862" y="839152"/>
                    </a:lnTo>
                    <a:lnTo>
                      <a:pt x="1179195" y="839152"/>
                    </a:lnTo>
                    <a:lnTo>
                      <a:pt x="1179195" y="832484"/>
                    </a:lnTo>
                    <a:lnTo>
                      <a:pt x="1179195" y="542924"/>
                    </a:lnTo>
                    <a:close/>
                    <a:moveTo>
                      <a:pt x="0" y="536257"/>
                    </a:moveTo>
                    <a:lnTo>
                      <a:pt x="209550" y="536257"/>
                    </a:lnTo>
                    <a:lnTo>
                      <a:pt x="217170" y="536257"/>
                    </a:lnTo>
                    <a:lnTo>
                      <a:pt x="217170" y="542924"/>
                    </a:lnTo>
                    <a:lnTo>
                      <a:pt x="217170" y="832484"/>
                    </a:lnTo>
                    <a:lnTo>
                      <a:pt x="217170" y="839152"/>
                    </a:lnTo>
                    <a:lnTo>
                      <a:pt x="209550" y="839152"/>
                    </a:lnTo>
                    <a:lnTo>
                      <a:pt x="27622" y="839152"/>
                    </a:lnTo>
                    <a:lnTo>
                      <a:pt x="27622" y="824864"/>
                    </a:lnTo>
                    <a:lnTo>
                      <a:pt x="202882" y="824864"/>
                    </a:lnTo>
                    <a:lnTo>
                      <a:pt x="202882" y="550544"/>
                    </a:lnTo>
                    <a:lnTo>
                      <a:pt x="0" y="550544"/>
                    </a:lnTo>
                    <a:close/>
                    <a:moveTo>
                      <a:pt x="574357" y="529589"/>
                    </a:moveTo>
                    <a:lnTo>
                      <a:pt x="574357" y="569594"/>
                    </a:lnTo>
                    <a:lnTo>
                      <a:pt x="815340" y="569594"/>
                    </a:lnTo>
                    <a:lnTo>
                      <a:pt x="815340" y="529589"/>
                    </a:lnTo>
                    <a:close/>
                    <a:moveTo>
                      <a:pt x="922972" y="521017"/>
                    </a:moveTo>
                    <a:lnTo>
                      <a:pt x="922972" y="894397"/>
                    </a:lnTo>
                    <a:lnTo>
                      <a:pt x="988694" y="969645"/>
                    </a:lnTo>
                    <a:lnTo>
                      <a:pt x="987742" y="588645"/>
                    </a:lnTo>
                    <a:cubicBezTo>
                      <a:pt x="987742" y="588645"/>
                      <a:pt x="966787" y="589597"/>
                      <a:pt x="962024" y="584835"/>
                    </a:cubicBezTo>
                    <a:cubicBezTo>
                      <a:pt x="957262" y="580072"/>
                      <a:pt x="955357" y="576262"/>
                      <a:pt x="944879" y="553402"/>
                    </a:cubicBezTo>
                    <a:cubicBezTo>
                      <a:pt x="934402" y="530542"/>
                      <a:pt x="922972" y="521017"/>
                      <a:pt x="922972" y="521017"/>
                    </a:cubicBezTo>
                    <a:close/>
                    <a:moveTo>
                      <a:pt x="467677" y="520065"/>
                    </a:moveTo>
                    <a:cubicBezTo>
                      <a:pt x="449579" y="537210"/>
                      <a:pt x="438149" y="577215"/>
                      <a:pt x="429577" y="582930"/>
                    </a:cubicBezTo>
                    <a:cubicBezTo>
                      <a:pt x="421957" y="587692"/>
                      <a:pt x="403859" y="589597"/>
                      <a:pt x="399097" y="589597"/>
                    </a:cubicBezTo>
                    <a:lnTo>
                      <a:pt x="399097" y="965835"/>
                    </a:lnTo>
                    <a:lnTo>
                      <a:pt x="467677" y="892492"/>
                    </a:lnTo>
                    <a:close/>
                    <a:moveTo>
                      <a:pt x="556260" y="515302"/>
                    </a:moveTo>
                    <a:lnTo>
                      <a:pt x="832485" y="515302"/>
                    </a:lnTo>
                    <a:lnTo>
                      <a:pt x="832485" y="583882"/>
                    </a:lnTo>
                    <a:lnTo>
                      <a:pt x="556260" y="583882"/>
                    </a:lnTo>
                    <a:close/>
                    <a:moveTo>
                      <a:pt x="530542" y="495300"/>
                    </a:moveTo>
                    <a:lnTo>
                      <a:pt x="530542" y="890587"/>
                    </a:lnTo>
                    <a:lnTo>
                      <a:pt x="563879" y="890587"/>
                    </a:lnTo>
                    <a:lnTo>
                      <a:pt x="563879" y="879157"/>
                    </a:lnTo>
                    <a:lnTo>
                      <a:pt x="563879" y="858202"/>
                    </a:lnTo>
                    <a:lnTo>
                      <a:pt x="563879" y="721042"/>
                    </a:lnTo>
                    <a:cubicBezTo>
                      <a:pt x="561022" y="637222"/>
                      <a:pt x="651509" y="605790"/>
                      <a:pt x="695324" y="605790"/>
                    </a:cubicBezTo>
                    <a:cubicBezTo>
                      <a:pt x="738187" y="605790"/>
                      <a:pt x="827722" y="638175"/>
                      <a:pt x="825817" y="721042"/>
                    </a:cubicBezTo>
                    <a:lnTo>
                      <a:pt x="825817" y="858202"/>
                    </a:lnTo>
                    <a:lnTo>
                      <a:pt x="825817" y="879157"/>
                    </a:lnTo>
                    <a:lnTo>
                      <a:pt x="825817" y="890587"/>
                    </a:lnTo>
                    <a:lnTo>
                      <a:pt x="859154" y="890587"/>
                    </a:lnTo>
                    <a:lnTo>
                      <a:pt x="859154" y="495300"/>
                    </a:lnTo>
                    <a:close/>
                    <a:moveTo>
                      <a:pt x="875347" y="476250"/>
                    </a:moveTo>
                    <a:cubicBezTo>
                      <a:pt x="872489" y="483870"/>
                      <a:pt x="872489" y="892492"/>
                      <a:pt x="872489" y="892492"/>
                    </a:cubicBezTo>
                    <a:lnTo>
                      <a:pt x="905827" y="892492"/>
                    </a:lnTo>
                    <a:lnTo>
                      <a:pt x="905827" y="501967"/>
                    </a:lnTo>
                    <a:cubicBezTo>
                      <a:pt x="903922" y="497205"/>
                      <a:pt x="884872" y="480060"/>
                      <a:pt x="875347" y="476250"/>
                    </a:cubicBezTo>
                    <a:close/>
                    <a:moveTo>
                      <a:pt x="514349" y="476250"/>
                    </a:moveTo>
                    <a:cubicBezTo>
                      <a:pt x="504824" y="481012"/>
                      <a:pt x="485774" y="497205"/>
                      <a:pt x="483869" y="501967"/>
                    </a:cubicBezTo>
                    <a:lnTo>
                      <a:pt x="483869" y="892492"/>
                    </a:lnTo>
                    <a:lnTo>
                      <a:pt x="517207" y="892492"/>
                    </a:lnTo>
                    <a:cubicBezTo>
                      <a:pt x="517207" y="892492"/>
                      <a:pt x="517207" y="482917"/>
                      <a:pt x="514349" y="476250"/>
                    </a:cubicBezTo>
                    <a:close/>
                    <a:moveTo>
                      <a:pt x="1026795" y="442912"/>
                    </a:moveTo>
                    <a:lnTo>
                      <a:pt x="1097280" y="442912"/>
                    </a:lnTo>
                    <a:lnTo>
                      <a:pt x="1097280" y="510539"/>
                    </a:lnTo>
                    <a:lnTo>
                      <a:pt x="1026795" y="510539"/>
                    </a:lnTo>
                    <a:close/>
                    <a:moveTo>
                      <a:pt x="292417" y="442912"/>
                    </a:moveTo>
                    <a:lnTo>
                      <a:pt x="362902" y="442912"/>
                    </a:lnTo>
                    <a:lnTo>
                      <a:pt x="362902" y="510539"/>
                    </a:lnTo>
                    <a:lnTo>
                      <a:pt x="292417" y="510539"/>
                    </a:lnTo>
                    <a:close/>
                    <a:moveTo>
                      <a:pt x="748664" y="441960"/>
                    </a:moveTo>
                    <a:cubicBezTo>
                      <a:pt x="738187" y="441960"/>
                      <a:pt x="737234" y="447675"/>
                      <a:pt x="732472" y="458152"/>
                    </a:cubicBezTo>
                    <a:cubicBezTo>
                      <a:pt x="727709" y="468630"/>
                      <a:pt x="709612" y="478155"/>
                      <a:pt x="691514" y="478155"/>
                    </a:cubicBezTo>
                    <a:cubicBezTo>
                      <a:pt x="672464" y="477202"/>
                      <a:pt x="652462" y="461962"/>
                      <a:pt x="651509" y="450532"/>
                    </a:cubicBezTo>
                    <a:cubicBezTo>
                      <a:pt x="650557" y="441960"/>
                      <a:pt x="636269" y="440055"/>
                      <a:pt x="628649" y="443865"/>
                    </a:cubicBezTo>
                    <a:cubicBezTo>
                      <a:pt x="625792" y="445770"/>
                      <a:pt x="627697" y="449580"/>
                      <a:pt x="624839" y="450532"/>
                    </a:cubicBezTo>
                    <a:cubicBezTo>
                      <a:pt x="617219" y="454342"/>
                      <a:pt x="576262" y="454342"/>
                      <a:pt x="576262" y="454342"/>
                    </a:cubicBezTo>
                    <a:cubicBezTo>
                      <a:pt x="576262" y="454342"/>
                      <a:pt x="573404" y="463867"/>
                      <a:pt x="567689" y="463867"/>
                    </a:cubicBezTo>
                    <a:cubicBezTo>
                      <a:pt x="561974" y="463867"/>
                      <a:pt x="555307" y="461962"/>
                      <a:pt x="556259" y="453390"/>
                    </a:cubicBezTo>
                    <a:cubicBezTo>
                      <a:pt x="550544" y="451485"/>
                      <a:pt x="532447" y="462915"/>
                      <a:pt x="530542" y="466725"/>
                    </a:cubicBezTo>
                    <a:lnTo>
                      <a:pt x="530542" y="481965"/>
                    </a:lnTo>
                    <a:lnTo>
                      <a:pt x="857249" y="481965"/>
                    </a:lnTo>
                    <a:lnTo>
                      <a:pt x="857249" y="463867"/>
                    </a:lnTo>
                    <a:cubicBezTo>
                      <a:pt x="857249" y="463867"/>
                      <a:pt x="845819" y="455295"/>
                      <a:pt x="837247" y="453390"/>
                    </a:cubicBezTo>
                    <a:cubicBezTo>
                      <a:pt x="829627" y="452437"/>
                      <a:pt x="835342" y="461962"/>
                      <a:pt x="828674" y="461962"/>
                    </a:cubicBezTo>
                    <a:cubicBezTo>
                      <a:pt x="822007" y="461962"/>
                      <a:pt x="812482" y="463867"/>
                      <a:pt x="812482" y="457200"/>
                    </a:cubicBezTo>
                    <a:cubicBezTo>
                      <a:pt x="812482" y="451485"/>
                      <a:pt x="772477" y="455295"/>
                      <a:pt x="765809" y="450532"/>
                    </a:cubicBezTo>
                    <a:cubicBezTo>
                      <a:pt x="758189" y="446722"/>
                      <a:pt x="759142" y="441960"/>
                      <a:pt x="748664" y="441960"/>
                    </a:cubicBezTo>
                    <a:close/>
                    <a:moveTo>
                      <a:pt x="937260" y="426720"/>
                    </a:moveTo>
                    <a:cubicBezTo>
                      <a:pt x="951547" y="426720"/>
                      <a:pt x="963930" y="439102"/>
                      <a:pt x="963930" y="453390"/>
                    </a:cubicBezTo>
                    <a:cubicBezTo>
                      <a:pt x="963930" y="467677"/>
                      <a:pt x="952500" y="480060"/>
                      <a:pt x="937260" y="480060"/>
                    </a:cubicBezTo>
                    <a:cubicBezTo>
                      <a:pt x="922972" y="480060"/>
                      <a:pt x="910590" y="468630"/>
                      <a:pt x="910590" y="453390"/>
                    </a:cubicBezTo>
                    <a:cubicBezTo>
                      <a:pt x="910590" y="439102"/>
                      <a:pt x="922020" y="426720"/>
                      <a:pt x="937260" y="426720"/>
                    </a:cubicBezTo>
                    <a:close/>
                    <a:moveTo>
                      <a:pt x="451485" y="425767"/>
                    </a:moveTo>
                    <a:cubicBezTo>
                      <a:pt x="466725" y="425767"/>
                      <a:pt x="479107" y="438149"/>
                      <a:pt x="478155" y="452437"/>
                    </a:cubicBezTo>
                    <a:cubicBezTo>
                      <a:pt x="478155" y="466724"/>
                      <a:pt x="466725" y="479107"/>
                      <a:pt x="451485" y="479107"/>
                    </a:cubicBezTo>
                    <a:cubicBezTo>
                      <a:pt x="437197" y="479107"/>
                      <a:pt x="424815" y="467677"/>
                      <a:pt x="424815" y="452437"/>
                    </a:cubicBezTo>
                    <a:cubicBezTo>
                      <a:pt x="424815" y="438149"/>
                      <a:pt x="436245" y="425767"/>
                      <a:pt x="451485" y="425767"/>
                    </a:cubicBezTo>
                    <a:close/>
                    <a:moveTo>
                      <a:pt x="1005839" y="393382"/>
                    </a:moveTo>
                    <a:lnTo>
                      <a:pt x="1005839" y="981075"/>
                    </a:lnTo>
                    <a:lnTo>
                      <a:pt x="1120139" y="981075"/>
                    </a:lnTo>
                    <a:lnTo>
                      <a:pt x="1120139" y="393382"/>
                    </a:lnTo>
                    <a:close/>
                    <a:moveTo>
                      <a:pt x="270509" y="393382"/>
                    </a:moveTo>
                    <a:lnTo>
                      <a:pt x="270509" y="981075"/>
                    </a:lnTo>
                    <a:lnTo>
                      <a:pt x="384809" y="981075"/>
                    </a:lnTo>
                    <a:lnTo>
                      <a:pt x="384809" y="393382"/>
                    </a:lnTo>
                    <a:close/>
                    <a:moveTo>
                      <a:pt x="869632" y="372427"/>
                    </a:moveTo>
                    <a:cubicBezTo>
                      <a:pt x="884872" y="372427"/>
                      <a:pt x="896302" y="383857"/>
                      <a:pt x="896302" y="399097"/>
                    </a:cubicBezTo>
                    <a:cubicBezTo>
                      <a:pt x="896302" y="413384"/>
                      <a:pt x="884872" y="425767"/>
                      <a:pt x="869632" y="425767"/>
                    </a:cubicBezTo>
                    <a:cubicBezTo>
                      <a:pt x="855344" y="425767"/>
                      <a:pt x="842962" y="414337"/>
                      <a:pt x="842962" y="399097"/>
                    </a:cubicBezTo>
                    <a:cubicBezTo>
                      <a:pt x="842962" y="384809"/>
                      <a:pt x="854392" y="372427"/>
                      <a:pt x="869632" y="372427"/>
                    </a:cubicBezTo>
                    <a:close/>
                    <a:moveTo>
                      <a:pt x="519112" y="370522"/>
                    </a:moveTo>
                    <a:cubicBezTo>
                      <a:pt x="534352" y="370522"/>
                      <a:pt x="545782" y="382904"/>
                      <a:pt x="545782" y="397192"/>
                    </a:cubicBezTo>
                    <a:cubicBezTo>
                      <a:pt x="545782" y="411479"/>
                      <a:pt x="534352" y="423862"/>
                      <a:pt x="519112" y="423862"/>
                    </a:cubicBezTo>
                    <a:cubicBezTo>
                      <a:pt x="504824" y="423862"/>
                      <a:pt x="492442" y="411479"/>
                      <a:pt x="492442" y="397192"/>
                    </a:cubicBezTo>
                    <a:cubicBezTo>
                      <a:pt x="492442" y="382904"/>
                      <a:pt x="503872" y="370522"/>
                      <a:pt x="519112" y="370522"/>
                    </a:cubicBezTo>
                    <a:close/>
                    <a:moveTo>
                      <a:pt x="991552" y="363855"/>
                    </a:moveTo>
                    <a:lnTo>
                      <a:pt x="1003934" y="381952"/>
                    </a:lnTo>
                    <a:lnTo>
                      <a:pt x="1122997" y="381952"/>
                    </a:lnTo>
                    <a:lnTo>
                      <a:pt x="1134427" y="363855"/>
                    </a:lnTo>
                    <a:close/>
                    <a:moveTo>
                      <a:pt x="254317" y="363855"/>
                    </a:moveTo>
                    <a:lnTo>
                      <a:pt x="266699" y="381952"/>
                    </a:lnTo>
                    <a:lnTo>
                      <a:pt x="385762" y="381952"/>
                    </a:lnTo>
                    <a:lnTo>
                      <a:pt x="397192" y="363855"/>
                    </a:lnTo>
                    <a:close/>
                    <a:moveTo>
                      <a:pt x="787717" y="340995"/>
                    </a:moveTo>
                    <a:cubicBezTo>
                      <a:pt x="802957" y="340995"/>
                      <a:pt x="814387" y="353377"/>
                      <a:pt x="814387" y="367665"/>
                    </a:cubicBezTo>
                    <a:cubicBezTo>
                      <a:pt x="814387" y="381952"/>
                      <a:pt x="802957" y="394335"/>
                      <a:pt x="787717" y="394335"/>
                    </a:cubicBezTo>
                    <a:cubicBezTo>
                      <a:pt x="773429" y="394335"/>
                      <a:pt x="761047" y="382905"/>
                      <a:pt x="761047" y="367665"/>
                    </a:cubicBezTo>
                    <a:cubicBezTo>
                      <a:pt x="761047" y="353377"/>
                      <a:pt x="772477" y="340995"/>
                      <a:pt x="787717" y="340995"/>
                    </a:cubicBezTo>
                    <a:close/>
                    <a:moveTo>
                      <a:pt x="601027" y="340042"/>
                    </a:moveTo>
                    <a:cubicBezTo>
                      <a:pt x="616267" y="340042"/>
                      <a:pt x="627697" y="352424"/>
                      <a:pt x="627697" y="366712"/>
                    </a:cubicBezTo>
                    <a:cubicBezTo>
                      <a:pt x="627697" y="380999"/>
                      <a:pt x="616267" y="393382"/>
                      <a:pt x="601027" y="393382"/>
                    </a:cubicBezTo>
                    <a:cubicBezTo>
                      <a:pt x="586739" y="393382"/>
                      <a:pt x="574357" y="381952"/>
                      <a:pt x="574357" y="366712"/>
                    </a:cubicBezTo>
                    <a:cubicBezTo>
                      <a:pt x="574357" y="352424"/>
                      <a:pt x="585787" y="340042"/>
                      <a:pt x="601027" y="340042"/>
                    </a:cubicBezTo>
                    <a:close/>
                    <a:moveTo>
                      <a:pt x="1003934" y="330517"/>
                    </a:moveTo>
                    <a:lnTo>
                      <a:pt x="991552" y="348615"/>
                    </a:lnTo>
                    <a:lnTo>
                      <a:pt x="1134427" y="348615"/>
                    </a:lnTo>
                    <a:lnTo>
                      <a:pt x="1122044" y="330517"/>
                    </a:lnTo>
                    <a:close/>
                    <a:moveTo>
                      <a:pt x="267652" y="330517"/>
                    </a:moveTo>
                    <a:lnTo>
                      <a:pt x="255269" y="348615"/>
                    </a:lnTo>
                    <a:lnTo>
                      <a:pt x="399097" y="348615"/>
                    </a:lnTo>
                    <a:lnTo>
                      <a:pt x="386714" y="330517"/>
                    </a:lnTo>
                    <a:close/>
                    <a:moveTo>
                      <a:pt x="694372" y="327660"/>
                    </a:moveTo>
                    <a:cubicBezTo>
                      <a:pt x="709612" y="327660"/>
                      <a:pt x="721994" y="340042"/>
                      <a:pt x="721042" y="354330"/>
                    </a:cubicBezTo>
                    <a:cubicBezTo>
                      <a:pt x="721042" y="368617"/>
                      <a:pt x="709612" y="381000"/>
                      <a:pt x="694372" y="381000"/>
                    </a:cubicBezTo>
                    <a:cubicBezTo>
                      <a:pt x="680084" y="381000"/>
                      <a:pt x="667702" y="369570"/>
                      <a:pt x="667702" y="354330"/>
                    </a:cubicBezTo>
                    <a:cubicBezTo>
                      <a:pt x="667702" y="340042"/>
                      <a:pt x="679132" y="327660"/>
                      <a:pt x="694372" y="327660"/>
                    </a:cubicBezTo>
                    <a:close/>
                    <a:moveTo>
                      <a:pt x="698182" y="305752"/>
                    </a:moveTo>
                    <a:cubicBezTo>
                      <a:pt x="537209" y="298132"/>
                      <a:pt x="434339" y="395287"/>
                      <a:pt x="399097" y="439102"/>
                    </a:cubicBezTo>
                    <a:lnTo>
                      <a:pt x="399097" y="577215"/>
                    </a:lnTo>
                    <a:cubicBezTo>
                      <a:pt x="403859" y="577215"/>
                      <a:pt x="412432" y="576262"/>
                      <a:pt x="419099" y="572452"/>
                    </a:cubicBezTo>
                    <a:cubicBezTo>
                      <a:pt x="427672" y="566737"/>
                      <a:pt x="461962" y="416242"/>
                      <a:pt x="686752" y="412432"/>
                    </a:cubicBezTo>
                    <a:cubicBezTo>
                      <a:pt x="912494" y="408622"/>
                      <a:pt x="962024" y="554355"/>
                      <a:pt x="966787" y="567690"/>
                    </a:cubicBezTo>
                    <a:cubicBezTo>
                      <a:pt x="970597" y="577215"/>
                      <a:pt x="983932" y="578167"/>
                      <a:pt x="990599" y="577215"/>
                    </a:cubicBezTo>
                    <a:lnTo>
                      <a:pt x="990599" y="443865"/>
                    </a:lnTo>
                    <a:cubicBezTo>
                      <a:pt x="990599" y="444817"/>
                      <a:pt x="989647" y="444817"/>
                      <a:pt x="988694" y="444817"/>
                    </a:cubicBezTo>
                    <a:cubicBezTo>
                      <a:pt x="930592" y="362902"/>
                      <a:pt x="863917" y="313372"/>
                      <a:pt x="698182" y="305752"/>
                    </a:cubicBezTo>
                    <a:close/>
                    <a:moveTo>
                      <a:pt x="1062990" y="263842"/>
                    </a:moveTo>
                    <a:cubicBezTo>
                      <a:pt x="1053465" y="263842"/>
                      <a:pt x="1044892" y="269557"/>
                      <a:pt x="1044892" y="278130"/>
                    </a:cubicBezTo>
                    <a:cubicBezTo>
                      <a:pt x="1044892" y="285750"/>
                      <a:pt x="1053465" y="292417"/>
                      <a:pt x="1062990" y="292417"/>
                    </a:cubicBezTo>
                    <a:cubicBezTo>
                      <a:pt x="1073467" y="292417"/>
                      <a:pt x="1081087" y="286702"/>
                      <a:pt x="1081087" y="278130"/>
                    </a:cubicBezTo>
                    <a:cubicBezTo>
                      <a:pt x="1081087" y="270510"/>
                      <a:pt x="1072515" y="263842"/>
                      <a:pt x="1062990" y="263842"/>
                    </a:cubicBezTo>
                    <a:close/>
                    <a:moveTo>
                      <a:pt x="327659" y="263842"/>
                    </a:moveTo>
                    <a:cubicBezTo>
                      <a:pt x="317182" y="263842"/>
                      <a:pt x="309562" y="269557"/>
                      <a:pt x="309562" y="278130"/>
                    </a:cubicBezTo>
                    <a:cubicBezTo>
                      <a:pt x="309562" y="285750"/>
                      <a:pt x="318134" y="292417"/>
                      <a:pt x="327659" y="292417"/>
                    </a:cubicBezTo>
                    <a:cubicBezTo>
                      <a:pt x="338137" y="292417"/>
                      <a:pt x="345757" y="286702"/>
                      <a:pt x="345757" y="278130"/>
                    </a:cubicBezTo>
                    <a:cubicBezTo>
                      <a:pt x="345757" y="270510"/>
                      <a:pt x="337184" y="263842"/>
                      <a:pt x="327659" y="263842"/>
                    </a:cubicBezTo>
                    <a:close/>
                    <a:moveTo>
                      <a:pt x="1062990" y="249555"/>
                    </a:moveTo>
                    <a:cubicBezTo>
                      <a:pt x="1082040" y="249555"/>
                      <a:pt x="1097280" y="261937"/>
                      <a:pt x="1097280" y="278130"/>
                    </a:cubicBezTo>
                    <a:cubicBezTo>
                      <a:pt x="1097280" y="294322"/>
                      <a:pt x="1082040" y="306705"/>
                      <a:pt x="1062990" y="306705"/>
                    </a:cubicBezTo>
                    <a:cubicBezTo>
                      <a:pt x="1043940" y="306705"/>
                      <a:pt x="1028700" y="294322"/>
                      <a:pt x="1028700" y="278130"/>
                    </a:cubicBezTo>
                    <a:cubicBezTo>
                      <a:pt x="1028700" y="261937"/>
                      <a:pt x="1043940" y="249555"/>
                      <a:pt x="1062990" y="249555"/>
                    </a:cubicBezTo>
                    <a:close/>
                    <a:moveTo>
                      <a:pt x="327659" y="249555"/>
                    </a:moveTo>
                    <a:cubicBezTo>
                      <a:pt x="346709" y="249555"/>
                      <a:pt x="361949" y="261937"/>
                      <a:pt x="361949" y="278130"/>
                    </a:cubicBezTo>
                    <a:cubicBezTo>
                      <a:pt x="361949" y="294322"/>
                      <a:pt x="346709" y="306705"/>
                      <a:pt x="327659" y="306705"/>
                    </a:cubicBezTo>
                    <a:cubicBezTo>
                      <a:pt x="307657" y="306705"/>
                      <a:pt x="292417" y="294322"/>
                      <a:pt x="293369" y="278130"/>
                    </a:cubicBezTo>
                    <a:cubicBezTo>
                      <a:pt x="293369" y="261937"/>
                      <a:pt x="308609" y="249555"/>
                      <a:pt x="327659" y="249555"/>
                    </a:cubicBezTo>
                    <a:close/>
                    <a:moveTo>
                      <a:pt x="1003934" y="240030"/>
                    </a:moveTo>
                    <a:lnTo>
                      <a:pt x="1003934" y="314325"/>
                    </a:lnTo>
                    <a:lnTo>
                      <a:pt x="1122044" y="314325"/>
                    </a:lnTo>
                    <a:lnTo>
                      <a:pt x="1122044" y="240030"/>
                    </a:lnTo>
                    <a:close/>
                    <a:moveTo>
                      <a:pt x="267652" y="240030"/>
                    </a:moveTo>
                    <a:lnTo>
                      <a:pt x="267652" y="314325"/>
                    </a:lnTo>
                    <a:lnTo>
                      <a:pt x="386714" y="314325"/>
                    </a:lnTo>
                    <a:lnTo>
                      <a:pt x="386714" y="240030"/>
                    </a:lnTo>
                    <a:close/>
                    <a:moveTo>
                      <a:pt x="995362" y="211455"/>
                    </a:moveTo>
                    <a:lnTo>
                      <a:pt x="1002982" y="229552"/>
                    </a:lnTo>
                    <a:lnTo>
                      <a:pt x="1122044" y="229552"/>
                    </a:lnTo>
                    <a:lnTo>
                      <a:pt x="1129664" y="211455"/>
                    </a:lnTo>
                    <a:close/>
                    <a:moveTo>
                      <a:pt x="260032" y="211455"/>
                    </a:moveTo>
                    <a:lnTo>
                      <a:pt x="267652" y="229552"/>
                    </a:lnTo>
                    <a:lnTo>
                      <a:pt x="387667" y="229552"/>
                    </a:lnTo>
                    <a:lnTo>
                      <a:pt x="395287" y="211455"/>
                    </a:lnTo>
                    <a:close/>
                    <a:moveTo>
                      <a:pt x="1064894" y="146685"/>
                    </a:moveTo>
                    <a:lnTo>
                      <a:pt x="1002029" y="197167"/>
                    </a:lnTo>
                    <a:lnTo>
                      <a:pt x="1122997" y="197167"/>
                    </a:lnTo>
                    <a:close/>
                    <a:moveTo>
                      <a:pt x="325754" y="146685"/>
                    </a:moveTo>
                    <a:lnTo>
                      <a:pt x="266699" y="197167"/>
                    </a:lnTo>
                    <a:lnTo>
                      <a:pt x="388619" y="197167"/>
                    </a:lnTo>
                    <a:close/>
                    <a:moveTo>
                      <a:pt x="687704" y="0"/>
                    </a:moveTo>
                    <a:lnTo>
                      <a:pt x="701992" y="0"/>
                    </a:lnTo>
                    <a:cubicBezTo>
                      <a:pt x="701992" y="0"/>
                      <a:pt x="702944" y="81915"/>
                      <a:pt x="702944" y="104775"/>
                    </a:cubicBezTo>
                    <a:cubicBezTo>
                      <a:pt x="724852" y="108585"/>
                      <a:pt x="723899" y="127635"/>
                      <a:pt x="719137" y="132397"/>
                    </a:cubicBezTo>
                    <a:cubicBezTo>
                      <a:pt x="724852" y="132397"/>
                      <a:pt x="734377" y="137160"/>
                      <a:pt x="737234" y="144780"/>
                    </a:cubicBezTo>
                    <a:cubicBezTo>
                      <a:pt x="740092" y="153352"/>
                      <a:pt x="738187" y="158115"/>
                      <a:pt x="732472" y="162877"/>
                    </a:cubicBezTo>
                    <a:cubicBezTo>
                      <a:pt x="739139" y="162877"/>
                      <a:pt x="783907" y="166687"/>
                      <a:pt x="784859" y="196215"/>
                    </a:cubicBezTo>
                    <a:cubicBezTo>
                      <a:pt x="785812" y="225742"/>
                      <a:pt x="762952" y="229552"/>
                      <a:pt x="755332" y="231457"/>
                    </a:cubicBezTo>
                    <a:cubicBezTo>
                      <a:pt x="782954" y="240982"/>
                      <a:pt x="786764" y="258127"/>
                      <a:pt x="786764" y="273367"/>
                    </a:cubicBezTo>
                    <a:cubicBezTo>
                      <a:pt x="800099" y="267652"/>
                      <a:pt x="811529" y="256222"/>
                      <a:pt x="840104" y="261937"/>
                    </a:cubicBezTo>
                    <a:cubicBezTo>
                      <a:pt x="858202" y="265747"/>
                      <a:pt x="866774" y="271462"/>
                      <a:pt x="872489" y="293370"/>
                    </a:cubicBezTo>
                    <a:cubicBezTo>
                      <a:pt x="886777" y="281940"/>
                      <a:pt x="906779" y="286702"/>
                      <a:pt x="902017" y="284797"/>
                    </a:cubicBezTo>
                    <a:cubicBezTo>
                      <a:pt x="897254" y="282892"/>
                      <a:pt x="890587" y="272415"/>
                      <a:pt x="899159" y="257175"/>
                    </a:cubicBezTo>
                    <a:cubicBezTo>
                      <a:pt x="907732" y="241935"/>
                      <a:pt x="951547" y="240030"/>
                      <a:pt x="955357" y="263842"/>
                    </a:cubicBezTo>
                    <a:cubicBezTo>
                      <a:pt x="958214" y="287655"/>
                      <a:pt x="937259" y="292417"/>
                      <a:pt x="925829" y="294322"/>
                    </a:cubicBezTo>
                    <a:cubicBezTo>
                      <a:pt x="942022" y="309562"/>
                      <a:pt x="930592" y="321945"/>
                      <a:pt x="935354" y="320992"/>
                    </a:cubicBezTo>
                    <a:cubicBezTo>
                      <a:pt x="940117" y="319087"/>
                      <a:pt x="952499" y="317182"/>
                      <a:pt x="962977" y="324802"/>
                    </a:cubicBezTo>
                    <a:cubicBezTo>
                      <a:pt x="971549" y="331470"/>
                      <a:pt x="973454" y="341947"/>
                      <a:pt x="974407" y="345757"/>
                    </a:cubicBezTo>
                    <a:lnTo>
                      <a:pt x="988694" y="319087"/>
                    </a:lnTo>
                    <a:lnTo>
                      <a:pt x="988694" y="232410"/>
                    </a:lnTo>
                    <a:lnTo>
                      <a:pt x="978217" y="210502"/>
                    </a:lnTo>
                    <a:lnTo>
                      <a:pt x="967739" y="210502"/>
                    </a:lnTo>
                    <a:lnTo>
                      <a:pt x="967739" y="197167"/>
                    </a:lnTo>
                    <a:lnTo>
                      <a:pt x="981074" y="197167"/>
                    </a:lnTo>
                    <a:lnTo>
                      <a:pt x="1046797" y="141922"/>
                    </a:lnTo>
                    <a:cubicBezTo>
                      <a:pt x="1046797" y="141922"/>
                      <a:pt x="1048702" y="125730"/>
                      <a:pt x="1047749" y="123825"/>
                    </a:cubicBezTo>
                    <a:cubicBezTo>
                      <a:pt x="1037272" y="105727"/>
                      <a:pt x="1055369" y="98107"/>
                      <a:pt x="1055369" y="98107"/>
                    </a:cubicBezTo>
                    <a:lnTo>
                      <a:pt x="1066799" y="46672"/>
                    </a:lnTo>
                    <a:lnTo>
                      <a:pt x="1078229" y="98107"/>
                    </a:lnTo>
                    <a:cubicBezTo>
                      <a:pt x="1078229" y="98107"/>
                      <a:pt x="1092517" y="107632"/>
                      <a:pt x="1083944" y="124777"/>
                    </a:cubicBezTo>
                    <a:cubicBezTo>
                      <a:pt x="1083944" y="125730"/>
                      <a:pt x="1083944" y="143827"/>
                      <a:pt x="1083944" y="143827"/>
                    </a:cubicBezTo>
                    <a:lnTo>
                      <a:pt x="1145857" y="197167"/>
                    </a:lnTo>
                    <a:lnTo>
                      <a:pt x="1159192" y="197167"/>
                    </a:lnTo>
                    <a:lnTo>
                      <a:pt x="1159192" y="210502"/>
                    </a:lnTo>
                    <a:lnTo>
                      <a:pt x="1148714" y="210502"/>
                    </a:lnTo>
                    <a:lnTo>
                      <a:pt x="1138237" y="232410"/>
                    </a:lnTo>
                    <a:lnTo>
                      <a:pt x="1138237" y="320040"/>
                    </a:lnTo>
                    <a:lnTo>
                      <a:pt x="1159192" y="357187"/>
                    </a:lnTo>
                    <a:lnTo>
                      <a:pt x="1135379" y="391477"/>
                    </a:lnTo>
                    <a:lnTo>
                      <a:pt x="1135379" y="401002"/>
                    </a:lnTo>
                    <a:lnTo>
                      <a:pt x="1364932" y="401002"/>
                    </a:lnTo>
                    <a:lnTo>
                      <a:pt x="1364932" y="415290"/>
                    </a:lnTo>
                    <a:lnTo>
                      <a:pt x="1134427" y="415290"/>
                    </a:lnTo>
                    <a:lnTo>
                      <a:pt x="1134427" y="461962"/>
                    </a:lnTo>
                    <a:lnTo>
                      <a:pt x="1381124" y="461962"/>
                    </a:lnTo>
                    <a:lnTo>
                      <a:pt x="1381124" y="475297"/>
                    </a:lnTo>
                    <a:lnTo>
                      <a:pt x="1134427" y="475297"/>
                    </a:lnTo>
                    <a:lnTo>
                      <a:pt x="1134427" y="489585"/>
                    </a:lnTo>
                    <a:lnTo>
                      <a:pt x="1383982" y="489585"/>
                    </a:lnTo>
                    <a:lnTo>
                      <a:pt x="1383982" y="501967"/>
                    </a:lnTo>
                    <a:lnTo>
                      <a:pt x="1135379" y="501967"/>
                    </a:lnTo>
                    <a:lnTo>
                      <a:pt x="1135379" y="873442"/>
                    </a:lnTo>
                    <a:lnTo>
                      <a:pt x="1362074" y="873442"/>
                    </a:lnTo>
                    <a:lnTo>
                      <a:pt x="1362074" y="885825"/>
                    </a:lnTo>
                    <a:lnTo>
                      <a:pt x="1135379" y="885825"/>
                    </a:lnTo>
                    <a:lnTo>
                      <a:pt x="1135379" y="979170"/>
                    </a:lnTo>
                    <a:lnTo>
                      <a:pt x="1354454" y="979170"/>
                    </a:lnTo>
                    <a:lnTo>
                      <a:pt x="1354454" y="991552"/>
                    </a:lnTo>
                    <a:lnTo>
                      <a:pt x="1135379" y="991552"/>
                    </a:lnTo>
                    <a:lnTo>
                      <a:pt x="991552" y="991552"/>
                    </a:lnTo>
                    <a:lnTo>
                      <a:pt x="991552" y="984885"/>
                    </a:lnTo>
                    <a:lnTo>
                      <a:pt x="915352" y="902970"/>
                    </a:lnTo>
                    <a:lnTo>
                      <a:pt x="473392" y="902970"/>
                    </a:lnTo>
                    <a:lnTo>
                      <a:pt x="399097" y="984885"/>
                    </a:lnTo>
                    <a:lnTo>
                      <a:pt x="399097" y="991552"/>
                    </a:lnTo>
                    <a:lnTo>
                      <a:pt x="255269" y="991552"/>
                    </a:lnTo>
                    <a:lnTo>
                      <a:pt x="36194" y="991552"/>
                    </a:lnTo>
                    <a:lnTo>
                      <a:pt x="36194" y="979170"/>
                    </a:lnTo>
                    <a:lnTo>
                      <a:pt x="255269" y="979170"/>
                    </a:lnTo>
                    <a:lnTo>
                      <a:pt x="255269" y="885825"/>
                    </a:lnTo>
                    <a:lnTo>
                      <a:pt x="28574" y="885825"/>
                    </a:lnTo>
                    <a:lnTo>
                      <a:pt x="28574" y="873442"/>
                    </a:lnTo>
                    <a:lnTo>
                      <a:pt x="256222" y="873442"/>
                    </a:lnTo>
                    <a:lnTo>
                      <a:pt x="256222" y="501015"/>
                    </a:lnTo>
                    <a:lnTo>
                      <a:pt x="6667" y="501015"/>
                    </a:lnTo>
                    <a:lnTo>
                      <a:pt x="6667" y="488632"/>
                    </a:lnTo>
                    <a:lnTo>
                      <a:pt x="255269" y="488632"/>
                    </a:lnTo>
                    <a:lnTo>
                      <a:pt x="255269" y="474345"/>
                    </a:lnTo>
                    <a:lnTo>
                      <a:pt x="8572" y="474345"/>
                    </a:lnTo>
                    <a:lnTo>
                      <a:pt x="8572" y="461962"/>
                    </a:lnTo>
                    <a:lnTo>
                      <a:pt x="255269" y="461962"/>
                    </a:lnTo>
                    <a:lnTo>
                      <a:pt x="255269" y="414337"/>
                    </a:lnTo>
                    <a:lnTo>
                      <a:pt x="25717" y="414337"/>
                    </a:lnTo>
                    <a:lnTo>
                      <a:pt x="25717" y="400050"/>
                    </a:lnTo>
                    <a:lnTo>
                      <a:pt x="255269" y="400050"/>
                    </a:lnTo>
                    <a:lnTo>
                      <a:pt x="255269" y="390525"/>
                    </a:lnTo>
                    <a:lnTo>
                      <a:pt x="231457" y="356235"/>
                    </a:lnTo>
                    <a:lnTo>
                      <a:pt x="252412" y="319087"/>
                    </a:lnTo>
                    <a:lnTo>
                      <a:pt x="252412" y="231457"/>
                    </a:lnTo>
                    <a:lnTo>
                      <a:pt x="241934" y="209550"/>
                    </a:lnTo>
                    <a:lnTo>
                      <a:pt x="231457" y="209550"/>
                    </a:lnTo>
                    <a:lnTo>
                      <a:pt x="231457" y="196215"/>
                    </a:lnTo>
                    <a:lnTo>
                      <a:pt x="244792" y="196215"/>
                    </a:lnTo>
                    <a:lnTo>
                      <a:pt x="306704" y="142875"/>
                    </a:lnTo>
                    <a:cubicBezTo>
                      <a:pt x="306704" y="142875"/>
                      <a:pt x="306704" y="124777"/>
                      <a:pt x="306704" y="123825"/>
                    </a:cubicBezTo>
                    <a:cubicBezTo>
                      <a:pt x="299084" y="106680"/>
                      <a:pt x="312419" y="97155"/>
                      <a:pt x="312419" y="97155"/>
                    </a:cubicBezTo>
                    <a:lnTo>
                      <a:pt x="323849" y="45720"/>
                    </a:lnTo>
                    <a:lnTo>
                      <a:pt x="335279" y="97155"/>
                    </a:lnTo>
                    <a:cubicBezTo>
                      <a:pt x="335279" y="97155"/>
                      <a:pt x="354329" y="104775"/>
                      <a:pt x="342899" y="122872"/>
                    </a:cubicBezTo>
                    <a:cubicBezTo>
                      <a:pt x="341947" y="124777"/>
                      <a:pt x="343852" y="140970"/>
                      <a:pt x="343852" y="140970"/>
                    </a:cubicBezTo>
                    <a:lnTo>
                      <a:pt x="409574" y="196215"/>
                    </a:lnTo>
                    <a:lnTo>
                      <a:pt x="422909" y="196215"/>
                    </a:lnTo>
                    <a:lnTo>
                      <a:pt x="422909" y="209550"/>
                    </a:lnTo>
                    <a:lnTo>
                      <a:pt x="412432" y="209550"/>
                    </a:lnTo>
                    <a:lnTo>
                      <a:pt x="401954" y="231457"/>
                    </a:lnTo>
                    <a:lnTo>
                      <a:pt x="401954" y="319087"/>
                    </a:lnTo>
                    <a:lnTo>
                      <a:pt x="415289" y="344805"/>
                    </a:lnTo>
                    <a:cubicBezTo>
                      <a:pt x="416242" y="340995"/>
                      <a:pt x="418147" y="329565"/>
                      <a:pt x="426719" y="323850"/>
                    </a:cubicBezTo>
                    <a:cubicBezTo>
                      <a:pt x="437197" y="317182"/>
                      <a:pt x="449579" y="319087"/>
                      <a:pt x="454342" y="320040"/>
                    </a:cubicBezTo>
                    <a:cubicBezTo>
                      <a:pt x="459104" y="320992"/>
                      <a:pt x="447674" y="308610"/>
                      <a:pt x="463867" y="293370"/>
                    </a:cubicBezTo>
                    <a:cubicBezTo>
                      <a:pt x="452437" y="291465"/>
                      <a:pt x="430529" y="286702"/>
                      <a:pt x="434339" y="262890"/>
                    </a:cubicBezTo>
                    <a:cubicBezTo>
                      <a:pt x="437197" y="240030"/>
                      <a:pt x="481964" y="240982"/>
                      <a:pt x="490537" y="256222"/>
                    </a:cubicBezTo>
                    <a:cubicBezTo>
                      <a:pt x="498157" y="271462"/>
                      <a:pt x="492442" y="281940"/>
                      <a:pt x="487679" y="283845"/>
                    </a:cubicBezTo>
                    <a:cubicBezTo>
                      <a:pt x="482917" y="285750"/>
                      <a:pt x="502919" y="280987"/>
                      <a:pt x="517207" y="292417"/>
                    </a:cubicBezTo>
                    <a:cubicBezTo>
                      <a:pt x="522922" y="269557"/>
                      <a:pt x="532447" y="264795"/>
                      <a:pt x="549592" y="260985"/>
                    </a:cubicBezTo>
                    <a:cubicBezTo>
                      <a:pt x="578167" y="255270"/>
                      <a:pt x="589597" y="267652"/>
                      <a:pt x="602932" y="272415"/>
                    </a:cubicBezTo>
                    <a:cubicBezTo>
                      <a:pt x="603884" y="257175"/>
                      <a:pt x="606742" y="240982"/>
                      <a:pt x="634364" y="230505"/>
                    </a:cubicBezTo>
                    <a:cubicBezTo>
                      <a:pt x="627697" y="228600"/>
                      <a:pt x="602932" y="223837"/>
                      <a:pt x="603884" y="194310"/>
                    </a:cubicBezTo>
                    <a:cubicBezTo>
                      <a:pt x="604837" y="165735"/>
                      <a:pt x="651509" y="162877"/>
                      <a:pt x="657224" y="162877"/>
                    </a:cubicBezTo>
                    <a:cubicBezTo>
                      <a:pt x="652462" y="158115"/>
                      <a:pt x="649604" y="152400"/>
                      <a:pt x="652462" y="144780"/>
                    </a:cubicBezTo>
                    <a:cubicBezTo>
                      <a:pt x="654367" y="137160"/>
                      <a:pt x="664844" y="132397"/>
                      <a:pt x="670559" y="132397"/>
                    </a:cubicBezTo>
                    <a:cubicBezTo>
                      <a:pt x="665797" y="127635"/>
                      <a:pt x="665797" y="108585"/>
                      <a:pt x="686752" y="104775"/>
                    </a:cubicBezTo>
                    <a:cubicBezTo>
                      <a:pt x="686752" y="81915"/>
                      <a:pt x="687704" y="0"/>
                      <a:pt x="687704" y="0"/>
                    </a:cubicBezTo>
                    <a:close/>
                  </a:path>
                </a:pathLst>
              </a:custGeom>
              <a:solidFill>
                <a:srgbClr val="FFFFFF"/>
              </a:solidFill>
              <a:ln w="9525" cap="flat">
                <a:noFill/>
                <a:prstDash val="solid"/>
                <a:miter/>
              </a:ln>
            </p:spPr>
            <p:txBody>
              <a:bodyPr anchor="ctr"/>
              <a:lstStyle/>
              <a:p>
                <a:pPr algn="ctr"/>
                <a:endParaRPr/>
              </a:p>
            </p:txBody>
          </p:sp>
          <p:sp>
            <p:nvSpPr>
              <p:cNvPr id="22" name="iṧ1íḋè">
                <a:extLst>
                  <a:ext uri="{FF2B5EF4-FFF2-40B4-BE49-F238E27FC236}">
                    <a16:creationId xmlns:a16="http://schemas.microsoft.com/office/drawing/2014/main" xmlns="" id="{A493EDBE-7857-4533-BD11-16694850374F}"/>
                  </a:ext>
                </a:extLst>
              </p:cNvPr>
              <p:cNvSpPr/>
              <p:nvPr/>
            </p:nvSpPr>
            <p:spPr>
              <a:xfrm>
                <a:off x="2665571" y="3886676"/>
                <a:ext cx="447675" cy="104775"/>
              </a:xfrm>
              <a:custGeom>
                <a:avLst/>
                <a:gdLst>
                  <a:gd name="connsiteX0" fmla="*/ 7144 w 447675"/>
                  <a:gd name="connsiteY0" fmla="*/ 36671 h 104775"/>
                  <a:gd name="connsiteX1" fmla="*/ 7144 w 447675"/>
                  <a:gd name="connsiteY1" fmla="*/ 23336 h 104775"/>
                  <a:gd name="connsiteX2" fmla="*/ 10954 w 447675"/>
                  <a:gd name="connsiteY2" fmla="*/ 23336 h 104775"/>
                  <a:gd name="connsiteX3" fmla="*/ 41434 w 447675"/>
                  <a:gd name="connsiteY3" fmla="*/ 17621 h 104775"/>
                  <a:gd name="connsiteX4" fmla="*/ 50006 w 447675"/>
                  <a:gd name="connsiteY4" fmla="*/ 7144 h 104775"/>
                  <a:gd name="connsiteX5" fmla="*/ 75724 w 447675"/>
                  <a:gd name="connsiteY5" fmla="*/ 7144 h 104775"/>
                  <a:gd name="connsiteX6" fmla="*/ 75724 w 447675"/>
                  <a:gd name="connsiteY6" fmla="*/ 100489 h 104775"/>
                  <a:gd name="connsiteX7" fmla="*/ 44291 w 447675"/>
                  <a:gd name="connsiteY7" fmla="*/ 100489 h 104775"/>
                  <a:gd name="connsiteX8" fmla="*/ 44291 w 447675"/>
                  <a:gd name="connsiteY8" fmla="*/ 35719 h 104775"/>
                  <a:gd name="connsiteX9" fmla="*/ 7144 w 447675"/>
                  <a:gd name="connsiteY9" fmla="*/ 35719 h 104775"/>
                  <a:gd name="connsiteX10" fmla="*/ 7144 w 447675"/>
                  <a:gd name="connsiteY10" fmla="*/ 36671 h 104775"/>
                  <a:gd name="connsiteX11" fmla="*/ 132874 w 447675"/>
                  <a:gd name="connsiteY11" fmla="*/ 38576 h 104775"/>
                  <a:gd name="connsiteX12" fmla="*/ 139541 w 447675"/>
                  <a:gd name="connsiteY12" fmla="*/ 52864 h 104775"/>
                  <a:gd name="connsiteX13" fmla="*/ 155734 w 447675"/>
                  <a:gd name="connsiteY13" fmla="*/ 55721 h 104775"/>
                  <a:gd name="connsiteX14" fmla="*/ 170974 w 447675"/>
                  <a:gd name="connsiteY14" fmla="*/ 51911 h 104775"/>
                  <a:gd name="connsiteX15" fmla="*/ 178594 w 447675"/>
                  <a:gd name="connsiteY15" fmla="*/ 39529 h 104775"/>
                  <a:gd name="connsiteX16" fmla="*/ 172879 w 447675"/>
                  <a:gd name="connsiteY16" fmla="*/ 27146 h 104775"/>
                  <a:gd name="connsiteX17" fmla="*/ 154781 w 447675"/>
                  <a:gd name="connsiteY17" fmla="*/ 22384 h 104775"/>
                  <a:gd name="connsiteX18" fmla="*/ 140494 w 447675"/>
                  <a:gd name="connsiteY18" fmla="*/ 25241 h 104775"/>
                  <a:gd name="connsiteX19" fmla="*/ 132874 w 447675"/>
                  <a:gd name="connsiteY19" fmla="*/ 38576 h 104775"/>
                  <a:gd name="connsiteX20" fmla="*/ 132874 w 447675"/>
                  <a:gd name="connsiteY20" fmla="*/ 38576 h 104775"/>
                  <a:gd name="connsiteX21" fmla="*/ 105251 w 447675"/>
                  <a:gd name="connsiteY21" fmla="*/ 79534 h 104775"/>
                  <a:gd name="connsiteX22" fmla="*/ 136684 w 447675"/>
                  <a:gd name="connsiteY22" fmla="*/ 79534 h 104775"/>
                  <a:gd name="connsiteX23" fmla="*/ 142399 w 447675"/>
                  <a:gd name="connsiteY23" fmla="*/ 86201 h 104775"/>
                  <a:gd name="connsiteX24" fmla="*/ 154781 w 447675"/>
                  <a:gd name="connsiteY24" fmla="*/ 88106 h 104775"/>
                  <a:gd name="connsiteX25" fmla="*/ 172879 w 447675"/>
                  <a:gd name="connsiteY25" fmla="*/ 82391 h 104775"/>
                  <a:gd name="connsiteX26" fmla="*/ 181451 w 447675"/>
                  <a:gd name="connsiteY26" fmla="*/ 62389 h 104775"/>
                  <a:gd name="connsiteX27" fmla="*/ 180499 w 447675"/>
                  <a:gd name="connsiteY27" fmla="*/ 62389 h 104775"/>
                  <a:gd name="connsiteX28" fmla="*/ 167164 w 447675"/>
                  <a:gd name="connsiteY28" fmla="*/ 69056 h 104775"/>
                  <a:gd name="connsiteX29" fmla="*/ 150971 w 447675"/>
                  <a:gd name="connsiteY29" fmla="*/ 70961 h 104775"/>
                  <a:gd name="connsiteX30" fmla="*/ 116681 w 447675"/>
                  <a:gd name="connsiteY30" fmla="*/ 62389 h 104775"/>
                  <a:gd name="connsiteX31" fmla="*/ 103346 w 447675"/>
                  <a:gd name="connsiteY31" fmla="*/ 41434 h 104775"/>
                  <a:gd name="connsiteX32" fmla="*/ 118586 w 447675"/>
                  <a:gd name="connsiteY32" fmla="*/ 15716 h 104775"/>
                  <a:gd name="connsiteX33" fmla="*/ 156686 w 447675"/>
                  <a:gd name="connsiteY33" fmla="*/ 7144 h 104775"/>
                  <a:gd name="connsiteX34" fmla="*/ 198596 w 447675"/>
                  <a:gd name="connsiteY34" fmla="*/ 18574 h 104775"/>
                  <a:gd name="connsiteX35" fmla="*/ 212884 w 447675"/>
                  <a:gd name="connsiteY35" fmla="*/ 54769 h 104775"/>
                  <a:gd name="connsiteX36" fmla="*/ 194786 w 447675"/>
                  <a:gd name="connsiteY36" fmla="*/ 91916 h 104775"/>
                  <a:gd name="connsiteX37" fmla="*/ 155734 w 447675"/>
                  <a:gd name="connsiteY37" fmla="*/ 102394 h 104775"/>
                  <a:gd name="connsiteX38" fmla="*/ 122396 w 447675"/>
                  <a:gd name="connsiteY38" fmla="*/ 95726 h 104775"/>
                  <a:gd name="connsiteX39" fmla="*/ 105251 w 447675"/>
                  <a:gd name="connsiteY39" fmla="*/ 79534 h 104775"/>
                  <a:gd name="connsiteX40" fmla="*/ 105251 w 447675"/>
                  <a:gd name="connsiteY40" fmla="*/ 79534 h 104775"/>
                  <a:gd name="connsiteX41" fmla="*/ 221456 w 447675"/>
                  <a:gd name="connsiteY41" fmla="*/ 54769 h 104775"/>
                  <a:gd name="connsiteX42" fmla="*/ 234791 w 447675"/>
                  <a:gd name="connsiteY42" fmla="*/ 18574 h 104775"/>
                  <a:gd name="connsiteX43" fmla="*/ 276701 w 447675"/>
                  <a:gd name="connsiteY43" fmla="*/ 7144 h 104775"/>
                  <a:gd name="connsiteX44" fmla="*/ 317659 w 447675"/>
                  <a:gd name="connsiteY44" fmla="*/ 18574 h 104775"/>
                  <a:gd name="connsiteX45" fmla="*/ 330994 w 447675"/>
                  <a:gd name="connsiteY45" fmla="*/ 54769 h 104775"/>
                  <a:gd name="connsiteX46" fmla="*/ 317659 w 447675"/>
                  <a:gd name="connsiteY46" fmla="*/ 90964 h 104775"/>
                  <a:gd name="connsiteX47" fmla="*/ 275749 w 447675"/>
                  <a:gd name="connsiteY47" fmla="*/ 102394 h 104775"/>
                  <a:gd name="connsiteX48" fmla="*/ 234791 w 447675"/>
                  <a:gd name="connsiteY48" fmla="*/ 90964 h 104775"/>
                  <a:gd name="connsiteX49" fmla="*/ 221456 w 447675"/>
                  <a:gd name="connsiteY49" fmla="*/ 54769 h 104775"/>
                  <a:gd name="connsiteX50" fmla="*/ 221456 w 447675"/>
                  <a:gd name="connsiteY50" fmla="*/ 54769 h 104775"/>
                  <a:gd name="connsiteX51" fmla="*/ 253841 w 447675"/>
                  <a:gd name="connsiteY51" fmla="*/ 54769 h 104775"/>
                  <a:gd name="connsiteX52" fmla="*/ 258604 w 447675"/>
                  <a:gd name="connsiteY52" fmla="*/ 80486 h 104775"/>
                  <a:gd name="connsiteX53" fmla="*/ 276701 w 447675"/>
                  <a:gd name="connsiteY53" fmla="*/ 88106 h 104775"/>
                  <a:gd name="connsiteX54" fmla="*/ 294799 w 447675"/>
                  <a:gd name="connsiteY54" fmla="*/ 80486 h 104775"/>
                  <a:gd name="connsiteX55" fmla="*/ 299561 w 447675"/>
                  <a:gd name="connsiteY55" fmla="*/ 54769 h 104775"/>
                  <a:gd name="connsiteX56" fmla="*/ 294799 w 447675"/>
                  <a:gd name="connsiteY56" fmla="*/ 29051 h 104775"/>
                  <a:gd name="connsiteX57" fmla="*/ 276701 w 447675"/>
                  <a:gd name="connsiteY57" fmla="*/ 21431 h 104775"/>
                  <a:gd name="connsiteX58" fmla="*/ 258604 w 447675"/>
                  <a:gd name="connsiteY58" fmla="*/ 29051 h 104775"/>
                  <a:gd name="connsiteX59" fmla="*/ 253841 w 447675"/>
                  <a:gd name="connsiteY59" fmla="*/ 54769 h 104775"/>
                  <a:gd name="connsiteX60" fmla="*/ 253841 w 447675"/>
                  <a:gd name="connsiteY60" fmla="*/ 54769 h 104775"/>
                  <a:gd name="connsiteX61" fmla="*/ 371951 w 447675"/>
                  <a:gd name="connsiteY61" fmla="*/ 40481 h 104775"/>
                  <a:gd name="connsiteX62" fmla="*/ 341471 w 447675"/>
                  <a:gd name="connsiteY62" fmla="*/ 40481 h 104775"/>
                  <a:gd name="connsiteX63" fmla="*/ 362426 w 447675"/>
                  <a:gd name="connsiteY63" fmla="*/ 12859 h 104775"/>
                  <a:gd name="connsiteX64" fmla="*/ 393859 w 447675"/>
                  <a:gd name="connsiteY64" fmla="*/ 8096 h 104775"/>
                  <a:gd name="connsiteX65" fmla="*/ 432911 w 447675"/>
                  <a:gd name="connsiteY65" fmla="*/ 15716 h 104775"/>
                  <a:gd name="connsiteX66" fmla="*/ 448151 w 447675"/>
                  <a:gd name="connsiteY66" fmla="*/ 37624 h 104775"/>
                  <a:gd name="connsiteX67" fmla="*/ 437674 w 447675"/>
                  <a:gd name="connsiteY67" fmla="*/ 56674 h 104775"/>
                  <a:gd name="connsiteX68" fmla="*/ 415766 w 447675"/>
                  <a:gd name="connsiteY68" fmla="*/ 68104 h 104775"/>
                  <a:gd name="connsiteX69" fmla="*/ 396716 w 447675"/>
                  <a:gd name="connsiteY69" fmla="*/ 75724 h 104775"/>
                  <a:gd name="connsiteX70" fmla="*/ 380524 w 447675"/>
                  <a:gd name="connsiteY70" fmla="*/ 85249 h 104775"/>
                  <a:gd name="connsiteX71" fmla="*/ 449104 w 447675"/>
                  <a:gd name="connsiteY71" fmla="*/ 85249 h 104775"/>
                  <a:gd name="connsiteX72" fmla="*/ 449104 w 447675"/>
                  <a:gd name="connsiteY72" fmla="*/ 101441 h 104775"/>
                  <a:gd name="connsiteX73" fmla="*/ 341471 w 447675"/>
                  <a:gd name="connsiteY73" fmla="*/ 101441 h 104775"/>
                  <a:gd name="connsiteX74" fmla="*/ 347186 w 447675"/>
                  <a:gd name="connsiteY74" fmla="*/ 84296 h 104775"/>
                  <a:gd name="connsiteX75" fmla="*/ 378619 w 447675"/>
                  <a:gd name="connsiteY75" fmla="*/ 64294 h 104775"/>
                  <a:gd name="connsiteX76" fmla="*/ 403384 w 447675"/>
                  <a:gd name="connsiteY76" fmla="*/ 52864 h 104775"/>
                  <a:gd name="connsiteX77" fmla="*/ 418624 w 447675"/>
                  <a:gd name="connsiteY77" fmla="*/ 36671 h 104775"/>
                  <a:gd name="connsiteX78" fmla="*/ 413861 w 447675"/>
                  <a:gd name="connsiteY78" fmla="*/ 28099 h 104775"/>
                  <a:gd name="connsiteX79" fmla="*/ 396716 w 447675"/>
                  <a:gd name="connsiteY79" fmla="*/ 24289 h 104775"/>
                  <a:gd name="connsiteX80" fmla="*/ 376714 w 447675"/>
                  <a:gd name="connsiteY80" fmla="*/ 30004 h 104775"/>
                  <a:gd name="connsiteX81" fmla="*/ 371951 w 447675"/>
                  <a:gd name="connsiteY81" fmla="*/ 40481 h 104775"/>
                  <a:gd name="connsiteX82" fmla="*/ 371951 w 447675"/>
                  <a:gd name="connsiteY82" fmla="*/ 4048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447675" h="104775">
                    <a:moveTo>
                      <a:pt x="7144" y="36671"/>
                    </a:moveTo>
                    <a:lnTo>
                      <a:pt x="7144" y="23336"/>
                    </a:lnTo>
                    <a:lnTo>
                      <a:pt x="10954" y="23336"/>
                    </a:lnTo>
                    <a:cubicBezTo>
                      <a:pt x="24289" y="23336"/>
                      <a:pt x="34766" y="21431"/>
                      <a:pt x="41434" y="17621"/>
                    </a:cubicBezTo>
                    <a:cubicBezTo>
                      <a:pt x="47149" y="14764"/>
                      <a:pt x="50006" y="10954"/>
                      <a:pt x="50006" y="7144"/>
                    </a:cubicBezTo>
                    <a:lnTo>
                      <a:pt x="75724" y="7144"/>
                    </a:lnTo>
                    <a:lnTo>
                      <a:pt x="75724" y="100489"/>
                    </a:lnTo>
                    <a:lnTo>
                      <a:pt x="44291" y="100489"/>
                    </a:lnTo>
                    <a:lnTo>
                      <a:pt x="44291" y="35719"/>
                    </a:lnTo>
                    <a:lnTo>
                      <a:pt x="7144" y="35719"/>
                    </a:lnTo>
                    <a:lnTo>
                      <a:pt x="7144" y="36671"/>
                    </a:lnTo>
                    <a:close/>
                    <a:moveTo>
                      <a:pt x="132874" y="38576"/>
                    </a:moveTo>
                    <a:cubicBezTo>
                      <a:pt x="132874" y="45244"/>
                      <a:pt x="134779" y="50006"/>
                      <a:pt x="139541" y="52864"/>
                    </a:cubicBezTo>
                    <a:cubicBezTo>
                      <a:pt x="143351" y="54769"/>
                      <a:pt x="149066" y="55721"/>
                      <a:pt x="155734" y="55721"/>
                    </a:cubicBezTo>
                    <a:cubicBezTo>
                      <a:pt x="161449" y="55721"/>
                      <a:pt x="167164" y="54769"/>
                      <a:pt x="170974" y="51911"/>
                    </a:cubicBezTo>
                    <a:cubicBezTo>
                      <a:pt x="175736" y="49054"/>
                      <a:pt x="178594" y="45244"/>
                      <a:pt x="178594" y="39529"/>
                    </a:cubicBezTo>
                    <a:cubicBezTo>
                      <a:pt x="178594" y="33814"/>
                      <a:pt x="176689" y="30004"/>
                      <a:pt x="172879" y="27146"/>
                    </a:cubicBezTo>
                    <a:cubicBezTo>
                      <a:pt x="169069" y="24289"/>
                      <a:pt x="163354" y="22384"/>
                      <a:pt x="154781" y="22384"/>
                    </a:cubicBezTo>
                    <a:cubicBezTo>
                      <a:pt x="149066" y="22384"/>
                      <a:pt x="144304" y="23336"/>
                      <a:pt x="140494" y="25241"/>
                    </a:cubicBezTo>
                    <a:cubicBezTo>
                      <a:pt x="135731" y="28099"/>
                      <a:pt x="132874" y="31909"/>
                      <a:pt x="132874" y="38576"/>
                    </a:cubicBezTo>
                    <a:lnTo>
                      <a:pt x="132874" y="38576"/>
                    </a:lnTo>
                    <a:close/>
                    <a:moveTo>
                      <a:pt x="105251" y="79534"/>
                    </a:moveTo>
                    <a:lnTo>
                      <a:pt x="136684" y="79534"/>
                    </a:lnTo>
                    <a:cubicBezTo>
                      <a:pt x="137636" y="82391"/>
                      <a:pt x="139541" y="85249"/>
                      <a:pt x="142399" y="86201"/>
                    </a:cubicBezTo>
                    <a:cubicBezTo>
                      <a:pt x="145256" y="88106"/>
                      <a:pt x="150019" y="88106"/>
                      <a:pt x="154781" y="88106"/>
                    </a:cubicBezTo>
                    <a:cubicBezTo>
                      <a:pt x="162401" y="88106"/>
                      <a:pt x="168116" y="86201"/>
                      <a:pt x="172879" y="82391"/>
                    </a:cubicBezTo>
                    <a:cubicBezTo>
                      <a:pt x="178594" y="77629"/>
                      <a:pt x="181451" y="70961"/>
                      <a:pt x="181451" y="62389"/>
                    </a:cubicBezTo>
                    <a:lnTo>
                      <a:pt x="180499" y="62389"/>
                    </a:lnTo>
                    <a:cubicBezTo>
                      <a:pt x="177641" y="65246"/>
                      <a:pt x="172879" y="67151"/>
                      <a:pt x="167164" y="69056"/>
                    </a:cubicBezTo>
                    <a:cubicBezTo>
                      <a:pt x="162401" y="70009"/>
                      <a:pt x="156686" y="70961"/>
                      <a:pt x="150971" y="70961"/>
                    </a:cubicBezTo>
                    <a:cubicBezTo>
                      <a:pt x="136684" y="70961"/>
                      <a:pt x="125254" y="68104"/>
                      <a:pt x="116681" y="62389"/>
                    </a:cubicBezTo>
                    <a:cubicBezTo>
                      <a:pt x="108109" y="56674"/>
                      <a:pt x="103346" y="50006"/>
                      <a:pt x="103346" y="41434"/>
                    </a:cubicBezTo>
                    <a:cubicBezTo>
                      <a:pt x="103346" y="30004"/>
                      <a:pt x="108109" y="21431"/>
                      <a:pt x="118586" y="15716"/>
                    </a:cubicBezTo>
                    <a:cubicBezTo>
                      <a:pt x="128111" y="10001"/>
                      <a:pt x="140494" y="7144"/>
                      <a:pt x="156686" y="7144"/>
                    </a:cubicBezTo>
                    <a:cubicBezTo>
                      <a:pt x="174784" y="7144"/>
                      <a:pt x="189071" y="10954"/>
                      <a:pt x="198596" y="18574"/>
                    </a:cubicBezTo>
                    <a:cubicBezTo>
                      <a:pt x="208121" y="26194"/>
                      <a:pt x="212884" y="38576"/>
                      <a:pt x="212884" y="54769"/>
                    </a:cubicBezTo>
                    <a:cubicBezTo>
                      <a:pt x="212884" y="71914"/>
                      <a:pt x="207169" y="84296"/>
                      <a:pt x="194786" y="91916"/>
                    </a:cubicBezTo>
                    <a:cubicBezTo>
                      <a:pt x="184309" y="98584"/>
                      <a:pt x="171926" y="102394"/>
                      <a:pt x="155734" y="102394"/>
                    </a:cubicBezTo>
                    <a:cubicBezTo>
                      <a:pt x="142399" y="102394"/>
                      <a:pt x="130969" y="100489"/>
                      <a:pt x="122396" y="95726"/>
                    </a:cubicBezTo>
                    <a:cubicBezTo>
                      <a:pt x="110966" y="92869"/>
                      <a:pt x="106204" y="86201"/>
                      <a:pt x="105251" y="79534"/>
                    </a:cubicBezTo>
                    <a:lnTo>
                      <a:pt x="105251" y="79534"/>
                    </a:lnTo>
                    <a:close/>
                    <a:moveTo>
                      <a:pt x="221456" y="54769"/>
                    </a:moveTo>
                    <a:cubicBezTo>
                      <a:pt x="221456" y="38576"/>
                      <a:pt x="226219" y="26194"/>
                      <a:pt x="234791" y="18574"/>
                    </a:cubicBezTo>
                    <a:cubicBezTo>
                      <a:pt x="243364" y="10954"/>
                      <a:pt x="257651" y="7144"/>
                      <a:pt x="276701" y="7144"/>
                    </a:cubicBezTo>
                    <a:cubicBezTo>
                      <a:pt x="294799" y="7144"/>
                      <a:pt x="309086" y="10954"/>
                      <a:pt x="317659" y="18574"/>
                    </a:cubicBezTo>
                    <a:cubicBezTo>
                      <a:pt x="326231" y="26194"/>
                      <a:pt x="330994" y="38576"/>
                      <a:pt x="330994" y="54769"/>
                    </a:cubicBezTo>
                    <a:cubicBezTo>
                      <a:pt x="330994" y="70961"/>
                      <a:pt x="326231" y="83344"/>
                      <a:pt x="317659" y="90964"/>
                    </a:cubicBezTo>
                    <a:cubicBezTo>
                      <a:pt x="309086" y="98584"/>
                      <a:pt x="294799" y="102394"/>
                      <a:pt x="275749" y="102394"/>
                    </a:cubicBezTo>
                    <a:cubicBezTo>
                      <a:pt x="256699" y="102394"/>
                      <a:pt x="243364" y="98584"/>
                      <a:pt x="234791" y="90964"/>
                    </a:cubicBezTo>
                    <a:cubicBezTo>
                      <a:pt x="226219" y="83344"/>
                      <a:pt x="221456" y="71914"/>
                      <a:pt x="221456" y="54769"/>
                    </a:cubicBezTo>
                    <a:lnTo>
                      <a:pt x="221456" y="54769"/>
                    </a:lnTo>
                    <a:close/>
                    <a:moveTo>
                      <a:pt x="253841" y="54769"/>
                    </a:moveTo>
                    <a:cubicBezTo>
                      <a:pt x="253841" y="67151"/>
                      <a:pt x="255746" y="75724"/>
                      <a:pt x="258604" y="80486"/>
                    </a:cubicBezTo>
                    <a:cubicBezTo>
                      <a:pt x="261461" y="85249"/>
                      <a:pt x="268129" y="88106"/>
                      <a:pt x="276701" y="88106"/>
                    </a:cubicBezTo>
                    <a:cubicBezTo>
                      <a:pt x="285274" y="88106"/>
                      <a:pt x="290989" y="85249"/>
                      <a:pt x="294799" y="80486"/>
                    </a:cubicBezTo>
                    <a:cubicBezTo>
                      <a:pt x="297656" y="75724"/>
                      <a:pt x="299561" y="67151"/>
                      <a:pt x="299561" y="54769"/>
                    </a:cubicBezTo>
                    <a:cubicBezTo>
                      <a:pt x="299561" y="42386"/>
                      <a:pt x="297656" y="33814"/>
                      <a:pt x="294799" y="29051"/>
                    </a:cubicBezTo>
                    <a:cubicBezTo>
                      <a:pt x="291941" y="24289"/>
                      <a:pt x="285274" y="21431"/>
                      <a:pt x="276701" y="21431"/>
                    </a:cubicBezTo>
                    <a:cubicBezTo>
                      <a:pt x="268129" y="21431"/>
                      <a:pt x="262414" y="24289"/>
                      <a:pt x="258604" y="29051"/>
                    </a:cubicBezTo>
                    <a:cubicBezTo>
                      <a:pt x="255746" y="33814"/>
                      <a:pt x="253841" y="42386"/>
                      <a:pt x="253841" y="54769"/>
                    </a:cubicBezTo>
                    <a:lnTo>
                      <a:pt x="253841" y="54769"/>
                    </a:lnTo>
                    <a:close/>
                    <a:moveTo>
                      <a:pt x="371951" y="40481"/>
                    </a:moveTo>
                    <a:lnTo>
                      <a:pt x="341471" y="40481"/>
                    </a:lnTo>
                    <a:cubicBezTo>
                      <a:pt x="341471" y="27146"/>
                      <a:pt x="348139" y="17621"/>
                      <a:pt x="362426" y="12859"/>
                    </a:cubicBezTo>
                    <a:cubicBezTo>
                      <a:pt x="370999" y="9049"/>
                      <a:pt x="381476" y="8096"/>
                      <a:pt x="393859" y="8096"/>
                    </a:cubicBezTo>
                    <a:cubicBezTo>
                      <a:pt x="410051" y="8096"/>
                      <a:pt x="422434" y="10954"/>
                      <a:pt x="432911" y="15716"/>
                    </a:cubicBezTo>
                    <a:cubicBezTo>
                      <a:pt x="443389" y="21431"/>
                      <a:pt x="448151" y="28099"/>
                      <a:pt x="448151" y="37624"/>
                    </a:cubicBezTo>
                    <a:cubicBezTo>
                      <a:pt x="448151" y="44291"/>
                      <a:pt x="444341" y="50959"/>
                      <a:pt x="437674" y="56674"/>
                    </a:cubicBezTo>
                    <a:cubicBezTo>
                      <a:pt x="432911" y="60484"/>
                      <a:pt x="425291" y="64294"/>
                      <a:pt x="415766" y="68104"/>
                    </a:cubicBezTo>
                    <a:cubicBezTo>
                      <a:pt x="409099" y="70961"/>
                      <a:pt x="402431" y="73819"/>
                      <a:pt x="396716" y="75724"/>
                    </a:cubicBezTo>
                    <a:cubicBezTo>
                      <a:pt x="388144" y="79534"/>
                      <a:pt x="382429" y="82391"/>
                      <a:pt x="380524" y="85249"/>
                    </a:cubicBezTo>
                    <a:lnTo>
                      <a:pt x="449104" y="85249"/>
                    </a:lnTo>
                    <a:lnTo>
                      <a:pt x="449104" y="101441"/>
                    </a:lnTo>
                    <a:lnTo>
                      <a:pt x="341471" y="101441"/>
                    </a:lnTo>
                    <a:cubicBezTo>
                      <a:pt x="341471" y="94774"/>
                      <a:pt x="343376" y="89059"/>
                      <a:pt x="347186" y="84296"/>
                    </a:cubicBezTo>
                    <a:cubicBezTo>
                      <a:pt x="352901" y="77629"/>
                      <a:pt x="363379" y="70961"/>
                      <a:pt x="378619" y="64294"/>
                    </a:cubicBezTo>
                    <a:cubicBezTo>
                      <a:pt x="391954" y="58579"/>
                      <a:pt x="399574" y="54769"/>
                      <a:pt x="403384" y="52864"/>
                    </a:cubicBezTo>
                    <a:cubicBezTo>
                      <a:pt x="412909" y="48101"/>
                      <a:pt x="418624" y="42386"/>
                      <a:pt x="418624" y="36671"/>
                    </a:cubicBezTo>
                    <a:cubicBezTo>
                      <a:pt x="418624" y="32861"/>
                      <a:pt x="416719" y="30004"/>
                      <a:pt x="413861" y="28099"/>
                    </a:cubicBezTo>
                    <a:cubicBezTo>
                      <a:pt x="410051" y="25241"/>
                      <a:pt x="404336" y="24289"/>
                      <a:pt x="396716" y="24289"/>
                    </a:cubicBezTo>
                    <a:cubicBezTo>
                      <a:pt x="387191" y="24289"/>
                      <a:pt x="380524" y="26194"/>
                      <a:pt x="376714" y="30004"/>
                    </a:cubicBezTo>
                    <a:cubicBezTo>
                      <a:pt x="372904" y="30956"/>
                      <a:pt x="371951" y="34766"/>
                      <a:pt x="371951" y="40481"/>
                    </a:cubicBezTo>
                    <a:lnTo>
                      <a:pt x="371951" y="40481"/>
                    </a:lnTo>
                    <a:close/>
                  </a:path>
                </a:pathLst>
              </a:custGeom>
              <a:solidFill>
                <a:srgbClr val="FFFFFF"/>
              </a:solidFill>
              <a:ln w="9525" cap="flat">
                <a:noFill/>
                <a:prstDash val="solid"/>
                <a:miter/>
              </a:ln>
            </p:spPr>
            <p:txBody>
              <a:bodyPr anchor="ctr"/>
              <a:lstStyle/>
              <a:p>
                <a:pPr algn="ctr"/>
                <a:endParaRPr/>
              </a:p>
            </p:txBody>
          </p:sp>
          <p:sp>
            <p:nvSpPr>
              <p:cNvPr id="23" name="îSḻïḑê">
                <a:extLst>
                  <a:ext uri="{FF2B5EF4-FFF2-40B4-BE49-F238E27FC236}">
                    <a16:creationId xmlns:a16="http://schemas.microsoft.com/office/drawing/2014/main" xmlns="" id="{366A03AE-D270-44E1-9FFF-0AFAA4A54A7D}"/>
                  </a:ext>
                </a:extLst>
              </p:cNvPr>
              <p:cNvSpPr/>
              <p:nvPr/>
            </p:nvSpPr>
            <p:spPr>
              <a:xfrm>
                <a:off x="2171224" y="2720816"/>
                <a:ext cx="1447800" cy="1447800"/>
              </a:xfrm>
              <a:custGeom>
                <a:avLst/>
                <a:gdLst>
                  <a:gd name="connsiteX0" fmla="*/ 724376 w 1447800"/>
                  <a:gd name="connsiteY0" fmla="*/ 7144 h 1447800"/>
                  <a:gd name="connsiteX1" fmla="*/ 1231106 w 1447800"/>
                  <a:gd name="connsiteY1" fmla="*/ 217646 h 1447800"/>
                  <a:gd name="connsiteX2" fmla="*/ 1441609 w 1447800"/>
                  <a:gd name="connsiteY2" fmla="*/ 726281 h 1447800"/>
                  <a:gd name="connsiteX3" fmla="*/ 1231106 w 1447800"/>
                  <a:gd name="connsiteY3" fmla="*/ 1234916 h 1447800"/>
                  <a:gd name="connsiteX4" fmla="*/ 724376 w 1447800"/>
                  <a:gd name="connsiteY4" fmla="*/ 1445419 h 1447800"/>
                  <a:gd name="connsiteX5" fmla="*/ 217646 w 1447800"/>
                  <a:gd name="connsiteY5" fmla="*/ 1234916 h 1447800"/>
                  <a:gd name="connsiteX6" fmla="*/ 7144 w 1447800"/>
                  <a:gd name="connsiteY6" fmla="*/ 725329 h 1447800"/>
                  <a:gd name="connsiteX7" fmla="*/ 217646 w 1447800"/>
                  <a:gd name="connsiteY7" fmla="*/ 216694 h 1447800"/>
                  <a:gd name="connsiteX8" fmla="*/ 724376 w 1447800"/>
                  <a:gd name="connsiteY8" fmla="*/ 7144 h 1447800"/>
                  <a:gd name="connsiteX9" fmla="*/ 724376 w 1447800"/>
                  <a:gd name="connsiteY9" fmla="*/ 7144 h 1447800"/>
                  <a:gd name="connsiteX10" fmla="*/ 1219676 w 1447800"/>
                  <a:gd name="connsiteY10" fmla="*/ 229076 h 1447800"/>
                  <a:gd name="connsiteX11" fmla="*/ 724376 w 1447800"/>
                  <a:gd name="connsiteY11" fmla="*/ 23336 h 1447800"/>
                  <a:gd name="connsiteX12" fmla="*/ 229076 w 1447800"/>
                  <a:gd name="connsiteY12" fmla="*/ 229076 h 1447800"/>
                  <a:gd name="connsiteX13" fmla="*/ 24289 w 1447800"/>
                  <a:gd name="connsiteY13" fmla="*/ 725329 h 1447800"/>
                  <a:gd name="connsiteX14" fmla="*/ 229076 w 1447800"/>
                  <a:gd name="connsiteY14" fmla="*/ 1221581 h 1447800"/>
                  <a:gd name="connsiteX15" fmla="*/ 724376 w 1447800"/>
                  <a:gd name="connsiteY15" fmla="*/ 1427321 h 1447800"/>
                  <a:gd name="connsiteX16" fmla="*/ 1219676 w 1447800"/>
                  <a:gd name="connsiteY16" fmla="*/ 1221581 h 1447800"/>
                  <a:gd name="connsiteX17" fmla="*/ 1424464 w 1447800"/>
                  <a:gd name="connsiteY17" fmla="*/ 725329 h 1447800"/>
                  <a:gd name="connsiteX18" fmla="*/ 1219676 w 1447800"/>
                  <a:gd name="connsiteY18" fmla="*/ 229076 h 1447800"/>
                  <a:gd name="connsiteX19" fmla="*/ 1219676 w 1447800"/>
                  <a:gd name="connsiteY19" fmla="*/ 229076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447800" h="1447800">
                    <a:moveTo>
                      <a:pt x="724376" y="7144"/>
                    </a:moveTo>
                    <a:cubicBezTo>
                      <a:pt x="922496" y="7144"/>
                      <a:pt x="1101566" y="87154"/>
                      <a:pt x="1231106" y="217646"/>
                    </a:cubicBezTo>
                    <a:cubicBezTo>
                      <a:pt x="1360646" y="348139"/>
                      <a:pt x="1441609" y="527209"/>
                      <a:pt x="1441609" y="726281"/>
                    </a:cubicBezTo>
                    <a:cubicBezTo>
                      <a:pt x="1441609" y="924401"/>
                      <a:pt x="1361599" y="1104424"/>
                      <a:pt x="1231106" y="1234916"/>
                    </a:cubicBezTo>
                    <a:cubicBezTo>
                      <a:pt x="1101566" y="1365409"/>
                      <a:pt x="921544" y="1445419"/>
                      <a:pt x="724376" y="1445419"/>
                    </a:cubicBezTo>
                    <a:cubicBezTo>
                      <a:pt x="526256" y="1445419"/>
                      <a:pt x="347186" y="1365409"/>
                      <a:pt x="217646" y="1234916"/>
                    </a:cubicBezTo>
                    <a:cubicBezTo>
                      <a:pt x="87154" y="1103471"/>
                      <a:pt x="7144" y="924401"/>
                      <a:pt x="7144" y="725329"/>
                    </a:cubicBezTo>
                    <a:cubicBezTo>
                      <a:pt x="7144" y="527209"/>
                      <a:pt x="87154" y="347186"/>
                      <a:pt x="217646" y="216694"/>
                    </a:cubicBezTo>
                    <a:cubicBezTo>
                      <a:pt x="347186" y="87154"/>
                      <a:pt x="526256" y="7144"/>
                      <a:pt x="724376" y="7144"/>
                    </a:cubicBezTo>
                    <a:lnTo>
                      <a:pt x="724376" y="7144"/>
                    </a:lnTo>
                    <a:close/>
                    <a:moveTo>
                      <a:pt x="1219676" y="229076"/>
                    </a:moveTo>
                    <a:cubicBezTo>
                      <a:pt x="1092994" y="102394"/>
                      <a:pt x="917734" y="23336"/>
                      <a:pt x="724376" y="23336"/>
                    </a:cubicBezTo>
                    <a:cubicBezTo>
                      <a:pt x="531019" y="23336"/>
                      <a:pt x="355759" y="101441"/>
                      <a:pt x="229076" y="229076"/>
                    </a:cubicBezTo>
                    <a:cubicBezTo>
                      <a:pt x="102394" y="356711"/>
                      <a:pt x="24289" y="531971"/>
                      <a:pt x="24289" y="725329"/>
                    </a:cubicBezTo>
                    <a:cubicBezTo>
                      <a:pt x="24289" y="918686"/>
                      <a:pt x="102394" y="1094899"/>
                      <a:pt x="229076" y="1221581"/>
                    </a:cubicBezTo>
                    <a:cubicBezTo>
                      <a:pt x="355759" y="1349216"/>
                      <a:pt x="531019" y="1427321"/>
                      <a:pt x="724376" y="1427321"/>
                    </a:cubicBezTo>
                    <a:cubicBezTo>
                      <a:pt x="917734" y="1427321"/>
                      <a:pt x="1092994" y="1349216"/>
                      <a:pt x="1219676" y="1221581"/>
                    </a:cubicBezTo>
                    <a:cubicBezTo>
                      <a:pt x="1346359" y="1094899"/>
                      <a:pt x="1424464" y="918686"/>
                      <a:pt x="1424464" y="725329"/>
                    </a:cubicBezTo>
                    <a:cubicBezTo>
                      <a:pt x="1424464" y="531971"/>
                      <a:pt x="1346359" y="356711"/>
                      <a:pt x="1219676" y="229076"/>
                    </a:cubicBezTo>
                    <a:lnTo>
                      <a:pt x="1219676" y="229076"/>
                    </a:lnTo>
                    <a:close/>
                  </a:path>
                </a:pathLst>
              </a:custGeom>
              <a:solidFill>
                <a:srgbClr val="231815"/>
              </a:solidFill>
              <a:ln w="9525" cap="flat">
                <a:noFill/>
                <a:prstDash val="solid"/>
                <a:miter/>
              </a:ln>
            </p:spPr>
            <p:txBody>
              <a:bodyPr anchor="ctr"/>
              <a:lstStyle/>
              <a:p>
                <a:pPr algn="ctr"/>
                <a:endParaRPr/>
              </a:p>
            </p:txBody>
          </p:sp>
          <p:sp>
            <p:nvSpPr>
              <p:cNvPr id="24" name="ï$liḓe">
                <a:extLst>
                  <a:ext uri="{FF2B5EF4-FFF2-40B4-BE49-F238E27FC236}">
                    <a16:creationId xmlns:a16="http://schemas.microsoft.com/office/drawing/2014/main" xmlns="" id="{FF255D74-DE0A-4339-8A97-0091BBAE8898}"/>
                  </a:ext>
                </a:extLst>
              </p:cNvPr>
              <p:cNvSpPr/>
              <p:nvPr/>
            </p:nvSpPr>
            <p:spPr>
              <a:xfrm>
                <a:off x="2036446" y="3469005"/>
                <a:ext cx="1724267" cy="808672"/>
              </a:xfrm>
              <a:custGeom>
                <a:avLst/>
                <a:gdLst>
                  <a:gd name="connsiteX0" fmla="*/ 1062990 w 1724267"/>
                  <a:gd name="connsiteY0" fmla="*/ 744855 h 808672"/>
                  <a:gd name="connsiteX1" fmla="*/ 1039177 w 1724267"/>
                  <a:gd name="connsiteY1" fmla="*/ 756285 h 808672"/>
                  <a:gd name="connsiteX2" fmla="*/ 1034415 w 1724267"/>
                  <a:gd name="connsiteY2" fmla="*/ 769620 h 808672"/>
                  <a:gd name="connsiteX3" fmla="*/ 1040130 w 1724267"/>
                  <a:gd name="connsiteY3" fmla="*/ 777240 h 808672"/>
                  <a:gd name="connsiteX4" fmla="*/ 1050607 w 1724267"/>
                  <a:gd name="connsiteY4" fmla="*/ 778192 h 808672"/>
                  <a:gd name="connsiteX5" fmla="*/ 1059180 w 1724267"/>
                  <a:gd name="connsiteY5" fmla="*/ 774382 h 808672"/>
                  <a:gd name="connsiteX6" fmla="*/ 1068705 w 1724267"/>
                  <a:gd name="connsiteY6" fmla="*/ 764857 h 808672"/>
                  <a:gd name="connsiteX7" fmla="*/ 891540 w 1724267"/>
                  <a:gd name="connsiteY7" fmla="*/ 736282 h 808672"/>
                  <a:gd name="connsiteX8" fmla="*/ 899160 w 1724267"/>
                  <a:gd name="connsiteY8" fmla="*/ 736282 h 808672"/>
                  <a:gd name="connsiteX9" fmla="*/ 901065 w 1724267"/>
                  <a:gd name="connsiteY9" fmla="*/ 784860 h 808672"/>
                  <a:gd name="connsiteX10" fmla="*/ 903922 w 1724267"/>
                  <a:gd name="connsiteY10" fmla="*/ 799147 h 808672"/>
                  <a:gd name="connsiteX11" fmla="*/ 914400 w 1724267"/>
                  <a:gd name="connsiteY11" fmla="*/ 802957 h 808672"/>
                  <a:gd name="connsiteX12" fmla="*/ 914400 w 1724267"/>
                  <a:gd name="connsiteY12" fmla="*/ 806767 h 808672"/>
                  <a:gd name="connsiteX13" fmla="*/ 884872 w 1724267"/>
                  <a:gd name="connsiteY13" fmla="*/ 806767 h 808672"/>
                  <a:gd name="connsiteX14" fmla="*/ 884872 w 1724267"/>
                  <a:gd name="connsiteY14" fmla="*/ 794385 h 808672"/>
                  <a:gd name="connsiteX15" fmla="*/ 871537 w 1724267"/>
                  <a:gd name="connsiteY15" fmla="*/ 803910 h 808672"/>
                  <a:gd name="connsiteX16" fmla="*/ 857250 w 1724267"/>
                  <a:gd name="connsiteY16" fmla="*/ 807720 h 808672"/>
                  <a:gd name="connsiteX17" fmla="*/ 842962 w 1724267"/>
                  <a:gd name="connsiteY17" fmla="*/ 802957 h 808672"/>
                  <a:gd name="connsiteX18" fmla="*/ 838200 w 1724267"/>
                  <a:gd name="connsiteY18" fmla="*/ 785812 h 808672"/>
                  <a:gd name="connsiteX19" fmla="*/ 837247 w 1724267"/>
                  <a:gd name="connsiteY19" fmla="*/ 762952 h 808672"/>
                  <a:gd name="connsiteX20" fmla="*/ 834390 w 1724267"/>
                  <a:gd name="connsiteY20" fmla="*/ 748665 h 808672"/>
                  <a:gd name="connsiteX21" fmla="*/ 824865 w 1724267"/>
                  <a:gd name="connsiteY21" fmla="*/ 744855 h 808672"/>
                  <a:gd name="connsiteX22" fmla="*/ 824865 w 1724267"/>
                  <a:gd name="connsiteY22" fmla="*/ 741045 h 808672"/>
                  <a:gd name="connsiteX23" fmla="*/ 836295 w 1724267"/>
                  <a:gd name="connsiteY23" fmla="*/ 740092 h 808672"/>
                  <a:gd name="connsiteX24" fmla="*/ 843915 w 1724267"/>
                  <a:gd name="connsiteY24" fmla="*/ 737235 h 808672"/>
                  <a:gd name="connsiteX25" fmla="*/ 851535 w 1724267"/>
                  <a:gd name="connsiteY25" fmla="*/ 737235 h 808672"/>
                  <a:gd name="connsiteX26" fmla="*/ 853440 w 1724267"/>
                  <a:gd name="connsiteY26" fmla="*/ 785812 h 808672"/>
                  <a:gd name="connsiteX27" fmla="*/ 856297 w 1724267"/>
                  <a:gd name="connsiteY27" fmla="*/ 797242 h 808672"/>
                  <a:gd name="connsiteX28" fmla="*/ 864870 w 1724267"/>
                  <a:gd name="connsiteY28" fmla="*/ 800100 h 808672"/>
                  <a:gd name="connsiteX29" fmla="*/ 875347 w 1724267"/>
                  <a:gd name="connsiteY29" fmla="*/ 797242 h 808672"/>
                  <a:gd name="connsiteX30" fmla="*/ 885825 w 1724267"/>
                  <a:gd name="connsiteY30" fmla="*/ 788670 h 808672"/>
                  <a:gd name="connsiteX31" fmla="*/ 884872 w 1724267"/>
                  <a:gd name="connsiteY31" fmla="*/ 762000 h 808672"/>
                  <a:gd name="connsiteX32" fmla="*/ 882015 w 1724267"/>
                  <a:gd name="connsiteY32" fmla="*/ 747712 h 808672"/>
                  <a:gd name="connsiteX33" fmla="*/ 872490 w 1724267"/>
                  <a:gd name="connsiteY33" fmla="*/ 743902 h 808672"/>
                  <a:gd name="connsiteX34" fmla="*/ 872490 w 1724267"/>
                  <a:gd name="connsiteY34" fmla="*/ 740092 h 808672"/>
                  <a:gd name="connsiteX35" fmla="*/ 883920 w 1724267"/>
                  <a:gd name="connsiteY35" fmla="*/ 739140 h 808672"/>
                  <a:gd name="connsiteX36" fmla="*/ 891540 w 1724267"/>
                  <a:gd name="connsiteY36" fmla="*/ 736282 h 808672"/>
                  <a:gd name="connsiteX37" fmla="*/ 978217 w 1724267"/>
                  <a:gd name="connsiteY37" fmla="*/ 727710 h 808672"/>
                  <a:gd name="connsiteX38" fmla="*/ 985837 w 1724267"/>
                  <a:gd name="connsiteY38" fmla="*/ 728662 h 808672"/>
                  <a:gd name="connsiteX39" fmla="*/ 988695 w 1724267"/>
                  <a:gd name="connsiteY39" fmla="*/ 733425 h 808672"/>
                  <a:gd name="connsiteX40" fmla="*/ 987742 w 1724267"/>
                  <a:gd name="connsiteY40" fmla="*/ 739140 h 808672"/>
                  <a:gd name="connsiteX41" fmla="*/ 982027 w 1724267"/>
                  <a:gd name="connsiteY41" fmla="*/ 741997 h 808672"/>
                  <a:gd name="connsiteX42" fmla="*/ 975360 w 1724267"/>
                  <a:gd name="connsiteY42" fmla="*/ 741045 h 808672"/>
                  <a:gd name="connsiteX43" fmla="*/ 968692 w 1724267"/>
                  <a:gd name="connsiteY43" fmla="*/ 739140 h 808672"/>
                  <a:gd name="connsiteX44" fmla="*/ 962977 w 1724267"/>
                  <a:gd name="connsiteY44" fmla="*/ 741997 h 808672"/>
                  <a:gd name="connsiteX45" fmla="*/ 956310 w 1724267"/>
                  <a:gd name="connsiteY45" fmla="*/ 748665 h 808672"/>
                  <a:gd name="connsiteX46" fmla="*/ 960120 w 1724267"/>
                  <a:gd name="connsiteY46" fmla="*/ 777240 h 808672"/>
                  <a:gd name="connsiteX47" fmla="*/ 964882 w 1724267"/>
                  <a:gd name="connsiteY47" fmla="*/ 793432 h 808672"/>
                  <a:gd name="connsiteX48" fmla="*/ 975360 w 1724267"/>
                  <a:gd name="connsiteY48" fmla="*/ 796290 h 808672"/>
                  <a:gd name="connsiteX49" fmla="*/ 976312 w 1724267"/>
                  <a:gd name="connsiteY49" fmla="*/ 800100 h 808672"/>
                  <a:gd name="connsiteX50" fmla="*/ 936307 w 1724267"/>
                  <a:gd name="connsiteY50" fmla="*/ 804862 h 808672"/>
                  <a:gd name="connsiteX51" fmla="*/ 936307 w 1724267"/>
                  <a:gd name="connsiteY51" fmla="*/ 801052 h 808672"/>
                  <a:gd name="connsiteX52" fmla="*/ 945832 w 1724267"/>
                  <a:gd name="connsiteY52" fmla="*/ 795337 h 808672"/>
                  <a:gd name="connsiteX53" fmla="*/ 946785 w 1724267"/>
                  <a:gd name="connsiteY53" fmla="*/ 779145 h 808672"/>
                  <a:gd name="connsiteX54" fmla="*/ 943927 w 1724267"/>
                  <a:gd name="connsiteY54" fmla="*/ 758190 h 808672"/>
                  <a:gd name="connsiteX55" fmla="*/ 939165 w 1724267"/>
                  <a:gd name="connsiteY55" fmla="*/ 744855 h 808672"/>
                  <a:gd name="connsiteX56" fmla="*/ 928687 w 1724267"/>
                  <a:gd name="connsiteY56" fmla="*/ 741997 h 808672"/>
                  <a:gd name="connsiteX57" fmla="*/ 928687 w 1724267"/>
                  <a:gd name="connsiteY57" fmla="*/ 738187 h 808672"/>
                  <a:gd name="connsiteX58" fmla="*/ 940117 w 1724267"/>
                  <a:gd name="connsiteY58" fmla="*/ 735330 h 808672"/>
                  <a:gd name="connsiteX59" fmla="*/ 947737 w 1724267"/>
                  <a:gd name="connsiteY59" fmla="*/ 732472 h 808672"/>
                  <a:gd name="connsiteX60" fmla="*/ 955357 w 1724267"/>
                  <a:gd name="connsiteY60" fmla="*/ 731520 h 808672"/>
                  <a:gd name="connsiteX61" fmla="*/ 956310 w 1724267"/>
                  <a:gd name="connsiteY61" fmla="*/ 741997 h 808672"/>
                  <a:gd name="connsiteX62" fmla="*/ 966787 w 1724267"/>
                  <a:gd name="connsiteY62" fmla="*/ 732472 h 808672"/>
                  <a:gd name="connsiteX63" fmla="*/ 978217 w 1724267"/>
                  <a:gd name="connsiteY63" fmla="*/ 727710 h 808672"/>
                  <a:gd name="connsiteX64" fmla="*/ 1055370 w 1724267"/>
                  <a:gd name="connsiteY64" fmla="*/ 712470 h 808672"/>
                  <a:gd name="connsiteX65" fmla="*/ 1065847 w 1724267"/>
                  <a:gd name="connsiteY65" fmla="*/ 715327 h 808672"/>
                  <a:gd name="connsiteX66" fmla="*/ 1071562 w 1724267"/>
                  <a:gd name="connsiteY66" fmla="*/ 721042 h 808672"/>
                  <a:gd name="connsiteX67" fmla="*/ 1075372 w 1724267"/>
                  <a:gd name="connsiteY67" fmla="*/ 732472 h 808672"/>
                  <a:gd name="connsiteX68" fmla="*/ 1082040 w 1724267"/>
                  <a:gd name="connsiteY68" fmla="*/ 762000 h 808672"/>
                  <a:gd name="connsiteX69" fmla="*/ 1085850 w 1724267"/>
                  <a:gd name="connsiteY69" fmla="*/ 770572 h 808672"/>
                  <a:gd name="connsiteX70" fmla="*/ 1091565 w 1724267"/>
                  <a:gd name="connsiteY70" fmla="*/ 771525 h 808672"/>
                  <a:gd name="connsiteX71" fmla="*/ 1093470 w 1724267"/>
                  <a:gd name="connsiteY71" fmla="*/ 770572 h 808672"/>
                  <a:gd name="connsiteX72" fmla="*/ 1096327 w 1724267"/>
                  <a:gd name="connsiteY72" fmla="*/ 768667 h 808672"/>
                  <a:gd name="connsiteX73" fmla="*/ 1099185 w 1724267"/>
                  <a:gd name="connsiteY73" fmla="*/ 771525 h 808672"/>
                  <a:gd name="connsiteX74" fmla="*/ 1093470 w 1724267"/>
                  <a:gd name="connsiteY74" fmla="*/ 776287 h 808672"/>
                  <a:gd name="connsiteX75" fmla="*/ 1087755 w 1724267"/>
                  <a:gd name="connsiteY75" fmla="*/ 779145 h 808672"/>
                  <a:gd name="connsiteX76" fmla="*/ 1077277 w 1724267"/>
                  <a:gd name="connsiteY76" fmla="*/ 779145 h 808672"/>
                  <a:gd name="connsiteX77" fmla="*/ 1070610 w 1724267"/>
                  <a:gd name="connsiteY77" fmla="*/ 771525 h 808672"/>
                  <a:gd name="connsiteX78" fmla="*/ 1060132 w 1724267"/>
                  <a:gd name="connsiteY78" fmla="*/ 782002 h 808672"/>
                  <a:gd name="connsiteX79" fmla="*/ 1046797 w 1724267"/>
                  <a:gd name="connsiteY79" fmla="*/ 787717 h 808672"/>
                  <a:gd name="connsiteX80" fmla="*/ 1030605 w 1724267"/>
                  <a:gd name="connsiteY80" fmla="*/ 786765 h 808672"/>
                  <a:gd name="connsiteX81" fmla="*/ 1022032 w 1724267"/>
                  <a:gd name="connsiteY81" fmla="*/ 775335 h 808672"/>
                  <a:gd name="connsiteX82" fmla="*/ 1029652 w 1724267"/>
                  <a:gd name="connsiteY82" fmla="*/ 756285 h 808672"/>
                  <a:gd name="connsiteX83" fmla="*/ 1062990 w 1724267"/>
                  <a:gd name="connsiteY83" fmla="*/ 740092 h 808672"/>
                  <a:gd name="connsiteX84" fmla="*/ 1061085 w 1724267"/>
                  <a:gd name="connsiteY84" fmla="*/ 730567 h 808672"/>
                  <a:gd name="connsiteX85" fmla="*/ 1059180 w 1724267"/>
                  <a:gd name="connsiteY85" fmla="*/ 723900 h 808672"/>
                  <a:gd name="connsiteX86" fmla="*/ 1056322 w 1724267"/>
                  <a:gd name="connsiteY86" fmla="*/ 721042 h 808672"/>
                  <a:gd name="connsiteX87" fmla="*/ 1050607 w 1724267"/>
                  <a:gd name="connsiteY87" fmla="*/ 719137 h 808672"/>
                  <a:gd name="connsiteX88" fmla="*/ 1042987 w 1724267"/>
                  <a:gd name="connsiteY88" fmla="*/ 719137 h 808672"/>
                  <a:gd name="connsiteX89" fmla="*/ 1033462 w 1724267"/>
                  <a:gd name="connsiteY89" fmla="*/ 723900 h 808672"/>
                  <a:gd name="connsiteX90" fmla="*/ 1029652 w 1724267"/>
                  <a:gd name="connsiteY90" fmla="*/ 730567 h 808672"/>
                  <a:gd name="connsiteX91" fmla="*/ 1029652 w 1724267"/>
                  <a:gd name="connsiteY91" fmla="*/ 733425 h 808672"/>
                  <a:gd name="connsiteX92" fmla="*/ 1023937 w 1724267"/>
                  <a:gd name="connsiteY92" fmla="*/ 742950 h 808672"/>
                  <a:gd name="connsiteX93" fmla="*/ 1019175 w 1724267"/>
                  <a:gd name="connsiteY93" fmla="*/ 741997 h 808672"/>
                  <a:gd name="connsiteX94" fmla="*/ 1016317 w 1724267"/>
                  <a:gd name="connsiteY94" fmla="*/ 737235 h 808672"/>
                  <a:gd name="connsiteX95" fmla="*/ 1022032 w 1724267"/>
                  <a:gd name="connsiteY95" fmla="*/ 723900 h 808672"/>
                  <a:gd name="connsiteX96" fmla="*/ 1042035 w 1724267"/>
                  <a:gd name="connsiteY96" fmla="*/ 713422 h 808672"/>
                  <a:gd name="connsiteX97" fmla="*/ 1055370 w 1724267"/>
                  <a:gd name="connsiteY97" fmla="*/ 712470 h 808672"/>
                  <a:gd name="connsiteX98" fmla="*/ 785812 w 1724267"/>
                  <a:gd name="connsiteY98" fmla="*/ 709612 h 808672"/>
                  <a:gd name="connsiteX99" fmla="*/ 791527 w 1724267"/>
                  <a:gd name="connsiteY99" fmla="*/ 710565 h 808672"/>
                  <a:gd name="connsiteX100" fmla="*/ 788670 w 1724267"/>
                  <a:gd name="connsiteY100" fmla="*/ 736282 h 808672"/>
                  <a:gd name="connsiteX101" fmla="*/ 808672 w 1724267"/>
                  <a:gd name="connsiteY101" fmla="*/ 738187 h 808672"/>
                  <a:gd name="connsiteX102" fmla="*/ 807720 w 1724267"/>
                  <a:gd name="connsiteY102" fmla="*/ 742950 h 808672"/>
                  <a:gd name="connsiteX103" fmla="*/ 787717 w 1724267"/>
                  <a:gd name="connsiteY103" fmla="*/ 741045 h 808672"/>
                  <a:gd name="connsiteX104" fmla="*/ 782955 w 1724267"/>
                  <a:gd name="connsiteY104" fmla="*/ 789622 h 808672"/>
                  <a:gd name="connsiteX105" fmla="*/ 784860 w 1724267"/>
                  <a:gd name="connsiteY105" fmla="*/ 799147 h 808672"/>
                  <a:gd name="connsiteX106" fmla="*/ 791527 w 1724267"/>
                  <a:gd name="connsiteY106" fmla="*/ 802957 h 808672"/>
                  <a:gd name="connsiteX107" fmla="*/ 797242 w 1724267"/>
                  <a:gd name="connsiteY107" fmla="*/ 802005 h 808672"/>
                  <a:gd name="connsiteX108" fmla="*/ 803910 w 1724267"/>
                  <a:gd name="connsiteY108" fmla="*/ 799147 h 808672"/>
                  <a:gd name="connsiteX109" fmla="*/ 806767 w 1724267"/>
                  <a:gd name="connsiteY109" fmla="*/ 802957 h 808672"/>
                  <a:gd name="connsiteX110" fmla="*/ 797242 w 1724267"/>
                  <a:gd name="connsiteY110" fmla="*/ 807720 h 808672"/>
                  <a:gd name="connsiteX111" fmla="*/ 786765 w 1724267"/>
                  <a:gd name="connsiteY111" fmla="*/ 808672 h 808672"/>
                  <a:gd name="connsiteX112" fmla="*/ 773430 w 1724267"/>
                  <a:gd name="connsiteY112" fmla="*/ 802957 h 808672"/>
                  <a:gd name="connsiteX113" fmla="*/ 769620 w 1724267"/>
                  <a:gd name="connsiteY113" fmla="*/ 789622 h 808672"/>
                  <a:gd name="connsiteX114" fmla="*/ 774382 w 1724267"/>
                  <a:gd name="connsiteY114" fmla="*/ 738187 h 808672"/>
                  <a:gd name="connsiteX115" fmla="*/ 762952 w 1724267"/>
                  <a:gd name="connsiteY115" fmla="*/ 737235 h 808672"/>
                  <a:gd name="connsiteX116" fmla="*/ 763905 w 1724267"/>
                  <a:gd name="connsiteY116" fmla="*/ 732472 h 808672"/>
                  <a:gd name="connsiteX117" fmla="*/ 779145 w 1724267"/>
                  <a:gd name="connsiteY117" fmla="*/ 728662 h 808672"/>
                  <a:gd name="connsiteX118" fmla="*/ 785812 w 1724267"/>
                  <a:gd name="connsiteY118" fmla="*/ 709612 h 808672"/>
                  <a:gd name="connsiteX119" fmla="*/ 601027 w 1724267"/>
                  <a:gd name="connsiteY119" fmla="*/ 703897 h 808672"/>
                  <a:gd name="connsiteX120" fmla="*/ 612457 w 1724267"/>
                  <a:gd name="connsiteY120" fmla="*/ 705802 h 808672"/>
                  <a:gd name="connsiteX121" fmla="*/ 621030 w 1724267"/>
                  <a:gd name="connsiteY121" fmla="*/ 704850 h 808672"/>
                  <a:gd name="connsiteX122" fmla="*/ 628650 w 1724267"/>
                  <a:gd name="connsiteY122" fmla="*/ 706755 h 808672"/>
                  <a:gd name="connsiteX123" fmla="*/ 617220 w 1724267"/>
                  <a:gd name="connsiteY123" fmla="*/ 754380 h 808672"/>
                  <a:gd name="connsiteX124" fmla="*/ 617220 w 1724267"/>
                  <a:gd name="connsiteY124" fmla="*/ 765810 h 808672"/>
                  <a:gd name="connsiteX125" fmla="*/ 624840 w 1724267"/>
                  <a:gd name="connsiteY125" fmla="*/ 771525 h 808672"/>
                  <a:gd name="connsiteX126" fmla="*/ 636270 w 1724267"/>
                  <a:gd name="connsiteY126" fmla="*/ 771525 h 808672"/>
                  <a:gd name="connsiteX127" fmla="*/ 649605 w 1724267"/>
                  <a:gd name="connsiteY127" fmla="*/ 765810 h 808672"/>
                  <a:gd name="connsiteX128" fmla="*/ 656272 w 1724267"/>
                  <a:gd name="connsiteY128" fmla="*/ 740092 h 808672"/>
                  <a:gd name="connsiteX129" fmla="*/ 657225 w 1724267"/>
                  <a:gd name="connsiteY129" fmla="*/ 725805 h 808672"/>
                  <a:gd name="connsiteX130" fmla="*/ 648652 w 1724267"/>
                  <a:gd name="connsiteY130" fmla="*/ 719137 h 808672"/>
                  <a:gd name="connsiteX131" fmla="*/ 649605 w 1724267"/>
                  <a:gd name="connsiteY131" fmla="*/ 715327 h 808672"/>
                  <a:gd name="connsiteX132" fmla="*/ 661035 w 1724267"/>
                  <a:gd name="connsiteY132" fmla="*/ 717232 h 808672"/>
                  <a:gd name="connsiteX133" fmla="*/ 669607 w 1724267"/>
                  <a:gd name="connsiteY133" fmla="*/ 716280 h 808672"/>
                  <a:gd name="connsiteX134" fmla="*/ 676275 w 1724267"/>
                  <a:gd name="connsiteY134" fmla="*/ 718185 h 808672"/>
                  <a:gd name="connsiteX135" fmla="*/ 664845 w 1724267"/>
                  <a:gd name="connsiteY135" fmla="*/ 765810 h 808672"/>
                  <a:gd name="connsiteX136" fmla="*/ 663892 w 1724267"/>
                  <a:gd name="connsiteY136" fmla="*/ 780097 h 808672"/>
                  <a:gd name="connsiteX137" fmla="*/ 672465 w 1724267"/>
                  <a:gd name="connsiteY137" fmla="*/ 786765 h 808672"/>
                  <a:gd name="connsiteX138" fmla="*/ 671512 w 1724267"/>
                  <a:gd name="connsiteY138" fmla="*/ 790575 h 808672"/>
                  <a:gd name="connsiteX139" fmla="*/ 641985 w 1724267"/>
                  <a:gd name="connsiteY139" fmla="*/ 782955 h 808672"/>
                  <a:gd name="connsiteX140" fmla="*/ 644842 w 1724267"/>
                  <a:gd name="connsiteY140" fmla="*/ 770572 h 808672"/>
                  <a:gd name="connsiteX141" fmla="*/ 629602 w 1724267"/>
                  <a:gd name="connsiteY141" fmla="*/ 776287 h 808672"/>
                  <a:gd name="connsiteX142" fmla="*/ 615315 w 1724267"/>
                  <a:gd name="connsiteY142" fmla="*/ 776287 h 808672"/>
                  <a:gd name="connsiteX143" fmla="*/ 601980 w 1724267"/>
                  <a:gd name="connsiteY143" fmla="*/ 767715 h 808672"/>
                  <a:gd name="connsiteX144" fmla="*/ 601980 w 1724267"/>
                  <a:gd name="connsiteY144" fmla="*/ 750570 h 808672"/>
                  <a:gd name="connsiteX145" fmla="*/ 607695 w 1724267"/>
                  <a:gd name="connsiteY145" fmla="*/ 728662 h 808672"/>
                  <a:gd name="connsiteX146" fmla="*/ 608647 w 1724267"/>
                  <a:gd name="connsiteY146" fmla="*/ 714375 h 808672"/>
                  <a:gd name="connsiteX147" fmla="*/ 600075 w 1724267"/>
                  <a:gd name="connsiteY147" fmla="*/ 707707 h 808672"/>
                  <a:gd name="connsiteX148" fmla="*/ 709612 w 1724267"/>
                  <a:gd name="connsiteY148" fmla="*/ 696277 h 808672"/>
                  <a:gd name="connsiteX149" fmla="*/ 711517 w 1724267"/>
                  <a:gd name="connsiteY149" fmla="*/ 696277 h 808672"/>
                  <a:gd name="connsiteX150" fmla="*/ 721995 w 1724267"/>
                  <a:gd name="connsiteY150" fmla="*/ 697230 h 808672"/>
                  <a:gd name="connsiteX151" fmla="*/ 730567 w 1724267"/>
                  <a:gd name="connsiteY151" fmla="*/ 696277 h 808672"/>
                  <a:gd name="connsiteX152" fmla="*/ 738187 w 1724267"/>
                  <a:gd name="connsiteY152" fmla="*/ 697230 h 808672"/>
                  <a:gd name="connsiteX153" fmla="*/ 725805 w 1724267"/>
                  <a:gd name="connsiteY153" fmla="*/ 775335 h 808672"/>
                  <a:gd name="connsiteX154" fmla="*/ 725805 w 1724267"/>
                  <a:gd name="connsiteY154" fmla="*/ 791527 h 808672"/>
                  <a:gd name="connsiteX155" fmla="*/ 734377 w 1724267"/>
                  <a:gd name="connsiteY155" fmla="*/ 797242 h 808672"/>
                  <a:gd name="connsiteX156" fmla="*/ 733425 w 1724267"/>
                  <a:gd name="connsiteY156" fmla="*/ 801052 h 808672"/>
                  <a:gd name="connsiteX157" fmla="*/ 692467 w 1724267"/>
                  <a:gd name="connsiteY157" fmla="*/ 794385 h 808672"/>
                  <a:gd name="connsiteX158" fmla="*/ 693420 w 1724267"/>
                  <a:gd name="connsiteY158" fmla="*/ 790575 h 808672"/>
                  <a:gd name="connsiteX159" fmla="*/ 703897 w 1724267"/>
                  <a:gd name="connsiteY159" fmla="*/ 787717 h 808672"/>
                  <a:gd name="connsiteX160" fmla="*/ 708660 w 1724267"/>
                  <a:gd name="connsiteY160" fmla="*/ 772477 h 808672"/>
                  <a:gd name="connsiteX161" fmla="*/ 717232 w 1724267"/>
                  <a:gd name="connsiteY161" fmla="*/ 720090 h 808672"/>
                  <a:gd name="connsiteX162" fmla="*/ 717232 w 1724267"/>
                  <a:gd name="connsiteY162" fmla="*/ 705802 h 808672"/>
                  <a:gd name="connsiteX163" fmla="*/ 708660 w 1724267"/>
                  <a:gd name="connsiteY163" fmla="*/ 700087 h 808672"/>
                  <a:gd name="connsiteX164" fmla="*/ 534352 w 1724267"/>
                  <a:gd name="connsiteY164" fmla="*/ 680085 h 808672"/>
                  <a:gd name="connsiteX165" fmla="*/ 561975 w 1724267"/>
                  <a:gd name="connsiteY165" fmla="*/ 680085 h 808672"/>
                  <a:gd name="connsiteX166" fmla="*/ 577215 w 1724267"/>
                  <a:gd name="connsiteY166" fmla="*/ 693420 h 808672"/>
                  <a:gd name="connsiteX167" fmla="*/ 579120 w 1724267"/>
                  <a:gd name="connsiteY167" fmla="*/ 709612 h 808672"/>
                  <a:gd name="connsiteX168" fmla="*/ 575310 w 1724267"/>
                  <a:gd name="connsiteY168" fmla="*/ 713422 h 808672"/>
                  <a:gd name="connsiteX169" fmla="*/ 569595 w 1724267"/>
                  <a:gd name="connsiteY169" fmla="*/ 713422 h 808672"/>
                  <a:gd name="connsiteX170" fmla="*/ 565785 w 1724267"/>
                  <a:gd name="connsiteY170" fmla="*/ 709612 h 808672"/>
                  <a:gd name="connsiteX171" fmla="*/ 565785 w 1724267"/>
                  <a:gd name="connsiteY171" fmla="*/ 704850 h 808672"/>
                  <a:gd name="connsiteX172" fmla="*/ 566737 w 1724267"/>
                  <a:gd name="connsiteY172" fmla="*/ 702945 h 808672"/>
                  <a:gd name="connsiteX173" fmla="*/ 567690 w 1724267"/>
                  <a:gd name="connsiteY173" fmla="*/ 701040 h 808672"/>
                  <a:gd name="connsiteX174" fmla="*/ 567690 w 1724267"/>
                  <a:gd name="connsiteY174" fmla="*/ 693420 h 808672"/>
                  <a:gd name="connsiteX175" fmla="*/ 560070 w 1724267"/>
                  <a:gd name="connsiteY175" fmla="*/ 687705 h 808672"/>
                  <a:gd name="connsiteX176" fmla="*/ 542925 w 1724267"/>
                  <a:gd name="connsiteY176" fmla="*/ 689610 h 808672"/>
                  <a:gd name="connsiteX177" fmla="*/ 528637 w 1724267"/>
                  <a:gd name="connsiteY177" fmla="*/ 707707 h 808672"/>
                  <a:gd name="connsiteX178" fmla="*/ 524827 w 1724267"/>
                  <a:gd name="connsiteY178" fmla="*/ 731520 h 808672"/>
                  <a:gd name="connsiteX179" fmla="*/ 536257 w 1724267"/>
                  <a:gd name="connsiteY179" fmla="*/ 745807 h 808672"/>
                  <a:gd name="connsiteX180" fmla="*/ 548640 w 1724267"/>
                  <a:gd name="connsiteY180" fmla="*/ 747712 h 808672"/>
                  <a:gd name="connsiteX181" fmla="*/ 562927 w 1724267"/>
                  <a:gd name="connsiteY181" fmla="*/ 741045 h 808672"/>
                  <a:gd name="connsiteX182" fmla="*/ 565785 w 1724267"/>
                  <a:gd name="connsiteY182" fmla="*/ 745807 h 808672"/>
                  <a:gd name="connsiteX183" fmla="*/ 549592 w 1724267"/>
                  <a:gd name="connsiteY183" fmla="*/ 752475 h 808672"/>
                  <a:gd name="connsiteX184" fmla="*/ 533400 w 1724267"/>
                  <a:gd name="connsiteY184" fmla="*/ 750570 h 808672"/>
                  <a:gd name="connsiteX185" fmla="*/ 513397 w 1724267"/>
                  <a:gd name="connsiteY185" fmla="*/ 730567 h 808672"/>
                  <a:gd name="connsiteX186" fmla="*/ 514350 w 1724267"/>
                  <a:gd name="connsiteY186" fmla="*/ 701992 h 808672"/>
                  <a:gd name="connsiteX187" fmla="*/ 534352 w 1724267"/>
                  <a:gd name="connsiteY187" fmla="*/ 680085 h 808672"/>
                  <a:gd name="connsiteX188" fmla="*/ 1112520 w 1724267"/>
                  <a:gd name="connsiteY188" fmla="*/ 659130 h 808672"/>
                  <a:gd name="connsiteX189" fmla="*/ 1137285 w 1724267"/>
                  <a:gd name="connsiteY189" fmla="*/ 734377 h 808672"/>
                  <a:gd name="connsiteX190" fmla="*/ 1144905 w 1724267"/>
                  <a:gd name="connsiteY190" fmla="*/ 748665 h 808672"/>
                  <a:gd name="connsiteX191" fmla="*/ 1155382 w 1724267"/>
                  <a:gd name="connsiteY191" fmla="*/ 749617 h 808672"/>
                  <a:gd name="connsiteX192" fmla="*/ 1156335 w 1724267"/>
                  <a:gd name="connsiteY192" fmla="*/ 753427 h 808672"/>
                  <a:gd name="connsiteX193" fmla="*/ 1118235 w 1724267"/>
                  <a:gd name="connsiteY193" fmla="*/ 764857 h 808672"/>
                  <a:gd name="connsiteX194" fmla="*/ 1117282 w 1724267"/>
                  <a:gd name="connsiteY194" fmla="*/ 761047 h 808672"/>
                  <a:gd name="connsiteX195" fmla="*/ 1125855 w 1724267"/>
                  <a:gd name="connsiteY195" fmla="*/ 754380 h 808672"/>
                  <a:gd name="connsiteX196" fmla="*/ 1122997 w 1724267"/>
                  <a:gd name="connsiteY196" fmla="*/ 738187 h 808672"/>
                  <a:gd name="connsiteX197" fmla="*/ 1106805 w 1724267"/>
                  <a:gd name="connsiteY197" fmla="*/ 687705 h 808672"/>
                  <a:gd name="connsiteX198" fmla="*/ 1100137 w 1724267"/>
                  <a:gd name="connsiteY198" fmla="*/ 675322 h 808672"/>
                  <a:gd name="connsiteX199" fmla="*/ 1089660 w 1724267"/>
                  <a:gd name="connsiteY199" fmla="*/ 674370 h 808672"/>
                  <a:gd name="connsiteX200" fmla="*/ 1088707 w 1724267"/>
                  <a:gd name="connsiteY200" fmla="*/ 670560 h 808672"/>
                  <a:gd name="connsiteX201" fmla="*/ 1089660 w 1724267"/>
                  <a:gd name="connsiteY201" fmla="*/ 669607 h 808672"/>
                  <a:gd name="connsiteX202" fmla="*/ 1099185 w 1724267"/>
                  <a:gd name="connsiteY202" fmla="*/ 665797 h 808672"/>
                  <a:gd name="connsiteX203" fmla="*/ 1105852 w 1724267"/>
                  <a:gd name="connsiteY203" fmla="*/ 661035 h 808672"/>
                  <a:gd name="connsiteX204" fmla="*/ 474345 w 1724267"/>
                  <a:gd name="connsiteY204" fmla="*/ 644842 h 808672"/>
                  <a:gd name="connsiteX205" fmla="*/ 476250 w 1724267"/>
                  <a:gd name="connsiteY205" fmla="*/ 645795 h 808672"/>
                  <a:gd name="connsiteX206" fmla="*/ 484822 w 1724267"/>
                  <a:gd name="connsiteY206" fmla="*/ 649605 h 808672"/>
                  <a:gd name="connsiteX207" fmla="*/ 493395 w 1724267"/>
                  <a:gd name="connsiteY207" fmla="*/ 651510 h 808672"/>
                  <a:gd name="connsiteX208" fmla="*/ 499110 w 1724267"/>
                  <a:gd name="connsiteY208" fmla="*/ 655320 h 808672"/>
                  <a:gd name="connsiteX209" fmla="*/ 476250 w 1724267"/>
                  <a:gd name="connsiteY209" fmla="*/ 696277 h 808672"/>
                  <a:gd name="connsiteX210" fmla="*/ 470535 w 1724267"/>
                  <a:gd name="connsiteY210" fmla="*/ 711517 h 808672"/>
                  <a:gd name="connsiteX211" fmla="*/ 477202 w 1724267"/>
                  <a:gd name="connsiteY211" fmla="*/ 720090 h 808672"/>
                  <a:gd name="connsiteX212" fmla="*/ 475297 w 1724267"/>
                  <a:gd name="connsiteY212" fmla="*/ 723900 h 808672"/>
                  <a:gd name="connsiteX213" fmla="*/ 441960 w 1724267"/>
                  <a:gd name="connsiteY213" fmla="*/ 704850 h 808672"/>
                  <a:gd name="connsiteX214" fmla="*/ 443865 w 1724267"/>
                  <a:gd name="connsiteY214" fmla="*/ 701040 h 808672"/>
                  <a:gd name="connsiteX215" fmla="*/ 454342 w 1724267"/>
                  <a:gd name="connsiteY215" fmla="*/ 701992 h 808672"/>
                  <a:gd name="connsiteX216" fmla="*/ 464820 w 1724267"/>
                  <a:gd name="connsiteY216" fmla="*/ 688657 h 808672"/>
                  <a:gd name="connsiteX217" fmla="*/ 474345 w 1724267"/>
                  <a:gd name="connsiteY217" fmla="*/ 670560 h 808672"/>
                  <a:gd name="connsiteX218" fmla="*/ 479107 w 1724267"/>
                  <a:gd name="connsiteY218" fmla="*/ 657225 h 808672"/>
                  <a:gd name="connsiteX219" fmla="*/ 472440 w 1724267"/>
                  <a:gd name="connsiteY219" fmla="*/ 648652 h 808672"/>
                  <a:gd name="connsiteX220" fmla="*/ 498157 w 1724267"/>
                  <a:gd name="connsiteY220" fmla="*/ 631507 h 808672"/>
                  <a:gd name="connsiteX221" fmla="*/ 504825 w 1724267"/>
                  <a:gd name="connsiteY221" fmla="*/ 632460 h 808672"/>
                  <a:gd name="connsiteX222" fmla="*/ 508635 w 1724267"/>
                  <a:gd name="connsiteY222" fmla="*/ 637222 h 808672"/>
                  <a:gd name="connsiteX223" fmla="*/ 507682 w 1724267"/>
                  <a:gd name="connsiteY223" fmla="*/ 643890 h 808672"/>
                  <a:gd name="connsiteX224" fmla="*/ 502920 w 1724267"/>
                  <a:gd name="connsiteY224" fmla="*/ 647700 h 808672"/>
                  <a:gd name="connsiteX225" fmla="*/ 496252 w 1724267"/>
                  <a:gd name="connsiteY225" fmla="*/ 646747 h 808672"/>
                  <a:gd name="connsiteX226" fmla="*/ 492442 w 1724267"/>
                  <a:gd name="connsiteY226" fmla="*/ 641985 h 808672"/>
                  <a:gd name="connsiteX227" fmla="*/ 493395 w 1724267"/>
                  <a:gd name="connsiteY227" fmla="*/ 635317 h 808672"/>
                  <a:gd name="connsiteX228" fmla="*/ 498157 w 1724267"/>
                  <a:gd name="connsiteY228" fmla="*/ 631507 h 808672"/>
                  <a:gd name="connsiteX229" fmla="*/ 293370 w 1724267"/>
                  <a:gd name="connsiteY229" fmla="*/ 614362 h 808672"/>
                  <a:gd name="connsiteX230" fmla="*/ 285750 w 1724267"/>
                  <a:gd name="connsiteY230" fmla="*/ 618172 h 808672"/>
                  <a:gd name="connsiteX231" fmla="*/ 284797 w 1724267"/>
                  <a:gd name="connsiteY231" fmla="*/ 631507 h 808672"/>
                  <a:gd name="connsiteX232" fmla="*/ 299085 w 1724267"/>
                  <a:gd name="connsiteY232" fmla="*/ 648652 h 808672"/>
                  <a:gd name="connsiteX233" fmla="*/ 317182 w 1724267"/>
                  <a:gd name="connsiteY233" fmla="*/ 659130 h 808672"/>
                  <a:gd name="connsiteX234" fmla="*/ 329565 w 1724267"/>
                  <a:gd name="connsiteY234" fmla="*/ 655320 h 808672"/>
                  <a:gd name="connsiteX235" fmla="*/ 331470 w 1724267"/>
                  <a:gd name="connsiteY235" fmla="*/ 647700 h 808672"/>
                  <a:gd name="connsiteX236" fmla="*/ 320992 w 1724267"/>
                  <a:gd name="connsiteY236" fmla="*/ 634365 h 808672"/>
                  <a:gd name="connsiteX237" fmla="*/ 304800 w 1724267"/>
                  <a:gd name="connsiteY237" fmla="*/ 616267 h 808672"/>
                  <a:gd name="connsiteX238" fmla="*/ 293370 w 1724267"/>
                  <a:gd name="connsiteY238" fmla="*/ 614362 h 808672"/>
                  <a:gd name="connsiteX239" fmla="*/ 403860 w 1724267"/>
                  <a:gd name="connsiteY239" fmla="*/ 601980 h 808672"/>
                  <a:gd name="connsiteX240" fmla="*/ 414337 w 1724267"/>
                  <a:gd name="connsiteY240" fmla="*/ 607695 h 808672"/>
                  <a:gd name="connsiteX241" fmla="*/ 421957 w 1724267"/>
                  <a:gd name="connsiteY241" fmla="*/ 609600 h 808672"/>
                  <a:gd name="connsiteX242" fmla="*/ 427672 w 1724267"/>
                  <a:gd name="connsiteY242" fmla="*/ 613410 h 808672"/>
                  <a:gd name="connsiteX243" fmla="*/ 421957 w 1724267"/>
                  <a:gd name="connsiteY243" fmla="*/ 621982 h 808672"/>
                  <a:gd name="connsiteX244" fmla="*/ 436245 w 1724267"/>
                  <a:gd name="connsiteY244" fmla="*/ 621982 h 808672"/>
                  <a:gd name="connsiteX245" fmla="*/ 447675 w 1724267"/>
                  <a:gd name="connsiteY245" fmla="*/ 626745 h 808672"/>
                  <a:gd name="connsiteX246" fmla="*/ 452437 w 1724267"/>
                  <a:gd name="connsiteY246" fmla="*/ 632460 h 808672"/>
                  <a:gd name="connsiteX247" fmla="*/ 451485 w 1724267"/>
                  <a:gd name="connsiteY247" fmla="*/ 638175 h 808672"/>
                  <a:gd name="connsiteX248" fmla="*/ 446722 w 1724267"/>
                  <a:gd name="connsiteY248" fmla="*/ 641985 h 808672"/>
                  <a:gd name="connsiteX249" fmla="*/ 440055 w 1724267"/>
                  <a:gd name="connsiteY249" fmla="*/ 640080 h 808672"/>
                  <a:gd name="connsiteX250" fmla="*/ 436245 w 1724267"/>
                  <a:gd name="connsiteY250" fmla="*/ 634365 h 808672"/>
                  <a:gd name="connsiteX251" fmla="*/ 432435 w 1724267"/>
                  <a:gd name="connsiteY251" fmla="*/ 629602 h 808672"/>
                  <a:gd name="connsiteX252" fmla="*/ 426720 w 1724267"/>
                  <a:gd name="connsiteY252" fmla="*/ 627697 h 808672"/>
                  <a:gd name="connsiteX253" fmla="*/ 417195 w 1724267"/>
                  <a:gd name="connsiteY253" fmla="*/ 628650 h 808672"/>
                  <a:gd name="connsiteX254" fmla="*/ 401002 w 1724267"/>
                  <a:gd name="connsiteY254" fmla="*/ 652462 h 808672"/>
                  <a:gd name="connsiteX255" fmla="*/ 394335 w 1724267"/>
                  <a:gd name="connsiteY255" fmla="*/ 667702 h 808672"/>
                  <a:gd name="connsiteX256" fmla="*/ 400050 w 1724267"/>
                  <a:gd name="connsiteY256" fmla="*/ 676275 h 808672"/>
                  <a:gd name="connsiteX257" fmla="*/ 398145 w 1724267"/>
                  <a:gd name="connsiteY257" fmla="*/ 680085 h 808672"/>
                  <a:gd name="connsiteX258" fmla="*/ 366712 w 1724267"/>
                  <a:gd name="connsiteY258" fmla="*/ 659130 h 808672"/>
                  <a:gd name="connsiteX259" fmla="*/ 368617 w 1724267"/>
                  <a:gd name="connsiteY259" fmla="*/ 655320 h 808672"/>
                  <a:gd name="connsiteX260" fmla="*/ 379095 w 1724267"/>
                  <a:gd name="connsiteY260" fmla="*/ 657225 h 808672"/>
                  <a:gd name="connsiteX261" fmla="*/ 390525 w 1724267"/>
                  <a:gd name="connsiteY261" fmla="*/ 644842 h 808672"/>
                  <a:gd name="connsiteX262" fmla="*/ 401955 w 1724267"/>
                  <a:gd name="connsiteY262" fmla="*/ 627697 h 808672"/>
                  <a:gd name="connsiteX263" fmla="*/ 407670 w 1724267"/>
                  <a:gd name="connsiteY263" fmla="*/ 614362 h 808672"/>
                  <a:gd name="connsiteX264" fmla="*/ 401955 w 1724267"/>
                  <a:gd name="connsiteY264" fmla="*/ 605790 h 808672"/>
                  <a:gd name="connsiteX265" fmla="*/ 1284922 w 1724267"/>
                  <a:gd name="connsiteY265" fmla="*/ 575310 h 808672"/>
                  <a:gd name="connsiteX266" fmla="*/ 1286827 w 1724267"/>
                  <a:gd name="connsiteY266" fmla="*/ 579120 h 808672"/>
                  <a:gd name="connsiteX267" fmla="*/ 1279207 w 1724267"/>
                  <a:gd name="connsiteY267" fmla="*/ 587692 h 808672"/>
                  <a:gd name="connsiteX268" fmla="*/ 1283017 w 1724267"/>
                  <a:gd name="connsiteY268" fmla="*/ 599122 h 808672"/>
                  <a:gd name="connsiteX269" fmla="*/ 1308735 w 1724267"/>
                  <a:gd name="connsiteY269" fmla="*/ 642937 h 808672"/>
                  <a:gd name="connsiteX270" fmla="*/ 1311592 w 1724267"/>
                  <a:gd name="connsiteY270" fmla="*/ 666750 h 808672"/>
                  <a:gd name="connsiteX271" fmla="*/ 1291590 w 1724267"/>
                  <a:gd name="connsiteY271" fmla="*/ 687705 h 808672"/>
                  <a:gd name="connsiteX272" fmla="*/ 1262062 w 1724267"/>
                  <a:gd name="connsiteY272" fmla="*/ 696277 h 808672"/>
                  <a:gd name="connsiteX273" fmla="*/ 1242060 w 1724267"/>
                  <a:gd name="connsiteY273" fmla="*/ 681990 h 808672"/>
                  <a:gd name="connsiteX274" fmla="*/ 1216342 w 1724267"/>
                  <a:gd name="connsiteY274" fmla="*/ 637222 h 808672"/>
                  <a:gd name="connsiteX275" fmla="*/ 1207770 w 1724267"/>
                  <a:gd name="connsiteY275" fmla="*/ 627697 h 808672"/>
                  <a:gd name="connsiteX276" fmla="*/ 1197292 w 1724267"/>
                  <a:gd name="connsiteY276" fmla="*/ 630555 h 808672"/>
                  <a:gd name="connsiteX277" fmla="*/ 1195387 w 1724267"/>
                  <a:gd name="connsiteY277" fmla="*/ 626745 h 808672"/>
                  <a:gd name="connsiteX278" fmla="*/ 1230630 w 1724267"/>
                  <a:gd name="connsiteY278" fmla="*/ 606742 h 808672"/>
                  <a:gd name="connsiteX279" fmla="*/ 1232535 w 1724267"/>
                  <a:gd name="connsiteY279" fmla="*/ 610552 h 808672"/>
                  <a:gd name="connsiteX280" fmla="*/ 1224915 w 1724267"/>
                  <a:gd name="connsiteY280" fmla="*/ 619125 h 808672"/>
                  <a:gd name="connsiteX281" fmla="*/ 1228725 w 1724267"/>
                  <a:gd name="connsiteY281" fmla="*/ 630555 h 808672"/>
                  <a:gd name="connsiteX282" fmla="*/ 1252537 w 1724267"/>
                  <a:gd name="connsiteY282" fmla="*/ 671512 h 808672"/>
                  <a:gd name="connsiteX283" fmla="*/ 1267777 w 1724267"/>
                  <a:gd name="connsiteY283" fmla="*/ 685800 h 808672"/>
                  <a:gd name="connsiteX284" fmla="*/ 1288732 w 1724267"/>
                  <a:gd name="connsiteY284" fmla="*/ 680085 h 808672"/>
                  <a:gd name="connsiteX285" fmla="*/ 1303972 w 1724267"/>
                  <a:gd name="connsiteY285" fmla="*/ 664845 h 808672"/>
                  <a:gd name="connsiteX286" fmla="*/ 1299210 w 1724267"/>
                  <a:gd name="connsiteY286" fmla="*/ 644842 h 808672"/>
                  <a:gd name="connsiteX287" fmla="*/ 1275397 w 1724267"/>
                  <a:gd name="connsiteY287" fmla="*/ 603885 h 808672"/>
                  <a:gd name="connsiteX288" fmla="*/ 1266825 w 1724267"/>
                  <a:gd name="connsiteY288" fmla="*/ 594360 h 808672"/>
                  <a:gd name="connsiteX289" fmla="*/ 1256347 w 1724267"/>
                  <a:gd name="connsiteY289" fmla="*/ 596265 h 808672"/>
                  <a:gd name="connsiteX290" fmla="*/ 1254442 w 1724267"/>
                  <a:gd name="connsiteY290" fmla="*/ 592455 h 808672"/>
                  <a:gd name="connsiteX291" fmla="*/ 350520 w 1724267"/>
                  <a:gd name="connsiteY291" fmla="*/ 567690 h 808672"/>
                  <a:gd name="connsiteX292" fmla="*/ 337185 w 1724267"/>
                  <a:gd name="connsiteY292" fmla="*/ 577215 h 808672"/>
                  <a:gd name="connsiteX293" fmla="*/ 330517 w 1724267"/>
                  <a:gd name="connsiteY293" fmla="*/ 591502 h 808672"/>
                  <a:gd name="connsiteX294" fmla="*/ 336232 w 1724267"/>
                  <a:gd name="connsiteY294" fmla="*/ 602932 h 808672"/>
                  <a:gd name="connsiteX295" fmla="*/ 348615 w 1724267"/>
                  <a:gd name="connsiteY295" fmla="*/ 606742 h 808672"/>
                  <a:gd name="connsiteX296" fmla="*/ 361950 w 1724267"/>
                  <a:gd name="connsiteY296" fmla="*/ 597217 h 808672"/>
                  <a:gd name="connsiteX297" fmla="*/ 368617 w 1724267"/>
                  <a:gd name="connsiteY297" fmla="*/ 582930 h 808672"/>
                  <a:gd name="connsiteX298" fmla="*/ 362902 w 1724267"/>
                  <a:gd name="connsiteY298" fmla="*/ 571500 h 808672"/>
                  <a:gd name="connsiteX299" fmla="*/ 350520 w 1724267"/>
                  <a:gd name="connsiteY299" fmla="*/ 567690 h 808672"/>
                  <a:gd name="connsiteX300" fmla="*/ 343852 w 1724267"/>
                  <a:gd name="connsiteY300" fmla="*/ 559117 h 808672"/>
                  <a:gd name="connsiteX301" fmla="*/ 364807 w 1724267"/>
                  <a:gd name="connsiteY301" fmla="*/ 567690 h 808672"/>
                  <a:gd name="connsiteX302" fmla="*/ 369570 w 1724267"/>
                  <a:gd name="connsiteY302" fmla="*/ 572452 h 808672"/>
                  <a:gd name="connsiteX303" fmla="*/ 373380 w 1724267"/>
                  <a:gd name="connsiteY303" fmla="*/ 578167 h 808672"/>
                  <a:gd name="connsiteX304" fmla="*/ 386715 w 1724267"/>
                  <a:gd name="connsiteY304" fmla="*/ 576262 h 808672"/>
                  <a:gd name="connsiteX305" fmla="*/ 397192 w 1724267"/>
                  <a:gd name="connsiteY305" fmla="*/ 580072 h 808672"/>
                  <a:gd name="connsiteX306" fmla="*/ 400050 w 1724267"/>
                  <a:gd name="connsiteY306" fmla="*/ 584835 h 808672"/>
                  <a:gd name="connsiteX307" fmla="*/ 399097 w 1724267"/>
                  <a:gd name="connsiteY307" fmla="*/ 590550 h 808672"/>
                  <a:gd name="connsiteX308" fmla="*/ 395287 w 1724267"/>
                  <a:gd name="connsiteY308" fmla="*/ 592455 h 808672"/>
                  <a:gd name="connsiteX309" fmla="*/ 391477 w 1724267"/>
                  <a:gd name="connsiteY309" fmla="*/ 591502 h 808672"/>
                  <a:gd name="connsiteX310" fmla="*/ 388620 w 1724267"/>
                  <a:gd name="connsiteY310" fmla="*/ 586740 h 808672"/>
                  <a:gd name="connsiteX311" fmla="*/ 385762 w 1724267"/>
                  <a:gd name="connsiteY311" fmla="*/ 582930 h 808672"/>
                  <a:gd name="connsiteX312" fmla="*/ 381952 w 1724267"/>
                  <a:gd name="connsiteY312" fmla="*/ 581977 h 808672"/>
                  <a:gd name="connsiteX313" fmla="*/ 375285 w 1724267"/>
                  <a:gd name="connsiteY313" fmla="*/ 582930 h 808672"/>
                  <a:gd name="connsiteX314" fmla="*/ 376237 w 1724267"/>
                  <a:gd name="connsiteY314" fmla="*/ 596265 h 808672"/>
                  <a:gd name="connsiteX315" fmla="*/ 370522 w 1724267"/>
                  <a:gd name="connsiteY315" fmla="*/ 607695 h 808672"/>
                  <a:gd name="connsiteX316" fmla="*/ 352425 w 1724267"/>
                  <a:gd name="connsiteY316" fmla="*/ 616267 h 808672"/>
                  <a:gd name="connsiteX317" fmla="*/ 330517 w 1724267"/>
                  <a:gd name="connsiteY317" fmla="*/ 606742 h 808672"/>
                  <a:gd name="connsiteX318" fmla="*/ 325755 w 1724267"/>
                  <a:gd name="connsiteY318" fmla="*/ 601980 h 808672"/>
                  <a:gd name="connsiteX319" fmla="*/ 321945 w 1724267"/>
                  <a:gd name="connsiteY319" fmla="*/ 597217 h 808672"/>
                  <a:gd name="connsiteX320" fmla="*/ 316230 w 1724267"/>
                  <a:gd name="connsiteY320" fmla="*/ 596265 h 808672"/>
                  <a:gd name="connsiteX321" fmla="*/ 312420 w 1724267"/>
                  <a:gd name="connsiteY321" fmla="*/ 598170 h 808672"/>
                  <a:gd name="connsiteX322" fmla="*/ 311467 w 1724267"/>
                  <a:gd name="connsiteY322" fmla="*/ 603885 h 808672"/>
                  <a:gd name="connsiteX323" fmla="*/ 317182 w 1724267"/>
                  <a:gd name="connsiteY323" fmla="*/ 612457 h 808672"/>
                  <a:gd name="connsiteX324" fmla="*/ 330517 w 1724267"/>
                  <a:gd name="connsiteY324" fmla="*/ 627697 h 808672"/>
                  <a:gd name="connsiteX325" fmla="*/ 342900 w 1724267"/>
                  <a:gd name="connsiteY325" fmla="*/ 646747 h 808672"/>
                  <a:gd name="connsiteX326" fmla="*/ 339090 w 1724267"/>
                  <a:gd name="connsiteY326" fmla="*/ 660082 h 808672"/>
                  <a:gd name="connsiteX327" fmla="*/ 319087 w 1724267"/>
                  <a:gd name="connsiteY327" fmla="*/ 666750 h 808672"/>
                  <a:gd name="connsiteX328" fmla="*/ 291465 w 1724267"/>
                  <a:gd name="connsiteY328" fmla="*/ 652462 h 808672"/>
                  <a:gd name="connsiteX329" fmla="*/ 275272 w 1724267"/>
                  <a:gd name="connsiteY329" fmla="*/ 631507 h 808672"/>
                  <a:gd name="connsiteX330" fmla="*/ 276225 w 1724267"/>
                  <a:gd name="connsiteY330" fmla="*/ 614362 h 808672"/>
                  <a:gd name="connsiteX331" fmla="*/ 284797 w 1724267"/>
                  <a:gd name="connsiteY331" fmla="*/ 610552 h 808672"/>
                  <a:gd name="connsiteX332" fmla="*/ 298132 w 1724267"/>
                  <a:gd name="connsiteY332" fmla="*/ 612457 h 808672"/>
                  <a:gd name="connsiteX333" fmla="*/ 295275 w 1724267"/>
                  <a:gd name="connsiteY333" fmla="*/ 603885 h 808672"/>
                  <a:gd name="connsiteX334" fmla="*/ 298132 w 1724267"/>
                  <a:gd name="connsiteY334" fmla="*/ 597217 h 808672"/>
                  <a:gd name="connsiteX335" fmla="*/ 306705 w 1724267"/>
                  <a:gd name="connsiteY335" fmla="*/ 592455 h 808672"/>
                  <a:gd name="connsiteX336" fmla="*/ 320040 w 1724267"/>
                  <a:gd name="connsiteY336" fmla="*/ 591502 h 808672"/>
                  <a:gd name="connsiteX337" fmla="*/ 320040 w 1724267"/>
                  <a:gd name="connsiteY337" fmla="*/ 579120 h 808672"/>
                  <a:gd name="connsiteX338" fmla="*/ 325755 w 1724267"/>
                  <a:gd name="connsiteY338" fmla="*/ 567690 h 808672"/>
                  <a:gd name="connsiteX339" fmla="*/ 343852 w 1724267"/>
                  <a:gd name="connsiteY339" fmla="*/ 559117 h 808672"/>
                  <a:gd name="connsiteX340" fmla="*/ 1368742 w 1724267"/>
                  <a:gd name="connsiteY340" fmla="*/ 548640 h 808672"/>
                  <a:gd name="connsiteX341" fmla="*/ 1383982 w 1724267"/>
                  <a:gd name="connsiteY341" fmla="*/ 561022 h 808672"/>
                  <a:gd name="connsiteX342" fmla="*/ 1397317 w 1724267"/>
                  <a:gd name="connsiteY342" fmla="*/ 579120 h 808672"/>
                  <a:gd name="connsiteX343" fmla="*/ 1409700 w 1724267"/>
                  <a:gd name="connsiteY343" fmla="*/ 590550 h 808672"/>
                  <a:gd name="connsiteX344" fmla="*/ 1420177 w 1724267"/>
                  <a:gd name="connsiteY344" fmla="*/ 587692 h 808672"/>
                  <a:gd name="connsiteX345" fmla="*/ 1423035 w 1724267"/>
                  <a:gd name="connsiteY345" fmla="*/ 590550 h 808672"/>
                  <a:gd name="connsiteX346" fmla="*/ 1392555 w 1724267"/>
                  <a:gd name="connsiteY346" fmla="*/ 614362 h 808672"/>
                  <a:gd name="connsiteX347" fmla="*/ 1389697 w 1724267"/>
                  <a:gd name="connsiteY347" fmla="*/ 611505 h 808672"/>
                  <a:gd name="connsiteX348" fmla="*/ 1395412 w 1724267"/>
                  <a:gd name="connsiteY348" fmla="*/ 601980 h 808672"/>
                  <a:gd name="connsiteX349" fmla="*/ 1387792 w 1724267"/>
                  <a:gd name="connsiteY349" fmla="*/ 587692 h 808672"/>
                  <a:gd name="connsiteX350" fmla="*/ 1372552 w 1724267"/>
                  <a:gd name="connsiteY350" fmla="*/ 567690 h 808672"/>
                  <a:gd name="connsiteX351" fmla="*/ 1363980 w 1724267"/>
                  <a:gd name="connsiteY351" fmla="*/ 560070 h 808672"/>
                  <a:gd name="connsiteX352" fmla="*/ 1355407 w 1724267"/>
                  <a:gd name="connsiteY352" fmla="*/ 562927 h 808672"/>
                  <a:gd name="connsiteX353" fmla="*/ 1348740 w 1724267"/>
                  <a:gd name="connsiteY353" fmla="*/ 571500 h 808672"/>
                  <a:gd name="connsiteX354" fmla="*/ 1344930 w 1724267"/>
                  <a:gd name="connsiteY354" fmla="*/ 584835 h 808672"/>
                  <a:gd name="connsiteX355" fmla="*/ 1362075 w 1724267"/>
                  <a:gd name="connsiteY355" fmla="*/ 607695 h 808672"/>
                  <a:gd name="connsiteX356" fmla="*/ 1374457 w 1724267"/>
                  <a:gd name="connsiteY356" fmla="*/ 619125 h 808672"/>
                  <a:gd name="connsiteX357" fmla="*/ 1384935 w 1724267"/>
                  <a:gd name="connsiteY357" fmla="*/ 616267 h 808672"/>
                  <a:gd name="connsiteX358" fmla="*/ 1387792 w 1724267"/>
                  <a:gd name="connsiteY358" fmla="*/ 619125 h 808672"/>
                  <a:gd name="connsiteX359" fmla="*/ 1353502 w 1724267"/>
                  <a:gd name="connsiteY359" fmla="*/ 643890 h 808672"/>
                  <a:gd name="connsiteX360" fmla="*/ 1350645 w 1724267"/>
                  <a:gd name="connsiteY360" fmla="*/ 641032 h 808672"/>
                  <a:gd name="connsiteX361" fmla="*/ 1356360 w 1724267"/>
                  <a:gd name="connsiteY361" fmla="*/ 631507 h 808672"/>
                  <a:gd name="connsiteX362" fmla="*/ 1348740 w 1724267"/>
                  <a:gd name="connsiteY362" fmla="*/ 617220 h 808672"/>
                  <a:gd name="connsiteX363" fmla="*/ 1336357 w 1724267"/>
                  <a:gd name="connsiteY363" fmla="*/ 601027 h 808672"/>
                  <a:gd name="connsiteX364" fmla="*/ 1325880 w 1724267"/>
                  <a:gd name="connsiteY364" fmla="*/ 591502 h 808672"/>
                  <a:gd name="connsiteX365" fmla="*/ 1315402 w 1724267"/>
                  <a:gd name="connsiteY365" fmla="*/ 594360 h 808672"/>
                  <a:gd name="connsiteX366" fmla="*/ 1312545 w 1724267"/>
                  <a:gd name="connsiteY366" fmla="*/ 591502 h 808672"/>
                  <a:gd name="connsiteX367" fmla="*/ 1321117 w 1724267"/>
                  <a:gd name="connsiteY367" fmla="*/ 583882 h 808672"/>
                  <a:gd name="connsiteX368" fmla="*/ 1325880 w 1724267"/>
                  <a:gd name="connsiteY368" fmla="*/ 576262 h 808672"/>
                  <a:gd name="connsiteX369" fmla="*/ 1331595 w 1724267"/>
                  <a:gd name="connsiteY369" fmla="*/ 571500 h 808672"/>
                  <a:gd name="connsiteX370" fmla="*/ 1339215 w 1724267"/>
                  <a:gd name="connsiteY370" fmla="*/ 581025 h 808672"/>
                  <a:gd name="connsiteX371" fmla="*/ 1343977 w 1724267"/>
                  <a:gd name="connsiteY371" fmla="*/ 564832 h 808672"/>
                  <a:gd name="connsiteX372" fmla="*/ 1353502 w 1724267"/>
                  <a:gd name="connsiteY372" fmla="*/ 553402 h 808672"/>
                  <a:gd name="connsiteX373" fmla="*/ 1368742 w 1724267"/>
                  <a:gd name="connsiteY373" fmla="*/ 548640 h 808672"/>
                  <a:gd name="connsiteX374" fmla="*/ 1408747 w 1724267"/>
                  <a:gd name="connsiteY374" fmla="*/ 501967 h 808672"/>
                  <a:gd name="connsiteX375" fmla="*/ 1441132 w 1724267"/>
                  <a:gd name="connsiteY375" fmla="*/ 535305 h 808672"/>
                  <a:gd name="connsiteX376" fmla="*/ 1454467 w 1724267"/>
                  <a:gd name="connsiteY376" fmla="*/ 544830 h 808672"/>
                  <a:gd name="connsiteX377" fmla="*/ 1464945 w 1724267"/>
                  <a:gd name="connsiteY377" fmla="*/ 541020 h 808672"/>
                  <a:gd name="connsiteX378" fmla="*/ 1467802 w 1724267"/>
                  <a:gd name="connsiteY378" fmla="*/ 543877 h 808672"/>
                  <a:gd name="connsiteX379" fmla="*/ 1439227 w 1724267"/>
                  <a:gd name="connsiteY379" fmla="*/ 571500 h 808672"/>
                  <a:gd name="connsiteX380" fmla="*/ 1436370 w 1724267"/>
                  <a:gd name="connsiteY380" fmla="*/ 568642 h 808672"/>
                  <a:gd name="connsiteX381" fmla="*/ 1440180 w 1724267"/>
                  <a:gd name="connsiteY381" fmla="*/ 559117 h 808672"/>
                  <a:gd name="connsiteX382" fmla="*/ 1430655 w 1724267"/>
                  <a:gd name="connsiteY382" fmla="*/ 545782 h 808672"/>
                  <a:gd name="connsiteX383" fmla="*/ 1416367 w 1724267"/>
                  <a:gd name="connsiteY383" fmla="*/ 530542 h 808672"/>
                  <a:gd name="connsiteX384" fmla="*/ 1404937 w 1724267"/>
                  <a:gd name="connsiteY384" fmla="*/ 521970 h 808672"/>
                  <a:gd name="connsiteX385" fmla="*/ 1395412 w 1724267"/>
                  <a:gd name="connsiteY385" fmla="*/ 525780 h 808672"/>
                  <a:gd name="connsiteX386" fmla="*/ 1392555 w 1724267"/>
                  <a:gd name="connsiteY386" fmla="*/ 522922 h 808672"/>
                  <a:gd name="connsiteX387" fmla="*/ 1394460 w 1724267"/>
                  <a:gd name="connsiteY387" fmla="*/ 521017 h 808672"/>
                  <a:gd name="connsiteX388" fmla="*/ 1400175 w 1724267"/>
                  <a:gd name="connsiteY388" fmla="*/ 514350 h 808672"/>
                  <a:gd name="connsiteX389" fmla="*/ 1403985 w 1724267"/>
                  <a:gd name="connsiteY389" fmla="*/ 506730 h 808672"/>
                  <a:gd name="connsiteX390" fmla="*/ 301942 w 1724267"/>
                  <a:gd name="connsiteY390" fmla="*/ 490537 h 808672"/>
                  <a:gd name="connsiteX391" fmla="*/ 260032 w 1724267"/>
                  <a:gd name="connsiteY391" fmla="*/ 508635 h 808672"/>
                  <a:gd name="connsiteX392" fmla="*/ 281940 w 1724267"/>
                  <a:gd name="connsiteY392" fmla="*/ 531495 h 808672"/>
                  <a:gd name="connsiteX393" fmla="*/ 1394460 w 1724267"/>
                  <a:gd name="connsiteY393" fmla="*/ 487680 h 808672"/>
                  <a:gd name="connsiteX394" fmla="*/ 1400175 w 1724267"/>
                  <a:gd name="connsiteY394" fmla="*/ 490537 h 808672"/>
                  <a:gd name="connsiteX395" fmla="*/ 1403032 w 1724267"/>
                  <a:gd name="connsiteY395" fmla="*/ 496252 h 808672"/>
                  <a:gd name="connsiteX396" fmla="*/ 1400175 w 1724267"/>
                  <a:gd name="connsiteY396" fmla="*/ 501967 h 808672"/>
                  <a:gd name="connsiteX397" fmla="*/ 1394460 w 1724267"/>
                  <a:gd name="connsiteY397" fmla="*/ 503872 h 808672"/>
                  <a:gd name="connsiteX398" fmla="*/ 1387792 w 1724267"/>
                  <a:gd name="connsiteY398" fmla="*/ 501967 h 808672"/>
                  <a:gd name="connsiteX399" fmla="*/ 1385887 w 1724267"/>
                  <a:gd name="connsiteY399" fmla="*/ 496252 h 808672"/>
                  <a:gd name="connsiteX400" fmla="*/ 1388745 w 1724267"/>
                  <a:gd name="connsiteY400" fmla="*/ 490537 h 808672"/>
                  <a:gd name="connsiteX401" fmla="*/ 1394460 w 1724267"/>
                  <a:gd name="connsiteY401" fmla="*/ 487680 h 808672"/>
                  <a:gd name="connsiteX402" fmla="*/ 309562 w 1724267"/>
                  <a:gd name="connsiteY402" fmla="*/ 480060 h 808672"/>
                  <a:gd name="connsiteX403" fmla="*/ 319087 w 1724267"/>
                  <a:gd name="connsiteY403" fmla="*/ 489585 h 808672"/>
                  <a:gd name="connsiteX404" fmla="*/ 280035 w 1724267"/>
                  <a:gd name="connsiteY404" fmla="*/ 569595 h 808672"/>
                  <a:gd name="connsiteX405" fmla="*/ 278130 w 1724267"/>
                  <a:gd name="connsiteY405" fmla="*/ 578167 h 808672"/>
                  <a:gd name="connsiteX406" fmla="*/ 281940 w 1724267"/>
                  <a:gd name="connsiteY406" fmla="*/ 586740 h 808672"/>
                  <a:gd name="connsiteX407" fmla="*/ 278130 w 1724267"/>
                  <a:gd name="connsiteY407" fmla="*/ 589597 h 808672"/>
                  <a:gd name="connsiteX408" fmla="*/ 250507 w 1724267"/>
                  <a:gd name="connsiteY408" fmla="*/ 561022 h 808672"/>
                  <a:gd name="connsiteX409" fmla="*/ 254317 w 1724267"/>
                  <a:gd name="connsiteY409" fmla="*/ 558165 h 808672"/>
                  <a:gd name="connsiteX410" fmla="*/ 255270 w 1724267"/>
                  <a:gd name="connsiteY410" fmla="*/ 559117 h 808672"/>
                  <a:gd name="connsiteX411" fmla="*/ 260985 w 1724267"/>
                  <a:gd name="connsiteY411" fmla="*/ 562927 h 808672"/>
                  <a:gd name="connsiteX412" fmla="*/ 265747 w 1724267"/>
                  <a:gd name="connsiteY412" fmla="*/ 561022 h 808672"/>
                  <a:gd name="connsiteX413" fmla="*/ 267652 w 1724267"/>
                  <a:gd name="connsiteY413" fmla="*/ 559117 h 808672"/>
                  <a:gd name="connsiteX414" fmla="*/ 269557 w 1724267"/>
                  <a:gd name="connsiteY414" fmla="*/ 556260 h 808672"/>
                  <a:gd name="connsiteX415" fmla="*/ 279082 w 1724267"/>
                  <a:gd name="connsiteY415" fmla="*/ 537210 h 808672"/>
                  <a:gd name="connsiteX416" fmla="*/ 254317 w 1724267"/>
                  <a:gd name="connsiteY416" fmla="*/ 511492 h 808672"/>
                  <a:gd name="connsiteX417" fmla="*/ 237172 w 1724267"/>
                  <a:gd name="connsiteY417" fmla="*/ 519112 h 808672"/>
                  <a:gd name="connsiteX418" fmla="*/ 234315 w 1724267"/>
                  <a:gd name="connsiteY418" fmla="*/ 520065 h 808672"/>
                  <a:gd name="connsiteX419" fmla="*/ 232410 w 1724267"/>
                  <a:gd name="connsiteY419" fmla="*/ 521970 h 808672"/>
                  <a:gd name="connsiteX420" fmla="*/ 229552 w 1724267"/>
                  <a:gd name="connsiteY420" fmla="*/ 527685 h 808672"/>
                  <a:gd name="connsiteX421" fmla="*/ 233362 w 1724267"/>
                  <a:gd name="connsiteY421" fmla="*/ 537210 h 808672"/>
                  <a:gd name="connsiteX422" fmla="*/ 230505 w 1724267"/>
                  <a:gd name="connsiteY422" fmla="*/ 540067 h 808672"/>
                  <a:gd name="connsiteX423" fmla="*/ 204787 w 1724267"/>
                  <a:gd name="connsiteY423" fmla="*/ 514350 h 808672"/>
                  <a:gd name="connsiteX424" fmla="*/ 208597 w 1724267"/>
                  <a:gd name="connsiteY424" fmla="*/ 511492 h 808672"/>
                  <a:gd name="connsiteX425" fmla="*/ 217170 w 1724267"/>
                  <a:gd name="connsiteY425" fmla="*/ 515302 h 808672"/>
                  <a:gd name="connsiteX426" fmla="*/ 226695 w 1724267"/>
                  <a:gd name="connsiteY426" fmla="*/ 514350 h 808672"/>
                  <a:gd name="connsiteX427" fmla="*/ 1475422 w 1724267"/>
                  <a:gd name="connsiteY427" fmla="*/ 425767 h 808672"/>
                  <a:gd name="connsiteX428" fmla="*/ 1478280 w 1724267"/>
                  <a:gd name="connsiteY428" fmla="*/ 428625 h 808672"/>
                  <a:gd name="connsiteX429" fmla="*/ 1476375 w 1724267"/>
                  <a:gd name="connsiteY429" fmla="*/ 438150 h 808672"/>
                  <a:gd name="connsiteX430" fmla="*/ 1479232 w 1724267"/>
                  <a:gd name="connsiteY430" fmla="*/ 447675 h 808672"/>
                  <a:gd name="connsiteX431" fmla="*/ 1508760 w 1724267"/>
                  <a:gd name="connsiteY431" fmla="*/ 498157 h 808672"/>
                  <a:gd name="connsiteX432" fmla="*/ 1503045 w 1724267"/>
                  <a:gd name="connsiteY432" fmla="*/ 505777 h 808672"/>
                  <a:gd name="connsiteX433" fmla="*/ 1444942 w 1724267"/>
                  <a:gd name="connsiteY433" fmla="*/ 485775 h 808672"/>
                  <a:gd name="connsiteX434" fmla="*/ 1435417 w 1724267"/>
                  <a:gd name="connsiteY434" fmla="*/ 484822 h 808672"/>
                  <a:gd name="connsiteX435" fmla="*/ 1428750 w 1724267"/>
                  <a:gd name="connsiteY435" fmla="*/ 488632 h 808672"/>
                  <a:gd name="connsiteX436" fmla="*/ 1425892 w 1724267"/>
                  <a:gd name="connsiteY436" fmla="*/ 485775 h 808672"/>
                  <a:gd name="connsiteX437" fmla="*/ 1447800 w 1724267"/>
                  <a:gd name="connsiteY437" fmla="*/ 459105 h 808672"/>
                  <a:gd name="connsiteX438" fmla="*/ 1450657 w 1724267"/>
                  <a:gd name="connsiteY438" fmla="*/ 461962 h 808672"/>
                  <a:gd name="connsiteX439" fmla="*/ 1447800 w 1724267"/>
                  <a:gd name="connsiteY439" fmla="*/ 468630 h 808672"/>
                  <a:gd name="connsiteX440" fmla="*/ 1449705 w 1724267"/>
                  <a:gd name="connsiteY440" fmla="*/ 473392 h 808672"/>
                  <a:gd name="connsiteX441" fmla="*/ 1451610 w 1724267"/>
                  <a:gd name="connsiteY441" fmla="*/ 474345 h 808672"/>
                  <a:gd name="connsiteX442" fmla="*/ 1454467 w 1724267"/>
                  <a:gd name="connsiteY442" fmla="*/ 475297 h 808672"/>
                  <a:gd name="connsiteX443" fmla="*/ 1496377 w 1724267"/>
                  <a:gd name="connsiteY443" fmla="*/ 490537 h 808672"/>
                  <a:gd name="connsiteX444" fmla="*/ 1476375 w 1724267"/>
                  <a:gd name="connsiteY444" fmla="*/ 456247 h 808672"/>
                  <a:gd name="connsiteX445" fmla="*/ 1474470 w 1724267"/>
                  <a:gd name="connsiteY445" fmla="*/ 452437 h 808672"/>
                  <a:gd name="connsiteX446" fmla="*/ 1472565 w 1724267"/>
                  <a:gd name="connsiteY446" fmla="*/ 449580 h 808672"/>
                  <a:gd name="connsiteX447" fmla="*/ 1466850 w 1724267"/>
                  <a:gd name="connsiteY447" fmla="*/ 447675 h 808672"/>
                  <a:gd name="connsiteX448" fmla="*/ 1460182 w 1724267"/>
                  <a:gd name="connsiteY448" fmla="*/ 451485 h 808672"/>
                  <a:gd name="connsiteX449" fmla="*/ 1457325 w 1724267"/>
                  <a:gd name="connsiteY449" fmla="*/ 448627 h 808672"/>
                  <a:gd name="connsiteX450" fmla="*/ 188595 w 1724267"/>
                  <a:gd name="connsiteY450" fmla="*/ 384810 h 808672"/>
                  <a:gd name="connsiteX451" fmla="*/ 189548 w 1724267"/>
                  <a:gd name="connsiteY451" fmla="*/ 386715 h 808672"/>
                  <a:gd name="connsiteX452" fmla="*/ 195263 w 1724267"/>
                  <a:gd name="connsiteY452" fmla="*/ 394335 h 808672"/>
                  <a:gd name="connsiteX453" fmla="*/ 201930 w 1724267"/>
                  <a:gd name="connsiteY453" fmla="*/ 400050 h 808672"/>
                  <a:gd name="connsiteX454" fmla="*/ 205740 w 1724267"/>
                  <a:gd name="connsiteY454" fmla="*/ 405765 h 808672"/>
                  <a:gd name="connsiteX455" fmla="*/ 166688 w 1724267"/>
                  <a:gd name="connsiteY455" fmla="*/ 431482 h 808672"/>
                  <a:gd name="connsiteX456" fmla="*/ 154305 w 1724267"/>
                  <a:gd name="connsiteY456" fmla="*/ 442912 h 808672"/>
                  <a:gd name="connsiteX457" fmla="*/ 156210 w 1724267"/>
                  <a:gd name="connsiteY457" fmla="*/ 453390 h 808672"/>
                  <a:gd name="connsiteX458" fmla="*/ 152400 w 1724267"/>
                  <a:gd name="connsiteY458" fmla="*/ 455295 h 808672"/>
                  <a:gd name="connsiteX459" fmla="*/ 131445 w 1724267"/>
                  <a:gd name="connsiteY459" fmla="*/ 421957 h 808672"/>
                  <a:gd name="connsiteX460" fmla="*/ 135255 w 1724267"/>
                  <a:gd name="connsiteY460" fmla="*/ 420052 h 808672"/>
                  <a:gd name="connsiteX461" fmla="*/ 143828 w 1724267"/>
                  <a:gd name="connsiteY461" fmla="*/ 425767 h 808672"/>
                  <a:gd name="connsiteX462" fmla="*/ 159068 w 1724267"/>
                  <a:gd name="connsiteY462" fmla="*/ 419100 h 808672"/>
                  <a:gd name="connsiteX463" fmla="*/ 176213 w 1724267"/>
                  <a:gd name="connsiteY463" fmla="*/ 407670 h 808672"/>
                  <a:gd name="connsiteX464" fmla="*/ 186690 w 1724267"/>
                  <a:gd name="connsiteY464" fmla="*/ 397192 h 808672"/>
                  <a:gd name="connsiteX465" fmla="*/ 184785 w 1724267"/>
                  <a:gd name="connsiteY465" fmla="*/ 386715 h 808672"/>
                  <a:gd name="connsiteX466" fmla="*/ 1514475 w 1724267"/>
                  <a:gd name="connsiteY466" fmla="*/ 381952 h 808672"/>
                  <a:gd name="connsiteX467" fmla="*/ 1504950 w 1724267"/>
                  <a:gd name="connsiteY467" fmla="*/ 388620 h 808672"/>
                  <a:gd name="connsiteX468" fmla="*/ 1503045 w 1724267"/>
                  <a:gd name="connsiteY468" fmla="*/ 400050 h 808672"/>
                  <a:gd name="connsiteX469" fmla="*/ 1510665 w 1724267"/>
                  <a:gd name="connsiteY469" fmla="*/ 411480 h 808672"/>
                  <a:gd name="connsiteX470" fmla="*/ 1527810 w 1724267"/>
                  <a:gd name="connsiteY470" fmla="*/ 385762 h 808672"/>
                  <a:gd name="connsiteX471" fmla="*/ 1514475 w 1724267"/>
                  <a:gd name="connsiteY471" fmla="*/ 381952 h 808672"/>
                  <a:gd name="connsiteX472" fmla="*/ 215265 w 1724267"/>
                  <a:gd name="connsiteY472" fmla="*/ 381952 h 808672"/>
                  <a:gd name="connsiteX473" fmla="*/ 220980 w 1724267"/>
                  <a:gd name="connsiteY473" fmla="*/ 385762 h 808672"/>
                  <a:gd name="connsiteX474" fmla="*/ 221933 w 1724267"/>
                  <a:gd name="connsiteY474" fmla="*/ 392430 h 808672"/>
                  <a:gd name="connsiteX475" fmla="*/ 218123 w 1724267"/>
                  <a:gd name="connsiteY475" fmla="*/ 398145 h 808672"/>
                  <a:gd name="connsiteX476" fmla="*/ 211455 w 1724267"/>
                  <a:gd name="connsiteY476" fmla="*/ 399097 h 808672"/>
                  <a:gd name="connsiteX477" fmla="*/ 205740 w 1724267"/>
                  <a:gd name="connsiteY477" fmla="*/ 395287 h 808672"/>
                  <a:gd name="connsiteX478" fmla="*/ 204788 w 1724267"/>
                  <a:gd name="connsiteY478" fmla="*/ 388620 h 808672"/>
                  <a:gd name="connsiteX479" fmla="*/ 208598 w 1724267"/>
                  <a:gd name="connsiteY479" fmla="*/ 382905 h 808672"/>
                  <a:gd name="connsiteX480" fmla="*/ 215265 w 1724267"/>
                  <a:gd name="connsiteY480" fmla="*/ 381952 h 808672"/>
                  <a:gd name="connsiteX481" fmla="*/ 1518285 w 1724267"/>
                  <a:gd name="connsiteY481" fmla="*/ 371475 h 808672"/>
                  <a:gd name="connsiteX482" fmla="*/ 1541145 w 1724267"/>
                  <a:gd name="connsiteY482" fmla="*/ 376237 h 808672"/>
                  <a:gd name="connsiteX483" fmla="*/ 1516380 w 1724267"/>
                  <a:gd name="connsiteY483" fmla="*/ 414337 h 808672"/>
                  <a:gd name="connsiteX484" fmla="*/ 1518285 w 1724267"/>
                  <a:gd name="connsiteY484" fmla="*/ 415290 h 808672"/>
                  <a:gd name="connsiteX485" fmla="*/ 1521142 w 1724267"/>
                  <a:gd name="connsiteY485" fmla="*/ 417195 h 808672"/>
                  <a:gd name="connsiteX486" fmla="*/ 1544955 w 1724267"/>
                  <a:gd name="connsiteY486" fmla="*/ 425767 h 808672"/>
                  <a:gd name="connsiteX487" fmla="*/ 1561147 w 1724267"/>
                  <a:gd name="connsiteY487" fmla="*/ 417195 h 808672"/>
                  <a:gd name="connsiteX488" fmla="*/ 1564005 w 1724267"/>
                  <a:gd name="connsiteY488" fmla="*/ 405765 h 808672"/>
                  <a:gd name="connsiteX489" fmla="*/ 1558290 w 1724267"/>
                  <a:gd name="connsiteY489" fmla="*/ 393382 h 808672"/>
                  <a:gd name="connsiteX490" fmla="*/ 1563052 w 1724267"/>
                  <a:gd name="connsiteY490" fmla="*/ 390525 h 808672"/>
                  <a:gd name="connsiteX491" fmla="*/ 1567815 w 1724267"/>
                  <a:gd name="connsiteY491" fmla="*/ 408622 h 808672"/>
                  <a:gd name="connsiteX492" fmla="*/ 1563052 w 1724267"/>
                  <a:gd name="connsiteY492" fmla="*/ 424815 h 808672"/>
                  <a:gd name="connsiteX493" fmla="*/ 1540192 w 1724267"/>
                  <a:gd name="connsiteY493" fmla="*/ 440055 h 808672"/>
                  <a:gd name="connsiteX494" fmla="*/ 1512570 w 1724267"/>
                  <a:gd name="connsiteY494" fmla="*/ 433387 h 808672"/>
                  <a:gd name="connsiteX495" fmla="*/ 1495425 w 1724267"/>
                  <a:gd name="connsiteY495" fmla="*/ 410527 h 808672"/>
                  <a:gd name="connsiteX496" fmla="*/ 1500187 w 1724267"/>
                  <a:gd name="connsiteY496" fmla="*/ 384810 h 808672"/>
                  <a:gd name="connsiteX497" fmla="*/ 1518285 w 1724267"/>
                  <a:gd name="connsiteY497" fmla="*/ 371475 h 808672"/>
                  <a:gd name="connsiteX498" fmla="*/ 152400 w 1724267"/>
                  <a:gd name="connsiteY498" fmla="*/ 333375 h 808672"/>
                  <a:gd name="connsiteX499" fmla="*/ 139065 w 1724267"/>
                  <a:gd name="connsiteY499" fmla="*/ 335280 h 808672"/>
                  <a:gd name="connsiteX500" fmla="*/ 153353 w 1724267"/>
                  <a:gd name="connsiteY500" fmla="*/ 362902 h 808672"/>
                  <a:gd name="connsiteX501" fmla="*/ 162878 w 1724267"/>
                  <a:gd name="connsiteY501" fmla="*/ 353377 h 808672"/>
                  <a:gd name="connsiteX502" fmla="*/ 161925 w 1724267"/>
                  <a:gd name="connsiteY502" fmla="*/ 340995 h 808672"/>
                  <a:gd name="connsiteX503" fmla="*/ 152400 w 1724267"/>
                  <a:gd name="connsiteY503" fmla="*/ 333375 h 808672"/>
                  <a:gd name="connsiteX504" fmla="*/ 146685 w 1724267"/>
                  <a:gd name="connsiteY504" fmla="*/ 320992 h 808672"/>
                  <a:gd name="connsiteX505" fmla="*/ 166688 w 1724267"/>
                  <a:gd name="connsiteY505" fmla="*/ 338137 h 808672"/>
                  <a:gd name="connsiteX506" fmla="*/ 169545 w 1724267"/>
                  <a:gd name="connsiteY506" fmla="*/ 360997 h 808672"/>
                  <a:gd name="connsiteX507" fmla="*/ 154305 w 1724267"/>
                  <a:gd name="connsiteY507" fmla="*/ 378142 h 808672"/>
                  <a:gd name="connsiteX508" fmla="*/ 132398 w 1724267"/>
                  <a:gd name="connsiteY508" fmla="*/ 338137 h 808672"/>
                  <a:gd name="connsiteX509" fmla="*/ 130493 w 1724267"/>
                  <a:gd name="connsiteY509" fmla="*/ 339090 h 808672"/>
                  <a:gd name="connsiteX510" fmla="*/ 127635 w 1724267"/>
                  <a:gd name="connsiteY510" fmla="*/ 340042 h 808672"/>
                  <a:gd name="connsiteX511" fmla="*/ 108585 w 1724267"/>
                  <a:gd name="connsiteY511" fmla="*/ 356235 h 808672"/>
                  <a:gd name="connsiteX512" fmla="*/ 108585 w 1724267"/>
                  <a:gd name="connsiteY512" fmla="*/ 374332 h 808672"/>
                  <a:gd name="connsiteX513" fmla="*/ 117158 w 1724267"/>
                  <a:gd name="connsiteY513" fmla="*/ 382905 h 808672"/>
                  <a:gd name="connsiteX514" fmla="*/ 131445 w 1724267"/>
                  <a:gd name="connsiteY514" fmla="*/ 385762 h 808672"/>
                  <a:gd name="connsiteX515" fmla="*/ 131445 w 1724267"/>
                  <a:gd name="connsiteY515" fmla="*/ 391477 h 808672"/>
                  <a:gd name="connsiteX516" fmla="*/ 113348 w 1724267"/>
                  <a:gd name="connsiteY516" fmla="*/ 387667 h 808672"/>
                  <a:gd name="connsiteX517" fmla="*/ 101918 w 1724267"/>
                  <a:gd name="connsiteY517" fmla="*/ 375285 h 808672"/>
                  <a:gd name="connsiteX518" fmla="*/ 99060 w 1724267"/>
                  <a:gd name="connsiteY518" fmla="*/ 347662 h 808672"/>
                  <a:gd name="connsiteX519" fmla="*/ 118110 w 1724267"/>
                  <a:gd name="connsiteY519" fmla="*/ 325755 h 808672"/>
                  <a:gd name="connsiteX520" fmla="*/ 146685 w 1724267"/>
                  <a:gd name="connsiteY520" fmla="*/ 320992 h 808672"/>
                  <a:gd name="connsiteX521" fmla="*/ 1555432 w 1724267"/>
                  <a:gd name="connsiteY521" fmla="*/ 291465 h 808672"/>
                  <a:gd name="connsiteX522" fmla="*/ 1561147 w 1724267"/>
                  <a:gd name="connsiteY522" fmla="*/ 291465 h 808672"/>
                  <a:gd name="connsiteX523" fmla="*/ 1564957 w 1724267"/>
                  <a:gd name="connsiteY523" fmla="*/ 296227 h 808672"/>
                  <a:gd name="connsiteX524" fmla="*/ 1564005 w 1724267"/>
                  <a:gd name="connsiteY524" fmla="*/ 302895 h 808672"/>
                  <a:gd name="connsiteX525" fmla="*/ 1559242 w 1724267"/>
                  <a:gd name="connsiteY525" fmla="*/ 307657 h 808672"/>
                  <a:gd name="connsiteX526" fmla="*/ 1554480 w 1724267"/>
                  <a:gd name="connsiteY526" fmla="*/ 311467 h 808672"/>
                  <a:gd name="connsiteX527" fmla="*/ 1553527 w 1724267"/>
                  <a:gd name="connsiteY527" fmla="*/ 317182 h 808672"/>
                  <a:gd name="connsiteX528" fmla="*/ 1555432 w 1724267"/>
                  <a:gd name="connsiteY528" fmla="*/ 326707 h 808672"/>
                  <a:gd name="connsiteX529" fmla="*/ 1581150 w 1724267"/>
                  <a:gd name="connsiteY529" fmla="*/ 340042 h 808672"/>
                  <a:gd name="connsiteX530" fmla="*/ 1596390 w 1724267"/>
                  <a:gd name="connsiteY530" fmla="*/ 345757 h 808672"/>
                  <a:gd name="connsiteX531" fmla="*/ 1604962 w 1724267"/>
                  <a:gd name="connsiteY531" fmla="*/ 339090 h 808672"/>
                  <a:gd name="connsiteX532" fmla="*/ 1608772 w 1724267"/>
                  <a:gd name="connsiteY532" fmla="*/ 340995 h 808672"/>
                  <a:gd name="connsiteX533" fmla="*/ 1590675 w 1724267"/>
                  <a:gd name="connsiteY533" fmla="*/ 376237 h 808672"/>
                  <a:gd name="connsiteX534" fmla="*/ 1586865 w 1724267"/>
                  <a:gd name="connsiteY534" fmla="*/ 374332 h 808672"/>
                  <a:gd name="connsiteX535" fmla="*/ 1587817 w 1724267"/>
                  <a:gd name="connsiteY535" fmla="*/ 363855 h 808672"/>
                  <a:gd name="connsiteX536" fmla="*/ 1574482 w 1724267"/>
                  <a:gd name="connsiteY536" fmla="*/ 354330 h 808672"/>
                  <a:gd name="connsiteX537" fmla="*/ 1556385 w 1724267"/>
                  <a:gd name="connsiteY537" fmla="*/ 344805 h 808672"/>
                  <a:gd name="connsiteX538" fmla="*/ 1542097 w 1724267"/>
                  <a:gd name="connsiteY538" fmla="*/ 340042 h 808672"/>
                  <a:gd name="connsiteX539" fmla="*/ 1533525 w 1724267"/>
                  <a:gd name="connsiteY539" fmla="*/ 346710 h 808672"/>
                  <a:gd name="connsiteX540" fmla="*/ 1529715 w 1724267"/>
                  <a:gd name="connsiteY540" fmla="*/ 344805 h 808672"/>
                  <a:gd name="connsiteX541" fmla="*/ 1534477 w 1724267"/>
                  <a:gd name="connsiteY541" fmla="*/ 333375 h 808672"/>
                  <a:gd name="connsiteX542" fmla="*/ 1536382 w 1724267"/>
                  <a:gd name="connsiteY542" fmla="*/ 325755 h 808672"/>
                  <a:gd name="connsiteX543" fmla="*/ 1540192 w 1724267"/>
                  <a:gd name="connsiteY543" fmla="*/ 319087 h 808672"/>
                  <a:gd name="connsiteX544" fmla="*/ 1549717 w 1724267"/>
                  <a:gd name="connsiteY544" fmla="*/ 323850 h 808672"/>
                  <a:gd name="connsiteX545" fmla="*/ 1547812 w 1724267"/>
                  <a:gd name="connsiteY545" fmla="*/ 309562 h 808672"/>
                  <a:gd name="connsiteX546" fmla="*/ 1550670 w 1724267"/>
                  <a:gd name="connsiteY546" fmla="*/ 297180 h 808672"/>
                  <a:gd name="connsiteX547" fmla="*/ 1555432 w 1724267"/>
                  <a:gd name="connsiteY547" fmla="*/ 291465 h 808672"/>
                  <a:gd name="connsiteX548" fmla="*/ 100965 w 1724267"/>
                  <a:gd name="connsiteY548" fmla="*/ 240030 h 808672"/>
                  <a:gd name="connsiteX549" fmla="*/ 66675 w 1724267"/>
                  <a:gd name="connsiteY549" fmla="*/ 255270 h 808672"/>
                  <a:gd name="connsiteX550" fmla="*/ 62865 w 1724267"/>
                  <a:gd name="connsiteY550" fmla="*/ 267652 h 808672"/>
                  <a:gd name="connsiteX551" fmla="*/ 64770 w 1724267"/>
                  <a:gd name="connsiteY551" fmla="*/ 278130 h 808672"/>
                  <a:gd name="connsiteX552" fmla="*/ 78105 w 1724267"/>
                  <a:gd name="connsiteY552" fmla="*/ 289560 h 808672"/>
                  <a:gd name="connsiteX553" fmla="*/ 100013 w 1724267"/>
                  <a:gd name="connsiteY553" fmla="*/ 285750 h 808672"/>
                  <a:gd name="connsiteX554" fmla="*/ 118110 w 1724267"/>
                  <a:gd name="connsiteY554" fmla="*/ 272415 h 808672"/>
                  <a:gd name="connsiteX555" fmla="*/ 119063 w 1724267"/>
                  <a:gd name="connsiteY555" fmla="*/ 255270 h 808672"/>
                  <a:gd name="connsiteX556" fmla="*/ 112395 w 1724267"/>
                  <a:gd name="connsiteY556" fmla="*/ 246697 h 808672"/>
                  <a:gd name="connsiteX557" fmla="*/ 100965 w 1724267"/>
                  <a:gd name="connsiteY557" fmla="*/ 240030 h 808672"/>
                  <a:gd name="connsiteX558" fmla="*/ 1584007 w 1724267"/>
                  <a:gd name="connsiteY558" fmla="*/ 216217 h 808672"/>
                  <a:gd name="connsiteX559" fmla="*/ 1605915 w 1724267"/>
                  <a:gd name="connsiteY559" fmla="*/ 220980 h 808672"/>
                  <a:gd name="connsiteX560" fmla="*/ 1604962 w 1724267"/>
                  <a:gd name="connsiteY560" fmla="*/ 224790 h 808672"/>
                  <a:gd name="connsiteX561" fmla="*/ 1587817 w 1724267"/>
                  <a:gd name="connsiteY561" fmla="*/ 229552 h 808672"/>
                  <a:gd name="connsiteX562" fmla="*/ 1577340 w 1724267"/>
                  <a:gd name="connsiteY562" fmla="*/ 240982 h 808672"/>
                  <a:gd name="connsiteX563" fmla="*/ 1576387 w 1724267"/>
                  <a:gd name="connsiteY563" fmla="*/ 251460 h 808672"/>
                  <a:gd name="connsiteX564" fmla="*/ 1582102 w 1724267"/>
                  <a:gd name="connsiteY564" fmla="*/ 258127 h 808672"/>
                  <a:gd name="connsiteX565" fmla="*/ 1599247 w 1724267"/>
                  <a:gd name="connsiteY565" fmla="*/ 247650 h 808672"/>
                  <a:gd name="connsiteX566" fmla="*/ 1601152 w 1724267"/>
                  <a:gd name="connsiteY566" fmla="*/ 245745 h 808672"/>
                  <a:gd name="connsiteX567" fmla="*/ 1632585 w 1724267"/>
                  <a:gd name="connsiteY567" fmla="*/ 226695 h 808672"/>
                  <a:gd name="connsiteX568" fmla="*/ 1644967 w 1724267"/>
                  <a:gd name="connsiteY568" fmla="*/ 240982 h 808672"/>
                  <a:gd name="connsiteX569" fmla="*/ 1643062 w 1724267"/>
                  <a:gd name="connsiteY569" fmla="*/ 262890 h 808672"/>
                  <a:gd name="connsiteX570" fmla="*/ 1636395 w 1724267"/>
                  <a:gd name="connsiteY570" fmla="*/ 273367 h 808672"/>
                  <a:gd name="connsiteX571" fmla="*/ 1625917 w 1724267"/>
                  <a:gd name="connsiteY571" fmla="*/ 281940 h 808672"/>
                  <a:gd name="connsiteX572" fmla="*/ 1633537 w 1724267"/>
                  <a:gd name="connsiteY572" fmla="*/ 287655 h 808672"/>
                  <a:gd name="connsiteX573" fmla="*/ 1631632 w 1724267"/>
                  <a:gd name="connsiteY573" fmla="*/ 292417 h 808672"/>
                  <a:gd name="connsiteX574" fmla="*/ 1604962 w 1724267"/>
                  <a:gd name="connsiteY574" fmla="*/ 285750 h 808672"/>
                  <a:gd name="connsiteX575" fmla="*/ 1605915 w 1724267"/>
                  <a:gd name="connsiteY575" fmla="*/ 280987 h 808672"/>
                  <a:gd name="connsiteX576" fmla="*/ 1624965 w 1724267"/>
                  <a:gd name="connsiteY576" fmla="*/ 277177 h 808672"/>
                  <a:gd name="connsiteX577" fmla="*/ 1638300 w 1724267"/>
                  <a:gd name="connsiteY577" fmla="*/ 261937 h 808672"/>
                  <a:gd name="connsiteX578" fmla="*/ 1639252 w 1724267"/>
                  <a:gd name="connsiteY578" fmla="*/ 249555 h 808672"/>
                  <a:gd name="connsiteX579" fmla="*/ 1632585 w 1724267"/>
                  <a:gd name="connsiteY579" fmla="*/ 241935 h 808672"/>
                  <a:gd name="connsiteX580" fmla="*/ 1615440 w 1724267"/>
                  <a:gd name="connsiteY580" fmla="*/ 252412 h 808672"/>
                  <a:gd name="connsiteX581" fmla="*/ 1611630 w 1724267"/>
                  <a:gd name="connsiteY581" fmla="*/ 256222 h 808672"/>
                  <a:gd name="connsiteX582" fmla="*/ 1594485 w 1724267"/>
                  <a:gd name="connsiteY582" fmla="*/ 272415 h 808672"/>
                  <a:gd name="connsiteX583" fmla="*/ 1581150 w 1724267"/>
                  <a:gd name="connsiteY583" fmla="*/ 272415 h 808672"/>
                  <a:gd name="connsiteX584" fmla="*/ 1570672 w 1724267"/>
                  <a:gd name="connsiteY584" fmla="*/ 260032 h 808672"/>
                  <a:gd name="connsiteX585" fmla="*/ 1572577 w 1724267"/>
                  <a:gd name="connsiteY585" fmla="*/ 240982 h 808672"/>
                  <a:gd name="connsiteX586" fmla="*/ 1578292 w 1724267"/>
                  <a:gd name="connsiteY586" fmla="*/ 231457 h 808672"/>
                  <a:gd name="connsiteX587" fmla="*/ 1586865 w 1724267"/>
                  <a:gd name="connsiteY587" fmla="*/ 222885 h 808672"/>
                  <a:gd name="connsiteX588" fmla="*/ 1583055 w 1724267"/>
                  <a:gd name="connsiteY588" fmla="*/ 220027 h 808672"/>
                  <a:gd name="connsiteX589" fmla="*/ 134303 w 1724267"/>
                  <a:gd name="connsiteY589" fmla="*/ 198120 h 808672"/>
                  <a:gd name="connsiteX590" fmla="*/ 135255 w 1724267"/>
                  <a:gd name="connsiteY590" fmla="*/ 199072 h 808672"/>
                  <a:gd name="connsiteX591" fmla="*/ 140018 w 1724267"/>
                  <a:gd name="connsiteY591" fmla="*/ 207645 h 808672"/>
                  <a:gd name="connsiteX592" fmla="*/ 145733 w 1724267"/>
                  <a:gd name="connsiteY592" fmla="*/ 214312 h 808672"/>
                  <a:gd name="connsiteX593" fmla="*/ 148590 w 1724267"/>
                  <a:gd name="connsiteY593" fmla="*/ 220980 h 808672"/>
                  <a:gd name="connsiteX594" fmla="*/ 110490 w 1724267"/>
                  <a:gd name="connsiteY594" fmla="*/ 237172 h 808672"/>
                  <a:gd name="connsiteX595" fmla="*/ 121920 w 1724267"/>
                  <a:gd name="connsiteY595" fmla="*/ 244792 h 808672"/>
                  <a:gd name="connsiteX596" fmla="*/ 129540 w 1724267"/>
                  <a:gd name="connsiteY596" fmla="*/ 256222 h 808672"/>
                  <a:gd name="connsiteX597" fmla="*/ 129540 w 1724267"/>
                  <a:gd name="connsiteY597" fmla="*/ 280987 h 808672"/>
                  <a:gd name="connsiteX598" fmla="*/ 108585 w 1724267"/>
                  <a:gd name="connsiteY598" fmla="*/ 299085 h 808672"/>
                  <a:gd name="connsiteX599" fmla="*/ 80963 w 1724267"/>
                  <a:gd name="connsiteY599" fmla="*/ 300990 h 808672"/>
                  <a:gd name="connsiteX600" fmla="*/ 62865 w 1724267"/>
                  <a:gd name="connsiteY600" fmla="*/ 283845 h 808672"/>
                  <a:gd name="connsiteX601" fmla="*/ 60008 w 1724267"/>
                  <a:gd name="connsiteY601" fmla="*/ 270510 h 808672"/>
                  <a:gd name="connsiteX602" fmla="*/ 61913 w 1724267"/>
                  <a:gd name="connsiteY602" fmla="*/ 257175 h 808672"/>
                  <a:gd name="connsiteX603" fmla="*/ 50483 w 1724267"/>
                  <a:gd name="connsiteY603" fmla="*/ 258127 h 808672"/>
                  <a:gd name="connsiteX604" fmla="*/ 46673 w 1724267"/>
                  <a:gd name="connsiteY604" fmla="*/ 248602 h 808672"/>
                  <a:gd name="connsiteX605" fmla="*/ 116205 w 1724267"/>
                  <a:gd name="connsiteY605" fmla="*/ 219075 h 808672"/>
                  <a:gd name="connsiteX606" fmla="*/ 130493 w 1724267"/>
                  <a:gd name="connsiteY606" fmla="*/ 210502 h 808672"/>
                  <a:gd name="connsiteX607" fmla="*/ 130493 w 1724267"/>
                  <a:gd name="connsiteY607" fmla="*/ 200025 h 808672"/>
                  <a:gd name="connsiteX608" fmla="*/ 1602105 w 1724267"/>
                  <a:gd name="connsiteY608" fmla="*/ 165735 h 808672"/>
                  <a:gd name="connsiteX609" fmla="*/ 1646872 w 1724267"/>
                  <a:gd name="connsiteY609" fmla="*/ 178117 h 808672"/>
                  <a:gd name="connsiteX610" fmla="*/ 1663065 w 1724267"/>
                  <a:gd name="connsiteY610" fmla="*/ 180022 h 808672"/>
                  <a:gd name="connsiteX611" fmla="*/ 1669732 w 1724267"/>
                  <a:gd name="connsiteY611" fmla="*/ 171450 h 808672"/>
                  <a:gd name="connsiteX612" fmla="*/ 1673542 w 1724267"/>
                  <a:gd name="connsiteY612" fmla="*/ 172402 h 808672"/>
                  <a:gd name="connsiteX613" fmla="*/ 1662112 w 1724267"/>
                  <a:gd name="connsiteY613" fmla="*/ 209550 h 808672"/>
                  <a:gd name="connsiteX614" fmla="*/ 1658302 w 1724267"/>
                  <a:gd name="connsiteY614" fmla="*/ 208597 h 808672"/>
                  <a:gd name="connsiteX615" fmla="*/ 1657350 w 1724267"/>
                  <a:gd name="connsiteY615" fmla="*/ 198120 h 808672"/>
                  <a:gd name="connsiteX616" fmla="*/ 1642110 w 1724267"/>
                  <a:gd name="connsiteY616" fmla="*/ 191452 h 808672"/>
                  <a:gd name="connsiteX617" fmla="*/ 1622107 w 1724267"/>
                  <a:gd name="connsiteY617" fmla="*/ 185737 h 808672"/>
                  <a:gd name="connsiteX618" fmla="*/ 1607820 w 1724267"/>
                  <a:gd name="connsiteY618" fmla="*/ 183832 h 808672"/>
                  <a:gd name="connsiteX619" fmla="*/ 1601152 w 1724267"/>
                  <a:gd name="connsiteY619" fmla="*/ 192405 h 808672"/>
                  <a:gd name="connsiteX620" fmla="*/ 1597342 w 1724267"/>
                  <a:gd name="connsiteY620" fmla="*/ 191452 h 808672"/>
                  <a:gd name="connsiteX621" fmla="*/ 1598295 w 1724267"/>
                  <a:gd name="connsiteY621" fmla="*/ 189547 h 808672"/>
                  <a:gd name="connsiteX622" fmla="*/ 1600200 w 1724267"/>
                  <a:gd name="connsiteY622" fmla="*/ 180975 h 808672"/>
                  <a:gd name="connsiteX623" fmla="*/ 1600200 w 1724267"/>
                  <a:gd name="connsiteY623" fmla="*/ 172402 h 808672"/>
                  <a:gd name="connsiteX624" fmla="*/ 1587817 w 1724267"/>
                  <a:gd name="connsiteY624" fmla="*/ 159067 h 808672"/>
                  <a:gd name="connsiteX625" fmla="*/ 1592580 w 1724267"/>
                  <a:gd name="connsiteY625" fmla="*/ 162877 h 808672"/>
                  <a:gd name="connsiteX626" fmla="*/ 1593532 w 1724267"/>
                  <a:gd name="connsiteY626" fmla="*/ 169545 h 808672"/>
                  <a:gd name="connsiteX627" fmla="*/ 1589722 w 1724267"/>
                  <a:gd name="connsiteY627" fmla="*/ 174307 h 808672"/>
                  <a:gd name="connsiteX628" fmla="*/ 1583055 w 1724267"/>
                  <a:gd name="connsiteY628" fmla="*/ 175260 h 808672"/>
                  <a:gd name="connsiteX629" fmla="*/ 1578292 w 1724267"/>
                  <a:gd name="connsiteY629" fmla="*/ 171450 h 808672"/>
                  <a:gd name="connsiteX630" fmla="*/ 1577340 w 1724267"/>
                  <a:gd name="connsiteY630" fmla="*/ 164782 h 808672"/>
                  <a:gd name="connsiteX631" fmla="*/ 1581150 w 1724267"/>
                  <a:gd name="connsiteY631" fmla="*/ 160020 h 808672"/>
                  <a:gd name="connsiteX632" fmla="*/ 1587817 w 1724267"/>
                  <a:gd name="connsiteY632" fmla="*/ 159067 h 808672"/>
                  <a:gd name="connsiteX633" fmla="*/ 71437 w 1724267"/>
                  <a:gd name="connsiteY633" fmla="*/ 158115 h 808672"/>
                  <a:gd name="connsiteX634" fmla="*/ 79057 w 1724267"/>
                  <a:gd name="connsiteY634" fmla="*/ 187642 h 808672"/>
                  <a:gd name="connsiteX635" fmla="*/ 90487 w 1724267"/>
                  <a:gd name="connsiteY635" fmla="*/ 180022 h 808672"/>
                  <a:gd name="connsiteX636" fmla="*/ 92392 w 1724267"/>
                  <a:gd name="connsiteY636" fmla="*/ 168592 h 808672"/>
                  <a:gd name="connsiteX637" fmla="*/ 85725 w 1724267"/>
                  <a:gd name="connsiteY637" fmla="*/ 159067 h 808672"/>
                  <a:gd name="connsiteX638" fmla="*/ 71437 w 1724267"/>
                  <a:gd name="connsiteY638" fmla="*/ 158115 h 808672"/>
                  <a:gd name="connsiteX639" fmla="*/ 54292 w 1724267"/>
                  <a:gd name="connsiteY639" fmla="*/ 142875 h 808672"/>
                  <a:gd name="connsiteX640" fmla="*/ 82867 w 1724267"/>
                  <a:gd name="connsiteY640" fmla="*/ 145732 h 808672"/>
                  <a:gd name="connsiteX641" fmla="*/ 98107 w 1724267"/>
                  <a:gd name="connsiteY641" fmla="*/ 166687 h 808672"/>
                  <a:gd name="connsiteX642" fmla="*/ 95250 w 1724267"/>
                  <a:gd name="connsiteY642" fmla="*/ 189547 h 808672"/>
                  <a:gd name="connsiteX643" fmla="*/ 76200 w 1724267"/>
                  <a:gd name="connsiteY643" fmla="*/ 202882 h 808672"/>
                  <a:gd name="connsiteX644" fmla="*/ 64770 w 1724267"/>
                  <a:gd name="connsiteY644" fmla="*/ 158115 h 808672"/>
                  <a:gd name="connsiteX645" fmla="*/ 62865 w 1724267"/>
                  <a:gd name="connsiteY645" fmla="*/ 158115 h 808672"/>
                  <a:gd name="connsiteX646" fmla="*/ 60007 w 1724267"/>
                  <a:gd name="connsiteY646" fmla="*/ 159067 h 808672"/>
                  <a:gd name="connsiteX647" fmla="*/ 37147 w 1724267"/>
                  <a:gd name="connsiteY647" fmla="*/ 170497 h 808672"/>
                  <a:gd name="connsiteX648" fmla="*/ 32385 w 1724267"/>
                  <a:gd name="connsiteY648" fmla="*/ 187642 h 808672"/>
                  <a:gd name="connsiteX649" fmla="*/ 38100 w 1724267"/>
                  <a:gd name="connsiteY649" fmla="*/ 197167 h 808672"/>
                  <a:gd name="connsiteX650" fmla="*/ 52387 w 1724267"/>
                  <a:gd name="connsiteY650" fmla="*/ 205740 h 808672"/>
                  <a:gd name="connsiteX651" fmla="*/ 51435 w 1724267"/>
                  <a:gd name="connsiteY651" fmla="*/ 210502 h 808672"/>
                  <a:gd name="connsiteX652" fmla="*/ 35242 w 1724267"/>
                  <a:gd name="connsiteY652" fmla="*/ 201930 h 808672"/>
                  <a:gd name="connsiteX653" fmla="*/ 26670 w 1724267"/>
                  <a:gd name="connsiteY653" fmla="*/ 186690 h 808672"/>
                  <a:gd name="connsiteX654" fmla="*/ 30480 w 1724267"/>
                  <a:gd name="connsiteY654" fmla="*/ 159067 h 808672"/>
                  <a:gd name="connsiteX655" fmla="*/ 54292 w 1724267"/>
                  <a:gd name="connsiteY655" fmla="*/ 142875 h 808672"/>
                  <a:gd name="connsiteX656" fmla="*/ 1617345 w 1724267"/>
                  <a:gd name="connsiteY656" fmla="*/ 89535 h 808672"/>
                  <a:gd name="connsiteX657" fmla="*/ 1622107 w 1724267"/>
                  <a:gd name="connsiteY657" fmla="*/ 90487 h 808672"/>
                  <a:gd name="connsiteX658" fmla="*/ 1618297 w 1724267"/>
                  <a:gd name="connsiteY658" fmla="*/ 110490 h 808672"/>
                  <a:gd name="connsiteX659" fmla="*/ 1666875 w 1724267"/>
                  <a:gd name="connsiteY659" fmla="*/ 120015 h 808672"/>
                  <a:gd name="connsiteX660" fmla="*/ 1676400 w 1724267"/>
                  <a:gd name="connsiteY660" fmla="*/ 119062 h 808672"/>
                  <a:gd name="connsiteX661" fmla="*/ 1681162 w 1724267"/>
                  <a:gd name="connsiteY661" fmla="*/ 112395 h 808672"/>
                  <a:gd name="connsiteX662" fmla="*/ 1681162 w 1724267"/>
                  <a:gd name="connsiteY662" fmla="*/ 106680 h 808672"/>
                  <a:gd name="connsiteX663" fmla="*/ 1678305 w 1724267"/>
                  <a:gd name="connsiteY663" fmla="*/ 100012 h 808672"/>
                  <a:gd name="connsiteX664" fmla="*/ 1683067 w 1724267"/>
                  <a:gd name="connsiteY664" fmla="*/ 98107 h 808672"/>
                  <a:gd name="connsiteX665" fmla="*/ 1686877 w 1724267"/>
                  <a:gd name="connsiteY665" fmla="*/ 108585 h 808672"/>
                  <a:gd name="connsiteX666" fmla="*/ 1686877 w 1724267"/>
                  <a:gd name="connsiteY666" fmla="*/ 119062 h 808672"/>
                  <a:gd name="connsiteX667" fmla="*/ 1680210 w 1724267"/>
                  <a:gd name="connsiteY667" fmla="*/ 132397 h 808672"/>
                  <a:gd name="connsiteX668" fmla="*/ 1666875 w 1724267"/>
                  <a:gd name="connsiteY668" fmla="*/ 134302 h 808672"/>
                  <a:gd name="connsiteX669" fmla="*/ 1616392 w 1724267"/>
                  <a:gd name="connsiteY669" fmla="*/ 123825 h 808672"/>
                  <a:gd name="connsiteX670" fmla="*/ 1614487 w 1724267"/>
                  <a:gd name="connsiteY670" fmla="*/ 135255 h 808672"/>
                  <a:gd name="connsiteX671" fmla="*/ 1609725 w 1724267"/>
                  <a:gd name="connsiteY671" fmla="*/ 134302 h 808672"/>
                  <a:gd name="connsiteX672" fmla="*/ 1606867 w 1724267"/>
                  <a:gd name="connsiteY672" fmla="*/ 119062 h 808672"/>
                  <a:gd name="connsiteX673" fmla="*/ 1587817 w 1724267"/>
                  <a:gd name="connsiteY673" fmla="*/ 110490 h 808672"/>
                  <a:gd name="connsiteX674" fmla="*/ 1588770 w 1724267"/>
                  <a:gd name="connsiteY674" fmla="*/ 104775 h 808672"/>
                  <a:gd name="connsiteX675" fmla="*/ 1613535 w 1724267"/>
                  <a:gd name="connsiteY675" fmla="*/ 109537 h 808672"/>
                  <a:gd name="connsiteX676" fmla="*/ 98107 w 1724267"/>
                  <a:gd name="connsiteY676" fmla="*/ 4762 h 808672"/>
                  <a:gd name="connsiteX677" fmla="*/ 103822 w 1724267"/>
                  <a:gd name="connsiteY677" fmla="*/ 45720 h 808672"/>
                  <a:gd name="connsiteX678" fmla="*/ 99060 w 1724267"/>
                  <a:gd name="connsiteY678" fmla="*/ 46672 h 808672"/>
                  <a:gd name="connsiteX679" fmla="*/ 94297 w 1724267"/>
                  <a:gd name="connsiteY679" fmla="*/ 37147 h 808672"/>
                  <a:gd name="connsiteX680" fmla="*/ 81915 w 1724267"/>
                  <a:gd name="connsiteY680" fmla="*/ 36195 h 808672"/>
                  <a:gd name="connsiteX681" fmla="*/ 60007 w 1724267"/>
                  <a:gd name="connsiteY681" fmla="*/ 39052 h 808672"/>
                  <a:gd name="connsiteX682" fmla="*/ 66675 w 1724267"/>
                  <a:gd name="connsiteY682" fmla="*/ 89535 h 808672"/>
                  <a:gd name="connsiteX683" fmla="*/ 88582 w 1724267"/>
                  <a:gd name="connsiteY683" fmla="*/ 86677 h 808672"/>
                  <a:gd name="connsiteX684" fmla="*/ 100012 w 1724267"/>
                  <a:gd name="connsiteY684" fmla="*/ 81915 h 808672"/>
                  <a:gd name="connsiteX685" fmla="*/ 101917 w 1724267"/>
                  <a:gd name="connsiteY685" fmla="*/ 71437 h 808672"/>
                  <a:gd name="connsiteX686" fmla="*/ 106680 w 1724267"/>
                  <a:gd name="connsiteY686" fmla="*/ 69532 h 808672"/>
                  <a:gd name="connsiteX687" fmla="*/ 112395 w 1724267"/>
                  <a:gd name="connsiteY687" fmla="*/ 110490 h 808672"/>
                  <a:gd name="connsiteX688" fmla="*/ 107632 w 1724267"/>
                  <a:gd name="connsiteY688" fmla="*/ 111442 h 808672"/>
                  <a:gd name="connsiteX689" fmla="*/ 102870 w 1724267"/>
                  <a:gd name="connsiteY689" fmla="*/ 101917 h 808672"/>
                  <a:gd name="connsiteX690" fmla="*/ 90487 w 1724267"/>
                  <a:gd name="connsiteY690" fmla="*/ 100965 h 808672"/>
                  <a:gd name="connsiteX691" fmla="*/ 32385 w 1724267"/>
                  <a:gd name="connsiteY691" fmla="*/ 108585 h 808672"/>
                  <a:gd name="connsiteX692" fmla="*/ 20955 w 1724267"/>
                  <a:gd name="connsiteY692" fmla="*/ 113347 h 808672"/>
                  <a:gd name="connsiteX693" fmla="*/ 19050 w 1724267"/>
                  <a:gd name="connsiteY693" fmla="*/ 123825 h 808672"/>
                  <a:gd name="connsiteX694" fmla="*/ 14287 w 1724267"/>
                  <a:gd name="connsiteY694" fmla="*/ 124777 h 808672"/>
                  <a:gd name="connsiteX695" fmla="*/ 8572 w 1724267"/>
                  <a:gd name="connsiteY695" fmla="*/ 83820 h 808672"/>
                  <a:gd name="connsiteX696" fmla="*/ 13335 w 1724267"/>
                  <a:gd name="connsiteY696" fmla="*/ 82867 h 808672"/>
                  <a:gd name="connsiteX697" fmla="*/ 18097 w 1724267"/>
                  <a:gd name="connsiteY697" fmla="*/ 92392 h 808672"/>
                  <a:gd name="connsiteX698" fmla="*/ 30480 w 1724267"/>
                  <a:gd name="connsiteY698" fmla="*/ 93345 h 808672"/>
                  <a:gd name="connsiteX699" fmla="*/ 59055 w 1724267"/>
                  <a:gd name="connsiteY699" fmla="*/ 89535 h 808672"/>
                  <a:gd name="connsiteX700" fmla="*/ 52387 w 1724267"/>
                  <a:gd name="connsiteY700" fmla="*/ 39052 h 808672"/>
                  <a:gd name="connsiteX701" fmla="*/ 23812 w 1724267"/>
                  <a:gd name="connsiteY701" fmla="*/ 42862 h 808672"/>
                  <a:gd name="connsiteX702" fmla="*/ 12382 w 1724267"/>
                  <a:gd name="connsiteY702" fmla="*/ 47625 h 808672"/>
                  <a:gd name="connsiteX703" fmla="*/ 10477 w 1724267"/>
                  <a:gd name="connsiteY703" fmla="*/ 58102 h 808672"/>
                  <a:gd name="connsiteX704" fmla="*/ 5715 w 1724267"/>
                  <a:gd name="connsiteY704" fmla="*/ 59055 h 808672"/>
                  <a:gd name="connsiteX705" fmla="*/ 0 w 1724267"/>
                  <a:gd name="connsiteY705" fmla="*/ 18097 h 808672"/>
                  <a:gd name="connsiteX706" fmla="*/ 4762 w 1724267"/>
                  <a:gd name="connsiteY706" fmla="*/ 17145 h 808672"/>
                  <a:gd name="connsiteX707" fmla="*/ 9525 w 1724267"/>
                  <a:gd name="connsiteY707" fmla="*/ 26670 h 808672"/>
                  <a:gd name="connsiteX708" fmla="*/ 21907 w 1724267"/>
                  <a:gd name="connsiteY708" fmla="*/ 27622 h 808672"/>
                  <a:gd name="connsiteX709" fmla="*/ 80010 w 1724267"/>
                  <a:gd name="connsiteY709" fmla="*/ 20002 h 808672"/>
                  <a:gd name="connsiteX710" fmla="*/ 91440 w 1724267"/>
                  <a:gd name="connsiteY710" fmla="*/ 16192 h 808672"/>
                  <a:gd name="connsiteX711" fmla="*/ 93345 w 1724267"/>
                  <a:gd name="connsiteY711" fmla="*/ 5715 h 808672"/>
                  <a:gd name="connsiteX712" fmla="*/ 1627822 w 1724267"/>
                  <a:gd name="connsiteY712" fmla="*/ 0 h 808672"/>
                  <a:gd name="connsiteX713" fmla="*/ 1631632 w 1724267"/>
                  <a:gd name="connsiteY713" fmla="*/ 0 h 808672"/>
                  <a:gd name="connsiteX714" fmla="*/ 1635442 w 1724267"/>
                  <a:gd name="connsiteY714" fmla="*/ 8572 h 808672"/>
                  <a:gd name="connsiteX715" fmla="*/ 1643062 w 1724267"/>
                  <a:gd name="connsiteY715" fmla="*/ 14287 h 808672"/>
                  <a:gd name="connsiteX716" fmla="*/ 1699260 w 1724267"/>
                  <a:gd name="connsiteY716" fmla="*/ 41910 h 808672"/>
                  <a:gd name="connsiteX717" fmla="*/ 1719262 w 1724267"/>
                  <a:gd name="connsiteY717" fmla="*/ 56197 h 808672"/>
                  <a:gd name="connsiteX718" fmla="*/ 1724025 w 1724267"/>
                  <a:gd name="connsiteY718" fmla="*/ 72390 h 808672"/>
                  <a:gd name="connsiteX719" fmla="*/ 1720215 w 1724267"/>
                  <a:gd name="connsiteY719" fmla="*/ 81915 h 808672"/>
                  <a:gd name="connsiteX720" fmla="*/ 1712595 w 1724267"/>
                  <a:gd name="connsiteY720" fmla="*/ 84772 h 808672"/>
                  <a:gd name="connsiteX721" fmla="*/ 1707832 w 1724267"/>
                  <a:gd name="connsiteY721" fmla="*/ 81915 h 808672"/>
                  <a:gd name="connsiteX722" fmla="*/ 1706880 w 1724267"/>
                  <a:gd name="connsiteY722" fmla="*/ 77152 h 808672"/>
                  <a:gd name="connsiteX723" fmla="*/ 1707832 w 1724267"/>
                  <a:gd name="connsiteY723" fmla="*/ 74295 h 808672"/>
                  <a:gd name="connsiteX724" fmla="*/ 1709737 w 1724267"/>
                  <a:gd name="connsiteY724" fmla="*/ 71437 h 808672"/>
                  <a:gd name="connsiteX725" fmla="*/ 1710690 w 1724267"/>
                  <a:gd name="connsiteY725" fmla="*/ 70485 h 808672"/>
                  <a:gd name="connsiteX726" fmla="*/ 1714500 w 1724267"/>
                  <a:gd name="connsiteY726" fmla="*/ 64770 h 808672"/>
                  <a:gd name="connsiteX727" fmla="*/ 1710690 w 1724267"/>
                  <a:gd name="connsiteY727" fmla="*/ 56197 h 808672"/>
                  <a:gd name="connsiteX728" fmla="*/ 1698307 w 1724267"/>
                  <a:gd name="connsiteY728" fmla="*/ 48577 h 808672"/>
                  <a:gd name="connsiteX729" fmla="*/ 1637347 w 1724267"/>
                  <a:gd name="connsiteY729" fmla="*/ 66675 h 808672"/>
                  <a:gd name="connsiteX730" fmla="*/ 1628775 w 1724267"/>
                  <a:gd name="connsiteY730" fmla="*/ 70485 h 808672"/>
                  <a:gd name="connsiteX731" fmla="*/ 1624965 w 1724267"/>
                  <a:gd name="connsiteY731" fmla="*/ 77152 h 808672"/>
                  <a:gd name="connsiteX732" fmla="*/ 1621155 w 1724267"/>
                  <a:gd name="connsiteY732" fmla="*/ 77152 h 808672"/>
                  <a:gd name="connsiteX733" fmla="*/ 1624965 w 1724267"/>
                  <a:gd name="connsiteY733" fmla="*/ 43815 h 808672"/>
                  <a:gd name="connsiteX734" fmla="*/ 1628775 w 1724267"/>
                  <a:gd name="connsiteY734" fmla="*/ 43815 h 808672"/>
                  <a:gd name="connsiteX735" fmla="*/ 1629727 w 1724267"/>
                  <a:gd name="connsiteY735" fmla="*/ 50482 h 808672"/>
                  <a:gd name="connsiteX736" fmla="*/ 1633537 w 1724267"/>
                  <a:gd name="connsiteY736" fmla="*/ 52387 h 808672"/>
                  <a:gd name="connsiteX737" fmla="*/ 1635442 w 1724267"/>
                  <a:gd name="connsiteY737" fmla="*/ 52387 h 808672"/>
                  <a:gd name="connsiteX738" fmla="*/ 1638300 w 1724267"/>
                  <a:gd name="connsiteY738" fmla="*/ 51435 h 808672"/>
                  <a:gd name="connsiteX739" fmla="*/ 1681162 w 1724267"/>
                  <a:gd name="connsiteY739" fmla="*/ 40957 h 808672"/>
                  <a:gd name="connsiteX740" fmla="*/ 1645920 w 1724267"/>
                  <a:gd name="connsiteY740" fmla="*/ 23812 h 808672"/>
                  <a:gd name="connsiteX741" fmla="*/ 1642110 w 1724267"/>
                  <a:gd name="connsiteY741" fmla="*/ 21907 h 808672"/>
                  <a:gd name="connsiteX742" fmla="*/ 1638300 w 1724267"/>
                  <a:gd name="connsiteY742" fmla="*/ 20955 h 808672"/>
                  <a:gd name="connsiteX743" fmla="*/ 1632585 w 1724267"/>
                  <a:gd name="connsiteY743" fmla="*/ 21907 h 808672"/>
                  <a:gd name="connsiteX744" fmla="*/ 1628775 w 1724267"/>
                  <a:gd name="connsiteY744" fmla="*/ 28575 h 808672"/>
                  <a:gd name="connsiteX745" fmla="*/ 1624965 w 1724267"/>
                  <a:gd name="connsiteY745" fmla="*/ 28575 h 808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Lst>
                <a:rect l="l" t="t" r="r" b="b"/>
                <a:pathLst>
                  <a:path w="1724267" h="808672">
                    <a:moveTo>
                      <a:pt x="1062990" y="744855"/>
                    </a:moveTo>
                    <a:cubicBezTo>
                      <a:pt x="1051560" y="748665"/>
                      <a:pt x="1043940" y="752475"/>
                      <a:pt x="1039177" y="756285"/>
                    </a:cubicBezTo>
                    <a:cubicBezTo>
                      <a:pt x="1034415" y="760095"/>
                      <a:pt x="1033462" y="764857"/>
                      <a:pt x="1034415" y="769620"/>
                    </a:cubicBezTo>
                    <a:cubicBezTo>
                      <a:pt x="1035367" y="773430"/>
                      <a:pt x="1037272" y="775335"/>
                      <a:pt x="1040130" y="777240"/>
                    </a:cubicBezTo>
                    <a:cubicBezTo>
                      <a:pt x="1042987" y="779145"/>
                      <a:pt x="1046797" y="779145"/>
                      <a:pt x="1050607" y="778192"/>
                    </a:cubicBezTo>
                    <a:cubicBezTo>
                      <a:pt x="1053465" y="777240"/>
                      <a:pt x="1056322" y="776287"/>
                      <a:pt x="1059180" y="774382"/>
                    </a:cubicBezTo>
                    <a:cubicBezTo>
                      <a:pt x="1062037" y="772477"/>
                      <a:pt x="1064895" y="768667"/>
                      <a:pt x="1068705" y="764857"/>
                    </a:cubicBezTo>
                    <a:close/>
                    <a:moveTo>
                      <a:pt x="891540" y="736282"/>
                    </a:moveTo>
                    <a:lnTo>
                      <a:pt x="899160" y="736282"/>
                    </a:lnTo>
                    <a:lnTo>
                      <a:pt x="901065" y="784860"/>
                    </a:lnTo>
                    <a:cubicBezTo>
                      <a:pt x="901065" y="791527"/>
                      <a:pt x="902017" y="796290"/>
                      <a:pt x="903922" y="799147"/>
                    </a:cubicBezTo>
                    <a:cubicBezTo>
                      <a:pt x="905827" y="801052"/>
                      <a:pt x="909637" y="802957"/>
                      <a:pt x="914400" y="802957"/>
                    </a:cubicBezTo>
                    <a:lnTo>
                      <a:pt x="914400" y="806767"/>
                    </a:lnTo>
                    <a:lnTo>
                      <a:pt x="884872" y="806767"/>
                    </a:lnTo>
                    <a:lnTo>
                      <a:pt x="884872" y="794385"/>
                    </a:lnTo>
                    <a:cubicBezTo>
                      <a:pt x="880110" y="799147"/>
                      <a:pt x="876300" y="802005"/>
                      <a:pt x="871537" y="803910"/>
                    </a:cubicBezTo>
                    <a:cubicBezTo>
                      <a:pt x="866775" y="805815"/>
                      <a:pt x="862012" y="807720"/>
                      <a:pt x="857250" y="807720"/>
                    </a:cubicBezTo>
                    <a:cubicBezTo>
                      <a:pt x="850582" y="807720"/>
                      <a:pt x="845820" y="806767"/>
                      <a:pt x="842962" y="802957"/>
                    </a:cubicBezTo>
                    <a:cubicBezTo>
                      <a:pt x="840105" y="799147"/>
                      <a:pt x="838200" y="793432"/>
                      <a:pt x="838200" y="785812"/>
                    </a:cubicBezTo>
                    <a:lnTo>
                      <a:pt x="837247" y="762952"/>
                    </a:lnTo>
                    <a:cubicBezTo>
                      <a:pt x="837247" y="756285"/>
                      <a:pt x="836295" y="751522"/>
                      <a:pt x="834390" y="748665"/>
                    </a:cubicBezTo>
                    <a:cubicBezTo>
                      <a:pt x="832485" y="745807"/>
                      <a:pt x="829627" y="744855"/>
                      <a:pt x="824865" y="744855"/>
                    </a:cubicBezTo>
                    <a:lnTo>
                      <a:pt x="824865" y="741045"/>
                    </a:lnTo>
                    <a:cubicBezTo>
                      <a:pt x="829627" y="741045"/>
                      <a:pt x="833437" y="740092"/>
                      <a:pt x="836295" y="740092"/>
                    </a:cubicBezTo>
                    <a:cubicBezTo>
                      <a:pt x="839152" y="739140"/>
                      <a:pt x="842010" y="738187"/>
                      <a:pt x="843915" y="737235"/>
                    </a:cubicBezTo>
                    <a:lnTo>
                      <a:pt x="851535" y="737235"/>
                    </a:lnTo>
                    <a:lnTo>
                      <a:pt x="853440" y="785812"/>
                    </a:lnTo>
                    <a:cubicBezTo>
                      <a:pt x="853440" y="790575"/>
                      <a:pt x="854392" y="794385"/>
                      <a:pt x="856297" y="797242"/>
                    </a:cubicBezTo>
                    <a:cubicBezTo>
                      <a:pt x="858202" y="799147"/>
                      <a:pt x="861060" y="800100"/>
                      <a:pt x="864870" y="800100"/>
                    </a:cubicBezTo>
                    <a:cubicBezTo>
                      <a:pt x="868680" y="800100"/>
                      <a:pt x="871537" y="799147"/>
                      <a:pt x="875347" y="797242"/>
                    </a:cubicBezTo>
                    <a:cubicBezTo>
                      <a:pt x="879157" y="795337"/>
                      <a:pt x="882967" y="792480"/>
                      <a:pt x="885825" y="788670"/>
                    </a:cubicBezTo>
                    <a:lnTo>
                      <a:pt x="884872" y="762000"/>
                    </a:lnTo>
                    <a:cubicBezTo>
                      <a:pt x="884872" y="755332"/>
                      <a:pt x="883920" y="750570"/>
                      <a:pt x="882015" y="747712"/>
                    </a:cubicBezTo>
                    <a:cubicBezTo>
                      <a:pt x="880110" y="744855"/>
                      <a:pt x="877252" y="743902"/>
                      <a:pt x="872490" y="743902"/>
                    </a:cubicBezTo>
                    <a:lnTo>
                      <a:pt x="872490" y="740092"/>
                    </a:lnTo>
                    <a:cubicBezTo>
                      <a:pt x="877252" y="740092"/>
                      <a:pt x="881062" y="739140"/>
                      <a:pt x="883920" y="739140"/>
                    </a:cubicBezTo>
                    <a:cubicBezTo>
                      <a:pt x="886777" y="738187"/>
                      <a:pt x="889635" y="737235"/>
                      <a:pt x="891540" y="736282"/>
                    </a:cubicBezTo>
                    <a:close/>
                    <a:moveTo>
                      <a:pt x="978217" y="727710"/>
                    </a:moveTo>
                    <a:cubicBezTo>
                      <a:pt x="981075" y="727710"/>
                      <a:pt x="983932" y="727710"/>
                      <a:pt x="985837" y="728662"/>
                    </a:cubicBezTo>
                    <a:cubicBezTo>
                      <a:pt x="987742" y="729615"/>
                      <a:pt x="988695" y="731520"/>
                      <a:pt x="988695" y="733425"/>
                    </a:cubicBezTo>
                    <a:cubicBezTo>
                      <a:pt x="988695" y="736282"/>
                      <a:pt x="988695" y="738187"/>
                      <a:pt x="987742" y="739140"/>
                    </a:cubicBezTo>
                    <a:cubicBezTo>
                      <a:pt x="986790" y="741045"/>
                      <a:pt x="984885" y="741045"/>
                      <a:pt x="982027" y="741997"/>
                    </a:cubicBezTo>
                    <a:cubicBezTo>
                      <a:pt x="980122" y="741997"/>
                      <a:pt x="978217" y="741997"/>
                      <a:pt x="975360" y="741045"/>
                    </a:cubicBezTo>
                    <a:cubicBezTo>
                      <a:pt x="972502" y="740092"/>
                      <a:pt x="970597" y="739140"/>
                      <a:pt x="968692" y="739140"/>
                    </a:cubicBezTo>
                    <a:cubicBezTo>
                      <a:pt x="966787" y="739140"/>
                      <a:pt x="964882" y="740092"/>
                      <a:pt x="962977" y="741997"/>
                    </a:cubicBezTo>
                    <a:cubicBezTo>
                      <a:pt x="961072" y="743902"/>
                      <a:pt x="959167" y="745807"/>
                      <a:pt x="956310" y="748665"/>
                    </a:cubicBezTo>
                    <a:lnTo>
                      <a:pt x="960120" y="777240"/>
                    </a:lnTo>
                    <a:cubicBezTo>
                      <a:pt x="961072" y="785812"/>
                      <a:pt x="962977" y="791527"/>
                      <a:pt x="964882" y="793432"/>
                    </a:cubicBezTo>
                    <a:cubicBezTo>
                      <a:pt x="966787" y="795337"/>
                      <a:pt x="970597" y="796290"/>
                      <a:pt x="975360" y="796290"/>
                    </a:cubicBezTo>
                    <a:lnTo>
                      <a:pt x="976312" y="800100"/>
                    </a:lnTo>
                    <a:lnTo>
                      <a:pt x="936307" y="804862"/>
                    </a:lnTo>
                    <a:lnTo>
                      <a:pt x="936307" y="801052"/>
                    </a:lnTo>
                    <a:cubicBezTo>
                      <a:pt x="941070" y="800100"/>
                      <a:pt x="943927" y="798195"/>
                      <a:pt x="945832" y="795337"/>
                    </a:cubicBezTo>
                    <a:cubicBezTo>
                      <a:pt x="946785" y="792480"/>
                      <a:pt x="947737" y="787717"/>
                      <a:pt x="946785" y="779145"/>
                    </a:cubicBezTo>
                    <a:lnTo>
                      <a:pt x="943927" y="758190"/>
                    </a:lnTo>
                    <a:cubicBezTo>
                      <a:pt x="942975" y="751522"/>
                      <a:pt x="942022" y="746760"/>
                      <a:pt x="939165" y="744855"/>
                    </a:cubicBezTo>
                    <a:cubicBezTo>
                      <a:pt x="937260" y="742950"/>
                      <a:pt x="933450" y="741997"/>
                      <a:pt x="928687" y="741997"/>
                    </a:cubicBezTo>
                    <a:lnTo>
                      <a:pt x="928687" y="738187"/>
                    </a:lnTo>
                    <a:cubicBezTo>
                      <a:pt x="933450" y="737235"/>
                      <a:pt x="937260" y="736282"/>
                      <a:pt x="940117" y="735330"/>
                    </a:cubicBezTo>
                    <a:cubicBezTo>
                      <a:pt x="942975" y="734377"/>
                      <a:pt x="945832" y="733425"/>
                      <a:pt x="947737" y="732472"/>
                    </a:cubicBezTo>
                    <a:lnTo>
                      <a:pt x="955357" y="731520"/>
                    </a:lnTo>
                    <a:lnTo>
                      <a:pt x="956310" y="741997"/>
                    </a:lnTo>
                    <a:cubicBezTo>
                      <a:pt x="959167" y="738187"/>
                      <a:pt x="962977" y="734377"/>
                      <a:pt x="966787" y="732472"/>
                    </a:cubicBezTo>
                    <a:cubicBezTo>
                      <a:pt x="970597" y="729615"/>
                      <a:pt x="974407" y="728662"/>
                      <a:pt x="978217" y="727710"/>
                    </a:cubicBezTo>
                    <a:close/>
                    <a:moveTo>
                      <a:pt x="1055370" y="712470"/>
                    </a:moveTo>
                    <a:cubicBezTo>
                      <a:pt x="1059180" y="712470"/>
                      <a:pt x="1062990" y="713422"/>
                      <a:pt x="1065847" y="715327"/>
                    </a:cubicBezTo>
                    <a:cubicBezTo>
                      <a:pt x="1068705" y="716280"/>
                      <a:pt x="1070610" y="718185"/>
                      <a:pt x="1071562" y="721042"/>
                    </a:cubicBezTo>
                    <a:cubicBezTo>
                      <a:pt x="1073467" y="723900"/>
                      <a:pt x="1074420" y="726757"/>
                      <a:pt x="1075372" y="732472"/>
                    </a:cubicBezTo>
                    <a:lnTo>
                      <a:pt x="1082040" y="762000"/>
                    </a:lnTo>
                    <a:cubicBezTo>
                      <a:pt x="1082992" y="766762"/>
                      <a:pt x="1083945" y="768667"/>
                      <a:pt x="1085850" y="770572"/>
                    </a:cubicBezTo>
                    <a:cubicBezTo>
                      <a:pt x="1086802" y="771525"/>
                      <a:pt x="1088707" y="772477"/>
                      <a:pt x="1091565" y="771525"/>
                    </a:cubicBezTo>
                    <a:cubicBezTo>
                      <a:pt x="1092517" y="771525"/>
                      <a:pt x="1092517" y="771525"/>
                      <a:pt x="1093470" y="770572"/>
                    </a:cubicBezTo>
                    <a:cubicBezTo>
                      <a:pt x="1094422" y="770572"/>
                      <a:pt x="1095375" y="769620"/>
                      <a:pt x="1096327" y="768667"/>
                    </a:cubicBezTo>
                    <a:lnTo>
                      <a:pt x="1099185" y="771525"/>
                    </a:lnTo>
                    <a:cubicBezTo>
                      <a:pt x="1097280" y="773430"/>
                      <a:pt x="1095375" y="775335"/>
                      <a:pt x="1093470" y="776287"/>
                    </a:cubicBezTo>
                    <a:cubicBezTo>
                      <a:pt x="1091565" y="777240"/>
                      <a:pt x="1089660" y="778192"/>
                      <a:pt x="1087755" y="779145"/>
                    </a:cubicBezTo>
                    <a:cubicBezTo>
                      <a:pt x="1083945" y="780097"/>
                      <a:pt x="1081087" y="780097"/>
                      <a:pt x="1077277" y="779145"/>
                    </a:cubicBezTo>
                    <a:cubicBezTo>
                      <a:pt x="1075372" y="776287"/>
                      <a:pt x="1072515" y="774382"/>
                      <a:pt x="1070610" y="771525"/>
                    </a:cubicBezTo>
                    <a:cubicBezTo>
                      <a:pt x="1067752" y="776287"/>
                      <a:pt x="1063942" y="779145"/>
                      <a:pt x="1060132" y="782002"/>
                    </a:cubicBezTo>
                    <a:cubicBezTo>
                      <a:pt x="1056322" y="784860"/>
                      <a:pt x="1051560" y="786765"/>
                      <a:pt x="1046797" y="787717"/>
                    </a:cubicBezTo>
                    <a:cubicBezTo>
                      <a:pt x="1040130" y="789622"/>
                      <a:pt x="1034415" y="788670"/>
                      <a:pt x="1030605" y="786765"/>
                    </a:cubicBezTo>
                    <a:cubicBezTo>
                      <a:pt x="1025842" y="784860"/>
                      <a:pt x="1022985" y="781050"/>
                      <a:pt x="1022032" y="775335"/>
                    </a:cubicBezTo>
                    <a:cubicBezTo>
                      <a:pt x="1020127" y="767715"/>
                      <a:pt x="1022985" y="762000"/>
                      <a:pt x="1029652" y="756285"/>
                    </a:cubicBezTo>
                    <a:cubicBezTo>
                      <a:pt x="1036320" y="750570"/>
                      <a:pt x="1047750" y="744855"/>
                      <a:pt x="1062990" y="740092"/>
                    </a:cubicBezTo>
                    <a:lnTo>
                      <a:pt x="1061085" y="730567"/>
                    </a:lnTo>
                    <a:cubicBezTo>
                      <a:pt x="1060132" y="727710"/>
                      <a:pt x="1060132" y="725805"/>
                      <a:pt x="1059180" y="723900"/>
                    </a:cubicBezTo>
                    <a:cubicBezTo>
                      <a:pt x="1058227" y="722947"/>
                      <a:pt x="1057275" y="721995"/>
                      <a:pt x="1056322" y="721042"/>
                    </a:cubicBezTo>
                    <a:cubicBezTo>
                      <a:pt x="1054417" y="720090"/>
                      <a:pt x="1052512" y="719137"/>
                      <a:pt x="1050607" y="719137"/>
                    </a:cubicBezTo>
                    <a:cubicBezTo>
                      <a:pt x="1048702" y="719137"/>
                      <a:pt x="1045845" y="719137"/>
                      <a:pt x="1042987" y="719137"/>
                    </a:cubicBezTo>
                    <a:cubicBezTo>
                      <a:pt x="1039177" y="720090"/>
                      <a:pt x="1036320" y="721042"/>
                      <a:pt x="1033462" y="723900"/>
                    </a:cubicBezTo>
                    <a:cubicBezTo>
                      <a:pt x="1031557" y="725805"/>
                      <a:pt x="1029652" y="727710"/>
                      <a:pt x="1029652" y="730567"/>
                    </a:cubicBezTo>
                    <a:cubicBezTo>
                      <a:pt x="1029652" y="731520"/>
                      <a:pt x="1029652" y="731520"/>
                      <a:pt x="1029652" y="733425"/>
                    </a:cubicBezTo>
                    <a:cubicBezTo>
                      <a:pt x="1030605" y="739140"/>
                      <a:pt x="1028700" y="741997"/>
                      <a:pt x="1023937" y="742950"/>
                    </a:cubicBezTo>
                    <a:cubicBezTo>
                      <a:pt x="1022032" y="742950"/>
                      <a:pt x="1020127" y="742950"/>
                      <a:pt x="1019175" y="741997"/>
                    </a:cubicBezTo>
                    <a:cubicBezTo>
                      <a:pt x="1017270" y="741045"/>
                      <a:pt x="1016317" y="739140"/>
                      <a:pt x="1016317" y="737235"/>
                    </a:cubicBezTo>
                    <a:cubicBezTo>
                      <a:pt x="1015365" y="732472"/>
                      <a:pt x="1017270" y="728662"/>
                      <a:pt x="1022032" y="723900"/>
                    </a:cubicBezTo>
                    <a:cubicBezTo>
                      <a:pt x="1026795" y="719137"/>
                      <a:pt x="1033462" y="715327"/>
                      <a:pt x="1042035" y="713422"/>
                    </a:cubicBezTo>
                    <a:cubicBezTo>
                      <a:pt x="1046797" y="712470"/>
                      <a:pt x="1050607" y="711517"/>
                      <a:pt x="1055370" y="712470"/>
                    </a:cubicBezTo>
                    <a:close/>
                    <a:moveTo>
                      <a:pt x="785812" y="709612"/>
                    </a:moveTo>
                    <a:lnTo>
                      <a:pt x="791527" y="710565"/>
                    </a:lnTo>
                    <a:lnTo>
                      <a:pt x="788670" y="736282"/>
                    </a:lnTo>
                    <a:lnTo>
                      <a:pt x="808672" y="738187"/>
                    </a:lnTo>
                    <a:lnTo>
                      <a:pt x="807720" y="742950"/>
                    </a:lnTo>
                    <a:lnTo>
                      <a:pt x="787717" y="741045"/>
                    </a:lnTo>
                    <a:lnTo>
                      <a:pt x="782955" y="789622"/>
                    </a:lnTo>
                    <a:cubicBezTo>
                      <a:pt x="782955" y="793432"/>
                      <a:pt x="782955" y="797242"/>
                      <a:pt x="784860" y="799147"/>
                    </a:cubicBezTo>
                    <a:cubicBezTo>
                      <a:pt x="785812" y="801052"/>
                      <a:pt x="788670" y="802957"/>
                      <a:pt x="791527" y="802957"/>
                    </a:cubicBezTo>
                    <a:cubicBezTo>
                      <a:pt x="793432" y="802957"/>
                      <a:pt x="795337" y="802957"/>
                      <a:pt x="797242" y="802005"/>
                    </a:cubicBezTo>
                    <a:cubicBezTo>
                      <a:pt x="799147" y="801052"/>
                      <a:pt x="801052" y="800100"/>
                      <a:pt x="803910" y="799147"/>
                    </a:cubicBezTo>
                    <a:lnTo>
                      <a:pt x="806767" y="802957"/>
                    </a:lnTo>
                    <a:cubicBezTo>
                      <a:pt x="803910" y="805815"/>
                      <a:pt x="800100" y="806767"/>
                      <a:pt x="797242" y="807720"/>
                    </a:cubicBezTo>
                    <a:cubicBezTo>
                      <a:pt x="794385" y="808672"/>
                      <a:pt x="790575" y="808672"/>
                      <a:pt x="786765" y="808672"/>
                    </a:cubicBezTo>
                    <a:cubicBezTo>
                      <a:pt x="781050" y="807720"/>
                      <a:pt x="776287" y="805815"/>
                      <a:pt x="773430" y="802957"/>
                    </a:cubicBezTo>
                    <a:cubicBezTo>
                      <a:pt x="770572" y="799147"/>
                      <a:pt x="769620" y="795337"/>
                      <a:pt x="769620" y="789622"/>
                    </a:cubicBezTo>
                    <a:lnTo>
                      <a:pt x="774382" y="738187"/>
                    </a:lnTo>
                    <a:lnTo>
                      <a:pt x="762952" y="737235"/>
                    </a:lnTo>
                    <a:lnTo>
                      <a:pt x="763905" y="732472"/>
                    </a:lnTo>
                    <a:cubicBezTo>
                      <a:pt x="770572" y="733425"/>
                      <a:pt x="775335" y="731520"/>
                      <a:pt x="779145" y="728662"/>
                    </a:cubicBezTo>
                    <a:cubicBezTo>
                      <a:pt x="782002" y="725805"/>
                      <a:pt x="784860" y="719137"/>
                      <a:pt x="785812" y="709612"/>
                    </a:cubicBezTo>
                    <a:close/>
                    <a:moveTo>
                      <a:pt x="601027" y="703897"/>
                    </a:moveTo>
                    <a:cubicBezTo>
                      <a:pt x="605790" y="704850"/>
                      <a:pt x="609600" y="705802"/>
                      <a:pt x="612457" y="705802"/>
                    </a:cubicBezTo>
                    <a:cubicBezTo>
                      <a:pt x="615315" y="705802"/>
                      <a:pt x="618172" y="705802"/>
                      <a:pt x="621030" y="704850"/>
                    </a:cubicBezTo>
                    <a:lnTo>
                      <a:pt x="628650" y="706755"/>
                    </a:lnTo>
                    <a:lnTo>
                      <a:pt x="617220" y="754380"/>
                    </a:lnTo>
                    <a:cubicBezTo>
                      <a:pt x="616267" y="759142"/>
                      <a:pt x="616267" y="762952"/>
                      <a:pt x="617220" y="765810"/>
                    </a:cubicBezTo>
                    <a:cubicBezTo>
                      <a:pt x="618172" y="768667"/>
                      <a:pt x="621030" y="770572"/>
                      <a:pt x="624840" y="771525"/>
                    </a:cubicBezTo>
                    <a:cubicBezTo>
                      <a:pt x="628650" y="772477"/>
                      <a:pt x="631507" y="772477"/>
                      <a:pt x="636270" y="771525"/>
                    </a:cubicBezTo>
                    <a:cubicBezTo>
                      <a:pt x="640080" y="770572"/>
                      <a:pt x="644842" y="768667"/>
                      <a:pt x="649605" y="765810"/>
                    </a:cubicBezTo>
                    <a:lnTo>
                      <a:pt x="656272" y="740092"/>
                    </a:lnTo>
                    <a:cubicBezTo>
                      <a:pt x="658177" y="733425"/>
                      <a:pt x="658177" y="728662"/>
                      <a:pt x="657225" y="725805"/>
                    </a:cubicBezTo>
                    <a:cubicBezTo>
                      <a:pt x="656272" y="722947"/>
                      <a:pt x="653415" y="721042"/>
                      <a:pt x="648652" y="719137"/>
                    </a:cubicBezTo>
                    <a:lnTo>
                      <a:pt x="649605" y="715327"/>
                    </a:lnTo>
                    <a:cubicBezTo>
                      <a:pt x="654367" y="716280"/>
                      <a:pt x="658177" y="717232"/>
                      <a:pt x="661035" y="717232"/>
                    </a:cubicBezTo>
                    <a:cubicBezTo>
                      <a:pt x="663892" y="717232"/>
                      <a:pt x="666750" y="717232"/>
                      <a:pt x="669607" y="716280"/>
                    </a:cubicBezTo>
                    <a:lnTo>
                      <a:pt x="676275" y="718185"/>
                    </a:lnTo>
                    <a:lnTo>
                      <a:pt x="664845" y="765810"/>
                    </a:lnTo>
                    <a:cubicBezTo>
                      <a:pt x="662940" y="772477"/>
                      <a:pt x="662940" y="777240"/>
                      <a:pt x="663892" y="780097"/>
                    </a:cubicBezTo>
                    <a:cubicBezTo>
                      <a:pt x="664845" y="782955"/>
                      <a:pt x="667702" y="784860"/>
                      <a:pt x="672465" y="786765"/>
                    </a:cubicBezTo>
                    <a:lnTo>
                      <a:pt x="671512" y="790575"/>
                    </a:lnTo>
                    <a:lnTo>
                      <a:pt x="641985" y="782955"/>
                    </a:lnTo>
                    <a:lnTo>
                      <a:pt x="644842" y="770572"/>
                    </a:lnTo>
                    <a:cubicBezTo>
                      <a:pt x="639127" y="773430"/>
                      <a:pt x="634365" y="775335"/>
                      <a:pt x="629602" y="776287"/>
                    </a:cubicBezTo>
                    <a:cubicBezTo>
                      <a:pt x="624840" y="777240"/>
                      <a:pt x="620077" y="777240"/>
                      <a:pt x="615315" y="776287"/>
                    </a:cubicBezTo>
                    <a:cubicBezTo>
                      <a:pt x="608647" y="774382"/>
                      <a:pt x="604837" y="771525"/>
                      <a:pt x="601980" y="767715"/>
                    </a:cubicBezTo>
                    <a:cubicBezTo>
                      <a:pt x="600075" y="763905"/>
                      <a:pt x="600075" y="757237"/>
                      <a:pt x="601980" y="750570"/>
                    </a:cubicBezTo>
                    <a:lnTo>
                      <a:pt x="607695" y="728662"/>
                    </a:lnTo>
                    <a:cubicBezTo>
                      <a:pt x="609600" y="721995"/>
                      <a:pt x="609600" y="717232"/>
                      <a:pt x="608647" y="714375"/>
                    </a:cubicBezTo>
                    <a:cubicBezTo>
                      <a:pt x="607695" y="711517"/>
                      <a:pt x="604837" y="709612"/>
                      <a:pt x="600075" y="707707"/>
                    </a:cubicBezTo>
                    <a:close/>
                    <a:moveTo>
                      <a:pt x="709612" y="696277"/>
                    </a:moveTo>
                    <a:lnTo>
                      <a:pt x="711517" y="696277"/>
                    </a:lnTo>
                    <a:cubicBezTo>
                      <a:pt x="715327" y="697230"/>
                      <a:pt x="718185" y="697230"/>
                      <a:pt x="721995" y="697230"/>
                    </a:cubicBezTo>
                    <a:cubicBezTo>
                      <a:pt x="724852" y="697230"/>
                      <a:pt x="727710" y="697230"/>
                      <a:pt x="730567" y="696277"/>
                    </a:cubicBezTo>
                    <a:lnTo>
                      <a:pt x="738187" y="697230"/>
                    </a:lnTo>
                    <a:lnTo>
                      <a:pt x="725805" y="775335"/>
                    </a:lnTo>
                    <a:cubicBezTo>
                      <a:pt x="724852" y="783907"/>
                      <a:pt x="724852" y="789622"/>
                      <a:pt x="725805" y="791527"/>
                    </a:cubicBezTo>
                    <a:cubicBezTo>
                      <a:pt x="726757" y="794385"/>
                      <a:pt x="730567" y="795337"/>
                      <a:pt x="734377" y="797242"/>
                    </a:cubicBezTo>
                    <a:lnTo>
                      <a:pt x="733425" y="801052"/>
                    </a:lnTo>
                    <a:lnTo>
                      <a:pt x="692467" y="794385"/>
                    </a:lnTo>
                    <a:lnTo>
                      <a:pt x="693420" y="790575"/>
                    </a:lnTo>
                    <a:cubicBezTo>
                      <a:pt x="698182" y="790575"/>
                      <a:pt x="701992" y="789622"/>
                      <a:pt x="703897" y="787717"/>
                    </a:cubicBezTo>
                    <a:cubicBezTo>
                      <a:pt x="705802" y="785812"/>
                      <a:pt x="707707" y="781050"/>
                      <a:pt x="708660" y="772477"/>
                    </a:cubicBezTo>
                    <a:lnTo>
                      <a:pt x="717232" y="720090"/>
                    </a:lnTo>
                    <a:cubicBezTo>
                      <a:pt x="718185" y="713422"/>
                      <a:pt x="718185" y="707707"/>
                      <a:pt x="717232" y="705802"/>
                    </a:cubicBezTo>
                    <a:cubicBezTo>
                      <a:pt x="716280" y="702945"/>
                      <a:pt x="712470" y="701040"/>
                      <a:pt x="708660" y="700087"/>
                    </a:cubicBezTo>
                    <a:close/>
                    <a:moveTo>
                      <a:pt x="534352" y="680085"/>
                    </a:moveTo>
                    <a:cubicBezTo>
                      <a:pt x="542925" y="676275"/>
                      <a:pt x="552450" y="676275"/>
                      <a:pt x="561975" y="680085"/>
                    </a:cubicBezTo>
                    <a:cubicBezTo>
                      <a:pt x="568642" y="682942"/>
                      <a:pt x="573405" y="687705"/>
                      <a:pt x="577215" y="693420"/>
                    </a:cubicBezTo>
                    <a:cubicBezTo>
                      <a:pt x="580072" y="699135"/>
                      <a:pt x="581025" y="704850"/>
                      <a:pt x="579120" y="709612"/>
                    </a:cubicBezTo>
                    <a:cubicBezTo>
                      <a:pt x="578167" y="711517"/>
                      <a:pt x="577215" y="713422"/>
                      <a:pt x="575310" y="713422"/>
                    </a:cubicBezTo>
                    <a:cubicBezTo>
                      <a:pt x="573405" y="714375"/>
                      <a:pt x="571500" y="714375"/>
                      <a:pt x="569595" y="713422"/>
                    </a:cubicBezTo>
                    <a:cubicBezTo>
                      <a:pt x="567690" y="712470"/>
                      <a:pt x="566737" y="711517"/>
                      <a:pt x="565785" y="709612"/>
                    </a:cubicBezTo>
                    <a:cubicBezTo>
                      <a:pt x="564832" y="707707"/>
                      <a:pt x="564832" y="706755"/>
                      <a:pt x="565785" y="704850"/>
                    </a:cubicBezTo>
                    <a:cubicBezTo>
                      <a:pt x="565785" y="703897"/>
                      <a:pt x="566737" y="702945"/>
                      <a:pt x="566737" y="702945"/>
                    </a:cubicBezTo>
                    <a:cubicBezTo>
                      <a:pt x="567690" y="701992"/>
                      <a:pt x="567690" y="701040"/>
                      <a:pt x="567690" y="701040"/>
                    </a:cubicBezTo>
                    <a:cubicBezTo>
                      <a:pt x="568642" y="698182"/>
                      <a:pt x="568642" y="695325"/>
                      <a:pt x="567690" y="693420"/>
                    </a:cubicBezTo>
                    <a:cubicBezTo>
                      <a:pt x="566737" y="690562"/>
                      <a:pt x="563880" y="688657"/>
                      <a:pt x="560070" y="687705"/>
                    </a:cubicBezTo>
                    <a:cubicBezTo>
                      <a:pt x="554355" y="684847"/>
                      <a:pt x="548640" y="685800"/>
                      <a:pt x="542925" y="689610"/>
                    </a:cubicBezTo>
                    <a:cubicBezTo>
                      <a:pt x="537210" y="693420"/>
                      <a:pt x="532447" y="699135"/>
                      <a:pt x="528637" y="707707"/>
                    </a:cubicBezTo>
                    <a:cubicBezTo>
                      <a:pt x="524827" y="717232"/>
                      <a:pt x="523875" y="724852"/>
                      <a:pt x="524827" y="731520"/>
                    </a:cubicBezTo>
                    <a:cubicBezTo>
                      <a:pt x="526732" y="738187"/>
                      <a:pt x="530542" y="742950"/>
                      <a:pt x="536257" y="745807"/>
                    </a:cubicBezTo>
                    <a:cubicBezTo>
                      <a:pt x="540067" y="747712"/>
                      <a:pt x="543877" y="747712"/>
                      <a:pt x="548640" y="747712"/>
                    </a:cubicBezTo>
                    <a:cubicBezTo>
                      <a:pt x="553402" y="745807"/>
                      <a:pt x="558165" y="743902"/>
                      <a:pt x="562927" y="741045"/>
                    </a:cubicBezTo>
                    <a:lnTo>
                      <a:pt x="565785" y="745807"/>
                    </a:lnTo>
                    <a:cubicBezTo>
                      <a:pt x="560070" y="749617"/>
                      <a:pt x="554355" y="751522"/>
                      <a:pt x="549592" y="752475"/>
                    </a:cubicBezTo>
                    <a:cubicBezTo>
                      <a:pt x="543877" y="753427"/>
                      <a:pt x="539115" y="752475"/>
                      <a:pt x="533400" y="750570"/>
                    </a:cubicBezTo>
                    <a:cubicBezTo>
                      <a:pt x="523875" y="746760"/>
                      <a:pt x="517207" y="740092"/>
                      <a:pt x="513397" y="730567"/>
                    </a:cubicBezTo>
                    <a:cubicBezTo>
                      <a:pt x="509587" y="721995"/>
                      <a:pt x="510540" y="712470"/>
                      <a:pt x="514350" y="701992"/>
                    </a:cubicBezTo>
                    <a:cubicBezTo>
                      <a:pt x="519112" y="691515"/>
                      <a:pt x="525780" y="683895"/>
                      <a:pt x="534352" y="680085"/>
                    </a:cubicBezTo>
                    <a:close/>
                    <a:moveTo>
                      <a:pt x="1112520" y="659130"/>
                    </a:moveTo>
                    <a:lnTo>
                      <a:pt x="1137285" y="734377"/>
                    </a:lnTo>
                    <a:cubicBezTo>
                      <a:pt x="1140142" y="742950"/>
                      <a:pt x="1142047" y="747712"/>
                      <a:pt x="1144905" y="748665"/>
                    </a:cubicBezTo>
                    <a:cubicBezTo>
                      <a:pt x="1146810" y="750570"/>
                      <a:pt x="1150620" y="750570"/>
                      <a:pt x="1155382" y="749617"/>
                    </a:cubicBezTo>
                    <a:lnTo>
                      <a:pt x="1156335" y="753427"/>
                    </a:lnTo>
                    <a:lnTo>
                      <a:pt x="1118235" y="764857"/>
                    </a:lnTo>
                    <a:lnTo>
                      <a:pt x="1117282" y="761047"/>
                    </a:lnTo>
                    <a:cubicBezTo>
                      <a:pt x="1122045" y="759142"/>
                      <a:pt x="1124902" y="756285"/>
                      <a:pt x="1125855" y="754380"/>
                    </a:cubicBezTo>
                    <a:cubicBezTo>
                      <a:pt x="1126807" y="751522"/>
                      <a:pt x="1125855" y="746760"/>
                      <a:pt x="1122997" y="738187"/>
                    </a:cubicBezTo>
                    <a:lnTo>
                      <a:pt x="1106805" y="687705"/>
                    </a:lnTo>
                    <a:cubicBezTo>
                      <a:pt x="1104900" y="681037"/>
                      <a:pt x="1102042" y="676275"/>
                      <a:pt x="1100137" y="675322"/>
                    </a:cubicBezTo>
                    <a:cubicBezTo>
                      <a:pt x="1097280" y="673417"/>
                      <a:pt x="1094422" y="673417"/>
                      <a:pt x="1089660" y="674370"/>
                    </a:cubicBezTo>
                    <a:lnTo>
                      <a:pt x="1088707" y="670560"/>
                    </a:lnTo>
                    <a:lnTo>
                      <a:pt x="1089660" y="669607"/>
                    </a:lnTo>
                    <a:cubicBezTo>
                      <a:pt x="1093470" y="668655"/>
                      <a:pt x="1096327" y="666750"/>
                      <a:pt x="1099185" y="665797"/>
                    </a:cubicBezTo>
                    <a:cubicBezTo>
                      <a:pt x="1102042" y="664845"/>
                      <a:pt x="1103947" y="662940"/>
                      <a:pt x="1105852" y="661035"/>
                    </a:cubicBezTo>
                    <a:close/>
                    <a:moveTo>
                      <a:pt x="474345" y="644842"/>
                    </a:moveTo>
                    <a:lnTo>
                      <a:pt x="476250" y="645795"/>
                    </a:lnTo>
                    <a:cubicBezTo>
                      <a:pt x="479107" y="647700"/>
                      <a:pt x="481965" y="648652"/>
                      <a:pt x="484822" y="649605"/>
                    </a:cubicBezTo>
                    <a:cubicBezTo>
                      <a:pt x="487680" y="650557"/>
                      <a:pt x="490537" y="651510"/>
                      <a:pt x="493395" y="651510"/>
                    </a:cubicBezTo>
                    <a:lnTo>
                      <a:pt x="499110" y="655320"/>
                    </a:lnTo>
                    <a:lnTo>
                      <a:pt x="476250" y="696277"/>
                    </a:lnTo>
                    <a:cubicBezTo>
                      <a:pt x="472440" y="703897"/>
                      <a:pt x="470535" y="708660"/>
                      <a:pt x="470535" y="711517"/>
                    </a:cubicBezTo>
                    <a:cubicBezTo>
                      <a:pt x="470535" y="714375"/>
                      <a:pt x="473392" y="717232"/>
                      <a:pt x="477202" y="720090"/>
                    </a:cubicBezTo>
                    <a:lnTo>
                      <a:pt x="475297" y="723900"/>
                    </a:lnTo>
                    <a:lnTo>
                      <a:pt x="441960" y="704850"/>
                    </a:lnTo>
                    <a:lnTo>
                      <a:pt x="443865" y="701040"/>
                    </a:lnTo>
                    <a:cubicBezTo>
                      <a:pt x="448627" y="702945"/>
                      <a:pt x="452437" y="702945"/>
                      <a:pt x="454342" y="701992"/>
                    </a:cubicBezTo>
                    <a:cubicBezTo>
                      <a:pt x="457200" y="701040"/>
                      <a:pt x="460057" y="696277"/>
                      <a:pt x="464820" y="688657"/>
                    </a:cubicBezTo>
                    <a:lnTo>
                      <a:pt x="474345" y="670560"/>
                    </a:lnTo>
                    <a:cubicBezTo>
                      <a:pt x="478155" y="663892"/>
                      <a:pt x="479107" y="660082"/>
                      <a:pt x="479107" y="657225"/>
                    </a:cubicBezTo>
                    <a:cubicBezTo>
                      <a:pt x="479107" y="654367"/>
                      <a:pt x="476250" y="651510"/>
                      <a:pt x="472440" y="648652"/>
                    </a:cubicBezTo>
                    <a:close/>
                    <a:moveTo>
                      <a:pt x="498157" y="631507"/>
                    </a:moveTo>
                    <a:cubicBezTo>
                      <a:pt x="500062" y="630555"/>
                      <a:pt x="502920" y="631507"/>
                      <a:pt x="504825" y="632460"/>
                    </a:cubicBezTo>
                    <a:cubicBezTo>
                      <a:pt x="506730" y="633412"/>
                      <a:pt x="508635" y="635317"/>
                      <a:pt x="508635" y="637222"/>
                    </a:cubicBezTo>
                    <a:cubicBezTo>
                      <a:pt x="509587" y="639127"/>
                      <a:pt x="508635" y="641032"/>
                      <a:pt x="507682" y="643890"/>
                    </a:cubicBezTo>
                    <a:cubicBezTo>
                      <a:pt x="506730" y="645795"/>
                      <a:pt x="504825" y="647700"/>
                      <a:pt x="502920" y="647700"/>
                    </a:cubicBezTo>
                    <a:cubicBezTo>
                      <a:pt x="501015" y="648652"/>
                      <a:pt x="498157" y="647700"/>
                      <a:pt x="496252" y="646747"/>
                    </a:cubicBezTo>
                    <a:cubicBezTo>
                      <a:pt x="494347" y="645795"/>
                      <a:pt x="492442" y="643890"/>
                      <a:pt x="492442" y="641985"/>
                    </a:cubicBezTo>
                    <a:cubicBezTo>
                      <a:pt x="492442" y="639127"/>
                      <a:pt x="492442" y="637222"/>
                      <a:pt x="493395" y="635317"/>
                    </a:cubicBezTo>
                    <a:cubicBezTo>
                      <a:pt x="494347" y="633412"/>
                      <a:pt x="496252" y="632460"/>
                      <a:pt x="498157" y="631507"/>
                    </a:cubicBezTo>
                    <a:close/>
                    <a:moveTo>
                      <a:pt x="293370" y="614362"/>
                    </a:moveTo>
                    <a:cubicBezTo>
                      <a:pt x="290512" y="614362"/>
                      <a:pt x="287655" y="616267"/>
                      <a:pt x="285750" y="618172"/>
                    </a:cubicBezTo>
                    <a:cubicBezTo>
                      <a:pt x="282892" y="621982"/>
                      <a:pt x="282892" y="625792"/>
                      <a:pt x="284797" y="631507"/>
                    </a:cubicBezTo>
                    <a:cubicBezTo>
                      <a:pt x="286702" y="637222"/>
                      <a:pt x="291465" y="642937"/>
                      <a:pt x="299085" y="648652"/>
                    </a:cubicBezTo>
                    <a:cubicBezTo>
                      <a:pt x="305752" y="654367"/>
                      <a:pt x="312420" y="658177"/>
                      <a:pt x="317182" y="659130"/>
                    </a:cubicBezTo>
                    <a:cubicBezTo>
                      <a:pt x="322897" y="660082"/>
                      <a:pt x="326707" y="659130"/>
                      <a:pt x="329565" y="655320"/>
                    </a:cubicBezTo>
                    <a:cubicBezTo>
                      <a:pt x="331470" y="652462"/>
                      <a:pt x="332422" y="650557"/>
                      <a:pt x="331470" y="647700"/>
                    </a:cubicBezTo>
                    <a:cubicBezTo>
                      <a:pt x="330517" y="644842"/>
                      <a:pt x="327660" y="641032"/>
                      <a:pt x="320992" y="634365"/>
                    </a:cubicBezTo>
                    <a:lnTo>
                      <a:pt x="304800" y="616267"/>
                    </a:lnTo>
                    <a:cubicBezTo>
                      <a:pt x="300990" y="614362"/>
                      <a:pt x="297180" y="613410"/>
                      <a:pt x="293370" y="614362"/>
                    </a:cubicBezTo>
                    <a:close/>
                    <a:moveTo>
                      <a:pt x="403860" y="601980"/>
                    </a:moveTo>
                    <a:cubicBezTo>
                      <a:pt x="407670" y="604837"/>
                      <a:pt x="411480" y="606742"/>
                      <a:pt x="414337" y="607695"/>
                    </a:cubicBezTo>
                    <a:cubicBezTo>
                      <a:pt x="417195" y="608647"/>
                      <a:pt x="420052" y="609600"/>
                      <a:pt x="421957" y="609600"/>
                    </a:cubicBezTo>
                    <a:lnTo>
                      <a:pt x="427672" y="613410"/>
                    </a:lnTo>
                    <a:lnTo>
                      <a:pt x="421957" y="621982"/>
                    </a:lnTo>
                    <a:cubicBezTo>
                      <a:pt x="426720" y="621030"/>
                      <a:pt x="431482" y="621030"/>
                      <a:pt x="436245" y="621982"/>
                    </a:cubicBezTo>
                    <a:cubicBezTo>
                      <a:pt x="441007" y="622935"/>
                      <a:pt x="444817" y="623887"/>
                      <a:pt x="447675" y="626745"/>
                    </a:cubicBezTo>
                    <a:cubicBezTo>
                      <a:pt x="450532" y="628650"/>
                      <a:pt x="451485" y="630555"/>
                      <a:pt x="452437" y="632460"/>
                    </a:cubicBezTo>
                    <a:cubicBezTo>
                      <a:pt x="453390" y="634365"/>
                      <a:pt x="453390" y="636270"/>
                      <a:pt x="451485" y="638175"/>
                    </a:cubicBezTo>
                    <a:cubicBezTo>
                      <a:pt x="450532" y="640080"/>
                      <a:pt x="448627" y="641032"/>
                      <a:pt x="446722" y="641985"/>
                    </a:cubicBezTo>
                    <a:cubicBezTo>
                      <a:pt x="444817" y="641985"/>
                      <a:pt x="442912" y="641985"/>
                      <a:pt x="440055" y="640080"/>
                    </a:cubicBezTo>
                    <a:cubicBezTo>
                      <a:pt x="439102" y="639127"/>
                      <a:pt x="437197" y="637222"/>
                      <a:pt x="436245" y="634365"/>
                    </a:cubicBezTo>
                    <a:cubicBezTo>
                      <a:pt x="435292" y="631507"/>
                      <a:pt x="433387" y="629602"/>
                      <a:pt x="432435" y="629602"/>
                    </a:cubicBezTo>
                    <a:cubicBezTo>
                      <a:pt x="430530" y="628650"/>
                      <a:pt x="428625" y="627697"/>
                      <a:pt x="426720" y="627697"/>
                    </a:cubicBezTo>
                    <a:cubicBezTo>
                      <a:pt x="423862" y="627697"/>
                      <a:pt x="421005" y="627697"/>
                      <a:pt x="417195" y="628650"/>
                    </a:cubicBezTo>
                    <a:lnTo>
                      <a:pt x="401002" y="652462"/>
                    </a:lnTo>
                    <a:cubicBezTo>
                      <a:pt x="396240" y="660082"/>
                      <a:pt x="393382" y="664845"/>
                      <a:pt x="394335" y="667702"/>
                    </a:cubicBezTo>
                    <a:cubicBezTo>
                      <a:pt x="394335" y="670560"/>
                      <a:pt x="396240" y="673417"/>
                      <a:pt x="400050" y="676275"/>
                    </a:cubicBezTo>
                    <a:lnTo>
                      <a:pt x="398145" y="680085"/>
                    </a:lnTo>
                    <a:lnTo>
                      <a:pt x="366712" y="659130"/>
                    </a:lnTo>
                    <a:lnTo>
                      <a:pt x="368617" y="655320"/>
                    </a:lnTo>
                    <a:cubicBezTo>
                      <a:pt x="373380" y="657225"/>
                      <a:pt x="376237" y="658177"/>
                      <a:pt x="379095" y="657225"/>
                    </a:cubicBezTo>
                    <a:cubicBezTo>
                      <a:pt x="381952" y="656272"/>
                      <a:pt x="385762" y="652462"/>
                      <a:pt x="390525" y="644842"/>
                    </a:cubicBezTo>
                    <a:lnTo>
                      <a:pt x="401955" y="627697"/>
                    </a:lnTo>
                    <a:cubicBezTo>
                      <a:pt x="405765" y="621982"/>
                      <a:pt x="407670" y="617220"/>
                      <a:pt x="407670" y="614362"/>
                    </a:cubicBezTo>
                    <a:cubicBezTo>
                      <a:pt x="407670" y="611505"/>
                      <a:pt x="405765" y="608647"/>
                      <a:pt x="401955" y="605790"/>
                    </a:cubicBezTo>
                    <a:close/>
                    <a:moveTo>
                      <a:pt x="1284922" y="575310"/>
                    </a:moveTo>
                    <a:lnTo>
                      <a:pt x="1286827" y="579120"/>
                    </a:lnTo>
                    <a:cubicBezTo>
                      <a:pt x="1282065" y="581977"/>
                      <a:pt x="1280160" y="584835"/>
                      <a:pt x="1279207" y="587692"/>
                    </a:cubicBezTo>
                    <a:cubicBezTo>
                      <a:pt x="1278255" y="590550"/>
                      <a:pt x="1280160" y="594360"/>
                      <a:pt x="1283017" y="599122"/>
                    </a:cubicBezTo>
                    <a:lnTo>
                      <a:pt x="1308735" y="642937"/>
                    </a:lnTo>
                    <a:cubicBezTo>
                      <a:pt x="1313497" y="651510"/>
                      <a:pt x="1314450" y="660082"/>
                      <a:pt x="1311592" y="666750"/>
                    </a:cubicBezTo>
                    <a:cubicBezTo>
                      <a:pt x="1308735" y="674370"/>
                      <a:pt x="1302067" y="681037"/>
                      <a:pt x="1291590" y="687705"/>
                    </a:cubicBezTo>
                    <a:cubicBezTo>
                      <a:pt x="1280160" y="694372"/>
                      <a:pt x="1270635" y="697230"/>
                      <a:pt x="1262062" y="696277"/>
                    </a:cubicBezTo>
                    <a:cubicBezTo>
                      <a:pt x="1253490" y="695325"/>
                      <a:pt x="1247775" y="690562"/>
                      <a:pt x="1242060" y="681990"/>
                    </a:cubicBezTo>
                    <a:lnTo>
                      <a:pt x="1216342" y="637222"/>
                    </a:lnTo>
                    <a:cubicBezTo>
                      <a:pt x="1213485" y="631507"/>
                      <a:pt x="1210627" y="628650"/>
                      <a:pt x="1207770" y="627697"/>
                    </a:cubicBezTo>
                    <a:cubicBezTo>
                      <a:pt x="1205865" y="627697"/>
                      <a:pt x="1202055" y="627697"/>
                      <a:pt x="1197292" y="630555"/>
                    </a:cubicBezTo>
                    <a:lnTo>
                      <a:pt x="1195387" y="626745"/>
                    </a:lnTo>
                    <a:lnTo>
                      <a:pt x="1230630" y="606742"/>
                    </a:lnTo>
                    <a:lnTo>
                      <a:pt x="1232535" y="610552"/>
                    </a:lnTo>
                    <a:cubicBezTo>
                      <a:pt x="1228725" y="613410"/>
                      <a:pt x="1225867" y="616267"/>
                      <a:pt x="1224915" y="619125"/>
                    </a:cubicBezTo>
                    <a:cubicBezTo>
                      <a:pt x="1223962" y="621982"/>
                      <a:pt x="1225867" y="625792"/>
                      <a:pt x="1228725" y="630555"/>
                    </a:cubicBezTo>
                    <a:lnTo>
                      <a:pt x="1252537" y="671512"/>
                    </a:lnTo>
                    <a:cubicBezTo>
                      <a:pt x="1257300" y="680085"/>
                      <a:pt x="1262062" y="684847"/>
                      <a:pt x="1267777" y="685800"/>
                    </a:cubicBezTo>
                    <a:cubicBezTo>
                      <a:pt x="1273492" y="686752"/>
                      <a:pt x="1280160" y="685800"/>
                      <a:pt x="1288732" y="680085"/>
                    </a:cubicBezTo>
                    <a:cubicBezTo>
                      <a:pt x="1297305" y="675322"/>
                      <a:pt x="1302067" y="669607"/>
                      <a:pt x="1303972" y="664845"/>
                    </a:cubicBezTo>
                    <a:cubicBezTo>
                      <a:pt x="1305877" y="659130"/>
                      <a:pt x="1303972" y="652462"/>
                      <a:pt x="1299210" y="644842"/>
                    </a:cubicBezTo>
                    <a:lnTo>
                      <a:pt x="1275397" y="603885"/>
                    </a:lnTo>
                    <a:cubicBezTo>
                      <a:pt x="1272540" y="599122"/>
                      <a:pt x="1269682" y="595312"/>
                      <a:pt x="1266825" y="594360"/>
                    </a:cubicBezTo>
                    <a:cubicBezTo>
                      <a:pt x="1263967" y="593407"/>
                      <a:pt x="1261110" y="594360"/>
                      <a:pt x="1256347" y="596265"/>
                    </a:cubicBezTo>
                    <a:lnTo>
                      <a:pt x="1254442" y="592455"/>
                    </a:lnTo>
                    <a:close/>
                    <a:moveTo>
                      <a:pt x="350520" y="567690"/>
                    </a:moveTo>
                    <a:cubicBezTo>
                      <a:pt x="345757" y="568642"/>
                      <a:pt x="340995" y="572452"/>
                      <a:pt x="337185" y="577215"/>
                    </a:cubicBezTo>
                    <a:cubicBezTo>
                      <a:pt x="332422" y="581977"/>
                      <a:pt x="330517" y="586740"/>
                      <a:pt x="330517" y="591502"/>
                    </a:cubicBezTo>
                    <a:cubicBezTo>
                      <a:pt x="330517" y="596265"/>
                      <a:pt x="332422" y="600075"/>
                      <a:pt x="336232" y="602932"/>
                    </a:cubicBezTo>
                    <a:cubicBezTo>
                      <a:pt x="340042" y="605790"/>
                      <a:pt x="343852" y="607695"/>
                      <a:pt x="348615" y="606742"/>
                    </a:cubicBezTo>
                    <a:cubicBezTo>
                      <a:pt x="352425" y="605790"/>
                      <a:pt x="357187" y="602932"/>
                      <a:pt x="361950" y="597217"/>
                    </a:cubicBezTo>
                    <a:cubicBezTo>
                      <a:pt x="366712" y="591502"/>
                      <a:pt x="368617" y="586740"/>
                      <a:pt x="368617" y="582930"/>
                    </a:cubicBezTo>
                    <a:cubicBezTo>
                      <a:pt x="368617" y="578167"/>
                      <a:pt x="366712" y="574357"/>
                      <a:pt x="362902" y="571500"/>
                    </a:cubicBezTo>
                    <a:cubicBezTo>
                      <a:pt x="359092" y="568642"/>
                      <a:pt x="355282" y="566737"/>
                      <a:pt x="350520" y="567690"/>
                    </a:cubicBezTo>
                    <a:close/>
                    <a:moveTo>
                      <a:pt x="343852" y="559117"/>
                    </a:moveTo>
                    <a:cubicBezTo>
                      <a:pt x="351472" y="559117"/>
                      <a:pt x="358140" y="561975"/>
                      <a:pt x="364807" y="567690"/>
                    </a:cubicBezTo>
                    <a:cubicBezTo>
                      <a:pt x="366712" y="568642"/>
                      <a:pt x="367665" y="570547"/>
                      <a:pt x="369570" y="572452"/>
                    </a:cubicBezTo>
                    <a:cubicBezTo>
                      <a:pt x="371475" y="574357"/>
                      <a:pt x="372427" y="576262"/>
                      <a:pt x="373380" y="578167"/>
                    </a:cubicBezTo>
                    <a:cubicBezTo>
                      <a:pt x="378142" y="576262"/>
                      <a:pt x="381952" y="576262"/>
                      <a:pt x="386715" y="576262"/>
                    </a:cubicBezTo>
                    <a:cubicBezTo>
                      <a:pt x="390525" y="576262"/>
                      <a:pt x="394335" y="578167"/>
                      <a:pt x="397192" y="580072"/>
                    </a:cubicBezTo>
                    <a:cubicBezTo>
                      <a:pt x="399097" y="581977"/>
                      <a:pt x="400050" y="582930"/>
                      <a:pt x="400050" y="584835"/>
                    </a:cubicBezTo>
                    <a:cubicBezTo>
                      <a:pt x="400050" y="586740"/>
                      <a:pt x="400050" y="588645"/>
                      <a:pt x="399097" y="590550"/>
                    </a:cubicBezTo>
                    <a:cubicBezTo>
                      <a:pt x="398145" y="591502"/>
                      <a:pt x="397192" y="592455"/>
                      <a:pt x="395287" y="592455"/>
                    </a:cubicBezTo>
                    <a:cubicBezTo>
                      <a:pt x="394335" y="592455"/>
                      <a:pt x="392430" y="592455"/>
                      <a:pt x="391477" y="591502"/>
                    </a:cubicBezTo>
                    <a:cubicBezTo>
                      <a:pt x="390525" y="590550"/>
                      <a:pt x="389572" y="589597"/>
                      <a:pt x="388620" y="586740"/>
                    </a:cubicBezTo>
                    <a:cubicBezTo>
                      <a:pt x="387667" y="584835"/>
                      <a:pt x="386715" y="582930"/>
                      <a:pt x="385762" y="582930"/>
                    </a:cubicBezTo>
                    <a:cubicBezTo>
                      <a:pt x="384810" y="581977"/>
                      <a:pt x="383857" y="581977"/>
                      <a:pt x="381952" y="581977"/>
                    </a:cubicBezTo>
                    <a:cubicBezTo>
                      <a:pt x="380047" y="581977"/>
                      <a:pt x="378142" y="581977"/>
                      <a:pt x="375285" y="582930"/>
                    </a:cubicBezTo>
                    <a:cubicBezTo>
                      <a:pt x="376237" y="587692"/>
                      <a:pt x="376237" y="592455"/>
                      <a:pt x="376237" y="596265"/>
                    </a:cubicBezTo>
                    <a:cubicBezTo>
                      <a:pt x="375285" y="600075"/>
                      <a:pt x="373380" y="603885"/>
                      <a:pt x="370522" y="607695"/>
                    </a:cubicBezTo>
                    <a:cubicBezTo>
                      <a:pt x="365760" y="613410"/>
                      <a:pt x="359092" y="616267"/>
                      <a:pt x="352425" y="616267"/>
                    </a:cubicBezTo>
                    <a:cubicBezTo>
                      <a:pt x="344805" y="616267"/>
                      <a:pt x="338137" y="613410"/>
                      <a:pt x="330517" y="606742"/>
                    </a:cubicBezTo>
                    <a:cubicBezTo>
                      <a:pt x="328612" y="604837"/>
                      <a:pt x="327660" y="603885"/>
                      <a:pt x="325755" y="601980"/>
                    </a:cubicBezTo>
                    <a:cubicBezTo>
                      <a:pt x="324802" y="600075"/>
                      <a:pt x="322897" y="599122"/>
                      <a:pt x="321945" y="597217"/>
                    </a:cubicBezTo>
                    <a:cubicBezTo>
                      <a:pt x="319087" y="596265"/>
                      <a:pt x="317182" y="595312"/>
                      <a:pt x="316230" y="596265"/>
                    </a:cubicBezTo>
                    <a:cubicBezTo>
                      <a:pt x="314325" y="596265"/>
                      <a:pt x="313372" y="597217"/>
                      <a:pt x="312420" y="598170"/>
                    </a:cubicBezTo>
                    <a:cubicBezTo>
                      <a:pt x="311467" y="600075"/>
                      <a:pt x="310515" y="601027"/>
                      <a:pt x="311467" y="603885"/>
                    </a:cubicBezTo>
                    <a:cubicBezTo>
                      <a:pt x="312420" y="605790"/>
                      <a:pt x="314325" y="608647"/>
                      <a:pt x="317182" y="612457"/>
                    </a:cubicBezTo>
                    <a:lnTo>
                      <a:pt x="330517" y="627697"/>
                    </a:lnTo>
                    <a:cubicBezTo>
                      <a:pt x="338137" y="635317"/>
                      <a:pt x="341947" y="641985"/>
                      <a:pt x="342900" y="646747"/>
                    </a:cubicBezTo>
                    <a:cubicBezTo>
                      <a:pt x="343852" y="651510"/>
                      <a:pt x="342900" y="656272"/>
                      <a:pt x="339090" y="660082"/>
                    </a:cubicBezTo>
                    <a:cubicBezTo>
                      <a:pt x="334327" y="665797"/>
                      <a:pt x="327660" y="668655"/>
                      <a:pt x="319087" y="666750"/>
                    </a:cubicBezTo>
                    <a:cubicBezTo>
                      <a:pt x="310515" y="665797"/>
                      <a:pt x="301942" y="660082"/>
                      <a:pt x="291465" y="652462"/>
                    </a:cubicBezTo>
                    <a:cubicBezTo>
                      <a:pt x="282892" y="645795"/>
                      <a:pt x="278130" y="638175"/>
                      <a:pt x="275272" y="631507"/>
                    </a:cubicBezTo>
                    <a:cubicBezTo>
                      <a:pt x="272415" y="624840"/>
                      <a:pt x="272415" y="619125"/>
                      <a:pt x="276225" y="614362"/>
                    </a:cubicBezTo>
                    <a:cubicBezTo>
                      <a:pt x="278130" y="612457"/>
                      <a:pt x="280987" y="610552"/>
                      <a:pt x="284797" y="610552"/>
                    </a:cubicBezTo>
                    <a:cubicBezTo>
                      <a:pt x="288607" y="610552"/>
                      <a:pt x="292417" y="610552"/>
                      <a:pt x="298132" y="612457"/>
                    </a:cubicBezTo>
                    <a:cubicBezTo>
                      <a:pt x="296227" y="609600"/>
                      <a:pt x="295275" y="606742"/>
                      <a:pt x="295275" y="603885"/>
                    </a:cubicBezTo>
                    <a:cubicBezTo>
                      <a:pt x="295275" y="601027"/>
                      <a:pt x="296227" y="599122"/>
                      <a:pt x="298132" y="597217"/>
                    </a:cubicBezTo>
                    <a:cubicBezTo>
                      <a:pt x="300037" y="594360"/>
                      <a:pt x="302895" y="593407"/>
                      <a:pt x="306705" y="592455"/>
                    </a:cubicBezTo>
                    <a:cubicBezTo>
                      <a:pt x="311467" y="589597"/>
                      <a:pt x="316230" y="589597"/>
                      <a:pt x="320040" y="591502"/>
                    </a:cubicBezTo>
                    <a:cubicBezTo>
                      <a:pt x="319087" y="586740"/>
                      <a:pt x="319087" y="582930"/>
                      <a:pt x="320040" y="579120"/>
                    </a:cubicBezTo>
                    <a:cubicBezTo>
                      <a:pt x="320992" y="575310"/>
                      <a:pt x="322897" y="571500"/>
                      <a:pt x="325755" y="567690"/>
                    </a:cubicBezTo>
                    <a:cubicBezTo>
                      <a:pt x="330517" y="561975"/>
                      <a:pt x="336232" y="559117"/>
                      <a:pt x="343852" y="559117"/>
                    </a:cubicBezTo>
                    <a:close/>
                    <a:moveTo>
                      <a:pt x="1368742" y="548640"/>
                    </a:moveTo>
                    <a:cubicBezTo>
                      <a:pt x="1373505" y="549592"/>
                      <a:pt x="1378267" y="554355"/>
                      <a:pt x="1383982" y="561022"/>
                    </a:cubicBezTo>
                    <a:lnTo>
                      <a:pt x="1397317" y="579120"/>
                    </a:lnTo>
                    <a:cubicBezTo>
                      <a:pt x="1403032" y="585787"/>
                      <a:pt x="1406842" y="589597"/>
                      <a:pt x="1409700" y="590550"/>
                    </a:cubicBezTo>
                    <a:cubicBezTo>
                      <a:pt x="1412557" y="591502"/>
                      <a:pt x="1415415" y="590550"/>
                      <a:pt x="1420177" y="587692"/>
                    </a:cubicBezTo>
                    <a:lnTo>
                      <a:pt x="1423035" y="590550"/>
                    </a:lnTo>
                    <a:lnTo>
                      <a:pt x="1392555" y="614362"/>
                    </a:lnTo>
                    <a:lnTo>
                      <a:pt x="1389697" y="611505"/>
                    </a:lnTo>
                    <a:cubicBezTo>
                      <a:pt x="1393507" y="607695"/>
                      <a:pt x="1395412" y="604837"/>
                      <a:pt x="1395412" y="601980"/>
                    </a:cubicBezTo>
                    <a:cubicBezTo>
                      <a:pt x="1395412" y="599122"/>
                      <a:pt x="1392555" y="594360"/>
                      <a:pt x="1387792" y="587692"/>
                    </a:cubicBezTo>
                    <a:lnTo>
                      <a:pt x="1372552" y="567690"/>
                    </a:lnTo>
                    <a:cubicBezTo>
                      <a:pt x="1369695" y="563880"/>
                      <a:pt x="1366837" y="561022"/>
                      <a:pt x="1363980" y="560070"/>
                    </a:cubicBezTo>
                    <a:cubicBezTo>
                      <a:pt x="1361122" y="559117"/>
                      <a:pt x="1358265" y="560070"/>
                      <a:pt x="1355407" y="562927"/>
                    </a:cubicBezTo>
                    <a:cubicBezTo>
                      <a:pt x="1352550" y="564832"/>
                      <a:pt x="1350645" y="567690"/>
                      <a:pt x="1348740" y="571500"/>
                    </a:cubicBezTo>
                    <a:cubicBezTo>
                      <a:pt x="1346835" y="575310"/>
                      <a:pt x="1345882" y="580072"/>
                      <a:pt x="1344930" y="584835"/>
                    </a:cubicBezTo>
                    <a:lnTo>
                      <a:pt x="1362075" y="607695"/>
                    </a:lnTo>
                    <a:cubicBezTo>
                      <a:pt x="1367790" y="614362"/>
                      <a:pt x="1371600" y="618172"/>
                      <a:pt x="1374457" y="619125"/>
                    </a:cubicBezTo>
                    <a:cubicBezTo>
                      <a:pt x="1377315" y="620077"/>
                      <a:pt x="1380172" y="619125"/>
                      <a:pt x="1384935" y="616267"/>
                    </a:cubicBezTo>
                    <a:lnTo>
                      <a:pt x="1387792" y="619125"/>
                    </a:lnTo>
                    <a:lnTo>
                      <a:pt x="1353502" y="643890"/>
                    </a:lnTo>
                    <a:lnTo>
                      <a:pt x="1350645" y="641032"/>
                    </a:lnTo>
                    <a:cubicBezTo>
                      <a:pt x="1354455" y="637222"/>
                      <a:pt x="1356360" y="634365"/>
                      <a:pt x="1356360" y="631507"/>
                    </a:cubicBezTo>
                    <a:cubicBezTo>
                      <a:pt x="1356360" y="628650"/>
                      <a:pt x="1353502" y="623887"/>
                      <a:pt x="1348740" y="617220"/>
                    </a:cubicBezTo>
                    <a:lnTo>
                      <a:pt x="1336357" y="601027"/>
                    </a:lnTo>
                    <a:cubicBezTo>
                      <a:pt x="1331595" y="595312"/>
                      <a:pt x="1328737" y="592455"/>
                      <a:pt x="1325880" y="591502"/>
                    </a:cubicBezTo>
                    <a:cubicBezTo>
                      <a:pt x="1323022" y="590550"/>
                      <a:pt x="1319212" y="591502"/>
                      <a:pt x="1315402" y="594360"/>
                    </a:cubicBezTo>
                    <a:lnTo>
                      <a:pt x="1312545" y="591502"/>
                    </a:lnTo>
                    <a:cubicBezTo>
                      <a:pt x="1315402" y="588645"/>
                      <a:pt x="1318260" y="586740"/>
                      <a:pt x="1321117" y="583882"/>
                    </a:cubicBezTo>
                    <a:cubicBezTo>
                      <a:pt x="1323022" y="581025"/>
                      <a:pt x="1324927" y="579120"/>
                      <a:pt x="1325880" y="576262"/>
                    </a:cubicBezTo>
                    <a:lnTo>
                      <a:pt x="1331595" y="571500"/>
                    </a:lnTo>
                    <a:lnTo>
                      <a:pt x="1339215" y="581025"/>
                    </a:lnTo>
                    <a:cubicBezTo>
                      <a:pt x="1340167" y="574357"/>
                      <a:pt x="1342072" y="569595"/>
                      <a:pt x="1343977" y="564832"/>
                    </a:cubicBezTo>
                    <a:cubicBezTo>
                      <a:pt x="1345882" y="560070"/>
                      <a:pt x="1349692" y="556260"/>
                      <a:pt x="1353502" y="553402"/>
                    </a:cubicBezTo>
                    <a:cubicBezTo>
                      <a:pt x="1359217" y="549592"/>
                      <a:pt x="1363980" y="547687"/>
                      <a:pt x="1368742" y="548640"/>
                    </a:cubicBezTo>
                    <a:close/>
                    <a:moveTo>
                      <a:pt x="1408747" y="501967"/>
                    </a:moveTo>
                    <a:lnTo>
                      <a:pt x="1441132" y="535305"/>
                    </a:lnTo>
                    <a:cubicBezTo>
                      <a:pt x="1446847" y="541972"/>
                      <a:pt x="1451610" y="544830"/>
                      <a:pt x="1454467" y="544830"/>
                    </a:cubicBezTo>
                    <a:cubicBezTo>
                      <a:pt x="1457325" y="545782"/>
                      <a:pt x="1460182" y="543877"/>
                      <a:pt x="1464945" y="541020"/>
                    </a:cubicBezTo>
                    <a:lnTo>
                      <a:pt x="1467802" y="543877"/>
                    </a:lnTo>
                    <a:lnTo>
                      <a:pt x="1439227" y="571500"/>
                    </a:lnTo>
                    <a:lnTo>
                      <a:pt x="1436370" y="568642"/>
                    </a:lnTo>
                    <a:cubicBezTo>
                      <a:pt x="1439227" y="564832"/>
                      <a:pt x="1441132" y="561022"/>
                      <a:pt x="1440180" y="559117"/>
                    </a:cubicBezTo>
                    <a:cubicBezTo>
                      <a:pt x="1440180" y="556260"/>
                      <a:pt x="1436370" y="551497"/>
                      <a:pt x="1430655" y="545782"/>
                    </a:cubicBezTo>
                    <a:lnTo>
                      <a:pt x="1416367" y="530542"/>
                    </a:lnTo>
                    <a:cubicBezTo>
                      <a:pt x="1411605" y="525780"/>
                      <a:pt x="1407795" y="522922"/>
                      <a:pt x="1404937" y="521970"/>
                    </a:cubicBezTo>
                    <a:cubicBezTo>
                      <a:pt x="1402080" y="521017"/>
                      <a:pt x="1398270" y="522922"/>
                      <a:pt x="1395412" y="525780"/>
                    </a:cubicBezTo>
                    <a:lnTo>
                      <a:pt x="1392555" y="522922"/>
                    </a:lnTo>
                    <a:lnTo>
                      <a:pt x="1394460" y="521017"/>
                    </a:lnTo>
                    <a:cubicBezTo>
                      <a:pt x="1396365" y="519112"/>
                      <a:pt x="1399222" y="516255"/>
                      <a:pt x="1400175" y="514350"/>
                    </a:cubicBezTo>
                    <a:cubicBezTo>
                      <a:pt x="1402080" y="511492"/>
                      <a:pt x="1403032" y="509587"/>
                      <a:pt x="1403985" y="506730"/>
                    </a:cubicBezTo>
                    <a:close/>
                    <a:moveTo>
                      <a:pt x="301942" y="490537"/>
                    </a:moveTo>
                    <a:lnTo>
                      <a:pt x="260032" y="508635"/>
                    </a:lnTo>
                    <a:lnTo>
                      <a:pt x="281940" y="531495"/>
                    </a:lnTo>
                    <a:close/>
                    <a:moveTo>
                      <a:pt x="1394460" y="487680"/>
                    </a:moveTo>
                    <a:cubicBezTo>
                      <a:pt x="1396365" y="487680"/>
                      <a:pt x="1398270" y="488632"/>
                      <a:pt x="1400175" y="490537"/>
                    </a:cubicBezTo>
                    <a:cubicBezTo>
                      <a:pt x="1402080" y="492442"/>
                      <a:pt x="1403032" y="494347"/>
                      <a:pt x="1403032" y="496252"/>
                    </a:cubicBezTo>
                    <a:cubicBezTo>
                      <a:pt x="1403032" y="498157"/>
                      <a:pt x="1402080" y="500062"/>
                      <a:pt x="1400175" y="501967"/>
                    </a:cubicBezTo>
                    <a:cubicBezTo>
                      <a:pt x="1398270" y="503872"/>
                      <a:pt x="1396365" y="504825"/>
                      <a:pt x="1394460" y="503872"/>
                    </a:cubicBezTo>
                    <a:cubicBezTo>
                      <a:pt x="1391602" y="503872"/>
                      <a:pt x="1389697" y="503872"/>
                      <a:pt x="1387792" y="501967"/>
                    </a:cubicBezTo>
                    <a:cubicBezTo>
                      <a:pt x="1385887" y="500062"/>
                      <a:pt x="1385887" y="498157"/>
                      <a:pt x="1385887" y="496252"/>
                    </a:cubicBezTo>
                    <a:cubicBezTo>
                      <a:pt x="1385887" y="494347"/>
                      <a:pt x="1386840" y="492442"/>
                      <a:pt x="1388745" y="490537"/>
                    </a:cubicBezTo>
                    <a:cubicBezTo>
                      <a:pt x="1390650" y="488632"/>
                      <a:pt x="1392555" y="487680"/>
                      <a:pt x="1394460" y="487680"/>
                    </a:cubicBezTo>
                    <a:close/>
                    <a:moveTo>
                      <a:pt x="309562" y="480060"/>
                    </a:moveTo>
                    <a:lnTo>
                      <a:pt x="319087" y="489585"/>
                    </a:lnTo>
                    <a:lnTo>
                      <a:pt x="280035" y="569595"/>
                    </a:lnTo>
                    <a:cubicBezTo>
                      <a:pt x="278130" y="573405"/>
                      <a:pt x="278130" y="576262"/>
                      <a:pt x="278130" y="578167"/>
                    </a:cubicBezTo>
                    <a:cubicBezTo>
                      <a:pt x="278130" y="581025"/>
                      <a:pt x="279082" y="583882"/>
                      <a:pt x="281940" y="586740"/>
                    </a:cubicBezTo>
                    <a:lnTo>
                      <a:pt x="278130" y="589597"/>
                    </a:lnTo>
                    <a:lnTo>
                      <a:pt x="250507" y="561022"/>
                    </a:lnTo>
                    <a:lnTo>
                      <a:pt x="254317" y="558165"/>
                    </a:lnTo>
                    <a:lnTo>
                      <a:pt x="255270" y="559117"/>
                    </a:lnTo>
                    <a:cubicBezTo>
                      <a:pt x="257175" y="561022"/>
                      <a:pt x="259080" y="562927"/>
                      <a:pt x="260985" y="562927"/>
                    </a:cubicBezTo>
                    <a:cubicBezTo>
                      <a:pt x="262890" y="562927"/>
                      <a:pt x="264795" y="562927"/>
                      <a:pt x="265747" y="561022"/>
                    </a:cubicBezTo>
                    <a:cubicBezTo>
                      <a:pt x="265747" y="560070"/>
                      <a:pt x="266700" y="560070"/>
                      <a:pt x="267652" y="559117"/>
                    </a:cubicBezTo>
                    <a:cubicBezTo>
                      <a:pt x="268605" y="558165"/>
                      <a:pt x="268605" y="557212"/>
                      <a:pt x="269557" y="556260"/>
                    </a:cubicBezTo>
                    <a:lnTo>
                      <a:pt x="279082" y="537210"/>
                    </a:lnTo>
                    <a:lnTo>
                      <a:pt x="254317" y="511492"/>
                    </a:lnTo>
                    <a:lnTo>
                      <a:pt x="237172" y="519112"/>
                    </a:lnTo>
                    <a:cubicBezTo>
                      <a:pt x="236220" y="519112"/>
                      <a:pt x="235267" y="520065"/>
                      <a:pt x="234315" y="520065"/>
                    </a:cubicBezTo>
                    <a:cubicBezTo>
                      <a:pt x="233362" y="521017"/>
                      <a:pt x="232410" y="521017"/>
                      <a:pt x="232410" y="521970"/>
                    </a:cubicBezTo>
                    <a:cubicBezTo>
                      <a:pt x="230505" y="523875"/>
                      <a:pt x="229552" y="525780"/>
                      <a:pt x="229552" y="527685"/>
                    </a:cubicBezTo>
                    <a:cubicBezTo>
                      <a:pt x="229552" y="529590"/>
                      <a:pt x="231457" y="533400"/>
                      <a:pt x="233362" y="537210"/>
                    </a:cubicBezTo>
                    <a:lnTo>
                      <a:pt x="230505" y="540067"/>
                    </a:lnTo>
                    <a:lnTo>
                      <a:pt x="204787" y="514350"/>
                    </a:lnTo>
                    <a:lnTo>
                      <a:pt x="208597" y="511492"/>
                    </a:lnTo>
                    <a:cubicBezTo>
                      <a:pt x="211455" y="513397"/>
                      <a:pt x="213360" y="515302"/>
                      <a:pt x="217170" y="515302"/>
                    </a:cubicBezTo>
                    <a:cubicBezTo>
                      <a:pt x="220027" y="515302"/>
                      <a:pt x="222885" y="515302"/>
                      <a:pt x="226695" y="514350"/>
                    </a:cubicBezTo>
                    <a:close/>
                    <a:moveTo>
                      <a:pt x="1475422" y="425767"/>
                    </a:moveTo>
                    <a:lnTo>
                      <a:pt x="1478280" y="428625"/>
                    </a:lnTo>
                    <a:cubicBezTo>
                      <a:pt x="1477327" y="431482"/>
                      <a:pt x="1476375" y="435292"/>
                      <a:pt x="1476375" y="438150"/>
                    </a:cubicBezTo>
                    <a:cubicBezTo>
                      <a:pt x="1476375" y="441007"/>
                      <a:pt x="1477327" y="444817"/>
                      <a:pt x="1479232" y="447675"/>
                    </a:cubicBezTo>
                    <a:lnTo>
                      <a:pt x="1508760" y="498157"/>
                    </a:lnTo>
                    <a:lnTo>
                      <a:pt x="1503045" y="505777"/>
                    </a:lnTo>
                    <a:lnTo>
                      <a:pt x="1444942" y="485775"/>
                    </a:lnTo>
                    <a:cubicBezTo>
                      <a:pt x="1441132" y="484822"/>
                      <a:pt x="1438275" y="483870"/>
                      <a:pt x="1435417" y="484822"/>
                    </a:cubicBezTo>
                    <a:cubicBezTo>
                      <a:pt x="1432560" y="484822"/>
                      <a:pt x="1430655" y="486727"/>
                      <a:pt x="1428750" y="488632"/>
                    </a:cubicBezTo>
                    <a:lnTo>
                      <a:pt x="1425892" y="485775"/>
                    </a:lnTo>
                    <a:lnTo>
                      <a:pt x="1447800" y="459105"/>
                    </a:lnTo>
                    <a:lnTo>
                      <a:pt x="1450657" y="461962"/>
                    </a:lnTo>
                    <a:cubicBezTo>
                      <a:pt x="1448752" y="464820"/>
                      <a:pt x="1447800" y="466725"/>
                      <a:pt x="1447800" y="468630"/>
                    </a:cubicBezTo>
                    <a:cubicBezTo>
                      <a:pt x="1447800" y="470535"/>
                      <a:pt x="1448752" y="471487"/>
                      <a:pt x="1449705" y="473392"/>
                    </a:cubicBezTo>
                    <a:cubicBezTo>
                      <a:pt x="1450657" y="473392"/>
                      <a:pt x="1450657" y="474345"/>
                      <a:pt x="1451610" y="474345"/>
                    </a:cubicBezTo>
                    <a:cubicBezTo>
                      <a:pt x="1452562" y="474345"/>
                      <a:pt x="1453515" y="475297"/>
                      <a:pt x="1454467" y="475297"/>
                    </a:cubicBezTo>
                    <a:lnTo>
                      <a:pt x="1496377" y="490537"/>
                    </a:lnTo>
                    <a:lnTo>
                      <a:pt x="1476375" y="456247"/>
                    </a:lnTo>
                    <a:cubicBezTo>
                      <a:pt x="1475422" y="454342"/>
                      <a:pt x="1474470" y="453390"/>
                      <a:pt x="1474470" y="452437"/>
                    </a:cubicBezTo>
                    <a:cubicBezTo>
                      <a:pt x="1473517" y="451485"/>
                      <a:pt x="1472565" y="450532"/>
                      <a:pt x="1472565" y="449580"/>
                    </a:cubicBezTo>
                    <a:cubicBezTo>
                      <a:pt x="1470660" y="448627"/>
                      <a:pt x="1468755" y="447675"/>
                      <a:pt x="1466850" y="447675"/>
                    </a:cubicBezTo>
                    <a:cubicBezTo>
                      <a:pt x="1464945" y="447675"/>
                      <a:pt x="1463040" y="448627"/>
                      <a:pt x="1460182" y="451485"/>
                    </a:cubicBezTo>
                    <a:lnTo>
                      <a:pt x="1457325" y="448627"/>
                    </a:lnTo>
                    <a:close/>
                    <a:moveTo>
                      <a:pt x="188595" y="384810"/>
                    </a:moveTo>
                    <a:lnTo>
                      <a:pt x="189548" y="386715"/>
                    </a:lnTo>
                    <a:cubicBezTo>
                      <a:pt x="191453" y="389572"/>
                      <a:pt x="193358" y="391477"/>
                      <a:pt x="195263" y="394335"/>
                    </a:cubicBezTo>
                    <a:cubicBezTo>
                      <a:pt x="197168" y="396240"/>
                      <a:pt x="200025" y="398145"/>
                      <a:pt x="201930" y="400050"/>
                    </a:cubicBezTo>
                    <a:lnTo>
                      <a:pt x="205740" y="405765"/>
                    </a:lnTo>
                    <a:lnTo>
                      <a:pt x="166688" y="431482"/>
                    </a:lnTo>
                    <a:cubicBezTo>
                      <a:pt x="160020" y="436245"/>
                      <a:pt x="155258" y="440055"/>
                      <a:pt x="154305" y="442912"/>
                    </a:cubicBezTo>
                    <a:cubicBezTo>
                      <a:pt x="153353" y="445770"/>
                      <a:pt x="154305" y="449580"/>
                      <a:pt x="156210" y="453390"/>
                    </a:cubicBezTo>
                    <a:lnTo>
                      <a:pt x="152400" y="455295"/>
                    </a:lnTo>
                    <a:lnTo>
                      <a:pt x="131445" y="421957"/>
                    </a:lnTo>
                    <a:lnTo>
                      <a:pt x="135255" y="420052"/>
                    </a:lnTo>
                    <a:cubicBezTo>
                      <a:pt x="138113" y="423862"/>
                      <a:pt x="141923" y="425767"/>
                      <a:pt x="143828" y="425767"/>
                    </a:cubicBezTo>
                    <a:cubicBezTo>
                      <a:pt x="146685" y="425767"/>
                      <a:pt x="151448" y="423862"/>
                      <a:pt x="159068" y="419100"/>
                    </a:cubicBezTo>
                    <a:lnTo>
                      <a:pt x="176213" y="407670"/>
                    </a:lnTo>
                    <a:cubicBezTo>
                      <a:pt x="181928" y="403860"/>
                      <a:pt x="185738" y="400050"/>
                      <a:pt x="186690" y="397192"/>
                    </a:cubicBezTo>
                    <a:cubicBezTo>
                      <a:pt x="187643" y="394335"/>
                      <a:pt x="186690" y="390525"/>
                      <a:pt x="184785" y="386715"/>
                    </a:cubicBezTo>
                    <a:close/>
                    <a:moveTo>
                      <a:pt x="1514475" y="381952"/>
                    </a:moveTo>
                    <a:cubicBezTo>
                      <a:pt x="1510665" y="382905"/>
                      <a:pt x="1506855" y="384810"/>
                      <a:pt x="1504950" y="388620"/>
                    </a:cubicBezTo>
                    <a:cubicBezTo>
                      <a:pt x="1502092" y="392430"/>
                      <a:pt x="1501140" y="396240"/>
                      <a:pt x="1503045" y="400050"/>
                    </a:cubicBezTo>
                    <a:cubicBezTo>
                      <a:pt x="1503045" y="404812"/>
                      <a:pt x="1505902" y="408622"/>
                      <a:pt x="1510665" y="411480"/>
                    </a:cubicBezTo>
                    <a:lnTo>
                      <a:pt x="1527810" y="385762"/>
                    </a:lnTo>
                    <a:cubicBezTo>
                      <a:pt x="1523047" y="382905"/>
                      <a:pt x="1518285" y="381952"/>
                      <a:pt x="1514475" y="381952"/>
                    </a:cubicBezTo>
                    <a:close/>
                    <a:moveTo>
                      <a:pt x="215265" y="381952"/>
                    </a:moveTo>
                    <a:cubicBezTo>
                      <a:pt x="217170" y="381952"/>
                      <a:pt x="219075" y="383857"/>
                      <a:pt x="220980" y="385762"/>
                    </a:cubicBezTo>
                    <a:cubicBezTo>
                      <a:pt x="221933" y="387667"/>
                      <a:pt x="222885" y="389572"/>
                      <a:pt x="221933" y="392430"/>
                    </a:cubicBezTo>
                    <a:cubicBezTo>
                      <a:pt x="221933" y="394335"/>
                      <a:pt x="220028" y="396240"/>
                      <a:pt x="218123" y="398145"/>
                    </a:cubicBezTo>
                    <a:cubicBezTo>
                      <a:pt x="216218" y="399097"/>
                      <a:pt x="214313" y="400050"/>
                      <a:pt x="211455" y="399097"/>
                    </a:cubicBezTo>
                    <a:cubicBezTo>
                      <a:pt x="209550" y="399097"/>
                      <a:pt x="207645" y="397192"/>
                      <a:pt x="205740" y="395287"/>
                    </a:cubicBezTo>
                    <a:cubicBezTo>
                      <a:pt x="204788" y="393382"/>
                      <a:pt x="203835" y="391477"/>
                      <a:pt x="204788" y="388620"/>
                    </a:cubicBezTo>
                    <a:cubicBezTo>
                      <a:pt x="205740" y="386715"/>
                      <a:pt x="206693" y="384810"/>
                      <a:pt x="208598" y="382905"/>
                    </a:cubicBezTo>
                    <a:cubicBezTo>
                      <a:pt x="210503" y="381952"/>
                      <a:pt x="212408" y="381000"/>
                      <a:pt x="215265" y="381952"/>
                    </a:cubicBezTo>
                    <a:close/>
                    <a:moveTo>
                      <a:pt x="1518285" y="371475"/>
                    </a:moveTo>
                    <a:cubicBezTo>
                      <a:pt x="1525905" y="369570"/>
                      <a:pt x="1533525" y="371475"/>
                      <a:pt x="1541145" y="376237"/>
                    </a:cubicBezTo>
                    <a:lnTo>
                      <a:pt x="1516380" y="414337"/>
                    </a:lnTo>
                    <a:cubicBezTo>
                      <a:pt x="1516380" y="414337"/>
                      <a:pt x="1517332" y="415290"/>
                      <a:pt x="1518285" y="415290"/>
                    </a:cubicBezTo>
                    <a:cubicBezTo>
                      <a:pt x="1519237" y="415290"/>
                      <a:pt x="1519237" y="416242"/>
                      <a:pt x="1521142" y="417195"/>
                    </a:cubicBezTo>
                    <a:cubicBezTo>
                      <a:pt x="1529715" y="422910"/>
                      <a:pt x="1537335" y="425767"/>
                      <a:pt x="1544955" y="425767"/>
                    </a:cubicBezTo>
                    <a:cubicBezTo>
                      <a:pt x="1551622" y="425767"/>
                      <a:pt x="1557337" y="422910"/>
                      <a:pt x="1561147" y="417195"/>
                    </a:cubicBezTo>
                    <a:cubicBezTo>
                      <a:pt x="1563052" y="414337"/>
                      <a:pt x="1564005" y="410527"/>
                      <a:pt x="1564005" y="405765"/>
                    </a:cubicBezTo>
                    <a:cubicBezTo>
                      <a:pt x="1562100" y="402907"/>
                      <a:pt x="1560195" y="398145"/>
                      <a:pt x="1558290" y="393382"/>
                    </a:cubicBezTo>
                    <a:lnTo>
                      <a:pt x="1563052" y="390525"/>
                    </a:lnTo>
                    <a:cubicBezTo>
                      <a:pt x="1565910" y="396240"/>
                      <a:pt x="1567815" y="402907"/>
                      <a:pt x="1567815" y="408622"/>
                    </a:cubicBezTo>
                    <a:cubicBezTo>
                      <a:pt x="1567815" y="414337"/>
                      <a:pt x="1565910" y="420052"/>
                      <a:pt x="1563052" y="424815"/>
                    </a:cubicBezTo>
                    <a:cubicBezTo>
                      <a:pt x="1557337" y="433387"/>
                      <a:pt x="1549717" y="438150"/>
                      <a:pt x="1540192" y="440055"/>
                    </a:cubicBezTo>
                    <a:cubicBezTo>
                      <a:pt x="1530667" y="441960"/>
                      <a:pt x="1521142" y="440055"/>
                      <a:pt x="1512570" y="433387"/>
                    </a:cubicBezTo>
                    <a:cubicBezTo>
                      <a:pt x="1503045" y="427672"/>
                      <a:pt x="1497330" y="420052"/>
                      <a:pt x="1495425" y="410527"/>
                    </a:cubicBezTo>
                    <a:cubicBezTo>
                      <a:pt x="1493520" y="401955"/>
                      <a:pt x="1494472" y="393382"/>
                      <a:pt x="1500187" y="384810"/>
                    </a:cubicBezTo>
                    <a:cubicBezTo>
                      <a:pt x="1504950" y="377190"/>
                      <a:pt x="1510665" y="372427"/>
                      <a:pt x="1518285" y="371475"/>
                    </a:cubicBezTo>
                    <a:close/>
                    <a:moveTo>
                      <a:pt x="152400" y="333375"/>
                    </a:moveTo>
                    <a:cubicBezTo>
                      <a:pt x="148590" y="332422"/>
                      <a:pt x="143828" y="332422"/>
                      <a:pt x="139065" y="335280"/>
                    </a:cubicBezTo>
                    <a:lnTo>
                      <a:pt x="153353" y="362902"/>
                    </a:lnTo>
                    <a:cubicBezTo>
                      <a:pt x="158115" y="360045"/>
                      <a:pt x="161925" y="356235"/>
                      <a:pt x="162878" y="353377"/>
                    </a:cubicBezTo>
                    <a:cubicBezTo>
                      <a:pt x="164783" y="349567"/>
                      <a:pt x="163830" y="345757"/>
                      <a:pt x="161925" y="340995"/>
                    </a:cubicBezTo>
                    <a:cubicBezTo>
                      <a:pt x="160020" y="337185"/>
                      <a:pt x="156210" y="334327"/>
                      <a:pt x="152400" y="333375"/>
                    </a:cubicBezTo>
                    <a:close/>
                    <a:moveTo>
                      <a:pt x="146685" y="320992"/>
                    </a:moveTo>
                    <a:cubicBezTo>
                      <a:pt x="155258" y="322897"/>
                      <a:pt x="161925" y="328612"/>
                      <a:pt x="166688" y="338137"/>
                    </a:cubicBezTo>
                    <a:cubicBezTo>
                      <a:pt x="170498" y="345757"/>
                      <a:pt x="171450" y="353377"/>
                      <a:pt x="169545" y="360997"/>
                    </a:cubicBezTo>
                    <a:cubicBezTo>
                      <a:pt x="167640" y="367665"/>
                      <a:pt x="161925" y="374332"/>
                      <a:pt x="154305" y="378142"/>
                    </a:cubicBezTo>
                    <a:lnTo>
                      <a:pt x="132398" y="338137"/>
                    </a:lnTo>
                    <a:cubicBezTo>
                      <a:pt x="131445" y="338137"/>
                      <a:pt x="131445" y="339090"/>
                      <a:pt x="130493" y="339090"/>
                    </a:cubicBezTo>
                    <a:cubicBezTo>
                      <a:pt x="129540" y="339090"/>
                      <a:pt x="128588" y="340042"/>
                      <a:pt x="127635" y="340042"/>
                    </a:cubicBezTo>
                    <a:cubicBezTo>
                      <a:pt x="118110" y="344805"/>
                      <a:pt x="112395" y="350520"/>
                      <a:pt x="108585" y="356235"/>
                    </a:cubicBezTo>
                    <a:cubicBezTo>
                      <a:pt x="104775" y="361950"/>
                      <a:pt x="104775" y="368617"/>
                      <a:pt x="108585" y="374332"/>
                    </a:cubicBezTo>
                    <a:cubicBezTo>
                      <a:pt x="110490" y="378142"/>
                      <a:pt x="113348" y="380047"/>
                      <a:pt x="117158" y="382905"/>
                    </a:cubicBezTo>
                    <a:cubicBezTo>
                      <a:pt x="121920" y="383857"/>
                      <a:pt x="126683" y="385762"/>
                      <a:pt x="131445" y="385762"/>
                    </a:cubicBezTo>
                    <a:lnTo>
                      <a:pt x="131445" y="391477"/>
                    </a:lnTo>
                    <a:cubicBezTo>
                      <a:pt x="124778" y="391477"/>
                      <a:pt x="118110" y="389572"/>
                      <a:pt x="113348" y="387667"/>
                    </a:cubicBezTo>
                    <a:cubicBezTo>
                      <a:pt x="108585" y="384810"/>
                      <a:pt x="104775" y="381000"/>
                      <a:pt x="101918" y="375285"/>
                    </a:cubicBezTo>
                    <a:cubicBezTo>
                      <a:pt x="97155" y="366712"/>
                      <a:pt x="96203" y="357187"/>
                      <a:pt x="99060" y="347662"/>
                    </a:cubicBezTo>
                    <a:cubicBezTo>
                      <a:pt x="101918" y="338137"/>
                      <a:pt x="108585" y="331470"/>
                      <a:pt x="118110" y="325755"/>
                    </a:cubicBezTo>
                    <a:cubicBezTo>
                      <a:pt x="127635" y="320040"/>
                      <a:pt x="137160" y="319087"/>
                      <a:pt x="146685" y="320992"/>
                    </a:cubicBezTo>
                    <a:close/>
                    <a:moveTo>
                      <a:pt x="1555432" y="291465"/>
                    </a:moveTo>
                    <a:cubicBezTo>
                      <a:pt x="1557337" y="290512"/>
                      <a:pt x="1559242" y="290512"/>
                      <a:pt x="1561147" y="291465"/>
                    </a:cubicBezTo>
                    <a:cubicBezTo>
                      <a:pt x="1563052" y="292417"/>
                      <a:pt x="1564957" y="294322"/>
                      <a:pt x="1564957" y="296227"/>
                    </a:cubicBezTo>
                    <a:cubicBezTo>
                      <a:pt x="1564957" y="298132"/>
                      <a:pt x="1564957" y="300037"/>
                      <a:pt x="1564005" y="302895"/>
                    </a:cubicBezTo>
                    <a:cubicBezTo>
                      <a:pt x="1563052" y="303847"/>
                      <a:pt x="1562100" y="305752"/>
                      <a:pt x="1559242" y="307657"/>
                    </a:cubicBezTo>
                    <a:cubicBezTo>
                      <a:pt x="1556385" y="309562"/>
                      <a:pt x="1555432" y="310515"/>
                      <a:pt x="1554480" y="311467"/>
                    </a:cubicBezTo>
                    <a:cubicBezTo>
                      <a:pt x="1553527" y="313372"/>
                      <a:pt x="1553527" y="315277"/>
                      <a:pt x="1553527" y="317182"/>
                    </a:cubicBezTo>
                    <a:cubicBezTo>
                      <a:pt x="1553527" y="320040"/>
                      <a:pt x="1554480" y="322897"/>
                      <a:pt x="1555432" y="326707"/>
                    </a:cubicBezTo>
                    <a:lnTo>
                      <a:pt x="1581150" y="340042"/>
                    </a:lnTo>
                    <a:cubicBezTo>
                      <a:pt x="1588770" y="343852"/>
                      <a:pt x="1594485" y="345757"/>
                      <a:pt x="1596390" y="345757"/>
                    </a:cubicBezTo>
                    <a:cubicBezTo>
                      <a:pt x="1599247" y="345757"/>
                      <a:pt x="1602105" y="342900"/>
                      <a:pt x="1604962" y="339090"/>
                    </a:cubicBezTo>
                    <a:lnTo>
                      <a:pt x="1608772" y="340995"/>
                    </a:lnTo>
                    <a:lnTo>
                      <a:pt x="1590675" y="376237"/>
                    </a:lnTo>
                    <a:lnTo>
                      <a:pt x="1586865" y="374332"/>
                    </a:lnTo>
                    <a:cubicBezTo>
                      <a:pt x="1588770" y="369570"/>
                      <a:pt x="1588770" y="365760"/>
                      <a:pt x="1587817" y="363855"/>
                    </a:cubicBezTo>
                    <a:cubicBezTo>
                      <a:pt x="1586865" y="360997"/>
                      <a:pt x="1582102" y="358140"/>
                      <a:pt x="1574482" y="354330"/>
                    </a:cubicBezTo>
                    <a:lnTo>
                      <a:pt x="1556385" y="344805"/>
                    </a:lnTo>
                    <a:cubicBezTo>
                      <a:pt x="1549717" y="341947"/>
                      <a:pt x="1545907" y="340042"/>
                      <a:pt x="1542097" y="340042"/>
                    </a:cubicBezTo>
                    <a:cubicBezTo>
                      <a:pt x="1539240" y="340042"/>
                      <a:pt x="1536382" y="342900"/>
                      <a:pt x="1533525" y="346710"/>
                    </a:cubicBezTo>
                    <a:lnTo>
                      <a:pt x="1529715" y="344805"/>
                    </a:lnTo>
                    <a:cubicBezTo>
                      <a:pt x="1531620" y="340042"/>
                      <a:pt x="1533525" y="336232"/>
                      <a:pt x="1534477" y="333375"/>
                    </a:cubicBezTo>
                    <a:cubicBezTo>
                      <a:pt x="1535430" y="330517"/>
                      <a:pt x="1536382" y="327660"/>
                      <a:pt x="1536382" y="325755"/>
                    </a:cubicBezTo>
                    <a:lnTo>
                      <a:pt x="1540192" y="319087"/>
                    </a:lnTo>
                    <a:lnTo>
                      <a:pt x="1549717" y="323850"/>
                    </a:lnTo>
                    <a:cubicBezTo>
                      <a:pt x="1548765" y="319087"/>
                      <a:pt x="1547812" y="314325"/>
                      <a:pt x="1547812" y="309562"/>
                    </a:cubicBezTo>
                    <a:cubicBezTo>
                      <a:pt x="1547812" y="304800"/>
                      <a:pt x="1548765" y="300990"/>
                      <a:pt x="1550670" y="297180"/>
                    </a:cubicBezTo>
                    <a:cubicBezTo>
                      <a:pt x="1551622" y="294322"/>
                      <a:pt x="1553527" y="292417"/>
                      <a:pt x="1555432" y="291465"/>
                    </a:cubicBezTo>
                    <a:close/>
                    <a:moveTo>
                      <a:pt x="100965" y="240030"/>
                    </a:moveTo>
                    <a:lnTo>
                      <a:pt x="66675" y="255270"/>
                    </a:lnTo>
                    <a:cubicBezTo>
                      <a:pt x="64770" y="259080"/>
                      <a:pt x="63818" y="263842"/>
                      <a:pt x="62865" y="267652"/>
                    </a:cubicBezTo>
                    <a:cubicBezTo>
                      <a:pt x="62865" y="271462"/>
                      <a:pt x="62865" y="275272"/>
                      <a:pt x="64770" y="278130"/>
                    </a:cubicBezTo>
                    <a:cubicBezTo>
                      <a:pt x="67628" y="283845"/>
                      <a:pt x="71438" y="287655"/>
                      <a:pt x="78105" y="289560"/>
                    </a:cubicBezTo>
                    <a:cubicBezTo>
                      <a:pt x="83820" y="290512"/>
                      <a:pt x="91440" y="289560"/>
                      <a:pt x="100013" y="285750"/>
                    </a:cubicBezTo>
                    <a:cubicBezTo>
                      <a:pt x="108585" y="281940"/>
                      <a:pt x="114300" y="277177"/>
                      <a:pt x="118110" y="272415"/>
                    </a:cubicBezTo>
                    <a:cubicBezTo>
                      <a:pt x="120968" y="267652"/>
                      <a:pt x="121920" y="261937"/>
                      <a:pt x="119063" y="255270"/>
                    </a:cubicBezTo>
                    <a:cubicBezTo>
                      <a:pt x="117158" y="251460"/>
                      <a:pt x="115253" y="248602"/>
                      <a:pt x="112395" y="246697"/>
                    </a:cubicBezTo>
                    <a:cubicBezTo>
                      <a:pt x="109538" y="243840"/>
                      <a:pt x="105728" y="241935"/>
                      <a:pt x="100965" y="240030"/>
                    </a:cubicBezTo>
                    <a:close/>
                    <a:moveTo>
                      <a:pt x="1584007" y="216217"/>
                    </a:moveTo>
                    <a:lnTo>
                      <a:pt x="1605915" y="220980"/>
                    </a:lnTo>
                    <a:lnTo>
                      <a:pt x="1604962" y="224790"/>
                    </a:lnTo>
                    <a:cubicBezTo>
                      <a:pt x="1598295" y="224790"/>
                      <a:pt x="1592580" y="226695"/>
                      <a:pt x="1587817" y="229552"/>
                    </a:cubicBezTo>
                    <a:cubicBezTo>
                      <a:pt x="1583055" y="232410"/>
                      <a:pt x="1579245" y="236220"/>
                      <a:pt x="1577340" y="240982"/>
                    </a:cubicBezTo>
                    <a:cubicBezTo>
                      <a:pt x="1575435" y="244792"/>
                      <a:pt x="1575435" y="248602"/>
                      <a:pt x="1576387" y="251460"/>
                    </a:cubicBezTo>
                    <a:cubicBezTo>
                      <a:pt x="1577340" y="254317"/>
                      <a:pt x="1579245" y="256222"/>
                      <a:pt x="1582102" y="258127"/>
                    </a:cubicBezTo>
                    <a:cubicBezTo>
                      <a:pt x="1585912" y="260032"/>
                      <a:pt x="1591627" y="256222"/>
                      <a:pt x="1599247" y="247650"/>
                    </a:cubicBezTo>
                    <a:cubicBezTo>
                      <a:pt x="1599247" y="247650"/>
                      <a:pt x="1600200" y="246697"/>
                      <a:pt x="1601152" y="245745"/>
                    </a:cubicBezTo>
                    <a:cubicBezTo>
                      <a:pt x="1613535" y="229552"/>
                      <a:pt x="1624965" y="223837"/>
                      <a:pt x="1632585" y="226695"/>
                    </a:cubicBezTo>
                    <a:cubicBezTo>
                      <a:pt x="1639252" y="229552"/>
                      <a:pt x="1643062" y="234315"/>
                      <a:pt x="1644967" y="240982"/>
                    </a:cubicBezTo>
                    <a:cubicBezTo>
                      <a:pt x="1646872" y="247650"/>
                      <a:pt x="1646872" y="255270"/>
                      <a:pt x="1643062" y="262890"/>
                    </a:cubicBezTo>
                    <a:cubicBezTo>
                      <a:pt x="1641157" y="266700"/>
                      <a:pt x="1639252" y="270510"/>
                      <a:pt x="1636395" y="273367"/>
                    </a:cubicBezTo>
                    <a:cubicBezTo>
                      <a:pt x="1633537" y="276225"/>
                      <a:pt x="1629727" y="279082"/>
                      <a:pt x="1625917" y="281940"/>
                    </a:cubicBezTo>
                    <a:lnTo>
                      <a:pt x="1633537" y="287655"/>
                    </a:lnTo>
                    <a:lnTo>
                      <a:pt x="1631632" y="292417"/>
                    </a:lnTo>
                    <a:lnTo>
                      <a:pt x="1604962" y="285750"/>
                    </a:lnTo>
                    <a:lnTo>
                      <a:pt x="1605915" y="280987"/>
                    </a:lnTo>
                    <a:cubicBezTo>
                      <a:pt x="1612582" y="281940"/>
                      <a:pt x="1619250" y="280987"/>
                      <a:pt x="1624965" y="277177"/>
                    </a:cubicBezTo>
                    <a:cubicBezTo>
                      <a:pt x="1630680" y="273367"/>
                      <a:pt x="1635442" y="268605"/>
                      <a:pt x="1638300" y="261937"/>
                    </a:cubicBezTo>
                    <a:cubicBezTo>
                      <a:pt x="1640205" y="257175"/>
                      <a:pt x="1640205" y="253365"/>
                      <a:pt x="1639252" y="249555"/>
                    </a:cubicBezTo>
                    <a:cubicBezTo>
                      <a:pt x="1638300" y="245745"/>
                      <a:pt x="1636395" y="242887"/>
                      <a:pt x="1632585" y="241935"/>
                    </a:cubicBezTo>
                    <a:cubicBezTo>
                      <a:pt x="1627822" y="240030"/>
                      <a:pt x="1622107" y="243840"/>
                      <a:pt x="1615440" y="252412"/>
                    </a:cubicBezTo>
                    <a:cubicBezTo>
                      <a:pt x="1613535" y="254317"/>
                      <a:pt x="1612582" y="255270"/>
                      <a:pt x="1611630" y="256222"/>
                    </a:cubicBezTo>
                    <a:cubicBezTo>
                      <a:pt x="1604010" y="264795"/>
                      <a:pt x="1598295" y="270510"/>
                      <a:pt x="1594485" y="272415"/>
                    </a:cubicBezTo>
                    <a:cubicBezTo>
                      <a:pt x="1590675" y="274320"/>
                      <a:pt x="1585912" y="274320"/>
                      <a:pt x="1581150" y="272415"/>
                    </a:cubicBezTo>
                    <a:cubicBezTo>
                      <a:pt x="1575435" y="270510"/>
                      <a:pt x="1571625" y="265747"/>
                      <a:pt x="1570672" y="260032"/>
                    </a:cubicBezTo>
                    <a:cubicBezTo>
                      <a:pt x="1568767" y="254317"/>
                      <a:pt x="1569720" y="247650"/>
                      <a:pt x="1572577" y="240982"/>
                    </a:cubicBezTo>
                    <a:cubicBezTo>
                      <a:pt x="1573530" y="238125"/>
                      <a:pt x="1575435" y="235267"/>
                      <a:pt x="1578292" y="231457"/>
                    </a:cubicBezTo>
                    <a:cubicBezTo>
                      <a:pt x="1581150" y="228600"/>
                      <a:pt x="1584007" y="225742"/>
                      <a:pt x="1586865" y="222885"/>
                    </a:cubicBezTo>
                    <a:lnTo>
                      <a:pt x="1583055" y="220027"/>
                    </a:lnTo>
                    <a:close/>
                    <a:moveTo>
                      <a:pt x="134303" y="198120"/>
                    </a:moveTo>
                    <a:lnTo>
                      <a:pt x="135255" y="199072"/>
                    </a:lnTo>
                    <a:cubicBezTo>
                      <a:pt x="137160" y="202882"/>
                      <a:pt x="138113" y="205740"/>
                      <a:pt x="140018" y="207645"/>
                    </a:cubicBezTo>
                    <a:cubicBezTo>
                      <a:pt x="141923" y="210502"/>
                      <a:pt x="143828" y="212407"/>
                      <a:pt x="145733" y="214312"/>
                    </a:cubicBezTo>
                    <a:lnTo>
                      <a:pt x="148590" y="220980"/>
                    </a:lnTo>
                    <a:lnTo>
                      <a:pt x="110490" y="237172"/>
                    </a:lnTo>
                    <a:cubicBezTo>
                      <a:pt x="115253" y="239077"/>
                      <a:pt x="119063" y="241935"/>
                      <a:pt x="121920" y="244792"/>
                    </a:cubicBezTo>
                    <a:cubicBezTo>
                      <a:pt x="124778" y="247650"/>
                      <a:pt x="127635" y="251460"/>
                      <a:pt x="129540" y="256222"/>
                    </a:cubicBezTo>
                    <a:cubicBezTo>
                      <a:pt x="133350" y="264795"/>
                      <a:pt x="133350" y="273367"/>
                      <a:pt x="129540" y="280987"/>
                    </a:cubicBezTo>
                    <a:cubicBezTo>
                      <a:pt x="125730" y="288607"/>
                      <a:pt x="118110" y="295275"/>
                      <a:pt x="108585" y="299085"/>
                    </a:cubicBezTo>
                    <a:cubicBezTo>
                      <a:pt x="98108" y="302895"/>
                      <a:pt x="89535" y="303847"/>
                      <a:pt x="80963" y="300990"/>
                    </a:cubicBezTo>
                    <a:cubicBezTo>
                      <a:pt x="72390" y="298132"/>
                      <a:pt x="66675" y="292417"/>
                      <a:pt x="62865" y="283845"/>
                    </a:cubicBezTo>
                    <a:cubicBezTo>
                      <a:pt x="60960" y="279082"/>
                      <a:pt x="60008" y="275272"/>
                      <a:pt x="60008" y="270510"/>
                    </a:cubicBezTo>
                    <a:cubicBezTo>
                      <a:pt x="60008" y="265747"/>
                      <a:pt x="60008" y="261937"/>
                      <a:pt x="61913" y="257175"/>
                    </a:cubicBezTo>
                    <a:lnTo>
                      <a:pt x="50483" y="258127"/>
                    </a:lnTo>
                    <a:lnTo>
                      <a:pt x="46673" y="248602"/>
                    </a:lnTo>
                    <a:lnTo>
                      <a:pt x="116205" y="219075"/>
                    </a:lnTo>
                    <a:cubicBezTo>
                      <a:pt x="123825" y="216217"/>
                      <a:pt x="128588" y="213360"/>
                      <a:pt x="130493" y="210502"/>
                    </a:cubicBezTo>
                    <a:cubicBezTo>
                      <a:pt x="132398" y="207645"/>
                      <a:pt x="132398" y="203835"/>
                      <a:pt x="130493" y="200025"/>
                    </a:cubicBezTo>
                    <a:close/>
                    <a:moveTo>
                      <a:pt x="1602105" y="165735"/>
                    </a:moveTo>
                    <a:lnTo>
                      <a:pt x="1646872" y="178117"/>
                    </a:lnTo>
                    <a:cubicBezTo>
                      <a:pt x="1655445" y="180022"/>
                      <a:pt x="1660207" y="180975"/>
                      <a:pt x="1663065" y="180022"/>
                    </a:cubicBezTo>
                    <a:cubicBezTo>
                      <a:pt x="1665922" y="179070"/>
                      <a:pt x="1667827" y="176212"/>
                      <a:pt x="1669732" y="171450"/>
                    </a:cubicBezTo>
                    <a:lnTo>
                      <a:pt x="1673542" y="172402"/>
                    </a:lnTo>
                    <a:lnTo>
                      <a:pt x="1662112" y="209550"/>
                    </a:lnTo>
                    <a:lnTo>
                      <a:pt x="1658302" y="208597"/>
                    </a:lnTo>
                    <a:cubicBezTo>
                      <a:pt x="1659255" y="203835"/>
                      <a:pt x="1658302" y="200025"/>
                      <a:pt x="1657350" y="198120"/>
                    </a:cubicBezTo>
                    <a:cubicBezTo>
                      <a:pt x="1655445" y="196215"/>
                      <a:pt x="1650682" y="193357"/>
                      <a:pt x="1642110" y="191452"/>
                    </a:cubicBezTo>
                    <a:lnTo>
                      <a:pt x="1622107" y="185737"/>
                    </a:lnTo>
                    <a:cubicBezTo>
                      <a:pt x="1615440" y="183832"/>
                      <a:pt x="1610677" y="182880"/>
                      <a:pt x="1607820" y="183832"/>
                    </a:cubicBezTo>
                    <a:cubicBezTo>
                      <a:pt x="1604962" y="184785"/>
                      <a:pt x="1603057" y="187642"/>
                      <a:pt x="1601152" y="192405"/>
                    </a:cubicBezTo>
                    <a:lnTo>
                      <a:pt x="1597342" y="191452"/>
                    </a:lnTo>
                    <a:lnTo>
                      <a:pt x="1598295" y="189547"/>
                    </a:lnTo>
                    <a:cubicBezTo>
                      <a:pt x="1599247" y="186690"/>
                      <a:pt x="1600200" y="183832"/>
                      <a:pt x="1600200" y="180975"/>
                    </a:cubicBezTo>
                    <a:cubicBezTo>
                      <a:pt x="1600200" y="178117"/>
                      <a:pt x="1600200" y="175260"/>
                      <a:pt x="1600200" y="172402"/>
                    </a:cubicBezTo>
                    <a:close/>
                    <a:moveTo>
                      <a:pt x="1587817" y="159067"/>
                    </a:moveTo>
                    <a:cubicBezTo>
                      <a:pt x="1589722" y="160020"/>
                      <a:pt x="1591627" y="160972"/>
                      <a:pt x="1592580" y="162877"/>
                    </a:cubicBezTo>
                    <a:cubicBezTo>
                      <a:pt x="1593532" y="164782"/>
                      <a:pt x="1593532" y="166687"/>
                      <a:pt x="1593532" y="169545"/>
                    </a:cubicBezTo>
                    <a:cubicBezTo>
                      <a:pt x="1592580" y="171450"/>
                      <a:pt x="1591627" y="173355"/>
                      <a:pt x="1589722" y="174307"/>
                    </a:cubicBezTo>
                    <a:cubicBezTo>
                      <a:pt x="1587817" y="176212"/>
                      <a:pt x="1585912" y="176212"/>
                      <a:pt x="1583055" y="175260"/>
                    </a:cubicBezTo>
                    <a:cubicBezTo>
                      <a:pt x="1581150" y="174307"/>
                      <a:pt x="1579245" y="173355"/>
                      <a:pt x="1578292" y="171450"/>
                    </a:cubicBezTo>
                    <a:cubicBezTo>
                      <a:pt x="1577340" y="169545"/>
                      <a:pt x="1577340" y="167640"/>
                      <a:pt x="1577340" y="164782"/>
                    </a:cubicBezTo>
                    <a:cubicBezTo>
                      <a:pt x="1578292" y="162877"/>
                      <a:pt x="1579245" y="160972"/>
                      <a:pt x="1581150" y="160020"/>
                    </a:cubicBezTo>
                    <a:cubicBezTo>
                      <a:pt x="1583055" y="159067"/>
                      <a:pt x="1584960" y="159067"/>
                      <a:pt x="1587817" y="159067"/>
                    </a:cubicBezTo>
                    <a:close/>
                    <a:moveTo>
                      <a:pt x="71437" y="158115"/>
                    </a:moveTo>
                    <a:lnTo>
                      <a:pt x="79057" y="187642"/>
                    </a:lnTo>
                    <a:cubicBezTo>
                      <a:pt x="84772" y="185737"/>
                      <a:pt x="88582" y="183832"/>
                      <a:pt x="90487" y="180022"/>
                    </a:cubicBezTo>
                    <a:cubicBezTo>
                      <a:pt x="93345" y="176212"/>
                      <a:pt x="93345" y="172402"/>
                      <a:pt x="92392" y="168592"/>
                    </a:cubicBezTo>
                    <a:cubicBezTo>
                      <a:pt x="91440" y="163830"/>
                      <a:pt x="88582" y="160972"/>
                      <a:pt x="85725" y="159067"/>
                    </a:cubicBezTo>
                    <a:cubicBezTo>
                      <a:pt x="81915" y="158115"/>
                      <a:pt x="77152" y="157162"/>
                      <a:pt x="71437" y="158115"/>
                    </a:cubicBezTo>
                    <a:close/>
                    <a:moveTo>
                      <a:pt x="54292" y="142875"/>
                    </a:moveTo>
                    <a:cubicBezTo>
                      <a:pt x="64770" y="140017"/>
                      <a:pt x="74295" y="140970"/>
                      <a:pt x="82867" y="145732"/>
                    </a:cubicBezTo>
                    <a:cubicBezTo>
                      <a:pt x="90487" y="150495"/>
                      <a:pt x="96202" y="157162"/>
                      <a:pt x="98107" y="166687"/>
                    </a:cubicBezTo>
                    <a:cubicBezTo>
                      <a:pt x="100012" y="175260"/>
                      <a:pt x="99060" y="182880"/>
                      <a:pt x="95250" y="189547"/>
                    </a:cubicBezTo>
                    <a:cubicBezTo>
                      <a:pt x="91440" y="196215"/>
                      <a:pt x="84772" y="200025"/>
                      <a:pt x="76200" y="202882"/>
                    </a:cubicBezTo>
                    <a:lnTo>
                      <a:pt x="64770" y="158115"/>
                    </a:lnTo>
                    <a:cubicBezTo>
                      <a:pt x="63817" y="158115"/>
                      <a:pt x="63817" y="158115"/>
                      <a:pt x="62865" y="158115"/>
                    </a:cubicBezTo>
                    <a:cubicBezTo>
                      <a:pt x="61912" y="158115"/>
                      <a:pt x="60960" y="158115"/>
                      <a:pt x="60007" y="159067"/>
                    </a:cubicBezTo>
                    <a:cubicBezTo>
                      <a:pt x="49530" y="161925"/>
                      <a:pt x="41910" y="165735"/>
                      <a:pt x="37147" y="170497"/>
                    </a:cubicBezTo>
                    <a:cubicBezTo>
                      <a:pt x="32385" y="175260"/>
                      <a:pt x="30480" y="180975"/>
                      <a:pt x="32385" y="187642"/>
                    </a:cubicBezTo>
                    <a:cubicBezTo>
                      <a:pt x="33337" y="191452"/>
                      <a:pt x="35242" y="194310"/>
                      <a:pt x="38100" y="197167"/>
                    </a:cubicBezTo>
                    <a:cubicBezTo>
                      <a:pt x="42862" y="201930"/>
                      <a:pt x="47625" y="203835"/>
                      <a:pt x="52387" y="205740"/>
                    </a:cubicBezTo>
                    <a:lnTo>
                      <a:pt x="51435" y="210502"/>
                    </a:lnTo>
                    <a:cubicBezTo>
                      <a:pt x="44767" y="208597"/>
                      <a:pt x="39052" y="205740"/>
                      <a:pt x="35242" y="201930"/>
                    </a:cubicBezTo>
                    <a:cubicBezTo>
                      <a:pt x="31432" y="198120"/>
                      <a:pt x="28575" y="193357"/>
                      <a:pt x="26670" y="186690"/>
                    </a:cubicBezTo>
                    <a:cubicBezTo>
                      <a:pt x="23812" y="177165"/>
                      <a:pt x="25717" y="167640"/>
                      <a:pt x="30480" y="159067"/>
                    </a:cubicBezTo>
                    <a:cubicBezTo>
                      <a:pt x="36195" y="150495"/>
                      <a:pt x="43815" y="145732"/>
                      <a:pt x="54292" y="142875"/>
                    </a:cubicBezTo>
                    <a:close/>
                    <a:moveTo>
                      <a:pt x="1617345" y="89535"/>
                    </a:moveTo>
                    <a:lnTo>
                      <a:pt x="1622107" y="90487"/>
                    </a:lnTo>
                    <a:lnTo>
                      <a:pt x="1618297" y="110490"/>
                    </a:lnTo>
                    <a:lnTo>
                      <a:pt x="1666875" y="120015"/>
                    </a:lnTo>
                    <a:cubicBezTo>
                      <a:pt x="1670685" y="120967"/>
                      <a:pt x="1674495" y="120967"/>
                      <a:pt x="1676400" y="119062"/>
                    </a:cubicBezTo>
                    <a:cubicBezTo>
                      <a:pt x="1678305" y="118110"/>
                      <a:pt x="1680210" y="115252"/>
                      <a:pt x="1681162" y="112395"/>
                    </a:cubicBezTo>
                    <a:cubicBezTo>
                      <a:pt x="1681162" y="110490"/>
                      <a:pt x="1681162" y="108585"/>
                      <a:pt x="1681162" y="106680"/>
                    </a:cubicBezTo>
                    <a:cubicBezTo>
                      <a:pt x="1681162" y="104775"/>
                      <a:pt x="1680210" y="101917"/>
                      <a:pt x="1678305" y="100012"/>
                    </a:cubicBezTo>
                    <a:lnTo>
                      <a:pt x="1683067" y="98107"/>
                    </a:lnTo>
                    <a:cubicBezTo>
                      <a:pt x="1684972" y="101917"/>
                      <a:pt x="1686877" y="104775"/>
                      <a:pt x="1686877" y="108585"/>
                    </a:cubicBezTo>
                    <a:cubicBezTo>
                      <a:pt x="1687830" y="111442"/>
                      <a:pt x="1687830" y="115252"/>
                      <a:pt x="1686877" y="119062"/>
                    </a:cubicBezTo>
                    <a:cubicBezTo>
                      <a:pt x="1685925" y="124777"/>
                      <a:pt x="1683067" y="129540"/>
                      <a:pt x="1680210" y="132397"/>
                    </a:cubicBezTo>
                    <a:cubicBezTo>
                      <a:pt x="1676400" y="135255"/>
                      <a:pt x="1671637" y="136207"/>
                      <a:pt x="1666875" y="134302"/>
                    </a:cubicBezTo>
                    <a:lnTo>
                      <a:pt x="1616392" y="123825"/>
                    </a:lnTo>
                    <a:lnTo>
                      <a:pt x="1614487" y="135255"/>
                    </a:lnTo>
                    <a:lnTo>
                      <a:pt x="1609725" y="134302"/>
                    </a:lnTo>
                    <a:cubicBezTo>
                      <a:pt x="1610677" y="127635"/>
                      <a:pt x="1609725" y="122872"/>
                      <a:pt x="1606867" y="119062"/>
                    </a:cubicBezTo>
                    <a:cubicBezTo>
                      <a:pt x="1604010" y="115252"/>
                      <a:pt x="1597342" y="112395"/>
                      <a:pt x="1587817" y="110490"/>
                    </a:cubicBezTo>
                    <a:lnTo>
                      <a:pt x="1588770" y="104775"/>
                    </a:lnTo>
                    <a:lnTo>
                      <a:pt x="1613535" y="109537"/>
                    </a:lnTo>
                    <a:close/>
                    <a:moveTo>
                      <a:pt x="98107" y="4762"/>
                    </a:moveTo>
                    <a:lnTo>
                      <a:pt x="103822" y="45720"/>
                    </a:lnTo>
                    <a:lnTo>
                      <a:pt x="99060" y="46672"/>
                    </a:lnTo>
                    <a:cubicBezTo>
                      <a:pt x="98107" y="41910"/>
                      <a:pt x="96202" y="38100"/>
                      <a:pt x="94297" y="37147"/>
                    </a:cubicBezTo>
                    <a:cubicBezTo>
                      <a:pt x="92392" y="35242"/>
                      <a:pt x="87630" y="35242"/>
                      <a:pt x="81915" y="36195"/>
                    </a:cubicBezTo>
                    <a:lnTo>
                      <a:pt x="60007" y="39052"/>
                    </a:lnTo>
                    <a:lnTo>
                      <a:pt x="66675" y="89535"/>
                    </a:lnTo>
                    <a:lnTo>
                      <a:pt x="88582" y="86677"/>
                    </a:lnTo>
                    <a:cubicBezTo>
                      <a:pt x="94297" y="85725"/>
                      <a:pt x="98107" y="84772"/>
                      <a:pt x="100012" y="81915"/>
                    </a:cubicBezTo>
                    <a:cubicBezTo>
                      <a:pt x="101917" y="80010"/>
                      <a:pt x="102870" y="76200"/>
                      <a:pt x="101917" y="71437"/>
                    </a:cubicBezTo>
                    <a:lnTo>
                      <a:pt x="106680" y="69532"/>
                    </a:lnTo>
                    <a:lnTo>
                      <a:pt x="112395" y="110490"/>
                    </a:lnTo>
                    <a:lnTo>
                      <a:pt x="107632" y="111442"/>
                    </a:lnTo>
                    <a:cubicBezTo>
                      <a:pt x="106680" y="106680"/>
                      <a:pt x="104775" y="102870"/>
                      <a:pt x="102870" y="101917"/>
                    </a:cubicBezTo>
                    <a:cubicBezTo>
                      <a:pt x="100965" y="100012"/>
                      <a:pt x="96202" y="100012"/>
                      <a:pt x="90487" y="100965"/>
                    </a:cubicBezTo>
                    <a:lnTo>
                      <a:pt x="32385" y="108585"/>
                    </a:lnTo>
                    <a:cubicBezTo>
                      <a:pt x="26670" y="109537"/>
                      <a:pt x="22860" y="110490"/>
                      <a:pt x="20955" y="113347"/>
                    </a:cubicBezTo>
                    <a:cubicBezTo>
                      <a:pt x="19050" y="115252"/>
                      <a:pt x="18097" y="119062"/>
                      <a:pt x="19050" y="123825"/>
                    </a:cubicBezTo>
                    <a:lnTo>
                      <a:pt x="14287" y="124777"/>
                    </a:lnTo>
                    <a:lnTo>
                      <a:pt x="8572" y="83820"/>
                    </a:lnTo>
                    <a:lnTo>
                      <a:pt x="13335" y="82867"/>
                    </a:lnTo>
                    <a:cubicBezTo>
                      <a:pt x="14287" y="87630"/>
                      <a:pt x="16192" y="91440"/>
                      <a:pt x="18097" y="92392"/>
                    </a:cubicBezTo>
                    <a:cubicBezTo>
                      <a:pt x="20002" y="94297"/>
                      <a:pt x="24765" y="94297"/>
                      <a:pt x="30480" y="93345"/>
                    </a:cubicBezTo>
                    <a:lnTo>
                      <a:pt x="59055" y="89535"/>
                    </a:lnTo>
                    <a:lnTo>
                      <a:pt x="52387" y="39052"/>
                    </a:lnTo>
                    <a:lnTo>
                      <a:pt x="23812" y="42862"/>
                    </a:lnTo>
                    <a:cubicBezTo>
                      <a:pt x="18097" y="43815"/>
                      <a:pt x="14287" y="44767"/>
                      <a:pt x="12382" y="47625"/>
                    </a:cubicBezTo>
                    <a:cubicBezTo>
                      <a:pt x="10477" y="49530"/>
                      <a:pt x="9525" y="53340"/>
                      <a:pt x="10477" y="58102"/>
                    </a:cubicBezTo>
                    <a:lnTo>
                      <a:pt x="5715" y="59055"/>
                    </a:lnTo>
                    <a:lnTo>
                      <a:pt x="0" y="18097"/>
                    </a:lnTo>
                    <a:lnTo>
                      <a:pt x="4762" y="17145"/>
                    </a:lnTo>
                    <a:cubicBezTo>
                      <a:pt x="5715" y="21907"/>
                      <a:pt x="7620" y="25717"/>
                      <a:pt x="9525" y="26670"/>
                    </a:cubicBezTo>
                    <a:cubicBezTo>
                      <a:pt x="11430" y="28575"/>
                      <a:pt x="16192" y="28575"/>
                      <a:pt x="21907" y="27622"/>
                    </a:cubicBezTo>
                    <a:lnTo>
                      <a:pt x="80010" y="20002"/>
                    </a:lnTo>
                    <a:cubicBezTo>
                      <a:pt x="85725" y="19050"/>
                      <a:pt x="89535" y="18097"/>
                      <a:pt x="91440" y="16192"/>
                    </a:cubicBezTo>
                    <a:cubicBezTo>
                      <a:pt x="93345" y="14287"/>
                      <a:pt x="94297" y="10477"/>
                      <a:pt x="93345" y="5715"/>
                    </a:cubicBezTo>
                    <a:close/>
                    <a:moveTo>
                      <a:pt x="1627822" y="0"/>
                    </a:moveTo>
                    <a:lnTo>
                      <a:pt x="1631632" y="0"/>
                    </a:lnTo>
                    <a:cubicBezTo>
                      <a:pt x="1632585" y="2857"/>
                      <a:pt x="1633537" y="5715"/>
                      <a:pt x="1635442" y="8572"/>
                    </a:cubicBezTo>
                    <a:cubicBezTo>
                      <a:pt x="1637347" y="11430"/>
                      <a:pt x="1640205" y="13335"/>
                      <a:pt x="1643062" y="14287"/>
                    </a:cubicBezTo>
                    <a:lnTo>
                      <a:pt x="1699260" y="41910"/>
                    </a:lnTo>
                    <a:cubicBezTo>
                      <a:pt x="1708785" y="46672"/>
                      <a:pt x="1715452" y="51435"/>
                      <a:pt x="1719262" y="56197"/>
                    </a:cubicBezTo>
                    <a:cubicBezTo>
                      <a:pt x="1723072" y="60960"/>
                      <a:pt x="1724977" y="66675"/>
                      <a:pt x="1724025" y="72390"/>
                    </a:cubicBezTo>
                    <a:cubicBezTo>
                      <a:pt x="1724025" y="76200"/>
                      <a:pt x="1722120" y="80010"/>
                      <a:pt x="1720215" y="81915"/>
                    </a:cubicBezTo>
                    <a:cubicBezTo>
                      <a:pt x="1718310" y="83820"/>
                      <a:pt x="1715452" y="84772"/>
                      <a:pt x="1712595" y="84772"/>
                    </a:cubicBezTo>
                    <a:cubicBezTo>
                      <a:pt x="1710690" y="84772"/>
                      <a:pt x="1708785" y="83820"/>
                      <a:pt x="1707832" y="81915"/>
                    </a:cubicBezTo>
                    <a:cubicBezTo>
                      <a:pt x="1706880" y="80962"/>
                      <a:pt x="1705927" y="79057"/>
                      <a:pt x="1706880" y="77152"/>
                    </a:cubicBezTo>
                    <a:cubicBezTo>
                      <a:pt x="1706880" y="76200"/>
                      <a:pt x="1706880" y="75247"/>
                      <a:pt x="1707832" y="74295"/>
                    </a:cubicBezTo>
                    <a:cubicBezTo>
                      <a:pt x="1708785" y="73342"/>
                      <a:pt x="1708785" y="72390"/>
                      <a:pt x="1709737" y="71437"/>
                    </a:cubicBezTo>
                    <a:cubicBezTo>
                      <a:pt x="1709737" y="71437"/>
                      <a:pt x="1710690" y="70485"/>
                      <a:pt x="1710690" y="70485"/>
                    </a:cubicBezTo>
                    <a:cubicBezTo>
                      <a:pt x="1712595" y="68580"/>
                      <a:pt x="1714500" y="66675"/>
                      <a:pt x="1714500" y="64770"/>
                    </a:cubicBezTo>
                    <a:cubicBezTo>
                      <a:pt x="1714500" y="61912"/>
                      <a:pt x="1713547" y="59055"/>
                      <a:pt x="1710690" y="56197"/>
                    </a:cubicBezTo>
                    <a:cubicBezTo>
                      <a:pt x="1707832" y="53340"/>
                      <a:pt x="1703070" y="50482"/>
                      <a:pt x="1698307" y="48577"/>
                    </a:cubicBezTo>
                    <a:lnTo>
                      <a:pt x="1637347" y="66675"/>
                    </a:lnTo>
                    <a:cubicBezTo>
                      <a:pt x="1633537" y="67627"/>
                      <a:pt x="1630680" y="68580"/>
                      <a:pt x="1628775" y="70485"/>
                    </a:cubicBezTo>
                    <a:cubicBezTo>
                      <a:pt x="1626870" y="72390"/>
                      <a:pt x="1625917" y="74295"/>
                      <a:pt x="1624965" y="77152"/>
                    </a:cubicBezTo>
                    <a:lnTo>
                      <a:pt x="1621155" y="77152"/>
                    </a:lnTo>
                    <a:lnTo>
                      <a:pt x="1624965" y="43815"/>
                    </a:lnTo>
                    <a:lnTo>
                      <a:pt x="1628775" y="43815"/>
                    </a:lnTo>
                    <a:cubicBezTo>
                      <a:pt x="1628775" y="46672"/>
                      <a:pt x="1628775" y="49530"/>
                      <a:pt x="1629727" y="50482"/>
                    </a:cubicBezTo>
                    <a:cubicBezTo>
                      <a:pt x="1630680" y="51435"/>
                      <a:pt x="1631632" y="52387"/>
                      <a:pt x="1633537" y="52387"/>
                    </a:cubicBezTo>
                    <a:cubicBezTo>
                      <a:pt x="1634490" y="52387"/>
                      <a:pt x="1635442" y="52387"/>
                      <a:pt x="1635442" y="52387"/>
                    </a:cubicBezTo>
                    <a:cubicBezTo>
                      <a:pt x="1636395" y="52387"/>
                      <a:pt x="1637347" y="52387"/>
                      <a:pt x="1638300" y="51435"/>
                    </a:cubicBezTo>
                    <a:lnTo>
                      <a:pt x="1681162" y="40957"/>
                    </a:lnTo>
                    <a:lnTo>
                      <a:pt x="1645920" y="23812"/>
                    </a:lnTo>
                    <a:cubicBezTo>
                      <a:pt x="1644967" y="22860"/>
                      <a:pt x="1643062" y="22860"/>
                      <a:pt x="1642110" y="21907"/>
                    </a:cubicBezTo>
                    <a:cubicBezTo>
                      <a:pt x="1641157" y="21907"/>
                      <a:pt x="1640205" y="20955"/>
                      <a:pt x="1638300" y="20955"/>
                    </a:cubicBezTo>
                    <a:cubicBezTo>
                      <a:pt x="1636395" y="20955"/>
                      <a:pt x="1634490" y="20955"/>
                      <a:pt x="1632585" y="21907"/>
                    </a:cubicBezTo>
                    <a:cubicBezTo>
                      <a:pt x="1631632" y="22860"/>
                      <a:pt x="1629727" y="25717"/>
                      <a:pt x="1628775" y="28575"/>
                    </a:cubicBezTo>
                    <a:lnTo>
                      <a:pt x="1624965" y="28575"/>
                    </a:lnTo>
                    <a:close/>
                  </a:path>
                </a:pathLst>
              </a:custGeom>
              <a:solidFill>
                <a:srgbClr val="231815"/>
              </a:solidFill>
              <a:ln w="9525" cap="flat">
                <a:noFill/>
                <a:prstDash val="solid"/>
                <a:miter/>
              </a:ln>
            </p:spPr>
            <p:txBody>
              <a:bodyPr anchor="ctr"/>
              <a:lstStyle/>
              <a:p>
                <a:pPr algn="ctr"/>
                <a:endParaRPr/>
              </a:p>
            </p:txBody>
          </p:sp>
          <p:sp>
            <p:nvSpPr>
              <p:cNvPr id="25" name="işľïde">
                <a:extLst>
                  <a:ext uri="{FF2B5EF4-FFF2-40B4-BE49-F238E27FC236}">
                    <a16:creationId xmlns:a16="http://schemas.microsoft.com/office/drawing/2014/main" xmlns="" id="{6EA776CD-662D-4050-B7F4-D4096FC8A1B5}"/>
                  </a:ext>
                </a:extLst>
              </p:cNvPr>
              <p:cNvSpPr/>
              <p:nvPr/>
            </p:nvSpPr>
            <p:spPr>
              <a:xfrm>
                <a:off x="1955006" y="2493168"/>
                <a:ext cx="1866900" cy="1866900"/>
              </a:xfrm>
              <a:custGeom>
                <a:avLst/>
                <a:gdLst>
                  <a:gd name="connsiteX0" fmla="*/ 934879 w 1866900"/>
                  <a:gd name="connsiteY0" fmla="*/ 1862614 h 1866900"/>
                  <a:gd name="connsiteX1" fmla="*/ 573881 w 1866900"/>
                  <a:gd name="connsiteY1" fmla="*/ 1789271 h 1866900"/>
                  <a:gd name="connsiteX2" fmla="*/ 278606 w 1866900"/>
                  <a:gd name="connsiteY2" fmla="*/ 1590199 h 1866900"/>
                  <a:gd name="connsiteX3" fmla="*/ 79534 w 1866900"/>
                  <a:gd name="connsiteY3" fmla="*/ 1294924 h 1866900"/>
                  <a:gd name="connsiteX4" fmla="*/ 7144 w 1866900"/>
                  <a:gd name="connsiteY4" fmla="*/ 934879 h 1866900"/>
                  <a:gd name="connsiteX5" fmla="*/ 80486 w 1866900"/>
                  <a:gd name="connsiteY5" fmla="*/ 573881 h 1866900"/>
                  <a:gd name="connsiteX6" fmla="*/ 279559 w 1866900"/>
                  <a:gd name="connsiteY6" fmla="*/ 278606 h 1866900"/>
                  <a:gd name="connsiteX7" fmla="*/ 574834 w 1866900"/>
                  <a:gd name="connsiteY7" fmla="*/ 79534 h 1866900"/>
                  <a:gd name="connsiteX8" fmla="*/ 934879 w 1866900"/>
                  <a:gd name="connsiteY8" fmla="*/ 7144 h 1866900"/>
                  <a:gd name="connsiteX9" fmla="*/ 1295876 w 1866900"/>
                  <a:gd name="connsiteY9" fmla="*/ 80486 h 1866900"/>
                  <a:gd name="connsiteX10" fmla="*/ 1591151 w 1866900"/>
                  <a:gd name="connsiteY10" fmla="*/ 279559 h 1866900"/>
                  <a:gd name="connsiteX11" fmla="*/ 1790224 w 1866900"/>
                  <a:gd name="connsiteY11" fmla="*/ 574834 h 1866900"/>
                  <a:gd name="connsiteX12" fmla="*/ 1863566 w 1866900"/>
                  <a:gd name="connsiteY12" fmla="*/ 935831 h 1866900"/>
                  <a:gd name="connsiteX13" fmla="*/ 1790224 w 1866900"/>
                  <a:gd name="connsiteY13" fmla="*/ 1296829 h 1866900"/>
                  <a:gd name="connsiteX14" fmla="*/ 1591151 w 1866900"/>
                  <a:gd name="connsiteY14" fmla="*/ 1592104 h 1866900"/>
                  <a:gd name="connsiteX15" fmla="*/ 1295876 w 1866900"/>
                  <a:gd name="connsiteY15" fmla="*/ 1791176 h 1866900"/>
                  <a:gd name="connsiteX16" fmla="*/ 934879 w 1866900"/>
                  <a:gd name="connsiteY16" fmla="*/ 1862614 h 1866900"/>
                  <a:gd name="connsiteX17" fmla="*/ 934879 w 1866900"/>
                  <a:gd name="connsiteY17" fmla="*/ 25241 h 1866900"/>
                  <a:gd name="connsiteX18" fmla="*/ 25241 w 1866900"/>
                  <a:gd name="connsiteY18" fmla="*/ 934879 h 1866900"/>
                  <a:gd name="connsiteX19" fmla="*/ 934879 w 1866900"/>
                  <a:gd name="connsiteY19" fmla="*/ 1844516 h 1866900"/>
                  <a:gd name="connsiteX20" fmla="*/ 1844516 w 1866900"/>
                  <a:gd name="connsiteY20" fmla="*/ 934879 h 1866900"/>
                  <a:gd name="connsiteX21" fmla="*/ 934879 w 1866900"/>
                  <a:gd name="connsiteY21" fmla="*/ 25241 h 1866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866900" h="1866900">
                    <a:moveTo>
                      <a:pt x="934879" y="1862614"/>
                    </a:moveTo>
                    <a:cubicBezTo>
                      <a:pt x="810101" y="1862614"/>
                      <a:pt x="688181" y="1837849"/>
                      <a:pt x="573881" y="1789271"/>
                    </a:cubicBezTo>
                    <a:cubicBezTo>
                      <a:pt x="463391" y="1742599"/>
                      <a:pt x="364331" y="1675924"/>
                      <a:pt x="278606" y="1590199"/>
                    </a:cubicBezTo>
                    <a:cubicBezTo>
                      <a:pt x="193834" y="1505426"/>
                      <a:pt x="126206" y="1405414"/>
                      <a:pt x="79534" y="1294924"/>
                    </a:cubicBezTo>
                    <a:cubicBezTo>
                      <a:pt x="31909" y="1181576"/>
                      <a:pt x="7144" y="1059656"/>
                      <a:pt x="7144" y="934879"/>
                    </a:cubicBezTo>
                    <a:cubicBezTo>
                      <a:pt x="7144" y="809149"/>
                      <a:pt x="31909" y="688181"/>
                      <a:pt x="80486" y="573881"/>
                    </a:cubicBezTo>
                    <a:cubicBezTo>
                      <a:pt x="127159" y="463391"/>
                      <a:pt x="193834" y="364331"/>
                      <a:pt x="279559" y="278606"/>
                    </a:cubicBezTo>
                    <a:cubicBezTo>
                      <a:pt x="364331" y="193834"/>
                      <a:pt x="464344" y="126206"/>
                      <a:pt x="574834" y="79534"/>
                    </a:cubicBezTo>
                    <a:cubicBezTo>
                      <a:pt x="688181" y="31909"/>
                      <a:pt x="809149" y="7144"/>
                      <a:pt x="934879" y="7144"/>
                    </a:cubicBezTo>
                    <a:cubicBezTo>
                      <a:pt x="1059656" y="7144"/>
                      <a:pt x="1181576" y="31909"/>
                      <a:pt x="1295876" y="80486"/>
                    </a:cubicBezTo>
                    <a:cubicBezTo>
                      <a:pt x="1406366" y="127159"/>
                      <a:pt x="1505426" y="193834"/>
                      <a:pt x="1591151" y="279559"/>
                    </a:cubicBezTo>
                    <a:cubicBezTo>
                      <a:pt x="1675924" y="364331"/>
                      <a:pt x="1743551" y="464344"/>
                      <a:pt x="1790224" y="574834"/>
                    </a:cubicBezTo>
                    <a:cubicBezTo>
                      <a:pt x="1838801" y="689134"/>
                      <a:pt x="1863566" y="811054"/>
                      <a:pt x="1863566" y="935831"/>
                    </a:cubicBezTo>
                    <a:cubicBezTo>
                      <a:pt x="1863566" y="1060609"/>
                      <a:pt x="1838801" y="1182529"/>
                      <a:pt x="1790224" y="1296829"/>
                    </a:cubicBezTo>
                    <a:cubicBezTo>
                      <a:pt x="1743551" y="1407319"/>
                      <a:pt x="1676876" y="1506379"/>
                      <a:pt x="1591151" y="1592104"/>
                    </a:cubicBezTo>
                    <a:cubicBezTo>
                      <a:pt x="1506379" y="1676876"/>
                      <a:pt x="1406366" y="1744504"/>
                      <a:pt x="1295876" y="1791176"/>
                    </a:cubicBezTo>
                    <a:cubicBezTo>
                      <a:pt x="1181576" y="1837849"/>
                      <a:pt x="1059656" y="1862614"/>
                      <a:pt x="934879" y="1862614"/>
                    </a:cubicBezTo>
                    <a:close/>
                    <a:moveTo>
                      <a:pt x="934879" y="25241"/>
                    </a:moveTo>
                    <a:cubicBezTo>
                      <a:pt x="433864" y="25241"/>
                      <a:pt x="25241" y="433864"/>
                      <a:pt x="25241" y="934879"/>
                    </a:cubicBezTo>
                    <a:cubicBezTo>
                      <a:pt x="25241" y="1435894"/>
                      <a:pt x="432911" y="1844516"/>
                      <a:pt x="934879" y="1844516"/>
                    </a:cubicBezTo>
                    <a:cubicBezTo>
                      <a:pt x="1435894" y="1844516"/>
                      <a:pt x="1844516" y="1436846"/>
                      <a:pt x="1844516" y="934879"/>
                    </a:cubicBezTo>
                    <a:cubicBezTo>
                      <a:pt x="1844516" y="433864"/>
                      <a:pt x="1435894" y="25241"/>
                      <a:pt x="934879" y="25241"/>
                    </a:cubicBezTo>
                    <a:close/>
                  </a:path>
                </a:pathLst>
              </a:custGeom>
              <a:solidFill>
                <a:srgbClr val="231815"/>
              </a:solidFill>
              <a:ln w="9525" cap="flat">
                <a:noFill/>
                <a:prstDash val="solid"/>
                <a:miter/>
              </a:ln>
            </p:spPr>
            <p:txBody>
              <a:bodyPr anchor="ctr"/>
              <a:lstStyle/>
              <a:p>
                <a:pPr algn="ctr"/>
                <a:endParaRPr/>
              </a:p>
            </p:txBody>
          </p:sp>
          <p:sp>
            <p:nvSpPr>
              <p:cNvPr id="26" name="îş1íḓê">
                <a:extLst>
                  <a:ext uri="{FF2B5EF4-FFF2-40B4-BE49-F238E27FC236}">
                    <a16:creationId xmlns:a16="http://schemas.microsoft.com/office/drawing/2014/main" xmlns="" id="{BFB459C9-E465-4598-B933-EDCE36E304C8}"/>
                  </a:ext>
                </a:extLst>
              </p:cNvPr>
              <p:cNvSpPr/>
              <p:nvPr/>
            </p:nvSpPr>
            <p:spPr>
              <a:xfrm>
                <a:off x="2137544" y="2581627"/>
                <a:ext cx="1534444" cy="534085"/>
              </a:xfrm>
              <a:custGeom>
                <a:avLst/>
                <a:gdLst>
                  <a:gd name="connsiteX0" fmla="*/ 88447 w 1534444"/>
                  <a:gd name="connsiteY0" fmla="*/ 438750 h 534085"/>
                  <a:gd name="connsiteX1" fmla="*/ 95115 w 1534444"/>
                  <a:gd name="connsiteY1" fmla="*/ 479708 h 534085"/>
                  <a:gd name="connsiteX2" fmla="*/ 75112 w 1534444"/>
                  <a:gd name="connsiteY2" fmla="*/ 493043 h 534085"/>
                  <a:gd name="connsiteX3" fmla="*/ 71302 w 1534444"/>
                  <a:gd name="connsiteY3" fmla="*/ 479708 h 534085"/>
                  <a:gd name="connsiteX4" fmla="*/ 80827 w 1534444"/>
                  <a:gd name="connsiteY4" fmla="*/ 439703 h 534085"/>
                  <a:gd name="connsiteX5" fmla="*/ 88447 w 1534444"/>
                  <a:gd name="connsiteY5" fmla="*/ 438750 h 534085"/>
                  <a:gd name="connsiteX6" fmla="*/ 64635 w 1534444"/>
                  <a:gd name="connsiteY6" fmla="*/ 435893 h 534085"/>
                  <a:gd name="connsiteX7" fmla="*/ 63682 w 1534444"/>
                  <a:gd name="connsiteY7" fmla="*/ 442560 h 534085"/>
                  <a:gd name="connsiteX8" fmla="*/ 33202 w 1534444"/>
                  <a:gd name="connsiteY8" fmla="*/ 477803 h 534085"/>
                  <a:gd name="connsiteX9" fmla="*/ 17010 w 1534444"/>
                  <a:gd name="connsiteY9" fmla="*/ 470183 h 534085"/>
                  <a:gd name="connsiteX10" fmla="*/ 34155 w 1534444"/>
                  <a:gd name="connsiteY10" fmla="*/ 452085 h 534085"/>
                  <a:gd name="connsiteX11" fmla="*/ 57967 w 1534444"/>
                  <a:gd name="connsiteY11" fmla="*/ 438750 h 534085"/>
                  <a:gd name="connsiteX12" fmla="*/ 64635 w 1534444"/>
                  <a:gd name="connsiteY12" fmla="*/ 435893 h 534085"/>
                  <a:gd name="connsiteX13" fmla="*/ 33202 w 1534444"/>
                  <a:gd name="connsiteY13" fmla="*/ 414938 h 534085"/>
                  <a:gd name="connsiteX14" fmla="*/ 41775 w 1534444"/>
                  <a:gd name="connsiteY14" fmla="*/ 414938 h 534085"/>
                  <a:gd name="connsiteX15" fmla="*/ 38917 w 1534444"/>
                  <a:gd name="connsiteY15" fmla="*/ 420653 h 534085"/>
                  <a:gd name="connsiteX16" fmla="*/ 31297 w 1534444"/>
                  <a:gd name="connsiteY16" fmla="*/ 429225 h 534085"/>
                  <a:gd name="connsiteX17" fmla="*/ 3675 w 1534444"/>
                  <a:gd name="connsiteY17" fmla="*/ 440655 h 534085"/>
                  <a:gd name="connsiteX18" fmla="*/ 6532 w 1534444"/>
                  <a:gd name="connsiteY18" fmla="*/ 423510 h 534085"/>
                  <a:gd name="connsiteX19" fmla="*/ 33202 w 1534444"/>
                  <a:gd name="connsiteY19" fmla="*/ 414938 h 534085"/>
                  <a:gd name="connsiteX20" fmla="*/ 1400040 w 1534444"/>
                  <a:gd name="connsiteY20" fmla="*/ 406365 h 534085"/>
                  <a:gd name="connsiteX21" fmla="*/ 1415280 w 1534444"/>
                  <a:gd name="connsiteY21" fmla="*/ 417795 h 534085"/>
                  <a:gd name="connsiteX22" fmla="*/ 1421947 w 1534444"/>
                  <a:gd name="connsiteY22" fmla="*/ 432082 h 534085"/>
                  <a:gd name="connsiteX23" fmla="*/ 1434330 w 1534444"/>
                  <a:gd name="connsiteY23" fmla="*/ 452085 h 534085"/>
                  <a:gd name="connsiteX24" fmla="*/ 1436235 w 1534444"/>
                  <a:gd name="connsiteY24" fmla="*/ 453990 h 534085"/>
                  <a:gd name="connsiteX25" fmla="*/ 1440045 w 1534444"/>
                  <a:gd name="connsiteY25" fmla="*/ 450180 h 534085"/>
                  <a:gd name="connsiteX26" fmla="*/ 1450522 w 1534444"/>
                  <a:gd name="connsiteY26" fmla="*/ 452085 h 534085"/>
                  <a:gd name="connsiteX27" fmla="*/ 1456238 w 1534444"/>
                  <a:gd name="connsiteY27" fmla="*/ 460657 h 534085"/>
                  <a:gd name="connsiteX28" fmla="*/ 1463858 w 1534444"/>
                  <a:gd name="connsiteY28" fmla="*/ 462562 h 534085"/>
                  <a:gd name="connsiteX29" fmla="*/ 1462905 w 1534444"/>
                  <a:gd name="connsiteY29" fmla="*/ 453990 h 534085"/>
                  <a:gd name="connsiteX30" fmla="*/ 1437188 w 1534444"/>
                  <a:gd name="connsiteY30" fmla="*/ 427320 h 534085"/>
                  <a:gd name="connsiteX31" fmla="*/ 1429568 w 1534444"/>
                  <a:gd name="connsiteY31" fmla="*/ 414937 h 534085"/>
                  <a:gd name="connsiteX32" fmla="*/ 1439093 w 1534444"/>
                  <a:gd name="connsiteY32" fmla="*/ 410175 h 534085"/>
                  <a:gd name="connsiteX33" fmla="*/ 1457190 w 1534444"/>
                  <a:gd name="connsiteY33" fmla="*/ 428272 h 534085"/>
                  <a:gd name="connsiteX34" fmla="*/ 1478145 w 1534444"/>
                  <a:gd name="connsiteY34" fmla="*/ 463515 h 534085"/>
                  <a:gd name="connsiteX35" fmla="*/ 1482908 w 1534444"/>
                  <a:gd name="connsiteY35" fmla="*/ 481612 h 534085"/>
                  <a:gd name="connsiteX36" fmla="*/ 1465763 w 1534444"/>
                  <a:gd name="connsiteY36" fmla="*/ 483517 h 534085"/>
                  <a:gd name="connsiteX37" fmla="*/ 1451475 w 1534444"/>
                  <a:gd name="connsiteY37" fmla="*/ 468277 h 534085"/>
                  <a:gd name="connsiteX38" fmla="*/ 1449570 w 1534444"/>
                  <a:gd name="connsiteY38" fmla="*/ 475897 h 534085"/>
                  <a:gd name="connsiteX39" fmla="*/ 1472430 w 1534444"/>
                  <a:gd name="connsiteY39" fmla="*/ 516855 h 534085"/>
                  <a:gd name="connsiteX40" fmla="*/ 1462905 w 1534444"/>
                  <a:gd name="connsiteY40" fmla="*/ 520665 h 534085"/>
                  <a:gd name="connsiteX41" fmla="*/ 1441950 w 1534444"/>
                  <a:gd name="connsiteY41" fmla="*/ 485422 h 534085"/>
                  <a:gd name="connsiteX42" fmla="*/ 1439093 w 1534444"/>
                  <a:gd name="connsiteY42" fmla="*/ 482565 h 534085"/>
                  <a:gd name="connsiteX43" fmla="*/ 1436235 w 1534444"/>
                  <a:gd name="connsiteY43" fmla="*/ 484470 h 534085"/>
                  <a:gd name="connsiteX44" fmla="*/ 1394325 w 1534444"/>
                  <a:gd name="connsiteY44" fmla="*/ 483517 h 534085"/>
                  <a:gd name="connsiteX45" fmla="*/ 1376227 w 1534444"/>
                  <a:gd name="connsiteY45" fmla="*/ 434940 h 534085"/>
                  <a:gd name="connsiteX46" fmla="*/ 1379085 w 1534444"/>
                  <a:gd name="connsiteY46" fmla="*/ 429225 h 534085"/>
                  <a:gd name="connsiteX47" fmla="*/ 1384800 w 1534444"/>
                  <a:gd name="connsiteY47" fmla="*/ 433987 h 534085"/>
                  <a:gd name="connsiteX48" fmla="*/ 1418138 w 1534444"/>
                  <a:gd name="connsiteY48" fmla="*/ 466372 h 534085"/>
                  <a:gd name="connsiteX49" fmla="*/ 1422900 w 1534444"/>
                  <a:gd name="connsiteY49" fmla="*/ 457800 h 534085"/>
                  <a:gd name="connsiteX50" fmla="*/ 1393372 w 1534444"/>
                  <a:gd name="connsiteY50" fmla="*/ 420652 h 534085"/>
                  <a:gd name="connsiteX51" fmla="*/ 1390515 w 1534444"/>
                  <a:gd name="connsiteY51" fmla="*/ 410175 h 534085"/>
                  <a:gd name="connsiteX52" fmla="*/ 1400040 w 1534444"/>
                  <a:gd name="connsiteY52" fmla="*/ 406365 h 534085"/>
                  <a:gd name="connsiteX53" fmla="*/ 97020 w 1534444"/>
                  <a:gd name="connsiteY53" fmla="*/ 377790 h 534085"/>
                  <a:gd name="connsiteX54" fmla="*/ 92257 w 1534444"/>
                  <a:gd name="connsiteY54" fmla="*/ 378743 h 534085"/>
                  <a:gd name="connsiteX55" fmla="*/ 80827 w 1534444"/>
                  <a:gd name="connsiteY55" fmla="*/ 393983 h 534085"/>
                  <a:gd name="connsiteX56" fmla="*/ 83685 w 1534444"/>
                  <a:gd name="connsiteY56" fmla="*/ 405413 h 534085"/>
                  <a:gd name="connsiteX57" fmla="*/ 95115 w 1534444"/>
                  <a:gd name="connsiteY57" fmla="*/ 404460 h 534085"/>
                  <a:gd name="connsiteX58" fmla="*/ 105592 w 1534444"/>
                  <a:gd name="connsiteY58" fmla="*/ 390173 h 534085"/>
                  <a:gd name="connsiteX59" fmla="*/ 97020 w 1534444"/>
                  <a:gd name="connsiteY59" fmla="*/ 377790 h 534085"/>
                  <a:gd name="connsiteX60" fmla="*/ 93210 w 1534444"/>
                  <a:gd name="connsiteY60" fmla="*/ 357788 h 534085"/>
                  <a:gd name="connsiteX61" fmla="*/ 106545 w 1534444"/>
                  <a:gd name="connsiteY61" fmla="*/ 364455 h 534085"/>
                  <a:gd name="connsiteX62" fmla="*/ 117975 w 1534444"/>
                  <a:gd name="connsiteY62" fmla="*/ 373980 h 534085"/>
                  <a:gd name="connsiteX63" fmla="*/ 126547 w 1534444"/>
                  <a:gd name="connsiteY63" fmla="*/ 392078 h 534085"/>
                  <a:gd name="connsiteX64" fmla="*/ 117975 w 1534444"/>
                  <a:gd name="connsiteY64" fmla="*/ 397793 h 534085"/>
                  <a:gd name="connsiteX65" fmla="*/ 116070 w 1534444"/>
                  <a:gd name="connsiteY65" fmla="*/ 399698 h 534085"/>
                  <a:gd name="connsiteX66" fmla="*/ 114165 w 1534444"/>
                  <a:gd name="connsiteY66" fmla="*/ 401603 h 534085"/>
                  <a:gd name="connsiteX67" fmla="*/ 106545 w 1534444"/>
                  <a:gd name="connsiteY67" fmla="*/ 413985 h 534085"/>
                  <a:gd name="connsiteX68" fmla="*/ 102735 w 1534444"/>
                  <a:gd name="connsiteY68" fmla="*/ 424463 h 534085"/>
                  <a:gd name="connsiteX69" fmla="*/ 88447 w 1534444"/>
                  <a:gd name="connsiteY69" fmla="*/ 425415 h 534085"/>
                  <a:gd name="connsiteX70" fmla="*/ 75112 w 1534444"/>
                  <a:gd name="connsiteY70" fmla="*/ 418748 h 534085"/>
                  <a:gd name="connsiteX71" fmla="*/ 63682 w 1534444"/>
                  <a:gd name="connsiteY71" fmla="*/ 411128 h 534085"/>
                  <a:gd name="connsiteX72" fmla="*/ 61777 w 1534444"/>
                  <a:gd name="connsiteY72" fmla="*/ 394935 h 534085"/>
                  <a:gd name="connsiteX73" fmla="*/ 68445 w 1534444"/>
                  <a:gd name="connsiteY73" fmla="*/ 390173 h 534085"/>
                  <a:gd name="connsiteX74" fmla="*/ 71302 w 1534444"/>
                  <a:gd name="connsiteY74" fmla="*/ 387315 h 534085"/>
                  <a:gd name="connsiteX75" fmla="*/ 82732 w 1534444"/>
                  <a:gd name="connsiteY75" fmla="*/ 372075 h 534085"/>
                  <a:gd name="connsiteX76" fmla="*/ 85590 w 1534444"/>
                  <a:gd name="connsiteY76" fmla="*/ 366360 h 534085"/>
                  <a:gd name="connsiteX77" fmla="*/ 93210 w 1534444"/>
                  <a:gd name="connsiteY77" fmla="*/ 357788 h 534085"/>
                  <a:gd name="connsiteX78" fmla="*/ 1422900 w 1534444"/>
                  <a:gd name="connsiteY78" fmla="*/ 357787 h 534085"/>
                  <a:gd name="connsiteX79" fmla="*/ 1441950 w 1534444"/>
                  <a:gd name="connsiteY79" fmla="*/ 368265 h 534085"/>
                  <a:gd name="connsiteX80" fmla="*/ 1444808 w 1534444"/>
                  <a:gd name="connsiteY80" fmla="*/ 378742 h 534085"/>
                  <a:gd name="connsiteX81" fmla="*/ 1456238 w 1534444"/>
                  <a:gd name="connsiteY81" fmla="*/ 397792 h 534085"/>
                  <a:gd name="connsiteX82" fmla="*/ 1459095 w 1534444"/>
                  <a:gd name="connsiteY82" fmla="*/ 383505 h 534085"/>
                  <a:gd name="connsiteX83" fmla="*/ 1479097 w 1534444"/>
                  <a:gd name="connsiteY83" fmla="*/ 378742 h 534085"/>
                  <a:gd name="connsiteX84" fmla="*/ 1478145 w 1534444"/>
                  <a:gd name="connsiteY84" fmla="*/ 393982 h 534085"/>
                  <a:gd name="connsiteX85" fmla="*/ 1461952 w 1534444"/>
                  <a:gd name="connsiteY85" fmla="*/ 408270 h 534085"/>
                  <a:gd name="connsiteX86" fmla="*/ 1477193 w 1534444"/>
                  <a:gd name="connsiteY86" fmla="*/ 433987 h 534085"/>
                  <a:gd name="connsiteX87" fmla="*/ 1485765 w 1534444"/>
                  <a:gd name="connsiteY87" fmla="*/ 416842 h 534085"/>
                  <a:gd name="connsiteX88" fmla="*/ 1505768 w 1534444"/>
                  <a:gd name="connsiteY88" fmla="*/ 416842 h 534085"/>
                  <a:gd name="connsiteX89" fmla="*/ 1499100 w 1534444"/>
                  <a:gd name="connsiteY89" fmla="*/ 434940 h 534085"/>
                  <a:gd name="connsiteX90" fmla="*/ 1484813 w 1534444"/>
                  <a:gd name="connsiteY90" fmla="*/ 441607 h 534085"/>
                  <a:gd name="connsiteX91" fmla="*/ 1489575 w 1534444"/>
                  <a:gd name="connsiteY91" fmla="*/ 449227 h 534085"/>
                  <a:gd name="connsiteX92" fmla="*/ 1516245 w 1534444"/>
                  <a:gd name="connsiteY92" fmla="*/ 449227 h 534085"/>
                  <a:gd name="connsiteX93" fmla="*/ 1534343 w 1534444"/>
                  <a:gd name="connsiteY93" fmla="*/ 456847 h 534085"/>
                  <a:gd name="connsiteX94" fmla="*/ 1517197 w 1534444"/>
                  <a:gd name="connsiteY94" fmla="*/ 467325 h 534085"/>
                  <a:gd name="connsiteX95" fmla="*/ 1499100 w 1534444"/>
                  <a:gd name="connsiteY95" fmla="*/ 463515 h 534085"/>
                  <a:gd name="connsiteX96" fmla="*/ 1517197 w 1534444"/>
                  <a:gd name="connsiteY96" fmla="*/ 493995 h 534085"/>
                  <a:gd name="connsiteX97" fmla="*/ 1521960 w 1534444"/>
                  <a:gd name="connsiteY97" fmla="*/ 519712 h 534085"/>
                  <a:gd name="connsiteX98" fmla="*/ 1501005 w 1534444"/>
                  <a:gd name="connsiteY98" fmla="*/ 532095 h 534085"/>
                  <a:gd name="connsiteX99" fmla="*/ 1489575 w 1534444"/>
                  <a:gd name="connsiteY99" fmla="*/ 533047 h 534085"/>
                  <a:gd name="connsiteX100" fmla="*/ 1485765 w 1534444"/>
                  <a:gd name="connsiteY100" fmla="*/ 523522 h 534085"/>
                  <a:gd name="connsiteX101" fmla="*/ 1504815 w 1534444"/>
                  <a:gd name="connsiteY101" fmla="*/ 512092 h 534085"/>
                  <a:gd name="connsiteX102" fmla="*/ 1507672 w 1534444"/>
                  <a:gd name="connsiteY102" fmla="*/ 504472 h 534085"/>
                  <a:gd name="connsiteX103" fmla="*/ 1475288 w 1534444"/>
                  <a:gd name="connsiteY103" fmla="*/ 446370 h 534085"/>
                  <a:gd name="connsiteX104" fmla="*/ 1435283 w 1534444"/>
                  <a:gd name="connsiteY104" fmla="*/ 386362 h 534085"/>
                  <a:gd name="connsiteX105" fmla="*/ 1413375 w 1534444"/>
                  <a:gd name="connsiteY105" fmla="*/ 380647 h 534085"/>
                  <a:gd name="connsiteX106" fmla="*/ 1400993 w 1534444"/>
                  <a:gd name="connsiteY106" fmla="*/ 387315 h 534085"/>
                  <a:gd name="connsiteX107" fmla="*/ 1391468 w 1534444"/>
                  <a:gd name="connsiteY107" fmla="*/ 385410 h 534085"/>
                  <a:gd name="connsiteX108" fmla="*/ 1394325 w 1534444"/>
                  <a:gd name="connsiteY108" fmla="*/ 376837 h 534085"/>
                  <a:gd name="connsiteX109" fmla="*/ 1422900 w 1534444"/>
                  <a:gd name="connsiteY109" fmla="*/ 357787 h 534085"/>
                  <a:gd name="connsiteX110" fmla="*/ 106545 w 1534444"/>
                  <a:gd name="connsiteY110" fmla="*/ 277778 h 534085"/>
                  <a:gd name="connsiteX111" fmla="*/ 110355 w 1534444"/>
                  <a:gd name="connsiteY111" fmla="*/ 279683 h 534085"/>
                  <a:gd name="connsiteX112" fmla="*/ 114165 w 1534444"/>
                  <a:gd name="connsiteY112" fmla="*/ 305400 h 534085"/>
                  <a:gd name="connsiteX113" fmla="*/ 101782 w 1534444"/>
                  <a:gd name="connsiteY113" fmla="*/ 316830 h 534085"/>
                  <a:gd name="connsiteX114" fmla="*/ 102735 w 1534444"/>
                  <a:gd name="connsiteY114" fmla="*/ 320640 h 534085"/>
                  <a:gd name="connsiteX115" fmla="*/ 162742 w 1534444"/>
                  <a:gd name="connsiteY115" fmla="*/ 363503 h 534085"/>
                  <a:gd name="connsiteX116" fmla="*/ 171315 w 1534444"/>
                  <a:gd name="connsiteY116" fmla="*/ 405413 h 534085"/>
                  <a:gd name="connsiteX117" fmla="*/ 132262 w 1534444"/>
                  <a:gd name="connsiteY117" fmla="*/ 432083 h 534085"/>
                  <a:gd name="connsiteX118" fmla="*/ 125595 w 1534444"/>
                  <a:gd name="connsiteY118" fmla="*/ 431130 h 534085"/>
                  <a:gd name="connsiteX119" fmla="*/ 126547 w 1534444"/>
                  <a:gd name="connsiteY119" fmla="*/ 425415 h 534085"/>
                  <a:gd name="connsiteX120" fmla="*/ 148455 w 1534444"/>
                  <a:gd name="connsiteY120" fmla="*/ 404460 h 534085"/>
                  <a:gd name="connsiteX121" fmla="*/ 143692 w 1534444"/>
                  <a:gd name="connsiteY121" fmla="*/ 377790 h 534085"/>
                  <a:gd name="connsiteX122" fmla="*/ 86542 w 1534444"/>
                  <a:gd name="connsiteY122" fmla="*/ 337785 h 534085"/>
                  <a:gd name="connsiteX123" fmla="*/ 81780 w 1534444"/>
                  <a:gd name="connsiteY123" fmla="*/ 338738 h 534085"/>
                  <a:gd name="connsiteX124" fmla="*/ 50347 w 1534444"/>
                  <a:gd name="connsiteY124" fmla="*/ 400650 h 534085"/>
                  <a:gd name="connsiteX125" fmla="*/ 37965 w 1534444"/>
                  <a:gd name="connsiteY125" fmla="*/ 407318 h 534085"/>
                  <a:gd name="connsiteX126" fmla="*/ 38917 w 1534444"/>
                  <a:gd name="connsiteY126" fmla="*/ 376838 h 534085"/>
                  <a:gd name="connsiteX127" fmla="*/ 43680 w 1534444"/>
                  <a:gd name="connsiteY127" fmla="*/ 371123 h 534085"/>
                  <a:gd name="connsiteX128" fmla="*/ 59872 w 1534444"/>
                  <a:gd name="connsiteY128" fmla="*/ 346358 h 534085"/>
                  <a:gd name="connsiteX129" fmla="*/ 77017 w 1534444"/>
                  <a:gd name="connsiteY129" fmla="*/ 321593 h 534085"/>
                  <a:gd name="connsiteX130" fmla="*/ 104640 w 1534444"/>
                  <a:gd name="connsiteY130" fmla="*/ 280635 h 534085"/>
                  <a:gd name="connsiteX131" fmla="*/ 106545 w 1534444"/>
                  <a:gd name="connsiteY131" fmla="*/ 277778 h 534085"/>
                  <a:gd name="connsiteX132" fmla="*/ 1190490 w 1534444"/>
                  <a:gd name="connsiteY132" fmla="*/ 152048 h 534085"/>
                  <a:gd name="connsiteX133" fmla="*/ 1217160 w 1534444"/>
                  <a:gd name="connsiteY133" fmla="*/ 161573 h 534085"/>
                  <a:gd name="connsiteX134" fmla="*/ 1224780 w 1534444"/>
                  <a:gd name="connsiteY134" fmla="*/ 169193 h 534085"/>
                  <a:gd name="connsiteX135" fmla="*/ 1238115 w 1534444"/>
                  <a:gd name="connsiteY135" fmla="*/ 178718 h 534085"/>
                  <a:gd name="connsiteX136" fmla="*/ 1247640 w 1534444"/>
                  <a:gd name="connsiteY136" fmla="*/ 175860 h 534085"/>
                  <a:gd name="connsiteX137" fmla="*/ 1250497 w 1534444"/>
                  <a:gd name="connsiteY137" fmla="*/ 168240 h 534085"/>
                  <a:gd name="connsiteX138" fmla="*/ 1255260 w 1534444"/>
                  <a:gd name="connsiteY138" fmla="*/ 161573 h 534085"/>
                  <a:gd name="connsiteX139" fmla="*/ 1273357 w 1534444"/>
                  <a:gd name="connsiteY139" fmla="*/ 159668 h 534085"/>
                  <a:gd name="connsiteX140" fmla="*/ 1276215 w 1534444"/>
                  <a:gd name="connsiteY140" fmla="*/ 181575 h 534085"/>
                  <a:gd name="connsiteX141" fmla="*/ 1271452 w 1534444"/>
                  <a:gd name="connsiteY141" fmla="*/ 186338 h 534085"/>
                  <a:gd name="connsiteX142" fmla="*/ 1266690 w 1534444"/>
                  <a:gd name="connsiteY142" fmla="*/ 191100 h 534085"/>
                  <a:gd name="connsiteX143" fmla="*/ 1267642 w 1534444"/>
                  <a:gd name="connsiteY143" fmla="*/ 196815 h 534085"/>
                  <a:gd name="connsiteX144" fmla="*/ 1281930 w 1534444"/>
                  <a:gd name="connsiteY144" fmla="*/ 209198 h 534085"/>
                  <a:gd name="connsiteX145" fmla="*/ 1309552 w 1534444"/>
                  <a:gd name="connsiteY145" fmla="*/ 232058 h 534085"/>
                  <a:gd name="connsiteX146" fmla="*/ 1310505 w 1534444"/>
                  <a:gd name="connsiteY146" fmla="*/ 242535 h 534085"/>
                  <a:gd name="connsiteX147" fmla="*/ 1301932 w 1534444"/>
                  <a:gd name="connsiteY147" fmla="*/ 242535 h 534085"/>
                  <a:gd name="connsiteX148" fmla="*/ 1255260 w 1534444"/>
                  <a:gd name="connsiteY148" fmla="*/ 209198 h 534085"/>
                  <a:gd name="connsiteX149" fmla="*/ 1251450 w 1534444"/>
                  <a:gd name="connsiteY149" fmla="*/ 208245 h 534085"/>
                  <a:gd name="connsiteX150" fmla="*/ 1250497 w 1534444"/>
                  <a:gd name="connsiteY150" fmla="*/ 211103 h 534085"/>
                  <a:gd name="connsiteX151" fmla="*/ 1295265 w 1534444"/>
                  <a:gd name="connsiteY151" fmla="*/ 307305 h 534085"/>
                  <a:gd name="connsiteX152" fmla="*/ 1291455 w 1534444"/>
                  <a:gd name="connsiteY152" fmla="*/ 316830 h 534085"/>
                  <a:gd name="connsiteX153" fmla="*/ 1246687 w 1534444"/>
                  <a:gd name="connsiteY153" fmla="*/ 296828 h 534085"/>
                  <a:gd name="connsiteX154" fmla="*/ 1239067 w 1534444"/>
                  <a:gd name="connsiteY154" fmla="*/ 218723 h 534085"/>
                  <a:gd name="connsiteX155" fmla="*/ 1146675 w 1534444"/>
                  <a:gd name="connsiteY155" fmla="*/ 225390 h 534085"/>
                  <a:gd name="connsiteX156" fmla="*/ 1121910 w 1534444"/>
                  <a:gd name="connsiteY156" fmla="*/ 190148 h 534085"/>
                  <a:gd name="connsiteX157" fmla="*/ 1127625 w 1534444"/>
                  <a:gd name="connsiteY157" fmla="*/ 186338 h 534085"/>
                  <a:gd name="connsiteX158" fmla="*/ 1229542 w 1534444"/>
                  <a:gd name="connsiteY158" fmla="*/ 194910 h 534085"/>
                  <a:gd name="connsiteX159" fmla="*/ 1228590 w 1534444"/>
                  <a:gd name="connsiteY159" fmla="*/ 190148 h 534085"/>
                  <a:gd name="connsiteX160" fmla="*/ 1190490 w 1534444"/>
                  <a:gd name="connsiteY160" fmla="*/ 168240 h 534085"/>
                  <a:gd name="connsiteX161" fmla="*/ 1180965 w 1534444"/>
                  <a:gd name="connsiteY161" fmla="*/ 158715 h 534085"/>
                  <a:gd name="connsiteX162" fmla="*/ 1190490 w 1534444"/>
                  <a:gd name="connsiteY162" fmla="*/ 152048 h 534085"/>
                  <a:gd name="connsiteX163" fmla="*/ 266565 w 1534444"/>
                  <a:gd name="connsiteY163" fmla="*/ 137760 h 534085"/>
                  <a:gd name="connsiteX164" fmla="*/ 287520 w 1534444"/>
                  <a:gd name="connsiteY164" fmla="*/ 140617 h 534085"/>
                  <a:gd name="connsiteX165" fmla="*/ 303713 w 1534444"/>
                  <a:gd name="connsiteY165" fmla="*/ 173002 h 534085"/>
                  <a:gd name="connsiteX166" fmla="*/ 314190 w 1534444"/>
                  <a:gd name="connsiteY166" fmla="*/ 189195 h 534085"/>
                  <a:gd name="connsiteX167" fmla="*/ 327525 w 1534444"/>
                  <a:gd name="connsiteY167" fmla="*/ 210150 h 534085"/>
                  <a:gd name="connsiteX168" fmla="*/ 342765 w 1534444"/>
                  <a:gd name="connsiteY168" fmla="*/ 230152 h 534085"/>
                  <a:gd name="connsiteX169" fmla="*/ 339908 w 1534444"/>
                  <a:gd name="connsiteY169" fmla="*/ 244440 h 534085"/>
                  <a:gd name="connsiteX170" fmla="*/ 325620 w 1534444"/>
                  <a:gd name="connsiteY170" fmla="*/ 246345 h 534085"/>
                  <a:gd name="connsiteX171" fmla="*/ 319905 w 1534444"/>
                  <a:gd name="connsiteY171" fmla="*/ 239677 h 534085"/>
                  <a:gd name="connsiteX172" fmla="*/ 299903 w 1534444"/>
                  <a:gd name="connsiteY172" fmla="*/ 264442 h 534085"/>
                  <a:gd name="connsiteX173" fmla="*/ 287520 w 1534444"/>
                  <a:gd name="connsiteY173" fmla="*/ 277777 h 534085"/>
                  <a:gd name="connsiteX174" fmla="*/ 271328 w 1534444"/>
                  <a:gd name="connsiteY174" fmla="*/ 279682 h 534085"/>
                  <a:gd name="connsiteX175" fmla="*/ 268470 w 1534444"/>
                  <a:gd name="connsiteY175" fmla="*/ 262537 h 534085"/>
                  <a:gd name="connsiteX176" fmla="*/ 297998 w 1534444"/>
                  <a:gd name="connsiteY176" fmla="*/ 240630 h 534085"/>
                  <a:gd name="connsiteX177" fmla="*/ 311333 w 1534444"/>
                  <a:gd name="connsiteY177" fmla="*/ 222532 h 534085"/>
                  <a:gd name="connsiteX178" fmla="*/ 290378 w 1534444"/>
                  <a:gd name="connsiteY178" fmla="*/ 188242 h 534085"/>
                  <a:gd name="connsiteX179" fmla="*/ 285615 w 1534444"/>
                  <a:gd name="connsiteY179" fmla="*/ 187290 h 534085"/>
                  <a:gd name="connsiteX180" fmla="*/ 266565 w 1534444"/>
                  <a:gd name="connsiteY180" fmla="*/ 199672 h 534085"/>
                  <a:gd name="connsiteX181" fmla="*/ 256088 w 1534444"/>
                  <a:gd name="connsiteY181" fmla="*/ 212055 h 534085"/>
                  <a:gd name="connsiteX182" fmla="*/ 245610 w 1534444"/>
                  <a:gd name="connsiteY182" fmla="*/ 220627 h 534085"/>
                  <a:gd name="connsiteX183" fmla="*/ 240848 w 1534444"/>
                  <a:gd name="connsiteY183" fmla="*/ 204435 h 534085"/>
                  <a:gd name="connsiteX184" fmla="*/ 254183 w 1534444"/>
                  <a:gd name="connsiteY184" fmla="*/ 190147 h 534085"/>
                  <a:gd name="connsiteX185" fmla="*/ 273233 w 1534444"/>
                  <a:gd name="connsiteY185" fmla="*/ 177765 h 534085"/>
                  <a:gd name="connsiteX186" fmla="*/ 275138 w 1534444"/>
                  <a:gd name="connsiteY186" fmla="*/ 170145 h 534085"/>
                  <a:gd name="connsiteX187" fmla="*/ 262755 w 1534444"/>
                  <a:gd name="connsiteY187" fmla="*/ 153000 h 534085"/>
                  <a:gd name="connsiteX188" fmla="*/ 266565 w 1534444"/>
                  <a:gd name="connsiteY188" fmla="*/ 137760 h 534085"/>
                  <a:gd name="connsiteX189" fmla="*/ 374198 w 1534444"/>
                  <a:gd name="connsiteY189" fmla="*/ 97755 h 534085"/>
                  <a:gd name="connsiteX190" fmla="*/ 381818 w 1534444"/>
                  <a:gd name="connsiteY190" fmla="*/ 114900 h 534085"/>
                  <a:gd name="connsiteX191" fmla="*/ 341813 w 1534444"/>
                  <a:gd name="connsiteY191" fmla="*/ 157762 h 534085"/>
                  <a:gd name="connsiteX192" fmla="*/ 341813 w 1534444"/>
                  <a:gd name="connsiteY192" fmla="*/ 161572 h 534085"/>
                  <a:gd name="connsiteX193" fmla="*/ 359910 w 1534444"/>
                  <a:gd name="connsiteY193" fmla="*/ 191100 h 534085"/>
                  <a:gd name="connsiteX194" fmla="*/ 398963 w 1534444"/>
                  <a:gd name="connsiteY194" fmla="*/ 187290 h 534085"/>
                  <a:gd name="connsiteX195" fmla="*/ 433253 w 1534444"/>
                  <a:gd name="connsiteY195" fmla="*/ 150142 h 534085"/>
                  <a:gd name="connsiteX196" fmla="*/ 435158 w 1534444"/>
                  <a:gd name="connsiteY196" fmla="*/ 151095 h 534085"/>
                  <a:gd name="connsiteX197" fmla="*/ 436110 w 1534444"/>
                  <a:gd name="connsiteY197" fmla="*/ 155857 h 534085"/>
                  <a:gd name="connsiteX198" fmla="*/ 435158 w 1534444"/>
                  <a:gd name="connsiteY198" fmla="*/ 189195 h 534085"/>
                  <a:gd name="connsiteX199" fmla="*/ 408488 w 1534444"/>
                  <a:gd name="connsiteY199" fmla="*/ 205387 h 534085"/>
                  <a:gd name="connsiteX200" fmla="*/ 389438 w 1534444"/>
                  <a:gd name="connsiteY200" fmla="*/ 213960 h 534085"/>
                  <a:gd name="connsiteX201" fmla="*/ 380865 w 1534444"/>
                  <a:gd name="connsiteY201" fmla="*/ 216817 h 534085"/>
                  <a:gd name="connsiteX202" fmla="*/ 347528 w 1534444"/>
                  <a:gd name="connsiteY202" fmla="*/ 206340 h 534085"/>
                  <a:gd name="connsiteX203" fmla="*/ 313238 w 1534444"/>
                  <a:gd name="connsiteY203" fmla="*/ 151095 h 534085"/>
                  <a:gd name="connsiteX204" fmla="*/ 298950 w 1534444"/>
                  <a:gd name="connsiteY204" fmla="*/ 131092 h 534085"/>
                  <a:gd name="connsiteX205" fmla="*/ 300855 w 1534444"/>
                  <a:gd name="connsiteY205" fmla="*/ 112995 h 534085"/>
                  <a:gd name="connsiteX206" fmla="*/ 317048 w 1534444"/>
                  <a:gd name="connsiteY206" fmla="*/ 114900 h 534085"/>
                  <a:gd name="connsiteX207" fmla="*/ 336098 w 1534444"/>
                  <a:gd name="connsiteY207" fmla="*/ 148237 h 534085"/>
                  <a:gd name="connsiteX208" fmla="*/ 338955 w 1534444"/>
                  <a:gd name="connsiteY208" fmla="*/ 150142 h 534085"/>
                  <a:gd name="connsiteX209" fmla="*/ 360863 w 1534444"/>
                  <a:gd name="connsiteY209" fmla="*/ 108232 h 534085"/>
                  <a:gd name="connsiteX210" fmla="*/ 374198 w 1534444"/>
                  <a:gd name="connsiteY210" fmla="*/ 97755 h 534085"/>
                  <a:gd name="connsiteX211" fmla="*/ 625658 w 1534444"/>
                  <a:gd name="connsiteY211" fmla="*/ 71085 h 534085"/>
                  <a:gd name="connsiteX212" fmla="*/ 625658 w 1534444"/>
                  <a:gd name="connsiteY212" fmla="*/ 94897 h 534085"/>
                  <a:gd name="connsiteX213" fmla="*/ 626610 w 1534444"/>
                  <a:gd name="connsiteY213" fmla="*/ 102517 h 534085"/>
                  <a:gd name="connsiteX214" fmla="*/ 637088 w 1534444"/>
                  <a:gd name="connsiteY214" fmla="*/ 108232 h 534085"/>
                  <a:gd name="connsiteX215" fmla="*/ 667568 w 1534444"/>
                  <a:gd name="connsiteY215" fmla="*/ 86325 h 534085"/>
                  <a:gd name="connsiteX216" fmla="*/ 625658 w 1534444"/>
                  <a:gd name="connsiteY216" fmla="*/ 71085 h 534085"/>
                  <a:gd name="connsiteX217" fmla="*/ 1023803 w 1534444"/>
                  <a:gd name="connsiteY217" fmla="*/ 60607 h 534085"/>
                  <a:gd name="connsiteX218" fmla="*/ 1023803 w 1534444"/>
                  <a:gd name="connsiteY218" fmla="*/ 82515 h 534085"/>
                  <a:gd name="connsiteX219" fmla="*/ 978083 w 1534444"/>
                  <a:gd name="connsiteY219" fmla="*/ 106327 h 534085"/>
                  <a:gd name="connsiteX220" fmla="*/ 973320 w 1534444"/>
                  <a:gd name="connsiteY220" fmla="*/ 105375 h 534085"/>
                  <a:gd name="connsiteX221" fmla="*/ 974273 w 1534444"/>
                  <a:gd name="connsiteY221" fmla="*/ 100612 h 534085"/>
                  <a:gd name="connsiteX222" fmla="*/ 1009515 w 1534444"/>
                  <a:gd name="connsiteY222" fmla="*/ 63465 h 534085"/>
                  <a:gd name="connsiteX223" fmla="*/ 1023803 w 1534444"/>
                  <a:gd name="connsiteY223" fmla="*/ 60607 h 534085"/>
                  <a:gd name="connsiteX224" fmla="*/ 886643 w 1534444"/>
                  <a:gd name="connsiteY224" fmla="*/ 21555 h 534085"/>
                  <a:gd name="connsiteX225" fmla="*/ 899978 w 1534444"/>
                  <a:gd name="connsiteY225" fmla="*/ 35842 h 534085"/>
                  <a:gd name="connsiteX226" fmla="*/ 904740 w 1534444"/>
                  <a:gd name="connsiteY226" fmla="*/ 81562 h 534085"/>
                  <a:gd name="connsiteX227" fmla="*/ 903788 w 1534444"/>
                  <a:gd name="connsiteY227" fmla="*/ 88229 h 534085"/>
                  <a:gd name="connsiteX228" fmla="*/ 898073 w 1534444"/>
                  <a:gd name="connsiteY228" fmla="*/ 86325 h 534085"/>
                  <a:gd name="connsiteX229" fmla="*/ 876165 w 1534444"/>
                  <a:gd name="connsiteY229" fmla="*/ 38700 h 534085"/>
                  <a:gd name="connsiteX230" fmla="*/ 886643 w 1534444"/>
                  <a:gd name="connsiteY230" fmla="*/ 21555 h 534085"/>
                  <a:gd name="connsiteX231" fmla="*/ 943793 w 1534444"/>
                  <a:gd name="connsiteY231" fmla="*/ 10125 h 534085"/>
                  <a:gd name="connsiteX232" fmla="*/ 949508 w 1534444"/>
                  <a:gd name="connsiteY232" fmla="*/ 27270 h 534085"/>
                  <a:gd name="connsiteX233" fmla="*/ 935220 w 1534444"/>
                  <a:gd name="connsiteY233" fmla="*/ 82515 h 534085"/>
                  <a:gd name="connsiteX234" fmla="*/ 932363 w 1534444"/>
                  <a:gd name="connsiteY234" fmla="*/ 102517 h 534085"/>
                  <a:gd name="connsiteX235" fmla="*/ 934268 w 1534444"/>
                  <a:gd name="connsiteY235" fmla="*/ 106327 h 534085"/>
                  <a:gd name="connsiteX236" fmla="*/ 943793 w 1534444"/>
                  <a:gd name="connsiteY236" fmla="*/ 108232 h 534085"/>
                  <a:gd name="connsiteX237" fmla="*/ 946650 w 1534444"/>
                  <a:gd name="connsiteY237" fmla="*/ 105375 h 534085"/>
                  <a:gd name="connsiteX238" fmla="*/ 964748 w 1534444"/>
                  <a:gd name="connsiteY238" fmla="*/ 26317 h 534085"/>
                  <a:gd name="connsiteX239" fmla="*/ 977130 w 1534444"/>
                  <a:gd name="connsiteY239" fmla="*/ 14887 h 534085"/>
                  <a:gd name="connsiteX240" fmla="*/ 986655 w 1534444"/>
                  <a:gd name="connsiteY240" fmla="*/ 36795 h 534085"/>
                  <a:gd name="connsiteX241" fmla="*/ 965700 w 1534444"/>
                  <a:gd name="connsiteY241" fmla="*/ 109185 h 534085"/>
                  <a:gd name="connsiteX242" fmla="*/ 967605 w 1534444"/>
                  <a:gd name="connsiteY242" fmla="*/ 112995 h 534085"/>
                  <a:gd name="connsiteX243" fmla="*/ 993323 w 1534444"/>
                  <a:gd name="connsiteY243" fmla="*/ 120615 h 534085"/>
                  <a:gd name="connsiteX244" fmla="*/ 1040948 w 1534444"/>
                  <a:gd name="connsiteY244" fmla="*/ 132045 h 534085"/>
                  <a:gd name="connsiteX245" fmla="*/ 1042853 w 1534444"/>
                  <a:gd name="connsiteY245" fmla="*/ 140617 h 534085"/>
                  <a:gd name="connsiteX246" fmla="*/ 990465 w 1534444"/>
                  <a:gd name="connsiteY246" fmla="*/ 146332 h 534085"/>
                  <a:gd name="connsiteX247" fmla="*/ 846638 w 1534444"/>
                  <a:gd name="connsiteY247" fmla="*/ 115852 h 534085"/>
                  <a:gd name="connsiteX248" fmla="*/ 833303 w 1534444"/>
                  <a:gd name="connsiteY248" fmla="*/ 112995 h 534085"/>
                  <a:gd name="connsiteX249" fmla="*/ 837113 w 1534444"/>
                  <a:gd name="connsiteY249" fmla="*/ 100612 h 534085"/>
                  <a:gd name="connsiteX250" fmla="*/ 871403 w 1534444"/>
                  <a:gd name="connsiteY250" fmla="*/ 92992 h 534085"/>
                  <a:gd name="connsiteX251" fmla="*/ 909503 w 1534444"/>
                  <a:gd name="connsiteY251" fmla="*/ 99660 h 534085"/>
                  <a:gd name="connsiteX252" fmla="*/ 913313 w 1534444"/>
                  <a:gd name="connsiteY252" fmla="*/ 96802 h 534085"/>
                  <a:gd name="connsiteX253" fmla="*/ 920933 w 1534444"/>
                  <a:gd name="connsiteY253" fmla="*/ 52035 h 534085"/>
                  <a:gd name="connsiteX254" fmla="*/ 926648 w 1534444"/>
                  <a:gd name="connsiteY254" fmla="*/ 20602 h 534085"/>
                  <a:gd name="connsiteX255" fmla="*/ 943793 w 1534444"/>
                  <a:gd name="connsiteY255" fmla="*/ 10125 h 534085"/>
                  <a:gd name="connsiteX256" fmla="*/ 622681 w 1534444"/>
                  <a:gd name="connsiteY256" fmla="*/ 4 h 534085"/>
                  <a:gd name="connsiteX257" fmla="*/ 634230 w 1534444"/>
                  <a:gd name="connsiteY257" fmla="*/ 6315 h 534085"/>
                  <a:gd name="connsiteX258" fmla="*/ 634230 w 1534444"/>
                  <a:gd name="connsiteY258" fmla="*/ 17745 h 534085"/>
                  <a:gd name="connsiteX259" fmla="*/ 638993 w 1534444"/>
                  <a:gd name="connsiteY259" fmla="*/ 20602 h 534085"/>
                  <a:gd name="connsiteX260" fmla="*/ 659948 w 1534444"/>
                  <a:gd name="connsiteY260" fmla="*/ 17745 h 534085"/>
                  <a:gd name="connsiteX261" fmla="*/ 677093 w 1534444"/>
                  <a:gd name="connsiteY261" fmla="*/ 14887 h 534085"/>
                  <a:gd name="connsiteX262" fmla="*/ 700905 w 1534444"/>
                  <a:gd name="connsiteY262" fmla="*/ 12982 h 534085"/>
                  <a:gd name="connsiteX263" fmla="*/ 705668 w 1534444"/>
                  <a:gd name="connsiteY263" fmla="*/ 40605 h 534085"/>
                  <a:gd name="connsiteX264" fmla="*/ 699000 w 1534444"/>
                  <a:gd name="connsiteY264" fmla="*/ 52035 h 534085"/>
                  <a:gd name="connsiteX265" fmla="*/ 692333 w 1534444"/>
                  <a:gd name="connsiteY265" fmla="*/ 44415 h 534085"/>
                  <a:gd name="connsiteX266" fmla="*/ 680903 w 1534444"/>
                  <a:gd name="connsiteY266" fmla="*/ 27270 h 534085"/>
                  <a:gd name="connsiteX267" fmla="*/ 663758 w 1534444"/>
                  <a:gd name="connsiteY267" fmla="*/ 29175 h 534085"/>
                  <a:gd name="connsiteX268" fmla="*/ 636135 w 1534444"/>
                  <a:gd name="connsiteY268" fmla="*/ 33937 h 534085"/>
                  <a:gd name="connsiteX269" fmla="*/ 628515 w 1534444"/>
                  <a:gd name="connsiteY269" fmla="*/ 38700 h 534085"/>
                  <a:gd name="connsiteX270" fmla="*/ 619943 w 1534444"/>
                  <a:gd name="connsiteY270" fmla="*/ 53940 h 534085"/>
                  <a:gd name="connsiteX271" fmla="*/ 624705 w 1534444"/>
                  <a:gd name="connsiteY271" fmla="*/ 63465 h 534085"/>
                  <a:gd name="connsiteX272" fmla="*/ 643755 w 1534444"/>
                  <a:gd name="connsiteY272" fmla="*/ 64417 h 534085"/>
                  <a:gd name="connsiteX273" fmla="*/ 654233 w 1534444"/>
                  <a:gd name="connsiteY273" fmla="*/ 41557 h 534085"/>
                  <a:gd name="connsiteX274" fmla="*/ 658043 w 1534444"/>
                  <a:gd name="connsiteY274" fmla="*/ 36795 h 534085"/>
                  <a:gd name="connsiteX275" fmla="*/ 671378 w 1534444"/>
                  <a:gd name="connsiteY275" fmla="*/ 52035 h 534085"/>
                  <a:gd name="connsiteX276" fmla="*/ 651375 w 1534444"/>
                  <a:gd name="connsiteY276" fmla="*/ 66322 h 534085"/>
                  <a:gd name="connsiteX277" fmla="*/ 736148 w 1534444"/>
                  <a:gd name="connsiteY277" fmla="*/ 79657 h 534085"/>
                  <a:gd name="connsiteX278" fmla="*/ 739958 w 1534444"/>
                  <a:gd name="connsiteY278" fmla="*/ 84420 h 534085"/>
                  <a:gd name="connsiteX279" fmla="*/ 725670 w 1534444"/>
                  <a:gd name="connsiteY279" fmla="*/ 106327 h 534085"/>
                  <a:gd name="connsiteX280" fmla="*/ 693285 w 1534444"/>
                  <a:gd name="connsiteY280" fmla="*/ 102517 h 534085"/>
                  <a:gd name="connsiteX281" fmla="*/ 670425 w 1534444"/>
                  <a:gd name="connsiteY281" fmla="*/ 88230 h 534085"/>
                  <a:gd name="connsiteX282" fmla="*/ 650423 w 1534444"/>
                  <a:gd name="connsiteY282" fmla="*/ 119662 h 534085"/>
                  <a:gd name="connsiteX283" fmla="*/ 621848 w 1534444"/>
                  <a:gd name="connsiteY283" fmla="*/ 136807 h 534085"/>
                  <a:gd name="connsiteX284" fmla="*/ 607560 w 1534444"/>
                  <a:gd name="connsiteY284" fmla="*/ 123472 h 534085"/>
                  <a:gd name="connsiteX285" fmla="*/ 609465 w 1534444"/>
                  <a:gd name="connsiteY285" fmla="*/ 78705 h 534085"/>
                  <a:gd name="connsiteX286" fmla="*/ 607560 w 1534444"/>
                  <a:gd name="connsiteY286" fmla="*/ 76800 h 534085"/>
                  <a:gd name="connsiteX287" fmla="*/ 605655 w 1534444"/>
                  <a:gd name="connsiteY287" fmla="*/ 77752 h 534085"/>
                  <a:gd name="connsiteX288" fmla="*/ 549458 w 1534444"/>
                  <a:gd name="connsiteY288" fmla="*/ 122520 h 534085"/>
                  <a:gd name="connsiteX289" fmla="*/ 529455 w 1534444"/>
                  <a:gd name="connsiteY289" fmla="*/ 110137 h 534085"/>
                  <a:gd name="connsiteX290" fmla="*/ 536123 w 1534444"/>
                  <a:gd name="connsiteY290" fmla="*/ 104422 h 534085"/>
                  <a:gd name="connsiteX291" fmla="*/ 608513 w 1534444"/>
                  <a:gd name="connsiteY291" fmla="*/ 44415 h 534085"/>
                  <a:gd name="connsiteX292" fmla="*/ 608513 w 1534444"/>
                  <a:gd name="connsiteY292" fmla="*/ 40605 h 534085"/>
                  <a:gd name="connsiteX293" fmla="*/ 603750 w 1534444"/>
                  <a:gd name="connsiteY293" fmla="*/ 39652 h 534085"/>
                  <a:gd name="connsiteX294" fmla="*/ 576128 w 1534444"/>
                  <a:gd name="connsiteY294" fmla="*/ 44415 h 534085"/>
                  <a:gd name="connsiteX295" fmla="*/ 565650 w 1534444"/>
                  <a:gd name="connsiteY295" fmla="*/ 54892 h 534085"/>
                  <a:gd name="connsiteX296" fmla="*/ 566603 w 1534444"/>
                  <a:gd name="connsiteY296" fmla="*/ 70132 h 534085"/>
                  <a:gd name="connsiteX297" fmla="*/ 561840 w 1534444"/>
                  <a:gd name="connsiteY297" fmla="*/ 76800 h 534085"/>
                  <a:gd name="connsiteX298" fmla="*/ 556125 w 1534444"/>
                  <a:gd name="connsiteY298" fmla="*/ 72037 h 534085"/>
                  <a:gd name="connsiteX299" fmla="*/ 550410 w 1534444"/>
                  <a:gd name="connsiteY299" fmla="*/ 41557 h 534085"/>
                  <a:gd name="connsiteX300" fmla="*/ 555173 w 1534444"/>
                  <a:gd name="connsiteY300" fmla="*/ 30127 h 534085"/>
                  <a:gd name="connsiteX301" fmla="*/ 563745 w 1534444"/>
                  <a:gd name="connsiteY301" fmla="*/ 28222 h 534085"/>
                  <a:gd name="connsiteX302" fmla="*/ 572318 w 1534444"/>
                  <a:gd name="connsiteY302" fmla="*/ 31080 h 534085"/>
                  <a:gd name="connsiteX303" fmla="*/ 611370 w 1534444"/>
                  <a:gd name="connsiteY303" fmla="*/ 24412 h 534085"/>
                  <a:gd name="connsiteX304" fmla="*/ 613275 w 1534444"/>
                  <a:gd name="connsiteY304" fmla="*/ 7267 h 534085"/>
                  <a:gd name="connsiteX305" fmla="*/ 622681 w 1534444"/>
                  <a:gd name="connsiteY305" fmla="*/ 4 h 5340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Lst>
                <a:rect l="l" t="t" r="r" b="b"/>
                <a:pathLst>
                  <a:path w="1534444" h="534085">
                    <a:moveTo>
                      <a:pt x="88447" y="438750"/>
                    </a:moveTo>
                    <a:cubicBezTo>
                      <a:pt x="93210" y="454943"/>
                      <a:pt x="95115" y="468278"/>
                      <a:pt x="95115" y="479708"/>
                    </a:cubicBezTo>
                    <a:cubicBezTo>
                      <a:pt x="93210" y="493995"/>
                      <a:pt x="86542" y="498758"/>
                      <a:pt x="75112" y="493043"/>
                    </a:cubicBezTo>
                    <a:cubicBezTo>
                      <a:pt x="72255" y="491138"/>
                      <a:pt x="70350" y="487328"/>
                      <a:pt x="71302" y="479708"/>
                    </a:cubicBezTo>
                    <a:cubicBezTo>
                      <a:pt x="72255" y="472088"/>
                      <a:pt x="75112" y="457800"/>
                      <a:pt x="80827" y="439703"/>
                    </a:cubicBezTo>
                    <a:cubicBezTo>
                      <a:pt x="83685" y="435893"/>
                      <a:pt x="86542" y="435893"/>
                      <a:pt x="88447" y="438750"/>
                    </a:cubicBezTo>
                    <a:close/>
                    <a:moveTo>
                      <a:pt x="64635" y="435893"/>
                    </a:moveTo>
                    <a:cubicBezTo>
                      <a:pt x="65587" y="436845"/>
                      <a:pt x="65587" y="438750"/>
                      <a:pt x="63682" y="442560"/>
                    </a:cubicBezTo>
                    <a:cubicBezTo>
                      <a:pt x="49395" y="466373"/>
                      <a:pt x="38917" y="477803"/>
                      <a:pt x="33202" y="477803"/>
                    </a:cubicBezTo>
                    <a:cubicBezTo>
                      <a:pt x="26535" y="480660"/>
                      <a:pt x="20820" y="477803"/>
                      <a:pt x="17010" y="470183"/>
                    </a:cubicBezTo>
                    <a:cubicBezTo>
                      <a:pt x="15105" y="463515"/>
                      <a:pt x="20820" y="457800"/>
                      <a:pt x="34155" y="452085"/>
                    </a:cubicBezTo>
                    <a:cubicBezTo>
                      <a:pt x="44632" y="449228"/>
                      <a:pt x="52252" y="445418"/>
                      <a:pt x="57967" y="438750"/>
                    </a:cubicBezTo>
                    <a:cubicBezTo>
                      <a:pt x="60825" y="435893"/>
                      <a:pt x="63682" y="434940"/>
                      <a:pt x="64635" y="435893"/>
                    </a:cubicBezTo>
                    <a:close/>
                    <a:moveTo>
                      <a:pt x="33202" y="414938"/>
                    </a:moveTo>
                    <a:cubicBezTo>
                      <a:pt x="37012" y="413985"/>
                      <a:pt x="39870" y="413985"/>
                      <a:pt x="41775" y="414938"/>
                    </a:cubicBezTo>
                    <a:cubicBezTo>
                      <a:pt x="42727" y="415890"/>
                      <a:pt x="41775" y="417795"/>
                      <a:pt x="38917" y="420653"/>
                    </a:cubicBezTo>
                    <a:cubicBezTo>
                      <a:pt x="36060" y="423510"/>
                      <a:pt x="34155" y="426368"/>
                      <a:pt x="31297" y="429225"/>
                    </a:cubicBezTo>
                    <a:cubicBezTo>
                      <a:pt x="20820" y="440655"/>
                      <a:pt x="11295" y="444465"/>
                      <a:pt x="3675" y="440655"/>
                    </a:cubicBezTo>
                    <a:cubicBezTo>
                      <a:pt x="-2040" y="433988"/>
                      <a:pt x="-1088" y="428273"/>
                      <a:pt x="6532" y="423510"/>
                    </a:cubicBezTo>
                    <a:cubicBezTo>
                      <a:pt x="15105" y="420653"/>
                      <a:pt x="23677" y="417795"/>
                      <a:pt x="33202" y="414938"/>
                    </a:cubicBezTo>
                    <a:close/>
                    <a:moveTo>
                      <a:pt x="1400040" y="406365"/>
                    </a:moveTo>
                    <a:cubicBezTo>
                      <a:pt x="1407660" y="406365"/>
                      <a:pt x="1412422" y="410175"/>
                      <a:pt x="1415280" y="417795"/>
                    </a:cubicBezTo>
                    <a:cubicBezTo>
                      <a:pt x="1415280" y="420652"/>
                      <a:pt x="1417185" y="425415"/>
                      <a:pt x="1421947" y="432082"/>
                    </a:cubicBezTo>
                    <a:cubicBezTo>
                      <a:pt x="1426710" y="439702"/>
                      <a:pt x="1430520" y="446370"/>
                      <a:pt x="1434330" y="452085"/>
                    </a:cubicBezTo>
                    <a:cubicBezTo>
                      <a:pt x="1435283" y="453990"/>
                      <a:pt x="1436235" y="453990"/>
                      <a:pt x="1436235" y="453990"/>
                    </a:cubicBezTo>
                    <a:cubicBezTo>
                      <a:pt x="1437188" y="453990"/>
                      <a:pt x="1439093" y="453037"/>
                      <a:pt x="1440045" y="450180"/>
                    </a:cubicBezTo>
                    <a:cubicBezTo>
                      <a:pt x="1442902" y="446370"/>
                      <a:pt x="1446713" y="447322"/>
                      <a:pt x="1450522" y="452085"/>
                    </a:cubicBezTo>
                    <a:cubicBezTo>
                      <a:pt x="1451475" y="457800"/>
                      <a:pt x="1453380" y="460657"/>
                      <a:pt x="1456238" y="460657"/>
                    </a:cubicBezTo>
                    <a:cubicBezTo>
                      <a:pt x="1459095" y="463515"/>
                      <a:pt x="1461000" y="463515"/>
                      <a:pt x="1463858" y="462562"/>
                    </a:cubicBezTo>
                    <a:cubicBezTo>
                      <a:pt x="1464810" y="460657"/>
                      <a:pt x="1464810" y="457800"/>
                      <a:pt x="1462905" y="453990"/>
                    </a:cubicBezTo>
                    <a:cubicBezTo>
                      <a:pt x="1457190" y="445417"/>
                      <a:pt x="1448618" y="436845"/>
                      <a:pt x="1437188" y="427320"/>
                    </a:cubicBezTo>
                    <a:cubicBezTo>
                      <a:pt x="1431472" y="423510"/>
                      <a:pt x="1429568" y="419700"/>
                      <a:pt x="1429568" y="414937"/>
                    </a:cubicBezTo>
                    <a:cubicBezTo>
                      <a:pt x="1430520" y="410175"/>
                      <a:pt x="1433377" y="409222"/>
                      <a:pt x="1439093" y="410175"/>
                    </a:cubicBezTo>
                    <a:cubicBezTo>
                      <a:pt x="1449570" y="415890"/>
                      <a:pt x="1456238" y="420652"/>
                      <a:pt x="1457190" y="428272"/>
                    </a:cubicBezTo>
                    <a:cubicBezTo>
                      <a:pt x="1461000" y="442560"/>
                      <a:pt x="1467668" y="454942"/>
                      <a:pt x="1478145" y="463515"/>
                    </a:cubicBezTo>
                    <a:cubicBezTo>
                      <a:pt x="1484813" y="470182"/>
                      <a:pt x="1485765" y="475897"/>
                      <a:pt x="1482908" y="481612"/>
                    </a:cubicBezTo>
                    <a:cubicBezTo>
                      <a:pt x="1476240" y="489232"/>
                      <a:pt x="1471477" y="490185"/>
                      <a:pt x="1465763" y="483517"/>
                    </a:cubicBezTo>
                    <a:cubicBezTo>
                      <a:pt x="1461000" y="475897"/>
                      <a:pt x="1456238" y="471135"/>
                      <a:pt x="1451475" y="468277"/>
                    </a:cubicBezTo>
                    <a:cubicBezTo>
                      <a:pt x="1448618" y="470182"/>
                      <a:pt x="1448618" y="473040"/>
                      <a:pt x="1449570" y="475897"/>
                    </a:cubicBezTo>
                    <a:cubicBezTo>
                      <a:pt x="1453380" y="485422"/>
                      <a:pt x="1461000" y="499710"/>
                      <a:pt x="1472430" y="516855"/>
                    </a:cubicBezTo>
                    <a:cubicBezTo>
                      <a:pt x="1473383" y="522570"/>
                      <a:pt x="1469572" y="523522"/>
                      <a:pt x="1462905" y="520665"/>
                    </a:cubicBezTo>
                    <a:cubicBezTo>
                      <a:pt x="1457190" y="514950"/>
                      <a:pt x="1450522" y="503520"/>
                      <a:pt x="1441950" y="485422"/>
                    </a:cubicBezTo>
                    <a:cubicBezTo>
                      <a:pt x="1440997" y="483517"/>
                      <a:pt x="1440045" y="482565"/>
                      <a:pt x="1439093" y="482565"/>
                    </a:cubicBezTo>
                    <a:cubicBezTo>
                      <a:pt x="1438140" y="482565"/>
                      <a:pt x="1437188" y="482565"/>
                      <a:pt x="1436235" y="484470"/>
                    </a:cubicBezTo>
                    <a:cubicBezTo>
                      <a:pt x="1421947" y="493995"/>
                      <a:pt x="1407660" y="493995"/>
                      <a:pt x="1394325" y="483517"/>
                    </a:cubicBezTo>
                    <a:cubicBezTo>
                      <a:pt x="1380990" y="472087"/>
                      <a:pt x="1375275" y="454942"/>
                      <a:pt x="1376227" y="434940"/>
                    </a:cubicBezTo>
                    <a:cubicBezTo>
                      <a:pt x="1376227" y="431130"/>
                      <a:pt x="1377180" y="429225"/>
                      <a:pt x="1379085" y="429225"/>
                    </a:cubicBezTo>
                    <a:cubicBezTo>
                      <a:pt x="1380990" y="429225"/>
                      <a:pt x="1382895" y="431130"/>
                      <a:pt x="1384800" y="433987"/>
                    </a:cubicBezTo>
                    <a:cubicBezTo>
                      <a:pt x="1392420" y="460657"/>
                      <a:pt x="1403850" y="471135"/>
                      <a:pt x="1418138" y="466372"/>
                    </a:cubicBezTo>
                    <a:cubicBezTo>
                      <a:pt x="1423852" y="465420"/>
                      <a:pt x="1425758" y="461610"/>
                      <a:pt x="1422900" y="457800"/>
                    </a:cubicBezTo>
                    <a:cubicBezTo>
                      <a:pt x="1416233" y="447322"/>
                      <a:pt x="1406708" y="434940"/>
                      <a:pt x="1393372" y="420652"/>
                    </a:cubicBezTo>
                    <a:cubicBezTo>
                      <a:pt x="1389563" y="416842"/>
                      <a:pt x="1388610" y="413032"/>
                      <a:pt x="1390515" y="410175"/>
                    </a:cubicBezTo>
                    <a:cubicBezTo>
                      <a:pt x="1392420" y="407317"/>
                      <a:pt x="1395277" y="406365"/>
                      <a:pt x="1400040" y="406365"/>
                    </a:cubicBezTo>
                    <a:close/>
                    <a:moveTo>
                      <a:pt x="97020" y="377790"/>
                    </a:moveTo>
                    <a:cubicBezTo>
                      <a:pt x="95115" y="376838"/>
                      <a:pt x="93210" y="376838"/>
                      <a:pt x="92257" y="378743"/>
                    </a:cubicBezTo>
                    <a:cubicBezTo>
                      <a:pt x="87495" y="384458"/>
                      <a:pt x="84637" y="390173"/>
                      <a:pt x="80827" y="393983"/>
                    </a:cubicBezTo>
                    <a:cubicBezTo>
                      <a:pt x="78922" y="398745"/>
                      <a:pt x="79875" y="402555"/>
                      <a:pt x="83685" y="405413"/>
                    </a:cubicBezTo>
                    <a:cubicBezTo>
                      <a:pt x="89400" y="408270"/>
                      <a:pt x="93210" y="408270"/>
                      <a:pt x="95115" y="404460"/>
                    </a:cubicBezTo>
                    <a:cubicBezTo>
                      <a:pt x="97972" y="400650"/>
                      <a:pt x="100830" y="395888"/>
                      <a:pt x="105592" y="390173"/>
                    </a:cubicBezTo>
                    <a:cubicBezTo>
                      <a:pt x="107497" y="388268"/>
                      <a:pt x="104640" y="383505"/>
                      <a:pt x="97020" y="377790"/>
                    </a:cubicBezTo>
                    <a:close/>
                    <a:moveTo>
                      <a:pt x="93210" y="357788"/>
                    </a:moveTo>
                    <a:cubicBezTo>
                      <a:pt x="98925" y="357788"/>
                      <a:pt x="102735" y="359693"/>
                      <a:pt x="106545" y="364455"/>
                    </a:cubicBezTo>
                    <a:cubicBezTo>
                      <a:pt x="110355" y="368265"/>
                      <a:pt x="114165" y="372075"/>
                      <a:pt x="117975" y="373980"/>
                    </a:cubicBezTo>
                    <a:cubicBezTo>
                      <a:pt x="128452" y="381600"/>
                      <a:pt x="131310" y="387315"/>
                      <a:pt x="126547" y="392078"/>
                    </a:cubicBezTo>
                    <a:cubicBezTo>
                      <a:pt x="124642" y="395888"/>
                      <a:pt x="121785" y="397793"/>
                      <a:pt x="117975" y="397793"/>
                    </a:cubicBezTo>
                    <a:cubicBezTo>
                      <a:pt x="117022" y="398745"/>
                      <a:pt x="117022" y="399698"/>
                      <a:pt x="116070" y="399698"/>
                    </a:cubicBezTo>
                    <a:cubicBezTo>
                      <a:pt x="115117" y="400650"/>
                      <a:pt x="114165" y="400650"/>
                      <a:pt x="114165" y="401603"/>
                    </a:cubicBezTo>
                    <a:cubicBezTo>
                      <a:pt x="108450" y="409223"/>
                      <a:pt x="106545" y="413033"/>
                      <a:pt x="106545" y="413985"/>
                    </a:cubicBezTo>
                    <a:cubicBezTo>
                      <a:pt x="104640" y="419700"/>
                      <a:pt x="103687" y="423510"/>
                      <a:pt x="102735" y="424463"/>
                    </a:cubicBezTo>
                    <a:cubicBezTo>
                      <a:pt x="100830" y="429225"/>
                      <a:pt x="96067" y="429225"/>
                      <a:pt x="88447" y="425415"/>
                    </a:cubicBezTo>
                    <a:cubicBezTo>
                      <a:pt x="83685" y="423510"/>
                      <a:pt x="78922" y="421605"/>
                      <a:pt x="75112" y="418748"/>
                    </a:cubicBezTo>
                    <a:cubicBezTo>
                      <a:pt x="71302" y="416843"/>
                      <a:pt x="67492" y="413985"/>
                      <a:pt x="63682" y="411128"/>
                    </a:cubicBezTo>
                    <a:cubicBezTo>
                      <a:pt x="58920" y="407318"/>
                      <a:pt x="58920" y="401603"/>
                      <a:pt x="61777" y="394935"/>
                    </a:cubicBezTo>
                    <a:lnTo>
                      <a:pt x="68445" y="390173"/>
                    </a:lnTo>
                    <a:cubicBezTo>
                      <a:pt x="69397" y="390173"/>
                      <a:pt x="70350" y="389220"/>
                      <a:pt x="71302" y="387315"/>
                    </a:cubicBezTo>
                    <a:cubicBezTo>
                      <a:pt x="74160" y="383505"/>
                      <a:pt x="77970" y="378743"/>
                      <a:pt x="82732" y="372075"/>
                    </a:cubicBezTo>
                    <a:cubicBezTo>
                      <a:pt x="83685" y="371123"/>
                      <a:pt x="84637" y="369218"/>
                      <a:pt x="85590" y="366360"/>
                    </a:cubicBezTo>
                    <a:cubicBezTo>
                      <a:pt x="86542" y="361598"/>
                      <a:pt x="88447" y="358740"/>
                      <a:pt x="93210" y="357788"/>
                    </a:cubicBezTo>
                    <a:close/>
                    <a:moveTo>
                      <a:pt x="1422900" y="357787"/>
                    </a:moveTo>
                    <a:cubicBezTo>
                      <a:pt x="1433377" y="354930"/>
                      <a:pt x="1439093" y="357787"/>
                      <a:pt x="1441950" y="368265"/>
                    </a:cubicBezTo>
                    <a:cubicBezTo>
                      <a:pt x="1440997" y="370170"/>
                      <a:pt x="1441950" y="373980"/>
                      <a:pt x="1444808" y="378742"/>
                    </a:cubicBezTo>
                    <a:cubicBezTo>
                      <a:pt x="1447665" y="384457"/>
                      <a:pt x="1451475" y="391125"/>
                      <a:pt x="1456238" y="397792"/>
                    </a:cubicBezTo>
                    <a:cubicBezTo>
                      <a:pt x="1457190" y="394935"/>
                      <a:pt x="1457190" y="390172"/>
                      <a:pt x="1459095" y="383505"/>
                    </a:cubicBezTo>
                    <a:cubicBezTo>
                      <a:pt x="1462905" y="373027"/>
                      <a:pt x="1469572" y="371122"/>
                      <a:pt x="1479097" y="378742"/>
                    </a:cubicBezTo>
                    <a:cubicBezTo>
                      <a:pt x="1481955" y="383505"/>
                      <a:pt x="1481955" y="389220"/>
                      <a:pt x="1478145" y="393982"/>
                    </a:cubicBezTo>
                    <a:cubicBezTo>
                      <a:pt x="1473383" y="399697"/>
                      <a:pt x="1467668" y="404460"/>
                      <a:pt x="1461952" y="408270"/>
                    </a:cubicBezTo>
                    <a:cubicBezTo>
                      <a:pt x="1466715" y="415890"/>
                      <a:pt x="1471477" y="424462"/>
                      <a:pt x="1477193" y="433987"/>
                    </a:cubicBezTo>
                    <a:cubicBezTo>
                      <a:pt x="1479097" y="430177"/>
                      <a:pt x="1481955" y="424462"/>
                      <a:pt x="1485765" y="416842"/>
                    </a:cubicBezTo>
                    <a:cubicBezTo>
                      <a:pt x="1491480" y="408270"/>
                      <a:pt x="1498147" y="408270"/>
                      <a:pt x="1505768" y="416842"/>
                    </a:cubicBezTo>
                    <a:cubicBezTo>
                      <a:pt x="1510530" y="423510"/>
                      <a:pt x="1507672" y="430177"/>
                      <a:pt x="1499100" y="434940"/>
                    </a:cubicBezTo>
                    <a:cubicBezTo>
                      <a:pt x="1494338" y="435892"/>
                      <a:pt x="1489575" y="437797"/>
                      <a:pt x="1484813" y="441607"/>
                    </a:cubicBezTo>
                    <a:cubicBezTo>
                      <a:pt x="1486718" y="444465"/>
                      <a:pt x="1487670" y="446370"/>
                      <a:pt x="1489575" y="449227"/>
                    </a:cubicBezTo>
                    <a:cubicBezTo>
                      <a:pt x="1492433" y="453990"/>
                      <a:pt x="1501005" y="453990"/>
                      <a:pt x="1516245" y="449227"/>
                    </a:cubicBezTo>
                    <a:cubicBezTo>
                      <a:pt x="1525770" y="444465"/>
                      <a:pt x="1531485" y="447322"/>
                      <a:pt x="1534343" y="456847"/>
                    </a:cubicBezTo>
                    <a:cubicBezTo>
                      <a:pt x="1535295" y="466372"/>
                      <a:pt x="1529580" y="469230"/>
                      <a:pt x="1517197" y="467325"/>
                    </a:cubicBezTo>
                    <a:cubicBezTo>
                      <a:pt x="1509577" y="465420"/>
                      <a:pt x="1503863" y="463515"/>
                      <a:pt x="1499100" y="463515"/>
                    </a:cubicBezTo>
                    <a:cubicBezTo>
                      <a:pt x="1505768" y="478755"/>
                      <a:pt x="1511483" y="489232"/>
                      <a:pt x="1517197" y="493995"/>
                    </a:cubicBezTo>
                    <a:cubicBezTo>
                      <a:pt x="1529580" y="503520"/>
                      <a:pt x="1531485" y="512092"/>
                      <a:pt x="1521960" y="519712"/>
                    </a:cubicBezTo>
                    <a:cubicBezTo>
                      <a:pt x="1513388" y="525427"/>
                      <a:pt x="1505768" y="529237"/>
                      <a:pt x="1501005" y="532095"/>
                    </a:cubicBezTo>
                    <a:cubicBezTo>
                      <a:pt x="1496243" y="534000"/>
                      <a:pt x="1492433" y="534952"/>
                      <a:pt x="1489575" y="533047"/>
                    </a:cubicBezTo>
                    <a:cubicBezTo>
                      <a:pt x="1483860" y="528285"/>
                      <a:pt x="1481955" y="525427"/>
                      <a:pt x="1485765" y="523522"/>
                    </a:cubicBezTo>
                    <a:cubicBezTo>
                      <a:pt x="1492433" y="519712"/>
                      <a:pt x="1499100" y="515902"/>
                      <a:pt x="1504815" y="512092"/>
                    </a:cubicBezTo>
                    <a:cubicBezTo>
                      <a:pt x="1508625" y="510187"/>
                      <a:pt x="1509577" y="507330"/>
                      <a:pt x="1507672" y="504472"/>
                    </a:cubicBezTo>
                    <a:cubicBezTo>
                      <a:pt x="1502910" y="493995"/>
                      <a:pt x="1492433" y="474945"/>
                      <a:pt x="1475288" y="446370"/>
                    </a:cubicBezTo>
                    <a:cubicBezTo>
                      <a:pt x="1456238" y="415890"/>
                      <a:pt x="1442902" y="395887"/>
                      <a:pt x="1435283" y="386362"/>
                    </a:cubicBezTo>
                    <a:cubicBezTo>
                      <a:pt x="1428615" y="376837"/>
                      <a:pt x="1420995" y="374932"/>
                      <a:pt x="1413375" y="380647"/>
                    </a:cubicBezTo>
                    <a:cubicBezTo>
                      <a:pt x="1409565" y="382552"/>
                      <a:pt x="1405755" y="385410"/>
                      <a:pt x="1400993" y="387315"/>
                    </a:cubicBezTo>
                    <a:cubicBezTo>
                      <a:pt x="1396230" y="389220"/>
                      <a:pt x="1393372" y="388267"/>
                      <a:pt x="1391468" y="385410"/>
                    </a:cubicBezTo>
                    <a:cubicBezTo>
                      <a:pt x="1389563" y="382552"/>
                      <a:pt x="1390515" y="379695"/>
                      <a:pt x="1394325" y="376837"/>
                    </a:cubicBezTo>
                    <a:cubicBezTo>
                      <a:pt x="1405755" y="368265"/>
                      <a:pt x="1415280" y="361597"/>
                      <a:pt x="1422900" y="357787"/>
                    </a:cubicBezTo>
                    <a:close/>
                    <a:moveTo>
                      <a:pt x="106545" y="277778"/>
                    </a:moveTo>
                    <a:cubicBezTo>
                      <a:pt x="107497" y="277778"/>
                      <a:pt x="108450" y="277778"/>
                      <a:pt x="110355" y="279683"/>
                    </a:cubicBezTo>
                    <a:cubicBezTo>
                      <a:pt x="118927" y="291113"/>
                      <a:pt x="120832" y="299685"/>
                      <a:pt x="114165" y="305400"/>
                    </a:cubicBezTo>
                    <a:cubicBezTo>
                      <a:pt x="111307" y="308258"/>
                      <a:pt x="107497" y="312068"/>
                      <a:pt x="101782" y="316830"/>
                    </a:cubicBezTo>
                    <a:cubicBezTo>
                      <a:pt x="100830" y="317783"/>
                      <a:pt x="100830" y="319688"/>
                      <a:pt x="102735" y="320640"/>
                    </a:cubicBezTo>
                    <a:cubicBezTo>
                      <a:pt x="114165" y="331118"/>
                      <a:pt x="134167" y="345405"/>
                      <a:pt x="162742" y="363503"/>
                    </a:cubicBezTo>
                    <a:cubicBezTo>
                      <a:pt x="177030" y="374933"/>
                      <a:pt x="179887" y="389220"/>
                      <a:pt x="171315" y="405413"/>
                    </a:cubicBezTo>
                    <a:cubicBezTo>
                      <a:pt x="159885" y="424463"/>
                      <a:pt x="146550" y="433988"/>
                      <a:pt x="132262" y="432083"/>
                    </a:cubicBezTo>
                    <a:cubicBezTo>
                      <a:pt x="129405" y="433035"/>
                      <a:pt x="126547" y="432083"/>
                      <a:pt x="125595" y="431130"/>
                    </a:cubicBezTo>
                    <a:cubicBezTo>
                      <a:pt x="123690" y="429225"/>
                      <a:pt x="124642" y="427320"/>
                      <a:pt x="126547" y="425415"/>
                    </a:cubicBezTo>
                    <a:cubicBezTo>
                      <a:pt x="136072" y="419700"/>
                      <a:pt x="143692" y="413033"/>
                      <a:pt x="148455" y="404460"/>
                    </a:cubicBezTo>
                    <a:cubicBezTo>
                      <a:pt x="155122" y="394935"/>
                      <a:pt x="153217" y="385410"/>
                      <a:pt x="143692" y="377790"/>
                    </a:cubicBezTo>
                    <a:cubicBezTo>
                      <a:pt x="129405" y="367313"/>
                      <a:pt x="110355" y="354930"/>
                      <a:pt x="86542" y="337785"/>
                    </a:cubicBezTo>
                    <a:cubicBezTo>
                      <a:pt x="84637" y="336833"/>
                      <a:pt x="82732" y="336833"/>
                      <a:pt x="81780" y="338738"/>
                    </a:cubicBezTo>
                    <a:cubicBezTo>
                      <a:pt x="62730" y="366360"/>
                      <a:pt x="52252" y="386363"/>
                      <a:pt x="50347" y="400650"/>
                    </a:cubicBezTo>
                    <a:cubicBezTo>
                      <a:pt x="48442" y="411128"/>
                      <a:pt x="43680" y="413033"/>
                      <a:pt x="37965" y="407318"/>
                    </a:cubicBezTo>
                    <a:cubicBezTo>
                      <a:pt x="30345" y="396840"/>
                      <a:pt x="30345" y="387315"/>
                      <a:pt x="38917" y="376838"/>
                    </a:cubicBezTo>
                    <a:cubicBezTo>
                      <a:pt x="39870" y="376838"/>
                      <a:pt x="41775" y="374933"/>
                      <a:pt x="43680" y="371123"/>
                    </a:cubicBezTo>
                    <a:cubicBezTo>
                      <a:pt x="48442" y="363503"/>
                      <a:pt x="54157" y="354930"/>
                      <a:pt x="59872" y="346358"/>
                    </a:cubicBezTo>
                    <a:cubicBezTo>
                      <a:pt x="65587" y="337785"/>
                      <a:pt x="71302" y="329213"/>
                      <a:pt x="77017" y="321593"/>
                    </a:cubicBezTo>
                    <a:cubicBezTo>
                      <a:pt x="94162" y="297780"/>
                      <a:pt x="103687" y="284445"/>
                      <a:pt x="104640" y="280635"/>
                    </a:cubicBezTo>
                    <a:cubicBezTo>
                      <a:pt x="105592" y="278730"/>
                      <a:pt x="105592" y="277778"/>
                      <a:pt x="106545" y="277778"/>
                    </a:cubicBezTo>
                    <a:close/>
                    <a:moveTo>
                      <a:pt x="1190490" y="152048"/>
                    </a:moveTo>
                    <a:cubicBezTo>
                      <a:pt x="1200967" y="150143"/>
                      <a:pt x="1210492" y="153000"/>
                      <a:pt x="1217160" y="161573"/>
                    </a:cubicBezTo>
                    <a:cubicBezTo>
                      <a:pt x="1219065" y="164430"/>
                      <a:pt x="1220970" y="166335"/>
                      <a:pt x="1224780" y="169193"/>
                    </a:cubicBezTo>
                    <a:cubicBezTo>
                      <a:pt x="1227637" y="172050"/>
                      <a:pt x="1232400" y="174908"/>
                      <a:pt x="1238115" y="178718"/>
                    </a:cubicBezTo>
                    <a:cubicBezTo>
                      <a:pt x="1243830" y="180623"/>
                      <a:pt x="1245735" y="180623"/>
                      <a:pt x="1247640" y="175860"/>
                    </a:cubicBezTo>
                    <a:cubicBezTo>
                      <a:pt x="1248592" y="173955"/>
                      <a:pt x="1249545" y="172050"/>
                      <a:pt x="1250497" y="168240"/>
                    </a:cubicBezTo>
                    <a:cubicBezTo>
                      <a:pt x="1252402" y="166335"/>
                      <a:pt x="1253355" y="163478"/>
                      <a:pt x="1255260" y="161573"/>
                    </a:cubicBezTo>
                    <a:cubicBezTo>
                      <a:pt x="1260022" y="154905"/>
                      <a:pt x="1266690" y="153953"/>
                      <a:pt x="1273357" y="159668"/>
                    </a:cubicBezTo>
                    <a:cubicBezTo>
                      <a:pt x="1280025" y="168240"/>
                      <a:pt x="1281930" y="175860"/>
                      <a:pt x="1276215" y="181575"/>
                    </a:cubicBezTo>
                    <a:cubicBezTo>
                      <a:pt x="1274310" y="183480"/>
                      <a:pt x="1272405" y="184433"/>
                      <a:pt x="1271452" y="186338"/>
                    </a:cubicBezTo>
                    <a:cubicBezTo>
                      <a:pt x="1269547" y="188243"/>
                      <a:pt x="1268595" y="189195"/>
                      <a:pt x="1266690" y="191100"/>
                    </a:cubicBezTo>
                    <a:cubicBezTo>
                      <a:pt x="1264785" y="193005"/>
                      <a:pt x="1264785" y="194910"/>
                      <a:pt x="1267642" y="196815"/>
                    </a:cubicBezTo>
                    <a:cubicBezTo>
                      <a:pt x="1269547" y="198720"/>
                      <a:pt x="1274310" y="203483"/>
                      <a:pt x="1281930" y="209198"/>
                    </a:cubicBezTo>
                    <a:cubicBezTo>
                      <a:pt x="1289550" y="215865"/>
                      <a:pt x="1299075" y="223485"/>
                      <a:pt x="1309552" y="232058"/>
                    </a:cubicBezTo>
                    <a:cubicBezTo>
                      <a:pt x="1312410" y="235868"/>
                      <a:pt x="1312410" y="238725"/>
                      <a:pt x="1310505" y="242535"/>
                    </a:cubicBezTo>
                    <a:cubicBezTo>
                      <a:pt x="1308600" y="245393"/>
                      <a:pt x="1305742" y="245393"/>
                      <a:pt x="1301932" y="242535"/>
                    </a:cubicBezTo>
                    <a:cubicBezTo>
                      <a:pt x="1298122" y="240630"/>
                      <a:pt x="1282882" y="230153"/>
                      <a:pt x="1255260" y="209198"/>
                    </a:cubicBezTo>
                    <a:cubicBezTo>
                      <a:pt x="1253355" y="208245"/>
                      <a:pt x="1251450" y="208245"/>
                      <a:pt x="1251450" y="208245"/>
                    </a:cubicBezTo>
                    <a:cubicBezTo>
                      <a:pt x="1250497" y="209198"/>
                      <a:pt x="1249545" y="210150"/>
                      <a:pt x="1250497" y="211103"/>
                    </a:cubicBezTo>
                    <a:cubicBezTo>
                      <a:pt x="1258117" y="246345"/>
                      <a:pt x="1272405" y="277778"/>
                      <a:pt x="1295265" y="307305"/>
                    </a:cubicBezTo>
                    <a:cubicBezTo>
                      <a:pt x="1298122" y="312068"/>
                      <a:pt x="1297170" y="314925"/>
                      <a:pt x="1291455" y="316830"/>
                    </a:cubicBezTo>
                    <a:cubicBezTo>
                      <a:pt x="1264785" y="322545"/>
                      <a:pt x="1249545" y="315878"/>
                      <a:pt x="1246687" y="296828"/>
                    </a:cubicBezTo>
                    <a:cubicBezTo>
                      <a:pt x="1244782" y="266348"/>
                      <a:pt x="1241925" y="239678"/>
                      <a:pt x="1239067" y="218723"/>
                    </a:cubicBezTo>
                    <a:cubicBezTo>
                      <a:pt x="1206682" y="238725"/>
                      <a:pt x="1176202" y="241583"/>
                      <a:pt x="1146675" y="225390"/>
                    </a:cubicBezTo>
                    <a:cubicBezTo>
                      <a:pt x="1127625" y="216818"/>
                      <a:pt x="1120005" y="204435"/>
                      <a:pt x="1121910" y="190148"/>
                    </a:cubicBezTo>
                    <a:cubicBezTo>
                      <a:pt x="1122862" y="186338"/>
                      <a:pt x="1124767" y="185385"/>
                      <a:pt x="1127625" y="186338"/>
                    </a:cubicBezTo>
                    <a:cubicBezTo>
                      <a:pt x="1172392" y="218723"/>
                      <a:pt x="1205730" y="221580"/>
                      <a:pt x="1229542" y="194910"/>
                    </a:cubicBezTo>
                    <a:cubicBezTo>
                      <a:pt x="1230495" y="193005"/>
                      <a:pt x="1230495" y="191100"/>
                      <a:pt x="1228590" y="190148"/>
                    </a:cubicBezTo>
                    <a:cubicBezTo>
                      <a:pt x="1214302" y="180623"/>
                      <a:pt x="1201920" y="173003"/>
                      <a:pt x="1190490" y="168240"/>
                    </a:cubicBezTo>
                    <a:cubicBezTo>
                      <a:pt x="1184775" y="165383"/>
                      <a:pt x="1180965" y="162525"/>
                      <a:pt x="1180965" y="158715"/>
                    </a:cubicBezTo>
                    <a:cubicBezTo>
                      <a:pt x="1180965" y="154905"/>
                      <a:pt x="1184775" y="153000"/>
                      <a:pt x="1190490" y="152048"/>
                    </a:cubicBezTo>
                    <a:close/>
                    <a:moveTo>
                      <a:pt x="266565" y="137760"/>
                    </a:moveTo>
                    <a:cubicBezTo>
                      <a:pt x="277043" y="133950"/>
                      <a:pt x="284663" y="134902"/>
                      <a:pt x="287520" y="140617"/>
                    </a:cubicBezTo>
                    <a:cubicBezTo>
                      <a:pt x="292283" y="152047"/>
                      <a:pt x="297045" y="163477"/>
                      <a:pt x="303713" y="173002"/>
                    </a:cubicBezTo>
                    <a:lnTo>
                      <a:pt x="314190" y="189195"/>
                    </a:lnTo>
                    <a:cubicBezTo>
                      <a:pt x="317048" y="193957"/>
                      <a:pt x="320858" y="200625"/>
                      <a:pt x="327525" y="210150"/>
                    </a:cubicBezTo>
                    <a:cubicBezTo>
                      <a:pt x="335145" y="219675"/>
                      <a:pt x="339908" y="226342"/>
                      <a:pt x="342765" y="230152"/>
                    </a:cubicBezTo>
                    <a:cubicBezTo>
                      <a:pt x="345623" y="234915"/>
                      <a:pt x="344670" y="239677"/>
                      <a:pt x="339908" y="244440"/>
                    </a:cubicBezTo>
                    <a:cubicBezTo>
                      <a:pt x="334193" y="251107"/>
                      <a:pt x="329430" y="252060"/>
                      <a:pt x="325620" y="246345"/>
                    </a:cubicBezTo>
                    <a:cubicBezTo>
                      <a:pt x="322763" y="240630"/>
                      <a:pt x="320858" y="238725"/>
                      <a:pt x="319905" y="239677"/>
                    </a:cubicBezTo>
                    <a:cubicBezTo>
                      <a:pt x="318953" y="240630"/>
                      <a:pt x="312285" y="248250"/>
                      <a:pt x="299903" y="264442"/>
                    </a:cubicBezTo>
                    <a:cubicBezTo>
                      <a:pt x="294188" y="271110"/>
                      <a:pt x="290378" y="275872"/>
                      <a:pt x="287520" y="277777"/>
                    </a:cubicBezTo>
                    <a:cubicBezTo>
                      <a:pt x="282758" y="283492"/>
                      <a:pt x="277043" y="284445"/>
                      <a:pt x="271328" y="279682"/>
                    </a:cubicBezTo>
                    <a:cubicBezTo>
                      <a:pt x="264660" y="273015"/>
                      <a:pt x="263708" y="267300"/>
                      <a:pt x="268470" y="262537"/>
                    </a:cubicBezTo>
                    <a:cubicBezTo>
                      <a:pt x="276090" y="256822"/>
                      <a:pt x="285615" y="250155"/>
                      <a:pt x="297998" y="240630"/>
                    </a:cubicBezTo>
                    <a:cubicBezTo>
                      <a:pt x="309428" y="231105"/>
                      <a:pt x="313238" y="225390"/>
                      <a:pt x="311333" y="222532"/>
                    </a:cubicBezTo>
                    <a:lnTo>
                      <a:pt x="290378" y="188242"/>
                    </a:lnTo>
                    <a:cubicBezTo>
                      <a:pt x="289425" y="186337"/>
                      <a:pt x="287520" y="186337"/>
                      <a:pt x="285615" y="187290"/>
                    </a:cubicBezTo>
                    <a:lnTo>
                      <a:pt x="266565" y="199672"/>
                    </a:lnTo>
                    <a:cubicBezTo>
                      <a:pt x="263708" y="201577"/>
                      <a:pt x="260850" y="205387"/>
                      <a:pt x="256088" y="212055"/>
                    </a:cubicBezTo>
                    <a:cubicBezTo>
                      <a:pt x="252278" y="217770"/>
                      <a:pt x="249420" y="220627"/>
                      <a:pt x="245610" y="220627"/>
                    </a:cubicBezTo>
                    <a:cubicBezTo>
                      <a:pt x="240848" y="218722"/>
                      <a:pt x="239895" y="213960"/>
                      <a:pt x="240848" y="204435"/>
                    </a:cubicBezTo>
                    <a:cubicBezTo>
                      <a:pt x="241800" y="195862"/>
                      <a:pt x="246563" y="190147"/>
                      <a:pt x="254183" y="190147"/>
                    </a:cubicBezTo>
                    <a:lnTo>
                      <a:pt x="273233" y="177765"/>
                    </a:lnTo>
                    <a:cubicBezTo>
                      <a:pt x="276090" y="176812"/>
                      <a:pt x="277043" y="173955"/>
                      <a:pt x="275138" y="170145"/>
                    </a:cubicBezTo>
                    <a:cubicBezTo>
                      <a:pt x="272280" y="166335"/>
                      <a:pt x="267518" y="160620"/>
                      <a:pt x="262755" y="153000"/>
                    </a:cubicBezTo>
                    <a:cubicBezTo>
                      <a:pt x="258945" y="147285"/>
                      <a:pt x="260850" y="142522"/>
                      <a:pt x="266565" y="137760"/>
                    </a:cubicBezTo>
                    <a:close/>
                    <a:moveTo>
                      <a:pt x="374198" y="97755"/>
                    </a:moveTo>
                    <a:cubicBezTo>
                      <a:pt x="381818" y="100612"/>
                      <a:pt x="384675" y="106327"/>
                      <a:pt x="381818" y="114900"/>
                    </a:cubicBezTo>
                    <a:cubicBezTo>
                      <a:pt x="374198" y="128235"/>
                      <a:pt x="361815" y="142522"/>
                      <a:pt x="341813" y="157762"/>
                    </a:cubicBezTo>
                    <a:cubicBezTo>
                      <a:pt x="340860" y="158715"/>
                      <a:pt x="340860" y="160620"/>
                      <a:pt x="341813" y="161572"/>
                    </a:cubicBezTo>
                    <a:lnTo>
                      <a:pt x="359910" y="191100"/>
                    </a:lnTo>
                    <a:cubicBezTo>
                      <a:pt x="365625" y="200625"/>
                      <a:pt x="378960" y="199672"/>
                      <a:pt x="398963" y="187290"/>
                    </a:cubicBezTo>
                    <a:cubicBezTo>
                      <a:pt x="408488" y="181575"/>
                      <a:pt x="419918" y="169192"/>
                      <a:pt x="433253" y="150142"/>
                    </a:cubicBezTo>
                    <a:cubicBezTo>
                      <a:pt x="434205" y="148237"/>
                      <a:pt x="435158" y="148237"/>
                      <a:pt x="435158" y="151095"/>
                    </a:cubicBezTo>
                    <a:cubicBezTo>
                      <a:pt x="435158" y="153000"/>
                      <a:pt x="436110" y="153952"/>
                      <a:pt x="436110" y="155857"/>
                    </a:cubicBezTo>
                    <a:cubicBezTo>
                      <a:pt x="439920" y="172050"/>
                      <a:pt x="439920" y="183480"/>
                      <a:pt x="435158" y="189195"/>
                    </a:cubicBezTo>
                    <a:cubicBezTo>
                      <a:pt x="432300" y="194910"/>
                      <a:pt x="422775" y="200625"/>
                      <a:pt x="408488" y="205387"/>
                    </a:cubicBezTo>
                    <a:cubicBezTo>
                      <a:pt x="400868" y="209197"/>
                      <a:pt x="394200" y="212055"/>
                      <a:pt x="389438" y="213960"/>
                    </a:cubicBezTo>
                    <a:cubicBezTo>
                      <a:pt x="385628" y="215865"/>
                      <a:pt x="382770" y="216817"/>
                      <a:pt x="380865" y="216817"/>
                    </a:cubicBezTo>
                    <a:cubicBezTo>
                      <a:pt x="366578" y="224437"/>
                      <a:pt x="356100" y="220627"/>
                      <a:pt x="347528" y="206340"/>
                    </a:cubicBezTo>
                    <a:lnTo>
                      <a:pt x="313238" y="151095"/>
                    </a:lnTo>
                    <a:cubicBezTo>
                      <a:pt x="309428" y="146332"/>
                      <a:pt x="304665" y="139665"/>
                      <a:pt x="298950" y="131092"/>
                    </a:cubicBezTo>
                    <a:cubicBezTo>
                      <a:pt x="295140" y="124425"/>
                      <a:pt x="296093" y="118710"/>
                      <a:pt x="300855" y="112995"/>
                    </a:cubicBezTo>
                    <a:cubicBezTo>
                      <a:pt x="308475" y="109185"/>
                      <a:pt x="313238" y="110137"/>
                      <a:pt x="317048" y="114900"/>
                    </a:cubicBezTo>
                    <a:cubicBezTo>
                      <a:pt x="321810" y="126330"/>
                      <a:pt x="328478" y="136807"/>
                      <a:pt x="336098" y="148237"/>
                    </a:cubicBezTo>
                    <a:cubicBezTo>
                      <a:pt x="337050" y="151095"/>
                      <a:pt x="338955" y="152047"/>
                      <a:pt x="338955" y="150142"/>
                    </a:cubicBezTo>
                    <a:cubicBezTo>
                      <a:pt x="349433" y="137760"/>
                      <a:pt x="357053" y="124425"/>
                      <a:pt x="360863" y="108232"/>
                    </a:cubicBezTo>
                    <a:cubicBezTo>
                      <a:pt x="362768" y="100612"/>
                      <a:pt x="366578" y="97755"/>
                      <a:pt x="374198" y="97755"/>
                    </a:cubicBezTo>
                    <a:close/>
                    <a:moveTo>
                      <a:pt x="625658" y="71085"/>
                    </a:moveTo>
                    <a:cubicBezTo>
                      <a:pt x="625658" y="76800"/>
                      <a:pt x="625658" y="85372"/>
                      <a:pt x="625658" y="94897"/>
                    </a:cubicBezTo>
                    <a:cubicBezTo>
                      <a:pt x="626610" y="98707"/>
                      <a:pt x="626610" y="101565"/>
                      <a:pt x="626610" y="102517"/>
                    </a:cubicBezTo>
                    <a:cubicBezTo>
                      <a:pt x="628515" y="109185"/>
                      <a:pt x="632325" y="111090"/>
                      <a:pt x="637088" y="108232"/>
                    </a:cubicBezTo>
                    <a:cubicBezTo>
                      <a:pt x="650423" y="101565"/>
                      <a:pt x="660900" y="94897"/>
                      <a:pt x="667568" y="86325"/>
                    </a:cubicBezTo>
                    <a:cubicBezTo>
                      <a:pt x="656138" y="81562"/>
                      <a:pt x="641850" y="75847"/>
                      <a:pt x="625658" y="71085"/>
                    </a:cubicBezTo>
                    <a:close/>
                    <a:moveTo>
                      <a:pt x="1023803" y="60607"/>
                    </a:moveTo>
                    <a:cubicBezTo>
                      <a:pt x="1028565" y="66322"/>
                      <a:pt x="1028565" y="73942"/>
                      <a:pt x="1023803" y="82515"/>
                    </a:cubicBezTo>
                    <a:cubicBezTo>
                      <a:pt x="1013325" y="93945"/>
                      <a:pt x="998085" y="102517"/>
                      <a:pt x="978083" y="106327"/>
                    </a:cubicBezTo>
                    <a:cubicBezTo>
                      <a:pt x="975225" y="106327"/>
                      <a:pt x="973320" y="106327"/>
                      <a:pt x="973320" y="105375"/>
                    </a:cubicBezTo>
                    <a:cubicBezTo>
                      <a:pt x="971415" y="103470"/>
                      <a:pt x="972368" y="102517"/>
                      <a:pt x="974273" y="100612"/>
                    </a:cubicBezTo>
                    <a:cubicBezTo>
                      <a:pt x="988560" y="87277"/>
                      <a:pt x="999990" y="74895"/>
                      <a:pt x="1009515" y="63465"/>
                    </a:cubicBezTo>
                    <a:cubicBezTo>
                      <a:pt x="1013325" y="58702"/>
                      <a:pt x="1018088" y="57750"/>
                      <a:pt x="1023803" y="60607"/>
                    </a:cubicBezTo>
                    <a:close/>
                    <a:moveTo>
                      <a:pt x="886643" y="21555"/>
                    </a:moveTo>
                    <a:cubicBezTo>
                      <a:pt x="895215" y="21555"/>
                      <a:pt x="899025" y="26317"/>
                      <a:pt x="899978" y="35842"/>
                    </a:cubicBezTo>
                    <a:cubicBezTo>
                      <a:pt x="899978" y="56797"/>
                      <a:pt x="900930" y="72990"/>
                      <a:pt x="904740" y="81562"/>
                    </a:cubicBezTo>
                    <a:cubicBezTo>
                      <a:pt x="905693" y="84420"/>
                      <a:pt x="905693" y="87277"/>
                      <a:pt x="903788" y="88229"/>
                    </a:cubicBezTo>
                    <a:cubicBezTo>
                      <a:pt x="902835" y="89182"/>
                      <a:pt x="900930" y="89182"/>
                      <a:pt x="898073" y="86325"/>
                    </a:cubicBezTo>
                    <a:cubicBezTo>
                      <a:pt x="882833" y="73942"/>
                      <a:pt x="875213" y="57750"/>
                      <a:pt x="876165" y="38700"/>
                    </a:cubicBezTo>
                    <a:cubicBezTo>
                      <a:pt x="876165" y="27270"/>
                      <a:pt x="879975" y="21555"/>
                      <a:pt x="886643" y="21555"/>
                    </a:cubicBezTo>
                    <a:close/>
                    <a:moveTo>
                      <a:pt x="943793" y="10125"/>
                    </a:moveTo>
                    <a:cubicBezTo>
                      <a:pt x="951413" y="12982"/>
                      <a:pt x="953318" y="18697"/>
                      <a:pt x="949508" y="27270"/>
                    </a:cubicBezTo>
                    <a:cubicBezTo>
                      <a:pt x="945698" y="34890"/>
                      <a:pt x="940935" y="52987"/>
                      <a:pt x="935220" y="82515"/>
                    </a:cubicBezTo>
                    <a:cubicBezTo>
                      <a:pt x="934268" y="92992"/>
                      <a:pt x="933315" y="98707"/>
                      <a:pt x="932363" y="102517"/>
                    </a:cubicBezTo>
                    <a:cubicBezTo>
                      <a:pt x="931410" y="105375"/>
                      <a:pt x="932363" y="106327"/>
                      <a:pt x="934268" y="106327"/>
                    </a:cubicBezTo>
                    <a:cubicBezTo>
                      <a:pt x="937125" y="107279"/>
                      <a:pt x="939983" y="108232"/>
                      <a:pt x="943793" y="108232"/>
                    </a:cubicBezTo>
                    <a:cubicBezTo>
                      <a:pt x="945698" y="109185"/>
                      <a:pt x="946650" y="108232"/>
                      <a:pt x="946650" y="105375"/>
                    </a:cubicBezTo>
                    <a:lnTo>
                      <a:pt x="964748" y="26317"/>
                    </a:lnTo>
                    <a:cubicBezTo>
                      <a:pt x="966653" y="16792"/>
                      <a:pt x="970463" y="12982"/>
                      <a:pt x="977130" y="14887"/>
                    </a:cubicBezTo>
                    <a:cubicBezTo>
                      <a:pt x="986655" y="18697"/>
                      <a:pt x="989513" y="25365"/>
                      <a:pt x="986655" y="36795"/>
                    </a:cubicBezTo>
                    <a:cubicBezTo>
                      <a:pt x="979988" y="55845"/>
                      <a:pt x="972368" y="80610"/>
                      <a:pt x="965700" y="109185"/>
                    </a:cubicBezTo>
                    <a:cubicBezTo>
                      <a:pt x="965700" y="111090"/>
                      <a:pt x="965700" y="112042"/>
                      <a:pt x="967605" y="112995"/>
                    </a:cubicBezTo>
                    <a:cubicBezTo>
                      <a:pt x="972368" y="114900"/>
                      <a:pt x="980940" y="116804"/>
                      <a:pt x="993323" y="120615"/>
                    </a:cubicBezTo>
                    <a:cubicBezTo>
                      <a:pt x="1006658" y="123472"/>
                      <a:pt x="1022850" y="127282"/>
                      <a:pt x="1040948" y="132045"/>
                    </a:cubicBezTo>
                    <a:cubicBezTo>
                      <a:pt x="1045710" y="133950"/>
                      <a:pt x="1046663" y="136807"/>
                      <a:pt x="1042853" y="140617"/>
                    </a:cubicBezTo>
                    <a:cubicBezTo>
                      <a:pt x="1028565" y="157762"/>
                      <a:pt x="1011420" y="159667"/>
                      <a:pt x="990465" y="146332"/>
                    </a:cubicBezTo>
                    <a:cubicBezTo>
                      <a:pt x="938078" y="119662"/>
                      <a:pt x="889500" y="110137"/>
                      <a:pt x="846638" y="115852"/>
                    </a:cubicBezTo>
                    <a:cubicBezTo>
                      <a:pt x="839970" y="116804"/>
                      <a:pt x="836160" y="115852"/>
                      <a:pt x="833303" y="112995"/>
                    </a:cubicBezTo>
                    <a:cubicBezTo>
                      <a:pt x="831398" y="109185"/>
                      <a:pt x="832350" y="104422"/>
                      <a:pt x="837113" y="100612"/>
                    </a:cubicBezTo>
                    <a:cubicBezTo>
                      <a:pt x="845685" y="91087"/>
                      <a:pt x="857115" y="88229"/>
                      <a:pt x="871403" y="92992"/>
                    </a:cubicBezTo>
                    <a:cubicBezTo>
                      <a:pt x="892358" y="97754"/>
                      <a:pt x="904740" y="100612"/>
                      <a:pt x="909503" y="99660"/>
                    </a:cubicBezTo>
                    <a:cubicBezTo>
                      <a:pt x="911408" y="99660"/>
                      <a:pt x="912360" y="98707"/>
                      <a:pt x="913313" y="96802"/>
                    </a:cubicBezTo>
                    <a:cubicBezTo>
                      <a:pt x="916170" y="80610"/>
                      <a:pt x="919028" y="65370"/>
                      <a:pt x="920933" y="52035"/>
                    </a:cubicBezTo>
                    <a:cubicBezTo>
                      <a:pt x="923790" y="37747"/>
                      <a:pt x="925695" y="27270"/>
                      <a:pt x="926648" y="20602"/>
                    </a:cubicBezTo>
                    <a:cubicBezTo>
                      <a:pt x="926648" y="12030"/>
                      <a:pt x="932363" y="8219"/>
                      <a:pt x="943793" y="10125"/>
                    </a:cubicBezTo>
                    <a:close/>
                    <a:moveTo>
                      <a:pt x="622681" y="4"/>
                    </a:moveTo>
                    <a:cubicBezTo>
                      <a:pt x="626134" y="-115"/>
                      <a:pt x="629944" y="2028"/>
                      <a:pt x="634230" y="6315"/>
                    </a:cubicBezTo>
                    <a:cubicBezTo>
                      <a:pt x="634230" y="11077"/>
                      <a:pt x="634230" y="14887"/>
                      <a:pt x="634230" y="17745"/>
                    </a:cubicBezTo>
                    <a:cubicBezTo>
                      <a:pt x="633278" y="20602"/>
                      <a:pt x="634230" y="21555"/>
                      <a:pt x="638993" y="20602"/>
                    </a:cubicBezTo>
                    <a:cubicBezTo>
                      <a:pt x="648518" y="18697"/>
                      <a:pt x="655185" y="18697"/>
                      <a:pt x="659948" y="17745"/>
                    </a:cubicBezTo>
                    <a:cubicBezTo>
                      <a:pt x="665663" y="16792"/>
                      <a:pt x="671378" y="15840"/>
                      <a:pt x="677093" y="14887"/>
                    </a:cubicBezTo>
                    <a:cubicBezTo>
                      <a:pt x="685665" y="6315"/>
                      <a:pt x="693285" y="5362"/>
                      <a:pt x="700905" y="12982"/>
                    </a:cubicBezTo>
                    <a:cubicBezTo>
                      <a:pt x="704715" y="17745"/>
                      <a:pt x="706620" y="27270"/>
                      <a:pt x="705668" y="40605"/>
                    </a:cubicBezTo>
                    <a:cubicBezTo>
                      <a:pt x="705668" y="49177"/>
                      <a:pt x="702810" y="52987"/>
                      <a:pt x="699000" y="52035"/>
                    </a:cubicBezTo>
                    <a:cubicBezTo>
                      <a:pt x="695190" y="52987"/>
                      <a:pt x="693285" y="50130"/>
                      <a:pt x="692333" y="44415"/>
                    </a:cubicBezTo>
                    <a:cubicBezTo>
                      <a:pt x="691380" y="32032"/>
                      <a:pt x="687570" y="26317"/>
                      <a:pt x="680903" y="27270"/>
                    </a:cubicBezTo>
                    <a:cubicBezTo>
                      <a:pt x="676140" y="27270"/>
                      <a:pt x="669473" y="28222"/>
                      <a:pt x="663758" y="29175"/>
                    </a:cubicBezTo>
                    <a:cubicBezTo>
                      <a:pt x="657090" y="30127"/>
                      <a:pt x="648518" y="32032"/>
                      <a:pt x="636135" y="33937"/>
                    </a:cubicBezTo>
                    <a:cubicBezTo>
                      <a:pt x="632325" y="34890"/>
                      <a:pt x="630420" y="35842"/>
                      <a:pt x="628515" y="38700"/>
                    </a:cubicBezTo>
                    <a:cubicBezTo>
                      <a:pt x="624705" y="47272"/>
                      <a:pt x="621848" y="52035"/>
                      <a:pt x="619943" y="53940"/>
                    </a:cubicBezTo>
                    <a:cubicBezTo>
                      <a:pt x="622800" y="54892"/>
                      <a:pt x="624705" y="57750"/>
                      <a:pt x="624705" y="63465"/>
                    </a:cubicBezTo>
                    <a:cubicBezTo>
                      <a:pt x="626610" y="61560"/>
                      <a:pt x="633278" y="61560"/>
                      <a:pt x="643755" y="64417"/>
                    </a:cubicBezTo>
                    <a:cubicBezTo>
                      <a:pt x="647565" y="56797"/>
                      <a:pt x="651375" y="49177"/>
                      <a:pt x="654233" y="41557"/>
                    </a:cubicBezTo>
                    <a:cubicBezTo>
                      <a:pt x="654233" y="39652"/>
                      <a:pt x="655185" y="37747"/>
                      <a:pt x="658043" y="36795"/>
                    </a:cubicBezTo>
                    <a:cubicBezTo>
                      <a:pt x="669473" y="38700"/>
                      <a:pt x="674235" y="43462"/>
                      <a:pt x="671378" y="52035"/>
                    </a:cubicBezTo>
                    <a:cubicBezTo>
                      <a:pt x="667568" y="57750"/>
                      <a:pt x="660900" y="62512"/>
                      <a:pt x="651375" y="66322"/>
                    </a:cubicBezTo>
                    <a:cubicBezTo>
                      <a:pt x="671378" y="73942"/>
                      <a:pt x="699953" y="78705"/>
                      <a:pt x="736148" y="79657"/>
                    </a:cubicBezTo>
                    <a:cubicBezTo>
                      <a:pt x="738053" y="79657"/>
                      <a:pt x="739958" y="80610"/>
                      <a:pt x="739958" y="84420"/>
                    </a:cubicBezTo>
                    <a:cubicBezTo>
                      <a:pt x="736148" y="95850"/>
                      <a:pt x="731385" y="102517"/>
                      <a:pt x="725670" y="106327"/>
                    </a:cubicBezTo>
                    <a:cubicBezTo>
                      <a:pt x="718050" y="112042"/>
                      <a:pt x="706620" y="111090"/>
                      <a:pt x="693285" y="102517"/>
                    </a:cubicBezTo>
                    <a:cubicBezTo>
                      <a:pt x="684713" y="98707"/>
                      <a:pt x="677093" y="93945"/>
                      <a:pt x="670425" y="88230"/>
                    </a:cubicBezTo>
                    <a:cubicBezTo>
                      <a:pt x="666615" y="99660"/>
                      <a:pt x="659948" y="110137"/>
                      <a:pt x="650423" y="119662"/>
                    </a:cubicBezTo>
                    <a:cubicBezTo>
                      <a:pt x="639945" y="129187"/>
                      <a:pt x="630420" y="134902"/>
                      <a:pt x="621848" y="136807"/>
                    </a:cubicBezTo>
                    <a:cubicBezTo>
                      <a:pt x="612323" y="135855"/>
                      <a:pt x="607560" y="131092"/>
                      <a:pt x="607560" y="123472"/>
                    </a:cubicBezTo>
                    <a:cubicBezTo>
                      <a:pt x="612323" y="112042"/>
                      <a:pt x="612323" y="97755"/>
                      <a:pt x="609465" y="78705"/>
                    </a:cubicBezTo>
                    <a:cubicBezTo>
                      <a:pt x="608513" y="77752"/>
                      <a:pt x="607560" y="76800"/>
                      <a:pt x="607560" y="76800"/>
                    </a:cubicBezTo>
                    <a:cubicBezTo>
                      <a:pt x="606608" y="76800"/>
                      <a:pt x="606608" y="77752"/>
                      <a:pt x="605655" y="77752"/>
                    </a:cubicBezTo>
                    <a:cubicBezTo>
                      <a:pt x="579938" y="104422"/>
                      <a:pt x="560888" y="119662"/>
                      <a:pt x="549458" y="122520"/>
                    </a:cubicBezTo>
                    <a:cubicBezTo>
                      <a:pt x="538980" y="122520"/>
                      <a:pt x="532313" y="118710"/>
                      <a:pt x="529455" y="110137"/>
                    </a:cubicBezTo>
                    <a:cubicBezTo>
                      <a:pt x="528503" y="108232"/>
                      <a:pt x="531360" y="106327"/>
                      <a:pt x="536123" y="104422"/>
                    </a:cubicBezTo>
                    <a:cubicBezTo>
                      <a:pt x="570413" y="91087"/>
                      <a:pt x="595178" y="71085"/>
                      <a:pt x="608513" y="44415"/>
                    </a:cubicBezTo>
                    <a:cubicBezTo>
                      <a:pt x="609465" y="42510"/>
                      <a:pt x="609465" y="41557"/>
                      <a:pt x="608513" y="40605"/>
                    </a:cubicBezTo>
                    <a:cubicBezTo>
                      <a:pt x="607560" y="39652"/>
                      <a:pt x="606608" y="39652"/>
                      <a:pt x="603750" y="39652"/>
                    </a:cubicBezTo>
                    <a:cubicBezTo>
                      <a:pt x="591368" y="41557"/>
                      <a:pt x="582795" y="43462"/>
                      <a:pt x="576128" y="44415"/>
                    </a:cubicBezTo>
                    <a:cubicBezTo>
                      <a:pt x="569460" y="46320"/>
                      <a:pt x="565650" y="50130"/>
                      <a:pt x="565650" y="54892"/>
                    </a:cubicBezTo>
                    <a:cubicBezTo>
                      <a:pt x="565650" y="56797"/>
                      <a:pt x="566603" y="62512"/>
                      <a:pt x="566603" y="70132"/>
                    </a:cubicBezTo>
                    <a:cubicBezTo>
                      <a:pt x="566603" y="73942"/>
                      <a:pt x="564698" y="75847"/>
                      <a:pt x="561840" y="76800"/>
                    </a:cubicBezTo>
                    <a:cubicBezTo>
                      <a:pt x="558030" y="76800"/>
                      <a:pt x="556125" y="74895"/>
                      <a:pt x="556125" y="72037"/>
                    </a:cubicBezTo>
                    <a:cubicBezTo>
                      <a:pt x="554220" y="67275"/>
                      <a:pt x="552315" y="57750"/>
                      <a:pt x="550410" y="41557"/>
                    </a:cubicBezTo>
                    <a:cubicBezTo>
                      <a:pt x="549458" y="36795"/>
                      <a:pt x="551363" y="32985"/>
                      <a:pt x="555173" y="30127"/>
                    </a:cubicBezTo>
                    <a:cubicBezTo>
                      <a:pt x="558030" y="28222"/>
                      <a:pt x="560888" y="27270"/>
                      <a:pt x="563745" y="28222"/>
                    </a:cubicBezTo>
                    <a:cubicBezTo>
                      <a:pt x="567555" y="31080"/>
                      <a:pt x="570413" y="32032"/>
                      <a:pt x="572318" y="31080"/>
                    </a:cubicBezTo>
                    <a:cubicBezTo>
                      <a:pt x="586605" y="29175"/>
                      <a:pt x="599940" y="26317"/>
                      <a:pt x="611370" y="24412"/>
                    </a:cubicBezTo>
                    <a:cubicBezTo>
                      <a:pt x="614228" y="25365"/>
                      <a:pt x="615180" y="19650"/>
                      <a:pt x="613275" y="7267"/>
                    </a:cubicBezTo>
                    <a:cubicBezTo>
                      <a:pt x="616133" y="2504"/>
                      <a:pt x="619228" y="123"/>
                      <a:pt x="622681" y="4"/>
                    </a:cubicBezTo>
                    <a:close/>
                  </a:path>
                </a:pathLst>
              </a:custGeom>
              <a:solidFill>
                <a:srgbClr val="231815"/>
              </a:solidFill>
              <a:ln w="9525" cap="flat">
                <a:noFill/>
                <a:prstDash val="solid"/>
                <a:miter/>
              </a:ln>
            </p:spPr>
            <p:txBody>
              <a:bodyPr anchor="ctr"/>
              <a:lstStyle/>
              <a:p>
                <a:pPr algn="ctr"/>
                <a:endParaRPr/>
              </a:p>
            </p:txBody>
          </p:sp>
        </p:grpSp>
        <p:sp>
          <p:nvSpPr>
            <p:cNvPr id="15" name="iŝ1iḑé">
              <a:extLst>
                <a:ext uri="{FF2B5EF4-FFF2-40B4-BE49-F238E27FC236}">
                  <a16:creationId xmlns:a16="http://schemas.microsoft.com/office/drawing/2014/main" xmlns="" id="{52635CAF-8B49-4531-94B8-879068F9DF81}"/>
                </a:ext>
              </a:extLst>
            </p:cNvPr>
            <p:cNvSpPr/>
            <p:nvPr/>
          </p:nvSpPr>
          <p:spPr>
            <a:xfrm>
              <a:off x="4440079" y="2635842"/>
              <a:ext cx="5791200" cy="1590675"/>
            </a:xfrm>
            <a:custGeom>
              <a:avLst/>
              <a:gdLst>
                <a:gd name="connsiteX0" fmla="*/ 3724752 w 5791200"/>
                <a:gd name="connsiteY0" fmla="*/ 443590 h 1590675"/>
                <a:gd name="connsiteX1" fmla="*/ 3721894 w 5791200"/>
                <a:gd name="connsiteY1" fmla="*/ 438828 h 1590675"/>
                <a:gd name="connsiteX2" fmla="*/ 3811429 w 5791200"/>
                <a:gd name="connsiteY2" fmla="*/ 362628 h 1590675"/>
                <a:gd name="connsiteX3" fmla="*/ 3867627 w 5791200"/>
                <a:gd name="connsiteY3" fmla="*/ 304526 h 1590675"/>
                <a:gd name="connsiteX4" fmla="*/ 3866674 w 5791200"/>
                <a:gd name="connsiteY4" fmla="*/ 252138 h 1590675"/>
                <a:gd name="connsiteX5" fmla="*/ 3819049 w 5791200"/>
                <a:gd name="connsiteY5" fmla="*/ 237851 h 1590675"/>
                <a:gd name="connsiteX6" fmla="*/ 3753327 w 5791200"/>
                <a:gd name="connsiteY6" fmla="*/ 268331 h 1590675"/>
                <a:gd name="connsiteX7" fmla="*/ 3722846 w 5791200"/>
                <a:gd name="connsiteY7" fmla="*/ 282618 h 1590675"/>
                <a:gd name="connsiteX8" fmla="*/ 3720941 w 5791200"/>
                <a:gd name="connsiteY8" fmla="*/ 266426 h 1590675"/>
                <a:gd name="connsiteX9" fmla="*/ 3717132 w 5791200"/>
                <a:gd name="connsiteY9" fmla="*/ 190226 h 1590675"/>
                <a:gd name="connsiteX10" fmla="*/ 3686652 w 5791200"/>
                <a:gd name="connsiteY10" fmla="*/ 158793 h 1590675"/>
                <a:gd name="connsiteX11" fmla="*/ 3660934 w 5791200"/>
                <a:gd name="connsiteY11" fmla="*/ 188320 h 1590675"/>
                <a:gd name="connsiteX12" fmla="*/ 3659029 w 5791200"/>
                <a:gd name="connsiteY12" fmla="*/ 216895 h 1590675"/>
                <a:gd name="connsiteX13" fmla="*/ 3632359 w 5791200"/>
                <a:gd name="connsiteY13" fmla="*/ 313098 h 1590675"/>
                <a:gd name="connsiteX14" fmla="*/ 3620929 w 5791200"/>
                <a:gd name="connsiteY14" fmla="*/ 327385 h 1590675"/>
                <a:gd name="connsiteX15" fmla="*/ 3615214 w 5791200"/>
                <a:gd name="connsiteY15" fmla="*/ 325481 h 1590675"/>
                <a:gd name="connsiteX16" fmla="*/ 3619024 w 5791200"/>
                <a:gd name="connsiteY16" fmla="*/ 283571 h 1590675"/>
                <a:gd name="connsiteX17" fmla="*/ 3622834 w 5791200"/>
                <a:gd name="connsiteY17" fmla="*/ 214038 h 1590675"/>
                <a:gd name="connsiteX18" fmla="*/ 3602832 w 5791200"/>
                <a:gd name="connsiteY18" fmla="*/ 188320 h 1590675"/>
                <a:gd name="connsiteX19" fmla="*/ 3577114 w 5791200"/>
                <a:gd name="connsiteY19" fmla="*/ 205465 h 1590675"/>
                <a:gd name="connsiteX20" fmla="*/ 3562827 w 5791200"/>
                <a:gd name="connsiteY20" fmla="*/ 246423 h 1590675"/>
                <a:gd name="connsiteX21" fmla="*/ 3518059 w 5791200"/>
                <a:gd name="connsiteY21" fmla="*/ 382631 h 1590675"/>
                <a:gd name="connsiteX22" fmla="*/ 3485674 w 5791200"/>
                <a:gd name="connsiteY22" fmla="*/ 414063 h 1590675"/>
                <a:gd name="connsiteX23" fmla="*/ 3378994 w 5791200"/>
                <a:gd name="connsiteY23" fmla="*/ 455021 h 1590675"/>
                <a:gd name="connsiteX24" fmla="*/ 3344704 w 5791200"/>
                <a:gd name="connsiteY24" fmla="*/ 497883 h 1590675"/>
                <a:gd name="connsiteX25" fmla="*/ 3398996 w 5791200"/>
                <a:gd name="connsiteY25" fmla="*/ 508360 h 1590675"/>
                <a:gd name="connsiteX26" fmla="*/ 3504724 w 5791200"/>
                <a:gd name="connsiteY26" fmla="*/ 467403 h 1590675"/>
                <a:gd name="connsiteX27" fmla="*/ 3472339 w 5791200"/>
                <a:gd name="connsiteY27" fmla="*/ 562653 h 1590675"/>
                <a:gd name="connsiteX28" fmla="*/ 3437096 w 5791200"/>
                <a:gd name="connsiteY28" fmla="*/ 588371 h 1590675"/>
                <a:gd name="connsiteX29" fmla="*/ 3287554 w 5791200"/>
                <a:gd name="connsiteY29" fmla="*/ 707433 h 1590675"/>
                <a:gd name="connsiteX30" fmla="*/ 3259932 w 5791200"/>
                <a:gd name="connsiteY30" fmla="*/ 743628 h 1590675"/>
                <a:gd name="connsiteX31" fmla="*/ 3277077 w 5791200"/>
                <a:gd name="connsiteY31" fmla="*/ 766488 h 1590675"/>
                <a:gd name="connsiteX32" fmla="*/ 3312319 w 5791200"/>
                <a:gd name="connsiteY32" fmla="*/ 752200 h 1590675"/>
                <a:gd name="connsiteX33" fmla="*/ 3418999 w 5791200"/>
                <a:gd name="connsiteY33" fmla="*/ 669333 h 1590675"/>
                <a:gd name="connsiteX34" fmla="*/ 3509486 w 5791200"/>
                <a:gd name="connsiteY34" fmla="*/ 626471 h 1590675"/>
                <a:gd name="connsiteX35" fmla="*/ 3580924 w 5791200"/>
                <a:gd name="connsiteY35" fmla="*/ 615041 h 1590675"/>
                <a:gd name="connsiteX36" fmla="*/ 3601879 w 5791200"/>
                <a:gd name="connsiteY36" fmla="*/ 617898 h 1590675"/>
                <a:gd name="connsiteX37" fmla="*/ 3597116 w 5791200"/>
                <a:gd name="connsiteY37" fmla="*/ 639806 h 1590675"/>
                <a:gd name="connsiteX38" fmla="*/ 3582829 w 5791200"/>
                <a:gd name="connsiteY38" fmla="*/ 659808 h 1590675"/>
                <a:gd name="connsiteX39" fmla="*/ 3527584 w 5791200"/>
                <a:gd name="connsiteY39" fmla="*/ 724578 h 1590675"/>
                <a:gd name="connsiteX40" fmla="*/ 3501866 w 5791200"/>
                <a:gd name="connsiteY40" fmla="*/ 766488 h 1590675"/>
                <a:gd name="connsiteX41" fmla="*/ 3513296 w 5791200"/>
                <a:gd name="connsiteY41" fmla="*/ 796968 h 1590675"/>
                <a:gd name="connsiteX42" fmla="*/ 3558064 w 5791200"/>
                <a:gd name="connsiteY42" fmla="*/ 794111 h 1590675"/>
                <a:gd name="connsiteX43" fmla="*/ 3591402 w 5791200"/>
                <a:gd name="connsiteY43" fmla="*/ 783633 h 1590675"/>
                <a:gd name="connsiteX44" fmla="*/ 3576161 w 5791200"/>
                <a:gd name="connsiteY44" fmla="*/ 814113 h 1590675"/>
                <a:gd name="connsiteX45" fmla="*/ 3508534 w 5791200"/>
                <a:gd name="connsiteY45" fmla="*/ 941748 h 1590675"/>
                <a:gd name="connsiteX46" fmla="*/ 3513296 w 5791200"/>
                <a:gd name="connsiteY46" fmla="*/ 1018900 h 1590675"/>
                <a:gd name="connsiteX47" fmla="*/ 3576161 w 5791200"/>
                <a:gd name="connsiteY47" fmla="*/ 1047475 h 1590675"/>
                <a:gd name="connsiteX48" fmla="*/ 3601879 w 5791200"/>
                <a:gd name="connsiteY48" fmla="*/ 1044618 h 1590675"/>
                <a:gd name="connsiteX49" fmla="*/ 3582829 w 5791200"/>
                <a:gd name="connsiteY49" fmla="*/ 1087480 h 1590675"/>
                <a:gd name="connsiteX50" fmla="*/ 3558064 w 5791200"/>
                <a:gd name="connsiteY50" fmla="*/ 1137011 h 1590675"/>
                <a:gd name="connsiteX51" fmla="*/ 3579019 w 5791200"/>
                <a:gd name="connsiteY51" fmla="*/ 1232261 h 1590675"/>
                <a:gd name="connsiteX52" fmla="*/ 3637121 w 5791200"/>
                <a:gd name="connsiteY52" fmla="*/ 1235118 h 1590675"/>
                <a:gd name="connsiteX53" fmla="*/ 3661886 w 5791200"/>
                <a:gd name="connsiteY53" fmla="*/ 1202733 h 1590675"/>
                <a:gd name="connsiteX54" fmla="*/ 3688557 w 5791200"/>
                <a:gd name="connsiteY54" fmla="*/ 1117961 h 1590675"/>
                <a:gd name="connsiteX55" fmla="*/ 3699034 w 5791200"/>
                <a:gd name="connsiteY55" fmla="*/ 1099863 h 1590675"/>
                <a:gd name="connsiteX56" fmla="*/ 3724752 w 5791200"/>
                <a:gd name="connsiteY56" fmla="*/ 1112246 h 1590675"/>
                <a:gd name="connsiteX57" fmla="*/ 3739991 w 5791200"/>
                <a:gd name="connsiteY57" fmla="*/ 1143678 h 1590675"/>
                <a:gd name="connsiteX58" fmla="*/ 3760946 w 5791200"/>
                <a:gd name="connsiteY58" fmla="*/ 1157013 h 1590675"/>
                <a:gd name="connsiteX59" fmla="*/ 3779996 w 5791200"/>
                <a:gd name="connsiteY59" fmla="*/ 1141773 h 1590675"/>
                <a:gd name="connsiteX60" fmla="*/ 3756184 w 5791200"/>
                <a:gd name="connsiteY60" fmla="*/ 1045571 h 1590675"/>
                <a:gd name="connsiteX61" fmla="*/ 3703796 w 5791200"/>
                <a:gd name="connsiteY61" fmla="*/ 1023663 h 1590675"/>
                <a:gd name="connsiteX62" fmla="*/ 3673316 w 5791200"/>
                <a:gd name="connsiteY62" fmla="*/ 995088 h 1590675"/>
                <a:gd name="connsiteX63" fmla="*/ 3682841 w 5791200"/>
                <a:gd name="connsiteY63" fmla="*/ 921746 h 1590675"/>
                <a:gd name="connsiteX64" fmla="*/ 3732371 w 5791200"/>
                <a:gd name="connsiteY64" fmla="*/ 707433 h 1590675"/>
                <a:gd name="connsiteX65" fmla="*/ 3741896 w 5791200"/>
                <a:gd name="connsiteY65" fmla="*/ 674096 h 1590675"/>
                <a:gd name="connsiteX66" fmla="*/ 3739991 w 5791200"/>
                <a:gd name="connsiteY66" fmla="*/ 610278 h 1590675"/>
                <a:gd name="connsiteX67" fmla="*/ 3721894 w 5791200"/>
                <a:gd name="connsiteY67" fmla="*/ 588371 h 1590675"/>
                <a:gd name="connsiteX68" fmla="*/ 3727609 w 5791200"/>
                <a:gd name="connsiteY68" fmla="*/ 593133 h 1590675"/>
                <a:gd name="connsiteX69" fmla="*/ 3776186 w 5791200"/>
                <a:gd name="connsiteY69" fmla="*/ 535031 h 1590675"/>
                <a:gd name="connsiteX70" fmla="*/ 3781902 w 5791200"/>
                <a:gd name="connsiteY70" fmla="*/ 468356 h 1590675"/>
                <a:gd name="connsiteX71" fmla="*/ 3734277 w 5791200"/>
                <a:gd name="connsiteY71" fmla="*/ 447401 h 1590675"/>
                <a:gd name="connsiteX72" fmla="*/ 3724752 w 5791200"/>
                <a:gd name="connsiteY72" fmla="*/ 443590 h 1590675"/>
                <a:gd name="connsiteX73" fmla="*/ 2496979 w 5791200"/>
                <a:gd name="connsiteY73" fmla="*/ 425493 h 1590675"/>
                <a:gd name="connsiteX74" fmla="*/ 2494121 w 5791200"/>
                <a:gd name="connsiteY74" fmla="*/ 487406 h 1590675"/>
                <a:gd name="connsiteX75" fmla="*/ 2439829 w 5791200"/>
                <a:gd name="connsiteY75" fmla="*/ 604563 h 1590675"/>
                <a:gd name="connsiteX76" fmla="*/ 2467452 w 5791200"/>
                <a:gd name="connsiteY76" fmla="*/ 655998 h 1590675"/>
                <a:gd name="connsiteX77" fmla="*/ 2475071 w 5791200"/>
                <a:gd name="connsiteY77" fmla="*/ 682668 h 1590675"/>
                <a:gd name="connsiteX78" fmla="*/ 2402682 w 5791200"/>
                <a:gd name="connsiteY78" fmla="*/ 770298 h 1590675"/>
                <a:gd name="connsiteX79" fmla="*/ 2213134 w 5791200"/>
                <a:gd name="connsiteY79" fmla="*/ 1071288 h 1590675"/>
                <a:gd name="connsiteX80" fmla="*/ 2205514 w 5791200"/>
                <a:gd name="connsiteY80" fmla="*/ 1096053 h 1590675"/>
                <a:gd name="connsiteX81" fmla="*/ 2217896 w 5791200"/>
                <a:gd name="connsiteY81" fmla="*/ 1119866 h 1590675"/>
                <a:gd name="connsiteX82" fmla="*/ 2243614 w 5791200"/>
                <a:gd name="connsiteY82" fmla="*/ 1116055 h 1590675"/>
                <a:gd name="connsiteX83" fmla="*/ 2270284 w 5791200"/>
                <a:gd name="connsiteY83" fmla="*/ 1084623 h 1590675"/>
                <a:gd name="connsiteX84" fmla="*/ 2463641 w 5791200"/>
                <a:gd name="connsiteY84" fmla="*/ 801731 h 1590675"/>
                <a:gd name="connsiteX85" fmla="*/ 2590324 w 5791200"/>
                <a:gd name="connsiteY85" fmla="*/ 686478 h 1590675"/>
                <a:gd name="connsiteX86" fmla="*/ 2610327 w 5791200"/>
                <a:gd name="connsiteY86" fmla="*/ 685525 h 1590675"/>
                <a:gd name="connsiteX87" fmla="*/ 2615089 w 5791200"/>
                <a:gd name="connsiteY87" fmla="*/ 704575 h 1590675"/>
                <a:gd name="connsiteX88" fmla="*/ 2602707 w 5791200"/>
                <a:gd name="connsiteY88" fmla="*/ 738866 h 1590675"/>
                <a:gd name="connsiteX89" fmla="*/ 2548414 w 5791200"/>
                <a:gd name="connsiteY89" fmla="*/ 787443 h 1590675"/>
                <a:gd name="connsiteX90" fmla="*/ 2521744 w 5791200"/>
                <a:gd name="connsiteY90" fmla="*/ 814113 h 1590675"/>
                <a:gd name="connsiteX91" fmla="*/ 2477929 w 5791200"/>
                <a:gd name="connsiteY91" fmla="*/ 1086528 h 1590675"/>
                <a:gd name="connsiteX92" fmla="*/ 2496979 w 5791200"/>
                <a:gd name="connsiteY92" fmla="*/ 1154155 h 1590675"/>
                <a:gd name="connsiteX93" fmla="*/ 2543652 w 5791200"/>
                <a:gd name="connsiteY93" fmla="*/ 1158918 h 1590675"/>
                <a:gd name="connsiteX94" fmla="*/ 2591277 w 5791200"/>
                <a:gd name="connsiteY94" fmla="*/ 1092243 h 1590675"/>
                <a:gd name="connsiteX95" fmla="*/ 2616041 w 5791200"/>
                <a:gd name="connsiteY95" fmla="*/ 1083671 h 1590675"/>
                <a:gd name="connsiteX96" fmla="*/ 2662714 w 5791200"/>
                <a:gd name="connsiteY96" fmla="*/ 1110341 h 1590675"/>
                <a:gd name="connsiteX97" fmla="*/ 2691289 w 5791200"/>
                <a:gd name="connsiteY97" fmla="*/ 1109388 h 1590675"/>
                <a:gd name="connsiteX98" fmla="*/ 2696052 w 5791200"/>
                <a:gd name="connsiteY98" fmla="*/ 1077003 h 1590675"/>
                <a:gd name="connsiteX99" fmla="*/ 2671286 w 5791200"/>
                <a:gd name="connsiteY99" fmla="*/ 1036998 h 1590675"/>
                <a:gd name="connsiteX100" fmla="*/ 2656046 w 5791200"/>
                <a:gd name="connsiteY100" fmla="*/ 962703 h 1590675"/>
                <a:gd name="connsiteX101" fmla="*/ 2689384 w 5791200"/>
                <a:gd name="connsiteY101" fmla="*/ 848403 h 1590675"/>
                <a:gd name="connsiteX102" fmla="*/ 2670334 w 5791200"/>
                <a:gd name="connsiteY102" fmla="*/ 804588 h 1590675"/>
                <a:gd name="connsiteX103" fmla="*/ 2633186 w 5791200"/>
                <a:gd name="connsiteY103" fmla="*/ 779823 h 1590675"/>
                <a:gd name="connsiteX104" fmla="*/ 2635091 w 5791200"/>
                <a:gd name="connsiteY104" fmla="*/ 773156 h 1590675"/>
                <a:gd name="connsiteX105" fmla="*/ 2645569 w 5791200"/>
                <a:gd name="connsiteY105" fmla="*/ 762678 h 1590675"/>
                <a:gd name="connsiteX106" fmla="*/ 2727484 w 5791200"/>
                <a:gd name="connsiteY106" fmla="*/ 610278 h 1590675"/>
                <a:gd name="connsiteX107" fmla="*/ 2693194 w 5791200"/>
                <a:gd name="connsiteY107" fmla="*/ 573131 h 1590675"/>
                <a:gd name="connsiteX108" fmla="*/ 2661761 w 5791200"/>
                <a:gd name="connsiteY108" fmla="*/ 582656 h 1590675"/>
                <a:gd name="connsiteX109" fmla="*/ 2602707 w 5791200"/>
                <a:gd name="connsiteY109" fmla="*/ 613136 h 1590675"/>
                <a:gd name="connsiteX110" fmla="*/ 2585561 w 5791200"/>
                <a:gd name="connsiteY110" fmla="*/ 618850 h 1590675"/>
                <a:gd name="connsiteX111" fmla="*/ 2608421 w 5791200"/>
                <a:gd name="connsiteY111" fmla="*/ 547413 h 1590675"/>
                <a:gd name="connsiteX112" fmla="*/ 2582704 w 5791200"/>
                <a:gd name="connsiteY112" fmla="*/ 516933 h 1590675"/>
                <a:gd name="connsiteX113" fmla="*/ 2560796 w 5791200"/>
                <a:gd name="connsiteY113" fmla="*/ 515981 h 1590675"/>
                <a:gd name="connsiteX114" fmla="*/ 2558891 w 5791200"/>
                <a:gd name="connsiteY114" fmla="*/ 508360 h 1590675"/>
                <a:gd name="connsiteX115" fmla="*/ 2594134 w 5791200"/>
                <a:gd name="connsiteY115" fmla="*/ 494073 h 1590675"/>
                <a:gd name="connsiteX116" fmla="*/ 2641759 w 5791200"/>
                <a:gd name="connsiteY116" fmla="*/ 464546 h 1590675"/>
                <a:gd name="connsiteX117" fmla="*/ 2737009 w 5791200"/>
                <a:gd name="connsiteY117" fmla="*/ 318813 h 1590675"/>
                <a:gd name="connsiteX118" fmla="*/ 2709386 w 5791200"/>
                <a:gd name="connsiteY118" fmla="*/ 257853 h 1590675"/>
                <a:gd name="connsiteX119" fmla="*/ 2641759 w 5791200"/>
                <a:gd name="connsiteY119" fmla="*/ 247376 h 1590675"/>
                <a:gd name="connsiteX120" fmla="*/ 2607469 w 5791200"/>
                <a:gd name="connsiteY120" fmla="*/ 231183 h 1590675"/>
                <a:gd name="connsiteX121" fmla="*/ 2554129 w 5791200"/>
                <a:gd name="connsiteY121" fmla="*/ 234993 h 1590675"/>
                <a:gd name="connsiteX122" fmla="*/ 2544604 w 5791200"/>
                <a:gd name="connsiteY122" fmla="*/ 259758 h 1590675"/>
                <a:gd name="connsiteX123" fmla="*/ 2526507 w 5791200"/>
                <a:gd name="connsiteY123" fmla="*/ 294048 h 1590675"/>
                <a:gd name="connsiteX124" fmla="*/ 2513171 w 5791200"/>
                <a:gd name="connsiteY124" fmla="*/ 299763 h 1590675"/>
                <a:gd name="connsiteX125" fmla="*/ 2504599 w 5791200"/>
                <a:gd name="connsiteY125" fmla="*/ 288333 h 1590675"/>
                <a:gd name="connsiteX126" fmla="*/ 2502694 w 5791200"/>
                <a:gd name="connsiteY126" fmla="*/ 263568 h 1590675"/>
                <a:gd name="connsiteX127" fmla="*/ 2489359 w 5791200"/>
                <a:gd name="connsiteY127" fmla="*/ 243565 h 1590675"/>
                <a:gd name="connsiteX128" fmla="*/ 2461736 w 5791200"/>
                <a:gd name="connsiteY128" fmla="*/ 250233 h 1590675"/>
                <a:gd name="connsiteX129" fmla="*/ 2449354 w 5791200"/>
                <a:gd name="connsiteY129" fmla="*/ 274998 h 1590675"/>
                <a:gd name="connsiteX130" fmla="*/ 2417921 w 5791200"/>
                <a:gd name="connsiteY130" fmla="*/ 375963 h 1590675"/>
                <a:gd name="connsiteX131" fmla="*/ 2412207 w 5791200"/>
                <a:gd name="connsiteY131" fmla="*/ 396918 h 1590675"/>
                <a:gd name="connsiteX132" fmla="*/ 2457927 w 5791200"/>
                <a:gd name="connsiteY132" fmla="*/ 450258 h 1590675"/>
                <a:gd name="connsiteX133" fmla="*/ 2491264 w 5791200"/>
                <a:gd name="connsiteY133" fmla="*/ 428351 h 1590675"/>
                <a:gd name="connsiteX134" fmla="*/ 2496979 w 5791200"/>
                <a:gd name="connsiteY134" fmla="*/ 425493 h 1590675"/>
                <a:gd name="connsiteX135" fmla="*/ 5505927 w 5791200"/>
                <a:gd name="connsiteY135" fmla="*/ 393108 h 1590675"/>
                <a:gd name="connsiteX136" fmla="*/ 5459254 w 5791200"/>
                <a:gd name="connsiteY136" fmla="*/ 295953 h 1590675"/>
                <a:gd name="connsiteX137" fmla="*/ 5433536 w 5791200"/>
                <a:gd name="connsiteY137" fmla="*/ 254043 h 1590675"/>
                <a:gd name="connsiteX138" fmla="*/ 5394484 w 5791200"/>
                <a:gd name="connsiteY138" fmla="*/ 238803 h 1590675"/>
                <a:gd name="connsiteX139" fmla="*/ 5394484 w 5791200"/>
                <a:gd name="connsiteY139" fmla="*/ 282618 h 1590675"/>
                <a:gd name="connsiteX140" fmla="*/ 5419249 w 5791200"/>
                <a:gd name="connsiteY140" fmla="*/ 330243 h 1590675"/>
                <a:gd name="connsiteX141" fmla="*/ 5476399 w 5791200"/>
                <a:gd name="connsiteY141" fmla="*/ 474071 h 1590675"/>
                <a:gd name="connsiteX142" fmla="*/ 5517357 w 5791200"/>
                <a:gd name="connsiteY142" fmla="*/ 497883 h 1590675"/>
                <a:gd name="connsiteX143" fmla="*/ 5533549 w 5791200"/>
                <a:gd name="connsiteY143" fmla="*/ 512171 h 1590675"/>
                <a:gd name="connsiteX144" fmla="*/ 5511641 w 5791200"/>
                <a:gd name="connsiteY144" fmla="*/ 568368 h 1590675"/>
                <a:gd name="connsiteX145" fmla="*/ 5332572 w 5791200"/>
                <a:gd name="connsiteY145" fmla="*/ 746486 h 1590675"/>
                <a:gd name="connsiteX146" fmla="*/ 5274469 w 5791200"/>
                <a:gd name="connsiteY146" fmla="*/ 807446 h 1590675"/>
                <a:gd name="connsiteX147" fmla="*/ 5267802 w 5791200"/>
                <a:gd name="connsiteY147" fmla="*/ 852213 h 1590675"/>
                <a:gd name="connsiteX148" fmla="*/ 5315427 w 5791200"/>
                <a:gd name="connsiteY148" fmla="*/ 852213 h 1590675"/>
                <a:gd name="connsiteX149" fmla="*/ 5322094 w 5791200"/>
                <a:gd name="connsiteY149" fmla="*/ 847450 h 1590675"/>
                <a:gd name="connsiteX150" fmla="*/ 5422107 w 5791200"/>
                <a:gd name="connsiteY150" fmla="*/ 755058 h 1590675"/>
                <a:gd name="connsiteX151" fmla="*/ 5494497 w 5791200"/>
                <a:gd name="connsiteY151" fmla="*/ 687431 h 1590675"/>
                <a:gd name="connsiteX152" fmla="*/ 5603082 w 5791200"/>
                <a:gd name="connsiteY152" fmla="*/ 573131 h 1590675"/>
                <a:gd name="connsiteX153" fmla="*/ 5614511 w 5791200"/>
                <a:gd name="connsiteY153" fmla="*/ 553128 h 1590675"/>
                <a:gd name="connsiteX154" fmla="*/ 5635466 w 5791200"/>
                <a:gd name="connsiteY154" fmla="*/ 555986 h 1590675"/>
                <a:gd name="connsiteX155" fmla="*/ 5636419 w 5791200"/>
                <a:gd name="connsiteY155" fmla="*/ 575988 h 1590675"/>
                <a:gd name="connsiteX156" fmla="*/ 5602129 w 5791200"/>
                <a:gd name="connsiteY156" fmla="*/ 663618 h 1590675"/>
                <a:gd name="connsiteX157" fmla="*/ 5477352 w 5791200"/>
                <a:gd name="connsiteY157" fmla="*/ 809350 h 1590675"/>
                <a:gd name="connsiteX158" fmla="*/ 5476399 w 5791200"/>
                <a:gd name="connsiteY158" fmla="*/ 864596 h 1590675"/>
                <a:gd name="connsiteX159" fmla="*/ 5495449 w 5791200"/>
                <a:gd name="connsiteY159" fmla="*/ 883646 h 1590675"/>
                <a:gd name="connsiteX160" fmla="*/ 5513547 w 5791200"/>
                <a:gd name="connsiteY160" fmla="*/ 913173 h 1590675"/>
                <a:gd name="connsiteX161" fmla="*/ 5498307 w 5791200"/>
                <a:gd name="connsiteY161" fmla="*/ 1020806 h 1590675"/>
                <a:gd name="connsiteX162" fmla="*/ 5443061 w 5791200"/>
                <a:gd name="connsiteY162" fmla="*/ 1127486 h 1590675"/>
                <a:gd name="connsiteX163" fmla="*/ 5464969 w 5791200"/>
                <a:gd name="connsiteY163" fmla="*/ 1183683 h 1590675"/>
                <a:gd name="connsiteX164" fmla="*/ 5613559 w 5791200"/>
                <a:gd name="connsiteY164" fmla="*/ 1147488 h 1590675"/>
                <a:gd name="connsiteX165" fmla="*/ 5624036 w 5791200"/>
                <a:gd name="connsiteY165" fmla="*/ 1017948 h 1590675"/>
                <a:gd name="connsiteX166" fmla="*/ 5623084 w 5791200"/>
                <a:gd name="connsiteY166" fmla="*/ 959846 h 1590675"/>
                <a:gd name="connsiteX167" fmla="*/ 5625941 w 5791200"/>
                <a:gd name="connsiteY167" fmla="*/ 921746 h 1590675"/>
                <a:gd name="connsiteX168" fmla="*/ 5595461 w 5791200"/>
                <a:gd name="connsiteY168" fmla="*/ 911268 h 1590675"/>
                <a:gd name="connsiteX169" fmla="*/ 5565934 w 5791200"/>
                <a:gd name="connsiteY169" fmla="*/ 884598 h 1590675"/>
                <a:gd name="connsiteX170" fmla="*/ 5547836 w 5791200"/>
                <a:gd name="connsiteY170" fmla="*/ 837925 h 1590675"/>
                <a:gd name="connsiteX171" fmla="*/ 5549741 w 5791200"/>
                <a:gd name="connsiteY171" fmla="*/ 800778 h 1590675"/>
                <a:gd name="connsiteX172" fmla="*/ 5648802 w 5791200"/>
                <a:gd name="connsiteY172" fmla="*/ 706481 h 1590675"/>
                <a:gd name="connsiteX173" fmla="*/ 5702141 w 5791200"/>
                <a:gd name="connsiteY173" fmla="*/ 616946 h 1590675"/>
                <a:gd name="connsiteX174" fmla="*/ 5728811 w 5791200"/>
                <a:gd name="connsiteY174" fmla="*/ 548366 h 1590675"/>
                <a:gd name="connsiteX175" fmla="*/ 5728811 w 5791200"/>
                <a:gd name="connsiteY175" fmla="*/ 450258 h 1590675"/>
                <a:gd name="connsiteX176" fmla="*/ 5726907 w 5791200"/>
                <a:gd name="connsiteY176" fmla="*/ 397871 h 1590675"/>
                <a:gd name="connsiteX177" fmla="*/ 5767864 w 5791200"/>
                <a:gd name="connsiteY177" fmla="*/ 310240 h 1590675"/>
                <a:gd name="connsiteX178" fmla="*/ 5786914 w 5791200"/>
                <a:gd name="connsiteY178" fmla="*/ 231183 h 1590675"/>
                <a:gd name="connsiteX179" fmla="*/ 5775484 w 5791200"/>
                <a:gd name="connsiteY179" fmla="*/ 204513 h 1590675"/>
                <a:gd name="connsiteX180" fmla="*/ 5686902 w 5791200"/>
                <a:gd name="connsiteY180" fmla="*/ 194035 h 1590675"/>
                <a:gd name="connsiteX181" fmla="*/ 5608797 w 5791200"/>
                <a:gd name="connsiteY181" fmla="*/ 191178 h 1590675"/>
                <a:gd name="connsiteX182" fmla="*/ 5579269 w 5791200"/>
                <a:gd name="connsiteY182" fmla="*/ 175938 h 1590675"/>
                <a:gd name="connsiteX183" fmla="*/ 5545932 w 5791200"/>
                <a:gd name="connsiteY183" fmla="*/ 182606 h 1590675"/>
                <a:gd name="connsiteX184" fmla="*/ 5517357 w 5791200"/>
                <a:gd name="connsiteY184" fmla="*/ 206418 h 1590675"/>
                <a:gd name="connsiteX185" fmla="*/ 5507832 w 5791200"/>
                <a:gd name="connsiteY185" fmla="*/ 239756 h 1590675"/>
                <a:gd name="connsiteX186" fmla="*/ 5544979 w 5791200"/>
                <a:gd name="connsiteY186" fmla="*/ 265473 h 1590675"/>
                <a:gd name="connsiteX187" fmla="*/ 5581174 w 5791200"/>
                <a:gd name="connsiteY187" fmla="*/ 267378 h 1590675"/>
                <a:gd name="connsiteX188" fmla="*/ 5505927 w 5791200"/>
                <a:gd name="connsiteY188" fmla="*/ 393108 h 1590675"/>
                <a:gd name="connsiteX189" fmla="*/ 105251 w 5791200"/>
                <a:gd name="connsiteY189" fmla="*/ 796968 h 1590675"/>
                <a:gd name="connsiteX190" fmla="*/ 102394 w 5791200"/>
                <a:gd name="connsiteY190" fmla="*/ 740771 h 1590675"/>
                <a:gd name="connsiteX191" fmla="*/ 100489 w 5791200"/>
                <a:gd name="connsiteY191" fmla="*/ 570273 h 1590675"/>
                <a:gd name="connsiteX192" fmla="*/ 128111 w 5791200"/>
                <a:gd name="connsiteY192" fmla="*/ 461688 h 1590675"/>
                <a:gd name="connsiteX193" fmla="*/ 178594 w 5791200"/>
                <a:gd name="connsiteY193" fmla="*/ 249281 h 1590675"/>
                <a:gd name="connsiteX194" fmla="*/ 133826 w 5791200"/>
                <a:gd name="connsiteY194" fmla="*/ 126408 h 1590675"/>
                <a:gd name="connsiteX195" fmla="*/ 78581 w 5791200"/>
                <a:gd name="connsiteY195" fmla="*/ 107358 h 1590675"/>
                <a:gd name="connsiteX196" fmla="*/ 52864 w 5791200"/>
                <a:gd name="connsiteY196" fmla="*/ 159745 h 1590675"/>
                <a:gd name="connsiteX197" fmla="*/ 53816 w 5791200"/>
                <a:gd name="connsiteY197" fmla="*/ 180701 h 1590675"/>
                <a:gd name="connsiteX198" fmla="*/ 74771 w 5791200"/>
                <a:gd name="connsiteY198" fmla="*/ 270235 h 1590675"/>
                <a:gd name="connsiteX199" fmla="*/ 49054 w 5791200"/>
                <a:gd name="connsiteY199" fmla="*/ 507408 h 1590675"/>
                <a:gd name="connsiteX200" fmla="*/ 41434 w 5791200"/>
                <a:gd name="connsiteY200" fmla="*/ 538841 h 1590675"/>
                <a:gd name="connsiteX201" fmla="*/ 30956 w 5791200"/>
                <a:gd name="connsiteY201" fmla="*/ 674096 h 1590675"/>
                <a:gd name="connsiteX202" fmla="*/ 10001 w 5791200"/>
                <a:gd name="connsiteY202" fmla="*/ 918888 h 1590675"/>
                <a:gd name="connsiteX203" fmla="*/ 61436 w 5791200"/>
                <a:gd name="connsiteY203" fmla="*/ 1028425 h 1590675"/>
                <a:gd name="connsiteX204" fmla="*/ 106204 w 5791200"/>
                <a:gd name="connsiteY204" fmla="*/ 1023663 h 1590675"/>
                <a:gd name="connsiteX205" fmla="*/ 128111 w 5791200"/>
                <a:gd name="connsiteY205" fmla="*/ 979848 h 1590675"/>
                <a:gd name="connsiteX206" fmla="*/ 177641 w 5791200"/>
                <a:gd name="connsiteY206" fmla="*/ 842688 h 1590675"/>
                <a:gd name="connsiteX207" fmla="*/ 564356 w 5791200"/>
                <a:gd name="connsiteY207" fmla="*/ 317860 h 1590675"/>
                <a:gd name="connsiteX208" fmla="*/ 754856 w 5791200"/>
                <a:gd name="connsiteY208" fmla="*/ 139743 h 1590675"/>
                <a:gd name="connsiteX209" fmla="*/ 818674 w 5791200"/>
                <a:gd name="connsiteY209" fmla="*/ 58780 h 1590675"/>
                <a:gd name="connsiteX210" fmla="*/ 789146 w 5791200"/>
                <a:gd name="connsiteY210" fmla="*/ 7345 h 1590675"/>
                <a:gd name="connsiteX211" fmla="*/ 690086 w 5791200"/>
                <a:gd name="connsiteY211" fmla="*/ 48303 h 1590675"/>
                <a:gd name="connsiteX212" fmla="*/ 175736 w 5791200"/>
                <a:gd name="connsiteY212" fmla="*/ 691241 h 1590675"/>
                <a:gd name="connsiteX213" fmla="*/ 123349 w 5791200"/>
                <a:gd name="connsiteY213" fmla="*/ 771250 h 1590675"/>
                <a:gd name="connsiteX214" fmla="*/ 105251 w 5791200"/>
                <a:gd name="connsiteY214" fmla="*/ 796968 h 1590675"/>
                <a:gd name="connsiteX215" fmla="*/ 740569 w 5791200"/>
                <a:gd name="connsiteY215" fmla="*/ 802683 h 1590675"/>
                <a:gd name="connsiteX216" fmla="*/ 723424 w 5791200"/>
                <a:gd name="connsiteY216" fmla="*/ 576941 h 1590675"/>
                <a:gd name="connsiteX217" fmla="*/ 635794 w 5791200"/>
                <a:gd name="connsiteY217" fmla="*/ 438828 h 1590675"/>
                <a:gd name="connsiteX218" fmla="*/ 576739 w 5791200"/>
                <a:gd name="connsiteY218" fmla="*/ 394060 h 1590675"/>
                <a:gd name="connsiteX219" fmla="*/ 534829 w 5791200"/>
                <a:gd name="connsiteY219" fmla="*/ 399776 h 1590675"/>
                <a:gd name="connsiteX220" fmla="*/ 525304 w 5791200"/>
                <a:gd name="connsiteY220" fmla="*/ 435018 h 1590675"/>
                <a:gd name="connsiteX221" fmla="*/ 512921 w 5791200"/>
                <a:gd name="connsiteY221" fmla="*/ 458831 h 1590675"/>
                <a:gd name="connsiteX222" fmla="*/ 437674 w 5791200"/>
                <a:gd name="connsiteY222" fmla="*/ 526458 h 1590675"/>
                <a:gd name="connsiteX223" fmla="*/ 295751 w 5791200"/>
                <a:gd name="connsiteY223" fmla="*/ 685525 h 1590675"/>
                <a:gd name="connsiteX224" fmla="*/ 249079 w 5791200"/>
                <a:gd name="connsiteY224" fmla="*/ 763631 h 1590675"/>
                <a:gd name="connsiteX225" fmla="*/ 276701 w 5791200"/>
                <a:gd name="connsiteY225" fmla="*/ 840783 h 1590675"/>
                <a:gd name="connsiteX226" fmla="*/ 348139 w 5791200"/>
                <a:gd name="connsiteY226" fmla="*/ 878883 h 1590675"/>
                <a:gd name="connsiteX227" fmla="*/ 406241 w 5791200"/>
                <a:gd name="connsiteY227" fmla="*/ 898886 h 1590675"/>
                <a:gd name="connsiteX228" fmla="*/ 549116 w 5791200"/>
                <a:gd name="connsiteY228" fmla="*/ 814113 h 1590675"/>
                <a:gd name="connsiteX229" fmla="*/ 565309 w 5791200"/>
                <a:gd name="connsiteY229" fmla="*/ 718863 h 1590675"/>
                <a:gd name="connsiteX230" fmla="*/ 571976 w 5791200"/>
                <a:gd name="connsiteY230" fmla="*/ 550271 h 1590675"/>
                <a:gd name="connsiteX231" fmla="*/ 592931 w 5791200"/>
                <a:gd name="connsiteY231" fmla="*/ 514075 h 1590675"/>
                <a:gd name="connsiteX232" fmla="*/ 629126 w 5791200"/>
                <a:gd name="connsiteY232" fmla="*/ 537888 h 1590675"/>
                <a:gd name="connsiteX233" fmla="*/ 649129 w 5791200"/>
                <a:gd name="connsiteY233" fmla="*/ 604563 h 1590675"/>
                <a:gd name="connsiteX234" fmla="*/ 652939 w 5791200"/>
                <a:gd name="connsiteY234" fmla="*/ 982706 h 1590675"/>
                <a:gd name="connsiteX235" fmla="*/ 505301 w 5791200"/>
                <a:gd name="connsiteY235" fmla="*/ 1184636 h 1590675"/>
                <a:gd name="connsiteX236" fmla="*/ 457676 w 5791200"/>
                <a:gd name="connsiteY236" fmla="*/ 1198923 h 1590675"/>
                <a:gd name="connsiteX237" fmla="*/ 447199 w 5791200"/>
                <a:gd name="connsiteY237" fmla="*/ 1237976 h 1590675"/>
                <a:gd name="connsiteX238" fmla="*/ 527209 w 5791200"/>
                <a:gd name="connsiteY238" fmla="*/ 1258930 h 1590675"/>
                <a:gd name="connsiteX239" fmla="*/ 648176 w 5791200"/>
                <a:gd name="connsiteY239" fmla="*/ 1187493 h 1590675"/>
                <a:gd name="connsiteX240" fmla="*/ 716756 w 5791200"/>
                <a:gd name="connsiteY240" fmla="*/ 1064621 h 1590675"/>
                <a:gd name="connsiteX241" fmla="*/ 740569 w 5791200"/>
                <a:gd name="connsiteY241" fmla="*/ 802683 h 1590675"/>
                <a:gd name="connsiteX242" fmla="*/ 1329214 w 5791200"/>
                <a:gd name="connsiteY242" fmla="*/ 872216 h 1590675"/>
                <a:gd name="connsiteX243" fmla="*/ 1340644 w 5791200"/>
                <a:gd name="connsiteY243" fmla="*/ 791253 h 1590675"/>
                <a:gd name="connsiteX244" fmla="*/ 1295876 w 5791200"/>
                <a:gd name="connsiteY244" fmla="*/ 724578 h 1590675"/>
                <a:gd name="connsiteX245" fmla="*/ 1259681 w 5791200"/>
                <a:gd name="connsiteY245" fmla="*/ 722673 h 1590675"/>
                <a:gd name="connsiteX246" fmla="*/ 1245394 w 5791200"/>
                <a:gd name="connsiteY246" fmla="*/ 773156 h 1590675"/>
                <a:gd name="connsiteX247" fmla="*/ 1254919 w 5791200"/>
                <a:gd name="connsiteY247" fmla="*/ 789348 h 1590675"/>
                <a:gd name="connsiteX248" fmla="*/ 1273969 w 5791200"/>
                <a:gd name="connsiteY248" fmla="*/ 857928 h 1590675"/>
                <a:gd name="connsiteX249" fmla="*/ 1268254 w 5791200"/>
                <a:gd name="connsiteY249" fmla="*/ 916983 h 1590675"/>
                <a:gd name="connsiteX250" fmla="*/ 1281589 w 5791200"/>
                <a:gd name="connsiteY250" fmla="*/ 959846 h 1590675"/>
                <a:gd name="connsiteX251" fmla="*/ 1330166 w 5791200"/>
                <a:gd name="connsiteY251" fmla="*/ 956036 h 1590675"/>
                <a:gd name="connsiteX252" fmla="*/ 1392079 w 5791200"/>
                <a:gd name="connsiteY252" fmla="*/ 907458 h 1590675"/>
                <a:gd name="connsiteX253" fmla="*/ 1428274 w 5791200"/>
                <a:gd name="connsiteY253" fmla="*/ 915078 h 1590675"/>
                <a:gd name="connsiteX254" fmla="*/ 1435894 w 5791200"/>
                <a:gd name="connsiteY254" fmla="*/ 929366 h 1590675"/>
                <a:gd name="connsiteX255" fmla="*/ 1464469 w 5791200"/>
                <a:gd name="connsiteY255" fmla="*/ 944606 h 1590675"/>
                <a:gd name="connsiteX256" fmla="*/ 1486376 w 5791200"/>
                <a:gd name="connsiteY256" fmla="*/ 923650 h 1590675"/>
                <a:gd name="connsiteX257" fmla="*/ 1494949 w 5791200"/>
                <a:gd name="connsiteY257" fmla="*/ 875073 h 1590675"/>
                <a:gd name="connsiteX258" fmla="*/ 1562576 w 5791200"/>
                <a:gd name="connsiteY258" fmla="*/ 786491 h 1590675"/>
                <a:gd name="connsiteX259" fmla="*/ 1581626 w 5791200"/>
                <a:gd name="connsiteY259" fmla="*/ 798873 h 1590675"/>
                <a:gd name="connsiteX260" fmla="*/ 1652111 w 5791200"/>
                <a:gd name="connsiteY260" fmla="*/ 857928 h 1590675"/>
                <a:gd name="connsiteX261" fmla="*/ 1754029 w 5791200"/>
                <a:gd name="connsiteY261" fmla="*/ 817923 h 1590675"/>
                <a:gd name="connsiteX262" fmla="*/ 1778794 w 5791200"/>
                <a:gd name="connsiteY262" fmla="*/ 786491 h 1590675"/>
                <a:gd name="connsiteX263" fmla="*/ 1741646 w 5791200"/>
                <a:gd name="connsiteY263" fmla="*/ 736008 h 1590675"/>
                <a:gd name="connsiteX264" fmla="*/ 1694974 w 5791200"/>
                <a:gd name="connsiteY264" fmla="*/ 745533 h 1590675"/>
                <a:gd name="connsiteX265" fmla="*/ 1664494 w 5791200"/>
                <a:gd name="connsiteY265" fmla="*/ 743628 h 1590675"/>
                <a:gd name="connsiteX266" fmla="*/ 1668304 w 5791200"/>
                <a:gd name="connsiteY266" fmla="*/ 710291 h 1590675"/>
                <a:gd name="connsiteX267" fmla="*/ 1681639 w 5791200"/>
                <a:gd name="connsiteY267" fmla="*/ 695050 h 1590675"/>
                <a:gd name="connsiteX268" fmla="*/ 1801654 w 5791200"/>
                <a:gd name="connsiteY268" fmla="*/ 602658 h 1590675"/>
                <a:gd name="connsiteX269" fmla="*/ 1819751 w 5791200"/>
                <a:gd name="connsiteY269" fmla="*/ 529316 h 1590675"/>
                <a:gd name="connsiteX270" fmla="*/ 1764506 w 5791200"/>
                <a:gd name="connsiteY270" fmla="*/ 389298 h 1590675"/>
                <a:gd name="connsiteX271" fmla="*/ 1724501 w 5791200"/>
                <a:gd name="connsiteY271" fmla="*/ 371201 h 1590675"/>
                <a:gd name="connsiteX272" fmla="*/ 1683544 w 5791200"/>
                <a:gd name="connsiteY272" fmla="*/ 422635 h 1590675"/>
                <a:gd name="connsiteX273" fmla="*/ 1604486 w 5791200"/>
                <a:gd name="connsiteY273" fmla="*/ 656950 h 1590675"/>
                <a:gd name="connsiteX274" fmla="*/ 1525429 w 5791200"/>
                <a:gd name="connsiteY274" fmla="*/ 740771 h 1590675"/>
                <a:gd name="connsiteX275" fmla="*/ 1509236 w 5791200"/>
                <a:gd name="connsiteY275" fmla="*/ 731246 h 1590675"/>
                <a:gd name="connsiteX276" fmla="*/ 1454944 w 5791200"/>
                <a:gd name="connsiteY276" fmla="*/ 508360 h 1590675"/>
                <a:gd name="connsiteX277" fmla="*/ 1430179 w 5791200"/>
                <a:gd name="connsiteY277" fmla="*/ 478833 h 1590675"/>
                <a:gd name="connsiteX278" fmla="*/ 1404461 w 5791200"/>
                <a:gd name="connsiteY278" fmla="*/ 514075 h 1590675"/>
                <a:gd name="connsiteX279" fmla="*/ 1403509 w 5791200"/>
                <a:gd name="connsiteY279" fmla="*/ 528363 h 1590675"/>
                <a:gd name="connsiteX280" fmla="*/ 1407319 w 5791200"/>
                <a:gd name="connsiteY280" fmla="*/ 615041 h 1590675"/>
                <a:gd name="connsiteX281" fmla="*/ 1419701 w 5791200"/>
                <a:gd name="connsiteY281" fmla="*/ 746486 h 1590675"/>
                <a:gd name="connsiteX282" fmla="*/ 1403509 w 5791200"/>
                <a:gd name="connsiteY282" fmla="*/ 816971 h 1590675"/>
                <a:gd name="connsiteX283" fmla="*/ 1329214 w 5791200"/>
                <a:gd name="connsiteY283" fmla="*/ 872216 h 1590675"/>
                <a:gd name="connsiteX284" fmla="*/ 4435316 w 5791200"/>
                <a:gd name="connsiteY284" fmla="*/ 740771 h 1590675"/>
                <a:gd name="connsiteX285" fmla="*/ 4421029 w 5791200"/>
                <a:gd name="connsiteY285" fmla="*/ 788396 h 1590675"/>
                <a:gd name="connsiteX286" fmla="*/ 4367689 w 5791200"/>
                <a:gd name="connsiteY286" fmla="*/ 906506 h 1590675"/>
                <a:gd name="connsiteX287" fmla="*/ 4367689 w 5791200"/>
                <a:gd name="connsiteY287" fmla="*/ 934128 h 1590675"/>
                <a:gd name="connsiteX288" fmla="*/ 4395311 w 5791200"/>
                <a:gd name="connsiteY288" fmla="*/ 936986 h 1590675"/>
                <a:gd name="connsiteX289" fmla="*/ 4445794 w 5791200"/>
                <a:gd name="connsiteY289" fmla="*/ 887456 h 1590675"/>
                <a:gd name="connsiteX290" fmla="*/ 4518184 w 5791200"/>
                <a:gd name="connsiteY290" fmla="*/ 712196 h 1590675"/>
                <a:gd name="connsiteX291" fmla="*/ 4530566 w 5791200"/>
                <a:gd name="connsiteY291" fmla="*/ 694098 h 1590675"/>
                <a:gd name="connsiteX292" fmla="*/ 4624864 w 5791200"/>
                <a:gd name="connsiteY292" fmla="*/ 601706 h 1590675"/>
                <a:gd name="connsiteX293" fmla="*/ 4643914 w 5791200"/>
                <a:gd name="connsiteY293" fmla="*/ 564558 h 1590675"/>
                <a:gd name="connsiteX294" fmla="*/ 4631532 w 5791200"/>
                <a:gd name="connsiteY294" fmla="*/ 537888 h 1590675"/>
                <a:gd name="connsiteX295" fmla="*/ 4602957 w 5791200"/>
                <a:gd name="connsiteY295" fmla="*/ 538841 h 1590675"/>
                <a:gd name="connsiteX296" fmla="*/ 4582954 w 5791200"/>
                <a:gd name="connsiteY296" fmla="*/ 555986 h 1590675"/>
                <a:gd name="connsiteX297" fmla="*/ 4559141 w 5791200"/>
                <a:gd name="connsiteY297" fmla="*/ 565511 h 1590675"/>
                <a:gd name="connsiteX298" fmla="*/ 4551522 w 5791200"/>
                <a:gd name="connsiteY298" fmla="*/ 542650 h 1590675"/>
                <a:gd name="connsiteX299" fmla="*/ 4525804 w 5791200"/>
                <a:gd name="connsiteY299" fmla="*/ 457878 h 1590675"/>
                <a:gd name="connsiteX300" fmla="*/ 4481036 w 5791200"/>
                <a:gd name="connsiteY300" fmla="*/ 442638 h 1590675"/>
                <a:gd name="connsiteX301" fmla="*/ 4461034 w 5791200"/>
                <a:gd name="connsiteY301" fmla="*/ 479785 h 1590675"/>
                <a:gd name="connsiteX302" fmla="*/ 4463891 w 5791200"/>
                <a:gd name="connsiteY302" fmla="*/ 596943 h 1590675"/>
                <a:gd name="connsiteX303" fmla="*/ 4425791 w 5791200"/>
                <a:gd name="connsiteY303" fmla="*/ 665523 h 1590675"/>
                <a:gd name="connsiteX304" fmla="*/ 4379119 w 5791200"/>
                <a:gd name="connsiteY304" fmla="*/ 713148 h 1590675"/>
                <a:gd name="connsiteX305" fmla="*/ 4399122 w 5791200"/>
                <a:gd name="connsiteY305" fmla="*/ 742675 h 1590675"/>
                <a:gd name="connsiteX306" fmla="*/ 4435316 w 5791200"/>
                <a:gd name="connsiteY306" fmla="*/ 740771 h 1590675"/>
                <a:gd name="connsiteX307" fmla="*/ 515779 w 5791200"/>
                <a:gd name="connsiteY307" fmla="*/ 1479911 h 1590675"/>
                <a:gd name="connsiteX308" fmla="*/ 498634 w 5791200"/>
                <a:gd name="connsiteY308" fmla="*/ 1391328 h 1590675"/>
                <a:gd name="connsiteX309" fmla="*/ 393859 w 5791200"/>
                <a:gd name="connsiteY309" fmla="*/ 1390376 h 1590675"/>
                <a:gd name="connsiteX310" fmla="*/ 393859 w 5791200"/>
                <a:gd name="connsiteY310" fmla="*/ 1586591 h 1590675"/>
                <a:gd name="connsiteX311" fmla="*/ 483394 w 5791200"/>
                <a:gd name="connsiteY311" fmla="*/ 1586591 h 1590675"/>
                <a:gd name="connsiteX312" fmla="*/ 544354 w 5791200"/>
                <a:gd name="connsiteY312" fmla="*/ 1546586 h 1590675"/>
                <a:gd name="connsiteX313" fmla="*/ 515779 w 5791200"/>
                <a:gd name="connsiteY313" fmla="*/ 1479911 h 1590675"/>
                <a:gd name="connsiteX314" fmla="*/ 4411504 w 5791200"/>
                <a:gd name="connsiteY314" fmla="*/ 1390376 h 1590675"/>
                <a:gd name="connsiteX315" fmla="*/ 4411504 w 5791200"/>
                <a:gd name="connsiteY315" fmla="*/ 1547538 h 1590675"/>
                <a:gd name="connsiteX316" fmla="*/ 4325779 w 5791200"/>
                <a:gd name="connsiteY316" fmla="*/ 1409426 h 1590675"/>
                <a:gd name="connsiteX317" fmla="*/ 4280059 w 5791200"/>
                <a:gd name="connsiteY317" fmla="*/ 1391328 h 1590675"/>
                <a:gd name="connsiteX318" fmla="*/ 4280059 w 5791200"/>
                <a:gd name="connsiteY318" fmla="*/ 1585638 h 1590675"/>
                <a:gd name="connsiteX319" fmla="*/ 4305777 w 5791200"/>
                <a:gd name="connsiteY319" fmla="*/ 1585638 h 1590675"/>
                <a:gd name="connsiteX320" fmla="*/ 4305777 w 5791200"/>
                <a:gd name="connsiteY320" fmla="*/ 1434191 h 1590675"/>
                <a:gd name="connsiteX321" fmla="*/ 4394359 w 5791200"/>
                <a:gd name="connsiteY321" fmla="*/ 1567541 h 1590675"/>
                <a:gd name="connsiteX322" fmla="*/ 4436269 w 5791200"/>
                <a:gd name="connsiteY322" fmla="*/ 1584686 h 1590675"/>
                <a:gd name="connsiteX323" fmla="*/ 4436269 w 5791200"/>
                <a:gd name="connsiteY323" fmla="*/ 1389423 h 1590675"/>
                <a:gd name="connsiteX324" fmla="*/ 4411504 w 5791200"/>
                <a:gd name="connsiteY324" fmla="*/ 1390376 h 1590675"/>
                <a:gd name="connsiteX325" fmla="*/ 4933474 w 5791200"/>
                <a:gd name="connsiteY325" fmla="*/ 1389423 h 1590675"/>
                <a:gd name="connsiteX326" fmla="*/ 4933474 w 5791200"/>
                <a:gd name="connsiteY326" fmla="*/ 1585638 h 1590675"/>
                <a:gd name="connsiteX327" fmla="*/ 4960144 w 5791200"/>
                <a:gd name="connsiteY327" fmla="*/ 1585638 h 1590675"/>
                <a:gd name="connsiteX328" fmla="*/ 4960144 w 5791200"/>
                <a:gd name="connsiteY328" fmla="*/ 1563730 h 1590675"/>
                <a:gd name="connsiteX329" fmla="*/ 5026819 w 5791200"/>
                <a:gd name="connsiteY329" fmla="*/ 1502771 h 1590675"/>
                <a:gd name="connsiteX330" fmla="*/ 5061109 w 5791200"/>
                <a:gd name="connsiteY330" fmla="*/ 1538013 h 1590675"/>
                <a:gd name="connsiteX331" fmla="*/ 5063966 w 5791200"/>
                <a:gd name="connsiteY331" fmla="*/ 1586591 h 1590675"/>
                <a:gd name="connsiteX332" fmla="*/ 5098257 w 5791200"/>
                <a:gd name="connsiteY332" fmla="*/ 1586591 h 1590675"/>
                <a:gd name="connsiteX333" fmla="*/ 5066824 w 5791200"/>
                <a:gd name="connsiteY333" fmla="*/ 1489436 h 1590675"/>
                <a:gd name="connsiteX334" fmla="*/ 5088732 w 5791200"/>
                <a:gd name="connsiteY334" fmla="*/ 1422761 h 1590675"/>
                <a:gd name="connsiteX335" fmla="*/ 5043011 w 5791200"/>
                <a:gd name="connsiteY335" fmla="*/ 1390376 h 1590675"/>
                <a:gd name="connsiteX336" fmla="*/ 4933474 w 5791200"/>
                <a:gd name="connsiteY336" fmla="*/ 1389423 h 1590675"/>
                <a:gd name="connsiteX337" fmla="*/ 5123022 w 5791200"/>
                <a:gd name="connsiteY337" fmla="*/ 1523726 h 1590675"/>
                <a:gd name="connsiteX338" fmla="*/ 5163027 w 5791200"/>
                <a:gd name="connsiteY338" fmla="*/ 1586591 h 1590675"/>
                <a:gd name="connsiteX339" fmla="*/ 5244941 w 5791200"/>
                <a:gd name="connsiteY339" fmla="*/ 1583733 h 1590675"/>
                <a:gd name="connsiteX340" fmla="*/ 5282089 w 5791200"/>
                <a:gd name="connsiteY340" fmla="*/ 1532298 h 1590675"/>
                <a:gd name="connsiteX341" fmla="*/ 5242084 w 5791200"/>
                <a:gd name="connsiteY341" fmla="*/ 1480863 h 1590675"/>
                <a:gd name="connsiteX342" fmla="*/ 5182077 w 5791200"/>
                <a:gd name="connsiteY342" fmla="*/ 1466576 h 1590675"/>
                <a:gd name="connsiteX343" fmla="*/ 5156359 w 5791200"/>
                <a:gd name="connsiteY343" fmla="*/ 1439905 h 1590675"/>
                <a:gd name="connsiteX344" fmla="*/ 5183982 w 5791200"/>
                <a:gd name="connsiteY344" fmla="*/ 1408473 h 1590675"/>
                <a:gd name="connsiteX345" fmla="*/ 5254466 w 5791200"/>
                <a:gd name="connsiteY345" fmla="*/ 1446573 h 1590675"/>
                <a:gd name="connsiteX346" fmla="*/ 5274469 w 5791200"/>
                <a:gd name="connsiteY346" fmla="*/ 1445621 h 1590675"/>
                <a:gd name="connsiteX347" fmla="*/ 5241132 w 5791200"/>
                <a:gd name="connsiteY347" fmla="*/ 1391328 h 1590675"/>
                <a:gd name="connsiteX348" fmla="*/ 5178266 w 5791200"/>
                <a:gd name="connsiteY348" fmla="*/ 1385613 h 1590675"/>
                <a:gd name="connsiteX349" fmla="*/ 5128736 w 5791200"/>
                <a:gd name="connsiteY349" fmla="*/ 1442763 h 1590675"/>
                <a:gd name="connsiteX350" fmla="*/ 5172552 w 5791200"/>
                <a:gd name="connsiteY350" fmla="*/ 1491341 h 1590675"/>
                <a:gd name="connsiteX351" fmla="*/ 5232559 w 5791200"/>
                <a:gd name="connsiteY351" fmla="*/ 1505628 h 1590675"/>
                <a:gd name="connsiteX352" fmla="*/ 5255419 w 5791200"/>
                <a:gd name="connsiteY352" fmla="*/ 1535155 h 1590675"/>
                <a:gd name="connsiteX353" fmla="*/ 5228749 w 5791200"/>
                <a:gd name="connsiteY353" fmla="*/ 1564683 h 1590675"/>
                <a:gd name="connsiteX354" fmla="*/ 5182077 w 5791200"/>
                <a:gd name="connsiteY354" fmla="*/ 1564683 h 1590675"/>
                <a:gd name="connsiteX355" fmla="*/ 5152549 w 5791200"/>
                <a:gd name="connsiteY355" fmla="*/ 1538013 h 1590675"/>
                <a:gd name="connsiteX356" fmla="*/ 5123022 w 5791200"/>
                <a:gd name="connsiteY356" fmla="*/ 1523726 h 1590675"/>
                <a:gd name="connsiteX357" fmla="*/ 4771549 w 5791200"/>
                <a:gd name="connsiteY357" fmla="*/ 1562778 h 1590675"/>
                <a:gd name="connsiteX358" fmla="*/ 4771549 w 5791200"/>
                <a:gd name="connsiteY358" fmla="*/ 1520868 h 1590675"/>
                <a:gd name="connsiteX359" fmla="*/ 4796314 w 5791200"/>
                <a:gd name="connsiteY359" fmla="*/ 1497055 h 1590675"/>
                <a:gd name="connsiteX360" fmla="*/ 4880134 w 5791200"/>
                <a:gd name="connsiteY360" fmla="*/ 1497055 h 1590675"/>
                <a:gd name="connsiteX361" fmla="*/ 4862989 w 5791200"/>
                <a:gd name="connsiteY361" fmla="*/ 1472291 h 1590675"/>
                <a:gd name="connsiteX362" fmla="*/ 4773454 w 5791200"/>
                <a:gd name="connsiteY362" fmla="*/ 1472291 h 1590675"/>
                <a:gd name="connsiteX363" fmla="*/ 4773454 w 5791200"/>
                <a:gd name="connsiteY363" fmla="*/ 1412283 h 1590675"/>
                <a:gd name="connsiteX364" fmla="*/ 4891564 w 5791200"/>
                <a:gd name="connsiteY364" fmla="*/ 1412283 h 1590675"/>
                <a:gd name="connsiteX365" fmla="*/ 4890611 w 5791200"/>
                <a:gd name="connsiteY365" fmla="*/ 1390376 h 1590675"/>
                <a:gd name="connsiteX366" fmla="*/ 4746784 w 5791200"/>
                <a:gd name="connsiteY366" fmla="*/ 1390376 h 1590675"/>
                <a:gd name="connsiteX367" fmla="*/ 4746784 w 5791200"/>
                <a:gd name="connsiteY367" fmla="*/ 1584686 h 1590675"/>
                <a:gd name="connsiteX368" fmla="*/ 4893469 w 5791200"/>
                <a:gd name="connsiteY368" fmla="*/ 1584686 h 1590675"/>
                <a:gd name="connsiteX369" fmla="*/ 4891564 w 5791200"/>
                <a:gd name="connsiteY369" fmla="*/ 1561826 h 1590675"/>
                <a:gd name="connsiteX370" fmla="*/ 4771549 w 5791200"/>
                <a:gd name="connsiteY370" fmla="*/ 1562778 h 1590675"/>
                <a:gd name="connsiteX371" fmla="*/ 209074 w 5791200"/>
                <a:gd name="connsiteY371" fmla="*/ 1390376 h 1590675"/>
                <a:gd name="connsiteX372" fmla="*/ 209074 w 5791200"/>
                <a:gd name="connsiteY372" fmla="*/ 1585638 h 1590675"/>
                <a:gd name="connsiteX373" fmla="*/ 354806 w 5791200"/>
                <a:gd name="connsiteY373" fmla="*/ 1585638 h 1590675"/>
                <a:gd name="connsiteX374" fmla="*/ 354806 w 5791200"/>
                <a:gd name="connsiteY374" fmla="*/ 1562778 h 1590675"/>
                <a:gd name="connsiteX375" fmla="*/ 235744 w 5791200"/>
                <a:gd name="connsiteY375" fmla="*/ 1562778 h 1590675"/>
                <a:gd name="connsiteX376" fmla="*/ 235744 w 5791200"/>
                <a:gd name="connsiteY376" fmla="*/ 1524678 h 1590675"/>
                <a:gd name="connsiteX377" fmla="*/ 262414 w 5791200"/>
                <a:gd name="connsiteY377" fmla="*/ 1498008 h 1590675"/>
                <a:gd name="connsiteX378" fmla="*/ 343376 w 5791200"/>
                <a:gd name="connsiteY378" fmla="*/ 1498008 h 1590675"/>
                <a:gd name="connsiteX379" fmla="*/ 325279 w 5791200"/>
                <a:gd name="connsiteY379" fmla="*/ 1472291 h 1590675"/>
                <a:gd name="connsiteX380" fmla="*/ 236696 w 5791200"/>
                <a:gd name="connsiteY380" fmla="*/ 1472291 h 1590675"/>
                <a:gd name="connsiteX381" fmla="*/ 236696 w 5791200"/>
                <a:gd name="connsiteY381" fmla="*/ 1412283 h 1590675"/>
                <a:gd name="connsiteX382" fmla="*/ 352901 w 5791200"/>
                <a:gd name="connsiteY382" fmla="*/ 1412283 h 1590675"/>
                <a:gd name="connsiteX383" fmla="*/ 352901 w 5791200"/>
                <a:gd name="connsiteY383" fmla="*/ 1390376 h 1590675"/>
                <a:gd name="connsiteX384" fmla="*/ 209074 w 5791200"/>
                <a:gd name="connsiteY384" fmla="*/ 1390376 h 1590675"/>
                <a:gd name="connsiteX385" fmla="*/ 579596 w 5791200"/>
                <a:gd name="connsiteY385" fmla="*/ 1390376 h 1590675"/>
                <a:gd name="connsiteX386" fmla="*/ 579596 w 5791200"/>
                <a:gd name="connsiteY386" fmla="*/ 1585638 h 1590675"/>
                <a:gd name="connsiteX387" fmla="*/ 725329 w 5791200"/>
                <a:gd name="connsiteY387" fmla="*/ 1585638 h 1590675"/>
                <a:gd name="connsiteX388" fmla="*/ 725329 w 5791200"/>
                <a:gd name="connsiteY388" fmla="*/ 1561826 h 1590675"/>
                <a:gd name="connsiteX389" fmla="*/ 605314 w 5791200"/>
                <a:gd name="connsiteY389" fmla="*/ 1561826 h 1590675"/>
                <a:gd name="connsiteX390" fmla="*/ 605314 w 5791200"/>
                <a:gd name="connsiteY390" fmla="*/ 1524678 h 1590675"/>
                <a:gd name="connsiteX391" fmla="*/ 631984 w 5791200"/>
                <a:gd name="connsiteY391" fmla="*/ 1498008 h 1590675"/>
                <a:gd name="connsiteX392" fmla="*/ 713899 w 5791200"/>
                <a:gd name="connsiteY392" fmla="*/ 1498008 h 1590675"/>
                <a:gd name="connsiteX393" fmla="*/ 694849 w 5791200"/>
                <a:gd name="connsiteY393" fmla="*/ 1473243 h 1590675"/>
                <a:gd name="connsiteX394" fmla="*/ 606266 w 5791200"/>
                <a:gd name="connsiteY394" fmla="*/ 1473243 h 1590675"/>
                <a:gd name="connsiteX395" fmla="*/ 606266 w 5791200"/>
                <a:gd name="connsiteY395" fmla="*/ 1413236 h 1590675"/>
                <a:gd name="connsiteX396" fmla="*/ 722471 w 5791200"/>
                <a:gd name="connsiteY396" fmla="*/ 1413236 h 1590675"/>
                <a:gd name="connsiteX397" fmla="*/ 722471 w 5791200"/>
                <a:gd name="connsiteY397" fmla="*/ 1391328 h 1590675"/>
                <a:gd name="connsiteX398" fmla="*/ 579596 w 5791200"/>
                <a:gd name="connsiteY398" fmla="*/ 1390376 h 1590675"/>
                <a:gd name="connsiteX399" fmla="*/ 162401 w 5791200"/>
                <a:gd name="connsiteY399" fmla="*/ 1586591 h 1590675"/>
                <a:gd name="connsiteX400" fmla="*/ 162401 w 5791200"/>
                <a:gd name="connsiteY400" fmla="*/ 1390376 h 1590675"/>
                <a:gd name="connsiteX401" fmla="*/ 136684 w 5791200"/>
                <a:gd name="connsiteY401" fmla="*/ 1390376 h 1590675"/>
                <a:gd name="connsiteX402" fmla="*/ 136684 w 5791200"/>
                <a:gd name="connsiteY402" fmla="*/ 1455146 h 1590675"/>
                <a:gd name="connsiteX403" fmla="*/ 128111 w 5791200"/>
                <a:gd name="connsiteY403" fmla="*/ 1469433 h 1590675"/>
                <a:gd name="connsiteX404" fmla="*/ 32861 w 5791200"/>
                <a:gd name="connsiteY404" fmla="*/ 1470386 h 1590675"/>
                <a:gd name="connsiteX405" fmla="*/ 32861 w 5791200"/>
                <a:gd name="connsiteY405" fmla="*/ 1390376 h 1590675"/>
                <a:gd name="connsiteX406" fmla="*/ 7144 w 5791200"/>
                <a:gd name="connsiteY406" fmla="*/ 1390376 h 1590675"/>
                <a:gd name="connsiteX407" fmla="*/ 7144 w 5791200"/>
                <a:gd name="connsiteY407" fmla="*/ 1585638 h 1590675"/>
                <a:gd name="connsiteX408" fmla="*/ 34766 w 5791200"/>
                <a:gd name="connsiteY408" fmla="*/ 1585638 h 1590675"/>
                <a:gd name="connsiteX409" fmla="*/ 34766 w 5791200"/>
                <a:gd name="connsiteY409" fmla="*/ 1497055 h 1590675"/>
                <a:gd name="connsiteX410" fmla="*/ 138589 w 5791200"/>
                <a:gd name="connsiteY410" fmla="*/ 1497055 h 1590675"/>
                <a:gd name="connsiteX411" fmla="*/ 138589 w 5791200"/>
                <a:gd name="connsiteY411" fmla="*/ 1585638 h 1590675"/>
                <a:gd name="connsiteX412" fmla="*/ 162401 w 5791200"/>
                <a:gd name="connsiteY412" fmla="*/ 1586591 h 1590675"/>
                <a:gd name="connsiteX413" fmla="*/ 3444716 w 5791200"/>
                <a:gd name="connsiteY413" fmla="*/ 1584686 h 1590675"/>
                <a:gd name="connsiteX414" fmla="*/ 3377089 w 5791200"/>
                <a:gd name="connsiteY414" fmla="*/ 1398948 h 1590675"/>
                <a:gd name="connsiteX415" fmla="*/ 3358039 w 5791200"/>
                <a:gd name="connsiteY415" fmla="*/ 1389423 h 1590675"/>
                <a:gd name="connsiteX416" fmla="*/ 3338989 w 5791200"/>
                <a:gd name="connsiteY416" fmla="*/ 1397996 h 1590675"/>
                <a:gd name="connsiteX417" fmla="*/ 3267552 w 5791200"/>
                <a:gd name="connsiteY417" fmla="*/ 1583733 h 1590675"/>
                <a:gd name="connsiteX418" fmla="*/ 3271361 w 5791200"/>
                <a:gd name="connsiteY418" fmla="*/ 1589448 h 1590675"/>
                <a:gd name="connsiteX419" fmla="*/ 3298032 w 5791200"/>
                <a:gd name="connsiteY419" fmla="*/ 1574208 h 1590675"/>
                <a:gd name="connsiteX420" fmla="*/ 3318034 w 5791200"/>
                <a:gd name="connsiteY420" fmla="*/ 1531346 h 1590675"/>
                <a:gd name="connsiteX421" fmla="*/ 3368516 w 5791200"/>
                <a:gd name="connsiteY421" fmla="*/ 1528488 h 1590675"/>
                <a:gd name="connsiteX422" fmla="*/ 3394234 w 5791200"/>
                <a:gd name="connsiteY422" fmla="*/ 1528488 h 1590675"/>
                <a:gd name="connsiteX423" fmla="*/ 3405664 w 5791200"/>
                <a:gd name="connsiteY423" fmla="*/ 1561826 h 1590675"/>
                <a:gd name="connsiteX424" fmla="*/ 3444716 w 5791200"/>
                <a:gd name="connsiteY424" fmla="*/ 1584686 h 1590675"/>
                <a:gd name="connsiteX425" fmla="*/ 4210527 w 5791200"/>
                <a:gd name="connsiteY425" fmla="*/ 1389423 h 1590675"/>
                <a:gd name="connsiteX426" fmla="*/ 4210527 w 5791200"/>
                <a:gd name="connsiteY426" fmla="*/ 1417046 h 1590675"/>
                <a:gd name="connsiteX427" fmla="*/ 4208622 w 5791200"/>
                <a:gd name="connsiteY427" fmla="*/ 1523726 h 1590675"/>
                <a:gd name="connsiteX428" fmla="*/ 4154329 w 5791200"/>
                <a:gd name="connsiteY428" fmla="*/ 1566588 h 1590675"/>
                <a:gd name="connsiteX429" fmla="*/ 4107657 w 5791200"/>
                <a:gd name="connsiteY429" fmla="*/ 1519916 h 1590675"/>
                <a:gd name="connsiteX430" fmla="*/ 4107657 w 5791200"/>
                <a:gd name="connsiteY430" fmla="*/ 1429428 h 1590675"/>
                <a:gd name="connsiteX431" fmla="*/ 4107657 w 5791200"/>
                <a:gd name="connsiteY431" fmla="*/ 1390376 h 1590675"/>
                <a:gd name="connsiteX432" fmla="*/ 4080034 w 5791200"/>
                <a:gd name="connsiteY432" fmla="*/ 1390376 h 1590675"/>
                <a:gd name="connsiteX433" fmla="*/ 4079082 w 5791200"/>
                <a:gd name="connsiteY433" fmla="*/ 1399901 h 1590675"/>
                <a:gd name="connsiteX434" fmla="*/ 4079082 w 5791200"/>
                <a:gd name="connsiteY434" fmla="*/ 1521821 h 1590675"/>
                <a:gd name="connsiteX435" fmla="*/ 4150519 w 5791200"/>
                <a:gd name="connsiteY435" fmla="*/ 1591353 h 1590675"/>
                <a:gd name="connsiteX436" fmla="*/ 4236244 w 5791200"/>
                <a:gd name="connsiteY436" fmla="*/ 1527536 h 1590675"/>
                <a:gd name="connsiteX437" fmla="*/ 4237197 w 5791200"/>
                <a:gd name="connsiteY437" fmla="*/ 1410378 h 1590675"/>
                <a:gd name="connsiteX438" fmla="*/ 4236244 w 5791200"/>
                <a:gd name="connsiteY438" fmla="*/ 1390376 h 1590675"/>
                <a:gd name="connsiteX439" fmla="*/ 4210527 w 5791200"/>
                <a:gd name="connsiteY439" fmla="*/ 1389423 h 1590675"/>
                <a:gd name="connsiteX440" fmla="*/ 4718209 w 5791200"/>
                <a:gd name="connsiteY440" fmla="*/ 1391328 h 1590675"/>
                <a:gd name="connsiteX441" fmla="*/ 4679157 w 5791200"/>
                <a:gd name="connsiteY441" fmla="*/ 1411330 h 1590675"/>
                <a:gd name="connsiteX442" fmla="*/ 4630579 w 5791200"/>
                <a:gd name="connsiteY442" fmla="*/ 1556111 h 1590675"/>
                <a:gd name="connsiteX443" fmla="*/ 4574382 w 5791200"/>
                <a:gd name="connsiteY443" fmla="*/ 1390376 h 1590675"/>
                <a:gd name="connsiteX444" fmla="*/ 4542949 w 5791200"/>
                <a:gd name="connsiteY444" fmla="*/ 1390376 h 1590675"/>
                <a:gd name="connsiteX445" fmla="*/ 4613434 w 5791200"/>
                <a:gd name="connsiteY445" fmla="*/ 1578971 h 1590675"/>
                <a:gd name="connsiteX446" fmla="*/ 4631532 w 5791200"/>
                <a:gd name="connsiteY446" fmla="*/ 1586591 h 1590675"/>
                <a:gd name="connsiteX447" fmla="*/ 4649629 w 5791200"/>
                <a:gd name="connsiteY447" fmla="*/ 1578971 h 1590675"/>
                <a:gd name="connsiteX448" fmla="*/ 4718209 w 5791200"/>
                <a:gd name="connsiteY448" fmla="*/ 1391328 h 1590675"/>
                <a:gd name="connsiteX449" fmla="*/ 5410677 w 5791200"/>
                <a:gd name="connsiteY449" fmla="*/ 566463 h 1590675"/>
                <a:gd name="connsiteX450" fmla="*/ 5410677 w 5791200"/>
                <a:gd name="connsiteY450" fmla="*/ 555986 h 1590675"/>
                <a:gd name="connsiteX451" fmla="*/ 5401152 w 5791200"/>
                <a:gd name="connsiteY451" fmla="*/ 490263 h 1590675"/>
                <a:gd name="connsiteX452" fmla="*/ 5379244 w 5791200"/>
                <a:gd name="connsiteY452" fmla="*/ 472165 h 1590675"/>
                <a:gd name="connsiteX453" fmla="*/ 5360194 w 5791200"/>
                <a:gd name="connsiteY453" fmla="*/ 491216 h 1590675"/>
                <a:gd name="connsiteX454" fmla="*/ 5352574 w 5791200"/>
                <a:gd name="connsiteY454" fmla="*/ 619803 h 1590675"/>
                <a:gd name="connsiteX455" fmla="*/ 5382102 w 5791200"/>
                <a:gd name="connsiteY455" fmla="*/ 639806 h 1590675"/>
                <a:gd name="connsiteX456" fmla="*/ 5408772 w 5791200"/>
                <a:gd name="connsiteY456" fmla="*/ 612183 h 1590675"/>
                <a:gd name="connsiteX457" fmla="*/ 5410677 w 5791200"/>
                <a:gd name="connsiteY457" fmla="*/ 566463 h 1590675"/>
                <a:gd name="connsiteX458" fmla="*/ 5546884 w 5791200"/>
                <a:gd name="connsiteY458" fmla="*/ 1391328 h 1590675"/>
                <a:gd name="connsiteX459" fmla="*/ 5580222 w 5791200"/>
                <a:gd name="connsiteY459" fmla="*/ 1442763 h 1590675"/>
                <a:gd name="connsiteX460" fmla="*/ 5621179 w 5791200"/>
                <a:gd name="connsiteY460" fmla="*/ 1575161 h 1590675"/>
                <a:gd name="connsiteX461" fmla="*/ 5623084 w 5791200"/>
                <a:gd name="connsiteY461" fmla="*/ 1584686 h 1590675"/>
                <a:gd name="connsiteX462" fmla="*/ 5649754 w 5791200"/>
                <a:gd name="connsiteY462" fmla="*/ 1584686 h 1590675"/>
                <a:gd name="connsiteX463" fmla="*/ 5649754 w 5791200"/>
                <a:gd name="connsiteY463" fmla="*/ 1540871 h 1590675"/>
                <a:gd name="connsiteX464" fmla="*/ 5668804 w 5791200"/>
                <a:gd name="connsiteY464" fmla="*/ 1476101 h 1590675"/>
                <a:gd name="connsiteX465" fmla="*/ 5723097 w 5791200"/>
                <a:gd name="connsiteY465" fmla="*/ 1390376 h 1590675"/>
                <a:gd name="connsiteX466" fmla="*/ 5680234 w 5791200"/>
                <a:gd name="connsiteY466" fmla="*/ 1408473 h 1590675"/>
                <a:gd name="connsiteX467" fmla="*/ 5635466 w 5791200"/>
                <a:gd name="connsiteY467" fmla="*/ 1481816 h 1590675"/>
                <a:gd name="connsiteX468" fmla="*/ 5592604 w 5791200"/>
                <a:gd name="connsiteY468" fmla="*/ 1410378 h 1590675"/>
                <a:gd name="connsiteX469" fmla="*/ 5546884 w 5791200"/>
                <a:gd name="connsiteY469" fmla="*/ 1391328 h 1590675"/>
                <a:gd name="connsiteX470" fmla="*/ 5445919 w 5791200"/>
                <a:gd name="connsiteY470" fmla="*/ 1412283 h 1590675"/>
                <a:gd name="connsiteX471" fmla="*/ 5445919 w 5791200"/>
                <a:gd name="connsiteY471" fmla="*/ 1585638 h 1590675"/>
                <a:gd name="connsiteX472" fmla="*/ 5474494 w 5791200"/>
                <a:gd name="connsiteY472" fmla="*/ 1585638 h 1590675"/>
                <a:gd name="connsiteX473" fmla="*/ 5474494 w 5791200"/>
                <a:gd name="connsiteY473" fmla="*/ 1411330 h 1590675"/>
                <a:gd name="connsiteX474" fmla="*/ 5539264 w 5791200"/>
                <a:gd name="connsiteY474" fmla="*/ 1411330 h 1590675"/>
                <a:gd name="connsiteX475" fmla="*/ 5539264 w 5791200"/>
                <a:gd name="connsiteY475" fmla="*/ 1390376 h 1590675"/>
                <a:gd name="connsiteX476" fmla="*/ 5378291 w 5791200"/>
                <a:gd name="connsiteY476" fmla="*/ 1390376 h 1590675"/>
                <a:gd name="connsiteX477" fmla="*/ 5380197 w 5791200"/>
                <a:gd name="connsiteY477" fmla="*/ 1412283 h 1590675"/>
                <a:gd name="connsiteX478" fmla="*/ 5445919 w 5791200"/>
                <a:gd name="connsiteY478" fmla="*/ 1412283 h 1590675"/>
                <a:gd name="connsiteX479" fmla="*/ 3493294 w 5791200"/>
                <a:gd name="connsiteY479" fmla="*/ 1562778 h 1590675"/>
                <a:gd name="connsiteX480" fmla="*/ 3493294 w 5791200"/>
                <a:gd name="connsiteY480" fmla="*/ 1390376 h 1590675"/>
                <a:gd name="connsiteX481" fmla="*/ 3467577 w 5791200"/>
                <a:gd name="connsiteY481" fmla="*/ 1390376 h 1590675"/>
                <a:gd name="connsiteX482" fmla="*/ 3467577 w 5791200"/>
                <a:gd name="connsiteY482" fmla="*/ 1586591 h 1590675"/>
                <a:gd name="connsiteX483" fmla="*/ 3593307 w 5791200"/>
                <a:gd name="connsiteY483" fmla="*/ 1586591 h 1590675"/>
                <a:gd name="connsiteX484" fmla="*/ 3593307 w 5791200"/>
                <a:gd name="connsiteY484" fmla="*/ 1563730 h 1590675"/>
                <a:gd name="connsiteX485" fmla="*/ 3493294 w 5791200"/>
                <a:gd name="connsiteY485" fmla="*/ 1562778 h 1590675"/>
                <a:gd name="connsiteX486" fmla="*/ 4607719 w 5791200"/>
                <a:gd name="connsiteY486" fmla="*/ 784586 h 1590675"/>
                <a:gd name="connsiteX487" fmla="*/ 4606766 w 5791200"/>
                <a:gd name="connsiteY487" fmla="*/ 787443 h 1590675"/>
                <a:gd name="connsiteX488" fmla="*/ 4592479 w 5791200"/>
                <a:gd name="connsiteY488" fmla="*/ 788396 h 1590675"/>
                <a:gd name="connsiteX489" fmla="*/ 4554379 w 5791200"/>
                <a:gd name="connsiteY489" fmla="*/ 817923 h 1590675"/>
                <a:gd name="connsiteX490" fmla="*/ 4586764 w 5791200"/>
                <a:gd name="connsiteY490" fmla="*/ 856975 h 1590675"/>
                <a:gd name="connsiteX491" fmla="*/ 4624864 w 5791200"/>
                <a:gd name="connsiteY491" fmla="*/ 866500 h 1590675"/>
                <a:gd name="connsiteX492" fmla="*/ 4665822 w 5791200"/>
                <a:gd name="connsiteY492" fmla="*/ 854118 h 1590675"/>
                <a:gd name="connsiteX493" fmla="*/ 4653439 w 5791200"/>
                <a:gd name="connsiteY493" fmla="*/ 800778 h 1590675"/>
                <a:gd name="connsiteX494" fmla="*/ 4607719 w 5791200"/>
                <a:gd name="connsiteY494" fmla="*/ 784586 h 1590675"/>
                <a:gd name="connsiteX495" fmla="*/ 2448402 w 5791200"/>
                <a:gd name="connsiteY495" fmla="*/ 505503 h 1590675"/>
                <a:gd name="connsiteX496" fmla="*/ 2430304 w 5791200"/>
                <a:gd name="connsiteY496" fmla="*/ 462640 h 1590675"/>
                <a:gd name="connsiteX497" fmla="*/ 2391252 w 5791200"/>
                <a:gd name="connsiteY497" fmla="*/ 448353 h 1590675"/>
                <a:gd name="connsiteX498" fmla="*/ 2367439 w 5791200"/>
                <a:gd name="connsiteY498" fmla="*/ 478833 h 1590675"/>
                <a:gd name="connsiteX499" fmla="*/ 2380774 w 5791200"/>
                <a:gd name="connsiteY499" fmla="*/ 538841 h 1590675"/>
                <a:gd name="connsiteX500" fmla="*/ 2411254 w 5791200"/>
                <a:gd name="connsiteY500" fmla="*/ 557891 h 1590675"/>
                <a:gd name="connsiteX501" fmla="*/ 2440782 w 5791200"/>
                <a:gd name="connsiteY501" fmla="*/ 535031 h 1590675"/>
                <a:gd name="connsiteX502" fmla="*/ 2448402 w 5791200"/>
                <a:gd name="connsiteY502" fmla="*/ 505503 h 1590675"/>
                <a:gd name="connsiteX503" fmla="*/ 5346859 w 5791200"/>
                <a:gd name="connsiteY503" fmla="*/ 1585638 h 1590675"/>
                <a:gd name="connsiteX504" fmla="*/ 5346859 w 5791200"/>
                <a:gd name="connsiteY504" fmla="*/ 1389423 h 1590675"/>
                <a:gd name="connsiteX505" fmla="*/ 5322094 w 5791200"/>
                <a:gd name="connsiteY505" fmla="*/ 1389423 h 1590675"/>
                <a:gd name="connsiteX506" fmla="*/ 5322094 w 5791200"/>
                <a:gd name="connsiteY506" fmla="*/ 1585638 h 1590675"/>
                <a:gd name="connsiteX507" fmla="*/ 5346859 w 5791200"/>
                <a:gd name="connsiteY507" fmla="*/ 1585638 h 1590675"/>
                <a:gd name="connsiteX508" fmla="*/ 792956 w 5791200"/>
                <a:gd name="connsiteY508" fmla="*/ 1586591 h 1590675"/>
                <a:gd name="connsiteX509" fmla="*/ 792956 w 5791200"/>
                <a:gd name="connsiteY509" fmla="*/ 1390376 h 1590675"/>
                <a:gd name="connsiteX510" fmla="*/ 768191 w 5791200"/>
                <a:gd name="connsiteY510" fmla="*/ 1390376 h 1590675"/>
                <a:gd name="connsiteX511" fmla="*/ 768191 w 5791200"/>
                <a:gd name="connsiteY511" fmla="*/ 1586591 h 1590675"/>
                <a:gd name="connsiteX512" fmla="*/ 792956 w 5791200"/>
                <a:gd name="connsiteY512" fmla="*/ 1586591 h 1590675"/>
                <a:gd name="connsiteX513" fmla="*/ 4509611 w 5791200"/>
                <a:gd name="connsiteY513" fmla="*/ 1585638 h 1590675"/>
                <a:gd name="connsiteX514" fmla="*/ 4509611 w 5791200"/>
                <a:gd name="connsiteY514" fmla="*/ 1389423 h 1590675"/>
                <a:gd name="connsiteX515" fmla="*/ 4484847 w 5791200"/>
                <a:gd name="connsiteY515" fmla="*/ 1389423 h 1590675"/>
                <a:gd name="connsiteX516" fmla="*/ 4484847 w 5791200"/>
                <a:gd name="connsiteY516" fmla="*/ 1585638 h 1590675"/>
                <a:gd name="connsiteX517" fmla="*/ 4509611 w 5791200"/>
                <a:gd name="connsiteY517" fmla="*/ 1585638 h 1590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Lst>
              <a:rect l="l" t="t" r="r" b="b"/>
              <a:pathLst>
                <a:path w="5791200" h="1590675">
                  <a:moveTo>
                    <a:pt x="3724752" y="443590"/>
                  </a:moveTo>
                  <a:cubicBezTo>
                    <a:pt x="3723799" y="441685"/>
                    <a:pt x="3722846" y="440733"/>
                    <a:pt x="3721894" y="438828"/>
                  </a:cubicBezTo>
                  <a:cubicBezTo>
                    <a:pt x="3751421" y="413110"/>
                    <a:pt x="3781902" y="389298"/>
                    <a:pt x="3811429" y="362628"/>
                  </a:cubicBezTo>
                  <a:cubicBezTo>
                    <a:pt x="3831432" y="344531"/>
                    <a:pt x="3850482" y="325481"/>
                    <a:pt x="3867627" y="304526"/>
                  </a:cubicBezTo>
                  <a:cubicBezTo>
                    <a:pt x="3880009" y="289285"/>
                    <a:pt x="3879057" y="270235"/>
                    <a:pt x="3866674" y="252138"/>
                  </a:cubicBezTo>
                  <a:cubicBezTo>
                    <a:pt x="3854291" y="234993"/>
                    <a:pt x="3836194" y="231183"/>
                    <a:pt x="3819049" y="237851"/>
                  </a:cubicBezTo>
                  <a:cubicBezTo>
                    <a:pt x="3796189" y="245470"/>
                    <a:pt x="3775234" y="257853"/>
                    <a:pt x="3753327" y="268331"/>
                  </a:cubicBezTo>
                  <a:cubicBezTo>
                    <a:pt x="3743802" y="273093"/>
                    <a:pt x="3734277" y="277856"/>
                    <a:pt x="3722846" y="282618"/>
                  </a:cubicBezTo>
                  <a:cubicBezTo>
                    <a:pt x="3721894" y="274998"/>
                    <a:pt x="3720941" y="271188"/>
                    <a:pt x="3720941" y="266426"/>
                  </a:cubicBezTo>
                  <a:cubicBezTo>
                    <a:pt x="3719989" y="240708"/>
                    <a:pt x="3719036" y="215943"/>
                    <a:pt x="3717132" y="190226"/>
                  </a:cubicBezTo>
                  <a:cubicBezTo>
                    <a:pt x="3716179" y="172128"/>
                    <a:pt x="3702844" y="159745"/>
                    <a:pt x="3686652" y="158793"/>
                  </a:cubicBezTo>
                  <a:cubicBezTo>
                    <a:pt x="3670459" y="157840"/>
                    <a:pt x="3662839" y="173081"/>
                    <a:pt x="3660934" y="188320"/>
                  </a:cubicBezTo>
                  <a:cubicBezTo>
                    <a:pt x="3659982" y="197845"/>
                    <a:pt x="3658077" y="207370"/>
                    <a:pt x="3659029" y="216895"/>
                  </a:cubicBezTo>
                  <a:cubicBezTo>
                    <a:pt x="3659982" y="252138"/>
                    <a:pt x="3647599" y="282618"/>
                    <a:pt x="3632359" y="313098"/>
                  </a:cubicBezTo>
                  <a:cubicBezTo>
                    <a:pt x="3629502" y="318813"/>
                    <a:pt x="3624739" y="322623"/>
                    <a:pt x="3620929" y="327385"/>
                  </a:cubicBezTo>
                  <a:cubicBezTo>
                    <a:pt x="3619024" y="326433"/>
                    <a:pt x="3617119" y="325481"/>
                    <a:pt x="3615214" y="325481"/>
                  </a:cubicBezTo>
                  <a:cubicBezTo>
                    <a:pt x="3616166" y="311193"/>
                    <a:pt x="3617119" y="296906"/>
                    <a:pt x="3619024" y="283571"/>
                  </a:cubicBezTo>
                  <a:cubicBezTo>
                    <a:pt x="3620929" y="260710"/>
                    <a:pt x="3624739" y="236898"/>
                    <a:pt x="3622834" y="214038"/>
                  </a:cubicBezTo>
                  <a:cubicBezTo>
                    <a:pt x="3621882" y="204513"/>
                    <a:pt x="3611404" y="191178"/>
                    <a:pt x="3602832" y="188320"/>
                  </a:cubicBezTo>
                  <a:cubicBezTo>
                    <a:pt x="3596164" y="186415"/>
                    <a:pt x="3581877" y="196893"/>
                    <a:pt x="3577114" y="205465"/>
                  </a:cubicBezTo>
                  <a:cubicBezTo>
                    <a:pt x="3569494" y="217848"/>
                    <a:pt x="3567589" y="232135"/>
                    <a:pt x="3562827" y="246423"/>
                  </a:cubicBezTo>
                  <a:cubicBezTo>
                    <a:pt x="3548539" y="292143"/>
                    <a:pt x="3535204" y="338815"/>
                    <a:pt x="3518059" y="382631"/>
                  </a:cubicBezTo>
                  <a:cubicBezTo>
                    <a:pt x="3513296" y="395013"/>
                    <a:pt x="3498057" y="407396"/>
                    <a:pt x="3485674" y="414063"/>
                  </a:cubicBezTo>
                  <a:cubicBezTo>
                    <a:pt x="3451384" y="429303"/>
                    <a:pt x="3415189" y="441685"/>
                    <a:pt x="3378994" y="455021"/>
                  </a:cubicBezTo>
                  <a:cubicBezTo>
                    <a:pt x="3349466" y="465498"/>
                    <a:pt x="3338036" y="479785"/>
                    <a:pt x="3344704" y="497883"/>
                  </a:cubicBezTo>
                  <a:cubicBezTo>
                    <a:pt x="3352324" y="516933"/>
                    <a:pt x="3368516" y="520743"/>
                    <a:pt x="3398996" y="508360"/>
                  </a:cubicBezTo>
                  <a:cubicBezTo>
                    <a:pt x="3433286" y="495025"/>
                    <a:pt x="3468529" y="481691"/>
                    <a:pt x="3504724" y="467403"/>
                  </a:cubicBezTo>
                  <a:cubicBezTo>
                    <a:pt x="3508534" y="506456"/>
                    <a:pt x="3510439" y="540746"/>
                    <a:pt x="3472339" y="562653"/>
                  </a:cubicBezTo>
                  <a:cubicBezTo>
                    <a:pt x="3459957" y="570273"/>
                    <a:pt x="3448527" y="579798"/>
                    <a:pt x="3437096" y="588371"/>
                  </a:cubicBezTo>
                  <a:cubicBezTo>
                    <a:pt x="3387566" y="627423"/>
                    <a:pt x="3337084" y="666475"/>
                    <a:pt x="3287554" y="707433"/>
                  </a:cubicBezTo>
                  <a:cubicBezTo>
                    <a:pt x="3276124" y="716958"/>
                    <a:pt x="3267552" y="730293"/>
                    <a:pt x="3259932" y="743628"/>
                  </a:cubicBezTo>
                  <a:cubicBezTo>
                    <a:pt x="3252311" y="757916"/>
                    <a:pt x="3260884" y="769346"/>
                    <a:pt x="3277077" y="766488"/>
                  </a:cubicBezTo>
                  <a:cubicBezTo>
                    <a:pt x="3289459" y="764583"/>
                    <a:pt x="3302794" y="758868"/>
                    <a:pt x="3312319" y="752200"/>
                  </a:cubicBezTo>
                  <a:cubicBezTo>
                    <a:pt x="3348514" y="725531"/>
                    <a:pt x="3384709" y="697908"/>
                    <a:pt x="3418999" y="669333"/>
                  </a:cubicBezTo>
                  <a:cubicBezTo>
                    <a:pt x="3445669" y="647425"/>
                    <a:pt x="3476149" y="633138"/>
                    <a:pt x="3509486" y="626471"/>
                  </a:cubicBezTo>
                  <a:cubicBezTo>
                    <a:pt x="3533299" y="621708"/>
                    <a:pt x="3557111" y="617898"/>
                    <a:pt x="3580924" y="615041"/>
                  </a:cubicBezTo>
                  <a:cubicBezTo>
                    <a:pt x="3587591" y="614088"/>
                    <a:pt x="3595211" y="616946"/>
                    <a:pt x="3601879" y="617898"/>
                  </a:cubicBezTo>
                  <a:cubicBezTo>
                    <a:pt x="3600927" y="625518"/>
                    <a:pt x="3600927" y="633138"/>
                    <a:pt x="3597116" y="639806"/>
                  </a:cubicBezTo>
                  <a:cubicBezTo>
                    <a:pt x="3594259" y="647425"/>
                    <a:pt x="3588544" y="654093"/>
                    <a:pt x="3582829" y="659808"/>
                  </a:cubicBezTo>
                  <a:cubicBezTo>
                    <a:pt x="3564732" y="681716"/>
                    <a:pt x="3544729" y="701718"/>
                    <a:pt x="3527584" y="724578"/>
                  </a:cubicBezTo>
                  <a:cubicBezTo>
                    <a:pt x="3517107" y="736961"/>
                    <a:pt x="3508534" y="752200"/>
                    <a:pt x="3501866" y="766488"/>
                  </a:cubicBezTo>
                  <a:cubicBezTo>
                    <a:pt x="3496152" y="778871"/>
                    <a:pt x="3499009" y="794111"/>
                    <a:pt x="3513296" y="796968"/>
                  </a:cubicBezTo>
                  <a:cubicBezTo>
                    <a:pt x="3527584" y="799825"/>
                    <a:pt x="3543777" y="796968"/>
                    <a:pt x="3558064" y="794111"/>
                  </a:cubicBezTo>
                  <a:cubicBezTo>
                    <a:pt x="3569494" y="792206"/>
                    <a:pt x="3580924" y="787443"/>
                    <a:pt x="3591402" y="783633"/>
                  </a:cubicBezTo>
                  <a:cubicBezTo>
                    <a:pt x="3586639" y="794111"/>
                    <a:pt x="3583782" y="806493"/>
                    <a:pt x="3576161" y="814113"/>
                  </a:cubicBezTo>
                  <a:cubicBezTo>
                    <a:pt x="3541871" y="850308"/>
                    <a:pt x="3517107" y="893171"/>
                    <a:pt x="3508534" y="941748"/>
                  </a:cubicBezTo>
                  <a:cubicBezTo>
                    <a:pt x="3503771" y="966513"/>
                    <a:pt x="3506629" y="994136"/>
                    <a:pt x="3513296" y="1018900"/>
                  </a:cubicBezTo>
                  <a:cubicBezTo>
                    <a:pt x="3521869" y="1051286"/>
                    <a:pt x="3544729" y="1058906"/>
                    <a:pt x="3576161" y="1047475"/>
                  </a:cubicBezTo>
                  <a:cubicBezTo>
                    <a:pt x="3581877" y="1045571"/>
                    <a:pt x="3588544" y="1045571"/>
                    <a:pt x="3601879" y="1044618"/>
                  </a:cubicBezTo>
                  <a:cubicBezTo>
                    <a:pt x="3594259" y="1062716"/>
                    <a:pt x="3588544" y="1075098"/>
                    <a:pt x="3582829" y="1087480"/>
                  </a:cubicBezTo>
                  <a:cubicBezTo>
                    <a:pt x="3574257" y="1103673"/>
                    <a:pt x="3562827" y="1119866"/>
                    <a:pt x="3558064" y="1137011"/>
                  </a:cubicBezTo>
                  <a:cubicBezTo>
                    <a:pt x="3547586" y="1171301"/>
                    <a:pt x="3551396" y="1205591"/>
                    <a:pt x="3579019" y="1232261"/>
                  </a:cubicBezTo>
                  <a:cubicBezTo>
                    <a:pt x="3597116" y="1249405"/>
                    <a:pt x="3618071" y="1251311"/>
                    <a:pt x="3637121" y="1235118"/>
                  </a:cubicBezTo>
                  <a:cubicBezTo>
                    <a:pt x="3647599" y="1226546"/>
                    <a:pt x="3657124" y="1215116"/>
                    <a:pt x="3661886" y="1202733"/>
                  </a:cubicBezTo>
                  <a:cubicBezTo>
                    <a:pt x="3672364" y="1175111"/>
                    <a:pt x="3679984" y="1146536"/>
                    <a:pt x="3688557" y="1117961"/>
                  </a:cubicBezTo>
                  <a:cubicBezTo>
                    <a:pt x="3690461" y="1111293"/>
                    <a:pt x="3697129" y="1099863"/>
                    <a:pt x="3699034" y="1099863"/>
                  </a:cubicBezTo>
                  <a:cubicBezTo>
                    <a:pt x="3708559" y="1101768"/>
                    <a:pt x="3719036" y="1105578"/>
                    <a:pt x="3724752" y="1112246"/>
                  </a:cubicBezTo>
                  <a:cubicBezTo>
                    <a:pt x="3732371" y="1120818"/>
                    <a:pt x="3733324" y="1134153"/>
                    <a:pt x="3739991" y="1143678"/>
                  </a:cubicBezTo>
                  <a:cubicBezTo>
                    <a:pt x="3744754" y="1150346"/>
                    <a:pt x="3754279" y="1157966"/>
                    <a:pt x="3760946" y="1157013"/>
                  </a:cubicBezTo>
                  <a:cubicBezTo>
                    <a:pt x="3767614" y="1157013"/>
                    <a:pt x="3778091" y="1148441"/>
                    <a:pt x="3779996" y="1141773"/>
                  </a:cubicBezTo>
                  <a:cubicBezTo>
                    <a:pt x="3789521" y="1109388"/>
                    <a:pt x="3791427" y="1068431"/>
                    <a:pt x="3756184" y="1045571"/>
                  </a:cubicBezTo>
                  <a:cubicBezTo>
                    <a:pt x="3739991" y="1035093"/>
                    <a:pt x="3721894" y="1027473"/>
                    <a:pt x="3703796" y="1023663"/>
                  </a:cubicBezTo>
                  <a:cubicBezTo>
                    <a:pt x="3686652" y="1019853"/>
                    <a:pt x="3676174" y="1012233"/>
                    <a:pt x="3673316" y="995088"/>
                  </a:cubicBezTo>
                  <a:cubicBezTo>
                    <a:pt x="3669507" y="969371"/>
                    <a:pt x="3667602" y="944606"/>
                    <a:pt x="3682841" y="921746"/>
                  </a:cubicBezTo>
                  <a:cubicBezTo>
                    <a:pt x="3725704" y="856023"/>
                    <a:pt x="3740944" y="784586"/>
                    <a:pt x="3732371" y="707433"/>
                  </a:cubicBezTo>
                  <a:cubicBezTo>
                    <a:pt x="3731419" y="696956"/>
                    <a:pt x="3736182" y="683621"/>
                    <a:pt x="3741896" y="674096"/>
                  </a:cubicBezTo>
                  <a:cubicBezTo>
                    <a:pt x="3757136" y="649331"/>
                    <a:pt x="3758089" y="634091"/>
                    <a:pt x="3739991" y="610278"/>
                  </a:cubicBezTo>
                  <a:cubicBezTo>
                    <a:pt x="3734277" y="602658"/>
                    <a:pt x="3727609" y="595991"/>
                    <a:pt x="3721894" y="588371"/>
                  </a:cubicBezTo>
                  <a:cubicBezTo>
                    <a:pt x="3723799" y="590275"/>
                    <a:pt x="3725704" y="591228"/>
                    <a:pt x="3727609" y="593133"/>
                  </a:cubicBezTo>
                  <a:cubicBezTo>
                    <a:pt x="3743802" y="574083"/>
                    <a:pt x="3761899" y="555033"/>
                    <a:pt x="3776186" y="535031"/>
                  </a:cubicBezTo>
                  <a:cubicBezTo>
                    <a:pt x="3790474" y="515028"/>
                    <a:pt x="3792379" y="491216"/>
                    <a:pt x="3781902" y="468356"/>
                  </a:cubicBezTo>
                  <a:cubicBezTo>
                    <a:pt x="3772377" y="448353"/>
                    <a:pt x="3754279" y="446448"/>
                    <a:pt x="3734277" y="447401"/>
                  </a:cubicBezTo>
                  <a:cubicBezTo>
                    <a:pt x="3732371" y="444543"/>
                    <a:pt x="3728561" y="443590"/>
                    <a:pt x="3724752" y="443590"/>
                  </a:cubicBezTo>
                  <a:close/>
                  <a:moveTo>
                    <a:pt x="2496979" y="425493"/>
                  </a:moveTo>
                  <a:cubicBezTo>
                    <a:pt x="2502694" y="448353"/>
                    <a:pt x="2508409" y="468356"/>
                    <a:pt x="2494121" y="487406"/>
                  </a:cubicBezTo>
                  <a:cubicBezTo>
                    <a:pt x="2467452" y="522648"/>
                    <a:pt x="2452211" y="562653"/>
                    <a:pt x="2439829" y="604563"/>
                  </a:cubicBezTo>
                  <a:cubicBezTo>
                    <a:pt x="2430304" y="635996"/>
                    <a:pt x="2436019" y="646473"/>
                    <a:pt x="2467452" y="655998"/>
                  </a:cubicBezTo>
                  <a:cubicBezTo>
                    <a:pt x="2488407" y="661713"/>
                    <a:pt x="2488407" y="667428"/>
                    <a:pt x="2475071" y="682668"/>
                  </a:cubicBezTo>
                  <a:cubicBezTo>
                    <a:pt x="2450307" y="711243"/>
                    <a:pt x="2423636" y="738866"/>
                    <a:pt x="2402682" y="770298"/>
                  </a:cubicBezTo>
                  <a:cubicBezTo>
                    <a:pt x="2337911" y="869358"/>
                    <a:pt x="2275999" y="970323"/>
                    <a:pt x="2213134" y="1071288"/>
                  </a:cubicBezTo>
                  <a:cubicBezTo>
                    <a:pt x="2208371" y="1078908"/>
                    <a:pt x="2204561" y="1088433"/>
                    <a:pt x="2205514" y="1096053"/>
                  </a:cubicBezTo>
                  <a:cubicBezTo>
                    <a:pt x="2206466" y="1104626"/>
                    <a:pt x="2211229" y="1116055"/>
                    <a:pt x="2217896" y="1119866"/>
                  </a:cubicBezTo>
                  <a:cubicBezTo>
                    <a:pt x="2224564" y="1123676"/>
                    <a:pt x="2237899" y="1120818"/>
                    <a:pt x="2243614" y="1116055"/>
                  </a:cubicBezTo>
                  <a:cubicBezTo>
                    <a:pt x="2254091" y="1107483"/>
                    <a:pt x="2263616" y="1097005"/>
                    <a:pt x="2270284" y="1084623"/>
                  </a:cubicBezTo>
                  <a:cubicBezTo>
                    <a:pt x="2330291" y="987468"/>
                    <a:pt x="2388394" y="888408"/>
                    <a:pt x="2463641" y="801731"/>
                  </a:cubicBezTo>
                  <a:cubicBezTo>
                    <a:pt x="2500789" y="758868"/>
                    <a:pt x="2547461" y="723625"/>
                    <a:pt x="2590324" y="686478"/>
                  </a:cubicBezTo>
                  <a:cubicBezTo>
                    <a:pt x="2594134" y="682668"/>
                    <a:pt x="2605564" y="682668"/>
                    <a:pt x="2610327" y="685525"/>
                  </a:cubicBezTo>
                  <a:cubicBezTo>
                    <a:pt x="2615089" y="689336"/>
                    <a:pt x="2616041" y="698861"/>
                    <a:pt x="2615089" y="704575"/>
                  </a:cubicBezTo>
                  <a:cubicBezTo>
                    <a:pt x="2612232" y="716958"/>
                    <a:pt x="2604611" y="727436"/>
                    <a:pt x="2602707" y="738866"/>
                  </a:cubicBezTo>
                  <a:cubicBezTo>
                    <a:pt x="2596039" y="768393"/>
                    <a:pt x="2578894" y="783633"/>
                    <a:pt x="2548414" y="787443"/>
                  </a:cubicBezTo>
                  <a:cubicBezTo>
                    <a:pt x="2533174" y="789348"/>
                    <a:pt x="2524602" y="797921"/>
                    <a:pt x="2521744" y="814113"/>
                  </a:cubicBezTo>
                  <a:cubicBezTo>
                    <a:pt x="2507457" y="904600"/>
                    <a:pt x="2492216" y="996041"/>
                    <a:pt x="2477929" y="1086528"/>
                  </a:cubicBezTo>
                  <a:cubicBezTo>
                    <a:pt x="2474119" y="1111293"/>
                    <a:pt x="2480786" y="1134153"/>
                    <a:pt x="2496979" y="1154155"/>
                  </a:cubicBezTo>
                  <a:cubicBezTo>
                    <a:pt x="2512219" y="1171301"/>
                    <a:pt x="2525554" y="1173205"/>
                    <a:pt x="2543652" y="1158918"/>
                  </a:cubicBezTo>
                  <a:cubicBezTo>
                    <a:pt x="2565559" y="1141773"/>
                    <a:pt x="2582704" y="1119866"/>
                    <a:pt x="2591277" y="1092243"/>
                  </a:cubicBezTo>
                  <a:cubicBezTo>
                    <a:pt x="2595086" y="1077956"/>
                    <a:pt x="2602707" y="1075098"/>
                    <a:pt x="2616041" y="1083671"/>
                  </a:cubicBezTo>
                  <a:cubicBezTo>
                    <a:pt x="2631282" y="1093196"/>
                    <a:pt x="2646521" y="1103673"/>
                    <a:pt x="2662714" y="1110341"/>
                  </a:cubicBezTo>
                  <a:cubicBezTo>
                    <a:pt x="2671286" y="1114151"/>
                    <a:pt x="2687479" y="1114151"/>
                    <a:pt x="2691289" y="1109388"/>
                  </a:cubicBezTo>
                  <a:cubicBezTo>
                    <a:pt x="2697004" y="1101768"/>
                    <a:pt x="2698909" y="1086528"/>
                    <a:pt x="2696052" y="1077003"/>
                  </a:cubicBezTo>
                  <a:cubicBezTo>
                    <a:pt x="2691289" y="1062716"/>
                    <a:pt x="2682716" y="1047475"/>
                    <a:pt x="2671286" y="1036998"/>
                  </a:cubicBezTo>
                  <a:cubicBezTo>
                    <a:pt x="2647474" y="1015091"/>
                    <a:pt x="2644616" y="992231"/>
                    <a:pt x="2656046" y="962703"/>
                  </a:cubicBezTo>
                  <a:cubicBezTo>
                    <a:pt x="2670334" y="925556"/>
                    <a:pt x="2679859" y="886503"/>
                    <a:pt x="2689384" y="848403"/>
                  </a:cubicBezTo>
                  <a:cubicBezTo>
                    <a:pt x="2694146" y="830306"/>
                    <a:pt x="2686527" y="815066"/>
                    <a:pt x="2670334" y="804588"/>
                  </a:cubicBezTo>
                  <a:cubicBezTo>
                    <a:pt x="2657952" y="796968"/>
                    <a:pt x="2645569" y="788396"/>
                    <a:pt x="2633186" y="779823"/>
                  </a:cubicBezTo>
                  <a:cubicBezTo>
                    <a:pt x="2634139" y="776966"/>
                    <a:pt x="2634139" y="774108"/>
                    <a:pt x="2635091" y="773156"/>
                  </a:cubicBezTo>
                  <a:cubicBezTo>
                    <a:pt x="2637949" y="769346"/>
                    <a:pt x="2641759" y="766488"/>
                    <a:pt x="2645569" y="762678"/>
                  </a:cubicBezTo>
                  <a:cubicBezTo>
                    <a:pt x="2689384" y="719816"/>
                    <a:pt x="2713196" y="667428"/>
                    <a:pt x="2727484" y="610278"/>
                  </a:cubicBezTo>
                  <a:cubicBezTo>
                    <a:pt x="2734152" y="584561"/>
                    <a:pt x="2719864" y="570273"/>
                    <a:pt x="2693194" y="573131"/>
                  </a:cubicBezTo>
                  <a:cubicBezTo>
                    <a:pt x="2682716" y="574083"/>
                    <a:pt x="2671286" y="577893"/>
                    <a:pt x="2661761" y="582656"/>
                  </a:cubicBezTo>
                  <a:cubicBezTo>
                    <a:pt x="2641759" y="592181"/>
                    <a:pt x="2622709" y="602658"/>
                    <a:pt x="2602707" y="613136"/>
                  </a:cubicBezTo>
                  <a:cubicBezTo>
                    <a:pt x="2597944" y="615993"/>
                    <a:pt x="2592229" y="616946"/>
                    <a:pt x="2585561" y="618850"/>
                  </a:cubicBezTo>
                  <a:cubicBezTo>
                    <a:pt x="2594134" y="593133"/>
                    <a:pt x="2602707" y="570273"/>
                    <a:pt x="2608421" y="547413"/>
                  </a:cubicBezTo>
                  <a:cubicBezTo>
                    <a:pt x="2613184" y="526458"/>
                    <a:pt x="2603659" y="516933"/>
                    <a:pt x="2582704" y="516933"/>
                  </a:cubicBezTo>
                  <a:cubicBezTo>
                    <a:pt x="2575084" y="516933"/>
                    <a:pt x="2568416" y="515981"/>
                    <a:pt x="2560796" y="515981"/>
                  </a:cubicBezTo>
                  <a:cubicBezTo>
                    <a:pt x="2559844" y="513123"/>
                    <a:pt x="2559844" y="511218"/>
                    <a:pt x="2558891" y="508360"/>
                  </a:cubicBezTo>
                  <a:cubicBezTo>
                    <a:pt x="2570321" y="503598"/>
                    <a:pt x="2581752" y="495978"/>
                    <a:pt x="2594134" y="494073"/>
                  </a:cubicBezTo>
                  <a:cubicBezTo>
                    <a:pt x="2615089" y="490263"/>
                    <a:pt x="2630329" y="481691"/>
                    <a:pt x="2641759" y="464546"/>
                  </a:cubicBezTo>
                  <a:cubicBezTo>
                    <a:pt x="2673191" y="415968"/>
                    <a:pt x="2705577" y="368343"/>
                    <a:pt x="2737009" y="318813"/>
                  </a:cubicBezTo>
                  <a:cubicBezTo>
                    <a:pt x="2749391" y="298810"/>
                    <a:pt x="2734152" y="263568"/>
                    <a:pt x="2709386" y="257853"/>
                  </a:cubicBezTo>
                  <a:cubicBezTo>
                    <a:pt x="2687479" y="252138"/>
                    <a:pt x="2664619" y="248328"/>
                    <a:pt x="2641759" y="247376"/>
                  </a:cubicBezTo>
                  <a:cubicBezTo>
                    <a:pt x="2626519" y="246423"/>
                    <a:pt x="2616041" y="244518"/>
                    <a:pt x="2607469" y="231183"/>
                  </a:cubicBezTo>
                  <a:cubicBezTo>
                    <a:pt x="2593182" y="208323"/>
                    <a:pt x="2567464" y="211181"/>
                    <a:pt x="2554129" y="234993"/>
                  </a:cubicBezTo>
                  <a:cubicBezTo>
                    <a:pt x="2550319" y="242613"/>
                    <a:pt x="2548414" y="252138"/>
                    <a:pt x="2544604" y="259758"/>
                  </a:cubicBezTo>
                  <a:cubicBezTo>
                    <a:pt x="2538889" y="271188"/>
                    <a:pt x="2533174" y="283571"/>
                    <a:pt x="2526507" y="294048"/>
                  </a:cubicBezTo>
                  <a:cubicBezTo>
                    <a:pt x="2523649" y="297858"/>
                    <a:pt x="2516982" y="300715"/>
                    <a:pt x="2513171" y="299763"/>
                  </a:cubicBezTo>
                  <a:cubicBezTo>
                    <a:pt x="2509361" y="298810"/>
                    <a:pt x="2505552" y="292143"/>
                    <a:pt x="2504599" y="288333"/>
                  </a:cubicBezTo>
                  <a:cubicBezTo>
                    <a:pt x="2502694" y="280713"/>
                    <a:pt x="2505552" y="271188"/>
                    <a:pt x="2502694" y="263568"/>
                  </a:cubicBezTo>
                  <a:cubicBezTo>
                    <a:pt x="2499836" y="255948"/>
                    <a:pt x="2495074" y="244518"/>
                    <a:pt x="2489359" y="243565"/>
                  </a:cubicBezTo>
                  <a:cubicBezTo>
                    <a:pt x="2480786" y="241660"/>
                    <a:pt x="2468404" y="244518"/>
                    <a:pt x="2461736" y="250233"/>
                  </a:cubicBezTo>
                  <a:cubicBezTo>
                    <a:pt x="2455069" y="255948"/>
                    <a:pt x="2449354" y="267378"/>
                    <a:pt x="2449354" y="274998"/>
                  </a:cubicBezTo>
                  <a:cubicBezTo>
                    <a:pt x="2451259" y="313098"/>
                    <a:pt x="2433161" y="343578"/>
                    <a:pt x="2417921" y="375963"/>
                  </a:cubicBezTo>
                  <a:cubicBezTo>
                    <a:pt x="2415064" y="382631"/>
                    <a:pt x="2410302" y="393108"/>
                    <a:pt x="2412207" y="396918"/>
                  </a:cubicBezTo>
                  <a:cubicBezTo>
                    <a:pt x="2425541" y="415968"/>
                    <a:pt x="2440782" y="435018"/>
                    <a:pt x="2457927" y="450258"/>
                  </a:cubicBezTo>
                  <a:cubicBezTo>
                    <a:pt x="2459832" y="452163"/>
                    <a:pt x="2479834" y="435971"/>
                    <a:pt x="2491264" y="428351"/>
                  </a:cubicBezTo>
                  <a:cubicBezTo>
                    <a:pt x="2490311" y="430256"/>
                    <a:pt x="2492216" y="429303"/>
                    <a:pt x="2496979" y="425493"/>
                  </a:cubicBezTo>
                  <a:close/>
                  <a:moveTo>
                    <a:pt x="5505927" y="393108"/>
                  </a:moveTo>
                  <a:cubicBezTo>
                    <a:pt x="5489734" y="360723"/>
                    <a:pt x="5475447" y="328338"/>
                    <a:pt x="5459254" y="295953"/>
                  </a:cubicBezTo>
                  <a:cubicBezTo>
                    <a:pt x="5451634" y="281665"/>
                    <a:pt x="5444014" y="266426"/>
                    <a:pt x="5433536" y="254043"/>
                  </a:cubicBezTo>
                  <a:cubicBezTo>
                    <a:pt x="5424011" y="242613"/>
                    <a:pt x="5412582" y="225468"/>
                    <a:pt x="5394484" y="238803"/>
                  </a:cubicBezTo>
                  <a:cubicBezTo>
                    <a:pt x="5376386" y="251185"/>
                    <a:pt x="5386864" y="268331"/>
                    <a:pt x="5394484" y="282618"/>
                  </a:cubicBezTo>
                  <a:cubicBezTo>
                    <a:pt x="5403057" y="298810"/>
                    <a:pt x="5412582" y="314051"/>
                    <a:pt x="5419249" y="330243"/>
                  </a:cubicBezTo>
                  <a:cubicBezTo>
                    <a:pt x="5439252" y="377868"/>
                    <a:pt x="5457349" y="425493"/>
                    <a:pt x="5476399" y="474071"/>
                  </a:cubicBezTo>
                  <a:cubicBezTo>
                    <a:pt x="5486877" y="500741"/>
                    <a:pt x="5488782" y="502646"/>
                    <a:pt x="5517357" y="497883"/>
                  </a:cubicBezTo>
                  <a:cubicBezTo>
                    <a:pt x="5530691" y="495978"/>
                    <a:pt x="5533549" y="500741"/>
                    <a:pt x="5533549" y="512171"/>
                  </a:cubicBezTo>
                  <a:cubicBezTo>
                    <a:pt x="5533549" y="534078"/>
                    <a:pt x="5526882" y="553128"/>
                    <a:pt x="5511641" y="568368"/>
                  </a:cubicBezTo>
                  <a:cubicBezTo>
                    <a:pt x="5452586" y="628375"/>
                    <a:pt x="5392579" y="687431"/>
                    <a:pt x="5332572" y="746486"/>
                  </a:cubicBezTo>
                  <a:cubicBezTo>
                    <a:pt x="5312569" y="766488"/>
                    <a:pt x="5292566" y="786491"/>
                    <a:pt x="5274469" y="807446"/>
                  </a:cubicBezTo>
                  <a:cubicBezTo>
                    <a:pt x="5263039" y="820781"/>
                    <a:pt x="5255419" y="837925"/>
                    <a:pt x="5267802" y="852213"/>
                  </a:cubicBezTo>
                  <a:cubicBezTo>
                    <a:pt x="5282089" y="867453"/>
                    <a:pt x="5300186" y="858881"/>
                    <a:pt x="5315427" y="852213"/>
                  </a:cubicBezTo>
                  <a:cubicBezTo>
                    <a:pt x="5318284" y="851261"/>
                    <a:pt x="5320189" y="849356"/>
                    <a:pt x="5322094" y="847450"/>
                  </a:cubicBezTo>
                  <a:cubicBezTo>
                    <a:pt x="5355432" y="816971"/>
                    <a:pt x="5388769" y="786491"/>
                    <a:pt x="5422107" y="755058"/>
                  </a:cubicBezTo>
                  <a:cubicBezTo>
                    <a:pt x="5445919" y="732198"/>
                    <a:pt x="5468779" y="707433"/>
                    <a:pt x="5494497" y="687431"/>
                  </a:cubicBezTo>
                  <a:cubicBezTo>
                    <a:pt x="5537359" y="655046"/>
                    <a:pt x="5577364" y="620756"/>
                    <a:pt x="5603082" y="573131"/>
                  </a:cubicBezTo>
                  <a:cubicBezTo>
                    <a:pt x="5606891" y="566463"/>
                    <a:pt x="5609749" y="559796"/>
                    <a:pt x="5614511" y="553128"/>
                  </a:cubicBezTo>
                  <a:cubicBezTo>
                    <a:pt x="5623084" y="541698"/>
                    <a:pt x="5630704" y="544556"/>
                    <a:pt x="5635466" y="555986"/>
                  </a:cubicBezTo>
                  <a:cubicBezTo>
                    <a:pt x="5638324" y="561700"/>
                    <a:pt x="5639277" y="570273"/>
                    <a:pt x="5636419" y="575988"/>
                  </a:cubicBezTo>
                  <a:cubicBezTo>
                    <a:pt x="5625941" y="605516"/>
                    <a:pt x="5616416" y="635996"/>
                    <a:pt x="5602129" y="663618"/>
                  </a:cubicBezTo>
                  <a:cubicBezTo>
                    <a:pt x="5571649" y="721721"/>
                    <a:pt x="5519261" y="761725"/>
                    <a:pt x="5477352" y="809350"/>
                  </a:cubicBezTo>
                  <a:cubicBezTo>
                    <a:pt x="5455444" y="834116"/>
                    <a:pt x="5454491" y="839831"/>
                    <a:pt x="5476399" y="864596"/>
                  </a:cubicBezTo>
                  <a:cubicBezTo>
                    <a:pt x="5482114" y="871263"/>
                    <a:pt x="5489734" y="876978"/>
                    <a:pt x="5495449" y="883646"/>
                  </a:cubicBezTo>
                  <a:cubicBezTo>
                    <a:pt x="5502116" y="893171"/>
                    <a:pt x="5511641" y="901743"/>
                    <a:pt x="5513547" y="913173"/>
                  </a:cubicBezTo>
                  <a:cubicBezTo>
                    <a:pt x="5521166" y="950321"/>
                    <a:pt x="5518309" y="986516"/>
                    <a:pt x="5498307" y="1020806"/>
                  </a:cubicBezTo>
                  <a:cubicBezTo>
                    <a:pt x="5478304" y="1055096"/>
                    <a:pt x="5460207" y="1091291"/>
                    <a:pt x="5443061" y="1127486"/>
                  </a:cubicBezTo>
                  <a:cubicBezTo>
                    <a:pt x="5431632" y="1150346"/>
                    <a:pt x="5442109" y="1174158"/>
                    <a:pt x="5464969" y="1183683"/>
                  </a:cubicBezTo>
                  <a:cubicBezTo>
                    <a:pt x="5521166" y="1207496"/>
                    <a:pt x="5575459" y="1194161"/>
                    <a:pt x="5613559" y="1147488"/>
                  </a:cubicBezTo>
                  <a:cubicBezTo>
                    <a:pt x="5639277" y="1115103"/>
                    <a:pt x="5647849" y="1047475"/>
                    <a:pt x="5624036" y="1017948"/>
                  </a:cubicBezTo>
                  <a:cubicBezTo>
                    <a:pt x="5606891" y="996041"/>
                    <a:pt x="5602129" y="980800"/>
                    <a:pt x="5623084" y="959846"/>
                  </a:cubicBezTo>
                  <a:cubicBezTo>
                    <a:pt x="5630704" y="952225"/>
                    <a:pt x="5630704" y="933175"/>
                    <a:pt x="5625941" y="921746"/>
                  </a:cubicBezTo>
                  <a:cubicBezTo>
                    <a:pt x="5624036" y="915078"/>
                    <a:pt x="5605939" y="912221"/>
                    <a:pt x="5595461" y="911268"/>
                  </a:cubicBezTo>
                  <a:cubicBezTo>
                    <a:pt x="5573554" y="910316"/>
                    <a:pt x="5569744" y="906506"/>
                    <a:pt x="5565934" y="884598"/>
                  </a:cubicBezTo>
                  <a:cubicBezTo>
                    <a:pt x="5563077" y="868406"/>
                    <a:pt x="5557361" y="851261"/>
                    <a:pt x="5547836" y="837925"/>
                  </a:cubicBezTo>
                  <a:cubicBezTo>
                    <a:pt x="5537359" y="822686"/>
                    <a:pt x="5536407" y="813161"/>
                    <a:pt x="5549741" y="800778"/>
                  </a:cubicBezTo>
                  <a:cubicBezTo>
                    <a:pt x="5583079" y="769346"/>
                    <a:pt x="5615464" y="736961"/>
                    <a:pt x="5648802" y="706481"/>
                  </a:cubicBezTo>
                  <a:cubicBezTo>
                    <a:pt x="5675472" y="681716"/>
                    <a:pt x="5690711" y="651236"/>
                    <a:pt x="5702141" y="616946"/>
                  </a:cubicBezTo>
                  <a:cubicBezTo>
                    <a:pt x="5709761" y="593133"/>
                    <a:pt x="5716429" y="569321"/>
                    <a:pt x="5728811" y="548366"/>
                  </a:cubicBezTo>
                  <a:cubicBezTo>
                    <a:pt x="5748814" y="515028"/>
                    <a:pt x="5746909" y="482643"/>
                    <a:pt x="5728811" y="450258"/>
                  </a:cubicBezTo>
                  <a:cubicBezTo>
                    <a:pt x="5718334" y="431208"/>
                    <a:pt x="5718334" y="415968"/>
                    <a:pt x="5726907" y="397871"/>
                  </a:cubicBezTo>
                  <a:cubicBezTo>
                    <a:pt x="5741194" y="368343"/>
                    <a:pt x="5757386" y="340721"/>
                    <a:pt x="5767864" y="310240"/>
                  </a:cubicBezTo>
                  <a:cubicBezTo>
                    <a:pt x="5777389" y="284523"/>
                    <a:pt x="5782152" y="257853"/>
                    <a:pt x="5786914" y="231183"/>
                  </a:cubicBezTo>
                  <a:cubicBezTo>
                    <a:pt x="5787866" y="222610"/>
                    <a:pt x="5782152" y="211181"/>
                    <a:pt x="5775484" y="204513"/>
                  </a:cubicBezTo>
                  <a:cubicBezTo>
                    <a:pt x="5754529" y="181653"/>
                    <a:pt x="5719286" y="177843"/>
                    <a:pt x="5686902" y="194035"/>
                  </a:cubicBezTo>
                  <a:cubicBezTo>
                    <a:pt x="5660232" y="207370"/>
                    <a:pt x="5634514" y="209276"/>
                    <a:pt x="5608797" y="191178"/>
                  </a:cubicBezTo>
                  <a:cubicBezTo>
                    <a:pt x="5599272" y="185463"/>
                    <a:pt x="5588794" y="180701"/>
                    <a:pt x="5579269" y="175938"/>
                  </a:cubicBezTo>
                  <a:cubicBezTo>
                    <a:pt x="5566886" y="170223"/>
                    <a:pt x="5556409" y="171176"/>
                    <a:pt x="5545932" y="182606"/>
                  </a:cubicBezTo>
                  <a:cubicBezTo>
                    <a:pt x="5538311" y="192131"/>
                    <a:pt x="5527834" y="200703"/>
                    <a:pt x="5517357" y="206418"/>
                  </a:cubicBezTo>
                  <a:cubicBezTo>
                    <a:pt x="5502116" y="214990"/>
                    <a:pt x="5501164" y="226420"/>
                    <a:pt x="5507832" y="239756"/>
                  </a:cubicBezTo>
                  <a:cubicBezTo>
                    <a:pt x="5515452" y="254995"/>
                    <a:pt x="5526882" y="264521"/>
                    <a:pt x="5544979" y="265473"/>
                  </a:cubicBezTo>
                  <a:cubicBezTo>
                    <a:pt x="5557361" y="265473"/>
                    <a:pt x="5570697" y="266426"/>
                    <a:pt x="5581174" y="267378"/>
                  </a:cubicBezTo>
                  <a:cubicBezTo>
                    <a:pt x="5558314" y="310240"/>
                    <a:pt x="5532597" y="351198"/>
                    <a:pt x="5505927" y="393108"/>
                  </a:cubicBezTo>
                  <a:close/>
                  <a:moveTo>
                    <a:pt x="105251" y="796968"/>
                  </a:moveTo>
                  <a:cubicBezTo>
                    <a:pt x="104299" y="775061"/>
                    <a:pt x="102394" y="757916"/>
                    <a:pt x="102394" y="740771"/>
                  </a:cubicBezTo>
                  <a:cubicBezTo>
                    <a:pt x="101441" y="683621"/>
                    <a:pt x="99536" y="627423"/>
                    <a:pt x="100489" y="570273"/>
                  </a:cubicBezTo>
                  <a:cubicBezTo>
                    <a:pt x="101441" y="532173"/>
                    <a:pt x="110966" y="495978"/>
                    <a:pt x="128111" y="461688"/>
                  </a:cubicBezTo>
                  <a:cubicBezTo>
                    <a:pt x="160496" y="395013"/>
                    <a:pt x="185261" y="325481"/>
                    <a:pt x="178594" y="249281"/>
                  </a:cubicBezTo>
                  <a:cubicBezTo>
                    <a:pt x="174784" y="204513"/>
                    <a:pt x="169069" y="159745"/>
                    <a:pt x="133826" y="126408"/>
                  </a:cubicBezTo>
                  <a:cubicBezTo>
                    <a:pt x="118586" y="112120"/>
                    <a:pt x="100489" y="97833"/>
                    <a:pt x="78581" y="107358"/>
                  </a:cubicBezTo>
                  <a:cubicBezTo>
                    <a:pt x="55721" y="116883"/>
                    <a:pt x="53816" y="138790"/>
                    <a:pt x="52864" y="159745"/>
                  </a:cubicBezTo>
                  <a:cubicBezTo>
                    <a:pt x="52864" y="166413"/>
                    <a:pt x="51911" y="174033"/>
                    <a:pt x="53816" y="180701"/>
                  </a:cubicBezTo>
                  <a:cubicBezTo>
                    <a:pt x="60484" y="211181"/>
                    <a:pt x="69056" y="240708"/>
                    <a:pt x="74771" y="270235"/>
                  </a:cubicBezTo>
                  <a:cubicBezTo>
                    <a:pt x="90011" y="351198"/>
                    <a:pt x="74771" y="430256"/>
                    <a:pt x="49054" y="507408"/>
                  </a:cubicBezTo>
                  <a:cubicBezTo>
                    <a:pt x="45244" y="517885"/>
                    <a:pt x="42386" y="528363"/>
                    <a:pt x="41434" y="538841"/>
                  </a:cubicBezTo>
                  <a:cubicBezTo>
                    <a:pt x="37624" y="583608"/>
                    <a:pt x="34766" y="629328"/>
                    <a:pt x="30956" y="674096"/>
                  </a:cubicBezTo>
                  <a:cubicBezTo>
                    <a:pt x="24289" y="756011"/>
                    <a:pt x="17621" y="836973"/>
                    <a:pt x="10001" y="918888"/>
                  </a:cubicBezTo>
                  <a:cubicBezTo>
                    <a:pt x="5239" y="965561"/>
                    <a:pt x="30956" y="998898"/>
                    <a:pt x="61436" y="1028425"/>
                  </a:cubicBezTo>
                  <a:cubicBezTo>
                    <a:pt x="76676" y="1043666"/>
                    <a:pt x="93821" y="1041761"/>
                    <a:pt x="106204" y="1023663"/>
                  </a:cubicBezTo>
                  <a:cubicBezTo>
                    <a:pt x="115729" y="1010328"/>
                    <a:pt x="122396" y="995088"/>
                    <a:pt x="128111" y="979848"/>
                  </a:cubicBezTo>
                  <a:cubicBezTo>
                    <a:pt x="145256" y="934128"/>
                    <a:pt x="157639" y="886503"/>
                    <a:pt x="177641" y="842688"/>
                  </a:cubicBezTo>
                  <a:cubicBezTo>
                    <a:pt x="270986" y="642663"/>
                    <a:pt x="402431" y="469308"/>
                    <a:pt x="564356" y="317860"/>
                  </a:cubicBezTo>
                  <a:cubicBezTo>
                    <a:pt x="628174" y="258806"/>
                    <a:pt x="692944" y="200703"/>
                    <a:pt x="754856" y="139743"/>
                  </a:cubicBezTo>
                  <a:cubicBezTo>
                    <a:pt x="779621" y="115930"/>
                    <a:pt x="800576" y="88308"/>
                    <a:pt x="818674" y="58780"/>
                  </a:cubicBezTo>
                  <a:cubicBezTo>
                    <a:pt x="837724" y="27348"/>
                    <a:pt x="827246" y="10203"/>
                    <a:pt x="789146" y="7345"/>
                  </a:cubicBezTo>
                  <a:cubicBezTo>
                    <a:pt x="750094" y="5440"/>
                    <a:pt x="717709" y="16870"/>
                    <a:pt x="690086" y="48303"/>
                  </a:cubicBezTo>
                  <a:cubicBezTo>
                    <a:pt x="509111" y="254995"/>
                    <a:pt x="328136" y="461688"/>
                    <a:pt x="175736" y="691241"/>
                  </a:cubicBezTo>
                  <a:cubicBezTo>
                    <a:pt x="158591" y="717911"/>
                    <a:pt x="141446" y="744581"/>
                    <a:pt x="123349" y="771250"/>
                  </a:cubicBezTo>
                  <a:cubicBezTo>
                    <a:pt x="120491" y="779823"/>
                    <a:pt x="113824" y="786491"/>
                    <a:pt x="105251" y="796968"/>
                  </a:cubicBezTo>
                  <a:close/>
                  <a:moveTo>
                    <a:pt x="740569" y="802683"/>
                  </a:moveTo>
                  <a:cubicBezTo>
                    <a:pt x="733901" y="707433"/>
                    <a:pt x="729139" y="641711"/>
                    <a:pt x="723424" y="576941"/>
                  </a:cubicBezTo>
                  <a:cubicBezTo>
                    <a:pt x="718661" y="515981"/>
                    <a:pt x="691991" y="467403"/>
                    <a:pt x="635794" y="438828"/>
                  </a:cubicBezTo>
                  <a:cubicBezTo>
                    <a:pt x="612934" y="427398"/>
                    <a:pt x="591026" y="417873"/>
                    <a:pt x="576739" y="394060"/>
                  </a:cubicBezTo>
                  <a:cubicBezTo>
                    <a:pt x="565309" y="375010"/>
                    <a:pt x="544354" y="378821"/>
                    <a:pt x="534829" y="399776"/>
                  </a:cubicBezTo>
                  <a:cubicBezTo>
                    <a:pt x="530066" y="411206"/>
                    <a:pt x="529114" y="423588"/>
                    <a:pt x="525304" y="435018"/>
                  </a:cubicBezTo>
                  <a:cubicBezTo>
                    <a:pt x="522446" y="443590"/>
                    <a:pt x="518636" y="453115"/>
                    <a:pt x="512921" y="458831"/>
                  </a:cubicBezTo>
                  <a:cubicBezTo>
                    <a:pt x="488156" y="481691"/>
                    <a:pt x="460534" y="501693"/>
                    <a:pt x="437674" y="526458"/>
                  </a:cubicBezTo>
                  <a:cubicBezTo>
                    <a:pt x="389096" y="577893"/>
                    <a:pt x="341471" y="631233"/>
                    <a:pt x="295751" y="685525"/>
                  </a:cubicBezTo>
                  <a:cubicBezTo>
                    <a:pt x="276701" y="708386"/>
                    <a:pt x="262414" y="736008"/>
                    <a:pt x="249079" y="763631"/>
                  </a:cubicBezTo>
                  <a:cubicBezTo>
                    <a:pt x="232886" y="798873"/>
                    <a:pt x="242411" y="822686"/>
                    <a:pt x="276701" y="840783"/>
                  </a:cubicBezTo>
                  <a:cubicBezTo>
                    <a:pt x="300514" y="854118"/>
                    <a:pt x="323374" y="867453"/>
                    <a:pt x="348139" y="878883"/>
                  </a:cubicBezTo>
                  <a:cubicBezTo>
                    <a:pt x="367189" y="887456"/>
                    <a:pt x="386239" y="896981"/>
                    <a:pt x="406241" y="898886"/>
                  </a:cubicBezTo>
                  <a:cubicBezTo>
                    <a:pt x="496729" y="908411"/>
                    <a:pt x="530066" y="881741"/>
                    <a:pt x="549116" y="814113"/>
                  </a:cubicBezTo>
                  <a:cubicBezTo>
                    <a:pt x="557689" y="783633"/>
                    <a:pt x="562451" y="751248"/>
                    <a:pt x="565309" y="718863"/>
                  </a:cubicBezTo>
                  <a:cubicBezTo>
                    <a:pt x="569119" y="662666"/>
                    <a:pt x="569119" y="606468"/>
                    <a:pt x="571976" y="550271"/>
                  </a:cubicBezTo>
                  <a:cubicBezTo>
                    <a:pt x="572929" y="535031"/>
                    <a:pt x="574834" y="517885"/>
                    <a:pt x="592931" y="514075"/>
                  </a:cubicBezTo>
                  <a:cubicBezTo>
                    <a:pt x="611981" y="509313"/>
                    <a:pt x="623411" y="522648"/>
                    <a:pt x="629126" y="537888"/>
                  </a:cubicBezTo>
                  <a:cubicBezTo>
                    <a:pt x="637699" y="559796"/>
                    <a:pt x="645319" y="581703"/>
                    <a:pt x="649129" y="604563"/>
                  </a:cubicBezTo>
                  <a:cubicBezTo>
                    <a:pt x="671036" y="730293"/>
                    <a:pt x="672941" y="856975"/>
                    <a:pt x="652939" y="982706"/>
                  </a:cubicBezTo>
                  <a:cubicBezTo>
                    <a:pt x="638651" y="1073193"/>
                    <a:pt x="591026" y="1143678"/>
                    <a:pt x="505301" y="1184636"/>
                  </a:cubicBezTo>
                  <a:cubicBezTo>
                    <a:pt x="490061" y="1191303"/>
                    <a:pt x="472916" y="1193208"/>
                    <a:pt x="457676" y="1198923"/>
                  </a:cubicBezTo>
                  <a:cubicBezTo>
                    <a:pt x="434816" y="1206543"/>
                    <a:pt x="431959" y="1219878"/>
                    <a:pt x="447199" y="1237976"/>
                  </a:cubicBezTo>
                  <a:cubicBezTo>
                    <a:pt x="464344" y="1258930"/>
                    <a:pt x="499586" y="1268455"/>
                    <a:pt x="527209" y="1258930"/>
                  </a:cubicBezTo>
                  <a:cubicBezTo>
                    <a:pt x="571976" y="1242738"/>
                    <a:pt x="611981" y="1218926"/>
                    <a:pt x="648176" y="1187493"/>
                  </a:cubicBezTo>
                  <a:cubicBezTo>
                    <a:pt x="686276" y="1155108"/>
                    <a:pt x="711994" y="1115103"/>
                    <a:pt x="716756" y="1064621"/>
                  </a:cubicBezTo>
                  <a:cubicBezTo>
                    <a:pt x="726281" y="966513"/>
                    <a:pt x="734854" y="869358"/>
                    <a:pt x="740569" y="802683"/>
                  </a:cubicBezTo>
                  <a:close/>
                  <a:moveTo>
                    <a:pt x="1329214" y="872216"/>
                  </a:moveTo>
                  <a:cubicBezTo>
                    <a:pt x="1333976" y="842688"/>
                    <a:pt x="1338739" y="816971"/>
                    <a:pt x="1340644" y="791253"/>
                  </a:cubicBezTo>
                  <a:cubicBezTo>
                    <a:pt x="1343501" y="757916"/>
                    <a:pt x="1325404" y="736008"/>
                    <a:pt x="1295876" y="724578"/>
                  </a:cubicBezTo>
                  <a:cubicBezTo>
                    <a:pt x="1284446" y="719816"/>
                    <a:pt x="1272064" y="709338"/>
                    <a:pt x="1259681" y="722673"/>
                  </a:cubicBezTo>
                  <a:cubicBezTo>
                    <a:pt x="1246346" y="736961"/>
                    <a:pt x="1237774" y="753153"/>
                    <a:pt x="1245394" y="773156"/>
                  </a:cubicBezTo>
                  <a:cubicBezTo>
                    <a:pt x="1247299" y="778871"/>
                    <a:pt x="1251109" y="784586"/>
                    <a:pt x="1254919" y="789348"/>
                  </a:cubicBezTo>
                  <a:cubicBezTo>
                    <a:pt x="1270159" y="809350"/>
                    <a:pt x="1274921" y="833163"/>
                    <a:pt x="1273969" y="857928"/>
                  </a:cubicBezTo>
                  <a:cubicBezTo>
                    <a:pt x="1273016" y="877931"/>
                    <a:pt x="1271111" y="897933"/>
                    <a:pt x="1268254" y="916983"/>
                  </a:cubicBezTo>
                  <a:cubicBezTo>
                    <a:pt x="1266349" y="933175"/>
                    <a:pt x="1266349" y="949368"/>
                    <a:pt x="1281589" y="959846"/>
                  </a:cubicBezTo>
                  <a:cubicBezTo>
                    <a:pt x="1297781" y="970323"/>
                    <a:pt x="1314926" y="967466"/>
                    <a:pt x="1330166" y="956036"/>
                  </a:cubicBezTo>
                  <a:cubicBezTo>
                    <a:pt x="1351121" y="939843"/>
                    <a:pt x="1371124" y="923650"/>
                    <a:pt x="1392079" y="907458"/>
                  </a:cubicBezTo>
                  <a:cubicBezTo>
                    <a:pt x="1412081" y="891266"/>
                    <a:pt x="1417796" y="892218"/>
                    <a:pt x="1428274" y="915078"/>
                  </a:cubicBezTo>
                  <a:cubicBezTo>
                    <a:pt x="1430179" y="919841"/>
                    <a:pt x="1432084" y="926508"/>
                    <a:pt x="1435894" y="929366"/>
                  </a:cubicBezTo>
                  <a:cubicBezTo>
                    <a:pt x="1444466" y="936033"/>
                    <a:pt x="1454944" y="945558"/>
                    <a:pt x="1464469" y="944606"/>
                  </a:cubicBezTo>
                  <a:cubicBezTo>
                    <a:pt x="1472089" y="944606"/>
                    <a:pt x="1482566" y="932223"/>
                    <a:pt x="1486376" y="923650"/>
                  </a:cubicBezTo>
                  <a:cubicBezTo>
                    <a:pt x="1492091" y="908411"/>
                    <a:pt x="1493996" y="891266"/>
                    <a:pt x="1494949" y="875073"/>
                  </a:cubicBezTo>
                  <a:cubicBezTo>
                    <a:pt x="1497806" y="823638"/>
                    <a:pt x="1513999" y="801731"/>
                    <a:pt x="1562576" y="786491"/>
                  </a:cubicBezTo>
                  <a:cubicBezTo>
                    <a:pt x="1574959" y="782681"/>
                    <a:pt x="1581626" y="782681"/>
                    <a:pt x="1581626" y="798873"/>
                  </a:cubicBezTo>
                  <a:cubicBezTo>
                    <a:pt x="1581626" y="844593"/>
                    <a:pt x="1607344" y="868406"/>
                    <a:pt x="1652111" y="857928"/>
                  </a:cubicBezTo>
                  <a:cubicBezTo>
                    <a:pt x="1687354" y="850308"/>
                    <a:pt x="1720691" y="834116"/>
                    <a:pt x="1754029" y="817923"/>
                  </a:cubicBezTo>
                  <a:cubicBezTo>
                    <a:pt x="1764506" y="812208"/>
                    <a:pt x="1774031" y="797921"/>
                    <a:pt x="1778794" y="786491"/>
                  </a:cubicBezTo>
                  <a:cubicBezTo>
                    <a:pt x="1790224" y="757916"/>
                    <a:pt x="1773079" y="734103"/>
                    <a:pt x="1741646" y="736008"/>
                  </a:cubicBezTo>
                  <a:cubicBezTo>
                    <a:pt x="1726406" y="736961"/>
                    <a:pt x="1711166" y="743628"/>
                    <a:pt x="1694974" y="745533"/>
                  </a:cubicBezTo>
                  <a:cubicBezTo>
                    <a:pt x="1684496" y="746486"/>
                    <a:pt x="1674019" y="744581"/>
                    <a:pt x="1664494" y="743628"/>
                  </a:cubicBezTo>
                  <a:cubicBezTo>
                    <a:pt x="1665446" y="732198"/>
                    <a:pt x="1665446" y="720768"/>
                    <a:pt x="1668304" y="710291"/>
                  </a:cubicBezTo>
                  <a:cubicBezTo>
                    <a:pt x="1670209" y="704575"/>
                    <a:pt x="1676876" y="699813"/>
                    <a:pt x="1681639" y="695050"/>
                  </a:cubicBezTo>
                  <a:cubicBezTo>
                    <a:pt x="1721644" y="664571"/>
                    <a:pt x="1761649" y="634091"/>
                    <a:pt x="1801654" y="602658"/>
                  </a:cubicBezTo>
                  <a:cubicBezTo>
                    <a:pt x="1834039" y="576941"/>
                    <a:pt x="1835944" y="567416"/>
                    <a:pt x="1819751" y="529316"/>
                  </a:cubicBezTo>
                  <a:cubicBezTo>
                    <a:pt x="1800701" y="482643"/>
                    <a:pt x="1782604" y="435971"/>
                    <a:pt x="1764506" y="389298"/>
                  </a:cubicBezTo>
                  <a:cubicBezTo>
                    <a:pt x="1756886" y="370248"/>
                    <a:pt x="1744504" y="364533"/>
                    <a:pt x="1724501" y="371201"/>
                  </a:cubicBezTo>
                  <a:cubicBezTo>
                    <a:pt x="1699736" y="379773"/>
                    <a:pt x="1691164" y="401681"/>
                    <a:pt x="1683544" y="422635"/>
                  </a:cubicBezTo>
                  <a:cubicBezTo>
                    <a:pt x="1655921" y="500741"/>
                    <a:pt x="1627346" y="577893"/>
                    <a:pt x="1604486" y="656950"/>
                  </a:cubicBezTo>
                  <a:cubicBezTo>
                    <a:pt x="1591151" y="699813"/>
                    <a:pt x="1560671" y="721721"/>
                    <a:pt x="1525429" y="740771"/>
                  </a:cubicBezTo>
                  <a:cubicBezTo>
                    <a:pt x="1514951" y="746486"/>
                    <a:pt x="1509236" y="741723"/>
                    <a:pt x="1509236" y="731246"/>
                  </a:cubicBezTo>
                  <a:cubicBezTo>
                    <a:pt x="1507331" y="653141"/>
                    <a:pt x="1479709" y="580750"/>
                    <a:pt x="1454944" y="508360"/>
                  </a:cubicBezTo>
                  <a:cubicBezTo>
                    <a:pt x="1451134" y="496931"/>
                    <a:pt x="1438751" y="488358"/>
                    <a:pt x="1430179" y="478833"/>
                  </a:cubicBezTo>
                  <a:cubicBezTo>
                    <a:pt x="1421606" y="490263"/>
                    <a:pt x="1413034" y="501693"/>
                    <a:pt x="1404461" y="514075"/>
                  </a:cubicBezTo>
                  <a:cubicBezTo>
                    <a:pt x="1402556" y="517885"/>
                    <a:pt x="1402556" y="523600"/>
                    <a:pt x="1403509" y="528363"/>
                  </a:cubicBezTo>
                  <a:cubicBezTo>
                    <a:pt x="1404461" y="556938"/>
                    <a:pt x="1405414" y="586466"/>
                    <a:pt x="1407319" y="615041"/>
                  </a:cubicBezTo>
                  <a:cubicBezTo>
                    <a:pt x="1411129" y="658856"/>
                    <a:pt x="1416844" y="702671"/>
                    <a:pt x="1419701" y="746486"/>
                  </a:cubicBezTo>
                  <a:cubicBezTo>
                    <a:pt x="1421606" y="771250"/>
                    <a:pt x="1419701" y="796016"/>
                    <a:pt x="1403509" y="816971"/>
                  </a:cubicBezTo>
                  <a:cubicBezTo>
                    <a:pt x="1385411" y="841736"/>
                    <a:pt x="1362551" y="861738"/>
                    <a:pt x="1329214" y="872216"/>
                  </a:cubicBezTo>
                  <a:close/>
                  <a:moveTo>
                    <a:pt x="4435316" y="740771"/>
                  </a:moveTo>
                  <a:cubicBezTo>
                    <a:pt x="4429602" y="759821"/>
                    <a:pt x="4427697" y="774108"/>
                    <a:pt x="4421029" y="788396"/>
                  </a:cubicBezTo>
                  <a:cubicBezTo>
                    <a:pt x="4403884" y="828400"/>
                    <a:pt x="4384834" y="866500"/>
                    <a:pt x="4367689" y="906506"/>
                  </a:cubicBezTo>
                  <a:cubicBezTo>
                    <a:pt x="4363879" y="914125"/>
                    <a:pt x="4362927" y="929366"/>
                    <a:pt x="4367689" y="934128"/>
                  </a:cubicBezTo>
                  <a:cubicBezTo>
                    <a:pt x="4372452" y="938891"/>
                    <a:pt x="4386739" y="939843"/>
                    <a:pt x="4395311" y="936986"/>
                  </a:cubicBezTo>
                  <a:cubicBezTo>
                    <a:pt x="4420077" y="929366"/>
                    <a:pt x="4436269" y="910316"/>
                    <a:pt x="4445794" y="887456"/>
                  </a:cubicBezTo>
                  <a:cubicBezTo>
                    <a:pt x="4470559" y="829353"/>
                    <a:pt x="4493419" y="770298"/>
                    <a:pt x="4518184" y="712196"/>
                  </a:cubicBezTo>
                  <a:cubicBezTo>
                    <a:pt x="4521041" y="705528"/>
                    <a:pt x="4524852" y="698861"/>
                    <a:pt x="4530566" y="694098"/>
                  </a:cubicBezTo>
                  <a:cubicBezTo>
                    <a:pt x="4561999" y="663618"/>
                    <a:pt x="4594384" y="634091"/>
                    <a:pt x="4624864" y="601706"/>
                  </a:cubicBezTo>
                  <a:cubicBezTo>
                    <a:pt x="4634389" y="592181"/>
                    <a:pt x="4641057" y="577893"/>
                    <a:pt x="4643914" y="564558"/>
                  </a:cubicBezTo>
                  <a:cubicBezTo>
                    <a:pt x="4645819" y="555986"/>
                    <a:pt x="4638199" y="542650"/>
                    <a:pt x="4631532" y="537888"/>
                  </a:cubicBezTo>
                  <a:cubicBezTo>
                    <a:pt x="4624864" y="533125"/>
                    <a:pt x="4611529" y="535983"/>
                    <a:pt x="4602957" y="538841"/>
                  </a:cubicBezTo>
                  <a:cubicBezTo>
                    <a:pt x="4595336" y="541698"/>
                    <a:pt x="4589622" y="551223"/>
                    <a:pt x="4582954" y="555986"/>
                  </a:cubicBezTo>
                  <a:cubicBezTo>
                    <a:pt x="4576286" y="560748"/>
                    <a:pt x="4567714" y="562653"/>
                    <a:pt x="4559141" y="565511"/>
                  </a:cubicBezTo>
                  <a:cubicBezTo>
                    <a:pt x="4556284" y="557891"/>
                    <a:pt x="4552474" y="550271"/>
                    <a:pt x="4551522" y="542650"/>
                  </a:cubicBezTo>
                  <a:cubicBezTo>
                    <a:pt x="4549616" y="512171"/>
                    <a:pt x="4548664" y="481691"/>
                    <a:pt x="4525804" y="457878"/>
                  </a:cubicBezTo>
                  <a:cubicBezTo>
                    <a:pt x="4514374" y="444543"/>
                    <a:pt x="4499134" y="436923"/>
                    <a:pt x="4481036" y="442638"/>
                  </a:cubicBezTo>
                  <a:cubicBezTo>
                    <a:pt x="4462939" y="447401"/>
                    <a:pt x="4461034" y="464546"/>
                    <a:pt x="4461034" y="479785"/>
                  </a:cubicBezTo>
                  <a:cubicBezTo>
                    <a:pt x="4461034" y="518838"/>
                    <a:pt x="4461986" y="557891"/>
                    <a:pt x="4463891" y="596943"/>
                  </a:cubicBezTo>
                  <a:cubicBezTo>
                    <a:pt x="4465797" y="628375"/>
                    <a:pt x="4453414" y="652188"/>
                    <a:pt x="4425791" y="665523"/>
                  </a:cubicBezTo>
                  <a:cubicBezTo>
                    <a:pt x="4404836" y="676000"/>
                    <a:pt x="4388644" y="691241"/>
                    <a:pt x="4379119" y="713148"/>
                  </a:cubicBezTo>
                  <a:cubicBezTo>
                    <a:pt x="4371499" y="731246"/>
                    <a:pt x="4379119" y="742675"/>
                    <a:pt x="4399122" y="742675"/>
                  </a:cubicBezTo>
                  <a:cubicBezTo>
                    <a:pt x="4410552" y="740771"/>
                    <a:pt x="4420077" y="740771"/>
                    <a:pt x="4435316" y="740771"/>
                  </a:cubicBezTo>
                  <a:close/>
                  <a:moveTo>
                    <a:pt x="515779" y="1479911"/>
                  </a:moveTo>
                  <a:cubicBezTo>
                    <a:pt x="556736" y="1441811"/>
                    <a:pt x="531971" y="1394186"/>
                    <a:pt x="498634" y="1391328"/>
                  </a:cubicBezTo>
                  <a:cubicBezTo>
                    <a:pt x="464344" y="1387518"/>
                    <a:pt x="429101" y="1390376"/>
                    <a:pt x="393859" y="1390376"/>
                  </a:cubicBezTo>
                  <a:cubicBezTo>
                    <a:pt x="393859" y="1456098"/>
                    <a:pt x="393859" y="1520868"/>
                    <a:pt x="393859" y="1586591"/>
                  </a:cubicBezTo>
                  <a:cubicBezTo>
                    <a:pt x="424339" y="1586591"/>
                    <a:pt x="453866" y="1586591"/>
                    <a:pt x="483394" y="1586591"/>
                  </a:cubicBezTo>
                  <a:cubicBezTo>
                    <a:pt x="513874" y="1586591"/>
                    <a:pt x="536734" y="1571351"/>
                    <a:pt x="544354" y="1546586"/>
                  </a:cubicBezTo>
                  <a:cubicBezTo>
                    <a:pt x="552926" y="1519916"/>
                    <a:pt x="545306" y="1500866"/>
                    <a:pt x="515779" y="1479911"/>
                  </a:cubicBezTo>
                  <a:close/>
                  <a:moveTo>
                    <a:pt x="4411504" y="1390376"/>
                  </a:moveTo>
                  <a:cubicBezTo>
                    <a:pt x="4411504" y="1441811"/>
                    <a:pt x="4411504" y="1491341"/>
                    <a:pt x="4411504" y="1547538"/>
                  </a:cubicBezTo>
                  <a:cubicBezTo>
                    <a:pt x="4381024" y="1498008"/>
                    <a:pt x="4351497" y="1455146"/>
                    <a:pt x="4325779" y="1409426"/>
                  </a:cubicBezTo>
                  <a:cubicBezTo>
                    <a:pt x="4314349" y="1389423"/>
                    <a:pt x="4300061" y="1386566"/>
                    <a:pt x="4280059" y="1391328"/>
                  </a:cubicBezTo>
                  <a:cubicBezTo>
                    <a:pt x="4280059" y="1456098"/>
                    <a:pt x="4280059" y="1520868"/>
                    <a:pt x="4280059" y="1585638"/>
                  </a:cubicBezTo>
                  <a:cubicBezTo>
                    <a:pt x="4288632" y="1585638"/>
                    <a:pt x="4295299" y="1585638"/>
                    <a:pt x="4305777" y="1585638"/>
                  </a:cubicBezTo>
                  <a:cubicBezTo>
                    <a:pt x="4305777" y="1534203"/>
                    <a:pt x="4305777" y="1484673"/>
                    <a:pt x="4305777" y="1434191"/>
                  </a:cubicBezTo>
                  <a:cubicBezTo>
                    <a:pt x="4338161" y="1478005"/>
                    <a:pt x="4367689" y="1521821"/>
                    <a:pt x="4394359" y="1567541"/>
                  </a:cubicBezTo>
                  <a:cubicBezTo>
                    <a:pt x="4404836" y="1585638"/>
                    <a:pt x="4417219" y="1590401"/>
                    <a:pt x="4436269" y="1584686"/>
                  </a:cubicBezTo>
                  <a:cubicBezTo>
                    <a:pt x="4436269" y="1519916"/>
                    <a:pt x="4436269" y="1455146"/>
                    <a:pt x="4436269" y="1389423"/>
                  </a:cubicBezTo>
                  <a:cubicBezTo>
                    <a:pt x="4428649" y="1390376"/>
                    <a:pt x="4421982" y="1390376"/>
                    <a:pt x="4411504" y="1390376"/>
                  </a:cubicBezTo>
                  <a:close/>
                  <a:moveTo>
                    <a:pt x="4933474" y="1389423"/>
                  </a:moveTo>
                  <a:cubicBezTo>
                    <a:pt x="4933474" y="1456098"/>
                    <a:pt x="4933474" y="1520868"/>
                    <a:pt x="4933474" y="1585638"/>
                  </a:cubicBezTo>
                  <a:cubicBezTo>
                    <a:pt x="4942999" y="1585638"/>
                    <a:pt x="4950619" y="1585638"/>
                    <a:pt x="4960144" y="1585638"/>
                  </a:cubicBezTo>
                  <a:cubicBezTo>
                    <a:pt x="4960144" y="1577066"/>
                    <a:pt x="4960144" y="1570398"/>
                    <a:pt x="4960144" y="1563730"/>
                  </a:cubicBezTo>
                  <a:cubicBezTo>
                    <a:pt x="4960144" y="1497055"/>
                    <a:pt x="4960144" y="1497055"/>
                    <a:pt x="5026819" y="1502771"/>
                  </a:cubicBezTo>
                  <a:cubicBezTo>
                    <a:pt x="5051584" y="1504676"/>
                    <a:pt x="5059204" y="1513248"/>
                    <a:pt x="5061109" y="1538013"/>
                  </a:cubicBezTo>
                  <a:cubicBezTo>
                    <a:pt x="5062061" y="1554205"/>
                    <a:pt x="5063014" y="1570398"/>
                    <a:pt x="5063966" y="1586591"/>
                  </a:cubicBezTo>
                  <a:cubicBezTo>
                    <a:pt x="5076349" y="1586591"/>
                    <a:pt x="5086827" y="1586591"/>
                    <a:pt x="5098257" y="1586591"/>
                  </a:cubicBezTo>
                  <a:cubicBezTo>
                    <a:pt x="5078254" y="1556111"/>
                    <a:pt x="5103019" y="1514201"/>
                    <a:pt x="5066824" y="1489436"/>
                  </a:cubicBezTo>
                  <a:cubicBezTo>
                    <a:pt x="5091589" y="1472291"/>
                    <a:pt x="5096352" y="1448478"/>
                    <a:pt x="5088732" y="1422761"/>
                  </a:cubicBezTo>
                  <a:cubicBezTo>
                    <a:pt x="5082064" y="1400853"/>
                    <a:pt x="5063966" y="1391328"/>
                    <a:pt x="5043011" y="1390376"/>
                  </a:cubicBezTo>
                  <a:cubicBezTo>
                    <a:pt x="5006816" y="1388471"/>
                    <a:pt x="4970622" y="1389423"/>
                    <a:pt x="4933474" y="1389423"/>
                  </a:cubicBezTo>
                  <a:close/>
                  <a:moveTo>
                    <a:pt x="5123022" y="1523726"/>
                  </a:moveTo>
                  <a:cubicBezTo>
                    <a:pt x="5119211" y="1553253"/>
                    <a:pt x="5135404" y="1578018"/>
                    <a:pt x="5163027" y="1586591"/>
                  </a:cubicBezTo>
                  <a:cubicBezTo>
                    <a:pt x="5190649" y="1594211"/>
                    <a:pt x="5217319" y="1594211"/>
                    <a:pt x="5244941" y="1583733"/>
                  </a:cubicBezTo>
                  <a:cubicBezTo>
                    <a:pt x="5268754" y="1574208"/>
                    <a:pt x="5282089" y="1556111"/>
                    <a:pt x="5282089" y="1532298"/>
                  </a:cubicBezTo>
                  <a:cubicBezTo>
                    <a:pt x="5282089" y="1507533"/>
                    <a:pt x="5267802" y="1488483"/>
                    <a:pt x="5242084" y="1480863"/>
                  </a:cubicBezTo>
                  <a:cubicBezTo>
                    <a:pt x="5222082" y="1475148"/>
                    <a:pt x="5202079" y="1470386"/>
                    <a:pt x="5182077" y="1466576"/>
                  </a:cubicBezTo>
                  <a:cubicBezTo>
                    <a:pt x="5166836" y="1463718"/>
                    <a:pt x="5155407" y="1458003"/>
                    <a:pt x="5156359" y="1439905"/>
                  </a:cubicBezTo>
                  <a:cubicBezTo>
                    <a:pt x="5157311" y="1422761"/>
                    <a:pt x="5166836" y="1412283"/>
                    <a:pt x="5183982" y="1408473"/>
                  </a:cubicBezTo>
                  <a:cubicBezTo>
                    <a:pt x="5218272" y="1400853"/>
                    <a:pt x="5235416" y="1410378"/>
                    <a:pt x="5254466" y="1446573"/>
                  </a:cubicBezTo>
                  <a:cubicBezTo>
                    <a:pt x="5261134" y="1446573"/>
                    <a:pt x="5267802" y="1445621"/>
                    <a:pt x="5274469" y="1445621"/>
                  </a:cubicBezTo>
                  <a:cubicBezTo>
                    <a:pt x="5275422" y="1418951"/>
                    <a:pt x="5264944" y="1397996"/>
                    <a:pt x="5241132" y="1391328"/>
                  </a:cubicBezTo>
                  <a:cubicBezTo>
                    <a:pt x="5221129" y="1385613"/>
                    <a:pt x="5199222" y="1384661"/>
                    <a:pt x="5178266" y="1385613"/>
                  </a:cubicBezTo>
                  <a:cubicBezTo>
                    <a:pt x="5148739" y="1388471"/>
                    <a:pt x="5129689" y="1412283"/>
                    <a:pt x="5128736" y="1442763"/>
                  </a:cubicBezTo>
                  <a:cubicBezTo>
                    <a:pt x="5127784" y="1468480"/>
                    <a:pt x="5142072" y="1483721"/>
                    <a:pt x="5172552" y="1491341"/>
                  </a:cubicBezTo>
                  <a:cubicBezTo>
                    <a:pt x="5192554" y="1496103"/>
                    <a:pt x="5213509" y="1499913"/>
                    <a:pt x="5232559" y="1505628"/>
                  </a:cubicBezTo>
                  <a:cubicBezTo>
                    <a:pt x="5246847" y="1509438"/>
                    <a:pt x="5256372" y="1518963"/>
                    <a:pt x="5255419" y="1535155"/>
                  </a:cubicBezTo>
                  <a:cubicBezTo>
                    <a:pt x="5254466" y="1552301"/>
                    <a:pt x="5243036" y="1561826"/>
                    <a:pt x="5228749" y="1564683"/>
                  </a:cubicBezTo>
                  <a:cubicBezTo>
                    <a:pt x="5213509" y="1567541"/>
                    <a:pt x="5196364" y="1569446"/>
                    <a:pt x="5182077" y="1564683"/>
                  </a:cubicBezTo>
                  <a:cubicBezTo>
                    <a:pt x="5169694" y="1560873"/>
                    <a:pt x="5154454" y="1548491"/>
                    <a:pt x="5152549" y="1538013"/>
                  </a:cubicBezTo>
                  <a:cubicBezTo>
                    <a:pt x="5146834" y="1518011"/>
                    <a:pt x="5135404" y="1521821"/>
                    <a:pt x="5123022" y="1523726"/>
                  </a:cubicBezTo>
                  <a:close/>
                  <a:moveTo>
                    <a:pt x="4771549" y="1562778"/>
                  </a:moveTo>
                  <a:cubicBezTo>
                    <a:pt x="4771549" y="1546586"/>
                    <a:pt x="4772502" y="1534203"/>
                    <a:pt x="4771549" y="1520868"/>
                  </a:cubicBezTo>
                  <a:cubicBezTo>
                    <a:pt x="4769644" y="1501818"/>
                    <a:pt x="4777264" y="1496103"/>
                    <a:pt x="4796314" y="1497055"/>
                  </a:cubicBezTo>
                  <a:cubicBezTo>
                    <a:pt x="4823936" y="1498961"/>
                    <a:pt x="4852511" y="1497055"/>
                    <a:pt x="4880134" y="1497055"/>
                  </a:cubicBezTo>
                  <a:cubicBezTo>
                    <a:pt x="4882039" y="1472291"/>
                    <a:pt x="4882039" y="1472291"/>
                    <a:pt x="4862989" y="1472291"/>
                  </a:cubicBezTo>
                  <a:cubicBezTo>
                    <a:pt x="4833461" y="1472291"/>
                    <a:pt x="4803934" y="1472291"/>
                    <a:pt x="4773454" y="1472291"/>
                  </a:cubicBezTo>
                  <a:cubicBezTo>
                    <a:pt x="4773454" y="1451336"/>
                    <a:pt x="4773454" y="1433238"/>
                    <a:pt x="4773454" y="1412283"/>
                  </a:cubicBezTo>
                  <a:cubicBezTo>
                    <a:pt x="4813459" y="1412283"/>
                    <a:pt x="4851559" y="1412283"/>
                    <a:pt x="4891564" y="1412283"/>
                  </a:cubicBezTo>
                  <a:cubicBezTo>
                    <a:pt x="4890611" y="1402758"/>
                    <a:pt x="4890611" y="1397043"/>
                    <a:pt x="4890611" y="1390376"/>
                  </a:cubicBezTo>
                  <a:cubicBezTo>
                    <a:pt x="4841082" y="1390376"/>
                    <a:pt x="4793457" y="1390376"/>
                    <a:pt x="4746784" y="1390376"/>
                  </a:cubicBezTo>
                  <a:cubicBezTo>
                    <a:pt x="4746784" y="1456098"/>
                    <a:pt x="4746784" y="1520868"/>
                    <a:pt x="4746784" y="1584686"/>
                  </a:cubicBezTo>
                  <a:cubicBezTo>
                    <a:pt x="4796314" y="1584686"/>
                    <a:pt x="4844891" y="1584686"/>
                    <a:pt x="4893469" y="1584686"/>
                  </a:cubicBezTo>
                  <a:cubicBezTo>
                    <a:pt x="4892516" y="1576113"/>
                    <a:pt x="4892516" y="1570398"/>
                    <a:pt x="4891564" y="1561826"/>
                  </a:cubicBezTo>
                  <a:cubicBezTo>
                    <a:pt x="4851559" y="1562778"/>
                    <a:pt x="4813459" y="1562778"/>
                    <a:pt x="4771549" y="1562778"/>
                  </a:cubicBezTo>
                  <a:close/>
                  <a:moveTo>
                    <a:pt x="209074" y="1390376"/>
                  </a:moveTo>
                  <a:cubicBezTo>
                    <a:pt x="209074" y="1456098"/>
                    <a:pt x="209074" y="1520868"/>
                    <a:pt x="209074" y="1585638"/>
                  </a:cubicBezTo>
                  <a:cubicBezTo>
                    <a:pt x="258604" y="1585638"/>
                    <a:pt x="306229" y="1585638"/>
                    <a:pt x="354806" y="1585638"/>
                  </a:cubicBezTo>
                  <a:cubicBezTo>
                    <a:pt x="354806" y="1578018"/>
                    <a:pt x="354806" y="1571351"/>
                    <a:pt x="354806" y="1562778"/>
                  </a:cubicBezTo>
                  <a:cubicBezTo>
                    <a:pt x="314801" y="1562778"/>
                    <a:pt x="276701" y="1562778"/>
                    <a:pt x="235744" y="1562778"/>
                  </a:cubicBezTo>
                  <a:cubicBezTo>
                    <a:pt x="235744" y="1548491"/>
                    <a:pt x="235744" y="1536108"/>
                    <a:pt x="235744" y="1524678"/>
                  </a:cubicBezTo>
                  <a:cubicBezTo>
                    <a:pt x="235744" y="1498008"/>
                    <a:pt x="235744" y="1498008"/>
                    <a:pt x="262414" y="1498008"/>
                  </a:cubicBezTo>
                  <a:cubicBezTo>
                    <a:pt x="290036" y="1498008"/>
                    <a:pt x="317659" y="1498008"/>
                    <a:pt x="343376" y="1498008"/>
                  </a:cubicBezTo>
                  <a:cubicBezTo>
                    <a:pt x="349091" y="1477053"/>
                    <a:pt x="342424" y="1472291"/>
                    <a:pt x="325279" y="1472291"/>
                  </a:cubicBezTo>
                  <a:cubicBezTo>
                    <a:pt x="296704" y="1473243"/>
                    <a:pt x="267176" y="1472291"/>
                    <a:pt x="236696" y="1472291"/>
                  </a:cubicBezTo>
                  <a:cubicBezTo>
                    <a:pt x="236696" y="1451336"/>
                    <a:pt x="236696" y="1432286"/>
                    <a:pt x="236696" y="1412283"/>
                  </a:cubicBezTo>
                  <a:cubicBezTo>
                    <a:pt x="275749" y="1412283"/>
                    <a:pt x="313849" y="1412283"/>
                    <a:pt x="352901" y="1412283"/>
                  </a:cubicBezTo>
                  <a:cubicBezTo>
                    <a:pt x="352901" y="1403711"/>
                    <a:pt x="352901" y="1397043"/>
                    <a:pt x="352901" y="1390376"/>
                  </a:cubicBezTo>
                  <a:cubicBezTo>
                    <a:pt x="304324" y="1390376"/>
                    <a:pt x="256699" y="1390376"/>
                    <a:pt x="209074" y="1390376"/>
                  </a:cubicBezTo>
                  <a:close/>
                  <a:moveTo>
                    <a:pt x="579596" y="1390376"/>
                  </a:moveTo>
                  <a:cubicBezTo>
                    <a:pt x="579596" y="1456098"/>
                    <a:pt x="579596" y="1520868"/>
                    <a:pt x="579596" y="1585638"/>
                  </a:cubicBezTo>
                  <a:cubicBezTo>
                    <a:pt x="629126" y="1585638"/>
                    <a:pt x="676751" y="1585638"/>
                    <a:pt x="725329" y="1585638"/>
                  </a:cubicBezTo>
                  <a:cubicBezTo>
                    <a:pt x="725329" y="1578018"/>
                    <a:pt x="725329" y="1571351"/>
                    <a:pt x="725329" y="1561826"/>
                  </a:cubicBezTo>
                  <a:cubicBezTo>
                    <a:pt x="685324" y="1561826"/>
                    <a:pt x="646271" y="1561826"/>
                    <a:pt x="605314" y="1561826"/>
                  </a:cubicBezTo>
                  <a:cubicBezTo>
                    <a:pt x="605314" y="1547538"/>
                    <a:pt x="605314" y="1536108"/>
                    <a:pt x="605314" y="1524678"/>
                  </a:cubicBezTo>
                  <a:cubicBezTo>
                    <a:pt x="605314" y="1498008"/>
                    <a:pt x="605314" y="1498008"/>
                    <a:pt x="631984" y="1498008"/>
                  </a:cubicBezTo>
                  <a:cubicBezTo>
                    <a:pt x="659606" y="1498008"/>
                    <a:pt x="687229" y="1498008"/>
                    <a:pt x="713899" y="1498008"/>
                  </a:cubicBezTo>
                  <a:cubicBezTo>
                    <a:pt x="714851" y="1473243"/>
                    <a:pt x="714851" y="1473243"/>
                    <a:pt x="694849" y="1473243"/>
                  </a:cubicBezTo>
                  <a:cubicBezTo>
                    <a:pt x="665321" y="1473243"/>
                    <a:pt x="635794" y="1473243"/>
                    <a:pt x="606266" y="1473243"/>
                  </a:cubicBezTo>
                  <a:cubicBezTo>
                    <a:pt x="606266" y="1451336"/>
                    <a:pt x="606266" y="1433238"/>
                    <a:pt x="606266" y="1413236"/>
                  </a:cubicBezTo>
                  <a:cubicBezTo>
                    <a:pt x="645319" y="1413236"/>
                    <a:pt x="683419" y="1413236"/>
                    <a:pt x="722471" y="1413236"/>
                  </a:cubicBezTo>
                  <a:cubicBezTo>
                    <a:pt x="722471" y="1404663"/>
                    <a:pt x="722471" y="1397996"/>
                    <a:pt x="722471" y="1391328"/>
                  </a:cubicBezTo>
                  <a:cubicBezTo>
                    <a:pt x="675799" y="1390376"/>
                    <a:pt x="628174" y="1390376"/>
                    <a:pt x="579596" y="1390376"/>
                  </a:cubicBezTo>
                  <a:close/>
                  <a:moveTo>
                    <a:pt x="162401" y="1586591"/>
                  </a:moveTo>
                  <a:cubicBezTo>
                    <a:pt x="162401" y="1519916"/>
                    <a:pt x="162401" y="1455146"/>
                    <a:pt x="162401" y="1390376"/>
                  </a:cubicBezTo>
                  <a:cubicBezTo>
                    <a:pt x="152876" y="1390376"/>
                    <a:pt x="146209" y="1390376"/>
                    <a:pt x="136684" y="1390376"/>
                  </a:cubicBezTo>
                  <a:cubicBezTo>
                    <a:pt x="136684" y="1412283"/>
                    <a:pt x="137636" y="1434191"/>
                    <a:pt x="136684" y="1455146"/>
                  </a:cubicBezTo>
                  <a:cubicBezTo>
                    <a:pt x="136684" y="1459908"/>
                    <a:pt x="130969" y="1469433"/>
                    <a:pt x="128111" y="1469433"/>
                  </a:cubicBezTo>
                  <a:cubicBezTo>
                    <a:pt x="97631" y="1470386"/>
                    <a:pt x="66199" y="1470386"/>
                    <a:pt x="32861" y="1470386"/>
                  </a:cubicBezTo>
                  <a:cubicBezTo>
                    <a:pt x="32861" y="1441811"/>
                    <a:pt x="32861" y="1416093"/>
                    <a:pt x="32861" y="1390376"/>
                  </a:cubicBezTo>
                  <a:cubicBezTo>
                    <a:pt x="22384" y="1390376"/>
                    <a:pt x="15716" y="1390376"/>
                    <a:pt x="7144" y="1390376"/>
                  </a:cubicBezTo>
                  <a:cubicBezTo>
                    <a:pt x="7144" y="1456098"/>
                    <a:pt x="7144" y="1520868"/>
                    <a:pt x="7144" y="1585638"/>
                  </a:cubicBezTo>
                  <a:cubicBezTo>
                    <a:pt x="16669" y="1585638"/>
                    <a:pt x="24289" y="1585638"/>
                    <a:pt x="34766" y="1585638"/>
                  </a:cubicBezTo>
                  <a:cubicBezTo>
                    <a:pt x="34766" y="1555158"/>
                    <a:pt x="34766" y="1526583"/>
                    <a:pt x="34766" y="1497055"/>
                  </a:cubicBezTo>
                  <a:cubicBezTo>
                    <a:pt x="70009" y="1497055"/>
                    <a:pt x="103346" y="1497055"/>
                    <a:pt x="138589" y="1497055"/>
                  </a:cubicBezTo>
                  <a:cubicBezTo>
                    <a:pt x="138589" y="1527536"/>
                    <a:pt x="138589" y="1557063"/>
                    <a:pt x="138589" y="1585638"/>
                  </a:cubicBezTo>
                  <a:cubicBezTo>
                    <a:pt x="147161" y="1586591"/>
                    <a:pt x="153829" y="1586591"/>
                    <a:pt x="162401" y="1586591"/>
                  </a:cubicBezTo>
                  <a:close/>
                  <a:moveTo>
                    <a:pt x="3444716" y="1584686"/>
                  </a:moveTo>
                  <a:cubicBezTo>
                    <a:pt x="3421857" y="1522773"/>
                    <a:pt x="3399949" y="1460861"/>
                    <a:pt x="3377089" y="1398948"/>
                  </a:cubicBezTo>
                  <a:cubicBezTo>
                    <a:pt x="3375184" y="1394186"/>
                    <a:pt x="3364707" y="1389423"/>
                    <a:pt x="3358039" y="1389423"/>
                  </a:cubicBezTo>
                  <a:cubicBezTo>
                    <a:pt x="3351371" y="1389423"/>
                    <a:pt x="3340894" y="1393233"/>
                    <a:pt x="3338989" y="1397996"/>
                  </a:cubicBezTo>
                  <a:cubicBezTo>
                    <a:pt x="3314224" y="1459908"/>
                    <a:pt x="3291364" y="1521821"/>
                    <a:pt x="3267552" y="1583733"/>
                  </a:cubicBezTo>
                  <a:cubicBezTo>
                    <a:pt x="3268504" y="1585638"/>
                    <a:pt x="3270409" y="1587543"/>
                    <a:pt x="3271361" y="1589448"/>
                  </a:cubicBezTo>
                  <a:cubicBezTo>
                    <a:pt x="3280886" y="1584686"/>
                    <a:pt x="3293269" y="1581828"/>
                    <a:pt x="3298032" y="1574208"/>
                  </a:cubicBezTo>
                  <a:cubicBezTo>
                    <a:pt x="3306604" y="1560873"/>
                    <a:pt x="3306604" y="1538013"/>
                    <a:pt x="3318034" y="1531346"/>
                  </a:cubicBezTo>
                  <a:cubicBezTo>
                    <a:pt x="3330416" y="1523726"/>
                    <a:pt x="3351371" y="1528488"/>
                    <a:pt x="3368516" y="1528488"/>
                  </a:cubicBezTo>
                  <a:cubicBezTo>
                    <a:pt x="3377089" y="1528488"/>
                    <a:pt x="3384709" y="1528488"/>
                    <a:pt x="3394234" y="1528488"/>
                  </a:cubicBezTo>
                  <a:cubicBezTo>
                    <a:pt x="3398044" y="1539918"/>
                    <a:pt x="3403759" y="1551348"/>
                    <a:pt x="3405664" y="1561826"/>
                  </a:cubicBezTo>
                  <a:cubicBezTo>
                    <a:pt x="3410427" y="1583733"/>
                    <a:pt x="3420904" y="1592305"/>
                    <a:pt x="3444716" y="1584686"/>
                  </a:cubicBezTo>
                  <a:close/>
                  <a:moveTo>
                    <a:pt x="4210527" y="1389423"/>
                  </a:moveTo>
                  <a:cubicBezTo>
                    <a:pt x="4210527" y="1399901"/>
                    <a:pt x="4210527" y="1408473"/>
                    <a:pt x="4210527" y="1417046"/>
                  </a:cubicBezTo>
                  <a:cubicBezTo>
                    <a:pt x="4210527" y="1452288"/>
                    <a:pt x="4211479" y="1488483"/>
                    <a:pt x="4208622" y="1523726"/>
                  </a:cubicBezTo>
                  <a:cubicBezTo>
                    <a:pt x="4206716" y="1555158"/>
                    <a:pt x="4187666" y="1567541"/>
                    <a:pt x="4154329" y="1566588"/>
                  </a:cubicBezTo>
                  <a:cubicBezTo>
                    <a:pt x="4125754" y="1565636"/>
                    <a:pt x="4108609" y="1549443"/>
                    <a:pt x="4107657" y="1519916"/>
                  </a:cubicBezTo>
                  <a:cubicBezTo>
                    <a:pt x="4106704" y="1489436"/>
                    <a:pt x="4107657" y="1459908"/>
                    <a:pt x="4107657" y="1429428"/>
                  </a:cubicBezTo>
                  <a:cubicBezTo>
                    <a:pt x="4107657" y="1416093"/>
                    <a:pt x="4107657" y="1402758"/>
                    <a:pt x="4107657" y="1390376"/>
                  </a:cubicBezTo>
                  <a:cubicBezTo>
                    <a:pt x="4096227" y="1390376"/>
                    <a:pt x="4088607" y="1390376"/>
                    <a:pt x="4080034" y="1390376"/>
                  </a:cubicBezTo>
                  <a:cubicBezTo>
                    <a:pt x="4080034" y="1394186"/>
                    <a:pt x="4079082" y="1397043"/>
                    <a:pt x="4079082" y="1399901"/>
                  </a:cubicBezTo>
                  <a:cubicBezTo>
                    <a:pt x="4079082" y="1440858"/>
                    <a:pt x="4078129" y="1480863"/>
                    <a:pt x="4079082" y="1521821"/>
                  </a:cubicBezTo>
                  <a:cubicBezTo>
                    <a:pt x="4080034" y="1563730"/>
                    <a:pt x="4106704" y="1589448"/>
                    <a:pt x="4150519" y="1591353"/>
                  </a:cubicBezTo>
                  <a:cubicBezTo>
                    <a:pt x="4200049" y="1593258"/>
                    <a:pt x="4233386" y="1570398"/>
                    <a:pt x="4236244" y="1527536"/>
                  </a:cubicBezTo>
                  <a:cubicBezTo>
                    <a:pt x="4239102" y="1488483"/>
                    <a:pt x="4237197" y="1449430"/>
                    <a:pt x="4237197" y="1410378"/>
                  </a:cubicBezTo>
                  <a:cubicBezTo>
                    <a:pt x="4237197" y="1403711"/>
                    <a:pt x="4236244" y="1397043"/>
                    <a:pt x="4236244" y="1390376"/>
                  </a:cubicBezTo>
                  <a:cubicBezTo>
                    <a:pt x="4228624" y="1389423"/>
                    <a:pt x="4221004" y="1389423"/>
                    <a:pt x="4210527" y="1389423"/>
                  </a:cubicBezTo>
                  <a:close/>
                  <a:moveTo>
                    <a:pt x="4718209" y="1391328"/>
                  </a:moveTo>
                  <a:cubicBezTo>
                    <a:pt x="4697254" y="1384661"/>
                    <a:pt x="4685824" y="1389423"/>
                    <a:pt x="4679157" y="1411330"/>
                  </a:cubicBezTo>
                  <a:cubicBezTo>
                    <a:pt x="4664869" y="1458003"/>
                    <a:pt x="4647724" y="1504676"/>
                    <a:pt x="4630579" y="1556111"/>
                  </a:cubicBezTo>
                  <a:cubicBezTo>
                    <a:pt x="4610577" y="1497055"/>
                    <a:pt x="4592479" y="1443716"/>
                    <a:pt x="4574382" y="1390376"/>
                  </a:cubicBezTo>
                  <a:cubicBezTo>
                    <a:pt x="4562952" y="1390376"/>
                    <a:pt x="4554379" y="1390376"/>
                    <a:pt x="4542949" y="1390376"/>
                  </a:cubicBezTo>
                  <a:cubicBezTo>
                    <a:pt x="4566761" y="1454193"/>
                    <a:pt x="4589622" y="1516105"/>
                    <a:pt x="4613434" y="1578971"/>
                  </a:cubicBezTo>
                  <a:cubicBezTo>
                    <a:pt x="4615339" y="1583733"/>
                    <a:pt x="4624864" y="1586591"/>
                    <a:pt x="4631532" y="1586591"/>
                  </a:cubicBezTo>
                  <a:cubicBezTo>
                    <a:pt x="4637247" y="1586591"/>
                    <a:pt x="4647724" y="1582780"/>
                    <a:pt x="4649629" y="1578971"/>
                  </a:cubicBezTo>
                  <a:cubicBezTo>
                    <a:pt x="4672489" y="1516105"/>
                    <a:pt x="4695349" y="1454193"/>
                    <a:pt x="4718209" y="1391328"/>
                  </a:cubicBezTo>
                  <a:close/>
                  <a:moveTo>
                    <a:pt x="5410677" y="566463"/>
                  </a:moveTo>
                  <a:cubicBezTo>
                    <a:pt x="5410677" y="562653"/>
                    <a:pt x="5410677" y="559796"/>
                    <a:pt x="5410677" y="555986"/>
                  </a:cubicBezTo>
                  <a:cubicBezTo>
                    <a:pt x="5407819" y="534078"/>
                    <a:pt x="5406866" y="511218"/>
                    <a:pt x="5401152" y="490263"/>
                  </a:cubicBezTo>
                  <a:cubicBezTo>
                    <a:pt x="5399247" y="482643"/>
                    <a:pt x="5386864" y="473118"/>
                    <a:pt x="5379244" y="472165"/>
                  </a:cubicBezTo>
                  <a:cubicBezTo>
                    <a:pt x="5373529" y="471213"/>
                    <a:pt x="5364004" y="483596"/>
                    <a:pt x="5360194" y="491216"/>
                  </a:cubicBezTo>
                  <a:cubicBezTo>
                    <a:pt x="5342097" y="533125"/>
                    <a:pt x="5341144" y="575988"/>
                    <a:pt x="5352574" y="619803"/>
                  </a:cubicBezTo>
                  <a:cubicBezTo>
                    <a:pt x="5356384" y="633138"/>
                    <a:pt x="5365909" y="642663"/>
                    <a:pt x="5382102" y="639806"/>
                  </a:cubicBezTo>
                  <a:cubicBezTo>
                    <a:pt x="5397341" y="635996"/>
                    <a:pt x="5409724" y="631233"/>
                    <a:pt x="5408772" y="612183"/>
                  </a:cubicBezTo>
                  <a:cubicBezTo>
                    <a:pt x="5407819" y="596943"/>
                    <a:pt x="5409724" y="581703"/>
                    <a:pt x="5410677" y="566463"/>
                  </a:cubicBezTo>
                  <a:close/>
                  <a:moveTo>
                    <a:pt x="5546884" y="1391328"/>
                  </a:moveTo>
                  <a:cubicBezTo>
                    <a:pt x="5558314" y="1408473"/>
                    <a:pt x="5567839" y="1427523"/>
                    <a:pt x="5580222" y="1442763"/>
                  </a:cubicBezTo>
                  <a:cubicBezTo>
                    <a:pt x="5611654" y="1481816"/>
                    <a:pt x="5628799" y="1524678"/>
                    <a:pt x="5621179" y="1575161"/>
                  </a:cubicBezTo>
                  <a:cubicBezTo>
                    <a:pt x="5620227" y="1578018"/>
                    <a:pt x="5622132" y="1581828"/>
                    <a:pt x="5623084" y="1584686"/>
                  </a:cubicBezTo>
                  <a:cubicBezTo>
                    <a:pt x="5631657" y="1584686"/>
                    <a:pt x="5640229" y="1584686"/>
                    <a:pt x="5649754" y="1584686"/>
                  </a:cubicBezTo>
                  <a:cubicBezTo>
                    <a:pt x="5649754" y="1569446"/>
                    <a:pt x="5650707" y="1555158"/>
                    <a:pt x="5649754" y="1540871"/>
                  </a:cubicBezTo>
                  <a:cubicBezTo>
                    <a:pt x="5646897" y="1516105"/>
                    <a:pt x="5654516" y="1496103"/>
                    <a:pt x="5668804" y="1476101"/>
                  </a:cubicBezTo>
                  <a:cubicBezTo>
                    <a:pt x="5687854" y="1448478"/>
                    <a:pt x="5704999" y="1419903"/>
                    <a:pt x="5723097" y="1390376"/>
                  </a:cubicBezTo>
                  <a:cubicBezTo>
                    <a:pt x="5693569" y="1386566"/>
                    <a:pt x="5693569" y="1386566"/>
                    <a:pt x="5680234" y="1408473"/>
                  </a:cubicBezTo>
                  <a:cubicBezTo>
                    <a:pt x="5665947" y="1432286"/>
                    <a:pt x="5651659" y="1456098"/>
                    <a:pt x="5635466" y="1481816"/>
                  </a:cubicBezTo>
                  <a:cubicBezTo>
                    <a:pt x="5620227" y="1456098"/>
                    <a:pt x="5604986" y="1434191"/>
                    <a:pt x="5592604" y="1410378"/>
                  </a:cubicBezTo>
                  <a:cubicBezTo>
                    <a:pt x="5582127" y="1392280"/>
                    <a:pt x="5569744" y="1383708"/>
                    <a:pt x="5546884" y="1391328"/>
                  </a:cubicBezTo>
                  <a:close/>
                  <a:moveTo>
                    <a:pt x="5445919" y="1412283"/>
                  </a:moveTo>
                  <a:cubicBezTo>
                    <a:pt x="5445919" y="1471338"/>
                    <a:pt x="5445919" y="1528488"/>
                    <a:pt x="5445919" y="1585638"/>
                  </a:cubicBezTo>
                  <a:cubicBezTo>
                    <a:pt x="5456397" y="1585638"/>
                    <a:pt x="5464016" y="1585638"/>
                    <a:pt x="5474494" y="1585638"/>
                  </a:cubicBezTo>
                  <a:cubicBezTo>
                    <a:pt x="5474494" y="1527536"/>
                    <a:pt x="5474494" y="1470386"/>
                    <a:pt x="5474494" y="1411330"/>
                  </a:cubicBezTo>
                  <a:cubicBezTo>
                    <a:pt x="5498307" y="1411330"/>
                    <a:pt x="5518309" y="1411330"/>
                    <a:pt x="5539264" y="1411330"/>
                  </a:cubicBezTo>
                  <a:cubicBezTo>
                    <a:pt x="5539264" y="1402758"/>
                    <a:pt x="5539264" y="1397043"/>
                    <a:pt x="5539264" y="1390376"/>
                  </a:cubicBezTo>
                  <a:cubicBezTo>
                    <a:pt x="5484972" y="1390376"/>
                    <a:pt x="5432584" y="1390376"/>
                    <a:pt x="5378291" y="1390376"/>
                  </a:cubicBezTo>
                  <a:cubicBezTo>
                    <a:pt x="5379244" y="1397996"/>
                    <a:pt x="5379244" y="1404663"/>
                    <a:pt x="5380197" y="1412283"/>
                  </a:cubicBezTo>
                  <a:cubicBezTo>
                    <a:pt x="5402104" y="1412283"/>
                    <a:pt x="5422107" y="1412283"/>
                    <a:pt x="5445919" y="1412283"/>
                  </a:cubicBezTo>
                  <a:close/>
                  <a:moveTo>
                    <a:pt x="3493294" y="1562778"/>
                  </a:moveTo>
                  <a:cubicBezTo>
                    <a:pt x="3493294" y="1503723"/>
                    <a:pt x="3493294" y="1446573"/>
                    <a:pt x="3493294" y="1390376"/>
                  </a:cubicBezTo>
                  <a:cubicBezTo>
                    <a:pt x="3483769" y="1390376"/>
                    <a:pt x="3476149" y="1390376"/>
                    <a:pt x="3467577" y="1390376"/>
                  </a:cubicBezTo>
                  <a:cubicBezTo>
                    <a:pt x="3467577" y="1456098"/>
                    <a:pt x="3467577" y="1520868"/>
                    <a:pt x="3467577" y="1586591"/>
                  </a:cubicBezTo>
                  <a:cubicBezTo>
                    <a:pt x="3510439" y="1586591"/>
                    <a:pt x="3551396" y="1586591"/>
                    <a:pt x="3593307" y="1586591"/>
                  </a:cubicBezTo>
                  <a:cubicBezTo>
                    <a:pt x="3593307" y="1578971"/>
                    <a:pt x="3593307" y="1571351"/>
                    <a:pt x="3593307" y="1563730"/>
                  </a:cubicBezTo>
                  <a:cubicBezTo>
                    <a:pt x="3560921" y="1562778"/>
                    <a:pt x="3529489" y="1562778"/>
                    <a:pt x="3493294" y="1562778"/>
                  </a:cubicBezTo>
                  <a:close/>
                  <a:moveTo>
                    <a:pt x="4607719" y="784586"/>
                  </a:moveTo>
                  <a:cubicBezTo>
                    <a:pt x="4607719" y="785538"/>
                    <a:pt x="4606766" y="786491"/>
                    <a:pt x="4606766" y="787443"/>
                  </a:cubicBezTo>
                  <a:cubicBezTo>
                    <a:pt x="4602004" y="787443"/>
                    <a:pt x="4597241" y="788396"/>
                    <a:pt x="4592479" y="788396"/>
                  </a:cubicBezTo>
                  <a:cubicBezTo>
                    <a:pt x="4566761" y="791253"/>
                    <a:pt x="4555332" y="799825"/>
                    <a:pt x="4554379" y="817923"/>
                  </a:cubicBezTo>
                  <a:cubicBezTo>
                    <a:pt x="4553427" y="836021"/>
                    <a:pt x="4565809" y="851261"/>
                    <a:pt x="4586764" y="856975"/>
                  </a:cubicBezTo>
                  <a:cubicBezTo>
                    <a:pt x="4599147" y="860786"/>
                    <a:pt x="4612482" y="863643"/>
                    <a:pt x="4624864" y="866500"/>
                  </a:cubicBezTo>
                  <a:cubicBezTo>
                    <a:pt x="4641057" y="870311"/>
                    <a:pt x="4656297" y="872216"/>
                    <a:pt x="4665822" y="854118"/>
                  </a:cubicBezTo>
                  <a:cubicBezTo>
                    <a:pt x="4675347" y="835068"/>
                    <a:pt x="4671536" y="812208"/>
                    <a:pt x="4653439" y="800778"/>
                  </a:cubicBezTo>
                  <a:cubicBezTo>
                    <a:pt x="4639152" y="794111"/>
                    <a:pt x="4622959" y="790300"/>
                    <a:pt x="4607719" y="784586"/>
                  </a:cubicBezTo>
                  <a:close/>
                  <a:moveTo>
                    <a:pt x="2448402" y="505503"/>
                  </a:moveTo>
                  <a:cubicBezTo>
                    <a:pt x="2443639" y="493121"/>
                    <a:pt x="2440782" y="475023"/>
                    <a:pt x="2430304" y="462640"/>
                  </a:cubicBezTo>
                  <a:cubicBezTo>
                    <a:pt x="2421732" y="453115"/>
                    <a:pt x="2402682" y="445496"/>
                    <a:pt x="2391252" y="448353"/>
                  </a:cubicBezTo>
                  <a:cubicBezTo>
                    <a:pt x="2380774" y="450258"/>
                    <a:pt x="2367439" y="468356"/>
                    <a:pt x="2367439" y="478833"/>
                  </a:cubicBezTo>
                  <a:cubicBezTo>
                    <a:pt x="2367439" y="498835"/>
                    <a:pt x="2372202" y="520743"/>
                    <a:pt x="2380774" y="538841"/>
                  </a:cubicBezTo>
                  <a:cubicBezTo>
                    <a:pt x="2384584" y="548366"/>
                    <a:pt x="2400777" y="557891"/>
                    <a:pt x="2411254" y="557891"/>
                  </a:cubicBezTo>
                  <a:cubicBezTo>
                    <a:pt x="2421732" y="556938"/>
                    <a:pt x="2432209" y="544556"/>
                    <a:pt x="2440782" y="535031"/>
                  </a:cubicBezTo>
                  <a:cubicBezTo>
                    <a:pt x="2444591" y="529316"/>
                    <a:pt x="2444591" y="518838"/>
                    <a:pt x="2448402" y="505503"/>
                  </a:cubicBezTo>
                  <a:close/>
                  <a:moveTo>
                    <a:pt x="5346859" y="1585638"/>
                  </a:moveTo>
                  <a:cubicBezTo>
                    <a:pt x="5346859" y="1518963"/>
                    <a:pt x="5346859" y="1454193"/>
                    <a:pt x="5346859" y="1389423"/>
                  </a:cubicBezTo>
                  <a:cubicBezTo>
                    <a:pt x="5337334" y="1389423"/>
                    <a:pt x="5330666" y="1389423"/>
                    <a:pt x="5322094" y="1389423"/>
                  </a:cubicBezTo>
                  <a:cubicBezTo>
                    <a:pt x="5322094" y="1455146"/>
                    <a:pt x="5322094" y="1519916"/>
                    <a:pt x="5322094" y="1585638"/>
                  </a:cubicBezTo>
                  <a:cubicBezTo>
                    <a:pt x="5330666" y="1585638"/>
                    <a:pt x="5337334" y="1585638"/>
                    <a:pt x="5346859" y="1585638"/>
                  </a:cubicBezTo>
                  <a:close/>
                  <a:moveTo>
                    <a:pt x="792956" y="1586591"/>
                  </a:moveTo>
                  <a:cubicBezTo>
                    <a:pt x="792956" y="1519916"/>
                    <a:pt x="792956" y="1455146"/>
                    <a:pt x="792956" y="1390376"/>
                  </a:cubicBezTo>
                  <a:cubicBezTo>
                    <a:pt x="783431" y="1390376"/>
                    <a:pt x="776764" y="1390376"/>
                    <a:pt x="768191" y="1390376"/>
                  </a:cubicBezTo>
                  <a:cubicBezTo>
                    <a:pt x="768191" y="1456098"/>
                    <a:pt x="768191" y="1520868"/>
                    <a:pt x="768191" y="1586591"/>
                  </a:cubicBezTo>
                  <a:cubicBezTo>
                    <a:pt x="776764" y="1586591"/>
                    <a:pt x="784384" y="1586591"/>
                    <a:pt x="792956" y="1586591"/>
                  </a:cubicBezTo>
                  <a:close/>
                  <a:moveTo>
                    <a:pt x="4509611" y="1585638"/>
                  </a:moveTo>
                  <a:cubicBezTo>
                    <a:pt x="4509611" y="1518963"/>
                    <a:pt x="4509611" y="1454193"/>
                    <a:pt x="4509611" y="1389423"/>
                  </a:cubicBezTo>
                  <a:cubicBezTo>
                    <a:pt x="4500086" y="1389423"/>
                    <a:pt x="4493419" y="1389423"/>
                    <a:pt x="4484847" y="1389423"/>
                  </a:cubicBezTo>
                  <a:cubicBezTo>
                    <a:pt x="4484847" y="1455146"/>
                    <a:pt x="4484847" y="1519916"/>
                    <a:pt x="4484847" y="1585638"/>
                  </a:cubicBezTo>
                  <a:cubicBezTo>
                    <a:pt x="4492466" y="1585638"/>
                    <a:pt x="4500086" y="1585638"/>
                    <a:pt x="4509611" y="1585638"/>
                  </a:cubicBezTo>
                  <a:close/>
                </a:path>
              </a:pathLst>
            </a:custGeom>
            <a:noFill/>
            <a:ln w="9525" cap="flat">
              <a:noFill/>
              <a:prstDash val="solid"/>
              <a:miter/>
            </a:ln>
          </p:spPr>
          <p:txBody>
            <a:bodyPr anchor="ctr"/>
            <a:lstStyle/>
            <a:p>
              <a:pPr algn="ctr"/>
              <a:endParaRPr/>
            </a:p>
          </p:txBody>
        </p:sp>
        <p:sp>
          <p:nvSpPr>
            <p:cNvPr id="16" name="îṥ1îďe">
              <a:extLst>
                <a:ext uri="{FF2B5EF4-FFF2-40B4-BE49-F238E27FC236}">
                  <a16:creationId xmlns:a16="http://schemas.microsoft.com/office/drawing/2014/main" xmlns="" id="{E6093D0E-A22F-4742-BE0C-2C7AFA36E597}"/>
                </a:ext>
              </a:extLst>
            </p:cNvPr>
            <p:cNvSpPr/>
            <p:nvPr/>
          </p:nvSpPr>
          <p:spPr>
            <a:xfrm>
              <a:off x="4452367" y="2643741"/>
              <a:ext cx="5778539" cy="1253778"/>
            </a:xfrm>
            <a:custGeom>
              <a:avLst/>
              <a:gdLst>
                <a:gd name="connsiteX0" fmla="*/ 5546978 w 5778539"/>
                <a:gd name="connsiteY0" fmla="*/ 1036718 h 1253778"/>
                <a:gd name="connsiteX1" fmla="*/ 5529834 w 5778539"/>
                <a:gd name="connsiteY1" fmla="*/ 1041481 h 1253778"/>
                <a:gd name="connsiteX2" fmla="*/ 5529834 w 5778539"/>
                <a:gd name="connsiteY2" fmla="*/ 1041482 h 1253778"/>
                <a:gd name="connsiteX3" fmla="*/ 5529833 w 5778539"/>
                <a:gd name="connsiteY3" fmla="*/ 1041482 h 1253778"/>
                <a:gd name="connsiteX4" fmla="*/ 5513690 w 5778539"/>
                <a:gd name="connsiteY4" fmla="*/ 1076893 h 1253778"/>
                <a:gd name="connsiteX5" fmla="*/ 5500306 w 5778539"/>
                <a:gd name="connsiteY5" fmla="*/ 1106251 h 1253778"/>
                <a:gd name="connsiteX6" fmla="*/ 5500306 w 5778539"/>
                <a:gd name="connsiteY6" fmla="*/ 1106252 h 1253778"/>
                <a:gd name="connsiteX7" fmla="*/ 5504592 w 5778539"/>
                <a:gd name="connsiteY7" fmla="*/ 1122563 h 1253778"/>
                <a:gd name="connsiteX8" fmla="*/ 5504850 w 5778539"/>
                <a:gd name="connsiteY8" fmla="*/ 1122562 h 1253778"/>
                <a:gd name="connsiteX9" fmla="*/ 5504950 w 5778539"/>
                <a:gd name="connsiteY9" fmla="*/ 1122920 h 1253778"/>
                <a:gd name="connsiteX10" fmla="*/ 5523115 w 5778539"/>
                <a:gd name="connsiteY10" fmla="*/ 1122444 h 1253778"/>
                <a:gd name="connsiteX11" fmla="*/ 5523165 w 5778539"/>
                <a:gd name="connsiteY11" fmla="*/ 1122444 h 1253778"/>
                <a:gd name="connsiteX12" fmla="*/ 5523166 w 5778539"/>
                <a:gd name="connsiteY12" fmla="*/ 1122443 h 1253778"/>
                <a:gd name="connsiteX13" fmla="*/ 5550431 w 5778539"/>
                <a:gd name="connsiteY13" fmla="*/ 1095178 h 1253778"/>
                <a:gd name="connsiteX14" fmla="*/ 5564109 w 5778539"/>
                <a:gd name="connsiteY14" fmla="*/ 1055808 h 1253778"/>
                <a:gd name="connsiteX15" fmla="*/ 5564123 w 5778539"/>
                <a:gd name="connsiteY15" fmla="*/ 1055769 h 1253778"/>
                <a:gd name="connsiteX16" fmla="*/ 5564123 w 5778539"/>
                <a:gd name="connsiteY16" fmla="*/ 1055768 h 1253778"/>
                <a:gd name="connsiteX17" fmla="*/ 5546978 w 5778539"/>
                <a:gd name="connsiteY17" fmla="*/ 1036718 h 1253778"/>
                <a:gd name="connsiteX18" fmla="*/ 2541840 w 5778539"/>
                <a:gd name="connsiteY18" fmla="*/ 969090 h 1253778"/>
                <a:gd name="connsiteX19" fmla="*/ 2532315 w 5778539"/>
                <a:gd name="connsiteY19" fmla="*/ 1022430 h 1253778"/>
                <a:gd name="connsiteX20" fmla="*/ 2538983 w 5778539"/>
                <a:gd name="connsiteY20" fmla="*/ 1024335 h 1253778"/>
                <a:gd name="connsiteX21" fmla="*/ 2541841 w 5778539"/>
                <a:gd name="connsiteY21" fmla="*/ 969090 h 1253778"/>
                <a:gd name="connsiteX22" fmla="*/ 2541841 w 5778539"/>
                <a:gd name="connsiteY22" fmla="*/ 969092 h 1253778"/>
                <a:gd name="connsiteX23" fmla="*/ 3573399 w 5778539"/>
                <a:gd name="connsiteY23" fmla="*/ 896701 h 1253778"/>
                <a:gd name="connsiteX24" fmla="*/ 3559111 w 5778539"/>
                <a:gd name="connsiteY24" fmla="*/ 908131 h 1253778"/>
                <a:gd name="connsiteX25" fmla="*/ 3548634 w 5778539"/>
                <a:gd name="connsiteY25" fmla="*/ 959566 h 1253778"/>
                <a:gd name="connsiteX26" fmla="*/ 3548757 w 5778539"/>
                <a:gd name="connsiteY26" fmla="*/ 959913 h 1253778"/>
                <a:gd name="connsiteX27" fmla="*/ 3548633 w 5778539"/>
                <a:gd name="connsiteY27" fmla="*/ 960519 h 1253778"/>
                <a:gd name="connsiteX28" fmla="*/ 3554348 w 5778539"/>
                <a:gd name="connsiteY28" fmla="*/ 975759 h 1253778"/>
                <a:gd name="connsiteX29" fmla="*/ 3554349 w 5778539"/>
                <a:gd name="connsiteY29" fmla="*/ 975758 h 1253778"/>
                <a:gd name="connsiteX30" fmla="*/ 3554349 w 5778539"/>
                <a:gd name="connsiteY30" fmla="*/ 975759 h 1253778"/>
                <a:gd name="connsiteX31" fmla="*/ 3554412 w 5778539"/>
                <a:gd name="connsiteY31" fmla="*/ 975677 h 1253778"/>
                <a:gd name="connsiteX32" fmla="*/ 3577566 w 5778539"/>
                <a:gd name="connsiteY32" fmla="*/ 945993 h 1253778"/>
                <a:gd name="connsiteX33" fmla="*/ 3582923 w 5778539"/>
                <a:gd name="connsiteY33" fmla="*/ 911941 h 1253778"/>
                <a:gd name="connsiteX34" fmla="*/ 3582813 w 5778539"/>
                <a:gd name="connsiteY34" fmla="*/ 911705 h 1253778"/>
                <a:gd name="connsiteX35" fmla="*/ 3582924 w 5778539"/>
                <a:gd name="connsiteY35" fmla="*/ 910989 h 1253778"/>
                <a:gd name="connsiteX36" fmla="*/ 3573399 w 5778539"/>
                <a:gd name="connsiteY36" fmla="*/ 896701 h 1253778"/>
                <a:gd name="connsiteX37" fmla="*/ 3650550 w 5778539"/>
                <a:gd name="connsiteY37" fmla="*/ 778591 h 1253778"/>
                <a:gd name="connsiteX38" fmla="*/ 3647693 w 5778539"/>
                <a:gd name="connsiteY38" fmla="*/ 813833 h 1253778"/>
                <a:gd name="connsiteX39" fmla="*/ 3647694 w 5778539"/>
                <a:gd name="connsiteY39" fmla="*/ 813833 h 1253778"/>
                <a:gd name="connsiteX40" fmla="*/ 3647694 w 5778539"/>
                <a:gd name="connsiteY40" fmla="*/ 813834 h 1253778"/>
                <a:gd name="connsiteX41" fmla="*/ 3652457 w 5778539"/>
                <a:gd name="connsiteY41" fmla="*/ 814628 h 1253778"/>
                <a:gd name="connsiteX42" fmla="*/ 3653408 w 5778539"/>
                <a:gd name="connsiteY42" fmla="*/ 814786 h 1253778"/>
                <a:gd name="connsiteX43" fmla="*/ 3653409 w 5778539"/>
                <a:gd name="connsiteY43" fmla="*/ 814786 h 1253778"/>
                <a:gd name="connsiteX44" fmla="*/ 3658172 w 5778539"/>
                <a:gd name="connsiteY44" fmla="*/ 779544 h 1253778"/>
                <a:gd name="connsiteX45" fmla="*/ 3658170 w 5778539"/>
                <a:gd name="connsiteY45" fmla="*/ 779544 h 1253778"/>
                <a:gd name="connsiteX46" fmla="*/ 3658170 w 5778539"/>
                <a:gd name="connsiteY46" fmla="*/ 779543 h 1253778"/>
                <a:gd name="connsiteX47" fmla="*/ 3652449 w 5778539"/>
                <a:gd name="connsiteY47" fmla="*/ 778828 h 1253778"/>
                <a:gd name="connsiteX48" fmla="*/ 3650552 w 5778539"/>
                <a:gd name="connsiteY48" fmla="*/ 778591 h 1253778"/>
                <a:gd name="connsiteX49" fmla="*/ 4595429 w 5778539"/>
                <a:gd name="connsiteY49" fmla="*/ 776686 h 1253778"/>
                <a:gd name="connsiteX50" fmla="*/ 4641149 w 5778539"/>
                <a:gd name="connsiteY50" fmla="*/ 793831 h 1253778"/>
                <a:gd name="connsiteX51" fmla="*/ 4653532 w 5778539"/>
                <a:gd name="connsiteY51" fmla="*/ 847171 h 1253778"/>
                <a:gd name="connsiteX52" fmla="*/ 4612574 w 5778539"/>
                <a:gd name="connsiteY52" fmla="*/ 859553 h 1253778"/>
                <a:gd name="connsiteX53" fmla="*/ 4574474 w 5778539"/>
                <a:gd name="connsiteY53" fmla="*/ 850028 h 1253778"/>
                <a:gd name="connsiteX54" fmla="*/ 4542089 w 5778539"/>
                <a:gd name="connsiteY54" fmla="*/ 810976 h 1253778"/>
                <a:gd name="connsiteX55" fmla="*/ 4580189 w 5778539"/>
                <a:gd name="connsiteY55" fmla="*/ 781448 h 1253778"/>
                <a:gd name="connsiteX56" fmla="*/ 4594476 w 5778539"/>
                <a:gd name="connsiteY56" fmla="*/ 780496 h 1253778"/>
                <a:gd name="connsiteX57" fmla="*/ 4595429 w 5778539"/>
                <a:gd name="connsiteY57" fmla="*/ 776686 h 1253778"/>
                <a:gd name="connsiteX58" fmla="*/ 485393 w 5778539"/>
                <a:gd name="connsiteY58" fmla="*/ 550943 h 1253778"/>
                <a:gd name="connsiteX59" fmla="*/ 452056 w 5778539"/>
                <a:gd name="connsiteY59" fmla="*/ 563325 h 1253778"/>
                <a:gd name="connsiteX60" fmla="*/ 309181 w 5778539"/>
                <a:gd name="connsiteY60" fmla="*/ 740490 h 1253778"/>
                <a:gd name="connsiteX61" fmla="*/ 305847 w 5778539"/>
                <a:gd name="connsiteY61" fmla="*/ 763589 h 1253778"/>
                <a:gd name="connsiteX62" fmla="*/ 306461 w 5778539"/>
                <a:gd name="connsiteY62" fmla="*/ 764425 h 1253778"/>
                <a:gd name="connsiteX63" fmla="*/ 306443 w 5778539"/>
                <a:gd name="connsiteY63" fmla="*/ 764541 h 1253778"/>
                <a:gd name="connsiteX64" fmla="*/ 310542 w 5778539"/>
                <a:gd name="connsiteY64" fmla="*/ 769984 h 1253778"/>
                <a:gd name="connsiteX65" fmla="*/ 319658 w 5778539"/>
                <a:gd name="connsiteY65" fmla="*/ 782400 h 1253778"/>
                <a:gd name="connsiteX66" fmla="*/ 320089 w 5778539"/>
                <a:gd name="connsiteY66" fmla="*/ 782658 h 1253778"/>
                <a:gd name="connsiteX67" fmla="*/ 320611 w 5778539"/>
                <a:gd name="connsiteY67" fmla="*/ 783352 h 1253778"/>
                <a:gd name="connsiteX68" fmla="*/ 368236 w 5778539"/>
                <a:gd name="connsiteY68" fmla="*/ 811927 h 1253778"/>
                <a:gd name="connsiteX69" fmla="*/ 465391 w 5778539"/>
                <a:gd name="connsiteY69" fmla="*/ 765255 h 1253778"/>
                <a:gd name="connsiteX70" fmla="*/ 495871 w 5778539"/>
                <a:gd name="connsiteY70" fmla="*/ 584280 h 1253778"/>
                <a:gd name="connsiteX71" fmla="*/ 486346 w 5778539"/>
                <a:gd name="connsiteY71" fmla="*/ 551895 h 1253778"/>
                <a:gd name="connsiteX72" fmla="*/ 485761 w 5778539"/>
                <a:gd name="connsiteY72" fmla="*/ 552113 h 1253778"/>
                <a:gd name="connsiteX73" fmla="*/ 1727215 w 5778539"/>
                <a:gd name="connsiteY73" fmla="*/ 469267 h 1253778"/>
                <a:gd name="connsiteX74" fmla="*/ 1714118 w 5778539"/>
                <a:gd name="connsiteY74" fmla="*/ 476649 h 1253778"/>
                <a:gd name="connsiteX75" fmla="*/ 1683638 w 5778539"/>
                <a:gd name="connsiteY75" fmla="*/ 593806 h 1253778"/>
                <a:gd name="connsiteX76" fmla="*/ 1736025 w 5778539"/>
                <a:gd name="connsiteY76" fmla="*/ 543323 h 1253778"/>
                <a:gd name="connsiteX77" fmla="*/ 1736978 w 5778539"/>
                <a:gd name="connsiteY77" fmla="*/ 481411 h 1253778"/>
                <a:gd name="connsiteX78" fmla="*/ 1728882 w 5778539"/>
                <a:gd name="connsiteY78" fmla="*/ 469862 h 1253778"/>
                <a:gd name="connsiteX79" fmla="*/ 1728050 w 5778539"/>
                <a:gd name="connsiteY79" fmla="*/ 470328 h 1253778"/>
                <a:gd name="connsiteX80" fmla="*/ 5366956 w 5778539"/>
                <a:gd name="connsiteY80" fmla="*/ 463314 h 1253778"/>
                <a:gd name="connsiteX81" fmla="*/ 5388863 w 5778539"/>
                <a:gd name="connsiteY81" fmla="*/ 481411 h 1253778"/>
                <a:gd name="connsiteX82" fmla="*/ 5398388 w 5778539"/>
                <a:gd name="connsiteY82" fmla="*/ 547134 h 1253778"/>
                <a:gd name="connsiteX83" fmla="*/ 5398388 w 5778539"/>
                <a:gd name="connsiteY83" fmla="*/ 558564 h 1253778"/>
                <a:gd name="connsiteX84" fmla="*/ 5396483 w 5778539"/>
                <a:gd name="connsiteY84" fmla="*/ 603331 h 1253778"/>
                <a:gd name="connsiteX85" fmla="*/ 5369813 w 5778539"/>
                <a:gd name="connsiteY85" fmla="*/ 630954 h 1253778"/>
                <a:gd name="connsiteX86" fmla="*/ 5340285 w 5778539"/>
                <a:gd name="connsiteY86" fmla="*/ 610951 h 1253778"/>
                <a:gd name="connsiteX87" fmla="*/ 5347906 w 5778539"/>
                <a:gd name="connsiteY87" fmla="*/ 482364 h 1253778"/>
                <a:gd name="connsiteX88" fmla="*/ 5366956 w 5778539"/>
                <a:gd name="connsiteY88" fmla="*/ 463314 h 1253778"/>
                <a:gd name="connsiteX89" fmla="*/ 2378011 w 5778539"/>
                <a:gd name="connsiteY89" fmla="*/ 441405 h 1253778"/>
                <a:gd name="connsiteX90" fmla="*/ 2417063 w 5778539"/>
                <a:gd name="connsiteY90" fmla="*/ 455693 h 1253778"/>
                <a:gd name="connsiteX91" fmla="*/ 2436113 w 5778539"/>
                <a:gd name="connsiteY91" fmla="*/ 497603 h 1253778"/>
                <a:gd name="connsiteX92" fmla="*/ 2427541 w 5778539"/>
                <a:gd name="connsiteY92" fmla="*/ 528083 h 1253778"/>
                <a:gd name="connsiteX93" fmla="*/ 2398013 w 5778539"/>
                <a:gd name="connsiteY93" fmla="*/ 550943 h 1253778"/>
                <a:gd name="connsiteX94" fmla="*/ 2367533 w 5778539"/>
                <a:gd name="connsiteY94" fmla="*/ 531893 h 1253778"/>
                <a:gd name="connsiteX95" fmla="*/ 2354198 w 5778539"/>
                <a:gd name="connsiteY95" fmla="*/ 471885 h 1253778"/>
                <a:gd name="connsiteX96" fmla="*/ 2378011 w 5778539"/>
                <a:gd name="connsiteY96" fmla="*/ 441405 h 1253778"/>
                <a:gd name="connsiteX97" fmla="*/ 4469700 w 5778539"/>
                <a:gd name="connsiteY97" fmla="*/ 432833 h 1253778"/>
                <a:gd name="connsiteX98" fmla="*/ 4514468 w 5778539"/>
                <a:gd name="connsiteY98" fmla="*/ 448073 h 1253778"/>
                <a:gd name="connsiteX99" fmla="*/ 4540185 w 5778539"/>
                <a:gd name="connsiteY99" fmla="*/ 532846 h 1253778"/>
                <a:gd name="connsiteX100" fmla="*/ 4547805 w 5778539"/>
                <a:gd name="connsiteY100" fmla="*/ 555706 h 1253778"/>
                <a:gd name="connsiteX101" fmla="*/ 4571618 w 5778539"/>
                <a:gd name="connsiteY101" fmla="*/ 546181 h 1253778"/>
                <a:gd name="connsiteX102" fmla="*/ 4591620 w 5778539"/>
                <a:gd name="connsiteY102" fmla="*/ 529036 h 1253778"/>
                <a:gd name="connsiteX103" fmla="*/ 4620195 w 5778539"/>
                <a:gd name="connsiteY103" fmla="*/ 528083 h 1253778"/>
                <a:gd name="connsiteX104" fmla="*/ 4632577 w 5778539"/>
                <a:gd name="connsiteY104" fmla="*/ 554753 h 1253778"/>
                <a:gd name="connsiteX105" fmla="*/ 4613527 w 5778539"/>
                <a:gd name="connsiteY105" fmla="*/ 591901 h 1253778"/>
                <a:gd name="connsiteX106" fmla="*/ 4519230 w 5778539"/>
                <a:gd name="connsiteY106" fmla="*/ 684293 h 1253778"/>
                <a:gd name="connsiteX107" fmla="*/ 4506847 w 5778539"/>
                <a:gd name="connsiteY107" fmla="*/ 702391 h 1253778"/>
                <a:gd name="connsiteX108" fmla="*/ 4434457 w 5778539"/>
                <a:gd name="connsiteY108" fmla="*/ 877651 h 1253778"/>
                <a:gd name="connsiteX109" fmla="*/ 4383975 w 5778539"/>
                <a:gd name="connsiteY109" fmla="*/ 927181 h 1253778"/>
                <a:gd name="connsiteX110" fmla="*/ 4356352 w 5778539"/>
                <a:gd name="connsiteY110" fmla="*/ 924323 h 1253778"/>
                <a:gd name="connsiteX111" fmla="*/ 4356352 w 5778539"/>
                <a:gd name="connsiteY111" fmla="*/ 896701 h 1253778"/>
                <a:gd name="connsiteX112" fmla="*/ 4409693 w 5778539"/>
                <a:gd name="connsiteY112" fmla="*/ 778591 h 1253778"/>
                <a:gd name="connsiteX113" fmla="*/ 4423027 w 5778539"/>
                <a:gd name="connsiteY113" fmla="*/ 732871 h 1253778"/>
                <a:gd name="connsiteX114" fmla="*/ 4387785 w 5778539"/>
                <a:gd name="connsiteY114" fmla="*/ 732871 h 1253778"/>
                <a:gd name="connsiteX115" fmla="*/ 4367782 w 5778539"/>
                <a:gd name="connsiteY115" fmla="*/ 703343 h 1253778"/>
                <a:gd name="connsiteX116" fmla="*/ 4414455 w 5778539"/>
                <a:gd name="connsiteY116" fmla="*/ 655718 h 1253778"/>
                <a:gd name="connsiteX117" fmla="*/ 4452555 w 5778539"/>
                <a:gd name="connsiteY117" fmla="*/ 587138 h 1253778"/>
                <a:gd name="connsiteX118" fmla="*/ 4449697 w 5778539"/>
                <a:gd name="connsiteY118" fmla="*/ 469981 h 1253778"/>
                <a:gd name="connsiteX119" fmla="*/ 4469700 w 5778539"/>
                <a:gd name="connsiteY119" fmla="*/ 432833 h 1253778"/>
                <a:gd name="connsiteX120" fmla="*/ 543734 w 5778539"/>
                <a:gd name="connsiteY120" fmla="*/ 373064 h 1253778"/>
                <a:gd name="connsiteX121" fmla="*/ 565403 w 5778539"/>
                <a:gd name="connsiteY121" fmla="*/ 385208 h 1253778"/>
                <a:gd name="connsiteX122" fmla="*/ 624458 w 5778539"/>
                <a:gd name="connsiteY122" fmla="*/ 429975 h 1253778"/>
                <a:gd name="connsiteX123" fmla="*/ 712088 w 5778539"/>
                <a:gd name="connsiteY123" fmla="*/ 568088 h 1253778"/>
                <a:gd name="connsiteX124" fmla="*/ 728281 w 5778539"/>
                <a:gd name="connsiteY124" fmla="*/ 794783 h 1253778"/>
                <a:gd name="connsiteX125" fmla="*/ 705421 w 5778539"/>
                <a:gd name="connsiteY125" fmla="*/ 1055768 h 1253778"/>
                <a:gd name="connsiteX126" fmla="*/ 636841 w 5778539"/>
                <a:gd name="connsiteY126" fmla="*/ 1178640 h 1253778"/>
                <a:gd name="connsiteX127" fmla="*/ 515873 w 5778539"/>
                <a:gd name="connsiteY127" fmla="*/ 1250078 h 1253778"/>
                <a:gd name="connsiteX128" fmla="*/ 435863 w 5778539"/>
                <a:gd name="connsiteY128" fmla="*/ 1229123 h 1253778"/>
                <a:gd name="connsiteX129" fmla="*/ 446341 w 5778539"/>
                <a:gd name="connsiteY129" fmla="*/ 1190070 h 1253778"/>
                <a:gd name="connsiteX130" fmla="*/ 493966 w 5778539"/>
                <a:gd name="connsiteY130" fmla="*/ 1175783 h 1253778"/>
                <a:gd name="connsiteX131" fmla="*/ 641603 w 5778539"/>
                <a:gd name="connsiteY131" fmla="*/ 973853 h 1253778"/>
                <a:gd name="connsiteX132" fmla="*/ 637793 w 5778539"/>
                <a:gd name="connsiteY132" fmla="*/ 595710 h 1253778"/>
                <a:gd name="connsiteX133" fmla="*/ 617791 w 5778539"/>
                <a:gd name="connsiteY133" fmla="*/ 529035 h 1253778"/>
                <a:gd name="connsiteX134" fmla="*/ 581596 w 5778539"/>
                <a:gd name="connsiteY134" fmla="*/ 505223 h 1253778"/>
                <a:gd name="connsiteX135" fmla="*/ 560641 w 5778539"/>
                <a:gd name="connsiteY135" fmla="*/ 541418 h 1253778"/>
                <a:gd name="connsiteX136" fmla="*/ 553973 w 5778539"/>
                <a:gd name="connsiteY136" fmla="*/ 710010 h 1253778"/>
                <a:gd name="connsiteX137" fmla="*/ 537781 w 5778539"/>
                <a:gd name="connsiteY137" fmla="*/ 805260 h 1253778"/>
                <a:gd name="connsiteX138" fmla="*/ 394906 w 5778539"/>
                <a:gd name="connsiteY138" fmla="*/ 890033 h 1253778"/>
                <a:gd name="connsiteX139" fmla="*/ 336803 w 5778539"/>
                <a:gd name="connsiteY139" fmla="*/ 870030 h 1253778"/>
                <a:gd name="connsiteX140" fmla="*/ 265366 w 5778539"/>
                <a:gd name="connsiteY140" fmla="*/ 831930 h 1253778"/>
                <a:gd name="connsiteX141" fmla="*/ 237743 w 5778539"/>
                <a:gd name="connsiteY141" fmla="*/ 754778 h 1253778"/>
                <a:gd name="connsiteX142" fmla="*/ 284416 w 5778539"/>
                <a:gd name="connsiteY142" fmla="*/ 676673 h 1253778"/>
                <a:gd name="connsiteX143" fmla="*/ 426338 w 5778539"/>
                <a:gd name="connsiteY143" fmla="*/ 517605 h 1253778"/>
                <a:gd name="connsiteX144" fmla="*/ 501586 w 5778539"/>
                <a:gd name="connsiteY144" fmla="*/ 449978 h 1253778"/>
                <a:gd name="connsiteX145" fmla="*/ 513968 w 5778539"/>
                <a:gd name="connsiteY145" fmla="*/ 426165 h 1253778"/>
                <a:gd name="connsiteX146" fmla="*/ 523493 w 5778539"/>
                <a:gd name="connsiteY146" fmla="*/ 390923 h 1253778"/>
                <a:gd name="connsiteX147" fmla="*/ 543734 w 5778539"/>
                <a:gd name="connsiteY147" fmla="*/ 373064 h 1253778"/>
                <a:gd name="connsiteX148" fmla="*/ 1736859 w 5778539"/>
                <a:gd name="connsiteY148" fmla="*/ 362706 h 1253778"/>
                <a:gd name="connsiteX149" fmla="*/ 1752218 w 5778539"/>
                <a:gd name="connsiteY149" fmla="*/ 381399 h 1253778"/>
                <a:gd name="connsiteX150" fmla="*/ 1807463 w 5778539"/>
                <a:gd name="connsiteY150" fmla="*/ 521416 h 1253778"/>
                <a:gd name="connsiteX151" fmla="*/ 1789365 w 5778539"/>
                <a:gd name="connsiteY151" fmla="*/ 594759 h 1253778"/>
                <a:gd name="connsiteX152" fmla="*/ 1669351 w 5778539"/>
                <a:gd name="connsiteY152" fmla="*/ 687151 h 1253778"/>
                <a:gd name="connsiteX153" fmla="*/ 1656015 w 5778539"/>
                <a:gd name="connsiteY153" fmla="*/ 702391 h 1253778"/>
                <a:gd name="connsiteX154" fmla="*/ 1652205 w 5778539"/>
                <a:gd name="connsiteY154" fmla="*/ 735729 h 1253778"/>
                <a:gd name="connsiteX155" fmla="*/ 1682686 w 5778539"/>
                <a:gd name="connsiteY155" fmla="*/ 737634 h 1253778"/>
                <a:gd name="connsiteX156" fmla="*/ 1729358 w 5778539"/>
                <a:gd name="connsiteY156" fmla="*/ 728109 h 1253778"/>
                <a:gd name="connsiteX157" fmla="*/ 1766505 w 5778539"/>
                <a:gd name="connsiteY157" fmla="*/ 778591 h 1253778"/>
                <a:gd name="connsiteX158" fmla="*/ 1741740 w 5778539"/>
                <a:gd name="connsiteY158" fmla="*/ 810024 h 1253778"/>
                <a:gd name="connsiteX159" fmla="*/ 1639823 w 5778539"/>
                <a:gd name="connsiteY159" fmla="*/ 850029 h 1253778"/>
                <a:gd name="connsiteX160" fmla="*/ 1569338 w 5778539"/>
                <a:gd name="connsiteY160" fmla="*/ 790974 h 1253778"/>
                <a:gd name="connsiteX161" fmla="*/ 1550288 w 5778539"/>
                <a:gd name="connsiteY161" fmla="*/ 778591 h 1253778"/>
                <a:gd name="connsiteX162" fmla="*/ 1482661 w 5778539"/>
                <a:gd name="connsiteY162" fmla="*/ 867174 h 1253778"/>
                <a:gd name="connsiteX163" fmla="*/ 1474088 w 5778539"/>
                <a:gd name="connsiteY163" fmla="*/ 915751 h 1253778"/>
                <a:gd name="connsiteX164" fmla="*/ 1452180 w 5778539"/>
                <a:gd name="connsiteY164" fmla="*/ 936706 h 1253778"/>
                <a:gd name="connsiteX165" fmla="*/ 1423605 w 5778539"/>
                <a:gd name="connsiteY165" fmla="*/ 921466 h 1253778"/>
                <a:gd name="connsiteX166" fmla="*/ 1415986 w 5778539"/>
                <a:gd name="connsiteY166" fmla="*/ 907179 h 1253778"/>
                <a:gd name="connsiteX167" fmla="*/ 1379790 w 5778539"/>
                <a:gd name="connsiteY167" fmla="*/ 899559 h 1253778"/>
                <a:gd name="connsiteX168" fmla="*/ 1317878 w 5778539"/>
                <a:gd name="connsiteY168" fmla="*/ 948136 h 1253778"/>
                <a:gd name="connsiteX169" fmla="*/ 1269301 w 5778539"/>
                <a:gd name="connsiteY169" fmla="*/ 951946 h 1253778"/>
                <a:gd name="connsiteX170" fmla="*/ 1255965 w 5778539"/>
                <a:gd name="connsiteY170" fmla="*/ 909084 h 1253778"/>
                <a:gd name="connsiteX171" fmla="*/ 1261680 w 5778539"/>
                <a:gd name="connsiteY171" fmla="*/ 850029 h 1253778"/>
                <a:gd name="connsiteX172" fmla="*/ 1242630 w 5778539"/>
                <a:gd name="connsiteY172" fmla="*/ 781449 h 1253778"/>
                <a:gd name="connsiteX173" fmla="*/ 1233105 w 5778539"/>
                <a:gd name="connsiteY173" fmla="*/ 765256 h 1253778"/>
                <a:gd name="connsiteX174" fmla="*/ 1247393 w 5778539"/>
                <a:gd name="connsiteY174" fmla="*/ 714774 h 1253778"/>
                <a:gd name="connsiteX175" fmla="*/ 1283588 w 5778539"/>
                <a:gd name="connsiteY175" fmla="*/ 716679 h 1253778"/>
                <a:gd name="connsiteX176" fmla="*/ 1328355 w 5778539"/>
                <a:gd name="connsiteY176" fmla="*/ 783354 h 1253778"/>
                <a:gd name="connsiteX177" fmla="*/ 1316926 w 5778539"/>
                <a:gd name="connsiteY177" fmla="*/ 864316 h 1253778"/>
                <a:gd name="connsiteX178" fmla="*/ 1391220 w 5778539"/>
                <a:gd name="connsiteY178" fmla="*/ 809071 h 1253778"/>
                <a:gd name="connsiteX179" fmla="*/ 1407413 w 5778539"/>
                <a:gd name="connsiteY179" fmla="*/ 738586 h 1253778"/>
                <a:gd name="connsiteX180" fmla="*/ 1395030 w 5778539"/>
                <a:gd name="connsiteY180" fmla="*/ 607141 h 1253778"/>
                <a:gd name="connsiteX181" fmla="*/ 1391220 w 5778539"/>
                <a:gd name="connsiteY181" fmla="*/ 520464 h 1253778"/>
                <a:gd name="connsiteX182" fmla="*/ 1392173 w 5778539"/>
                <a:gd name="connsiteY182" fmla="*/ 506176 h 1253778"/>
                <a:gd name="connsiteX183" fmla="*/ 1417890 w 5778539"/>
                <a:gd name="connsiteY183" fmla="*/ 470934 h 1253778"/>
                <a:gd name="connsiteX184" fmla="*/ 1442655 w 5778539"/>
                <a:gd name="connsiteY184" fmla="*/ 500461 h 1253778"/>
                <a:gd name="connsiteX185" fmla="*/ 1496948 w 5778539"/>
                <a:gd name="connsiteY185" fmla="*/ 723346 h 1253778"/>
                <a:gd name="connsiteX186" fmla="*/ 1513140 w 5778539"/>
                <a:gd name="connsiteY186" fmla="*/ 732871 h 1253778"/>
                <a:gd name="connsiteX187" fmla="*/ 1592198 w 5778539"/>
                <a:gd name="connsiteY187" fmla="*/ 649051 h 1253778"/>
                <a:gd name="connsiteX188" fmla="*/ 1671255 w 5778539"/>
                <a:gd name="connsiteY188" fmla="*/ 414736 h 1253778"/>
                <a:gd name="connsiteX189" fmla="*/ 1712213 w 5778539"/>
                <a:gd name="connsiteY189" fmla="*/ 363301 h 1253778"/>
                <a:gd name="connsiteX190" fmla="*/ 1736859 w 5778539"/>
                <a:gd name="connsiteY190" fmla="*/ 362706 h 1253778"/>
                <a:gd name="connsiteX191" fmla="*/ 3765804 w 5778539"/>
                <a:gd name="connsiteY191" fmla="*/ 306151 h 1253778"/>
                <a:gd name="connsiteX192" fmla="*/ 3740704 w 5778539"/>
                <a:gd name="connsiteY192" fmla="*/ 318856 h 1253778"/>
                <a:gd name="connsiteX193" fmla="*/ 3728181 w 5778539"/>
                <a:gd name="connsiteY193" fmla="*/ 324963 h 1253778"/>
                <a:gd name="connsiteX194" fmla="*/ 3727759 w 5778539"/>
                <a:gd name="connsiteY194" fmla="*/ 325409 h 1253778"/>
                <a:gd name="connsiteX195" fmla="*/ 3727228 w 5778539"/>
                <a:gd name="connsiteY195" fmla="*/ 325677 h 1253778"/>
                <a:gd name="connsiteX196" fmla="*/ 3697224 w 5778539"/>
                <a:gd name="connsiteY196" fmla="*/ 356633 h 1253778"/>
                <a:gd name="connsiteX197" fmla="*/ 3698177 w 5778539"/>
                <a:gd name="connsiteY197" fmla="*/ 367111 h 1253778"/>
                <a:gd name="connsiteX198" fmla="*/ 3699129 w 5778539"/>
                <a:gd name="connsiteY198" fmla="*/ 367111 h 1253778"/>
                <a:gd name="connsiteX199" fmla="*/ 3709607 w 5778539"/>
                <a:gd name="connsiteY199" fmla="*/ 367111 h 1253778"/>
                <a:gd name="connsiteX200" fmla="*/ 3710559 w 5778539"/>
                <a:gd name="connsiteY200" fmla="*/ 367111 h 1253778"/>
                <a:gd name="connsiteX201" fmla="*/ 3773424 w 5778539"/>
                <a:gd name="connsiteY201" fmla="*/ 314724 h 1253778"/>
                <a:gd name="connsiteX202" fmla="*/ 3773424 w 5778539"/>
                <a:gd name="connsiteY202" fmla="*/ 314723 h 1253778"/>
                <a:gd name="connsiteX203" fmla="*/ 3773418 w 5778539"/>
                <a:gd name="connsiteY203" fmla="*/ 314716 h 1253778"/>
                <a:gd name="connsiteX204" fmla="*/ 3766757 w 5778539"/>
                <a:gd name="connsiteY204" fmla="*/ 306151 h 1253778"/>
                <a:gd name="connsiteX205" fmla="*/ 3766092 w 5778539"/>
                <a:gd name="connsiteY205" fmla="*/ 306475 h 1253778"/>
                <a:gd name="connsiteX206" fmla="*/ 2640186 w 5778539"/>
                <a:gd name="connsiteY206" fmla="*/ 300911 h 1253778"/>
                <a:gd name="connsiteX207" fmla="*/ 2630423 w 5778539"/>
                <a:gd name="connsiteY207" fmla="*/ 303292 h 1253778"/>
                <a:gd name="connsiteX208" fmla="*/ 2558985 w 5778539"/>
                <a:gd name="connsiteY208" fmla="*/ 359490 h 1253778"/>
                <a:gd name="connsiteX209" fmla="*/ 2547555 w 5778539"/>
                <a:gd name="connsiteY209" fmla="*/ 384255 h 1253778"/>
                <a:gd name="connsiteX210" fmla="*/ 2554223 w 5778539"/>
                <a:gd name="connsiteY210" fmla="*/ 412830 h 1253778"/>
                <a:gd name="connsiteX211" fmla="*/ 2579940 w 5778539"/>
                <a:gd name="connsiteY211" fmla="*/ 418545 h 1253778"/>
                <a:gd name="connsiteX212" fmla="*/ 2650426 w 5778539"/>
                <a:gd name="connsiteY212" fmla="*/ 320437 h 1253778"/>
                <a:gd name="connsiteX213" fmla="*/ 2651378 w 5778539"/>
                <a:gd name="connsiteY213" fmla="*/ 301387 h 1253778"/>
                <a:gd name="connsiteX214" fmla="*/ 2640186 w 5778539"/>
                <a:gd name="connsiteY214" fmla="*/ 300911 h 1253778"/>
                <a:gd name="connsiteX215" fmla="*/ 5686043 w 5778539"/>
                <a:gd name="connsiteY215" fmla="*/ 253764 h 1253778"/>
                <a:gd name="connsiteX216" fmla="*/ 5686015 w 5778539"/>
                <a:gd name="connsiteY216" fmla="*/ 253766 h 1253778"/>
                <a:gd name="connsiteX217" fmla="*/ 5650801 w 5778539"/>
                <a:gd name="connsiteY217" fmla="*/ 256384 h 1253778"/>
                <a:gd name="connsiteX218" fmla="*/ 5650723 w 5778539"/>
                <a:gd name="connsiteY218" fmla="*/ 256481 h 1253778"/>
                <a:gd name="connsiteX219" fmla="*/ 5650443 w 5778539"/>
                <a:gd name="connsiteY219" fmla="*/ 256503 h 1253778"/>
                <a:gd name="connsiteX220" fmla="*/ 5644426 w 5778539"/>
                <a:gd name="connsiteY220" fmla="*/ 264352 h 1253778"/>
                <a:gd name="connsiteX221" fmla="*/ 5626989 w 5778539"/>
                <a:gd name="connsiteY221" fmla="*/ 286149 h 1253778"/>
                <a:gd name="connsiteX222" fmla="*/ 5623030 w 5778539"/>
                <a:gd name="connsiteY222" fmla="*/ 302431 h 1253778"/>
                <a:gd name="connsiteX223" fmla="*/ 5623138 w 5778539"/>
                <a:gd name="connsiteY223" fmla="*/ 302934 h 1253778"/>
                <a:gd name="connsiteX224" fmla="*/ 5623029 w 5778539"/>
                <a:gd name="connsiteY224" fmla="*/ 303384 h 1253778"/>
                <a:gd name="connsiteX225" fmla="*/ 5656515 w 5778539"/>
                <a:gd name="connsiteY225" fmla="*/ 343299 h 1253778"/>
                <a:gd name="connsiteX226" fmla="*/ 5685950 w 5778539"/>
                <a:gd name="connsiteY226" fmla="*/ 254045 h 1253778"/>
                <a:gd name="connsiteX227" fmla="*/ 5686044 w 5778539"/>
                <a:gd name="connsiteY227" fmla="*/ 253764 h 1253778"/>
                <a:gd name="connsiteX228" fmla="*/ 2564581 w 5778539"/>
                <a:gd name="connsiteY228" fmla="*/ 210900 h 1253778"/>
                <a:gd name="connsiteX229" fmla="*/ 2592323 w 5778539"/>
                <a:gd name="connsiteY229" fmla="*/ 226140 h 1253778"/>
                <a:gd name="connsiteX230" fmla="*/ 2626613 w 5778539"/>
                <a:gd name="connsiteY230" fmla="*/ 242332 h 1253778"/>
                <a:gd name="connsiteX231" fmla="*/ 2694240 w 5778539"/>
                <a:gd name="connsiteY231" fmla="*/ 252810 h 1253778"/>
                <a:gd name="connsiteX232" fmla="*/ 2721863 w 5778539"/>
                <a:gd name="connsiteY232" fmla="*/ 313770 h 1253778"/>
                <a:gd name="connsiteX233" fmla="*/ 2626613 w 5778539"/>
                <a:gd name="connsiteY233" fmla="*/ 459502 h 1253778"/>
                <a:gd name="connsiteX234" fmla="*/ 2578988 w 5778539"/>
                <a:gd name="connsiteY234" fmla="*/ 489030 h 1253778"/>
                <a:gd name="connsiteX235" fmla="*/ 2543745 w 5778539"/>
                <a:gd name="connsiteY235" fmla="*/ 503317 h 1253778"/>
                <a:gd name="connsiteX236" fmla="*/ 2545650 w 5778539"/>
                <a:gd name="connsiteY236" fmla="*/ 510937 h 1253778"/>
                <a:gd name="connsiteX237" fmla="*/ 2567558 w 5778539"/>
                <a:gd name="connsiteY237" fmla="*/ 511890 h 1253778"/>
                <a:gd name="connsiteX238" fmla="*/ 2593275 w 5778539"/>
                <a:gd name="connsiteY238" fmla="*/ 542370 h 1253778"/>
                <a:gd name="connsiteX239" fmla="*/ 2570415 w 5778539"/>
                <a:gd name="connsiteY239" fmla="*/ 613807 h 1253778"/>
                <a:gd name="connsiteX240" fmla="*/ 2587560 w 5778539"/>
                <a:gd name="connsiteY240" fmla="*/ 608092 h 1253778"/>
                <a:gd name="connsiteX241" fmla="*/ 2646615 w 5778539"/>
                <a:gd name="connsiteY241" fmla="*/ 577612 h 1253778"/>
                <a:gd name="connsiteX242" fmla="*/ 2678048 w 5778539"/>
                <a:gd name="connsiteY242" fmla="*/ 568087 h 1253778"/>
                <a:gd name="connsiteX243" fmla="*/ 2712338 w 5778539"/>
                <a:gd name="connsiteY243" fmla="*/ 605235 h 1253778"/>
                <a:gd name="connsiteX244" fmla="*/ 2630423 w 5778539"/>
                <a:gd name="connsiteY244" fmla="*/ 757635 h 1253778"/>
                <a:gd name="connsiteX245" fmla="*/ 2619945 w 5778539"/>
                <a:gd name="connsiteY245" fmla="*/ 768112 h 1253778"/>
                <a:gd name="connsiteX246" fmla="*/ 2618040 w 5778539"/>
                <a:gd name="connsiteY246" fmla="*/ 774780 h 1253778"/>
                <a:gd name="connsiteX247" fmla="*/ 2655188 w 5778539"/>
                <a:gd name="connsiteY247" fmla="*/ 799545 h 1253778"/>
                <a:gd name="connsiteX248" fmla="*/ 2674238 w 5778539"/>
                <a:gd name="connsiteY248" fmla="*/ 843360 h 1253778"/>
                <a:gd name="connsiteX249" fmla="*/ 2640900 w 5778539"/>
                <a:gd name="connsiteY249" fmla="*/ 957660 h 1253778"/>
                <a:gd name="connsiteX250" fmla="*/ 2656140 w 5778539"/>
                <a:gd name="connsiteY250" fmla="*/ 1031955 h 1253778"/>
                <a:gd name="connsiteX251" fmla="*/ 2680905 w 5778539"/>
                <a:gd name="connsiteY251" fmla="*/ 1071960 h 1253778"/>
                <a:gd name="connsiteX252" fmla="*/ 2676143 w 5778539"/>
                <a:gd name="connsiteY252" fmla="*/ 1104345 h 1253778"/>
                <a:gd name="connsiteX253" fmla="*/ 2647568 w 5778539"/>
                <a:gd name="connsiteY253" fmla="*/ 1105297 h 1253778"/>
                <a:gd name="connsiteX254" fmla="*/ 2600895 w 5778539"/>
                <a:gd name="connsiteY254" fmla="*/ 1078627 h 1253778"/>
                <a:gd name="connsiteX255" fmla="*/ 2576130 w 5778539"/>
                <a:gd name="connsiteY255" fmla="*/ 1087200 h 1253778"/>
                <a:gd name="connsiteX256" fmla="*/ 2528505 w 5778539"/>
                <a:gd name="connsiteY256" fmla="*/ 1153875 h 1253778"/>
                <a:gd name="connsiteX257" fmla="*/ 2481833 w 5778539"/>
                <a:gd name="connsiteY257" fmla="*/ 1149112 h 1253778"/>
                <a:gd name="connsiteX258" fmla="*/ 2462783 w 5778539"/>
                <a:gd name="connsiteY258" fmla="*/ 1081485 h 1253778"/>
                <a:gd name="connsiteX259" fmla="*/ 2506598 w 5778539"/>
                <a:gd name="connsiteY259" fmla="*/ 809070 h 1253778"/>
                <a:gd name="connsiteX260" fmla="*/ 2533268 w 5778539"/>
                <a:gd name="connsiteY260" fmla="*/ 782400 h 1253778"/>
                <a:gd name="connsiteX261" fmla="*/ 2587560 w 5778539"/>
                <a:gd name="connsiteY261" fmla="*/ 733822 h 1253778"/>
                <a:gd name="connsiteX262" fmla="*/ 2599943 w 5778539"/>
                <a:gd name="connsiteY262" fmla="*/ 699532 h 1253778"/>
                <a:gd name="connsiteX263" fmla="*/ 2595180 w 5778539"/>
                <a:gd name="connsiteY263" fmla="*/ 680482 h 1253778"/>
                <a:gd name="connsiteX264" fmla="*/ 2575178 w 5778539"/>
                <a:gd name="connsiteY264" fmla="*/ 681435 h 1253778"/>
                <a:gd name="connsiteX265" fmla="*/ 2448495 w 5778539"/>
                <a:gd name="connsiteY265" fmla="*/ 796687 h 1253778"/>
                <a:gd name="connsiteX266" fmla="*/ 2255138 w 5778539"/>
                <a:gd name="connsiteY266" fmla="*/ 1079580 h 1253778"/>
                <a:gd name="connsiteX267" fmla="*/ 2228468 w 5778539"/>
                <a:gd name="connsiteY267" fmla="*/ 1111012 h 1253778"/>
                <a:gd name="connsiteX268" fmla="*/ 2202750 w 5778539"/>
                <a:gd name="connsiteY268" fmla="*/ 1114822 h 1253778"/>
                <a:gd name="connsiteX269" fmla="*/ 2190368 w 5778539"/>
                <a:gd name="connsiteY269" fmla="*/ 1091010 h 1253778"/>
                <a:gd name="connsiteX270" fmla="*/ 2197988 w 5778539"/>
                <a:gd name="connsiteY270" fmla="*/ 1066245 h 1253778"/>
                <a:gd name="connsiteX271" fmla="*/ 2387535 w 5778539"/>
                <a:gd name="connsiteY271" fmla="*/ 765255 h 1253778"/>
                <a:gd name="connsiteX272" fmla="*/ 2459925 w 5778539"/>
                <a:gd name="connsiteY272" fmla="*/ 677625 h 1253778"/>
                <a:gd name="connsiteX273" fmla="*/ 2452305 w 5778539"/>
                <a:gd name="connsiteY273" fmla="*/ 650955 h 1253778"/>
                <a:gd name="connsiteX274" fmla="*/ 2424683 w 5778539"/>
                <a:gd name="connsiteY274" fmla="*/ 599520 h 1253778"/>
                <a:gd name="connsiteX275" fmla="*/ 2478975 w 5778539"/>
                <a:gd name="connsiteY275" fmla="*/ 482362 h 1253778"/>
                <a:gd name="connsiteX276" fmla="*/ 2484690 w 5778539"/>
                <a:gd name="connsiteY276" fmla="*/ 417592 h 1253778"/>
                <a:gd name="connsiteX277" fmla="*/ 2476118 w 5778539"/>
                <a:gd name="connsiteY277" fmla="*/ 423307 h 1253778"/>
                <a:gd name="connsiteX278" fmla="*/ 2442780 w 5778539"/>
                <a:gd name="connsiteY278" fmla="*/ 445215 h 1253778"/>
                <a:gd name="connsiteX279" fmla="*/ 2397060 w 5778539"/>
                <a:gd name="connsiteY279" fmla="*/ 391875 h 1253778"/>
                <a:gd name="connsiteX280" fmla="*/ 2402775 w 5778539"/>
                <a:gd name="connsiteY280" fmla="*/ 370920 h 1253778"/>
                <a:gd name="connsiteX281" fmla="*/ 2434208 w 5778539"/>
                <a:gd name="connsiteY281" fmla="*/ 269955 h 1253778"/>
                <a:gd name="connsiteX282" fmla="*/ 2446590 w 5778539"/>
                <a:gd name="connsiteY282" fmla="*/ 245190 h 1253778"/>
                <a:gd name="connsiteX283" fmla="*/ 2474213 w 5778539"/>
                <a:gd name="connsiteY283" fmla="*/ 238522 h 1253778"/>
                <a:gd name="connsiteX284" fmla="*/ 2487548 w 5778539"/>
                <a:gd name="connsiteY284" fmla="*/ 258525 h 1253778"/>
                <a:gd name="connsiteX285" fmla="*/ 2489453 w 5778539"/>
                <a:gd name="connsiteY285" fmla="*/ 283290 h 1253778"/>
                <a:gd name="connsiteX286" fmla="*/ 2498025 w 5778539"/>
                <a:gd name="connsiteY286" fmla="*/ 294720 h 1253778"/>
                <a:gd name="connsiteX287" fmla="*/ 2511360 w 5778539"/>
                <a:gd name="connsiteY287" fmla="*/ 289005 h 1253778"/>
                <a:gd name="connsiteX288" fmla="*/ 2529458 w 5778539"/>
                <a:gd name="connsiteY288" fmla="*/ 254715 h 1253778"/>
                <a:gd name="connsiteX289" fmla="*/ 2538983 w 5778539"/>
                <a:gd name="connsiteY289" fmla="*/ 229950 h 1253778"/>
                <a:gd name="connsiteX290" fmla="*/ 2564581 w 5778539"/>
                <a:gd name="connsiteY290" fmla="*/ 210900 h 1253778"/>
                <a:gd name="connsiteX291" fmla="*/ 5552693 w 5778539"/>
                <a:gd name="connsiteY291" fmla="*/ 164944 h 1253778"/>
                <a:gd name="connsiteX292" fmla="*/ 5570790 w 5778539"/>
                <a:gd name="connsiteY292" fmla="*/ 168039 h 1253778"/>
                <a:gd name="connsiteX293" fmla="*/ 5600318 w 5778539"/>
                <a:gd name="connsiteY293" fmla="*/ 183279 h 1253778"/>
                <a:gd name="connsiteX294" fmla="*/ 5678423 w 5778539"/>
                <a:gd name="connsiteY294" fmla="*/ 186137 h 1253778"/>
                <a:gd name="connsiteX295" fmla="*/ 5767006 w 5778539"/>
                <a:gd name="connsiteY295" fmla="*/ 196614 h 1253778"/>
                <a:gd name="connsiteX296" fmla="*/ 5778435 w 5778539"/>
                <a:gd name="connsiteY296" fmla="*/ 223284 h 1253778"/>
                <a:gd name="connsiteX297" fmla="*/ 5759385 w 5778539"/>
                <a:gd name="connsiteY297" fmla="*/ 302342 h 1253778"/>
                <a:gd name="connsiteX298" fmla="*/ 5718428 w 5778539"/>
                <a:gd name="connsiteY298" fmla="*/ 389972 h 1253778"/>
                <a:gd name="connsiteX299" fmla="*/ 5720333 w 5778539"/>
                <a:gd name="connsiteY299" fmla="*/ 442359 h 1253778"/>
                <a:gd name="connsiteX300" fmla="*/ 5720333 w 5778539"/>
                <a:gd name="connsiteY300" fmla="*/ 540467 h 1253778"/>
                <a:gd name="connsiteX301" fmla="*/ 5693663 w 5778539"/>
                <a:gd name="connsiteY301" fmla="*/ 609047 h 1253778"/>
                <a:gd name="connsiteX302" fmla="*/ 5640323 w 5778539"/>
                <a:gd name="connsiteY302" fmla="*/ 698582 h 1253778"/>
                <a:gd name="connsiteX303" fmla="*/ 5541263 w 5778539"/>
                <a:gd name="connsiteY303" fmla="*/ 792879 h 1253778"/>
                <a:gd name="connsiteX304" fmla="*/ 5539358 w 5778539"/>
                <a:gd name="connsiteY304" fmla="*/ 830027 h 1253778"/>
                <a:gd name="connsiteX305" fmla="*/ 5557456 w 5778539"/>
                <a:gd name="connsiteY305" fmla="*/ 876699 h 1253778"/>
                <a:gd name="connsiteX306" fmla="*/ 5586983 w 5778539"/>
                <a:gd name="connsiteY306" fmla="*/ 903369 h 1253778"/>
                <a:gd name="connsiteX307" fmla="*/ 5617463 w 5778539"/>
                <a:gd name="connsiteY307" fmla="*/ 913847 h 1253778"/>
                <a:gd name="connsiteX308" fmla="*/ 5614606 w 5778539"/>
                <a:gd name="connsiteY308" fmla="*/ 951947 h 1253778"/>
                <a:gd name="connsiteX309" fmla="*/ 5615558 w 5778539"/>
                <a:gd name="connsiteY309" fmla="*/ 1010049 h 1253778"/>
                <a:gd name="connsiteX310" fmla="*/ 5605081 w 5778539"/>
                <a:gd name="connsiteY310" fmla="*/ 1139589 h 1253778"/>
                <a:gd name="connsiteX311" fmla="*/ 5456490 w 5778539"/>
                <a:gd name="connsiteY311" fmla="*/ 1175784 h 1253778"/>
                <a:gd name="connsiteX312" fmla="*/ 5434583 w 5778539"/>
                <a:gd name="connsiteY312" fmla="*/ 1119587 h 1253778"/>
                <a:gd name="connsiteX313" fmla="*/ 5489828 w 5778539"/>
                <a:gd name="connsiteY313" fmla="*/ 1012907 h 1253778"/>
                <a:gd name="connsiteX314" fmla="*/ 5505068 w 5778539"/>
                <a:gd name="connsiteY314" fmla="*/ 905274 h 1253778"/>
                <a:gd name="connsiteX315" fmla="*/ 5486970 w 5778539"/>
                <a:gd name="connsiteY315" fmla="*/ 875747 h 1253778"/>
                <a:gd name="connsiteX316" fmla="*/ 5467920 w 5778539"/>
                <a:gd name="connsiteY316" fmla="*/ 856697 h 1253778"/>
                <a:gd name="connsiteX317" fmla="*/ 5468873 w 5778539"/>
                <a:gd name="connsiteY317" fmla="*/ 801452 h 1253778"/>
                <a:gd name="connsiteX318" fmla="*/ 5593650 w 5778539"/>
                <a:gd name="connsiteY318" fmla="*/ 655719 h 1253778"/>
                <a:gd name="connsiteX319" fmla="*/ 5627940 w 5778539"/>
                <a:gd name="connsiteY319" fmla="*/ 568089 h 1253778"/>
                <a:gd name="connsiteX320" fmla="*/ 5626988 w 5778539"/>
                <a:gd name="connsiteY320" fmla="*/ 548087 h 1253778"/>
                <a:gd name="connsiteX321" fmla="*/ 5606033 w 5778539"/>
                <a:gd name="connsiteY321" fmla="*/ 545229 h 1253778"/>
                <a:gd name="connsiteX322" fmla="*/ 5594603 w 5778539"/>
                <a:gd name="connsiteY322" fmla="*/ 565232 h 1253778"/>
                <a:gd name="connsiteX323" fmla="*/ 5486018 w 5778539"/>
                <a:gd name="connsiteY323" fmla="*/ 679532 h 1253778"/>
                <a:gd name="connsiteX324" fmla="*/ 5413628 w 5778539"/>
                <a:gd name="connsiteY324" fmla="*/ 747159 h 1253778"/>
                <a:gd name="connsiteX325" fmla="*/ 5313615 w 5778539"/>
                <a:gd name="connsiteY325" fmla="*/ 839552 h 1253778"/>
                <a:gd name="connsiteX326" fmla="*/ 5306948 w 5778539"/>
                <a:gd name="connsiteY326" fmla="*/ 844314 h 1253778"/>
                <a:gd name="connsiteX327" fmla="*/ 5259323 w 5778539"/>
                <a:gd name="connsiteY327" fmla="*/ 844314 h 1253778"/>
                <a:gd name="connsiteX328" fmla="*/ 5265990 w 5778539"/>
                <a:gd name="connsiteY328" fmla="*/ 799547 h 1253778"/>
                <a:gd name="connsiteX329" fmla="*/ 5324093 w 5778539"/>
                <a:gd name="connsiteY329" fmla="*/ 738587 h 1253778"/>
                <a:gd name="connsiteX330" fmla="*/ 5503163 w 5778539"/>
                <a:gd name="connsiteY330" fmla="*/ 560469 h 1253778"/>
                <a:gd name="connsiteX331" fmla="*/ 5525070 w 5778539"/>
                <a:gd name="connsiteY331" fmla="*/ 504272 h 1253778"/>
                <a:gd name="connsiteX332" fmla="*/ 5508878 w 5778539"/>
                <a:gd name="connsiteY332" fmla="*/ 489984 h 1253778"/>
                <a:gd name="connsiteX333" fmla="*/ 5467920 w 5778539"/>
                <a:gd name="connsiteY333" fmla="*/ 466172 h 1253778"/>
                <a:gd name="connsiteX334" fmla="*/ 5410770 w 5778539"/>
                <a:gd name="connsiteY334" fmla="*/ 322344 h 1253778"/>
                <a:gd name="connsiteX335" fmla="*/ 5386006 w 5778539"/>
                <a:gd name="connsiteY335" fmla="*/ 274719 h 1253778"/>
                <a:gd name="connsiteX336" fmla="*/ 5386006 w 5778539"/>
                <a:gd name="connsiteY336" fmla="*/ 230904 h 1253778"/>
                <a:gd name="connsiteX337" fmla="*/ 5425058 w 5778539"/>
                <a:gd name="connsiteY337" fmla="*/ 246144 h 1253778"/>
                <a:gd name="connsiteX338" fmla="*/ 5450775 w 5778539"/>
                <a:gd name="connsiteY338" fmla="*/ 288054 h 1253778"/>
                <a:gd name="connsiteX339" fmla="*/ 5493638 w 5778539"/>
                <a:gd name="connsiteY339" fmla="*/ 385209 h 1253778"/>
                <a:gd name="connsiteX340" fmla="*/ 5572695 w 5778539"/>
                <a:gd name="connsiteY340" fmla="*/ 259479 h 1253778"/>
                <a:gd name="connsiteX341" fmla="*/ 5536500 w 5778539"/>
                <a:gd name="connsiteY341" fmla="*/ 257574 h 1253778"/>
                <a:gd name="connsiteX342" fmla="*/ 5499353 w 5778539"/>
                <a:gd name="connsiteY342" fmla="*/ 231857 h 1253778"/>
                <a:gd name="connsiteX343" fmla="*/ 5508878 w 5778539"/>
                <a:gd name="connsiteY343" fmla="*/ 198519 h 1253778"/>
                <a:gd name="connsiteX344" fmla="*/ 5537453 w 5778539"/>
                <a:gd name="connsiteY344" fmla="*/ 174707 h 1253778"/>
                <a:gd name="connsiteX345" fmla="*/ 5552693 w 5778539"/>
                <a:gd name="connsiteY345" fmla="*/ 164944 h 1253778"/>
                <a:gd name="connsiteX346" fmla="*/ 3677222 w 5778539"/>
                <a:gd name="connsiteY346" fmla="*/ 147084 h 1253778"/>
                <a:gd name="connsiteX347" fmla="*/ 3707702 w 5778539"/>
                <a:gd name="connsiteY347" fmla="*/ 178516 h 1253778"/>
                <a:gd name="connsiteX348" fmla="*/ 3711511 w 5778539"/>
                <a:gd name="connsiteY348" fmla="*/ 254716 h 1253778"/>
                <a:gd name="connsiteX349" fmla="*/ 3713417 w 5778539"/>
                <a:gd name="connsiteY349" fmla="*/ 270909 h 1253778"/>
                <a:gd name="connsiteX350" fmla="*/ 3743897 w 5778539"/>
                <a:gd name="connsiteY350" fmla="*/ 256621 h 1253778"/>
                <a:gd name="connsiteX351" fmla="*/ 3809619 w 5778539"/>
                <a:gd name="connsiteY351" fmla="*/ 226141 h 1253778"/>
                <a:gd name="connsiteX352" fmla="*/ 3857244 w 5778539"/>
                <a:gd name="connsiteY352" fmla="*/ 240429 h 1253778"/>
                <a:gd name="connsiteX353" fmla="*/ 3858197 w 5778539"/>
                <a:gd name="connsiteY353" fmla="*/ 292816 h 1253778"/>
                <a:gd name="connsiteX354" fmla="*/ 3801999 w 5778539"/>
                <a:gd name="connsiteY354" fmla="*/ 350919 h 1253778"/>
                <a:gd name="connsiteX355" fmla="*/ 3712464 w 5778539"/>
                <a:gd name="connsiteY355" fmla="*/ 427119 h 1253778"/>
                <a:gd name="connsiteX356" fmla="*/ 3712464 w 5778539"/>
                <a:gd name="connsiteY356" fmla="*/ 435691 h 1253778"/>
                <a:gd name="connsiteX357" fmla="*/ 3724847 w 5778539"/>
                <a:gd name="connsiteY357" fmla="*/ 435691 h 1253778"/>
                <a:gd name="connsiteX358" fmla="*/ 3772472 w 5778539"/>
                <a:gd name="connsiteY358" fmla="*/ 456646 h 1253778"/>
                <a:gd name="connsiteX359" fmla="*/ 3766757 w 5778539"/>
                <a:gd name="connsiteY359" fmla="*/ 523321 h 1253778"/>
                <a:gd name="connsiteX360" fmla="*/ 3718179 w 5778539"/>
                <a:gd name="connsiteY360" fmla="*/ 581424 h 1253778"/>
                <a:gd name="connsiteX361" fmla="*/ 3712464 w 5778539"/>
                <a:gd name="connsiteY361" fmla="*/ 576661 h 1253778"/>
                <a:gd name="connsiteX362" fmla="*/ 3730561 w 5778539"/>
                <a:gd name="connsiteY362" fmla="*/ 598569 h 1253778"/>
                <a:gd name="connsiteX363" fmla="*/ 3732467 w 5778539"/>
                <a:gd name="connsiteY363" fmla="*/ 662386 h 1253778"/>
                <a:gd name="connsiteX364" fmla="*/ 3722942 w 5778539"/>
                <a:gd name="connsiteY364" fmla="*/ 695724 h 1253778"/>
                <a:gd name="connsiteX365" fmla="*/ 3673411 w 5778539"/>
                <a:gd name="connsiteY365" fmla="*/ 910036 h 1253778"/>
                <a:gd name="connsiteX366" fmla="*/ 3663886 w 5778539"/>
                <a:gd name="connsiteY366" fmla="*/ 983379 h 1253778"/>
                <a:gd name="connsiteX367" fmla="*/ 3694367 w 5778539"/>
                <a:gd name="connsiteY367" fmla="*/ 1011954 h 1253778"/>
                <a:gd name="connsiteX368" fmla="*/ 3746754 w 5778539"/>
                <a:gd name="connsiteY368" fmla="*/ 1033861 h 1253778"/>
                <a:gd name="connsiteX369" fmla="*/ 3770567 w 5778539"/>
                <a:gd name="connsiteY369" fmla="*/ 1130064 h 1253778"/>
                <a:gd name="connsiteX370" fmla="*/ 3751517 w 5778539"/>
                <a:gd name="connsiteY370" fmla="*/ 1145304 h 1253778"/>
                <a:gd name="connsiteX371" fmla="*/ 3730561 w 5778539"/>
                <a:gd name="connsiteY371" fmla="*/ 1131969 h 1253778"/>
                <a:gd name="connsiteX372" fmla="*/ 3715322 w 5778539"/>
                <a:gd name="connsiteY372" fmla="*/ 1100536 h 1253778"/>
                <a:gd name="connsiteX373" fmla="*/ 3689604 w 5778539"/>
                <a:gd name="connsiteY373" fmla="*/ 1088154 h 1253778"/>
                <a:gd name="connsiteX374" fmla="*/ 3679127 w 5778539"/>
                <a:gd name="connsiteY374" fmla="*/ 1106251 h 1253778"/>
                <a:gd name="connsiteX375" fmla="*/ 3652457 w 5778539"/>
                <a:gd name="connsiteY375" fmla="*/ 1191024 h 1253778"/>
                <a:gd name="connsiteX376" fmla="*/ 3627692 w 5778539"/>
                <a:gd name="connsiteY376" fmla="*/ 1223409 h 1253778"/>
                <a:gd name="connsiteX377" fmla="*/ 3569589 w 5778539"/>
                <a:gd name="connsiteY377" fmla="*/ 1220551 h 1253778"/>
                <a:gd name="connsiteX378" fmla="*/ 3548634 w 5778539"/>
                <a:gd name="connsiteY378" fmla="*/ 1125301 h 1253778"/>
                <a:gd name="connsiteX379" fmla="*/ 3573399 w 5778539"/>
                <a:gd name="connsiteY379" fmla="*/ 1075771 h 1253778"/>
                <a:gd name="connsiteX380" fmla="*/ 3592449 w 5778539"/>
                <a:gd name="connsiteY380" fmla="*/ 1032909 h 1253778"/>
                <a:gd name="connsiteX381" fmla="*/ 3566732 w 5778539"/>
                <a:gd name="connsiteY381" fmla="*/ 1035766 h 1253778"/>
                <a:gd name="connsiteX382" fmla="*/ 3503867 w 5778539"/>
                <a:gd name="connsiteY382" fmla="*/ 1007191 h 1253778"/>
                <a:gd name="connsiteX383" fmla="*/ 3499104 w 5778539"/>
                <a:gd name="connsiteY383" fmla="*/ 930039 h 1253778"/>
                <a:gd name="connsiteX384" fmla="*/ 3566732 w 5778539"/>
                <a:gd name="connsiteY384" fmla="*/ 802404 h 1253778"/>
                <a:gd name="connsiteX385" fmla="*/ 3581972 w 5778539"/>
                <a:gd name="connsiteY385" fmla="*/ 771924 h 1253778"/>
                <a:gd name="connsiteX386" fmla="*/ 3548634 w 5778539"/>
                <a:gd name="connsiteY386" fmla="*/ 782401 h 1253778"/>
                <a:gd name="connsiteX387" fmla="*/ 3503867 w 5778539"/>
                <a:gd name="connsiteY387" fmla="*/ 785259 h 1253778"/>
                <a:gd name="connsiteX388" fmla="*/ 3492436 w 5778539"/>
                <a:gd name="connsiteY388" fmla="*/ 754779 h 1253778"/>
                <a:gd name="connsiteX389" fmla="*/ 3518154 w 5778539"/>
                <a:gd name="connsiteY389" fmla="*/ 712869 h 1253778"/>
                <a:gd name="connsiteX390" fmla="*/ 3573399 w 5778539"/>
                <a:gd name="connsiteY390" fmla="*/ 648099 h 1253778"/>
                <a:gd name="connsiteX391" fmla="*/ 3587686 w 5778539"/>
                <a:gd name="connsiteY391" fmla="*/ 628096 h 1253778"/>
                <a:gd name="connsiteX392" fmla="*/ 3592449 w 5778539"/>
                <a:gd name="connsiteY392" fmla="*/ 606189 h 1253778"/>
                <a:gd name="connsiteX393" fmla="*/ 3571494 w 5778539"/>
                <a:gd name="connsiteY393" fmla="*/ 603331 h 1253778"/>
                <a:gd name="connsiteX394" fmla="*/ 3500057 w 5778539"/>
                <a:gd name="connsiteY394" fmla="*/ 614761 h 1253778"/>
                <a:gd name="connsiteX395" fmla="*/ 3409569 w 5778539"/>
                <a:gd name="connsiteY395" fmla="*/ 657624 h 1253778"/>
                <a:gd name="connsiteX396" fmla="*/ 3302889 w 5778539"/>
                <a:gd name="connsiteY396" fmla="*/ 740491 h 1253778"/>
                <a:gd name="connsiteX397" fmla="*/ 3267647 w 5778539"/>
                <a:gd name="connsiteY397" fmla="*/ 754779 h 1253778"/>
                <a:gd name="connsiteX398" fmla="*/ 3250502 w 5778539"/>
                <a:gd name="connsiteY398" fmla="*/ 731919 h 1253778"/>
                <a:gd name="connsiteX399" fmla="*/ 3278124 w 5778539"/>
                <a:gd name="connsiteY399" fmla="*/ 695724 h 1253778"/>
                <a:gd name="connsiteX400" fmla="*/ 3427667 w 5778539"/>
                <a:gd name="connsiteY400" fmla="*/ 576661 h 1253778"/>
                <a:gd name="connsiteX401" fmla="*/ 3462909 w 5778539"/>
                <a:gd name="connsiteY401" fmla="*/ 550944 h 1253778"/>
                <a:gd name="connsiteX402" fmla="*/ 3495294 w 5778539"/>
                <a:gd name="connsiteY402" fmla="*/ 455694 h 1253778"/>
                <a:gd name="connsiteX403" fmla="*/ 3389567 w 5778539"/>
                <a:gd name="connsiteY403" fmla="*/ 496651 h 1253778"/>
                <a:gd name="connsiteX404" fmla="*/ 3335274 w 5778539"/>
                <a:gd name="connsiteY404" fmla="*/ 486174 h 1253778"/>
                <a:gd name="connsiteX405" fmla="*/ 3369564 w 5778539"/>
                <a:gd name="connsiteY405" fmla="*/ 443311 h 1253778"/>
                <a:gd name="connsiteX406" fmla="*/ 3476244 w 5778539"/>
                <a:gd name="connsiteY406" fmla="*/ 402354 h 1253778"/>
                <a:gd name="connsiteX407" fmla="*/ 3508629 w 5778539"/>
                <a:gd name="connsiteY407" fmla="*/ 370921 h 1253778"/>
                <a:gd name="connsiteX408" fmla="*/ 3553397 w 5778539"/>
                <a:gd name="connsiteY408" fmla="*/ 234714 h 1253778"/>
                <a:gd name="connsiteX409" fmla="*/ 3567684 w 5778539"/>
                <a:gd name="connsiteY409" fmla="*/ 193756 h 1253778"/>
                <a:gd name="connsiteX410" fmla="*/ 3593402 w 5778539"/>
                <a:gd name="connsiteY410" fmla="*/ 176611 h 1253778"/>
                <a:gd name="connsiteX411" fmla="*/ 3613404 w 5778539"/>
                <a:gd name="connsiteY411" fmla="*/ 202329 h 1253778"/>
                <a:gd name="connsiteX412" fmla="*/ 3609594 w 5778539"/>
                <a:gd name="connsiteY412" fmla="*/ 271861 h 1253778"/>
                <a:gd name="connsiteX413" fmla="*/ 3605784 w 5778539"/>
                <a:gd name="connsiteY413" fmla="*/ 313771 h 1253778"/>
                <a:gd name="connsiteX414" fmla="*/ 3611499 w 5778539"/>
                <a:gd name="connsiteY414" fmla="*/ 315676 h 1253778"/>
                <a:gd name="connsiteX415" fmla="*/ 3622929 w 5778539"/>
                <a:gd name="connsiteY415" fmla="*/ 301389 h 1253778"/>
                <a:gd name="connsiteX416" fmla="*/ 3649599 w 5778539"/>
                <a:gd name="connsiteY416" fmla="*/ 205186 h 1253778"/>
                <a:gd name="connsiteX417" fmla="*/ 3651504 w 5778539"/>
                <a:gd name="connsiteY417" fmla="*/ 176611 h 1253778"/>
                <a:gd name="connsiteX418" fmla="*/ 3677222 w 5778539"/>
                <a:gd name="connsiteY418" fmla="*/ 147084 h 1253778"/>
                <a:gd name="connsiteX419" fmla="*/ 779716 w 5778539"/>
                <a:gd name="connsiteY419" fmla="*/ 398 h 1253778"/>
                <a:gd name="connsiteX420" fmla="*/ 809243 w 5778539"/>
                <a:gd name="connsiteY420" fmla="*/ 51832 h 1253778"/>
                <a:gd name="connsiteX421" fmla="*/ 745426 w 5778539"/>
                <a:gd name="connsiteY421" fmla="*/ 132795 h 1253778"/>
                <a:gd name="connsiteX422" fmla="*/ 554926 w 5778539"/>
                <a:gd name="connsiteY422" fmla="*/ 310913 h 1253778"/>
                <a:gd name="connsiteX423" fmla="*/ 168211 w 5778539"/>
                <a:gd name="connsiteY423" fmla="*/ 835740 h 1253778"/>
                <a:gd name="connsiteX424" fmla="*/ 118681 w 5778539"/>
                <a:gd name="connsiteY424" fmla="*/ 972900 h 1253778"/>
                <a:gd name="connsiteX425" fmla="*/ 96773 w 5778539"/>
                <a:gd name="connsiteY425" fmla="*/ 1016715 h 1253778"/>
                <a:gd name="connsiteX426" fmla="*/ 52006 w 5778539"/>
                <a:gd name="connsiteY426" fmla="*/ 1021478 h 1253778"/>
                <a:gd name="connsiteX427" fmla="*/ 571 w 5778539"/>
                <a:gd name="connsiteY427" fmla="*/ 911940 h 1253778"/>
                <a:gd name="connsiteX428" fmla="*/ 21526 w 5778539"/>
                <a:gd name="connsiteY428" fmla="*/ 667148 h 1253778"/>
                <a:gd name="connsiteX429" fmla="*/ 32003 w 5778539"/>
                <a:gd name="connsiteY429" fmla="*/ 531893 h 1253778"/>
                <a:gd name="connsiteX430" fmla="*/ 39623 w 5778539"/>
                <a:gd name="connsiteY430" fmla="*/ 500460 h 1253778"/>
                <a:gd name="connsiteX431" fmla="*/ 65341 w 5778539"/>
                <a:gd name="connsiteY431" fmla="*/ 263288 h 1253778"/>
                <a:gd name="connsiteX432" fmla="*/ 44386 w 5778539"/>
                <a:gd name="connsiteY432" fmla="*/ 173752 h 1253778"/>
                <a:gd name="connsiteX433" fmla="*/ 43433 w 5778539"/>
                <a:gd name="connsiteY433" fmla="*/ 152798 h 1253778"/>
                <a:gd name="connsiteX434" fmla="*/ 69151 w 5778539"/>
                <a:gd name="connsiteY434" fmla="*/ 100410 h 1253778"/>
                <a:gd name="connsiteX435" fmla="*/ 124396 w 5778539"/>
                <a:gd name="connsiteY435" fmla="*/ 119460 h 1253778"/>
                <a:gd name="connsiteX436" fmla="*/ 169163 w 5778539"/>
                <a:gd name="connsiteY436" fmla="*/ 242333 h 1253778"/>
                <a:gd name="connsiteX437" fmla="*/ 118681 w 5778539"/>
                <a:gd name="connsiteY437" fmla="*/ 454740 h 1253778"/>
                <a:gd name="connsiteX438" fmla="*/ 91058 w 5778539"/>
                <a:gd name="connsiteY438" fmla="*/ 563325 h 1253778"/>
                <a:gd name="connsiteX439" fmla="*/ 92963 w 5778539"/>
                <a:gd name="connsiteY439" fmla="*/ 733823 h 1253778"/>
                <a:gd name="connsiteX440" fmla="*/ 92963 w 5778539"/>
                <a:gd name="connsiteY440" fmla="*/ 789068 h 1253778"/>
                <a:gd name="connsiteX441" fmla="*/ 113918 w 5778539"/>
                <a:gd name="connsiteY441" fmla="*/ 764303 h 1253778"/>
                <a:gd name="connsiteX442" fmla="*/ 166306 w 5778539"/>
                <a:gd name="connsiteY442" fmla="*/ 684293 h 1253778"/>
                <a:gd name="connsiteX443" fmla="*/ 680656 w 5778539"/>
                <a:gd name="connsiteY443" fmla="*/ 41355 h 1253778"/>
                <a:gd name="connsiteX444" fmla="*/ 779716 w 5778539"/>
                <a:gd name="connsiteY444" fmla="*/ 398 h 12537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Lst>
              <a:rect l="l" t="t" r="r" b="b"/>
              <a:pathLst>
                <a:path w="5778539" h="1253778">
                  <a:moveTo>
                    <a:pt x="5546978" y="1036718"/>
                  </a:moveTo>
                  <a:cubicBezTo>
                    <a:pt x="5543169" y="1034813"/>
                    <a:pt x="5531739" y="1037671"/>
                    <a:pt x="5529834" y="1041481"/>
                  </a:cubicBezTo>
                  <a:lnTo>
                    <a:pt x="5529834" y="1041482"/>
                  </a:lnTo>
                  <a:lnTo>
                    <a:pt x="5529833" y="1041482"/>
                  </a:lnTo>
                  <a:lnTo>
                    <a:pt x="5513690" y="1076893"/>
                  </a:lnTo>
                  <a:lnTo>
                    <a:pt x="5500306" y="1106251"/>
                  </a:lnTo>
                  <a:lnTo>
                    <a:pt x="5500306" y="1106252"/>
                  </a:lnTo>
                  <a:cubicBezTo>
                    <a:pt x="5497925" y="1113396"/>
                    <a:pt x="5500068" y="1119349"/>
                    <a:pt x="5504592" y="1122563"/>
                  </a:cubicBezTo>
                  <a:lnTo>
                    <a:pt x="5504850" y="1122562"/>
                  </a:lnTo>
                  <a:lnTo>
                    <a:pt x="5504950" y="1122920"/>
                  </a:lnTo>
                  <a:lnTo>
                    <a:pt x="5523115" y="1122444"/>
                  </a:lnTo>
                  <a:lnTo>
                    <a:pt x="5523165" y="1122444"/>
                  </a:lnTo>
                  <a:lnTo>
                    <a:pt x="5523166" y="1122443"/>
                  </a:lnTo>
                  <a:cubicBezTo>
                    <a:pt x="5535072" y="1115300"/>
                    <a:pt x="5543883" y="1106251"/>
                    <a:pt x="5550431" y="1095178"/>
                  </a:cubicBezTo>
                  <a:lnTo>
                    <a:pt x="5564109" y="1055808"/>
                  </a:lnTo>
                  <a:lnTo>
                    <a:pt x="5564123" y="1055769"/>
                  </a:lnTo>
                  <a:lnTo>
                    <a:pt x="5564123" y="1055768"/>
                  </a:lnTo>
                  <a:cubicBezTo>
                    <a:pt x="5559361" y="1050053"/>
                    <a:pt x="5553646" y="1041481"/>
                    <a:pt x="5546978" y="1036718"/>
                  </a:cubicBezTo>
                  <a:close/>
                  <a:moveTo>
                    <a:pt x="2541840" y="969090"/>
                  </a:moveTo>
                  <a:cubicBezTo>
                    <a:pt x="2538983" y="989092"/>
                    <a:pt x="2535173" y="1005285"/>
                    <a:pt x="2532315" y="1022430"/>
                  </a:cubicBezTo>
                  <a:cubicBezTo>
                    <a:pt x="2534220" y="1023382"/>
                    <a:pt x="2537078" y="1023382"/>
                    <a:pt x="2538983" y="1024335"/>
                  </a:cubicBezTo>
                  <a:cubicBezTo>
                    <a:pt x="2553271" y="1010047"/>
                    <a:pt x="2555176" y="988140"/>
                    <a:pt x="2541841" y="969090"/>
                  </a:cubicBezTo>
                  <a:lnTo>
                    <a:pt x="2541841" y="969092"/>
                  </a:lnTo>
                  <a:close/>
                  <a:moveTo>
                    <a:pt x="3573399" y="896701"/>
                  </a:moveTo>
                  <a:cubicBezTo>
                    <a:pt x="3568636" y="900511"/>
                    <a:pt x="3560064" y="903369"/>
                    <a:pt x="3559111" y="908131"/>
                  </a:cubicBezTo>
                  <a:cubicBezTo>
                    <a:pt x="3554349" y="925276"/>
                    <a:pt x="3550539" y="942421"/>
                    <a:pt x="3548634" y="959566"/>
                  </a:cubicBezTo>
                  <a:lnTo>
                    <a:pt x="3548757" y="959913"/>
                  </a:lnTo>
                  <a:lnTo>
                    <a:pt x="3548633" y="960519"/>
                  </a:lnTo>
                  <a:cubicBezTo>
                    <a:pt x="3547681" y="964329"/>
                    <a:pt x="3551490" y="969091"/>
                    <a:pt x="3554348" y="975759"/>
                  </a:cubicBezTo>
                  <a:lnTo>
                    <a:pt x="3554349" y="975758"/>
                  </a:lnTo>
                  <a:lnTo>
                    <a:pt x="3554349" y="975759"/>
                  </a:lnTo>
                  <a:lnTo>
                    <a:pt x="3554412" y="975677"/>
                  </a:lnTo>
                  <a:lnTo>
                    <a:pt x="3577566" y="945993"/>
                  </a:lnTo>
                  <a:cubicBezTo>
                    <a:pt x="3582209" y="935278"/>
                    <a:pt x="3583876" y="923848"/>
                    <a:pt x="3582923" y="911941"/>
                  </a:cubicBezTo>
                  <a:lnTo>
                    <a:pt x="3582813" y="911705"/>
                  </a:lnTo>
                  <a:lnTo>
                    <a:pt x="3582924" y="910989"/>
                  </a:lnTo>
                  <a:cubicBezTo>
                    <a:pt x="3582924" y="906226"/>
                    <a:pt x="3576257" y="901464"/>
                    <a:pt x="3573399" y="896701"/>
                  </a:cubicBezTo>
                  <a:close/>
                  <a:moveTo>
                    <a:pt x="3650550" y="778591"/>
                  </a:moveTo>
                  <a:cubicBezTo>
                    <a:pt x="3649597" y="790021"/>
                    <a:pt x="3648645" y="802403"/>
                    <a:pt x="3647693" y="813833"/>
                  </a:cubicBezTo>
                  <a:lnTo>
                    <a:pt x="3647694" y="813833"/>
                  </a:lnTo>
                  <a:lnTo>
                    <a:pt x="3647694" y="813834"/>
                  </a:lnTo>
                  <a:lnTo>
                    <a:pt x="3652457" y="814628"/>
                  </a:lnTo>
                  <a:lnTo>
                    <a:pt x="3653408" y="814786"/>
                  </a:lnTo>
                  <a:lnTo>
                    <a:pt x="3653409" y="814786"/>
                  </a:lnTo>
                  <a:cubicBezTo>
                    <a:pt x="3661029" y="803356"/>
                    <a:pt x="3666744" y="791926"/>
                    <a:pt x="3658172" y="779544"/>
                  </a:cubicBezTo>
                  <a:lnTo>
                    <a:pt x="3658170" y="779544"/>
                  </a:lnTo>
                  <a:lnTo>
                    <a:pt x="3658170" y="779543"/>
                  </a:lnTo>
                  <a:lnTo>
                    <a:pt x="3652449" y="778828"/>
                  </a:lnTo>
                  <a:lnTo>
                    <a:pt x="3650552" y="778591"/>
                  </a:lnTo>
                  <a:close/>
                  <a:moveTo>
                    <a:pt x="4595429" y="776686"/>
                  </a:moveTo>
                  <a:cubicBezTo>
                    <a:pt x="4610669" y="782401"/>
                    <a:pt x="4626862" y="785258"/>
                    <a:pt x="4641149" y="793831"/>
                  </a:cubicBezTo>
                  <a:cubicBezTo>
                    <a:pt x="4659246" y="804308"/>
                    <a:pt x="4663057" y="828121"/>
                    <a:pt x="4653532" y="847171"/>
                  </a:cubicBezTo>
                  <a:cubicBezTo>
                    <a:pt x="4644007" y="865268"/>
                    <a:pt x="4628767" y="863363"/>
                    <a:pt x="4612574" y="859553"/>
                  </a:cubicBezTo>
                  <a:cubicBezTo>
                    <a:pt x="4600192" y="856696"/>
                    <a:pt x="4586857" y="853838"/>
                    <a:pt x="4574474" y="850028"/>
                  </a:cubicBezTo>
                  <a:cubicBezTo>
                    <a:pt x="4553519" y="844313"/>
                    <a:pt x="4541137" y="828121"/>
                    <a:pt x="4542089" y="810976"/>
                  </a:cubicBezTo>
                  <a:cubicBezTo>
                    <a:pt x="4543042" y="792878"/>
                    <a:pt x="4554471" y="784306"/>
                    <a:pt x="4580189" y="781448"/>
                  </a:cubicBezTo>
                  <a:cubicBezTo>
                    <a:pt x="4584951" y="780496"/>
                    <a:pt x="4589714" y="780496"/>
                    <a:pt x="4594476" y="780496"/>
                  </a:cubicBezTo>
                  <a:cubicBezTo>
                    <a:pt x="4594476" y="778591"/>
                    <a:pt x="4594476" y="777638"/>
                    <a:pt x="4595429" y="776686"/>
                  </a:cubicBezTo>
                  <a:close/>
                  <a:moveTo>
                    <a:pt x="485393" y="550943"/>
                  </a:moveTo>
                  <a:cubicBezTo>
                    <a:pt x="473963" y="554753"/>
                    <a:pt x="461581" y="556658"/>
                    <a:pt x="452056" y="563325"/>
                  </a:cubicBezTo>
                  <a:cubicBezTo>
                    <a:pt x="389191" y="609998"/>
                    <a:pt x="343471" y="670958"/>
                    <a:pt x="309181" y="740490"/>
                  </a:cubicBezTo>
                  <a:cubicBezTo>
                    <a:pt x="304895" y="748587"/>
                    <a:pt x="303942" y="756445"/>
                    <a:pt x="305847" y="763589"/>
                  </a:cubicBezTo>
                  <a:lnTo>
                    <a:pt x="306461" y="764425"/>
                  </a:lnTo>
                  <a:lnTo>
                    <a:pt x="306443" y="764541"/>
                  </a:lnTo>
                  <a:lnTo>
                    <a:pt x="310542" y="769984"/>
                  </a:lnTo>
                  <a:lnTo>
                    <a:pt x="319658" y="782400"/>
                  </a:lnTo>
                  <a:lnTo>
                    <a:pt x="320089" y="782658"/>
                  </a:lnTo>
                  <a:lnTo>
                    <a:pt x="320611" y="783352"/>
                  </a:lnTo>
                  <a:cubicBezTo>
                    <a:pt x="335851" y="793830"/>
                    <a:pt x="351091" y="804307"/>
                    <a:pt x="368236" y="811927"/>
                  </a:cubicBezTo>
                  <a:cubicBezTo>
                    <a:pt x="416813" y="831930"/>
                    <a:pt x="453961" y="815737"/>
                    <a:pt x="465391" y="765255"/>
                  </a:cubicBezTo>
                  <a:cubicBezTo>
                    <a:pt x="478726" y="705247"/>
                    <a:pt x="486346" y="645240"/>
                    <a:pt x="495871" y="584280"/>
                  </a:cubicBezTo>
                  <a:cubicBezTo>
                    <a:pt x="492061" y="572850"/>
                    <a:pt x="489203" y="562372"/>
                    <a:pt x="486346" y="551895"/>
                  </a:cubicBezTo>
                  <a:lnTo>
                    <a:pt x="485761" y="552113"/>
                  </a:lnTo>
                  <a:close/>
                  <a:moveTo>
                    <a:pt x="1727215" y="469267"/>
                  </a:moveTo>
                  <a:cubicBezTo>
                    <a:pt x="1722929" y="468077"/>
                    <a:pt x="1717928" y="469982"/>
                    <a:pt x="1714118" y="476649"/>
                  </a:cubicBezTo>
                  <a:cubicBezTo>
                    <a:pt x="1693163" y="511891"/>
                    <a:pt x="1687448" y="550944"/>
                    <a:pt x="1683638" y="593806"/>
                  </a:cubicBezTo>
                  <a:cubicBezTo>
                    <a:pt x="1711260" y="582376"/>
                    <a:pt x="1728405" y="565231"/>
                    <a:pt x="1736025" y="543323"/>
                  </a:cubicBezTo>
                  <a:cubicBezTo>
                    <a:pt x="1741740" y="524273"/>
                    <a:pt x="1739835" y="501413"/>
                    <a:pt x="1736978" y="481411"/>
                  </a:cubicBezTo>
                  <a:cubicBezTo>
                    <a:pt x="1736502" y="475220"/>
                    <a:pt x="1733168" y="470933"/>
                    <a:pt x="1728882" y="469862"/>
                  </a:cubicBezTo>
                  <a:lnTo>
                    <a:pt x="1728050" y="470328"/>
                  </a:lnTo>
                  <a:close/>
                  <a:moveTo>
                    <a:pt x="5366956" y="463314"/>
                  </a:moveTo>
                  <a:cubicBezTo>
                    <a:pt x="5375528" y="464266"/>
                    <a:pt x="5386958" y="473791"/>
                    <a:pt x="5388863" y="481411"/>
                  </a:cubicBezTo>
                  <a:cubicBezTo>
                    <a:pt x="5394578" y="502366"/>
                    <a:pt x="5395531" y="525226"/>
                    <a:pt x="5398388" y="547134"/>
                  </a:cubicBezTo>
                  <a:cubicBezTo>
                    <a:pt x="5398388" y="551896"/>
                    <a:pt x="5398388" y="554754"/>
                    <a:pt x="5398388" y="558564"/>
                  </a:cubicBezTo>
                  <a:cubicBezTo>
                    <a:pt x="5397435" y="573804"/>
                    <a:pt x="5395531" y="589044"/>
                    <a:pt x="5396483" y="603331"/>
                  </a:cubicBezTo>
                  <a:cubicBezTo>
                    <a:pt x="5397435" y="622381"/>
                    <a:pt x="5384101" y="628096"/>
                    <a:pt x="5369813" y="630954"/>
                  </a:cubicBezTo>
                  <a:cubicBezTo>
                    <a:pt x="5353621" y="634764"/>
                    <a:pt x="5344096" y="625239"/>
                    <a:pt x="5340285" y="610951"/>
                  </a:cubicBezTo>
                  <a:cubicBezTo>
                    <a:pt x="5328856" y="567136"/>
                    <a:pt x="5329808" y="524274"/>
                    <a:pt x="5347906" y="482364"/>
                  </a:cubicBezTo>
                  <a:cubicBezTo>
                    <a:pt x="5351716" y="474744"/>
                    <a:pt x="5361241" y="462361"/>
                    <a:pt x="5366956" y="463314"/>
                  </a:cubicBezTo>
                  <a:close/>
                  <a:moveTo>
                    <a:pt x="2378011" y="441405"/>
                  </a:moveTo>
                  <a:cubicBezTo>
                    <a:pt x="2389441" y="438548"/>
                    <a:pt x="2408491" y="446168"/>
                    <a:pt x="2417063" y="455693"/>
                  </a:cubicBezTo>
                  <a:cubicBezTo>
                    <a:pt x="2427541" y="466170"/>
                    <a:pt x="2431351" y="484268"/>
                    <a:pt x="2436113" y="497603"/>
                  </a:cubicBezTo>
                  <a:cubicBezTo>
                    <a:pt x="2432303" y="510937"/>
                    <a:pt x="2432303" y="521415"/>
                    <a:pt x="2427541" y="528083"/>
                  </a:cubicBezTo>
                  <a:cubicBezTo>
                    <a:pt x="2419921" y="537608"/>
                    <a:pt x="2408491" y="549990"/>
                    <a:pt x="2398013" y="550943"/>
                  </a:cubicBezTo>
                  <a:cubicBezTo>
                    <a:pt x="2387535" y="551895"/>
                    <a:pt x="2371343" y="541418"/>
                    <a:pt x="2367533" y="531893"/>
                  </a:cubicBezTo>
                  <a:cubicBezTo>
                    <a:pt x="2358961" y="512843"/>
                    <a:pt x="2353246" y="491887"/>
                    <a:pt x="2354198" y="471885"/>
                  </a:cubicBezTo>
                  <a:cubicBezTo>
                    <a:pt x="2354198" y="461408"/>
                    <a:pt x="2367533" y="443310"/>
                    <a:pt x="2378011" y="441405"/>
                  </a:cubicBezTo>
                  <a:close/>
                  <a:moveTo>
                    <a:pt x="4469700" y="432833"/>
                  </a:moveTo>
                  <a:cubicBezTo>
                    <a:pt x="4487797" y="428071"/>
                    <a:pt x="4502085" y="435691"/>
                    <a:pt x="4514468" y="448073"/>
                  </a:cubicBezTo>
                  <a:cubicBezTo>
                    <a:pt x="4536375" y="471886"/>
                    <a:pt x="4537327" y="503318"/>
                    <a:pt x="4540185" y="532846"/>
                  </a:cubicBezTo>
                  <a:cubicBezTo>
                    <a:pt x="4541137" y="540466"/>
                    <a:pt x="4544947" y="548086"/>
                    <a:pt x="4547805" y="555706"/>
                  </a:cubicBezTo>
                  <a:cubicBezTo>
                    <a:pt x="4555425" y="552848"/>
                    <a:pt x="4563997" y="550943"/>
                    <a:pt x="4571618" y="546181"/>
                  </a:cubicBezTo>
                  <a:cubicBezTo>
                    <a:pt x="4579237" y="541418"/>
                    <a:pt x="4584000" y="531893"/>
                    <a:pt x="4591620" y="529036"/>
                  </a:cubicBezTo>
                  <a:cubicBezTo>
                    <a:pt x="4600193" y="526178"/>
                    <a:pt x="4613527" y="523321"/>
                    <a:pt x="4620195" y="528083"/>
                  </a:cubicBezTo>
                  <a:cubicBezTo>
                    <a:pt x="4627815" y="532846"/>
                    <a:pt x="4634482" y="547133"/>
                    <a:pt x="4632577" y="554753"/>
                  </a:cubicBezTo>
                  <a:cubicBezTo>
                    <a:pt x="4629720" y="568088"/>
                    <a:pt x="4623052" y="582376"/>
                    <a:pt x="4613527" y="591901"/>
                  </a:cubicBezTo>
                  <a:cubicBezTo>
                    <a:pt x="4583047" y="623333"/>
                    <a:pt x="4550662" y="652861"/>
                    <a:pt x="4519230" y="684293"/>
                  </a:cubicBezTo>
                  <a:cubicBezTo>
                    <a:pt x="4514468" y="689056"/>
                    <a:pt x="4509705" y="695723"/>
                    <a:pt x="4506847" y="702391"/>
                  </a:cubicBezTo>
                  <a:cubicBezTo>
                    <a:pt x="4483035" y="760493"/>
                    <a:pt x="4459222" y="819548"/>
                    <a:pt x="4434457" y="877651"/>
                  </a:cubicBezTo>
                  <a:cubicBezTo>
                    <a:pt x="4424932" y="900511"/>
                    <a:pt x="4408740" y="919561"/>
                    <a:pt x="4383975" y="927181"/>
                  </a:cubicBezTo>
                  <a:cubicBezTo>
                    <a:pt x="4375402" y="930038"/>
                    <a:pt x="4361115" y="930038"/>
                    <a:pt x="4356352" y="924323"/>
                  </a:cubicBezTo>
                  <a:cubicBezTo>
                    <a:pt x="4351590" y="919561"/>
                    <a:pt x="4352543" y="905273"/>
                    <a:pt x="4356352" y="896701"/>
                  </a:cubicBezTo>
                  <a:cubicBezTo>
                    <a:pt x="4373497" y="856696"/>
                    <a:pt x="4392547" y="817643"/>
                    <a:pt x="4409693" y="778591"/>
                  </a:cubicBezTo>
                  <a:cubicBezTo>
                    <a:pt x="4415407" y="766208"/>
                    <a:pt x="4417312" y="750968"/>
                    <a:pt x="4423027" y="732871"/>
                  </a:cubicBezTo>
                  <a:cubicBezTo>
                    <a:pt x="4407787" y="732871"/>
                    <a:pt x="4398262" y="732871"/>
                    <a:pt x="4387785" y="732871"/>
                  </a:cubicBezTo>
                  <a:cubicBezTo>
                    <a:pt x="4367782" y="732871"/>
                    <a:pt x="4360162" y="721441"/>
                    <a:pt x="4367782" y="703343"/>
                  </a:cubicBezTo>
                  <a:cubicBezTo>
                    <a:pt x="4376355" y="681436"/>
                    <a:pt x="4392547" y="666196"/>
                    <a:pt x="4414455" y="655718"/>
                  </a:cubicBezTo>
                  <a:cubicBezTo>
                    <a:pt x="4442077" y="642383"/>
                    <a:pt x="4453507" y="618571"/>
                    <a:pt x="4452555" y="587138"/>
                  </a:cubicBezTo>
                  <a:cubicBezTo>
                    <a:pt x="4450650" y="548086"/>
                    <a:pt x="4449697" y="509033"/>
                    <a:pt x="4449697" y="469981"/>
                  </a:cubicBezTo>
                  <a:cubicBezTo>
                    <a:pt x="4449697" y="454741"/>
                    <a:pt x="4451602" y="438548"/>
                    <a:pt x="4469700" y="432833"/>
                  </a:cubicBezTo>
                  <a:close/>
                  <a:moveTo>
                    <a:pt x="543734" y="373064"/>
                  </a:moveTo>
                  <a:cubicBezTo>
                    <a:pt x="551592" y="371873"/>
                    <a:pt x="559688" y="375683"/>
                    <a:pt x="565403" y="385208"/>
                  </a:cubicBezTo>
                  <a:cubicBezTo>
                    <a:pt x="579691" y="409020"/>
                    <a:pt x="601598" y="418545"/>
                    <a:pt x="624458" y="429975"/>
                  </a:cubicBezTo>
                  <a:cubicBezTo>
                    <a:pt x="680656" y="458550"/>
                    <a:pt x="707326" y="507128"/>
                    <a:pt x="712088" y="568088"/>
                  </a:cubicBezTo>
                  <a:cubicBezTo>
                    <a:pt x="716851" y="633810"/>
                    <a:pt x="720661" y="698580"/>
                    <a:pt x="728281" y="794783"/>
                  </a:cubicBezTo>
                  <a:cubicBezTo>
                    <a:pt x="722566" y="862410"/>
                    <a:pt x="713993" y="959565"/>
                    <a:pt x="705421" y="1055768"/>
                  </a:cubicBezTo>
                  <a:cubicBezTo>
                    <a:pt x="700658" y="1106250"/>
                    <a:pt x="674941" y="1146255"/>
                    <a:pt x="636841" y="1178640"/>
                  </a:cubicBezTo>
                  <a:cubicBezTo>
                    <a:pt x="600646" y="1210073"/>
                    <a:pt x="560641" y="1233885"/>
                    <a:pt x="515873" y="1250078"/>
                  </a:cubicBezTo>
                  <a:cubicBezTo>
                    <a:pt x="489203" y="1259603"/>
                    <a:pt x="453008" y="1250078"/>
                    <a:pt x="435863" y="1229123"/>
                  </a:cubicBezTo>
                  <a:cubicBezTo>
                    <a:pt x="420623" y="1211025"/>
                    <a:pt x="423481" y="1197690"/>
                    <a:pt x="446341" y="1190070"/>
                  </a:cubicBezTo>
                  <a:cubicBezTo>
                    <a:pt x="461581" y="1184355"/>
                    <a:pt x="479678" y="1183403"/>
                    <a:pt x="493966" y="1175783"/>
                  </a:cubicBezTo>
                  <a:cubicBezTo>
                    <a:pt x="579691" y="1134825"/>
                    <a:pt x="627316" y="1064340"/>
                    <a:pt x="641603" y="973853"/>
                  </a:cubicBezTo>
                  <a:cubicBezTo>
                    <a:pt x="661606" y="848123"/>
                    <a:pt x="659701" y="721440"/>
                    <a:pt x="637793" y="595710"/>
                  </a:cubicBezTo>
                  <a:cubicBezTo>
                    <a:pt x="633983" y="572850"/>
                    <a:pt x="625411" y="550943"/>
                    <a:pt x="617791" y="529035"/>
                  </a:cubicBezTo>
                  <a:cubicBezTo>
                    <a:pt x="612076" y="513795"/>
                    <a:pt x="600646" y="500460"/>
                    <a:pt x="581596" y="505223"/>
                  </a:cubicBezTo>
                  <a:cubicBezTo>
                    <a:pt x="563498" y="509985"/>
                    <a:pt x="561593" y="526178"/>
                    <a:pt x="560641" y="541418"/>
                  </a:cubicBezTo>
                  <a:cubicBezTo>
                    <a:pt x="558736" y="597615"/>
                    <a:pt x="557783" y="653813"/>
                    <a:pt x="553973" y="710010"/>
                  </a:cubicBezTo>
                  <a:cubicBezTo>
                    <a:pt x="552068" y="742395"/>
                    <a:pt x="546353" y="773828"/>
                    <a:pt x="537781" y="805260"/>
                  </a:cubicBezTo>
                  <a:cubicBezTo>
                    <a:pt x="518731" y="872888"/>
                    <a:pt x="485393" y="899558"/>
                    <a:pt x="394906" y="890033"/>
                  </a:cubicBezTo>
                  <a:cubicBezTo>
                    <a:pt x="374903" y="888128"/>
                    <a:pt x="354901" y="878603"/>
                    <a:pt x="336803" y="870030"/>
                  </a:cubicBezTo>
                  <a:cubicBezTo>
                    <a:pt x="312038" y="858600"/>
                    <a:pt x="289178" y="844313"/>
                    <a:pt x="265366" y="831930"/>
                  </a:cubicBezTo>
                  <a:cubicBezTo>
                    <a:pt x="232028" y="813833"/>
                    <a:pt x="221551" y="790020"/>
                    <a:pt x="237743" y="754778"/>
                  </a:cubicBezTo>
                  <a:cubicBezTo>
                    <a:pt x="250126" y="727155"/>
                    <a:pt x="265366" y="699533"/>
                    <a:pt x="284416" y="676673"/>
                  </a:cubicBezTo>
                  <a:cubicBezTo>
                    <a:pt x="330136" y="622380"/>
                    <a:pt x="377761" y="569040"/>
                    <a:pt x="426338" y="517605"/>
                  </a:cubicBezTo>
                  <a:cubicBezTo>
                    <a:pt x="449198" y="492840"/>
                    <a:pt x="476821" y="472838"/>
                    <a:pt x="501586" y="449978"/>
                  </a:cubicBezTo>
                  <a:cubicBezTo>
                    <a:pt x="508253" y="444263"/>
                    <a:pt x="511111" y="434738"/>
                    <a:pt x="513968" y="426165"/>
                  </a:cubicBezTo>
                  <a:cubicBezTo>
                    <a:pt x="517778" y="414735"/>
                    <a:pt x="517778" y="401400"/>
                    <a:pt x="523493" y="390923"/>
                  </a:cubicBezTo>
                  <a:cubicBezTo>
                    <a:pt x="528256" y="380446"/>
                    <a:pt x="535876" y="374254"/>
                    <a:pt x="543734" y="373064"/>
                  </a:cubicBezTo>
                  <a:close/>
                  <a:moveTo>
                    <a:pt x="1736859" y="362706"/>
                  </a:moveTo>
                  <a:cubicBezTo>
                    <a:pt x="1743408" y="365683"/>
                    <a:pt x="1748408" y="371874"/>
                    <a:pt x="1752218" y="381399"/>
                  </a:cubicBezTo>
                  <a:cubicBezTo>
                    <a:pt x="1770315" y="428071"/>
                    <a:pt x="1788413" y="474744"/>
                    <a:pt x="1807463" y="521416"/>
                  </a:cubicBezTo>
                  <a:cubicBezTo>
                    <a:pt x="1823655" y="560469"/>
                    <a:pt x="1821751" y="569994"/>
                    <a:pt x="1789365" y="594759"/>
                  </a:cubicBezTo>
                  <a:cubicBezTo>
                    <a:pt x="1749361" y="626191"/>
                    <a:pt x="1709355" y="656671"/>
                    <a:pt x="1669351" y="687151"/>
                  </a:cubicBezTo>
                  <a:cubicBezTo>
                    <a:pt x="1663636" y="690961"/>
                    <a:pt x="1656968" y="696676"/>
                    <a:pt x="1656015" y="702391"/>
                  </a:cubicBezTo>
                  <a:cubicBezTo>
                    <a:pt x="1653158" y="712869"/>
                    <a:pt x="1653158" y="724299"/>
                    <a:pt x="1652205" y="735729"/>
                  </a:cubicBezTo>
                  <a:cubicBezTo>
                    <a:pt x="1662683" y="736681"/>
                    <a:pt x="1673161" y="739539"/>
                    <a:pt x="1682686" y="737634"/>
                  </a:cubicBezTo>
                  <a:cubicBezTo>
                    <a:pt x="1697926" y="735729"/>
                    <a:pt x="1713165" y="729061"/>
                    <a:pt x="1729358" y="728109"/>
                  </a:cubicBezTo>
                  <a:cubicBezTo>
                    <a:pt x="1759838" y="726204"/>
                    <a:pt x="1776983" y="749064"/>
                    <a:pt x="1766505" y="778591"/>
                  </a:cubicBezTo>
                  <a:cubicBezTo>
                    <a:pt x="1761743" y="790974"/>
                    <a:pt x="1753170" y="805261"/>
                    <a:pt x="1741740" y="810024"/>
                  </a:cubicBezTo>
                  <a:cubicBezTo>
                    <a:pt x="1709355" y="826216"/>
                    <a:pt x="1675065" y="842409"/>
                    <a:pt x="1639823" y="850029"/>
                  </a:cubicBezTo>
                  <a:cubicBezTo>
                    <a:pt x="1595055" y="860506"/>
                    <a:pt x="1570290" y="836694"/>
                    <a:pt x="1569338" y="790974"/>
                  </a:cubicBezTo>
                  <a:cubicBezTo>
                    <a:pt x="1569338" y="774781"/>
                    <a:pt x="1562670" y="774781"/>
                    <a:pt x="1550288" y="778591"/>
                  </a:cubicBezTo>
                  <a:cubicBezTo>
                    <a:pt x="1501711" y="793831"/>
                    <a:pt x="1484565" y="815739"/>
                    <a:pt x="1482661" y="867174"/>
                  </a:cubicBezTo>
                  <a:cubicBezTo>
                    <a:pt x="1481708" y="883366"/>
                    <a:pt x="1479803" y="900511"/>
                    <a:pt x="1474088" y="915751"/>
                  </a:cubicBezTo>
                  <a:cubicBezTo>
                    <a:pt x="1471230" y="924324"/>
                    <a:pt x="1460753" y="936706"/>
                    <a:pt x="1452180" y="936706"/>
                  </a:cubicBezTo>
                  <a:cubicBezTo>
                    <a:pt x="1442655" y="937659"/>
                    <a:pt x="1432178" y="927181"/>
                    <a:pt x="1423605" y="921466"/>
                  </a:cubicBezTo>
                  <a:cubicBezTo>
                    <a:pt x="1419795" y="918609"/>
                    <a:pt x="1417890" y="911941"/>
                    <a:pt x="1415986" y="907179"/>
                  </a:cubicBezTo>
                  <a:cubicBezTo>
                    <a:pt x="1405508" y="884319"/>
                    <a:pt x="1399793" y="883366"/>
                    <a:pt x="1379790" y="899559"/>
                  </a:cubicBezTo>
                  <a:cubicBezTo>
                    <a:pt x="1359788" y="915751"/>
                    <a:pt x="1338833" y="932896"/>
                    <a:pt x="1317878" y="948136"/>
                  </a:cubicBezTo>
                  <a:cubicBezTo>
                    <a:pt x="1302638" y="959566"/>
                    <a:pt x="1285493" y="962424"/>
                    <a:pt x="1269301" y="951946"/>
                  </a:cubicBezTo>
                  <a:cubicBezTo>
                    <a:pt x="1254061" y="941469"/>
                    <a:pt x="1253108" y="926229"/>
                    <a:pt x="1255965" y="909084"/>
                  </a:cubicBezTo>
                  <a:cubicBezTo>
                    <a:pt x="1258823" y="889081"/>
                    <a:pt x="1260728" y="869079"/>
                    <a:pt x="1261680" y="850029"/>
                  </a:cubicBezTo>
                  <a:cubicBezTo>
                    <a:pt x="1262633" y="825264"/>
                    <a:pt x="1256918" y="802404"/>
                    <a:pt x="1242630" y="781449"/>
                  </a:cubicBezTo>
                  <a:cubicBezTo>
                    <a:pt x="1238820" y="776686"/>
                    <a:pt x="1235963" y="770971"/>
                    <a:pt x="1233105" y="765256"/>
                  </a:cubicBezTo>
                  <a:cubicBezTo>
                    <a:pt x="1225486" y="745254"/>
                    <a:pt x="1234058" y="729061"/>
                    <a:pt x="1247393" y="714774"/>
                  </a:cubicBezTo>
                  <a:cubicBezTo>
                    <a:pt x="1259776" y="701439"/>
                    <a:pt x="1272158" y="711916"/>
                    <a:pt x="1283588" y="716679"/>
                  </a:cubicBezTo>
                  <a:cubicBezTo>
                    <a:pt x="1314068" y="729061"/>
                    <a:pt x="1331213" y="750969"/>
                    <a:pt x="1328355" y="783354"/>
                  </a:cubicBezTo>
                  <a:cubicBezTo>
                    <a:pt x="1327403" y="809071"/>
                    <a:pt x="1321688" y="834789"/>
                    <a:pt x="1316926" y="864316"/>
                  </a:cubicBezTo>
                  <a:cubicBezTo>
                    <a:pt x="1349311" y="853839"/>
                    <a:pt x="1372170" y="833836"/>
                    <a:pt x="1391220" y="809071"/>
                  </a:cubicBezTo>
                  <a:cubicBezTo>
                    <a:pt x="1407413" y="788116"/>
                    <a:pt x="1409318" y="763351"/>
                    <a:pt x="1407413" y="738586"/>
                  </a:cubicBezTo>
                  <a:cubicBezTo>
                    <a:pt x="1404555" y="694771"/>
                    <a:pt x="1398840" y="650956"/>
                    <a:pt x="1395030" y="607141"/>
                  </a:cubicBezTo>
                  <a:cubicBezTo>
                    <a:pt x="1393126" y="578566"/>
                    <a:pt x="1392173" y="549991"/>
                    <a:pt x="1391220" y="520464"/>
                  </a:cubicBezTo>
                  <a:cubicBezTo>
                    <a:pt x="1391220" y="515701"/>
                    <a:pt x="1390268" y="509986"/>
                    <a:pt x="1392173" y="506176"/>
                  </a:cubicBezTo>
                  <a:cubicBezTo>
                    <a:pt x="1399793" y="493794"/>
                    <a:pt x="1409318" y="482364"/>
                    <a:pt x="1417890" y="470934"/>
                  </a:cubicBezTo>
                  <a:cubicBezTo>
                    <a:pt x="1426463" y="480459"/>
                    <a:pt x="1438845" y="489031"/>
                    <a:pt x="1442655" y="500461"/>
                  </a:cubicBezTo>
                  <a:cubicBezTo>
                    <a:pt x="1467420" y="572851"/>
                    <a:pt x="1495043" y="645241"/>
                    <a:pt x="1496948" y="723346"/>
                  </a:cubicBezTo>
                  <a:cubicBezTo>
                    <a:pt x="1496948" y="734776"/>
                    <a:pt x="1502663" y="738586"/>
                    <a:pt x="1513140" y="732871"/>
                  </a:cubicBezTo>
                  <a:cubicBezTo>
                    <a:pt x="1548383" y="713821"/>
                    <a:pt x="1579815" y="691914"/>
                    <a:pt x="1592198" y="649051"/>
                  </a:cubicBezTo>
                  <a:cubicBezTo>
                    <a:pt x="1616011" y="569994"/>
                    <a:pt x="1644586" y="492841"/>
                    <a:pt x="1671255" y="414736"/>
                  </a:cubicBezTo>
                  <a:cubicBezTo>
                    <a:pt x="1678876" y="393781"/>
                    <a:pt x="1687448" y="371874"/>
                    <a:pt x="1712213" y="363301"/>
                  </a:cubicBezTo>
                  <a:cubicBezTo>
                    <a:pt x="1722214" y="359968"/>
                    <a:pt x="1730311" y="359730"/>
                    <a:pt x="1736859" y="362706"/>
                  </a:cubicBezTo>
                  <a:close/>
                  <a:moveTo>
                    <a:pt x="3765804" y="306151"/>
                  </a:moveTo>
                  <a:lnTo>
                    <a:pt x="3740704" y="318856"/>
                  </a:lnTo>
                  <a:lnTo>
                    <a:pt x="3728181" y="324963"/>
                  </a:lnTo>
                  <a:lnTo>
                    <a:pt x="3727759" y="325409"/>
                  </a:lnTo>
                  <a:lnTo>
                    <a:pt x="3727228" y="325677"/>
                  </a:lnTo>
                  <a:cubicBezTo>
                    <a:pt x="3716037" y="334488"/>
                    <a:pt x="3706273" y="345203"/>
                    <a:pt x="3697224" y="356633"/>
                  </a:cubicBezTo>
                  <a:cubicBezTo>
                    <a:pt x="3695319" y="358538"/>
                    <a:pt x="3696272" y="365206"/>
                    <a:pt x="3698177" y="367111"/>
                  </a:cubicBezTo>
                  <a:lnTo>
                    <a:pt x="3699129" y="367111"/>
                  </a:lnTo>
                  <a:lnTo>
                    <a:pt x="3709607" y="367111"/>
                  </a:lnTo>
                  <a:lnTo>
                    <a:pt x="3710559" y="367111"/>
                  </a:lnTo>
                  <a:cubicBezTo>
                    <a:pt x="3731514" y="349966"/>
                    <a:pt x="3752469" y="331869"/>
                    <a:pt x="3773424" y="314724"/>
                  </a:cubicBezTo>
                  <a:lnTo>
                    <a:pt x="3773424" y="314723"/>
                  </a:lnTo>
                  <a:lnTo>
                    <a:pt x="3773418" y="314716"/>
                  </a:lnTo>
                  <a:lnTo>
                    <a:pt x="3766757" y="306151"/>
                  </a:lnTo>
                  <a:lnTo>
                    <a:pt x="3766092" y="306475"/>
                  </a:lnTo>
                  <a:close/>
                  <a:moveTo>
                    <a:pt x="2640186" y="300911"/>
                  </a:moveTo>
                  <a:cubicBezTo>
                    <a:pt x="2636376" y="300911"/>
                    <a:pt x="2632804" y="301387"/>
                    <a:pt x="2630423" y="303292"/>
                  </a:cubicBezTo>
                  <a:cubicBezTo>
                    <a:pt x="2605658" y="321390"/>
                    <a:pt x="2581845" y="339487"/>
                    <a:pt x="2558985" y="359490"/>
                  </a:cubicBezTo>
                  <a:cubicBezTo>
                    <a:pt x="2553270" y="365205"/>
                    <a:pt x="2551365" y="376635"/>
                    <a:pt x="2547555" y="384255"/>
                  </a:cubicBezTo>
                  <a:cubicBezTo>
                    <a:pt x="2550413" y="395685"/>
                    <a:pt x="2550413" y="405210"/>
                    <a:pt x="2554223" y="412830"/>
                  </a:cubicBezTo>
                  <a:cubicBezTo>
                    <a:pt x="2559938" y="426165"/>
                    <a:pt x="2570415" y="430927"/>
                    <a:pt x="2579940" y="418545"/>
                  </a:cubicBezTo>
                  <a:cubicBezTo>
                    <a:pt x="2604706" y="387112"/>
                    <a:pt x="2627565" y="353775"/>
                    <a:pt x="2650426" y="320437"/>
                  </a:cubicBezTo>
                  <a:cubicBezTo>
                    <a:pt x="2653283" y="315675"/>
                    <a:pt x="2651378" y="308055"/>
                    <a:pt x="2651378" y="301387"/>
                  </a:cubicBezTo>
                  <a:cubicBezTo>
                    <a:pt x="2648044" y="301387"/>
                    <a:pt x="2643996" y="300911"/>
                    <a:pt x="2640186" y="300911"/>
                  </a:cubicBezTo>
                  <a:close/>
                  <a:moveTo>
                    <a:pt x="5686043" y="253764"/>
                  </a:moveTo>
                  <a:lnTo>
                    <a:pt x="5686015" y="253766"/>
                  </a:lnTo>
                  <a:lnTo>
                    <a:pt x="5650801" y="256384"/>
                  </a:lnTo>
                  <a:lnTo>
                    <a:pt x="5650723" y="256481"/>
                  </a:lnTo>
                  <a:lnTo>
                    <a:pt x="5650443" y="256503"/>
                  </a:lnTo>
                  <a:lnTo>
                    <a:pt x="5644426" y="264352"/>
                  </a:lnTo>
                  <a:lnTo>
                    <a:pt x="5626989" y="286149"/>
                  </a:lnTo>
                  <a:cubicBezTo>
                    <a:pt x="5624608" y="292102"/>
                    <a:pt x="5623239" y="297460"/>
                    <a:pt x="5623030" y="302431"/>
                  </a:cubicBezTo>
                  <a:lnTo>
                    <a:pt x="5623138" y="302934"/>
                  </a:lnTo>
                  <a:lnTo>
                    <a:pt x="5623029" y="303384"/>
                  </a:lnTo>
                  <a:cubicBezTo>
                    <a:pt x="5622404" y="318296"/>
                    <a:pt x="5632227" y="329726"/>
                    <a:pt x="5656515" y="343299"/>
                  </a:cubicBezTo>
                  <a:lnTo>
                    <a:pt x="5685950" y="254045"/>
                  </a:lnTo>
                  <a:lnTo>
                    <a:pt x="5686044" y="253764"/>
                  </a:lnTo>
                  <a:close/>
                  <a:moveTo>
                    <a:pt x="2564581" y="210900"/>
                  </a:moveTo>
                  <a:cubicBezTo>
                    <a:pt x="2574464" y="210185"/>
                    <a:pt x="2584703" y="215186"/>
                    <a:pt x="2592323" y="226140"/>
                  </a:cubicBezTo>
                  <a:cubicBezTo>
                    <a:pt x="2600895" y="240427"/>
                    <a:pt x="2611373" y="241380"/>
                    <a:pt x="2626613" y="242332"/>
                  </a:cubicBezTo>
                  <a:cubicBezTo>
                    <a:pt x="2649473" y="243285"/>
                    <a:pt x="2672333" y="247095"/>
                    <a:pt x="2694240" y="252810"/>
                  </a:cubicBezTo>
                  <a:cubicBezTo>
                    <a:pt x="2719006" y="258525"/>
                    <a:pt x="2734245" y="293767"/>
                    <a:pt x="2721863" y="313770"/>
                  </a:cubicBezTo>
                  <a:cubicBezTo>
                    <a:pt x="2691383" y="362347"/>
                    <a:pt x="2658998" y="410925"/>
                    <a:pt x="2626613" y="459502"/>
                  </a:cubicBezTo>
                  <a:cubicBezTo>
                    <a:pt x="2615183" y="476647"/>
                    <a:pt x="2598990" y="485220"/>
                    <a:pt x="2578988" y="489030"/>
                  </a:cubicBezTo>
                  <a:cubicBezTo>
                    <a:pt x="2566605" y="490935"/>
                    <a:pt x="2555175" y="498555"/>
                    <a:pt x="2543745" y="503317"/>
                  </a:cubicBezTo>
                  <a:cubicBezTo>
                    <a:pt x="2544698" y="506175"/>
                    <a:pt x="2544698" y="508080"/>
                    <a:pt x="2545650" y="510937"/>
                  </a:cubicBezTo>
                  <a:cubicBezTo>
                    <a:pt x="2553270" y="510937"/>
                    <a:pt x="2559938" y="512842"/>
                    <a:pt x="2567558" y="511890"/>
                  </a:cubicBezTo>
                  <a:cubicBezTo>
                    <a:pt x="2588513" y="510937"/>
                    <a:pt x="2598038" y="520462"/>
                    <a:pt x="2593275" y="542370"/>
                  </a:cubicBezTo>
                  <a:cubicBezTo>
                    <a:pt x="2587560" y="565230"/>
                    <a:pt x="2578988" y="588090"/>
                    <a:pt x="2570415" y="613807"/>
                  </a:cubicBezTo>
                  <a:cubicBezTo>
                    <a:pt x="2577083" y="610950"/>
                    <a:pt x="2582798" y="609997"/>
                    <a:pt x="2587560" y="608092"/>
                  </a:cubicBezTo>
                  <a:cubicBezTo>
                    <a:pt x="2607563" y="597615"/>
                    <a:pt x="2626613" y="587137"/>
                    <a:pt x="2646615" y="577612"/>
                  </a:cubicBezTo>
                  <a:cubicBezTo>
                    <a:pt x="2656140" y="572850"/>
                    <a:pt x="2667570" y="569992"/>
                    <a:pt x="2678048" y="568087"/>
                  </a:cubicBezTo>
                  <a:cubicBezTo>
                    <a:pt x="2704718" y="565230"/>
                    <a:pt x="2718053" y="578565"/>
                    <a:pt x="2712338" y="605235"/>
                  </a:cubicBezTo>
                  <a:cubicBezTo>
                    <a:pt x="2698050" y="662385"/>
                    <a:pt x="2674238" y="715725"/>
                    <a:pt x="2630423" y="757635"/>
                  </a:cubicBezTo>
                  <a:cubicBezTo>
                    <a:pt x="2626613" y="761445"/>
                    <a:pt x="2622803" y="764302"/>
                    <a:pt x="2619945" y="768112"/>
                  </a:cubicBezTo>
                  <a:cubicBezTo>
                    <a:pt x="2618993" y="769065"/>
                    <a:pt x="2618993" y="771922"/>
                    <a:pt x="2618040" y="774780"/>
                  </a:cubicBezTo>
                  <a:cubicBezTo>
                    <a:pt x="2630423" y="782400"/>
                    <a:pt x="2642805" y="790972"/>
                    <a:pt x="2655188" y="799545"/>
                  </a:cubicBezTo>
                  <a:cubicBezTo>
                    <a:pt x="2671380" y="810022"/>
                    <a:pt x="2679000" y="825262"/>
                    <a:pt x="2674238" y="843360"/>
                  </a:cubicBezTo>
                  <a:cubicBezTo>
                    <a:pt x="2663760" y="881460"/>
                    <a:pt x="2654235" y="920512"/>
                    <a:pt x="2640900" y="957660"/>
                  </a:cubicBezTo>
                  <a:cubicBezTo>
                    <a:pt x="2629470" y="987187"/>
                    <a:pt x="2632328" y="1010047"/>
                    <a:pt x="2656140" y="1031955"/>
                  </a:cubicBezTo>
                  <a:cubicBezTo>
                    <a:pt x="2667570" y="1042432"/>
                    <a:pt x="2675190" y="1057672"/>
                    <a:pt x="2680905" y="1071960"/>
                  </a:cubicBezTo>
                  <a:cubicBezTo>
                    <a:pt x="2683763" y="1081485"/>
                    <a:pt x="2681858" y="1095772"/>
                    <a:pt x="2676143" y="1104345"/>
                  </a:cubicBezTo>
                  <a:cubicBezTo>
                    <a:pt x="2672333" y="1109107"/>
                    <a:pt x="2656140" y="1109107"/>
                    <a:pt x="2647568" y="1105297"/>
                  </a:cubicBezTo>
                  <a:cubicBezTo>
                    <a:pt x="2631375" y="1098630"/>
                    <a:pt x="2616135" y="1088152"/>
                    <a:pt x="2600895" y="1078627"/>
                  </a:cubicBezTo>
                  <a:cubicBezTo>
                    <a:pt x="2587560" y="1070055"/>
                    <a:pt x="2580893" y="1073865"/>
                    <a:pt x="2576130" y="1087200"/>
                  </a:cubicBezTo>
                  <a:cubicBezTo>
                    <a:pt x="2567558" y="1114822"/>
                    <a:pt x="2551365" y="1135777"/>
                    <a:pt x="2528505" y="1153875"/>
                  </a:cubicBezTo>
                  <a:cubicBezTo>
                    <a:pt x="2510408" y="1168162"/>
                    <a:pt x="2496120" y="1166257"/>
                    <a:pt x="2481833" y="1149112"/>
                  </a:cubicBezTo>
                  <a:cubicBezTo>
                    <a:pt x="2464688" y="1130062"/>
                    <a:pt x="2458973" y="1106250"/>
                    <a:pt x="2462783" y="1081485"/>
                  </a:cubicBezTo>
                  <a:cubicBezTo>
                    <a:pt x="2477070" y="990045"/>
                    <a:pt x="2492310" y="899557"/>
                    <a:pt x="2506598" y="809070"/>
                  </a:cubicBezTo>
                  <a:cubicBezTo>
                    <a:pt x="2509455" y="792877"/>
                    <a:pt x="2518028" y="784305"/>
                    <a:pt x="2533268" y="782400"/>
                  </a:cubicBezTo>
                  <a:cubicBezTo>
                    <a:pt x="2563748" y="779542"/>
                    <a:pt x="2580893" y="763350"/>
                    <a:pt x="2587560" y="733822"/>
                  </a:cubicBezTo>
                  <a:cubicBezTo>
                    <a:pt x="2590418" y="721440"/>
                    <a:pt x="2598038" y="710962"/>
                    <a:pt x="2599943" y="699532"/>
                  </a:cubicBezTo>
                  <a:cubicBezTo>
                    <a:pt x="2600895" y="693817"/>
                    <a:pt x="2599943" y="683340"/>
                    <a:pt x="2595180" y="680482"/>
                  </a:cubicBezTo>
                  <a:cubicBezTo>
                    <a:pt x="2591370" y="677625"/>
                    <a:pt x="2579940" y="677625"/>
                    <a:pt x="2575178" y="681435"/>
                  </a:cubicBezTo>
                  <a:cubicBezTo>
                    <a:pt x="2532315" y="719535"/>
                    <a:pt x="2485643" y="753825"/>
                    <a:pt x="2448495" y="796687"/>
                  </a:cubicBezTo>
                  <a:cubicBezTo>
                    <a:pt x="2373248" y="883365"/>
                    <a:pt x="2315145" y="982425"/>
                    <a:pt x="2255138" y="1079580"/>
                  </a:cubicBezTo>
                  <a:cubicBezTo>
                    <a:pt x="2248470" y="1091010"/>
                    <a:pt x="2238945" y="1102440"/>
                    <a:pt x="2228468" y="1111012"/>
                  </a:cubicBezTo>
                  <a:cubicBezTo>
                    <a:pt x="2221800" y="1115775"/>
                    <a:pt x="2208465" y="1118632"/>
                    <a:pt x="2202750" y="1114822"/>
                  </a:cubicBezTo>
                  <a:cubicBezTo>
                    <a:pt x="2196083" y="1111012"/>
                    <a:pt x="2191320" y="1099582"/>
                    <a:pt x="2190368" y="1091010"/>
                  </a:cubicBezTo>
                  <a:cubicBezTo>
                    <a:pt x="2189415" y="1082437"/>
                    <a:pt x="2193225" y="1072912"/>
                    <a:pt x="2197988" y="1066245"/>
                  </a:cubicBezTo>
                  <a:cubicBezTo>
                    <a:pt x="2260853" y="965280"/>
                    <a:pt x="2322765" y="865267"/>
                    <a:pt x="2387535" y="765255"/>
                  </a:cubicBezTo>
                  <a:cubicBezTo>
                    <a:pt x="2408490" y="733822"/>
                    <a:pt x="2435160" y="706200"/>
                    <a:pt x="2459925" y="677625"/>
                  </a:cubicBezTo>
                  <a:cubicBezTo>
                    <a:pt x="2474213" y="661432"/>
                    <a:pt x="2473260" y="656670"/>
                    <a:pt x="2452305" y="650955"/>
                  </a:cubicBezTo>
                  <a:cubicBezTo>
                    <a:pt x="2420873" y="641430"/>
                    <a:pt x="2415158" y="630952"/>
                    <a:pt x="2424683" y="599520"/>
                  </a:cubicBezTo>
                  <a:cubicBezTo>
                    <a:pt x="2437065" y="557610"/>
                    <a:pt x="2451353" y="517605"/>
                    <a:pt x="2478975" y="482362"/>
                  </a:cubicBezTo>
                  <a:cubicBezTo>
                    <a:pt x="2496120" y="461407"/>
                    <a:pt x="2490405" y="440452"/>
                    <a:pt x="2484690" y="417592"/>
                  </a:cubicBezTo>
                  <a:cubicBezTo>
                    <a:pt x="2479928" y="421402"/>
                    <a:pt x="2478023" y="422355"/>
                    <a:pt x="2476118" y="423307"/>
                  </a:cubicBezTo>
                  <a:cubicBezTo>
                    <a:pt x="2464688" y="430927"/>
                    <a:pt x="2445638" y="448072"/>
                    <a:pt x="2442780" y="445215"/>
                  </a:cubicBezTo>
                  <a:cubicBezTo>
                    <a:pt x="2425635" y="429975"/>
                    <a:pt x="2410395" y="410925"/>
                    <a:pt x="2397060" y="391875"/>
                  </a:cubicBezTo>
                  <a:cubicBezTo>
                    <a:pt x="2394203" y="388065"/>
                    <a:pt x="2398965" y="377587"/>
                    <a:pt x="2402775" y="370920"/>
                  </a:cubicBezTo>
                  <a:cubicBezTo>
                    <a:pt x="2418015" y="338535"/>
                    <a:pt x="2436113" y="308055"/>
                    <a:pt x="2434208" y="269955"/>
                  </a:cubicBezTo>
                  <a:cubicBezTo>
                    <a:pt x="2434208" y="261382"/>
                    <a:pt x="2439923" y="249952"/>
                    <a:pt x="2446590" y="245190"/>
                  </a:cubicBezTo>
                  <a:cubicBezTo>
                    <a:pt x="2453258" y="239475"/>
                    <a:pt x="2465640" y="236617"/>
                    <a:pt x="2474213" y="238522"/>
                  </a:cubicBezTo>
                  <a:cubicBezTo>
                    <a:pt x="2479928" y="239475"/>
                    <a:pt x="2485643" y="250905"/>
                    <a:pt x="2487548" y="258525"/>
                  </a:cubicBezTo>
                  <a:cubicBezTo>
                    <a:pt x="2490405" y="266145"/>
                    <a:pt x="2487548" y="274717"/>
                    <a:pt x="2489453" y="283290"/>
                  </a:cubicBezTo>
                  <a:cubicBezTo>
                    <a:pt x="2490405" y="288052"/>
                    <a:pt x="2494215" y="294720"/>
                    <a:pt x="2498025" y="294720"/>
                  </a:cubicBezTo>
                  <a:cubicBezTo>
                    <a:pt x="2501835" y="295672"/>
                    <a:pt x="2509455" y="291862"/>
                    <a:pt x="2511360" y="289005"/>
                  </a:cubicBezTo>
                  <a:cubicBezTo>
                    <a:pt x="2518028" y="278527"/>
                    <a:pt x="2523743" y="266145"/>
                    <a:pt x="2529458" y="254715"/>
                  </a:cubicBezTo>
                  <a:cubicBezTo>
                    <a:pt x="2533268" y="247095"/>
                    <a:pt x="2535173" y="237570"/>
                    <a:pt x="2538983" y="229950"/>
                  </a:cubicBezTo>
                  <a:cubicBezTo>
                    <a:pt x="2545174" y="218044"/>
                    <a:pt x="2554699" y="211614"/>
                    <a:pt x="2564581" y="210900"/>
                  </a:cubicBezTo>
                  <a:close/>
                  <a:moveTo>
                    <a:pt x="5552693" y="164944"/>
                  </a:moveTo>
                  <a:cubicBezTo>
                    <a:pt x="5558170" y="163991"/>
                    <a:pt x="5564123" y="165182"/>
                    <a:pt x="5570790" y="168039"/>
                  </a:cubicBezTo>
                  <a:cubicBezTo>
                    <a:pt x="5580315" y="172802"/>
                    <a:pt x="5590793" y="176612"/>
                    <a:pt x="5600318" y="183279"/>
                  </a:cubicBezTo>
                  <a:cubicBezTo>
                    <a:pt x="5626035" y="201377"/>
                    <a:pt x="5651753" y="199472"/>
                    <a:pt x="5678423" y="186137"/>
                  </a:cubicBezTo>
                  <a:cubicBezTo>
                    <a:pt x="5710808" y="169944"/>
                    <a:pt x="5746050" y="173754"/>
                    <a:pt x="5767006" y="196614"/>
                  </a:cubicBezTo>
                  <a:cubicBezTo>
                    <a:pt x="5773673" y="203282"/>
                    <a:pt x="5779388" y="214712"/>
                    <a:pt x="5778435" y="223284"/>
                  </a:cubicBezTo>
                  <a:cubicBezTo>
                    <a:pt x="5774625" y="249954"/>
                    <a:pt x="5768910" y="277577"/>
                    <a:pt x="5759385" y="302342"/>
                  </a:cubicBezTo>
                  <a:cubicBezTo>
                    <a:pt x="5747956" y="332822"/>
                    <a:pt x="5731763" y="360444"/>
                    <a:pt x="5718428" y="389972"/>
                  </a:cubicBezTo>
                  <a:cubicBezTo>
                    <a:pt x="5709856" y="408069"/>
                    <a:pt x="5709856" y="424262"/>
                    <a:pt x="5720333" y="442359"/>
                  </a:cubicBezTo>
                  <a:cubicBezTo>
                    <a:pt x="5738431" y="473792"/>
                    <a:pt x="5740335" y="506177"/>
                    <a:pt x="5720333" y="540467"/>
                  </a:cubicBezTo>
                  <a:cubicBezTo>
                    <a:pt x="5707950" y="561422"/>
                    <a:pt x="5701283" y="585234"/>
                    <a:pt x="5693663" y="609047"/>
                  </a:cubicBezTo>
                  <a:cubicBezTo>
                    <a:pt x="5683185" y="643337"/>
                    <a:pt x="5667945" y="673817"/>
                    <a:pt x="5640323" y="698582"/>
                  </a:cubicBezTo>
                  <a:cubicBezTo>
                    <a:pt x="5606985" y="729062"/>
                    <a:pt x="5574600" y="761447"/>
                    <a:pt x="5541263" y="792879"/>
                  </a:cubicBezTo>
                  <a:cubicBezTo>
                    <a:pt x="5527928" y="805262"/>
                    <a:pt x="5528881" y="814787"/>
                    <a:pt x="5539358" y="830027"/>
                  </a:cubicBezTo>
                  <a:cubicBezTo>
                    <a:pt x="5548883" y="843362"/>
                    <a:pt x="5554598" y="860507"/>
                    <a:pt x="5557456" y="876699"/>
                  </a:cubicBezTo>
                  <a:cubicBezTo>
                    <a:pt x="5561265" y="898607"/>
                    <a:pt x="5565075" y="902417"/>
                    <a:pt x="5586983" y="903369"/>
                  </a:cubicBezTo>
                  <a:cubicBezTo>
                    <a:pt x="5597460" y="903369"/>
                    <a:pt x="5615558" y="907179"/>
                    <a:pt x="5617463" y="913847"/>
                  </a:cubicBezTo>
                  <a:cubicBezTo>
                    <a:pt x="5621273" y="925277"/>
                    <a:pt x="5621273" y="944327"/>
                    <a:pt x="5614606" y="951947"/>
                  </a:cubicBezTo>
                  <a:cubicBezTo>
                    <a:pt x="5593650" y="973854"/>
                    <a:pt x="5598413" y="989094"/>
                    <a:pt x="5615558" y="1010049"/>
                  </a:cubicBezTo>
                  <a:cubicBezTo>
                    <a:pt x="5638418" y="1039577"/>
                    <a:pt x="5630798" y="1108157"/>
                    <a:pt x="5605081" y="1139589"/>
                  </a:cubicBezTo>
                  <a:cubicBezTo>
                    <a:pt x="5566981" y="1186262"/>
                    <a:pt x="5512688" y="1199597"/>
                    <a:pt x="5456490" y="1175784"/>
                  </a:cubicBezTo>
                  <a:cubicBezTo>
                    <a:pt x="5433631" y="1166259"/>
                    <a:pt x="5423153" y="1142447"/>
                    <a:pt x="5434583" y="1119587"/>
                  </a:cubicBezTo>
                  <a:cubicBezTo>
                    <a:pt x="5451728" y="1083392"/>
                    <a:pt x="5469825" y="1048149"/>
                    <a:pt x="5489828" y="1012907"/>
                  </a:cubicBezTo>
                  <a:cubicBezTo>
                    <a:pt x="5509831" y="978617"/>
                    <a:pt x="5512688" y="942422"/>
                    <a:pt x="5505068" y="905274"/>
                  </a:cubicBezTo>
                  <a:cubicBezTo>
                    <a:pt x="5503163" y="894797"/>
                    <a:pt x="5493638" y="885272"/>
                    <a:pt x="5486970" y="875747"/>
                  </a:cubicBezTo>
                  <a:cubicBezTo>
                    <a:pt x="5481256" y="869079"/>
                    <a:pt x="5473635" y="863364"/>
                    <a:pt x="5467920" y="856697"/>
                  </a:cubicBezTo>
                  <a:cubicBezTo>
                    <a:pt x="5446013" y="831932"/>
                    <a:pt x="5446965" y="826217"/>
                    <a:pt x="5468873" y="801452"/>
                  </a:cubicBezTo>
                  <a:cubicBezTo>
                    <a:pt x="5511735" y="753827"/>
                    <a:pt x="5564123" y="713822"/>
                    <a:pt x="5593650" y="655719"/>
                  </a:cubicBezTo>
                  <a:cubicBezTo>
                    <a:pt x="5607938" y="628097"/>
                    <a:pt x="5617463" y="597617"/>
                    <a:pt x="5627940" y="568089"/>
                  </a:cubicBezTo>
                  <a:cubicBezTo>
                    <a:pt x="5629845" y="562374"/>
                    <a:pt x="5628893" y="553802"/>
                    <a:pt x="5626988" y="548087"/>
                  </a:cubicBezTo>
                  <a:cubicBezTo>
                    <a:pt x="5622225" y="536657"/>
                    <a:pt x="5613653" y="533799"/>
                    <a:pt x="5606033" y="545229"/>
                  </a:cubicBezTo>
                  <a:cubicBezTo>
                    <a:pt x="5601270" y="550944"/>
                    <a:pt x="5598413" y="558564"/>
                    <a:pt x="5594603" y="565232"/>
                  </a:cubicBezTo>
                  <a:cubicBezTo>
                    <a:pt x="5568885" y="612857"/>
                    <a:pt x="5527928" y="647147"/>
                    <a:pt x="5486018" y="679532"/>
                  </a:cubicBezTo>
                  <a:cubicBezTo>
                    <a:pt x="5460300" y="699534"/>
                    <a:pt x="5437440" y="724299"/>
                    <a:pt x="5413628" y="747159"/>
                  </a:cubicBezTo>
                  <a:cubicBezTo>
                    <a:pt x="5380290" y="777639"/>
                    <a:pt x="5346953" y="809072"/>
                    <a:pt x="5313615" y="839552"/>
                  </a:cubicBezTo>
                  <a:cubicBezTo>
                    <a:pt x="5311710" y="841457"/>
                    <a:pt x="5308853" y="843362"/>
                    <a:pt x="5306948" y="844314"/>
                  </a:cubicBezTo>
                  <a:cubicBezTo>
                    <a:pt x="5290756" y="851934"/>
                    <a:pt x="5272658" y="860507"/>
                    <a:pt x="5259323" y="844314"/>
                  </a:cubicBezTo>
                  <a:cubicBezTo>
                    <a:pt x="5245988" y="830027"/>
                    <a:pt x="5254560" y="812882"/>
                    <a:pt x="5265990" y="799547"/>
                  </a:cubicBezTo>
                  <a:cubicBezTo>
                    <a:pt x="5285040" y="778592"/>
                    <a:pt x="5304090" y="758589"/>
                    <a:pt x="5324093" y="738587"/>
                  </a:cubicBezTo>
                  <a:cubicBezTo>
                    <a:pt x="5383148" y="678579"/>
                    <a:pt x="5443156" y="619524"/>
                    <a:pt x="5503163" y="560469"/>
                  </a:cubicBezTo>
                  <a:cubicBezTo>
                    <a:pt x="5518403" y="545229"/>
                    <a:pt x="5525070" y="526179"/>
                    <a:pt x="5525070" y="504272"/>
                  </a:cubicBezTo>
                  <a:cubicBezTo>
                    <a:pt x="5525070" y="493794"/>
                    <a:pt x="5522213" y="488079"/>
                    <a:pt x="5508878" y="489984"/>
                  </a:cubicBezTo>
                  <a:cubicBezTo>
                    <a:pt x="5480303" y="494747"/>
                    <a:pt x="5478398" y="492842"/>
                    <a:pt x="5467920" y="466172"/>
                  </a:cubicBezTo>
                  <a:cubicBezTo>
                    <a:pt x="5448870" y="418547"/>
                    <a:pt x="5430773" y="369969"/>
                    <a:pt x="5410770" y="322344"/>
                  </a:cubicBezTo>
                  <a:cubicBezTo>
                    <a:pt x="5404103" y="306152"/>
                    <a:pt x="5394578" y="290912"/>
                    <a:pt x="5386006" y="274719"/>
                  </a:cubicBezTo>
                  <a:cubicBezTo>
                    <a:pt x="5378385" y="259479"/>
                    <a:pt x="5367908" y="243287"/>
                    <a:pt x="5386006" y="230904"/>
                  </a:cubicBezTo>
                  <a:cubicBezTo>
                    <a:pt x="5404103" y="218522"/>
                    <a:pt x="5415533" y="234714"/>
                    <a:pt x="5425058" y="246144"/>
                  </a:cubicBezTo>
                  <a:cubicBezTo>
                    <a:pt x="5435535" y="258527"/>
                    <a:pt x="5443156" y="273767"/>
                    <a:pt x="5450775" y="288054"/>
                  </a:cubicBezTo>
                  <a:cubicBezTo>
                    <a:pt x="5462206" y="320439"/>
                    <a:pt x="5477445" y="352824"/>
                    <a:pt x="5493638" y="385209"/>
                  </a:cubicBezTo>
                  <a:cubicBezTo>
                    <a:pt x="5520308" y="342347"/>
                    <a:pt x="5546025" y="301389"/>
                    <a:pt x="5572695" y="259479"/>
                  </a:cubicBezTo>
                  <a:cubicBezTo>
                    <a:pt x="5561265" y="258527"/>
                    <a:pt x="5548883" y="257574"/>
                    <a:pt x="5536500" y="257574"/>
                  </a:cubicBezTo>
                  <a:cubicBezTo>
                    <a:pt x="5518403" y="257574"/>
                    <a:pt x="5506973" y="247097"/>
                    <a:pt x="5499353" y="231857"/>
                  </a:cubicBezTo>
                  <a:cubicBezTo>
                    <a:pt x="5492685" y="218522"/>
                    <a:pt x="5493638" y="207092"/>
                    <a:pt x="5508878" y="198519"/>
                  </a:cubicBezTo>
                  <a:cubicBezTo>
                    <a:pt x="5519356" y="192804"/>
                    <a:pt x="5528881" y="184232"/>
                    <a:pt x="5537453" y="174707"/>
                  </a:cubicBezTo>
                  <a:cubicBezTo>
                    <a:pt x="5542215" y="168992"/>
                    <a:pt x="5547216" y="165896"/>
                    <a:pt x="5552693" y="164944"/>
                  </a:cubicBezTo>
                  <a:close/>
                  <a:moveTo>
                    <a:pt x="3677222" y="147084"/>
                  </a:moveTo>
                  <a:cubicBezTo>
                    <a:pt x="3693414" y="148036"/>
                    <a:pt x="3706749" y="160419"/>
                    <a:pt x="3707702" y="178516"/>
                  </a:cubicBezTo>
                  <a:cubicBezTo>
                    <a:pt x="3709607" y="204234"/>
                    <a:pt x="3709607" y="228999"/>
                    <a:pt x="3711511" y="254716"/>
                  </a:cubicBezTo>
                  <a:cubicBezTo>
                    <a:pt x="3711511" y="258526"/>
                    <a:pt x="3712464" y="262336"/>
                    <a:pt x="3713417" y="270909"/>
                  </a:cubicBezTo>
                  <a:cubicBezTo>
                    <a:pt x="3724847" y="265194"/>
                    <a:pt x="3734372" y="260431"/>
                    <a:pt x="3743897" y="256621"/>
                  </a:cubicBezTo>
                  <a:cubicBezTo>
                    <a:pt x="3765804" y="246144"/>
                    <a:pt x="3786759" y="234714"/>
                    <a:pt x="3809619" y="226141"/>
                  </a:cubicBezTo>
                  <a:cubicBezTo>
                    <a:pt x="3827717" y="219474"/>
                    <a:pt x="3844861" y="223284"/>
                    <a:pt x="3857244" y="240429"/>
                  </a:cubicBezTo>
                  <a:cubicBezTo>
                    <a:pt x="3869627" y="257574"/>
                    <a:pt x="3869627" y="276624"/>
                    <a:pt x="3858197" y="292816"/>
                  </a:cubicBezTo>
                  <a:cubicBezTo>
                    <a:pt x="3842004" y="313771"/>
                    <a:pt x="3822002" y="332821"/>
                    <a:pt x="3801999" y="350919"/>
                  </a:cubicBezTo>
                  <a:cubicBezTo>
                    <a:pt x="3773424" y="376636"/>
                    <a:pt x="3742944" y="401401"/>
                    <a:pt x="3712464" y="427119"/>
                  </a:cubicBezTo>
                  <a:cubicBezTo>
                    <a:pt x="3710559" y="432834"/>
                    <a:pt x="3711511" y="434739"/>
                    <a:pt x="3712464" y="435691"/>
                  </a:cubicBezTo>
                  <a:cubicBezTo>
                    <a:pt x="3716274" y="435691"/>
                    <a:pt x="3721036" y="435691"/>
                    <a:pt x="3724847" y="435691"/>
                  </a:cubicBezTo>
                  <a:cubicBezTo>
                    <a:pt x="3744849" y="433786"/>
                    <a:pt x="3762947" y="435691"/>
                    <a:pt x="3772472" y="456646"/>
                  </a:cubicBezTo>
                  <a:cubicBezTo>
                    <a:pt x="3782949" y="479506"/>
                    <a:pt x="3781044" y="503319"/>
                    <a:pt x="3766757" y="523321"/>
                  </a:cubicBezTo>
                  <a:cubicBezTo>
                    <a:pt x="3752469" y="544276"/>
                    <a:pt x="3734372" y="562374"/>
                    <a:pt x="3718179" y="581424"/>
                  </a:cubicBezTo>
                  <a:cubicBezTo>
                    <a:pt x="3716274" y="579519"/>
                    <a:pt x="3714369" y="578566"/>
                    <a:pt x="3712464" y="576661"/>
                  </a:cubicBezTo>
                  <a:cubicBezTo>
                    <a:pt x="3718179" y="584281"/>
                    <a:pt x="3724847" y="590949"/>
                    <a:pt x="3730561" y="598569"/>
                  </a:cubicBezTo>
                  <a:cubicBezTo>
                    <a:pt x="3748659" y="622381"/>
                    <a:pt x="3748659" y="637621"/>
                    <a:pt x="3732467" y="662386"/>
                  </a:cubicBezTo>
                  <a:cubicBezTo>
                    <a:pt x="3726752" y="671911"/>
                    <a:pt x="3721036" y="685246"/>
                    <a:pt x="3722942" y="695724"/>
                  </a:cubicBezTo>
                  <a:cubicBezTo>
                    <a:pt x="3730561" y="772876"/>
                    <a:pt x="3716274" y="845266"/>
                    <a:pt x="3673411" y="910036"/>
                  </a:cubicBezTo>
                  <a:cubicBezTo>
                    <a:pt x="3658172" y="932896"/>
                    <a:pt x="3659124" y="958614"/>
                    <a:pt x="3663886" y="983379"/>
                  </a:cubicBezTo>
                  <a:cubicBezTo>
                    <a:pt x="3666744" y="1000524"/>
                    <a:pt x="3676269" y="1008144"/>
                    <a:pt x="3694367" y="1011954"/>
                  </a:cubicBezTo>
                  <a:cubicBezTo>
                    <a:pt x="3712464" y="1015764"/>
                    <a:pt x="3731514" y="1023384"/>
                    <a:pt x="3746754" y="1033861"/>
                  </a:cubicBezTo>
                  <a:cubicBezTo>
                    <a:pt x="3781997" y="1056721"/>
                    <a:pt x="3781044" y="1097679"/>
                    <a:pt x="3770567" y="1130064"/>
                  </a:cubicBezTo>
                  <a:cubicBezTo>
                    <a:pt x="3768661" y="1136731"/>
                    <a:pt x="3758184" y="1145304"/>
                    <a:pt x="3751517" y="1145304"/>
                  </a:cubicBezTo>
                  <a:cubicBezTo>
                    <a:pt x="3744849" y="1145304"/>
                    <a:pt x="3735324" y="1138636"/>
                    <a:pt x="3730561" y="1131969"/>
                  </a:cubicBezTo>
                  <a:cubicBezTo>
                    <a:pt x="3723894" y="1122444"/>
                    <a:pt x="3722942" y="1109109"/>
                    <a:pt x="3715322" y="1100536"/>
                  </a:cubicBezTo>
                  <a:cubicBezTo>
                    <a:pt x="3709607" y="1093869"/>
                    <a:pt x="3698177" y="1090059"/>
                    <a:pt x="3689604" y="1088154"/>
                  </a:cubicBezTo>
                  <a:cubicBezTo>
                    <a:pt x="3687699" y="1088154"/>
                    <a:pt x="3681032" y="1099584"/>
                    <a:pt x="3679127" y="1106251"/>
                  </a:cubicBezTo>
                  <a:cubicBezTo>
                    <a:pt x="3669602" y="1133874"/>
                    <a:pt x="3662934" y="1163401"/>
                    <a:pt x="3652457" y="1191024"/>
                  </a:cubicBezTo>
                  <a:cubicBezTo>
                    <a:pt x="3647694" y="1203406"/>
                    <a:pt x="3638169" y="1214836"/>
                    <a:pt x="3627692" y="1223409"/>
                  </a:cubicBezTo>
                  <a:cubicBezTo>
                    <a:pt x="3608642" y="1239601"/>
                    <a:pt x="3587686" y="1237696"/>
                    <a:pt x="3569589" y="1220551"/>
                  </a:cubicBezTo>
                  <a:cubicBezTo>
                    <a:pt x="3541967" y="1193881"/>
                    <a:pt x="3538157" y="1159591"/>
                    <a:pt x="3548634" y="1125301"/>
                  </a:cubicBezTo>
                  <a:cubicBezTo>
                    <a:pt x="3553397" y="1108156"/>
                    <a:pt x="3565779" y="1092916"/>
                    <a:pt x="3573399" y="1075771"/>
                  </a:cubicBezTo>
                  <a:cubicBezTo>
                    <a:pt x="3579114" y="1063389"/>
                    <a:pt x="3584829" y="1050054"/>
                    <a:pt x="3592449" y="1032909"/>
                  </a:cubicBezTo>
                  <a:cubicBezTo>
                    <a:pt x="3579114" y="1034814"/>
                    <a:pt x="3572447" y="1033861"/>
                    <a:pt x="3566732" y="1035766"/>
                  </a:cubicBezTo>
                  <a:cubicBezTo>
                    <a:pt x="3535299" y="1047196"/>
                    <a:pt x="3512439" y="1039576"/>
                    <a:pt x="3503867" y="1007191"/>
                  </a:cubicBezTo>
                  <a:cubicBezTo>
                    <a:pt x="3497199" y="982426"/>
                    <a:pt x="3495294" y="954804"/>
                    <a:pt x="3499104" y="930039"/>
                  </a:cubicBezTo>
                  <a:cubicBezTo>
                    <a:pt x="3507677" y="881461"/>
                    <a:pt x="3532442" y="838599"/>
                    <a:pt x="3566732" y="802404"/>
                  </a:cubicBezTo>
                  <a:cubicBezTo>
                    <a:pt x="3574352" y="794784"/>
                    <a:pt x="3577209" y="782401"/>
                    <a:pt x="3581972" y="771924"/>
                  </a:cubicBezTo>
                  <a:cubicBezTo>
                    <a:pt x="3570542" y="775734"/>
                    <a:pt x="3560064" y="780496"/>
                    <a:pt x="3548634" y="782401"/>
                  </a:cubicBezTo>
                  <a:cubicBezTo>
                    <a:pt x="3533394" y="785259"/>
                    <a:pt x="3518154" y="788116"/>
                    <a:pt x="3503867" y="785259"/>
                  </a:cubicBezTo>
                  <a:cubicBezTo>
                    <a:pt x="3489579" y="782401"/>
                    <a:pt x="3485769" y="767161"/>
                    <a:pt x="3492436" y="754779"/>
                  </a:cubicBezTo>
                  <a:cubicBezTo>
                    <a:pt x="3499104" y="739539"/>
                    <a:pt x="3507677" y="725251"/>
                    <a:pt x="3518154" y="712869"/>
                  </a:cubicBezTo>
                  <a:cubicBezTo>
                    <a:pt x="3535299" y="690961"/>
                    <a:pt x="3555302" y="670006"/>
                    <a:pt x="3573399" y="648099"/>
                  </a:cubicBezTo>
                  <a:cubicBezTo>
                    <a:pt x="3579114" y="641431"/>
                    <a:pt x="3583877" y="634764"/>
                    <a:pt x="3587686" y="628096"/>
                  </a:cubicBezTo>
                  <a:cubicBezTo>
                    <a:pt x="3590544" y="621429"/>
                    <a:pt x="3590544" y="613809"/>
                    <a:pt x="3592449" y="606189"/>
                  </a:cubicBezTo>
                  <a:cubicBezTo>
                    <a:pt x="3585782" y="605236"/>
                    <a:pt x="3578161" y="602379"/>
                    <a:pt x="3571494" y="603331"/>
                  </a:cubicBezTo>
                  <a:cubicBezTo>
                    <a:pt x="3547682" y="606189"/>
                    <a:pt x="3523869" y="609999"/>
                    <a:pt x="3500057" y="614761"/>
                  </a:cubicBezTo>
                  <a:cubicBezTo>
                    <a:pt x="3465767" y="621429"/>
                    <a:pt x="3436239" y="635716"/>
                    <a:pt x="3409569" y="657624"/>
                  </a:cubicBezTo>
                  <a:cubicBezTo>
                    <a:pt x="3375279" y="686199"/>
                    <a:pt x="3339084" y="713821"/>
                    <a:pt x="3302889" y="740491"/>
                  </a:cubicBezTo>
                  <a:cubicBezTo>
                    <a:pt x="3292411" y="748111"/>
                    <a:pt x="3280029" y="752874"/>
                    <a:pt x="3267647" y="754779"/>
                  </a:cubicBezTo>
                  <a:cubicBezTo>
                    <a:pt x="3251454" y="757636"/>
                    <a:pt x="3242882" y="746206"/>
                    <a:pt x="3250502" y="731919"/>
                  </a:cubicBezTo>
                  <a:cubicBezTo>
                    <a:pt x="3257169" y="718584"/>
                    <a:pt x="3266694" y="705249"/>
                    <a:pt x="3278124" y="695724"/>
                  </a:cubicBezTo>
                  <a:cubicBezTo>
                    <a:pt x="3327654" y="655719"/>
                    <a:pt x="3377184" y="616666"/>
                    <a:pt x="3427667" y="576661"/>
                  </a:cubicBezTo>
                  <a:cubicBezTo>
                    <a:pt x="3439097" y="568089"/>
                    <a:pt x="3450527" y="557611"/>
                    <a:pt x="3462909" y="550944"/>
                  </a:cubicBezTo>
                  <a:cubicBezTo>
                    <a:pt x="3500057" y="529036"/>
                    <a:pt x="3499104" y="494746"/>
                    <a:pt x="3495294" y="455694"/>
                  </a:cubicBezTo>
                  <a:cubicBezTo>
                    <a:pt x="3459099" y="469981"/>
                    <a:pt x="3423857" y="483316"/>
                    <a:pt x="3389567" y="496651"/>
                  </a:cubicBezTo>
                  <a:cubicBezTo>
                    <a:pt x="3359086" y="509034"/>
                    <a:pt x="3342894" y="505224"/>
                    <a:pt x="3335274" y="486174"/>
                  </a:cubicBezTo>
                  <a:cubicBezTo>
                    <a:pt x="3328607" y="469029"/>
                    <a:pt x="3340036" y="454741"/>
                    <a:pt x="3369564" y="443311"/>
                  </a:cubicBezTo>
                  <a:cubicBezTo>
                    <a:pt x="3404807" y="429976"/>
                    <a:pt x="3441954" y="417594"/>
                    <a:pt x="3476244" y="402354"/>
                  </a:cubicBezTo>
                  <a:cubicBezTo>
                    <a:pt x="3489579" y="396639"/>
                    <a:pt x="3503867" y="384256"/>
                    <a:pt x="3508629" y="370921"/>
                  </a:cubicBezTo>
                  <a:cubicBezTo>
                    <a:pt x="3525774" y="326154"/>
                    <a:pt x="3539109" y="279481"/>
                    <a:pt x="3553397" y="234714"/>
                  </a:cubicBezTo>
                  <a:cubicBezTo>
                    <a:pt x="3558159" y="221379"/>
                    <a:pt x="3560064" y="206139"/>
                    <a:pt x="3567684" y="193756"/>
                  </a:cubicBezTo>
                  <a:cubicBezTo>
                    <a:pt x="3572447" y="185184"/>
                    <a:pt x="3587686" y="174706"/>
                    <a:pt x="3593402" y="176611"/>
                  </a:cubicBezTo>
                  <a:cubicBezTo>
                    <a:pt x="3601974" y="179469"/>
                    <a:pt x="3613404" y="192804"/>
                    <a:pt x="3613404" y="202329"/>
                  </a:cubicBezTo>
                  <a:cubicBezTo>
                    <a:pt x="3615309" y="225189"/>
                    <a:pt x="3610547" y="249001"/>
                    <a:pt x="3609594" y="271861"/>
                  </a:cubicBezTo>
                  <a:cubicBezTo>
                    <a:pt x="3608642" y="286149"/>
                    <a:pt x="3607689" y="300436"/>
                    <a:pt x="3605784" y="313771"/>
                  </a:cubicBezTo>
                  <a:cubicBezTo>
                    <a:pt x="3607689" y="314724"/>
                    <a:pt x="3609594" y="315676"/>
                    <a:pt x="3611499" y="315676"/>
                  </a:cubicBezTo>
                  <a:cubicBezTo>
                    <a:pt x="3615309" y="310914"/>
                    <a:pt x="3620072" y="307104"/>
                    <a:pt x="3622929" y="301389"/>
                  </a:cubicBezTo>
                  <a:cubicBezTo>
                    <a:pt x="3638169" y="270909"/>
                    <a:pt x="3650552" y="240429"/>
                    <a:pt x="3649599" y="205186"/>
                  </a:cubicBezTo>
                  <a:cubicBezTo>
                    <a:pt x="3649599" y="195661"/>
                    <a:pt x="3650552" y="186136"/>
                    <a:pt x="3651504" y="176611"/>
                  </a:cubicBezTo>
                  <a:cubicBezTo>
                    <a:pt x="3653409" y="160419"/>
                    <a:pt x="3660077" y="146131"/>
                    <a:pt x="3677222" y="147084"/>
                  </a:cubicBezTo>
                  <a:close/>
                  <a:moveTo>
                    <a:pt x="779716" y="398"/>
                  </a:moveTo>
                  <a:cubicBezTo>
                    <a:pt x="817816" y="2302"/>
                    <a:pt x="828293" y="20400"/>
                    <a:pt x="809243" y="51832"/>
                  </a:cubicBezTo>
                  <a:cubicBezTo>
                    <a:pt x="791146" y="80408"/>
                    <a:pt x="770191" y="108983"/>
                    <a:pt x="745426" y="132795"/>
                  </a:cubicBezTo>
                  <a:cubicBezTo>
                    <a:pt x="683513" y="193755"/>
                    <a:pt x="618743" y="251858"/>
                    <a:pt x="554926" y="310913"/>
                  </a:cubicBezTo>
                  <a:cubicBezTo>
                    <a:pt x="393001" y="461408"/>
                    <a:pt x="261556" y="635715"/>
                    <a:pt x="168211" y="835740"/>
                  </a:cubicBezTo>
                  <a:cubicBezTo>
                    <a:pt x="147256" y="879555"/>
                    <a:pt x="135826" y="927180"/>
                    <a:pt x="118681" y="972900"/>
                  </a:cubicBezTo>
                  <a:cubicBezTo>
                    <a:pt x="112966" y="988140"/>
                    <a:pt x="106298" y="1003380"/>
                    <a:pt x="96773" y="1016715"/>
                  </a:cubicBezTo>
                  <a:cubicBezTo>
                    <a:pt x="84391" y="1033860"/>
                    <a:pt x="67246" y="1035765"/>
                    <a:pt x="52006" y="1021478"/>
                  </a:cubicBezTo>
                  <a:cubicBezTo>
                    <a:pt x="21526" y="991950"/>
                    <a:pt x="-4192" y="958612"/>
                    <a:pt x="571" y="911940"/>
                  </a:cubicBezTo>
                  <a:cubicBezTo>
                    <a:pt x="8191" y="830978"/>
                    <a:pt x="14858" y="749062"/>
                    <a:pt x="21526" y="667148"/>
                  </a:cubicBezTo>
                  <a:cubicBezTo>
                    <a:pt x="25336" y="622380"/>
                    <a:pt x="28193" y="576660"/>
                    <a:pt x="32003" y="531893"/>
                  </a:cubicBezTo>
                  <a:cubicBezTo>
                    <a:pt x="32956" y="521415"/>
                    <a:pt x="35813" y="509985"/>
                    <a:pt x="39623" y="500460"/>
                  </a:cubicBezTo>
                  <a:cubicBezTo>
                    <a:pt x="65341" y="423308"/>
                    <a:pt x="80581" y="345203"/>
                    <a:pt x="65341" y="263288"/>
                  </a:cubicBezTo>
                  <a:cubicBezTo>
                    <a:pt x="59626" y="232808"/>
                    <a:pt x="51053" y="203280"/>
                    <a:pt x="44386" y="173752"/>
                  </a:cubicBezTo>
                  <a:cubicBezTo>
                    <a:pt x="42481" y="167085"/>
                    <a:pt x="43433" y="160418"/>
                    <a:pt x="43433" y="152798"/>
                  </a:cubicBezTo>
                  <a:cubicBezTo>
                    <a:pt x="44386" y="131843"/>
                    <a:pt x="47243" y="109935"/>
                    <a:pt x="69151" y="100410"/>
                  </a:cubicBezTo>
                  <a:cubicBezTo>
                    <a:pt x="92011" y="90885"/>
                    <a:pt x="110108" y="105173"/>
                    <a:pt x="124396" y="119460"/>
                  </a:cubicBezTo>
                  <a:cubicBezTo>
                    <a:pt x="159638" y="152798"/>
                    <a:pt x="165353" y="197565"/>
                    <a:pt x="169163" y="242333"/>
                  </a:cubicBezTo>
                  <a:cubicBezTo>
                    <a:pt x="175831" y="318533"/>
                    <a:pt x="151066" y="388065"/>
                    <a:pt x="118681" y="454740"/>
                  </a:cubicBezTo>
                  <a:cubicBezTo>
                    <a:pt x="101536" y="489983"/>
                    <a:pt x="92011" y="526178"/>
                    <a:pt x="91058" y="563325"/>
                  </a:cubicBezTo>
                  <a:cubicBezTo>
                    <a:pt x="90106" y="620475"/>
                    <a:pt x="92011" y="676673"/>
                    <a:pt x="92963" y="733823"/>
                  </a:cubicBezTo>
                  <a:cubicBezTo>
                    <a:pt x="90106" y="750015"/>
                    <a:pt x="92011" y="767160"/>
                    <a:pt x="92963" y="789068"/>
                  </a:cubicBezTo>
                  <a:cubicBezTo>
                    <a:pt x="101536" y="778590"/>
                    <a:pt x="108203" y="771923"/>
                    <a:pt x="113918" y="764303"/>
                  </a:cubicBezTo>
                  <a:cubicBezTo>
                    <a:pt x="131063" y="737633"/>
                    <a:pt x="148208" y="710962"/>
                    <a:pt x="166306" y="684293"/>
                  </a:cubicBezTo>
                  <a:cubicBezTo>
                    <a:pt x="318706" y="454740"/>
                    <a:pt x="499681" y="248047"/>
                    <a:pt x="680656" y="41355"/>
                  </a:cubicBezTo>
                  <a:cubicBezTo>
                    <a:pt x="708278" y="9923"/>
                    <a:pt x="740663" y="-2460"/>
                    <a:pt x="779716" y="398"/>
                  </a:cubicBezTo>
                  <a:close/>
                </a:path>
              </a:pathLst>
            </a:custGeom>
            <a:solidFill>
              <a:srgbClr val="000000"/>
            </a:solidFill>
            <a:ln w="9525" cap="flat">
              <a:noFill/>
              <a:prstDash val="solid"/>
              <a:miter/>
            </a:ln>
          </p:spPr>
          <p:txBody>
            <a:bodyPr anchor="ctr"/>
            <a:lstStyle/>
            <a:p>
              <a:pPr algn="ctr"/>
              <a:endParaRPr/>
            </a:p>
          </p:txBody>
        </p:sp>
        <p:sp>
          <p:nvSpPr>
            <p:cNvPr id="17" name="ï$ľíḍé">
              <a:extLst>
                <a:ext uri="{FF2B5EF4-FFF2-40B4-BE49-F238E27FC236}">
                  <a16:creationId xmlns:a16="http://schemas.microsoft.com/office/drawing/2014/main" xmlns="" id="{78B53E65-2443-472E-877C-258092239F1C}"/>
                </a:ext>
              </a:extLst>
            </p:cNvPr>
            <p:cNvSpPr/>
            <p:nvPr/>
          </p:nvSpPr>
          <p:spPr>
            <a:xfrm>
              <a:off x="4446270" y="4018846"/>
              <a:ext cx="5715953" cy="209939"/>
            </a:xfrm>
            <a:custGeom>
              <a:avLst/>
              <a:gdLst>
                <a:gd name="connsiteX0" fmla="*/ 415290 w 5715953"/>
                <a:gd name="connsiteY0" fmla="*/ 113099 h 209939"/>
                <a:gd name="connsiteX1" fmla="*/ 415290 w 5715953"/>
                <a:gd name="connsiteY1" fmla="*/ 113100 h 209939"/>
                <a:gd name="connsiteX2" fmla="*/ 415290 w 5715953"/>
                <a:gd name="connsiteY2" fmla="*/ 179775 h 209939"/>
                <a:gd name="connsiteX3" fmla="*/ 480060 w 5715953"/>
                <a:gd name="connsiteY3" fmla="*/ 179775 h 209939"/>
                <a:gd name="connsiteX4" fmla="*/ 503754 w 5715953"/>
                <a:gd name="connsiteY4" fmla="*/ 169893 h 209939"/>
                <a:gd name="connsiteX5" fmla="*/ 504062 w 5715953"/>
                <a:gd name="connsiteY5" fmla="*/ 169061 h 209939"/>
                <a:gd name="connsiteX6" fmla="*/ 504349 w 5715953"/>
                <a:gd name="connsiteY6" fmla="*/ 168940 h 209939"/>
                <a:gd name="connsiteX7" fmla="*/ 513397 w 5715953"/>
                <a:gd name="connsiteY7" fmla="*/ 145484 h 209939"/>
                <a:gd name="connsiteX8" fmla="*/ 481012 w 5715953"/>
                <a:gd name="connsiteY8" fmla="*/ 113099 h 209939"/>
                <a:gd name="connsiteX9" fmla="*/ 415290 w 5715953"/>
                <a:gd name="connsiteY9" fmla="*/ 113099 h 209939"/>
                <a:gd name="connsiteX10" fmla="*/ 3348991 w 5715953"/>
                <a:gd name="connsiteY10" fmla="*/ 34994 h 209939"/>
                <a:gd name="connsiteX11" fmla="*/ 3348991 w 5715953"/>
                <a:gd name="connsiteY11" fmla="*/ 34996 h 209939"/>
                <a:gd name="connsiteX12" fmla="*/ 3348990 w 5715953"/>
                <a:gd name="connsiteY12" fmla="*/ 34995 h 209939"/>
                <a:gd name="connsiteX13" fmla="*/ 3329348 w 5715953"/>
                <a:gd name="connsiteY13" fmla="*/ 90239 h 209939"/>
                <a:gd name="connsiteX14" fmla="*/ 3318510 w 5715953"/>
                <a:gd name="connsiteY14" fmla="*/ 120719 h 209939"/>
                <a:gd name="connsiteX15" fmla="*/ 3318511 w 5715953"/>
                <a:gd name="connsiteY15" fmla="*/ 120719 h 209939"/>
                <a:gd name="connsiteX16" fmla="*/ 3318510 w 5715953"/>
                <a:gd name="connsiteY16" fmla="*/ 120720 h 209939"/>
                <a:gd name="connsiteX17" fmla="*/ 3378517 w 5715953"/>
                <a:gd name="connsiteY17" fmla="*/ 120720 h 209939"/>
                <a:gd name="connsiteX18" fmla="*/ 3378517 w 5715953"/>
                <a:gd name="connsiteY18" fmla="*/ 120719 h 209939"/>
                <a:gd name="connsiteX19" fmla="*/ 3378518 w 5715953"/>
                <a:gd name="connsiteY19" fmla="*/ 120719 h 209939"/>
                <a:gd name="connsiteX20" fmla="*/ 3348991 w 5715953"/>
                <a:gd name="connsiteY20" fmla="*/ 34994 h 209939"/>
                <a:gd name="connsiteX21" fmla="*/ 1537336 w 5715953"/>
                <a:gd name="connsiteY21" fmla="*/ 34994 h 209939"/>
                <a:gd name="connsiteX22" fmla="*/ 1505904 w 5715953"/>
                <a:gd name="connsiteY22" fmla="*/ 121671 h 209939"/>
                <a:gd name="connsiteX23" fmla="*/ 1565911 w 5715953"/>
                <a:gd name="connsiteY23" fmla="*/ 121671 h 209939"/>
                <a:gd name="connsiteX24" fmla="*/ 1537336 w 5715953"/>
                <a:gd name="connsiteY24" fmla="*/ 34994 h 209939"/>
                <a:gd name="connsiteX25" fmla="*/ 1912621 w 5715953"/>
                <a:gd name="connsiteY25" fmla="*/ 27375 h 209939"/>
                <a:gd name="connsiteX26" fmla="*/ 1899287 w 5715953"/>
                <a:gd name="connsiteY26" fmla="*/ 35114 h 209939"/>
                <a:gd name="connsiteX27" fmla="*/ 1899313 w 5715953"/>
                <a:gd name="connsiteY27" fmla="*/ 35515 h 209939"/>
                <a:gd name="connsiteX28" fmla="*/ 1898929 w 5715953"/>
                <a:gd name="connsiteY28" fmla="*/ 36066 h 209939"/>
                <a:gd name="connsiteX29" fmla="*/ 1900208 w 5715953"/>
                <a:gd name="connsiteY29" fmla="*/ 49910 h 209939"/>
                <a:gd name="connsiteX30" fmla="*/ 1900143 w 5715953"/>
                <a:gd name="connsiteY30" fmla="*/ 51223 h 209939"/>
                <a:gd name="connsiteX31" fmla="*/ 1898438 w 5715953"/>
                <a:gd name="connsiteY31" fmla="*/ 68929 h 209939"/>
                <a:gd name="connsiteX32" fmla="*/ 1897381 w 5715953"/>
                <a:gd name="connsiteY32" fmla="*/ 75238 h 209939"/>
                <a:gd name="connsiteX33" fmla="*/ 1899435 w 5715953"/>
                <a:gd name="connsiteY33" fmla="*/ 86787 h 209939"/>
                <a:gd name="connsiteX34" fmla="*/ 1899691 w 5715953"/>
                <a:gd name="connsiteY34" fmla="*/ 86939 h 209939"/>
                <a:gd name="connsiteX35" fmla="*/ 1899836 w 5715953"/>
                <a:gd name="connsiteY35" fmla="*/ 87739 h 209939"/>
                <a:gd name="connsiteX36" fmla="*/ 1911668 w 5715953"/>
                <a:gd name="connsiteY36" fmla="*/ 95002 h 209939"/>
                <a:gd name="connsiteX37" fmla="*/ 1971676 w 5715953"/>
                <a:gd name="connsiteY37" fmla="*/ 95002 h 209939"/>
                <a:gd name="connsiteX38" fmla="*/ 2002156 w 5715953"/>
                <a:gd name="connsiteY38" fmla="*/ 61665 h 209939"/>
                <a:gd name="connsiteX39" fmla="*/ 2002005 w 5715953"/>
                <a:gd name="connsiteY39" fmla="*/ 61224 h 209939"/>
                <a:gd name="connsiteX40" fmla="*/ 2002156 w 5715953"/>
                <a:gd name="connsiteY40" fmla="*/ 60712 h 209939"/>
                <a:gd name="connsiteX41" fmla="*/ 1970724 w 5715953"/>
                <a:gd name="connsiteY41" fmla="*/ 28327 h 209939"/>
                <a:gd name="connsiteX42" fmla="*/ 1944054 w 5715953"/>
                <a:gd name="connsiteY42" fmla="*/ 28327 h 209939"/>
                <a:gd name="connsiteX43" fmla="*/ 1912621 w 5715953"/>
                <a:gd name="connsiteY43" fmla="*/ 27375 h 209939"/>
                <a:gd name="connsiteX44" fmla="*/ 415290 w 5715953"/>
                <a:gd name="connsiteY44" fmla="*/ 27375 h 209939"/>
                <a:gd name="connsiteX45" fmla="*/ 415290 w 5715953"/>
                <a:gd name="connsiteY45" fmla="*/ 87382 h 209939"/>
                <a:gd name="connsiteX46" fmla="*/ 415290 w 5715953"/>
                <a:gd name="connsiteY46" fmla="*/ 87383 h 209939"/>
                <a:gd name="connsiteX47" fmla="*/ 480060 w 5715953"/>
                <a:gd name="connsiteY47" fmla="*/ 86430 h 209939"/>
                <a:gd name="connsiteX48" fmla="*/ 502920 w 5715953"/>
                <a:gd name="connsiteY48" fmla="*/ 56902 h 209939"/>
                <a:gd name="connsiteX49" fmla="*/ 496729 w 5715953"/>
                <a:gd name="connsiteY49" fmla="*/ 38567 h 209939"/>
                <a:gd name="connsiteX50" fmla="*/ 479161 w 5715953"/>
                <a:gd name="connsiteY50" fmla="*/ 30258 h 209939"/>
                <a:gd name="connsiteX51" fmla="*/ 479107 w 5715953"/>
                <a:gd name="connsiteY51" fmla="*/ 30232 h 209939"/>
                <a:gd name="connsiteX52" fmla="*/ 415290 w 5715953"/>
                <a:gd name="connsiteY52" fmla="*/ 27375 h 209939"/>
                <a:gd name="connsiteX53" fmla="*/ 4978718 w 5715953"/>
                <a:gd name="connsiteY53" fmla="*/ 27374 h 209939"/>
                <a:gd name="connsiteX54" fmla="*/ 4952049 w 5715953"/>
                <a:gd name="connsiteY54" fmla="*/ 53092 h 209939"/>
                <a:gd name="connsiteX55" fmla="*/ 4993958 w 5715953"/>
                <a:gd name="connsiteY55" fmla="*/ 95002 h 209939"/>
                <a:gd name="connsiteX56" fmla="*/ 5020629 w 5715953"/>
                <a:gd name="connsiteY56" fmla="*/ 95002 h 209939"/>
                <a:gd name="connsiteX57" fmla="*/ 5047483 w 5715953"/>
                <a:gd name="connsiteY57" fmla="*/ 85853 h 209939"/>
                <a:gd name="connsiteX58" fmla="*/ 5047537 w 5715953"/>
                <a:gd name="connsiteY58" fmla="*/ 85834 h 209939"/>
                <a:gd name="connsiteX59" fmla="*/ 5055871 w 5715953"/>
                <a:gd name="connsiteY59" fmla="*/ 61664 h 209939"/>
                <a:gd name="connsiteX60" fmla="*/ 5020629 w 5715953"/>
                <a:gd name="connsiteY60" fmla="*/ 28326 h 209939"/>
                <a:gd name="connsiteX61" fmla="*/ 4978719 w 5715953"/>
                <a:gd name="connsiteY61" fmla="*/ 27374 h 209939"/>
                <a:gd name="connsiteX62" fmla="*/ 3128964 w 5715953"/>
                <a:gd name="connsiteY62" fmla="*/ 27374 h 209939"/>
                <a:gd name="connsiteX63" fmla="*/ 3112772 w 5715953"/>
                <a:gd name="connsiteY63" fmla="*/ 30113 h 209939"/>
                <a:gd name="connsiteX64" fmla="*/ 3112529 w 5715953"/>
                <a:gd name="connsiteY64" fmla="*/ 30945 h 209939"/>
                <a:gd name="connsiteX65" fmla="*/ 3111819 w 5715953"/>
                <a:gd name="connsiteY65" fmla="*/ 31065 h 209939"/>
                <a:gd name="connsiteX66" fmla="*/ 3107056 w 5715953"/>
                <a:gd name="connsiteY66" fmla="*/ 47376 h 209939"/>
                <a:gd name="connsiteX67" fmla="*/ 3156587 w 5715953"/>
                <a:gd name="connsiteY67" fmla="*/ 95954 h 209939"/>
                <a:gd name="connsiteX68" fmla="*/ 3181351 w 5715953"/>
                <a:gd name="connsiteY68" fmla="*/ 95001 h 209939"/>
                <a:gd name="connsiteX69" fmla="*/ 3204688 w 5715953"/>
                <a:gd name="connsiteY69" fmla="*/ 84643 h 209939"/>
                <a:gd name="connsiteX70" fmla="*/ 3204843 w 5715953"/>
                <a:gd name="connsiteY70" fmla="*/ 84045 h 209939"/>
                <a:gd name="connsiteX71" fmla="*/ 3205641 w 5715953"/>
                <a:gd name="connsiteY71" fmla="*/ 83691 h 209939"/>
                <a:gd name="connsiteX72" fmla="*/ 3211831 w 5715953"/>
                <a:gd name="connsiteY72" fmla="*/ 59759 h 209939"/>
                <a:gd name="connsiteX73" fmla="*/ 3180399 w 5715953"/>
                <a:gd name="connsiteY73" fmla="*/ 28326 h 209939"/>
                <a:gd name="connsiteX74" fmla="*/ 3150871 w 5715953"/>
                <a:gd name="connsiteY74" fmla="*/ 28326 h 209939"/>
                <a:gd name="connsiteX75" fmla="*/ 3128964 w 5715953"/>
                <a:gd name="connsiteY75" fmla="*/ 27374 h 209939"/>
                <a:gd name="connsiteX76" fmla="*/ 1933457 w 5715953"/>
                <a:gd name="connsiteY76" fmla="*/ 8325 h 209939"/>
                <a:gd name="connsiteX77" fmla="*/ 1993583 w 5715953"/>
                <a:gd name="connsiteY77" fmla="*/ 10230 h 209939"/>
                <a:gd name="connsiteX78" fmla="*/ 2007871 w 5715953"/>
                <a:gd name="connsiteY78" fmla="*/ 106433 h 209939"/>
                <a:gd name="connsiteX79" fmla="*/ 2038351 w 5715953"/>
                <a:gd name="connsiteY79" fmla="*/ 203587 h 209939"/>
                <a:gd name="connsiteX80" fmla="*/ 2004061 w 5715953"/>
                <a:gd name="connsiteY80" fmla="*/ 203587 h 209939"/>
                <a:gd name="connsiteX81" fmla="*/ 2001203 w 5715953"/>
                <a:gd name="connsiteY81" fmla="*/ 156915 h 209939"/>
                <a:gd name="connsiteX82" fmla="*/ 1963103 w 5715953"/>
                <a:gd name="connsiteY82" fmla="*/ 119767 h 209939"/>
                <a:gd name="connsiteX83" fmla="*/ 1900238 w 5715953"/>
                <a:gd name="connsiteY83" fmla="*/ 178822 h 209939"/>
                <a:gd name="connsiteX84" fmla="*/ 1900238 w 5715953"/>
                <a:gd name="connsiteY84" fmla="*/ 203587 h 209939"/>
                <a:gd name="connsiteX85" fmla="*/ 1872616 w 5715953"/>
                <a:gd name="connsiteY85" fmla="*/ 203587 h 209939"/>
                <a:gd name="connsiteX86" fmla="*/ 1872616 w 5715953"/>
                <a:gd name="connsiteY86" fmla="*/ 107385 h 209939"/>
                <a:gd name="connsiteX87" fmla="*/ 1872616 w 5715953"/>
                <a:gd name="connsiteY87" fmla="*/ 9277 h 209939"/>
                <a:gd name="connsiteX88" fmla="*/ 1933457 w 5715953"/>
                <a:gd name="connsiteY88" fmla="*/ 8325 h 209939"/>
                <a:gd name="connsiteX89" fmla="*/ 4739640 w 5715953"/>
                <a:gd name="connsiteY89" fmla="*/ 8324 h 209939"/>
                <a:gd name="connsiteX90" fmla="*/ 4883467 w 5715953"/>
                <a:gd name="connsiteY90" fmla="*/ 8324 h 209939"/>
                <a:gd name="connsiteX91" fmla="*/ 4884419 w 5715953"/>
                <a:gd name="connsiteY91" fmla="*/ 30231 h 209939"/>
                <a:gd name="connsiteX92" fmla="*/ 4766310 w 5715953"/>
                <a:gd name="connsiteY92" fmla="*/ 30231 h 209939"/>
                <a:gd name="connsiteX93" fmla="*/ 4766310 w 5715953"/>
                <a:gd name="connsiteY93" fmla="*/ 90239 h 209939"/>
                <a:gd name="connsiteX94" fmla="*/ 4855844 w 5715953"/>
                <a:gd name="connsiteY94" fmla="*/ 90239 h 209939"/>
                <a:gd name="connsiteX95" fmla="*/ 4872990 w 5715953"/>
                <a:gd name="connsiteY95" fmla="*/ 115004 h 209939"/>
                <a:gd name="connsiteX96" fmla="*/ 4789169 w 5715953"/>
                <a:gd name="connsiteY96" fmla="*/ 115004 h 209939"/>
                <a:gd name="connsiteX97" fmla="*/ 4764405 w 5715953"/>
                <a:gd name="connsiteY97" fmla="*/ 138816 h 209939"/>
                <a:gd name="connsiteX98" fmla="*/ 4765357 w 5715953"/>
                <a:gd name="connsiteY98" fmla="*/ 179774 h 209939"/>
                <a:gd name="connsiteX99" fmla="*/ 4884419 w 5715953"/>
                <a:gd name="connsiteY99" fmla="*/ 179774 h 209939"/>
                <a:gd name="connsiteX100" fmla="*/ 4886324 w 5715953"/>
                <a:gd name="connsiteY100" fmla="*/ 202634 h 209939"/>
                <a:gd name="connsiteX101" fmla="*/ 4739640 w 5715953"/>
                <a:gd name="connsiteY101" fmla="*/ 202634 h 209939"/>
                <a:gd name="connsiteX102" fmla="*/ 4739640 w 5715953"/>
                <a:gd name="connsiteY102" fmla="*/ 8324 h 209939"/>
                <a:gd name="connsiteX103" fmla="*/ 0 w 5715953"/>
                <a:gd name="connsiteY103" fmla="*/ 8324 h 209939"/>
                <a:gd name="connsiteX104" fmla="*/ 25717 w 5715953"/>
                <a:gd name="connsiteY104" fmla="*/ 8324 h 209939"/>
                <a:gd name="connsiteX105" fmla="*/ 25717 w 5715953"/>
                <a:gd name="connsiteY105" fmla="*/ 88334 h 209939"/>
                <a:gd name="connsiteX106" fmla="*/ 120967 w 5715953"/>
                <a:gd name="connsiteY106" fmla="*/ 87381 h 209939"/>
                <a:gd name="connsiteX107" fmla="*/ 129540 w 5715953"/>
                <a:gd name="connsiteY107" fmla="*/ 73094 h 209939"/>
                <a:gd name="connsiteX108" fmla="*/ 129540 w 5715953"/>
                <a:gd name="connsiteY108" fmla="*/ 8324 h 209939"/>
                <a:gd name="connsiteX109" fmla="*/ 155257 w 5715953"/>
                <a:gd name="connsiteY109" fmla="*/ 8324 h 209939"/>
                <a:gd name="connsiteX110" fmla="*/ 156210 w 5715953"/>
                <a:gd name="connsiteY110" fmla="*/ 203586 h 209939"/>
                <a:gd name="connsiteX111" fmla="*/ 131445 w 5715953"/>
                <a:gd name="connsiteY111" fmla="*/ 203586 h 209939"/>
                <a:gd name="connsiteX112" fmla="*/ 131445 w 5715953"/>
                <a:gd name="connsiteY112" fmla="*/ 115004 h 209939"/>
                <a:gd name="connsiteX113" fmla="*/ 27622 w 5715953"/>
                <a:gd name="connsiteY113" fmla="*/ 115004 h 209939"/>
                <a:gd name="connsiteX114" fmla="*/ 27622 w 5715953"/>
                <a:gd name="connsiteY114" fmla="*/ 203586 h 209939"/>
                <a:gd name="connsiteX115" fmla="*/ 0 w 5715953"/>
                <a:gd name="connsiteY115" fmla="*/ 203586 h 209939"/>
                <a:gd name="connsiteX116" fmla="*/ 0 w 5715953"/>
                <a:gd name="connsiteY116" fmla="*/ 8324 h 209939"/>
                <a:gd name="connsiteX117" fmla="*/ 5688449 w 5715953"/>
                <a:gd name="connsiteY117" fmla="*/ 7729 h 209939"/>
                <a:gd name="connsiteX118" fmla="*/ 5715953 w 5715953"/>
                <a:gd name="connsiteY118" fmla="*/ 8324 h 209939"/>
                <a:gd name="connsiteX119" fmla="*/ 5661660 w 5715953"/>
                <a:gd name="connsiteY119" fmla="*/ 94049 h 209939"/>
                <a:gd name="connsiteX120" fmla="*/ 5642610 w 5715953"/>
                <a:gd name="connsiteY120" fmla="*/ 158819 h 209939"/>
                <a:gd name="connsiteX121" fmla="*/ 5642610 w 5715953"/>
                <a:gd name="connsiteY121" fmla="*/ 202634 h 209939"/>
                <a:gd name="connsiteX122" fmla="*/ 5615940 w 5715953"/>
                <a:gd name="connsiteY122" fmla="*/ 202634 h 209939"/>
                <a:gd name="connsiteX123" fmla="*/ 5614035 w 5715953"/>
                <a:gd name="connsiteY123" fmla="*/ 193109 h 209939"/>
                <a:gd name="connsiteX124" fmla="*/ 5573078 w 5715953"/>
                <a:gd name="connsiteY124" fmla="*/ 60711 h 209939"/>
                <a:gd name="connsiteX125" fmla="*/ 5540693 w 5715953"/>
                <a:gd name="connsiteY125" fmla="*/ 8324 h 209939"/>
                <a:gd name="connsiteX126" fmla="*/ 5585460 w 5715953"/>
                <a:gd name="connsiteY126" fmla="*/ 28326 h 209939"/>
                <a:gd name="connsiteX127" fmla="*/ 5628323 w 5715953"/>
                <a:gd name="connsiteY127" fmla="*/ 99764 h 209939"/>
                <a:gd name="connsiteX128" fmla="*/ 5673090 w 5715953"/>
                <a:gd name="connsiteY128" fmla="*/ 26421 h 209939"/>
                <a:gd name="connsiteX129" fmla="*/ 5688449 w 5715953"/>
                <a:gd name="connsiteY129" fmla="*/ 7729 h 209939"/>
                <a:gd name="connsiteX130" fmla="*/ 3352800 w 5715953"/>
                <a:gd name="connsiteY130" fmla="*/ 7372 h 209939"/>
                <a:gd name="connsiteX131" fmla="*/ 3371850 w 5715953"/>
                <a:gd name="connsiteY131" fmla="*/ 16897 h 209939"/>
                <a:gd name="connsiteX132" fmla="*/ 3438525 w 5715953"/>
                <a:gd name="connsiteY132" fmla="*/ 201682 h 209939"/>
                <a:gd name="connsiteX133" fmla="*/ 3400425 w 5715953"/>
                <a:gd name="connsiteY133" fmla="*/ 179774 h 209939"/>
                <a:gd name="connsiteX134" fmla="*/ 3388995 w 5715953"/>
                <a:gd name="connsiteY134" fmla="*/ 146437 h 209939"/>
                <a:gd name="connsiteX135" fmla="*/ 3363278 w 5715953"/>
                <a:gd name="connsiteY135" fmla="*/ 146437 h 209939"/>
                <a:gd name="connsiteX136" fmla="*/ 3312795 w 5715953"/>
                <a:gd name="connsiteY136" fmla="*/ 149294 h 209939"/>
                <a:gd name="connsiteX137" fmla="*/ 3292793 w 5715953"/>
                <a:gd name="connsiteY137" fmla="*/ 192157 h 209939"/>
                <a:gd name="connsiteX138" fmla="*/ 3266123 w 5715953"/>
                <a:gd name="connsiteY138" fmla="*/ 207397 h 209939"/>
                <a:gd name="connsiteX139" fmla="*/ 3262313 w 5715953"/>
                <a:gd name="connsiteY139" fmla="*/ 201682 h 209939"/>
                <a:gd name="connsiteX140" fmla="*/ 3333750 w 5715953"/>
                <a:gd name="connsiteY140" fmla="*/ 15944 h 209939"/>
                <a:gd name="connsiteX141" fmla="*/ 3352800 w 5715953"/>
                <a:gd name="connsiteY141" fmla="*/ 7372 h 209939"/>
                <a:gd name="connsiteX142" fmla="*/ 5372100 w 5715953"/>
                <a:gd name="connsiteY142" fmla="*/ 7371 h 209939"/>
                <a:gd name="connsiteX143" fmla="*/ 5533072 w 5715953"/>
                <a:gd name="connsiteY143" fmla="*/ 7371 h 209939"/>
                <a:gd name="connsiteX144" fmla="*/ 5533072 w 5715953"/>
                <a:gd name="connsiteY144" fmla="*/ 28326 h 209939"/>
                <a:gd name="connsiteX145" fmla="*/ 5468303 w 5715953"/>
                <a:gd name="connsiteY145" fmla="*/ 28326 h 209939"/>
                <a:gd name="connsiteX146" fmla="*/ 5468303 w 5715953"/>
                <a:gd name="connsiteY146" fmla="*/ 202633 h 209939"/>
                <a:gd name="connsiteX147" fmla="*/ 5439728 w 5715953"/>
                <a:gd name="connsiteY147" fmla="*/ 202633 h 209939"/>
                <a:gd name="connsiteX148" fmla="*/ 5439728 w 5715953"/>
                <a:gd name="connsiteY148" fmla="*/ 29278 h 209939"/>
                <a:gd name="connsiteX149" fmla="*/ 5374005 w 5715953"/>
                <a:gd name="connsiteY149" fmla="*/ 29278 h 209939"/>
                <a:gd name="connsiteX150" fmla="*/ 5372100 w 5715953"/>
                <a:gd name="connsiteY150" fmla="*/ 7371 h 209939"/>
                <a:gd name="connsiteX151" fmla="*/ 2874644 w 5715953"/>
                <a:gd name="connsiteY151" fmla="*/ 7371 h 209939"/>
                <a:gd name="connsiteX152" fmla="*/ 2901315 w 5715953"/>
                <a:gd name="connsiteY152" fmla="*/ 7371 h 209939"/>
                <a:gd name="connsiteX153" fmla="*/ 2901315 w 5715953"/>
                <a:gd name="connsiteY153" fmla="*/ 36898 h 209939"/>
                <a:gd name="connsiteX154" fmla="*/ 2901315 w 5715953"/>
                <a:gd name="connsiteY154" fmla="*/ 135958 h 209939"/>
                <a:gd name="connsiteX155" fmla="*/ 2947987 w 5715953"/>
                <a:gd name="connsiteY155" fmla="*/ 184536 h 209939"/>
                <a:gd name="connsiteX156" fmla="*/ 3002280 w 5715953"/>
                <a:gd name="connsiteY156" fmla="*/ 139768 h 209939"/>
                <a:gd name="connsiteX157" fmla="*/ 3004185 w 5715953"/>
                <a:gd name="connsiteY157" fmla="*/ 34993 h 209939"/>
                <a:gd name="connsiteX158" fmla="*/ 3004185 w 5715953"/>
                <a:gd name="connsiteY158" fmla="*/ 7371 h 209939"/>
                <a:gd name="connsiteX159" fmla="*/ 3029902 w 5715953"/>
                <a:gd name="connsiteY159" fmla="*/ 7371 h 209939"/>
                <a:gd name="connsiteX160" fmla="*/ 3031807 w 5715953"/>
                <a:gd name="connsiteY160" fmla="*/ 18801 h 209939"/>
                <a:gd name="connsiteX161" fmla="*/ 3031807 w 5715953"/>
                <a:gd name="connsiteY161" fmla="*/ 134053 h 209939"/>
                <a:gd name="connsiteX162" fmla="*/ 2948940 w 5715953"/>
                <a:gd name="connsiteY162" fmla="*/ 208348 h 209939"/>
                <a:gd name="connsiteX163" fmla="*/ 2872740 w 5715953"/>
                <a:gd name="connsiteY163" fmla="*/ 133101 h 209939"/>
                <a:gd name="connsiteX164" fmla="*/ 2872740 w 5715953"/>
                <a:gd name="connsiteY164" fmla="*/ 14038 h 209939"/>
                <a:gd name="connsiteX165" fmla="*/ 2874644 w 5715953"/>
                <a:gd name="connsiteY165" fmla="*/ 7371 h 209939"/>
                <a:gd name="connsiteX166" fmla="*/ 2690813 w 5715953"/>
                <a:gd name="connsiteY166" fmla="*/ 7371 h 209939"/>
                <a:gd name="connsiteX167" fmla="*/ 2850833 w 5715953"/>
                <a:gd name="connsiteY167" fmla="*/ 7371 h 209939"/>
                <a:gd name="connsiteX168" fmla="*/ 2851785 w 5715953"/>
                <a:gd name="connsiteY168" fmla="*/ 29278 h 209939"/>
                <a:gd name="connsiteX169" fmla="*/ 2785110 w 5715953"/>
                <a:gd name="connsiteY169" fmla="*/ 29278 h 209939"/>
                <a:gd name="connsiteX170" fmla="*/ 2785110 w 5715953"/>
                <a:gd name="connsiteY170" fmla="*/ 202633 h 209939"/>
                <a:gd name="connsiteX171" fmla="*/ 2757488 w 5715953"/>
                <a:gd name="connsiteY171" fmla="*/ 202633 h 209939"/>
                <a:gd name="connsiteX172" fmla="*/ 2757488 w 5715953"/>
                <a:gd name="connsiteY172" fmla="*/ 30231 h 209939"/>
                <a:gd name="connsiteX173" fmla="*/ 2690813 w 5715953"/>
                <a:gd name="connsiteY173" fmla="*/ 30231 h 209939"/>
                <a:gd name="connsiteX174" fmla="*/ 2690813 w 5715953"/>
                <a:gd name="connsiteY174" fmla="*/ 7371 h 209939"/>
                <a:gd name="connsiteX175" fmla="*/ 2549843 w 5715953"/>
                <a:gd name="connsiteY175" fmla="*/ 7371 h 209939"/>
                <a:gd name="connsiteX176" fmla="*/ 2575560 w 5715953"/>
                <a:gd name="connsiteY176" fmla="*/ 7371 h 209939"/>
                <a:gd name="connsiteX177" fmla="*/ 2575560 w 5715953"/>
                <a:gd name="connsiteY177" fmla="*/ 178821 h 209939"/>
                <a:gd name="connsiteX178" fmla="*/ 2676525 w 5715953"/>
                <a:gd name="connsiteY178" fmla="*/ 178821 h 209939"/>
                <a:gd name="connsiteX179" fmla="*/ 2676525 w 5715953"/>
                <a:gd name="connsiteY179" fmla="*/ 202633 h 209939"/>
                <a:gd name="connsiteX180" fmla="*/ 2549843 w 5715953"/>
                <a:gd name="connsiteY180" fmla="*/ 202633 h 209939"/>
                <a:gd name="connsiteX181" fmla="*/ 2549843 w 5715953"/>
                <a:gd name="connsiteY181" fmla="*/ 7371 h 209939"/>
                <a:gd name="connsiteX182" fmla="*/ 2074545 w 5715953"/>
                <a:gd name="connsiteY182" fmla="*/ 7371 h 209939"/>
                <a:gd name="connsiteX183" fmla="*/ 2100262 w 5715953"/>
                <a:gd name="connsiteY183" fmla="*/ 7371 h 209939"/>
                <a:gd name="connsiteX184" fmla="*/ 2100262 w 5715953"/>
                <a:gd name="connsiteY184" fmla="*/ 202633 h 209939"/>
                <a:gd name="connsiteX185" fmla="*/ 2074545 w 5715953"/>
                <a:gd name="connsiteY185" fmla="*/ 202633 h 209939"/>
                <a:gd name="connsiteX186" fmla="*/ 2074545 w 5715953"/>
                <a:gd name="connsiteY186" fmla="*/ 7371 h 209939"/>
                <a:gd name="connsiteX187" fmla="*/ 762000 w 5715953"/>
                <a:gd name="connsiteY187" fmla="*/ 7371 h 209939"/>
                <a:gd name="connsiteX188" fmla="*/ 786765 w 5715953"/>
                <a:gd name="connsiteY188" fmla="*/ 7371 h 209939"/>
                <a:gd name="connsiteX189" fmla="*/ 786765 w 5715953"/>
                <a:gd name="connsiteY189" fmla="*/ 203586 h 209939"/>
                <a:gd name="connsiteX190" fmla="*/ 762000 w 5715953"/>
                <a:gd name="connsiteY190" fmla="*/ 203586 h 209939"/>
                <a:gd name="connsiteX191" fmla="*/ 762000 w 5715953"/>
                <a:gd name="connsiteY191" fmla="*/ 7371 h 209939"/>
                <a:gd name="connsiteX192" fmla="*/ 573405 w 5715953"/>
                <a:gd name="connsiteY192" fmla="*/ 7371 h 209939"/>
                <a:gd name="connsiteX193" fmla="*/ 717232 w 5715953"/>
                <a:gd name="connsiteY193" fmla="*/ 7371 h 209939"/>
                <a:gd name="connsiteX194" fmla="*/ 717232 w 5715953"/>
                <a:gd name="connsiteY194" fmla="*/ 29278 h 209939"/>
                <a:gd name="connsiteX195" fmla="*/ 601027 w 5715953"/>
                <a:gd name="connsiteY195" fmla="*/ 29278 h 209939"/>
                <a:gd name="connsiteX196" fmla="*/ 601027 w 5715953"/>
                <a:gd name="connsiteY196" fmla="*/ 89286 h 209939"/>
                <a:gd name="connsiteX197" fmla="*/ 689610 w 5715953"/>
                <a:gd name="connsiteY197" fmla="*/ 89286 h 209939"/>
                <a:gd name="connsiteX198" fmla="*/ 708660 w 5715953"/>
                <a:gd name="connsiteY198" fmla="*/ 114051 h 209939"/>
                <a:gd name="connsiteX199" fmla="*/ 626745 w 5715953"/>
                <a:gd name="connsiteY199" fmla="*/ 114051 h 209939"/>
                <a:gd name="connsiteX200" fmla="*/ 600075 w 5715953"/>
                <a:gd name="connsiteY200" fmla="*/ 140721 h 209939"/>
                <a:gd name="connsiteX201" fmla="*/ 600075 w 5715953"/>
                <a:gd name="connsiteY201" fmla="*/ 177868 h 209939"/>
                <a:gd name="connsiteX202" fmla="*/ 720090 w 5715953"/>
                <a:gd name="connsiteY202" fmla="*/ 177868 h 209939"/>
                <a:gd name="connsiteX203" fmla="*/ 720090 w 5715953"/>
                <a:gd name="connsiteY203" fmla="*/ 201681 h 209939"/>
                <a:gd name="connsiteX204" fmla="*/ 574357 w 5715953"/>
                <a:gd name="connsiteY204" fmla="*/ 201681 h 209939"/>
                <a:gd name="connsiteX205" fmla="*/ 573405 w 5715953"/>
                <a:gd name="connsiteY205" fmla="*/ 7371 h 209939"/>
                <a:gd name="connsiteX206" fmla="*/ 202883 w 5715953"/>
                <a:gd name="connsiteY206" fmla="*/ 7371 h 209939"/>
                <a:gd name="connsiteX207" fmla="*/ 346710 w 5715953"/>
                <a:gd name="connsiteY207" fmla="*/ 7371 h 209939"/>
                <a:gd name="connsiteX208" fmla="*/ 346710 w 5715953"/>
                <a:gd name="connsiteY208" fmla="*/ 29278 h 209939"/>
                <a:gd name="connsiteX209" fmla="*/ 230505 w 5715953"/>
                <a:gd name="connsiteY209" fmla="*/ 29278 h 209939"/>
                <a:gd name="connsiteX210" fmla="*/ 230505 w 5715953"/>
                <a:gd name="connsiteY210" fmla="*/ 89286 h 209939"/>
                <a:gd name="connsiteX211" fmla="*/ 319088 w 5715953"/>
                <a:gd name="connsiteY211" fmla="*/ 89286 h 209939"/>
                <a:gd name="connsiteX212" fmla="*/ 337185 w 5715953"/>
                <a:gd name="connsiteY212" fmla="*/ 115003 h 209939"/>
                <a:gd name="connsiteX213" fmla="*/ 256223 w 5715953"/>
                <a:gd name="connsiteY213" fmla="*/ 115003 h 209939"/>
                <a:gd name="connsiteX214" fmla="*/ 229553 w 5715953"/>
                <a:gd name="connsiteY214" fmla="*/ 141673 h 209939"/>
                <a:gd name="connsiteX215" fmla="*/ 229553 w 5715953"/>
                <a:gd name="connsiteY215" fmla="*/ 179773 h 209939"/>
                <a:gd name="connsiteX216" fmla="*/ 348615 w 5715953"/>
                <a:gd name="connsiteY216" fmla="*/ 179773 h 209939"/>
                <a:gd name="connsiteX217" fmla="*/ 348615 w 5715953"/>
                <a:gd name="connsiteY217" fmla="*/ 202633 h 209939"/>
                <a:gd name="connsiteX218" fmla="*/ 202883 w 5715953"/>
                <a:gd name="connsiteY218" fmla="*/ 202633 h 209939"/>
                <a:gd name="connsiteX219" fmla="*/ 202883 w 5715953"/>
                <a:gd name="connsiteY219" fmla="*/ 7371 h 209939"/>
                <a:gd name="connsiteX220" fmla="*/ 4405312 w 5715953"/>
                <a:gd name="connsiteY220" fmla="*/ 7370 h 209939"/>
                <a:gd name="connsiteX221" fmla="*/ 4431030 w 5715953"/>
                <a:gd name="connsiteY221" fmla="*/ 7370 h 209939"/>
                <a:gd name="connsiteX222" fmla="*/ 4431030 w 5715953"/>
                <a:gd name="connsiteY222" fmla="*/ 202633 h 209939"/>
                <a:gd name="connsiteX223" fmla="*/ 4389120 w 5715953"/>
                <a:gd name="connsiteY223" fmla="*/ 185488 h 209939"/>
                <a:gd name="connsiteX224" fmla="*/ 4300537 w 5715953"/>
                <a:gd name="connsiteY224" fmla="*/ 52138 h 209939"/>
                <a:gd name="connsiteX225" fmla="*/ 4300537 w 5715953"/>
                <a:gd name="connsiteY225" fmla="*/ 203586 h 209939"/>
                <a:gd name="connsiteX226" fmla="*/ 4274820 w 5715953"/>
                <a:gd name="connsiteY226" fmla="*/ 203586 h 209939"/>
                <a:gd name="connsiteX227" fmla="*/ 4274820 w 5715953"/>
                <a:gd name="connsiteY227" fmla="*/ 9275 h 209939"/>
                <a:gd name="connsiteX228" fmla="*/ 4320540 w 5715953"/>
                <a:gd name="connsiteY228" fmla="*/ 27373 h 209939"/>
                <a:gd name="connsiteX229" fmla="*/ 4406265 w 5715953"/>
                <a:gd name="connsiteY229" fmla="*/ 165486 h 209939"/>
                <a:gd name="connsiteX230" fmla="*/ 4405312 w 5715953"/>
                <a:gd name="connsiteY230" fmla="*/ 7370 h 209939"/>
                <a:gd name="connsiteX231" fmla="*/ 440413 w 5715953"/>
                <a:gd name="connsiteY231" fmla="*/ 6420 h 209939"/>
                <a:gd name="connsiteX232" fmla="*/ 492443 w 5715953"/>
                <a:gd name="connsiteY232" fmla="*/ 8325 h 209939"/>
                <a:gd name="connsiteX233" fmla="*/ 509588 w 5715953"/>
                <a:gd name="connsiteY233" fmla="*/ 96908 h 209939"/>
                <a:gd name="connsiteX234" fmla="*/ 538163 w 5715953"/>
                <a:gd name="connsiteY234" fmla="*/ 163583 h 209939"/>
                <a:gd name="connsiteX235" fmla="*/ 477203 w 5715953"/>
                <a:gd name="connsiteY235" fmla="*/ 203588 h 209939"/>
                <a:gd name="connsiteX236" fmla="*/ 387668 w 5715953"/>
                <a:gd name="connsiteY236" fmla="*/ 203588 h 209939"/>
                <a:gd name="connsiteX237" fmla="*/ 387668 w 5715953"/>
                <a:gd name="connsiteY237" fmla="*/ 7372 h 209939"/>
                <a:gd name="connsiteX238" fmla="*/ 440413 w 5715953"/>
                <a:gd name="connsiteY238" fmla="*/ 6420 h 209939"/>
                <a:gd name="connsiteX239" fmla="*/ 5315903 w 5715953"/>
                <a:gd name="connsiteY239" fmla="*/ 6419 h 209939"/>
                <a:gd name="connsiteX240" fmla="*/ 5340668 w 5715953"/>
                <a:gd name="connsiteY240" fmla="*/ 6419 h 209939"/>
                <a:gd name="connsiteX241" fmla="*/ 5340668 w 5715953"/>
                <a:gd name="connsiteY241" fmla="*/ 202634 h 209939"/>
                <a:gd name="connsiteX242" fmla="*/ 5315903 w 5715953"/>
                <a:gd name="connsiteY242" fmla="*/ 202634 h 209939"/>
                <a:gd name="connsiteX243" fmla="*/ 5315903 w 5715953"/>
                <a:gd name="connsiteY243" fmla="*/ 6419 h 209939"/>
                <a:gd name="connsiteX244" fmla="*/ 4927284 w 5715953"/>
                <a:gd name="connsiteY244" fmla="*/ 6419 h 209939"/>
                <a:gd name="connsiteX245" fmla="*/ 5036821 w 5715953"/>
                <a:gd name="connsiteY245" fmla="*/ 6419 h 209939"/>
                <a:gd name="connsiteX246" fmla="*/ 5082542 w 5715953"/>
                <a:gd name="connsiteY246" fmla="*/ 38804 h 209939"/>
                <a:gd name="connsiteX247" fmla="*/ 5060634 w 5715953"/>
                <a:gd name="connsiteY247" fmla="*/ 105479 h 209939"/>
                <a:gd name="connsiteX248" fmla="*/ 5092067 w 5715953"/>
                <a:gd name="connsiteY248" fmla="*/ 202634 h 209939"/>
                <a:gd name="connsiteX249" fmla="*/ 5057776 w 5715953"/>
                <a:gd name="connsiteY249" fmla="*/ 202634 h 209939"/>
                <a:gd name="connsiteX250" fmla="*/ 5054919 w 5715953"/>
                <a:gd name="connsiteY250" fmla="*/ 154057 h 209939"/>
                <a:gd name="connsiteX251" fmla="*/ 5020629 w 5715953"/>
                <a:gd name="connsiteY251" fmla="*/ 118814 h 209939"/>
                <a:gd name="connsiteX252" fmla="*/ 4953954 w 5715953"/>
                <a:gd name="connsiteY252" fmla="*/ 179774 h 209939"/>
                <a:gd name="connsiteX253" fmla="*/ 4953954 w 5715953"/>
                <a:gd name="connsiteY253" fmla="*/ 201682 h 209939"/>
                <a:gd name="connsiteX254" fmla="*/ 4927284 w 5715953"/>
                <a:gd name="connsiteY254" fmla="*/ 201682 h 209939"/>
                <a:gd name="connsiteX255" fmla="*/ 4927284 w 5715953"/>
                <a:gd name="connsiteY255" fmla="*/ 6419 h 209939"/>
                <a:gd name="connsiteX256" fmla="*/ 4478655 w 5715953"/>
                <a:gd name="connsiteY256" fmla="*/ 6419 h 209939"/>
                <a:gd name="connsiteX257" fmla="*/ 4503420 w 5715953"/>
                <a:gd name="connsiteY257" fmla="*/ 6419 h 209939"/>
                <a:gd name="connsiteX258" fmla="*/ 4503420 w 5715953"/>
                <a:gd name="connsiteY258" fmla="*/ 202634 h 209939"/>
                <a:gd name="connsiteX259" fmla="*/ 4478655 w 5715953"/>
                <a:gd name="connsiteY259" fmla="*/ 202634 h 209939"/>
                <a:gd name="connsiteX260" fmla="*/ 4478655 w 5715953"/>
                <a:gd name="connsiteY260" fmla="*/ 6419 h 209939"/>
                <a:gd name="connsiteX261" fmla="*/ 4074795 w 5715953"/>
                <a:gd name="connsiteY261" fmla="*/ 6419 h 209939"/>
                <a:gd name="connsiteX262" fmla="*/ 4102418 w 5715953"/>
                <a:gd name="connsiteY262" fmla="*/ 6419 h 209939"/>
                <a:gd name="connsiteX263" fmla="*/ 4102418 w 5715953"/>
                <a:gd name="connsiteY263" fmla="*/ 45471 h 209939"/>
                <a:gd name="connsiteX264" fmla="*/ 4102418 w 5715953"/>
                <a:gd name="connsiteY264" fmla="*/ 135959 h 209939"/>
                <a:gd name="connsiteX265" fmla="*/ 4149091 w 5715953"/>
                <a:gd name="connsiteY265" fmla="*/ 182631 h 209939"/>
                <a:gd name="connsiteX266" fmla="*/ 4203383 w 5715953"/>
                <a:gd name="connsiteY266" fmla="*/ 139769 h 209939"/>
                <a:gd name="connsiteX267" fmla="*/ 4205288 w 5715953"/>
                <a:gd name="connsiteY267" fmla="*/ 33089 h 209939"/>
                <a:gd name="connsiteX268" fmla="*/ 4204336 w 5715953"/>
                <a:gd name="connsiteY268" fmla="*/ 6419 h 209939"/>
                <a:gd name="connsiteX269" fmla="*/ 4231005 w 5715953"/>
                <a:gd name="connsiteY269" fmla="*/ 6419 h 209939"/>
                <a:gd name="connsiteX270" fmla="*/ 4231958 w 5715953"/>
                <a:gd name="connsiteY270" fmla="*/ 26421 h 209939"/>
                <a:gd name="connsiteX271" fmla="*/ 4231005 w 5715953"/>
                <a:gd name="connsiteY271" fmla="*/ 143579 h 209939"/>
                <a:gd name="connsiteX272" fmla="*/ 4145280 w 5715953"/>
                <a:gd name="connsiteY272" fmla="*/ 207396 h 209939"/>
                <a:gd name="connsiteX273" fmla="*/ 4073843 w 5715953"/>
                <a:gd name="connsiteY273" fmla="*/ 137864 h 209939"/>
                <a:gd name="connsiteX274" fmla="*/ 4073843 w 5715953"/>
                <a:gd name="connsiteY274" fmla="*/ 15944 h 209939"/>
                <a:gd name="connsiteX275" fmla="*/ 4074795 w 5715953"/>
                <a:gd name="connsiteY275" fmla="*/ 6419 h 209939"/>
                <a:gd name="connsiteX276" fmla="*/ 3461385 w 5715953"/>
                <a:gd name="connsiteY276" fmla="*/ 6419 h 209939"/>
                <a:gd name="connsiteX277" fmla="*/ 3487102 w 5715953"/>
                <a:gd name="connsiteY277" fmla="*/ 6419 h 209939"/>
                <a:gd name="connsiteX278" fmla="*/ 3487102 w 5715953"/>
                <a:gd name="connsiteY278" fmla="*/ 179774 h 209939"/>
                <a:gd name="connsiteX279" fmla="*/ 3587115 w 5715953"/>
                <a:gd name="connsiteY279" fmla="*/ 179774 h 209939"/>
                <a:gd name="connsiteX280" fmla="*/ 3587115 w 5715953"/>
                <a:gd name="connsiteY280" fmla="*/ 202634 h 209939"/>
                <a:gd name="connsiteX281" fmla="*/ 3461385 w 5715953"/>
                <a:gd name="connsiteY281" fmla="*/ 202634 h 209939"/>
                <a:gd name="connsiteX282" fmla="*/ 3461385 w 5715953"/>
                <a:gd name="connsiteY282" fmla="*/ 6419 h 209939"/>
                <a:gd name="connsiteX283" fmla="*/ 3079434 w 5715953"/>
                <a:gd name="connsiteY283" fmla="*/ 6419 h 209939"/>
                <a:gd name="connsiteX284" fmla="*/ 3189924 w 5715953"/>
                <a:gd name="connsiteY284" fmla="*/ 6419 h 209939"/>
                <a:gd name="connsiteX285" fmla="*/ 3236596 w 5715953"/>
                <a:gd name="connsiteY285" fmla="*/ 38804 h 209939"/>
                <a:gd name="connsiteX286" fmla="*/ 3214689 w 5715953"/>
                <a:gd name="connsiteY286" fmla="*/ 105479 h 209939"/>
                <a:gd name="connsiteX287" fmla="*/ 3245169 w 5715953"/>
                <a:gd name="connsiteY287" fmla="*/ 202634 h 209939"/>
                <a:gd name="connsiteX288" fmla="*/ 3211831 w 5715953"/>
                <a:gd name="connsiteY288" fmla="*/ 202634 h 209939"/>
                <a:gd name="connsiteX289" fmla="*/ 3208974 w 5715953"/>
                <a:gd name="connsiteY289" fmla="*/ 155962 h 209939"/>
                <a:gd name="connsiteX290" fmla="*/ 3170874 w 5715953"/>
                <a:gd name="connsiteY290" fmla="*/ 118814 h 209939"/>
                <a:gd name="connsiteX291" fmla="*/ 3108009 w 5715953"/>
                <a:gd name="connsiteY291" fmla="*/ 177869 h 209939"/>
                <a:gd name="connsiteX292" fmla="*/ 3108009 w 5715953"/>
                <a:gd name="connsiteY292" fmla="*/ 201682 h 209939"/>
                <a:gd name="connsiteX293" fmla="*/ 3080387 w 5715953"/>
                <a:gd name="connsiteY293" fmla="*/ 201682 h 209939"/>
                <a:gd name="connsiteX294" fmla="*/ 3080387 w 5715953"/>
                <a:gd name="connsiteY294" fmla="*/ 105479 h 209939"/>
                <a:gd name="connsiteX295" fmla="*/ 3079434 w 5715953"/>
                <a:gd name="connsiteY295" fmla="*/ 6419 h 209939"/>
                <a:gd name="connsiteX296" fmla="*/ 2348865 w 5715953"/>
                <a:gd name="connsiteY296" fmla="*/ 6419 h 209939"/>
                <a:gd name="connsiteX297" fmla="*/ 2377440 w 5715953"/>
                <a:gd name="connsiteY297" fmla="*/ 6419 h 209939"/>
                <a:gd name="connsiteX298" fmla="*/ 2377440 w 5715953"/>
                <a:gd name="connsiteY298" fmla="*/ 46424 h 209939"/>
                <a:gd name="connsiteX299" fmla="*/ 2377440 w 5715953"/>
                <a:gd name="connsiteY299" fmla="*/ 136911 h 209939"/>
                <a:gd name="connsiteX300" fmla="*/ 2424112 w 5715953"/>
                <a:gd name="connsiteY300" fmla="*/ 183584 h 209939"/>
                <a:gd name="connsiteX301" fmla="*/ 2478405 w 5715953"/>
                <a:gd name="connsiteY301" fmla="*/ 140721 h 209939"/>
                <a:gd name="connsiteX302" fmla="*/ 2480310 w 5715953"/>
                <a:gd name="connsiteY302" fmla="*/ 35946 h 209939"/>
                <a:gd name="connsiteX303" fmla="*/ 2480310 w 5715953"/>
                <a:gd name="connsiteY303" fmla="*/ 6419 h 209939"/>
                <a:gd name="connsiteX304" fmla="*/ 2506980 w 5715953"/>
                <a:gd name="connsiteY304" fmla="*/ 6419 h 209939"/>
                <a:gd name="connsiteX305" fmla="*/ 2507932 w 5715953"/>
                <a:gd name="connsiteY305" fmla="*/ 25469 h 209939"/>
                <a:gd name="connsiteX306" fmla="*/ 2506980 w 5715953"/>
                <a:gd name="connsiteY306" fmla="*/ 142626 h 209939"/>
                <a:gd name="connsiteX307" fmla="*/ 2421255 w 5715953"/>
                <a:gd name="connsiteY307" fmla="*/ 206444 h 209939"/>
                <a:gd name="connsiteX308" fmla="*/ 2349817 w 5715953"/>
                <a:gd name="connsiteY308" fmla="*/ 136911 h 209939"/>
                <a:gd name="connsiteX309" fmla="*/ 2348865 w 5715953"/>
                <a:gd name="connsiteY309" fmla="*/ 6419 h 209939"/>
                <a:gd name="connsiteX310" fmla="*/ 1540194 w 5715953"/>
                <a:gd name="connsiteY310" fmla="*/ 6419 h 209939"/>
                <a:gd name="connsiteX311" fmla="*/ 1559244 w 5715953"/>
                <a:gd name="connsiteY311" fmla="*/ 15944 h 209939"/>
                <a:gd name="connsiteX312" fmla="*/ 1625919 w 5715953"/>
                <a:gd name="connsiteY312" fmla="*/ 201681 h 209939"/>
                <a:gd name="connsiteX313" fmla="*/ 1587819 w 5715953"/>
                <a:gd name="connsiteY313" fmla="*/ 178821 h 209939"/>
                <a:gd name="connsiteX314" fmla="*/ 1540194 w 5715953"/>
                <a:gd name="connsiteY314" fmla="*/ 145484 h 209939"/>
                <a:gd name="connsiteX315" fmla="*/ 1483996 w 5715953"/>
                <a:gd name="connsiteY315" fmla="*/ 182631 h 209939"/>
                <a:gd name="connsiteX316" fmla="*/ 1448754 w 5715953"/>
                <a:gd name="connsiteY316" fmla="*/ 200729 h 209939"/>
                <a:gd name="connsiteX317" fmla="*/ 1484949 w 5715953"/>
                <a:gd name="connsiteY317" fmla="*/ 106431 h 209939"/>
                <a:gd name="connsiteX318" fmla="*/ 1520191 w 5715953"/>
                <a:gd name="connsiteY318" fmla="*/ 16896 h 209939"/>
                <a:gd name="connsiteX319" fmla="*/ 1540194 w 5715953"/>
                <a:gd name="connsiteY319" fmla="*/ 6419 h 209939"/>
                <a:gd name="connsiteX320" fmla="*/ 4535805 w 5715953"/>
                <a:gd name="connsiteY320" fmla="*/ 6418 h 209939"/>
                <a:gd name="connsiteX321" fmla="*/ 4567237 w 5715953"/>
                <a:gd name="connsiteY321" fmla="*/ 6418 h 209939"/>
                <a:gd name="connsiteX322" fmla="*/ 4623435 w 5715953"/>
                <a:gd name="connsiteY322" fmla="*/ 172153 h 209939"/>
                <a:gd name="connsiteX323" fmla="*/ 4672012 w 5715953"/>
                <a:gd name="connsiteY323" fmla="*/ 27373 h 209939"/>
                <a:gd name="connsiteX324" fmla="*/ 4712017 w 5715953"/>
                <a:gd name="connsiteY324" fmla="*/ 8323 h 209939"/>
                <a:gd name="connsiteX325" fmla="*/ 4642485 w 5715953"/>
                <a:gd name="connsiteY325" fmla="*/ 195013 h 209939"/>
                <a:gd name="connsiteX326" fmla="*/ 4624387 w 5715953"/>
                <a:gd name="connsiteY326" fmla="*/ 202633 h 209939"/>
                <a:gd name="connsiteX327" fmla="*/ 4606290 w 5715953"/>
                <a:gd name="connsiteY327" fmla="*/ 195013 h 209939"/>
                <a:gd name="connsiteX328" fmla="*/ 4535805 w 5715953"/>
                <a:gd name="connsiteY328" fmla="*/ 6418 h 209939"/>
                <a:gd name="connsiteX329" fmla="*/ 5170169 w 5715953"/>
                <a:gd name="connsiteY329" fmla="*/ 3561 h 209939"/>
                <a:gd name="connsiteX330" fmla="*/ 5233035 w 5715953"/>
                <a:gd name="connsiteY330" fmla="*/ 9276 h 209939"/>
                <a:gd name="connsiteX331" fmla="*/ 5266372 w 5715953"/>
                <a:gd name="connsiteY331" fmla="*/ 63569 h 209939"/>
                <a:gd name="connsiteX332" fmla="*/ 5246369 w 5715953"/>
                <a:gd name="connsiteY332" fmla="*/ 64521 h 209939"/>
                <a:gd name="connsiteX333" fmla="*/ 5175885 w 5715953"/>
                <a:gd name="connsiteY333" fmla="*/ 26421 h 209939"/>
                <a:gd name="connsiteX334" fmla="*/ 5148262 w 5715953"/>
                <a:gd name="connsiteY334" fmla="*/ 57854 h 209939"/>
                <a:gd name="connsiteX335" fmla="*/ 5173980 w 5715953"/>
                <a:gd name="connsiteY335" fmla="*/ 84524 h 209939"/>
                <a:gd name="connsiteX336" fmla="*/ 5233987 w 5715953"/>
                <a:gd name="connsiteY336" fmla="*/ 98811 h 209939"/>
                <a:gd name="connsiteX337" fmla="*/ 5273992 w 5715953"/>
                <a:gd name="connsiteY337" fmla="*/ 150246 h 209939"/>
                <a:gd name="connsiteX338" fmla="*/ 5236844 w 5715953"/>
                <a:gd name="connsiteY338" fmla="*/ 201681 h 209939"/>
                <a:gd name="connsiteX339" fmla="*/ 5154930 w 5715953"/>
                <a:gd name="connsiteY339" fmla="*/ 204539 h 209939"/>
                <a:gd name="connsiteX340" fmla="*/ 5116830 w 5715953"/>
                <a:gd name="connsiteY340" fmla="*/ 140721 h 209939"/>
                <a:gd name="connsiteX341" fmla="*/ 5144452 w 5715953"/>
                <a:gd name="connsiteY341" fmla="*/ 155961 h 209939"/>
                <a:gd name="connsiteX342" fmla="*/ 5173980 w 5715953"/>
                <a:gd name="connsiteY342" fmla="*/ 182631 h 209939"/>
                <a:gd name="connsiteX343" fmla="*/ 5220652 w 5715953"/>
                <a:gd name="connsiteY343" fmla="*/ 182631 h 209939"/>
                <a:gd name="connsiteX344" fmla="*/ 5247322 w 5715953"/>
                <a:gd name="connsiteY344" fmla="*/ 153104 h 209939"/>
                <a:gd name="connsiteX345" fmla="*/ 5224462 w 5715953"/>
                <a:gd name="connsiteY345" fmla="*/ 123576 h 209939"/>
                <a:gd name="connsiteX346" fmla="*/ 5164455 w 5715953"/>
                <a:gd name="connsiteY346" fmla="*/ 109289 h 209939"/>
                <a:gd name="connsiteX347" fmla="*/ 5120640 w 5715953"/>
                <a:gd name="connsiteY347" fmla="*/ 60711 h 209939"/>
                <a:gd name="connsiteX348" fmla="*/ 5170169 w 5715953"/>
                <a:gd name="connsiteY348" fmla="*/ 3561 h 209939"/>
                <a:gd name="connsiteX349" fmla="*/ 2219072 w 5715953"/>
                <a:gd name="connsiteY349" fmla="*/ 897 h 209939"/>
                <a:gd name="connsiteX350" fmla="*/ 2251710 w 5715953"/>
                <a:gd name="connsiteY350" fmla="*/ 1656 h 209939"/>
                <a:gd name="connsiteX351" fmla="*/ 2313623 w 5715953"/>
                <a:gd name="connsiteY351" fmla="*/ 61664 h 209939"/>
                <a:gd name="connsiteX352" fmla="*/ 2281238 w 5715953"/>
                <a:gd name="connsiteY352" fmla="*/ 48329 h 209939"/>
                <a:gd name="connsiteX353" fmla="*/ 2229803 w 5715953"/>
                <a:gd name="connsiteY353" fmla="*/ 24516 h 209939"/>
                <a:gd name="connsiteX354" fmla="*/ 2176463 w 5715953"/>
                <a:gd name="connsiteY354" fmla="*/ 60711 h 209939"/>
                <a:gd name="connsiteX355" fmla="*/ 2175510 w 5715953"/>
                <a:gd name="connsiteY355" fmla="*/ 147389 h 209939"/>
                <a:gd name="connsiteX356" fmla="*/ 2231708 w 5715953"/>
                <a:gd name="connsiteY356" fmla="*/ 184536 h 209939"/>
                <a:gd name="connsiteX357" fmla="*/ 2286000 w 5715953"/>
                <a:gd name="connsiteY357" fmla="*/ 148341 h 209939"/>
                <a:gd name="connsiteX358" fmla="*/ 2292668 w 5715953"/>
                <a:gd name="connsiteY358" fmla="*/ 131196 h 209939"/>
                <a:gd name="connsiteX359" fmla="*/ 2315528 w 5715953"/>
                <a:gd name="connsiteY359" fmla="*/ 131196 h 209939"/>
                <a:gd name="connsiteX360" fmla="*/ 2248853 w 5715953"/>
                <a:gd name="connsiteY360" fmla="*/ 205491 h 209939"/>
                <a:gd name="connsiteX361" fmla="*/ 2152650 w 5715953"/>
                <a:gd name="connsiteY361" fmla="*/ 164534 h 209939"/>
                <a:gd name="connsiteX362" fmla="*/ 2151698 w 5715953"/>
                <a:gd name="connsiteY362" fmla="*/ 47376 h 209939"/>
                <a:gd name="connsiteX363" fmla="*/ 2219072 w 5715953"/>
                <a:gd name="connsiteY363" fmla="*/ 897 h 209939"/>
                <a:gd name="connsiteX364" fmla="*/ 1747182 w 5715953"/>
                <a:gd name="connsiteY364" fmla="*/ 183 h 209939"/>
                <a:gd name="connsiteX365" fmla="*/ 1797367 w 5715953"/>
                <a:gd name="connsiteY365" fmla="*/ 17849 h 209939"/>
                <a:gd name="connsiteX366" fmla="*/ 1823085 w 5715953"/>
                <a:gd name="connsiteY366" fmla="*/ 71189 h 209939"/>
                <a:gd name="connsiteX367" fmla="*/ 1796414 w 5715953"/>
                <a:gd name="connsiteY367" fmla="*/ 56901 h 209939"/>
                <a:gd name="connsiteX368" fmla="*/ 1734502 w 5715953"/>
                <a:gd name="connsiteY368" fmla="*/ 25469 h 209939"/>
                <a:gd name="connsiteX369" fmla="*/ 1679257 w 5715953"/>
                <a:gd name="connsiteY369" fmla="*/ 73094 h 209939"/>
                <a:gd name="connsiteX370" fmla="*/ 1677352 w 5715953"/>
                <a:gd name="connsiteY370" fmla="*/ 130244 h 209939"/>
                <a:gd name="connsiteX371" fmla="*/ 1744980 w 5715953"/>
                <a:gd name="connsiteY371" fmla="*/ 187394 h 209939"/>
                <a:gd name="connsiteX372" fmla="*/ 1803082 w 5715953"/>
                <a:gd name="connsiteY372" fmla="*/ 122624 h 209939"/>
                <a:gd name="connsiteX373" fmla="*/ 1743074 w 5715953"/>
                <a:gd name="connsiteY373" fmla="*/ 122624 h 209939"/>
                <a:gd name="connsiteX374" fmla="*/ 1743074 w 5715953"/>
                <a:gd name="connsiteY374" fmla="*/ 99764 h 209939"/>
                <a:gd name="connsiteX375" fmla="*/ 1828799 w 5715953"/>
                <a:gd name="connsiteY375" fmla="*/ 99764 h 209939"/>
                <a:gd name="connsiteX376" fmla="*/ 1828799 w 5715953"/>
                <a:gd name="connsiteY376" fmla="*/ 202634 h 209939"/>
                <a:gd name="connsiteX377" fmla="*/ 1807845 w 5715953"/>
                <a:gd name="connsiteY377" fmla="*/ 187394 h 209939"/>
                <a:gd name="connsiteX378" fmla="*/ 1747837 w 5715953"/>
                <a:gd name="connsiteY378" fmla="*/ 207396 h 209939"/>
                <a:gd name="connsiteX379" fmla="*/ 1645920 w 5715953"/>
                <a:gd name="connsiteY379" fmla="*/ 95954 h 209939"/>
                <a:gd name="connsiteX380" fmla="*/ 1747182 w 5715953"/>
                <a:gd name="connsiteY380" fmla="*/ 183 h 209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Lst>
              <a:rect l="l" t="t" r="r" b="b"/>
              <a:pathLst>
                <a:path w="5715953" h="209939">
                  <a:moveTo>
                    <a:pt x="415290" y="113099"/>
                  </a:moveTo>
                  <a:lnTo>
                    <a:pt x="415290" y="113100"/>
                  </a:lnTo>
                  <a:cubicBezTo>
                    <a:pt x="415290" y="136913"/>
                    <a:pt x="415290" y="157867"/>
                    <a:pt x="415290" y="179775"/>
                  </a:cubicBezTo>
                  <a:cubicBezTo>
                    <a:pt x="438150" y="179775"/>
                    <a:pt x="459105" y="180727"/>
                    <a:pt x="480060" y="179775"/>
                  </a:cubicBezTo>
                  <a:cubicBezTo>
                    <a:pt x="490062" y="179299"/>
                    <a:pt x="498158" y="175727"/>
                    <a:pt x="503754" y="169893"/>
                  </a:cubicBezTo>
                  <a:lnTo>
                    <a:pt x="504062" y="169061"/>
                  </a:lnTo>
                  <a:lnTo>
                    <a:pt x="504349" y="168940"/>
                  </a:lnTo>
                  <a:cubicBezTo>
                    <a:pt x="509826" y="163105"/>
                    <a:pt x="512921" y="155009"/>
                    <a:pt x="513397" y="145484"/>
                  </a:cubicBezTo>
                  <a:cubicBezTo>
                    <a:pt x="513397" y="127387"/>
                    <a:pt x="501967" y="114052"/>
                    <a:pt x="481012" y="113099"/>
                  </a:cubicBezTo>
                  <a:cubicBezTo>
                    <a:pt x="459105" y="112147"/>
                    <a:pt x="438150" y="113099"/>
                    <a:pt x="415290" y="113099"/>
                  </a:cubicBezTo>
                  <a:close/>
                  <a:moveTo>
                    <a:pt x="3348991" y="34994"/>
                  </a:moveTo>
                  <a:lnTo>
                    <a:pt x="3348991" y="34996"/>
                  </a:lnTo>
                  <a:lnTo>
                    <a:pt x="3348990" y="34995"/>
                  </a:lnTo>
                  <a:lnTo>
                    <a:pt x="3329348" y="90239"/>
                  </a:lnTo>
                  <a:lnTo>
                    <a:pt x="3318510" y="120719"/>
                  </a:lnTo>
                  <a:lnTo>
                    <a:pt x="3318511" y="120719"/>
                  </a:lnTo>
                  <a:lnTo>
                    <a:pt x="3318510" y="120720"/>
                  </a:lnTo>
                  <a:cubicBezTo>
                    <a:pt x="3339465" y="120720"/>
                    <a:pt x="3357562" y="120720"/>
                    <a:pt x="3378517" y="120720"/>
                  </a:cubicBezTo>
                  <a:lnTo>
                    <a:pt x="3378517" y="120719"/>
                  </a:lnTo>
                  <a:lnTo>
                    <a:pt x="3378518" y="120719"/>
                  </a:lnTo>
                  <a:cubicBezTo>
                    <a:pt x="3368993" y="92144"/>
                    <a:pt x="3360420" y="66427"/>
                    <a:pt x="3348991" y="34994"/>
                  </a:cubicBezTo>
                  <a:close/>
                  <a:moveTo>
                    <a:pt x="1537336" y="34994"/>
                  </a:moveTo>
                  <a:cubicBezTo>
                    <a:pt x="1525906" y="66426"/>
                    <a:pt x="1516381" y="93096"/>
                    <a:pt x="1505904" y="121671"/>
                  </a:cubicBezTo>
                  <a:cubicBezTo>
                    <a:pt x="1526859" y="121671"/>
                    <a:pt x="1544956" y="121671"/>
                    <a:pt x="1565911" y="121671"/>
                  </a:cubicBezTo>
                  <a:cubicBezTo>
                    <a:pt x="1557339" y="93096"/>
                    <a:pt x="1548766" y="66426"/>
                    <a:pt x="1537336" y="34994"/>
                  </a:cubicBezTo>
                  <a:close/>
                  <a:moveTo>
                    <a:pt x="1912621" y="27375"/>
                  </a:moveTo>
                  <a:cubicBezTo>
                    <a:pt x="1904049" y="27375"/>
                    <a:pt x="1900477" y="30709"/>
                    <a:pt x="1899287" y="35114"/>
                  </a:cubicBezTo>
                  <a:lnTo>
                    <a:pt x="1899313" y="35515"/>
                  </a:lnTo>
                  <a:lnTo>
                    <a:pt x="1898929" y="36066"/>
                  </a:lnTo>
                  <a:lnTo>
                    <a:pt x="1900208" y="49910"/>
                  </a:lnTo>
                  <a:lnTo>
                    <a:pt x="1900143" y="51223"/>
                  </a:lnTo>
                  <a:lnTo>
                    <a:pt x="1898438" y="68929"/>
                  </a:lnTo>
                  <a:lnTo>
                    <a:pt x="1897381" y="75238"/>
                  </a:lnTo>
                  <a:cubicBezTo>
                    <a:pt x="1897024" y="79524"/>
                    <a:pt x="1897381" y="83513"/>
                    <a:pt x="1899435" y="86787"/>
                  </a:cubicBezTo>
                  <a:lnTo>
                    <a:pt x="1899691" y="86939"/>
                  </a:lnTo>
                  <a:lnTo>
                    <a:pt x="1899836" y="87739"/>
                  </a:lnTo>
                  <a:cubicBezTo>
                    <a:pt x="1901846" y="91014"/>
                    <a:pt x="1905477" y="93573"/>
                    <a:pt x="1911668" y="95002"/>
                  </a:cubicBezTo>
                  <a:cubicBezTo>
                    <a:pt x="1930718" y="99765"/>
                    <a:pt x="1951673" y="96908"/>
                    <a:pt x="1971676" y="95002"/>
                  </a:cubicBezTo>
                  <a:cubicBezTo>
                    <a:pt x="1993583" y="93097"/>
                    <a:pt x="2003108" y="82620"/>
                    <a:pt x="2002156" y="61665"/>
                  </a:cubicBezTo>
                  <a:lnTo>
                    <a:pt x="2002005" y="61224"/>
                  </a:lnTo>
                  <a:lnTo>
                    <a:pt x="2002156" y="60712"/>
                  </a:lnTo>
                  <a:cubicBezTo>
                    <a:pt x="2002156" y="40710"/>
                    <a:pt x="1992631" y="30232"/>
                    <a:pt x="1970724" y="28327"/>
                  </a:cubicBezTo>
                  <a:cubicBezTo>
                    <a:pt x="1962151" y="27375"/>
                    <a:pt x="1952626" y="28327"/>
                    <a:pt x="1944054" y="28327"/>
                  </a:cubicBezTo>
                  <a:cubicBezTo>
                    <a:pt x="1933576" y="28327"/>
                    <a:pt x="1923099" y="28327"/>
                    <a:pt x="1912621" y="27375"/>
                  </a:cubicBezTo>
                  <a:close/>
                  <a:moveTo>
                    <a:pt x="415290" y="27375"/>
                  </a:moveTo>
                  <a:lnTo>
                    <a:pt x="415290" y="87382"/>
                  </a:lnTo>
                  <a:lnTo>
                    <a:pt x="415290" y="87383"/>
                  </a:lnTo>
                  <a:cubicBezTo>
                    <a:pt x="438150" y="87383"/>
                    <a:pt x="459105" y="89288"/>
                    <a:pt x="480060" y="86430"/>
                  </a:cubicBezTo>
                  <a:cubicBezTo>
                    <a:pt x="495300" y="84525"/>
                    <a:pt x="503873" y="73095"/>
                    <a:pt x="502920" y="56902"/>
                  </a:cubicBezTo>
                  <a:cubicBezTo>
                    <a:pt x="502920" y="49283"/>
                    <a:pt x="500777" y="43092"/>
                    <a:pt x="496729" y="38567"/>
                  </a:cubicBezTo>
                  <a:lnTo>
                    <a:pt x="479161" y="30258"/>
                  </a:lnTo>
                  <a:lnTo>
                    <a:pt x="479107" y="30232"/>
                  </a:lnTo>
                  <a:cubicBezTo>
                    <a:pt x="458152" y="28327"/>
                    <a:pt x="437197" y="28327"/>
                    <a:pt x="415290" y="27375"/>
                  </a:cubicBezTo>
                  <a:close/>
                  <a:moveTo>
                    <a:pt x="4978718" y="27374"/>
                  </a:moveTo>
                  <a:cubicBezTo>
                    <a:pt x="4957763" y="24517"/>
                    <a:pt x="4951096" y="32137"/>
                    <a:pt x="4952049" y="53092"/>
                  </a:cubicBezTo>
                  <a:cubicBezTo>
                    <a:pt x="4953954" y="95002"/>
                    <a:pt x="4953001" y="95002"/>
                    <a:pt x="4993958" y="95002"/>
                  </a:cubicBezTo>
                  <a:cubicBezTo>
                    <a:pt x="5003483" y="95002"/>
                    <a:pt x="5012056" y="95954"/>
                    <a:pt x="5020629" y="95002"/>
                  </a:cubicBezTo>
                  <a:lnTo>
                    <a:pt x="5047483" y="85853"/>
                  </a:lnTo>
                  <a:lnTo>
                    <a:pt x="5047537" y="85834"/>
                  </a:lnTo>
                  <a:cubicBezTo>
                    <a:pt x="5053252" y="80476"/>
                    <a:pt x="5055871" y="72618"/>
                    <a:pt x="5055871" y="61664"/>
                  </a:cubicBezTo>
                  <a:cubicBezTo>
                    <a:pt x="5055871" y="39757"/>
                    <a:pt x="5045394" y="29279"/>
                    <a:pt x="5020629" y="28326"/>
                  </a:cubicBezTo>
                  <a:cubicBezTo>
                    <a:pt x="5006342" y="27374"/>
                    <a:pt x="4993006" y="29279"/>
                    <a:pt x="4978719" y="27374"/>
                  </a:cubicBezTo>
                  <a:close/>
                  <a:moveTo>
                    <a:pt x="3128964" y="27374"/>
                  </a:moveTo>
                  <a:cubicBezTo>
                    <a:pt x="3121344" y="26422"/>
                    <a:pt x="3116106" y="27136"/>
                    <a:pt x="3112772" y="30113"/>
                  </a:cubicBezTo>
                  <a:lnTo>
                    <a:pt x="3112529" y="30945"/>
                  </a:lnTo>
                  <a:lnTo>
                    <a:pt x="3111819" y="31065"/>
                  </a:lnTo>
                  <a:cubicBezTo>
                    <a:pt x="3108485" y="34042"/>
                    <a:pt x="3107056" y="39280"/>
                    <a:pt x="3107056" y="47376"/>
                  </a:cubicBezTo>
                  <a:cubicBezTo>
                    <a:pt x="3107056" y="95954"/>
                    <a:pt x="3106104" y="95954"/>
                    <a:pt x="3156587" y="95954"/>
                  </a:cubicBezTo>
                  <a:cubicBezTo>
                    <a:pt x="3165159" y="95954"/>
                    <a:pt x="3173731" y="95954"/>
                    <a:pt x="3181351" y="95001"/>
                  </a:cubicBezTo>
                  <a:cubicBezTo>
                    <a:pt x="3192305" y="93573"/>
                    <a:pt x="3199925" y="90239"/>
                    <a:pt x="3204688" y="84643"/>
                  </a:cubicBezTo>
                  <a:lnTo>
                    <a:pt x="3204843" y="84045"/>
                  </a:lnTo>
                  <a:lnTo>
                    <a:pt x="3205641" y="83691"/>
                  </a:lnTo>
                  <a:cubicBezTo>
                    <a:pt x="3210403" y="78095"/>
                    <a:pt x="3212308" y="70237"/>
                    <a:pt x="3211831" y="59759"/>
                  </a:cubicBezTo>
                  <a:cubicBezTo>
                    <a:pt x="3210879" y="40709"/>
                    <a:pt x="3201354" y="30232"/>
                    <a:pt x="3180399" y="28326"/>
                  </a:cubicBezTo>
                  <a:cubicBezTo>
                    <a:pt x="3169921" y="27374"/>
                    <a:pt x="3160396" y="28326"/>
                    <a:pt x="3150871" y="28326"/>
                  </a:cubicBezTo>
                  <a:cubicBezTo>
                    <a:pt x="3143251" y="28326"/>
                    <a:pt x="3135631" y="28326"/>
                    <a:pt x="3128964" y="27374"/>
                  </a:cubicBezTo>
                  <a:close/>
                  <a:moveTo>
                    <a:pt x="1933457" y="8325"/>
                  </a:moveTo>
                  <a:cubicBezTo>
                    <a:pt x="1953578" y="8087"/>
                    <a:pt x="1973581" y="8325"/>
                    <a:pt x="1993583" y="10230"/>
                  </a:cubicBezTo>
                  <a:cubicBezTo>
                    <a:pt x="2035493" y="14040"/>
                    <a:pt x="2047876" y="75952"/>
                    <a:pt x="2007871" y="106433"/>
                  </a:cubicBezTo>
                  <a:cubicBezTo>
                    <a:pt x="2043113" y="131197"/>
                    <a:pt x="2018348" y="174060"/>
                    <a:pt x="2038351" y="203587"/>
                  </a:cubicBezTo>
                  <a:cubicBezTo>
                    <a:pt x="2026921" y="203587"/>
                    <a:pt x="2016443" y="203587"/>
                    <a:pt x="2004061" y="203587"/>
                  </a:cubicBezTo>
                  <a:cubicBezTo>
                    <a:pt x="2003108" y="187395"/>
                    <a:pt x="2002156" y="172155"/>
                    <a:pt x="2001203" y="156915"/>
                  </a:cubicBezTo>
                  <a:cubicBezTo>
                    <a:pt x="1999298" y="129292"/>
                    <a:pt x="1991678" y="120720"/>
                    <a:pt x="1963103" y="119767"/>
                  </a:cubicBezTo>
                  <a:cubicBezTo>
                    <a:pt x="1900238" y="116910"/>
                    <a:pt x="1900238" y="116910"/>
                    <a:pt x="1900238" y="178822"/>
                  </a:cubicBezTo>
                  <a:cubicBezTo>
                    <a:pt x="1900238" y="186442"/>
                    <a:pt x="1900238" y="195015"/>
                    <a:pt x="1900238" y="203587"/>
                  </a:cubicBezTo>
                  <a:cubicBezTo>
                    <a:pt x="1890713" y="203587"/>
                    <a:pt x="1883093" y="203587"/>
                    <a:pt x="1872616" y="203587"/>
                  </a:cubicBezTo>
                  <a:cubicBezTo>
                    <a:pt x="1872616" y="171202"/>
                    <a:pt x="1872616" y="138817"/>
                    <a:pt x="1872616" y="107385"/>
                  </a:cubicBezTo>
                  <a:cubicBezTo>
                    <a:pt x="1872616" y="75000"/>
                    <a:pt x="1872616" y="42615"/>
                    <a:pt x="1872616" y="9277"/>
                  </a:cubicBezTo>
                  <a:cubicBezTo>
                    <a:pt x="1893095" y="9277"/>
                    <a:pt x="1913335" y="8563"/>
                    <a:pt x="1933457" y="8325"/>
                  </a:cubicBezTo>
                  <a:close/>
                  <a:moveTo>
                    <a:pt x="4739640" y="8324"/>
                  </a:moveTo>
                  <a:cubicBezTo>
                    <a:pt x="4787265" y="8324"/>
                    <a:pt x="4833937" y="8324"/>
                    <a:pt x="4883467" y="8324"/>
                  </a:cubicBezTo>
                  <a:cubicBezTo>
                    <a:pt x="4883467" y="14039"/>
                    <a:pt x="4884419" y="20706"/>
                    <a:pt x="4884419" y="30231"/>
                  </a:cubicBezTo>
                  <a:cubicBezTo>
                    <a:pt x="4844415" y="30231"/>
                    <a:pt x="4806315" y="30231"/>
                    <a:pt x="4766310" y="30231"/>
                  </a:cubicBezTo>
                  <a:cubicBezTo>
                    <a:pt x="4766310" y="51186"/>
                    <a:pt x="4766310" y="69284"/>
                    <a:pt x="4766310" y="90239"/>
                  </a:cubicBezTo>
                  <a:cubicBezTo>
                    <a:pt x="4796790" y="90239"/>
                    <a:pt x="4826317" y="90239"/>
                    <a:pt x="4855844" y="90239"/>
                  </a:cubicBezTo>
                  <a:cubicBezTo>
                    <a:pt x="4875847" y="90239"/>
                    <a:pt x="4875847" y="90239"/>
                    <a:pt x="4872990" y="115004"/>
                  </a:cubicBezTo>
                  <a:cubicBezTo>
                    <a:pt x="4845367" y="115004"/>
                    <a:pt x="4816792" y="115956"/>
                    <a:pt x="4789169" y="115004"/>
                  </a:cubicBezTo>
                  <a:cubicBezTo>
                    <a:pt x="4770119" y="114051"/>
                    <a:pt x="4762499" y="119766"/>
                    <a:pt x="4764405" y="138816"/>
                  </a:cubicBezTo>
                  <a:cubicBezTo>
                    <a:pt x="4767262" y="151199"/>
                    <a:pt x="4765357" y="163581"/>
                    <a:pt x="4765357" y="179774"/>
                  </a:cubicBezTo>
                  <a:cubicBezTo>
                    <a:pt x="4806315" y="179774"/>
                    <a:pt x="4844415" y="179774"/>
                    <a:pt x="4884419" y="179774"/>
                  </a:cubicBezTo>
                  <a:cubicBezTo>
                    <a:pt x="4885372" y="187394"/>
                    <a:pt x="4885372" y="194061"/>
                    <a:pt x="4886324" y="202634"/>
                  </a:cubicBezTo>
                  <a:cubicBezTo>
                    <a:pt x="4836794" y="202634"/>
                    <a:pt x="4789169" y="202634"/>
                    <a:pt x="4739640" y="202634"/>
                  </a:cubicBezTo>
                  <a:cubicBezTo>
                    <a:pt x="4739640" y="137864"/>
                    <a:pt x="4739640" y="74046"/>
                    <a:pt x="4739640" y="8324"/>
                  </a:cubicBezTo>
                  <a:close/>
                  <a:moveTo>
                    <a:pt x="0" y="8324"/>
                  </a:moveTo>
                  <a:cubicBezTo>
                    <a:pt x="8572" y="8324"/>
                    <a:pt x="15240" y="8324"/>
                    <a:pt x="25717" y="8324"/>
                  </a:cubicBezTo>
                  <a:cubicBezTo>
                    <a:pt x="25717" y="34041"/>
                    <a:pt x="25717" y="59759"/>
                    <a:pt x="25717" y="88334"/>
                  </a:cubicBezTo>
                  <a:cubicBezTo>
                    <a:pt x="59055" y="88334"/>
                    <a:pt x="90487" y="88334"/>
                    <a:pt x="120967" y="87381"/>
                  </a:cubicBezTo>
                  <a:cubicBezTo>
                    <a:pt x="123825" y="87381"/>
                    <a:pt x="129540" y="77856"/>
                    <a:pt x="129540" y="73094"/>
                  </a:cubicBezTo>
                  <a:cubicBezTo>
                    <a:pt x="130492" y="52139"/>
                    <a:pt x="129540" y="31184"/>
                    <a:pt x="129540" y="8324"/>
                  </a:cubicBezTo>
                  <a:cubicBezTo>
                    <a:pt x="139065" y="8324"/>
                    <a:pt x="146685" y="8324"/>
                    <a:pt x="155257" y="8324"/>
                  </a:cubicBezTo>
                  <a:cubicBezTo>
                    <a:pt x="156210" y="72141"/>
                    <a:pt x="156210" y="136911"/>
                    <a:pt x="156210" y="203586"/>
                  </a:cubicBezTo>
                  <a:cubicBezTo>
                    <a:pt x="147637" y="203586"/>
                    <a:pt x="140970" y="203586"/>
                    <a:pt x="131445" y="203586"/>
                  </a:cubicBezTo>
                  <a:cubicBezTo>
                    <a:pt x="131445" y="174059"/>
                    <a:pt x="131445" y="145484"/>
                    <a:pt x="131445" y="115004"/>
                  </a:cubicBezTo>
                  <a:cubicBezTo>
                    <a:pt x="96202" y="115004"/>
                    <a:pt x="62865" y="115004"/>
                    <a:pt x="27622" y="115004"/>
                  </a:cubicBezTo>
                  <a:cubicBezTo>
                    <a:pt x="27622" y="143579"/>
                    <a:pt x="27622" y="173106"/>
                    <a:pt x="27622" y="203586"/>
                  </a:cubicBezTo>
                  <a:cubicBezTo>
                    <a:pt x="17145" y="203586"/>
                    <a:pt x="9525" y="203586"/>
                    <a:pt x="0" y="203586"/>
                  </a:cubicBezTo>
                  <a:cubicBezTo>
                    <a:pt x="0" y="138816"/>
                    <a:pt x="0" y="74046"/>
                    <a:pt x="0" y="8324"/>
                  </a:cubicBezTo>
                  <a:close/>
                  <a:moveTo>
                    <a:pt x="5688449" y="7729"/>
                  </a:moveTo>
                  <a:cubicBezTo>
                    <a:pt x="5693807" y="5467"/>
                    <a:pt x="5701189" y="6419"/>
                    <a:pt x="5715953" y="8324"/>
                  </a:cubicBezTo>
                  <a:cubicBezTo>
                    <a:pt x="5697855" y="36899"/>
                    <a:pt x="5680710" y="66426"/>
                    <a:pt x="5661660" y="94049"/>
                  </a:cubicBezTo>
                  <a:cubicBezTo>
                    <a:pt x="5647373" y="114051"/>
                    <a:pt x="5639753" y="135006"/>
                    <a:pt x="5642610" y="158819"/>
                  </a:cubicBezTo>
                  <a:cubicBezTo>
                    <a:pt x="5644515" y="173106"/>
                    <a:pt x="5642610" y="187394"/>
                    <a:pt x="5642610" y="202634"/>
                  </a:cubicBezTo>
                  <a:cubicBezTo>
                    <a:pt x="5633085" y="202634"/>
                    <a:pt x="5624513" y="202634"/>
                    <a:pt x="5615940" y="202634"/>
                  </a:cubicBezTo>
                  <a:cubicBezTo>
                    <a:pt x="5614988" y="199776"/>
                    <a:pt x="5614035" y="195966"/>
                    <a:pt x="5614035" y="193109"/>
                  </a:cubicBezTo>
                  <a:cubicBezTo>
                    <a:pt x="5621655" y="142626"/>
                    <a:pt x="5604510" y="99764"/>
                    <a:pt x="5573078" y="60711"/>
                  </a:cubicBezTo>
                  <a:cubicBezTo>
                    <a:pt x="5561648" y="44519"/>
                    <a:pt x="5552123" y="26421"/>
                    <a:pt x="5540693" y="8324"/>
                  </a:cubicBezTo>
                  <a:cubicBezTo>
                    <a:pt x="5563553" y="704"/>
                    <a:pt x="5575935" y="9276"/>
                    <a:pt x="5585460" y="28326"/>
                  </a:cubicBezTo>
                  <a:cubicBezTo>
                    <a:pt x="5597843" y="52139"/>
                    <a:pt x="5612130" y="74046"/>
                    <a:pt x="5628323" y="99764"/>
                  </a:cubicBezTo>
                  <a:cubicBezTo>
                    <a:pt x="5644515" y="73094"/>
                    <a:pt x="5658803" y="49281"/>
                    <a:pt x="5673090" y="26421"/>
                  </a:cubicBezTo>
                  <a:cubicBezTo>
                    <a:pt x="5679758" y="15468"/>
                    <a:pt x="5683091" y="9991"/>
                    <a:pt x="5688449" y="7729"/>
                  </a:cubicBezTo>
                  <a:close/>
                  <a:moveTo>
                    <a:pt x="3352800" y="7372"/>
                  </a:moveTo>
                  <a:cubicBezTo>
                    <a:pt x="3359468" y="7372"/>
                    <a:pt x="3369945" y="12134"/>
                    <a:pt x="3371850" y="16897"/>
                  </a:cubicBezTo>
                  <a:cubicBezTo>
                    <a:pt x="3393758" y="77857"/>
                    <a:pt x="3415666" y="139769"/>
                    <a:pt x="3438525" y="201682"/>
                  </a:cubicBezTo>
                  <a:cubicBezTo>
                    <a:pt x="3414713" y="209302"/>
                    <a:pt x="3404235" y="199777"/>
                    <a:pt x="3400425" y="179774"/>
                  </a:cubicBezTo>
                  <a:cubicBezTo>
                    <a:pt x="3398520" y="168344"/>
                    <a:pt x="3392805" y="157867"/>
                    <a:pt x="3388995" y="146437"/>
                  </a:cubicBezTo>
                  <a:cubicBezTo>
                    <a:pt x="3380423" y="146437"/>
                    <a:pt x="3371850" y="146437"/>
                    <a:pt x="3363278" y="146437"/>
                  </a:cubicBezTo>
                  <a:cubicBezTo>
                    <a:pt x="3346133" y="146437"/>
                    <a:pt x="3325178" y="141674"/>
                    <a:pt x="3312795" y="149294"/>
                  </a:cubicBezTo>
                  <a:cubicBezTo>
                    <a:pt x="3301366" y="155962"/>
                    <a:pt x="3301366" y="178822"/>
                    <a:pt x="3292793" y="192157"/>
                  </a:cubicBezTo>
                  <a:cubicBezTo>
                    <a:pt x="3288030" y="199777"/>
                    <a:pt x="3274695" y="202634"/>
                    <a:pt x="3266123" y="207397"/>
                  </a:cubicBezTo>
                  <a:cubicBezTo>
                    <a:pt x="3265170" y="205492"/>
                    <a:pt x="3263266" y="203587"/>
                    <a:pt x="3262313" y="201682"/>
                  </a:cubicBezTo>
                  <a:cubicBezTo>
                    <a:pt x="3286125" y="139769"/>
                    <a:pt x="3308985" y="77857"/>
                    <a:pt x="3333750" y="15944"/>
                  </a:cubicBezTo>
                  <a:cubicBezTo>
                    <a:pt x="3335655" y="11182"/>
                    <a:pt x="3346133" y="7372"/>
                    <a:pt x="3352800" y="7372"/>
                  </a:cubicBezTo>
                  <a:close/>
                  <a:moveTo>
                    <a:pt x="5372100" y="7371"/>
                  </a:moveTo>
                  <a:cubicBezTo>
                    <a:pt x="5426392" y="7371"/>
                    <a:pt x="5478780" y="7371"/>
                    <a:pt x="5533072" y="7371"/>
                  </a:cubicBezTo>
                  <a:cubicBezTo>
                    <a:pt x="5533072" y="14038"/>
                    <a:pt x="5533072" y="20706"/>
                    <a:pt x="5533072" y="28326"/>
                  </a:cubicBezTo>
                  <a:cubicBezTo>
                    <a:pt x="5512117" y="28326"/>
                    <a:pt x="5491162" y="28326"/>
                    <a:pt x="5468303" y="28326"/>
                  </a:cubicBezTo>
                  <a:cubicBezTo>
                    <a:pt x="5468303" y="87381"/>
                    <a:pt x="5468303" y="144531"/>
                    <a:pt x="5468303" y="202633"/>
                  </a:cubicBezTo>
                  <a:cubicBezTo>
                    <a:pt x="5457825" y="202633"/>
                    <a:pt x="5449253" y="202633"/>
                    <a:pt x="5439728" y="202633"/>
                  </a:cubicBezTo>
                  <a:cubicBezTo>
                    <a:pt x="5439728" y="145483"/>
                    <a:pt x="5439728" y="88333"/>
                    <a:pt x="5439728" y="29278"/>
                  </a:cubicBezTo>
                  <a:cubicBezTo>
                    <a:pt x="5415915" y="29278"/>
                    <a:pt x="5395912" y="29278"/>
                    <a:pt x="5374005" y="29278"/>
                  </a:cubicBezTo>
                  <a:cubicBezTo>
                    <a:pt x="5373053" y="21658"/>
                    <a:pt x="5373053" y="14991"/>
                    <a:pt x="5372100" y="7371"/>
                  </a:cubicBezTo>
                  <a:close/>
                  <a:moveTo>
                    <a:pt x="2874644" y="7371"/>
                  </a:moveTo>
                  <a:cubicBezTo>
                    <a:pt x="2883217" y="7371"/>
                    <a:pt x="2889885" y="7371"/>
                    <a:pt x="2901315" y="7371"/>
                  </a:cubicBezTo>
                  <a:cubicBezTo>
                    <a:pt x="2901315" y="16896"/>
                    <a:pt x="2901315" y="27373"/>
                    <a:pt x="2901315" y="36898"/>
                  </a:cubicBezTo>
                  <a:cubicBezTo>
                    <a:pt x="2901315" y="70236"/>
                    <a:pt x="2900362" y="102621"/>
                    <a:pt x="2901315" y="135958"/>
                  </a:cubicBezTo>
                  <a:cubicBezTo>
                    <a:pt x="2902267" y="166438"/>
                    <a:pt x="2919412" y="183583"/>
                    <a:pt x="2947987" y="184536"/>
                  </a:cubicBezTo>
                  <a:cubicBezTo>
                    <a:pt x="2982277" y="185488"/>
                    <a:pt x="3000374" y="173106"/>
                    <a:pt x="3002280" y="139768"/>
                  </a:cubicBezTo>
                  <a:cubicBezTo>
                    <a:pt x="3005137" y="104526"/>
                    <a:pt x="3003232" y="70236"/>
                    <a:pt x="3004185" y="34993"/>
                  </a:cubicBezTo>
                  <a:cubicBezTo>
                    <a:pt x="3004185" y="26421"/>
                    <a:pt x="3004185" y="17848"/>
                    <a:pt x="3004185" y="7371"/>
                  </a:cubicBezTo>
                  <a:cubicBezTo>
                    <a:pt x="3013710" y="7371"/>
                    <a:pt x="3021330" y="7371"/>
                    <a:pt x="3029902" y="7371"/>
                  </a:cubicBezTo>
                  <a:cubicBezTo>
                    <a:pt x="3030855" y="11181"/>
                    <a:pt x="3031807" y="14991"/>
                    <a:pt x="3031807" y="18801"/>
                  </a:cubicBezTo>
                  <a:cubicBezTo>
                    <a:pt x="3031807" y="56901"/>
                    <a:pt x="3032760" y="95953"/>
                    <a:pt x="3031807" y="134053"/>
                  </a:cubicBezTo>
                  <a:cubicBezTo>
                    <a:pt x="3030855" y="182631"/>
                    <a:pt x="3000374" y="208348"/>
                    <a:pt x="2948940" y="208348"/>
                  </a:cubicBezTo>
                  <a:cubicBezTo>
                    <a:pt x="2900362" y="208348"/>
                    <a:pt x="2872740" y="181678"/>
                    <a:pt x="2872740" y="133101"/>
                  </a:cubicBezTo>
                  <a:cubicBezTo>
                    <a:pt x="2872740" y="93096"/>
                    <a:pt x="2872740" y="53091"/>
                    <a:pt x="2872740" y="14038"/>
                  </a:cubicBezTo>
                  <a:cubicBezTo>
                    <a:pt x="2873692" y="12133"/>
                    <a:pt x="2874644" y="10228"/>
                    <a:pt x="2874644" y="7371"/>
                  </a:cubicBezTo>
                  <a:close/>
                  <a:moveTo>
                    <a:pt x="2690813" y="7371"/>
                  </a:moveTo>
                  <a:cubicBezTo>
                    <a:pt x="2744153" y="7371"/>
                    <a:pt x="2796541" y="7371"/>
                    <a:pt x="2850833" y="7371"/>
                  </a:cubicBezTo>
                  <a:cubicBezTo>
                    <a:pt x="2850833" y="14038"/>
                    <a:pt x="2851785" y="20706"/>
                    <a:pt x="2851785" y="29278"/>
                  </a:cubicBezTo>
                  <a:cubicBezTo>
                    <a:pt x="2829878" y="29278"/>
                    <a:pt x="2808923" y="29278"/>
                    <a:pt x="2785110" y="29278"/>
                  </a:cubicBezTo>
                  <a:cubicBezTo>
                    <a:pt x="2785110" y="89286"/>
                    <a:pt x="2785110" y="145483"/>
                    <a:pt x="2785110" y="202633"/>
                  </a:cubicBezTo>
                  <a:cubicBezTo>
                    <a:pt x="2775585" y="202633"/>
                    <a:pt x="2767966" y="202633"/>
                    <a:pt x="2757488" y="202633"/>
                  </a:cubicBezTo>
                  <a:cubicBezTo>
                    <a:pt x="2757488" y="146436"/>
                    <a:pt x="2757488" y="89286"/>
                    <a:pt x="2757488" y="30231"/>
                  </a:cubicBezTo>
                  <a:cubicBezTo>
                    <a:pt x="2734628" y="30231"/>
                    <a:pt x="2713673" y="30231"/>
                    <a:pt x="2690813" y="30231"/>
                  </a:cubicBezTo>
                  <a:cubicBezTo>
                    <a:pt x="2690813" y="21658"/>
                    <a:pt x="2690813" y="14991"/>
                    <a:pt x="2690813" y="7371"/>
                  </a:cubicBezTo>
                  <a:close/>
                  <a:moveTo>
                    <a:pt x="2549843" y="7371"/>
                  </a:moveTo>
                  <a:cubicBezTo>
                    <a:pt x="2558415" y="7371"/>
                    <a:pt x="2566035" y="7371"/>
                    <a:pt x="2575560" y="7371"/>
                  </a:cubicBezTo>
                  <a:cubicBezTo>
                    <a:pt x="2575560" y="64521"/>
                    <a:pt x="2575560" y="120718"/>
                    <a:pt x="2575560" y="178821"/>
                  </a:cubicBezTo>
                  <a:cubicBezTo>
                    <a:pt x="2609850" y="178821"/>
                    <a:pt x="2642235" y="178821"/>
                    <a:pt x="2676525" y="178821"/>
                  </a:cubicBezTo>
                  <a:cubicBezTo>
                    <a:pt x="2676525" y="188346"/>
                    <a:pt x="2676525" y="195013"/>
                    <a:pt x="2676525" y="202633"/>
                  </a:cubicBezTo>
                  <a:cubicBezTo>
                    <a:pt x="2634615" y="202633"/>
                    <a:pt x="2592705" y="202633"/>
                    <a:pt x="2549843" y="202633"/>
                  </a:cubicBezTo>
                  <a:cubicBezTo>
                    <a:pt x="2549843" y="137863"/>
                    <a:pt x="2549843" y="73093"/>
                    <a:pt x="2549843" y="7371"/>
                  </a:cubicBezTo>
                  <a:close/>
                  <a:moveTo>
                    <a:pt x="2074545" y="7371"/>
                  </a:moveTo>
                  <a:cubicBezTo>
                    <a:pt x="2084070" y="7371"/>
                    <a:pt x="2091690" y="7371"/>
                    <a:pt x="2100262" y="7371"/>
                  </a:cubicBezTo>
                  <a:cubicBezTo>
                    <a:pt x="2100262" y="72141"/>
                    <a:pt x="2100262" y="136911"/>
                    <a:pt x="2100262" y="202633"/>
                  </a:cubicBezTo>
                  <a:cubicBezTo>
                    <a:pt x="2091690" y="202633"/>
                    <a:pt x="2084070" y="202633"/>
                    <a:pt x="2074545" y="202633"/>
                  </a:cubicBezTo>
                  <a:cubicBezTo>
                    <a:pt x="2074545" y="137863"/>
                    <a:pt x="2074545" y="73093"/>
                    <a:pt x="2074545" y="7371"/>
                  </a:cubicBezTo>
                  <a:close/>
                  <a:moveTo>
                    <a:pt x="762000" y="7371"/>
                  </a:moveTo>
                  <a:cubicBezTo>
                    <a:pt x="770572" y="7371"/>
                    <a:pt x="777240" y="7371"/>
                    <a:pt x="786765" y="7371"/>
                  </a:cubicBezTo>
                  <a:cubicBezTo>
                    <a:pt x="786765" y="72141"/>
                    <a:pt x="786765" y="136911"/>
                    <a:pt x="786765" y="203586"/>
                  </a:cubicBezTo>
                  <a:cubicBezTo>
                    <a:pt x="778192" y="203586"/>
                    <a:pt x="770572" y="203586"/>
                    <a:pt x="762000" y="203586"/>
                  </a:cubicBezTo>
                  <a:cubicBezTo>
                    <a:pt x="762000" y="137863"/>
                    <a:pt x="762000" y="73093"/>
                    <a:pt x="762000" y="7371"/>
                  </a:cubicBezTo>
                  <a:close/>
                  <a:moveTo>
                    <a:pt x="573405" y="7371"/>
                  </a:moveTo>
                  <a:cubicBezTo>
                    <a:pt x="621030" y="7371"/>
                    <a:pt x="668655" y="7371"/>
                    <a:pt x="717232" y="7371"/>
                  </a:cubicBezTo>
                  <a:cubicBezTo>
                    <a:pt x="717232" y="14991"/>
                    <a:pt x="717232" y="20706"/>
                    <a:pt x="717232" y="29278"/>
                  </a:cubicBezTo>
                  <a:cubicBezTo>
                    <a:pt x="678180" y="29278"/>
                    <a:pt x="640080" y="29278"/>
                    <a:pt x="601027" y="29278"/>
                  </a:cubicBezTo>
                  <a:cubicBezTo>
                    <a:pt x="601027" y="49281"/>
                    <a:pt x="601027" y="67378"/>
                    <a:pt x="601027" y="89286"/>
                  </a:cubicBezTo>
                  <a:cubicBezTo>
                    <a:pt x="630555" y="89286"/>
                    <a:pt x="660082" y="89286"/>
                    <a:pt x="689610" y="89286"/>
                  </a:cubicBezTo>
                  <a:cubicBezTo>
                    <a:pt x="709612" y="89286"/>
                    <a:pt x="709612" y="89286"/>
                    <a:pt x="708660" y="114051"/>
                  </a:cubicBezTo>
                  <a:cubicBezTo>
                    <a:pt x="681990" y="114051"/>
                    <a:pt x="654367" y="114051"/>
                    <a:pt x="626745" y="114051"/>
                  </a:cubicBezTo>
                  <a:cubicBezTo>
                    <a:pt x="600075" y="114051"/>
                    <a:pt x="600075" y="114051"/>
                    <a:pt x="600075" y="140721"/>
                  </a:cubicBezTo>
                  <a:cubicBezTo>
                    <a:pt x="600075" y="152151"/>
                    <a:pt x="600075" y="163581"/>
                    <a:pt x="600075" y="177868"/>
                  </a:cubicBezTo>
                  <a:cubicBezTo>
                    <a:pt x="641032" y="177868"/>
                    <a:pt x="680085" y="177868"/>
                    <a:pt x="720090" y="177868"/>
                  </a:cubicBezTo>
                  <a:cubicBezTo>
                    <a:pt x="720090" y="187393"/>
                    <a:pt x="720090" y="194061"/>
                    <a:pt x="720090" y="201681"/>
                  </a:cubicBezTo>
                  <a:cubicBezTo>
                    <a:pt x="671512" y="201681"/>
                    <a:pt x="623887" y="201681"/>
                    <a:pt x="574357" y="201681"/>
                  </a:cubicBezTo>
                  <a:cubicBezTo>
                    <a:pt x="573405" y="137863"/>
                    <a:pt x="573405" y="73093"/>
                    <a:pt x="573405" y="7371"/>
                  </a:cubicBezTo>
                  <a:close/>
                  <a:moveTo>
                    <a:pt x="202883" y="7371"/>
                  </a:moveTo>
                  <a:cubicBezTo>
                    <a:pt x="250508" y="7371"/>
                    <a:pt x="298133" y="7371"/>
                    <a:pt x="346710" y="7371"/>
                  </a:cubicBezTo>
                  <a:cubicBezTo>
                    <a:pt x="346710" y="14038"/>
                    <a:pt x="346710" y="20706"/>
                    <a:pt x="346710" y="29278"/>
                  </a:cubicBezTo>
                  <a:cubicBezTo>
                    <a:pt x="307658" y="29278"/>
                    <a:pt x="269558" y="29278"/>
                    <a:pt x="230505" y="29278"/>
                  </a:cubicBezTo>
                  <a:cubicBezTo>
                    <a:pt x="230505" y="50233"/>
                    <a:pt x="230505" y="68331"/>
                    <a:pt x="230505" y="89286"/>
                  </a:cubicBezTo>
                  <a:cubicBezTo>
                    <a:pt x="260985" y="89286"/>
                    <a:pt x="289560" y="90238"/>
                    <a:pt x="319088" y="89286"/>
                  </a:cubicBezTo>
                  <a:cubicBezTo>
                    <a:pt x="336233" y="88333"/>
                    <a:pt x="342900" y="93096"/>
                    <a:pt x="337185" y="115003"/>
                  </a:cubicBezTo>
                  <a:cubicBezTo>
                    <a:pt x="311468" y="115003"/>
                    <a:pt x="283845" y="115003"/>
                    <a:pt x="256223" y="115003"/>
                  </a:cubicBezTo>
                  <a:cubicBezTo>
                    <a:pt x="229553" y="115003"/>
                    <a:pt x="229553" y="115003"/>
                    <a:pt x="229553" y="141673"/>
                  </a:cubicBezTo>
                  <a:cubicBezTo>
                    <a:pt x="229553" y="154056"/>
                    <a:pt x="229553" y="166438"/>
                    <a:pt x="229553" y="179773"/>
                  </a:cubicBezTo>
                  <a:cubicBezTo>
                    <a:pt x="270510" y="179773"/>
                    <a:pt x="309563" y="179773"/>
                    <a:pt x="348615" y="179773"/>
                  </a:cubicBezTo>
                  <a:cubicBezTo>
                    <a:pt x="348615" y="188346"/>
                    <a:pt x="348615" y="195013"/>
                    <a:pt x="348615" y="202633"/>
                  </a:cubicBezTo>
                  <a:cubicBezTo>
                    <a:pt x="300038" y="202633"/>
                    <a:pt x="252413" y="202633"/>
                    <a:pt x="202883" y="202633"/>
                  </a:cubicBezTo>
                  <a:cubicBezTo>
                    <a:pt x="202883" y="137863"/>
                    <a:pt x="202883" y="73093"/>
                    <a:pt x="202883" y="7371"/>
                  </a:cubicBezTo>
                  <a:close/>
                  <a:moveTo>
                    <a:pt x="4405312" y="7370"/>
                  </a:moveTo>
                  <a:cubicBezTo>
                    <a:pt x="4415790" y="7370"/>
                    <a:pt x="4422457" y="7370"/>
                    <a:pt x="4431030" y="7370"/>
                  </a:cubicBezTo>
                  <a:cubicBezTo>
                    <a:pt x="4431030" y="72141"/>
                    <a:pt x="4431030" y="136911"/>
                    <a:pt x="4431030" y="202633"/>
                  </a:cubicBezTo>
                  <a:cubicBezTo>
                    <a:pt x="4411980" y="208348"/>
                    <a:pt x="4399598" y="203586"/>
                    <a:pt x="4389120" y="185488"/>
                  </a:cubicBezTo>
                  <a:cubicBezTo>
                    <a:pt x="4362450" y="139768"/>
                    <a:pt x="4332923" y="95953"/>
                    <a:pt x="4300537" y="52138"/>
                  </a:cubicBezTo>
                  <a:cubicBezTo>
                    <a:pt x="4300537" y="102620"/>
                    <a:pt x="4300537" y="152150"/>
                    <a:pt x="4300537" y="203586"/>
                  </a:cubicBezTo>
                  <a:cubicBezTo>
                    <a:pt x="4290060" y="203586"/>
                    <a:pt x="4283392" y="203586"/>
                    <a:pt x="4274820" y="203586"/>
                  </a:cubicBezTo>
                  <a:cubicBezTo>
                    <a:pt x="4274820" y="138816"/>
                    <a:pt x="4274820" y="74045"/>
                    <a:pt x="4274820" y="9275"/>
                  </a:cubicBezTo>
                  <a:cubicBezTo>
                    <a:pt x="4294823" y="4513"/>
                    <a:pt x="4308157" y="6418"/>
                    <a:pt x="4320540" y="27373"/>
                  </a:cubicBezTo>
                  <a:cubicBezTo>
                    <a:pt x="4346257" y="72141"/>
                    <a:pt x="4375785" y="115956"/>
                    <a:pt x="4406265" y="165486"/>
                  </a:cubicBezTo>
                  <a:cubicBezTo>
                    <a:pt x="4405312" y="108336"/>
                    <a:pt x="4405312" y="58806"/>
                    <a:pt x="4405312" y="7370"/>
                  </a:cubicBezTo>
                  <a:close/>
                  <a:moveTo>
                    <a:pt x="440413" y="6420"/>
                  </a:moveTo>
                  <a:cubicBezTo>
                    <a:pt x="457915" y="6182"/>
                    <a:pt x="475298" y="6420"/>
                    <a:pt x="492443" y="8325"/>
                  </a:cubicBezTo>
                  <a:cubicBezTo>
                    <a:pt x="524828" y="11183"/>
                    <a:pt x="550545" y="58808"/>
                    <a:pt x="509588" y="96908"/>
                  </a:cubicBezTo>
                  <a:cubicBezTo>
                    <a:pt x="539115" y="117863"/>
                    <a:pt x="546735" y="136913"/>
                    <a:pt x="538163" y="163583"/>
                  </a:cubicBezTo>
                  <a:cubicBezTo>
                    <a:pt x="530543" y="188347"/>
                    <a:pt x="507683" y="203588"/>
                    <a:pt x="477203" y="203588"/>
                  </a:cubicBezTo>
                  <a:cubicBezTo>
                    <a:pt x="447675" y="203588"/>
                    <a:pt x="418148" y="203588"/>
                    <a:pt x="387668" y="203588"/>
                  </a:cubicBezTo>
                  <a:cubicBezTo>
                    <a:pt x="387668" y="137865"/>
                    <a:pt x="387668" y="73095"/>
                    <a:pt x="387668" y="7372"/>
                  </a:cubicBezTo>
                  <a:cubicBezTo>
                    <a:pt x="405289" y="7372"/>
                    <a:pt x="422911" y="6658"/>
                    <a:pt x="440413" y="6420"/>
                  </a:cubicBezTo>
                  <a:close/>
                  <a:moveTo>
                    <a:pt x="5315903" y="6419"/>
                  </a:moveTo>
                  <a:cubicBezTo>
                    <a:pt x="5324475" y="6419"/>
                    <a:pt x="5332095" y="6419"/>
                    <a:pt x="5340668" y="6419"/>
                  </a:cubicBezTo>
                  <a:cubicBezTo>
                    <a:pt x="5340668" y="72141"/>
                    <a:pt x="5340668" y="136911"/>
                    <a:pt x="5340668" y="202634"/>
                  </a:cubicBezTo>
                  <a:cubicBezTo>
                    <a:pt x="5332095" y="202634"/>
                    <a:pt x="5324475" y="202634"/>
                    <a:pt x="5315903" y="202634"/>
                  </a:cubicBezTo>
                  <a:cubicBezTo>
                    <a:pt x="5315903" y="136911"/>
                    <a:pt x="5315903" y="72141"/>
                    <a:pt x="5315903" y="6419"/>
                  </a:cubicBezTo>
                  <a:close/>
                  <a:moveTo>
                    <a:pt x="4927284" y="6419"/>
                  </a:moveTo>
                  <a:cubicBezTo>
                    <a:pt x="4964431" y="6419"/>
                    <a:pt x="5000626" y="5467"/>
                    <a:pt x="5036821" y="6419"/>
                  </a:cubicBezTo>
                  <a:cubicBezTo>
                    <a:pt x="5057776" y="7372"/>
                    <a:pt x="5076826" y="16897"/>
                    <a:pt x="5082542" y="38804"/>
                  </a:cubicBezTo>
                  <a:cubicBezTo>
                    <a:pt x="5090162" y="64522"/>
                    <a:pt x="5086351" y="88334"/>
                    <a:pt x="5060634" y="105479"/>
                  </a:cubicBezTo>
                  <a:cubicBezTo>
                    <a:pt x="5096829" y="130244"/>
                    <a:pt x="5072064" y="172154"/>
                    <a:pt x="5092067" y="202634"/>
                  </a:cubicBezTo>
                  <a:cubicBezTo>
                    <a:pt x="5080637" y="202634"/>
                    <a:pt x="5070159" y="202634"/>
                    <a:pt x="5057776" y="202634"/>
                  </a:cubicBezTo>
                  <a:cubicBezTo>
                    <a:pt x="5056824" y="186442"/>
                    <a:pt x="5055871" y="170249"/>
                    <a:pt x="5054919" y="154057"/>
                  </a:cubicBezTo>
                  <a:cubicBezTo>
                    <a:pt x="5053014" y="129292"/>
                    <a:pt x="5045394" y="120719"/>
                    <a:pt x="5020629" y="118814"/>
                  </a:cubicBezTo>
                  <a:cubicBezTo>
                    <a:pt x="4953954" y="114051"/>
                    <a:pt x="4953954" y="114051"/>
                    <a:pt x="4953954" y="179774"/>
                  </a:cubicBezTo>
                  <a:cubicBezTo>
                    <a:pt x="4953954" y="186442"/>
                    <a:pt x="4953954" y="193109"/>
                    <a:pt x="4953954" y="201682"/>
                  </a:cubicBezTo>
                  <a:cubicBezTo>
                    <a:pt x="4944429" y="201682"/>
                    <a:pt x="4936809" y="201682"/>
                    <a:pt x="4927284" y="201682"/>
                  </a:cubicBezTo>
                  <a:cubicBezTo>
                    <a:pt x="4927284" y="137864"/>
                    <a:pt x="4927284" y="73094"/>
                    <a:pt x="4927284" y="6419"/>
                  </a:cubicBezTo>
                  <a:close/>
                  <a:moveTo>
                    <a:pt x="4478655" y="6419"/>
                  </a:moveTo>
                  <a:cubicBezTo>
                    <a:pt x="4487227" y="6419"/>
                    <a:pt x="4494847" y="6419"/>
                    <a:pt x="4503420" y="6419"/>
                  </a:cubicBezTo>
                  <a:cubicBezTo>
                    <a:pt x="4503420" y="72141"/>
                    <a:pt x="4503420" y="136911"/>
                    <a:pt x="4503420" y="202634"/>
                  </a:cubicBezTo>
                  <a:cubicBezTo>
                    <a:pt x="4493895" y="202634"/>
                    <a:pt x="4487227" y="202634"/>
                    <a:pt x="4478655" y="202634"/>
                  </a:cubicBezTo>
                  <a:cubicBezTo>
                    <a:pt x="4478655" y="136911"/>
                    <a:pt x="4478655" y="72141"/>
                    <a:pt x="4478655" y="6419"/>
                  </a:cubicBezTo>
                  <a:close/>
                  <a:moveTo>
                    <a:pt x="4074795" y="6419"/>
                  </a:moveTo>
                  <a:cubicBezTo>
                    <a:pt x="4083368" y="6419"/>
                    <a:pt x="4090988" y="6419"/>
                    <a:pt x="4102418" y="6419"/>
                  </a:cubicBezTo>
                  <a:cubicBezTo>
                    <a:pt x="4102418" y="18801"/>
                    <a:pt x="4102418" y="32136"/>
                    <a:pt x="4102418" y="45471"/>
                  </a:cubicBezTo>
                  <a:cubicBezTo>
                    <a:pt x="4102418" y="75951"/>
                    <a:pt x="4101466" y="105479"/>
                    <a:pt x="4102418" y="135959"/>
                  </a:cubicBezTo>
                  <a:cubicBezTo>
                    <a:pt x="4103370" y="165486"/>
                    <a:pt x="4120516" y="181679"/>
                    <a:pt x="4149091" y="182631"/>
                  </a:cubicBezTo>
                  <a:cubicBezTo>
                    <a:pt x="4182428" y="183584"/>
                    <a:pt x="4200525" y="171201"/>
                    <a:pt x="4203383" y="139769"/>
                  </a:cubicBezTo>
                  <a:cubicBezTo>
                    <a:pt x="4206241" y="104526"/>
                    <a:pt x="4204336" y="68331"/>
                    <a:pt x="4205288" y="33089"/>
                  </a:cubicBezTo>
                  <a:cubicBezTo>
                    <a:pt x="4204336" y="26421"/>
                    <a:pt x="4204336" y="16896"/>
                    <a:pt x="4204336" y="6419"/>
                  </a:cubicBezTo>
                  <a:cubicBezTo>
                    <a:pt x="4214813" y="6419"/>
                    <a:pt x="4221480" y="6419"/>
                    <a:pt x="4231005" y="6419"/>
                  </a:cubicBezTo>
                  <a:cubicBezTo>
                    <a:pt x="4231005" y="13086"/>
                    <a:pt x="4231958" y="19754"/>
                    <a:pt x="4231958" y="26421"/>
                  </a:cubicBezTo>
                  <a:cubicBezTo>
                    <a:pt x="4231958" y="65474"/>
                    <a:pt x="4232911" y="104526"/>
                    <a:pt x="4231005" y="143579"/>
                  </a:cubicBezTo>
                  <a:cubicBezTo>
                    <a:pt x="4228148" y="185489"/>
                    <a:pt x="4193858" y="209301"/>
                    <a:pt x="4145280" y="207396"/>
                  </a:cubicBezTo>
                  <a:cubicBezTo>
                    <a:pt x="4101466" y="205491"/>
                    <a:pt x="4074795" y="180726"/>
                    <a:pt x="4073843" y="137864"/>
                  </a:cubicBezTo>
                  <a:cubicBezTo>
                    <a:pt x="4072891" y="96906"/>
                    <a:pt x="4073843" y="56901"/>
                    <a:pt x="4073843" y="15944"/>
                  </a:cubicBezTo>
                  <a:cubicBezTo>
                    <a:pt x="4073843" y="13086"/>
                    <a:pt x="4073843" y="10229"/>
                    <a:pt x="4074795" y="6419"/>
                  </a:cubicBezTo>
                  <a:close/>
                  <a:moveTo>
                    <a:pt x="3461385" y="6419"/>
                  </a:moveTo>
                  <a:cubicBezTo>
                    <a:pt x="3469957" y="6419"/>
                    <a:pt x="3476625" y="6419"/>
                    <a:pt x="3487102" y="6419"/>
                  </a:cubicBezTo>
                  <a:cubicBezTo>
                    <a:pt x="3487102" y="63569"/>
                    <a:pt x="3487102" y="120719"/>
                    <a:pt x="3487102" y="179774"/>
                  </a:cubicBezTo>
                  <a:cubicBezTo>
                    <a:pt x="3522344" y="179774"/>
                    <a:pt x="3554730" y="179774"/>
                    <a:pt x="3587115" y="179774"/>
                  </a:cubicBezTo>
                  <a:cubicBezTo>
                    <a:pt x="3587115" y="188346"/>
                    <a:pt x="3587115" y="195014"/>
                    <a:pt x="3587115" y="202634"/>
                  </a:cubicBezTo>
                  <a:cubicBezTo>
                    <a:pt x="3545205" y="202634"/>
                    <a:pt x="3504247" y="202634"/>
                    <a:pt x="3461385" y="202634"/>
                  </a:cubicBezTo>
                  <a:cubicBezTo>
                    <a:pt x="3461385" y="136911"/>
                    <a:pt x="3461385" y="72141"/>
                    <a:pt x="3461385" y="6419"/>
                  </a:cubicBezTo>
                  <a:close/>
                  <a:moveTo>
                    <a:pt x="3079434" y="6419"/>
                  </a:moveTo>
                  <a:cubicBezTo>
                    <a:pt x="3118487" y="6419"/>
                    <a:pt x="3154681" y="5467"/>
                    <a:pt x="3189924" y="6419"/>
                  </a:cubicBezTo>
                  <a:cubicBezTo>
                    <a:pt x="3210879" y="7372"/>
                    <a:pt x="3229929" y="16897"/>
                    <a:pt x="3236596" y="38804"/>
                  </a:cubicBezTo>
                  <a:cubicBezTo>
                    <a:pt x="3244217" y="64522"/>
                    <a:pt x="3240406" y="88334"/>
                    <a:pt x="3214689" y="105479"/>
                  </a:cubicBezTo>
                  <a:cubicBezTo>
                    <a:pt x="3249931" y="130244"/>
                    <a:pt x="3227071" y="172154"/>
                    <a:pt x="3245169" y="202634"/>
                  </a:cubicBezTo>
                  <a:cubicBezTo>
                    <a:pt x="3234692" y="202634"/>
                    <a:pt x="3224214" y="202634"/>
                    <a:pt x="3211831" y="202634"/>
                  </a:cubicBezTo>
                  <a:cubicBezTo>
                    <a:pt x="3210879" y="187394"/>
                    <a:pt x="3209926" y="171202"/>
                    <a:pt x="3208974" y="155962"/>
                  </a:cubicBezTo>
                  <a:cubicBezTo>
                    <a:pt x="3207069" y="128339"/>
                    <a:pt x="3199449" y="119767"/>
                    <a:pt x="3170874" y="118814"/>
                  </a:cubicBezTo>
                  <a:cubicBezTo>
                    <a:pt x="3108009" y="115957"/>
                    <a:pt x="3108009" y="115957"/>
                    <a:pt x="3108009" y="177869"/>
                  </a:cubicBezTo>
                  <a:cubicBezTo>
                    <a:pt x="3108009" y="185489"/>
                    <a:pt x="3108009" y="193109"/>
                    <a:pt x="3108009" y="201682"/>
                  </a:cubicBezTo>
                  <a:cubicBezTo>
                    <a:pt x="3099437" y="201682"/>
                    <a:pt x="3090864" y="201682"/>
                    <a:pt x="3080387" y="201682"/>
                  </a:cubicBezTo>
                  <a:cubicBezTo>
                    <a:pt x="3080387" y="169297"/>
                    <a:pt x="3080387" y="137864"/>
                    <a:pt x="3080387" y="105479"/>
                  </a:cubicBezTo>
                  <a:cubicBezTo>
                    <a:pt x="3079434" y="74047"/>
                    <a:pt x="3079434" y="41662"/>
                    <a:pt x="3079434" y="6419"/>
                  </a:cubicBezTo>
                  <a:close/>
                  <a:moveTo>
                    <a:pt x="2348865" y="6419"/>
                  </a:moveTo>
                  <a:cubicBezTo>
                    <a:pt x="2359342" y="6419"/>
                    <a:pt x="2366010" y="6419"/>
                    <a:pt x="2377440" y="6419"/>
                  </a:cubicBezTo>
                  <a:cubicBezTo>
                    <a:pt x="2377440" y="19754"/>
                    <a:pt x="2377440" y="33089"/>
                    <a:pt x="2377440" y="46424"/>
                  </a:cubicBezTo>
                  <a:cubicBezTo>
                    <a:pt x="2377440" y="76904"/>
                    <a:pt x="2376487" y="106431"/>
                    <a:pt x="2377440" y="136911"/>
                  </a:cubicBezTo>
                  <a:cubicBezTo>
                    <a:pt x="2378392" y="166439"/>
                    <a:pt x="2395537" y="182631"/>
                    <a:pt x="2424112" y="183584"/>
                  </a:cubicBezTo>
                  <a:cubicBezTo>
                    <a:pt x="2457450" y="184536"/>
                    <a:pt x="2475548" y="172154"/>
                    <a:pt x="2478405" y="140721"/>
                  </a:cubicBezTo>
                  <a:cubicBezTo>
                    <a:pt x="2481262" y="105479"/>
                    <a:pt x="2479357" y="71189"/>
                    <a:pt x="2480310" y="35946"/>
                  </a:cubicBezTo>
                  <a:cubicBezTo>
                    <a:pt x="2480310" y="26421"/>
                    <a:pt x="2480310" y="16896"/>
                    <a:pt x="2480310" y="6419"/>
                  </a:cubicBezTo>
                  <a:cubicBezTo>
                    <a:pt x="2489835" y="6419"/>
                    <a:pt x="2497455" y="6419"/>
                    <a:pt x="2506980" y="6419"/>
                  </a:cubicBezTo>
                  <a:cubicBezTo>
                    <a:pt x="2506980" y="13086"/>
                    <a:pt x="2507932" y="19754"/>
                    <a:pt x="2507932" y="25469"/>
                  </a:cubicBezTo>
                  <a:cubicBezTo>
                    <a:pt x="2507932" y="64521"/>
                    <a:pt x="2508885" y="103574"/>
                    <a:pt x="2506980" y="142626"/>
                  </a:cubicBezTo>
                  <a:cubicBezTo>
                    <a:pt x="2504123" y="184536"/>
                    <a:pt x="2469832" y="208349"/>
                    <a:pt x="2421255" y="206444"/>
                  </a:cubicBezTo>
                  <a:cubicBezTo>
                    <a:pt x="2377440" y="204539"/>
                    <a:pt x="2350770" y="179774"/>
                    <a:pt x="2349817" y="136911"/>
                  </a:cubicBezTo>
                  <a:cubicBezTo>
                    <a:pt x="2347912" y="95954"/>
                    <a:pt x="2348865" y="52139"/>
                    <a:pt x="2348865" y="6419"/>
                  </a:cubicBezTo>
                  <a:close/>
                  <a:moveTo>
                    <a:pt x="1540194" y="6419"/>
                  </a:moveTo>
                  <a:cubicBezTo>
                    <a:pt x="1546861" y="6419"/>
                    <a:pt x="1557339" y="11181"/>
                    <a:pt x="1559244" y="15944"/>
                  </a:cubicBezTo>
                  <a:cubicBezTo>
                    <a:pt x="1582104" y="77856"/>
                    <a:pt x="1604011" y="139769"/>
                    <a:pt x="1625919" y="201681"/>
                  </a:cubicBezTo>
                  <a:cubicBezTo>
                    <a:pt x="1602106" y="208349"/>
                    <a:pt x="1593534" y="198824"/>
                    <a:pt x="1587819" y="178821"/>
                  </a:cubicBezTo>
                  <a:cubicBezTo>
                    <a:pt x="1578294" y="145484"/>
                    <a:pt x="1576389" y="145484"/>
                    <a:pt x="1540194" y="145484"/>
                  </a:cubicBezTo>
                  <a:cubicBezTo>
                    <a:pt x="1497331" y="145484"/>
                    <a:pt x="1496379" y="145484"/>
                    <a:pt x="1483996" y="182631"/>
                  </a:cubicBezTo>
                  <a:cubicBezTo>
                    <a:pt x="1478281" y="200729"/>
                    <a:pt x="1469709" y="207396"/>
                    <a:pt x="1448754" y="200729"/>
                  </a:cubicBezTo>
                  <a:cubicBezTo>
                    <a:pt x="1461136" y="169296"/>
                    <a:pt x="1472566" y="137864"/>
                    <a:pt x="1484949" y="106431"/>
                  </a:cubicBezTo>
                  <a:cubicBezTo>
                    <a:pt x="1496379" y="75951"/>
                    <a:pt x="1506856" y="46424"/>
                    <a:pt x="1520191" y="16896"/>
                  </a:cubicBezTo>
                  <a:cubicBezTo>
                    <a:pt x="1523049" y="11181"/>
                    <a:pt x="1533526" y="6419"/>
                    <a:pt x="1540194" y="6419"/>
                  </a:cubicBezTo>
                  <a:close/>
                  <a:moveTo>
                    <a:pt x="4535805" y="6418"/>
                  </a:moveTo>
                  <a:cubicBezTo>
                    <a:pt x="4546282" y="6418"/>
                    <a:pt x="4555807" y="6418"/>
                    <a:pt x="4567237" y="6418"/>
                  </a:cubicBezTo>
                  <a:cubicBezTo>
                    <a:pt x="4585335" y="59758"/>
                    <a:pt x="4603432" y="114051"/>
                    <a:pt x="4623435" y="172153"/>
                  </a:cubicBezTo>
                  <a:cubicBezTo>
                    <a:pt x="4640580" y="120718"/>
                    <a:pt x="4657725" y="74998"/>
                    <a:pt x="4672012" y="27373"/>
                  </a:cubicBezTo>
                  <a:cubicBezTo>
                    <a:pt x="4679632" y="7371"/>
                    <a:pt x="4691062" y="1656"/>
                    <a:pt x="4712017" y="8323"/>
                  </a:cubicBezTo>
                  <a:cubicBezTo>
                    <a:pt x="4689157" y="70236"/>
                    <a:pt x="4666297" y="133101"/>
                    <a:pt x="4642485" y="195013"/>
                  </a:cubicBezTo>
                  <a:cubicBezTo>
                    <a:pt x="4640580" y="199776"/>
                    <a:pt x="4631055" y="202633"/>
                    <a:pt x="4624387" y="202633"/>
                  </a:cubicBezTo>
                  <a:cubicBezTo>
                    <a:pt x="4618672" y="202633"/>
                    <a:pt x="4608195" y="198823"/>
                    <a:pt x="4606290" y="195013"/>
                  </a:cubicBezTo>
                  <a:cubicBezTo>
                    <a:pt x="4582477" y="133101"/>
                    <a:pt x="4559617" y="70236"/>
                    <a:pt x="4535805" y="6418"/>
                  </a:cubicBezTo>
                  <a:close/>
                  <a:moveTo>
                    <a:pt x="5170169" y="3561"/>
                  </a:moveTo>
                  <a:cubicBezTo>
                    <a:pt x="5191124" y="1656"/>
                    <a:pt x="5213032" y="3561"/>
                    <a:pt x="5233035" y="9276"/>
                  </a:cubicBezTo>
                  <a:cubicBezTo>
                    <a:pt x="5256847" y="15944"/>
                    <a:pt x="5267324" y="35946"/>
                    <a:pt x="5266372" y="63569"/>
                  </a:cubicBezTo>
                  <a:cubicBezTo>
                    <a:pt x="5259705" y="63569"/>
                    <a:pt x="5253037" y="64521"/>
                    <a:pt x="5246369" y="64521"/>
                  </a:cubicBezTo>
                  <a:cubicBezTo>
                    <a:pt x="5227319" y="28326"/>
                    <a:pt x="5210174" y="19754"/>
                    <a:pt x="5175885" y="26421"/>
                  </a:cubicBezTo>
                  <a:cubicBezTo>
                    <a:pt x="5158740" y="30231"/>
                    <a:pt x="5149215" y="39756"/>
                    <a:pt x="5148262" y="57854"/>
                  </a:cubicBezTo>
                  <a:cubicBezTo>
                    <a:pt x="5147310" y="74999"/>
                    <a:pt x="5158740" y="80714"/>
                    <a:pt x="5173980" y="84524"/>
                  </a:cubicBezTo>
                  <a:cubicBezTo>
                    <a:pt x="5193982" y="88334"/>
                    <a:pt x="5214937" y="93096"/>
                    <a:pt x="5233987" y="98811"/>
                  </a:cubicBezTo>
                  <a:cubicBezTo>
                    <a:pt x="5259705" y="106431"/>
                    <a:pt x="5273992" y="125481"/>
                    <a:pt x="5273992" y="150246"/>
                  </a:cubicBezTo>
                  <a:cubicBezTo>
                    <a:pt x="5273992" y="174059"/>
                    <a:pt x="5260657" y="193109"/>
                    <a:pt x="5236844" y="201681"/>
                  </a:cubicBezTo>
                  <a:cubicBezTo>
                    <a:pt x="5210174" y="212159"/>
                    <a:pt x="5182552" y="212159"/>
                    <a:pt x="5154930" y="204539"/>
                  </a:cubicBezTo>
                  <a:cubicBezTo>
                    <a:pt x="5129212" y="195014"/>
                    <a:pt x="5113019" y="169296"/>
                    <a:pt x="5116830" y="140721"/>
                  </a:cubicBezTo>
                  <a:cubicBezTo>
                    <a:pt x="5129212" y="138816"/>
                    <a:pt x="5140642" y="135959"/>
                    <a:pt x="5144452" y="155961"/>
                  </a:cubicBezTo>
                  <a:cubicBezTo>
                    <a:pt x="5147310" y="167391"/>
                    <a:pt x="5162549" y="178821"/>
                    <a:pt x="5173980" y="182631"/>
                  </a:cubicBezTo>
                  <a:cubicBezTo>
                    <a:pt x="5188267" y="187394"/>
                    <a:pt x="5205412" y="185489"/>
                    <a:pt x="5220652" y="182631"/>
                  </a:cubicBezTo>
                  <a:cubicBezTo>
                    <a:pt x="5235892" y="179774"/>
                    <a:pt x="5246369" y="171201"/>
                    <a:pt x="5247322" y="153104"/>
                  </a:cubicBezTo>
                  <a:cubicBezTo>
                    <a:pt x="5248274" y="135959"/>
                    <a:pt x="5237797" y="127386"/>
                    <a:pt x="5224462" y="123576"/>
                  </a:cubicBezTo>
                  <a:cubicBezTo>
                    <a:pt x="5204460" y="117861"/>
                    <a:pt x="5184457" y="114051"/>
                    <a:pt x="5164455" y="109289"/>
                  </a:cubicBezTo>
                  <a:cubicBezTo>
                    <a:pt x="5133974" y="101669"/>
                    <a:pt x="5119687" y="85476"/>
                    <a:pt x="5120640" y="60711"/>
                  </a:cubicBezTo>
                  <a:cubicBezTo>
                    <a:pt x="5121592" y="30231"/>
                    <a:pt x="5139690" y="6419"/>
                    <a:pt x="5170169" y="3561"/>
                  </a:cubicBezTo>
                  <a:close/>
                  <a:moveTo>
                    <a:pt x="2219072" y="897"/>
                  </a:moveTo>
                  <a:cubicBezTo>
                    <a:pt x="2229327" y="-249"/>
                    <a:pt x="2240280" y="-11"/>
                    <a:pt x="2251710" y="1656"/>
                  </a:cubicBezTo>
                  <a:cubicBezTo>
                    <a:pt x="2286000" y="7371"/>
                    <a:pt x="2307908" y="28326"/>
                    <a:pt x="2313623" y="61664"/>
                  </a:cubicBezTo>
                  <a:cubicBezTo>
                    <a:pt x="2298383" y="66426"/>
                    <a:pt x="2288858" y="64521"/>
                    <a:pt x="2281238" y="48329"/>
                  </a:cubicBezTo>
                  <a:cubicBezTo>
                    <a:pt x="2271713" y="28326"/>
                    <a:pt x="2250758" y="23564"/>
                    <a:pt x="2229803" y="24516"/>
                  </a:cubicBezTo>
                  <a:cubicBezTo>
                    <a:pt x="2205038" y="26421"/>
                    <a:pt x="2185988" y="37851"/>
                    <a:pt x="2176463" y="60711"/>
                  </a:cubicBezTo>
                  <a:cubicBezTo>
                    <a:pt x="2165033" y="89286"/>
                    <a:pt x="2164080" y="118814"/>
                    <a:pt x="2175510" y="147389"/>
                  </a:cubicBezTo>
                  <a:cubicBezTo>
                    <a:pt x="2185035" y="173106"/>
                    <a:pt x="2203133" y="184536"/>
                    <a:pt x="2231708" y="184536"/>
                  </a:cubicBezTo>
                  <a:cubicBezTo>
                    <a:pt x="2259330" y="184536"/>
                    <a:pt x="2275523" y="174059"/>
                    <a:pt x="2286000" y="148341"/>
                  </a:cubicBezTo>
                  <a:cubicBezTo>
                    <a:pt x="2287905" y="142626"/>
                    <a:pt x="2289810" y="136911"/>
                    <a:pt x="2292668" y="131196"/>
                  </a:cubicBezTo>
                  <a:cubicBezTo>
                    <a:pt x="2301240" y="131196"/>
                    <a:pt x="2307908" y="131196"/>
                    <a:pt x="2315528" y="131196"/>
                  </a:cubicBezTo>
                  <a:cubicBezTo>
                    <a:pt x="2313623" y="170249"/>
                    <a:pt x="2289810" y="196919"/>
                    <a:pt x="2248853" y="205491"/>
                  </a:cubicBezTo>
                  <a:cubicBezTo>
                    <a:pt x="2209800" y="214064"/>
                    <a:pt x="2168843" y="197871"/>
                    <a:pt x="2152650" y="164534"/>
                  </a:cubicBezTo>
                  <a:cubicBezTo>
                    <a:pt x="2133600" y="125481"/>
                    <a:pt x="2134553" y="85476"/>
                    <a:pt x="2151698" y="47376"/>
                  </a:cubicBezTo>
                  <a:cubicBezTo>
                    <a:pt x="2163842" y="20230"/>
                    <a:pt x="2188310" y="4335"/>
                    <a:pt x="2219072" y="897"/>
                  </a:cubicBezTo>
                  <a:close/>
                  <a:moveTo>
                    <a:pt x="1747182" y="183"/>
                  </a:moveTo>
                  <a:cubicBezTo>
                    <a:pt x="1763970" y="1240"/>
                    <a:pt x="1781174" y="6895"/>
                    <a:pt x="1797367" y="17849"/>
                  </a:cubicBezTo>
                  <a:cubicBezTo>
                    <a:pt x="1813560" y="28326"/>
                    <a:pt x="1822132" y="44519"/>
                    <a:pt x="1823085" y="71189"/>
                  </a:cubicBezTo>
                  <a:cubicBezTo>
                    <a:pt x="1812607" y="65474"/>
                    <a:pt x="1800224" y="63569"/>
                    <a:pt x="1796414" y="56901"/>
                  </a:cubicBezTo>
                  <a:cubicBezTo>
                    <a:pt x="1782127" y="31184"/>
                    <a:pt x="1761172" y="22611"/>
                    <a:pt x="1734502" y="25469"/>
                  </a:cubicBezTo>
                  <a:cubicBezTo>
                    <a:pt x="1706880" y="28326"/>
                    <a:pt x="1684020" y="46424"/>
                    <a:pt x="1679257" y="73094"/>
                  </a:cubicBezTo>
                  <a:cubicBezTo>
                    <a:pt x="1675447" y="91191"/>
                    <a:pt x="1674495" y="111194"/>
                    <a:pt x="1677352" y="130244"/>
                  </a:cubicBezTo>
                  <a:cubicBezTo>
                    <a:pt x="1683067" y="171201"/>
                    <a:pt x="1705927" y="188346"/>
                    <a:pt x="1744980" y="187394"/>
                  </a:cubicBezTo>
                  <a:cubicBezTo>
                    <a:pt x="1780222" y="185489"/>
                    <a:pt x="1798320" y="166439"/>
                    <a:pt x="1803082" y="122624"/>
                  </a:cubicBezTo>
                  <a:cubicBezTo>
                    <a:pt x="1783080" y="122624"/>
                    <a:pt x="1764030" y="122624"/>
                    <a:pt x="1743074" y="122624"/>
                  </a:cubicBezTo>
                  <a:cubicBezTo>
                    <a:pt x="1743074" y="114051"/>
                    <a:pt x="1743074" y="107384"/>
                    <a:pt x="1743074" y="99764"/>
                  </a:cubicBezTo>
                  <a:cubicBezTo>
                    <a:pt x="1771649" y="99764"/>
                    <a:pt x="1799272" y="99764"/>
                    <a:pt x="1828799" y="99764"/>
                  </a:cubicBezTo>
                  <a:cubicBezTo>
                    <a:pt x="1828799" y="135006"/>
                    <a:pt x="1828799" y="168344"/>
                    <a:pt x="1828799" y="202634"/>
                  </a:cubicBezTo>
                  <a:cubicBezTo>
                    <a:pt x="1810702" y="210254"/>
                    <a:pt x="1809749" y="196919"/>
                    <a:pt x="1807845" y="187394"/>
                  </a:cubicBezTo>
                  <a:cubicBezTo>
                    <a:pt x="1787842" y="194061"/>
                    <a:pt x="1768792" y="205491"/>
                    <a:pt x="1747837" y="207396"/>
                  </a:cubicBezTo>
                  <a:cubicBezTo>
                    <a:pt x="1683067" y="215016"/>
                    <a:pt x="1640205" y="167391"/>
                    <a:pt x="1645920" y="95954"/>
                  </a:cubicBezTo>
                  <a:cubicBezTo>
                    <a:pt x="1650206" y="35232"/>
                    <a:pt x="1696819" y="-2987"/>
                    <a:pt x="1747182" y="183"/>
                  </a:cubicBezTo>
                  <a:close/>
                </a:path>
              </a:pathLst>
            </a:custGeom>
            <a:solidFill>
              <a:srgbClr val="000000"/>
            </a:solidFill>
            <a:ln w="9525" cap="flat">
              <a:noFill/>
              <a:prstDash val="solid"/>
              <a:miter/>
            </a:ln>
          </p:spPr>
          <p:txBody>
            <a:bodyPr anchor="ctr"/>
            <a:lstStyle/>
            <a:p>
              <a:pPr algn="ctr"/>
              <a:endParaRPr/>
            </a:p>
          </p:txBody>
        </p:sp>
      </p:grpSp>
      <p:cxnSp>
        <p:nvCxnSpPr>
          <p:cNvPr id="27" name="直接连接符 26">
            <a:extLst>
              <a:ext uri="{FF2B5EF4-FFF2-40B4-BE49-F238E27FC236}">
                <a16:creationId xmlns:a16="http://schemas.microsoft.com/office/drawing/2014/main" xmlns="" id="{E5554838-23EF-432B-B0E4-9D9C50F9A1FB}"/>
              </a:ext>
            </a:extLst>
          </p:cNvPr>
          <p:cNvCxnSpPr>
            <a:cxnSpLocks/>
          </p:cNvCxnSpPr>
          <p:nvPr userDrawn="1"/>
        </p:nvCxnSpPr>
        <p:spPr>
          <a:xfrm>
            <a:off x="442913" y="721662"/>
            <a:ext cx="9015412"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a:extLst>
              <a:ext uri="{FF2B5EF4-FFF2-40B4-BE49-F238E27FC236}">
                <a16:creationId xmlns:a16="http://schemas.microsoft.com/office/drawing/2014/main" xmlns="" id="{4A31ABFA-331C-469E-B2FD-2106B3A52809}"/>
              </a:ext>
            </a:extLst>
          </p:cNvPr>
          <p:cNvCxnSpPr>
            <a:cxnSpLocks/>
          </p:cNvCxnSpPr>
          <p:nvPr userDrawn="1"/>
        </p:nvCxnSpPr>
        <p:spPr>
          <a:xfrm>
            <a:off x="438150" y="6381750"/>
            <a:ext cx="1131570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29" name="页脚占位符 7">
            <a:extLst>
              <a:ext uri="{FF2B5EF4-FFF2-40B4-BE49-F238E27FC236}">
                <a16:creationId xmlns:a16="http://schemas.microsoft.com/office/drawing/2014/main" xmlns="" id="{10CCC016-3B22-46FD-8461-9586B9700ABA}"/>
              </a:ext>
            </a:extLst>
          </p:cNvPr>
          <p:cNvSpPr>
            <a:spLocks noGrp="1"/>
          </p:cNvSpPr>
          <p:nvPr>
            <p:ph type="ftr" sz="quarter" idx="3"/>
          </p:nvPr>
        </p:nvSpPr>
        <p:spPr>
          <a:xfrm>
            <a:off x="438150" y="6394353"/>
            <a:ext cx="4114800" cy="292196"/>
          </a:xfrm>
          <a:prstGeom prst="rect">
            <a:avLst/>
          </a:prstGeom>
        </p:spPr>
        <p:txBody>
          <a:bodyPr vert="horz" lIns="91440" tIns="45720" rIns="91440" bIns="45720" rtlCol="0" anchor="ctr"/>
          <a:lstStyle>
            <a:lvl1pPr algn="l">
              <a:defRPr sz="1100">
                <a:solidFill>
                  <a:schemeClr val="tx1"/>
                </a:solidFill>
              </a:defRPr>
            </a:lvl1pPr>
          </a:lstStyle>
          <a:p>
            <a:r>
              <a:rPr lang="zh-CN" altLang="en-US" dirty="0"/>
              <a:t>河北农业大学</a:t>
            </a:r>
          </a:p>
        </p:txBody>
      </p:sp>
      <p:sp>
        <p:nvSpPr>
          <p:cNvPr id="30" name="灯片编号占位符 8">
            <a:extLst>
              <a:ext uri="{FF2B5EF4-FFF2-40B4-BE49-F238E27FC236}">
                <a16:creationId xmlns:a16="http://schemas.microsoft.com/office/drawing/2014/main" xmlns="" id="{9DD63BB0-8CD4-4F27-9E19-FF73DB2D1496}"/>
              </a:ext>
            </a:extLst>
          </p:cNvPr>
          <p:cNvSpPr>
            <a:spLocks noGrp="1"/>
          </p:cNvSpPr>
          <p:nvPr>
            <p:ph type="sldNum" sz="quarter" idx="4"/>
          </p:nvPr>
        </p:nvSpPr>
        <p:spPr>
          <a:xfrm>
            <a:off x="9005791" y="6394353"/>
            <a:ext cx="2743200" cy="292196"/>
          </a:xfrm>
          <a:prstGeom prst="rect">
            <a:avLst/>
          </a:prstGeom>
        </p:spPr>
        <p:txBody>
          <a:bodyPr vert="horz" lIns="91440" tIns="45720" rIns="91440" bIns="45720" rtlCol="0" anchor="ctr"/>
          <a:lstStyle>
            <a:lvl1pPr algn="r">
              <a:defRPr sz="1200">
                <a:solidFill>
                  <a:schemeClr val="tx1"/>
                </a:solidFill>
              </a:defRPr>
            </a:lvl1pPr>
          </a:lstStyle>
          <a:p>
            <a:r>
              <a:rPr lang="en-US" altLang="zh-CN" dirty="0"/>
              <a:t>- </a:t>
            </a:r>
            <a:fld id="{A548B57D-AE10-4CF7-A9DF-59FEFA91B28E}" type="slidenum">
              <a:rPr lang="zh-CN" altLang="en-US" smtClean="0"/>
              <a:pPr/>
              <a:t>‹#›</a:t>
            </a:fld>
            <a:r>
              <a:rPr lang="zh-CN" altLang="en-US" dirty="0"/>
              <a:t> </a:t>
            </a:r>
            <a:r>
              <a:rPr lang="en-US" altLang="zh-CN" dirty="0"/>
              <a:t>-</a:t>
            </a:r>
            <a:endParaRPr lang="zh-CN" altLang="en-US" dirty="0"/>
          </a:p>
        </p:txBody>
      </p:sp>
      <p:sp>
        <p:nvSpPr>
          <p:cNvPr id="31" name="文本占位符 26">
            <a:extLst>
              <a:ext uri="{FF2B5EF4-FFF2-40B4-BE49-F238E27FC236}">
                <a16:creationId xmlns:a16="http://schemas.microsoft.com/office/drawing/2014/main" xmlns="" id="{982D96A2-FBFF-432B-A635-074E82FFEF32}"/>
              </a:ext>
            </a:extLst>
          </p:cNvPr>
          <p:cNvSpPr>
            <a:spLocks noGrp="1"/>
          </p:cNvSpPr>
          <p:nvPr>
            <p:ph type="body" sz="quarter" idx="11"/>
          </p:nvPr>
        </p:nvSpPr>
        <p:spPr>
          <a:xfrm>
            <a:off x="425111" y="235614"/>
            <a:ext cx="9064972" cy="476357"/>
          </a:xfrm>
          <a:prstGeom prst="rect">
            <a:avLst/>
          </a:prstGeom>
        </p:spPr>
        <p:txBody>
          <a:bodyPr anchor="ctr"/>
          <a:lstStyle>
            <a:lvl1pPr marL="0" indent="0">
              <a:lnSpc>
                <a:spcPct val="100000"/>
              </a:lnSpc>
              <a:spcBef>
                <a:spcPts val="0"/>
              </a:spcBef>
              <a:buNone/>
              <a:defRPr sz="2800" b="1">
                <a:solidFill>
                  <a:srgbClr val="127D7D"/>
                </a:solidFill>
              </a:defRPr>
            </a:lvl1pPr>
          </a:lstStyle>
          <a:p>
            <a:pPr lvl="0"/>
            <a:endParaRPr lang="zh-CN" altLang="en-US" dirty="0"/>
          </a:p>
        </p:txBody>
      </p:sp>
      <p:sp>
        <p:nvSpPr>
          <p:cNvPr id="32" name="图片占位符 31">
            <a:extLst>
              <a:ext uri="{FF2B5EF4-FFF2-40B4-BE49-F238E27FC236}">
                <a16:creationId xmlns:a16="http://schemas.microsoft.com/office/drawing/2014/main" xmlns="" id="{09EAEFE0-8AD0-41D6-B980-CA5516187A99}"/>
              </a:ext>
            </a:extLst>
          </p:cNvPr>
          <p:cNvSpPr>
            <a:spLocks noGrp="1"/>
          </p:cNvSpPr>
          <p:nvPr>
            <p:ph type="pic" sz="quarter" idx="12"/>
          </p:nvPr>
        </p:nvSpPr>
        <p:spPr>
          <a:xfrm>
            <a:off x="874713" y="1778604"/>
            <a:ext cx="4970610" cy="3300792"/>
          </a:xfrm>
          <a:custGeom>
            <a:avLst/>
            <a:gdLst>
              <a:gd name="connsiteX0" fmla="*/ 0 w 4298079"/>
              <a:gd name="connsiteY0" fmla="*/ 0 h 3300792"/>
              <a:gd name="connsiteX1" fmla="*/ 4298079 w 4298079"/>
              <a:gd name="connsiteY1" fmla="*/ 0 h 3300792"/>
              <a:gd name="connsiteX2" fmla="*/ 4298079 w 4298079"/>
              <a:gd name="connsiteY2" fmla="*/ 3300792 h 3300792"/>
              <a:gd name="connsiteX3" fmla="*/ 0 w 4298079"/>
              <a:gd name="connsiteY3" fmla="*/ 3300792 h 3300792"/>
            </a:gdLst>
            <a:ahLst/>
            <a:cxnLst>
              <a:cxn ang="0">
                <a:pos x="connsiteX0" y="connsiteY0"/>
              </a:cxn>
              <a:cxn ang="0">
                <a:pos x="connsiteX1" y="connsiteY1"/>
              </a:cxn>
              <a:cxn ang="0">
                <a:pos x="connsiteX2" y="connsiteY2"/>
              </a:cxn>
              <a:cxn ang="0">
                <a:pos x="connsiteX3" y="connsiteY3"/>
              </a:cxn>
            </a:cxnLst>
            <a:rect l="l" t="t" r="r" b="b"/>
            <a:pathLst>
              <a:path w="4298079" h="3300792">
                <a:moveTo>
                  <a:pt x="0" y="0"/>
                </a:moveTo>
                <a:lnTo>
                  <a:pt x="4298079" y="0"/>
                </a:lnTo>
                <a:lnTo>
                  <a:pt x="4298079" y="3300792"/>
                </a:lnTo>
                <a:lnTo>
                  <a:pt x="0" y="3300792"/>
                </a:lnTo>
                <a:close/>
              </a:path>
            </a:pathLst>
          </a:custGeom>
        </p:spPr>
        <p:txBody>
          <a:bodyPr wrap="square" tIns="900000" anchor="ctr">
            <a:noAutofit/>
          </a:bodyPr>
          <a:lstStyle>
            <a:lvl1pPr marL="0" indent="0" algn="ctr">
              <a:buNone/>
              <a:defRPr sz="1600"/>
            </a:lvl1pPr>
          </a:lstStyle>
          <a:p>
            <a:endParaRPr lang="zh-CN" altLang="en-US"/>
          </a:p>
        </p:txBody>
      </p:sp>
    </p:spTree>
    <p:extLst>
      <p:ext uri="{BB962C8B-B14F-4D97-AF65-F5344CB8AC3E}">
        <p14:creationId xmlns:p14="http://schemas.microsoft.com/office/powerpoint/2010/main" val="143647099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4_自定义版式">
    <p:spTree>
      <p:nvGrpSpPr>
        <p:cNvPr id="1" name=""/>
        <p:cNvGrpSpPr/>
        <p:nvPr/>
      </p:nvGrpSpPr>
      <p:grpSpPr>
        <a:xfrm>
          <a:off x="0" y="0"/>
          <a:ext cx="0" cy="0"/>
          <a:chOff x="0" y="0"/>
          <a:chExt cx="0" cy="0"/>
        </a:xfrm>
      </p:grpSpPr>
      <p:sp>
        <p:nvSpPr>
          <p:cNvPr id="12" name="图片占位符 3">
            <a:extLst>
              <a:ext uri="{FF2B5EF4-FFF2-40B4-BE49-F238E27FC236}">
                <a16:creationId xmlns:a16="http://schemas.microsoft.com/office/drawing/2014/main" xmlns="" id="{30A53B81-3869-4CDF-976D-2C5B0D1A6D1D}"/>
              </a:ext>
            </a:extLst>
          </p:cNvPr>
          <p:cNvSpPr>
            <a:spLocks noGrp="1"/>
          </p:cNvSpPr>
          <p:nvPr>
            <p:ph type="pic" sz="quarter" idx="10"/>
          </p:nvPr>
        </p:nvSpPr>
        <p:spPr>
          <a:xfrm>
            <a:off x="0" y="1298750"/>
            <a:ext cx="12192000" cy="1747410"/>
          </a:xfrm>
          <a:prstGeom prst="rect">
            <a:avLst/>
          </a:prstGeom>
        </p:spPr>
        <p:txBody>
          <a:bodyPr tIns="900000" anchor="ctr"/>
          <a:lstStyle>
            <a:lvl1pPr marL="0" indent="0" algn="ctr">
              <a:buNone/>
              <a:defRPr sz="1600"/>
            </a:lvl1pPr>
          </a:lstStyle>
          <a:p>
            <a:endParaRPr lang="zh-CN" altLang="en-US" dirty="0"/>
          </a:p>
        </p:txBody>
      </p:sp>
      <p:grpSp>
        <p:nvGrpSpPr>
          <p:cNvPr id="9" name="a92ce180-fc57-4111-ac4c-3540b641f9fe"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a16="http://schemas.microsoft.com/office/drawing/2014/main" xmlns="" id="{8CB4A514-91D5-49F7-BE44-97CB60F2B16B}"/>
              </a:ext>
            </a:extLst>
          </p:cNvPr>
          <p:cNvGrpSpPr>
            <a:grpSpLocks noChangeAspect="1"/>
          </p:cNvGrpSpPr>
          <p:nvPr userDrawn="1">
            <p:custDataLst>
              <p:tags r:id="rId1"/>
            </p:custDataLst>
          </p:nvPr>
        </p:nvGrpSpPr>
        <p:grpSpPr>
          <a:xfrm>
            <a:off x="9615555" y="235615"/>
            <a:ext cx="2133533" cy="481267"/>
            <a:chOff x="1955006" y="2493168"/>
            <a:chExt cx="8276273" cy="1866900"/>
          </a:xfrm>
        </p:grpSpPr>
        <p:grpSp>
          <p:nvGrpSpPr>
            <p:cNvPr id="13" name="iṣļiďè">
              <a:extLst>
                <a:ext uri="{FF2B5EF4-FFF2-40B4-BE49-F238E27FC236}">
                  <a16:creationId xmlns:a16="http://schemas.microsoft.com/office/drawing/2014/main" xmlns="" id="{40CD4852-A521-4FE3-A6F8-9D919E0E603A}"/>
                </a:ext>
              </a:extLst>
            </p:cNvPr>
            <p:cNvGrpSpPr/>
            <p:nvPr/>
          </p:nvGrpSpPr>
          <p:grpSpPr>
            <a:xfrm>
              <a:off x="1955006" y="2493168"/>
              <a:ext cx="1866900" cy="1866900"/>
              <a:chOff x="1955006" y="2493168"/>
              <a:chExt cx="1866900" cy="1866900"/>
            </a:xfrm>
          </p:grpSpPr>
          <p:sp>
            <p:nvSpPr>
              <p:cNvPr id="17" name="îṡľîḍé">
                <a:extLst>
                  <a:ext uri="{FF2B5EF4-FFF2-40B4-BE49-F238E27FC236}">
                    <a16:creationId xmlns:a16="http://schemas.microsoft.com/office/drawing/2014/main" xmlns="" id="{ADCC1171-7D38-452C-B00F-0E97FC278628}"/>
                  </a:ext>
                </a:extLst>
              </p:cNvPr>
              <p:cNvSpPr/>
              <p:nvPr/>
            </p:nvSpPr>
            <p:spPr>
              <a:xfrm>
                <a:off x="1961674" y="2505551"/>
                <a:ext cx="1847850" cy="1847850"/>
              </a:xfrm>
              <a:custGeom>
                <a:avLst/>
                <a:gdLst>
                  <a:gd name="connsiteX0" fmla="*/ 1844516 w 1847850"/>
                  <a:gd name="connsiteY0" fmla="*/ 926306 h 1847850"/>
                  <a:gd name="connsiteX1" fmla="*/ 925354 w 1847850"/>
                  <a:gd name="connsiteY1" fmla="*/ 1844516 h 1847850"/>
                  <a:gd name="connsiteX2" fmla="*/ 7144 w 1847850"/>
                  <a:gd name="connsiteY2" fmla="*/ 926306 h 1847850"/>
                  <a:gd name="connsiteX3" fmla="*/ 925354 w 1847850"/>
                  <a:gd name="connsiteY3" fmla="*/ 7144 h 1847850"/>
                  <a:gd name="connsiteX4" fmla="*/ 1844516 w 1847850"/>
                  <a:gd name="connsiteY4" fmla="*/ 926306 h 18478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7850" h="1847850">
                    <a:moveTo>
                      <a:pt x="1844516" y="926306"/>
                    </a:moveTo>
                    <a:cubicBezTo>
                      <a:pt x="1844516" y="1433989"/>
                      <a:pt x="1433036" y="1844516"/>
                      <a:pt x="925354" y="1844516"/>
                    </a:cubicBezTo>
                    <a:cubicBezTo>
                      <a:pt x="417671" y="1844516"/>
                      <a:pt x="7144" y="1433036"/>
                      <a:pt x="7144" y="926306"/>
                    </a:cubicBezTo>
                    <a:cubicBezTo>
                      <a:pt x="7144" y="418624"/>
                      <a:pt x="418624" y="7144"/>
                      <a:pt x="925354" y="7144"/>
                    </a:cubicBezTo>
                    <a:cubicBezTo>
                      <a:pt x="1433036" y="8096"/>
                      <a:pt x="1844516" y="419576"/>
                      <a:pt x="1844516" y="926306"/>
                    </a:cubicBezTo>
                    <a:close/>
                  </a:path>
                </a:pathLst>
              </a:custGeom>
              <a:solidFill>
                <a:srgbClr val="FFFFFF"/>
              </a:solidFill>
              <a:ln w="9525" cap="flat">
                <a:noFill/>
                <a:prstDash val="solid"/>
                <a:miter/>
              </a:ln>
            </p:spPr>
            <p:txBody>
              <a:bodyPr anchor="ctr"/>
              <a:lstStyle/>
              <a:p>
                <a:pPr algn="ctr"/>
                <a:endParaRPr/>
              </a:p>
            </p:txBody>
          </p:sp>
          <p:sp>
            <p:nvSpPr>
              <p:cNvPr id="18" name="ïṡ1ídê">
                <a:extLst>
                  <a:ext uri="{FF2B5EF4-FFF2-40B4-BE49-F238E27FC236}">
                    <a16:creationId xmlns:a16="http://schemas.microsoft.com/office/drawing/2014/main" xmlns="" id="{42A81133-7437-4B46-AF87-33D2FAC18F2B}"/>
                  </a:ext>
                </a:extLst>
              </p:cNvPr>
              <p:cNvSpPr/>
              <p:nvPr/>
            </p:nvSpPr>
            <p:spPr>
              <a:xfrm>
                <a:off x="2171223" y="2727483"/>
                <a:ext cx="1428750" cy="1428750"/>
              </a:xfrm>
              <a:custGeom>
                <a:avLst/>
                <a:gdLst>
                  <a:gd name="connsiteX0" fmla="*/ 718661 w 1428750"/>
                  <a:gd name="connsiteY0" fmla="*/ 7144 h 1428750"/>
                  <a:gd name="connsiteX1" fmla="*/ 1430179 w 1428750"/>
                  <a:gd name="connsiteY1" fmla="*/ 718661 h 1428750"/>
                  <a:gd name="connsiteX2" fmla="*/ 718661 w 1428750"/>
                  <a:gd name="connsiteY2" fmla="*/ 1430179 h 1428750"/>
                  <a:gd name="connsiteX3" fmla="*/ 7144 w 1428750"/>
                  <a:gd name="connsiteY3" fmla="*/ 718661 h 1428750"/>
                  <a:gd name="connsiteX4" fmla="*/ 718661 w 1428750"/>
                  <a:gd name="connsiteY4" fmla="*/ 7144 h 14287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8750" h="1428750">
                    <a:moveTo>
                      <a:pt x="718661" y="7144"/>
                    </a:moveTo>
                    <a:cubicBezTo>
                      <a:pt x="1111091" y="7144"/>
                      <a:pt x="1430179" y="325279"/>
                      <a:pt x="1430179" y="718661"/>
                    </a:cubicBezTo>
                    <a:cubicBezTo>
                      <a:pt x="1430179" y="1111091"/>
                      <a:pt x="1112044" y="1430179"/>
                      <a:pt x="718661" y="1430179"/>
                    </a:cubicBezTo>
                    <a:cubicBezTo>
                      <a:pt x="326231" y="1430179"/>
                      <a:pt x="7144" y="1112044"/>
                      <a:pt x="7144" y="718661"/>
                    </a:cubicBezTo>
                    <a:cubicBezTo>
                      <a:pt x="7144" y="325279"/>
                      <a:pt x="326231" y="7144"/>
                      <a:pt x="718661" y="7144"/>
                    </a:cubicBezTo>
                    <a:close/>
                  </a:path>
                </a:pathLst>
              </a:custGeom>
              <a:solidFill>
                <a:srgbClr val="127D7D"/>
              </a:solidFill>
              <a:ln w="9525" cap="flat">
                <a:noFill/>
                <a:prstDash val="solid"/>
                <a:miter/>
              </a:ln>
            </p:spPr>
            <p:txBody>
              <a:bodyPr anchor="ctr"/>
              <a:lstStyle/>
              <a:p>
                <a:pPr algn="ctr"/>
                <a:endParaRPr/>
              </a:p>
            </p:txBody>
          </p:sp>
          <p:sp>
            <p:nvSpPr>
              <p:cNvPr id="19" name="islíďè">
                <a:extLst>
                  <a:ext uri="{FF2B5EF4-FFF2-40B4-BE49-F238E27FC236}">
                    <a16:creationId xmlns:a16="http://schemas.microsoft.com/office/drawing/2014/main" xmlns="" id="{9F42BA9F-7928-4006-AB82-9928C85C1D1D}"/>
                  </a:ext>
                </a:extLst>
              </p:cNvPr>
              <p:cNvSpPr/>
              <p:nvPr/>
            </p:nvSpPr>
            <p:spPr>
              <a:xfrm>
                <a:off x="2170271" y="2725578"/>
                <a:ext cx="1438275" cy="1428750"/>
              </a:xfrm>
              <a:custGeom>
                <a:avLst/>
                <a:gdLst>
                  <a:gd name="connsiteX0" fmla="*/ 719614 w 1438275"/>
                  <a:gd name="connsiteY0" fmla="*/ 1431131 h 1428750"/>
                  <a:gd name="connsiteX1" fmla="*/ 442436 w 1438275"/>
                  <a:gd name="connsiteY1" fmla="*/ 1374934 h 1428750"/>
                  <a:gd name="connsiteX2" fmla="*/ 321469 w 1438275"/>
                  <a:gd name="connsiteY2" fmla="*/ 1309211 h 1428750"/>
                  <a:gd name="connsiteX3" fmla="*/ 215741 w 1438275"/>
                  <a:gd name="connsiteY3" fmla="*/ 1222534 h 1428750"/>
                  <a:gd name="connsiteX4" fmla="*/ 129064 w 1438275"/>
                  <a:gd name="connsiteY4" fmla="*/ 1116806 h 1428750"/>
                  <a:gd name="connsiteX5" fmla="*/ 63341 w 1438275"/>
                  <a:gd name="connsiteY5" fmla="*/ 995839 h 1428750"/>
                  <a:gd name="connsiteX6" fmla="*/ 7144 w 1438275"/>
                  <a:gd name="connsiteY6" fmla="*/ 718661 h 1428750"/>
                  <a:gd name="connsiteX7" fmla="*/ 63341 w 1438275"/>
                  <a:gd name="connsiteY7" fmla="*/ 441484 h 1428750"/>
                  <a:gd name="connsiteX8" fmla="*/ 129064 w 1438275"/>
                  <a:gd name="connsiteY8" fmla="*/ 320516 h 1428750"/>
                  <a:gd name="connsiteX9" fmla="*/ 215741 w 1438275"/>
                  <a:gd name="connsiteY9" fmla="*/ 215741 h 1428750"/>
                  <a:gd name="connsiteX10" fmla="*/ 321469 w 1438275"/>
                  <a:gd name="connsiteY10" fmla="*/ 129064 h 1428750"/>
                  <a:gd name="connsiteX11" fmla="*/ 442436 w 1438275"/>
                  <a:gd name="connsiteY11" fmla="*/ 63341 h 1428750"/>
                  <a:gd name="connsiteX12" fmla="*/ 719614 w 1438275"/>
                  <a:gd name="connsiteY12" fmla="*/ 7144 h 1428750"/>
                  <a:gd name="connsiteX13" fmla="*/ 996791 w 1438275"/>
                  <a:gd name="connsiteY13" fmla="*/ 63341 h 1428750"/>
                  <a:gd name="connsiteX14" fmla="*/ 1117759 w 1438275"/>
                  <a:gd name="connsiteY14" fmla="*/ 129064 h 1428750"/>
                  <a:gd name="connsiteX15" fmla="*/ 1223486 w 1438275"/>
                  <a:gd name="connsiteY15" fmla="*/ 215741 h 1428750"/>
                  <a:gd name="connsiteX16" fmla="*/ 1310164 w 1438275"/>
                  <a:gd name="connsiteY16" fmla="*/ 320516 h 1428750"/>
                  <a:gd name="connsiteX17" fmla="*/ 1375886 w 1438275"/>
                  <a:gd name="connsiteY17" fmla="*/ 441484 h 1428750"/>
                  <a:gd name="connsiteX18" fmla="*/ 1432084 w 1438275"/>
                  <a:gd name="connsiteY18" fmla="*/ 718661 h 1428750"/>
                  <a:gd name="connsiteX19" fmla="*/ 1375886 w 1438275"/>
                  <a:gd name="connsiteY19" fmla="*/ 995839 h 1428750"/>
                  <a:gd name="connsiteX20" fmla="*/ 1310164 w 1438275"/>
                  <a:gd name="connsiteY20" fmla="*/ 1116806 h 1428750"/>
                  <a:gd name="connsiteX21" fmla="*/ 1223486 w 1438275"/>
                  <a:gd name="connsiteY21" fmla="*/ 1222534 h 1428750"/>
                  <a:gd name="connsiteX22" fmla="*/ 1117759 w 1438275"/>
                  <a:gd name="connsiteY22" fmla="*/ 1309211 h 1428750"/>
                  <a:gd name="connsiteX23" fmla="*/ 996791 w 1438275"/>
                  <a:gd name="connsiteY23" fmla="*/ 1374934 h 1428750"/>
                  <a:gd name="connsiteX24" fmla="*/ 719614 w 1438275"/>
                  <a:gd name="connsiteY24" fmla="*/ 1431131 h 1428750"/>
                  <a:gd name="connsiteX25" fmla="*/ 719614 w 1438275"/>
                  <a:gd name="connsiteY25" fmla="*/ 9049 h 1428750"/>
                  <a:gd name="connsiteX26" fmla="*/ 9049 w 1438275"/>
                  <a:gd name="connsiteY26" fmla="*/ 719614 h 1428750"/>
                  <a:gd name="connsiteX27" fmla="*/ 719614 w 1438275"/>
                  <a:gd name="connsiteY27" fmla="*/ 1430179 h 1428750"/>
                  <a:gd name="connsiteX28" fmla="*/ 1430179 w 1438275"/>
                  <a:gd name="connsiteY28" fmla="*/ 719614 h 1428750"/>
                  <a:gd name="connsiteX29" fmla="*/ 719614 w 1438275"/>
                  <a:gd name="connsiteY29" fmla="*/ 9049 h 1428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438275" h="1428750">
                    <a:moveTo>
                      <a:pt x="719614" y="1431131"/>
                    </a:moveTo>
                    <a:cubicBezTo>
                      <a:pt x="623411" y="1431131"/>
                      <a:pt x="530066" y="1412081"/>
                      <a:pt x="442436" y="1374934"/>
                    </a:cubicBezTo>
                    <a:cubicBezTo>
                      <a:pt x="400526" y="1356836"/>
                      <a:pt x="359569" y="1334929"/>
                      <a:pt x="321469" y="1309211"/>
                    </a:cubicBezTo>
                    <a:cubicBezTo>
                      <a:pt x="283369" y="1283494"/>
                      <a:pt x="248126" y="1254919"/>
                      <a:pt x="215741" y="1222534"/>
                    </a:cubicBezTo>
                    <a:cubicBezTo>
                      <a:pt x="183356" y="1190149"/>
                      <a:pt x="154781" y="1154906"/>
                      <a:pt x="129064" y="1116806"/>
                    </a:cubicBezTo>
                    <a:cubicBezTo>
                      <a:pt x="103346" y="1078706"/>
                      <a:pt x="81439" y="1037749"/>
                      <a:pt x="63341" y="995839"/>
                    </a:cubicBezTo>
                    <a:cubicBezTo>
                      <a:pt x="26194" y="908209"/>
                      <a:pt x="7144" y="814864"/>
                      <a:pt x="7144" y="718661"/>
                    </a:cubicBezTo>
                    <a:cubicBezTo>
                      <a:pt x="7144" y="622459"/>
                      <a:pt x="26194" y="529114"/>
                      <a:pt x="63341" y="441484"/>
                    </a:cubicBezTo>
                    <a:cubicBezTo>
                      <a:pt x="81439" y="399574"/>
                      <a:pt x="103346" y="358616"/>
                      <a:pt x="129064" y="320516"/>
                    </a:cubicBezTo>
                    <a:cubicBezTo>
                      <a:pt x="154781" y="282416"/>
                      <a:pt x="183356" y="247174"/>
                      <a:pt x="215741" y="215741"/>
                    </a:cubicBezTo>
                    <a:cubicBezTo>
                      <a:pt x="248126" y="183356"/>
                      <a:pt x="283369" y="153829"/>
                      <a:pt x="321469" y="129064"/>
                    </a:cubicBezTo>
                    <a:cubicBezTo>
                      <a:pt x="359569" y="103346"/>
                      <a:pt x="400526" y="81439"/>
                      <a:pt x="442436" y="63341"/>
                    </a:cubicBezTo>
                    <a:cubicBezTo>
                      <a:pt x="530066" y="26194"/>
                      <a:pt x="623411" y="7144"/>
                      <a:pt x="719614" y="7144"/>
                    </a:cubicBezTo>
                    <a:cubicBezTo>
                      <a:pt x="815816" y="7144"/>
                      <a:pt x="909161" y="26194"/>
                      <a:pt x="996791" y="63341"/>
                    </a:cubicBezTo>
                    <a:cubicBezTo>
                      <a:pt x="1038701" y="81439"/>
                      <a:pt x="1079659" y="103346"/>
                      <a:pt x="1117759" y="129064"/>
                    </a:cubicBezTo>
                    <a:cubicBezTo>
                      <a:pt x="1155859" y="154781"/>
                      <a:pt x="1191101" y="183356"/>
                      <a:pt x="1223486" y="215741"/>
                    </a:cubicBezTo>
                    <a:cubicBezTo>
                      <a:pt x="1255871" y="248126"/>
                      <a:pt x="1285399" y="283369"/>
                      <a:pt x="1310164" y="320516"/>
                    </a:cubicBezTo>
                    <a:cubicBezTo>
                      <a:pt x="1335881" y="358616"/>
                      <a:pt x="1357789" y="399574"/>
                      <a:pt x="1375886" y="441484"/>
                    </a:cubicBezTo>
                    <a:cubicBezTo>
                      <a:pt x="1413034" y="529114"/>
                      <a:pt x="1432084" y="622459"/>
                      <a:pt x="1432084" y="718661"/>
                    </a:cubicBezTo>
                    <a:cubicBezTo>
                      <a:pt x="1432084" y="814864"/>
                      <a:pt x="1413034" y="908209"/>
                      <a:pt x="1375886" y="995839"/>
                    </a:cubicBezTo>
                    <a:cubicBezTo>
                      <a:pt x="1357789" y="1037749"/>
                      <a:pt x="1335881" y="1078706"/>
                      <a:pt x="1310164" y="1116806"/>
                    </a:cubicBezTo>
                    <a:cubicBezTo>
                      <a:pt x="1284446" y="1154906"/>
                      <a:pt x="1255871" y="1190149"/>
                      <a:pt x="1223486" y="1222534"/>
                    </a:cubicBezTo>
                    <a:cubicBezTo>
                      <a:pt x="1191101" y="1254919"/>
                      <a:pt x="1155859" y="1283494"/>
                      <a:pt x="1117759" y="1309211"/>
                    </a:cubicBezTo>
                    <a:cubicBezTo>
                      <a:pt x="1079659" y="1334929"/>
                      <a:pt x="1038701" y="1356836"/>
                      <a:pt x="996791" y="1374934"/>
                    </a:cubicBezTo>
                    <a:cubicBezTo>
                      <a:pt x="909161" y="1413034"/>
                      <a:pt x="815816" y="1431131"/>
                      <a:pt x="719614" y="1431131"/>
                    </a:cubicBezTo>
                    <a:close/>
                    <a:moveTo>
                      <a:pt x="719614" y="9049"/>
                    </a:moveTo>
                    <a:cubicBezTo>
                      <a:pt x="327184" y="9049"/>
                      <a:pt x="9049" y="328136"/>
                      <a:pt x="9049" y="719614"/>
                    </a:cubicBezTo>
                    <a:cubicBezTo>
                      <a:pt x="9049" y="1112044"/>
                      <a:pt x="328136" y="1430179"/>
                      <a:pt x="719614" y="1430179"/>
                    </a:cubicBezTo>
                    <a:cubicBezTo>
                      <a:pt x="1112044" y="1430179"/>
                      <a:pt x="1430179" y="1111091"/>
                      <a:pt x="1430179" y="719614"/>
                    </a:cubicBezTo>
                    <a:cubicBezTo>
                      <a:pt x="1430179" y="328136"/>
                      <a:pt x="1112044" y="9049"/>
                      <a:pt x="719614" y="9049"/>
                    </a:cubicBezTo>
                    <a:close/>
                  </a:path>
                </a:pathLst>
              </a:custGeom>
              <a:solidFill>
                <a:srgbClr val="231815"/>
              </a:solidFill>
              <a:ln w="9525" cap="flat">
                <a:noFill/>
                <a:prstDash val="solid"/>
                <a:miter/>
              </a:ln>
            </p:spPr>
            <p:txBody>
              <a:bodyPr anchor="ctr"/>
              <a:lstStyle/>
              <a:p>
                <a:pPr algn="ctr"/>
                <a:endParaRPr/>
              </a:p>
            </p:txBody>
          </p:sp>
          <p:sp>
            <p:nvSpPr>
              <p:cNvPr id="20" name="ïṩľiḋè">
                <a:extLst>
                  <a:ext uri="{FF2B5EF4-FFF2-40B4-BE49-F238E27FC236}">
                    <a16:creationId xmlns:a16="http://schemas.microsoft.com/office/drawing/2014/main" xmlns="" id="{F4BE2642-579E-4063-B9DF-B75459DE0411}"/>
                  </a:ext>
                </a:extLst>
              </p:cNvPr>
              <p:cNvSpPr/>
              <p:nvPr/>
            </p:nvSpPr>
            <p:spPr>
              <a:xfrm>
                <a:off x="2197418" y="2828925"/>
                <a:ext cx="1390650" cy="991552"/>
              </a:xfrm>
              <a:custGeom>
                <a:avLst/>
                <a:gdLst>
                  <a:gd name="connsiteX0" fmla="*/ 580072 w 1390650"/>
                  <a:gd name="connsiteY0" fmla="*/ 879157 h 991552"/>
                  <a:gd name="connsiteX1" fmla="*/ 580072 w 1390650"/>
                  <a:gd name="connsiteY1" fmla="*/ 890587 h 991552"/>
                  <a:gd name="connsiteX2" fmla="*/ 809624 w 1390650"/>
                  <a:gd name="connsiteY2" fmla="*/ 890587 h 991552"/>
                  <a:gd name="connsiteX3" fmla="*/ 809624 w 1390650"/>
                  <a:gd name="connsiteY3" fmla="*/ 879157 h 991552"/>
                  <a:gd name="connsiteX4" fmla="*/ 637222 w 1390650"/>
                  <a:gd name="connsiteY4" fmla="*/ 826770 h 991552"/>
                  <a:gd name="connsiteX5" fmla="*/ 593407 w 1390650"/>
                  <a:gd name="connsiteY5" fmla="*/ 866775 h 991552"/>
                  <a:gd name="connsiteX6" fmla="*/ 798194 w 1390650"/>
                  <a:gd name="connsiteY6" fmla="*/ 866775 h 991552"/>
                  <a:gd name="connsiteX7" fmla="*/ 753427 w 1390650"/>
                  <a:gd name="connsiteY7" fmla="*/ 826770 h 991552"/>
                  <a:gd name="connsiteX8" fmla="*/ 1026795 w 1390650"/>
                  <a:gd name="connsiteY8" fmla="*/ 774382 h 991552"/>
                  <a:gd name="connsiteX9" fmla="*/ 1097280 w 1390650"/>
                  <a:gd name="connsiteY9" fmla="*/ 774382 h 991552"/>
                  <a:gd name="connsiteX10" fmla="*/ 1097280 w 1390650"/>
                  <a:gd name="connsiteY10" fmla="*/ 842009 h 991552"/>
                  <a:gd name="connsiteX11" fmla="*/ 1026795 w 1390650"/>
                  <a:gd name="connsiteY11" fmla="*/ 842009 h 991552"/>
                  <a:gd name="connsiteX12" fmla="*/ 292417 w 1390650"/>
                  <a:gd name="connsiteY12" fmla="*/ 774382 h 991552"/>
                  <a:gd name="connsiteX13" fmla="*/ 362902 w 1390650"/>
                  <a:gd name="connsiteY13" fmla="*/ 774382 h 991552"/>
                  <a:gd name="connsiteX14" fmla="*/ 362902 w 1390650"/>
                  <a:gd name="connsiteY14" fmla="*/ 842009 h 991552"/>
                  <a:gd name="connsiteX15" fmla="*/ 292417 w 1390650"/>
                  <a:gd name="connsiteY15" fmla="*/ 842009 h 991552"/>
                  <a:gd name="connsiteX16" fmla="*/ 636269 w 1390650"/>
                  <a:gd name="connsiteY16" fmla="*/ 677227 h 991552"/>
                  <a:gd name="connsiteX17" fmla="*/ 636269 w 1390650"/>
                  <a:gd name="connsiteY17" fmla="*/ 815340 h 991552"/>
                  <a:gd name="connsiteX18" fmla="*/ 755332 w 1390650"/>
                  <a:gd name="connsiteY18" fmla="*/ 815340 h 991552"/>
                  <a:gd name="connsiteX19" fmla="*/ 755332 w 1390650"/>
                  <a:gd name="connsiteY19" fmla="*/ 677227 h 991552"/>
                  <a:gd name="connsiteX20" fmla="*/ 694372 w 1390650"/>
                  <a:gd name="connsiteY20" fmla="*/ 618172 h 991552"/>
                  <a:gd name="connsiteX21" fmla="*/ 580072 w 1390650"/>
                  <a:gd name="connsiteY21" fmla="*/ 712470 h 991552"/>
                  <a:gd name="connsiteX22" fmla="*/ 580072 w 1390650"/>
                  <a:gd name="connsiteY22" fmla="*/ 861060 h 991552"/>
                  <a:gd name="connsiteX23" fmla="*/ 623887 w 1390650"/>
                  <a:gd name="connsiteY23" fmla="*/ 822007 h 991552"/>
                  <a:gd name="connsiteX24" fmla="*/ 623887 w 1390650"/>
                  <a:gd name="connsiteY24" fmla="*/ 665797 h 991552"/>
                  <a:gd name="connsiteX25" fmla="*/ 767714 w 1390650"/>
                  <a:gd name="connsiteY25" fmla="*/ 665797 h 991552"/>
                  <a:gd name="connsiteX26" fmla="*/ 767714 w 1390650"/>
                  <a:gd name="connsiteY26" fmla="*/ 822960 h 991552"/>
                  <a:gd name="connsiteX27" fmla="*/ 809624 w 1390650"/>
                  <a:gd name="connsiteY27" fmla="*/ 861060 h 991552"/>
                  <a:gd name="connsiteX28" fmla="*/ 809624 w 1390650"/>
                  <a:gd name="connsiteY28" fmla="*/ 858202 h 991552"/>
                  <a:gd name="connsiteX29" fmla="*/ 809624 w 1390650"/>
                  <a:gd name="connsiteY29" fmla="*/ 712470 h 991552"/>
                  <a:gd name="connsiteX30" fmla="*/ 694372 w 1390650"/>
                  <a:gd name="connsiteY30" fmla="*/ 618172 h 991552"/>
                  <a:gd name="connsiteX31" fmla="*/ 1062989 w 1390650"/>
                  <a:gd name="connsiteY31" fmla="*/ 551497 h 991552"/>
                  <a:gd name="connsiteX32" fmla="*/ 1102042 w 1390650"/>
                  <a:gd name="connsiteY32" fmla="*/ 571499 h 991552"/>
                  <a:gd name="connsiteX33" fmla="*/ 1102042 w 1390650"/>
                  <a:gd name="connsiteY33" fmla="*/ 707707 h 991552"/>
                  <a:gd name="connsiteX34" fmla="*/ 1062037 w 1390650"/>
                  <a:gd name="connsiteY34" fmla="*/ 726757 h 991552"/>
                  <a:gd name="connsiteX35" fmla="*/ 1023937 w 1390650"/>
                  <a:gd name="connsiteY35" fmla="*/ 707707 h 991552"/>
                  <a:gd name="connsiteX36" fmla="*/ 1023937 w 1390650"/>
                  <a:gd name="connsiteY36" fmla="*/ 571499 h 991552"/>
                  <a:gd name="connsiteX37" fmla="*/ 326707 w 1390650"/>
                  <a:gd name="connsiteY37" fmla="*/ 551497 h 991552"/>
                  <a:gd name="connsiteX38" fmla="*/ 365759 w 1390650"/>
                  <a:gd name="connsiteY38" fmla="*/ 571499 h 991552"/>
                  <a:gd name="connsiteX39" fmla="*/ 365759 w 1390650"/>
                  <a:gd name="connsiteY39" fmla="*/ 707707 h 991552"/>
                  <a:gd name="connsiteX40" fmla="*/ 327659 w 1390650"/>
                  <a:gd name="connsiteY40" fmla="*/ 726757 h 991552"/>
                  <a:gd name="connsiteX41" fmla="*/ 288607 w 1390650"/>
                  <a:gd name="connsiteY41" fmla="*/ 707707 h 991552"/>
                  <a:gd name="connsiteX42" fmla="*/ 288607 w 1390650"/>
                  <a:gd name="connsiteY42" fmla="*/ 571499 h 991552"/>
                  <a:gd name="connsiteX43" fmla="*/ 1179195 w 1390650"/>
                  <a:gd name="connsiteY43" fmla="*/ 536257 h 991552"/>
                  <a:gd name="connsiteX44" fmla="*/ 1185862 w 1390650"/>
                  <a:gd name="connsiteY44" fmla="*/ 536257 h 991552"/>
                  <a:gd name="connsiteX45" fmla="*/ 1390650 w 1390650"/>
                  <a:gd name="connsiteY45" fmla="*/ 536257 h 991552"/>
                  <a:gd name="connsiteX46" fmla="*/ 1390650 w 1390650"/>
                  <a:gd name="connsiteY46" fmla="*/ 550544 h 991552"/>
                  <a:gd name="connsiteX47" fmla="*/ 1192530 w 1390650"/>
                  <a:gd name="connsiteY47" fmla="*/ 550544 h 991552"/>
                  <a:gd name="connsiteX48" fmla="*/ 1192530 w 1390650"/>
                  <a:gd name="connsiteY48" fmla="*/ 824864 h 991552"/>
                  <a:gd name="connsiteX49" fmla="*/ 1363027 w 1390650"/>
                  <a:gd name="connsiteY49" fmla="*/ 824864 h 991552"/>
                  <a:gd name="connsiteX50" fmla="*/ 1363027 w 1390650"/>
                  <a:gd name="connsiteY50" fmla="*/ 839152 h 991552"/>
                  <a:gd name="connsiteX51" fmla="*/ 1185862 w 1390650"/>
                  <a:gd name="connsiteY51" fmla="*/ 839152 h 991552"/>
                  <a:gd name="connsiteX52" fmla="*/ 1179195 w 1390650"/>
                  <a:gd name="connsiteY52" fmla="*/ 839152 h 991552"/>
                  <a:gd name="connsiteX53" fmla="*/ 1179195 w 1390650"/>
                  <a:gd name="connsiteY53" fmla="*/ 832484 h 991552"/>
                  <a:gd name="connsiteX54" fmla="*/ 1179195 w 1390650"/>
                  <a:gd name="connsiteY54" fmla="*/ 542924 h 991552"/>
                  <a:gd name="connsiteX55" fmla="*/ 0 w 1390650"/>
                  <a:gd name="connsiteY55" fmla="*/ 536257 h 991552"/>
                  <a:gd name="connsiteX56" fmla="*/ 209550 w 1390650"/>
                  <a:gd name="connsiteY56" fmla="*/ 536257 h 991552"/>
                  <a:gd name="connsiteX57" fmla="*/ 217170 w 1390650"/>
                  <a:gd name="connsiteY57" fmla="*/ 536257 h 991552"/>
                  <a:gd name="connsiteX58" fmla="*/ 217170 w 1390650"/>
                  <a:gd name="connsiteY58" fmla="*/ 542924 h 991552"/>
                  <a:gd name="connsiteX59" fmla="*/ 217170 w 1390650"/>
                  <a:gd name="connsiteY59" fmla="*/ 832484 h 991552"/>
                  <a:gd name="connsiteX60" fmla="*/ 217170 w 1390650"/>
                  <a:gd name="connsiteY60" fmla="*/ 839152 h 991552"/>
                  <a:gd name="connsiteX61" fmla="*/ 209550 w 1390650"/>
                  <a:gd name="connsiteY61" fmla="*/ 839152 h 991552"/>
                  <a:gd name="connsiteX62" fmla="*/ 27622 w 1390650"/>
                  <a:gd name="connsiteY62" fmla="*/ 839152 h 991552"/>
                  <a:gd name="connsiteX63" fmla="*/ 27622 w 1390650"/>
                  <a:gd name="connsiteY63" fmla="*/ 824864 h 991552"/>
                  <a:gd name="connsiteX64" fmla="*/ 202882 w 1390650"/>
                  <a:gd name="connsiteY64" fmla="*/ 824864 h 991552"/>
                  <a:gd name="connsiteX65" fmla="*/ 202882 w 1390650"/>
                  <a:gd name="connsiteY65" fmla="*/ 550544 h 991552"/>
                  <a:gd name="connsiteX66" fmla="*/ 0 w 1390650"/>
                  <a:gd name="connsiteY66" fmla="*/ 550544 h 991552"/>
                  <a:gd name="connsiteX67" fmla="*/ 574357 w 1390650"/>
                  <a:gd name="connsiteY67" fmla="*/ 529589 h 991552"/>
                  <a:gd name="connsiteX68" fmla="*/ 574357 w 1390650"/>
                  <a:gd name="connsiteY68" fmla="*/ 569594 h 991552"/>
                  <a:gd name="connsiteX69" fmla="*/ 815340 w 1390650"/>
                  <a:gd name="connsiteY69" fmla="*/ 569594 h 991552"/>
                  <a:gd name="connsiteX70" fmla="*/ 815340 w 1390650"/>
                  <a:gd name="connsiteY70" fmla="*/ 529589 h 991552"/>
                  <a:gd name="connsiteX71" fmla="*/ 922972 w 1390650"/>
                  <a:gd name="connsiteY71" fmla="*/ 521017 h 991552"/>
                  <a:gd name="connsiteX72" fmla="*/ 922972 w 1390650"/>
                  <a:gd name="connsiteY72" fmla="*/ 894397 h 991552"/>
                  <a:gd name="connsiteX73" fmla="*/ 988694 w 1390650"/>
                  <a:gd name="connsiteY73" fmla="*/ 969645 h 991552"/>
                  <a:gd name="connsiteX74" fmla="*/ 987742 w 1390650"/>
                  <a:gd name="connsiteY74" fmla="*/ 588645 h 991552"/>
                  <a:gd name="connsiteX75" fmla="*/ 962024 w 1390650"/>
                  <a:gd name="connsiteY75" fmla="*/ 584835 h 991552"/>
                  <a:gd name="connsiteX76" fmla="*/ 944879 w 1390650"/>
                  <a:gd name="connsiteY76" fmla="*/ 553402 h 991552"/>
                  <a:gd name="connsiteX77" fmla="*/ 922972 w 1390650"/>
                  <a:gd name="connsiteY77" fmla="*/ 521017 h 991552"/>
                  <a:gd name="connsiteX78" fmla="*/ 467677 w 1390650"/>
                  <a:gd name="connsiteY78" fmla="*/ 520065 h 991552"/>
                  <a:gd name="connsiteX79" fmla="*/ 429577 w 1390650"/>
                  <a:gd name="connsiteY79" fmla="*/ 582930 h 991552"/>
                  <a:gd name="connsiteX80" fmla="*/ 399097 w 1390650"/>
                  <a:gd name="connsiteY80" fmla="*/ 589597 h 991552"/>
                  <a:gd name="connsiteX81" fmla="*/ 399097 w 1390650"/>
                  <a:gd name="connsiteY81" fmla="*/ 965835 h 991552"/>
                  <a:gd name="connsiteX82" fmla="*/ 467677 w 1390650"/>
                  <a:gd name="connsiteY82" fmla="*/ 892492 h 991552"/>
                  <a:gd name="connsiteX83" fmla="*/ 556260 w 1390650"/>
                  <a:gd name="connsiteY83" fmla="*/ 515302 h 991552"/>
                  <a:gd name="connsiteX84" fmla="*/ 832485 w 1390650"/>
                  <a:gd name="connsiteY84" fmla="*/ 515302 h 991552"/>
                  <a:gd name="connsiteX85" fmla="*/ 832485 w 1390650"/>
                  <a:gd name="connsiteY85" fmla="*/ 583882 h 991552"/>
                  <a:gd name="connsiteX86" fmla="*/ 556260 w 1390650"/>
                  <a:gd name="connsiteY86" fmla="*/ 583882 h 991552"/>
                  <a:gd name="connsiteX87" fmla="*/ 530542 w 1390650"/>
                  <a:gd name="connsiteY87" fmla="*/ 495300 h 991552"/>
                  <a:gd name="connsiteX88" fmla="*/ 530542 w 1390650"/>
                  <a:gd name="connsiteY88" fmla="*/ 890587 h 991552"/>
                  <a:gd name="connsiteX89" fmla="*/ 563879 w 1390650"/>
                  <a:gd name="connsiteY89" fmla="*/ 890587 h 991552"/>
                  <a:gd name="connsiteX90" fmla="*/ 563879 w 1390650"/>
                  <a:gd name="connsiteY90" fmla="*/ 879157 h 991552"/>
                  <a:gd name="connsiteX91" fmla="*/ 563879 w 1390650"/>
                  <a:gd name="connsiteY91" fmla="*/ 858202 h 991552"/>
                  <a:gd name="connsiteX92" fmla="*/ 563879 w 1390650"/>
                  <a:gd name="connsiteY92" fmla="*/ 721042 h 991552"/>
                  <a:gd name="connsiteX93" fmla="*/ 695324 w 1390650"/>
                  <a:gd name="connsiteY93" fmla="*/ 605790 h 991552"/>
                  <a:gd name="connsiteX94" fmla="*/ 825817 w 1390650"/>
                  <a:gd name="connsiteY94" fmla="*/ 721042 h 991552"/>
                  <a:gd name="connsiteX95" fmla="*/ 825817 w 1390650"/>
                  <a:gd name="connsiteY95" fmla="*/ 858202 h 991552"/>
                  <a:gd name="connsiteX96" fmla="*/ 825817 w 1390650"/>
                  <a:gd name="connsiteY96" fmla="*/ 879157 h 991552"/>
                  <a:gd name="connsiteX97" fmla="*/ 825817 w 1390650"/>
                  <a:gd name="connsiteY97" fmla="*/ 890587 h 991552"/>
                  <a:gd name="connsiteX98" fmla="*/ 859154 w 1390650"/>
                  <a:gd name="connsiteY98" fmla="*/ 890587 h 991552"/>
                  <a:gd name="connsiteX99" fmla="*/ 859154 w 1390650"/>
                  <a:gd name="connsiteY99" fmla="*/ 495300 h 991552"/>
                  <a:gd name="connsiteX100" fmla="*/ 875347 w 1390650"/>
                  <a:gd name="connsiteY100" fmla="*/ 476250 h 991552"/>
                  <a:gd name="connsiteX101" fmla="*/ 872489 w 1390650"/>
                  <a:gd name="connsiteY101" fmla="*/ 892492 h 991552"/>
                  <a:gd name="connsiteX102" fmla="*/ 905827 w 1390650"/>
                  <a:gd name="connsiteY102" fmla="*/ 892492 h 991552"/>
                  <a:gd name="connsiteX103" fmla="*/ 905827 w 1390650"/>
                  <a:gd name="connsiteY103" fmla="*/ 501967 h 991552"/>
                  <a:gd name="connsiteX104" fmla="*/ 875347 w 1390650"/>
                  <a:gd name="connsiteY104" fmla="*/ 476250 h 991552"/>
                  <a:gd name="connsiteX105" fmla="*/ 514349 w 1390650"/>
                  <a:gd name="connsiteY105" fmla="*/ 476250 h 991552"/>
                  <a:gd name="connsiteX106" fmla="*/ 483869 w 1390650"/>
                  <a:gd name="connsiteY106" fmla="*/ 501967 h 991552"/>
                  <a:gd name="connsiteX107" fmla="*/ 483869 w 1390650"/>
                  <a:gd name="connsiteY107" fmla="*/ 892492 h 991552"/>
                  <a:gd name="connsiteX108" fmla="*/ 517207 w 1390650"/>
                  <a:gd name="connsiteY108" fmla="*/ 892492 h 991552"/>
                  <a:gd name="connsiteX109" fmla="*/ 514349 w 1390650"/>
                  <a:gd name="connsiteY109" fmla="*/ 476250 h 991552"/>
                  <a:gd name="connsiteX110" fmla="*/ 1026795 w 1390650"/>
                  <a:gd name="connsiteY110" fmla="*/ 442912 h 991552"/>
                  <a:gd name="connsiteX111" fmla="*/ 1097280 w 1390650"/>
                  <a:gd name="connsiteY111" fmla="*/ 442912 h 991552"/>
                  <a:gd name="connsiteX112" fmla="*/ 1097280 w 1390650"/>
                  <a:gd name="connsiteY112" fmla="*/ 510539 h 991552"/>
                  <a:gd name="connsiteX113" fmla="*/ 1026795 w 1390650"/>
                  <a:gd name="connsiteY113" fmla="*/ 510539 h 991552"/>
                  <a:gd name="connsiteX114" fmla="*/ 292417 w 1390650"/>
                  <a:gd name="connsiteY114" fmla="*/ 442912 h 991552"/>
                  <a:gd name="connsiteX115" fmla="*/ 362902 w 1390650"/>
                  <a:gd name="connsiteY115" fmla="*/ 442912 h 991552"/>
                  <a:gd name="connsiteX116" fmla="*/ 362902 w 1390650"/>
                  <a:gd name="connsiteY116" fmla="*/ 510539 h 991552"/>
                  <a:gd name="connsiteX117" fmla="*/ 292417 w 1390650"/>
                  <a:gd name="connsiteY117" fmla="*/ 510539 h 991552"/>
                  <a:gd name="connsiteX118" fmla="*/ 748664 w 1390650"/>
                  <a:gd name="connsiteY118" fmla="*/ 441960 h 991552"/>
                  <a:gd name="connsiteX119" fmla="*/ 732472 w 1390650"/>
                  <a:gd name="connsiteY119" fmla="*/ 458152 h 991552"/>
                  <a:gd name="connsiteX120" fmla="*/ 691514 w 1390650"/>
                  <a:gd name="connsiteY120" fmla="*/ 478155 h 991552"/>
                  <a:gd name="connsiteX121" fmla="*/ 651509 w 1390650"/>
                  <a:gd name="connsiteY121" fmla="*/ 450532 h 991552"/>
                  <a:gd name="connsiteX122" fmla="*/ 628649 w 1390650"/>
                  <a:gd name="connsiteY122" fmla="*/ 443865 h 991552"/>
                  <a:gd name="connsiteX123" fmla="*/ 624839 w 1390650"/>
                  <a:gd name="connsiteY123" fmla="*/ 450532 h 991552"/>
                  <a:gd name="connsiteX124" fmla="*/ 576262 w 1390650"/>
                  <a:gd name="connsiteY124" fmla="*/ 454342 h 991552"/>
                  <a:gd name="connsiteX125" fmla="*/ 567689 w 1390650"/>
                  <a:gd name="connsiteY125" fmla="*/ 463867 h 991552"/>
                  <a:gd name="connsiteX126" fmla="*/ 556259 w 1390650"/>
                  <a:gd name="connsiteY126" fmla="*/ 453390 h 991552"/>
                  <a:gd name="connsiteX127" fmla="*/ 530542 w 1390650"/>
                  <a:gd name="connsiteY127" fmla="*/ 466725 h 991552"/>
                  <a:gd name="connsiteX128" fmla="*/ 530542 w 1390650"/>
                  <a:gd name="connsiteY128" fmla="*/ 481965 h 991552"/>
                  <a:gd name="connsiteX129" fmla="*/ 857249 w 1390650"/>
                  <a:gd name="connsiteY129" fmla="*/ 481965 h 991552"/>
                  <a:gd name="connsiteX130" fmla="*/ 857249 w 1390650"/>
                  <a:gd name="connsiteY130" fmla="*/ 463867 h 991552"/>
                  <a:gd name="connsiteX131" fmla="*/ 837247 w 1390650"/>
                  <a:gd name="connsiteY131" fmla="*/ 453390 h 991552"/>
                  <a:gd name="connsiteX132" fmla="*/ 828674 w 1390650"/>
                  <a:gd name="connsiteY132" fmla="*/ 461962 h 991552"/>
                  <a:gd name="connsiteX133" fmla="*/ 812482 w 1390650"/>
                  <a:gd name="connsiteY133" fmla="*/ 457200 h 991552"/>
                  <a:gd name="connsiteX134" fmla="*/ 765809 w 1390650"/>
                  <a:gd name="connsiteY134" fmla="*/ 450532 h 991552"/>
                  <a:gd name="connsiteX135" fmla="*/ 748664 w 1390650"/>
                  <a:gd name="connsiteY135" fmla="*/ 441960 h 991552"/>
                  <a:gd name="connsiteX136" fmla="*/ 937260 w 1390650"/>
                  <a:gd name="connsiteY136" fmla="*/ 426720 h 991552"/>
                  <a:gd name="connsiteX137" fmla="*/ 963930 w 1390650"/>
                  <a:gd name="connsiteY137" fmla="*/ 453390 h 991552"/>
                  <a:gd name="connsiteX138" fmla="*/ 937260 w 1390650"/>
                  <a:gd name="connsiteY138" fmla="*/ 480060 h 991552"/>
                  <a:gd name="connsiteX139" fmla="*/ 910590 w 1390650"/>
                  <a:gd name="connsiteY139" fmla="*/ 453390 h 991552"/>
                  <a:gd name="connsiteX140" fmla="*/ 937260 w 1390650"/>
                  <a:gd name="connsiteY140" fmla="*/ 426720 h 991552"/>
                  <a:gd name="connsiteX141" fmla="*/ 451485 w 1390650"/>
                  <a:gd name="connsiteY141" fmla="*/ 425767 h 991552"/>
                  <a:gd name="connsiteX142" fmla="*/ 478155 w 1390650"/>
                  <a:gd name="connsiteY142" fmla="*/ 452437 h 991552"/>
                  <a:gd name="connsiteX143" fmla="*/ 451485 w 1390650"/>
                  <a:gd name="connsiteY143" fmla="*/ 479107 h 991552"/>
                  <a:gd name="connsiteX144" fmla="*/ 424815 w 1390650"/>
                  <a:gd name="connsiteY144" fmla="*/ 452437 h 991552"/>
                  <a:gd name="connsiteX145" fmla="*/ 451485 w 1390650"/>
                  <a:gd name="connsiteY145" fmla="*/ 425767 h 991552"/>
                  <a:gd name="connsiteX146" fmla="*/ 1005839 w 1390650"/>
                  <a:gd name="connsiteY146" fmla="*/ 393382 h 991552"/>
                  <a:gd name="connsiteX147" fmla="*/ 1005839 w 1390650"/>
                  <a:gd name="connsiteY147" fmla="*/ 981075 h 991552"/>
                  <a:gd name="connsiteX148" fmla="*/ 1120139 w 1390650"/>
                  <a:gd name="connsiteY148" fmla="*/ 981075 h 991552"/>
                  <a:gd name="connsiteX149" fmla="*/ 1120139 w 1390650"/>
                  <a:gd name="connsiteY149" fmla="*/ 393382 h 991552"/>
                  <a:gd name="connsiteX150" fmla="*/ 270509 w 1390650"/>
                  <a:gd name="connsiteY150" fmla="*/ 393382 h 991552"/>
                  <a:gd name="connsiteX151" fmla="*/ 270509 w 1390650"/>
                  <a:gd name="connsiteY151" fmla="*/ 981075 h 991552"/>
                  <a:gd name="connsiteX152" fmla="*/ 384809 w 1390650"/>
                  <a:gd name="connsiteY152" fmla="*/ 981075 h 991552"/>
                  <a:gd name="connsiteX153" fmla="*/ 384809 w 1390650"/>
                  <a:gd name="connsiteY153" fmla="*/ 393382 h 991552"/>
                  <a:gd name="connsiteX154" fmla="*/ 869632 w 1390650"/>
                  <a:gd name="connsiteY154" fmla="*/ 372427 h 991552"/>
                  <a:gd name="connsiteX155" fmla="*/ 896302 w 1390650"/>
                  <a:gd name="connsiteY155" fmla="*/ 399097 h 991552"/>
                  <a:gd name="connsiteX156" fmla="*/ 869632 w 1390650"/>
                  <a:gd name="connsiteY156" fmla="*/ 425767 h 991552"/>
                  <a:gd name="connsiteX157" fmla="*/ 842962 w 1390650"/>
                  <a:gd name="connsiteY157" fmla="*/ 399097 h 991552"/>
                  <a:gd name="connsiteX158" fmla="*/ 869632 w 1390650"/>
                  <a:gd name="connsiteY158" fmla="*/ 372427 h 991552"/>
                  <a:gd name="connsiteX159" fmla="*/ 519112 w 1390650"/>
                  <a:gd name="connsiteY159" fmla="*/ 370522 h 991552"/>
                  <a:gd name="connsiteX160" fmla="*/ 545782 w 1390650"/>
                  <a:gd name="connsiteY160" fmla="*/ 397192 h 991552"/>
                  <a:gd name="connsiteX161" fmla="*/ 519112 w 1390650"/>
                  <a:gd name="connsiteY161" fmla="*/ 423862 h 991552"/>
                  <a:gd name="connsiteX162" fmla="*/ 492442 w 1390650"/>
                  <a:gd name="connsiteY162" fmla="*/ 397192 h 991552"/>
                  <a:gd name="connsiteX163" fmla="*/ 519112 w 1390650"/>
                  <a:gd name="connsiteY163" fmla="*/ 370522 h 991552"/>
                  <a:gd name="connsiteX164" fmla="*/ 991552 w 1390650"/>
                  <a:gd name="connsiteY164" fmla="*/ 363855 h 991552"/>
                  <a:gd name="connsiteX165" fmla="*/ 1003934 w 1390650"/>
                  <a:gd name="connsiteY165" fmla="*/ 381952 h 991552"/>
                  <a:gd name="connsiteX166" fmla="*/ 1122997 w 1390650"/>
                  <a:gd name="connsiteY166" fmla="*/ 381952 h 991552"/>
                  <a:gd name="connsiteX167" fmla="*/ 1134427 w 1390650"/>
                  <a:gd name="connsiteY167" fmla="*/ 363855 h 991552"/>
                  <a:gd name="connsiteX168" fmla="*/ 254317 w 1390650"/>
                  <a:gd name="connsiteY168" fmla="*/ 363855 h 991552"/>
                  <a:gd name="connsiteX169" fmla="*/ 266699 w 1390650"/>
                  <a:gd name="connsiteY169" fmla="*/ 381952 h 991552"/>
                  <a:gd name="connsiteX170" fmla="*/ 385762 w 1390650"/>
                  <a:gd name="connsiteY170" fmla="*/ 381952 h 991552"/>
                  <a:gd name="connsiteX171" fmla="*/ 397192 w 1390650"/>
                  <a:gd name="connsiteY171" fmla="*/ 363855 h 991552"/>
                  <a:gd name="connsiteX172" fmla="*/ 787717 w 1390650"/>
                  <a:gd name="connsiteY172" fmla="*/ 340995 h 991552"/>
                  <a:gd name="connsiteX173" fmla="*/ 814387 w 1390650"/>
                  <a:gd name="connsiteY173" fmla="*/ 367665 h 991552"/>
                  <a:gd name="connsiteX174" fmla="*/ 787717 w 1390650"/>
                  <a:gd name="connsiteY174" fmla="*/ 394335 h 991552"/>
                  <a:gd name="connsiteX175" fmla="*/ 761047 w 1390650"/>
                  <a:gd name="connsiteY175" fmla="*/ 367665 h 991552"/>
                  <a:gd name="connsiteX176" fmla="*/ 787717 w 1390650"/>
                  <a:gd name="connsiteY176" fmla="*/ 340995 h 991552"/>
                  <a:gd name="connsiteX177" fmla="*/ 601027 w 1390650"/>
                  <a:gd name="connsiteY177" fmla="*/ 340042 h 991552"/>
                  <a:gd name="connsiteX178" fmla="*/ 627697 w 1390650"/>
                  <a:gd name="connsiteY178" fmla="*/ 366712 h 991552"/>
                  <a:gd name="connsiteX179" fmla="*/ 601027 w 1390650"/>
                  <a:gd name="connsiteY179" fmla="*/ 393382 h 991552"/>
                  <a:gd name="connsiteX180" fmla="*/ 574357 w 1390650"/>
                  <a:gd name="connsiteY180" fmla="*/ 366712 h 991552"/>
                  <a:gd name="connsiteX181" fmla="*/ 601027 w 1390650"/>
                  <a:gd name="connsiteY181" fmla="*/ 340042 h 991552"/>
                  <a:gd name="connsiteX182" fmla="*/ 1003934 w 1390650"/>
                  <a:gd name="connsiteY182" fmla="*/ 330517 h 991552"/>
                  <a:gd name="connsiteX183" fmla="*/ 991552 w 1390650"/>
                  <a:gd name="connsiteY183" fmla="*/ 348615 h 991552"/>
                  <a:gd name="connsiteX184" fmla="*/ 1134427 w 1390650"/>
                  <a:gd name="connsiteY184" fmla="*/ 348615 h 991552"/>
                  <a:gd name="connsiteX185" fmla="*/ 1122044 w 1390650"/>
                  <a:gd name="connsiteY185" fmla="*/ 330517 h 991552"/>
                  <a:gd name="connsiteX186" fmla="*/ 267652 w 1390650"/>
                  <a:gd name="connsiteY186" fmla="*/ 330517 h 991552"/>
                  <a:gd name="connsiteX187" fmla="*/ 255269 w 1390650"/>
                  <a:gd name="connsiteY187" fmla="*/ 348615 h 991552"/>
                  <a:gd name="connsiteX188" fmla="*/ 399097 w 1390650"/>
                  <a:gd name="connsiteY188" fmla="*/ 348615 h 991552"/>
                  <a:gd name="connsiteX189" fmla="*/ 386714 w 1390650"/>
                  <a:gd name="connsiteY189" fmla="*/ 330517 h 991552"/>
                  <a:gd name="connsiteX190" fmla="*/ 694372 w 1390650"/>
                  <a:gd name="connsiteY190" fmla="*/ 327660 h 991552"/>
                  <a:gd name="connsiteX191" fmla="*/ 721042 w 1390650"/>
                  <a:gd name="connsiteY191" fmla="*/ 354330 h 991552"/>
                  <a:gd name="connsiteX192" fmla="*/ 694372 w 1390650"/>
                  <a:gd name="connsiteY192" fmla="*/ 381000 h 991552"/>
                  <a:gd name="connsiteX193" fmla="*/ 667702 w 1390650"/>
                  <a:gd name="connsiteY193" fmla="*/ 354330 h 991552"/>
                  <a:gd name="connsiteX194" fmla="*/ 694372 w 1390650"/>
                  <a:gd name="connsiteY194" fmla="*/ 327660 h 991552"/>
                  <a:gd name="connsiteX195" fmla="*/ 698182 w 1390650"/>
                  <a:gd name="connsiteY195" fmla="*/ 305752 h 991552"/>
                  <a:gd name="connsiteX196" fmla="*/ 399097 w 1390650"/>
                  <a:gd name="connsiteY196" fmla="*/ 439102 h 991552"/>
                  <a:gd name="connsiteX197" fmla="*/ 399097 w 1390650"/>
                  <a:gd name="connsiteY197" fmla="*/ 577215 h 991552"/>
                  <a:gd name="connsiteX198" fmla="*/ 419099 w 1390650"/>
                  <a:gd name="connsiteY198" fmla="*/ 572452 h 991552"/>
                  <a:gd name="connsiteX199" fmla="*/ 686752 w 1390650"/>
                  <a:gd name="connsiteY199" fmla="*/ 412432 h 991552"/>
                  <a:gd name="connsiteX200" fmla="*/ 966787 w 1390650"/>
                  <a:gd name="connsiteY200" fmla="*/ 567690 h 991552"/>
                  <a:gd name="connsiteX201" fmla="*/ 990599 w 1390650"/>
                  <a:gd name="connsiteY201" fmla="*/ 577215 h 991552"/>
                  <a:gd name="connsiteX202" fmla="*/ 990599 w 1390650"/>
                  <a:gd name="connsiteY202" fmla="*/ 443865 h 991552"/>
                  <a:gd name="connsiteX203" fmla="*/ 988694 w 1390650"/>
                  <a:gd name="connsiteY203" fmla="*/ 444817 h 991552"/>
                  <a:gd name="connsiteX204" fmla="*/ 698182 w 1390650"/>
                  <a:gd name="connsiteY204" fmla="*/ 305752 h 991552"/>
                  <a:gd name="connsiteX205" fmla="*/ 1062990 w 1390650"/>
                  <a:gd name="connsiteY205" fmla="*/ 263842 h 991552"/>
                  <a:gd name="connsiteX206" fmla="*/ 1044892 w 1390650"/>
                  <a:gd name="connsiteY206" fmla="*/ 278130 h 991552"/>
                  <a:gd name="connsiteX207" fmla="*/ 1062990 w 1390650"/>
                  <a:gd name="connsiteY207" fmla="*/ 292417 h 991552"/>
                  <a:gd name="connsiteX208" fmla="*/ 1081087 w 1390650"/>
                  <a:gd name="connsiteY208" fmla="*/ 278130 h 991552"/>
                  <a:gd name="connsiteX209" fmla="*/ 1062990 w 1390650"/>
                  <a:gd name="connsiteY209" fmla="*/ 263842 h 991552"/>
                  <a:gd name="connsiteX210" fmla="*/ 327659 w 1390650"/>
                  <a:gd name="connsiteY210" fmla="*/ 263842 h 991552"/>
                  <a:gd name="connsiteX211" fmla="*/ 309562 w 1390650"/>
                  <a:gd name="connsiteY211" fmla="*/ 278130 h 991552"/>
                  <a:gd name="connsiteX212" fmla="*/ 327659 w 1390650"/>
                  <a:gd name="connsiteY212" fmla="*/ 292417 h 991552"/>
                  <a:gd name="connsiteX213" fmla="*/ 345757 w 1390650"/>
                  <a:gd name="connsiteY213" fmla="*/ 278130 h 991552"/>
                  <a:gd name="connsiteX214" fmla="*/ 327659 w 1390650"/>
                  <a:gd name="connsiteY214" fmla="*/ 263842 h 991552"/>
                  <a:gd name="connsiteX215" fmla="*/ 1062990 w 1390650"/>
                  <a:gd name="connsiteY215" fmla="*/ 249555 h 991552"/>
                  <a:gd name="connsiteX216" fmla="*/ 1097280 w 1390650"/>
                  <a:gd name="connsiteY216" fmla="*/ 278130 h 991552"/>
                  <a:gd name="connsiteX217" fmla="*/ 1062990 w 1390650"/>
                  <a:gd name="connsiteY217" fmla="*/ 306705 h 991552"/>
                  <a:gd name="connsiteX218" fmla="*/ 1028700 w 1390650"/>
                  <a:gd name="connsiteY218" fmla="*/ 278130 h 991552"/>
                  <a:gd name="connsiteX219" fmla="*/ 1062990 w 1390650"/>
                  <a:gd name="connsiteY219" fmla="*/ 249555 h 991552"/>
                  <a:gd name="connsiteX220" fmla="*/ 327659 w 1390650"/>
                  <a:gd name="connsiteY220" fmla="*/ 249555 h 991552"/>
                  <a:gd name="connsiteX221" fmla="*/ 361949 w 1390650"/>
                  <a:gd name="connsiteY221" fmla="*/ 278130 h 991552"/>
                  <a:gd name="connsiteX222" fmla="*/ 327659 w 1390650"/>
                  <a:gd name="connsiteY222" fmla="*/ 306705 h 991552"/>
                  <a:gd name="connsiteX223" fmla="*/ 293369 w 1390650"/>
                  <a:gd name="connsiteY223" fmla="*/ 278130 h 991552"/>
                  <a:gd name="connsiteX224" fmla="*/ 327659 w 1390650"/>
                  <a:gd name="connsiteY224" fmla="*/ 249555 h 991552"/>
                  <a:gd name="connsiteX225" fmla="*/ 1003934 w 1390650"/>
                  <a:gd name="connsiteY225" fmla="*/ 240030 h 991552"/>
                  <a:gd name="connsiteX226" fmla="*/ 1003934 w 1390650"/>
                  <a:gd name="connsiteY226" fmla="*/ 314325 h 991552"/>
                  <a:gd name="connsiteX227" fmla="*/ 1122044 w 1390650"/>
                  <a:gd name="connsiteY227" fmla="*/ 314325 h 991552"/>
                  <a:gd name="connsiteX228" fmla="*/ 1122044 w 1390650"/>
                  <a:gd name="connsiteY228" fmla="*/ 240030 h 991552"/>
                  <a:gd name="connsiteX229" fmla="*/ 267652 w 1390650"/>
                  <a:gd name="connsiteY229" fmla="*/ 240030 h 991552"/>
                  <a:gd name="connsiteX230" fmla="*/ 267652 w 1390650"/>
                  <a:gd name="connsiteY230" fmla="*/ 314325 h 991552"/>
                  <a:gd name="connsiteX231" fmla="*/ 386714 w 1390650"/>
                  <a:gd name="connsiteY231" fmla="*/ 314325 h 991552"/>
                  <a:gd name="connsiteX232" fmla="*/ 386714 w 1390650"/>
                  <a:gd name="connsiteY232" fmla="*/ 240030 h 991552"/>
                  <a:gd name="connsiteX233" fmla="*/ 995362 w 1390650"/>
                  <a:gd name="connsiteY233" fmla="*/ 211455 h 991552"/>
                  <a:gd name="connsiteX234" fmla="*/ 1002982 w 1390650"/>
                  <a:gd name="connsiteY234" fmla="*/ 229552 h 991552"/>
                  <a:gd name="connsiteX235" fmla="*/ 1122044 w 1390650"/>
                  <a:gd name="connsiteY235" fmla="*/ 229552 h 991552"/>
                  <a:gd name="connsiteX236" fmla="*/ 1129664 w 1390650"/>
                  <a:gd name="connsiteY236" fmla="*/ 211455 h 991552"/>
                  <a:gd name="connsiteX237" fmla="*/ 260032 w 1390650"/>
                  <a:gd name="connsiteY237" fmla="*/ 211455 h 991552"/>
                  <a:gd name="connsiteX238" fmla="*/ 267652 w 1390650"/>
                  <a:gd name="connsiteY238" fmla="*/ 229552 h 991552"/>
                  <a:gd name="connsiteX239" fmla="*/ 387667 w 1390650"/>
                  <a:gd name="connsiteY239" fmla="*/ 229552 h 991552"/>
                  <a:gd name="connsiteX240" fmla="*/ 395287 w 1390650"/>
                  <a:gd name="connsiteY240" fmla="*/ 211455 h 991552"/>
                  <a:gd name="connsiteX241" fmla="*/ 1064894 w 1390650"/>
                  <a:gd name="connsiteY241" fmla="*/ 146685 h 991552"/>
                  <a:gd name="connsiteX242" fmla="*/ 1002029 w 1390650"/>
                  <a:gd name="connsiteY242" fmla="*/ 197167 h 991552"/>
                  <a:gd name="connsiteX243" fmla="*/ 1122997 w 1390650"/>
                  <a:gd name="connsiteY243" fmla="*/ 197167 h 991552"/>
                  <a:gd name="connsiteX244" fmla="*/ 325754 w 1390650"/>
                  <a:gd name="connsiteY244" fmla="*/ 146685 h 991552"/>
                  <a:gd name="connsiteX245" fmla="*/ 266699 w 1390650"/>
                  <a:gd name="connsiteY245" fmla="*/ 197167 h 991552"/>
                  <a:gd name="connsiteX246" fmla="*/ 388619 w 1390650"/>
                  <a:gd name="connsiteY246" fmla="*/ 197167 h 991552"/>
                  <a:gd name="connsiteX247" fmla="*/ 687704 w 1390650"/>
                  <a:gd name="connsiteY247" fmla="*/ 0 h 991552"/>
                  <a:gd name="connsiteX248" fmla="*/ 701992 w 1390650"/>
                  <a:gd name="connsiteY248" fmla="*/ 0 h 991552"/>
                  <a:gd name="connsiteX249" fmla="*/ 702944 w 1390650"/>
                  <a:gd name="connsiteY249" fmla="*/ 104775 h 991552"/>
                  <a:gd name="connsiteX250" fmla="*/ 719137 w 1390650"/>
                  <a:gd name="connsiteY250" fmla="*/ 132397 h 991552"/>
                  <a:gd name="connsiteX251" fmla="*/ 737234 w 1390650"/>
                  <a:gd name="connsiteY251" fmla="*/ 144780 h 991552"/>
                  <a:gd name="connsiteX252" fmla="*/ 732472 w 1390650"/>
                  <a:gd name="connsiteY252" fmla="*/ 162877 h 991552"/>
                  <a:gd name="connsiteX253" fmla="*/ 784859 w 1390650"/>
                  <a:gd name="connsiteY253" fmla="*/ 196215 h 991552"/>
                  <a:gd name="connsiteX254" fmla="*/ 755332 w 1390650"/>
                  <a:gd name="connsiteY254" fmla="*/ 231457 h 991552"/>
                  <a:gd name="connsiteX255" fmla="*/ 786764 w 1390650"/>
                  <a:gd name="connsiteY255" fmla="*/ 273367 h 991552"/>
                  <a:gd name="connsiteX256" fmla="*/ 840104 w 1390650"/>
                  <a:gd name="connsiteY256" fmla="*/ 261937 h 991552"/>
                  <a:gd name="connsiteX257" fmla="*/ 872489 w 1390650"/>
                  <a:gd name="connsiteY257" fmla="*/ 293370 h 991552"/>
                  <a:gd name="connsiteX258" fmla="*/ 902017 w 1390650"/>
                  <a:gd name="connsiteY258" fmla="*/ 284797 h 991552"/>
                  <a:gd name="connsiteX259" fmla="*/ 899159 w 1390650"/>
                  <a:gd name="connsiteY259" fmla="*/ 257175 h 991552"/>
                  <a:gd name="connsiteX260" fmla="*/ 955357 w 1390650"/>
                  <a:gd name="connsiteY260" fmla="*/ 263842 h 991552"/>
                  <a:gd name="connsiteX261" fmla="*/ 925829 w 1390650"/>
                  <a:gd name="connsiteY261" fmla="*/ 294322 h 991552"/>
                  <a:gd name="connsiteX262" fmla="*/ 935354 w 1390650"/>
                  <a:gd name="connsiteY262" fmla="*/ 320992 h 991552"/>
                  <a:gd name="connsiteX263" fmla="*/ 962977 w 1390650"/>
                  <a:gd name="connsiteY263" fmla="*/ 324802 h 991552"/>
                  <a:gd name="connsiteX264" fmla="*/ 974407 w 1390650"/>
                  <a:gd name="connsiteY264" fmla="*/ 345757 h 991552"/>
                  <a:gd name="connsiteX265" fmla="*/ 988694 w 1390650"/>
                  <a:gd name="connsiteY265" fmla="*/ 319087 h 991552"/>
                  <a:gd name="connsiteX266" fmla="*/ 988694 w 1390650"/>
                  <a:gd name="connsiteY266" fmla="*/ 232410 h 991552"/>
                  <a:gd name="connsiteX267" fmla="*/ 978217 w 1390650"/>
                  <a:gd name="connsiteY267" fmla="*/ 210502 h 991552"/>
                  <a:gd name="connsiteX268" fmla="*/ 967739 w 1390650"/>
                  <a:gd name="connsiteY268" fmla="*/ 210502 h 991552"/>
                  <a:gd name="connsiteX269" fmla="*/ 967739 w 1390650"/>
                  <a:gd name="connsiteY269" fmla="*/ 197167 h 991552"/>
                  <a:gd name="connsiteX270" fmla="*/ 981074 w 1390650"/>
                  <a:gd name="connsiteY270" fmla="*/ 197167 h 991552"/>
                  <a:gd name="connsiteX271" fmla="*/ 1046797 w 1390650"/>
                  <a:gd name="connsiteY271" fmla="*/ 141922 h 991552"/>
                  <a:gd name="connsiteX272" fmla="*/ 1047749 w 1390650"/>
                  <a:gd name="connsiteY272" fmla="*/ 123825 h 991552"/>
                  <a:gd name="connsiteX273" fmla="*/ 1055369 w 1390650"/>
                  <a:gd name="connsiteY273" fmla="*/ 98107 h 991552"/>
                  <a:gd name="connsiteX274" fmla="*/ 1066799 w 1390650"/>
                  <a:gd name="connsiteY274" fmla="*/ 46672 h 991552"/>
                  <a:gd name="connsiteX275" fmla="*/ 1078229 w 1390650"/>
                  <a:gd name="connsiteY275" fmla="*/ 98107 h 991552"/>
                  <a:gd name="connsiteX276" fmla="*/ 1083944 w 1390650"/>
                  <a:gd name="connsiteY276" fmla="*/ 124777 h 991552"/>
                  <a:gd name="connsiteX277" fmla="*/ 1083944 w 1390650"/>
                  <a:gd name="connsiteY277" fmla="*/ 143827 h 991552"/>
                  <a:gd name="connsiteX278" fmla="*/ 1145857 w 1390650"/>
                  <a:gd name="connsiteY278" fmla="*/ 197167 h 991552"/>
                  <a:gd name="connsiteX279" fmla="*/ 1159192 w 1390650"/>
                  <a:gd name="connsiteY279" fmla="*/ 197167 h 991552"/>
                  <a:gd name="connsiteX280" fmla="*/ 1159192 w 1390650"/>
                  <a:gd name="connsiteY280" fmla="*/ 210502 h 991552"/>
                  <a:gd name="connsiteX281" fmla="*/ 1148714 w 1390650"/>
                  <a:gd name="connsiteY281" fmla="*/ 210502 h 991552"/>
                  <a:gd name="connsiteX282" fmla="*/ 1138237 w 1390650"/>
                  <a:gd name="connsiteY282" fmla="*/ 232410 h 991552"/>
                  <a:gd name="connsiteX283" fmla="*/ 1138237 w 1390650"/>
                  <a:gd name="connsiteY283" fmla="*/ 320040 h 991552"/>
                  <a:gd name="connsiteX284" fmla="*/ 1159192 w 1390650"/>
                  <a:gd name="connsiteY284" fmla="*/ 357187 h 991552"/>
                  <a:gd name="connsiteX285" fmla="*/ 1135379 w 1390650"/>
                  <a:gd name="connsiteY285" fmla="*/ 391477 h 991552"/>
                  <a:gd name="connsiteX286" fmla="*/ 1135379 w 1390650"/>
                  <a:gd name="connsiteY286" fmla="*/ 401002 h 991552"/>
                  <a:gd name="connsiteX287" fmla="*/ 1364932 w 1390650"/>
                  <a:gd name="connsiteY287" fmla="*/ 401002 h 991552"/>
                  <a:gd name="connsiteX288" fmla="*/ 1364932 w 1390650"/>
                  <a:gd name="connsiteY288" fmla="*/ 415290 h 991552"/>
                  <a:gd name="connsiteX289" fmla="*/ 1134427 w 1390650"/>
                  <a:gd name="connsiteY289" fmla="*/ 415290 h 991552"/>
                  <a:gd name="connsiteX290" fmla="*/ 1134427 w 1390650"/>
                  <a:gd name="connsiteY290" fmla="*/ 461962 h 991552"/>
                  <a:gd name="connsiteX291" fmla="*/ 1381124 w 1390650"/>
                  <a:gd name="connsiteY291" fmla="*/ 461962 h 991552"/>
                  <a:gd name="connsiteX292" fmla="*/ 1381124 w 1390650"/>
                  <a:gd name="connsiteY292" fmla="*/ 475297 h 991552"/>
                  <a:gd name="connsiteX293" fmla="*/ 1134427 w 1390650"/>
                  <a:gd name="connsiteY293" fmla="*/ 475297 h 991552"/>
                  <a:gd name="connsiteX294" fmla="*/ 1134427 w 1390650"/>
                  <a:gd name="connsiteY294" fmla="*/ 489585 h 991552"/>
                  <a:gd name="connsiteX295" fmla="*/ 1383982 w 1390650"/>
                  <a:gd name="connsiteY295" fmla="*/ 489585 h 991552"/>
                  <a:gd name="connsiteX296" fmla="*/ 1383982 w 1390650"/>
                  <a:gd name="connsiteY296" fmla="*/ 501967 h 991552"/>
                  <a:gd name="connsiteX297" fmla="*/ 1135379 w 1390650"/>
                  <a:gd name="connsiteY297" fmla="*/ 501967 h 991552"/>
                  <a:gd name="connsiteX298" fmla="*/ 1135379 w 1390650"/>
                  <a:gd name="connsiteY298" fmla="*/ 873442 h 991552"/>
                  <a:gd name="connsiteX299" fmla="*/ 1362074 w 1390650"/>
                  <a:gd name="connsiteY299" fmla="*/ 873442 h 991552"/>
                  <a:gd name="connsiteX300" fmla="*/ 1362074 w 1390650"/>
                  <a:gd name="connsiteY300" fmla="*/ 885825 h 991552"/>
                  <a:gd name="connsiteX301" fmla="*/ 1135379 w 1390650"/>
                  <a:gd name="connsiteY301" fmla="*/ 885825 h 991552"/>
                  <a:gd name="connsiteX302" fmla="*/ 1135379 w 1390650"/>
                  <a:gd name="connsiteY302" fmla="*/ 979170 h 991552"/>
                  <a:gd name="connsiteX303" fmla="*/ 1354454 w 1390650"/>
                  <a:gd name="connsiteY303" fmla="*/ 979170 h 991552"/>
                  <a:gd name="connsiteX304" fmla="*/ 1354454 w 1390650"/>
                  <a:gd name="connsiteY304" fmla="*/ 991552 h 991552"/>
                  <a:gd name="connsiteX305" fmla="*/ 1135379 w 1390650"/>
                  <a:gd name="connsiteY305" fmla="*/ 991552 h 991552"/>
                  <a:gd name="connsiteX306" fmla="*/ 991552 w 1390650"/>
                  <a:gd name="connsiteY306" fmla="*/ 991552 h 991552"/>
                  <a:gd name="connsiteX307" fmla="*/ 991552 w 1390650"/>
                  <a:gd name="connsiteY307" fmla="*/ 984885 h 991552"/>
                  <a:gd name="connsiteX308" fmla="*/ 915352 w 1390650"/>
                  <a:gd name="connsiteY308" fmla="*/ 902970 h 991552"/>
                  <a:gd name="connsiteX309" fmla="*/ 473392 w 1390650"/>
                  <a:gd name="connsiteY309" fmla="*/ 902970 h 991552"/>
                  <a:gd name="connsiteX310" fmla="*/ 399097 w 1390650"/>
                  <a:gd name="connsiteY310" fmla="*/ 984885 h 991552"/>
                  <a:gd name="connsiteX311" fmla="*/ 399097 w 1390650"/>
                  <a:gd name="connsiteY311" fmla="*/ 991552 h 991552"/>
                  <a:gd name="connsiteX312" fmla="*/ 255269 w 1390650"/>
                  <a:gd name="connsiteY312" fmla="*/ 991552 h 991552"/>
                  <a:gd name="connsiteX313" fmla="*/ 36194 w 1390650"/>
                  <a:gd name="connsiteY313" fmla="*/ 991552 h 991552"/>
                  <a:gd name="connsiteX314" fmla="*/ 36194 w 1390650"/>
                  <a:gd name="connsiteY314" fmla="*/ 979170 h 991552"/>
                  <a:gd name="connsiteX315" fmla="*/ 255269 w 1390650"/>
                  <a:gd name="connsiteY315" fmla="*/ 979170 h 991552"/>
                  <a:gd name="connsiteX316" fmla="*/ 255269 w 1390650"/>
                  <a:gd name="connsiteY316" fmla="*/ 885825 h 991552"/>
                  <a:gd name="connsiteX317" fmla="*/ 28574 w 1390650"/>
                  <a:gd name="connsiteY317" fmla="*/ 885825 h 991552"/>
                  <a:gd name="connsiteX318" fmla="*/ 28574 w 1390650"/>
                  <a:gd name="connsiteY318" fmla="*/ 873442 h 991552"/>
                  <a:gd name="connsiteX319" fmla="*/ 256222 w 1390650"/>
                  <a:gd name="connsiteY319" fmla="*/ 873442 h 991552"/>
                  <a:gd name="connsiteX320" fmla="*/ 256222 w 1390650"/>
                  <a:gd name="connsiteY320" fmla="*/ 501015 h 991552"/>
                  <a:gd name="connsiteX321" fmla="*/ 6667 w 1390650"/>
                  <a:gd name="connsiteY321" fmla="*/ 501015 h 991552"/>
                  <a:gd name="connsiteX322" fmla="*/ 6667 w 1390650"/>
                  <a:gd name="connsiteY322" fmla="*/ 488632 h 991552"/>
                  <a:gd name="connsiteX323" fmla="*/ 255269 w 1390650"/>
                  <a:gd name="connsiteY323" fmla="*/ 488632 h 991552"/>
                  <a:gd name="connsiteX324" fmla="*/ 255269 w 1390650"/>
                  <a:gd name="connsiteY324" fmla="*/ 474345 h 991552"/>
                  <a:gd name="connsiteX325" fmla="*/ 8572 w 1390650"/>
                  <a:gd name="connsiteY325" fmla="*/ 474345 h 991552"/>
                  <a:gd name="connsiteX326" fmla="*/ 8572 w 1390650"/>
                  <a:gd name="connsiteY326" fmla="*/ 461962 h 991552"/>
                  <a:gd name="connsiteX327" fmla="*/ 255269 w 1390650"/>
                  <a:gd name="connsiteY327" fmla="*/ 461962 h 991552"/>
                  <a:gd name="connsiteX328" fmla="*/ 255269 w 1390650"/>
                  <a:gd name="connsiteY328" fmla="*/ 414337 h 991552"/>
                  <a:gd name="connsiteX329" fmla="*/ 25717 w 1390650"/>
                  <a:gd name="connsiteY329" fmla="*/ 414337 h 991552"/>
                  <a:gd name="connsiteX330" fmla="*/ 25717 w 1390650"/>
                  <a:gd name="connsiteY330" fmla="*/ 400050 h 991552"/>
                  <a:gd name="connsiteX331" fmla="*/ 255269 w 1390650"/>
                  <a:gd name="connsiteY331" fmla="*/ 400050 h 991552"/>
                  <a:gd name="connsiteX332" fmla="*/ 255269 w 1390650"/>
                  <a:gd name="connsiteY332" fmla="*/ 390525 h 991552"/>
                  <a:gd name="connsiteX333" fmla="*/ 231457 w 1390650"/>
                  <a:gd name="connsiteY333" fmla="*/ 356235 h 991552"/>
                  <a:gd name="connsiteX334" fmla="*/ 252412 w 1390650"/>
                  <a:gd name="connsiteY334" fmla="*/ 319087 h 991552"/>
                  <a:gd name="connsiteX335" fmla="*/ 252412 w 1390650"/>
                  <a:gd name="connsiteY335" fmla="*/ 231457 h 991552"/>
                  <a:gd name="connsiteX336" fmla="*/ 241934 w 1390650"/>
                  <a:gd name="connsiteY336" fmla="*/ 209550 h 991552"/>
                  <a:gd name="connsiteX337" fmla="*/ 231457 w 1390650"/>
                  <a:gd name="connsiteY337" fmla="*/ 209550 h 991552"/>
                  <a:gd name="connsiteX338" fmla="*/ 231457 w 1390650"/>
                  <a:gd name="connsiteY338" fmla="*/ 196215 h 991552"/>
                  <a:gd name="connsiteX339" fmla="*/ 244792 w 1390650"/>
                  <a:gd name="connsiteY339" fmla="*/ 196215 h 991552"/>
                  <a:gd name="connsiteX340" fmla="*/ 306704 w 1390650"/>
                  <a:gd name="connsiteY340" fmla="*/ 142875 h 991552"/>
                  <a:gd name="connsiteX341" fmla="*/ 306704 w 1390650"/>
                  <a:gd name="connsiteY341" fmla="*/ 123825 h 991552"/>
                  <a:gd name="connsiteX342" fmla="*/ 312419 w 1390650"/>
                  <a:gd name="connsiteY342" fmla="*/ 97155 h 991552"/>
                  <a:gd name="connsiteX343" fmla="*/ 323849 w 1390650"/>
                  <a:gd name="connsiteY343" fmla="*/ 45720 h 991552"/>
                  <a:gd name="connsiteX344" fmla="*/ 335279 w 1390650"/>
                  <a:gd name="connsiteY344" fmla="*/ 97155 h 991552"/>
                  <a:gd name="connsiteX345" fmla="*/ 342899 w 1390650"/>
                  <a:gd name="connsiteY345" fmla="*/ 122872 h 991552"/>
                  <a:gd name="connsiteX346" fmla="*/ 343852 w 1390650"/>
                  <a:gd name="connsiteY346" fmla="*/ 140970 h 991552"/>
                  <a:gd name="connsiteX347" fmla="*/ 409574 w 1390650"/>
                  <a:gd name="connsiteY347" fmla="*/ 196215 h 991552"/>
                  <a:gd name="connsiteX348" fmla="*/ 422909 w 1390650"/>
                  <a:gd name="connsiteY348" fmla="*/ 196215 h 991552"/>
                  <a:gd name="connsiteX349" fmla="*/ 422909 w 1390650"/>
                  <a:gd name="connsiteY349" fmla="*/ 209550 h 991552"/>
                  <a:gd name="connsiteX350" fmla="*/ 412432 w 1390650"/>
                  <a:gd name="connsiteY350" fmla="*/ 209550 h 991552"/>
                  <a:gd name="connsiteX351" fmla="*/ 401954 w 1390650"/>
                  <a:gd name="connsiteY351" fmla="*/ 231457 h 991552"/>
                  <a:gd name="connsiteX352" fmla="*/ 401954 w 1390650"/>
                  <a:gd name="connsiteY352" fmla="*/ 319087 h 991552"/>
                  <a:gd name="connsiteX353" fmla="*/ 415289 w 1390650"/>
                  <a:gd name="connsiteY353" fmla="*/ 344805 h 991552"/>
                  <a:gd name="connsiteX354" fmla="*/ 426719 w 1390650"/>
                  <a:gd name="connsiteY354" fmla="*/ 323850 h 991552"/>
                  <a:gd name="connsiteX355" fmla="*/ 454342 w 1390650"/>
                  <a:gd name="connsiteY355" fmla="*/ 320040 h 991552"/>
                  <a:gd name="connsiteX356" fmla="*/ 463867 w 1390650"/>
                  <a:gd name="connsiteY356" fmla="*/ 293370 h 991552"/>
                  <a:gd name="connsiteX357" fmla="*/ 434339 w 1390650"/>
                  <a:gd name="connsiteY357" fmla="*/ 262890 h 991552"/>
                  <a:gd name="connsiteX358" fmla="*/ 490537 w 1390650"/>
                  <a:gd name="connsiteY358" fmla="*/ 256222 h 991552"/>
                  <a:gd name="connsiteX359" fmla="*/ 487679 w 1390650"/>
                  <a:gd name="connsiteY359" fmla="*/ 283845 h 991552"/>
                  <a:gd name="connsiteX360" fmla="*/ 517207 w 1390650"/>
                  <a:gd name="connsiteY360" fmla="*/ 292417 h 991552"/>
                  <a:gd name="connsiteX361" fmla="*/ 549592 w 1390650"/>
                  <a:gd name="connsiteY361" fmla="*/ 260985 h 991552"/>
                  <a:gd name="connsiteX362" fmla="*/ 602932 w 1390650"/>
                  <a:gd name="connsiteY362" fmla="*/ 272415 h 991552"/>
                  <a:gd name="connsiteX363" fmla="*/ 634364 w 1390650"/>
                  <a:gd name="connsiteY363" fmla="*/ 230505 h 991552"/>
                  <a:gd name="connsiteX364" fmla="*/ 603884 w 1390650"/>
                  <a:gd name="connsiteY364" fmla="*/ 194310 h 991552"/>
                  <a:gd name="connsiteX365" fmla="*/ 657224 w 1390650"/>
                  <a:gd name="connsiteY365" fmla="*/ 162877 h 991552"/>
                  <a:gd name="connsiteX366" fmla="*/ 652462 w 1390650"/>
                  <a:gd name="connsiteY366" fmla="*/ 144780 h 991552"/>
                  <a:gd name="connsiteX367" fmla="*/ 670559 w 1390650"/>
                  <a:gd name="connsiteY367" fmla="*/ 132397 h 991552"/>
                  <a:gd name="connsiteX368" fmla="*/ 686752 w 1390650"/>
                  <a:gd name="connsiteY368" fmla="*/ 104775 h 991552"/>
                  <a:gd name="connsiteX369" fmla="*/ 687704 w 1390650"/>
                  <a:gd name="connsiteY369" fmla="*/ 0 h 9915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Lst>
                <a:rect l="l" t="t" r="r" b="b"/>
                <a:pathLst>
                  <a:path w="1390650" h="991552">
                    <a:moveTo>
                      <a:pt x="580072" y="879157"/>
                    </a:moveTo>
                    <a:lnTo>
                      <a:pt x="580072" y="890587"/>
                    </a:lnTo>
                    <a:lnTo>
                      <a:pt x="809624" y="890587"/>
                    </a:lnTo>
                    <a:lnTo>
                      <a:pt x="809624" y="879157"/>
                    </a:lnTo>
                    <a:close/>
                    <a:moveTo>
                      <a:pt x="637222" y="826770"/>
                    </a:moveTo>
                    <a:lnTo>
                      <a:pt x="593407" y="866775"/>
                    </a:lnTo>
                    <a:lnTo>
                      <a:pt x="798194" y="866775"/>
                    </a:lnTo>
                    <a:lnTo>
                      <a:pt x="753427" y="826770"/>
                    </a:lnTo>
                    <a:close/>
                    <a:moveTo>
                      <a:pt x="1026795" y="774382"/>
                    </a:moveTo>
                    <a:lnTo>
                      <a:pt x="1097280" y="774382"/>
                    </a:lnTo>
                    <a:lnTo>
                      <a:pt x="1097280" y="842009"/>
                    </a:lnTo>
                    <a:lnTo>
                      <a:pt x="1026795" y="842009"/>
                    </a:lnTo>
                    <a:close/>
                    <a:moveTo>
                      <a:pt x="292417" y="774382"/>
                    </a:moveTo>
                    <a:lnTo>
                      <a:pt x="362902" y="774382"/>
                    </a:lnTo>
                    <a:lnTo>
                      <a:pt x="362902" y="842009"/>
                    </a:lnTo>
                    <a:lnTo>
                      <a:pt x="292417" y="842009"/>
                    </a:lnTo>
                    <a:close/>
                    <a:moveTo>
                      <a:pt x="636269" y="677227"/>
                    </a:moveTo>
                    <a:lnTo>
                      <a:pt x="636269" y="815340"/>
                    </a:lnTo>
                    <a:lnTo>
                      <a:pt x="755332" y="815340"/>
                    </a:lnTo>
                    <a:lnTo>
                      <a:pt x="755332" y="677227"/>
                    </a:lnTo>
                    <a:close/>
                    <a:moveTo>
                      <a:pt x="694372" y="618172"/>
                    </a:moveTo>
                    <a:cubicBezTo>
                      <a:pt x="655319" y="618172"/>
                      <a:pt x="584834" y="641985"/>
                      <a:pt x="580072" y="712470"/>
                    </a:cubicBezTo>
                    <a:cubicBezTo>
                      <a:pt x="580072" y="762000"/>
                      <a:pt x="580072" y="811530"/>
                      <a:pt x="580072" y="861060"/>
                    </a:cubicBezTo>
                    <a:lnTo>
                      <a:pt x="623887" y="822007"/>
                    </a:lnTo>
                    <a:lnTo>
                      <a:pt x="623887" y="665797"/>
                    </a:lnTo>
                    <a:lnTo>
                      <a:pt x="767714" y="665797"/>
                    </a:lnTo>
                    <a:lnTo>
                      <a:pt x="767714" y="822960"/>
                    </a:lnTo>
                    <a:lnTo>
                      <a:pt x="809624" y="861060"/>
                    </a:lnTo>
                    <a:lnTo>
                      <a:pt x="809624" y="858202"/>
                    </a:lnTo>
                    <a:lnTo>
                      <a:pt x="809624" y="712470"/>
                    </a:lnTo>
                    <a:cubicBezTo>
                      <a:pt x="805814" y="642937"/>
                      <a:pt x="732472" y="618172"/>
                      <a:pt x="694372" y="618172"/>
                    </a:cubicBezTo>
                    <a:close/>
                    <a:moveTo>
                      <a:pt x="1062989" y="551497"/>
                    </a:moveTo>
                    <a:lnTo>
                      <a:pt x="1102042" y="571499"/>
                    </a:lnTo>
                    <a:lnTo>
                      <a:pt x="1102042" y="707707"/>
                    </a:lnTo>
                    <a:lnTo>
                      <a:pt x="1062037" y="726757"/>
                    </a:lnTo>
                    <a:lnTo>
                      <a:pt x="1023937" y="707707"/>
                    </a:lnTo>
                    <a:lnTo>
                      <a:pt x="1023937" y="571499"/>
                    </a:lnTo>
                    <a:close/>
                    <a:moveTo>
                      <a:pt x="326707" y="551497"/>
                    </a:moveTo>
                    <a:lnTo>
                      <a:pt x="365759" y="571499"/>
                    </a:lnTo>
                    <a:lnTo>
                      <a:pt x="365759" y="707707"/>
                    </a:lnTo>
                    <a:lnTo>
                      <a:pt x="327659" y="726757"/>
                    </a:lnTo>
                    <a:lnTo>
                      <a:pt x="288607" y="707707"/>
                    </a:lnTo>
                    <a:lnTo>
                      <a:pt x="288607" y="571499"/>
                    </a:lnTo>
                    <a:close/>
                    <a:moveTo>
                      <a:pt x="1179195" y="536257"/>
                    </a:moveTo>
                    <a:lnTo>
                      <a:pt x="1185862" y="536257"/>
                    </a:lnTo>
                    <a:lnTo>
                      <a:pt x="1390650" y="536257"/>
                    </a:lnTo>
                    <a:lnTo>
                      <a:pt x="1390650" y="550544"/>
                    </a:lnTo>
                    <a:lnTo>
                      <a:pt x="1192530" y="550544"/>
                    </a:lnTo>
                    <a:lnTo>
                      <a:pt x="1192530" y="824864"/>
                    </a:lnTo>
                    <a:lnTo>
                      <a:pt x="1363027" y="824864"/>
                    </a:lnTo>
                    <a:lnTo>
                      <a:pt x="1363027" y="839152"/>
                    </a:lnTo>
                    <a:lnTo>
                      <a:pt x="1185862" y="839152"/>
                    </a:lnTo>
                    <a:lnTo>
                      <a:pt x="1179195" y="839152"/>
                    </a:lnTo>
                    <a:lnTo>
                      <a:pt x="1179195" y="832484"/>
                    </a:lnTo>
                    <a:lnTo>
                      <a:pt x="1179195" y="542924"/>
                    </a:lnTo>
                    <a:close/>
                    <a:moveTo>
                      <a:pt x="0" y="536257"/>
                    </a:moveTo>
                    <a:lnTo>
                      <a:pt x="209550" y="536257"/>
                    </a:lnTo>
                    <a:lnTo>
                      <a:pt x="217170" y="536257"/>
                    </a:lnTo>
                    <a:lnTo>
                      <a:pt x="217170" y="542924"/>
                    </a:lnTo>
                    <a:lnTo>
                      <a:pt x="217170" y="832484"/>
                    </a:lnTo>
                    <a:lnTo>
                      <a:pt x="217170" y="839152"/>
                    </a:lnTo>
                    <a:lnTo>
                      <a:pt x="209550" y="839152"/>
                    </a:lnTo>
                    <a:lnTo>
                      <a:pt x="27622" y="839152"/>
                    </a:lnTo>
                    <a:lnTo>
                      <a:pt x="27622" y="824864"/>
                    </a:lnTo>
                    <a:lnTo>
                      <a:pt x="202882" y="824864"/>
                    </a:lnTo>
                    <a:lnTo>
                      <a:pt x="202882" y="550544"/>
                    </a:lnTo>
                    <a:lnTo>
                      <a:pt x="0" y="550544"/>
                    </a:lnTo>
                    <a:close/>
                    <a:moveTo>
                      <a:pt x="574357" y="529589"/>
                    </a:moveTo>
                    <a:lnTo>
                      <a:pt x="574357" y="569594"/>
                    </a:lnTo>
                    <a:lnTo>
                      <a:pt x="815340" y="569594"/>
                    </a:lnTo>
                    <a:lnTo>
                      <a:pt x="815340" y="529589"/>
                    </a:lnTo>
                    <a:close/>
                    <a:moveTo>
                      <a:pt x="922972" y="521017"/>
                    </a:moveTo>
                    <a:lnTo>
                      <a:pt x="922972" y="894397"/>
                    </a:lnTo>
                    <a:lnTo>
                      <a:pt x="988694" y="969645"/>
                    </a:lnTo>
                    <a:lnTo>
                      <a:pt x="987742" y="588645"/>
                    </a:lnTo>
                    <a:cubicBezTo>
                      <a:pt x="987742" y="588645"/>
                      <a:pt x="966787" y="589597"/>
                      <a:pt x="962024" y="584835"/>
                    </a:cubicBezTo>
                    <a:cubicBezTo>
                      <a:pt x="957262" y="580072"/>
                      <a:pt x="955357" y="576262"/>
                      <a:pt x="944879" y="553402"/>
                    </a:cubicBezTo>
                    <a:cubicBezTo>
                      <a:pt x="934402" y="530542"/>
                      <a:pt x="922972" y="521017"/>
                      <a:pt x="922972" y="521017"/>
                    </a:cubicBezTo>
                    <a:close/>
                    <a:moveTo>
                      <a:pt x="467677" y="520065"/>
                    </a:moveTo>
                    <a:cubicBezTo>
                      <a:pt x="449579" y="537210"/>
                      <a:pt x="438149" y="577215"/>
                      <a:pt x="429577" y="582930"/>
                    </a:cubicBezTo>
                    <a:cubicBezTo>
                      <a:pt x="421957" y="587692"/>
                      <a:pt x="403859" y="589597"/>
                      <a:pt x="399097" y="589597"/>
                    </a:cubicBezTo>
                    <a:lnTo>
                      <a:pt x="399097" y="965835"/>
                    </a:lnTo>
                    <a:lnTo>
                      <a:pt x="467677" y="892492"/>
                    </a:lnTo>
                    <a:close/>
                    <a:moveTo>
                      <a:pt x="556260" y="515302"/>
                    </a:moveTo>
                    <a:lnTo>
                      <a:pt x="832485" y="515302"/>
                    </a:lnTo>
                    <a:lnTo>
                      <a:pt x="832485" y="583882"/>
                    </a:lnTo>
                    <a:lnTo>
                      <a:pt x="556260" y="583882"/>
                    </a:lnTo>
                    <a:close/>
                    <a:moveTo>
                      <a:pt x="530542" y="495300"/>
                    </a:moveTo>
                    <a:lnTo>
                      <a:pt x="530542" y="890587"/>
                    </a:lnTo>
                    <a:lnTo>
                      <a:pt x="563879" y="890587"/>
                    </a:lnTo>
                    <a:lnTo>
                      <a:pt x="563879" y="879157"/>
                    </a:lnTo>
                    <a:lnTo>
                      <a:pt x="563879" y="858202"/>
                    </a:lnTo>
                    <a:lnTo>
                      <a:pt x="563879" y="721042"/>
                    </a:lnTo>
                    <a:cubicBezTo>
                      <a:pt x="561022" y="637222"/>
                      <a:pt x="651509" y="605790"/>
                      <a:pt x="695324" y="605790"/>
                    </a:cubicBezTo>
                    <a:cubicBezTo>
                      <a:pt x="738187" y="605790"/>
                      <a:pt x="827722" y="638175"/>
                      <a:pt x="825817" y="721042"/>
                    </a:cubicBezTo>
                    <a:lnTo>
                      <a:pt x="825817" y="858202"/>
                    </a:lnTo>
                    <a:lnTo>
                      <a:pt x="825817" y="879157"/>
                    </a:lnTo>
                    <a:lnTo>
                      <a:pt x="825817" y="890587"/>
                    </a:lnTo>
                    <a:lnTo>
                      <a:pt x="859154" y="890587"/>
                    </a:lnTo>
                    <a:lnTo>
                      <a:pt x="859154" y="495300"/>
                    </a:lnTo>
                    <a:close/>
                    <a:moveTo>
                      <a:pt x="875347" y="476250"/>
                    </a:moveTo>
                    <a:cubicBezTo>
                      <a:pt x="872489" y="483870"/>
                      <a:pt x="872489" y="892492"/>
                      <a:pt x="872489" y="892492"/>
                    </a:cubicBezTo>
                    <a:lnTo>
                      <a:pt x="905827" y="892492"/>
                    </a:lnTo>
                    <a:lnTo>
                      <a:pt x="905827" y="501967"/>
                    </a:lnTo>
                    <a:cubicBezTo>
                      <a:pt x="903922" y="497205"/>
                      <a:pt x="884872" y="480060"/>
                      <a:pt x="875347" y="476250"/>
                    </a:cubicBezTo>
                    <a:close/>
                    <a:moveTo>
                      <a:pt x="514349" y="476250"/>
                    </a:moveTo>
                    <a:cubicBezTo>
                      <a:pt x="504824" y="481012"/>
                      <a:pt x="485774" y="497205"/>
                      <a:pt x="483869" y="501967"/>
                    </a:cubicBezTo>
                    <a:lnTo>
                      <a:pt x="483869" y="892492"/>
                    </a:lnTo>
                    <a:lnTo>
                      <a:pt x="517207" y="892492"/>
                    </a:lnTo>
                    <a:cubicBezTo>
                      <a:pt x="517207" y="892492"/>
                      <a:pt x="517207" y="482917"/>
                      <a:pt x="514349" y="476250"/>
                    </a:cubicBezTo>
                    <a:close/>
                    <a:moveTo>
                      <a:pt x="1026795" y="442912"/>
                    </a:moveTo>
                    <a:lnTo>
                      <a:pt x="1097280" y="442912"/>
                    </a:lnTo>
                    <a:lnTo>
                      <a:pt x="1097280" y="510539"/>
                    </a:lnTo>
                    <a:lnTo>
                      <a:pt x="1026795" y="510539"/>
                    </a:lnTo>
                    <a:close/>
                    <a:moveTo>
                      <a:pt x="292417" y="442912"/>
                    </a:moveTo>
                    <a:lnTo>
                      <a:pt x="362902" y="442912"/>
                    </a:lnTo>
                    <a:lnTo>
                      <a:pt x="362902" y="510539"/>
                    </a:lnTo>
                    <a:lnTo>
                      <a:pt x="292417" y="510539"/>
                    </a:lnTo>
                    <a:close/>
                    <a:moveTo>
                      <a:pt x="748664" y="441960"/>
                    </a:moveTo>
                    <a:cubicBezTo>
                      <a:pt x="738187" y="441960"/>
                      <a:pt x="737234" y="447675"/>
                      <a:pt x="732472" y="458152"/>
                    </a:cubicBezTo>
                    <a:cubicBezTo>
                      <a:pt x="727709" y="468630"/>
                      <a:pt x="709612" y="478155"/>
                      <a:pt x="691514" y="478155"/>
                    </a:cubicBezTo>
                    <a:cubicBezTo>
                      <a:pt x="672464" y="477202"/>
                      <a:pt x="652462" y="461962"/>
                      <a:pt x="651509" y="450532"/>
                    </a:cubicBezTo>
                    <a:cubicBezTo>
                      <a:pt x="650557" y="441960"/>
                      <a:pt x="636269" y="440055"/>
                      <a:pt x="628649" y="443865"/>
                    </a:cubicBezTo>
                    <a:cubicBezTo>
                      <a:pt x="625792" y="445770"/>
                      <a:pt x="627697" y="449580"/>
                      <a:pt x="624839" y="450532"/>
                    </a:cubicBezTo>
                    <a:cubicBezTo>
                      <a:pt x="617219" y="454342"/>
                      <a:pt x="576262" y="454342"/>
                      <a:pt x="576262" y="454342"/>
                    </a:cubicBezTo>
                    <a:cubicBezTo>
                      <a:pt x="576262" y="454342"/>
                      <a:pt x="573404" y="463867"/>
                      <a:pt x="567689" y="463867"/>
                    </a:cubicBezTo>
                    <a:cubicBezTo>
                      <a:pt x="561974" y="463867"/>
                      <a:pt x="555307" y="461962"/>
                      <a:pt x="556259" y="453390"/>
                    </a:cubicBezTo>
                    <a:cubicBezTo>
                      <a:pt x="550544" y="451485"/>
                      <a:pt x="532447" y="462915"/>
                      <a:pt x="530542" y="466725"/>
                    </a:cubicBezTo>
                    <a:lnTo>
                      <a:pt x="530542" y="481965"/>
                    </a:lnTo>
                    <a:lnTo>
                      <a:pt x="857249" y="481965"/>
                    </a:lnTo>
                    <a:lnTo>
                      <a:pt x="857249" y="463867"/>
                    </a:lnTo>
                    <a:cubicBezTo>
                      <a:pt x="857249" y="463867"/>
                      <a:pt x="845819" y="455295"/>
                      <a:pt x="837247" y="453390"/>
                    </a:cubicBezTo>
                    <a:cubicBezTo>
                      <a:pt x="829627" y="452437"/>
                      <a:pt x="835342" y="461962"/>
                      <a:pt x="828674" y="461962"/>
                    </a:cubicBezTo>
                    <a:cubicBezTo>
                      <a:pt x="822007" y="461962"/>
                      <a:pt x="812482" y="463867"/>
                      <a:pt x="812482" y="457200"/>
                    </a:cubicBezTo>
                    <a:cubicBezTo>
                      <a:pt x="812482" y="451485"/>
                      <a:pt x="772477" y="455295"/>
                      <a:pt x="765809" y="450532"/>
                    </a:cubicBezTo>
                    <a:cubicBezTo>
                      <a:pt x="758189" y="446722"/>
                      <a:pt x="759142" y="441960"/>
                      <a:pt x="748664" y="441960"/>
                    </a:cubicBezTo>
                    <a:close/>
                    <a:moveTo>
                      <a:pt x="937260" y="426720"/>
                    </a:moveTo>
                    <a:cubicBezTo>
                      <a:pt x="951547" y="426720"/>
                      <a:pt x="963930" y="439102"/>
                      <a:pt x="963930" y="453390"/>
                    </a:cubicBezTo>
                    <a:cubicBezTo>
                      <a:pt x="963930" y="467677"/>
                      <a:pt x="952500" y="480060"/>
                      <a:pt x="937260" y="480060"/>
                    </a:cubicBezTo>
                    <a:cubicBezTo>
                      <a:pt x="922972" y="480060"/>
                      <a:pt x="910590" y="468630"/>
                      <a:pt x="910590" y="453390"/>
                    </a:cubicBezTo>
                    <a:cubicBezTo>
                      <a:pt x="910590" y="439102"/>
                      <a:pt x="922020" y="426720"/>
                      <a:pt x="937260" y="426720"/>
                    </a:cubicBezTo>
                    <a:close/>
                    <a:moveTo>
                      <a:pt x="451485" y="425767"/>
                    </a:moveTo>
                    <a:cubicBezTo>
                      <a:pt x="466725" y="425767"/>
                      <a:pt x="479107" y="438149"/>
                      <a:pt x="478155" y="452437"/>
                    </a:cubicBezTo>
                    <a:cubicBezTo>
                      <a:pt x="478155" y="466724"/>
                      <a:pt x="466725" y="479107"/>
                      <a:pt x="451485" y="479107"/>
                    </a:cubicBezTo>
                    <a:cubicBezTo>
                      <a:pt x="437197" y="479107"/>
                      <a:pt x="424815" y="467677"/>
                      <a:pt x="424815" y="452437"/>
                    </a:cubicBezTo>
                    <a:cubicBezTo>
                      <a:pt x="424815" y="438149"/>
                      <a:pt x="436245" y="425767"/>
                      <a:pt x="451485" y="425767"/>
                    </a:cubicBezTo>
                    <a:close/>
                    <a:moveTo>
                      <a:pt x="1005839" y="393382"/>
                    </a:moveTo>
                    <a:lnTo>
                      <a:pt x="1005839" y="981075"/>
                    </a:lnTo>
                    <a:lnTo>
                      <a:pt x="1120139" y="981075"/>
                    </a:lnTo>
                    <a:lnTo>
                      <a:pt x="1120139" y="393382"/>
                    </a:lnTo>
                    <a:close/>
                    <a:moveTo>
                      <a:pt x="270509" y="393382"/>
                    </a:moveTo>
                    <a:lnTo>
                      <a:pt x="270509" y="981075"/>
                    </a:lnTo>
                    <a:lnTo>
                      <a:pt x="384809" y="981075"/>
                    </a:lnTo>
                    <a:lnTo>
                      <a:pt x="384809" y="393382"/>
                    </a:lnTo>
                    <a:close/>
                    <a:moveTo>
                      <a:pt x="869632" y="372427"/>
                    </a:moveTo>
                    <a:cubicBezTo>
                      <a:pt x="884872" y="372427"/>
                      <a:pt x="896302" y="383857"/>
                      <a:pt x="896302" y="399097"/>
                    </a:cubicBezTo>
                    <a:cubicBezTo>
                      <a:pt x="896302" y="413384"/>
                      <a:pt x="884872" y="425767"/>
                      <a:pt x="869632" y="425767"/>
                    </a:cubicBezTo>
                    <a:cubicBezTo>
                      <a:pt x="855344" y="425767"/>
                      <a:pt x="842962" y="414337"/>
                      <a:pt x="842962" y="399097"/>
                    </a:cubicBezTo>
                    <a:cubicBezTo>
                      <a:pt x="842962" y="384809"/>
                      <a:pt x="854392" y="372427"/>
                      <a:pt x="869632" y="372427"/>
                    </a:cubicBezTo>
                    <a:close/>
                    <a:moveTo>
                      <a:pt x="519112" y="370522"/>
                    </a:moveTo>
                    <a:cubicBezTo>
                      <a:pt x="534352" y="370522"/>
                      <a:pt x="545782" y="382904"/>
                      <a:pt x="545782" y="397192"/>
                    </a:cubicBezTo>
                    <a:cubicBezTo>
                      <a:pt x="545782" y="411479"/>
                      <a:pt x="534352" y="423862"/>
                      <a:pt x="519112" y="423862"/>
                    </a:cubicBezTo>
                    <a:cubicBezTo>
                      <a:pt x="504824" y="423862"/>
                      <a:pt x="492442" y="411479"/>
                      <a:pt x="492442" y="397192"/>
                    </a:cubicBezTo>
                    <a:cubicBezTo>
                      <a:pt x="492442" y="382904"/>
                      <a:pt x="503872" y="370522"/>
                      <a:pt x="519112" y="370522"/>
                    </a:cubicBezTo>
                    <a:close/>
                    <a:moveTo>
                      <a:pt x="991552" y="363855"/>
                    </a:moveTo>
                    <a:lnTo>
                      <a:pt x="1003934" y="381952"/>
                    </a:lnTo>
                    <a:lnTo>
                      <a:pt x="1122997" y="381952"/>
                    </a:lnTo>
                    <a:lnTo>
                      <a:pt x="1134427" y="363855"/>
                    </a:lnTo>
                    <a:close/>
                    <a:moveTo>
                      <a:pt x="254317" y="363855"/>
                    </a:moveTo>
                    <a:lnTo>
                      <a:pt x="266699" y="381952"/>
                    </a:lnTo>
                    <a:lnTo>
                      <a:pt x="385762" y="381952"/>
                    </a:lnTo>
                    <a:lnTo>
                      <a:pt x="397192" y="363855"/>
                    </a:lnTo>
                    <a:close/>
                    <a:moveTo>
                      <a:pt x="787717" y="340995"/>
                    </a:moveTo>
                    <a:cubicBezTo>
                      <a:pt x="802957" y="340995"/>
                      <a:pt x="814387" y="353377"/>
                      <a:pt x="814387" y="367665"/>
                    </a:cubicBezTo>
                    <a:cubicBezTo>
                      <a:pt x="814387" y="381952"/>
                      <a:pt x="802957" y="394335"/>
                      <a:pt x="787717" y="394335"/>
                    </a:cubicBezTo>
                    <a:cubicBezTo>
                      <a:pt x="773429" y="394335"/>
                      <a:pt x="761047" y="382905"/>
                      <a:pt x="761047" y="367665"/>
                    </a:cubicBezTo>
                    <a:cubicBezTo>
                      <a:pt x="761047" y="353377"/>
                      <a:pt x="772477" y="340995"/>
                      <a:pt x="787717" y="340995"/>
                    </a:cubicBezTo>
                    <a:close/>
                    <a:moveTo>
                      <a:pt x="601027" y="340042"/>
                    </a:moveTo>
                    <a:cubicBezTo>
                      <a:pt x="616267" y="340042"/>
                      <a:pt x="627697" y="352424"/>
                      <a:pt x="627697" y="366712"/>
                    </a:cubicBezTo>
                    <a:cubicBezTo>
                      <a:pt x="627697" y="380999"/>
                      <a:pt x="616267" y="393382"/>
                      <a:pt x="601027" y="393382"/>
                    </a:cubicBezTo>
                    <a:cubicBezTo>
                      <a:pt x="586739" y="393382"/>
                      <a:pt x="574357" y="381952"/>
                      <a:pt x="574357" y="366712"/>
                    </a:cubicBezTo>
                    <a:cubicBezTo>
                      <a:pt x="574357" y="352424"/>
                      <a:pt x="585787" y="340042"/>
                      <a:pt x="601027" y="340042"/>
                    </a:cubicBezTo>
                    <a:close/>
                    <a:moveTo>
                      <a:pt x="1003934" y="330517"/>
                    </a:moveTo>
                    <a:lnTo>
                      <a:pt x="991552" y="348615"/>
                    </a:lnTo>
                    <a:lnTo>
                      <a:pt x="1134427" y="348615"/>
                    </a:lnTo>
                    <a:lnTo>
                      <a:pt x="1122044" y="330517"/>
                    </a:lnTo>
                    <a:close/>
                    <a:moveTo>
                      <a:pt x="267652" y="330517"/>
                    </a:moveTo>
                    <a:lnTo>
                      <a:pt x="255269" y="348615"/>
                    </a:lnTo>
                    <a:lnTo>
                      <a:pt x="399097" y="348615"/>
                    </a:lnTo>
                    <a:lnTo>
                      <a:pt x="386714" y="330517"/>
                    </a:lnTo>
                    <a:close/>
                    <a:moveTo>
                      <a:pt x="694372" y="327660"/>
                    </a:moveTo>
                    <a:cubicBezTo>
                      <a:pt x="709612" y="327660"/>
                      <a:pt x="721994" y="340042"/>
                      <a:pt x="721042" y="354330"/>
                    </a:cubicBezTo>
                    <a:cubicBezTo>
                      <a:pt x="721042" y="368617"/>
                      <a:pt x="709612" y="381000"/>
                      <a:pt x="694372" y="381000"/>
                    </a:cubicBezTo>
                    <a:cubicBezTo>
                      <a:pt x="680084" y="381000"/>
                      <a:pt x="667702" y="369570"/>
                      <a:pt x="667702" y="354330"/>
                    </a:cubicBezTo>
                    <a:cubicBezTo>
                      <a:pt x="667702" y="340042"/>
                      <a:pt x="679132" y="327660"/>
                      <a:pt x="694372" y="327660"/>
                    </a:cubicBezTo>
                    <a:close/>
                    <a:moveTo>
                      <a:pt x="698182" y="305752"/>
                    </a:moveTo>
                    <a:cubicBezTo>
                      <a:pt x="537209" y="298132"/>
                      <a:pt x="434339" y="395287"/>
                      <a:pt x="399097" y="439102"/>
                    </a:cubicBezTo>
                    <a:lnTo>
                      <a:pt x="399097" y="577215"/>
                    </a:lnTo>
                    <a:cubicBezTo>
                      <a:pt x="403859" y="577215"/>
                      <a:pt x="412432" y="576262"/>
                      <a:pt x="419099" y="572452"/>
                    </a:cubicBezTo>
                    <a:cubicBezTo>
                      <a:pt x="427672" y="566737"/>
                      <a:pt x="461962" y="416242"/>
                      <a:pt x="686752" y="412432"/>
                    </a:cubicBezTo>
                    <a:cubicBezTo>
                      <a:pt x="912494" y="408622"/>
                      <a:pt x="962024" y="554355"/>
                      <a:pt x="966787" y="567690"/>
                    </a:cubicBezTo>
                    <a:cubicBezTo>
                      <a:pt x="970597" y="577215"/>
                      <a:pt x="983932" y="578167"/>
                      <a:pt x="990599" y="577215"/>
                    </a:cubicBezTo>
                    <a:lnTo>
                      <a:pt x="990599" y="443865"/>
                    </a:lnTo>
                    <a:cubicBezTo>
                      <a:pt x="990599" y="444817"/>
                      <a:pt x="989647" y="444817"/>
                      <a:pt x="988694" y="444817"/>
                    </a:cubicBezTo>
                    <a:cubicBezTo>
                      <a:pt x="930592" y="362902"/>
                      <a:pt x="863917" y="313372"/>
                      <a:pt x="698182" y="305752"/>
                    </a:cubicBezTo>
                    <a:close/>
                    <a:moveTo>
                      <a:pt x="1062990" y="263842"/>
                    </a:moveTo>
                    <a:cubicBezTo>
                      <a:pt x="1053465" y="263842"/>
                      <a:pt x="1044892" y="269557"/>
                      <a:pt x="1044892" y="278130"/>
                    </a:cubicBezTo>
                    <a:cubicBezTo>
                      <a:pt x="1044892" y="285750"/>
                      <a:pt x="1053465" y="292417"/>
                      <a:pt x="1062990" y="292417"/>
                    </a:cubicBezTo>
                    <a:cubicBezTo>
                      <a:pt x="1073467" y="292417"/>
                      <a:pt x="1081087" y="286702"/>
                      <a:pt x="1081087" y="278130"/>
                    </a:cubicBezTo>
                    <a:cubicBezTo>
                      <a:pt x="1081087" y="270510"/>
                      <a:pt x="1072515" y="263842"/>
                      <a:pt x="1062990" y="263842"/>
                    </a:cubicBezTo>
                    <a:close/>
                    <a:moveTo>
                      <a:pt x="327659" y="263842"/>
                    </a:moveTo>
                    <a:cubicBezTo>
                      <a:pt x="317182" y="263842"/>
                      <a:pt x="309562" y="269557"/>
                      <a:pt x="309562" y="278130"/>
                    </a:cubicBezTo>
                    <a:cubicBezTo>
                      <a:pt x="309562" y="285750"/>
                      <a:pt x="318134" y="292417"/>
                      <a:pt x="327659" y="292417"/>
                    </a:cubicBezTo>
                    <a:cubicBezTo>
                      <a:pt x="338137" y="292417"/>
                      <a:pt x="345757" y="286702"/>
                      <a:pt x="345757" y="278130"/>
                    </a:cubicBezTo>
                    <a:cubicBezTo>
                      <a:pt x="345757" y="270510"/>
                      <a:pt x="337184" y="263842"/>
                      <a:pt x="327659" y="263842"/>
                    </a:cubicBezTo>
                    <a:close/>
                    <a:moveTo>
                      <a:pt x="1062990" y="249555"/>
                    </a:moveTo>
                    <a:cubicBezTo>
                      <a:pt x="1082040" y="249555"/>
                      <a:pt x="1097280" y="261937"/>
                      <a:pt x="1097280" y="278130"/>
                    </a:cubicBezTo>
                    <a:cubicBezTo>
                      <a:pt x="1097280" y="294322"/>
                      <a:pt x="1082040" y="306705"/>
                      <a:pt x="1062990" y="306705"/>
                    </a:cubicBezTo>
                    <a:cubicBezTo>
                      <a:pt x="1043940" y="306705"/>
                      <a:pt x="1028700" y="294322"/>
                      <a:pt x="1028700" y="278130"/>
                    </a:cubicBezTo>
                    <a:cubicBezTo>
                      <a:pt x="1028700" y="261937"/>
                      <a:pt x="1043940" y="249555"/>
                      <a:pt x="1062990" y="249555"/>
                    </a:cubicBezTo>
                    <a:close/>
                    <a:moveTo>
                      <a:pt x="327659" y="249555"/>
                    </a:moveTo>
                    <a:cubicBezTo>
                      <a:pt x="346709" y="249555"/>
                      <a:pt x="361949" y="261937"/>
                      <a:pt x="361949" y="278130"/>
                    </a:cubicBezTo>
                    <a:cubicBezTo>
                      <a:pt x="361949" y="294322"/>
                      <a:pt x="346709" y="306705"/>
                      <a:pt x="327659" y="306705"/>
                    </a:cubicBezTo>
                    <a:cubicBezTo>
                      <a:pt x="307657" y="306705"/>
                      <a:pt x="292417" y="294322"/>
                      <a:pt x="293369" y="278130"/>
                    </a:cubicBezTo>
                    <a:cubicBezTo>
                      <a:pt x="293369" y="261937"/>
                      <a:pt x="308609" y="249555"/>
                      <a:pt x="327659" y="249555"/>
                    </a:cubicBezTo>
                    <a:close/>
                    <a:moveTo>
                      <a:pt x="1003934" y="240030"/>
                    </a:moveTo>
                    <a:lnTo>
                      <a:pt x="1003934" y="314325"/>
                    </a:lnTo>
                    <a:lnTo>
                      <a:pt x="1122044" y="314325"/>
                    </a:lnTo>
                    <a:lnTo>
                      <a:pt x="1122044" y="240030"/>
                    </a:lnTo>
                    <a:close/>
                    <a:moveTo>
                      <a:pt x="267652" y="240030"/>
                    </a:moveTo>
                    <a:lnTo>
                      <a:pt x="267652" y="314325"/>
                    </a:lnTo>
                    <a:lnTo>
                      <a:pt x="386714" y="314325"/>
                    </a:lnTo>
                    <a:lnTo>
                      <a:pt x="386714" y="240030"/>
                    </a:lnTo>
                    <a:close/>
                    <a:moveTo>
                      <a:pt x="995362" y="211455"/>
                    </a:moveTo>
                    <a:lnTo>
                      <a:pt x="1002982" y="229552"/>
                    </a:lnTo>
                    <a:lnTo>
                      <a:pt x="1122044" y="229552"/>
                    </a:lnTo>
                    <a:lnTo>
                      <a:pt x="1129664" y="211455"/>
                    </a:lnTo>
                    <a:close/>
                    <a:moveTo>
                      <a:pt x="260032" y="211455"/>
                    </a:moveTo>
                    <a:lnTo>
                      <a:pt x="267652" y="229552"/>
                    </a:lnTo>
                    <a:lnTo>
                      <a:pt x="387667" y="229552"/>
                    </a:lnTo>
                    <a:lnTo>
                      <a:pt x="395287" y="211455"/>
                    </a:lnTo>
                    <a:close/>
                    <a:moveTo>
                      <a:pt x="1064894" y="146685"/>
                    </a:moveTo>
                    <a:lnTo>
                      <a:pt x="1002029" y="197167"/>
                    </a:lnTo>
                    <a:lnTo>
                      <a:pt x="1122997" y="197167"/>
                    </a:lnTo>
                    <a:close/>
                    <a:moveTo>
                      <a:pt x="325754" y="146685"/>
                    </a:moveTo>
                    <a:lnTo>
                      <a:pt x="266699" y="197167"/>
                    </a:lnTo>
                    <a:lnTo>
                      <a:pt x="388619" y="197167"/>
                    </a:lnTo>
                    <a:close/>
                    <a:moveTo>
                      <a:pt x="687704" y="0"/>
                    </a:moveTo>
                    <a:lnTo>
                      <a:pt x="701992" y="0"/>
                    </a:lnTo>
                    <a:cubicBezTo>
                      <a:pt x="701992" y="0"/>
                      <a:pt x="702944" y="81915"/>
                      <a:pt x="702944" y="104775"/>
                    </a:cubicBezTo>
                    <a:cubicBezTo>
                      <a:pt x="724852" y="108585"/>
                      <a:pt x="723899" y="127635"/>
                      <a:pt x="719137" y="132397"/>
                    </a:cubicBezTo>
                    <a:cubicBezTo>
                      <a:pt x="724852" y="132397"/>
                      <a:pt x="734377" y="137160"/>
                      <a:pt x="737234" y="144780"/>
                    </a:cubicBezTo>
                    <a:cubicBezTo>
                      <a:pt x="740092" y="153352"/>
                      <a:pt x="738187" y="158115"/>
                      <a:pt x="732472" y="162877"/>
                    </a:cubicBezTo>
                    <a:cubicBezTo>
                      <a:pt x="739139" y="162877"/>
                      <a:pt x="783907" y="166687"/>
                      <a:pt x="784859" y="196215"/>
                    </a:cubicBezTo>
                    <a:cubicBezTo>
                      <a:pt x="785812" y="225742"/>
                      <a:pt x="762952" y="229552"/>
                      <a:pt x="755332" y="231457"/>
                    </a:cubicBezTo>
                    <a:cubicBezTo>
                      <a:pt x="782954" y="240982"/>
                      <a:pt x="786764" y="258127"/>
                      <a:pt x="786764" y="273367"/>
                    </a:cubicBezTo>
                    <a:cubicBezTo>
                      <a:pt x="800099" y="267652"/>
                      <a:pt x="811529" y="256222"/>
                      <a:pt x="840104" y="261937"/>
                    </a:cubicBezTo>
                    <a:cubicBezTo>
                      <a:pt x="858202" y="265747"/>
                      <a:pt x="866774" y="271462"/>
                      <a:pt x="872489" y="293370"/>
                    </a:cubicBezTo>
                    <a:cubicBezTo>
                      <a:pt x="886777" y="281940"/>
                      <a:pt x="906779" y="286702"/>
                      <a:pt x="902017" y="284797"/>
                    </a:cubicBezTo>
                    <a:cubicBezTo>
                      <a:pt x="897254" y="282892"/>
                      <a:pt x="890587" y="272415"/>
                      <a:pt x="899159" y="257175"/>
                    </a:cubicBezTo>
                    <a:cubicBezTo>
                      <a:pt x="907732" y="241935"/>
                      <a:pt x="951547" y="240030"/>
                      <a:pt x="955357" y="263842"/>
                    </a:cubicBezTo>
                    <a:cubicBezTo>
                      <a:pt x="958214" y="287655"/>
                      <a:pt x="937259" y="292417"/>
                      <a:pt x="925829" y="294322"/>
                    </a:cubicBezTo>
                    <a:cubicBezTo>
                      <a:pt x="942022" y="309562"/>
                      <a:pt x="930592" y="321945"/>
                      <a:pt x="935354" y="320992"/>
                    </a:cubicBezTo>
                    <a:cubicBezTo>
                      <a:pt x="940117" y="319087"/>
                      <a:pt x="952499" y="317182"/>
                      <a:pt x="962977" y="324802"/>
                    </a:cubicBezTo>
                    <a:cubicBezTo>
                      <a:pt x="971549" y="331470"/>
                      <a:pt x="973454" y="341947"/>
                      <a:pt x="974407" y="345757"/>
                    </a:cubicBezTo>
                    <a:lnTo>
                      <a:pt x="988694" y="319087"/>
                    </a:lnTo>
                    <a:lnTo>
                      <a:pt x="988694" y="232410"/>
                    </a:lnTo>
                    <a:lnTo>
                      <a:pt x="978217" y="210502"/>
                    </a:lnTo>
                    <a:lnTo>
                      <a:pt x="967739" y="210502"/>
                    </a:lnTo>
                    <a:lnTo>
                      <a:pt x="967739" y="197167"/>
                    </a:lnTo>
                    <a:lnTo>
                      <a:pt x="981074" y="197167"/>
                    </a:lnTo>
                    <a:lnTo>
                      <a:pt x="1046797" y="141922"/>
                    </a:lnTo>
                    <a:cubicBezTo>
                      <a:pt x="1046797" y="141922"/>
                      <a:pt x="1048702" y="125730"/>
                      <a:pt x="1047749" y="123825"/>
                    </a:cubicBezTo>
                    <a:cubicBezTo>
                      <a:pt x="1037272" y="105727"/>
                      <a:pt x="1055369" y="98107"/>
                      <a:pt x="1055369" y="98107"/>
                    </a:cubicBezTo>
                    <a:lnTo>
                      <a:pt x="1066799" y="46672"/>
                    </a:lnTo>
                    <a:lnTo>
                      <a:pt x="1078229" y="98107"/>
                    </a:lnTo>
                    <a:cubicBezTo>
                      <a:pt x="1078229" y="98107"/>
                      <a:pt x="1092517" y="107632"/>
                      <a:pt x="1083944" y="124777"/>
                    </a:cubicBezTo>
                    <a:cubicBezTo>
                      <a:pt x="1083944" y="125730"/>
                      <a:pt x="1083944" y="143827"/>
                      <a:pt x="1083944" y="143827"/>
                    </a:cubicBezTo>
                    <a:lnTo>
                      <a:pt x="1145857" y="197167"/>
                    </a:lnTo>
                    <a:lnTo>
                      <a:pt x="1159192" y="197167"/>
                    </a:lnTo>
                    <a:lnTo>
                      <a:pt x="1159192" y="210502"/>
                    </a:lnTo>
                    <a:lnTo>
                      <a:pt x="1148714" y="210502"/>
                    </a:lnTo>
                    <a:lnTo>
                      <a:pt x="1138237" y="232410"/>
                    </a:lnTo>
                    <a:lnTo>
                      <a:pt x="1138237" y="320040"/>
                    </a:lnTo>
                    <a:lnTo>
                      <a:pt x="1159192" y="357187"/>
                    </a:lnTo>
                    <a:lnTo>
                      <a:pt x="1135379" y="391477"/>
                    </a:lnTo>
                    <a:lnTo>
                      <a:pt x="1135379" y="401002"/>
                    </a:lnTo>
                    <a:lnTo>
                      <a:pt x="1364932" y="401002"/>
                    </a:lnTo>
                    <a:lnTo>
                      <a:pt x="1364932" y="415290"/>
                    </a:lnTo>
                    <a:lnTo>
                      <a:pt x="1134427" y="415290"/>
                    </a:lnTo>
                    <a:lnTo>
                      <a:pt x="1134427" y="461962"/>
                    </a:lnTo>
                    <a:lnTo>
                      <a:pt x="1381124" y="461962"/>
                    </a:lnTo>
                    <a:lnTo>
                      <a:pt x="1381124" y="475297"/>
                    </a:lnTo>
                    <a:lnTo>
                      <a:pt x="1134427" y="475297"/>
                    </a:lnTo>
                    <a:lnTo>
                      <a:pt x="1134427" y="489585"/>
                    </a:lnTo>
                    <a:lnTo>
                      <a:pt x="1383982" y="489585"/>
                    </a:lnTo>
                    <a:lnTo>
                      <a:pt x="1383982" y="501967"/>
                    </a:lnTo>
                    <a:lnTo>
                      <a:pt x="1135379" y="501967"/>
                    </a:lnTo>
                    <a:lnTo>
                      <a:pt x="1135379" y="873442"/>
                    </a:lnTo>
                    <a:lnTo>
                      <a:pt x="1362074" y="873442"/>
                    </a:lnTo>
                    <a:lnTo>
                      <a:pt x="1362074" y="885825"/>
                    </a:lnTo>
                    <a:lnTo>
                      <a:pt x="1135379" y="885825"/>
                    </a:lnTo>
                    <a:lnTo>
                      <a:pt x="1135379" y="979170"/>
                    </a:lnTo>
                    <a:lnTo>
                      <a:pt x="1354454" y="979170"/>
                    </a:lnTo>
                    <a:lnTo>
                      <a:pt x="1354454" y="991552"/>
                    </a:lnTo>
                    <a:lnTo>
                      <a:pt x="1135379" y="991552"/>
                    </a:lnTo>
                    <a:lnTo>
                      <a:pt x="991552" y="991552"/>
                    </a:lnTo>
                    <a:lnTo>
                      <a:pt x="991552" y="984885"/>
                    </a:lnTo>
                    <a:lnTo>
                      <a:pt x="915352" y="902970"/>
                    </a:lnTo>
                    <a:lnTo>
                      <a:pt x="473392" y="902970"/>
                    </a:lnTo>
                    <a:lnTo>
                      <a:pt x="399097" y="984885"/>
                    </a:lnTo>
                    <a:lnTo>
                      <a:pt x="399097" y="991552"/>
                    </a:lnTo>
                    <a:lnTo>
                      <a:pt x="255269" y="991552"/>
                    </a:lnTo>
                    <a:lnTo>
                      <a:pt x="36194" y="991552"/>
                    </a:lnTo>
                    <a:lnTo>
                      <a:pt x="36194" y="979170"/>
                    </a:lnTo>
                    <a:lnTo>
                      <a:pt x="255269" y="979170"/>
                    </a:lnTo>
                    <a:lnTo>
                      <a:pt x="255269" y="885825"/>
                    </a:lnTo>
                    <a:lnTo>
                      <a:pt x="28574" y="885825"/>
                    </a:lnTo>
                    <a:lnTo>
                      <a:pt x="28574" y="873442"/>
                    </a:lnTo>
                    <a:lnTo>
                      <a:pt x="256222" y="873442"/>
                    </a:lnTo>
                    <a:lnTo>
                      <a:pt x="256222" y="501015"/>
                    </a:lnTo>
                    <a:lnTo>
                      <a:pt x="6667" y="501015"/>
                    </a:lnTo>
                    <a:lnTo>
                      <a:pt x="6667" y="488632"/>
                    </a:lnTo>
                    <a:lnTo>
                      <a:pt x="255269" y="488632"/>
                    </a:lnTo>
                    <a:lnTo>
                      <a:pt x="255269" y="474345"/>
                    </a:lnTo>
                    <a:lnTo>
                      <a:pt x="8572" y="474345"/>
                    </a:lnTo>
                    <a:lnTo>
                      <a:pt x="8572" y="461962"/>
                    </a:lnTo>
                    <a:lnTo>
                      <a:pt x="255269" y="461962"/>
                    </a:lnTo>
                    <a:lnTo>
                      <a:pt x="255269" y="414337"/>
                    </a:lnTo>
                    <a:lnTo>
                      <a:pt x="25717" y="414337"/>
                    </a:lnTo>
                    <a:lnTo>
                      <a:pt x="25717" y="400050"/>
                    </a:lnTo>
                    <a:lnTo>
                      <a:pt x="255269" y="400050"/>
                    </a:lnTo>
                    <a:lnTo>
                      <a:pt x="255269" y="390525"/>
                    </a:lnTo>
                    <a:lnTo>
                      <a:pt x="231457" y="356235"/>
                    </a:lnTo>
                    <a:lnTo>
                      <a:pt x="252412" y="319087"/>
                    </a:lnTo>
                    <a:lnTo>
                      <a:pt x="252412" y="231457"/>
                    </a:lnTo>
                    <a:lnTo>
                      <a:pt x="241934" y="209550"/>
                    </a:lnTo>
                    <a:lnTo>
                      <a:pt x="231457" y="209550"/>
                    </a:lnTo>
                    <a:lnTo>
                      <a:pt x="231457" y="196215"/>
                    </a:lnTo>
                    <a:lnTo>
                      <a:pt x="244792" y="196215"/>
                    </a:lnTo>
                    <a:lnTo>
                      <a:pt x="306704" y="142875"/>
                    </a:lnTo>
                    <a:cubicBezTo>
                      <a:pt x="306704" y="142875"/>
                      <a:pt x="306704" y="124777"/>
                      <a:pt x="306704" y="123825"/>
                    </a:cubicBezTo>
                    <a:cubicBezTo>
                      <a:pt x="299084" y="106680"/>
                      <a:pt x="312419" y="97155"/>
                      <a:pt x="312419" y="97155"/>
                    </a:cubicBezTo>
                    <a:lnTo>
                      <a:pt x="323849" y="45720"/>
                    </a:lnTo>
                    <a:lnTo>
                      <a:pt x="335279" y="97155"/>
                    </a:lnTo>
                    <a:cubicBezTo>
                      <a:pt x="335279" y="97155"/>
                      <a:pt x="354329" y="104775"/>
                      <a:pt x="342899" y="122872"/>
                    </a:cubicBezTo>
                    <a:cubicBezTo>
                      <a:pt x="341947" y="124777"/>
                      <a:pt x="343852" y="140970"/>
                      <a:pt x="343852" y="140970"/>
                    </a:cubicBezTo>
                    <a:lnTo>
                      <a:pt x="409574" y="196215"/>
                    </a:lnTo>
                    <a:lnTo>
                      <a:pt x="422909" y="196215"/>
                    </a:lnTo>
                    <a:lnTo>
                      <a:pt x="422909" y="209550"/>
                    </a:lnTo>
                    <a:lnTo>
                      <a:pt x="412432" y="209550"/>
                    </a:lnTo>
                    <a:lnTo>
                      <a:pt x="401954" y="231457"/>
                    </a:lnTo>
                    <a:lnTo>
                      <a:pt x="401954" y="319087"/>
                    </a:lnTo>
                    <a:lnTo>
                      <a:pt x="415289" y="344805"/>
                    </a:lnTo>
                    <a:cubicBezTo>
                      <a:pt x="416242" y="340995"/>
                      <a:pt x="418147" y="329565"/>
                      <a:pt x="426719" y="323850"/>
                    </a:cubicBezTo>
                    <a:cubicBezTo>
                      <a:pt x="437197" y="317182"/>
                      <a:pt x="449579" y="319087"/>
                      <a:pt x="454342" y="320040"/>
                    </a:cubicBezTo>
                    <a:cubicBezTo>
                      <a:pt x="459104" y="320992"/>
                      <a:pt x="447674" y="308610"/>
                      <a:pt x="463867" y="293370"/>
                    </a:cubicBezTo>
                    <a:cubicBezTo>
                      <a:pt x="452437" y="291465"/>
                      <a:pt x="430529" y="286702"/>
                      <a:pt x="434339" y="262890"/>
                    </a:cubicBezTo>
                    <a:cubicBezTo>
                      <a:pt x="437197" y="240030"/>
                      <a:pt x="481964" y="240982"/>
                      <a:pt x="490537" y="256222"/>
                    </a:cubicBezTo>
                    <a:cubicBezTo>
                      <a:pt x="498157" y="271462"/>
                      <a:pt x="492442" y="281940"/>
                      <a:pt x="487679" y="283845"/>
                    </a:cubicBezTo>
                    <a:cubicBezTo>
                      <a:pt x="482917" y="285750"/>
                      <a:pt x="502919" y="280987"/>
                      <a:pt x="517207" y="292417"/>
                    </a:cubicBezTo>
                    <a:cubicBezTo>
                      <a:pt x="522922" y="269557"/>
                      <a:pt x="532447" y="264795"/>
                      <a:pt x="549592" y="260985"/>
                    </a:cubicBezTo>
                    <a:cubicBezTo>
                      <a:pt x="578167" y="255270"/>
                      <a:pt x="589597" y="267652"/>
                      <a:pt x="602932" y="272415"/>
                    </a:cubicBezTo>
                    <a:cubicBezTo>
                      <a:pt x="603884" y="257175"/>
                      <a:pt x="606742" y="240982"/>
                      <a:pt x="634364" y="230505"/>
                    </a:cubicBezTo>
                    <a:cubicBezTo>
                      <a:pt x="627697" y="228600"/>
                      <a:pt x="602932" y="223837"/>
                      <a:pt x="603884" y="194310"/>
                    </a:cubicBezTo>
                    <a:cubicBezTo>
                      <a:pt x="604837" y="165735"/>
                      <a:pt x="651509" y="162877"/>
                      <a:pt x="657224" y="162877"/>
                    </a:cubicBezTo>
                    <a:cubicBezTo>
                      <a:pt x="652462" y="158115"/>
                      <a:pt x="649604" y="152400"/>
                      <a:pt x="652462" y="144780"/>
                    </a:cubicBezTo>
                    <a:cubicBezTo>
                      <a:pt x="654367" y="137160"/>
                      <a:pt x="664844" y="132397"/>
                      <a:pt x="670559" y="132397"/>
                    </a:cubicBezTo>
                    <a:cubicBezTo>
                      <a:pt x="665797" y="127635"/>
                      <a:pt x="665797" y="108585"/>
                      <a:pt x="686752" y="104775"/>
                    </a:cubicBezTo>
                    <a:cubicBezTo>
                      <a:pt x="686752" y="81915"/>
                      <a:pt x="687704" y="0"/>
                      <a:pt x="687704" y="0"/>
                    </a:cubicBezTo>
                    <a:close/>
                  </a:path>
                </a:pathLst>
              </a:custGeom>
              <a:solidFill>
                <a:srgbClr val="FFFFFF"/>
              </a:solidFill>
              <a:ln w="9525" cap="flat">
                <a:noFill/>
                <a:prstDash val="solid"/>
                <a:miter/>
              </a:ln>
            </p:spPr>
            <p:txBody>
              <a:bodyPr anchor="ctr"/>
              <a:lstStyle/>
              <a:p>
                <a:pPr algn="ctr"/>
                <a:endParaRPr/>
              </a:p>
            </p:txBody>
          </p:sp>
          <p:sp>
            <p:nvSpPr>
              <p:cNvPr id="21" name="iṧ1íḋè">
                <a:extLst>
                  <a:ext uri="{FF2B5EF4-FFF2-40B4-BE49-F238E27FC236}">
                    <a16:creationId xmlns:a16="http://schemas.microsoft.com/office/drawing/2014/main" xmlns="" id="{E09C9353-9326-4E60-9C99-7A336DACF03C}"/>
                  </a:ext>
                </a:extLst>
              </p:cNvPr>
              <p:cNvSpPr/>
              <p:nvPr/>
            </p:nvSpPr>
            <p:spPr>
              <a:xfrm>
                <a:off x="2665571" y="3886676"/>
                <a:ext cx="447675" cy="104775"/>
              </a:xfrm>
              <a:custGeom>
                <a:avLst/>
                <a:gdLst>
                  <a:gd name="connsiteX0" fmla="*/ 7144 w 447675"/>
                  <a:gd name="connsiteY0" fmla="*/ 36671 h 104775"/>
                  <a:gd name="connsiteX1" fmla="*/ 7144 w 447675"/>
                  <a:gd name="connsiteY1" fmla="*/ 23336 h 104775"/>
                  <a:gd name="connsiteX2" fmla="*/ 10954 w 447675"/>
                  <a:gd name="connsiteY2" fmla="*/ 23336 h 104775"/>
                  <a:gd name="connsiteX3" fmla="*/ 41434 w 447675"/>
                  <a:gd name="connsiteY3" fmla="*/ 17621 h 104775"/>
                  <a:gd name="connsiteX4" fmla="*/ 50006 w 447675"/>
                  <a:gd name="connsiteY4" fmla="*/ 7144 h 104775"/>
                  <a:gd name="connsiteX5" fmla="*/ 75724 w 447675"/>
                  <a:gd name="connsiteY5" fmla="*/ 7144 h 104775"/>
                  <a:gd name="connsiteX6" fmla="*/ 75724 w 447675"/>
                  <a:gd name="connsiteY6" fmla="*/ 100489 h 104775"/>
                  <a:gd name="connsiteX7" fmla="*/ 44291 w 447675"/>
                  <a:gd name="connsiteY7" fmla="*/ 100489 h 104775"/>
                  <a:gd name="connsiteX8" fmla="*/ 44291 w 447675"/>
                  <a:gd name="connsiteY8" fmla="*/ 35719 h 104775"/>
                  <a:gd name="connsiteX9" fmla="*/ 7144 w 447675"/>
                  <a:gd name="connsiteY9" fmla="*/ 35719 h 104775"/>
                  <a:gd name="connsiteX10" fmla="*/ 7144 w 447675"/>
                  <a:gd name="connsiteY10" fmla="*/ 36671 h 104775"/>
                  <a:gd name="connsiteX11" fmla="*/ 132874 w 447675"/>
                  <a:gd name="connsiteY11" fmla="*/ 38576 h 104775"/>
                  <a:gd name="connsiteX12" fmla="*/ 139541 w 447675"/>
                  <a:gd name="connsiteY12" fmla="*/ 52864 h 104775"/>
                  <a:gd name="connsiteX13" fmla="*/ 155734 w 447675"/>
                  <a:gd name="connsiteY13" fmla="*/ 55721 h 104775"/>
                  <a:gd name="connsiteX14" fmla="*/ 170974 w 447675"/>
                  <a:gd name="connsiteY14" fmla="*/ 51911 h 104775"/>
                  <a:gd name="connsiteX15" fmla="*/ 178594 w 447675"/>
                  <a:gd name="connsiteY15" fmla="*/ 39529 h 104775"/>
                  <a:gd name="connsiteX16" fmla="*/ 172879 w 447675"/>
                  <a:gd name="connsiteY16" fmla="*/ 27146 h 104775"/>
                  <a:gd name="connsiteX17" fmla="*/ 154781 w 447675"/>
                  <a:gd name="connsiteY17" fmla="*/ 22384 h 104775"/>
                  <a:gd name="connsiteX18" fmla="*/ 140494 w 447675"/>
                  <a:gd name="connsiteY18" fmla="*/ 25241 h 104775"/>
                  <a:gd name="connsiteX19" fmla="*/ 132874 w 447675"/>
                  <a:gd name="connsiteY19" fmla="*/ 38576 h 104775"/>
                  <a:gd name="connsiteX20" fmla="*/ 132874 w 447675"/>
                  <a:gd name="connsiteY20" fmla="*/ 38576 h 104775"/>
                  <a:gd name="connsiteX21" fmla="*/ 105251 w 447675"/>
                  <a:gd name="connsiteY21" fmla="*/ 79534 h 104775"/>
                  <a:gd name="connsiteX22" fmla="*/ 136684 w 447675"/>
                  <a:gd name="connsiteY22" fmla="*/ 79534 h 104775"/>
                  <a:gd name="connsiteX23" fmla="*/ 142399 w 447675"/>
                  <a:gd name="connsiteY23" fmla="*/ 86201 h 104775"/>
                  <a:gd name="connsiteX24" fmla="*/ 154781 w 447675"/>
                  <a:gd name="connsiteY24" fmla="*/ 88106 h 104775"/>
                  <a:gd name="connsiteX25" fmla="*/ 172879 w 447675"/>
                  <a:gd name="connsiteY25" fmla="*/ 82391 h 104775"/>
                  <a:gd name="connsiteX26" fmla="*/ 181451 w 447675"/>
                  <a:gd name="connsiteY26" fmla="*/ 62389 h 104775"/>
                  <a:gd name="connsiteX27" fmla="*/ 180499 w 447675"/>
                  <a:gd name="connsiteY27" fmla="*/ 62389 h 104775"/>
                  <a:gd name="connsiteX28" fmla="*/ 167164 w 447675"/>
                  <a:gd name="connsiteY28" fmla="*/ 69056 h 104775"/>
                  <a:gd name="connsiteX29" fmla="*/ 150971 w 447675"/>
                  <a:gd name="connsiteY29" fmla="*/ 70961 h 104775"/>
                  <a:gd name="connsiteX30" fmla="*/ 116681 w 447675"/>
                  <a:gd name="connsiteY30" fmla="*/ 62389 h 104775"/>
                  <a:gd name="connsiteX31" fmla="*/ 103346 w 447675"/>
                  <a:gd name="connsiteY31" fmla="*/ 41434 h 104775"/>
                  <a:gd name="connsiteX32" fmla="*/ 118586 w 447675"/>
                  <a:gd name="connsiteY32" fmla="*/ 15716 h 104775"/>
                  <a:gd name="connsiteX33" fmla="*/ 156686 w 447675"/>
                  <a:gd name="connsiteY33" fmla="*/ 7144 h 104775"/>
                  <a:gd name="connsiteX34" fmla="*/ 198596 w 447675"/>
                  <a:gd name="connsiteY34" fmla="*/ 18574 h 104775"/>
                  <a:gd name="connsiteX35" fmla="*/ 212884 w 447675"/>
                  <a:gd name="connsiteY35" fmla="*/ 54769 h 104775"/>
                  <a:gd name="connsiteX36" fmla="*/ 194786 w 447675"/>
                  <a:gd name="connsiteY36" fmla="*/ 91916 h 104775"/>
                  <a:gd name="connsiteX37" fmla="*/ 155734 w 447675"/>
                  <a:gd name="connsiteY37" fmla="*/ 102394 h 104775"/>
                  <a:gd name="connsiteX38" fmla="*/ 122396 w 447675"/>
                  <a:gd name="connsiteY38" fmla="*/ 95726 h 104775"/>
                  <a:gd name="connsiteX39" fmla="*/ 105251 w 447675"/>
                  <a:gd name="connsiteY39" fmla="*/ 79534 h 104775"/>
                  <a:gd name="connsiteX40" fmla="*/ 105251 w 447675"/>
                  <a:gd name="connsiteY40" fmla="*/ 79534 h 104775"/>
                  <a:gd name="connsiteX41" fmla="*/ 221456 w 447675"/>
                  <a:gd name="connsiteY41" fmla="*/ 54769 h 104775"/>
                  <a:gd name="connsiteX42" fmla="*/ 234791 w 447675"/>
                  <a:gd name="connsiteY42" fmla="*/ 18574 h 104775"/>
                  <a:gd name="connsiteX43" fmla="*/ 276701 w 447675"/>
                  <a:gd name="connsiteY43" fmla="*/ 7144 h 104775"/>
                  <a:gd name="connsiteX44" fmla="*/ 317659 w 447675"/>
                  <a:gd name="connsiteY44" fmla="*/ 18574 h 104775"/>
                  <a:gd name="connsiteX45" fmla="*/ 330994 w 447675"/>
                  <a:gd name="connsiteY45" fmla="*/ 54769 h 104775"/>
                  <a:gd name="connsiteX46" fmla="*/ 317659 w 447675"/>
                  <a:gd name="connsiteY46" fmla="*/ 90964 h 104775"/>
                  <a:gd name="connsiteX47" fmla="*/ 275749 w 447675"/>
                  <a:gd name="connsiteY47" fmla="*/ 102394 h 104775"/>
                  <a:gd name="connsiteX48" fmla="*/ 234791 w 447675"/>
                  <a:gd name="connsiteY48" fmla="*/ 90964 h 104775"/>
                  <a:gd name="connsiteX49" fmla="*/ 221456 w 447675"/>
                  <a:gd name="connsiteY49" fmla="*/ 54769 h 104775"/>
                  <a:gd name="connsiteX50" fmla="*/ 221456 w 447675"/>
                  <a:gd name="connsiteY50" fmla="*/ 54769 h 104775"/>
                  <a:gd name="connsiteX51" fmla="*/ 253841 w 447675"/>
                  <a:gd name="connsiteY51" fmla="*/ 54769 h 104775"/>
                  <a:gd name="connsiteX52" fmla="*/ 258604 w 447675"/>
                  <a:gd name="connsiteY52" fmla="*/ 80486 h 104775"/>
                  <a:gd name="connsiteX53" fmla="*/ 276701 w 447675"/>
                  <a:gd name="connsiteY53" fmla="*/ 88106 h 104775"/>
                  <a:gd name="connsiteX54" fmla="*/ 294799 w 447675"/>
                  <a:gd name="connsiteY54" fmla="*/ 80486 h 104775"/>
                  <a:gd name="connsiteX55" fmla="*/ 299561 w 447675"/>
                  <a:gd name="connsiteY55" fmla="*/ 54769 h 104775"/>
                  <a:gd name="connsiteX56" fmla="*/ 294799 w 447675"/>
                  <a:gd name="connsiteY56" fmla="*/ 29051 h 104775"/>
                  <a:gd name="connsiteX57" fmla="*/ 276701 w 447675"/>
                  <a:gd name="connsiteY57" fmla="*/ 21431 h 104775"/>
                  <a:gd name="connsiteX58" fmla="*/ 258604 w 447675"/>
                  <a:gd name="connsiteY58" fmla="*/ 29051 h 104775"/>
                  <a:gd name="connsiteX59" fmla="*/ 253841 w 447675"/>
                  <a:gd name="connsiteY59" fmla="*/ 54769 h 104775"/>
                  <a:gd name="connsiteX60" fmla="*/ 253841 w 447675"/>
                  <a:gd name="connsiteY60" fmla="*/ 54769 h 104775"/>
                  <a:gd name="connsiteX61" fmla="*/ 371951 w 447675"/>
                  <a:gd name="connsiteY61" fmla="*/ 40481 h 104775"/>
                  <a:gd name="connsiteX62" fmla="*/ 341471 w 447675"/>
                  <a:gd name="connsiteY62" fmla="*/ 40481 h 104775"/>
                  <a:gd name="connsiteX63" fmla="*/ 362426 w 447675"/>
                  <a:gd name="connsiteY63" fmla="*/ 12859 h 104775"/>
                  <a:gd name="connsiteX64" fmla="*/ 393859 w 447675"/>
                  <a:gd name="connsiteY64" fmla="*/ 8096 h 104775"/>
                  <a:gd name="connsiteX65" fmla="*/ 432911 w 447675"/>
                  <a:gd name="connsiteY65" fmla="*/ 15716 h 104775"/>
                  <a:gd name="connsiteX66" fmla="*/ 448151 w 447675"/>
                  <a:gd name="connsiteY66" fmla="*/ 37624 h 104775"/>
                  <a:gd name="connsiteX67" fmla="*/ 437674 w 447675"/>
                  <a:gd name="connsiteY67" fmla="*/ 56674 h 104775"/>
                  <a:gd name="connsiteX68" fmla="*/ 415766 w 447675"/>
                  <a:gd name="connsiteY68" fmla="*/ 68104 h 104775"/>
                  <a:gd name="connsiteX69" fmla="*/ 396716 w 447675"/>
                  <a:gd name="connsiteY69" fmla="*/ 75724 h 104775"/>
                  <a:gd name="connsiteX70" fmla="*/ 380524 w 447675"/>
                  <a:gd name="connsiteY70" fmla="*/ 85249 h 104775"/>
                  <a:gd name="connsiteX71" fmla="*/ 449104 w 447675"/>
                  <a:gd name="connsiteY71" fmla="*/ 85249 h 104775"/>
                  <a:gd name="connsiteX72" fmla="*/ 449104 w 447675"/>
                  <a:gd name="connsiteY72" fmla="*/ 101441 h 104775"/>
                  <a:gd name="connsiteX73" fmla="*/ 341471 w 447675"/>
                  <a:gd name="connsiteY73" fmla="*/ 101441 h 104775"/>
                  <a:gd name="connsiteX74" fmla="*/ 347186 w 447675"/>
                  <a:gd name="connsiteY74" fmla="*/ 84296 h 104775"/>
                  <a:gd name="connsiteX75" fmla="*/ 378619 w 447675"/>
                  <a:gd name="connsiteY75" fmla="*/ 64294 h 104775"/>
                  <a:gd name="connsiteX76" fmla="*/ 403384 w 447675"/>
                  <a:gd name="connsiteY76" fmla="*/ 52864 h 104775"/>
                  <a:gd name="connsiteX77" fmla="*/ 418624 w 447675"/>
                  <a:gd name="connsiteY77" fmla="*/ 36671 h 104775"/>
                  <a:gd name="connsiteX78" fmla="*/ 413861 w 447675"/>
                  <a:gd name="connsiteY78" fmla="*/ 28099 h 104775"/>
                  <a:gd name="connsiteX79" fmla="*/ 396716 w 447675"/>
                  <a:gd name="connsiteY79" fmla="*/ 24289 h 104775"/>
                  <a:gd name="connsiteX80" fmla="*/ 376714 w 447675"/>
                  <a:gd name="connsiteY80" fmla="*/ 30004 h 104775"/>
                  <a:gd name="connsiteX81" fmla="*/ 371951 w 447675"/>
                  <a:gd name="connsiteY81" fmla="*/ 40481 h 104775"/>
                  <a:gd name="connsiteX82" fmla="*/ 371951 w 447675"/>
                  <a:gd name="connsiteY82" fmla="*/ 4048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447675" h="104775">
                    <a:moveTo>
                      <a:pt x="7144" y="36671"/>
                    </a:moveTo>
                    <a:lnTo>
                      <a:pt x="7144" y="23336"/>
                    </a:lnTo>
                    <a:lnTo>
                      <a:pt x="10954" y="23336"/>
                    </a:lnTo>
                    <a:cubicBezTo>
                      <a:pt x="24289" y="23336"/>
                      <a:pt x="34766" y="21431"/>
                      <a:pt x="41434" y="17621"/>
                    </a:cubicBezTo>
                    <a:cubicBezTo>
                      <a:pt x="47149" y="14764"/>
                      <a:pt x="50006" y="10954"/>
                      <a:pt x="50006" y="7144"/>
                    </a:cubicBezTo>
                    <a:lnTo>
                      <a:pt x="75724" y="7144"/>
                    </a:lnTo>
                    <a:lnTo>
                      <a:pt x="75724" y="100489"/>
                    </a:lnTo>
                    <a:lnTo>
                      <a:pt x="44291" y="100489"/>
                    </a:lnTo>
                    <a:lnTo>
                      <a:pt x="44291" y="35719"/>
                    </a:lnTo>
                    <a:lnTo>
                      <a:pt x="7144" y="35719"/>
                    </a:lnTo>
                    <a:lnTo>
                      <a:pt x="7144" y="36671"/>
                    </a:lnTo>
                    <a:close/>
                    <a:moveTo>
                      <a:pt x="132874" y="38576"/>
                    </a:moveTo>
                    <a:cubicBezTo>
                      <a:pt x="132874" y="45244"/>
                      <a:pt x="134779" y="50006"/>
                      <a:pt x="139541" y="52864"/>
                    </a:cubicBezTo>
                    <a:cubicBezTo>
                      <a:pt x="143351" y="54769"/>
                      <a:pt x="149066" y="55721"/>
                      <a:pt x="155734" y="55721"/>
                    </a:cubicBezTo>
                    <a:cubicBezTo>
                      <a:pt x="161449" y="55721"/>
                      <a:pt x="167164" y="54769"/>
                      <a:pt x="170974" y="51911"/>
                    </a:cubicBezTo>
                    <a:cubicBezTo>
                      <a:pt x="175736" y="49054"/>
                      <a:pt x="178594" y="45244"/>
                      <a:pt x="178594" y="39529"/>
                    </a:cubicBezTo>
                    <a:cubicBezTo>
                      <a:pt x="178594" y="33814"/>
                      <a:pt x="176689" y="30004"/>
                      <a:pt x="172879" y="27146"/>
                    </a:cubicBezTo>
                    <a:cubicBezTo>
                      <a:pt x="169069" y="24289"/>
                      <a:pt x="163354" y="22384"/>
                      <a:pt x="154781" y="22384"/>
                    </a:cubicBezTo>
                    <a:cubicBezTo>
                      <a:pt x="149066" y="22384"/>
                      <a:pt x="144304" y="23336"/>
                      <a:pt x="140494" y="25241"/>
                    </a:cubicBezTo>
                    <a:cubicBezTo>
                      <a:pt x="135731" y="28099"/>
                      <a:pt x="132874" y="31909"/>
                      <a:pt x="132874" y="38576"/>
                    </a:cubicBezTo>
                    <a:lnTo>
                      <a:pt x="132874" y="38576"/>
                    </a:lnTo>
                    <a:close/>
                    <a:moveTo>
                      <a:pt x="105251" y="79534"/>
                    </a:moveTo>
                    <a:lnTo>
                      <a:pt x="136684" y="79534"/>
                    </a:lnTo>
                    <a:cubicBezTo>
                      <a:pt x="137636" y="82391"/>
                      <a:pt x="139541" y="85249"/>
                      <a:pt x="142399" y="86201"/>
                    </a:cubicBezTo>
                    <a:cubicBezTo>
                      <a:pt x="145256" y="88106"/>
                      <a:pt x="150019" y="88106"/>
                      <a:pt x="154781" y="88106"/>
                    </a:cubicBezTo>
                    <a:cubicBezTo>
                      <a:pt x="162401" y="88106"/>
                      <a:pt x="168116" y="86201"/>
                      <a:pt x="172879" y="82391"/>
                    </a:cubicBezTo>
                    <a:cubicBezTo>
                      <a:pt x="178594" y="77629"/>
                      <a:pt x="181451" y="70961"/>
                      <a:pt x="181451" y="62389"/>
                    </a:cubicBezTo>
                    <a:lnTo>
                      <a:pt x="180499" y="62389"/>
                    </a:lnTo>
                    <a:cubicBezTo>
                      <a:pt x="177641" y="65246"/>
                      <a:pt x="172879" y="67151"/>
                      <a:pt x="167164" y="69056"/>
                    </a:cubicBezTo>
                    <a:cubicBezTo>
                      <a:pt x="162401" y="70009"/>
                      <a:pt x="156686" y="70961"/>
                      <a:pt x="150971" y="70961"/>
                    </a:cubicBezTo>
                    <a:cubicBezTo>
                      <a:pt x="136684" y="70961"/>
                      <a:pt x="125254" y="68104"/>
                      <a:pt x="116681" y="62389"/>
                    </a:cubicBezTo>
                    <a:cubicBezTo>
                      <a:pt x="108109" y="56674"/>
                      <a:pt x="103346" y="50006"/>
                      <a:pt x="103346" y="41434"/>
                    </a:cubicBezTo>
                    <a:cubicBezTo>
                      <a:pt x="103346" y="30004"/>
                      <a:pt x="108109" y="21431"/>
                      <a:pt x="118586" y="15716"/>
                    </a:cubicBezTo>
                    <a:cubicBezTo>
                      <a:pt x="128111" y="10001"/>
                      <a:pt x="140494" y="7144"/>
                      <a:pt x="156686" y="7144"/>
                    </a:cubicBezTo>
                    <a:cubicBezTo>
                      <a:pt x="174784" y="7144"/>
                      <a:pt x="189071" y="10954"/>
                      <a:pt x="198596" y="18574"/>
                    </a:cubicBezTo>
                    <a:cubicBezTo>
                      <a:pt x="208121" y="26194"/>
                      <a:pt x="212884" y="38576"/>
                      <a:pt x="212884" y="54769"/>
                    </a:cubicBezTo>
                    <a:cubicBezTo>
                      <a:pt x="212884" y="71914"/>
                      <a:pt x="207169" y="84296"/>
                      <a:pt x="194786" y="91916"/>
                    </a:cubicBezTo>
                    <a:cubicBezTo>
                      <a:pt x="184309" y="98584"/>
                      <a:pt x="171926" y="102394"/>
                      <a:pt x="155734" y="102394"/>
                    </a:cubicBezTo>
                    <a:cubicBezTo>
                      <a:pt x="142399" y="102394"/>
                      <a:pt x="130969" y="100489"/>
                      <a:pt x="122396" y="95726"/>
                    </a:cubicBezTo>
                    <a:cubicBezTo>
                      <a:pt x="110966" y="92869"/>
                      <a:pt x="106204" y="86201"/>
                      <a:pt x="105251" y="79534"/>
                    </a:cubicBezTo>
                    <a:lnTo>
                      <a:pt x="105251" y="79534"/>
                    </a:lnTo>
                    <a:close/>
                    <a:moveTo>
                      <a:pt x="221456" y="54769"/>
                    </a:moveTo>
                    <a:cubicBezTo>
                      <a:pt x="221456" y="38576"/>
                      <a:pt x="226219" y="26194"/>
                      <a:pt x="234791" y="18574"/>
                    </a:cubicBezTo>
                    <a:cubicBezTo>
                      <a:pt x="243364" y="10954"/>
                      <a:pt x="257651" y="7144"/>
                      <a:pt x="276701" y="7144"/>
                    </a:cubicBezTo>
                    <a:cubicBezTo>
                      <a:pt x="294799" y="7144"/>
                      <a:pt x="309086" y="10954"/>
                      <a:pt x="317659" y="18574"/>
                    </a:cubicBezTo>
                    <a:cubicBezTo>
                      <a:pt x="326231" y="26194"/>
                      <a:pt x="330994" y="38576"/>
                      <a:pt x="330994" y="54769"/>
                    </a:cubicBezTo>
                    <a:cubicBezTo>
                      <a:pt x="330994" y="70961"/>
                      <a:pt x="326231" y="83344"/>
                      <a:pt x="317659" y="90964"/>
                    </a:cubicBezTo>
                    <a:cubicBezTo>
                      <a:pt x="309086" y="98584"/>
                      <a:pt x="294799" y="102394"/>
                      <a:pt x="275749" y="102394"/>
                    </a:cubicBezTo>
                    <a:cubicBezTo>
                      <a:pt x="256699" y="102394"/>
                      <a:pt x="243364" y="98584"/>
                      <a:pt x="234791" y="90964"/>
                    </a:cubicBezTo>
                    <a:cubicBezTo>
                      <a:pt x="226219" y="83344"/>
                      <a:pt x="221456" y="71914"/>
                      <a:pt x="221456" y="54769"/>
                    </a:cubicBezTo>
                    <a:lnTo>
                      <a:pt x="221456" y="54769"/>
                    </a:lnTo>
                    <a:close/>
                    <a:moveTo>
                      <a:pt x="253841" y="54769"/>
                    </a:moveTo>
                    <a:cubicBezTo>
                      <a:pt x="253841" y="67151"/>
                      <a:pt x="255746" y="75724"/>
                      <a:pt x="258604" y="80486"/>
                    </a:cubicBezTo>
                    <a:cubicBezTo>
                      <a:pt x="261461" y="85249"/>
                      <a:pt x="268129" y="88106"/>
                      <a:pt x="276701" y="88106"/>
                    </a:cubicBezTo>
                    <a:cubicBezTo>
                      <a:pt x="285274" y="88106"/>
                      <a:pt x="290989" y="85249"/>
                      <a:pt x="294799" y="80486"/>
                    </a:cubicBezTo>
                    <a:cubicBezTo>
                      <a:pt x="297656" y="75724"/>
                      <a:pt x="299561" y="67151"/>
                      <a:pt x="299561" y="54769"/>
                    </a:cubicBezTo>
                    <a:cubicBezTo>
                      <a:pt x="299561" y="42386"/>
                      <a:pt x="297656" y="33814"/>
                      <a:pt x="294799" y="29051"/>
                    </a:cubicBezTo>
                    <a:cubicBezTo>
                      <a:pt x="291941" y="24289"/>
                      <a:pt x="285274" y="21431"/>
                      <a:pt x="276701" y="21431"/>
                    </a:cubicBezTo>
                    <a:cubicBezTo>
                      <a:pt x="268129" y="21431"/>
                      <a:pt x="262414" y="24289"/>
                      <a:pt x="258604" y="29051"/>
                    </a:cubicBezTo>
                    <a:cubicBezTo>
                      <a:pt x="255746" y="33814"/>
                      <a:pt x="253841" y="42386"/>
                      <a:pt x="253841" y="54769"/>
                    </a:cubicBezTo>
                    <a:lnTo>
                      <a:pt x="253841" y="54769"/>
                    </a:lnTo>
                    <a:close/>
                    <a:moveTo>
                      <a:pt x="371951" y="40481"/>
                    </a:moveTo>
                    <a:lnTo>
                      <a:pt x="341471" y="40481"/>
                    </a:lnTo>
                    <a:cubicBezTo>
                      <a:pt x="341471" y="27146"/>
                      <a:pt x="348139" y="17621"/>
                      <a:pt x="362426" y="12859"/>
                    </a:cubicBezTo>
                    <a:cubicBezTo>
                      <a:pt x="370999" y="9049"/>
                      <a:pt x="381476" y="8096"/>
                      <a:pt x="393859" y="8096"/>
                    </a:cubicBezTo>
                    <a:cubicBezTo>
                      <a:pt x="410051" y="8096"/>
                      <a:pt x="422434" y="10954"/>
                      <a:pt x="432911" y="15716"/>
                    </a:cubicBezTo>
                    <a:cubicBezTo>
                      <a:pt x="443389" y="21431"/>
                      <a:pt x="448151" y="28099"/>
                      <a:pt x="448151" y="37624"/>
                    </a:cubicBezTo>
                    <a:cubicBezTo>
                      <a:pt x="448151" y="44291"/>
                      <a:pt x="444341" y="50959"/>
                      <a:pt x="437674" y="56674"/>
                    </a:cubicBezTo>
                    <a:cubicBezTo>
                      <a:pt x="432911" y="60484"/>
                      <a:pt x="425291" y="64294"/>
                      <a:pt x="415766" y="68104"/>
                    </a:cubicBezTo>
                    <a:cubicBezTo>
                      <a:pt x="409099" y="70961"/>
                      <a:pt x="402431" y="73819"/>
                      <a:pt x="396716" y="75724"/>
                    </a:cubicBezTo>
                    <a:cubicBezTo>
                      <a:pt x="388144" y="79534"/>
                      <a:pt x="382429" y="82391"/>
                      <a:pt x="380524" y="85249"/>
                    </a:cubicBezTo>
                    <a:lnTo>
                      <a:pt x="449104" y="85249"/>
                    </a:lnTo>
                    <a:lnTo>
                      <a:pt x="449104" y="101441"/>
                    </a:lnTo>
                    <a:lnTo>
                      <a:pt x="341471" y="101441"/>
                    </a:lnTo>
                    <a:cubicBezTo>
                      <a:pt x="341471" y="94774"/>
                      <a:pt x="343376" y="89059"/>
                      <a:pt x="347186" y="84296"/>
                    </a:cubicBezTo>
                    <a:cubicBezTo>
                      <a:pt x="352901" y="77629"/>
                      <a:pt x="363379" y="70961"/>
                      <a:pt x="378619" y="64294"/>
                    </a:cubicBezTo>
                    <a:cubicBezTo>
                      <a:pt x="391954" y="58579"/>
                      <a:pt x="399574" y="54769"/>
                      <a:pt x="403384" y="52864"/>
                    </a:cubicBezTo>
                    <a:cubicBezTo>
                      <a:pt x="412909" y="48101"/>
                      <a:pt x="418624" y="42386"/>
                      <a:pt x="418624" y="36671"/>
                    </a:cubicBezTo>
                    <a:cubicBezTo>
                      <a:pt x="418624" y="32861"/>
                      <a:pt x="416719" y="30004"/>
                      <a:pt x="413861" y="28099"/>
                    </a:cubicBezTo>
                    <a:cubicBezTo>
                      <a:pt x="410051" y="25241"/>
                      <a:pt x="404336" y="24289"/>
                      <a:pt x="396716" y="24289"/>
                    </a:cubicBezTo>
                    <a:cubicBezTo>
                      <a:pt x="387191" y="24289"/>
                      <a:pt x="380524" y="26194"/>
                      <a:pt x="376714" y="30004"/>
                    </a:cubicBezTo>
                    <a:cubicBezTo>
                      <a:pt x="372904" y="30956"/>
                      <a:pt x="371951" y="34766"/>
                      <a:pt x="371951" y="40481"/>
                    </a:cubicBezTo>
                    <a:lnTo>
                      <a:pt x="371951" y="40481"/>
                    </a:lnTo>
                    <a:close/>
                  </a:path>
                </a:pathLst>
              </a:custGeom>
              <a:solidFill>
                <a:srgbClr val="FFFFFF"/>
              </a:solidFill>
              <a:ln w="9525" cap="flat">
                <a:noFill/>
                <a:prstDash val="solid"/>
                <a:miter/>
              </a:ln>
            </p:spPr>
            <p:txBody>
              <a:bodyPr anchor="ctr"/>
              <a:lstStyle/>
              <a:p>
                <a:pPr algn="ctr"/>
                <a:endParaRPr/>
              </a:p>
            </p:txBody>
          </p:sp>
          <p:sp>
            <p:nvSpPr>
              <p:cNvPr id="22" name="îSḻïḑê">
                <a:extLst>
                  <a:ext uri="{FF2B5EF4-FFF2-40B4-BE49-F238E27FC236}">
                    <a16:creationId xmlns:a16="http://schemas.microsoft.com/office/drawing/2014/main" xmlns="" id="{B1895680-24CC-4541-B859-8FD709DB092F}"/>
                  </a:ext>
                </a:extLst>
              </p:cNvPr>
              <p:cNvSpPr/>
              <p:nvPr/>
            </p:nvSpPr>
            <p:spPr>
              <a:xfrm>
                <a:off x="2171224" y="2720816"/>
                <a:ext cx="1447800" cy="1447800"/>
              </a:xfrm>
              <a:custGeom>
                <a:avLst/>
                <a:gdLst>
                  <a:gd name="connsiteX0" fmla="*/ 724376 w 1447800"/>
                  <a:gd name="connsiteY0" fmla="*/ 7144 h 1447800"/>
                  <a:gd name="connsiteX1" fmla="*/ 1231106 w 1447800"/>
                  <a:gd name="connsiteY1" fmla="*/ 217646 h 1447800"/>
                  <a:gd name="connsiteX2" fmla="*/ 1441609 w 1447800"/>
                  <a:gd name="connsiteY2" fmla="*/ 726281 h 1447800"/>
                  <a:gd name="connsiteX3" fmla="*/ 1231106 w 1447800"/>
                  <a:gd name="connsiteY3" fmla="*/ 1234916 h 1447800"/>
                  <a:gd name="connsiteX4" fmla="*/ 724376 w 1447800"/>
                  <a:gd name="connsiteY4" fmla="*/ 1445419 h 1447800"/>
                  <a:gd name="connsiteX5" fmla="*/ 217646 w 1447800"/>
                  <a:gd name="connsiteY5" fmla="*/ 1234916 h 1447800"/>
                  <a:gd name="connsiteX6" fmla="*/ 7144 w 1447800"/>
                  <a:gd name="connsiteY6" fmla="*/ 725329 h 1447800"/>
                  <a:gd name="connsiteX7" fmla="*/ 217646 w 1447800"/>
                  <a:gd name="connsiteY7" fmla="*/ 216694 h 1447800"/>
                  <a:gd name="connsiteX8" fmla="*/ 724376 w 1447800"/>
                  <a:gd name="connsiteY8" fmla="*/ 7144 h 1447800"/>
                  <a:gd name="connsiteX9" fmla="*/ 724376 w 1447800"/>
                  <a:gd name="connsiteY9" fmla="*/ 7144 h 1447800"/>
                  <a:gd name="connsiteX10" fmla="*/ 1219676 w 1447800"/>
                  <a:gd name="connsiteY10" fmla="*/ 229076 h 1447800"/>
                  <a:gd name="connsiteX11" fmla="*/ 724376 w 1447800"/>
                  <a:gd name="connsiteY11" fmla="*/ 23336 h 1447800"/>
                  <a:gd name="connsiteX12" fmla="*/ 229076 w 1447800"/>
                  <a:gd name="connsiteY12" fmla="*/ 229076 h 1447800"/>
                  <a:gd name="connsiteX13" fmla="*/ 24289 w 1447800"/>
                  <a:gd name="connsiteY13" fmla="*/ 725329 h 1447800"/>
                  <a:gd name="connsiteX14" fmla="*/ 229076 w 1447800"/>
                  <a:gd name="connsiteY14" fmla="*/ 1221581 h 1447800"/>
                  <a:gd name="connsiteX15" fmla="*/ 724376 w 1447800"/>
                  <a:gd name="connsiteY15" fmla="*/ 1427321 h 1447800"/>
                  <a:gd name="connsiteX16" fmla="*/ 1219676 w 1447800"/>
                  <a:gd name="connsiteY16" fmla="*/ 1221581 h 1447800"/>
                  <a:gd name="connsiteX17" fmla="*/ 1424464 w 1447800"/>
                  <a:gd name="connsiteY17" fmla="*/ 725329 h 1447800"/>
                  <a:gd name="connsiteX18" fmla="*/ 1219676 w 1447800"/>
                  <a:gd name="connsiteY18" fmla="*/ 229076 h 1447800"/>
                  <a:gd name="connsiteX19" fmla="*/ 1219676 w 1447800"/>
                  <a:gd name="connsiteY19" fmla="*/ 229076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447800" h="1447800">
                    <a:moveTo>
                      <a:pt x="724376" y="7144"/>
                    </a:moveTo>
                    <a:cubicBezTo>
                      <a:pt x="922496" y="7144"/>
                      <a:pt x="1101566" y="87154"/>
                      <a:pt x="1231106" y="217646"/>
                    </a:cubicBezTo>
                    <a:cubicBezTo>
                      <a:pt x="1360646" y="348139"/>
                      <a:pt x="1441609" y="527209"/>
                      <a:pt x="1441609" y="726281"/>
                    </a:cubicBezTo>
                    <a:cubicBezTo>
                      <a:pt x="1441609" y="924401"/>
                      <a:pt x="1361599" y="1104424"/>
                      <a:pt x="1231106" y="1234916"/>
                    </a:cubicBezTo>
                    <a:cubicBezTo>
                      <a:pt x="1101566" y="1365409"/>
                      <a:pt x="921544" y="1445419"/>
                      <a:pt x="724376" y="1445419"/>
                    </a:cubicBezTo>
                    <a:cubicBezTo>
                      <a:pt x="526256" y="1445419"/>
                      <a:pt x="347186" y="1365409"/>
                      <a:pt x="217646" y="1234916"/>
                    </a:cubicBezTo>
                    <a:cubicBezTo>
                      <a:pt x="87154" y="1103471"/>
                      <a:pt x="7144" y="924401"/>
                      <a:pt x="7144" y="725329"/>
                    </a:cubicBezTo>
                    <a:cubicBezTo>
                      <a:pt x="7144" y="527209"/>
                      <a:pt x="87154" y="347186"/>
                      <a:pt x="217646" y="216694"/>
                    </a:cubicBezTo>
                    <a:cubicBezTo>
                      <a:pt x="347186" y="87154"/>
                      <a:pt x="526256" y="7144"/>
                      <a:pt x="724376" y="7144"/>
                    </a:cubicBezTo>
                    <a:lnTo>
                      <a:pt x="724376" y="7144"/>
                    </a:lnTo>
                    <a:close/>
                    <a:moveTo>
                      <a:pt x="1219676" y="229076"/>
                    </a:moveTo>
                    <a:cubicBezTo>
                      <a:pt x="1092994" y="102394"/>
                      <a:pt x="917734" y="23336"/>
                      <a:pt x="724376" y="23336"/>
                    </a:cubicBezTo>
                    <a:cubicBezTo>
                      <a:pt x="531019" y="23336"/>
                      <a:pt x="355759" y="101441"/>
                      <a:pt x="229076" y="229076"/>
                    </a:cubicBezTo>
                    <a:cubicBezTo>
                      <a:pt x="102394" y="356711"/>
                      <a:pt x="24289" y="531971"/>
                      <a:pt x="24289" y="725329"/>
                    </a:cubicBezTo>
                    <a:cubicBezTo>
                      <a:pt x="24289" y="918686"/>
                      <a:pt x="102394" y="1094899"/>
                      <a:pt x="229076" y="1221581"/>
                    </a:cubicBezTo>
                    <a:cubicBezTo>
                      <a:pt x="355759" y="1349216"/>
                      <a:pt x="531019" y="1427321"/>
                      <a:pt x="724376" y="1427321"/>
                    </a:cubicBezTo>
                    <a:cubicBezTo>
                      <a:pt x="917734" y="1427321"/>
                      <a:pt x="1092994" y="1349216"/>
                      <a:pt x="1219676" y="1221581"/>
                    </a:cubicBezTo>
                    <a:cubicBezTo>
                      <a:pt x="1346359" y="1094899"/>
                      <a:pt x="1424464" y="918686"/>
                      <a:pt x="1424464" y="725329"/>
                    </a:cubicBezTo>
                    <a:cubicBezTo>
                      <a:pt x="1424464" y="531971"/>
                      <a:pt x="1346359" y="356711"/>
                      <a:pt x="1219676" y="229076"/>
                    </a:cubicBezTo>
                    <a:lnTo>
                      <a:pt x="1219676" y="229076"/>
                    </a:lnTo>
                    <a:close/>
                  </a:path>
                </a:pathLst>
              </a:custGeom>
              <a:solidFill>
                <a:srgbClr val="231815"/>
              </a:solidFill>
              <a:ln w="9525" cap="flat">
                <a:noFill/>
                <a:prstDash val="solid"/>
                <a:miter/>
              </a:ln>
            </p:spPr>
            <p:txBody>
              <a:bodyPr anchor="ctr"/>
              <a:lstStyle/>
              <a:p>
                <a:pPr algn="ctr"/>
                <a:endParaRPr/>
              </a:p>
            </p:txBody>
          </p:sp>
          <p:sp>
            <p:nvSpPr>
              <p:cNvPr id="23" name="ï$liḓe">
                <a:extLst>
                  <a:ext uri="{FF2B5EF4-FFF2-40B4-BE49-F238E27FC236}">
                    <a16:creationId xmlns:a16="http://schemas.microsoft.com/office/drawing/2014/main" xmlns="" id="{4671B505-B4FA-4B12-AD6E-B606F618F128}"/>
                  </a:ext>
                </a:extLst>
              </p:cNvPr>
              <p:cNvSpPr/>
              <p:nvPr/>
            </p:nvSpPr>
            <p:spPr>
              <a:xfrm>
                <a:off x="2036446" y="3469005"/>
                <a:ext cx="1724267" cy="808672"/>
              </a:xfrm>
              <a:custGeom>
                <a:avLst/>
                <a:gdLst>
                  <a:gd name="connsiteX0" fmla="*/ 1062990 w 1724267"/>
                  <a:gd name="connsiteY0" fmla="*/ 744855 h 808672"/>
                  <a:gd name="connsiteX1" fmla="*/ 1039177 w 1724267"/>
                  <a:gd name="connsiteY1" fmla="*/ 756285 h 808672"/>
                  <a:gd name="connsiteX2" fmla="*/ 1034415 w 1724267"/>
                  <a:gd name="connsiteY2" fmla="*/ 769620 h 808672"/>
                  <a:gd name="connsiteX3" fmla="*/ 1040130 w 1724267"/>
                  <a:gd name="connsiteY3" fmla="*/ 777240 h 808672"/>
                  <a:gd name="connsiteX4" fmla="*/ 1050607 w 1724267"/>
                  <a:gd name="connsiteY4" fmla="*/ 778192 h 808672"/>
                  <a:gd name="connsiteX5" fmla="*/ 1059180 w 1724267"/>
                  <a:gd name="connsiteY5" fmla="*/ 774382 h 808672"/>
                  <a:gd name="connsiteX6" fmla="*/ 1068705 w 1724267"/>
                  <a:gd name="connsiteY6" fmla="*/ 764857 h 808672"/>
                  <a:gd name="connsiteX7" fmla="*/ 891540 w 1724267"/>
                  <a:gd name="connsiteY7" fmla="*/ 736282 h 808672"/>
                  <a:gd name="connsiteX8" fmla="*/ 899160 w 1724267"/>
                  <a:gd name="connsiteY8" fmla="*/ 736282 h 808672"/>
                  <a:gd name="connsiteX9" fmla="*/ 901065 w 1724267"/>
                  <a:gd name="connsiteY9" fmla="*/ 784860 h 808672"/>
                  <a:gd name="connsiteX10" fmla="*/ 903922 w 1724267"/>
                  <a:gd name="connsiteY10" fmla="*/ 799147 h 808672"/>
                  <a:gd name="connsiteX11" fmla="*/ 914400 w 1724267"/>
                  <a:gd name="connsiteY11" fmla="*/ 802957 h 808672"/>
                  <a:gd name="connsiteX12" fmla="*/ 914400 w 1724267"/>
                  <a:gd name="connsiteY12" fmla="*/ 806767 h 808672"/>
                  <a:gd name="connsiteX13" fmla="*/ 884872 w 1724267"/>
                  <a:gd name="connsiteY13" fmla="*/ 806767 h 808672"/>
                  <a:gd name="connsiteX14" fmla="*/ 884872 w 1724267"/>
                  <a:gd name="connsiteY14" fmla="*/ 794385 h 808672"/>
                  <a:gd name="connsiteX15" fmla="*/ 871537 w 1724267"/>
                  <a:gd name="connsiteY15" fmla="*/ 803910 h 808672"/>
                  <a:gd name="connsiteX16" fmla="*/ 857250 w 1724267"/>
                  <a:gd name="connsiteY16" fmla="*/ 807720 h 808672"/>
                  <a:gd name="connsiteX17" fmla="*/ 842962 w 1724267"/>
                  <a:gd name="connsiteY17" fmla="*/ 802957 h 808672"/>
                  <a:gd name="connsiteX18" fmla="*/ 838200 w 1724267"/>
                  <a:gd name="connsiteY18" fmla="*/ 785812 h 808672"/>
                  <a:gd name="connsiteX19" fmla="*/ 837247 w 1724267"/>
                  <a:gd name="connsiteY19" fmla="*/ 762952 h 808672"/>
                  <a:gd name="connsiteX20" fmla="*/ 834390 w 1724267"/>
                  <a:gd name="connsiteY20" fmla="*/ 748665 h 808672"/>
                  <a:gd name="connsiteX21" fmla="*/ 824865 w 1724267"/>
                  <a:gd name="connsiteY21" fmla="*/ 744855 h 808672"/>
                  <a:gd name="connsiteX22" fmla="*/ 824865 w 1724267"/>
                  <a:gd name="connsiteY22" fmla="*/ 741045 h 808672"/>
                  <a:gd name="connsiteX23" fmla="*/ 836295 w 1724267"/>
                  <a:gd name="connsiteY23" fmla="*/ 740092 h 808672"/>
                  <a:gd name="connsiteX24" fmla="*/ 843915 w 1724267"/>
                  <a:gd name="connsiteY24" fmla="*/ 737235 h 808672"/>
                  <a:gd name="connsiteX25" fmla="*/ 851535 w 1724267"/>
                  <a:gd name="connsiteY25" fmla="*/ 737235 h 808672"/>
                  <a:gd name="connsiteX26" fmla="*/ 853440 w 1724267"/>
                  <a:gd name="connsiteY26" fmla="*/ 785812 h 808672"/>
                  <a:gd name="connsiteX27" fmla="*/ 856297 w 1724267"/>
                  <a:gd name="connsiteY27" fmla="*/ 797242 h 808672"/>
                  <a:gd name="connsiteX28" fmla="*/ 864870 w 1724267"/>
                  <a:gd name="connsiteY28" fmla="*/ 800100 h 808672"/>
                  <a:gd name="connsiteX29" fmla="*/ 875347 w 1724267"/>
                  <a:gd name="connsiteY29" fmla="*/ 797242 h 808672"/>
                  <a:gd name="connsiteX30" fmla="*/ 885825 w 1724267"/>
                  <a:gd name="connsiteY30" fmla="*/ 788670 h 808672"/>
                  <a:gd name="connsiteX31" fmla="*/ 884872 w 1724267"/>
                  <a:gd name="connsiteY31" fmla="*/ 762000 h 808672"/>
                  <a:gd name="connsiteX32" fmla="*/ 882015 w 1724267"/>
                  <a:gd name="connsiteY32" fmla="*/ 747712 h 808672"/>
                  <a:gd name="connsiteX33" fmla="*/ 872490 w 1724267"/>
                  <a:gd name="connsiteY33" fmla="*/ 743902 h 808672"/>
                  <a:gd name="connsiteX34" fmla="*/ 872490 w 1724267"/>
                  <a:gd name="connsiteY34" fmla="*/ 740092 h 808672"/>
                  <a:gd name="connsiteX35" fmla="*/ 883920 w 1724267"/>
                  <a:gd name="connsiteY35" fmla="*/ 739140 h 808672"/>
                  <a:gd name="connsiteX36" fmla="*/ 891540 w 1724267"/>
                  <a:gd name="connsiteY36" fmla="*/ 736282 h 808672"/>
                  <a:gd name="connsiteX37" fmla="*/ 978217 w 1724267"/>
                  <a:gd name="connsiteY37" fmla="*/ 727710 h 808672"/>
                  <a:gd name="connsiteX38" fmla="*/ 985837 w 1724267"/>
                  <a:gd name="connsiteY38" fmla="*/ 728662 h 808672"/>
                  <a:gd name="connsiteX39" fmla="*/ 988695 w 1724267"/>
                  <a:gd name="connsiteY39" fmla="*/ 733425 h 808672"/>
                  <a:gd name="connsiteX40" fmla="*/ 987742 w 1724267"/>
                  <a:gd name="connsiteY40" fmla="*/ 739140 h 808672"/>
                  <a:gd name="connsiteX41" fmla="*/ 982027 w 1724267"/>
                  <a:gd name="connsiteY41" fmla="*/ 741997 h 808672"/>
                  <a:gd name="connsiteX42" fmla="*/ 975360 w 1724267"/>
                  <a:gd name="connsiteY42" fmla="*/ 741045 h 808672"/>
                  <a:gd name="connsiteX43" fmla="*/ 968692 w 1724267"/>
                  <a:gd name="connsiteY43" fmla="*/ 739140 h 808672"/>
                  <a:gd name="connsiteX44" fmla="*/ 962977 w 1724267"/>
                  <a:gd name="connsiteY44" fmla="*/ 741997 h 808672"/>
                  <a:gd name="connsiteX45" fmla="*/ 956310 w 1724267"/>
                  <a:gd name="connsiteY45" fmla="*/ 748665 h 808672"/>
                  <a:gd name="connsiteX46" fmla="*/ 960120 w 1724267"/>
                  <a:gd name="connsiteY46" fmla="*/ 777240 h 808672"/>
                  <a:gd name="connsiteX47" fmla="*/ 964882 w 1724267"/>
                  <a:gd name="connsiteY47" fmla="*/ 793432 h 808672"/>
                  <a:gd name="connsiteX48" fmla="*/ 975360 w 1724267"/>
                  <a:gd name="connsiteY48" fmla="*/ 796290 h 808672"/>
                  <a:gd name="connsiteX49" fmla="*/ 976312 w 1724267"/>
                  <a:gd name="connsiteY49" fmla="*/ 800100 h 808672"/>
                  <a:gd name="connsiteX50" fmla="*/ 936307 w 1724267"/>
                  <a:gd name="connsiteY50" fmla="*/ 804862 h 808672"/>
                  <a:gd name="connsiteX51" fmla="*/ 936307 w 1724267"/>
                  <a:gd name="connsiteY51" fmla="*/ 801052 h 808672"/>
                  <a:gd name="connsiteX52" fmla="*/ 945832 w 1724267"/>
                  <a:gd name="connsiteY52" fmla="*/ 795337 h 808672"/>
                  <a:gd name="connsiteX53" fmla="*/ 946785 w 1724267"/>
                  <a:gd name="connsiteY53" fmla="*/ 779145 h 808672"/>
                  <a:gd name="connsiteX54" fmla="*/ 943927 w 1724267"/>
                  <a:gd name="connsiteY54" fmla="*/ 758190 h 808672"/>
                  <a:gd name="connsiteX55" fmla="*/ 939165 w 1724267"/>
                  <a:gd name="connsiteY55" fmla="*/ 744855 h 808672"/>
                  <a:gd name="connsiteX56" fmla="*/ 928687 w 1724267"/>
                  <a:gd name="connsiteY56" fmla="*/ 741997 h 808672"/>
                  <a:gd name="connsiteX57" fmla="*/ 928687 w 1724267"/>
                  <a:gd name="connsiteY57" fmla="*/ 738187 h 808672"/>
                  <a:gd name="connsiteX58" fmla="*/ 940117 w 1724267"/>
                  <a:gd name="connsiteY58" fmla="*/ 735330 h 808672"/>
                  <a:gd name="connsiteX59" fmla="*/ 947737 w 1724267"/>
                  <a:gd name="connsiteY59" fmla="*/ 732472 h 808672"/>
                  <a:gd name="connsiteX60" fmla="*/ 955357 w 1724267"/>
                  <a:gd name="connsiteY60" fmla="*/ 731520 h 808672"/>
                  <a:gd name="connsiteX61" fmla="*/ 956310 w 1724267"/>
                  <a:gd name="connsiteY61" fmla="*/ 741997 h 808672"/>
                  <a:gd name="connsiteX62" fmla="*/ 966787 w 1724267"/>
                  <a:gd name="connsiteY62" fmla="*/ 732472 h 808672"/>
                  <a:gd name="connsiteX63" fmla="*/ 978217 w 1724267"/>
                  <a:gd name="connsiteY63" fmla="*/ 727710 h 808672"/>
                  <a:gd name="connsiteX64" fmla="*/ 1055370 w 1724267"/>
                  <a:gd name="connsiteY64" fmla="*/ 712470 h 808672"/>
                  <a:gd name="connsiteX65" fmla="*/ 1065847 w 1724267"/>
                  <a:gd name="connsiteY65" fmla="*/ 715327 h 808672"/>
                  <a:gd name="connsiteX66" fmla="*/ 1071562 w 1724267"/>
                  <a:gd name="connsiteY66" fmla="*/ 721042 h 808672"/>
                  <a:gd name="connsiteX67" fmla="*/ 1075372 w 1724267"/>
                  <a:gd name="connsiteY67" fmla="*/ 732472 h 808672"/>
                  <a:gd name="connsiteX68" fmla="*/ 1082040 w 1724267"/>
                  <a:gd name="connsiteY68" fmla="*/ 762000 h 808672"/>
                  <a:gd name="connsiteX69" fmla="*/ 1085850 w 1724267"/>
                  <a:gd name="connsiteY69" fmla="*/ 770572 h 808672"/>
                  <a:gd name="connsiteX70" fmla="*/ 1091565 w 1724267"/>
                  <a:gd name="connsiteY70" fmla="*/ 771525 h 808672"/>
                  <a:gd name="connsiteX71" fmla="*/ 1093470 w 1724267"/>
                  <a:gd name="connsiteY71" fmla="*/ 770572 h 808672"/>
                  <a:gd name="connsiteX72" fmla="*/ 1096327 w 1724267"/>
                  <a:gd name="connsiteY72" fmla="*/ 768667 h 808672"/>
                  <a:gd name="connsiteX73" fmla="*/ 1099185 w 1724267"/>
                  <a:gd name="connsiteY73" fmla="*/ 771525 h 808672"/>
                  <a:gd name="connsiteX74" fmla="*/ 1093470 w 1724267"/>
                  <a:gd name="connsiteY74" fmla="*/ 776287 h 808672"/>
                  <a:gd name="connsiteX75" fmla="*/ 1087755 w 1724267"/>
                  <a:gd name="connsiteY75" fmla="*/ 779145 h 808672"/>
                  <a:gd name="connsiteX76" fmla="*/ 1077277 w 1724267"/>
                  <a:gd name="connsiteY76" fmla="*/ 779145 h 808672"/>
                  <a:gd name="connsiteX77" fmla="*/ 1070610 w 1724267"/>
                  <a:gd name="connsiteY77" fmla="*/ 771525 h 808672"/>
                  <a:gd name="connsiteX78" fmla="*/ 1060132 w 1724267"/>
                  <a:gd name="connsiteY78" fmla="*/ 782002 h 808672"/>
                  <a:gd name="connsiteX79" fmla="*/ 1046797 w 1724267"/>
                  <a:gd name="connsiteY79" fmla="*/ 787717 h 808672"/>
                  <a:gd name="connsiteX80" fmla="*/ 1030605 w 1724267"/>
                  <a:gd name="connsiteY80" fmla="*/ 786765 h 808672"/>
                  <a:gd name="connsiteX81" fmla="*/ 1022032 w 1724267"/>
                  <a:gd name="connsiteY81" fmla="*/ 775335 h 808672"/>
                  <a:gd name="connsiteX82" fmla="*/ 1029652 w 1724267"/>
                  <a:gd name="connsiteY82" fmla="*/ 756285 h 808672"/>
                  <a:gd name="connsiteX83" fmla="*/ 1062990 w 1724267"/>
                  <a:gd name="connsiteY83" fmla="*/ 740092 h 808672"/>
                  <a:gd name="connsiteX84" fmla="*/ 1061085 w 1724267"/>
                  <a:gd name="connsiteY84" fmla="*/ 730567 h 808672"/>
                  <a:gd name="connsiteX85" fmla="*/ 1059180 w 1724267"/>
                  <a:gd name="connsiteY85" fmla="*/ 723900 h 808672"/>
                  <a:gd name="connsiteX86" fmla="*/ 1056322 w 1724267"/>
                  <a:gd name="connsiteY86" fmla="*/ 721042 h 808672"/>
                  <a:gd name="connsiteX87" fmla="*/ 1050607 w 1724267"/>
                  <a:gd name="connsiteY87" fmla="*/ 719137 h 808672"/>
                  <a:gd name="connsiteX88" fmla="*/ 1042987 w 1724267"/>
                  <a:gd name="connsiteY88" fmla="*/ 719137 h 808672"/>
                  <a:gd name="connsiteX89" fmla="*/ 1033462 w 1724267"/>
                  <a:gd name="connsiteY89" fmla="*/ 723900 h 808672"/>
                  <a:gd name="connsiteX90" fmla="*/ 1029652 w 1724267"/>
                  <a:gd name="connsiteY90" fmla="*/ 730567 h 808672"/>
                  <a:gd name="connsiteX91" fmla="*/ 1029652 w 1724267"/>
                  <a:gd name="connsiteY91" fmla="*/ 733425 h 808672"/>
                  <a:gd name="connsiteX92" fmla="*/ 1023937 w 1724267"/>
                  <a:gd name="connsiteY92" fmla="*/ 742950 h 808672"/>
                  <a:gd name="connsiteX93" fmla="*/ 1019175 w 1724267"/>
                  <a:gd name="connsiteY93" fmla="*/ 741997 h 808672"/>
                  <a:gd name="connsiteX94" fmla="*/ 1016317 w 1724267"/>
                  <a:gd name="connsiteY94" fmla="*/ 737235 h 808672"/>
                  <a:gd name="connsiteX95" fmla="*/ 1022032 w 1724267"/>
                  <a:gd name="connsiteY95" fmla="*/ 723900 h 808672"/>
                  <a:gd name="connsiteX96" fmla="*/ 1042035 w 1724267"/>
                  <a:gd name="connsiteY96" fmla="*/ 713422 h 808672"/>
                  <a:gd name="connsiteX97" fmla="*/ 1055370 w 1724267"/>
                  <a:gd name="connsiteY97" fmla="*/ 712470 h 808672"/>
                  <a:gd name="connsiteX98" fmla="*/ 785812 w 1724267"/>
                  <a:gd name="connsiteY98" fmla="*/ 709612 h 808672"/>
                  <a:gd name="connsiteX99" fmla="*/ 791527 w 1724267"/>
                  <a:gd name="connsiteY99" fmla="*/ 710565 h 808672"/>
                  <a:gd name="connsiteX100" fmla="*/ 788670 w 1724267"/>
                  <a:gd name="connsiteY100" fmla="*/ 736282 h 808672"/>
                  <a:gd name="connsiteX101" fmla="*/ 808672 w 1724267"/>
                  <a:gd name="connsiteY101" fmla="*/ 738187 h 808672"/>
                  <a:gd name="connsiteX102" fmla="*/ 807720 w 1724267"/>
                  <a:gd name="connsiteY102" fmla="*/ 742950 h 808672"/>
                  <a:gd name="connsiteX103" fmla="*/ 787717 w 1724267"/>
                  <a:gd name="connsiteY103" fmla="*/ 741045 h 808672"/>
                  <a:gd name="connsiteX104" fmla="*/ 782955 w 1724267"/>
                  <a:gd name="connsiteY104" fmla="*/ 789622 h 808672"/>
                  <a:gd name="connsiteX105" fmla="*/ 784860 w 1724267"/>
                  <a:gd name="connsiteY105" fmla="*/ 799147 h 808672"/>
                  <a:gd name="connsiteX106" fmla="*/ 791527 w 1724267"/>
                  <a:gd name="connsiteY106" fmla="*/ 802957 h 808672"/>
                  <a:gd name="connsiteX107" fmla="*/ 797242 w 1724267"/>
                  <a:gd name="connsiteY107" fmla="*/ 802005 h 808672"/>
                  <a:gd name="connsiteX108" fmla="*/ 803910 w 1724267"/>
                  <a:gd name="connsiteY108" fmla="*/ 799147 h 808672"/>
                  <a:gd name="connsiteX109" fmla="*/ 806767 w 1724267"/>
                  <a:gd name="connsiteY109" fmla="*/ 802957 h 808672"/>
                  <a:gd name="connsiteX110" fmla="*/ 797242 w 1724267"/>
                  <a:gd name="connsiteY110" fmla="*/ 807720 h 808672"/>
                  <a:gd name="connsiteX111" fmla="*/ 786765 w 1724267"/>
                  <a:gd name="connsiteY111" fmla="*/ 808672 h 808672"/>
                  <a:gd name="connsiteX112" fmla="*/ 773430 w 1724267"/>
                  <a:gd name="connsiteY112" fmla="*/ 802957 h 808672"/>
                  <a:gd name="connsiteX113" fmla="*/ 769620 w 1724267"/>
                  <a:gd name="connsiteY113" fmla="*/ 789622 h 808672"/>
                  <a:gd name="connsiteX114" fmla="*/ 774382 w 1724267"/>
                  <a:gd name="connsiteY114" fmla="*/ 738187 h 808672"/>
                  <a:gd name="connsiteX115" fmla="*/ 762952 w 1724267"/>
                  <a:gd name="connsiteY115" fmla="*/ 737235 h 808672"/>
                  <a:gd name="connsiteX116" fmla="*/ 763905 w 1724267"/>
                  <a:gd name="connsiteY116" fmla="*/ 732472 h 808672"/>
                  <a:gd name="connsiteX117" fmla="*/ 779145 w 1724267"/>
                  <a:gd name="connsiteY117" fmla="*/ 728662 h 808672"/>
                  <a:gd name="connsiteX118" fmla="*/ 785812 w 1724267"/>
                  <a:gd name="connsiteY118" fmla="*/ 709612 h 808672"/>
                  <a:gd name="connsiteX119" fmla="*/ 601027 w 1724267"/>
                  <a:gd name="connsiteY119" fmla="*/ 703897 h 808672"/>
                  <a:gd name="connsiteX120" fmla="*/ 612457 w 1724267"/>
                  <a:gd name="connsiteY120" fmla="*/ 705802 h 808672"/>
                  <a:gd name="connsiteX121" fmla="*/ 621030 w 1724267"/>
                  <a:gd name="connsiteY121" fmla="*/ 704850 h 808672"/>
                  <a:gd name="connsiteX122" fmla="*/ 628650 w 1724267"/>
                  <a:gd name="connsiteY122" fmla="*/ 706755 h 808672"/>
                  <a:gd name="connsiteX123" fmla="*/ 617220 w 1724267"/>
                  <a:gd name="connsiteY123" fmla="*/ 754380 h 808672"/>
                  <a:gd name="connsiteX124" fmla="*/ 617220 w 1724267"/>
                  <a:gd name="connsiteY124" fmla="*/ 765810 h 808672"/>
                  <a:gd name="connsiteX125" fmla="*/ 624840 w 1724267"/>
                  <a:gd name="connsiteY125" fmla="*/ 771525 h 808672"/>
                  <a:gd name="connsiteX126" fmla="*/ 636270 w 1724267"/>
                  <a:gd name="connsiteY126" fmla="*/ 771525 h 808672"/>
                  <a:gd name="connsiteX127" fmla="*/ 649605 w 1724267"/>
                  <a:gd name="connsiteY127" fmla="*/ 765810 h 808672"/>
                  <a:gd name="connsiteX128" fmla="*/ 656272 w 1724267"/>
                  <a:gd name="connsiteY128" fmla="*/ 740092 h 808672"/>
                  <a:gd name="connsiteX129" fmla="*/ 657225 w 1724267"/>
                  <a:gd name="connsiteY129" fmla="*/ 725805 h 808672"/>
                  <a:gd name="connsiteX130" fmla="*/ 648652 w 1724267"/>
                  <a:gd name="connsiteY130" fmla="*/ 719137 h 808672"/>
                  <a:gd name="connsiteX131" fmla="*/ 649605 w 1724267"/>
                  <a:gd name="connsiteY131" fmla="*/ 715327 h 808672"/>
                  <a:gd name="connsiteX132" fmla="*/ 661035 w 1724267"/>
                  <a:gd name="connsiteY132" fmla="*/ 717232 h 808672"/>
                  <a:gd name="connsiteX133" fmla="*/ 669607 w 1724267"/>
                  <a:gd name="connsiteY133" fmla="*/ 716280 h 808672"/>
                  <a:gd name="connsiteX134" fmla="*/ 676275 w 1724267"/>
                  <a:gd name="connsiteY134" fmla="*/ 718185 h 808672"/>
                  <a:gd name="connsiteX135" fmla="*/ 664845 w 1724267"/>
                  <a:gd name="connsiteY135" fmla="*/ 765810 h 808672"/>
                  <a:gd name="connsiteX136" fmla="*/ 663892 w 1724267"/>
                  <a:gd name="connsiteY136" fmla="*/ 780097 h 808672"/>
                  <a:gd name="connsiteX137" fmla="*/ 672465 w 1724267"/>
                  <a:gd name="connsiteY137" fmla="*/ 786765 h 808672"/>
                  <a:gd name="connsiteX138" fmla="*/ 671512 w 1724267"/>
                  <a:gd name="connsiteY138" fmla="*/ 790575 h 808672"/>
                  <a:gd name="connsiteX139" fmla="*/ 641985 w 1724267"/>
                  <a:gd name="connsiteY139" fmla="*/ 782955 h 808672"/>
                  <a:gd name="connsiteX140" fmla="*/ 644842 w 1724267"/>
                  <a:gd name="connsiteY140" fmla="*/ 770572 h 808672"/>
                  <a:gd name="connsiteX141" fmla="*/ 629602 w 1724267"/>
                  <a:gd name="connsiteY141" fmla="*/ 776287 h 808672"/>
                  <a:gd name="connsiteX142" fmla="*/ 615315 w 1724267"/>
                  <a:gd name="connsiteY142" fmla="*/ 776287 h 808672"/>
                  <a:gd name="connsiteX143" fmla="*/ 601980 w 1724267"/>
                  <a:gd name="connsiteY143" fmla="*/ 767715 h 808672"/>
                  <a:gd name="connsiteX144" fmla="*/ 601980 w 1724267"/>
                  <a:gd name="connsiteY144" fmla="*/ 750570 h 808672"/>
                  <a:gd name="connsiteX145" fmla="*/ 607695 w 1724267"/>
                  <a:gd name="connsiteY145" fmla="*/ 728662 h 808672"/>
                  <a:gd name="connsiteX146" fmla="*/ 608647 w 1724267"/>
                  <a:gd name="connsiteY146" fmla="*/ 714375 h 808672"/>
                  <a:gd name="connsiteX147" fmla="*/ 600075 w 1724267"/>
                  <a:gd name="connsiteY147" fmla="*/ 707707 h 808672"/>
                  <a:gd name="connsiteX148" fmla="*/ 709612 w 1724267"/>
                  <a:gd name="connsiteY148" fmla="*/ 696277 h 808672"/>
                  <a:gd name="connsiteX149" fmla="*/ 711517 w 1724267"/>
                  <a:gd name="connsiteY149" fmla="*/ 696277 h 808672"/>
                  <a:gd name="connsiteX150" fmla="*/ 721995 w 1724267"/>
                  <a:gd name="connsiteY150" fmla="*/ 697230 h 808672"/>
                  <a:gd name="connsiteX151" fmla="*/ 730567 w 1724267"/>
                  <a:gd name="connsiteY151" fmla="*/ 696277 h 808672"/>
                  <a:gd name="connsiteX152" fmla="*/ 738187 w 1724267"/>
                  <a:gd name="connsiteY152" fmla="*/ 697230 h 808672"/>
                  <a:gd name="connsiteX153" fmla="*/ 725805 w 1724267"/>
                  <a:gd name="connsiteY153" fmla="*/ 775335 h 808672"/>
                  <a:gd name="connsiteX154" fmla="*/ 725805 w 1724267"/>
                  <a:gd name="connsiteY154" fmla="*/ 791527 h 808672"/>
                  <a:gd name="connsiteX155" fmla="*/ 734377 w 1724267"/>
                  <a:gd name="connsiteY155" fmla="*/ 797242 h 808672"/>
                  <a:gd name="connsiteX156" fmla="*/ 733425 w 1724267"/>
                  <a:gd name="connsiteY156" fmla="*/ 801052 h 808672"/>
                  <a:gd name="connsiteX157" fmla="*/ 692467 w 1724267"/>
                  <a:gd name="connsiteY157" fmla="*/ 794385 h 808672"/>
                  <a:gd name="connsiteX158" fmla="*/ 693420 w 1724267"/>
                  <a:gd name="connsiteY158" fmla="*/ 790575 h 808672"/>
                  <a:gd name="connsiteX159" fmla="*/ 703897 w 1724267"/>
                  <a:gd name="connsiteY159" fmla="*/ 787717 h 808672"/>
                  <a:gd name="connsiteX160" fmla="*/ 708660 w 1724267"/>
                  <a:gd name="connsiteY160" fmla="*/ 772477 h 808672"/>
                  <a:gd name="connsiteX161" fmla="*/ 717232 w 1724267"/>
                  <a:gd name="connsiteY161" fmla="*/ 720090 h 808672"/>
                  <a:gd name="connsiteX162" fmla="*/ 717232 w 1724267"/>
                  <a:gd name="connsiteY162" fmla="*/ 705802 h 808672"/>
                  <a:gd name="connsiteX163" fmla="*/ 708660 w 1724267"/>
                  <a:gd name="connsiteY163" fmla="*/ 700087 h 808672"/>
                  <a:gd name="connsiteX164" fmla="*/ 534352 w 1724267"/>
                  <a:gd name="connsiteY164" fmla="*/ 680085 h 808672"/>
                  <a:gd name="connsiteX165" fmla="*/ 561975 w 1724267"/>
                  <a:gd name="connsiteY165" fmla="*/ 680085 h 808672"/>
                  <a:gd name="connsiteX166" fmla="*/ 577215 w 1724267"/>
                  <a:gd name="connsiteY166" fmla="*/ 693420 h 808672"/>
                  <a:gd name="connsiteX167" fmla="*/ 579120 w 1724267"/>
                  <a:gd name="connsiteY167" fmla="*/ 709612 h 808672"/>
                  <a:gd name="connsiteX168" fmla="*/ 575310 w 1724267"/>
                  <a:gd name="connsiteY168" fmla="*/ 713422 h 808672"/>
                  <a:gd name="connsiteX169" fmla="*/ 569595 w 1724267"/>
                  <a:gd name="connsiteY169" fmla="*/ 713422 h 808672"/>
                  <a:gd name="connsiteX170" fmla="*/ 565785 w 1724267"/>
                  <a:gd name="connsiteY170" fmla="*/ 709612 h 808672"/>
                  <a:gd name="connsiteX171" fmla="*/ 565785 w 1724267"/>
                  <a:gd name="connsiteY171" fmla="*/ 704850 h 808672"/>
                  <a:gd name="connsiteX172" fmla="*/ 566737 w 1724267"/>
                  <a:gd name="connsiteY172" fmla="*/ 702945 h 808672"/>
                  <a:gd name="connsiteX173" fmla="*/ 567690 w 1724267"/>
                  <a:gd name="connsiteY173" fmla="*/ 701040 h 808672"/>
                  <a:gd name="connsiteX174" fmla="*/ 567690 w 1724267"/>
                  <a:gd name="connsiteY174" fmla="*/ 693420 h 808672"/>
                  <a:gd name="connsiteX175" fmla="*/ 560070 w 1724267"/>
                  <a:gd name="connsiteY175" fmla="*/ 687705 h 808672"/>
                  <a:gd name="connsiteX176" fmla="*/ 542925 w 1724267"/>
                  <a:gd name="connsiteY176" fmla="*/ 689610 h 808672"/>
                  <a:gd name="connsiteX177" fmla="*/ 528637 w 1724267"/>
                  <a:gd name="connsiteY177" fmla="*/ 707707 h 808672"/>
                  <a:gd name="connsiteX178" fmla="*/ 524827 w 1724267"/>
                  <a:gd name="connsiteY178" fmla="*/ 731520 h 808672"/>
                  <a:gd name="connsiteX179" fmla="*/ 536257 w 1724267"/>
                  <a:gd name="connsiteY179" fmla="*/ 745807 h 808672"/>
                  <a:gd name="connsiteX180" fmla="*/ 548640 w 1724267"/>
                  <a:gd name="connsiteY180" fmla="*/ 747712 h 808672"/>
                  <a:gd name="connsiteX181" fmla="*/ 562927 w 1724267"/>
                  <a:gd name="connsiteY181" fmla="*/ 741045 h 808672"/>
                  <a:gd name="connsiteX182" fmla="*/ 565785 w 1724267"/>
                  <a:gd name="connsiteY182" fmla="*/ 745807 h 808672"/>
                  <a:gd name="connsiteX183" fmla="*/ 549592 w 1724267"/>
                  <a:gd name="connsiteY183" fmla="*/ 752475 h 808672"/>
                  <a:gd name="connsiteX184" fmla="*/ 533400 w 1724267"/>
                  <a:gd name="connsiteY184" fmla="*/ 750570 h 808672"/>
                  <a:gd name="connsiteX185" fmla="*/ 513397 w 1724267"/>
                  <a:gd name="connsiteY185" fmla="*/ 730567 h 808672"/>
                  <a:gd name="connsiteX186" fmla="*/ 514350 w 1724267"/>
                  <a:gd name="connsiteY186" fmla="*/ 701992 h 808672"/>
                  <a:gd name="connsiteX187" fmla="*/ 534352 w 1724267"/>
                  <a:gd name="connsiteY187" fmla="*/ 680085 h 808672"/>
                  <a:gd name="connsiteX188" fmla="*/ 1112520 w 1724267"/>
                  <a:gd name="connsiteY188" fmla="*/ 659130 h 808672"/>
                  <a:gd name="connsiteX189" fmla="*/ 1137285 w 1724267"/>
                  <a:gd name="connsiteY189" fmla="*/ 734377 h 808672"/>
                  <a:gd name="connsiteX190" fmla="*/ 1144905 w 1724267"/>
                  <a:gd name="connsiteY190" fmla="*/ 748665 h 808672"/>
                  <a:gd name="connsiteX191" fmla="*/ 1155382 w 1724267"/>
                  <a:gd name="connsiteY191" fmla="*/ 749617 h 808672"/>
                  <a:gd name="connsiteX192" fmla="*/ 1156335 w 1724267"/>
                  <a:gd name="connsiteY192" fmla="*/ 753427 h 808672"/>
                  <a:gd name="connsiteX193" fmla="*/ 1118235 w 1724267"/>
                  <a:gd name="connsiteY193" fmla="*/ 764857 h 808672"/>
                  <a:gd name="connsiteX194" fmla="*/ 1117282 w 1724267"/>
                  <a:gd name="connsiteY194" fmla="*/ 761047 h 808672"/>
                  <a:gd name="connsiteX195" fmla="*/ 1125855 w 1724267"/>
                  <a:gd name="connsiteY195" fmla="*/ 754380 h 808672"/>
                  <a:gd name="connsiteX196" fmla="*/ 1122997 w 1724267"/>
                  <a:gd name="connsiteY196" fmla="*/ 738187 h 808672"/>
                  <a:gd name="connsiteX197" fmla="*/ 1106805 w 1724267"/>
                  <a:gd name="connsiteY197" fmla="*/ 687705 h 808672"/>
                  <a:gd name="connsiteX198" fmla="*/ 1100137 w 1724267"/>
                  <a:gd name="connsiteY198" fmla="*/ 675322 h 808672"/>
                  <a:gd name="connsiteX199" fmla="*/ 1089660 w 1724267"/>
                  <a:gd name="connsiteY199" fmla="*/ 674370 h 808672"/>
                  <a:gd name="connsiteX200" fmla="*/ 1088707 w 1724267"/>
                  <a:gd name="connsiteY200" fmla="*/ 670560 h 808672"/>
                  <a:gd name="connsiteX201" fmla="*/ 1089660 w 1724267"/>
                  <a:gd name="connsiteY201" fmla="*/ 669607 h 808672"/>
                  <a:gd name="connsiteX202" fmla="*/ 1099185 w 1724267"/>
                  <a:gd name="connsiteY202" fmla="*/ 665797 h 808672"/>
                  <a:gd name="connsiteX203" fmla="*/ 1105852 w 1724267"/>
                  <a:gd name="connsiteY203" fmla="*/ 661035 h 808672"/>
                  <a:gd name="connsiteX204" fmla="*/ 474345 w 1724267"/>
                  <a:gd name="connsiteY204" fmla="*/ 644842 h 808672"/>
                  <a:gd name="connsiteX205" fmla="*/ 476250 w 1724267"/>
                  <a:gd name="connsiteY205" fmla="*/ 645795 h 808672"/>
                  <a:gd name="connsiteX206" fmla="*/ 484822 w 1724267"/>
                  <a:gd name="connsiteY206" fmla="*/ 649605 h 808672"/>
                  <a:gd name="connsiteX207" fmla="*/ 493395 w 1724267"/>
                  <a:gd name="connsiteY207" fmla="*/ 651510 h 808672"/>
                  <a:gd name="connsiteX208" fmla="*/ 499110 w 1724267"/>
                  <a:gd name="connsiteY208" fmla="*/ 655320 h 808672"/>
                  <a:gd name="connsiteX209" fmla="*/ 476250 w 1724267"/>
                  <a:gd name="connsiteY209" fmla="*/ 696277 h 808672"/>
                  <a:gd name="connsiteX210" fmla="*/ 470535 w 1724267"/>
                  <a:gd name="connsiteY210" fmla="*/ 711517 h 808672"/>
                  <a:gd name="connsiteX211" fmla="*/ 477202 w 1724267"/>
                  <a:gd name="connsiteY211" fmla="*/ 720090 h 808672"/>
                  <a:gd name="connsiteX212" fmla="*/ 475297 w 1724267"/>
                  <a:gd name="connsiteY212" fmla="*/ 723900 h 808672"/>
                  <a:gd name="connsiteX213" fmla="*/ 441960 w 1724267"/>
                  <a:gd name="connsiteY213" fmla="*/ 704850 h 808672"/>
                  <a:gd name="connsiteX214" fmla="*/ 443865 w 1724267"/>
                  <a:gd name="connsiteY214" fmla="*/ 701040 h 808672"/>
                  <a:gd name="connsiteX215" fmla="*/ 454342 w 1724267"/>
                  <a:gd name="connsiteY215" fmla="*/ 701992 h 808672"/>
                  <a:gd name="connsiteX216" fmla="*/ 464820 w 1724267"/>
                  <a:gd name="connsiteY216" fmla="*/ 688657 h 808672"/>
                  <a:gd name="connsiteX217" fmla="*/ 474345 w 1724267"/>
                  <a:gd name="connsiteY217" fmla="*/ 670560 h 808672"/>
                  <a:gd name="connsiteX218" fmla="*/ 479107 w 1724267"/>
                  <a:gd name="connsiteY218" fmla="*/ 657225 h 808672"/>
                  <a:gd name="connsiteX219" fmla="*/ 472440 w 1724267"/>
                  <a:gd name="connsiteY219" fmla="*/ 648652 h 808672"/>
                  <a:gd name="connsiteX220" fmla="*/ 498157 w 1724267"/>
                  <a:gd name="connsiteY220" fmla="*/ 631507 h 808672"/>
                  <a:gd name="connsiteX221" fmla="*/ 504825 w 1724267"/>
                  <a:gd name="connsiteY221" fmla="*/ 632460 h 808672"/>
                  <a:gd name="connsiteX222" fmla="*/ 508635 w 1724267"/>
                  <a:gd name="connsiteY222" fmla="*/ 637222 h 808672"/>
                  <a:gd name="connsiteX223" fmla="*/ 507682 w 1724267"/>
                  <a:gd name="connsiteY223" fmla="*/ 643890 h 808672"/>
                  <a:gd name="connsiteX224" fmla="*/ 502920 w 1724267"/>
                  <a:gd name="connsiteY224" fmla="*/ 647700 h 808672"/>
                  <a:gd name="connsiteX225" fmla="*/ 496252 w 1724267"/>
                  <a:gd name="connsiteY225" fmla="*/ 646747 h 808672"/>
                  <a:gd name="connsiteX226" fmla="*/ 492442 w 1724267"/>
                  <a:gd name="connsiteY226" fmla="*/ 641985 h 808672"/>
                  <a:gd name="connsiteX227" fmla="*/ 493395 w 1724267"/>
                  <a:gd name="connsiteY227" fmla="*/ 635317 h 808672"/>
                  <a:gd name="connsiteX228" fmla="*/ 498157 w 1724267"/>
                  <a:gd name="connsiteY228" fmla="*/ 631507 h 808672"/>
                  <a:gd name="connsiteX229" fmla="*/ 293370 w 1724267"/>
                  <a:gd name="connsiteY229" fmla="*/ 614362 h 808672"/>
                  <a:gd name="connsiteX230" fmla="*/ 285750 w 1724267"/>
                  <a:gd name="connsiteY230" fmla="*/ 618172 h 808672"/>
                  <a:gd name="connsiteX231" fmla="*/ 284797 w 1724267"/>
                  <a:gd name="connsiteY231" fmla="*/ 631507 h 808672"/>
                  <a:gd name="connsiteX232" fmla="*/ 299085 w 1724267"/>
                  <a:gd name="connsiteY232" fmla="*/ 648652 h 808672"/>
                  <a:gd name="connsiteX233" fmla="*/ 317182 w 1724267"/>
                  <a:gd name="connsiteY233" fmla="*/ 659130 h 808672"/>
                  <a:gd name="connsiteX234" fmla="*/ 329565 w 1724267"/>
                  <a:gd name="connsiteY234" fmla="*/ 655320 h 808672"/>
                  <a:gd name="connsiteX235" fmla="*/ 331470 w 1724267"/>
                  <a:gd name="connsiteY235" fmla="*/ 647700 h 808672"/>
                  <a:gd name="connsiteX236" fmla="*/ 320992 w 1724267"/>
                  <a:gd name="connsiteY236" fmla="*/ 634365 h 808672"/>
                  <a:gd name="connsiteX237" fmla="*/ 304800 w 1724267"/>
                  <a:gd name="connsiteY237" fmla="*/ 616267 h 808672"/>
                  <a:gd name="connsiteX238" fmla="*/ 293370 w 1724267"/>
                  <a:gd name="connsiteY238" fmla="*/ 614362 h 808672"/>
                  <a:gd name="connsiteX239" fmla="*/ 403860 w 1724267"/>
                  <a:gd name="connsiteY239" fmla="*/ 601980 h 808672"/>
                  <a:gd name="connsiteX240" fmla="*/ 414337 w 1724267"/>
                  <a:gd name="connsiteY240" fmla="*/ 607695 h 808672"/>
                  <a:gd name="connsiteX241" fmla="*/ 421957 w 1724267"/>
                  <a:gd name="connsiteY241" fmla="*/ 609600 h 808672"/>
                  <a:gd name="connsiteX242" fmla="*/ 427672 w 1724267"/>
                  <a:gd name="connsiteY242" fmla="*/ 613410 h 808672"/>
                  <a:gd name="connsiteX243" fmla="*/ 421957 w 1724267"/>
                  <a:gd name="connsiteY243" fmla="*/ 621982 h 808672"/>
                  <a:gd name="connsiteX244" fmla="*/ 436245 w 1724267"/>
                  <a:gd name="connsiteY244" fmla="*/ 621982 h 808672"/>
                  <a:gd name="connsiteX245" fmla="*/ 447675 w 1724267"/>
                  <a:gd name="connsiteY245" fmla="*/ 626745 h 808672"/>
                  <a:gd name="connsiteX246" fmla="*/ 452437 w 1724267"/>
                  <a:gd name="connsiteY246" fmla="*/ 632460 h 808672"/>
                  <a:gd name="connsiteX247" fmla="*/ 451485 w 1724267"/>
                  <a:gd name="connsiteY247" fmla="*/ 638175 h 808672"/>
                  <a:gd name="connsiteX248" fmla="*/ 446722 w 1724267"/>
                  <a:gd name="connsiteY248" fmla="*/ 641985 h 808672"/>
                  <a:gd name="connsiteX249" fmla="*/ 440055 w 1724267"/>
                  <a:gd name="connsiteY249" fmla="*/ 640080 h 808672"/>
                  <a:gd name="connsiteX250" fmla="*/ 436245 w 1724267"/>
                  <a:gd name="connsiteY250" fmla="*/ 634365 h 808672"/>
                  <a:gd name="connsiteX251" fmla="*/ 432435 w 1724267"/>
                  <a:gd name="connsiteY251" fmla="*/ 629602 h 808672"/>
                  <a:gd name="connsiteX252" fmla="*/ 426720 w 1724267"/>
                  <a:gd name="connsiteY252" fmla="*/ 627697 h 808672"/>
                  <a:gd name="connsiteX253" fmla="*/ 417195 w 1724267"/>
                  <a:gd name="connsiteY253" fmla="*/ 628650 h 808672"/>
                  <a:gd name="connsiteX254" fmla="*/ 401002 w 1724267"/>
                  <a:gd name="connsiteY254" fmla="*/ 652462 h 808672"/>
                  <a:gd name="connsiteX255" fmla="*/ 394335 w 1724267"/>
                  <a:gd name="connsiteY255" fmla="*/ 667702 h 808672"/>
                  <a:gd name="connsiteX256" fmla="*/ 400050 w 1724267"/>
                  <a:gd name="connsiteY256" fmla="*/ 676275 h 808672"/>
                  <a:gd name="connsiteX257" fmla="*/ 398145 w 1724267"/>
                  <a:gd name="connsiteY257" fmla="*/ 680085 h 808672"/>
                  <a:gd name="connsiteX258" fmla="*/ 366712 w 1724267"/>
                  <a:gd name="connsiteY258" fmla="*/ 659130 h 808672"/>
                  <a:gd name="connsiteX259" fmla="*/ 368617 w 1724267"/>
                  <a:gd name="connsiteY259" fmla="*/ 655320 h 808672"/>
                  <a:gd name="connsiteX260" fmla="*/ 379095 w 1724267"/>
                  <a:gd name="connsiteY260" fmla="*/ 657225 h 808672"/>
                  <a:gd name="connsiteX261" fmla="*/ 390525 w 1724267"/>
                  <a:gd name="connsiteY261" fmla="*/ 644842 h 808672"/>
                  <a:gd name="connsiteX262" fmla="*/ 401955 w 1724267"/>
                  <a:gd name="connsiteY262" fmla="*/ 627697 h 808672"/>
                  <a:gd name="connsiteX263" fmla="*/ 407670 w 1724267"/>
                  <a:gd name="connsiteY263" fmla="*/ 614362 h 808672"/>
                  <a:gd name="connsiteX264" fmla="*/ 401955 w 1724267"/>
                  <a:gd name="connsiteY264" fmla="*/ 605790 h 808672"/>
                  <a:gd name="connsiteX265" fmla="*/ 1284922 w 1724267"/>
                  <a:gd name="connsiteY265" fmla="*/ 575310 h 808672"/>
                  <a:gd name="connsiteX266" fmla="*/ 1286827 w 1724267"/>
                  <a:gd name="connsiteY266" fmla="*/ 579120 h 808672"/>
                  <a:gd name="connsiteX267" fmla="*/ 1279207 w 1724267"/>
                  <a:gd name="connsiteY267" fmla="*/ 587692 h 808672"/>
                  <a:gd name="connsiteX268" fmla="*/ 1283017 w 1724267"/>
                  <a:gd name="connsiteY268" fmla="*/ 599122 h 808672"/>
                  <a:gd name="connsiteX269" fmla="*/ 1308735 w 1724267"/>
                  <a:gd name="connsiteY269" fmla="*/ 642937 h 808672"/>
                  <a:gd name="connsiteX270" fmla="*/ 1311592 w 1724267"/>
                  <a:gd name="connsiteY270" fmla="*/ 666750 h 808672"/>
                  <a:gd name="connsiteX271" fmla="*/ 1291590 w 1724267"/>
                  <a:gd name="connsiteY271" fmla="*/ 687705 h 808672"/>
                  <a:gd name="connsiteX272" fmla="*/ 1262062 w 1724267"/>
                  <a:gd name="connsiteY272" fmla="*/ 696277 h 808672"/>
                  <a:gd name="connsiteX273" fmla="*/ 1242060 w 1724267"/>
                  <a:gd name="connsiteY273" fmla="*/ 681990 h 808672"/>
                  <a:gd name="connsiteX274" fmla="*/ 1216342 w 1724267"/>
                  <a:gd name="connsiteY274" fmla="*/ 637222 h 808672"/>
                  <a:gd name="connsiteX275" fmla="*/ 1207770 w 1724267"/>
                  <a:gd name="connsiteY275" fmla="*/ 627697 h 808672"/>
                  <a:gd name="connsiteX276" fmla="*/ 1197292 w 1724267"/>
                  <a:gd name="connsiteY276" fmla="*/ 630555 h 808672"/>
                  <a:gd name="connsiteX277" fmla="*/ 1195387 w 1724267"/>
                  <a:gd name="connsiteY277" fmla="*/ 626745 h 808672"/>
                  <a:gd name="connsiteX278" fmla="*/ 1230630 w 1724267"/>
                  <a:gd name="connsiteY278" fmla="*/ 606742 h 808672"/>
                  <a:gd name="connsiteX279" fmla="*/ 1232535 w 1724267"/>
                  <a:gd name="connsiteY279" fmla="*/ 610552 h 808672"/>
                  <a:gd name="connsiteX280" fmla="*/ 1224915 w 1724267"/>
                  <a:gd name="connsiteY280" fmla="*/ 619125 h 808672"/>
                  <a:gd name="connsiteX281" fmla="*/ 1228725 w 1724267"/>
                  <a:gd name="connsiteY281" fmla="*/ 630555 h 808672"/>
                  <a:gd name="connsiteX282" fmla="*/ 1252537 w 1724267"/>
                  <a:gd name="connsiteY282" fmla="*/ 671512 h 808672"/>
                  <a:gd name="connsiteX283" fmla="*/ 1267777 w 1724267"/>
                  <a:gd name="connsiteY283" fmla="*/ 685800 h 808672"/>
                  <a:gd name="connsiteX284" fmla="*/ 1288732 w 1724267"/>
                  <a:gd name="connsiteY284" fmla="*/ 680085 h 808672"/>
                  <a:gd name="connsiteX285" fmla="*/ 1303972 w 1724267"/>
                  <a:gd name="connsiteY285" fmla="*/ 664845 h 808672"/>
                  <a:gd name="connsiteX286" fmla="*/ 1299210 w 1724267"/>
                  <a:gd name="connsiteY286" fmla="*/ 644842 h 808672"/>
                  <a:gd name="connsiteX287" fmla="*/ 1275397 w 1724267"/>
                  <a:gd name="connsiteY287" fmla="*/ 603885 h 808672"/>
                  <a:gd name="connsiteX288" fmla="*/ 1266825 w 1724267"/>
                  <a:gd name="connsiteY288" fmla="*/ 594360 h 808672"/>
                  <a:gd name="connsiteX289" fmla="*/ 1256347 w 1724267"/>
                  <a:gd name="connsiteY289" fmla="*/ 596265 h 808672"/>
                  <a:gd name="connsiteX290" fmla="*/ 1254442 w 1724267"/>
                  <a:gd name="connsiteY290" fmla="*/ 592455 h 808672"/>
                  <a:gd name="connsiteX291" fmla="*/ 350520 w 1724267"/>
                  <a:gd name="connsiteY291" fmla="*/ 567690 h 808672"/>
                  <a:gd name="connsiteX292" fmla="*/ 337185 w 1724267"/>
                  <a:gd name="connsiteY292" fmla="*/ 577215 h 808672"/>
                  <a:gd name="connsiteX293" fmla="*/ 330517 w 1724267"/>
                  <a:gd name="connsiteY293" fmla="*/ 591502 h 808672"/>
                  <a:gd name="connsiteX294" fmla="*/ 336232 w 1724267"/>
                  <a:gd name="connsiteY294" fmla="*/ 602932 h 808672"/>
                  <a:gd name="connsiteX295" fmla="*/ 348615 w 1724267"/>
                  <a:gd name="connsiteY295" fmla="*/ 606742 h 808672"/>
                  <a:gd name="connsiteX296" fmla="*/ 361950 w 1724267"/>
                  <a:gd name="connsiteY296" fmla="*/ 597217 h 808672"/>
                  <a:gd name="connsiteX297" fmla="*/ 368617 w 1724267"/>
                  <a:gd name="connsiteY297" fmla="*/ 582930 h 808672"/>
                  <a:gd name="connsiteX298" fmla="*/ 362902 w 1724267"/>
                  <a:gd name="connsiteY298" fmla="*/ 571500 h 808672"/>
                  <a:gd name="connsiteX299" fmla="*/ 350520 w 1724267"/>
                  <a:gd name="connsiteY299" fmla="*/ 567690 h 808672"/>
                  <a:gd name="connsiteX300" fmla="*/ 343852 w 1724267"/>
                  <a:gd name="connsiteY300" fmla="*/ 559117 h 808672"/>
                  <a:gd name="connsiteX301" fmla="*/ 364807 w 1724267"/>
                  <a:gd name="connsiteY301" fmla="*/ 567690 h 808672"/>
                  <a:gd name="connsiteX302" fmla="*/ 369570 w 1724267"/>
                  <a:gd name="connsiteY302" fmla="*/ 572452 h 808672"/>
                  <a:gd name="connsiteX303" fmla="*/ 373380 w 1724267"/>
                  <a:gd name="connsiteY303" fmla="*/ 578167 h 808672"/>
                  <a:gd name="connsiteX304" fmla="*/ 386715 w 1724267"/>
                  <a:gd name="connsiteY304" fmla="*/ 576262 h 808672"/>
                  <a:gd name="connsiteX305" fmla="*/ 397192 w 1724267"/>
                  <a:gd name="connsiteY305" fmla="*/ 580072 h 808672"/>
                  <a:gd name="connsiteX306" fmla="*/ 400050 w 1724267"/>
                  <a:gd name="connsiteY306" fmla="*/ 584835 h 808672"/>
                  <a:gd name="connsiteX307" fmla="*/ 399097 w 1724267"/>
                  <a:gd name="connsiteY307" fmla="*/ 590550 h 808672"/>
                  <a:gd name="connsiteX308" fmla="*/ 395287 w 1724267"/>
                  <a:gd name="connsiteY308" fmla="*/ 592455 h 808672"/>
                  <a:gd name="connsiteX309" fmla="*/ 391477 w 1724267"/>
                  <a:gd name="connsiteY309" fmla="*/ 591502 h 808672"/>
                  <a:gd name="connsiteX310" fmla="*/ 388620 w 1724267"/>
                  <a:gd name="connsiteY310" fmla="*/ 586740 h 808672"/>
                  <a:gd name="connsiteX311" fmla="*/ 385762 w 1724267"/>
                  <a:gd name="connsiteY311" fmla="*/ 582930 h 808672"/>
                  <a:gd name="connsiteX312" fmla="*/ 381952 w 1724267"/>
                  <a:gd name="connsiteY312" fmla="*/ 581977 h 808672"/>
                  <a:gd name="connsiteX313" fmla="*/ 375285 w 1724267"/>
                  <a:gd name="connsiteY313" fmla="*/ 582930 h 808672"/>
                  <a:gd name="connsiteX314" fmla="*/ 376237 w 1724267"/>
                  <a:gd name="connsiteY314" fmla="*/ 596265 h 808672"/>
                  <a:gd name="connsiteX315" fmla="*/ 370522 w 1724267"/>
                  <a:gd name="connsiteY315" fmla="*/ 607695 h 808672"/>
                  <a:gd name="connsiteX316" fmla="*/ 352425 w 1724267"/>
                  <a:gd name="connsiteY316" fmla="*/ 616267 h 808672"/>
                  <a:gd name="connsiteX317" fmla="*/ 330517 w 1724267"/>
                  <a:gd name="connsiteY317" fmla="*/ 606742 h 808672"/>
                  <a:gd name="connsiteX318" fmla="*/ 325755 w 1724267"/>
                  <a:gd name="connsiteY318" fmla="*/ 601980 h 808672"/>
                  <a:gd name="connsiteX319" fmla="*/ 321945 w 1724267"/>
                  <a:gd name="connsiteY319" fmla="*/ 597217 h 808672"/>
                  <a:gd name="connsiteX320" fmla="*/ 316230 w 1724267"/>
                  <a:gd name="connsiteY320" fmla="*/ 596265 h 808672"/>
                  <a:gd name="connsiteX321" fmla="*/ 312420 w 1724267"/>
                  <a:gd name="connsiteY321" fmla="*/ 598170 h 808672"/>
                  <a:gd name="connsiteX322" fmla="*/ 311467 w 1724267"/>
                  <a:gd name="connsiteY322" fmla="*/ 603885 h 808672"/>
                  <a:gd name="connsiteX323" fmla="*/ 317182 w 1724267"/>
                  <a:gd name="connsiteY323" fmla="*/ 612457 h 808672"/>
                  <a:gd name="connsiteX324" fmla="*/ 330517 w 1724267"/>
                  <a:gd name="connsiteY324" fmla="*/ 627697 h 808672"/>
                  <a:gd name="connsiteX325" fmla="*/ 342900 w 1724267"/>
                  <a:gd name="connsiteY325" fmla="*/ 646747 h 808672"/>
                  <a:gd name="connsiteX326" fmla="*/ 339090 w 1724267"/>
                  <a:gd name="connsiteY326" fmla="*/ 660082 h 808672"/>
                  <a:gd name="connsiteX327" fmla="*/ 319087 w 1724267"/>
                  <a:gd name="connsiteY327" fmla="*/ 666750 h 808672"/>
                  <a:gd name="connsiteX328" fmla="*/ 291465 w 1724267"/>
                  <a:gd name="connsiteY328" fmla="*/ 652462 h 808672"/>
                  <a:gd name="connsiteX329" fmla="*/ 275272 w 1724267"/>
                  <a:gd name="connsiteY329" fmla="*/ 631507 h 808672"/>
                  <a:gd name="connsiteX330" fmla="*/ 276225 w 1724267"/>
                  <a:gd name="connsiteY330" fmla="*/ 614362 h 808672"/>
                  <a:gd name="connsiteX331" fmla="*/ 284797 w 1724267"/>
                  <a:gd name="connsiteY331" fmla="*/ 610552 h 808672"/>
                  <a:gd name="connsiteX332" fmla="*/ 298132 w 1724267"/>
                  <a:gd name="connsiteY332" fmla="*/ 612457 h 808672"/>
                  <a:gd name="connsiteX333" fmla="*/ 295275 w 1724267"/>
                  <a:gd name="connsiteY333" fmla="*/ 603885 h 808672"/>
                  <a:gd name="connsiteX334" fmla="*/ 298132 w 1724267"/>
                  <a:gd name="connsiteY334" fmla="*/ 597217 h 808672"/>
                  <a:gd name="connsiteX335" fmla="*/ 306705 w 1724267"/>
                  <a:gd name="connsiteY335" fmla="*/ 592455 h 808672"/>
                  <a:gd name="connsiteX336" fmla="*/ 320040 w 1724267"/>
                  <a:gd name="connsiteY336" fmla="*/ 591502 h 808672"/>
                  <a:gd name="connsiteX337" fmla="*/ 320040 w 1724267"/>
                  <a:gd name="connsiteY337" fmla="*/ 579120 h 808672"/>
                  <a:gd name="connsiteX338" fmla="*/ 325755 w 1724267"/>
                  <a:gd name="connsiteY338" fmla="*/ 567690 h 808672"/>
                  <a:gd name="connsiteX339" fmla="*/ 343852 w 1724267"/>
                  <a:gd name="connsiteY339" fmla="*/ 559117 h 808672"/>
                  <a:gd name="connsiteX340" fmla="*/ 1368742 w 1724267"/>
                  <a:gd name="connsiteY340" fmla="*/ 548640 h 808672"/>
                  <a:gd name="connsiteX341" fmla="*/ 1383982 w 1724267"/>
                  <a:gd name="connsiteY341" fmla="*/ 561022 h 808672"/>
                  <a:gd name="connsiteX342" fmla="*/ 1397317 w 1724267"/>
                  <a:gd name="connsiteY342" fmla="*/ 579120 h 808672"/>
                  <a:gd name="connsiteX343" fmla="*/ 1409700 w 1724267"/>
                  <a:gd name="connsiteY343" fmla="*/ 590550 h 808672"/>
                  <a:gd name="connsiteX344" fmla="*/ 1420177 w 1724267"/>
                  <a:gd name="connsiteY344" fmla="*/ 587692 h 808672"/>
                  <a:gd name="connsiteX345" fmla="*/ 1423035 w 1724267"/>
                  <a:gd name="connsiteY345" fmla="*/ 590550 h 808672"/>
                  <a:gd name="connsiteX346" fmla="*/ 1392555 w 1724267"/>
                  <a:gd name="connsiteY346" fmla="*/ 614362 h 808672"/>
                  <a:gd name="connsiteX347" fmla="*/ 1389697 w 1724267"/>
                  <a:gd name="connsiteY347" fmla="*/ 611505 h 808672"/>
                  <a:gd name="connsiteX348" fmla="*/ 1395412 w 1724267"/>
                  <a:gd name="connsiteY348" fmla="*/ 601980 h 808672"/>
                  <a:gd name="connsiteX349" fmla="*/ 1387792 w 1724267"/>
                  <a:gd name="connsiteY349" fmla="*/ 587692 h 808672"/>
                  <a:gd name="connsiteX350" fmla="*/ 1372552 w 1724267"/>
                  <a:gd name="connsiteY350" fmla="*/ 567690 h 808672"/>
                  <a:gd name="connsiteX351" fmla="*/ 1363980 w 1724267"/>
                  <a:gd name="connsiteY351" fmla="*/ 560070 h 808672"/>
                  <a:gd name="connsiteX352" fmla="*/ 1355407 w 1724267"/>
                  <a:gd name="connsiteY352" fmla="*/ 562927 h 808672"/>
                  <a:gd name="connsiteX353" fmla="*/ 1348740 w 1724267"/>
                  <a:gd name="connsiteY353" fmla="*/ 571500 h 808672"/>
                  <a:gd name="connsiteX354" fmla="*/ 1344930 w 1724267"/>
                  <a:gd name="connsiteY354" fmla="*/ 584835 h 808672"/>
                  <a:gd name="connsiteX355" fmla="*/ 1362075 w 1724267"/>
                  <a:gd name="connsiteY355" fmla="*/ 607695 h 808672"/>
                  <a:gd name="connsiteX356" fmla="*/ 1374457 w 1724267"/>
                  <a:gd name="connsiteY356" fmla="*/ 619125 h 808672"/>
                  <a:gd name="connsiteX357" fmla="*/ 1384935 w 1724267"/>
                  <a:gd name="connsiteY357" fmla="*/ 616267 h 808672"/>
                  <a:gd name="connsiteX358" fmla="*/ 1387792 w 1724267"/>
                  <a:gd name="connsiteY358" fmla="*/ 619125 h 808672"/>
                  <a:gd name="connsiteX359" fmla="*/ 1353502 w 1724267"/>
                  <a:gd name="connsiteY359" fmla="*/ 643890 h 808672"/>
                  <a:gd name="connsiteX360" fmla="*/ 1350645 w 1724267"/>
                  <a:gd name="connsiteY360" fmla="*/ 641032 h 808672"/>
                  <a:gd name="connsiteX361" fmla="*/ 1356360 w 1724267"/>
                  <a:gd name="connsiteY361" fmla="*/ 631507 h 808672"/>
                  <a:gd name="connsiteX362" fmla="*/ 1348740 w 1724267"/>
                  <a:gd name="connsiteY362" fmla="*/ 617220 h 808672"/>
                  <a:gd name="connsiteX363" fmla="*/ 1336357 w 1724267"/>
                  <a:gd name="connsiteY363" fmla="*/ 601027 h 808672"/>
                  <a:gd name="connsiteX364" fmla="*/ 1325880 w 1724267"/>
                  <a:gd name="connsiteY364" fmla="*/ 591502 h 808672"/>
                  <a:gd name="connsiteX365" fmla="*/ 1315402 w 1724267"/>
                  <a:gd name="connsiteY365" fmla="*/ 594360 h 808672"/>
                  <a:gd name="connsiteX366" fmla="*/ 1312545 w 1724267"/>
                  <a:gd name="connsiteY366" fmla="*/ 591502 h 808672"/>
                  <a:gd name="connsiteX367" fmla="*/ 1321117 w 1724267"/>
                  <a:gd name="connsiteY367" fmla="*/ 583882 h 808672"/>
                  <a:gd name="connsiteX368" fmla="*/ 1325880 w 1724267"/>
                  <a:gd name="connsiteY368" fmla="*/ 576262 h 808672"/>
                  <a:gd name="connsiteX369" fmla="*/ 1331595 w 1724267"/>
                  <a:gd name="connsiteY369" fmla="*/ 571500 h 808672"/>
                  <a:gd name="connsiteX370" fmla="*/ 1339215 w 1724267"/>
                  <a:gd name="connsiteY370" fmla="*/ 581025 h 808672"/>
                  <a:gd name="connsiteX371" fmla="*/ 1343977 w 1724267"/>
                  <a:gd name="connsiteY371" fmla="*/ 564832 h 808672"/>
                  <a:gd name="connsiteX372" fmla="*/ 1353502 w 1724267"/>
                  <a:gd name="connsiteY372" fmla="*/ 553402 h 808672"/>
                  <a:gd name="connsiteX373" fmla="*/ 1368742 w 1724267"/>
                  <a:gd name="connsiteY373" fmla="*/ 548640 h 808672"/>
                  <a:gd name="connsiteX374" fmla="*/ 1408747 w 1724267"/>
                  <a:gd name="connsiteY374" fmla="*/ 501967 h 808672"/>
                  <a:gd name="connsiteX375" fmla="*/ 1441132 w 1724267"/>
                  <a:gd name="connsiteY375" fmla="*/ 535305 h 808672"/>
                  <a:gd name="connsiteX376" fmla="*/ 1454467 w 1724267"/>
                  <a:gd name="connsiteY376" fmla="*/ 544830 h 808672"/>
                  <a:gd name="connsiteX377" fmla="*/ 1464945 w 1724267"/>
                  <a:gd name="connsiteY377" fmla="*/ 541020 h 808672"/>
                  <a:gd name="connsiteX378" fmla="*/ 1467802 w 1724267"/>
                  <a:gd name="connsiteY378" fmla="*/ 543877 h 808672"/>
                  <a:gd name="connsiteX379" fmla="*/ 1439227 w 1724267"/>
                  <a:gd name="connsiteY379" fmla="*/ 571500 h 808672"/>
                  <a:gd name="connsiteX380" fmla="*/ 1436370 w 1724267"/>
                  <a:gd name="connsiteY380" fmla="*/ 568642 h 808672"/>
                  <a:gd name="connsiteX381" fmla="*/ 1440180 w 1724267"/>
                  <a:gd name="connsiteY381" fmla="*/ 559117 h 808672"/>
                  <a:gd name="connsiteX382" fmla="*/ 1430655 w 1724267"/>
                  <a:gd name="connsiteY382" fmla="*/ 545782 h 808672"/>
                  <a:gd name="connsiteX383" fmla="*/ 1416367 w 1724267"/>
                  <a:gd name="connsiteY383" fmla="*/ 530542 h 808672"/>
                  <a:gd name="connsiteX384" fmla="*/ 1404937 w 1724267"/>
                  <a:gd name="connsiteY384" fmla="*/ 521970 h 808672"/>
                  <a:gd name="connsiteX385" fmla="*/ 1395412 w 1724267"/>
                  <a:gd name="connsiteY385" fmla="*/ 525780 h 808672"/>
                  <a:gd name="connsiteX386" fmla="*/ 1392555 w 1724267"/>
                  <a:gd name="connsiteY386" fmla="*/ 522922 h 808672"/>
                  <a:gd name="connsiteX387" fmla="*/ 1394460 w 1724267"/>
                  <a:gd name="connsiteY387" fmla="*/ 521017 h 808672"/>
                  <a:gd name="connsiteX388" fmla="*/ 1400175 w 1724267"/>
                  <a:gd name="connsiteY388" fmla="*/ 514350 h 808672"/>
                  <a:gd name="connsiteX389" fmla="*/ 1403985 w 1724267"/>
                  <a:gd name="connsiteY389" fmla="*/ 506730 h 808672"/>
                  <a:gd name="connsiteX390" fmla="*/ 301942 w 1724267"/>
                  <a:gd name="connsiteY390" fmla="*/ 490537 h 808672"/>
                  <a:gd name="connsiteX391" fmla="*/ 260032 w 1724267"/>
                  <a:gd name="connsiteY391" fmla="*/ 508635 h 808672"/>
                  <a:gd name="connsiteX392" fmla="*/ 281940 w 1724267"/>
                  <a:gd name="connsiteY392" fmla="*/ 531495 h 808672"/>
                  <a:gd name="connsiteX393" fmla="*/ 1394460 w 1724267"/>
                  <a:gd name="connsiteY393" fmla="*/ 487680 h 808672"/>
                  <a:gd name="connsiteX394" fmla="*/ 1400175 w 1724267"/>
                  <a:gd name="connsiteY394" fmla="*/ 490537 h 808672"/>
                  <a:gd name="connsiteX395" fmla="*/ 1403032 w 1724267"/>
                  <a:gd name="connsiteY395" fmla="*/ 496252 h 808672"/>
                  <a:gd name="connsiteX396" fmla="*/ 1400175 w 1724267"/>
                  <a:gd name="connsiteY396" fmla="*/ 501967 h 808672"/>
                  <a:gd name="connsiteX397" fmla="*/ 1394460 w 1724267"/>
                  <a:gd name="connsiteY397" fmla="*/ 503872 h 808672"/>
                  <a:gd name="connsiteX398" fmla="*/ 1387792 w 1724267"/>
                  <a:gd name="connsiteY398" fmla="*/ 501967 h 808672"/>
                  <a:gd name="connsiteX399" fmla="*/ 1385887 w 1724267"/>
                  <a:gd name="connsiteY399" fmla="*/ 496252 h 808672"/>
                  <a:gd name="connsiteX400" fmla="*/ 1388745 w 1724267"/>
                  <a:gd name="connsiteY400" fmla="*/ 490537 h 808672"/>
                  <a:gd name="connsiteX401" fmla="*/ 1394460 w 1724267"/>
                  <a:gd name="connsiteY401" fmla="*/ 487680 h 808672"/>
                  <a:gd name="connsiteX402" fmla="*/ 309562 w 1724267"/>
                  <a:gd name="connsiteY402" fmla="*/ 480060 h 808672"/>
                  <a:gd name="connsiteX403" fmla="*/ 319087 w 1724267"/>
                  <a:gd name="connsiteY403" fmla="*/ 489585 h 808672"/>
                  <a:gd name="connsiteX404" fmla="*/ 280035 w 1724267"/>
                  <a:gd name="connsiteY404" fmla="*/ 569595 h 808672"/>
                  <a:gd name="connsiteX405" fmla="*/ 278130 w 1724267"/>
                  <a:gd name="connsiteY405" fmla="*/ 578167 h 808672"/>
                  <a:gd name="connsiteX406" fmla="*/ 281940 w 1724267"/>
                  <a:gd name="connsiteY406" fmla="*/ 586740 h 808672"/>
                  <a:gd name="connsiteX407" fmla="*/ 278130 w 1724267"/>
                  <a:gd name="connsiteY407" fmla="*/ 589597 h 808672"/>
                  <a:gd name="connsiteX408" fmla="*/ 250507 w 1724267"/>
                  <a:gd name="connsiteY408" fmla="*/ 561022 h 808672"/>
                  <a:gd name="connsiteX409" fmla="*/ 254317 w 1724267"/>
                  <a:gd name="connsiteY409" fmla="*/ 558165 h 808672"/>
                  <a:gd name="connsiteX410" fmla="*/ 255270 w 1724267"/>
                  <a:gd name="connsiteY410" fmla="*/ 559117 h 808672"/>
                  <a:gd name="connsiteX411" fmla="*/ 260985 w 1724267"/>
                  <a:gd name="connsiteY411" fmla="*/ 562927 h 808672"/>
                  <a:gd name="connsiteX412" fmla="*/ 265747 w 1724267"/>
                  <a:gd name="connsiteY412" fmla="*/ 561022 h 808672"/>
                  <a:gd name="connsiteX413" fmla="*/ 267652 w 1724267"/>
                  <a:gd name="connsiteY413" fmla="*/ 559117 h 808672"/>
                  <a:gd name="connsiteX414" fmla="*/ 269557 w 1724267"/>
                  <a:gd name="connsiteY414" fmla="*/ 556260 h 808672"/>
                  <a:gd name="connsiteX415" fmla="*/ 279082 w 1724267"/>
                  <a:gd name="connsiteY415" fmla="*/ 537210 h 808672"/>
                  <a:gd name="connsiteX416" fmla="*/ 254317 w 1724267"/>
                  <a:gd name="connsiteY416" fmla="*/ 511492 h 808672"/>
                  <a:gd name="connsiteX417" fmla="*/ 237172 w 1724267"/>
                  <a:gd name="connsiteY417" fmla="*/ 519112 h 808672"/>
                  <a:gd name="connsiteX418" fmla="*/ 234315 w 1724267"/>
                  <a:gd name="connsiteY418" fmla="*/ 520065 h 808672"/>
                  <a:gd name="connsiteX419" fmla="*/ 232410 w 1724267"/>
                  <a:gd name="connsiteY419" fmla="*/ 521970 h 808672"/>
                  <a:gd name="connsiteX420" fmla="*/ 229552 w 1724267"/>
                  <a:gd name="connsiteY420" fmla="*/ 527685 h 808672"/>
                  <a:gd name="connsiteX421" fmla="*/ 233362 w 1724267"/>
                  <a:gd name="connsiteY421" fmla="*/ 537210 h 808672"/>
                  <a:gd name="connsiteX422" fmla="*/ 230505 w 1724267"/>
                  <a:gd name="connsiteY422" fmla="*/ 540067 h 808672"/>
                  <a:gd name="connsiteX423" fmla="*/ 204787 w 1724267"/>
                  <a:gd name="connsiteY423" fmla="*/ 514350 h 808672"/>
                  <a:gd name="connsiteX424" fmla="*/ 208597 w 1724267"/>
                  <a:gd name="connsiteY424" fmla="*/ 511492 h 808672"/>
                  <a:gd name="connsiteX425" fmla="*/ 217170 w 1724267"/>
                  <a:gd name="connsiteY425" fmla="*/ 515302 h 808672"/>
                  <a:gd name="connsiteX426" fmla="*/ 226695 w 1724267"/>
                  <a:gd name="connsiteY426" fmla="*/ 514350 h 808672"/>
                  <a:gd name="connsiteX427" fmla="*/ 1475422 w 1724267"/>
                  <a:gd name="connsiteY427" fmla="*/ 425767 h 808672"/>
                  <a:gd name="connsiteX428" fmla="*/ 1478280 w 1724267"/>
                  <a:gd name="connsiteY428" fmla="*/ 428625 h 808672"/>
                  <a:gd name="connsiteX429" fmla="*/ 1476375 w 1724267"/>
                  <a:gd name="connsiteY429" fmla="*/ 438150 h 808672"/>
                  <a:gd name="connsiteX430" fmla="*/ 1479232 w 1724267"/>
                  <a:gd name="connsiteY430" fmla="*/ 447675 h 808672"/>
                  <a:gd name="connsiteX431" fmla="*/ 1508760 w 1724267"/>
                  <a:gd name="connsiteY431" fmla="*/ 498157 h 808672"/>
                  <a:gd name="connsiteX432" fmla="*/ 1503045 w 1724267"/>
                  <a:gd name="connsiteY432" fmla="*/ 505777 h 808672"/>
                  <a:gd name="connsiteX433" fmla="*/ 1444942 w 1724267"/>
                  <a:gd name="connsiteY433" fmla="*/ 485775 h 808672"/>
                  <a:gd name="connsiteX434" fmla="*/ 1435417 w 1724267"/>
                  <a:gd name="connsiteY434" fmla="*/ 484822 h 808672"/>
                  <a:gd name="connsiteX435" fmla="*/ 1428750 w 1724267"/>
                  <a:gd name="connsiteY435" fmla="*/ 488632 h 808672"/>
                  <a:gd name="connsiteX436" fmla="*/ 1425892 w 1724267"/>
                  <a:gd name="connsiteY436" fmla="*/ 485775 h 808672"/>
                  <a:gd name="connsiteX437" fmla="*/ 1447800 w 1724267"/>
                  <a:gd name="connsiteY437" fmla="*/ 459105 h 808672"/>
                  <a:gd name="connsiteX438" fmla="*/ 1450657 w 1724267"/>
                  <a:gd name="connsiteY438" fmla="*/ 461962 h 808672"/>
                  <a:gd name="connsiteX439" fmla="*/ 1447800 w 1724267"/>
                  <a:gd name="connsiteY439" fmla="*/ 468630 h 808672"/>
                  <a:gd name="connsiteX440" fmla="*/ 1449705 w 1724267"/>
                  <a:gd name="connsiteY440" fmla="*/ 473392 h 808672"/>
                  <a:gd name="connsiteX441" fmla="*/ 1451610 w 1724267"/>
                  <a:gd name="connsiteY441" fmla="*/ 474345 h 808672"/>
                  <a:gd name="connsiteX442" fmla="*/ 1454467 w 1724267"/>
                  <a:gd name="connsiteY442" fmla="*/ 475297 h 808672"/>
                  <a:gd name="connsiteX443" fmla="*/ 1496377 w 1724267"/>
                  <a:gd name="connsiteY443" fmla="*/ 490537 h 808672"/>
                  <a:gd name="connsiteX444" fmla="*/ 1476375 w 1724267"/>
                  <a:gd name="connsiteY444" fmla="*/ 456247 h 808672"/>
                  <a:gd name="connsiteX445" fmla="*/ 1474470 w 1724267"/>
                  <a:gd name="connsiteY445" fmla="*/ 452437 h 808672"/>
                  <a:gd name="connsiteX446" fmla="*/ 1472565 w 1724267"/>
                  <a:gd name="connsiteY446" fmla="*/ 449580 h 808672"/>
                  <a:gd name="connsiteX447" fmla="*/ 1466850 w 1724267"/>
                  <a:gd name="connsiteY447" fmla="*/ 447675 h 808672"/>
                  <a:gd name="connsiteX448" fmla="*/ 1460182 w 1724267"/>
                  <a:gd name="connsiteY448" fmla="*/ 451485 h 808672"/>
                  <a:gd name="connsiteX449" fmla="*/ 1457325 w 1724267"/>
                  <a:gd name="connsiteY449" fmla="*/ 448627 h 808672"/>
                  <a:gd name="connsiteX450" fmla="*/ 188595 w 1724267"/>
                  <a:gd name="connsiteY450" fmla="*/ 384810 h 808672"/>
                  <a:gd name="connsiteX451" fmla="*/ 189548 w 1724267"/>
                  <a:gd name="connsiteY451" fmla="*/ 386715 h 808672"/>
                  <a:gd name="connsiteX452" fmla="*/ 195263 w 1724267"/>
                  <a:gd name="connsiteY452" fmla="*/ 394335 h 808672"/>
                  <a:gd name="connsiteX453" fmla="*/ 201930 w 1724267"/>
                  <a:gd name="connsiteY453" fmla="*/ 400050 h 808672"/>
                  <a:gd name="connsiteX454" fmla="*/ 205740 w 1724267"/>
                  <a:gd name="connsiteY454" fmla="*/ 405765 h 808672"/>
                  <a:gd name="connsiteX455" fmla="*/ 166688 w 1724267"/>
                  <a:gd name="connsiteY455" fmla="*/ 431482 h 808672"/>
                  <a:gd name="connsiteX456" fmla="*/ 154305 w 1724267"/>
                  <a:gd name="connsiteY456" fmla="*/ 442912 h 808672"/>
                  <a:gd name="connsiteX457" fmla="*/ 156210 w 1724267"/>
                  <a:gd name="connsiteY457" fmla="*/ 453390 h 808672"/>
                  <a:gd name="connsiteX458" fmla="*/ 152400 w 1724267"/>
                  <a:gd name="connsiteY458" fmla="*/ 455295 h 808672"/>
                  <a:gd name="connsiteX459" fmla="*/ 131445 w 1724267"/>
                  <a:gd name="connsiteY459" fmla="*/ 421957 h 808672"/>
                  <a:gd name="connsiteX460" fmla="*/ 135255 w 1724267"/>
                  <a:gd name="connsiteY460" fmla="*/ 420052 h 808672"/>
                  <a:gd name="connsiteX461" fmla="*/ 143828 w 1724267"/>
                  <a:gd name="connsiteY461" fmla="*/ 425767 h 808672"/>
                  <a:gd name="connsiteX462" fmla="*/ 159068 w 1724267"/>
                  <a:gd name="connsiteY462" fmla="*/ 419100 h 808672"/>
                  <a:gd name="connsiteX463" fmla="*/ 176213 w 1724267"/>
                  <a:gd name="connsiteY463" fmla="*/ 407670 h 808672"/>
                  <a:gd name="connsiteX464" fmla="*/ 186690 w 1724267"/>
                  <a:gd name="connsiteY464" fmla="*/ 397192 h 808672"/>
                  <a:gd name="connsiteX465" fmla="*/ 184785 w 1724267"/>
                  <a:gd name="connsiteY465" fmla="*/ 386715 h 808672"/>
                  <a:gd name="connsiteX466" fmla="*/ 1514475 w 1724267"/>
                  <a:gd name="connsiteY466" fmla="*/ 381952 h 808672"/>
                  <a:gd name="connsiteX467" fmla="*/ 1504950 w 1724267"/>
                  <a:gd name="connsiteY467" fmla="*/ 388620 h 808672"/>
                  <a:gd name="connsiteX468" fmla="*/ 1503045 w 1724267"/>
                  <a:gd name="connsiteY468" fmla="*/ 400050 h 808672"/>
                  <a:gd name="connsiteX469" fmla="*/ 1510665 w 1724267"/>
                  <a:gd name="connsiteY469" fmla="*/ 411480 h 808672"/>
                  <a:gd name="connsiteX470" fmla="*/ 1527810 w 1724267"/>
                  <a:gd name="connsiteY470" fmla="*/ 385762 h 808672"/>
                  <a:gd name="connsiteX471" fmla="*/ 1514475 w 1724267"/>
                  <a:gd name="connsiteY471" fmla="*/ 381952 h 808672"/>
                  <a:gd name="connsiteX472" fmla="*/ 215265 w 1724267"/>
                  <a:gd name="connsiteY472" fmla="*/ 381952 h 808672"/>
                  <a:gd name="connsiteX473" fmla="*/ 220980 w 1724267"/>
                  <a:gd name="connsiteY473" fmla="*/ 385762 h 808672"/>
                  <a:gd name="connsiteX474" fmla="*/ 221933 w 1724267"/>
                  <a:gd name="connsiteY474" fmla="*/ 392430 h 808672"/>
                  <a:gd name="connsiteX475" fmla="*/ 218123 w 1724267"/>
                  <a:gd name="connsiteY475" fmla="*/ 398145 h 808672"/>
                  <a:gd name="connsiteX476" fmla="*/ 211455 w 1724267"/>
                  <a:gd name="connsiteY476" fmla="*/ 399097 h 808672"/>
                  <a:gd name="connsiteX477" fmla="*/ 205740 w 1724267"/>
                  <a:gd name="connsiteY477" fmla="*/ 395287 h 808672"/>
                  <a:gd name="connsiteX478" fmla="*/ 204788 w 1724267"/>
                  <a:gd name="connsiteY478" fmla="*/ 388620 h 808672"/>
                  <a:gd name="connsiteX479" fmla="*/ 208598 w 1724267"/>
                  <a:gd name="connsiteY479" fmla="*/ 382905 h 808672"/>
                  <a:gd name="connsiteX480" fmla="*/ 215265 w 1724267"/>
                  <a:gd name="connsiteY480" fmla="*/ 381952 h 808672"/>
                  <a:gd name="connsiteX481" fmla="*/ 1518285 w 1724267"/>
                  <a:gd name="connsiteY481" fmla="*/ 371475 h 808672"/>
                  <a:gd name="connsiteX482" fmla="*/ 1541145 w 1724267"/>
                  <a:gd name="connsiteY482" fmla="*/ 376237 h 808672"/>
                  <a:gd name="connsiteX483" fmla="*/ 1516380 w 1724267"/>
                  <a:gd name="connsiteY483" fmla="*/ 414337 h 808672"/>
                  <a:gd name="connsiteX484" fmla="*/ 1518285 w 1724267"/>
                  <a:gd name="connsiteY484" fmla="*/ 415290 h 808672"/>
                  <a:gd name="connsiteX485" fmla="*/ 1521142 w 1724267"/>
                  <a:gd name="connsiteY485" fmla="*/ 417195 h 808672"/>
                  <a:gd name="connsiteX486" fmla="*/ 1544955 w 1724267"/>
                  <a:gd name="connsiteY486" fmla="*/ 425767 h 808672"/>
                  <a:gd name="connsiteX487" fmla="*/ 1561147 w 1724267"/>
                  <a:gd name="connsiteY487" fmla="*/ 417195 h 808672"/>
                  <a:gd name="connsiteX488" fmla="*/ 1564005 w 1724267"/>
                  <a:gd name="connsiteY488" fmla="*/ 405765 h 808672"/>
                  <a:gd name="connsiteX489" fmla="*/ 1558290 w 1724267"/>
                  <a:gd name="connsiteY489" fmla="*/ 393382 h 808672"/>
                  <a:gd name="connsiteX490" fmla="*/ 1563052 w 1724267"/>
                  <a:gd name="connsiteY490" fmla="*/ 390525 h 808672"/>
                  <a:gd name="connsiteX491" fmla="*/ 1567815 w 1724267"/>
                  <a:gd name="connsiteY491" fmla="*/ 408622 h 808672"/>
                  <a:gd name="connsiteX492" fmla="*/ 1563052 w 1724267"/>
                  <a:gd name="connsiteY492" fmla="*/ 424815 h 808672"/>
                  <a:gd name="connsiteX493" fmla="*/ 1540192 w 1724267"/>
                  <a:gd name="connsiteY493" fmla="*/ 440055 h 808672"/>
                  <a:gd name="connsiteX494" fmla="*/ 1512570 w 1724267"/>
                  <a:gd name="connsiteY494" fmla="*/ 433387 h 808672"/>
                  <a:gd name="connsiteX495" fmla="*/ 1495425 w 1724267"/>
                  <a:gd name="connsiteY495" fmla="*/ 410527 h 808672"/>
                  <a:gd name="connsiteX496" fmla="*/ 1500187 w 1724267"/>
                  <a:gd name="connsiteY496" fmla="*/ 384810 h 808672"/>
                  <a:gd name="connsiteX497" fmla="*/ 1518285 w 1724267"/>
                  <a:gd name="connsiteY497" fmla="*/ 371475 h 808672"/>
                  <a:gd name="connsiteX498" fmla="*/ 152400 w 1724267"/>
                  <a:gd name="connsiteY498" fmla="*/ 333375 h 808672"/>
                  <a:gd name="connsiteX499" fmla="*/ 139065 w 1724267"/>
                  <a:gd name="connsiteY499" fmla="*/ 335280 h 808672"/>
                  <a:gd name="connsiteX500" fmla="*/ 153353 w 1724267"/>
                  <a:gd name="connsiteY500" fmla="*/ 362902 h 808672"/>
                  <a:gd name="connsiteX501" fmla="*/ 162878 w 1724267"/>
                  <a:gd name="connsiteY501" fmla="*/ 353377 h 808672"/>
                  <a:gd name="connsiteX502" fmla="*/ 161925 w 1724267"/>
                  <a:gd name="connsiteY502" fmla="*/ 340995 h 808672"/>
                  <a:gd name="connsiteX503" fmla="*/ 152400 w 1724267"/>
                  <a:gd name="connsiteY503" fmla="*/ 333375 h 808672"/>
                  <a:gd name="connsiteX504" fmla="*/ 146685 w 1724267"/>
                  <a:gd name="connsiteY504" fmla="*/ 320992 h 808672"/>
                  <a:gd name="connsiteX505" fmla="*/ 166688 w 1724267"/>
                  <a:gd name="connsiteY505" fmla="*/ 338137 h 808672"/>
                  <a:gd name="connsiteX506" fmla="*/ 169545 w 1724267"/>
                  <a:gd name="connsiteY506" fmla="*/ 360997 h 808672"/>
                  <a:gd name="connsiteX507" fmla="*/ 154305 w 1724267"/>
                  <a:gd name="connsiteY507" fmla="*/ 378142 h 808672"/>
                  <a:gd name="connsiteX508" fmla="*/ 132398 w 1724267"/>
                  <a:gd name="connsiteY508" fmla="*/ 338137 h 808672"/>
                  <a:gd name="connsiteX509" fmla="*/ 130493 w 1724267"/>
                  <a:gd name="connsiteY509" fmla="*/ 339090 h 808672"/>
                  <a:gd name="connsiteX510" fmla="*/ 127635 w 1724267"/>
                  <a:gd name="connsiteY510" fmla="*/ 340042 h 808672"/>
                  <a:gd name="connsiteX511" fmla="*/ 108585 w 1724267"/>
                  <a:gd name="connsiteY511" fmla="*/ 356235 h 808672"/>
                  <a:gd name="connsiteX512" fmla="*/ 108585 w 1724267"/>
                  <a:gd name="connsiteY512" fmla="*/ 374332 h 808672"/>
                  <a:gd name="connsiteX513" fmla="*/ 117158 w 1724267"/>
                  <a:gd name="connsiteY513" fmla="*/ 382905 h 808672"/>
                  <a:gd name="connsiteX514" fmla="*/ 131445 w 1724267"/>
                  <a:gd name="connsiteY514" fmla="*/ 385762 h 808672"/>
                  <a:gd name="connsiteX515" fmla="*/ 131445 w 1724267"/>
                  <a:gd name="connsiteY515" fmla="*/ 391477 h 808672"/>
                  <a:gd name="connsiteX516" fmla="*/ 113348 w 1724267"/>
                  <a:gd name="connsiteY516" fmla="*/ 387667 h 808672"/>
                  <a:gd name="connsiteX517" fmla="*/ 101918 w 1724267"/>
                  <a:gd name="connsiteY517" fmla="*/ 375285 h 808672"/>
                  <a:gd name="connsiteX518" fmla="*/ 99060 w 1724267"/>
                  <a:gd name="connsiteY518" fmla="*/ 347662 h 808672"/>
                  <a:gd name="connsiteX519" fmla="*/ 118110 w 1724267"/>
                  <a:gd name="connsiteY519" fmla="*/ 325755 h 808672"/>
                  <a:gd name="connsiteX520" fmla="*/ 146685 w 1724267"/>
                  <a:gd name="connsiteY520" fmla="*/ 320992 h 808672"/>
                  <a:gd name="connsiteX521" fmla="*/ 1555432 w 1724267"/>
                  <a:gd name="connsiteY521" fmla="*/ 291465 h 808672"/>
                  <a:gd name="connsiteX522" fmla="*/ 1561147 w 1724267"/>
                  <a:gd name="connsiteY522" fmla="*/ 291465 h 808672"/>
                  <a:gd name="connsiteX523" fmla="*/ 1564957 w 1724267"/>
                  <a:gd name="connsiteY523" fmla="*/ 296227 h 808672"/>
                  <a:gd name="connsiteX524" fmla="*/ 1564005 w 1724267"/>
                  <a:gd name="connsiteY524" fmla="*/ 302895 h 808672"/>
                  <a:gd name="connsiteX525" fmla="*/ 1559242 w 1724267"/>
                  <a:gd name="connsiteY525" fmla="*/ 307657 h 808672"/>
                  <a:gd name="connsiteX526" fmla="*/ 1554480 w 1724267"/>
                  <a:gd name="connsiteY526" fmla="*/ 311467 h 808672"/>
                  <a:gd name="connsiteX527" fmla="*/ 1553527 w 1724267"/>
                  <a:gd name="connsiteY527" fmla="*/ 317182 h 808672"/>
                  <a:gd name="connsiteX528" fmla="*/ 1555432 w 1724267"/>
                  <a:gd name="connsiteY528" fmla="*/ 326707 h 808672"/>
                  <a:gd name="connsiteX529" fmla="*/ 1581150 w 1724267"/>
                  <a:gd name="connsiteY529" fmla="*/ 340042 h 808672"/>
                  <a:gd name="connsiteX530" fmla="*/ 1596390 w 1724267"/>
                  <a:gd name="connsiteY530" fmla="*/ 345757 h 808672"/>
                  <a:gd name="connsiteX531" fmla="*/ 1604962 w 1724267"/>
                  <a:gd name="connsiteY531" fmla="*/ 339090 h 808672"/>
                  <a:gd name="connsiteX532" fmla="*/ 1608772 w 1724267"/>
                  <a:gd name="connsiteY532" fmla="*/ 340995 h 808672"/>
                  <a:gd name="connsiteX533" fmla="*/ 1590675 w 1724267"/>
                  <a:gd name="connsiteY533" fmla="*/ 376237 h 808672"/>
                  <a:gd name="connsiteX534" fmla="*/ 1586865 w 1724267"/>
                  <a:gd name="connsiteY534" fmla="*/ 374332 h 808672"/>
                  <a:gd name="connsiteX535" fmla="*/ 1587817 w 1724267"/>
                  <a:gd name="connsiteY535" fmla="*/ 363855 h 808672"/>
                  <a:gd name="connsiteX536" fmla="*/ 1574482 w 1724267"/>
                  <a:gd name="connsiteY536" fmla="*/ 354330 h 808672"/>
                  <a:gd name="connsiteX537" fmla="*/ 1556385 w 1724267"/>
                  <a:gd name="connsiteY537" fmla="*/ 344805 h 808672"/>
                  <a:gd name="connsiteX538" fmla="*/ 1542097 w 1724267"/>
                  <a:gd name="connsiteY538" fmla="*/ 340042 h 808672"/>
                  <a:gd name="connsiteX539" fmla="*/ 1533525 w 1724267"/>
                  <a:gd name="connsiteY539" fmla="*/ 346710 h 808672"/>
                  <a:gd name="connsiteX540" fmla="*/ 1529715 w 1724267"/>
                  <a:gd name="connsiteY540" fmla="*/ 344805 h 808672"/>
                  <a:gd name="connsiteX541" fmla="*/ 1534477 w 1724267"/>
                  <a:gd name="connsiteY541" fmla="*/ 333375 h 808672"/>
                  <a:gd name="connsiteX542" fmla="*/ 1536382 w 1724267"/>
                  <a:gd name="connsiteY542" fmla="*/ 325755 h 808672"/>
                  <a:gd name="connsiteX543" fmla="*/ 1540192 w 1724267"/>
                  <a:gd name="connsiteY543" fmla="*/ 319087 h 808672"/>
                  <a:gd name="connsiteX544" fmla="*/ 1549717 w 1724267"/>
                  <a:gd name="connsiteY544" fmla="*/ 323850 h 808672"/>
                  <a:gd name="connsiteX545" fmla="*/ 1547812 w 1724267"/>
                  <a:gd name="connsiteY545" fmla="*/ 309562 h 808672"/>
                  <a:gd name="connsiteX546" fmla="*/ 1550670 w 1724267"/>
                  <a:gd name="connsiteY546" fmla="*/ 297180 h 808672"/>
                  <a:gd name="connsiteX547" fmla="*/ 1555432 w 1724267"/>
                  <a:gd name="connsiteY547" fmla="*/ 291465 h 808672"/>
                  <a:gd name="connsiteX548" fmla="*/ 100965 w 1724267"/>
                  <a:gd name="connsiteY548" fmla="*/ 240030 h 808672"/>
                  <a:gd name="connsiteX549" fmla="*/ 66675 w 1724267"/>
                  <a:gd name="connsiteY549" fmla="*/ 255270 h 808672"/>
                  <a:gd name="connsiteX550" fmla="*/ 62865 w 1724267"/>
                  <a:gd name="connsiteY550" fmla="*/ 267652 h 808672"/>
                  <a:gd name="connsiteX551" fmla="*/ 64770 w 1724267"/>
                  <a:gd name="connsiteY551" fmla="*/ 278130 h 808672"/>
                  <a:gd name="connsiteX552" fmla="*/ 78105 w 1724267"/>
                  <a:gd name="connsiteY552" fmla="*/ 289560 h 808672"/>
                  <a:gd name="connsiteX553" fmla="*/ 100013 w 1724267"/>
                  <a:gd name="connsiteY553" fmla="*/ 285750 h 808672"/>
                  <a:gd name="connsiteX554" fmla="*/ 118110 w 1724267"/>
                  <a:gd name="connsiteY554" fmla="*/ 272415 h 808672"/>
                  <a:gd name="connsiteX555" fmla="*/ 119063 w 1724267"/>
                  <a:gd name="connsiteY555" fmla="*/ 255270 h 808672"/>
                  <a:gd name="connsiteX556" fmla="*/ 112395 w 1724267"/>
                  <a:gd name="connsiteY556" fmla="*/ 246697 h 808672"/>
                  <a:gd name="connsiteX557" fmla="*/ 100965 w 1724267"/>
                  <a:gd name="connsiteY557" fmla="*/ 240030 h 808672"/>
                  <a:gd name="connsiteX558" fmla="*/ 1584007 w 1724267"/>
                  <a:gd name="connsiteY558" fmla="*/ 216217 h 808672"/>
                  <a:gd name="connsiteX559" fmla="*/ 1605915 w 1724267"/>
                  <a:gd name="connsiteY559" fmla="*/ 220980 h 808672"/>
                  <a:gd name="connsiteX560" fmla="*/ 1604962 w 1724267"/>
                  <a:gd name="connsiteY560" fmla="*/ 224790 h 808672"/>
                  <a:gd name="connsiteX561" fmla="*/ 1587817 w 1724267"/>
                  <a:gd name="connsiteY561" fmla="*/ 229552 h 808672"/>
                  <a:gd name="connsiteX562" fmla="*/ 1577340 w 1724267"/>
                  <a:gd name="connsiteY562" fmla="*/ 240982 h 808672"/>
                  <a:gd name="connsiteX563" fmla="*/ 1576387 w 1724267"/>
                  <a:gd name="connsiteY563" fmla="*/ 251460 h 808672"/>
                  <a:gd name="connsiteX564" fmla="*/ 1582102 w 1724267"/>
                  <a:gd name="connsiteY564" fmla="*/ 258127 h 808672"/>
                  <a:gd name="connsiteX565" fmla="*/ 1599247 w 1724267"/>
                  <a:gd name="connsiteY565" fmla="*/ 247650 h 808672"/>
                  <a:gd name="connsiteX566" fmla="*/ 1601152 w 1724267"/>
                  <a:gd name="connsiteY566" fmla="*/ 245745 h 808672"/>
                  <a:gd name="connsiteX567" fmla="*/ 1632585 w 1724267"/>
                  <a:gd name="connsiteY567" fmla="*/ 226695 h 808672"/>
                  <a:gd name="connsiteX568" fmla="*/ 1644967 w 1724267"/>
                  <a:gd name="connsiteY568" fmla="*/ 240982 h 808672"/>
                  <a:gd name="connsiteX569" fmla="*/ 1643062 w 1724267"/>
                  <a:gd name="connsiteY569" fmla="*/ 262890 h 808672"/>
                  <a:gd name="connsiteX570" fmla="*/ 1636395 w 1724267"/>
                  <a:gd name="connsiteY570" fmla="*/ 273367 h 808672"/>
                  <a:gd name="connsiteX571" fmla="*/ 1625917 w 1724267"/>
                  <a:gd name="connsiteY571" fmla="*/ 281940 h 808672"/>
                  <a:gd name="connsiteX572" fmla="*/ 1633537 w 1724267"/>
                  <a:gd name="connsiteY572" fmla="*/ 287655 h 808672"/>
                  <a:gd name="connsiteX573" fmla="*/ 1631632 w 1724267"/>
                  <a:gd name="connsiteY573" fmla="*/ 292417 h 808672"/>
                  <a:gd name="connsiteX574" fmla="*/ 1604962 w 1724267"/>
                  <a:gd name="connsiteY574" fmla="*/ 285750 h 808672"/>
                  <a:gd name="connsiteX575" fmla="*/ 1605915 w 1724267"/>
                  <a:gd name="connsiteY575" fmla="*/ 280987 h 808672"/>
                  <a:gd name="connsiteX576" fmla="*/ 1624965 w 1724267"/>
                  <a:gd name="connsiteY576" fmla="*/ 277177 h 808672"/>
                  <a:gd name="connsiteX577" fmla="*/ 1638300 w 1724267"/>
                  <a:gd name="connsiteY577" fmla="*/ 261937 h 808672"/>
                  <a:gd name="connsiteX578" fmla="*/ 1639252 w 1724267"/>
                  <a:gd name="connsiteY578" fmla="*/ 249555 h 808672"/>
                  <a:gd name="connsiteX579" fmla="*/ 1632585 w 1724267"/>
                  <a:gd name="connsiteY579" fmla="*/ 241935 h 808672"/>
                  <a:gd name="connsiteX580" fmla="*/ 1615440 w 1724267"/>
                  <a:gd name="connsiteY580" fmla="*/ 252412 h 808672"/>
                  <a:gd name="connsiteX581" fmla="*/ 1611630 w 1724267"/>
                  <a:gd name="connsiteY581" fmla="*/ 256222 h 808672"/>
                  <a:gd name="connsiteX582" fmla="*/ 1594485 w 1724267"/>
                  <a:gd name="connsiteY582" fmla="*/ 272415 h 808672"/>
                  <a:gd name="connsiteX583" fmla="*/ 1581150 w 1724267"/>
                  <a:gd name="connsiteY583" fmla="*/ 272415 h 808672"/>
                  <a:gd name="connsiteX584" fmla="*/ 1570672 w 1724267"/>
                  <a:gd name="connsiteY584" fmla="*/ 260032 h 808672"/>
                  <a:gd name="connsiteX585" fmla="*/ 1572577 w 1724267"/>
                  <a:gd name="connsiteY585" fmla="*/ 240982 h 808672"/>
                  <a:gd name="connsiteX586" fmla="*/ 1578292 w 1724267"/>
                  <a:gd name="connsiteY586" fmla="*/ 231457 h 808672"/>
                  <a:gd name="connsiteX587" fmla="*/ 1586865 w 1724267"/>
                  <a:gd name="connsiteY587" fmla="*/ 222885 h 808672"/>
                  <a:gd name="connsiteX588" fmla="*/ 1583055 w 1724267"/>
                  <a:gd name="connsiteY588" fmla="*/ 220027 h 808672"/>
                  <a:gd name="connsiteX589" fmla="*/ 134303 w 1724267"/>
                  <a:gd name="connsiteY589" fmla="*/ 198120 h 808672"/>
                  <a:gd name="connsiteX590" fmla="*/ 135255 w 1724267"/>
                  <a:gd name="connsiteY590" fmla="*/ 199072 h 808672"/>
                  <a:gd name="connsiteX591" fmla="*/ 140018 w 1724267"/>
                  <a:gd name="connsiteY591" fmla="*/ 207645 h 808672"/>
                  <a:gd name="connsiteX592" fmla="*/ 145733 w 1724267"/>
                  <a:gd name="connsiteY592" fmla="*/ 214312 h 808672"/>
                  <a:gd name="connsiteX593" fmla="*/ 148590 w 1724267"/>
                  <a:gd name="connsiteY593" fmla="*/ 220980 h 808672"/>
                  <a:gd name="connsiteX594" fmla="*/ 110490 w 1724267"/>
                  <a:gd name="connsiteY594" fmla="*/ 237172 h 808672"/>
                  <a:gd name="connsiteX595" fmla="*/ 121920 w 1724267"/>
                  <a:gd name="connsiteY595" fmla="*/ 244792 h 808672"/>
                  <a:gd name="connsiteX596" fmla="*/ 129540 w 1724267"/>
                  <a:gd name="connsiteY596" fmla="*/ 256222 h 808672"/>
                  <a:gd name="connsiteX597" fmla="*/ 129540 w 1724267"/>
                  <a:gd name="connsiteY597" fmla="*/ 280987 h 808672"/>
                  <a:gd name="connsiteX598" fmla="*/ 108585 w 1724267"/>
                  <a:gd name="connsiteY598" fmla="*/ 299085 h 808672"/>
                  <a:gd name="connsiteX599" fmla="*/ 80963 w 1724267"/>
                  <a:gd name="connsiteY599" fmla="*/ 300990 h 808672"/>
                  <a:gd name="connsiteX600" fmla="*/ 62865 w 1724267"/>
                  <a:gd name="connsiteY600" fmla="*/ 283845 h 808672"/>
                  <a:gd name="connsiteX601" fmla="*/ 60008 w 1724267"/>
                  <a:gd name="connsiteY601" fmla="*/ 270510 h 808672"/>
                  <a:gd name="connsiteX602" fmla="*/ 61913 w 1724267"/>
                  <a:gd name="connsiteY602" fmla="*/ 257175 h 808672"/>
                  <a:gd name="connsiteX603" fmla="*/ 50483 w 1724267"/>
                  <a:gd name="connsiteY603" fmla="*/ 258127 h 808672"/>
                  <a:gd name="connsiteX604" fmla="*/ 46673 w 1724267"/>
                  <a:gd name="connsiteY604" fmla="*/ 248602 h 808672"/>
                  <a:gd name="connsiteX605" fmla="*/ 116205 w 1724267"/>
                  <a:gd name="connsiteY605" fmla="*/ 219075 h 808672"/>
                  <a:gd name="connsiteX606" fmla="*/ 130493 w 1724267"/>
                  <a:gd name="connsiteY606" fmla="*/ 210502 h 808672"/>
                  <a:gd name="connsiteX607" fmla="*/ 130493 w 1724267"/>
                  <a:gd name="connsiteY607" fmla="*/ 200025 h 808672"/>
                  <a:gd name="connsiteX608" fmla="*/ 1602105 w 1724267"/>
                  <a:gd name="connsiteY608" fmla="*/ 165735 h 808672"/>
                  <a:gd name="connsiteX609" fmla="*/ 1646872 w 1724267"/>
                  <a:gd name="connsiteY609" fmla="*/ 178117 h 808672"/>
                  <a:gd name="connsiteX610" fmla="*/ 1663065 w 1724267"/>
                  <a:gd name="connsiteY610" fmla="*/ 180022 h 808672"/>
                  <a:gd name="connsiteX611" fmla="*/ 1669732 w 1724267"/>
                  <a:gd name="connsiteY611" fmla="*/ 171450 h 808672"/>
                  <a:gd name="connsiteX612" fmla="*/ 1673542 w 1724267"/>
                  <a:gd name="connsiteY612" fmla="*/ 172402 h 808672"/>
                  <a:gd name="connsiteX613" fmla="*/ 1662112 w 1724267"/>
                  <a:gd name="connsiteY613" fmla="*/ 209550 h 808672"/>
                  <a:gd name="connsiteX614" fmla="*/ 1658302 w 1724267"/>
                  <a:gd name="connsiteY614" fmla="*/ 208597 h 808672"/>
                  <a:gd name="connsiteX615" fmla="*/ 1657350 w 1724267"/>
                  <a:gd name="connsiteY615" fmla="*/ 198120 h 808672"/>
                  <a:gd name="connsiteX616" fmla="*/ 1642110 w 1724267"/>
                  <a:gd name="connsiteY616" fmla="*/ 191452 h 808672"/>
                  <a:gd name="connsiteX617" fmla="*/ 1622107 w 1724267"/>
                  <a:gd name="connsiteY617" fmla="*/ 185737 h 808672"/>
                  <a:gd name="connsiteX618" fmla="*/ 1607820 w 1724267"/>
                  <a:gd name="connsiteY618" fmla="*/ 183832 h 808672"/>
                  <a:gd name="connsiteX619" fmla="*/ 1601152 w 1724267"/>
                  <a:gd name="connsiteY619" fmla="*/ 192405 h 808672"/>
                  <a:gd name="connsiteX620" fmla="*/ 1597342 w 1724267"/>
                  <a:gd name="connsiteY620" fmla="*/ 191452 h 808672"/>
                  <a:gd name="connsiteX621" fmla="*/ 1598295 w 1724267"/>
                  <a:gd name="connsiteY621" fmla="*/ 189547 h 808672"/>
                  <a:gd name="connsiteX622" fmla="*/ 1600200 w 1724267"/>
                  <a:gd name="connsiteY622" fmla="*/ 180975 h 808672"/>
                  <a:gd name="connsiteX623" fmla="*/ 1600200 w 1724267"/>
                  <a:gd name="connsiteY623" fmla="*/ 172402 h 808672"/>
                  <a:gd name="connsiteX624" fmla="*/ 1587817 w 1724267"/>
                  <a:gd name="connsiteY624" fmla="*/ 159067 h 808672"/>
                  <a:gd name="connsiteX625" fmla="*/ 1592580 w 1724267"/>
                  <a:gd name="connsiteY625" fmla="*/ 162877 h 808672"/>
                  <a:gd name="connsiteX626" fmla="*/ 1593532 w 1724267"/>
                  <a:gd name="connsiteY626" fmla="*/ 169545 h 808672"/>
                  <a:gd name="connsiteX627" fmla="*/ 1589722 w 1724267"/>
                  <a:gd name="connsiteY627" fmla="*/ 174307 h 808672"/>
                  <a:gd name="connsiteX628" fmla="*/ 1583055 w 1724267"/>
                  <a:gd name="connsiteY628" fmla="*/ 175260 h 808672"/>
                  <a:gd name="connsiteX629" fmla="*/ 1578292 w 1724267"/>
                  <a:gd name="connsiteY629" fmla="*/ 171450 h 808672"/>
                  <a:gd name="connsiteX630" fmla="*/ 1577340 w 1724267"/>
                  <a:gd name="connsiteY630" fmla="*/ 164782 h 808672"/>
                  <a:gd name="connsiteX631" fmla="*/ 1581150 w 1724267"/>
                  <a:gd name="connsiteY631" fmla="*/ 160020 h 808672"/>
                  <a:gd name="connsiteX632" fmla="*/ 1587817 w 1724267"/>
                  <a:gd name="connsiteY632" fmla="*/ 159067 h 808672"/>
                  <a:gd name="connsiteX633" fmla="*/ 71437 w 1724267"/>
                  <a:gd name="connsiteY633" fmla="*/ 158115 h 808672"/>
                  <a:gd name="connsiteX634" fmla="*/ 79057 w 1724267"/>
                  <a:gd name="connsiteY634" fmla="*/ 187642 h 808672"/>
                  <a:gd name="connsiteX635" fmla="*/ 90487 w 1724267"/>
                  <a:gd name="connsiteY635" fmla="*/ 180022 h 808672"/>
                  <a:gd name="connsiteX636" fmla="*/ 92392 w 1724267"/>
                  <a:gd name="connsiteY636" fmla="*/ 168592 h 808672"/>
                  <a:gd name="connsiteX637" fmla="*/ 85725 w 1724267"/>
                  <a:gd name="connsiteY637" fmla="*/ 159067 h 808672"/>
                  <a:gd name="connsiteX638" fmla="*/ 71437 w 1724267"/>
                  <a:gd name="connsiteY638" fmla="*/ 158115 h 808672"/>
                  <a:gd name="connsiteX639" fmla="*/ 54292 w 1724267"/>
                  <a:gd name="connsiteY639" fmla="*/ 142875 h 808672"/>
                  <a:gd name="connsiteX640" fmla="*/ 82867 w 1724267"/>
                  <a:gd name="connsiteY640" fmla="*/ 145732 h 808672"/>
                  <a:gd name="connsiteX641" fmla="*/ 98107 w 1724267"/>
                  <a:gd name="connsiteY641" fmla="*/ 166687 h 808672"/>
                  <a:gd name="connsiteX642" fmla="*/ 95250 w 1724267"/>
                  <a:gd name="connsiteY642" fmla="*/ 189547 h 808672"/>
                  <a:gd name="connsiteX643" fmla="*/ 76200 w 1724267"/>
                  <a:gd name="connsiteY643" fmla="*/ 202882 h 808672"/>
                  <a:gd name="connsiteX644" fmla="*/ 64770 w 1724267"/>
                  <a:gd name="connsiteY644" fmla="*/ 158115 h 808672"/>
                  <a:gd name="connsiteX645" fmla="*/ 62865 w 1724267"/>
                  <a:gd name="connsiteY645" fmla="*/ 158115 h 808672"/>
                  <a:gd name="connsiteX646" fmla="*/ 60007 w 1724267"/>
                  <a:gd name="connsiteY646" fmla="*/ 159067 h 808672"/>
                  <a:gd name="connsiteX647" fmla="*/ 37147 w 1724267"/>
                  <a:gd name="connsiteY647" fmla="*/ 170497 h 808672"/>
                  <a:gd name="connsiteX648" fmla="*/ 32385 w 1724267"/>
                  <a:gd name="connsiteY648" fmla="*/ 187642 h 808672"/>
                  <a:gd name="connsiteX649" fmla="*/ 38100 w 1724267"/>
                  <a:gd name="connsiteY649" fmla="*/ 197167 h 808672"/>
                  <a:gd name="connsiteX650" fmla="*/ 52387 w 1724267"/>
                  <a:gd name="connsiteY650" fmla="*/ 205740 h 808672"/>
                  <a:gd name="connsiteX651" fmla="*/ 51435 w 1724267"/>
                  <a:gd name="connsiteY651" fmla="*/ 210502 h 808672"/>
                  <a:gd name="connsiteX652" fmla="*/ 35242 w 1724267"/>
                  <a:gd name="connsiteY652" fmla="*/ 201930 h 808672"/>
                  <a:gd name="connsiteX653" fmla="*/ 26670 w 1724267"/>
                  <a:gd name="connsiteY653" fmla="*/ 186690 h 808672"/>
                  <a:gd name="connsiteX654" fmla="*/ 30480 w 1724267"/>
                  <a:gd name="connsiteY654" fmla="*/ 159067 h 808672"/>
                  <a:gd name="connsiteX655" fmla="*/ 54292 w 1724267"/>
                  <a:gd name="connsiteY655" fmla="*/ 142875 h 808672"/>
                  <a:gd name="connsiteX656" fmla="*/ 1617345 w 1724267"/>
                  <a:gd name="connsiteY656" fmla="*/ 89535 h 808672"/>
                  <a:gd name="connsiteX657" fmla="*/ 1622107 w 1724267"/>
                  <a:gd name="connsiteY657" fmla="*/ 90487 h 808672"/>
                  <a:gd name="connsiteX658" fmla="*/ 1618297 w 1724267"/>
                  <a:gd name="connsiteY658" fmla="*/ 110490 h 808672"/>
                  <a:gd name="connsiteX659" fmla="*/ 1666875 w 1724267"/>
                  <a:gd name="connsiteY659" fmla="*/ 120015 h 808672"/>
                  <a:gd name="connsiteX660" fmla="*/ 1676400 w 1724267"/>
                  <a:gd name="connsiteY660" fmla="*/ 119062 h 808672"/>
                  <a:gd name="connsiteX661" fmla="*/ 1681162 w 1724267"/>
                  <a:gd name="connsiteY661" fmla="*/ 112395 h 808672"/>
                  <a:gd name="connsiteX662" fmla="*/ 1681162 w 1724267"/>
                  <a:gd name="connsiteY662" fmla="*/ 106680 h 808672"/>
                  <a:gd name="connsiteX663" fmla="*/ 1678305 w 1724267"/>
                  <a:gd name="connsiteY663" fmla="*/ 100012 h 808672"/>
                  <a:gd name="connsiteX664" fmla="*/ 1683067 w 1724267"/>
                  <a:gd name="connsiteY664" fmla="*/ 98107 h 808672"/>
                  <a:gd name="connsiteX665" fmla="*/ 1686877 w 1724267"/>
                  <a:gd name="connsiteY665" fmla="*/ 108585 h 808672"/>
                  <a:gd name="connsiteX666" fmla="*/ 1686877 w 1724267"/>
                  <a:gd name="connsiteY666" fmla="*/ 119062 h 808672"/>
                  <a:gd name="connsiteX667" fmla="*/ 1680210 w 1724267"/>
                  <a:gd name="connsiteY667" fmla="*/ 132397 h 808672"/>
                  <a:gd name="connsiteX668" fmla="*/ 1666875 w 1724267"/>
                  <a:gd name="connsiteY668" fmla="*/ 134302 h 808672"/>
                  <a:gd name="connsiteX669" fmla="*/ 1616392 w 1724267"/>
                  <a:gd name="connsiteY669" fmla="*/ 123825 h 808672"/>
                  <a:gd name="connsiteX670" fmla="*/ 1614487 w 1724267"/>
                  <a:gd name="connsiteY670" fmla="*/ 135255 h 808672"/>
                  <a:gd name="connsiteX671" fmla="*/ 1609725 w 1724267"/>
                  <a:gd name="connsiteY671" fmla="*/ 134302 h 808672"/>
                  <a:gd name="connsiteX672" fmla="*/ 1606867 w 1724267"/>
                  <a:gd name="connsiteY672" fmla="*/ 119062 h 808672"/>
                  <a:gd name="connsiteX673" fmla="*/ 1587817 w 1724267"/>
                  <a:gd name="connsiteY673" fmla="*/ 110490 h 808672"/>
                  <a:gd name="connsiteX674" fmla="*/ 1588770 w 1724267"/>
                  <a:gd name="connsiteY674" fmla="*/ 104775 h 808672"/>
                  <a:gd name="connsiteX675" fmla="*/ 1613535 w 1724267"/>
                  <a:gd name="connsiteY675" fmla="*/ 109537 h 808672"/>
                  <a:gd name="connsiteX676" fmla="*/ 98107 w 1724267"/>
                  <a:gd name="connsiteY676" fmla="*/ 4762 h 808672"/>
                  <a:gd name="connsiteX677" fmla="*/ 103822 w 1724267"/>
                  <a:gd name="connsiteY677" fmla="*/ 45720 h 808672"/>
                  <a:gd name="connsiteX678" fmla="*/ 99060 w 1724267"/>
                  <a:gd name="connsiteY678" fmla="*/ 46672 h 808672"/>
                  <a:gd name="connsiteX679" fmla="*/ 94297 w 1724267"/>
                  <a:gd name="connsiteY679" fmla="*/ 37147 h 808672"/>
                  <a:gd name="connsiteX680" fmla="*/ 81915 w 1724267"/>
                  <a:gd name="connsiteY680" fmla="*/ 36195 h 808672"/>
                  <a:gd name="connsiteX681" fmla="*/ 60007 w 1724267"/>
                  <a:gd name="connsiteY681" fmla="*/ 39052 h 808672"/>
                  <a:gd name="connsiteX682" fmla="*/ 66675 w 1724267"/>
                  <a:gd name="connsiteY682" fmla="*/ 89535 h 808672"/>
                  <a:gd name="connsiteX683" fmla="*/ 88582 w 1724267"/>
                  <a:gd name="connsiteY683" fmla="*/ 86677 h 808672"/>
                  <a:gd name="connsiteX684" fmla="*/ 100012 w 1724267"/>
                  <a:gd name="connsiteY684" fmla="*/ 81915 h 808672"/>
                  <a:gd name="connsiteX685" fmla="*/ 101917 w 1724267"/>
                  <a:gd name="connsiteY685" fmla="*/ 71437 h 808672"/>
                  <a:gd name="connsiteX686" fmla="*/ 106680 w 1724267"/>
                  <a:gd name="connsiteY686" fmla="*/ 69532 h 808672"/>
                  <a:gd name="connsiteX687" fmla="*/ 112395 w 1724267"/>
                  <a:gd name="connsiteY687" fmla="*/ 110490 h 808672"/>
                  <a:gd name="connsiteX688" fmla="*/ 107632 w 1724267"/>
                  <a:gd name="connsiteY688" fmla="*/ 111442 h 808672"/>
                  <a:gd name="connsiteX689" fmla="*/ 102870 w 1724267"/>
                  <a:gd name="connsiteY689" fmla="*/ 101917 h 808672"/>
                  <a:gd name="connsiteX690" fmla="*/ 90487 w 1724267"/>
                  <a:gd name="connsiteY690" fmla="*/ 100965 h 808672"/>
                  <a:gd name="connsiteX691" fmla="*/ 32385 w 1724267"/>
                  <a:gd name="connsiteY691" fmla="*/ 108585 h 808672"/>
                  <a:gd name="connsiteX692" fmla="*/ 20955 w 1724267"/>
                  <a:gd name="connsiteY692" fmla="*/ 113347 h 808672"/>
                  <a:gd name="connsiteX693" fmla="*/ 19050 w 1724267"/>
                  <a:gd name="connsiteY693" fmla="*/ 123825 h 808672"/>
                  <a:gd name="connsiteX694" fmla="*/ 14287 w 1724267"/>
                  <a:gd name="connsiteY694" fmla="*/ 124777 h 808672"/>
                  <a:gd name="connsiteX695" fmla="*/ 8572 w 1724267"/>
                  <a:gd name="connsiteY695" fmla="*/ 83820 h 808672"/>
                  <a:gd name="connsiteX696" fmla="*/ 13335 w 1724267"/>
                  <a:gd name="connsiteY696" fmla="*/ 82867 h 808672"/>
                  <a:gd name="connsiteX697" fmla="*/ 18097 w 1724267"/>
                  <a:gd name="connsiteY697" fmla="*/ 92392 h 808672"/>
                  <a:gd name="connsiteX698" fmla="*/ 30480 w 1724267"/>
                  <a:gd name="connsiteY698" fmla="*/ 93345 h 808672"/>
                  <a:gd name="connsiteX699" fmla="*/ 59055 w 1724267"/>
                  <a:gd name="connsiteY699" fmla="*/ 89535 h 808672"/>
                  <a:gd name="connsiteX700" fmla="*/ 52387 w 1724267"/>
                  <a:gd name="connsiteY700" fmla="*/ 39052 h 808672"/>
                  <a:gd name="connsiteX701" fmla="*/ 23812 w 1724267"/>
                  <a:gd name="connsiteY701" fmla="*/ 42862 h 808672"/>
                  <a:gd name="connsiteX702" fmla="*/ 12382 w 1724267"/>
                  <a:gd name="connsiteY702" fmla="*/ 47625 h 808672"/>
                  <a:gd name="connsiteX703" fmla="*/ 10477 w 1724267"/>
                  <a:gd name="connsiteY703" fmla="*/ 58102 h 808672"/>
                  <a:gd name="connsiteX704" fmla="*/ 5715 w 1724267"/>
                  <a:gd name="connsiteY704" fmla="*/ 59055 h 808672"/>
                  <a:gd name="connsiteX705" fmla="*/ 0 w 1724267"/>
                  <a:gd name="connsiteY705" fmla="*/ 18097 h 808672"/>
                  <a:gd name="connsiteX706" fmla="*/ 4762 w 1724267"/>
                  <a:gd name="connsiteY706" fmla="*/ 17145 h 808672"/>
                  <a:gd name="connsiteX707" fmla="*/ 9525 w 1724267"/>
                  <a:gd name="connsiteY707" fmla="*/ 26670 h 808672"/>
                  <a:gd name="connsiteX708" fmla="*/ 21907 w 1724267"/>
                  <a:gd name="connsiteY708" fmla="*/ 27622 h 808672"/>
                  <a:gd name="connsiteX709" fmla="*/ 80010 w 1724267"/>
                  <a:gd name="connsiteY709" fmla="*/ 20002 h 808672"/>
                  <a:gd name="connsiteX710" fmla="*/ 91440 w 1724267"/>
                  <a:gd name="connsiteY710" fmla="*/ 16192 h 808672"/>
                  <a:gd name="connsiteX711" fmla="*/ 93345 w 1724267"/>
                  <a:gd name="connsiteY711" fmla="*/ 5715 h 808672"/>
                  <a:gd name="connsiteX712" fmla="*/ 1627822 w 1724267"/>
                  <a:gd name="connsiteY712" fmla="*/ 0 h 808672"/>
                  <a:gd name="connsiteX713" fmla="*/ 1631632 w 1724267"/>
                  <a:gd name="connsiteY713" fmla="*/ 0 h 808672"/>
                  <a:gd name="connsiteX714" fmla="*/ 1635442 w 1724267"/>
                  <a:gd name="connsiteY714" fmla="*/ 8572 h 808672"/>
                  <a:gd name="connsiteX715" fmla="*/ 1643062 w 1724267"/>
                  <a:gd name="connsiteY715" fmla="*/ 14287 h 808672"/>
                  <a:gd name="connsiteX716" fmla="*/ 1699260 w 1724267"/>
                  <a:gd name="connsiteY716" fmla="*/ 41910 h 808672"/>
                  <a:gd name="connsiteX717" fmla="*/ 1719262 w 1724267"/>
                  <a:gd name="connsiteY717" fmla="*/ 56197 h 808672"/>
                  <a:gd name="connsiteX718" fmla="*/ 1724025 w 1724267"/>
                  <a:gd name="connsiteY718" fmla="*/ 72390 h 808672"/>
                  <a:gd name="connsiteX719" fmla="*/ 1720215 w 1724267"/>
                  <a:gd name="connsiteY719" fmla="*/ 81915 h 808672"/>
                  <a:gd name="connsiteX720" fmla="*/ 1712595 w 1724267"/>
                  <a:gd name="connsiteY720" fmla="*/ 84772 h 808672"/>
                  <a:gd name="connsiteX721" fmla="*/ 1707832 w 1724267"/>
                  <a:gd name="connsiteY721" fmla="*/ 81915 h 808672"/>
                  <a:gd name="connsiteX722" fmla="*/ 1706880 w 1724267"/>
                  <a:gd name="connsiteY722" fmla="*/ 77152 h 808672"/>
                  <a:gd name="connsiteX723" fmla="*/ 1707832 w 1724267"/>
                  <a:gd name="connsiteY723" fmla="*/ 74295 h 808672"/>
                  <a:gd name="connsiteX724" fmla="*/ 1709737 w 1724267"/>
                  <a:gd name="connsiteY724" fmla="*/ 71437 h 808672"/>
                  <a:gd name="connsiteX725" fmla="*/ 1710690 w 1724267"/>
                  <a:gd name="connsiteY725" fmla="*/ 70485 h 808672"/>
                  <a:gd name="connsiteX726" fmla="*/ 1714500 w 1724267"/>
                  <a:gd name="connsiteY726" fmla="*/ 64770 h 808672"/>
                  <a:gd name="connsiteX727" fmla="*/ 1710690 w 1724267"/>
                  <a:gd name="connsiteY727" fmla="*/ 56197 h 808672"/>
                  <a:gd name="connsiteX728" fmla="*/ 1698307 w 1724267"/>
                  <a:gd name="connsiteY728" fmla="*/ 48577 h 808672"/>
                  <a:gd name="connsiteX729" fmla="*/ 1637347 w 1724267"/>
                  <a:gd name="connsiteY729" fmla="*/ 66675 h 808672"/>
                  <a:gd name="connsiteX730" fmla="*/ 1628775 w 1724267"/>
                  <a:gd name="connsiteY730" fmla="*/ 70485 h 808672"/>
                  <a:gd name="connsiteX731" fmla="*/ 1624965 w 1724267"/>
                  <a:gd name="connsiteY731" fmla="*/ 77152 h 808672"/>
                  <a:gd name="connsiteX732" fmla="*/ 1621155 w 1724267"/>
                  <a:gd name="connsiteY732" fmla="*/ 77152 h 808672"/>
                  <a:gd name="connsiteX733" fmla="*/ 1624965 w 1724267"/>
                  <a:gd name="connsiteY733" fmla="*/ 43815 h 808672"/>
                  <a:gd name="connsiteX734" fmla="*/ 1628775 w 1724267"/>
                  <a:gd name="connsiteY734" fmla="*/ 43815 h 808672"/>
                  <a:gd name="connsiteX735" fmla="*/ 1629727 w 1724267"/>
                  <a:gd name="connsiteY735" fmla="*/ 50482 h 808672"/>
                  <a:gd name="connsiteX736" fmla="*/ 1633537 w 1724267"/>
                  <a:gd name="connsiteY736" fmla="*/ 52387 h 808672"/>
                  <a:gd name="connsiteX737" fmla="*/ 1635442 w 1724267"/>
                  <a:gd name="connsiteY737" fmla="*/ 52387 h 808672"/>
                  <a:gd name="connsiteX738" fmla="*/ 1638300 w 1724267"/>
                  <a:gd name="connsiteY738" fmla="*/ 51435 h 808672"/>
                  <a:gd name="connsiteX739" fmla="*/ 1681162 w 1724267"/>
                  <a:gd name="connsiteY739" fmla="*/ 40957 h 808672"/>
                  <a:gd name="connsiteX740" fmla="*/ 1645920 w 1724267"/>
                  <a:gd name="connsiteY740" fmla="*/ 23812 h 808672"/>
                  <a:gd name="connsiteX741" fmla="*/ 1642110 w 1724267"/>
                  <a:gd name="connsiteY741" fmla="*/ 21907 h 808672"/>
                  <a:gd name="connsiteX742" fmla="*/ 1638300 w 1724267"/>
                  <a:gd name="connsiteY742" fmla="*/ 20955 h 808672"/>
                  <a:gd name="connsiteX743" fmla="*/ 1632585 w 1724267"/>
                  <a:gd name="connsiteY743" fmla="*/ 21907 h 808672"/>
                  <a:gd name="connsiteX744" fmla="*/ 1628775 w 1724267"/>
                  <a:gd name="connsiteY744" fmla="*/ 28575 h 808672"/>
                  <a:gd name="connsiteX745" fmla="*/ 1624965 w 1724267"/>
                  <a:gd name="connsiteY745" fmla="*/ 28575 h 808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Lst>
                <a:rect l="l" t="t" r="r" b="b"/>
                <a:pathLst>
                  <a:path w="1724267" h="808672">
                    <a:moveTo>
                      <a:pt x="1062990" y="744855"/>
                    </a:moveTo>
                    <a:cubicBezTo>
                      <a:pt x="1051560" y="748665"/>
                      <a:pt x="1043940" y="752475"/>
                      <a:pt x="1039177" y="756285"/>
                    </a:cubicBezTo>
                    <a:cubicBezTo>
                      <a:pt x="1034415" y="760095"/>
                      <a:pt x="1033462" y="764857"/>
                      <a:pt x="1034415" y="769620"/>
                    </a:cubicBezTo>
                    <a:cubicBezTo>
                      <a:pt x="1035367" y="773430"/>
                      <a:pt x="1037272" y="775335"/>
                      <a:pt x="1040130" y="777240"/>
                    </a:cubicBezTo>
                    <a:cubicBezTo>
                      <a:pt x="1042987" y="779145"/>
                      <a:pt x="1046797" y="779145"/>
                      <a:pt x="1050607" y="778192"/>
                    </a:cubicBezTo>
                    <a:cubicBezTo>
                      <a:pt x="1053465" y="777240"/>
                      <a:pt x="1056322" y="776287"/>
                      <a:pt x="1059180" y="774382"/>
                    </a:cubicBezTo>
                    <a:cubicBezTo>
                      <a:pt x="1062037" y="772477"/>
                      <a:pt x="1064895" y="768667"/>
                      <a:pt x="1068705" y="764857"/>
                    </a:cubicBezTo>
                    <a:close/>
                    <a:moveTo>
                      <a:pt x="891540" y="736282"/>
                    </a:moveTo>
                    <a:lnTo>
                      <a:pt x="899160" y="736282"/>
                    </a:lnTo>
                    <a:lnTo>
                      <a:pt x="901065" y="784860"/>
                    </a:lnTo>
                    <a:cubicBezTo>
                      <a:pt x="901065" y="791527"/>
                      <a:pt x="902017" y="796290"/>
                      <a:pt x="903922" y="799147"/>
                    </a:cubicBezTo>
                    <a:cubicBezTo>
                      <a:pt x="905827" y="801052"/>
                      <a:pt x="909637" y="802957"/>
                      <a:pt x="914400" y="802957"/>
                    </a:cubicBezTo>
                    <a:lnTo>
                      <a:pt x="914400" y="806767"/>
                    </a:lnTo>
                    <a:lnTo>
                      <a:pt x="884872" y="806767"/>
                    </a:lnTo>
                    <a:lnTo>
                      <a:pt x="884872" y="794385"/>
                    </a:lnTo>
                    <a:cubicBezTo>
                      <a:pt x="880110" y="799147"/>
                      <a:pt x="876300" y="802005"/>
                      <a:pt x="871537" y="803910"/>
                    </a:cubicBezTo>
                    <a:cubicBezTo>
                      <a:pt x="866775" y="805815"/>
                      <a:pt x="862012" y="807720"/>
                      <a:pt x="857250" y="807720"/>
                    </a:cubicBezTo>
                    <a:cubicBezTo>
                      <a:pt x="850582" y="807720"/>
                      <a:pt x="845820" y="806767"/>
                      <a:pt x="842962" y="802957"/>
                    </a:cubicBezTo>
                    <a:cubicBezTo>
                      <a:pt x="840105" y="799147"/>
                      <a:pt x="838200" y="793432"/>
                      <a:pt x="838200" y="785812"/>
                    </a:cubicBezTo>
                    <a:lnTo>
                      <a:pt x="837247" y="762952"/>
                    </a:lnTo>
                    <a:cubicBezTo>
                      <a:pt x="837247" y="756285"/>
                      <a:pt x="836295" y="751522"/>
                      <a:pt x="834390" y="748665"/>
                    </a:cubicBezTo>
                    <a:cubicBezTo>
                      <a:pt x="832485" y="745807"/>
                      <a:pt x="829627" y="744855"/>
                      <a:pt x="824865" y="744855"/>
                    </a:cubicBezTo>
                    <a:lnTo>
                      <a:pt x="824865" y="741045"/>
                    </a:lnTo>
                    <a:cubicBezTo>
                      <a:pt x="829627" y="741045"/>
                      <a:pt x="833437" y="740092"/>
                      <a:pt x="836295" y="740092"/>
                    </a:cubicBezTo>
                    <a:cubicBezTo>
                      <a:pt x="839152" y="739140"/>
                      <a:pt x="842010" y="738187"/>
                      <a:pt x="843915" y="737235"/>
                    </a:cubicBezTo>
                    <a:lnTo>
                      <a:pt x="851535" y="737235"/>
                    </a:lnTo>
                    <a:lnTo>
                      <a:pt x="853440" y="785812"/>
                    </a:lnTo>
                    <a:cubicBezTo>
                      <a:pt x="853440" y="790575"/>
                      <a:pt x="854392" y="794385"/>
                      <a:pt x="856297" y="797242"/>
                    </a:cubicBezTo>
                    <a:cubicBezTo>
                      <a:pt x="858202" y="799147"/>
                      <a:pt x="861060" y="800100"/>
                      <a:pt x="864870" y="800100"/>
                    </a:cubicBezTo>
                    <a:cubicBezTo>
                      <a:pt x="868680" y="800100"/>
                      <a:pt x="871537" y="799147"/>
                      <a:pt x="875347" y="797242"/>
                    </a:cubicBezTo>
                    <a:cubicBezTo>
                      <a:pt x="879157" y="795337"/>
                      <a:pt x="882967" y="792480"/>
                      <a:pt x="885825" y="788670"/>
                    </a:cubicBezTo>
                    <a:lnTo>
                      <a:pt x="884872" y="762000"/>
                    </a:lnTo>
                    <a:cubicBezTo>
                      <a:pt x="884872" y="755332"/>
                      <a:pt x="883920" y="750570"/>
                      <a:pt x="882015" y="747712"/>
                    </a:cubicBezTo>
                    <a:cubicBezTo>
                      <a:pt x="880110" y="744855"/>
                      <a:pt x="877252" y="743902"/>
                      <a:pt x="872490" y="743902"/>
                    </a:cubicBezTo>
                    <a:lnTo>
                      <a:pt x="872490" y="740092"/>
                    </a:lnTo>
                    <a:cubicBezTo>
                      <a:pt x="877252" y="740092"/>
                      <a:pt x="881062" y="739140"/>
                      <a:pt x="883920" y="739140"/>
                    </a:cubicBezTo>
                    <a:cubicBezTo>
                      <a:pt x="886777" y="738187"/>
                      <a:pt x="889635" y="737235"/>
                      <a:pt x="891540" y="736282"/>
                    </a:cubicBezTo>
                    <a:close/>
                    <a:moveTo>
                      <a:pt x="978217" y="727710"/>
                    </a:moveTo>
                    <a:cubicBezTo>
                      <a:pt x="981075" y="727710"/>
                      <a:pt x="983932" y="727710"/>
                      <a:pt x="985837" y="728662"/>
                    </a:cubicBezTo>
                    <a:cubicBezTo>
                      <a:pt x="987742" y="729615"/>
                      <a:pt x="988695" y="731520"/>
                      <a:pt x="988695" y="733425"/>
                    </a:cubicBezTo>
                    <a:cubicBezTo>
                      <a:pt x="988695" y="736282"/>
                      <a:pt x="988695" y="738187"/>
                      <a:pt x="987742" y="739140"/>
                    </a:cubicBezTo>
                    <a:cubicBezTo>
                      <a:pt x="986790" y="741045"/>
                      <a:pt x="984885" y="741045"/>
                      <a:pt x="982027" y="741997"/>
                    </a:cubicBezTo>
                    <a:cubicBezTo>
                      <a:pt x="980122" y="741997"/>
                      <a:pt x="978217" y="741997"/>
                      <a:pt x="975360" y="741045"/>
                    </a:cubicBezTo>
                    <a:cubicBezTo>
                      <a:pt x="972502" y="740092"/>
                      <a:pt x="970597" y="739140"/>
                      <a:pt x="968692" y="739140"/>
                    </a:cubicBezTo>
                    <a:cubicBezTo>
                      <a:pt x="966787" y="739140"/>
                      <a:pt x="964882" y="740092"/>
                      <a:pt x="962977" y="741997"/>
                    </a:cubicBezTo>
                    <a:cubicBezTo>
                      <a:pt x="961072" y="743902"/>
                      <a:pt x="959167" y="745807"/>
                      <a:pt x="956310" y="748665"/>
                    </a:cubicBezTo>
                    <a:lnTo>
                      <a:pt x="960120" y="777240"/>
                    </a:lnTo>
                    <a:cubicBezTo>
                      <a:pt x="961072" y="785812"/>
                      <a:pt x="962977" y="791527"/>
                      <a:pt x="964882" y="793432"/>
                    </a:cubicBezTo>
                    <a:cubicBezTo>
                      <a:pt x="966787" y="795337"/>
                      <a:pt x="970597" y="796290"/>
                      <a:pt x="975360" y="796290"/>
                    </a:cubicBezTo>
                    <a:lnTo>
                      <a:pt x="976312" y="800100"/>
                    </a:lnTo>
                    <a:lnTo>
                      <a:pt x="936307" y="804862"/>
                    </a:lnTo>
                    <a:lnTo>
                      <a:pt x="936307" y="801052"/>
                    </a:lnTo>
                    <a:cubicBezTo>
                      <a:pt x="941070" y="800100"/>
                      <a:pt x="943927" y="798195"/>
                      <a:pt x="945832" y="795337"/>
                    </a:cubicBezTo>
                    <a:cubicBezTo>
                      <a:pt x="946785" y="792480"/>
                      <a:pt x="947737" y="787717"/>
                      <a:pt x="946785" y="779145"/>
                    </a:cubicBezTo>
                    <a:lnTo>
                      <a:pt x="943927" y="758190"/>
                    </a:lnTo>
                    <a:cubicBezTo>
                      <a:pt x="942975" y="751522"/>
                      <a:pt x="942022" y="746760"/>
                      <a:pt x="939165" y="744855"/>
                    </a:cubicBezTo>
                    <a:cubicBezTo>
                      <a:pt x="937260" y="742950"/>
                      <a:pt x="933450" y="741997"/>
                      <a:pt x="928687" y="741997"/>
                    </a:cubicBezTo>
                    <a:lnTo>
                      <a:pt x="928687" y="738187"/>
                    </a:lnTo>
                    <a:cubicBezTo>
                      <a:pt x="933450" y="737235"/>
                      <a:pt x="937260" y="736282"/>
                      <a:pt x="940117" y="735330"/>
                    </a:cubicBezTo>
                    <a:cubicBezTo>
                      <a:pt x="942975" y="734377"/>
                      <a:pt x="945832" y="733425"/>
                      <a:pt x="947737" y="732472"/>
                    </a:cubicBezTo>
                    <a:lnTo>
                      <a:pt x="955357" y="731520"/>
                    </a:lnTo>
                    <a:lnTo>
                      <a:pt x="956310" y="741997"/>
                    </a:lnTo>
                    <a:cubicBezTo>
                      <a:pt x="959167" y="738187"/>
                      <a:pt x="962977" y="734377"/>
                      <a:pt x="966787" y="732472"/>
                    </a:cubicBezTo>
                    <a:cubicBezTo>
                      <a:pt x="970597" y="729615"/>
                      <a:pt x="974407" y="728662"/>
                      <a:pt x="978217" y="727710"/>
                    </a:cubicBezTo>
                    <a:close/>
                    <a:moveTo>
                      <a:pt x="1055370" y="712470"/>
                    </a:moveTo>
                    <a:cubicBezTo>
                      <a:pt x="1059180" y="712470"/>
                      <a:pt x="1062990" y="713422"/>
                      <a:pt x="1065847" y="715327"/>
                    </a:cubicBezTo>
                    <a:cubicBezTo>
                      <a:pt x="1068705" y="716280"/>
                      <a:pt x="1070610" y="718185"/>
                      <a:pt x="1071562" y="721042"/>
                    </a:cubicBezTo>
                    <a:cubicBezTo>
                      <a:pt x="1073467" y="723900"/>
                      <a:pt x="1074420" y="726757"/>
                      <a:pt x="1075372" y="732472"/>
                    </a:cubicBezTo>
                    <a:lnTo>
                      <a:pt x="1082040" y="762000"/>
                    </a:lnTo>
                    <a:cubicBezTo>
                      <a:pt x="1082992" y="766762"/>
                      <a:pt x="1083945" y="768667"/>
                      <a:pt x="1085850" y="770572"/>
                    </a:cubicBezTo>
                    <a:cubicBezTo>
                      <a:pt x="1086802" y="771525"/>
                      <a:pt x="1088707" y="772477"/>
                      <a:pt x="1091565" y="771525"/>
                    </a:cubicBezTo>
                    <a:cubicBezTo>
                      <a:pt x="1092517" y="771525"/>
                      <a:pt x="1092517" y="771525"/>
                      <a:pt x="1093470" y="770572"/>
                    </a:cubicBezTo>
                    <a:cubicBezTo>
                      <a:pt x="1094422" y="770572"/>
                      <a:pt x="1095375" y="769620"/>
                      <a:pt x="1096327" y="768667"/>
                    </a:cubicBezTo>
                    <a:lnTo>
                      <a:pt x="1099185" y="771525"/>
                    </a:lnTo>
                    <a:cubicBezTo>
                      <a:pt x="1097280" y="773430"/>
                      <a:pt x="1095375" y="775335"/>
                      <a:pt x="1093470" y="776287"/>
                    </a:cubicBezTo>
                    <a:cubicBezTo>
                      <a:pt x="1091565" y="777240"/>
                      <a:pt x="1089660" y="778192"/>
                      <a:pt x="1087755" y="779145"/>
                    </a:cubicBezTo>
                    <a:cubicBezTo>
                      <a:pt x="1083945" y="780097"/>
                      <a:pt x="1081087" y="780097"/>
                      <a:pt x="1077277" y="779145"/>
                    </a:cubicBezTo>
                    <a:cubicBezTo>
                      <a:pt x="1075372" y="776287"/>
                      <a:pt x="1072515" y="774382"/>
                      <a:pt x="1070610" y="771525"/>
                    </a:cubicBezTo>
                    <a:cubicBezTo>
                      <a:pt x="1067752" y="776287"/>
                      <a:pt x="1063942" y="779145"/>
                      <a:pt x="1060132" y="782002"/>
                    </a:cubicBezTo>
                    <a:cubicBezTo>
                      <a:pt x="1056322" y="784860"/>
                      <a:pt x="1051560" y="786765"/>
                      <a:pt x="1046797" y="787717"/>
                    </a:cubicBezTo>
                    <a:cubicBezTo>
                      <a:pt x="1040130" y="789622"/>
                      <a:pt x="1034415" y="788670"/>
                      <a:pt x="1030605" y="786765"/>
                    </a:cubicBezTo>
                    <a:cubicBezTo>
                      <a:pt x="1025842" y="784860"/>
                      <a:pt x="1022985" y="781050"/>
                      <a:pt x="1022032" y="775335"/>
                    </a:cubicBezTo>
                    <a:cubicBezTo>
                      <a:pt x="1020127" y="767715"/>
                      <a:pt x="1022985" y="762000"/>
                      <a:pt x="1029652" y="756285"/>
                    </a:cubicBezTo>
                    <a:cubicBezTo>
                      <a:pt x="1036320" y="750570"/>
                      <a:pt x="1047750" y="744855"/>
                      <a:pt x="1062990" y="740092"/>
                    </a:cubicBezTo>
                    <a:lnTo>
                      <a:pt x="1061085" y="730567"/>
                    </a:lnTo>
                    <a:cubicBezTo>
                      <a:pt x="1060132" y="727710"/>
                      <a:pt x="1060132" y="725805"/>
                      <a:pt x="1059180" y="723900"/>
                    </a:cubicBezTo>
                    <a:cubicBezTo>
                      <a:pt x="1058227" y="722947"/>
                      <a:pt x="1057275" y="721995"/>
                      <a:pt x="1056322" y="721042"/>
                    </a:cubicBezTo>
                    <a:cubicBezTo>
                      <a:pt x="1054417" y="720090"/>
                      <a:pt x="1052512" y="719137"/>
                      <a:pt x="1050607" y="719137"/>
                    </a:cubicBezTo>
                    <a:cubicBezTo>
                      <a:pt x="1048702" y="719137"/>
                      <a:pt x="1045845" y="719137"/>
                      <a:pt x="1042987" y="719137"/>
                    </a:cubicBezTo>
                    <a:cubicBezTo>
                      <a:pt x="1039177" y="720090"/>
                      <a:pt x="1036320" y="721042"/>
                      <a:pt x="1033462" y="723900"/>
                    </a:cubicBezTo>
                    <a:cubicBezTo>
                      <a:pt x="1031557" y="725805"/>
                      <a:pt x="1029652" y="727710"/>
                      <a:pt x="1029652" y="730567"/>
                    </a:cubicBezTo>
                    <a:cubicBezTo>
                      <a:pt x="1029652" y="731520"/>
                      <a:pt x="1029652" y="731520"/>
                      <a:pt x="1029652" y="733425"/>
                    </a:cubicBezTo>
                    <a:cubicBezTo>
                      <a:pt x="1030605" y="739140"/>
                      <a:pt x="1028700" y="741997"/>
                      <a:pt x="1023937" y="742950"/>
                    </a:cubicBezTo>
                    <a:cubicBezTo>
                      <a:pt x="1022032" y="742950"/>
                      <a:pt x="1020127" y="742950"/>
                      <a:pt x="1019175" y="741997"/>
                    </a:cubicBezTo>
                    <a:cubicBezTo>
                      <a:pt x="1017270" y="741045"/>
                      <a:pt x="1016317" y="739140"/>
                      <a:pt x="1016317" y="737235"/>
                    </a:cubicBezTo>
                    <a:cubicBezTo>
                      <a:pt x="1015365" y="732472"/>
                      <a:pt x="1017270" y="728662"/>
                      <a:pt x="1022032" y="723900"/>
                    </a:cubicBezTo>
                    <a:cubicBezTo>
                      <a:pt x="1026795" y="719137"/>
                      <a:pt x="1033462" y="715327"/>
                      <a:pt x="1042035" y="713422"/>
                    </a:cubicBezTo>
                    <a:cubicBezTo>
                      <a:pt x="1046797" y="712470"/>
                      <a:pt x="1050607" y="711517"/>
                      <a:pt x="1055370" y="712470"/>
                    </a:cubicBezTo>
                    <a:close/>
                    <a:moveTo>
                      <a:pt x="785812" y="709612"/>
                    </a:moveTo>
                    <a:lnTo>
                      <a:pt x="791527" y="710565"/>
                    </a:lnTo>
                    <a:lnTo>
                      <a:pt x="788670" y="736282"/>
                    </a:lnTo>
                    <a:lnTo>
                      <a:pt x="808672" y="738187"/>
                    </a:lnTo>
                    <a:lnTo>
                      <a:pt x="807720" y="742950"/>
                    </a:lnTo>
                    <a:lnTo>
                      <a:pt x="787717" y="741045"/>
                    </a:lnTo>
                    <a:lnTo>
                      <a:pt x="782955" y="789622"/>
                    </a:lnTo>
                    <a:cubicBezTo>
                      <a:pt x="782955" y="793432"/>
                      <a:pt x="782955" y="797242"/>
                      <a:pt x="784860" y="799147"/>
                    </a:cubicBezTo>
                    <a:cubicBezTo>
                      <a:pt x="785812" y="801052"/>
                      <a:pt x="788670" y="802957"/>
                      <a:pt x="791527" y="802957"/>
                    </a:cubicBezTo>
                    <a:cubicBezTo>
                      <a:pt x="793432" y="802957"/>
                      <a:pt x="795337" y="802957"/>
                      <a:pt x="797242" y="802005"/>
                    </a:cubicBezTo>
                    <a:cubicBezTo>
                      <a:pt x="799147" y="801052"/>
                      <a:pt x="801052" y="800100"/>
                      <a:pt x="803910" y="799147"/>
                    </a:cubicBezTo>
                    <a:lnTo>
                      <a:pt x="806767" y="802957"/>
                    </a:lnTo>
                    <a:cubicBezTo>
                      <a:pt x="803910" y="805815"/>
                      <a:pt x="800100" y="806767"/>
                      <a:pt x="797242" y="807720"/>
                    </a:cubicBezTo>
                    <a:cubicBezTo>
                      <a:pt x="794385" y="808672"/>
                      <a:pt x="790575" y="808672"/>
                      <a:pt x="786765" y="808672"/>
                    </a:cubicBezTo>
                    <a:cubicBezTo>
                      <a:pt x="781050" y="807720"/>
                      <a:pt x="776287" y="805815"/>
                      <a:pt x="773430" y="802957"/>
                    </a:cubicBezTo>
                    <a:cubicBezTo>
                      <a:pt x="770572" y="799147"/>
                      <a:pt x="769620" y="795337"/>
                      <a:pt x="769620" y="789622"/>
                    </a:cubicBezTo>
                    <a:lnTo>
                      <a:pt x="774382" y="738187"/>
                    </a:lnTo>
                    <a:lnTo>
                      <a:pt x="762952" y="737235"/>
                    </a:lnTo>
                    <a:lnTo>
                      <a:pt x="763905" y="732472"/>
                    </a:lnTo>
                    <a:cubicBezTo>
                      <a:pt x="770572" y="733425"/>
                      <a:pt x="775335" y="731520"/>
                      <a:pt x="779145" y="728662"/>
                    </a:cubicBezTo>
                    <a:cubicBezTo>
                      <a:pt x="782002" y="725805"/>
                      <a:pt x="784860" y="719137"/>
                      <a:pt x="785812" y="709612"/>
                    </a:cubicBezTo>
                    <a:close/>
                    <a:moveTo>
                      <a:pt x="601027" y="703897"/>
                    </a:moveTo>
                    <a:cubicBezTo>
                      <a:pt x="605790" y="704850"/>
                      <a:pt x="609600" y="705802"/>
                      <a:pt x="612457" y="705802"/>
                    </a:cubicBezTo>
                    <a:cubicBezTo>
                      <a:pt x="615315" y="705802"/>
                      <a:pt x="618172" y="705802"/>
                      <a:pt x="621030" y="704850"/>
                    </a:cubicBezTo>
                    <a:lnTo>
                      <a:pt x="628650" y="706755"/>
                    </a:lnTo>
                    <a:lnTo>
                      <a:pt x="617220" y="754380"/>
                    </a:lnTo>
                    <a:cubicBezTo>
                      <a:pt x="616267" y="759142"/>
                      <a:pt x="616267" y="762952"/>
                      <a:pt x="617220" y="765810"/>
                    </a:cubicBezTo>
                    <a:cubicBezTo>
                      <a:pt x="618172" y="768667"/>
                      <a:pt x="621030" y="770572"/>
                      <a:pt x="624840" y="771525"/>
                    </a:cubicBezTo>
                    <a:cubicBezTo>
                      <a:pt x="628650" y="772477"/>
                      <a:pt x="631507" y="772477"/>
                      <a:pt x="636270" y="771525"/>
                    </a:cubicBezTo>
                    <a:cubicBezTo>
                      <a:pt x="640080" y="770572"/>
                      <a:pt x="644842" y="768667"/>
                      <a:pt x="649605" y="765810"/>
                    </a:cubicBezTo>
                    <a:lnTo>
                      <a:pt x="656272" y="740092"/>
                    </a:lnTo>
                    <a:cubicBezTo>
                      <a:pt x="658177" y="733425"/>
                      <a:pt x="658177" y="728662"/>
                      <a:pt x="657225" y="725805"/>
                    </a:cubicBezTo>
                    <a:cubicBezTo>
                      <a:pt x="656272" y="722947"/>
                      <a:pt x="653415" y="721042"/>
                      <a:pt x="648652" y="719137"/>
                    </a:cubicBezTo>
                    <a:lnTo>
                      <a:pt x="649605" y="715327"/>
                    </a:lnTo>
                    <a:cubicBezTo>
                      <a:pt x="654367" y="716280"/>
                      <a:pt x="658177" y="717232"/>
                      <a:pt x="661035" y="717232"/>
                    </a:cubicBezTo>
                    <a:cubicBezTo>
                      <a:pt x="663892" y="717232"/>
                      <a:pt x="666750" y="717232"/>
                      <a:pt x="669607" y="716280"/>
                    </a:cubicBezTo>
                    <a:lnTo>
                      <a:pt x="676275" y="718185"/>
                    </a:lnTo>
                    <a:lnTo>
                      <a:pt x="664845" y="765810"/>
                    </a:lnTo>
                    <a:cubicBezTo>
                      <a:pt x="662940" y="772477"/>
                      <a:pt x="662940" y="777240"/>
                      <a:pt x="663892" y="780097"/>
                    </a:cubicBezTo>
                    <a:cubicBezTo>
                      <a:pt x="664845" y="782955"/>
                      <a:pt x="667702" y="784860"/>
                      <a:pt x="672465" y="786765"/>
                    </a:cubicBezTo>
                    <a:lnTo>
                      <a:pt x="671512" y="790575"/>
                    </a:lnTo>
                    <a:lnTo>
                      <a:pt x="641985" y="782955"/>
                    </a:lnTo>
                    <a:lnTo>
                      <a:pt x="644842" y="770572"/>
                    </a:lnTo>
                    <a:cubicBezTo>
                      <a:pt x="639127" y="773430"/>
                      <a:pt x="634365" y="775335"/>
                      <a:pt x="629602" y="776287"/>
                    </a:cubicBezTo>
                    <a:cubicBezTo>
                      <a:pt x="624840" y="777240"/>
                      <a:pt x="620077" y="777240"/>
                      <a:pt x="615315" y="776287"/>
                    </a:cubicBezTo>
                    <a:cubicBezTo>
                      <a:pt x="608647" y="774382"/>
                      <a:pt x="604837" y="771525"/>
                      <a:pt x="601980" y="767715"/>
                    </a:cubicBezTo>
                    <a:cubicBezTo>
                      <a:pt x="600075" y="763905"/>
                      <a:pt x="600075" y="757237"/>
                      <a:pt x="601980" y="750570"/>
                    </a:cubicBezTo>
                    <a:lnTo>
                      <a:pt x="607695" y="728662"/>
                    </a:lnTo>
                    <a:cubicBezTo>
                      <a:pt x="609600" y="721995"/>
                      <a:pt x="609600" y="717232"/>
                      <a:pt x="608647" y="714375"/>
                    </a:cubicBezTo>
                    <a:cubicBezTo>
                      <a:pt x="607695" y="711517"/>
                      <a:pt x="604837" y="709612"/>
                      <a:pt x="600075" y="707707"/>
                    </a:cubicBezTo>
                    <a:close/>
                    <a:moveTo>
                      <a:pt x="709612" y="696277"/>
                    </a:moveTo>
                    <a:lnTo>
                      <a:pt x="711517" y="696277"/>
                    </a:lnTo>
                    <a:cubicBezTo>
                      <a:pt x="715327" y="697230"/>
                      <a:pt x="718185" y="697230"/>
                      <a:pt x="721995" y="697230"/>
                    </a:cubicBezTo>
                    <a:cubicBezTo>
                      <a:pt x="724852" y="697230"/>
                      <a:pt x="727710" y="697230"/>
                      <a:pt x="730567" y="696277"/>
                    </a:cubicBezTo>
                    <a:lnTo>
                      <a:pt x="738187" y="697230"/>
                    </a:lnTo>
                    <a:lnTo>
                      <a:pt x="725805" y="775335"/>
                    </a:lnTo>
                    <a:cubicBezTo>
                      <a:pt x="724852" y="783907"/>
                      <a:pt x="724852" y="789622"/>
                      <a:pt x="725805" y="791527"/>
                    </a:cubicBezTo>
                    <a:cubicBezTo>
                      <a:pt x="726757" y="794385"/>
                      <a:pt x="730567" y="795337"/>
                      <a:pt x="734377" y="797242"/>
                    </a:cubicBezTo>
                    <a:lnTo>
                      <a:pt x="733425" y="801052"/>
                    </a:lnTo>
                    <a:lnTo>
                      <a:pt x="692467" y="794385"/>
                    </a:lnTo>
                    <a:lnTo>
                      <a:pt x="693420" y="790575"/>
                    </a:lnTo>
                    <a:cubicBezTo>
                      <a:pt x="698182" y="790575"/>
                      <a:pt x="701992" y="789622"/>
                      <a:pt x="703897" y="787717"/>
                    </a:cubicBezTo>
                    <a:cubicBezTo>
                      <a:pt x="705802" y="785812"/>
                      <a:pt x="707707" y="781050"/>
                      <a:pt x="708660" y="772477"/>
                    </a:cubicBezTo>
                    <a:lnTo>
                      <a:pt x="717232" y="720090"/>
                    </a:lnTo>
                    <a:cubicBezTo>
                      <a:pt x="718185" y="713422"/>
                      <a:pt x="718185" y="707707"/>
                      <a:pt x="717232" y="705802"/>
                    </a:cubicBezTo>
                    <a:cubicBezTo>
                      <a:pt x="716280" y="702945"/>
                      <a:pt x="712470" y="701040"/>
                      <a:pt x="708660" y="700087"/>
                    </a:cubicBezTo>
                    <a:close/>
                    <a:moveTo>
                      <a:pt x="534352" y="680085"/>
                    </a:moveTo>
                    <a:cubicBezTo>
                      <a:pt x="542925" y="676275"/>
                      <a:pt x="552450" y="676275"/>
                      <a:pt x="561975" y="680085"/>
                    </a:cubicBezTo>
                    <a:cubicBezTo>
                      <a:pt x="568642" y="682942"/>
                      <a:pt x="573405" y="687705"/>
                      <a:pt x="577215" y="693420"/>
                    </a:cubicBezTo>
                    <a:cubicBezTo>
                      <a:pt x="580072" y="699135"/>
                      <a:pt x="581025" y="704850"/>
                      <a:pt x="579120" y="709612"/>
                    </a:cubicBezTo>
                    <a:cubicBezTo>
                      <a:pt x="578167" y="711517"/>
                      <a:pt x="577215" y="713422"/>
                      <a:pt x="575310" y="713422"/>
                    </a:cubicBezTo>
                    <a:cubicBezTo>
                      <a:pt x="573405" y="714375"/>
                      <a:pt x="571500" y="714375"/>
                      <a:pt x="569595" y="713422"/>
                    </a:cubicBezTo>
                    <a:cubicBezTo>
                      <a:pt x="567690" y="712470"/>
                      <a:pt x="566737" y="711517"/>
                      <a:pt x="565785" y="709612"/>
                    </a:cubicBezTo>
                    <a:cubicBezTo>
                      <a:pt x="564832" y="707707"/>
                      <a:pt x="564832" y="706755"/>
                      <a:pt x="565785" y="704850"/>
                    </a:cubicBezTo>
                    <a:cubicBezTo>
                      <a:pt x="565785" y="703897"/>
                      <a:pt x="566737" y="702945"/>
                      <a:pt x="566737" y="702945"/>
                    </a:cubicBezTo>
                    <a:cubicBezTo>
                      <a:pt x="567690" y="701992"/>
                      <a:pt x="567690" y="701040"/>
                      <a:pt x="567690" y="701040"/>
                    </a:cubicBezTo>
                    <a:cubicBezTo>
                      <a:pt x="568642" y="698182"/>
                      <a:pt x="568642" y="695325"/>
                      <a:pt x="567690" y="693420"/>
                    </a:cubicBezTo>
                    <a:cubicBezTo>
                      <a:pt x="566737" y="690562"/>
                      <a:pt x="563880" y="688657"/>
                      <a:pt x="560070" y="687705"/>
                    </a:cubicBezTo>
                    <a:cubicBezTo>
                      <a:pt x="554355" y="684847"/>
                      <a:pt x="548640" y="685800"/>
                      <a:pt x="542925" y="689610"/>
                    </a:cubicBezTo>
                    <a:cubicBezTo>
                      <a:pt x="537210" y="693420"/>
                      <a:pt x="532447" y="699135"/>
                      <a:pt x="528637" y="707707"/>
                    </a:cubicBezTo>
                    <a:cubicBezTo>
                      <a:pt x="524827" y="717232"/>
                      <a:pt x="523875" y="724852"/>
                      <a:pt x="524827" y="731520"/>
                    </a:cubicBezTo>
                    <a:cubicBezTo>
                      <a:pt x="526732" y="738187"/>
                      <a:pt x="530542" y="742950"/>
                      <a:pt x="536257" y="745807"/>
                    </a:cubicBezTo>
                    <a:cubicBezTo>
                      <a:pt x="540067" y="747712"/>
                      <a:pt x="543877" y="747712"/>
                      <a:pt x="548640" y="747712"/>
                    </a:cubicBezTo>
                    <a:cubicBezTo>
                      <a:pt x="553402" y="745807"/>
                      <a:pt x="558165" y="743902"/>
                      <a:pt x="562927" y="741045"/>
                    </a:cubicBezTo>
                    <a:lnTo>
                      <a:pt x="565785" y="745807"/>
                    </a:lnTo>
                    <a:cubicBezTo>
                      <a:pt x="560070" y="749617"/>
                      <a:pt x="554355" y="751522"/>
                      <a:pt x="549592" y="752475"/>
                    </a:cubicBezTo>
                    <a:cubicBezTo>
                      <a:pt x="543877" y="753427"/>
                      <a:pt x="539115" y="752475"/>
                      <a:pt x="533400" y="750570"/>
                    </a:cubicBezTo>
                    <a:cubicBezTo>
                      <a:pt x="523875" y="746760"/>
                      <a:pt x="517207" y="740092"/>
                      <a:pt x="513397" y="730567"/>
                    </a:cubicBezTo>
                    <a:cubicBezTo>
                      <a:pt x="509587" y="721995"/>
                      <a:pt x="510540" y="712470"/>
                      <a:pt x="514350" y="701992"/>
                    </a:cubicBezTo>
                    <a:cubicBezTo>
                      <a:pt x="519112" y="691515"/>
                      <a:pt x="525780" y="683895"/>
                      <a:pt x="534352" y="680085"/>
                    </a:cubicBezTo>
                    <a:close/>
                    <a:moveTo>
                      <a:pt x="1112520" y="659130"/>
                    </a:moveTo>
                    <a:lnTo>
                      <a:pt x="1137285" y="734377"/>
                    </a:lnTo>
                    <a:cubicBezTo>
                      <a:pt x="1140142" y="742950"/>
                      <a:pt x="1142047" y="747712"/>
                      <a:pt x="1144905" y="748665"/>
                    </a:cubicBezTo>
                    <a:cubicBezTo>
                      <a:pt x="1146810" y="750570"/>
                      <a:pt x="1150620" y="750570"/>
                      <a:pt x="1155382" y="749617"/>
                    </a:cubicBezTo>
                    <a:lnTo>
                      <a:pt x="1156335" y="753427"/>
                    </a:lnTo>
                    <a:lnTo>
                      <a:pt x="1118235" y="764857"/>
                    </a:lnTo>
                    <a:lnTo>
                      <a:pt x="1117282" y="761047"/>
                    </a:lnTo>
                    <a:cubicBezTo>
                      <a:pt x="1122045" y="759142"/>
                      <a:pt x="1124902" y="756285"/>
                      <a:pt x="1125855" y="754380"/>
                    </a:cubicBezTo>
                    <a:cubicBezTo>
                      <a:pt x="1126807" y="751522"/>
                      <a:pt x="1125855" y="746760"/>
                      <a:pt x="1122997" y="738187"/>
                    </a:cubicBezTo>
                    <a:lnTo>
                      <a:pt x="1106805" y="687705"/>
                    </a:lnTo>
                    <a:cubicBezTo>
                      <a:pt x="1104900" y="681037"/>
                      <a:pt x="1102042" y="676275"/>
                      <a:pt x="1100137" y="675322"/>
                    </a:cubicBezTo>
                    <a:cubicBezTo>
                      <a:pt x="1097280" y="673417"/>
                      <a:pt x="1094422" y="673417"/>
                      <a:pt x="1089660" y="674370"/>
                    </a:cubicBezTo>
                    <a:lnTo>
                      <a:pt x="1088707" y="670560"/>
                    </a:lnTo>
                    <a:lnTo>
                      <a:pt x="1089660" y="669607"/>
                    </a:lnTo>
                    <a:cubicBezTo>
                      <a:pt x="1093470" y="668655"/>
                      <a:pt x="1096327" y="666750"/>
                      <a:pt x="1099185" y="665797"/>
                    </a:cubicBezTo>
                    <a:cubicBezTo>
                      <a:pt x="1102042" y="664845"/>
                      <a:pt x="1103947" y="662940"/>
                      <a:pt x="1105852" y="661035"/>
                    </a:cubicBezTo>
                    <a:close/>
                    <a:moveTo>
                      <a:pt x="474345" y="644842"/>
                    </a:moveTo>
                    <a:lnTo>
                      <a:pt x="476250" y="645795"/>
                    </a:lnTo>
                    <a:cubicBezTo>
                      <a:pt x="479107" y="647700"/>
                      <a:pt x="481965" y="648652"/>
                      <a:pt x="484822" y="649605"/>
                    </a:cubicBezTo>
                    <a:cubicBezTo>
                      <a:pt x="487680" y="650557"/>
                      <a:pt x="490537" y="651510"/>
                      <a:pt x="493395" y="651510"/>
                    </a:cubicBezTo>
                    <a:lnTo>
                      <a:pt x="499110" y="655320"/>
                    </a:lnTo>
                    <a:lnTo>
                      <a:pt x="476250" y="696277"/>
                    </a:lnTo>
                    <a:cubicBezTo>
                      <a:pt x="472440" y="703897"/>
                      <a:pt x="470535" y="708660"/>
                      <a:pt x="470535" y="711517"/>
                    </a:cubicBezTo>
                    <a:cubicBezTo>
                      <a:pt x="470535" y="714375"/>
                      <a:pt x="473392" y="717232"/>
                      <a:pt x="477202" y="720090"/>
                    </a:cubicBezTo>
                    <a:lnTo>
                      <a:pt x="475297" y="723900"/>
                    </a:lnTo>
                    <a:lnTo>
                      <a:pt x="441960" y="704850"/>
                    </a:lnTo>
                    <a:lnTo>
                      <a:pt x="443865" y="701040"/>
                    </a:lnTo>
                    <a:cubicBezTo>
                      <a:pt x="448627" y="702945"/>
                      <a:pt x="452437" y="702945"/>
                      <a:pt x="454342" y="701992"/>
                    </a:cubicBezTo>
                    <a:cubicBezTo>
                      <a:pt x="457200" y="701040"/>
                      <a:pt x="460057" y="696277"/>
                      <a:pt x="464820" y="688657"/>
                    </a:cubicBezTo>
                    <a:lnTo>
                      <a:pt x="474345" y="670560"/>
                    </a:lnTo>
                    <a:cubicBezTo>
                      <a:pt x="478155" y="663892"/>
                      <a:pt x="479107" y="660082"/>
                      <a:pt x="479107" y="657225"/>
                    </a:cubicBezTo>
                    <a:cubicBezTo>
                      <a:pt x="479107" y="654367"/>
                      <a:pt x="476250" y="651510"/>
                      <a:pt x="472440" y="648652"/>
                    </a:cubicBezTo>
                    <a:close/>
                    <a:moveTo>
                      <a:pt x="498157" y="631507"/>
                    </a:moveTo>
                    <a:cubicBezTo>
                      <a:pt x="500062" y="630555"/>
                      <a:pt x="502920" y="631507"/>
                      <a:pt x="504825" y="632460"/>
                    </a:cubicBezTo>
                    <a:cubicBezTo>
                      <a:pt x="506730" y="633412"/>
                      <a:pt x="508635" y="635317"/>
                      <a:pt x="508635" y="637222"/>
                    </a:cubicBezTo>
                    <a:cubicBezTo>
                      <a:pt x="509587" y="639127"/>
                      <a:pt x="508635" y="641032"/>
                      <a:pt x="507682" y="643890"/>
                    </a:cubicBezTo>
                    <a:cubicBezTo>
                      <a:pt x="506730" y="645795"/>
                      <a:pt x="504825" y="647700"/>
                      <a:pt x="502920" y="647700"/>
                    </a:cubicBezTo>
                    <a:cubicBezTo>
                      <a:pt x="501015" y="648652"/>
                      <a:pt x="498157" y="647700"/>
                      <a:pt x="496252" y="646747"/>
                    </a:cubicBezTo>
                    <a:cubicBezTo>
                      <a:pt x="494347" y="645795"/>
                      <a:pt x="492442" y="643890"/>
                      <a:pt x="492442" y="641985"/>
                    </a:cubicBezTo>
                    <a:cubicBezTo>
                      <a:pt x="492442" y="639127"/>
                      <a:pt x="492442" y="637222"/>
                      <a:pt x="493395" y="635317"/>
                    </a:cubicBezTo>
                    <a:cubicBezTo>
                      <a:pt x="494347" y="633412"/>
                      <a:pt x="496252" y="632460"/>
                      <a:pt x="498157" y="631507"/>
                    </a:cubicBezTo>
                    <a:close/>
                    <a:moveTo>
                      <a:pt x="293370" y="614362"/>
                    </a:moveTo>
                    <a:cubicBezTo>
                      <a:pt x="290512" y="614362"/>
                      <a:pt x="287655" y="616267"/>
                      <a:pt x="285750" y="618172"/>
                    </a:cubicBezTo>
                    <a:cubicBezTo>
                      <a:pt x="282892" y="621982"/>
                      <a:pt x="282892" y="625792"/>
                      <a:pt x="284797" y="631507"/>
                    </a:cubicBezTo>
                    <a:cubicBezTo>
                      <a:pt x="286702" y="637222"/>
                      <a:pt x="291465" y="642937"/>
                      <a:pt x="299085" y="648652"/>
                    </a:cubicBezTo>
                    <a:cubicBezTo>
                      <a:pt x="305752" y="654367"/>
                      <a:pt x="312420" y="658177"/>
                      <a:pt x="317182" y="659130"/>
                    </a:cubicBezTo>
                    <a:cubicBezTo>
                      <a:pt x="322897" y="660082"/>
                      <a:pt x="326707" y="659130"/>
                      <a:pt x="329565" y="655320"/>
                    </a:cubicBezTo>
                    <a:cubicBezTo>
                      <a:pt x="331470" y="652462"/>
                      <a:pt x="332422" y="650557"/>
                      <a:pt x="331470" y="647700"/>
                    </a:cubicBezTo>
                    <a:cubicBezTo>
                      <a:pt x="330517" y="644842"/>
                      <a:pt x="327660" y="641032"/>
                      <a:pt x="320992" y="634365"/>
                    </a:cubicBezTo>
                    <a:lnTo>
                      <a:pt x="304800" y="616267"/>
                    </a:lnTo>
                    <a:cubicBezTo>
                      <a:pt x="300990" y="614362"/>
                      <a:pt x="297180" y="613410"/>
                      <a:pt x="293370" y="614362"/>
                    </a:cubicBezTo>
                    <a:close/>
                    <a:moveTo>
                      <a:pt x="403860" y="601980"/>
                    </a:moveTo>
                    <a:cubicBezTo>
                      <a:pt x="407670" y="604837"/>
                      <a:pt x="411480" y="606742"/>
                      <a:pt x="414337" y="607695"/>
                    </a:cubicBezTo>
                    <a:cubicBezTo>
                      <a:pt x="417195" y="608647"/>
                      <a:pt x="420052" y="609600"/>
                      <a:pt x="421957" y="609600"/>
                    </a:cubicBezTo>
                    <a:lnTo>
                      <a:pt x="427672" y="613410"/>
                    </a:lnTo>
                    <a:lnTo>
                      <a:pt x="421957" y="621982"/>
                    </a:lnTo>
                    <a:cubicBezTo>
                      <a:pt x="426720" y="621030"/>
                      <a:pt x="431482" y="621030"/>
                      <a:pt x="436245" y="621982"/>
                    </a:cubicBezTo>
                    <a:cubicBezTo>
                      <a:pt x="441007" y="622935"/>
                      <a:pt x="444817" y="623887"/>
                      <a:pt x="447675" y="626745"/>
                    </a:cubicBezTo>
                    <a:cubicBezTo>
                      <a:pt x="450532" y="628650"/>
                      <a:pt x="451485" y="630555"/>
                      <a:pt x="452437" y="632460"/>
                    </a:cubicBezTo>
                    <a:cubicBezTo>
                      <a:pt x="453390" y="634365"/>
                      <a:pt x="453390" y="636270"/>
                      <a:pt x="451485" y="638175"/>
                    </a:cubicBezTo>
                    <a:cubicBezTo>
                      <a:pt x="450532" y="640080"/>
                      <a:pt x="448627" y="641032"/>
                      <a:pt x="446722" y="641985"/>
                    </a:cubicBezTo>
                    <a:cubicBezTo>
                      <a:pt x="444817" y="641985"/>
                      <a:pt x="442912" y="641985"/>
                      <a:pt x="440055" y="640080"/>
                    </a:cubicBezTo>
                    <a:cubicBezTo>
                      <a:pt x="439102" y="639127"/>
                      <a:pt x="437197" y="637222"/>
                      <a:pt x="436245" y="634365"/>
                    </a:cubicBezTo>
                    <a:cubicBezTo>
                      <a:pt x="435292" y="631507"/>
                      <a:pt x="433387" y="629602"/>
                      <a:pt x="432435" y="629602"/>
                    </a:cubicBezTo>
                    <a:cubicBezTo>
                      <a:pt x="430530" y="628650"/>
                      <a:pt x="428625" y="627697"/>
                      <a:pt x="426720" y="627697"/>
                    </a:cubicBezTo>
                    <a:cubicBezTo>
                      <a:pt x="423862" y="627697"/>
                      <a:pt x="421005" y="627697"/>
                      <a:pt x="417195" y="628650"/>
                    </a:cubicBezTo>
                    <a:lnTo>
                      <a:pt x="401002" y="652462"/>
                    </a:lnTo>
                    <a:cubicBezTo>
                      <a:pt x="396240" y="660082"/>
                      <a:pt x="393382" y="664845"/>
                      <a:pt x="394335" y="667702"/>
                    </a:cubicBezTo>
                    <a:cubicBezTo>
                      <a:pt x="394335" y="670560"/>
                      <a:pt x="396240" y="673417"/>
                      <a:pt x="400050" y="676275"/>
                    </a:cubicBezTo>
                    <a:lnTo>
                      <a:pt x="398145" y="680085"/>
                    </a:lnTo>
                    <a:lnTo>
                      <a:pt x="366712" y="659130"/>
                    </a:lnTo>
                    <a:lnTo>
                      <a:pt x="368617" y="655320"/>
                    </a:lnTo>
                    <a:cubicBezTo>
                      <a:pt x="373380" y="657225"/>
                      <a:pt x="376237" y="658177"/>
                      <a:pt x="379095" y="657225"/>
                    </a:cubicBezTo>
                    <a:cubicBezTo>
                      <a:pt x="381952" y="656272"/>
                      <a:pt x="385762" y="652462"/>
                      <a:pt x="390525" y="644842"/>
                    </a:cubicBezTo>
                    <a:lnTo>
                      <a:pt x="401955" y="627697"/>
                    </a:lnTo>
                    <a:cubicBezTo>
                      <a:pt x="405765" y="621982"/>
                      <a:pt x="407670" y="617220"/>
                      <a:pt x="407670" y="614362"/>
                    </a:cubicBezTo>
                    <a:cubicBezTo>
                      <a:pt x="407670" y="611505"/>
                      <a:pt x="405765" y="608647"/>
                      <a:pt x="401955" y="605790"/>
                    </a:cubicBezTo>
                    <a:close/>
                    <a:moveTo>
                      <a:pt x="1284922" y="575310"/>
                    </a:moveTo>
                    <a:lnTo>
                      <a:pt x="1286827" y="579120"/>
                    </a:lnTo>
                    <a:cubicBezTo>
                      <a:pt x="1282065" y="581977"/>
                      <a:pt x="1280160" y="584835"/>
                      <a:pt x="1279207" y="587692"/>
                    </a:cubicBezTo>
                    <a:cubicBezTo>
                      <a:pt x="1278255" y="590550"/>
                      <a:pt x="1280160" y="594360"/>
                      <a:pt x="1283017" y="599122"/>
                    </a:cubicBezTo>
                    <a:lnTo>
                      <a:pt x="1308735" y="642937"/>
                    </a:lnTo>
                    <a:cubicBezTo>
                      <a:pt x="1313497" y="651510"/>
                      <a:pt x="1314450" y="660082"/>
                      <a:pt x="1311592" y="666750"/>
                    </a:cubicBezTo>
                    <a:cubicBezTo>
                      <a:pt x="1308735" y="674370"/>
                      <a:pt x="1302067" y="681037"/>
                      <a:pt x="1291590" y="687705"/>
                    </a:cubicBezTo>
                    <a:cubicBezTo>
                      <a:pt x="1280160" y="694372"/>
                      <a:pt x="1270635" y="697230"/>
                      <a:pt x="1262062" y="696277"/>
                    </a:cubicBezTo>
                    <a:cubicBezTo>
                      <a:pt x="1253490" y="695325"/>
                      <a:pt x="1247775" y="690562"/>
                      <a:pt x="1242060" y="681990"/>
                    </a:cubicBezTo>
                    <a:lnTo>
                      <a:pt x="1216342" y="637222"/>
                    </a:lnTo>
                    <a:cubicBezTo>
                      <a:pt x="1213485" y="631507"/>
                      <a:pt x="1210627" y="628650"/>
                      <a:pt x="1207770" y="627697"/>
                    </a:cubicBezTo>
                    <a:cubicBezTo>
                      <a:pt x="1205865" y="627697"/>
                      <a:pt x="1202055" y="627697"/>
                      <a:pt x="1197292" y="630555"/>
                    </a:cubicBezTo>
                    <a:lnTo>
                      <a:pt x="1195387" y="626745"/>
                    </a:lnTo>
                    <a:lnTo>
                      <a:pt x="1230630" y="606742"/>
                    </a:lnTo>
                    <a:lnTo>
                      <a:pt x="1232535" y="610552"/>
                    </a:lnTo>
                    <a:cubicBezTo>
                      <a:pt x="1228725" y="613410"/>
                      <a:pt x="1225867" y="616267"/>
                      <a:pt x="1224915" y="619125"/>
                    </a:cubicBezTo>
                    <a:cubicBezTo>
                      <a:pt x="1223962" y="621982"/>
                      <a:pt x="1225867" y="625792"/>
                      <a:pt x="1228725" y="630555"/>
                    </a:cubicBezTo>
                    <a:lnTo>
                      <a:pt x="1252537" y="671512"/>
                    </a:lnTo>
                    <a:cubicBezTo>
                      <a:pt x="1257300" y="680085"/>
                      <a:pt x="1262062" y="684847"/>
                      <a:pt x="1267777" y="685800"/>
                    </a:cubicBezTo>
                    <a:cubicBezTo>
                      <a:pt x="1273492" y="686752"/>
                      <a:pt x="1280160" y="685800"/>
                      <a:pt x="1288732" y="680085"/>
                    </a:cubicBezTo>
                    <a:cubicBezTo>
                      <a:pt x="1297305" y="675322"/>
                      <a:pt x="1302067" y="669607"/>
                      <a:pt x="1303972" y="664845"/>
                    </a:cubicBezTo>
                    <a:cubicBezTo>
                      <a:pt x="1305877" y="659130"/>
                      <a:pt x="1303972" y="652462"/>
                      <a:pt x="1299210" y="644842"/>
                    </a:cubicBezTo>
                    <a:lnTo>
                      <a:pt x="1275397" y="603885"/>
                    </a:lnTo>
                    <a:cubicBezTo>
                      <a:pt x="1272540" y="599122"/>
                      <a:pt x="1269682" y="595312"/>
                      <a:pt x="1266825" y="594360"/>
                    </a:cubicBezTo>
                    <a:cubicBezTo>
                      <a:pt x="1263967" y="593407"/>
                      <a:pt x="1261110" y="594360"/>
                      <a:pt x="1256347" y="596265"/>
                    </a:cubicBezTo>
                    <a:lnTo>
                      <a:pt x="1254442" y="592455"/>
                    </a:lnTo>
                    <a:close/>
                    <a:moveTo>
                      <a:pt x="350520" y="567690"/>
                    </a:moveTo>
                    <a:cubicBezTo>
                      <a:pt x="345757" y="568642"/>
                      <a:pt x="340995" y="572452"/>
                      <a:pt x="337185" y="577215"/>
                    </a:cubicBezTo>
                    <a:cubicBezTo>
                      <a:pt x="332422" y="581977"/>
                      <a:pt x="330517" y="586740"/>
                      <a:pt x="330517" y="591502"/>
                    </a:cubicBezTo>
                    <a:cubicBezTo>
                      <a:pt x="330517" y="596265"/>
                      <a:pt x="332422" y="600075"/>
                      <a:pt x="336232" y="602932"/>
                    </a:cubicBezTo>
                    <a:cubicBezTo>
                      <a:pt x="340042" y="605790"/>
                      <a:pt x="343852" y="607695"/>
                      <a:pt x="348615" y="606742"/>
                    </a:cubicBezTo>
                    <a:cubicBezTo>
                      <a:pt x="352425" y="605790"/>
                      <a:pt x="357187" y="602932"/>
                      <a:pt x="361950" y="597217"/>
                    </a:cubicBezTo>
                    <a:cubicBezTo>
                      <a:pt x="366712" y="591502"/>
                      <a:pt x="368617" y="586740"/>
                      <a:pt x="368617" y="582930"/>
                    </a:cubicBezTo>
                    <a:cubicBezTo>
                      <a:pt x="368617" y="578167"/>
                      <a:pt x="366712" y="574357"/>
                      <a:pt x="362902" y="571500"/>
                    </a:cubicBezTo>
                    <a:cubicBezTo>
                      <a:pt x="359092" y="568642"/>
                      <a:pt x="355282" y="566737"/>
                      <a:pt x="350520" y="567690"/>
                    </a:cubicBezTo>
                    <a:close/>
                    <a:moveTo>
                      <a:pt x="343852" y="559117"/>
                    </a:moveTo>
                    <a:cubicBezTo>
                      <a:pt x="351472" y="559117"/>
                      <a:pt x="358140" y="561975"/>
                      <a:pt x="364807" y="567690"/>
                    </a:cubicBezTo>
                    <a:cubicBezTo>
                      <a:pt x="366712" y="568642"/>
                      <a:pt x="367665" y="570547"/>
                      <a:pt x="369570" y="572452"/>
                    </a:cubicBezTo>
                    <a:cubicBezTo>
                      <a:pt x="371475" y="574357"/>
                      <a:pt x="372427" y="576262"/>
                      <a:pt x="373380" y="578167"/>
                    </a:cubicBezTo>
                    <a:cubicBezTo>
                      <a:pt x="378142" y="576262"/>
                      <a:pt x="381952" y="576262"/>
                      <a:pt x="386715" y="576262"/>
                    </a:cubicBezTo>
                    <a:cubicBezTo>
                      <a:pt x="390525" y="576262"/>
                      <a:pt x="394335" y="578167"/>
                      <a:pt x="397192" y="580072"/>
                    </a:cubicBezTo>
                    <a:cubicBezTo>
                      <a:pt x="399097" y="581977"/>
                      <a:pt x="400050" y="582930"/>
                      <a:pt x="400050" y="584835"/>
                    </a:cubicBezTo>
                    <a:cubicBezTo>
                      <a:pt x="400050" y="586740"/>
                      <a:pt x="400050" y="588645"/>
                      <a:pt x="399097" y="590550"/>
                    </a:cubicBezTo>
                    <a:cubicBezTo>
                      <a:pt x="398145" y="591502"/>
                      <a:pt x="397192" y="592455"/>
                      <a:pt x="395287" y="592455"/>
                    </a:cubicBezTo>
                    <a:cubicBezTo>
                      <a:pt x="394335" y="592455"/>
                      <a:pt x="392430" y="592455"/>
                      <a:pt x="391477" y="591502"/>
                    </a:cubicBezTo>
                    <a:cubicBezTo>
                      <a:pt x="390525" y="590550"/>
                      <a:pt x="389572" y="589597"/>
                      <a:pt x="388620" y="586740"/>
                    </a:cubicBezTo>
                    <a:cubicBezTo>
                      <a:pt x="387667" y="584835"/>
                      <a:pt x="386715" y="582930"/>
                      <a:pt x="385762" y="582930"/>
                    </a:cubicBezTo>
                    <a:cubicBezTo>
                      <a:pt x="384810" y="581977"/>
                      <a:pt x="383857" y="581977"/>
                      <a:pt x="381952" y="581977"/>
                    </a:cubicBezTo>
                    <a:cubicBezTo>
                      <a:pt x="380047" y="581977"/>
                      <a:pt x="378142" y="581977"/>
                      <a:pt x="375285" y="582930"/>
                    </a:cubicBezTo>
                    <a:cubicBezTo>
                      <a:pt x="376237" y="587692"/>
                      <a:pt x="376237" y="592455"/>
                      <a:pt x="376237" y="596265"/>
                    </a:cubicBezTo>
                    <a:cubicBezTo>
                      <a:pt x="375285" y="600075"/>
                      <a:pt x="373380" y="603885"/>
                      <a:pt x="370522" y="607695"/>
                    </a:cubicBezTo>
                    <a:cubicBezTo>
                      <a:pt x="365760" y="613410"/>
                      <a:pt x="359092" y="616267"/>
                      <a:pt x="352425" y="616267"/>
                    </a:cubicBezTo>
                    <a:cubicBezTo>
                      <a:pt x="344805" y="616267"/>
                      <a:pt x="338137" y="613410"/>
                      <a:pt x="330517" y="606742"/>
                    </a:cubicBezTo>
                    <a:cubicBezTo>
                      <a:pt x="328612" y="604837"/>
                      <a:pt x="327660" y="603885"/>
                      <a:pt x="325755" y="601980"/>
                    </a:cubicBezTo>
                    <a:cubicBezTo>
                      <a:pt x="324802" y="600075"/>
                      <a:pt x="322897" y="599122"/>
                      <a:pt x="321945" y="597217"/>
                    </a:cubicBezTo>
                    <a:cubicBezTo>
                      <a:pt x="319087" y="596265"/>
                      <a:pt x="317182" y="595312"/>
                      <a:pt x="316230" y="596265"/>
                    </a:cubicBezTo>
                    <a:cubicBezTo>
                      <a:pt x="314325" y="596265"/>
                      <a:pt x="313372" y="597217"/>
                      <a:pt x="312420" y="598170"/>
                    </a:cubicBezTo>
                    <a:cubicBezTo>
                      <a:pt x="311467" y="600075"/>
                      <a:pt x="310515" y="601027"/>
                      <a:pt x="311467" y="603885"/>
                    </a:cubicBezTo>
                    <a:cubicBezTo>
                      <a:pt x="312420" y="605790"/>
                      <a:pt x="314325" y="608647"/>
                      <a:pt x="317182" y="612457"/>
                    </a:cubicBezTo>
                    <a:lnTo>
                      <a:pt x="330517" y="627697"/>
                    </a:lnTo>
                    <a:cubicBezTo>
                      <a:pt x="338137" y="635317"/>
                      <a:pt x="341947" y="641985"/>
                      <a:pt x="342900" y="646747"/>
                    </a:cubicBezTo>
                    <a:cubicBezTo>
                      <a:pt x="343852" y="651510"/>
                      <a:pt x="342900" y="656272"/>
                      <a:pt x="339090" y="660082"/>
                    </a:cubicBezTo>
                    <a:cubicBezTo>
                      <a:pt x="334327" y="665797"/>
                      <a:pt x="327660" y="668655"/>
                      <a:pt x="319087" y="666750"/>
                    </a:cubicBezTo>
                    <a:cubicBezTo>
                      <a:pt x="310515" y="665797"/>
                      <a:pt x="301942" y="660082"/>
                      <a:pt x="291465" y="652462"/>
                    </a:cubicBezTo>
                    <a:cubicBezTo>
                      <a:pt x="282892" y="645795"/>
                      <a:pt x="278130" y="638175"/>
                      <a:pt x="275272" y="631507"/>
                    </a:cubicBezTo>
                    <a:cubicBezTo>
                      <a:pt x="272415" y="624840"/>
                      <a:pt x="272415" y="619125"/>
                      <a:pt x="276225" y="614362"/>
                    </a:cubicBezTo>
                    <a:cubicBezTo>
                      <a:pt x="278130" y="612457"/>
                      <a:pt x="280987" y="610552"/>
                      <a:pt x="284797" y="610552"/>
                    </a:cubicBezTo>
                    <a:cubicBezTo>
                      <a:pt x="288607" y="610552"/>
                      <a:pt x="292417" y="610552"/>
                      <a:pt x="298132" y="612457"/>
                    </a:cubicBezTo>
                    <a:cubicBezTo>
                      <a:pt x="296227" y="609600"/>
                      <a:pt x="295275" y="606742"/>
                      <a:pt x="295275" y="603885"/>
                    </a:cubicBezTo>
                    <a:cubicBezTo>
                      <a:pt x="295275" y="601027"/>
                      <a:pt x="296227" y="599122"/>
                      <a:pt x="298132" y="597217"/>
                    </a:cubicBezTo>
                    <a:cubicBezTo>
                      <a:pt x="300037" y="594360"/>
                      <a:pt x="302895" y="593407"/>
                      <a:pt x="306705" y="592455"/>
                    </a:cubicBezTo>
                    <a:cubicBezTo>
                      <a:pt x="311467" y="589597"/>
                      <a:pt x="316230" y="589597"/>
                      <a:pt x="320040" y="591502"/>
                    </a:cubicBezTo>
                    <a:cubicBezTo>
                      <a:pt x="319087" y="586740"/>
                      <a:pt x="319087" y="582930"/>
                      <a:pt x="320040" y="579120"/>
                    </a:cubicBezTo>
                    <a:cubicBezTo>
                      <a:pt x="320992" y="575310"/>
                      <a:pt x="322897" y="571500"/>
                      <a:pt x="325755" y="567690"/>
                    </a:cubicBezTo>
                    <a:cubicBezTo>
                      <a:pt x="330517" y="561975"/>
                      <a:pt x="336232" y="559117"/>
                      <a:pt x="343852" y="559117"/>
                    </a:cubicBezTo>
                    <a:close/>
                    <a:moveTo>
                      <a:pt x="1368742" y="548640"/>
                    </a:moveTo>
                    <a:cubicBezTo>
                      <a:pt x="1373505" y="549592"/>
                      <a:pt x="1378267" y="554355"/>
                      <a:pt x="1383982" y="561022"/>
                    </a:cubicBezTo>
                    <a:lnTo>
                      <a:pt x="1397317" y="579120"/>
                    </a:lnTo>
                    <a:cubicBezTo>
                      <a:pt x="1403032" y="585787"/>
                      <a:pt x="1406842" y="589597"/>
                      <a:pt x="1409700" y="590550"/>
                    </a:cubicBezTo>
                    <a:cubicBezTo>
                      <a:pt x="1412557" y="591502"/>
                      <a:pt x="1415415" y="590550"/>
                      <a:pt x="1420177" y="587692"/>
                    </a:cubicBezTo>
                    <a:lnTo>
                      <a:pt x="1423035" y="590550"/>
                    </a:lnTo>
                    <a:lnTo>
                      <a:pt x="1392555" y="614362"/>
                    </a:lnTo>
                    <a:lnTo>
                      <a:pt x="1389697" y="611505"/>
                    </a:lnTo>
                    <a:cubicBezTo>
                      <a:pt x="1393507" y="607695"/>
                      <a:pt x="1395412" y="604837"/>
                      <a:pt x="1395412" y="601980"/>
                    </a:cubicBezTo>
                    <a:cubicBezTo>
                      <a:pt x="1395412" y="599122"/>
                      <a:pt x="1392555" y="594360"/>
                      <a:pt x="1387792" y="587692"/>
                    </a:cubicBezTo>
                    <a:lnTo>
                      <a:pt x="1372552" y="567690"/>
                    </a:lnTo>
                    <a:cubicBezTo>
                      <a:pt x="1369695" y="563880"/>
                      <a:pt x="1366837" y="561022"/>
                      <a:pt x="1363980" y="560070"/>
                    </a:cubicBezTo>
                    <a:cubicBezTo>
                      <a:pt x="1361122" y="559117"/>
                      <a:pt x="1358265" y="560070"/>
                      <a:pt x="1355407" y="562927"/>
                    </a:cubicBezTo>
                    <a:cubicBezTo>
                      <a:pt x="1352550" y="564832"/>
                      <a:pt x="1350645" y="567690"/>
                      <a:pt x="1348740" y="571500"/>
                    </a:cubicBezTo>
                    <a:cubicBezTo>
                      <a:pt x="1346835" y="575310"/>
                      <a:pt x="1345882" y="580072"/>
                      <a:pt x="1344930" y="584835"/>
                    </a:cubicBezTo>
                    <a:lnTo>
                      <a:pt x="1362075" y="607695"/>
                    </a:lnTo>
                    <a:cubicBezTo>
                      <a:pt x="1367790" y="614362"/>
                      <a:pt x="1371600" y="618172"/>
                      <a:pt x="1374457" y="619125"/>
                    </a:cubicBezTo>
                    <a:cubicBezTo>
                      <a:pt x="1377315" y="620077"/>
                      <a:pt x="1380172" y="619125"/>
                      <a:pt x="1384935" y="616267"/>
                    </a:cubicBezTo>
                    <a:lnTo>
                      <a:pt x="1387792" y="619125"/>
                    </a:lnTo>
                    <a:lnTo>
                      <a:pt x="1353502" y="643890"/>
                    </a:lnTo>
                    <a:lnTo>
                      <a:pt x="1350645" y="641032"/>
                    </a:lnTo>
                    <a:cubicBezTo>
                      <a:pt x="1354455" y="637222"/>
                      <a:pt x="1356360" y="634365"/>
                      <a:pt x="1356360" y="631507"/>
                    </a:cubicBezTo>
                    <a:cubicBezTo>
                      <a:pt x="1356360" y="628650"/>
                      <a:pt x="1353502" y="623887"/>
                      <a:pt x="1348740" y="617220"/>
                    </a:cubicBezTo>
                    <a:lnTo>
                      <a:pt x="1336357" y="601027"/>
                    </a:lnTo>
                    <a:cubicBezTo>
                      <a:pt x="1331595" y="595312"/>
                      <a:pt x="1328737" y="592455"/>
                      <a:pt x="1325880" y="591502"/>
                    </a:cubicBezTo>
                    <a:cubicBezTo>
                      <a:pt x="1323022" y="590550"/>
                      <a:pt x="1319212" y="591502"/>
                      <a:pt x="1315402" y="594360"/>
                    </a:cubicBezTo>
                    <a:lnTo>
                      <a:pt x="1312545" y="591502"/>
                    </a:lnTo>
                    <a:cubicBezTo>
                      <a:pt x="1315402" y="588645"/>
                      <a:pt x="1318260" y="586740"/>
                      <a:pt x="1321117" y="583882"/>
                    </a:cubicBezTo>
                    <a:cubicBezTo>
                      <a:pt x="1323022" y="581025"/>
                      <a:pt x="1324927" y="579120"/>
                      <a:pt x="1325880" y="576262"/>
                    </a:cubicBezTo>
                    <a:lnTo>
                      <a:pt x="1331595" y="571500"/>
                    </a:lnTo>
                    <a:lnTo>
                      <a:pt x="1339215" y="581025"/>
                    </a:lnTo>
                    <a:cubicBezTo>
                      <a:pt x="1340167" y="574357"/>
                      <a:pt x="1342072" y="569595"/>
                      <a:pt x="1343977" y="564832"/>
                    </a:cubicBezTo>
                    <a:cubicBezTo>
                      <a:pt x="1345882" y="560070"/>
                      <a:pt x="1349692" y="556260"/>
                      <a:pt x="1353502" y="553402"/>
                    </a:cubicBezTo>
                    <a:cubicBezTo>
                      <a:pt x="1359217" y="549592"/>
                      <a:pt x="1363980" y="547687"/>
                      <a:pt x="1368742" y="548640"/>
                    </a:cubicBezTo>
                    <a:close/>
                    <a:moveTo>
                      <a:pt x="1408747" y="501967"/>
                    </a:moveTo>
                    <a:lnTo>
                      <a:pt x="1441132" y="535305"/>
                    </a:lnTo>
                    <a:cubicBezTo>
                      <a:pt x="1446847" y="541972"/>
                      <a:pt x="1451610" y="544830"/>
                      <a:pt x="1454467" y="544830"/>
                    </a:cubicBezTo>
                    <a:cubicBezTo>
                      <a:pt x="1457325" y="545782"/>
                      <a:pt x="1460182" y="543877"/>
                      <a:pt x="1464945" y="541020"/>
                    </a:cubicBezTo>
                    <a:lnTo>
                      <a:pt x="1467802" y="543877"/>
                    </a:lnTo>
                    <a:lnTo>
                      <a:pt x="1439227" y="571500"/>
                    </a:lnTo>
                    <a:lnTo>
                      <a:pt x="1436370" y="568642"/>
                    </a:lnTo>
                    <a:cubicBezTo>
                      <a:pt x="1439227" y="564832"/>
                      <a:pt x="1441132" y="561022"/>
                      <a:pt x="1440180" y="559117"/>
                    </a:cubicBezTo>
                    <a:cubicBezTo>
                      <a:pt x="1440180" y="556260"/>
                      <a:pt x="1436370" y="551497"/>
                      <a:pt x="1430655" y="545782"/>
                    </a:cubicBezTo>
                    <a:lnTo>
                      <a:pt x="1416367" y="530542"/>
                    </a:lnTo>
                    <a:cubicBezTo>
                      <a:pt x="1411605" y="525780"/>
                      <a:pt x="1407795" y="522922"/>
                      <a:pt x="1404937" y="521970"/>
                    </a:cubicBezTo>
                    <a:cubicBezTo>
                      <a:pt x="1402080" y="521017"/>
                      <a:pt x="1398270" y="522922"/>
                      <a:pt x="1395412" y="525780"/>
                    </a:cubicBezTo>
                    <a:lnTo>
                      <a:pt x="1392555" y="522922"/>
                    </a:lnTo>
                    <a:lnTo>
                      <a:pt x="1394460" y="521017"/>
                    </a:lnTo>
                    <a:cubicBezTo>
                      <a:pt x="1396365" y="519112"/>
                      <a:pt x="1399222" y="516255"/>
                      <a:pt x="1400175" y="514350"/>
                    </a:cubicBezTo>
                    <a:cubicBezTo>
                      <a:pt x="1402080" y="511492"/>
                      <a:pt x="1403032" y="509587"/>
                      <a:pt x="1403985" y="506730"/>
                    </a:cubicBezTo>
                    <a:close/>
                    <a:moveTo>
                      <a:pt x="301942" y="490537"/>
                    </a:moveTo>
                    <a:lnTo>
                      <a:pt x="260032" y="508635"/>
                    </a:lnTo>
                    <a:lnTo>
                      <a:pt x="281940" y="531495"/>
                    </a:lnTo>
                    <a:close/>
                    <a:moveTo>
                      <a:pt x="1394460" y="487680"/>
                    </a:moveTo>
                    <a:cubicBezTo>
                      <a:pt x="1396365" y="487680"/>
                      <a:pt x="1398270" y="488632"/>
                      <a:pt x="1400175" y="490537"/>
                    </a:cubicBezTo>
                    <a:cubicBezTo>
                      <a:pt x="1402080" y="492442"/>
                      <a:pt x="1403032" y="494347"/>
                      <a:pt x="1403032" y="496252"/>
                    </a:cubicBezTo>
                    <a:cubicBezTo>
                      <a:pt x="1403032" y="498157"/>
                      <a:pt x="1402080" y="500062"/>
                      <a:pt x="1400175" y="501967"/>
                    </a:cubicBezTo>
                    <a:cubicBezTo>
                      <a:pt x="1398270" y="503872"/>
                      <a:pt x="1396365" y="504825"/>
                      <a:pt x="1394460" y="503872"/>
                    </a:cubicBezTo>
                    <a:cubicBezTo>
                      <a:pt x="1391602" y="503872"/>
                      <a:pt x="1389697" y="503872"/>
                      <a:pt x="1387792" y="501967"/>
                    </a:cubicBezTo>
                    <a:cubicBezTo>
                      <a:pt x="1385887" y="500062"/>
                      <a:pt x="1385887" y="498157"/>
                      <a:pt x="1385887" y="496252"/>
                    </a:cubicBezTo>
                    <a:cubicBezTo>
                      <a:pt x="1385887" y="494347"/>
                      <a:pt x="1386840" y="492442"/>
                      <a:pt x="1388745" y="490537"/>
                    </a:cubicBezTo>
                    <a:cubicBezTo>
                      <a:pt x="1390650" y="488632"/>
                      <a:pt x="1392555" y="487680"/>
                      <a:pt x="1394460" y="487680"/>
                    </a:cubicBezTo>
                    <a:close/>
                    <a:moveTo>
                      <a:pt x="309562" y="480060"/>
                    </a:moveTo>
                    <a:lnTo>
                      <a:pt x="319087" y="489585"/>
                    </a:lnTo>
                    <a:lnTo>
                      <a:pt x="280035" y="569595"/>
                    </a:lnTo>
                    <a:cubicBezTo>
                      <a:pt x="278130" y="573405"/>
                      <a:pt x="278130" y="576262"/>
                      <a:pt x="278130" y="578167"/>
                    </a:cubicBezTo>
                    <a:cubicBezTo>
                      <a:pt x="278130" y="581025"/>
                      <a:pt x="279082" y="583882"/>
                      <a:pt x="281940" y="586740"/>
                    </a:cubicBezTo>
                    <a:lnTo>
                      <a:pt x="278130" y="589597"/>
                    </a:lnTo>
                    <a:lnTo>
                      <a:pt x="250507" y="561022"/>
                    </a:lnTo>
                    <a:lnTo>
                      <a:pt x="254317" y="558165"/>
                    </a:lnTo>
                    <a:lnTo>
                      <a:pt x="255270" y="559117"/>
                    </a:lnTo>
                    <a:cubicBezTo>
                      <a:pt x="257175" y="561022"/>
                      <a:pt x="259080" y="562927"/>
                      <a:pt x="260985" y="562927"/>
                    </a:cubicBezTo>
                    <a:cubicBezTo>
                      <a:pt x="262890" y="562927"/>
                      <a:pt x="264795" y="562927"/>
                      <a:pt x="265747" y="561022"/>
                    </a:cubicBezTo>
                    <a:cubicBezTo>
                      <a:pt x="265747" y="560070"/>
                      <a:pt x="266700" y="560070"/>
                      <a:pt x="267652" y="559117"/>
                    </a:cubicBezTo>
                    <a:cubicBezTo>
                      <a:pt x="268605" y="558165"/>
                      <a:pt x="268605" y="557212"/>
                      <a:pt x="269557" y="556260"/>
                    </a:cubicBezTo>
                    <a:lnTo>
                      <a:pt x="279082" y="537210"/>
                    </a:lnTo>
                    <a:lnTo>
                      <a:pt x="254317" y="511492"/>
                    </a:lnTo>
                    <a:lnTo>
                      <a:pt x="237172" y="519112"/>
                    </a:lnTo>
                    <a:cubicBezTo>
                      <a:pt x="236220" y="519112"/>
                      <a:pt x="235267" y="520065"/>
                      <a:pt x="234315" y="520065"/>
                    </a:cubicBezTo>
                    <a:cubicBezTo>
                      <a:pt x="233362" y="521017"/>
                      <a:pt x="232410" y="521017"/>
                      <a:pt x="232410" y="521970"/>
                    </a:cubicBezTo>
                    <a:cubicBezTo>
                      <a:pt x="230505" y="523875"/>
                      <a:pt x="229552" y="525780"/>
                      <a:pt x="229552" y="527685"/>
                    </a:cubicBezTo>
                    <a:cubicBezTo>
                      <a:pt x="229552" y="529590"/>
                      <a:pt x="231457" y="533400"/>
                      <a:pt x="233362" y="537210"/>
                    </a:cubicBezTo>
                    <a:lnTo>
                      <a:pt x="230505" y="540067"/>
                    </a:lnTo>
                    <a:lnTo>
                      <a:pt x="204787" y="514350"/>
                    </a:lnTo>
                    <a:lnTo>
                      <a:pt x="208597" y="511492"/>
                    </a:lnTo>
                    <a:cubicBezTo>
                      <a:pt x="211455" y="513397"/>
                      <a:pt x="213360" y="515302"/>
                      <a:pt x="217170" y="515302"/>
                    </a:cubicBezTo>
                    <a:cubicBezTo>
                      <a:pt x="220027" y="515302"/>
                      <a:pt x="222885" y="515302"/>
                      <a:pt x="226695" y="514350"/>
                    </a:cubicBezTo>
                    <a:close/>
                    <a:moveTo>
                      <a:pt x="1475422" y="425767"/>
                    </a:moveTo>
                    <a:lnTo>
                      <a:pt x="1478280" y="428625"/>
                    </a:lnTo>
                    <a:cubicBezTo>
                      <a:pt x="1477327" y="431482"/>
                      <a:pt x="1476375" y="435292"/>
                      <a:pt x="1476375" y="438150"/>
                    </a:cubicBezTo>
                    <a:cubicBezTo>
                      <a:pt x="1476375" y="441007"/>
                      <a:pt x="1477327" y="444817"/>
                      <a:pt x="1479232" y="447675"/>
                    </a:cubicBezTo>
                    <a:lnTo>
                      <a:pt x="1508760" y="498157"/>
                    </a:lnTo>
                    <a:lnTo>
                      <a:pt x="1503045" y="505777"/>
                    </a:lnTo>
                    <a:lnTo>
                      <a:pt x="1444942" y="485775"/>
                    </a:lnTo>
                    <a:cubicBezTo>
                      <a:pt x="1441132" y="484822"/>
                      <a:pt x="1438275" y="483870"/>
                      <a:pt x="1435417" y="484822"/>
                    </a:cubicBezTo>
                    <a:cubicBezTo>
                      <a:pt x="1432560" y="484822"/>
                      <a:pt x="1430655" y="486727"/>
                      <a:pt x="1428750" y="488632"/>
                    </a:cubicBezTo>
                    <a:lnTo>
                      <a:pt x="1425892" y="485775"/>
                    </a:lnTo>
                    <a:lnTo>
                      <a:pt x="1447800" y="459105"/>
                    </a:lnTo>
                    <a:lnTo>
                      <a:pt x="1450657" y="461962"/>
                    </a:lnTo>
                    <a:cubicBezTo>
                      <a:pt x="1448752" y="464820"/>
                      <a:pt x="1447800" y="466725"/>
                      <a:pt x="1447800" y="468630"/>
                    </a:cubicBezTo>
                    <a:cubicBezTo>
                      <a:pt x="1447800" y="470535"/>
                      <a:pt x="1448752" y="471487"/>
                      <a:pt x="1449705" y="473392"/>
                    </a:cubicBezTo>
                    <a:cubicBezTo>
                      <a:pt x="1450657" y="473392"/>
                      <a:pt x="1450657" y="474345"/>
                      <a:pt x="1451610" y="474345"/>
                    </a:cubicBezTo>
                    <a:cubicBezTo>
                      <a:pt x="1452562" y="474345"/>
                      <a:pt x="1453515" y="475297"/>
                      <a:pt x="1454467" y="475297"/>
                    </a:cubicBezTo>
                    <a:lnTo>
                      <a:pt x="1496377" y="490537"/>
                    </a:lnTo>
                    <a:lnTo>
                      <a:pt x="1476375" y="456247"/>
                    </a:lnTo>
                    <a:cubicBezTo>
                      <a:pt x="1475422" y="454342"/>
                      <a:pt x="1474470" y="453390"/>
                      <a:pt x="1474470" y="452437"/>
                    </a:cubicBezTo>
                    <a:cubicBezTo>
                      <a:pt x="1473517" y="451485"/>
                      <a:pt x="1472565" y="450532"/>
                      <a:pt x="1472565" y="449580"/>
                    </a:cubicBezTo>
                    <a:cubicBezTo>
                      <a:pt x="1470660" y="448627"/>
                      <a:pt x="1468755" y="447675"/>
                      <a:pt x="1466850" y="447675"/>
                    </a:cubicBezTo>
                    <a:cubicBezTo>
                      <a:pt x="1464945" y="447675"/>
                      <a:pt x="1463040" y="448627"/>
                      <a:pt x="1460182" y="451485"/>
                    </a:cubicBezTo>
                    <a:lnTo>
                      <a:pt x="1457325" y="448627"/>
                    </a:lnTo>
                    <a:close/>
                    <a:moveTo>
                      <a:pt x="188595" y="384810"/>
                    </a:moveTo>
                    <a:lnTo>
                      <a:pt x="189548" y="386715"/>
                    </a:lnTo>
                    <a:cubicBezTo>
                      <a:pt x="191453" y="389572"/>
                      <a:pt x="193358" y="391477"/>
                      <a:pt x="195263" y="394335"/>
                    </a:cubicBezTo>
                    <a:cubicBezTo>
                      <a:pt x="197168" y="396240"/>
                      <a:pt x="200025" y="398145"/>
                      <a:pt x="201930" y="400050"/>
                    </a:cubicBezTo>
                    <a:lnTo>
                      <a:pt x="205740" y="405765"/>
                    </a:lnTo>
                    <a:lnTo>
                      <a:pt x="166688" y="431482"/>
                    </a:lnTo>
                    <a:cubicBezTo>
                      <a:pt x="160020" y="436245"/>
                      <a:pt x="155258" y="440055"/>
                      <a:pt x="154305" y="442912"/>
                    </a:cubicBezTo>
                    <a:cubicBezTo>
                      <a:pt x="153353" y="445770"/>
                      <a:pt x="154305" y="449580"/>
                      <a:pt x="156210" y="453390"/>
                    </a:cubicBezTo>
                    <a:lnTo>
                      <a:pt x="152400" y="455295"/>
                    </a:lnTo>
                    <a:lnTo>
                      <a:pt x="131445" y="421957"/>
                    </a:lnTo>
                    <a:lnTo>
                      <a:pt x="135255" y="420052"/>
                    </a:lnTo>
                    <a:cubicBezTo>
                      <a:pt x="138113" y="423862"/>
                      <a:pt x="141923" y="425767"/>
                      <a:pt x="143828" y="425767"/>
                    </a:cubicBezTo>
                    <a:cubicBezTo>
                      <a:pt x="146685" y="425767"/>
                      <a:pt x="151448" y="423862"/>
                      <a:pt x="159068" y="419100"/>
                    </a:cubicBezTo>
                    <a:lnTo>
                      <a:pt x="176213" y="407670"/>
                    </a:lnTo>
                    <a:cubicBezTo>
                      <a:pt x="181928" y="403860"/>
                      <a:pt x="185738" y="400050"/>
                      <a:pt x="186690" y="397192"/>
                    </a:cubicBezTo>
                    <a:cubicBezTo>
                      <a:pt x="187643" y="394335"/>
                      <a:pt x="186690" y="390525"/>
                      <a:pt x="184785" y="386715"/>
                    </a:cubicBezTo>
                    <a:close/>
                    <a:moveTo>
                      <a:pt x="1514475" y="381952"/>
                    </a:moveTo>
                    <a:cubicBezTo>
                      <a:pt x="1510665" y="382905"/>
                      <a:pt x="1506855" y="384810"/>
                      <a:pt x="1504950" y="388620"/>
                    </a:cubicBezTo>
                    <a:cubicBezTo>
                      <a:pt x="1502092" y="392430"/>
                      <a:pt x="1501140" y="396240"/>
                      <a:pt x="1503045" y="400050"/>
                    </a:cubicBezTo>
                    <a:cubicBezTo>
                      <a:pt x="1503045" y="404812"/>
                      <a:pt x="1505902" y="408622"/>
                      <a:pt x="1510665" y="411480"/>
                    </a:cubicBezTo>
                    <a:lnTo>
                      <a:pt x="1527810" y="385762"/>
                    </a:lnTo>
                    <a:cubicBezTo>
                      <a:pt x="1523047" y="382905"/>
                      <a:pt x="1518285" y="381952"/>
                      <a:pt x="1514475" y="381952"/>
                    </a:cubicBezTo>
                    <a:close/>
                    <a:moveTo>
                      <a:pt x="215265" y="381952"/>
                    </a:moveTo>
                    <a:cubicBezTo>
                      <a:pt x="217170" y="381952"/>
                      <a:pt x="219075" y="383857"/>
                      <a:pt x="220980" y="385762"/>
                    </a:cubicBezTo>
                    <a:cubicBezTo>
                      <a:pt x="221933" y="387667"/>
                      <a:pt x="222885" y="389572"/>
                      <a:pt x="221933" y="392430"/>
                    </a:cubicBezTo>
                    <a:cubicBezTo>
                      <a:pt x="221933" y="394335"/>
                      <a:pt x="220028" y="396240"/>
                      <a:pt x="218123" y="398145"/>
                    </a:cubicBezTo>
                    <a:cubicBezTo>
                      <a:pt x="216218" y="399097"/>
                      <a:pt x="214313" y="400050"/>
                      <a:pt x="211455" y="399097"/>
                    </a:cubicBezTo>
                    <a:cubicBezTo>
                      <a:pt x="209550" y="399097"/>
                      <a:pt x="207645" y="397192"/>
                      <a:pt x="205740" y="395287"/>
                    </a:cubicBezTo>
                    <a:cubicBezTo>
                      <a:pt x="204788" y="393382"/>
                      <a:pt x="203835" y="391477"/>
                      <a:pt x="204788" y="388620"/>
                    </a:cubicBezTo>
                    <a:cubicBezTo>
                      <a:pt x="205740" y="386715"/>
                      <a:pt x="206693" y="384810"/>
                      <a:pt x="208598" y="382905"/>
                    </a:cubicBezTo>
                    <a:cubicBezTo>
                      <a:pt x="210503" y="381952"/>
                      <a:pt x="212408" y="381000"/>
                      <a:pt x="215265" y="381952"/>
                    </a:cubicBezTo>
                    <a:close/>
                    <a:moveTo>
                      <a:pt x="1518285" y="371475"/>
                    </a:moveTo>
                    <a:cubicBezTo>
                      <a:pt x="1525905" y="369570"/>
                      <a:pt x="1533525" y="371475"/>
                      <a:pt x="1541145" y="376237"/>
                    </a:cubicBezTo>
                    <a:lnTo>
                      <a:pt x="1516380" y="414337"/>
                    </a:lnTo>
                    <a:cubicBezTo>
                      <a:pt x="1516380" y="414337"/>
                      <a:pt x="1517332" y="415290"/>
                      <a:pt x="1518285" y="415290"/>
                    </a:cubicBezTo>
                    <a:cubicBezTo>
                      <a:pt x="1519237" y="415290"/>
                      <a:pt x="1519237" y="416242"/>
                      <a:pt x="1521142" y="417195"/>
                    </a:cubicBezTo>
                    <a:cubicBezTo>
                      <a:pt x="1529715" y="422910"/>
                      <a:pt x="1537335" y="425767"/>
                      <a:pt x="1544955" y="425767"/>
                    </a:cubicBezTo>
                    <a:cubicBezTo>
                      <a:pt x="1551622" y="425767"/>
                      <a:pt x="1557337" y="422910"/>
                      <a:pt x="1561147" y="417195"/>
                    </a:cubicBezTo>
                    <a:cubicBezTo>
                      <a:pt x="1563052" y="414337"/>
                      <a:pt x="1564005" y="410527"/>
                      <a:pt x="1564005" y="405765"/>
                    </a:cubicBezTo>
                    <a:cubicBezTo>
                      <a:pt x="1562100" y="402907"/>
                      <a:pt x="1560195" y="398145"/>
                      <a:pt x="1558290" y="393382"/>
                    </a:cubicBezTo>
                    <a:lnTo>
                      <a:pt x="1563052" y="390525"/>
                    </a:lnTo>
                    <a:cubicBezTo>
                      <a:pt x="1565910" y="396240"/>
                      <a:pt x="1567815" y="402907"/>
                      <a:pt x="1567815" y="408622"/>
                    </a:cubicBezTo>
                    <a:cubicBezTo>
                      <a:pt x="1567815" y="414337"/>
                      <a:pt x="1565910" y="420052"/>
                      <a:pt x="1563052" y="424815"/>
                    </a:cubicBezTo>
                    <a:cubicBezTo>
                      <a:pt x="1557337" y="433387"/>
                      <a:pt x="1549717" y="438150"/>
                      <a:pt x="1540192" y="440055"/>
                    </a:cubicBezTo>
                    <a:cubicBezTo>
                      <a:pt x="1530667" y="441960"/>
                      <a:pt x="1521142" y="440055"/>
                      <a:pt x="1512570" y="433387"/>
                    </a:cubicBezTo>
                    <a:cubicBezTo>
                      <a:pt x="1503045" y="427672"/>
                      <a:pt x="1497330" y="420052"/>
                      <a:pt x="1495425" y="410527"/>
                    </a:cubicBezTo>
                    <a:cubicBezTo>
                      <a:pt x="1493520" y="401955"/>
                      <a:pt x="1494472" y="393382"/>
                      <a:pt x="1500187" y="384810"/>
                    </a:cubicBezTo>
                    <a:cubicBezTo>
                      <a:pt x="1504950" y="377190"/>
                      <a:pt x="1510665" y="372427"/>
                      <a:pt x="1518285" y="371475"/>
                    </a:cubicBezTo>
                    <a:close/>
                    <a:moveTo>
                      <a:pt x="152400" y="333375"/>
                    </a:moveTo>
                    <a:cubicBezTo>
                      <a:pt x="148590" y="332422"/>
                      <a:pt x="143828" y="332422"/>
                      <a:pt x="139065" y="335280"/>
                    </a:cubicBezTo>
                    <a:lnTo>
                      <a:pt x="153353" y="362902"/>
                    </a:lnTo>
                    <a:cubicBezTo>
                      <a:pt x="158115" y="360045"/>
                      <a:pt x="161925" y="356235"/>
                      <a:pt x="162878" y="353377"/>
                    </a:cubicBezTo>
                    <a:cubicBezTo>
                      <a:pt x="164783" y="349567"/>
                      <a:pt x="163830" y="345757"/>
                      <a:pt x="161925" y="340995"/>
                    </a:cubicBezTo>
                    <a:cubicBezTo>
                      <a:pt x="160020" y="337185"/>
                      <a:pt x="156210" y="334327"/>
                      <a:pt x="152400" y="333375"/>
                    </a:cubicBezTo>
                    <a:close/>
                    <a:moveTo>
                      <a:pt x="146685" y="320992"/>
                    </a:moveTo>
                    <a:cubicBezTo>
                      <a:pt x="155258" y="322897"/>
                      <a:pt x="161925" y="328612"/>
                      <a:pt x="166688" y="338137"/>
                    </a:cubicBezTo>
                    <a:cubicBezTo>
                      <a:pt x="170498" y="345757"/>
                      <a:pt x="171450" y="353377"/>
                      <a:pt x="169545" y="360997"/>
                    </a:cubicBezTo>
                    <a:cubicBezTo>
                      <a:pt x="167640" y="367665"/>
                      <a:pt x="161925" y="374332"/>
                      <a:pt x="154305" y="378142"/>
                    </a:cubicBezTo>
                    <a:lnTo>
                      <a:pt x="132398" y="338137"/>
                    </a:lnTo>
                    <a:cubicBezTo>
                      <a:pt x="131445" y="338137"/>
                      <a:pt x="131445" y="339090"/>
                      <a:pt x="130493" y="339090"/>
                    </a:cubicBezTo>
                    <a:cubicBezTo>
                      <a:pt x="129540" y="339090"/>
                      <a:pt x="128588" y="340042"/>
                      <a:pt x="127635" y="340042"/>
                    </a:cubicBezTo>
                    <a:cubicBezTo>
                      <a:pt x="118110" y="344805"/>
                      <a:pt x="112395" y="350520"/>
                      <a:pt x="108585" y="356235"/>
                    </a:cubicBezTo>
                    <a:cubicBezTo>
                      <a:pt x="104775" y="361950"/>
                      <a:pt x="104775" y="368617"/>
                      <a:pt x="108585" y="374332"/>
                    </a:cubicBezTo>
                    <a:cubicBezTo>
                      <a:pt x="110490" y="378142"/>
                      <a:pt x="113348" y="380047"/>
                      <a:pt x="117158" y="382905"/>
                    </a:cubicBezTo>
                    <a:cubicBezTo>
                      <a:pt x="121920" y="383857"/>
                      <a:pt x="126683" y="385762"/>
                      <a:pt x="131445" y="385762"/>
                    </a:cubicBezTo>
                    <a:lnTo>
                      <a:pt x="131445" y="391477"/>
                    </a:lnTo>
                    <a:cubicBezTo>
                      <a:pt x="124778" y="391477"/>
                      <a:pt x="118110" y="389572"/>
                      <a:pt x="113348" y="387667"/>
                    </a:cubicBezTo>
                    <a:cubicBezTo>
                      <a:pt x="108585" y="384810"/>
                      <a:pt x="104775" y="381000"/>
                      <a:pt x="101918" y="375285"/>
                    </a:cubicBezTo>
                    <a:cubicBezTo>
                      <a:pt x="97155" y="366712"/>
                      <a:pt x="96203" y="357187"/>
                      <a:pt x="99060" y="347662"/>
                    </a:cubicBezTo>
                    <a:cubicBezTo>
                      <a:pt x="101918" y="338137"/>
                      <a:pt x="108585" y="331470"/>
                      <a:pt x="118110" y="325755"/>
                    </a:cubicBezTo>
                    <a:cubicBezTo>
                      <a:pt x="127635" y="320040"/>
                      <a:pt x="137160" y="319087"/>
                      <a:pt x="146685" y="320992"/>
                    </a:cubicBezTo>
                    <a:close/>
                    <a:moveTo>
                      <a:pt x="1555432" y="291465"/>
                    </a:moveTo>
                    <a:cubicBezTo>
                      <a:pt x="1557337" y="290512"/>
                      <a:pt x="1559242" y="290512"/>
                      <a:pt x="1561147" y="291465"/>
                    </a:cubicBezTo>
                    <a:cubicBezTo>
                      <a:pt x="1563052" y="292417"/>
                      <a:pt x="1564957" y="294322"/>
                      <a:pt x="1564957" y="296227"/>
                    </a:cubicBezTo>
                    <a:cubicBezTo>
                      <a:pt x="1564957" y="298132"/>
                      <a:pt x="1564957" y="300037"/>
                      <a:pt x="1564005" y="302895"/>
                    </a:cubicBezTo>
                    <a:cubicBezTo>
                      <a:pt x="1563052" y="303847"/>
                      <a:pt x="1562100" y="305752"/>
                      <a:pt x="1559242" y="307657"/>
                    </a:cubicBezTo>
                    <a:cubicBezTo>
                      <a:pt x="1556385" y="309562"/>
                      <a:pt x="1555432" y="310515"/>
                      <a:pt x="1554480" y="311467"/>
                    </a:cubicBezTo>
                    <a:cubicBezTo>
                      <a:pt x="1553527" y="313372"/>
                      <a:pt x="1553527" y="315277"/>
                      <a:pt x="1553527" y="317182"/>
                    </a:cubicBezTo>
                    <a:cubicBezTo>
                      <a:pt x="1553527" y="320040"/>
                      <a:pt x="1554480" y="322897"/>
                      <a:pt x="1555432" y="326707"/>
                    </a:cubicBezTo>
                    <a:lnTo>
                      <a:pt x="1581150" y="340042"/>
                    </a:lnTo>
                    <a:cubicBezTo>
                      <a:pt x="1588770" y="343852"/>
                      <a:pt x="1594485" y="345757"/>
                      <a:pt x="1596390" y="345757"/>
                    </a:cubicBezTo>
                    <a:cubicBezTo>
                      <a:pt x="1599247" y="345757"/>
                      <a:pt x="1602105" y="342900"/>
                      <a:pt x="1604962" y="339090"/>
                    </a:cubicBezTo>
                    <a:lnTo>
                      <a:pt x="1608772" y="340995"/>
                    </a:lnTo>
                    <a:lnTo>
                      <a:pt x="1590675" y="376237"/>
                    </a:lnTo>
                    <a:lnTo>
                      <a:pt x="1586865" y="374332"/>
                    </a:lnTo>
                    <a:cubicBezTo>
                      <a:pt x="1588770" y="369570"/>
                      <a:pt x="1588770" y="365760"/>
                      <a:pt x="1587817" y="363855"/>
                    </a:cubicBezTo>
                    <a:cubicBezTo>
                      <a:pt x="1586865" y="360997"/>
                      <a:pt x="1582102" y="358140"/>
                      <a:pt x="1574482" y="354330"/>
                    </a:cubicBezTo>
                    <a:lnTo>
                      <a:pt x="1556385" y="344805"/>
                    </a:lnTo>
                    <a:cubicBezTo>
                      <a:pt x="1549717" y="341947"/>
                      <a:pt x="1545907" y="340042"/>
                      <a:pt x="1542097" y="340042"/>
                    </a:cubicBezTo>
                    <a:cubicBezTo>
                      <a:pt x="1539240" y="340042"/>
                      <a:pt x="1536382" y="342900"/>
                      <a:pt x="1533525" y="346710"/>
                    </a:cubicBezTo>
                    <a:lnTo>
                      <a:pt x="1529715" y="344805"/>
                    </a:lnTo>
                    <a:cubicBezTo>
                      <a:pt x="1531620" y="340042"/>
                      <a:pt x="1533525" y="336232"/>
                      <a:pt x="1534477" y="333375"/>
                    </a:cubicBezTo>
                    <a:cubicBezTo>
                      <a:pt x="1535430" y="330517"/>
                      <a:pt x="1536382" y="327660"/>
                      <a:pt x="1536382" y="325755"/>
                    </a:cubicBezTo>
                    <a:lnTo>
                      <a:pt x="1540192" y="319087"/>
                    </a:lnTo>
                    <a:lnTo>
                      <a:pt x="1549717" y="323850"/>
                    </a:lnTo>
                    <a:cubicBezTo>
                      <a:pt x="1548765" y="319087"/>
                      <a:pt x="1547812" y="314325"/>
                      <a:pt x="1547812" y="309562"/>
                    </a:cubicBezTo>
                    <a:cubicBezTo>
                      <a:pt x="1547812" y="304800"/>
                      <a:pt x="1548765" y="300990"/>
                      <a:pt x="1550670" y="297180"/>
                    </a:cubicBezTo>
                    <a:cubicBezTo>
                      <a:pt x="1551622" y="294322"/>
                      <a:pt x="1553527" y="292417"/>
                      <a:pt x="1555432" y="291465"/>
                    </a:cubicBezTo>
                    <a:close/>
                    <a:moveTo>
                      <a:pt x="100965" y="240030"/>
                    </a:moveTo>
                    <a:lnTo>
                      <a:pt x="66675" y="255270"/>
                    </a:lnTo>
                    <a:cubicBezTo>
                      <a:pt x="64770" y="259080"/>
                      <a:pt x="63818" y="263842"/>
                      <a:pt x="62865" y="267652"/>
                    </a:cubicBezTo>
                    <a:cubicBezTo>
                      <a:pt x="62865" y="271462"/>
                      <a:pt x="62865" y="275272"/>
                      <a:pt x="64770" y="278130"/>
                    </a:cubicBezTo>
                    <a:cubicBezTo>
                      <a:pt x="67628" y="283845"/>
                      <a:pt x="71438" y="287655"/>
                      <a:pt x="78105" y="289560"/>
                    </a:cubicBezTo>
                    <a:cubicBezTo>
                      <a:pt x="83820" y="290512"/>
                      <a:pt x="91440" y="289560"/>
                      <a:pt x="100013" y="285750"/>
                    </a:cubicBezTo>
                    <a:cubicBezTo>
                      <a:pt x="108585" y="281940"/>
                      <a:pt x="114300" y="277177"/>
                      <a:pt x="118110" y="272415"/>
                    </a:cubicBezTo>
                    <a:cubicBezTo>
                      <a:pt x="120968" y="267652"/>
                      <a:pt x="121920" y="261937"/>
                      <a:pt x="119063" y="255270"/>
                    </a:cubicBezTo>
                    <a:cubicBezTo>
                      <a:pt x="117158" y="251460"/>
                      <a:pt x="115253" y="248602"/>
                      <a:pt x="112395" y="246697"/>
                    </a:cubicBezTo>
                    <a:cubicBezTo>
                      <a:pt x="109538" y="243840"/>
                      <a:pt x="105728" y="241935"/>
                      <a:pt x="100965" y="240030"/>
                    </a:cubicBezTo>
                    <a:close/>
                    <a:moveTo>
                      <a:pt x="1584007" y="216217"/>
                    </a:moveTo>
                    <a:lnTo>
                      <a:pt x="1605915" y="220980"/>
                    </a:lnTo>
                    <a:lnTo>
                      <a:pt x="1604962" y="224790"/>
                    </a:lnTo>
                    <a:cubicBezTo>
                      <a:pt x="1598295" y="224790"/>
                      <a:pt x="1592580" y="226695"/>
                      <a:pt x="1587817" y="229552"/>
                    </a:cubicBezTo>
                    <a:cubicBezTo>
                      <a:pt x="1583055" y="232410"/>
                      <a:pt x="1579245" y="236220"/>
                      <a:pt x="1577340" y="240982"/>
                    </a:cubicBezTo>
                    <a:cubicBezTo>
                      <a:pt x="1575435" y="244792"/>
                      <a:pt x="1575435" y="248602"/>
                      <a:pt x="1576387" y="251460"/>
                    </a:cubicBezTo>
                    <a:cubicBezTo>
                      <a:pt x="1577340" y="254317"/>
                      <a:pt x="1579245" y="256222"/>
                      <a:pt x="1582102" y="258127"/>
                    </a:cubicBezTo>
                    <a:cubicBezTo>
                      <a:pt x="1585912" y="260032"/>
                      <a:pt x="1591627" y="256222"/>
                      <a:pt x="1599247" y="247650"/>
                    </a:cubicBezTo>
                    <a:cubicBezTo>
                      <a:pt x="1599247" y="247650"/>
                      <a:pt x="1600200" y="246697"/>
                      <a:pt x="1601152" y="245745"/>
                    </a:cubicBezTo>
                    <a:cubicBezTo>
                      <a:pt x="1613535" y="229552"/>
                      <a:pt x="1624965" y="223837"/>
                      <a:pt x="1632585" y="226695"/>
                    </a:cubicBezTo>
                    <a:cubicBezTo>
                      <a:pt x="1639252" y="229552"/>
                      <a:pt x="1643062" y="234315"/>
                      <a:pt x="1644967" y="240982"/>
                    </a:cubicBezTo>
                    <a:cubicBezTo>
                      <a:pt x="1646872" y="247650"/>
                      <a:pt x="1646872" y="255270"/>
                      <a:pt x="1643062" y="262890"/>
                    </a:cubicBezTo>
                    <a:cubicBezTo>
                      <a:pt x="1641157" y="266700"/>
                      <a:pt x="1639252" y="270510"/>
                      <a:pt x="1636395" y="273367"/>
                    </a:cubicBezTo>
                    <a:cubicBezTo>
                      <a:pt x="1633537" y="276225"/>
                      <a:pt x="1629727" y="279082"/>
                      <a:pt x="1625917" y="281940"/>
                    </a:cubicBezTo>
                    <a:lnTo>
                      <a:pt x="1633537" y="287655"/>
                    </a:lnTo>
                    <a:lnTo>
                      <a:pt x="1631632" y="292417"/>
                    </a:lnTo>
                    <a:lnTo>
                      <a:pt x="1604962" y="285750"/>
                    </a:lnTo>
                    <a:lnTo>
                      <a:pt x="1605915" y="280987"/>
                    </a:lnTo>
                    <a:cubicBezTo>
                      <a:pt x="1612582" y="281940"/>
                      <a:pt x="1619250" y="280987"/>
                      <a:pt x="1624965" y="277177"/>
                    </a:cubicBezTo>
                    <a:cubicBezTo>
                      <a:pt x="1630680" y="273367"/>
                      <a:pt x="1635442" y="268605"/>
                      <a:pt x="1638300" y="261937"/>
                    </a:cubicBezTo>
                    <a:cubicBezTo>
                      <a:pt x="1640205" y="257175"/>
                      <a:pt x="1640205" y="253365"/>
                      <a:pt x="1639252" y="249555"/>
                    </a:cubicBezTo>
                    <a:cubicBezTo>
                      <a:pt x="1638300" y="245745"/>
                      <a:pt x="1636395" y="242887"/>
                      <a:pt x="1632585" y="241935"/>
                    </a:cubicBezTo>
                    <a:cubicBezTo>
                      <a:pt x="1627822" y="240030"/>
                      <a:pt x="1622107" y="243840"/>
                      <a:pt x="1615440" y="252412"/>
                    </a:cubicBezTo>
                    <a:cubicBezTo>
                      <a:pt x="1613535" y="254317"/>
                      <a:pt x="1612582" y="255270"/>
                      <a:pt x="1611630" y="256222"/>
                    </a:cubicBezTo>
                    <a:cubicBezTo>
                      <a:pt x="1604010" y="264795"/>
                      <a:pt x="1598295" y="270510"/>
                      <a:pt x="1594485" y="272415"/>
                    </a:cubicBezTo>
                    <a:cubicBezTo>
                      <a:pt x="1590675" y="274320"/>
                      <a:pt x="1585912" y="274320"/>
                      <a:pt x="1581150" y="272415"/>
                    </a:cubicBezTo>
                    <a:cubicBezTo>
                      <a:pt x="1575435" y="270510"/>
                      <a:pt x="1571625" y="265747"/>
                      <a:pt x="1570672" y="260032"/>
                    </a:cubicBezTo>
                    <a:cubicBezTo>
                      <a:pt x="1568767" y="254317"/>
                      <a:pt x="1569720" y="247650"/>
                      <a:pt x="1572577" y="240982"/>
                    </a:cubicBezTo>
                    <a:cubicBezTo>
                      <a:pt x="1573530" y="238125"/>
                      <a:pt x="1575435" y="235267"/>
                      <a:pt x="1578292" y="231457"/>
                    </a:cubicBezTo>
                    <a:cubicBezTo>
                      <a:pt x="1581150" y="228600"/>
                      <a:pt x="1584007" y="225742"/>
                      <a:pt x="1586865" y="222885"/>
                    </a:cubicBezTo>
                    <a:lnTo>
                      <a:pt x="1583055" y="220027"/>
                    </a:lnTo>
                    <a:close/>
                    <a:moveTo>
                      <a:pt x="134303" y="198120"/>
                    </a:moveTo>
                    <a:lnTo>
                      <a:pt x="135255" y="199072"/>
                    </a:lnTo>
                    <a:cubicBezTo>
                      <a:pt x="137160" y="202882"/>
                      <a:pt x="138113" y="205740"/>
                      <a:pt x="140018" y="207645"/>
                    </a:cubicBezTo>
                    <a:cubicBezTo>
                      <a:pt x="141923" y="210502"/>
                      <a:pt x="143828" y="212407"/>
                      <a:pt x="145733" y="214312"/>
                    </a:cubicBezTo>
                    <a:lnTo>
                      <a:pt x="148590" y="220980"/>
                    </a:lnTo>
                    <a:lnTo>
                      <a:pt x="110490" y="237172"/>
                    </a:lnTo>
                    <a:cubicBezTo>
                      <a:pt x="115253" y="239077"/>
                      <a:pt x="119063" y="241935"/>
                      <a:pt x="121920" y="244792"/>
                    </a:cubicBezTo>
                    <a:cubicBezTo>
                      <a:pt x="124778" y="247650"/>
                      <a:pt x="127635" y="251460"/>
                      <a:pt x="129540" y="256222"/>
                    </a:cubicBezTo>
                    <a:cubicBezTo>
                      <a:pt x="133350" y="264795"/>
                      <a:pt x="133350" y="273367"/>
                      <a:pt x="129540" y="280987"/>
                    </a:cubicBezTo>
                    <a:cubicBezTo>
                      <a:pt x="125730" y="288607"/>
                      <a:pt x="118110" y="295275"/>
                      <a:pt x="108585" y="299085"/>
                    </a:cubicBezTo>
                    <a:cubicBezTo>
                      <a:pt x="98108" y="302895"/>
                      <a:pt x="89535" y="303847"/>
                      <a:pt x="80963" y="300990"/>
                    </a:cubicBezTo>
                    <a:cubicBezTo>
                      <a:pt x="72390" y="298132"/>
                      <a:pt x="66675" y="292417"/>
                      <a:pt x="62865" y="283845"/>
                    </a:cubicBezTo>
                    <a:cubicBezTo>
                      <a:pt x="60960" y="279082"/>
                      <a:pt x="60008" y="275272"/>
                      <a:pt x="60008" y="270510"/>
                    </a:cubicBezTo>
                    <a:cubicBezTo>
                      <a:pt x="60008" y="265747"/>
                      <a:pt x="60008" y="261937"/>
                      <a:pt x="61913" y="257175"/>
                    </a:cubicBezTo>
                    <a:lnTo>
                      <a:pt x="50483" y="258127"/>
                    </a:lnTo>
                    <a:lnTo>
                      <a:pt x="46673" y="248602"/>
                    </a:lnTo>
                    <a:lnTo>
                      <a:pt x="116205" y="219075"/>
                    </a:lnTo>
                    <a:cubicBezTo>
                      <a:pt x="123825" y="216217"/>
                      <a:pt x="128588" y="213360"/>
                      <a:pt x="130493" y="210502"/>
                    </a:cubicBezTo>
                    <a:cubicBezTo>
                      <a:pt x="132398" y="207645"/>
                      <a:pt x="132398" y="203835"/>
                      <a:pt x="130493" y="200025"/>
                    </a:cubicBezTo>
                    <a:close/>
                    <a:moveTo>
                      <a:pt x="1602105" y="165735"/>
                    </a:moveTo>
                    <a:lnTo>
                      <a:pt x="1646872" y="178117"/>
                    </a:lnTo>
                    <a:cubicBezTo>
                      <a:pt x="1655445" y="180022"/>
                      <a:pt x="1660207" y="180975"/>
                      <a:pt x="1663065" y="180022"/>
                    </a:cubicBezTo>
                    <a:cubicBezTo>
                      <a:pt x="1665922" y="179070"/>
                      <a:pt x="1667827" y="176212"/>
                      <a:pt x="1669732" y="171450"/>
                    </a:cubicBezTo>
                    <a:lnTo>
                      <a:pt x="1673542" y="172402"/>
                    </a:lnTo>
                    <a:lnTo>
                      <a:pt x="1662112" y="209550"/>
                    </a:lnTo>
                    <a:lnTo>
                      <a:pt x="1658302" y="208597"/>
                    </a:lnTo>
                    <a:cubicBezTo>
                      <a:pt x="1659255" y="203835"/>
                      <a:pt x="1658302" y="200025"/>
                      <a:pt x="1657350" y="198120"/>
                    </a:cubicBezTo>
                    <a:cubicBezTo>
                      <a:pt x="1655445" y="196215"/>
                      <a:pt x="1650682" y="193357"/>
                      <a:pt x="1642110" y="191452"/>
                    </a:cubicBezTo>
                    <a:lnTo>
                      <a:pt x="1622107" y="185737"/>
                    </a:lnTo>
                    <a:cubicBezTo>
                      <a:pt x="1615440" y="183832"/>
                      <a:pt x="1610677" y="182880"/>
                      <a:pt x="1607820" y="183832"/>
                    </a:cubicBezTo>
                    <a:cubicBezTo>
                      <a:pt x="1604962" y="184785"/>
                      <a:pt x="1603057" y="187642"/>
                      <a:pt x="1601152" y="192405"/>
                    </a:cubicBezTo>
                    <a:lnTo>
                      <a:pt x="1597342" y="191452"/>
                    </a:lnTo>
                    <a:lnTo>
                      <a:pt x="1598295" y="189547"/>
                    </a:lnTo>
                    <a:cubicBezTo>
                      <a:pt x="1599247" y="186690"/>
                      <a:pt x="1600200" y="183832"/>
                      <a:pt x="1600200" y="180975"/>
                    </a:cubicBezTo>
                    <a:cubicBezTo>
                      <a:pt x="1600200" y="178117"/>
                      <a:pt x="1600200" y="175260"/>
                      <a:pt x="1600200" y="172402"/>
                    </a:cubicBezTo>
                    <a:close/>
                    <a:moveTo>
                      <a:pt x="1587817" y="159067"/>
                    </a:moveTo>
                    <a:cubicBezTo>
                      <a:pt x="1589722" y="160020"/>
                      <a:pt x="1591627" y="160972"/>
                      <a:pt x="1592580" y="162877"/>
                    </a:cubicBezTo>
                    <a:cubicBezTo>
                      <a:pt x="1593532" y="164782"/>
                      <a:pt x="1593532" y="166687"/>
                      <a:pt x="1593532" y="169545"/>
                    </a:cubicBezTo>
                    <a:cubicBezTo>
                      <a:pt x="1592580" y="171450"/>
                      <a:pt x="1591627" y="173355"/>
                      <a:pt x="1589722" y="174307"/>
                    </a:cubicBezTo>
                    <a:cubicBezTo>
                      <a:pt x="1587817" y="176212"/>
                      <a:pt x="1585912" y="176212"/>
                      <a:pt x="1583055" y="175260"/>
                    </a:cubicBezTo>
                    <a:cubicBezTo>
                      <a:pt x="1581150" y="174307"/>
                      <a:pt x="1579245" y="173355"/>
                      <a:pt x="1578292" y="171450"/>
                    </a:cubicBezTo>
                    <a:cubicBezTo>
                      <a:pt x="1577340" y="169545"/>
                      <a:pt x="1577340" y="167640"/>
                      <a:pt x="1577340" y="164782"/>
                    </a:cubicBezTo>
                    <a:cubicBezTo>
                      <a:pt x="1578292" y="162877"/>
                      <a:pt x="1579245" y="160972"/>
                      <a:pt x="1581150" y="160020"/>
                    </a:cubicBezTo>
                    <a:cubicBezTo>
                      <a:pt x="1583055" y="159067"/>
                      <a:pt x="1584960" y="159067"/>
                      <a:pt x="1587817" y="159067"/>
                    </a:cubicBezTo>
                    <a:close/>
                    <a:moveTo>
                      <a:pt x="71437" y="158115"/>
                    </a:moveTo>
                    <a:lnTo>
                      <a:pt x="79057" y="187642"/>
                    </a:lnTo>
                    <a:cubicBezTo>
                      <a:pt x="84772" y="185737"/>
                      <a:pt x="88582" y="183832"/>
                      <a:pt x="90487" y="180022"/>
                    </a:cubicBezTo>
                    <a:cubicBezTo>
                      <a:pt x="93345" y="176212"/>
                      <a:pt x="93345" y="172402"/>
                      <a:pt x="92392" y="168592"/>
                    </a:cubicBezTo>
                    <a:cubicBezTo>
                      <a:pt x="91440" y="163830"/>
                      <a:pt x="88582" y="160972"/>
                      <a:pt x="85725" y="159067"/>
                    </a:cubicBezTo>
                    <a:cubicBezTo>
                      <a:pt x="81915" y="158115"/>
                      <a:pt x="77152" y="157162"/>
                      <a:pt x="71437" y="158115"/>
                    </a:cubicBezTo>
                    <a:close/>
                    <a:moveTo>
                      <a:pt x="54292" y="142875"/>
                    </a:moveTo>
                    <a:cubicBezTo>
                      <a:pt x="64770" y="140017"/>
                      <a:pt x="74295" y="140970"/>
                      <a:pt x="82867" y="145732"/>
                    </a:cubicBezTo>
                    <a:cubicBezTo>
                      <a:pt x="90487" y="150495"/>
                      <a:pt x="96202" y="157162"/>
                      <a:pt x="98107" y="166687"/>
                    </a:cubicBezTo>
                    <a:cubicBezTo>
                      <a:pt x="100012" y="175260"/>
                      <a:pt x="99060" y="182880"/>
                      <a:pt x="95250" y="189547"/>
                    </a:cubicBezTo>
                    <a:cubicBezTo>
                      <a:pt x="91440" y="196215"/>
                      <a:pt x="84772" y="200025"/>
                      <a:pt x="76200" y="202882"/>
                    </a:cubicBezTo>
                    <a:lnTo>
                      <a:pt x="64770" y="158115"/>
                    </a:lnTo>
                    <a:cubicBezTo>
                      <a:pt x="63817" y="158115"/>
                      <a:pt x="63817" y="158115"/>
                      <a:pt x="62865" y="158115"/>
                    </a:cubicBezTo>
                    <a:cubicBezTo>
                      <a:pt x="61912" y="158115"/>
                      <a:pt x="60960" y="158115"/>
                      <a:pt x="60007" y="159067"/>
                    </a:cubicBezTo>
                    <a:cubicBezTo>
                      <a:pt x="49530" y="161925"/>
                      <a:pt x="41910" y="165735"/>
                      <a:pt x="37147" y="170497"/>
                    </a:cubicBezTo>
                    <a:cubicBezTo>
                      <a:pt x="32385" y="175260"/>
                      <a:pt x="30480" y="180975"/>
                      <a:pt x="32385" y="187642"/>
                    </a:cubicBezTo>
                    <a:cubicBezTo>
                      <a:pt x="33337" y="191452"/>
                      <a:pt x="35242" y="194310"/>
                      <a:pt x="38100" y="197167"/>
                    </a:cubicBezTo>
                    <a:cubicBezTo>
                      <a:pt x="42862" y="201930"/>
                      <a:pt x="47625" y="203835"/>
                      <a:pt x="52387" y="205740"/>
                    </a:cubicBezTo>
                    <a:lnTo>
                      <a:pt x="51435" y="210502"/>
                    </a:lnTo>
                    <a:cubicBezTo>
                      <a:pt x="44767" y="208597"/>
                      <a:pt x="39052" y="205740"/>
                      <a:pt x="35242" y="201930"/>
                    </a:cubicBezTo>
                    <a:cubicBezTo>
                      <a:pt x="31432" y="198120"/>
                      <a:pt x="28575" y="193357"/>
                      <a:pt x="26670" y="186690"/>
                    </a:cubicBezTo>
                    <a:cubicBezTo>
                      <a:pt x="23812" y="177165"/>
                      <a:pt x="25717" y="167640"/>
                      <a:pt x="30480" y="159067"/>
                    </a:cubicBezTo>
                    <a:cubicBezTo>
                      <a:pt x="36195" y="150495"/>
                      <a:pt x="43815" y="145732"/>
                      <a:pt x="54292" y="142875"/>
                    </a:cubicBezTo>
                    <a:close/>
                    <a:moveTo>
                      <a:pt x="1617345" y="89535"/>
                    </a:moveTo>
                    <a:lnTo>
                      <a:pt x="1622107" y="90487"/>
                    </a:lnTo>
                    <a:lnTo>
                      <a:pt x="1618297" y="110490"/>
                    </a:lnTo>
                    <a:lnTo>
                      <a:pt x="1666875" y="120015"/>
                    </a:lnTo>
                    <a:cubicBezTo>
                      <a:pt x="1670685" y="120967"/>
                      <a:pt x="1674495" y="120967"/>
                      <a:pt x="1676400" y="119062"/>
                    </a:cubicBezTo>
                    <a:cubicBezTo>
                      <a:pt x="1678305" y="118110"/>
                      <a:pt x="1680210" y="115252"/>
                      <a:pt x="1681162" y="112395"/>
                    </a:cubicBezTo>
                    <a:cubicBezTo>
                      <a:pt x="1681162" y="110490"/>
                      <a:pt x="1681162" y="108585"/>
                      <a:pt x="1681162" y="106680"/>
                    </a:cubicBezTo>
                    <a:cubicBezTo>
                      <a:pt x="1681162" y="104775"/>
                      <a:pt x="1680210" y="101917"/>
                      <a:pt x="1678305" y="100012"/>
                    </a:cubicBezTo>
                    <a:lnTo>
                      <a:pt x="1683067" y="98107"/>
                    </a:lnTo>
                    <a:cubicBezTo>
                      <a:pt x="1684972" y="101917"/>
                      <a:pt x="1686877" y="104775"/>
                      <a:pt x="1686877" y="108585"/>
                    </a:cubicBezTo>
                    <a:cubicBezTo>
                      <a:pt x="1687830" y="111442"/>
                      <a:pt x="1687830" y="115252"/>
                      <a:pt x="1686877" y="119062"/>
                    </a:cubicBezTo>
                    <a:cubicBezTo>
                      <a:pt x="1685925" y="124777"/>
                      <a:pt x="1683067" y="129540"/>
                      <a:pt x="1680210" y="132397"/>
                    </a:cubicBezTo>
                    <a:cubicBezTo>
                      <a:pt x="1676400" y="135255"/>
                      <a:pt x="1671637" y="136207"/>
                      <a:pt x="1666875" y="134302"/>
                    </a:cubicBezTo>
                    <a:lnTo>
                      <a:pt x="1616392" y="123825"/>
                    </a:lnTo>
                    <a:lnTo>
                      <a:pt x="1614487" y="135255"/>
                    </a:lnTo>
                    <a:lnTo>
                      <a:pt x="1609725" y="134302"/>
                    </a:lnTo>
                    <a:cubicBezTo>
                      <a:pt x="1610677" y="127635"/>
                      <a:pt x="1609725" y="122872"/>
                      <a:pt x="1606867" y="119062"/>
                    </a:cubicBezTo>
                    <a:cubicBezTo>
                      <a:pt x="1604010" y="115252"/>
                      <a:pt x="1597342" y="112395"/>
                      <a:pt x="1587817" y="110490"/>
                    </a:cubicBezTo>
                    <a:lnTo>
                      <a:pt x="1588770" y="104775"/>
                    </a:lnTo>
                    <a:lnTo>
                      <a:pt x="1613535" y="109537"/>
                    </a:lnTo>
                    <a:close/>
                    <a:moveTo>
                      <a:pt x="98107" y="4762"/>
                    </a:moveTo>
                    <a:lnTo>
                      <a:pt x="103822" y="45720"/>
                    </a:lnTo>
                    <a:lnTo>
                      <a:pt x="99060" y="46672"/>
                    </a:lnTo>
                    <a:cubicBezTo>
                      <a:pt x="98107" y="41910"/>
                      <a:pt x="96202" y="38100"/>
                      <a:pt x="94297" y="37147"/>
                    </a:cubicBezTo>
                    <a:cubicBezTo>
                      <a:pt x="92392" y="35242"/>
                      <a:pt x="87630" y="35242"/>
                      <a:pt x="81915" y="36195"/>
                    </a:cubicBezTo>
                    <a:lnTo>
                      <a:pt x="60007" y="39052"/>
                    </a:lnTo>
                    <a:lnTo>
                      <a:pt x="66675" y="89535"/>
                    </a:lnTo>
                    <a:lnTo>
                      <a:pt x="88582" y="86677"/>
                    </a:lnTo>
                    <a:cubicBezTo>
                      <a:pt x="94297" y="85725"/>
                      <a:pt x="98107" y="84772"/>
                      <a:pt x="100012" y="81915"/>
                    </a:cubicBezTo>
                    <a:cubicBezTo>
                      <a:pt x="101917" y="80010"/>
                      <a:pt x="102870" y="76200"/>
                      <a:pt x="101917" y="71437"/>
                    </a:cubicBezTo>
                    <a:lnTo>
                      <a:pt x="106680" y="69532"/>
                    </a:lnTo>
                    <a:lnTo>
                      <a:pt x="112395" y="110490"/>
                    </a:lnTo>
                    <a:lnTo>
                      <a:pt x="107632" y="111442"/>
                    </a:lnTo>
                    <a:cubicBezTo>
                      <a:pt x="106680" y="106680"/>
                      <a:pt x="104775" y="102870"/>
                      <a:pt x="102870" y="101917"/>
                    </a:cubicBezTo>
                    <a:cubicBezTo>
                      <a:pt x="100965" y="100012"/>
                      <a:pt x="96202" y="100012"/>
                      <a:pt x="90487" y="100965"/>
                    </a:cubicBezTo>
                    <a:lnTo>
                      <a:pt x="32385" y="108585"/>
                    </a:lnTo>
                    <a:cubicBezTo>
                      <a:pt x="26670" y="109537"/>
                      <a:pt x="22860" y="110490"/>
                      <a:pt x="20955" y="113347"/>
                    </a:cubicBezTo>
                    <a:cubicBezTo>
                      <a:pt x="19050" y="115252"/>
                      <a:pt x="18097" y="119062"/>
                      <a:pt x="19050" y="123825"/>
                    </a:cubicBezTo>
                    <a:lnTo>
                      <a:pt x="14287" y="124777"/>
                    </a:lnTo>
                    <a:lnTo>
                      <a:pt x="8572" y="83820"/>
                    </a:lnTo>
                    <a:lnTo>
                      <a:pt x="13335" y="82867"/>
                    </a:lnTo>
                    <a:cubicBezTo>
                      <a:pt x="14287" y="87630"/>
                      <a:pt x="16192" y="91440"/>
                      <a:pt x="18097" y="92392"/>
                    </a:cubicBezTo>
                    <a:cubicBezTo>
                      <a:pt x="20002" y="94297"/>
                      <a:pt x="24765" y="94297"/>
                      <a:pt x="30480" y="93345"/>
                    </a:cubicBezTo>
                    <a:lnTo>
                      <a:pt x="59055" y="89535"/>
                    </a:lnTo>
                    <a:lnTo>
                      <a:pt x="52387" y="39052"/>
                    </a:lnTo>
                    <a:lnTo>
                      <a:pt x="23812" y="42862"/>
                    </a:lnTo>
                    <a:cubicBezTo>
                      <a:pt x="18097" y="43815"/>
                      <a:pt x="14287" y="44767"/>
                      <a:pt x="12382" y="47625"/>
                    </a:cubicBezTo>
                    <a:cubicBezTo>
                      <a:pt x="10477" y="49530"/>
                      <a:pt x="9525" y="53340"/>
                      <a:pt x="10477" y="58102"/>
                    </a:cubicBezTo>
                    <a:lnTo>
                      <a:pt x="5715" y="59055"/>
                    </a:lnTo>
                    <a:lnTo>
                      <a:pt x="0" y="18097"/>
                    </a:lnTo>
                    <a:lnTo>
                      <a:pt x="4762" y="17145"/>
                    </a:lnTo>
                    <a:cubicBezTo>
                      <a:pt x="5715" y="21907"/>
                      <a:pt x="7620" y="25717"/>
                      <a:pt x="9525" y="26670"/>
                    </a:cubicBezTo>
                    <a:cubicBezTo>
                      <a:pt x="11430" y="28575"/>
                      <a:pt x="16192" y="28575"/>
                      <a:pt x="21907" y="27622"/>
                    </a:cubicBezTo>
                    <a:lnTo>
                      <a:pt x="80010" y="20002"/>
                    </a:lnTo>
                    <a:cubicBezTo>
                      <a:pt x="85725" y="19050"/>
                      <a:pt x="89535" y="18097"/>
                      <a:pt x="91440" y="16192"/>
                    </a:cubicBezTo>
                    <a:cubicBezTo>
                      <a:pt x="93345" y="14287"/>
                      <a:pt x="94297" y="10477"/>
                      <a:pt x="93345" y="5715"/>
                    </a:cubicBezTo>
                    <a:close/>
                    <a:moveTo>
                      <a:pt x="1627822" y="0"/>
                    </a:moveTo>
                    <a:lnTo>
                      <a:pt x="1631632" y="0"/>
                    </a:lnTo>
                    <a:cubicBezTo>
                      <a:pt x="1632585" y="2857"/>
                      <a:pt x="1633537" y="5715"/>
                      <a:pt x="1635442" y="8572"/>
                    </a:cubicBezTo>
                    <a:cubicBezTo>
                      <a:pt x="1637347" y="11430"/>
                      <a:pt x="1640205" y="13335"/>
                      <a:pt x="1643062" y="14287"/>
                    </a:cubicBezTo>
                    <a:lnTo>
                      <a:pt x="1699260" y="41910"/>
                    </a:lnTo>
                    <a:cubicBezTo>
                      <a:pt x="1708785" y="46672"/>
                      <a:pt x="1715452" y="51435"/>
                      <a:pt x="1719262" y="56197"/>
                    </a:cubicBezTo>
                    <a:cubicBezTo>
                      <a:pt x="1723072" y="60960"/>
                      <a:pt x="1724977" y="66675"/>
                      <a:pt x="1724025" y="72390"/>
                    </a:cubicBezTo>
                    <a:cubicBezTo>
                      <a:pt x="1724025" y="76200"/>
                      <a:pt x="1722120" y="80010"/>
                      <a:pt x="1720215" y="81915"/>
                    </a:cubicBezTo>
                    <a:cubicBezTo>
                      <a:pt x="1718310" y="83820"/>
                      <a:pt x="1715452" y="84772"/>
                      <a:pt x="1712595" y="84772"/>
                    </a:cubicBezTo>
                    <a:cubicBezTo>
                      <a:pt x="1710690" y="84772"/>
                      <a:pt x="1708785" y="83820"/>
                      <a:pt x="1707832" y="81915"/>
                    </a:cubicBezTo>
                    <a:cubicBezTo>
                      <a:pt x="1706880" y="80962"/>
                      <a:pt x="1705927" y="79057"/>
                      <a:pt x="1706880" y="77152"/>
                    </a:cubicBezTo>
                    <a:cubicBezTo>
                      <a:pt x="1706880" y="76200"/>
                      <a:pt x="1706880" y="75247"/>
                      <a:pt x="1707832" y="74295"/>
                    </a:cubicBezTo>
                    <a:cubicBezTo>
                      <a:pt x="1708785" y="73342"/>
                      <a:pt x="1708785" y="72390"/>
                      <a:pt x="1709737" y="71437"/>
                    </a:cubicBezTo>
                    <a:cubicBezTo>
                      <a:pt x="1709737" y="71437"/>
                      <a:pt x="1710690" y="70485"/>
                      <a:pt x="1710690" y="70485"/>
                    </a:cubicBezTo>
                    <a:cubicBezTo>
                      <a:pt x="1712595" y="68580"/>
                      <a:pt x="1714500" y="66675"/>
                      <a:pt x="1714500" y="64770"/>
                    </a:cubicBezTo>
                    <a:cubicBezTo>
                      <a:pt x="1714500" y="61912"/>
                      <a:pt x="1713547" y="59055"/>
                      <a:pt x="1710690" y="56197"/>
                    </a:cubicBezTo>
                    <a:cubicBezTo>
                      <a:pt x="1707832" y="53340"/>
                      <a:pt x="1703070" y="50482"/>
                      <a:pt x="1698307" y="48577"/>
                    </a:cubicBezTo>
                    <a:lnTo>
                      <a:pt x="1637347" y="66675"/>
                    </a:lnTo>
                    <a:cubicBezTo>
                      <a:pt x="1633537" y="67627"/>
                      <a:pt x="1630680" y="68580"/>
                      <a:pt x="1628775" y="70485"/>
                    </a:cubicBezTo>
                    <a:cubicBezTo>
                      <a:pt x="1626870" y="72390"/>
                      <a:pt x="1625917" y="74295"/>
                      <a:pt x="1624965" y="77152"/>
                    </a:cubicBezTo>
                    <a:lnTo>
                      <a:pt x="1621155" y="77152"/>
                    </a:lnTo>
                    <a:lnTo>
                      <a:pt x="1624965" y="43815"/>
                    </a:lnTo>
                    <a:lnTo>
                      <a:pt x="1628775" y="43815"/>
                    </a:lnTo>
                    <a:cubicBezTo>
                      <a:pt x="1628775" y="46672"/>
                      <a:pt x="1628775" y="49530"/>
                      <a:pt x="1629727" y="50482"/>
                    </a:cubicBezTo>
                    <a:cubicBezTo>
                      <a:pt x="1630680" y="51435"/>
                      <a:pt x="1631632" y="52387"/>
                      <a:pt x="1633537" y="52387"/>
                    </a:cubicBezTo>
                    <a:cubicBezTo>
                      <a:pt x="1634490" y="52387"/>
                      <a:pt x="1635442" y="52387"/>
                      <a:pt x="1635442" y="52387"/>
                    </a:cubicBezTo>
                    <a:cubicBezTo>
                      <a:pt x="1636395" y="52387"/>
                      <a:pt x="1637347" y="52387"/>
                      <a:pt x="1638300" y="51435"/>
                    </a:cubicBezTo>
                    <a:lnTo>
                      <a:pt x="1681162" y="40957"/>
                    </a:lnTo>
                    <a:lnTo>
                      <a:pt x="1645920" y="23812"/>
                    </a:lnTo>
                    <a:cubicBezTo>
                      <a:pt x="1644967" y="22860"/>
                      <a:pt x="1643062" y="22860"/>
                      <a:pt x="1642110" y="21907"/>
                    </a:cubicBezTo>
                    <a:cubicBezTo>
                      <a:pt x="1641157" y="21907"/>
                      <a:pt x="1640205" y="20955"/>
                      <a:pt x="1638300" y="20955"/>
                    </a:cubicBezTo>
                    <a:cubicBezTo>
                      <a:pt x="1636395" y="20955"/>
                      <a:pt x="1634490" y="20955"/>
                      <a:pt x="1632585" y="21907"/>
                    </a:cubicBezTo>
                    <a:cubicBezTo>
                      <a:pt x="1631632" y="22860"/>
                      <a:pt x="1629727" y="25717"/>
                      <a:pt x="1628775" y="28575"/>
                    </a:cubicBezTo>
                    <a:lnTo>
                      <a:pt x="1624965" y="28575"/>
                    </a:lnTo>
                    <a:close/>
                  </a:path>
                </a:pathLst>
              </a:custGeom>
              <a:solidFill>
                <a:srgbClr val="231815"/>
              </a:solidFill>
              <a:ln w="9525" cap="flat">
                <a:noFill/>
                <a:prstDash val="solid"/>
                <a:miter/>
              </a:ln>
            </p:spPr>
            <p:txBody>
              <a:bodyPr anchor="ctr"/>
              <a:lstStyle/>
              <a:p>
                <a:pPr algn="ctr"/>
                <a:endParaRPr/>
              </a:p>
            </p:txBody>
          </p:sp>
          <p:sp>
            <p:nvSpPr>
              <p:cNvPr id="24" name="işľïde">
                <a:extLst>
                  <a:ext uri="{FF2B5EF4-FFF2-40B4-BE49-F238E27FC236}">
                    <a16:creationId xmlns:a16="http://schemas.microsoft.com/office/drawing/2014/main" xmlns="" id="{02724485-FD0C-4BE8-9421-ACBE4BBC86DA}"/>
                  </a:ext>
                </a:extLst>
              </p:cNvPr>
              <p:cNvSpPr/>
              <p:nvPr/>
            </p:nvSpPr>
            <p:spPr>
              <a:xfrm>
                <a:off x="1955006" y="2493168"/>
                <a:ext cx="1866900" cy="1866900"/>
              </a:xfrm>
              <a:custGeom>
                <a:avLst/>
                <a:gdLst>
                  <a:gd name="connsiteX0" fmla="*/ 934879 w 1866900"/>
                  <a:gd name="connsiteY0" fmla="*/ 1862614 h 1866900"/>
                  <a:gd name="connsiteX1" fmla="*/ 573881 w 1866900"/>
                  <a:gd name="connsiteY1" fmla="*/ 1789271 h 1866900"/>
                  <a:gd name="connsiteX2" fmla="*/ 278606 w 1866900"/>
                  <a:gd name="connsiteY2" fmla="*/ 1590199 h 1866900"/>
                  <a:gd name="connsiteX3" fmla="*/ 79534 w 1866900"/>
                  <a:gd name="connsiteY3" fmla="*/ 1294924 h 1866900"/>
                  <a:gd name="connsiteX4" fmla="*/ 7144 w 1866900"/>
                  <a:gd name="connsiteY4" fmla="*/ 934879 h 1866900"/>
                  <a:gd name="connsiteX5" fmla="*/ 80486 w 1866900"/>
                  <a:gd name="connsiteY5" fmla="*/ 573881 h 1866900"/>
                  <a:gd name="connsiteX6" fmla="*/ 279559 w 1866900"/>
                  <a:gd name="connsiteY6" fmla="*/ 278606 h 1866900"/>
                  <a:gd name="connsiteX7" fmla="*/ 574834 w 1866900"/>
                  <a:gd name="connsiteY7" fmla="*/ 79534 h 1866900"/>
                  <a:gd name="connsiteX8" fmla="*/ 934879 w 1866900"/>
                  <a:gd name="connsiteY8" fmla="*/ 7144 h 1866900"/>
                  <a:gd name="connsiteX9" fmla="*/ 1295876 w 1866900"/>
                  <a:gd name="connsiteY9" fmla="*/ 80486 h 1866900"/>
                  <a:gd name="connsiteX10" fmla="*/ 1591151 w 1866900"/>
                  <a:gd name="connsiteY10" fmla="*/ 279559 h 1866900"/>
                  <a:gd name="connsiteX11" fmla="*/ 1790224 w 1866900"/>
                  <a:gd name="connsiteY11" fmla="*/ 574834 h 1866900"/>
                  <a:gd name="connsiteX12" fmla="*/ 1863566 w 1866900"/>
                  <a:gd name="connsiteY12" fmla="*/ 935831 h 1866900"/>
                  <a:gd name="connsiteX13" fmla="*/ 1790224 w 1866900"/>
                  <a:gd name="connsiteY13" fmla="*/ 1296829 h 1866900"/>
                  <a:gd name="connsiteX14" fmla="*/ 1591151 w 1866900"/>
                  <a:gd name="connsiteY14" fmla="*/ 1592104 h 1866900"/>
                  <a:gd name="connsiteX15" fmla="*/ 1295876 w 1866900"/>
                  <a:gd name="connsiteY15" fmla="*/ 1791176 h 1866900"/>
                  <a:gd name="connsiteX16" fmla="*/ 934879 w 1866900"/>
                  <a:gd name="connsiteY16" fmla="*/ 1862614 h 1866900"/>
                  <a:gd name="connsiteX17" fmla="*/ 934879 w 1866900"/>
                  <a:gd name="connsiteY17" fmla="*/ 25241 h 1866900"/>
                  <a:gd name="connsiteX18" fmla="*/ 25241 w 1866900"/>
                  <a:gd name="connsiteY18" fmla="*/ 934879 h 1866900"/>
                  <a:gd name="connsiteX19" fmla="*/ 934879 w 1866900"/>
                  <a:gd name="connsiteY19" fmla="*/ 1844516 h 1866900"/>
                  <a:gd name="connsiteX20" fmla="*/ 1844516 w 1866900"/>
                  <a:gd name="connsiteY20" fmla="*/ 934879 h 1866900"/>
                  <a:gd name="connsiteX21" fmla="*/ 934879 w 1866900"/>
                  <a:gd name="connsiteY21" fmla="*/ 25241 h 1866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866900" h="1866900">
                    <a:moveTo>
                      <a:pt x="934879" y="1862614"/>
                    </a:moveTo>
                    <a:cubicBezTo>
                      <a:pt x="810101" y="1862614"/>
                      <a:pt x="688181" y="1837849"/>
                      <a:pt x="573881" y="1789271"/>
                    </a:cubicBezTo>
                    <a:cubicBezTo>
                      <a:pt x="463391" y="1742599"/>
                      <a:pt x="364331" y="1675924"/>
                      <a:pt x="278606" y="1590199"/>
                    </a:cubicBezTo>
                    <a:cubicBezTo>
                      <a:pt x="193834" y="1505426"/>
                      <a:pt x="126206" y="1405414"/>
                      <a:pt x="79534" y="1294924"/>
                    </a:cubicBezTo>
                    <a:cubicBezTo>
                      <a:pt x="31909" y="1181576"/>
                      <a:pt x="7144" y="1059656"/>
                      <a:pt x="7144" y="934879"/>
                    </a:cubicBezTo>
                    <a:cubicBezTo>
                      <a:pt x="7144" y="809149"/>
                      <a:pt x="31909" y="688181"/>
                      <a:pt x="80486" y="573881"/>
                    </a:cubicBezTo>
                    <a:cubicBezTo>
                      <a:pt x="127159" y="463391"/>
                      <a:pt x="193834" y="364331"/>
                      <a:pt x="279559" y="278606"/>
                    </a:cubicBezTo>
                    <a:cubicBezTo>
                      <a:pt x="364331" y="193834"/>
                      <a:pt x="464344" y="126206"/>
                      <a:pt x="574834" y="79534"/>
                    </a:cubicBezTo>
                    <a:cubicBezTo>
                      <a:pt x="688181" y="31909"/>
                      <a:pt x="809149" y="7144"/>
                      <a:pt x="934879" y="7144"/>
                    </a:cubicBezTo>
                    <a:cubicBezTo>
                      <a:pt x="1059656" y="7144"/>
                      <a:pt x="1181576" y="31909"/>
                      <a:pt x="1295876" y="80486"/>
                    </a:cubicBezTo>
                    <a:cubicBezTo>
                      <a:pt x="1406366" y="127159"/>
                      <a:pt x="1505426" y="193834"/>
                      <a:pt x="1591151" y="279559"/>
                    </a:cubicBezTo>
                    <a:cubicBezTo>
                      <a:pt x="1675924" y="364331"/>
                      <a:pt x="1743551" y="464344"/>
                      <a:pt x="1790224" y="574834"/>
                    </a:cubicBezTo>
                    <a:cubicBezTo>
                      <a:pt x="1838801" y="689134"/>
                      <a:pt x="1863566" y="811054"/>
                      <a:pt x="1863566" y="935831"/>
                    </a:cubicBezTo>
                    <a:cubicBezTo>
                      <a:pt x="1863566" y="1060609"/>
                      <a:pt x="1838801" y="1182529"/>
                      <a:pt x="1790224" y="1296829"/>
                    </a:cubicBezTo>
                    <a:cubicBezTo>
                      <a:pt x="1743551" y="1407319"/>
                      <a:pt x="1676876" y="1506379"/>
                      <a:pt x="1591151" y="1592104"/>
                    </a:cubicBezTo>
                    <a:cubicBezTo>
                      <a:pt x="1506379" y="1676876"/>
                      <a:pt x="1406366" y="1744504"/>
                      <a:pt x="1295876" y="1791176"/>
                    </a:cubicBezTo>
                    <a:cubicBezTo>
                      <a:pt x="1181576" y="1837849"/>
                      <a:pt x="1059656" y="1862614"/>
                      <a:pt x="934879" y="1862614"/>
                    </a:cubicBezTo>
                    <a:close/>
                    <a:moveTo>
                      <a:pt x="934879" y="25241"/>
                    </a:moveTo>
                    <a:cubicBezTo>
                      <a:pt x="433864" y="25241"/>
                      <a:pt x="25241" y="433864"/>
                      <a:pt x="25241" y="934879"/>
                    </a:cubicBezTo>
                    <a:cubicBezTo>
                      <a:pt x="25241" y="1435894"/>
                      <a:pt x="432911" y="1844516"/>
                      <a:pt x="934879" y="1844516"/>
                    </a:cubicBezTo>
                    <a:cubicBezTo>
                      <a:pt x="1435894" y="1844516"/>
                      <a:pt x="1844516" y="1436846"/>
                      <a:pt x="1844516" y="934879"/>
                    </a:cubicBezTo>
                    <a:cubicBezTo>
                      <a:pt x="1844516" y="433864"/>
                      <a:pt x="1435894" y="25241"/>
                      <a:pt x="934879" y="25241"/>
                    </a:cubicBezTo>
                    <a:close/>
                  </a:path>
                </a:pathLst>
              </a:custGeom>
              <a:solidFill>
                <a:srgbClr val="231815"/>
              </a:solidFill>
              <a:ln w="9525" cap="flat">
                <a:noFill/>
                <a:prstDash val="solid"/>
                <a:miter/>
              </a:ln>
            </p:spPr>
            <p:txBody>
              <a:bodyPr anchor="ctr"/>
              <a:lstStyle/>
              <a:p>
                <a:pPr algn="ctr"/>
                <a:endParaRPr/>
              </a:p>
            </p:txBody>
          </p:sp>
          <p:sp>
            <p:nvSpPr>
              <p:cNvPr id="25" name="îş1íḓê">
                <a:extLst>
                  <a:ext uri="{FF2B5EF4-FFF2-40B4-BE49-F238E27FC236}">
                    <a16:creationId xmlns:a16="http://schemas.microsoft.com/office/drawing/2014/main" xmlns="" id="{6BCF54FF-000D-4226-B521-7D1EF015F69C}"/>
                  </a:ext>
                </a:extLst>
              </p:cNvPr>
              <p:cNvSpPr/>
              <p:nvPr/>
            </p:nvSpPr>
            <p:spPr>
              <a:xfrm>
                <a:off x="2137544" y="2581627"/>
                <a:ext cx="1534444" cy="534085"/>
              </a:xfrm>
              <a:custGeom>
                <a:avLst/>
                <a:gdLst>
                  <a:gd name="connsiteX0" fmla="*/ 88447 w 1534444"/>
                  <a:gd name="connsiteY0" fmla="*/ 438750 h 534085"/>
                  <a:gd name="connsiteX1" fmla="*/ 95115 w 1534444"/>
                  <a:gd name="connsiteY1" fmla="*/ 479708 h 534085"/>
                  <a:gd name="connsiteX2" fmla="*/ 75112 w 1534444"/>
                  <a:gd name="connsiteY2" fmla="*/ 493043 h 534085"/>
                  <a:gd name="connsiteX3" fmla="*/ 71302 w 1534444"/>
                  <a:gd name="connsiteY3" fmla="*/ 479708 h 534085"/>
                  <a:gd name="connsiteX4" fmla="*/ 80827 w 1534444"/>
                  <a:gd name="connsiteY4" fmla="*/ 439703 h 534085"/>
                  <a:gd name="connsiteX5" fmla="*/ 88447 w 1534444"/>
                  <a:gd name="connsiteY5" fmla="*/ 438750 h 534085"/>
                  <a:gd name="connsiteX6" fmla="*/ 64635 w 1534444"/>
                  <a:gd name="connsiteY6" fmla="*/ 435893 h 534085"/>
                  <a:gd name="connsiteX7" fmla="*/ 63682 w 1534444"/>
                  <a:gd name="connsiteY7" fmla="*/ 442560 h 534085"/>
                  <a:gd name="connsiteX8" fmla="*/ 33202 w 1534444"/>
                  <a:gd name="connsiteY8" fmla="*/ 477803 h 534085"/>
                  <a:gd name="connsiteX9" fmla="*/ 17010 w 1534444"/>
                  <a:gd name="connsiteY9" fmla="*/ 470183 h 534085"/>
                  <a:gd name="connsiteX10" fmla="*/ 34155 w 1534444"/>
                  <a:gd name="connsiteY10" fmla="*/ 452085 h 534085"/>
                  <a:gd name="connsiteX11" fmla="*/ 57967 w 1534444"/>
                  <a:gd name="connsiteY11" fmla="*/ 438750 h 534085"/>
                  <a:gd name="connsiteX12" fmla="*/ 64635 w 1534444"/>
                  <a:gd name="connsiteY12" fmla="*/ 435893 h 534085"/>
                  <a:gd name="connsiteX13" fmla="*/ 33202 w 1534444"/>
                  <a:gd name="connsiteY13" fmla="*/ 414938 h 534085"/>
                  <a:gd name="connsiteX14" fmla="*/ 41775 w 1534444"/>
                  <a:gd name="connsiteY14" fmla="*/ 414938 h 534085"/>
                  <a:gd name="connsiteX15" fmla="*/ 38917 w 1534444"/>
                  <a:gd name="connsiteY15" fmla="*/ 420653 h 534085"/>
                  <a:gd name="connsiteX16" fmla="*/ 31297 w 1534444"/>
                  <a:gd name="connsiteY16" fmla="*/ 429225 h 534085"/>
                  <a:gd name="connsiteX17" fmla="*/ 3675 w 1534444"/>
                  <a:gd name="connsiteY17" fmla="*/ 440655 h 534085"/>
                  <a:gd name="connsiteX18" fmla="*/ 6532 w 1534444"/>
                  <a:gd name="connsiteY18" fmla="*/ 423510 h 534085"/>
                  <a:gd name="connsiteX19" fmla="*/ 33202 w 1534444"/>
                  <a:gd name="connsiteY19" fmla="*/ 414938 h 534085"/>
                  <a:gd name="connsiteX20" fmla="*/ 1400040 w 1534444"/>
                  <a:gd name="connsiteY20" fmla="*/ 406365 h 534085"/>
                  <a:gd name="connsiteX21" fmla="*/ 1415280 w 1534444"/>
                  <a:gd name="connsiteY21" fmla="*/ 417795 h 534085"/>
                  <a:gd name="connsiteX22" fmla="*/ 1421947 w 1534444"/>
                  <a:gd name="connsiteY22" fmla="*/ 432082 h 534085"/>
                  <a:gd name="connsiteX23" fmla="*/ 1434330 w 1534444"/>
                  <a:gd name="connsiteY23" fmla="*/ 452085 h 534085"/>
                  <a:gd name="connsiteX24" fmla="*/ 1436235 w 1534444"/>
                  <a:gd name="connsiteY24" fmla="*/ 453990 h 534085"/>
                  <a:gd name="connsiteX25" fmla="*/ 1440045 w 1534444"/>
                  <a:gd name="connsiteY25" fmla="*/ 450180 h 534085"/>
                  <a:gd name="connsiteX26" fmla="*/ 1450522 w 1534444"/>
                  <a:gd name="connsiteY26" fmla="*/ 452085 h 534085"/>
                  <a:gd name="connsiteX27" fmla="*/ 1456238 w 1534444"/>
                  <a:gd name="connsiteY27" fmla="*/ 460657 h 534085"/>
                  <a:gd name="connsiteX28" fmla="*/ 1463858 w 1534444"/>
                  <a:gd name="connsiteY28" fmla="*/ 462562 h 534085"/>
                  <a:gd name="connsiteX29" fmla="*/ 1462905 w 1534444"/>
                  <a:gd name="connsiteY29" fmla="*/ 453990 h 534085"/>
                  <a:gd name="connsiteX30" fmla="*/ 1437188 w 1534444"/>
                  <a:gd name="connsiteY30" fmla="*/ 427320 h 534085"/>
                  <a:gd name="connsiteX31" fmla="*/ 1429568 w 1534444"/>
                  <a:gd name="connsiteY31" fmla="*/ 414937 h 534085"/>
                  <a:gd name="connsiteX32" fmla="*/ 1439093 w 1534444"/>
                  <a:gd name="connsiteY32" fmla="*/ 410175 h 534085"/>
                  <a:gd name="connsiteX33" fmla="*/ 1457190 w 1534444"/>
                  <a:gd name="connsiteY33" fmla="*/ 428272 h 534085"/>
                  <a:gd name="connsiteX34" fmla="*/ 1478145 w 1534444"/>
                  <a:gd name="connsiteY34" fmla="*/ 463515 h 534085"/>
                  <a:gd name="connsiteX35" fmla="*/ 1482908 w 1534444"/>
                  <a:gd name="connsiteY35" fmla="*/ 481612 h 534085"/>
                  <a:gd name="connsiteX36" fmla="*/ 1465763 w 1534444"/>
                  <a:gd name="connsiteY36" fmla="*/ 483517 h 534085"/>
                  <a:gd name="connsiteX37" fmla="*/ 1451475 w 1534444"/>
                  <a:gd name="connsiteY37" fmla="*/ 468277 h 534085"/>
                  <a:gd name="connsiteX38" fmla="*/ 1449570 w 1534444"/>
                  <a:gd name="connsiteY38" fmla="*/ 475897 h 534085"/>
                  <a:gd name="connsiteX39" fmla="*/ 1472430 w 1534444"/>
                  <a:gd name="connsiteY39" fmla="*/ 516855 h 534085"/>
                  <a:gd name="connsiteX40" fmla="*/ 1462905 w 1534444"/>
                  <a:gd name="connsiteY40" fmla="*/ 520665 h 534085"/>
                  <a:gd name="connsiteX41" fmla="*/ 1441950 w 1534444"/>
                  <a:gd name="connsiteY41" fmla="*/ 485422 h 534085"/>
                  <a:gd name="connsiteX42" fmla="*/ 1439093 w 1534444"/>
                  <a:gd name="connsiteY42" fmla="*/ 482565 h 534085"/>
                  <a:gd name="connsiteX43" fmla="*/ 1436235 w 1534444"/>
                  <a:gd name="connsiteY43" fmla="*/ 484470 h 534085"/>
                  <a:gd name="connsiteX44" fmla="*/ 1394325 w 1534444"/>
                  <a:gd name="connsiteY44" fmla="*/ 483517 h 534085"/>
                  <a:gd name="connsiteX45" fmla="*/ 1376227 w 1534444"/>
                  <a:gd name="connsiteY45" fmla="*/ 434940 h 534085"/>
                  <a:gd name="connsiteX46" fmla="*/ 1379085 w 1534444"/>
                  <a:gd name="connsiteY46" fmla="*/ 429225 h 534085"/>
                  <a:gd name="connsiteX47" fmla="*/ 1384800 w 1534444"/>
                  <a:gd name="connsiteY47" fmla="*/ 433987 h 534085"/>
                  <a:gd name="connsiteX48" fmla="*/ 1418138 w 1534444"/>
                  <a:gd name="connsiteY48" fmla="*/ 466372 h 534085"/>
                  <a:gd name="connsiteX49" fmla="*/ 1422900 w 1534444"/>
                  <a:gd name="connsiteY49" fmla="*/ 457800 h 534085"/>
                  <a:gd name="connsiteX50" fmla="*/ 1393372 w 1534444"/>
                  <a:gd name="connsiteY50" fmla="*/ 420652 h 534085"/>
                  <a:gd name="connsiteX51" fmla="*/ 1390515 w 1534444"/>
                  <a:gd name="connsiteY51" fmla="*/ 410175 h 534085"/>
                  <a:gd name="connsiteX52" fmla="*/ 1400040 w 1534444"/>
                  <a:gd name="connsiteY52" fmla="*/ 406365 h 534085"/>
                  <a:gd name="connsiteX53" fmla="*/ 97020 w 1534444"/>
                  <a:gd name="connsiteY53" fmla="*/ 377790 h 534085"/>
                  <a:gd name="connsiteX54" fmla="*/ 92257 w 1534444"/>
                  <a:gd name="connsiteY54" fmla="*/ 378743 h 534085"/>
                  <a:gd name="connsiteX55" fmla="*/ 80827 w 1534444"/>
                  <a:gd name="connsiteY55" fmla="*/ 393983 h 534085"/>
                  <a:gd name="connsiteX56" fmla="*/ 83685 w 1534444"/>
                  <a:gd name="connsiteY56" fmla="*/ 405413 h 534085"/>
                  <a:gd name="connsiteX57" fmla="*/ 95115 w 1534444"/>
                  <a:gd name="connsiteY57" fmla="*/ 404460 h 534085"/>
                  <a:gd name="connsiteX58" fmla="*/ 105592 w 1534444"/>
                  <a:gd name="connsiteY58" fmla="*/ 390173 h 534085"/>
                  <a:gd name="connsiteX59" fmla="*/ 97020 w 1534444"/>
                  <a:gd name="connsiteY59" fmla="*/ 377790 h 534085"/>
                  <a:gd name="connsiteX60" fmla="*/ 93210 w 1534444"/>
                  <a:gd name="connsiteY60" fmla="*/ 357788 h 534085"/>
                  <a:gd name="connsiteX61" fmla="*/ 106545 w 1534444"/>
                  <a:gd name="connsiteY61" fmla="*/ 364455 h 534085"/>
                  <a:gd name="connsiteX62" fmla="*/ 117975 w 1534444"/>
                  <a:gd name="connsiteY62" fmla="*/ 373980 h 534085"/>
                  <a:gd name="connsiteX63" fmla="*/ 126547 w 1534444"/>
                  <a:gd name="connsiteY63" fmla="*/ 392078 h 534085"/>
                  <a:gd name="connsiteX64" fmla="*/ 117975 w 1534444"/>
                  <a:gd name="connsiteY64" fmla="*/ 397793 h 534085"/>
                  <a:gd name="connsiteX65" fmla="*/ 116070 w 1534444"/>
                  <a:gd name="connsiteY65" fmla="*/ 399698 h 534085"/>
                  <a:gd name="connsiteX66" fmla="*/ 114165 w 1534444"/>
                  <a:gd name="connsiteY66" fmla="*/ 401603 h 534085"/>
                  <a:gd name="connsiteX67" fmla="*/ 106545 w 1534444"/>
                  <a:gd name="connsiteY67" fmla="*/ 413985 h 534085"/>
                  <a:gd name="connsiteX68" fmla="*/ 102735 w 1534444"/>
                  <a:gd name="connsiteY68" fmla="*/ 424463 h 534085"/>
                  <a:gd name="connsiteX69" fmla="*/ 88447 w 1534444"/>
                  <a:gd name="connsiteY69" fmla="*/ 425415 h 534085"/>
                  <a:gd name="connsiteX70" fmla="*/ 75112 w 1534444"/>
                  <a:gd name="connsiteY70" fmla="*/ 418748 h 534085"/>
                  <a:gd name="connsiteX71" fmla="*/ 63682 w 1534444"/>
                  <a:gd name="connsiteY71" fmla="*/ 411128 h 534085"/>
                  <a:gd name="connsiteX72" fmla="*/ 61777 w 1534444"/>
                  <a:gd name="connsiteY72" fmla="*/ 394935 h 534085"/>
                  <a:gd name="connsiteX73" fmla="*/ 68445 w 1534444"/>
                  <a:gd name="connsiteY73" fmla="*/ 390173 h 534085"/>
                  <a:gd name="connsiteX74" fmla="*/ 71302 w 1534444"/>
                  <a:gd name="connsiteY74" fmla="*/ 387315 h 534085"/>
                  <a:gd name="connsiteX75" fmla="*/ 82732 w 1534444"/>
                  <a:gd name="connsiteY75" fmla="*/ 372075 h 534085"/>
                  <a:gd name="connsiteX76" fmla="*/ 85590 w 1534444"/>
                  <a:gd name="connsiteY76" fmla="*/ 366360 h 534085"/>
                  <a:gd name="connsiteX77" fmla="*/ 93210 w 1534444"/>
                  <a:gd name="connsiteY77" fmla="*/ 357788 h 534085"/>
                  <a:gd name="connsiteX78" fmla="*/ 1422900 w 1534444"/>
                  <a:gd name="connsiteY78" fmla="*/ 357787 h 534085"/>
                  <a:gd name="connsiteX79" fmla="*/ 1441950 w 1534444"/>
                  <a:gd name="connsiteY79" fmla="*/ 368265 h 534085"/>
                  <a:gd name="connsiteX80" fmla="*/ 1444808 w 1534444"/>
                  <a:gd name="connsiteY80" fmla="*/ 378742 h 534085"/>
                  <a:gd name="connsiteX81" fmla="*/ 1456238 w 1534444"/>
                  <a:gd name="connsiteY81" fmla="*/ 397792 h 534085"/>
                  <a:gd name="connsiteX82" fmla="*/ 1459095 w 1534444"/>
                  <a:gd name="connsiteY82" fmla="*/ 383505 h 534085"/>
                  <a:gd name="connsiteX83" fmla="*/ 1479097 w 1534444"/>
                  <a:gd name="connsiteY83" fmla="*/ 378742 h 534085"/>
                  <a:gd name="connsiteX84" fmla="*/ 1478145 w 1534444"/>
                  <a:gd name="connsiteY84" fmla="*/ 393982 h 534085"/>
                  <a:gd name="connsiteX85" fmla="*/ 1461952 w 1534444"/>
                  <a:gd name="connsiteY85" fmla="*/ 408270 h 534085"/>
                  <a:gd name="connsiteX86" fmla="*/ 1477193 w 1534444"/>
                  <a:gd name="connsiteY86" fmla="*/ 433987 h 534085"/>
                  <a:gd name="connsiteX87" fmla="*/ 1485765 w 1534444"/>
                  <a:gd name="connsiteY87" fmla="*/ 416842 h 534085"/>
                  <a:gd name="connsiteX88" fmla="*/ 1505768 w 1534444"/>
                  <a:gd name="connsiteY88" fmla="*/ 416842 h 534085"/>
                  <a:gd name="connsiteX89" fmla="*/ 1499100 w 1534444"/>
                  <a:gd name="connsiteY89" fmla="*/ 434940 h 534085"/>
                  <a:gd name="connsiteX90" fmla="*/ 1484813 w 1534444"/>
                  <a:gd name="connsiteY90" fmla="*/ 441607 h 534085"/>
                  <a:gd name="connsiteX91" fmla="*/ 1489575 w 1534444"/>
                  <a:gd name="connsiteY91" fmla="*/ 449227 h 534085"/>
                  <a:gd name="connsiteX92" fmla="*/ 1516245 w 1534444"/>
                  <a:gd name="connsiteY92" fmla="*/ 449227 h 534085"/>
                  <a:gd name="connsiteX93" fmla="*/ 1534343 w 1534444"/>
                  <a:gd name="connsiteY93" fmla="*/ 456847 h 534085"/>
                  <a:gd name="connsiteX94" fmla="*/ 1517197 w 1534444"/>
                  <a:gd name="connsiteY94" fmla="*/ 467325 h 534085"/>
                  <a:gd name="connsiteX95" fmla="*/ 1499100 w 1534444"/>
                  <a:gd name="connsiteY95" fmla="*/ 463515 h 534085"/>
                  <a:gd name="connsiteX96" fmla="*/ 1517197 w 1534444"/>
                  <a:gd name="connsiteY96" fmla="*/ 493995 h 534085"/>
                  <a:gd name="connsiteX97" fmla="*/ 1521960 w 1534444"/>
                  <a:gd name="connsiteY97" fmla="*/ 519712 h 534085"/>
                  <a:gd name="connsiteX98" fmla="*/ 1501005 w 1534444"/>
                  <a:gd name="connsiteY98" fmla="*/ 532095 h 534085"/>
                  <a:gd name="connsiteX99" fmla="*/ 1489575 w 1534444"/>
                  <a:gd name="connsiteY99" fmla="*/ 533047 h 534085"/>
                  <a:gd name="connsiteX100" fmla="*/ 1485765 w 1534444"/>
                  <a:gd name="connsiteY100" fmla="*/ 523522 h 534085"/>
                  <a:gd name="connsiteX101" fmla="*/ 1504815 w 1534444"/>
                  <a:gd name="connsiteY101" fmla="*/ 512092 h 534085"/>
                  <a:gd name="connsiteX102" fmla="*/ 1507672 w 1534444"/>
                  <a:gd name="connsiteY102" fmla="*/ 504472 h 534085"/>
                  <a:gd name="connsiteX103" fmla="*/ 1475288 w 1534444"/>
                  <a:gd name="connsiteY103" fmla="*/ 446370 h 534085"/>
                  <a:gd name="connsiteX104" fmla="*/ 1435283 w 1534444"/>
                  <a:gd name="connsiteY104" fmla="*/ 386362 h 534085"/>
                  <a:gd name="connsiteX105" fmla="*/ 1413375 w 1534444"/>
                  <a:gd name="connsiteY105" fmla="*/ 380647 h 534085"/>
                  <a:gd name="connsiteX106" fmla="*/ 1400993 w 1534444"/>
                  <a:gd name="connsiteY106" fmla="*/ 387315 h 534085"/>
                  <a:gd name="connsiteX107" fmla="*/ 1391468 w 1534444"/>
                  <a:gd name="connsiteY107" fmla="*/ 385410 h 534085"/>
                  <a:gd name="connsiteX108" fmla="*/ 1394325 w 1534444"/>
                  <a:gd name="connsiteY108" fmla="*/ 376837 h 534085"/>
                  <a:gd name="connsiteX109" fmla="*/ 1422900 w 1534444"/>
                  <a:gd name="connsiteY109" fmla="*/ 357787 h 534085"/>
                  <a:gd name="connsiteX110" fmla="*/ 106545 w 1534444"/>
                  <a:gd name="connsiteY110" fmla="*/ 277778 h 534085"/>
                  <a:gd name="connsiteX111" fmla="*/ 110355 w 1534444"/>
                  <a:gd name="connsiteY111" fmla="*/ 279683 h 534085"/>
                  <a:gd name="connsiteX112" fmla="*/ 114165 w 1534444"/>
                  <a:gd name="connsiteY112" fmla="*/ 305400 h 534085"/>
                  <a:gd name="connsiteX113" fmla="*/ 101782 w 1534444"/>
                  <a:gd name="connsiteY113" fmla="*/ 316830 h 534085"/>
                  <a:gd name="connsiteX114" fmla="*/ 102735 w 1534444"/>
                  <a:gd name="connsiteY114" fmla="*/ 320640 h 534085"/>
                  <a:gd name="connsiteX115" fmla="*/ 162742 w 1534444"/>
                  <a:gd name="connsiteY115" fmla="*/ 363503 h 534085"/>
                  <a:gd name="connsiteX116" fmla="*/ 171315 w 1534444"/>
                  <a:gd name="connsiteY116" fmla="*/ 405413 h 534085"/>
                  <a:gd name="connsiteX117" fmla="*/ 132262 w 1534444"/>
                  <a:gd name="connsiteY117" fmla="*/ 432083 h 534085"/>
                  <a:gd name="connsiteX118" fmla="*/ 125595 w 1534444"/>
                  <a:gd name="connsiteY118" fmla="*/ 431130 h 534085"/>
                  <a:gd name="connsiteX119" fmla="*/ 126547 w 1534444"/>
                  <a:gd name="connsiteY119" fmla="*/ 425415 h 534085"/>
                  <a:gd name="connsiteX120" fmla="*/ 148455 w 1534444"/>
                  <a:gd name="connsiteY120" fmla="*/ 404460 h 534085"/>
                  <a:gd name="connsiteX121" fmla="*/ 143692 w 1534444"/>
                  <a:gd name="connsiteY121" fmla="*/ 377790 h 534085"/>
                  <a:gd name="connsiteX122" fmla="*/ 86542 w 1534444"/>
                  <a:gd name="connsiteY122" fmla="*/ 337785 h 534085"/>
                  <a:gd name="connsiteX123" fmla="*/ 81780 w 1534444"/>
                  <a:gd name="connsiteY123" fmla="*/ 338738 h 534085"/>
                  <a:gd name="connsiteX124" fmla="*/ 50347 w 1534444"/>
                  <a:gd name="connsiteY124" fmla="*/ 400650 h 534085"/>
                  <a:gd name="connsiteX125" fmla="*/ 37965 w 1534444"/>
                  <a:gd name="connsiteY125" fmla="*/ 407318 h 534085"/>
                  <a:gd name="connsiteX126" fmla="*/ 38917 w 1534444"/>
                  <a:gd name="connsiteY126" fmla="*/ 376838 h 534085"/>
                  <a:gd name="connsiteX127" fmla="*/ 43680 w 1534444"/>
                  <a:gd name="connsiteY127" fmla="*/ 371123 h 534085"/>
                  <a:gd name="connsiteX128" fmla="*/ 59872 w 1534444"/>
                  <a:gd name="connsiteY128" fmla="*/ 346358 h 534085"/>
                  <a:gd name="connsiteX129" fmla="*/ 77017 w 1534444"/>
                  <a:gd name="connsiteY129" fmla="*/ 321593 h 534085"/>
                  <a:gd name="connsiteX130" fmla="*/ 104640 w 1534444"/>
                  <a:gd name="connsiteY130" fmla="*/ 280635 h 534085"/>
                  <a:gd name="connsiteX131" fmla="*/ 106545 w 1534444"/>
                  <a:gd name="connsiteY131" fmla="*/ 277778 h 534085"/>
                  <a:gd name="connsiteX132" fmla="*/ 1190490 w 1534444"/>
                  <a:gd name="connsiteY132" fmla="*/ 152048 h 534085"/>
                  <a:gd name="connsiteX133" fmla="*/ 1217160 w 1534444"/>
                  <a:gd name="connsiteY133" fmla="*/ 161573 h 534085"/>
                  <a:gd name="connsiteX134" fmla="*/ 1224780 w 1534444"/>
                  <a:gd name="connsiteY134" fmla="*/ 169193 h 534085"/>
                  <a:gd name="connsiteX135" fmla="*/ 1238115 w 1534444"/>
                  <a:gd name="connsiteY135" fmla="*/ 178718 h 534085"/>
                  <a:gd name="connsiteX136" fmla="*/ 1247640 w 1534444"/>
                  <a:gd name="connsiteY136" fmla="*/ 175860 h 534085"/>
                  <a:gd name="connsiteX137" fmla="*/ 1250497 w 1534444"/>
                  <a:gd name="connsiteY137" fmla="*/ 168240 h 534085"/>
                  <a:gd name="connsiteX138" fmla="*/ 1255260 w 1534444"/>
                  <a:gd name="connsiteY138" fmla="*/ 161573 h 534085"/>
                  <a:gd name="connsiteX139" fmla="*/ 1273357 w 1534444"/>
                  <a:gd name="connsiteY139" fmla="*/ 159668 h 534085"/>
                  <a:gd name="connsiteX140" fmla="*/ 1276215 w 1534444"/>
                  <a:gd name="connsiteY140" fmla="*/ 181575 h 534085"/>
                  <a:gd name="connsiteX141" fmla="*/ 1271452 w 1534444"/>
                  <a:gd name="connsiteY141" fmla="*/ 186338 h 534085"/>
                  <a:gd name="connsiteX142" fmla="*/ 1266690 w 1534444"/>
                  <a:gd name="connsiteY142" fmla="*/ 191100 h 534085"/>
                  <a:gd name="connsiteX143" fmla="*/ 1267642 w 1534444"/>
                  <a:gd name="connsiteY143" fmla="*/ 196815 h 534085"/>
                  <a:gd name="connsiteX144" fmla="*/ 1281930 w 1534444"/>
                  <a:gd name="connsiteY144" fmla="*/ 209198 h 534085"/>
                  <a:gd name="connsiteX145" fmla="*/ 1309552 w 1534444"/>
                  <a:gd name="connsiteY145" fmla="*/ 232058 h 534085"/>
                  <a:gd name="connsiteX146" fmla="*/ 1310505 w 1534444"/>
                  <a:gd name="connsiteY146" fmla="*/ 242535 h 534085"/>
                  <a:gd name="connsiteX147" fmla="*/ 1301932 w 1534444"/>
                  <a:gd name="connsiteY147" fmla="*/ 242535 h 534085"/>
                  <a:gd name="connsiteX148" fmla="*/ 1255260 w 1534444"/>
                  <a:gd name="connsiteY148" fmla="*/ 209198 h 534085"/>
                  <a:gd name="connsiteX149" fmla="*/ 1251450 w 1534444"/>
                  <a:gd name="connsiteY149" fmla="*/ 208245 h 534085"/>
                  <a:gd name="connsiteX150" fmla="*/ 1250497 w 1534444"/>
                  <a:gd name="connsiteY150" fmla="*/ 211103 h 534085"/>
                  <a:gd name="connsiteX151" fmla="*/ 1295265 w 1534444"/>
                  <a:gd name="connsiteY151" fmla="*/ 307305 h 534085"/>
                  <a:gd name="connsiteX152" fmla="*/ 1291455 w 1534444"/>
                  <a:gd name="connsiteY152" fmla="*/ 316830 h 534085"/>
                  <a:gd name="connsiteX153" fmla="*/ 1246687 w 1534444"/>
                  <a:gd name="connsiteY153" fmla="*/ 296828 h 534085"/>
                  <a:gd name="connsiteX154" fmla="*/ 1239067 w 1534444"/>
                  <a:gd name="connsiteY154" fmla="*/ 218723 h 534085"/>
                  <a:gd name="connsiteX155" fmla="*/ 1146675 w 1534444"/>
                  <a:gd name="connsiteY155" fmla="*/ 225390 h 534085"/>
                  <a:gd name="connsiteX156" fmla="*/ 1121910 w 1534444"/>
                  <a:gd name="connsiteY156" fmla="*/ 190148 h 534085"/>
                  <a:gd name="connsiteX157" fmla="*/ 1127625 w 1534444"/>
                  <a:gd name="connsiteY157" fmla="*/ 186338 h 534085"/>
                  <a:gd name="connsiteX158" fmla="*/ 1229542 w 1534444"/>
                  <a:gd name="connsiteY158" fmla="*/ 194910 h 534085"/>
                  <a:gd name="connsiteX159" fmla="*/ 1228590 w 1534444"/>
                  <a:gd name="connsiteY159" fmla="*/ 190148 h 534085"/>
                  <a:gd name="connsiteX160" fmla="*/ 1190490 w 1534444"/>
                  <a:gd name="connsiteY160" fmla="*/ 168240 h 534085"/>
                  <a:gd name="connsiteX161" fmla="*/ 1180965 w 1534444"/>
                  <a:gd name="connsiteY161" fmla="*/ 158715 h 534085"/>
                  <a:gd name="connsiteX162" fmla="*/ 1190490 w 1534444"/>
                  <a:gd name="connsiteY162" fmla="*/ 152048 h 534085"/>
                  <a:gd name="connsiteX163" fmla="*/ 266565 w 1534444"/>
                  <a:gd name="connsiteY163" fmla="*/ 137760 h 534085"/>
                  <a:gd name="connsiteX164" fmla="*/ 287520 w 1534444"/>
                  <a:gd name="connsiteY164" fmla="*/ 140617 h 534085"/>
                  <a:gd name="connsiteX165" fmla="*/ 303713 w 1534444"/>
                  <a:gd name="connsiteY165" fmla="*/ 173002 h 534085"/>
                  <a:gd name="connsiteX166" fmla="*/ 314190 w 1534444"/>
                  <a:gd name="connsiteY166" fmla="*/ 189195 h 534085"/>
                  <a:gd name="connsiteX167" fmla="*/ 327525 w 1534444"/>
                  <a:gd name="connsiteY167" fmla="*/ 210150 h 534085"/>
                  <a:gd name="connsiteX168" fmla="*/ 342765 w 1534444"/>
                  <a:gd name="connsiteY168" fmla="*/ 230152 h 534085"/>
                  <a:gd name="connsiteX169" fmla="*/ 339908 w 1534444"/>
                  <a:gd name="connsiteY169" fmla="*/ 244440 h 534085"/>
                  <a:gd name="connsiteX170" fmla="*/ 325620 w 1534444"/>
                  <a:gd name="connsiteY170" fmla="*/ 246345 h 534085"/>
                  <a:gd name="connsiteX171" fmla="*/ 319905 w 1534444"/>
                  <a:gd name="connsiteY171" fmla="*/ 239677 h 534085"/>
                  <a:gd name="connsiteX172" fmla="*/ 299903 w 1534444"/>
                  <a:gd name="connsiteY172" fmla="*/ 264442 h 534085"/>
                  <a:gd name="connsiteX173" fmla="*/ 287520 w 1534444"/>
                  <a:gd name="connsiteY173" fmla="*/ 277777 h 534085"/>
                  <a:gd name="connsiteX174" fmla="*/ 271328 w 1534444"/>
                  <a:gd name="connsiteY174" fmla="*/ 279682 h 534085"/>
                  <a:gd name="connsiteX175" fmla="*/ 268470 w 1534444"/>
                  <a:gd name="connsiteY175" fmla="*/ 262537 h 534085"/>
                  <a:gd name="connsiteX176" fmla="*/ 297998 w 1534444"/>
                  <a:gd name="connsiteY176" fmla="*/ 240630 h 534085"/>
                  <a:gd name="connsiteX177" fmla="*/ 311333 w 1534444"/>
                  <a:gd name="connsiteY177" fmla="*/ 222532 h 534085"/>
                  <a:gd name="connsiteX178" fmla="*/ 290378 w 1534444"/>
                  <a:gd name="connsiteY178" fmla="*/ 188242 h 534085"/>
                  <a:gd name="connsiteX179" fmla="*/ 285615 w 1534444"/>
                  <a:gd name="connsiteY179" fmla="*/ 187290 h 534085"/>
                  <a:gd name="connsiteX180" fmla="*/ 266565 w 1534444"/>
                  <a:gd name="connsiteY180" fmla="*/ 199672 h 534085"/>
                  <a:gd name="connsiteX181" fmla="*/ 256088 w 1534444"/>
                  <a:gd name="connsiteY181" fmla="*/ 212055 h 534085"/>
                  <a:gd name="connsiteX182" fmla="*/ 245610 w 1534444"/>
                  <a:gd name="connsiteY182" fmla="*/ 220627 h 534085"/>
                  <a:gd name="connsiteX183" fmla="*/ 240848 w 1534444"/>
                  <a:gd name="connsiteY183" fmla="*/ 204435 h 534085"/>
                  <a:gd name="connsiteX184" fmla="*/ 254183 w 1534444"/>
                  <a:gd name="connsiteY184" fmla="*/ 190147 h 534085"/>
                  <a:gd name="connsiteX185" fmla="*/ 273233 w 1534444"/>
                  <a:gd name="connsiteY185" fmla="*/ 177765 h 534085"/>
                  <a:gd name="connsiteX186" fmla="*/ 275138 w 1534444"/>
                  <a:gd name="connsiteY186" fmla="*/ 170145 h 534085"/>
                  <a:gd name="connsiteX187" fmla="*/ 262755 w 1534444"/>
                  <a:gd name="connsiteY187" fmla="*/ 153000 h 534085"/>
                  <a:gd name="connsiteX188" fmla="*/ 266565 w 1534444"/>
                  <a:gd name="connsiteY188" fmla="*/ 137760 h 534085"/>
                  <a:gd name="connsiteX189" fmla="*/ 374198 w 1534444"/>
                  <a:gd name="connsiteY189" fmla="*/ 97755 h 534085"/>
                  <a:gd name="connsiteX190" fmla="*/ 381818 w 1534444"/>
                  <a:gd name="connsiteY190" fmla="*/ 114900 h 534085"/>
                  <a:gd name="connsiteX191" fmla="*/ 341813 w 1534444"/>
                  <a:gd name="connsiteY191" fmla="*/ 157762 h 534085"/>
                  <a:gd name="connsiteX192" fmla="*/ 341813 w 1534444"/>
                  <a:gd name="connsiteY192" fmla="*/ 161572 h 534085"/>
                  <a:gd name="connsiteX193" fmla="*/ 359910 w 1534444"/>
                  <a:gd name="connsiteY193" fmla="*/ 191100 h 534085"/>
                  <a:gd name="connsiteX194" fmla="*/ 398963 w 1534444"/>
                  <a:gd name="connsiteY194" fmla="*/ 187290 h 534085"/>
                  <a:gd name="connsiteX195" fmla="*/ 433253 w 1534444"/>
                  <a:gd name="connsiteY195" fmla="*/ 150142 h 534085"/>
                  <a:gd name="connsiteX196" fmla="*/ 435158 w 1534444"/>
                  <a:gd name="connsiteY196" fmla="*/ 151095 h 534085"/>
                  <a:gd name="connsiteX197" fmla="*/ 436110 w 1534444"/>
                  <a:gd name="connsiteY197" fmla="*/ 155857 h 534085"/>
                  <a:gd name="connsiteX198" fmla="*/ 435158 w 1534444"/>
                  <a:gd name="connsiteY198" fmla="*/ 189195 h 534085"/>
                  <a:gd name="connsiteX199" fmla="*/ 408488 w 1534444"/>
                  <a:gd name="connsiteY199" fmla="*/ 205387 h 534085"/>
                  <a:gd name="connsiteX200" fmla="*/ 389438 w 1534444"/>
                  <a:gd name="connsiteY200" fmla="*/ 213960 h 534085"/>
                  <a:gd name="connsiteX201" fmla="*/ 380865 w 1534444"/>
                  <a:gd name="connsiteY201" fmla="*/ 216817 h 534085"/>
                  <a:gd name="connsiteX202" fmla="*/ 347528 w 1534444"/>
                  <a:gd name="connsiteY202" fmla="*/ 206340 h 534085"/>
                  <a:gd name="connsiteX203" fmla="*/ 313238 w 1534444"/>
                  <a:gd name="connsiteY203" fmla="*/ 151095 h 534085"/>
                  <a:gd name="connsiteX204" fmla="*/ 298950 w 1534444"/>
                  <a:gd name="connsiteY204" fmla="*/ 131092 h 534085"/>
                  <a:gd name="connsiteX205" fmla="*/ 300855 w 1534444"/>
                  <a:gd name="connsiteY205" fmla="*/ 112995 h 534085"/>
                  <a:gd name="connsiteX206" fmla="*/ 317048 w 1534444"/>
                  <a:gd name="connsiteY206" fmla="*/ 114900 h 534085"/>
                  <a:gd name="connsiteX207" fmla="*/ 336098 w 1534444"/>
                  <a:gd name="connsiteY207" fmla="*/ 148237 h 534085"/>
                  <a:gd name="connsiteX208" fmla="*/ 338955 w 1534444"/>
                  <a:gd name="connsiteY208" fmla="*/ 150142 h 534085"/>
                  <a:gd name="connsiteX209" fmla="*/ 360863 w 1534444"/>
                  <a:gd name="connsiteY209" fmla="*/ 108232 h 534085"/>
                  <a:gd name="connsiteX210" fmla="*/ 374198 w 1534444"/>
                  <a:gd name="connsiteY210" fmla="*/ 97755 h 534085"/>
                  <a:gd name="connsiteX211" fmla="*/ 625658 w 1534444"/>
                  <a:gd name="connsiteY211" fmla="*/ 71085 h 534085"/>
                  <a:gd name="connsiteX212" fmla="*/ 625658 w 1534444"/>
                  <a:gd name="connsiteY212" fmla="*/ 94897 h 534085"/>
                  <a:gd name="connsiteX213" fmla="*/ 626610 w 1534444"/>
                  <a:gd name="connsiteY213" fmla="*/ 102517 h 534085"/>
                  <a:gd name="connsiteX214" fmla="*/ 637088 w 1534444"/>
                  <a:gd name="connsiteY214" fmla="*/ 108232 h 534085"/>
                  <a:gd name="connsiteX215" fmla="*/ 667568 w 1534444"/>
                  <a:gd name="connsiteY215" fmla="*/ 86325 h 534085"/>
                  <a:gd name="connsiteX216" fmla="*/ 625658 w 1534444"/>
                  <a:gd name="connsiteY216" fmla="*/ 71085 h 534085"/>
                  <a:gd name="connsiteX217" fmla="*/ 1023803 w 1534444"/>
                  <a:gd name="connsiteY217" fmla="*/ 60607 h 534085"/>
                  <a:gd name="connsiteX218" fmla="*/ 1023803 w 1534444"/>
                  <a:gd name="connsiteY218" fmla="*/ 82515 h 534085"/>
                  <a:gd name="connsiteX219" fmla="*/ 978083 w 1534444"/>
                  <a:gd name="connsiteY219" fmla="*/ 106327 h 534085"/>
                  <a:gd name="connsiteX220" fmla="*/ 973320 w 1534444"/>
                  <a:gd name="connsiteY220" fmla="*/ 105375 h 534085"/>
                  <a:gd name="connsiteX221" fmla="*/ 974273 w 1534444"/>
                  <a:gd name="connsiteY221" fmla="*/ 100612 h 534085"/>
                  <a:gd name="connsiteX222" fmla="*/ 1009515 w 1534444"/>
                  <a:gd name="connsiteY222" fmla="*/ 63465 h 534085"/>
                  <a:gd name="connsiteX223" fmla="*/ 1023803 w 1534444"/>
                  <a:gd name="connsiteY223" fmla="*/ 60607 h 534085"/>
                  <a:gd name="connsiteX224" fmla="*/ 886643 w 1534444"/>
                  <a:gd name="connsiteY224" fmla="*/ 21555 h 534085"/>
                  <a:gd name="connsiteX225" fmla="*/ 899978 w 1534444"/>
                  <a:gd name="connsiteY225" fmla="*/ 35842 h 534085"/>
                  <a:gd name="connsiteX226" fmla="*/ 904740 w 1534444"/>
                  <a:gd name="connsiteY226" fmla="*/ 81562 h 534085"/>
                  <a:gd name="connsiteX227" fmla="*/ 903788 w 1534444"/>
                  <a:gd name="connsiteY227" fmla="*/ 88229 h 534085"/>
                  <a:gd name="connsiteX228" fmla="*/ 898073 w 1534444"/>
                  <a:gd name="connsiteY228" fmla="*/ 86325 h 534085"/>
                  <a:gd name="connsiteX229" fmla="*/ 876165 w 1534444"/>
                  <a:gd name="connsiteY229" fmla="*/ 38700 h 534085"/>
                  <a:gd name="connsiteX230" fmla="*/ 886643 w 1534444"/>
                  <a:gd name="connsiteY230" fmla="*/ 21555 h 534085"/>
                  <a:gd name="connsiteX231" fmla="*/ 943793 w 1534444"/>
                  <a:gd name="connsiteY231" fmla="*/ 10125 h 534085"/>
                  <a:gd name="connsiteX232" fmla="*/ 949508 w 1534444"/>
                  <a:gd name="connsiteY232" fmla="*/ 27270 h 534085"/>
                  <a:gd name="connsiteX233" fmla="*/ 935220 w 1534444"/>
                  <a:gd name="connsiteY233" fmla="*/ 82515 h 534085"/>
                  <a:gd name="connsiteX234" fmla="*/ 932363 w 1534444"/>
                  <a:gd name="connsiteY234" fmla="*/ 102517 h 534085"/>
                  <a:gd name="connsiteX235" fmla="*/ 934268 w 1534444"/>
                  <a:gd name="connsiteY235" fmla="*/ 106327 h 534085"/>
                  <a:gd name="connsiteX236" fmla="*/ 943793 w 1534444"/>
                  <a:gd name="connsiteY236" fmla="*/ 108232 h 534085"/>
                  <a:gd name="connsiteX237" fmla="*/ 946650 w 1534444"/>
                  <a:gd name="connsiteY237" fmla="*/ 105375 h 534085"/>
                  <a:gd name="connsiteX238" fmla="*/ 964748 w 1534444"/>
                  <a:gd name="connsiteY238" fmla="*/ 26317 h 534085"/>
                  <a:gd name="connsiteX239" fmla="*/ 977130 w 1534444"/>
                  <a:gd name="connsiteY239" fmla="*/ 14887 h 534085"/>
                  <a:gd name="connsiteX240" fmla="*/ 986655 w 1534444"/>
                  <a:gd name="connsiteY240" fmla="*/ 36795 h 534085"/>
                  <a:gd name="connsiteX241" fmla="*/ 965700 w 1534444"/>
                  <a:gd name="connsiteY241" fmla="*/ 109185 h 534085"/>
                  <a:gd name="connsiteX242" fmla="*/ 967605 w 1534444"/>
                  <a:gd name="connsiteY242" fmla="*/ 112995 h 534085"/>
                  <a:gd name="connsiteX243" fmla="*/ 993323 w 1534444"/>
                  <a:gd name="connsiteY243" fmla="*/ 120615 h 534085"/>
                  <a:gd name="connsiteX244" fmla="*/ 1040948 w 1534444"/>
                  <a:gd name="connsiteY244" fmla="*/ 132045 h 534085"/>
                  <a:gd name="connsiteX245" fmla="*/ 1042853 w 1534444"/>
                  <a:gd name="connsiteY245" fmla="*/ 140617 h 534085"/>
                  <a:gd name="connsiteX246" fmla="*/ 990465 w 1534444"/>
                  <a:gd name="connsiteY246" fmla="*/ 146332 h 534085"/>
                  <a:gd name="connsiteX247" fmla="*/ 846638 w 1534444"/>
                  <a:gd name="connsiteY247" fmla="*/ 115852 h 534085"/>
                  <a:gd name="connsiteX248" fmla="*/ 833303 w 1534444"/>
                  <a:gd name="connsiteY248" fmla="*/ 112995 h 534085"/>
                  <a:gd name="connsiteX249" fmla="*/ 837113 w 1534444"/>
                  <a:gd name="connsiteY249" fmla="*/ 100612 h 534085"/>
                  <a:gd name="connsiteX250" fmla="*/ 871403 w 1534444"/>
                  <a:gd name="connsiteY250" fmla="*/ 92992 h 534085"/>
                  <a:gd name="connsiteX251" fmla="*/ 909503 w 1534444"/>
                  <a:gd name="connsiteY251" fmla="*/ 99660 h 534085"/>
                  <a:gd name="connsiteX252" fmla="*/ 913313 w 1534444"/>
                  <a:gd name="connsiteY252" fmla="*/ 96802 h 534085"/>
                  <a:gd name="connsiteX253" fmla="*/ 920933 w 1534444"/>
                  <a:gd name="connsiteY253" fmla="*/ 52035 h 534085"/>
                  <a:gd name="connsiteX254" fmla="*/ 926648 w 1534444"/>
                  <a:gd name="connsiteY254" fmla="*/ 20602 h 534085"/>
                  <a:gd name="connsiteX255" fmla="*/ 943793 w 1534444"/>
                  <a:gd name="connsiteY255" fmla="*/ 10125 h 534085"/>
                  <a:gd name="connsiteX256" fmla="*/ 622681 w 1534444"/>
                  <a:gd name="connsiteY256" fmla="*/ 4 h 534085"/>
                  <a:gd name="connsiteX257" fmla="*/ 634230 w 1534444"/>
                  <a:gd name="connsiteY257" fmla="*/ 6315 h 534085"/>
                  <a:gd name="connsiteX258" fmla="*/ 634230 w 1534444"/>
                  <a:gd name="connsiteY258" fmla="*/ 17745 h 534085"/>
                  <a:gd name="connsiteX259" fmla="*/ 638993 w 1534444"/>
                  <a:gd name="connsiteY259" fmla="*/ 20602 h 534085"/>
                  <a:gd name="connsiteX260" fmla="*/ 659948 w 1534444"/>
                  <a:gd name="connsiteY260" fmla="*/ 17745 h 534085"/>
                  <a:gd name="connsiteX261" fmla="*/ 677093 w 1534444"/>
                  <a:gd name="connsiteY261" fmla="*/ 14887 h 534085"/>
                  <a:gd name="connsiteX262" fmla="*/ 700905 w 1534444"/>
                  <a:gd name="connsiteY262" fmla="*/ 12982 h 534085"/>
                  <a:gd name="connsiteX263" fmla="*/ 705668 w 1534444"/>
                  <a:gd name="connsiteY263" fmla="*/ 40605 h 534085"/>
                  <a:gd name="connsiteX264" fmla="*/ 699000 w 1534444"/>
                  <a:gd name="connsiteY264" fmla="*/ 52035 h 534085"/>
                  <a:gd name="connsiteX265" fmla="*/ 692333 w 1534444"/>
                  <a:gd name="connsiteY265" fmla="*/ 44415 h 534085"/>
                  <a:gd name="connsiteX266" fmla="*/ 680903 w 1534444"/>
                  <a:gd name="connsiteY266" fmla="*/ 27270 h 534085"/>
                  <a:gd name="connsiteX267" fmla="*/ 663758 w 1534444"/>
                  <a:gd name="connsiteY267" fmla="*/ 29175 h 534085"/>
                  <a:gd name="connsiteX268" fmla="*/ 636135 w 1534444"/>
                  <a:gd name="connsiteY268" fmla="*/ 33937 h 534085"/>
                  <a:gd name="connsiteX269" fmla="*/ 628515 w 1534444"/>
                  <a:gd name="connsiteY269" fmla="*/ 38700 h 534085"/>
                  <a:gd name="connsiteX270" fmla="*/ 619943 w 1534444"/>
                  <a:gd name="connsiteY270" fmla="*/ 53940 h 534085"/>
                  <a:gd name="connsiteX271" fmla="*/ 624705 w 1534444"/>
                  <a:gd name="connsiteY271" fmla="*/ 63465 h 534085"/>
                  <a:gd name="connsiteX272" fmla="*/ 643755 w 1534444"/>
                  <a:gd name="connsiteY272" fmla="*/ 64417 h 534085"/>
                  <a:gd name="connsiteX273" fmla="*/ 654233 w 1534444"/>
                  <a:gd name="connsiteY273" fmla="*/ 41557 h 534085"/>
                  <a:gd name="connsiteX274" fmla="*/ 658043 w 1534444"/>
                  <a:gd name="connsiteY274" fmla="*/ 36795 h 534085"/>
                  <a:gd name="connsiteX275" fmla="*/ 671378 w 1534444"/>
                  <a:gd name="connsiteY275" fmla="*/ 52035 h 534085"/>
                  <a:gd name="connsiteX276" fmla="*/ 651375 w 1534444"/>
                  <a:gd name="connsiteY276" fmla="*/ 66322 h 534085"/>
                  <a:gd name="connsiteX277" fmla="*/ 736148 w 1534444"/>
                  <a:gd name="connsiteY277" fmla="*/ 79657 h 534085"/>
                  <a:gd name="connsiteX278" fmla="*/ 739958 w 1534444"/>
                  <a:gd name="connsiteY278" fmla="*/ 84420 h 534085"/>
                  <a:gd name="connsiteX279" fmla="*/ 725670 w 1534444"/>
                  <a:gd name="connsiteY279" fmla="*/ 106327 h 534085"/>
                  <a:gd name="connsiteX280" fmla="*/ 693285 w 1534444"/>
                  <a:gd name="connsiteY280" fmla="*/ 102517 h 534085"/>
                  <a:gd name="connsiteX281" fmla="*/ 670425 w 1534444"/>
                  <a:gd name="connsiteY281" fmla="*/ 88230 h 534085"/>
                  <a:gd name="connsiteX282" fmla="*/ 650423 w 1534444"/>
                  <a:gd name="connsiteY282" fmla="*/ 119662 h 534085"/>
                  <a:gd name="connsiteX283" fmla="*/ 621848 w 1534444"/>
                  <a:gd name="connsiteY283" fmla="*/ 136807 h 534085"/>
                  <a:gd name="connsiteX284" fmla="*/ 607560 w 1534444"/>
                  <a:gd name="connsiteY284" fmla="*/ 123472 h 534085"/>
                  <a:gd name="connsiteX285" fmla="*/ 609465 w 1534444"/>
                  <a:gd name="connsiteY285" fmla="*/ 78705 h 534085"/>
                  <a:gd name="connsiteX286" fmla="*/ 607560 w 1534444"/>
                  <a:gd name="connsiteY286" fmla="*/ 76800 h 534085"/>
                  <a:gd name="connsiteX287" fmla="*/ 605655 w 1534444"/>
                  <a:gd name="connsiteY287" fmla="*/ 77752 h 534085"/>
                  <a:gd name="connsiteX288" fmla="*/ 549458 w 1534444"/>
                  <a:gd name="connsiteY288" fmla="*/ 122520 h 534085"/>
                  <a:gd name="connsiteX289" fmla="*/ 529455 w 1534444"/>
                  <a:gd name="connsiteY289" fmla="*/ 110137 h 534085"/>
                  <a:gd name="connsiteX290" fmla="*/ 536123 w 1534444"/>
                  <a:gd name="connsiteY290" fmla="*/ 104422 h 534085"/>
                  <a:gd name="connsiteX291" fmla="*/ 608513 w 1534444"/>
                  <a:gd name="connsiteY291" fmla="*/ 44415 h 534085"/>
                  <a:gd name="connsiteX292" fmla="*/ 608513 w 1534444"/>
                  <a:gd name="connsiteY292" fmla="*/ 40605 h 534085"/>
                  <a:gd name="connsiteX293" fmla="*/ 603750 w 1534444"/>
                  <a:gd name="connsiteY293" fmla="*/ 39652 h 534085"/>
                  <a:gd name="connsiteX294" fmla="*/ 576128 w 1534444"/>
                  <a:gd name="connsiteY294" fmla="*/ 44415 h 534085"/>
                  <a:gd name="connsiteX295" fmla="*/ 565650 w 1534444"/>
                  <a:gd name="connsiteY295" fmla="*/ 54892 h 534085"/>
                  <a:gd name="connsiteX296" fmla="*/ 566603 w 1534444"/>
                  <a:gd name="connsiteY296" fmla="*/ 70132 h 534085"/>
                  <a:gd name="connsiteX297" fmla="*/ 561840 w 1534444"/>
                  <a:gd name="connsiteY297" fmla="*/ 76800 h 534085"/>
                  <a:gd name="connsiteX298" fmla="*/ 556125 w 1534444"/>
                  <a:gd name="connsiteY298" fmla="*/ 72037 h 534085"/>
                  <a:gd name="connsiteX299" fmla="*/ 550410 w 1534444"/>
                  <a:gd name="connsiteY299" fmla="*/ 41557 h 534085"/>
                  <a:gd name="connsiteX300" fmla="*/ 555173 w 1534444"/>
                  <a:gd name="connsiteY300" fmla="*/ 30127 h 534085"/>
                  <a:gd name="connsiteX301" fmla="*/ 563745 w 1534444"/>
                  <a:gd name="connsiteY301" fmla="*/ 28222 h 534085"/>
                  <a:gd name="connsiteX302" fmla="*/ 572318 w 1534444"/>
                  <a:gd name="connsiteY302" fmla="*/ 31080 h 534085"/>
                  <a:gd name="connsiteX303" fmla="*/ 611370 w 1534444"/>
                  <a:gd name="connsiteY303" fmla="*/ 24412 h 534085"/>
                  <a:gd name="connsiteX304" fmla="*/ 613275 w 1534444"/>
                  <a:gd name="connsiteY304" fmla="*/ 7267 h 534085"/>
                  <a:gd name="connsiteX305" fmla="*/ 622681 w 1534444"/>
                  <a:gd name="connsiteY305" fmla="*/ 4 h 5340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Lst>
                <a:rect l="l" t="t" r="r" b="b"/>
                <a:pathLst>
                  <a:path w="1534444" h="534085">
                    <a:moveTo>
                      <a:pt x="88447" y="438750"/>
                    </a:moveTo>
                    <a:cubicBezTo>
                      <a:pt x="93210" y="454943"/>
                      <a:pt x="95115" y="468278"/>
                      <a:pt x="95115" y="479708"/>
                    </a:cubicBezTo>
                    <a:cubicBezTo>
                      <a:pt x="93210" y="493995"/>
                      <a:pt x="86542" y="498758"/>
                      <a:pt x="75112" y="493043"/>
                    </a:cubicBezTo>
                    <a:cubicBezTo>
                      <a:pt x="72255" y="491138"/>
                      <a:pt x="70350" y="487328"/>
                      <a:pt x="71302" y="479708"/>
                    </a:cubicBezTo>
                    <a:cubicBezTo>
                      <a:pt x="72255" y="472088"/>
                      <a:pt x="75112" y="457800"/>
                      <a:pt x="80827" y="439703"/>
                    </a:cubicBezTo>
                    <a:cubicBezTo>
                      <a:pt x="83685" y="435893"/>
                      <a:pt x="86542" y="435893"/>
                      <a:pt x="88447" y="438750"/>
                    </a:cubicBezTo>
                    <a:close/>
                    <a:moveTo>
                      <a:pt x="64635" y="435893"/>
                    </a:moveTo>
                    <a:cubicBezTo>
                      <a:pt x="65587" y="436845"/>
                      <a:pt x="65587" y="438750"/>
                      <a:pt x="63682" y="442560"/>
                    </a:cubicBezTo>
                    <a:cubicBezTo>
                      <a:pt x="49395" y="466373"/>
                      <a:pt x="38917" y="477803"/>
                      <a:pt x="33202" y="477803"/>
                    </a:cubicBezTo>
                    <a:cubicBezTo>
                      <a:pt x="26535" y="480660"/>
                      <a:pt x="20820" y="477803"/>
                      <a:pt x="17010" y="470183"/>
                    </a:cubicBezTo>
                    <a:cubicBezTo>
                      <a:pt x="15105" y="463515"/>
                      <a:pt x="20820" y="457800"/>
                      <a:pt x="34155" y="452085"/>
                    </a:cubicBezTo>
                    <a:cubicBezTo>
                      <a:pt x="44632" y="449228"/>
                      <a:pt x="52252" y="445418"/>
                      <a:pt x="57967" y="438750"/>
                    </a:cubicBezTo>
                    <a:cubicBezTo>
                      <a:pt x="60825" y="435893"/>
                      <a:pt x="63682" y="434940"/>
                      <a:pt x="64635" y="435893"/>
                    </a:cubicBezTo>
                    <a:close/>
                    <a:moveTo>
                      <a:pt x="33202" y="414938"/>
                    </a:moveTo>
                    <a:cubicBezTo>
                      <a:pt x="37012" y="413985"/>
                      <a:pt x="39870" y="413985"/>
                      <a:pt x="41775" y="414938"/>
                    </a:cubicBezTo>
                    <a:cubicBezTo>
                      <a:pt x="42727" y="415890"/>
                      <a:pt x="41775" y="417795"/>
                      <a:pt x="38917" y="420653"/>
                    </a:cubicBezTo>
                    <a:cubicBezTo>
                      <a:pt x="36060" y="423510"/>
                      <a:pt x="34155" y="426368"/>
                      <a:pt x="31297" y="429225"/>
                    </a:cubicBezTo>
                    <a:cubicBezTo>
                      <a:pt x="20820" y="440655"/>
                      <a:pt x="11295" y="444465"/>
                      <a:pt x="3675" y="440655"/>
                    </a:cubicBezTo>
                    <a:cubicBezTo>
                      <a:pt x="-2040" y="433988"/>
                      <a:pt x="-1088" y="428273"/>
                      <a:pt x="6532" y="423510"/>
                    </a:cubicBezTo>
                    <a:cubicBezTo>
                      <a:pt x="15105" y="420653"/>
                      <a:pt x="23677" y="417795"/>
                      <a:pt x="33202" y="414938"/>
                    </a:cubicBezTo>
                    <a:close/>
                    <a:moveTo>
                      <a:pt x="1400040" y="406365"/>
                    </a:moveTo>
                    <a:cubicBezTo>
                      <a:pt x="1407660" y="406365"/>
                      <a:pt x="1412422" y="410175"/>
                      <a:pt x="1415280" y="417795"/>
                    </a:cubicBezTo>
                    <a:cubicBezTo>
                      <a:pt x="1415280" y="420652"/>
                      <a:pt x="1417185" y="425415"/>
                      <a:pt x="1421947" y="432082"/>
                    </a:cubicBezTo>
                    <a:cubicBezTo>
                      <a:pt x="1426710" y="439702"/>
                      <a:pt x="1430520" y="446370"/>
                      <a:pt x="1434330" y="452085"/>
                    </a:cubicBezTo>
                    <a:cubicBezTo>
                      <a:pt x="1435283" y="453990"/>
                      <a:pt x="1436235" y="453990"/>
                      <a:pt x="1436235" y="453990"/>
                    </a:cubicBezTo>
                    <a:cubicBezTo>
                      <a:pt x="1437188" y="453990"/>
                      <a:pt x="1439093" y="453037"/>
                      <a:pt x="1440045" y="450180"/>
                    </a:cubicBezTo>
                    <a:cubicBezTo>
                      <a:pt x="1442902" y="446370"/>
                      <a:pt x="1446713" y="447322"/>
                      <a:pt x="1450522" y="452085"/>
                    </a:cubicBezTo>
                    <a:cubicBezTo>
                      <a:pt x="1451475" y="457800"/>
                      <a:pt x="1453380" y="460657"/>
                      <a:pt x="1456238" y="460657"/>
                    </a:cubicBezTo>
                    <a:cubicBezTo>
                      <a:pt x="1459095" y="463515"/>
                      <a:pt x="1461000" y="463515"/>
                      <a:pt x="1463858" y="462562"/>
                    </a:cubicBezTo>
                    <a:cubicBezTo>
                      <a:pt x="1464810" y="460657"/>
                      <a:pt x="1464810" y="457800"/>
                      <a:pt x="1462905" y="453990"/>
                    </a:cubicBezTo>
                    <a:cubicBezTo>
                      <a:pt x="1457190" y="445417"/>
                      <a:pt x="1448618" y="436845"/>
                      <a:pt x="1437188" y="427320"/>
                    </a:cubicBezTo>
                    <a:cubicBezTo>
                      <a:pt x="1431472" y="423510"/>
                      <a:pt x="1429568" y="419700"/>
                      <a:pt x="1429568" y="414937"/>
                    </a:cubicBezTo>
                    <a:cubicBezTo>
                      <a:pt x="1430520" y="410175"/>
                      <a:pt x="1433377" y="409222"/>
                      <a:pt x="1439093" y="410175"/>
                    </a:cubicBezTo>
                    <a:cubicBezTo>
                      <a:pt x="1449570" y="415890"/>
                      <a:pt x="1456238" y="420652"/>
                      <a:pt x="1457190" y="428272"/>
                    </a:cubicBezTo>
                    <a:cubicBezTo>
                      <a:pt x="1461000" y="442560"/>
                      <a:pt x="1467668" y="454942"/>
                      <a:pt x="1478145" y="463515"/>
                    </a:cubicBezTo>
                    <a:cubicBezTo>
                      <a:pt x="1484813" y="470182"/>
                      <a:pt x="1485765" y="475897"/>
                      <a:pt x="1482908" y="481612"/>
                    </a:cubicBezTo>
                    <a:cubicBezTo>
                      <a:pt x="1476240" y="489232"/>
                      <a:pt x="1471477" y="490185"/>
                      <a:pt x="1465763" y="483517"/>
                    </a:cubicBezTo>
                    <a:cubicBezTo>
                      <a:pt x="1461000" y="475897"/>
                      <a:pt x="1456238" y="471135"/>
                      <a:pt x="1451475" y="468277"/>
                    </a:cubicBezTo>
                    <a:cubicBezTo>
                      <a:pt x="1448618" y="470182"/>
                      <a:pt x="1448618" y="473040"/>
                      <a:pt x="1449570" y="475897"/>
                    </a:cubicBezTo>
                    <a:cubicBezTo>
                      <a:pt x="1453380" y="485422"/>
                      <a:pt x="1461000" y="499710"/>
                      <a:pt x="1472430" y="516855"/>
                    </a:cubicBezTo>
                    <a:cubicBezTo>
                      <a:pt x="1473383" y="522570"/>
                      <a:pt x="1469572" y="523522"/>
                      <a:pt x="1462905" y="520665"/>
                    </a:cubicBezTo>
                    <a:cubicBezTo>
                      <a:pt x="1457190" y="514950"/>
                      <a:pt x="1450522" y="503520"/>
                      <a:pt x="1441950" y="485422"/>
                    </a:cubicBezTo>
                    <a:cubicBezTo>
                      <a:pt x="1440997" y="483517"/>
                      <a:pt x="1440045" y="482565"/>
                      <a:pt x="1439093" y="482565"/>
                    </a:cubicBezTo>
                    <a:cubicBezTo>
                      <a:pt x="1438140" y="482565"/>
                      <a:pt x="1437188" y="482565"/>
                      <a:pt x="1436235" y="484470"/>
                    </a:cubicBezTo>
                    <a:cubicBezTo>
                      <a:pt x="1421947" y="493995"/>
                      <a:pt x="1407660" y="493995"/>
                      <a:pt x="1394325" y="483517"/>
                    </a:cubicBezTo>
                    <a:cubicBezTo>
                      <a:pt x="1380990" y="472087"/>
                      <a:pt x="1375275" y="454942"/>
                      <a:pt x="1376227" y="434940"/>
                    </a:cubicBezTo>
                    <a:cubicBezTo>
                      <a:pt x="1376227" y="431130"/>
                      <a:pt x="1377180" y="429225"/>
                      <a:pt x="1379085" y="429225"/>
                    </a:cubicBezTo>
                    <a:cubicBezTo>
                      <a:pt x="1380990" y="429225"/>
                      <a:pt x="1382895" y="431130"/>
                      <a:pt x="1384800" y="433987"/>
                    </a:cubicBezTo>
                    <a:cubicBezTo>
                      <a:pt x="1392420" y="460657"/>
                      <a:pt x="1403850" y="471135"/>
                      <a:pt x="1418138" y="466372"/>
                    </a:cubicBezTo>
                    <a:cubicBezTo>
                      <a:pt x="1423852" y="465420"/>
                      <a:pt x="1425758" y="461610"/>
                      <a:pt x="1422900" y="457800"/>
                    </a:cubicBezTo>
                    <a:cubicBezTo>
                      <a:pt x="1416233" y="447322"/>
                      <a:pt x="1406708" y="434940"/>
                      <a:pt x="1393372" y="420652"/>
                    </a:cubicBezTo>
                    <a:cubicBezTo>
                      <a:pt x="1389563" y="416842"/>
                      <a:pt x="1388610" y="413032"/>
                      <a:pt x="1390515" y="410175"/>
                    </a:cubicBezTo>
                    <a:cubicBezTo>
                      <a:pt x="1392420" y="407317"/>
                      <a:pt x="1395277" y="406365"/>
                      <a:pt x="1400040" y="406365"/>
                    </a:cubicBezTo>
                    <a:close/>
                    <a:moveTo>
                      <a:pt x="97020" y="377790"/>
                    </a:moveTo>
                    <a:cubicBezTo>
                      <a:pt x="95115" y="376838"/>
                      <a:pt x="93210" y="376838"/>
                      <a:pt x="92257" y="378743"/>
                    </a:cubicBezTo>
                    <a:cubicBezTo>
                      <a:pt x="87495" y="384458"/>
                      <a:pt x="84637" y="390173"/>
                      <a:pt x="80827" y="393983"/>
                    </a:cubicBezTo>
                    <a:cubicBezTo>
                      <a:pt x="78922" y="398745"/>
                      <a:pt x="79875" y="402555"/>
                      <a:pt x="83685" y="405413"/>
                    </a:cubicBezTo>
                    <a:cubicBezTo>
                      <a:pt x="89400" y="408270"/>
                      <a:pt x="93210" y="408270"/>
                      <a:pt x="95115" y="404460"/>
                    </a:cubicBezTo>
                    <a:cubicBezTo>
                      <a:pt x="97972" y="400650"/>
                      <a:pt x="100830" y="395888"/>
                      <a:pt x="105592" y="390173"/>
                    </a:cubicBezTo>
                    <a:cubicBezTo>
                      <a:pt x="107497" y="388268"/>
                      <a:pt x="104640" y="383505"/>
                      <a:pt x="97020" y="377790"/>
                    </a:cubicBezTo>
                    <a:close/>
                    <a:moveTo>
                      <a:pt x="93210" y="357788"/>
                    </a:moveTo>
                    <a:cubicBezTo>
                      <a:pt x="98925" y="357788"/>
                      <a:pt x="102735" y="359693"/>
                      <a:pt x="106545" y="364455"/>
                    </a:cubicBezTo>
                    <a:cubicBezTo>
                      <a:pt x="110355" y="368265"/>
                      <a:pt x="114165" y="372075"/>
                      <a:pt x="117975" y="373980"/>
                    </a:cubicBezTo>
                    <a:cubicBezTo>
                      <a:pt x="128452" y="381600"/>
                      <a:pt x="131310" y="387315"/>
                      <a:pt x="126547" y="392078"/>
                    </a:cubicBezTo>
                    <a:cubicBezTo>
                      <a:pt x="124642" y="395888"/>
                      <a:pt x="121785" y="397793"/>
                      <a:pt x="117975" y="397793"/>
                    </a:cubicBezTo>
                    <a:cubicBezTo>
                      <a:pt x="117022" y="398745"/>
                      <a:pt x="117022" y="399698"/>
                      <a:pt x="116070" y="399698"/>
                    </a:cubicBezTo>
                    <a:cubicBezTo>
                      <a:pt x="115117" y="400650"/>
                      <a:pt x="114165" y="400650"/>
                      <a:pt x="114165" y="401603"/>
                    </a:cubicBezTo>
                    <a:cubicBezTo>
                      <a:pt x="108450" y="409223"/>
                      <a:pt x="106545" y="413033"/>
                      <a:pt x="106545" y="413985"/>
                    </a:cubicBezTo>
                    <a:cubicBezTo>
                      <a:pt x="104640" y="419700"/>
                      <a:pt x="103687" y="423510"/>
                      <a:pt x="102735" y="424463"/>
                    </a:cubicBezTo>
                    <a:cubicBezTo>
                      <a:pt x="100830" y="429225"/>
                      <a:pt x="96067" y="429225"/>
                      <a:pt x="88447" y="425415"/>
                    </a:cubicBezTo>
                    <a:cubicBezTo>
                      <a:pt x="83685" y="423510"/>
                      <a:pt x="78922" y="421605"/>
                      <a:pt x="75112" y="418748"/>
                    </a:cubicBezTo>
                    <a:cubicBezTo>
                      <a:pt x="71302" y="416843"/>
                      <a:pt x="67492" y="413985"/>
                      <a:pt x="63682" y="411128"/>
                    </a:cubicBezTo>
                    <a:cubicBezTo>
                      <a:pt x="58920" y="407318"/>
                      <a:pt x="58920" y="401603"/>
                      <a:pt x="61777" y="394935"/>
                    </a:cubicBezTo>
                    <a:lnTo>
                      <a:pt x="68445" y="390173"/>
                    </a:lnTo>
                    <a:cubicBezTo>
                      <a:pt x="69397" y="390173"/>
                      <a:pt x="70350" y="389220"/>
                      <a:pt x="71302" y="387315"/>
                    </a:cubicBezTo>
                    <a:cubicBezTo>
                      <a:pt x="74160" y="383505"/>
                      <a:pt x="77970" y="378743"/>
                      <a:pt x="82732" y="372075"/>
                    </a:cubicBezTo>
                    <a:cubicBezTo>
                      <a:pt x="83685" y="371123"/>
                      <a:pt x="84637" y="369218"/>
                      <a:pt x="85590" y="366360"/>
                    </a:cubicBezTo>
                    <a:cubicBezTo>
                      <a:pt x="86542" y="361598"/>
                      <a:pt x="88447" y="358740"/>
                      <a:pt x="93210" y="357788"/>
                    </a:cubicBezTo>
                    <a:close/>
                    <a:moveTo>
                      <a:pt x="1422900" y="357787"/>
                    </a:moveTo>
                    <a:cubicBezTo>
                      <a:pt x="1433377" y="354930"/>
                      <a:pt x="1439093" y="357787"/>
                      <a:pt x="1441950" y="368265"/>
                    </a:cubicBezTo>
                    <a:cubicBezTo>
                      <a:pt x="1440997" y="370170"/>
                      <a:pt x="1441950" y="373980"/>
                      <a:pt x="1444808" y="378742"/>
                    </a:cubicBezTo>
                    <a:cubicBezTo>
                      <a:pt x="1447665" y="384457"/>
                      <a:pt x="1451475" y="391125"/>
                      <a:pt x="1456238" y="397792"/>
                    </a:cubicBezTo>
                    <a:cubicBezTo>
                      <a:pt x="1457190" y="394935"/>
                      <a:pt x="1457190" y="390172"/>
                      <a:pt x="1459095" y="383505"/>
                    </a:cubicBezTo>
                    <a:cubicBezTo>
                      <a:pt x="1462905" y="373027"/>
                      <a:pt x="1469572" y="371122"/>
                      <a:pt x="1479097" y="378742"/>
                    </a:cubicBezTo>
                    <a:cubicBezTo>
                      <a:pt x="1481955" y="383505"/>
                      <a:pt x="1481955" y="389220"/>
                      <a:pt x="1478145" y="393982"/>
                    </a:cubicBezTo>
                    <a:cubicBezTo>
                      <a:pt x="1473383" y="399697"/>
                      <a:pt x="1467668" y="404460"/>
                      <a:pt x="1461952" y="408270"/>
                    </a:cubicBezTo>
                    <a:cubicBezTo>
                      <a:pt x="1466715" y="415890"/>
                      <a:pt x="1471477" y="424462"/>
                      <a:pt x="1477193" y="433987"/>
                    </a:cubicBezTo>
                    <a:cubicBezTo>
                      <a:pt x="1479097" y="430177"/>
                      <a:pt x="1481955" y="424462"/>
                      <a:pt x="1485765" y="416842"/>
                    </a:cubicBezTo>
                    <a:cubicBezTo>
                      <a:pt x="1491480" y="408270"/>
                      <a:pt x="1498147" y="408270"/>
                      <a:pt x="1505768" y="416842"/>
                    </a:cubicBezTo>
                    <a:cubicBezTo>
                      <a:pt x="1510530" y="423510"/>
                      <a:pt x="1507672" y="430177"/>
                      <a:pt x="1499100" y="434940"/>
                    </a:cubicBezTo>
                    <a:cubicBezTo>
                      <a:pt x="1494338" y="435892"/>
                      <a:pt x="1489575" y="437797"/>
                      <a:pt x="1484813" y="441607"/>
                    </a:cubicBezTo>
                    <a:cubicBezTo>
                      <a:pt x="1486718" y="444465"/>
                      <a:pt x="1487670" y="446370"/>
                      <a:pt x="1489575" y="449227"/>
                    </a:cubicBezTo>
                    <a:cubicBezTo>
                      <a:pt x="1492433" y="453990"/>
                      <a:pt x="1501005" y="453990"/>
                      <a:pt x="1516245" y="449227"/>
                    </a:cubicBezTo>
                    <a:cubicBezTo>
                      <a:pt x="1525770" y="444465"/>
                      <a:pt x="1531485" y="447322"/>
                      <a:pt x="1534343" y="456847"/>
                    </a:cubicBezTo>
                    <a:cubicBezTo>
                      <a:pt x="1535295" y="466372"/>
                      <a:pt x="1529580" y="469230"/>
                      <a:pt x="1517197" y="467325"/>
                    </a:cubicBezTo>
                    <a:cubicBezTo>
                      <a:pt x="1509577" y="465420"/>
                      <a:pt x="1503863" y="463515"/>
                      <a:pt x="1499100" y="463515"/>
                    </a:cubicBezTo>
                    <a:cubicBezTo>
                      <a:pt x="1505768" y="478755"/>
                      <a:pt x="1511483" y="489232"/>
                      <a:pt x="1517197" y="493995"/>
                    </a:cubicBezTo>
                    <a:cubicBezTo>
                      <a:pt x="1529580" y="503520"/>
                      <a:pt x="1531485" y="512092"/>
                      <a:pt x="1521960" y="519712"/>
                    </a:cubicBezTo>
                    <a:cubicBezTo>
                      <a:pt x="1513388" y="525427"/>
                      <a:pt x="1505768" y="529237"/>
                      <a:pt x="1501005" y="532095"/>
                    </a:cubicBezTo>
                    <a:cubicBezTo>
                      <a:pt x="1496243" y="534000"/>
                      <a:pt x="1492433" y="534952"/>
                      <a:pt x="1489575" y="533047"/>
                    </a:cubicBezTo>
                    <a:cubicBezTo>
                      <a:pt x="1483860" y="528285"/>
                      <a:pt x="1481955" y="525427"/>
                      <a:pt x="1485765" y="523522"/>
                    </a:cubicBezTo>
                    <a:cubicBezTo>
                      <a:pt x="1492433" y="519712"/>
                      <a:pt x="1499100" y="515902"/>
                      <a:pt x="1504815" y="512092"/>
                    </a:cubicBezTo>
                    <a:cubicBezTo>
                      <a:pt x="1508625" y="510187"/>
                      <a:pt x="1509577" y="507330"/>
                      <a:pt x="1507672" y="504472"/>
                    </a:cubicBezTo>
                    <a:cubicBezTo>
                      <a:pt x="1502910" y="493995"/>
                      <a:pt x="1492433" y="474945"/>
                      <a:pt x="1475288" y="446370"/>
                    </a:cubicBezTo>
                    <a:cubicBezTo>
                      <a:pt x="1456238" y="415890"/>
                      <a:pt x="1442902" y="395887"/>
                      <a:pt x="1435283" y="386362"/>
                    </a:cubicBezTo>
                    <a:cubicBezTo>
                      <a:pt x="1428615" y="376837"/>
                      <a:pt x="1420995" y="374932"/>
                      <a:pt x="1413375" y="380647"/>
                    </a:cubicBezTo>
                    <a:cubicBezTo>
                      <a:pt x="1409565" y="382552"/>
                      <a:pt x="1405755" y="385410"/>
                      <a:pt x="1400993" y="387315"/>
                    </a:cubicBezTo>
                    <a:cubicBezTo>
                      <a:pt x="1396230" y="389220"/>
                      <a:pt x="1393372" y="388267"/>
                      <a:pt x="1391468" y="385410"/>
                    </a:cubicBezTo>
                    <a:cubicBezTo>
                      <a:pt x="1389563" y="382552"/>
                      <a:pt x="1390515" y="379695"/>
                      <a:pt x="1394325" y="376837"/>
                    </a:cubicBezTo>
                    <a:cubicBezTo>
                      <a:pt x="1405755" y="368265"/>
                      <a:pt x="1415280" y="361597"/>
                      <a:pt x="1422900" y="357787"/>
                    </a:cubicBezTo>
                    <a:close/>
                    <a:moveTo>
                      <a:pt x="106545" y="277778"/>
                    </a:moveTo>
                    <a:cubicBezTo>
                      <a:pt x="107497" y="277778"/>
                      <a:pt x="108450" y="277778"/>
                      <a:pt x="110355" y="279683"/>
                    </a:cubicBezTo>
                    <a:cubicBezTo>
                      <a:pt x="118927" y="291113"/>
                      <a:pt x="120832" y="299685"/>
                      <a:pt x="114165" y="305400"/>
                    </a:cubicBezTo>
                    <a:cubicBezTo>
                      <a:pt x="111307" y="308258"/>
                      <a:pt x="107497" y="312068"/>
                      <a:pt x="101782" y="316830"/>
                    </a:cubicBezTo>
                    <a:cubicBezTo>
                      <a:pt x="100830" y="317783"/>
                      <a:pt x="100830" y="319688"/>
                      <a:pt x="102735" y="320640"/>
                    </a:cubicBezTo>
                    <a:cubicBezTo>
                      <a:pt x="114165" y="331118"/>
                      <a:pt x="134167" y="345405"/>
                      <a:pt x="162742" y="363503"/>
                    </a:cubicBezTo>
                    <a:cubicBezTo>
                      <a:pt x="177030" y="374933"/>
                      <a:pt x="179887" y="389220"/>
                      <a:pt x="171315" y="405413"/>
                    </a:cubicBezTo>
                    <a:cubicBezTo>
                      <a:pt x="159885" y="424463"/>
                      <a:pt x="146550" y="433988"/>
                      <a:pt x="132262" y="432083"/>
                    </a:cubicBezTo>
                    <a:cubicBezTo>
                      <a:pt x="129405" y="433035"/>
                      <a:pt x="126547" y="432083"/>
                      <a:pt x="125595" y="431130"/>
                    </a:cubicBezTo>
                    <a:cubicBezTo>
                      <a:pt x="123690" y="429225"/>
                      <a:pt x="124642" y="427320"/>
                      <a:pt x="126547" y="425415"/>
                    </a:cubicBezTo>
                    <a:cubicBezTo>
                      <a:pt x="136072" y="419700"/>
                      <a:pt x="143692" y="413033"/>
                      <a:pt x="148455" y="404460"/>
                    </a:cubicBezTo>
                    <a:cubicBezTo>
                      <a:pt x="155122" y="394935"/>
                      <a:pt x="153217" y="385410"/>
                      <a:pt x="143692" y="377790"/>
                    </a:cubicBezTo>
                    <a:cubicBezTo>
                      <a:pt x="129405" y="367313"/>
                      <a:pt x="110355" y="354930"/>
                      <a:pt x="86542" y="337785"/>
                    </a:cubicBezTo>
                    <a:cubicBezTo>
                      <a:pt x="84637" y="336833"/>
                      <a:pt x="82732" y="336833"/>
                      <a:pt x="81780" y="338738"/>
                    </a:cubicBezTo>
                    <a:cubicBezTo>
                      <a:pt x="62730" y="366360"/>
                      <a:pt x="52252" y="386363"/>
                      <a:pt x="50347" y="400650"/>
                    </a:cubicBezTo>
                    <a:cubicBezTo>
                      <a:pt x="48442" y="411128"/>
                      <a:pt x="43680" y="413033"/>
                      <a:pt x="37965" y="407318"/>
                    </a:cubicBezTo>
                    <a:cubicBezTo>
                      <a:pt x="30345" y="396840"/>
                      <a:pt x="30345" y="387315"/>
                      <a:pt x="38917" y="376838"/>
                    </a:cubicBezTo>
                    <a:cubicBezTo>
                      <a:pt x="39870" y="376838"/>
                      <a:pt x="41775" y="374933"/>
                      <a:pt x="43680" y="371123"/>
                    </a:cubicBezTo>
                    <a:cubicBezTo>
                      <a:pt x="48442" y="363503"/>
                      <a:pt x="54157" y="354930"/>
                      <a:pt x="59872" y="346358"/>
                    </a:cubicBezTo>
                    <a:cubicBezTo>
                      <a:pt x="65587" y="337785"/>
                      <a:pt x="71302" y="329213"/>
                      <a:pt x="77017" y="321593"/>
                    </a:cubicBezTo>
                    <a:cubicBezTo>
                      <a:pt x="94162" y="297780"/>
                      <a:pt x="103687" y="284445"/>
                      <a:pt x="104640" y="280635"/>
                    </a:cubicBezTo>
                    <a:cubicBezTo>
                      <a:pt x="105592" y="278730"/>
                      <a:pt x="105592" y="277778"/>
                      <a:pt x="106545" y="277778"/>
                    </a:cubicBezTo>
                    <a:close/>
                    <a:moveTo>
                      <a:pt x="1190490" y="152048"/>
                    </a:moveTo>
                    <a:cubicBezTo>
                      <a:pt x="1200967" y="150143"/>
                      <a:pt x="1210492" y="153000"/>
                      <a:pt x="1217160" y="161573"/>
                    </a:cubicBezTo>
                    <a:cubicBezTo>
                      <a:pt x="1219065" y="164430"/>
                      <a:pt x="1220970" y="166335"/>
                      <a:pt x="1224780" y="169193"/>
                    </a:cubicBezTo>
                    <a:cubicBezTo>
                      <a:pt x="1227637" y="172050"/>
                      <a:pt x="1232400" y="174908"/>
                      <a:pt x="1238115" y="178718"/>
                    </a:cubicBezTo>
                    <a:cubicBezTo>
                      <a:pt x="1243830" y="180623"/>
                      <a:pt x="1245735" y="180623"/>
                      <a:pt x="1247640" y="175860"/>
                    </a:cubicBezTo>
                    <a:cubicBezTo>
                      <a:pt x="1248592" y="173955"/>
                      <a:pt x="1249545" y="172050"/>
                      <a:pt x="1250497" y="168240"/>
                    </a:cubicBezTo>
                    <a:cubicBezTo>
                      <a:pt x="1252402" y="166335"/>
                      <a:pt x="1253355" y="163478"/>
                      <a:pt x="1255260" y="161573"/>
                    </a:cubicBezTo>
                    <a:cubicBezTo>
                      <a:pt x="1260022" y="154905"/>
                      <a:pt x="1266690" y="153953"/>
                      <a:pt x="1273357" y="159668"/>
                    </a:cubicBezTo>
                    <a:cubicBezTo>
                      <a:pt x="1280025" y="168240"/>
                      <a:pt x="1281930" y="175860"/>
                      <a:pt x="1276215" y="181575"/>
                    </a:cubicBezTo>
                    <a:cubicBezTo>
                      <a:pt x="1274310" y="183480"/>
                      <a:pt x="1272405" y="184433"/>
                      <a:pt x="1271452" y="186338"/>
                    </a:cubicBezTo>
                    <a:cubicBezTo>
                      <a:pt x="1269547" y="188243"/>
                      <a:pt x="1268595" y="189195"/>
                      <a:pt x="1266690" y="191100"/>
                    </a:cubicBezTo>
                    <a:cubicBezTo>
                      <a:pt x="1264785" y="193005"/>
                      <a:pt x="1264785" y="194910"/>
                      <a:pt x="1267642" y="196815"/>
                    </a:cubicBezTo>
                    <a:cubicBezTo>
                      <a:pt x="1269547" y="198720"/>
                      <a:pt x="1274310" y="203483"/>
                      <a:pt x="1281930" y="209198"/>
                    </a:cubicBezTo>
                    <a:cubicBezTo>
                      <a:pt x="1289550" y="215865"/>
                      <a:pt x="1299075" y="223485"/>
                      <a:pt x="1309552" y="232058"/>
                    </a:cubicBezTo>
                    <a:cubicBezTo>
                      <a:pt x="1312410" y="235868"/>
                      <a:pt x="1312410" y="238725"/>
                      <a:pt x="1310505" y="242535"/>
                    </a:cubicBezTo>
                    <a:cubicBezTo>
                      <a:pt x="1308600" y="245393"/>
                      <a:pt x="1305742" y="245393"/>
                      <a:pt x="1301932" y="242535"/>
                    </a:cubicBezTo>
                    <a:cubicBezTo>
                      <a:pt x="1298122" y="240630"/>
                      <a:pt x="1282882" y="230153"/>
                      <a:pt x="1255260" y="209198"/>
                    </a:cubicBezTo>
                    <a:cubicBezTo>
                      <a:pt x="1253355" y="208245"/>
                      <a:pt x="1251450" y="208245"/>
                      <a:pt x="1251450" y="208245"/>
                    </a:cubicBezTo>
                    <a:cubicBezTo>
                      <a:pt x="1250497" y="209198"/>
                      <a:pt x="1249545" y="210150"/>
                      <a:pt x="1250497" y="211103"/>
                    </a:cubicBezTo>
                    <a:cubicBezTo>
                      <a:pt x="1258117" y="246345"/>
                      <a:pt x="1272405" y="277778"/>
                      <a:pt x="1295265" y="307305"/>
                    </a:cubicBezTo>
                    <a:cubicBezTo>
                      <a:pt x="1298122" y="312068"/>
                      <a:pt x="1297170" y="314925"/>
                      <a:pt x="1291455" y="316830"/>
                    </a:cubicBezTo>
                    <a:cubicBezTo>
                      <a:pt x="1264785" y="322545"/>
                      <a:pt x="1249545" y="315878"/>
                      <a:pt x="1246687" y="296828"/>
                    </a:cubicBezTo>
                    <a:cubicBezTo>
                      <a:pt x="1244782" y="266348"/>
                      <a:pt x="1241925" y="239678"/>
                      <a:pt x="1239067" y="218723"/>
                    </a:cubicBezTo>
                    <a:cubicBezTo>
                      <a:pt x="1206682" y="238725"/>
                      <a:pt x="1176202" y="241583"/>
                      <a:pt x="1146675" y="225390"/>
                    </a:cubicBezTo>
                    <a:cubicBezTo>
                      <a:pt x="1127625" y="216818"/>
                      <a:pt x="1120005" y="204435"/>
                      <a:pt x="1121910" y="190148"/>
                    </a:cubicBezTo>
                    <a:cubicBezTo>
                      <a:pt x="1122862" y="186338"/>
                      <a:pt x="1124767" y="185385"/>
                      <a:pt x="1127625" y="186338"/>
                    </a:cubicBezTo>
                    <a:cubicBezTo>
                      <a:pt x="1172392" y="218723"/>
                      <a:pt x="1205730" y="221580"/>
                      <a:pt x="1229542" y="194910"/>
                    </a:cubicBezTo>
                    <a:cubicBezTo>
                      <a:pt x="1230495" y="193005"/>
                      <a:pt x="1230495" y="191100"/>
                      <a:pt x="1228590" y="190148"/>
                    </a:cubicBezTo>
                    <a:cubicBezTo>
                      <a:pt x="1214302" y="180623"/>
                      <a:pt x="1201920" y="173003"/>
                      <a:pt x="1190490" y="168240"/>
                    </a:cubicBezTo>
                    <a:cubicBezTo>
                      <a:pt x="1184775" y="165383"/>
                      <a:pt x="1180965" y="162525"/>
                      <a:pt x="1180965" y="158715"/>
                    </a:cubicBezTo>
                    <a:cubicBezTo>
                      <a:pt x="1180965" y="154905"/>
                      <a:pt x="1184775" y="153000"/>
                      <a:pt x="1190490" y="152048"/>
                    </a:cubicBezTo>
                    <a:close/>
                    <a:moveTo>
                      <a:pt x="266565" y="137760"/>
                    </a:moveTo>
                    <a:cubicBezTo>
                      <a:pt x="277043" y="133950"/>
                      <a:pt x="284663" y="134902"/>
                      <a:pt x="287520" y="140617"/>
                    </a:cubicBezTo>
                    <a:cubicBezTo>
                      <a:pt x="292283" y="152047"/>
                      <a:pt x="297045" y="163477"/>
                      <a:pt x="303713" y="173002"/>
                    </a:cubicBezTo>
                    <a:lnTo>
                      <a:pt x="314190" y="189195"/>
                    </a:lnTo>
                    <a:cubicBezTo>
                      <a:pt x="317048" y="193957"/>
                      <a:pt x="320858" y="200625"/>
                      <a:pt x="327525" y="210150"/>
                    </a:cubicBezTo>
                    <a:cubicBezTo>
                      <a:pt x="335145" y="219675"/>
                      <a:pt x="339908" y="226342"/>
                      <a:pt x="342765" y="230152"/>
                    </a:cubicBezTo>
                    <a:cubicBezTo>
                      <a:pt x="345623" y="234915"/>
                      <a:pt x="344670" y="239677"/>
                      <a:pt x="339908" y="244440"/>
                    </a:cubicBezTo>
                    <a:cubicBezTo>
                      <a:pt x="334193" y="251107"/>
                      <a:pt x="329430" y="252060"/>
                      <a:pt x="325620" y="246345"/>
                    </a:cubicBezTo>
                    <a:cubicBezTo>
                      <a:pt x="322763" y="240630"/>
                      <a:pt x="320858" y="238725"/>
                      <a:pt x="319905" y="239677"/>
                    </a:cubicBezTo>
                    <a:cubicBezTo>
                      <a:pt x="318953" y="240630"/>
                      <a:pt x="312285" y="248250"/>
                      <a:pt x="299903" y="264442"/>
                    </a:cubicBezTo>
                    <a:cubicBezTo>
                      <a:pt x="294188" y="271110"/>
                      <a:pt x="290378" y="275872"/>
                      <a:pt x="287520" y="277777"/>
                    </a:cubicBezTo>
                    <a:cubicBezTo>
                      <a:pt x="282758" y="283492"/>
                      <a:pt x="277043" y="284445"/>
                      <a:pt x="271328" y="279682"/>
                    </a:cubicBezTo>
                    <a:cubicBezTo>
                      <a:pt x="264660" y="273015"/>
                      <a:pt x="263708" y="267300"/>
                      <a:pt x="268470" y="262537"/>
                    </a:cubicBezTo>
                    <a:cubicBezTo>
                      <a:pt x="276090" y="256822"/>
                      <a:pt x="285615" y="250155"/>
                      <a:pt x="297998" y="240630"/>
                    </a:cubicBezTo>
                    <a:cubicBezTo>
                      <a:pt x="309428" y="231105"/>
                      <a:pt x="313238" y="225390"/>
                      <a:pt x="311333" y="222532"/>
                    </a:cubicBezTo>
                    <a:lnTo>
                      <a:pt x="290378" y="188242"/>
                    </a:lnTo>
                    <a:cubicBezTo>
                      <a:pt x="289425" y="186337"/>
                      <a:pt x="287520" y="186337"/>
                      <a:pt x="285615" y="187290"/>
                    </a:cubicBezTo>
                    <a:lnTo>
                      <a:pt x="266565" y="199672"/>
                    </a:lnTo>
                    <a:cubicBezTo>
                      <a:pt x="263708" y="201577"/>
                      <a:pt x="260850" y="205387"/>
                      <a:pt x="256088" y="212055"/>
                    </a:cubicBezTo>
                    <a:cubicBezTo>
                      <a:pt x="252278" y="217770"/>
                      <a:pt x="249420" y="220627"/>
                      <a:pt x="245610" y="220627"/>
                    </a:cubicBezTo>
                    <a:cubicBezTo>
                      <a:pt x="240848" y="218722"/>
                      <a:pt x="239895" y="213960"/>
                      <a:pt x="240848" y="204435"/>
                    </a:cubicBezTo>
                    <a:cubicBezTo>
                      <a:pt x="241800" y="195862"/>
                      <a:pt x="246563" y="190147"/>
                      <a:pt x="254183" y="190147"/>
                    </a:cubicBezTo>
                    <a:lnTo>
                      <a:pt x="273233" y="177765"/>
                    </a:lnTo>
                    <a:cubicBezTo>
                      <a:pt x="276090" y="176812"/>
                      <a:pt x="277043" y="173955"/>
                      <a:pt x="275138" y="170145"/>
                    </a:cubicBezTo>
                    <a:cubicBezTo>
                      <a:pt x="272280" y="166335"/>
                      <a:pt x="267518" y="160620"/>
                      <a:pt x="262755" y="153000"/>
                    </a:cubicBezTo>
                    <a:cubicBezTo>
                      <a:pt x="258945" y="147285"/>
                      <a:pt x="260850" y="142522"/>
                      <a:pt x="266565" y="137760"/>
                    </a:cubicBezTo>
                    <a:close/>
                    <a:moveTo>
                      <a:pt x="374198" y="97755"/>
                    </a:moveTo>
                    <a:cubicBezTo>
                      <a:pt x="381818" y="100612"/>
                      <a:pt x="384675" y="106327"/>
                      <a:pt x="381818" y="114900"/>
                    </a:cubicBezTo>
                    <a:cubicBezTo>
                      <a:pt x="374198" y="128235"/>
                      <a:pt x="361815" y="142522"/>
                      <a:pt x="341813" y="157762"/>
                    </a:cubicBezTo>
                    <a:cubicBezTo>
                      <a:pt x="340860" y="158715"/>
                      <a:pt x="340860" y="160620"/>
                      <a:pt x="341813" y="161572"/>
                    </a:cubicBezTo>
                    <a:lnTo>
                      <a:pt x="359910" y="191100"/>
                    </a:lnTo>
                    <a:cubicBezTo>
                      <a:pt x="365625" y="200625"/>
                      <a:pt x="378960" y="199672"/>
                      <a:pt x="398963" y="187290"/>
                    </a:cubicBezTo>
                    <a:cubicBezTo>
                      <a:pt x="408488" y="181575"/>
                      <a:pt x="419918" y="169192"/>
                      <a:pt x="433253" y="150142"/>
                    </a:cubicBezTo>
                    <a:cubicBezTo>
                      <a:pt x="434205" y="148237"/>
                      <a:pt x="435158" y="148237"/>
                      <a:pt x="435158" y="151095"/>
                    </a:cubicBezTo>
                    <a:cubicBezTo>
                      <a:pt x="435158" y="153000"/>
                      <a:pt x="436110" y="153952"/>
                      <a:pt x="436110" y="155857"/>
                    </a:cubicBezTo>
                    <a:cubicBezTo>
                      <a:pt x="439920" y="172050"/>
                      <a:pt x="439920" y="183480"/>
                      <a:pt x="435158" y="189195"/>
                    </a:cubicBezTo>
                    <a:cubicBezTo>
                      <a:pt x="432300" y="194910"/>
                      <a:pt x="422775" y="200625"/>
                      <a:pt x="408488" y="205387"/>
                    </a:cubicBezTo>
                    <a:cubicBezTo>
                      <a:pt x="400868" y="209197"/>
                      <a:pt x="394200" y="212055"/>
                      <a:pt x="389438" y="213960"/>
                    </a:cubicBezTo>
                    <a:cubicBezTo>
                      <a:pt x="385628" y="215865"/>
                      <a:pt x="382770" y="216817"/>
                      <a:pt x="380865" y="216817"/>
                    </a:cubicBezTo>
                    <a:cubicBezTo>
                      <a:pt x="366578" y="224437"/>
                      <a:pt x="356100" y="220627"/>
                      <a:pt x="347528" y="206340"/>
                    </a:cubicBezTo>
                    <a:lnTo>
                      <a:pt x="313238" y="151095"/>
                    </a:lnTo>
                    <a:cubicBezTo>
                      <a:pt x="309428" y="146332"/>
                      <a:pt x="304665" y="139665"/>
                      <a:pt x="298950" y="131092"/>
                    </a:cubicBezTo>
                    <a:cubicBezTo>
                      <a:pt x="295140" y="124425"/>
                      <a:pt x="296093" y="118710"/>
                      <a:pt x="300855" y="112995"/>
                    </a:cubicBezTo>
                    <a:cubicBezTo>
                      <a:pt x="308475" y="109185"/>
                      <a:pt x="313238" y="110137"/>
                      <a:pt x="317048" y="114900"/>
                    </a:cubicBezTo>
                    <a:cubicBezTo>
                      <a:pt x="321810" y="126330"/>
                      <a:pt x="328478" y="136807"/>
                      <a:pt x="336098" y="148237"/>
                    </a:cubicBezTo>
                    <a:cubicBezTo>
                      <a:pt x="337050" y="151095"/>
                      <a:pt x="338955" y="152047"/>
                      <a:pt x="338955" y="150142"/>
                    </a:cubicBezTo>
                    <a:cubicBezTo>
                      <a:pt x="349433" y="137760"/>
                      <a:pt x="357053" y="124425"/>
                      <a:pt x="360863" y="108232"/>
                    </a:cubicBezTo>
                    <a:cubicBezTo>
                      <a:pt x="362768" y="100612"/>
                      <a:pt x="366578" y="97755"/>
                      <a:pt x="374198" y="97755"/>
                    </a:cubicBezTo>
                    <a:close/>
                    <a:moveTo>
                      <a:pt x="625658" y="71085"/>
                    </a:moveTo>
                    <a:cubicBezTo>
                      <a:pt x="625658" y="76800"/>
                      <a:pt x="625658" y="85372"/>
                      <a:pt x="625658" y="94897"/>
                    </a:cubicBezTo>
                    <a:cubicBezTo>
                      <a:pt x="626610" y="98707"/>
                      <a:pt x="626610" y="101565"/>
                      <a:pt x="626610" y="102517"/>
                    </a:cubicBezTo>
                    <a:cubicBezTo>
                      <a:pt x="628515" y="109185"/>
                      <a:pt x="632325" y="111090"/>
                      <a:pt x="637088" y="108232"/>
                    </a:cubicBezTo>
                    <a:cubicBezTo>
                      <a:pt x="650423" y="101565"/>
                      <a:pt x="660900" y="94897"/>
                      <a:pt x="667568" y="86325"/>
                    </a:cubicBezTo>
                    <a:cubicBezTo>
                      <a:pt x="656138" y="81562"/>
                      <a:pt x="641850" y="75847"/>
                      <a:pt x="625658" y="71085"/>
                    </a:cubicBezTo>
                    <a:close/>
                    <a:moveTo>
                      <a:pt x="1023803" y="60607"/>
                    </a:moveTo>
                    <a:cubicBezTo>
                      <a:pt x="1028565" y="66322"/>
                      <a:pt x="1028565" y="73942"/>
                      <a:pt x="1023803" y="82515"/>
                    </a:cubicBezTo>
                    <a:cubicBezTo>
                      <a:pt x="1013325" y="93945"/>
                      <a:pt x="998085" y="102517"/>
                      <a:pt x="978083" y="106327"/>
                    </a:cubicBezTo>
                    <a:cubicBezTo>
                      <a:pt x="975225" y="106327"/>
                      <a:pt x="973320" y="106327"/>
                      <a:pt x="973320" y="105375"/>
                    </a:cubicBezTo>
                    <a:cubicBezTo>
                      <a:pt x="971415" y="103470"/>
                      <a:pt x="972368" y="102517"/>
                      <a:pt x="974273" y="100612"/>
                    </a:cubicBezTo>
                    <a:cubicBezTo>
                      <a:pt x="988560" y="87277"/>
                      <a:pt x="999990" y="74895"/>
                      <a:pt x="1009515" y="63465"/>
                    </a:cubicBezTo>
                    <a:cubicBezTo>
                      <a:pt x="1013325" y="58702"/>
                      <a:pt x="1018088" y="57750"/>
                      <a:pt x="1023803" y="60607"/>
                    </a:cubicBezTo>
                    <a:close/>
                    <a:moveTo>
                      <a:pt x="886643" y="21555"/>
                    </a:moveTo>
                    <a:cubicBezTo>
                      <a:pt x="895215" y="21555"/>
                      <a:pt x="899025" y="26317"/>
                      <a:pt x="899978" y="35842"/>
                    </a:cubicBezTo>
                    <a:cubicBezTo>
                      <a:pt x="899978" y="56797"/>
                      <a:pt x="900930" y="72990"/>
                      <a:pt x="904740" y="81562"/>
                    </a:cubicBezTo>
                    <a:cubicBezTo>
                      <a:pt x="905693" y="84420"/>
                      <a:pt x="905693" y="87277"/>
                      <a:pt x="903788" y="88229"/>
                    </a:cubicBezTo>
                    <a:cubicBezTo>
                      <a:pt x="902835" y="89182"/>
                      <a:pt x="900930" y="89182"/>
                      <a:pt x="898073" y="86325"/>
                    </a:cubicBezTo>
                    <a:cubicBezTo>
                      <a:pt x="882833" y="73942"/>
                      <a:pt x="875213" y="57750"/>
                      <a:pt x="876165" y="38700"/>
                    </a:cubicBezTo>
                    <a:cubicBezTo>
                      <a:pt x="876165" y="27270"/>
                      <a:pt x="879975" y="21555"/>
                      <a:pt x="886643" y="21555"/>
                    </a:cubicBezTo>
                    <a:close/>
                    <a:moveTo>
                      <a:pt x="943793" y="10125"/>
                    </a:moveTo>
                    <a:cubicBezTo>
                      <a:pt x="951413" y="12982"/>
                      <a:pt x="953318" y="18697"/>
                      <a:pt x="949508" y="27270"/>
                    </a:cubicBezTo>
                    <a:cubicBezTo>
                      <a:pt x="945698" y="34890"/>
                      <a:pt x="940935" y="52987"/>
                      <a:pt x="935220" y="82515"/>
                    </a:cubicBezTo>
                    <a:cubicBezTo>
                      <a:pt x="934268" y="92992"/>
                      <a:pt x="933315" y="98707"/>
                      <a:pt x="932363" y="102517"/>
                    </a:cubicBezTo>
                    <a:cubicBezTo>
                      <a:pt x="931410" y="105375"/>
                      <a:pt x="932363" y="106327"/>
                      <a:pt x="934268" y="106327"/>
                    </a:cubicBezTo>
                    <a:cubicBezTo>
                      <a:pt x="937125" y="107279"/>
                      <a:pt x="939983" y="108232"/>
                      <a:pt x="943793" y="108232"/>
                    </a:cubicBezTo>
                    <a:cubicBezTo>
                      <a:pt x="945698" y="109185"/>
                      <a:pt x="946650" y="108232"/>
                      <a:pt x="946650" y="105375"/>
                    </a:cubicBezTo>
                    <a:lnTo>
                      <a:pt x="964748" y="26317"/>
                    </a:lnTo>
                    <a:cubicBezTo>
                      <a:pt x="966653" y="16792"/>
                      <a:pt x="970463" y="12982"/>
                      <a:pt x="977130" y="14887"/>
                    </a:cubicBezTo>
                    <a:cubicBezTo>
                      <a:pt x="986655" y="18697"/>
                      <a:pt x="989513" y="25365"/>
                      <a:pt x="986655" y="36795"/>
                    </a:cubicBezTo>
                    <a:cubicBezTo>
                      <a:pt x="979988" y="55845"/>
                      <a:pt x="972368" y="80610"/>
                      <a:pt x="965700" y="109185"/>
                    </a:cubicBezTo>
                    <a:cubicBezTo>
                      <a:pt x="965700" y="111090"/>
                      <a:pt x="965700" y="112042"/>
                      <a:pt x="967605" y="112995"/>
                    </a:cubicBezTo>
                    <a:cubicBezTo>
                      <a:pt x="972368" y="114900"/>
                      <a:pt x="980940" y="116804"/>
                      <a:pt x="993323" y="120615"/>
                    </a:cubicBezTo>
                    <a:cubicBezTo>
                      <a:pt x="1006658" y="123472"/>
                      <a:pt x="1022850" y="127282"/>
                      <a:pt x="1040948" y="132045"/>
                    </a:cubicBezTo>
                    <a:cubicBezTo>
                      <a:pt x="1045710" y="133950"/>
                      <a:pt x="1046663" y="136807"/>
                      <a:pt x="1042853" y="140617"/>
                    </a:cubicBezTo>
                    <a:cubicBezTo>
                      <a:pt x="1028565" y="157762"/>
                      <a:pt x="1011420" y="159667"/>
                      <a:pt x="990465" y="146332"/>
                    </a:cubicBezTo>
                    <a:cubicBezTo>
                      <a:pt x="938078" y="119662"/>
                      <a:pt x="889500" y="110137"/>
                      <a:pt x="846638" y="115852"/>
                    </a:cubicBezTo>
                    <a:cubicBezTo>
                      <a:pt x="839970" y="116804"/>
                      <a:pt x="836160" y="115852"/>
                      <a:pt x="833303" y="112995"/>
                    </a:cubicBezTo>
                    <a:cubicBezTo>
                      <a:pt x="831398" y="109185"/>
                      <a:pt x="832350" y="104422"/>
                      <a:pt x="837113" y="100612"/>
                    </a:cubicBezTo>
                    <a:cubicBezTo>
                      <a:pt x="845685" y="91087"/>
                      <a:pt x="857115" y="88229"/>
                      <a:pt x="871403" y="92992"/>
                    </a:cubicBezTo>
                    <a:cubicBezTo>
                      <a:pt x="892358" y="97754"/>
                      <a:pt x="904740" y="100612"/>
                      <a:pt x="909503" y="99660"/>
                    </a:cubicBezTo>
                    <a:cubicBezTo>
                      <a:pt x="911408" y="99660"/>
                      <a:pt x="912360" y="98707"/>
                      <a:pt x="913313" y="96802"/>
                    </a:cubicBezTo>
                    <a:cubicBezTo>
                      <a:pt x="916170" y="80610"/>
                      <a:pt x="919028" y="65370"/>
                      <a:pt x="920933" y="52035"/>
                    </a:cubicBezTo>
                    <a:cubicBezTo>
                      <a:pt x="923790" y="37747"/>
                      <a:pt x="925695" y="27270"/>
                      <a:pt x="926648" y="20602"/>
                    </a:cubicBezTo>
                    <a:cubicBezTo>
                      <a:pt x="926648" y="12030"/>
                      <a:pt x="932363" y="8219"/>
                      <a:pt x="943793" y="10125"/>
                    </a:cubicBezTo>
                    <a:close/>
                    <a:moveTo>
                      <a:pt x="622681" y="4"/>
                    </a:moveTo>
                    <a:cubicBezTo>
                      <a:pt x="626134" y="-115"/>
                      <a:pt x="629944" y="2028"/>
                      <a:pt x="634230" y="6315"/>
                    </a:cubicBezTo>
                    <a:cubicBezTo>
                      <a:pt x="634230" y="11077"/>
                      <a:pt x="634230" y="14887"/>
                      <a:pt x="634230" y="17745"/>
                    </a:cubicBezTo>
                    <a:cubicBezTo>
                      <a:pt x="633278" y="20602"/>
                      <a:pt x="634230" y="21555"/>
                      <a:pt x="638993" y="20602"/>
                    </a:cubicBezTo>
                    <a:cubicBezTo>
                      <a:pt x="648518" y="18697"/>
                      <a:pt x="655185" y="18697"/>
                      <a:pt x="659948" y="17745"/>
                    </a:cubicBezTo>
                    <a:cubicBezTo>
                      <a:pt x="665663" y="16792"/>
                      <a:pt x="671378" y="15840"/>
                      <a:pt x="677093" y="14887"/>
                    </a:cubicBezTo>
                    <a:cubicBezTo>
                      <a:pt x="685665" y="6315"/>
                      <a:pt x="693285" y="5362"/>
                      <a:pt x="700905" y="12982"/>
                    </a:cubicBezTo>
                    <a:cubicBezTo>
                      <a:pt x="704715" y="17745"/>
                      <a:pt x="706620" y="27270"/>
                      <a:pt x="705668" y="40605"/>
                    </a:cubicBezTo>
                    <a:cubicBezTo>
                      <a:pt x="705668" y="49177"/>
                      <a:pt x="702810" y="52987"/>
                      <a:pt x="699000" y="52035"/>
                    </a:cubicBezTo>
                    <a:cubicBezTo>
                      <a:pt x="695190" y="52987"/>
                      <a:pt x="693285" y="50130"/>
                      <a:pt x="692333" y="44415"/>
                    </a:cubicBezTo>
                    <a:cubicBezTo>
                      <a:pt x="691380" y="32032"/>
                      <a:pt x="687570" y="26317"/>
                      <a:pt x="680903" y="27270"/>
                    </a:cubicBezTo>
                    <a:cubicBezTo>
                      <a:pt x="676140" y="27270"/>
                      <a:pt x="669473" y="28222"/>
                      <a:pt x="663758" y="29175"/>
                    </a:cubicBezTo>
                    <a:cubicBezTo>
                      <a:pt x="657090" y="30127"/>
                      <a:pt x="648518" y="32032"/>
                      <a:pt x="636135" y="33937"/>
                    </a:cubicBezTo>
                    <a:cubicBezTo>
                      <a:pt x="632325" y="34890"/>
                      <a:pt x="630420" y="35842"/>
                      <a:pt x="628515" y="38700"/>
                    </a:cubicBezTo>
                    <a:cubicBezTo>
                      <a:pt x="624705" y="47272"/>
                      <a:pt x="621848" y="52035"/>
                      <a:pt x="619943" y="53940"/>
                    </a:cubicBezTo>
                    <a:cubicBezTo>
                      <a:pt x="622800" y="54892"/>
                      <a:pt x="624705" y="57750"/>
                      <a:pt x="624705" y="63465"/>
                    </a:cubicBezTo>
                    <a:cubicBezTo>
                      <a:pt x="626610" y="61560"/>
                      <a:pt x="633278" y="61560"/>
                      <a:pt x="643755" y="64417"/>
                    </a:cubicBezTo>
                    <a:cubicBezTo>
                      <a:pt x="647565" y="56797"/>
                      <a:pt x="651375" y="49177"/>
                      <a:pt x="654233" y="41557"/>
                    </a:cubicBezTo>
                    <a:cubicBezTo>
                      <a:pt x="654233" y="39652"/>
                      <a:pt x="655185" y="37747"/>
                      <a:pt x="658043" y="36795"/>
                    </a:cubicBezTo>
                    <a:cubicBezTo>
                      <a:pt x="669473" y="38700"/>
                      <a:pt x="674235" y="43462"/>
                      <a:pt x="671378" y="52035"/>
                    </a:cubicBezTo>
                    <a:cubicBezTo>
                      <a:pt x="667568" y="57750"/>
                      <a:pt x="660900" y="62512"/>
                      <a:pt x="651375" y="66322"/>
                    </a:cubicBezTo>
                    <a:cubicBezTo>
                      <a:pt x="671378" y="73942"/>
                      <a:pt x="699953" y="78705"/>
                      <a:pt x="736148" y="79657"/>
                    </a:cubicBezTo>
                    <a:cubicBezTo>
                      <a:pt x="738053" y="79657"/>
                      <a:pt x="739958" y="80610"/>
                      <a:pt x="739958" y="84420"/>
                    </a:cubicBezTo>
                    <a:cubicBezTo>
                      <a:pt x="736148" y="95850"/>
                      <a:pt x="731385" y="102517"/>
                      <a:pt x="725670" y="106327"/>
                    </a:cubicBezTo>
                    <a:cubicBezTo>
                      <a:pt x="718050" y="112042"/>
                      <a:pt x="706620" y="111090"/>
                      <a:pt x="693285" y="102517"/>
                    </a:cubicBezTo>
                    <a:cubicBezTo>
                      <a:pt x="684713" y="98707"/>
                      <a:pt x="677093" y="93945"/>
                      <a:pt x="670425" y="88230"/>
                    </a:cubicBezTo>
                    <a:cubicBezTo>
                      <a:pt x="666615" y="99660"/>
                      <a:pt x="659948" y="110137"/>
                      <a:pt x="650423" y="119662"/>
                    </a:cubicBezTo>
                    <a:cubicBezTo>
                      <a:pt x="639945" y="129187"/>
                      <a:pt x="630420" y="134902"/>
                      <a:pt x="621848" y="136807"/>
                    </a:cubicBezTo>
                    <a:cubicBezTo>
                      <a:pt x="612323" y="135855"/>
                      <a:pt x="607560" y="131092"/>
                      <a:pt x="607560" y="123472"/>
                    </a:cubicBezTo>
                    <a:cubicBezTo>
                      <a:pt x="612323" y="112042"/>
                      <a:pt x="612323" y="97755"/>
                      <a:pt x="609465" y="78705"/>
                    </a:cubicBezTo>
                    <a:cubicBezTo>
                      <a:pt x="608513" y="77752"/>
                      <a:pt x="607560" y="76800"/>
                      <a:pt x="607560" y="76800"/>
                    </a:cubicBezTo>
                    <a:cubicBezTo>
                      <a:pt x="606608" y="76800"/>
                      <a:pt x="606608" y="77752"/>
                      <a:pt x="605655" y="77752"/>
                    </a:cubicBezTo>
                    <a:cubicBezTo>
                      <a:pt x="579938" y="104422"/>
                      <a:pt x="560888" y="119662"/>
                      <a:pt x="549458" y="122520"/>
                    </a:cubicBezTo>
                    <a:cubicBezTo>
                      <a:pt x="538980" y="122520"/>
                      <a:pt x="532313" y="118710"/>
                      <a:pt x="529455" y="110137"/>
                    </a:cubicBezTo>
                    <a:cubicBezTo>
                      <a:pt x="528503" y="108232"/>
                      <a:pt x="531360" y="106327"/>
                      <a:pt x="536123" y="104422"/>
                    </a:cubicBezTo>
                    <a:cubicBezTo>
                      <a:pt x="570413" y="91087"/>
                      <a:pt x="595178" y="71085"/>
                      <a:pt x="608513" y="44415"/>
                    </a:cubicBezTo>
                    <a:cubicBezTo>
                      <a:pt x="609465" y="42510"/>
                      <a:pt x="609465" y="41557"/>
                      <a:pt x="608513" y="40605"/>
                    </a:cubicBezTo>
                    <a:cubicBezTo>
                      <a:pt x="607560" y="39652"/>
                      <a:pt x="606608" y="39652"/>
                      <a:pt x="603750" y="39652"/>
                    </a:cubicBezTo>
                    <a:cubicBezTo>
                      <a:pt x="591368" y="41557"/>
                      <a:pt x="582795" y="43462"/>
                      <a:pt x="576128" y="44415"/>
                    </a:cubicBezTo>
                    <a:cubicBezTo>
                      <a:pt x="569460" y="46320"/>
                      <a:pt x="565650" y="50130"/>
                      <a:pt x="565650" y="54892"/>
                    </a:cubicBezTo>
                    <a:cubicBezTo>
                      <a:pt x="565650" y="56797"/>
                      <a:pt x="566603" y="62512"/>
                      <a:pt x="566603" y="70132"/>
                    </a:cubicBezTo>
                    <a:cubicBezTo>
                      <a:pt x="566603" y="73942"/>
                      <a:pt x="564698" y="75847"/>
                      <a:pt x="561840" y="76800"/>
                    </a:cubicBezTo>
                    <a:cubicBezTo>
                      <a:pt x="558030" y="76800"/>
                      <a:pt x="556125" y="74895"/>
                      <a:pt x="556125" y="72037"/>
                    </a:cubicBezTo>
                    <a:cubicBezTo>
                      <a:pt x="554220" y="67275"/>
                      <a:pt x="552315" y="57750"/>
                      <a:pt x="550410" y="41557"/>
                    </a:cubicBezTo>
                    <a:cubicBezTo>
                      <a:pt x="549458" y="36795"/>
                      <a:pt x="551363" y="32985"/>
                      <a:pt x="555173" y="30127"/>
                    </a:cubicBezTo>
                    <a:cubicBezTo>
                      <a:pt x="558030" y="28222"/>
                      <a:pt x="560888" y="27270"/>
                      <a:pt x="563745" y="28222"/>
                    </a:cubicBezTo>
                    <a:cubicBezTo>
                      <a:pt x="567555" y="31080"/>
                      <a:pt x="570413" y="32032"/>
                      <a:pt x="572318" y="31080"/>
                    </a:cubicBezTo>
                    <a:cubicBezTo>
                      <a:pt x="586605" y="29175"/>
                      <a:pt x="599940" y="26317"/>
                      <a:pt x="611370" y="24412"/>
                    </a:cubicBezTo>
                    <a:cubicBezTo>
                      <a:pt x="614228" y="25365"/>
                      <a:pt x="615180" y="19650"/>
                      <a:pt x="613275" y="7267"/>
                    </a:cubicBezTo>
                    <a:cubicBezTo>
                      <a:pt x="616133" y="2504"/>
                      <a:pt x="619228" y="123"/>
                      <a:pt x="622681" y="4"/>
                    </a:cubicBezTo>
                    <a:close/>
                  </a:path>
                </a:pathLst>
              </a:custGeom>
              <a:solidFill>
                <a:srgbClr val="231815"/>
              </a:solidFill>
              <a:ln w="9525" cap="flat">
                <a:noFill/>
                <a:prstDash val="solid"/>
                <a:miter/>
              </a:ln>
            </p:spPr>
            <p:txBody>
              <a:bodyPr anchor="ctr"/>
              <a:lstStyle/>
              <a:p>
                <a:pPr algn="ctr"/>
                <a:endParaRPr/>
              </a:p>
            </p:txBody>
          </p:sp>
        </p:grpSp>
        <p:sp>
          <p:nvSpPr>
            <p:cNvPr id="14" name="iŝ1iḑé">
              <a:extLst>
                <a:ext uri="{FF2B5EF4-FFF2-40B4-BE49-F238E27FC236}">
                  <a16:creationId xmlns:a16="http://schemas.microsoft.com/office/drawing/2014/main" xmlns="" id="{2317503F-BCD7-43CC-A38E-C894ADBE0BEA}"/>
                </a:ext>
              </a:extLst>
            </p:cNvPr>
            <p:cNvSpPr/>
            <p:nvPr/>
          </p:nvSpPr>
          <p:spPr>
            <a:xfrm>
              <a:off x="4440079" y="2635842"/>
              <a:ext cx="5791200" cy="1590675"/>
            </a:xfrm>
            <a:custGeom>
              <a:avLst/>
              <a:gdLst>
                <a:gd name="connsiteX0" fmla="*/ 3724752 w 5791200"/>
                <a:gd name="connsiteY0" fmla="*/ 443590 h 1590675"/>
                <a:gd name="connsiteX1" fmla="*/ 3721894 w 5791200"/>
                <a:gd name="connsiteY1" fmla="*/ 438828 h 1590675"/>
                <a:gd name="connsiteX2" fmla="*/ 3811429 w 5791200"/>
                <a:gd name="connsiteY2" fmla="*/ 362628 h 1590675"/>
                <a:gd name="connsiteX3" fmla="*/ 3867627 w 5791200"/>
                <a:gd name="connsiteY3" fmla="*/ 304526 h 1590675"/>
                <a:gd name="connsiteX4" fmla="*/ 3866674 w 5791200"/>
                <a:gd name="connsiteY4" fmla="*/ 252138 h 1590675"/>
                <a:gd name="connsiteX5" fmla="*/ 3819049 w 5791200"/>
                <a:gd name="connsiteY5" fmla="*/ 237851 h 1590675"/>
                <a:gd name="connsiteX6" fmla="*/ 3753327 w 5791200"/>
                <a:gd name="connsiteY6" fmla="*/ 268331 h 1590675"/>
                <a:gd name="connsiteX7" fmla="*/ 3722846 w 5791200"/>
                <a:gd name="connsiteY7" fmla="*/ 282618 h 1590675"/>
                <a:gd name="connsiteX8" fmla="*/ 3720941 w 5791200"/>
                <a:gd name="connsiteY8" fmla="*/ 266426 h 1590675"/>
                <a:gd name="connsiteX9" fmla="*/ 3717132 w 5791200"/>
                <a:gd name="connsiteY9" fmla="*/ 190226 h 1590675"/>
                <a:gd name="connsiteX10" fmla="*/ 3686652 w 5791200"/>
                <a:gd name="connsiteY10" fmla="*/ 158793 h 1590675"/>
                <a:gd name="connsiteX11" fmla="*/ 3660934 w 5791200"/>
                <a:gd name="connsiteY11" fmla="*/ 188320 h 1590675"/>
                <a:gd name="connsiteX12" fmla="*/ 3659029 w 5791200"/>
                <a:gd name="connsiteY12" fmla="*/ 216895 h 1590675"/>
                <a:gd name="connsiteX13" fmla="*/ 3632359 w 5791200"/>
                <a:gd name="connsiteY13" fmla="*/ 313098 h 1590675"/>
                <a:gd name="connsiteX14" fmla="*/ 3620929 w 5791200"/>
                <a:gd name="connsiteY14" fmla="*/ 327385 h 1590675"/>
                <a:gd name="connsiteX15" fmla="*/ 3615214 w 5791200"/>
                <a:gd name="connsiteY15" fmla="*/ 325481 h 1590675"/>
                <a:gd name="connsiteX16" fmla="*/ 3619024 w 5791200"/>
                <a:gd name="connsiteY16" fmla="*/ 283571 h 1590675"/>
                <a:gd name="connsiteX17" fmla="*/ 3622834 w 5791200"/>
                <a:gd name="connsiteY17" fmla="*/ 214038 h 1590675"/>
                <a:gd name="connsiteX18" fmla="*/ 3602832 w 5791200"/>
                <a:gd name="connsiteY18" fmla="*/ 188320 h 1590675"/>
                <a:gd name="connsiteX19" fmla="*/ 3577114 w 5791200"/>
                <a:gd name="connsiteY19" fmla="*/ 205465 h 1590675"/>
                <a:gd name="connsiteX20" fmla="*/ 3562827 w 5791200"/>
                <a:gd name="connsiteY20" fmla="*/ 246423 h 1590675"/>
                <a:gd name="connsiteX21" fmla="*/ 3518059 w 5791200"/>
                <a:gd name="connsiteY21" fmla="*/ 382631 h 1590675"/>
                <a:gd name="connsiteX22" fmla="*/ 3485674 w 5791200"/>
                <a:gd name="connsiteY22" fmla="*/ 414063 h 1590675"/>
                <a:gd name="connsiteX23" fmla="*/ 3378994 w 5791200"/>
                <a:gd name="connsiteY23" fmla="*/ 455021 h 1590675"/>
                <a:gd name="connsiteX24" fmla="*/ 3344704 w 5791200"/>
                <a:gd name="connsiteY24" fmla="*/ 497883 h 1590675"/>
                <a:gd name="connsiteX25" fmla="*/ 3398996 w 5791200"/>
                <a:gd name="connsiteY25" fmla="*/ 508360 h 1590675"/>
                <a:gd name="connsiteX26" fmla="*/ 3504724 w 5791200"/>
                <a:gd name="connsiteY26" fmla="*/ 467403 h 1590675"/>
                <a:gd name="connsiteX27" fmla="*/ 3472339 w 5791200"/>
                <a:gd name="connsiteY27" fmla="*/ 562653 h 1590675"/>
                <a:gd name="connsiteX28" fmla="*/ 3437096 w 5791200"/>
                <a:gd name="connsiteY28" fmla="*/ 588371 h 1590675"/>
                <a:gd name="connsiteX29" fmla="*/ 3287554 w 5791200"/>
                <a:gd name="connsiteY29" fmla="*/ 707433 h 1590675"/>
                <a:gd name="connsiteX30" fmla="*/ 3259932 w 5791200"/>
                <a:gd name="connsiteY30" fmla="*/ 743628 h 1590675"/>
                <a:gd name="connsiteX31" fmla="*/ 3277077 w 5791200"/>
                <a:gd name="connsiteY31" fmla="*/ 766488 h 1590675"/>
                <a:gd name="connsiteX32" fmla="*/ 3312319 w 5791200"/>
                <a:gd name="connsiteY32" fmla="*/ 752200 h 1590675"/>
                <a:gd name="connsiteX33" fmla="*/ 3418999 w 5791200"/>
                <a:gd name="connsiteY33" fmla="*/ 669333 h 1590675"/>
                <a:gd name="connsiteX34" fmla="*/ 3509486 w 5791200"/>
                <a:gd name="connsiteY34" fmla="*/ 626471 h 1590675"/>
                <a:gd name="connsiteX35" fmla="*/ 3580924 w 5791200"/>
                <a:gd name="connsiteY35" fmla="*/ 615041 h 1590675"/>
                <a:gd name="connsiteX36" fmla="*/ 3601879 w 5791200"/>
                <a:gd name="connsiteY36" fmla="*/ 617898 h 1590675"/>
                <a:gd name="connsiteX37" fmla="*/ 3597116 w 5791200"/>
                <a:gd name="connsiteY37" fmla="*/ 639806 h 1590675"/>
                <a:gd name="connsiteX38" fmla="*/ 3582829 w 5791200"/>
                <a:gd name="connsiteY38" fmla="*/ 659808 h 1590675"/>
                <a:gd name="connsiteX39" fmla="*/ 3527584 w 5791200"/>
                <a:gd name="connsiteY39" fmla="*/ 724578 h 1590675"/>
                <a:gd name="connsiteX40" fmla="*/ 3501866 w 5791200"/>
                <a:gd name="connsiteY40" fmla="*/ 766488 h 1590675"/>
                <a:gd name="connsiteX41" fmla="*/ 3513296 w 5791200"/>
                <a:gd name="connsiteY41" fmla="*/ 796968 h 1590675"/>
                <a:gd name="connsiteX42" fmla="*/ 3558064 w 5791200"/>
                <a:gd name="connsiteY42" fmla="*/ 794111 h 1590675"/>
                <a:gd name="connsiteX43" fmla="*/ 3591402 w 5791200"/>
                <a:gd name="connsiteY43" fmla="*/ 783633 h 1590675"/>
                <a:gd name="connsiteX44" fmla="*/ 3576161 w 5791200"/>
                <a:gd name="connsiteY44" fmla="*/ 814113 h 1590675"/>
                <a:gd name="connsiteX45" fmla="*/ 3508534 w 5791200"/>
                <a:gd name="connsiteY45" fmla="*/ 941748 h 1590675"/>
                <a:gd name="connsiteX46" fmla="*/ 3513296 w 5791200"/>
                <a:gd name="connsiteY46" fmla="*/ 1018900 h 1590675"/>
                <a:gd name="connsiteX47" fmla="*/ 3576161 w 5791200"/>
                <a:gd name="connsiteY47" fmla="*/ 1047475 h 1590675"/>
                <a:gd name="connsiteX48" fmla="*/ 3601879 w 5791200"/>
                <a:gd name="connsiteY48" fmla="*/ 1044618 h 1590675"/>
                <a:gd name="connsiteX49" fmla="*/ 3582829 w 5791200"/>
                <a:gd name="connsiteY49" fmla="*/ 1087480 h 1590675"/>
                <a:gd name="connsiteX50" fmla="*/ 3558064 w 5791200"/>
                <a:gd name="connsiteY50" fmla="*/ 1137011 h 1590675"/>
                <a:gd name="connsiteX51" fmla="*/ 3579019 w 5791200"/>
                <a:gd name="connsiteY51" fmla="*/ 1232261 h 1590675"/>
                <a:gd name="connsiteX52" fmla="*/ 3637121 w 5791200"/>
                <a:gd name="connsiteY52" fmla="*/ 1235118 h 1590675"/>
                <a:gd name="connsiteX53" fmla="*/ 3661886 w 5791200"/>
                <a:gd name="connsiteY53" fmla="*/ 1202733 h 1590675"/>
                <a:gd name="connsiteX54" fmla="*/ 3688557 w 5791200"/>
                <a:gd name="connsiteY54" fmla="*/ 1117961 h 1590675"/>
                <a:gd name="connsiteX55" fmla="*/ 3699034 w 5791200"/>
                <a:gd name="connsiteY55" fmla="*/ 1099863 h 1590675"/>
                <a:gd name="connsiteX56" fmla="*/ 3724752 w 5791200"/>
                <a:gd name="connsiteY56" fmla="*/ 1112246 h 1590675"/>
                <a:gd name="connsiteX57" fmla="*/ 3739991 w 5791200"/>
                <a:gd name="connsiteY57" fmla="*/ 1143678 h 1590675"/>
                <a:gd name="connsiteX58" fmla="*/ 3760946 w 5791200"/>
                <a:gd name="connsiteY58" fmla="*/ 1157013 h 1590675"/>
                <a:gd name="connsiteX59" fmla="*/ 3779996 w 5791200"/>
                <a:gd name="connsiteY59" fmla="*/ 1141773 h 1590675"/>
                <a:gd name="connsiteX60" fmla="*/ 3756184 w 5791200"/>
                <a:gd name="connsiteY60" fmla="*/ 1045571 h 1590675"/>
                <a:gd name="connsiteX61" fmla="*/ 3703796 w 5791200"/>
                <a:gd name="connsiteY61" fmla="*/ 1023663 h 1590675"/>
                <a:gd name="connsiteX62" fmla="*/ 3673316 w 5791200"/>
                <a:gd name="connsiteY62" fmla="*/ 995088 h 1590675"/>
                <a:gd name="connsiteX63" fmla="*/ 3682841 w 5791200"/>
                <a:gd name="connsiteY63" fmla="*/ 921746 h 1590675"/>
                <a:gd name="connsiteX64" fmla="*/ 3732371 w 5791200"/>
                <a:gd name="connsiteY64" fmla="*/ 707433 h 1590675"/>
                <a:gd name="connsiteX65" fmla="*/ 3741896 w 5791200"/>
                <a:gd name="connsiteY65" fmla="*/ 674096 h 1590675"/>
                <a:gd name="connsiteX66" fmla="*/ 3739991 w 5791200"/>
                <a:gd name="connsiteY66" fmla="*/ 610278 h 1590675"/>
                <a:gd name="connsiteX67" fmla="*/ 3721894 w 5791200"/>
                <a:gd name="connsiteY67" fmla="*/ 588371 h 1590675"/>
                <a:gd name="connsiteX68" fmla="*/ 3727609 w 5791200"/>
                <a:gd name="connsiteY68" fmla="*/ 593133 h 1590675"/>
                <a:gd name="connsiteX69" fmla="*/ 3776186 w 5791200"/>
                <a:gd name="connsiteY69" fmla="*/ 535031 h 1590675"/>
                <a:gd name="connsiteX70" fmla="*/ 3781902 w 5791200"/>
                <a:gd name="connsiteY70" fmla="*/ 468356 h 1590675"/>
                <a:gd name="connsiteX71" fmla="*/ 3734277 w 5791200"/>
                <a:gd name="connsiteY71" fmla="*/ 447401 h 1590675"/>
                <a:gd name="connsiteX72" fmla="*/ 3724752 w 5791200"/>
                <a:gd name="connsiteY72" fmla="*/ 443590 h 1590675"/>
                <a:gd name="connsiteX73" fmla="*/ 2496979 w 5791200"/>
                <a:gd name="connsiteY73" fmla="*/ 425493 h 1590675"/>
                <a:gd name="connsiteX74" fmla="*/ 2494121 w 5791200"/>
                <a:gd name="connsiteY74" fmla="*/ 487406 h 1590675"/>
                <a:gd name="connsiteX75" fmla="*/ 2439829 w 5791200"/>
                <a:gd name="connsiteY75" fmla="*/ 604563 h 1590675"/>
                <a:gd name="connsiteX76" fmla="*/ 2467452 w 5791200"/>
                <a:gd name="connsiteY76" fmla="*/ 655998 h 1590675"/>
                <a:gd name="connsiteX77" fmla="*/ 2475071 w 5791200"/>
                <a:gd name="connsiteY77" fmla="*/ 682668 h 1590675"/>
                <a:gd name="connsiteX78" fmla="*/ 2402682 w 5791200"/>
                <a:gd name="connsiteY78" fmla="*/ 770298 h 1590675"/>
                <a:gd name="connsiteX79" fmla="*/ 2213134 w 5791200"/>
                <a:gd name="connsiteY79" fmla="*/ 1071288 h 1590675"/>
                <a:gd name="connsiteX80" fmla="*/ 2205514 w 5791200"/>
                <a:gd name="connsiteY80" fmla="*/ 1096053 h 1590675"/>
                <a:gd name="connsiteX81" fmla="*/ 2217896 w 5791200"/>
                <a:gd name="connsiteY81" fmla="*/ 1119866 h 1590675"/>
                <a:gd name="connsiteX82" fmla="*/ 2243614 w 5791200"/>
                <a:gd name="connsiteY82" fmla="*/ 1116055 h 1590675"/>
                <a:gd name="connsiteX83" fmla="*/ 2270284 w 5791200"/>
                <a:gd name="connsiteY83" fmla="*/ 1084623 h 1590675"/>
                <a:gd name="connsiteX84" fmla="*/ 2463641 w 5791200"/>
                <a:gd name="connsiteY84" fmla="*/ 801731 h 1590675"/>
                <a:gd name="connsiteX85" fmla="*/ 2590324 w 5791200"/>
                <a:gd name="connsiteY85" fmla="*/ 686478 h 1590675"/>
                <a:gd name="connsiteX86" fmla="*/ 2610327 w 5791200"/>
                <a:gd name="connsiteY86" fmla="*/ 685525 h 1590675"/>
                <a:gd name="connsiteX87" fmla="*/ 2615089 w 5791200"/>
                <a:gd name="connsiteY87" fmla="*/ 704575 h 1590675"/>
                <a:gd name="connsiteX88" fmla="*/ 2602707 w 5791200"/>
                <a:gd name="connsiteY88" fmla="*/ 738866 h 1590675"/>
                <a:gd name="connsiteX89" fmla="*/ 2548414 w 5791200"/>
                <a:gd name="connsiteY89" fmla="*/ 787443 h 1590675"/>
                <a:gd name="connsiteX90" fmla="*/ 2521744 w 5791200"/>
                <a:gd name="connsiteY90" fmla="*/ 814113 h 1590675"/>
                <a:gd name="connsiteX91" fmla="*/ 2477929 w 5791200"/>
                <a:gd name="connsiteY91" fmla="*/ 1086528 h 1590675"/>
                <a:gd name="connsiteX92" fmla="*/ 2496979 w 5791200"/>
                <a:gd name="connsiteY92" fmla="*/ 1154155 h 1590675"/>
                <a:gd name="connsiteX93" fmla="*/ 2543652 w 5791200"/>
                <a:gd name="connsiteY93" fmla="*/ 1158918 h 1590675"/>
                <a:gd name="connsiteX94" fmla="*/ 2591277 w 5791200"/>
                <a:gd name="connsiteY94" fmla="*/ 1092243 h 1590675"/>
                <a:gd name="connsiteX95" fmla="*/ 2616041 w 5791200"/>
                <a:gd name="connsiteY95" fmla="*/ 1083671 h 1590675"/>
                <a:gd name="connsiteX96" fmla="*/ 2662714 w 5791200"/>
                <a:gd name="connsiteY96" fmla="*/ 1110341 h 1590675"/>
                <a:gd name="connsiteX97" fmla="*/ 2691289 w 5791200"/>
                <a:gd name="connsiteY97" fmla="*/ 1109388 h 1590675"/>
                <a:gd name="connsiteX98" fmla="*/ 2696052 w 5791200"/>
                <a:gd name="connsiteY98" fmla="*/ 1077003 h 1590675"/>
                <a:gd name="connsiteX99" fmla="*/ 2671286 w 5791200"/>
                <a:gd name="connsiteY99" fmla="*/ 1036998 h 1590675"/>
                <a:gd name="connsiteX100" fmla="*/ 2656046 w 5791200"/>
                <a:gd name="connsiteY100" fmla="*/ 962703 h 1590675"/>
                <a:gd name="connsiteX101" fmla="*/ 2689384 w 5791200"/>
                <a:gd name="connsiteY101" fmla="*/ 848403 h 1590675"/>
                <a:gd name="connsiteX102" fmla="*/ 2670334 w 5791200"/>
                <a:gd name="connsiteY102" fmla="*/ 804588 h 1590675"/>
                <a:gd name="connsiteX103" fmla="*/ 2633186 w 5791200"/>
                <a:gd name="connsiteY103" fmla="*/ 779823 h 1590675"/>
                <a:gd name="connsiteX104" fmla="*/ 2635091 w 5791200"/>
                <a:gd name="connsiteY104" fmla="*/ 773156 h 1590675"/>
                <a:gd name="connsiteX105" fmla="*/ 2645569 w 5791200"/>
                <a:gd name="connsiteY105" fmla="*/ 762678 h 1590675"/>
                <a:gd name="connsiteX106" fmla="*/ 2727484 w 5791200"/>
                <a:gd name="connsiteY106" fmla="*/ 610278 h 1590675"/>
                <a:gd name="connsiteX107" fmla="*/ 2693194 w 5791200"/>
                <a:gd name="connsiteY107" fmla="*/ 573131 h 1590675"/>
                <a:gd name="connsiteX108" fmla="*/ 2661761 w 5791200"/>
                <a:gd name="connsiteY108" fmla="*/ 582656 h 1590675"/>
                <a:gd name="connsiteX109" fmla="*/ 2602707 w 5791200"/>
                <a:gd name="connsiteY109" fmla="*/ 613136 h 1590675"/>
                <a:gd name="connsiteX110" fmla="*/ 2585561 w 5791200"/>
                <a:gd name="connsiteY110" fmla="*/ 618850 h 1590675"/>
                <a:gd name="connsiteX111" fmla="*/ 2608421 w 5791200"/>
                <a:gd name="connsiteY111" fmla="*/ 547413 h 1590675"/>
                <a:gd name="connsiteX112" fmla="*/ 2582704 w 5791200"/>
                <a:gd name="connsiteY112" fmla="*/ 516933 h 1590675"/>
                <a:gd name="connsiteX113" fmla="*/ 2560796 w 5791200"/>
                <a:gd name="connsiteY113" fmla="*/ 515981 h 1590675"/>
                <a:gd name="connsiteX114" fmla="*/ 2558891 w 5791200"/>
                <a:gd name="connsiteY114" fmla="*/ 508360 h 1590675"/>
                <a:gd name="connsiteX115" fmla="*/ 2594134 w 5791200"/>
                <a:gd name="connsiteY115" fmla="*/ 494073 h 1590675"/>
                <a:gd name="connsiteX116" fmla="*/ 2641759 w 5791200"/>
                <a:gd name="connsiteY116" fmla="*/ 464546 h 1590675"/>
                <a:gd name="connsiteX117" fmla="*/ 2737009 w 5791200"/>
                <a:gd name="connsiteY117" fmla="*/ 318813 h 1590675"/>
                <a:gd name="connsiteX118" fmla="*/ 2709386 w 5791200"/>
                <a:gd name="connsiteY118" fmla="*/ 257853 h 1590675"/>
                <a:gd name="connsiteX119" fmla="*/ 2641759 w 5791200"/>
                <a:gd name="connsiteY119" fmla="*/ 247376 h 1590675"/>
                <a:gd name="connsiteX120" fmla="*/ 2607469 w 5791200"/>
                <a:gd name="connsiteY120" fmla="*/ 231183 h 1590675"/>
                <a:gd name="connsiteX121" fmla="*/ 2554129 w 5791200"/>
                <a:gd name="connsiteY121" fmla="*/ 234993 h 1590675"/>
                <a:gd name="connsiteX122" fmla="*/ 2544604 w 5791200"/>
                <a:gd name="connsiteY122" fmla="*/ 259758 h 1590675"/>
                <a:gd name="connsiteX123" fmla="*/ 2526507 w 5791200"/>
                <a:gd name="connsiteY123" fmla="*/ 294048 h 1590675"/>
                <a:gd name="connsiteX124" fmla="*/ 2513171 w 5791200"/>
                <a:gd name="connsiteY124" fmla="*/ 299763 h 1590675"/>
                <a:gd name="connsiteX125" fmla="*/ 2504599 w 5791200"/>
                <a:gd name="connsiteY125" fmla="*/ 288333 h 1590675"/>
                <a:gd name="connsiteX126" fmla="*/ 2502694 w 5791200"/>
                <a:gd name="connsiteY126" fmla="*/ 263568 h 1590675"/>
                <a:gd name="connsiteX127" fmla="*/ 2489359 w 5791200"/>
                <a:gd name="connsiteY127" fmla="*/ 243565 h 1590675"/>
                <a:gd name="connsiteX128" fmla="*/ 2461736 w 5791200"/>
                <a:gd name="connsiteY128" fmla="*/ 250233 h 1590675"/>
                <a:gd name="connsiteX129" fmla="*/ 2449354 w 5791200"/>
                <a:gd name="connsiteY129" fmla="*/ 274998 h 1590675"/>
                <a:gd name="connsiteX130" fmla="*/ 2417921 w 5791200"/>
                <a:gd name="connsiteY130" fmla="*/ 375963 h 1590675"/>
                <a:gd name="connsiteX131" fmla="*/ 2412207 w 5791200"/>
                <a:gd name="connsiteY131" fmla="*/ 396918 h 1590675"/>
                <a:gd name="connsiteX132" fmla="*/ 2457927 w 5791200"/>
                <a:gd name="connsiteY132" fmla="*/ 450258 h 1590675"/>
                <a:gd name="connsiteX133" fmla="*/ 2491264 w 5791200"/>
                <a:gd name="connsiteY133" fmla="*/ 428351 h 1590675"/>
                <a:gd name="connsiteX134" fmla="*/ 2496979 w 5791200"/>
                <a:gd name="connsiteY134" fmla="*/ 425493 h 1590675"/>
                <a:gd name="connsiteX135" fmla="*/ 5505927 w 5791200"/>
                <a:gd name="connsiteY135" fmla="*/ 393108 h 1590675"/>
                <a:gd name="connsiteX136" fmla="*/ 5459254 w 5791200"/>
                <a:gd name="connsiteY136" fmla="*/ 295953 h 1590675"/>
                <a:gd name="connsiteX137" fmla="*/ 5433536 w 5791200"/>
                <a:gd name="connsiteY137" fmla="*/ 254043 h 1590675"/>
                <a:gd name="connsiteX138" fmla="*/ 5394484 w 5791200"/>
                <a:gd name="connsiteY138" fmla="*/ 238803 h 1590675"/>
                <a:gd name="connsiteX139" fmla="*/ 5394484 w 5791200"/>
                <a:gd name="connsiteY139" fmla="*/ 282618 h 1590675"/>
                <a:gd name="connsiteX140" fmla="*/ 5419249 w 5791200"/>
                <a:gd name="connsiteY140" fmla="*/ 330243 h 1590675"/>
                <a:gd name="connsiteX141" fmla="*/ 5476399 w 5791200"/>
                <a:gd name="connsiteY141" fmla="*/ 474071 h 1590675"/>
                <a:gd name="connsiteX142" fmla="*/ 5517357 w 5791200"/>
                <a:gd name="connsiteY142" fmla="*/ 497883 h 1590675"/>
                <a:gd name="connsiteX143" fmla="*/ 5533549 w 5791200"/>
                <a:gd name="connsiteY143" fmla="*/ 512171 h 1590675"/>
                <a:gd name="connsiteX144" fmla="*/ 5511641 w 5791200"/>
                <a:gd name="connsiteY144" fmla="*/ 568368 h 1590675"/>
                <a:gd name="connsiteX145" fmla="*/ 5332572 w 5791200"/>
                <a:gd name="connsiteY145" fmla="*/ 746486 h 1590675"/>
                <a:gd name="connsiteX146" fmla="*/ 5274469 w 5791200"/>
                <a:gd name="connsiteY146" fmla="*/ 807446 h 1590675"/>
                <a:gd name="connsiteX147" fmla="*/ 5267802 w 5791200"/>
                <a:gd name="connsiteY147" fmla="*/ 852213 h 1590675"/>
                <a:gd name="connsiteX148" fmla="*/ 5315427 w 5791200"/>
                <a:gd name="connsiteY148" fmla="*/ 852213 h 1590675"/>
                <a:gd name="connsiteX149" fmla="*/ 5322094 w 5791200"/>
                <a:gd name="connsiteY149" fmla="*/ 847450 h 1590675"/>
                <a:gd name="connsiteX150" fmla="*/ 5422107 w 5791200"/>
                <a:gd name="connsiteY150" fmla="*/ 755058 h 1590675"/>
                <a:gd name="connsiteX151" fmla="*/ 5494497 w 5791200"/>
                <a:gd name="connsiteY151" fmla="*/ 687431 h 1590675"/>
                <a:gd name="connsiteX152" fmla="*/ 5603082 w 5791200"/>
                <a:gd name="connsiteY152" fmla="*/ 573131 h 1590675"/>
                <a:gd name="connsiteX153" fmla="*/ 5614511 w 5791200"/>
                <a:gd name="connsiteY153" fmla="*/ 553128 h 1590675"/>
                <a:gd name="connsiteX154" fmla="*/ 5635466 w 5791200"/>
                <a:gd name="connsiteY154" fmla="*/ 555986 h 1590675"/>
                <a:gd name="connsiteX155" fmla="*/ 5636419 w 5791200"/>
                <a:gd name="connsiteY155" fmla="*/ 575988 h 1590675"/>
                <a:gd name="connsiteX156" fmla="*/ 5602129 w 5791200"/>
                <a:gd name="connsiteY156" fmla="*/ 663618 h 1590675"/>
                <a:gd name="connsiteX157" fmla="*/ 5477352 w 5791200"/>
                <a:gd name="connsiteY157" fmla="*/ 809350 h 1590675"/>
                <a:gd name="connsiteX158" fmla="*/ 5476399 w 5791200"/>
                <a:gd name="connsiteY158" fmla="*/ 864596 h 1590675"/>
                <a:gd name="connsiteX159" fmla="*/ 5495449 w 5791200"/>
                <a:gd name="connsiteY159" fmla="*/ 883646 h 1590675"/>
                <a:gd name="connsiteX160" fmla="*/ 5513547 w 5791200"/>
                <a:gd name="connsiteY160" fmla="*/ 913173 h 1590675"/>
                <a:gd name="connsiteX161" fmla="*/ 5498307 w 5791200"/>
                <a:gd name="connsiteY161" fmla="*/ 1020806 h 1590675"/>
                <a:gd name="connsiteX162" fmla="*/ 5443061 w 5791200"/>
                <a:gd name="connsiteY162" fmla="*/ 1127486 h 1590675"/>
                <a:gd name="connsiteX163" fmla="*/ 5464969 w 5791200"/>
                <a:gd name="connsiteY163" fmla="*/ 1183683 h 1590675"/>
                <a:gd name="connsiteX164" fmla="*/ 5613559 w 5791200"/>
                <a:gd name="connsiteY164" fmla="*/ 1147488 h 1590675"/>
                <a:gd name="connsiteX165" fmla="*/ 5624036 w 5791200"/>
                <a:gd name="connsiteY165" fmla="*/ 1017948 h 1590675"/>
                <a:gd name="connsiteX166" fmla="*/ 5623084 w 5791200"/>
                <a:gd name="connsiteY166" fmla="*/ 959846 h 1590675"/>
                <a:gd name="connsiteX167" fmla="*/ 5625941 w 5791200"/>
                <a:gd name="connsiteY167" fmla="*/ 921746 h 1590675"/>
                <a:gd name="connsiteX168" fmla="*/ 5595461 w 5791200"/>
                <a:gd name="connsiteY168" fmla="*/ 911268 h 1590675"/>
                <a:gd name="connsiteX169" fmla="*/ 5565934 w 5791200"/>
                <a:gd name="connsiteY169" fmla="*/ 884598 h 1590675"/>
                <a:gd name="connsiteX170" fmla="*/ 5547836 w 5791200"/>
                <a:gd name="connsiteY170" fmla="*/ 837925 h 1590675"/>
                <a:gd name="connsiteX171" fmla="*/ 5549741 w 5791200"/>
                <a:gd name="connsiteY171" fmla="*/ 800778 h 1590675"/>
                <a:gd name="connsiteX172" fmla="*/ 5648802 w 5791200"/>
                <a:gd name="connsiteY172" fmla="*/ 706481 h 1590675"/>
                <a:gd name="connsiteX173" fmla="*/ 5702141 w 5791200"/>
                <a:gd name="connsiteY173" fmla="*/ 616946 h 1590675"/>
                <a:gd name="connsiteX174" fmla="*/ 5728811 w 5791200"/>
                <a:gd name="connsiteY174" fmla="*/ 548366 h 1590675"/>
                <a:gd name="connsiteX175" fmla="*/ 5728811 w 5791200"/>
                <a:gd name="connsiteY175" fmla="*/ 450258 h 1590675"/>
                <a:gd name="connsiteX176" fmla="*/ 5726907 w 5791200"/>
                <a:gd name="connsiteY176" fmla="*/ 397871 h 1590675"/>
                <a:gd name="connsiteX177" fmla="*/ 5767864 w 5791200"/>
                <a:gd name="connsiteY177" fmla="*/ 310240 h 1590675"/>
                <a:gd name="connsiteX178" fmla="*/ 5786914 w 5791200"/>
                <a:gd name="connsiteY178" fmla="*/ 231183 h 1590675"/>
                <a:gd name="connsiteX179" fmla="*/ 5775484 w 5791200"/>
                <a:gd name="connsiteY179" fmla="*/ 204513 h 1590675"/>
                <a:gd name="connsiteX180" fmla="*/ 5686902 w 5791200"/>
                <a:gd name="connsiteY180" fmla="*/ 194035 h 1590675"/>
                <a:gd name="connsiteX181" fmla="*/ 5608797 w 5791200"/>
                <a:gd name="connsiteY181" fmla="*/ 191178 h 1590675"/>
                <a:gd name="connsiteX182" fmla="*/ 5579269 w 5791200"/>
                <a:gd name="connsiteY182" fmla="*/ 175938 h 1590675"/>
                <a:gd name="connsiteX183" fmla="*/ 5545932 w 5791200"/>
                <a:gd name="connsiteY183" fmla="*/ 182606 h 1590675"/>
                <a:gd name="connsiteX184" fmla="*/ 5517357 w 5791200"/>
                <a:gd name="connsiteY184" fmla="*/ 206418 h 1590675"/>
                <a:gd name="connsiteX185" fmla="*/ 5507832 w 5791200"/>
                <a:gd name="connsiteY185" fmla="*/ 239756 h 1590675"/>
                <a:gd name="connsiteX186" fmla="*/ 5544979 w 5791200"/>
                <a:gd name="connsiteY186" fmla="*/ 265473 h 1590675"/>
                <a:gd name="connsiteX187" fmla="*/ 5581174 w 5791200"/>
                <a:gd name="connsiteY187" fmla="*/ 267378 h 1590675"/>
                <a:gd name="connsiteX188" fmla="*/ 5505927 w 5791200"/>
                <a:gd name="connsiteY188" fmla="*/ 393108 h 1590675"/>
                <a:gd name="connsiteX189" fmla="*/ 105251 w 5791200"/>
                <a:gd name="connsiteY189" fmla="*/ 796968 h 1590675"/>
                <a:gd name="connsiteX190" fmla="*/ 102394 w 5791200"/>
                <a:gd name="connsiteY190" fmla="*/ 740771 h 1590675"/>
                <a:gd name="connsiteX191" fmla="*/ 100489 w 5791200"/>
                <a:gd name="connsiteY191" fmla="*/ 570273 h 1590675"/>
                <a:gd name="connsiteX192" fmla="*/ 128111 w 5791200"/>
                <a:gd name="connsiteY192" fmla="*/ 461688 h 1590675"/>
                <a:gd name="connsiteX193" fmla="*/ 178594 w 5791200"/>
                <a:gd name="connsiteY193" fmla="*/ 249281 h 1590675"/>
                <a:gd name="connsiteX194" fmla="*/ 133826 w 5791200"/>
                <a:gd name="connsiteY194" fmla="*/ 126408 h 1590675"/>
                <a:gd name="connsiteX195" fmla="*/ 78581 w 5791200"/>
                <a:gd name="connsiteY195" fmla="*/ 107358 h 1590675"/>
                <a:gd name="connsiteX196" fmla="*/ 52864 w 5791200"/>
                <a:gd name="connsiteY196" fmla="*/ 159745 h 1590675"/>
                <a:gd name="connsiteX197" fmla="*/ 53816 w 5791200"/>
                <a:gd name="connsiteY197" fmla="*/ 180701 h 1590675"/>
                <a:gd name="connsiteX198" fmla="*/ 74771 w 5791200"/>
                <a:gd name="connsiteY198" fmla="*/ 270235 h 1590675"/>
                <a:gd name="connsiteX199" fmla="*/ 49054 w 5791200"/>
                <a:gd name="connsiteY199" fmla="*/ 507408 h 1590675"/>
                <a:gd name="connsiteX200" fmla="*/ 41434 w 5791200"/>
                <a:gd name="connsiteY200" fmla="*/ 538841 h 1590675"/>
                <a:gd name="connsiteX201" fmla="*/ 30956 w 5791200"/>
                <a:gd name="connsiteY201" fmla="*/ 674096 h 1590675"/>
                <a:gd name="connsiteX202" fmla="*/ 10001 w 5791200"/>
                <a:gd name="connsiteY202" fmla="*/ 918888 h 1590675"/>
                <a:gd name="connsiteX203" fmla="*/ 61436 w 5791200"/>
                <a:gd name="connsiteY203" fmla="*/ 1028425 h 1590675"/>
                <a:gd name="connsiteX204" fmla="*/ 106204 w 5791200"/>
                <a:gd name="connsiteY204" fmla="*/ 1023663 h 1590675"/>
                <a:gd name="connsiteX205" fmla="*/ 128111 w 5791200"/>
                <a:gd name="connsiteY205" fmla="*/ 979848 h 1590675"/>
                <a:gd name="connsiteX206" fmla="*/ 177641 w 5791200"/>
                <a:gd name="connsiteY206" fmla="*/ 842688 h 1590675"/>
                <a:gd name="connsiteX207" fmla="*/ 564356 w 5791200"/>
                <a:gd name="connsiteY207" fmla="*/ 317860 h 1590675"/>
                <a:gd name="connsiteX208" fmla="*/ 754856 w 5791200"/>
                <a:gd name="connsiteY208" fmla="*/ 139743 h 1590675"/>
                <a:gd name="connsiteX209" fmla="*/ 818674 w 5791200"/>
                <a:gd name="connsiteY209" fmla="*/ 58780 h 1590675"/>
                <a:gd name="connsiteX210" fmla="*/ 789146 w 5791200"/>
                <a:gd name="connsiteY210" fmla="*/ 7345 h 1590675"/>
                <a:gd name="connsiteX211" fmla="*/ 690086 w 5791200"/>
                <a:gd name="connsiteY211" fmla="*/ 48303 h 1590675"/>
                <a:gd name="connsiteX212" fmla="*/ 175736 w 5791200"/>
                <a:gd name="connsiteY212" fmla="*/ 691241 h 1590675"/>
                <a:gd name="connsiteX213" fmla="*/ 123349 w 5791200"/>
                <a:gd name="connsiteY213" fmla="*/ 771250 h 1590675"/>
                <a:gd name="connsiteX214" fmla="*/ 105251 w 5791200"/>
                <a:gd name="connsiteY214" fmla="*/ 796968 h 1590675"/>
                <a:gd name="connsiteX215" fmla="*/ 740569 w 5791200"/>
                <a:gd name="connsiteY215" fmla="*/ 802683 h 1590675"/>
                <a:gd name="connsiteX216" fmla="*/ 723424 w 5791200"/>
                <a:gd name="connsiteY216" fmla="*/ 576941 h 1590675"/>
                <a:gd name="connsiteX217" fmla="*/ 635794 w 5791200"/>
                <a:gd name="connsiteY217" fmla="*/ 438828 h 1590675"/>
                <a:gd name="connsiteX218" fmla="*/ 576739 w 5791200"/>
                <a:gd name="connsiteY218" fmla="*/ 394060 h 1590675"/>
                <a:gd name="connsiteX219" fmla="*/ 534829 w 5791200"/>
                <a:gd name="connsiteY219" fmla="*/ 399776 h 1590675"/>
                <a:gd name="connsiteX220" fmla="*/ 525304 w 5791200"/>
                <a:gd name="connsiteY220" fmla="*/ 435018 h 1590675"/>
                <a:gd name="connsiteX221" fmla="*/ 512921 w 5791200"/>
                <a:gd name="connsiteY221" fmla="*/ 458831 h 1590675"/>
                <a:gd name="connsiteX222" fmla="*/ 437674 w 5791200"/>
                <a:gd name="connsiteY222" fmla="*/ 526458 h 1590675"/>
                <a:gd name="connsiteX223" fmla="*/ 295751 w 5791200"/>
                <a:gd name="connsiteY223" fmla="*/ 685525 h 1590675"/>
                <a:gd name="connsiteX224" fmla="*/ 249079 w 5791200"/>
                <a:gd name="connsiteY224" fmla="*/ 763631 h 1590675"/>
                <a:gd name="connsiteX225" fmla="*/ 276701 w 5791200"/>
                <a:gd name="connsiteY225" fmla="*/ 840783 h 1590675"/>
                <a:gd name="connsiteX226" fmla="*/ 348139 w 5791200"/>
                <a:gd name="connsiteY226" fmla="*/ 878883 h 1590675"/>
                <a:gd name="connsiteX227" fmla="*/ 406241 w 5791200"/>
                <a:gd name="connsiteY227" fmla="*/ 898886 h 1590675"/>
                <a:gd name="connsiteX228" fmla="*/ 549116 w 5791200"/>
                <a:gd name="connsiteY228" fmla="*/ 814113 h 1590675"/>
                <a:gd name="connsiteX229" fmla="*/ 565309 w 5791200"/>
                <a:gd name="connsiteY229" fmla="*/ 718863 h 1590675"/>
                <a:gd name="connsiteX230" fmla="*/ 571976 w 5791200"/>
                <a:gd name="connsiteY230" fmla="*/ 550271 h 1590675"/>
                <a:gd name="connsiteX231" fmla="*/ 592931 w 5791200"/>
                <a:gd name="connsiteY231" fmla="*/ 514075 h 1590675"/>
                <a:gd name="connsiteX232" fmla="*/ 629126 w 5791200"/>
                <a:gd name="connsiteY232" fmla="*/ 537888 h 1590675"/>
                <a:gd name="connsiteX233" fmla="*/ 649129 w 5791200"/>
                <a:gd name="connsiteY233" fmla="*/ 604563 h 1590675"/>
                <a:gd name="connsiteX234" fmla="*/ 652939 w 5791200"/>
                <a:gd name="connsiteY234" fmla="*/ 982706 h 1590675"/>
                <a:gd name="connsiteX235" fmla="*/ 505301 w 5791200"/>
                <a:gd name="connsiteY235" fmla="*/ 1184636 h 1590675"/>
                <a:gd name="connsiteX236" fmla="*/ 457676 w 5791200"/>
                <a:gd name="connsiteY236" fmla="*/ 1198923 h 1590675"/>
                <a:gd name="connsiteX237" fmla="*/ 447199 w 5791200"/>
                <a:gd name="connsiteY237" fmla="*/ 1237976 h 1590675"/>
                <a:gd name="connsiteX238" fmla="*/ 527209 w 5791200"/>
                <a:gd name="connsiteY238" fmla="*/ 1258930 h 1590675"/>
                <a:gd name="connsiteX239" fmla="*/ 648176 w 5791200"/>
                <a:gd name="connsiteY239" fmla="*/ 1187493 h 1590675"/>
                <a:gd name="connsiteX240" fmla="*/ 716756 w 5791200"/>
                <a:gd name="connsiteY240" fmla="*/ 1064621 h 1590675"/>
                <a:gd name="connsiteX241" fmla="*/ 740569 w 5791200"/>
                <a:gd name="connsiteY241" fmla="*/ 802683 h 1590675"/>
                <a:gd name="connsiteX242" fmla="*/ 1329214 w 5791200"/>
                <a:gd name="connsiteY242" fmla="*/ 872216 h 1590675"/>
                <a:gd name="connsiteX243" fmla="*/ 1340644 w 5791200"/>
                <a:gd name="connsiteY243" fmla="*/ 791253 h 1590675"/>
                <a:gd name="connsiteX244" fmla="*/ 1295876 w 5791200"/>
                <a:gd name="connsiteY244" fmla="*/ 724578 h 1590675"/>
                <a:gd name="connsiteX245" fmla="*/ 1259681 w 5791200"/>
                <a:gd name="connsiteY245" fmla="*/ 722673 h 1590675"/>
                <a:gd name="connsiteX246" fmla="*/ 1245394 w 5791200"/>
                <a:gd name="connsiteY246" fmla="*/ 773156 h 1590675"/>
                <a:gd name="connsiteX247" fmla="*/ 1254919 w 5791200"/>
                <a:gd name="connsiteY247" fmla="*/ 789348 h 1590675"/>
                <a:gd name="connsiteX248" fmla="*/ 1273969 w 5791200"/>
                <a:gd name="connsiteY248" fmla="*/ 857928 h 1590675"/>
                <a:gd name="connsiteX249" fmla="*/ 1268254 w 5791200"/>
                <a:gd name="connsiteY249" fmla="*/ 916983 h 1590675"/>
                <a:gd name="connsiteX250" fmla="*/ 1281589 w 5791200"/>
                <a:gd name="connsiteY250" fmla="*/ 959846 h 1590675"/>
                <a:gd name="connsiteX251" fmla="*/ 1330166 w 5791200"/>
                <a:gd name="connsiteY251" fmla="*/ 956036 h 1590675"/>
                <a:gd name="connsiteX252" fmla="*/ 1392079 w 5791200"/>
                <a:gd name="connsiteY252" fmla="*/ 907458 h 1590675"/>
                <a:gd name="connsiteX253" fmla="*/ 1428274 w 5791200"/>
                <a:gd name="connsiteY253" fmla="*/ 915078 h 1590675"/>
                <a:gd name="connsiteX254" fmla="*/ 1435894 w 5791200"/>
                <a:gd name="connsiteY254" fmla="*/ 929366 h 1590675"/>
                <a:gd name="connsiteX255" fmla="*/ 1464469 w 5791200"/>
                <a:gd name="connsiteY255" fmla="*/ 944606 h 1590675"/>
                <a:gd name="connsiteX256" fmla="*/ 1486376 w 5791200"/>
                <a:gd name="connsiteY256" fmla="*/ 923650 h 1590675"/>
                <a:gd name="connsiteX257" fmla="*/ 1494949 w 5791200"/>
                <a:gd name="connsiteY257" fmla="*/ 875073 h 1590675"/>
                <a:gd name="connsiteX258" fmla="*/ 1562576 w 5791200"/>
                <a:gd name="connsiteY258" fmla="*/ 786491 h 1590675"/>
                <a:gd name="connsiteX259" fmla="*/ 1581626 w 5791200"/>
                <a:gd name="connsiteY259" fmla="*/ 798873 h 1590675"/>
                <a:gd name="connsiteX260" fmla="*/ 1652111 w 5791200"/>
                <a:gd name="connsiteY260" fmla="*/ 857928 h 1590675"/>
                <a:gd name="connsiteX261" fmla="*/ 1754029 w 5791200"/>
                <a:gd name="connsiteY261" fmla="*/ 817923 h 1590675"/>
                <a:gd name="connsiteX262" fmla="*/ 1778794 w 5791200"/>
                <a:gd name="connsiteY262" fmla="*/ 786491 h 1590675"/>
                <a:gd name="connsiteX263" fmla="*/ 1741646 w 5791200"/>
                <a:gd name="connsiteY263" fmla="*/ 736008 h 1590675"/>
                <a:gd name="connsiteX264" fmla="*/ 1694974 w 5791200"/>
                <a:gd name="connsiteY264" fmla="*/ 745533 h 1590675"/>
                <a:gd name="connsiteX265" fmla="*/ 1664494 w 5791200"/>
                <a:gd name="connsiteY265" fmla="*/ 743628 h 1590675"/>
                <a:gd name="connsiteX266" fmla="*/ 1668304 w 5791200"/>
                <a:gd name="connsiteY266" fmla="*/ 710291 h 1590675"/>
                <a:gd name="connsiteX267" fmla="*/ 1681639 w 5791200"/>
                <a:gd name="connsiteY267" fmla="*/ 695050 h 1590675"/>
                <a:gd name="connsiteX268" fmla="*/ 1801654 w 5791200"/>
                <a:gd name="connsiteY268" fmla="*/ 602658 h 1590675"/>
                <a:gd name="connsiteX269" fmla="*/ 1819751 w 5791200"/>
                <a:gd name="connsiteY269" fmla="*/ 529316 h 1590675"/>
                <a:gd name="connsiteX270" fmla="*/ 1764506 w 5791200"/>
                <a:gd name="connsiteY270" fmla="*/ 389298 h 1590675"/>
                <a:gd name="connsiteX271" fmla="*/ 1724501 w 5791200"/>
                <a:gd name="connsiteY271" fmla="*/ 371201 h 1590675"/>
                <a:gd name="connsiteX272" fmla="*/ 1683544 w 5791200"/>
                <a:gd name="connsiteY272" fmla="*/ 422635 h 1590675"/>
                <a:gd name="connsiteX273" fmla="*/ 1604486 w 5791200"/>
                <a:gd name="connsiteY273" fmla="*/ 656950 h 1590675"/>
                <a:gd name="connsiteX274" fmla="*/ 1525429 w 5791200"/>
                <a:gd name="connsiteY274" fmla="*/ 740771 h 1590675"/>
                <a:gd name="connsiteX275" fmla="*/ 1509236 w 5791200"/>
                <a:gd name="connsiteY275" fmla="*/ 731246 h 1590675"/>
                <a:gd name="connsiteX276" fmla="*/ 1454944 w 5791200"/>
                <a:gd name="connsiteY276" fmla="*/ 508360 h 1590675"/>
                <a:gd name="connsiteX277" fmla="*/ 1430179 w 5791200"/>
                <a:gd name="connsiteY277" fmla="*/ 478833 h 1590675"/>
                <a:gd name="connsiteX278" fmla="*/ 1404461 w 5791200"/>
                <a:gd name="connsiteY278" fmla="*/ 514075 h 1590675"/>
                <a:gd name="connsiteX279" fmla="*/ 1403509 w 5791200"/>
                <a:gd name="connsiteY279" fmla="*/ 528363 h 1590675"/>
                <a:gd name="connsiteX280" fmla="*/ 1407319 w 5791200"/>
                <a:gd name="connsiteY280" fmla="*/ 615041 h 1590675"/>
                <a:gd name="connsiteX281" fmla="*/ 1419701 w 5791200"/>
                <a:gd name="connsiteY281" fmla="*/ 746486 h 1590675"/>
                <a:gd name="connsiteX282" fmla="*/ 1403509 w 5791200"/>
                <a:gd name="connsiteY282" fmla="*/ 816971 h 1590675"/>
                <a:gd name="connsiteX283" fmla="*/ 1329214 w 5791200"/>
                <a:gd name="connsiteY283" fmla="*/ 872216 h 1590675"/>
                <a:gd name="connsiteX284" fmla="*/ 4435316 w 5791200"/>
                <a:gd name="connsiteY284" fmla="*/ 740771 h 1590675"/>
                <a:gd name="connsiteX285" fmla="*/ 4421029 w 5791200"/>
                <a:gd name="connsiteY285" fmla="*/ 788396 h 1590675"/>
                <a:gd name="connsiteX286" fmla="*/ 4367689 w 5791200"/>
                <a:gd name="connsiteY286" fmla="*/ 906506 h 1590675"/>
                <a:gd name="connsiteX287" fmla="*/ 4367689 w 5791200"/>
                <a:gd name="connsiteY287" fmla="*/ 934128 h 1590675"/>
                <a:gd name="connsiteX288" fmla="*/ 4395311 w 5791200"/>
                <a:gd name="connsiteY288" fmla="*/ 936986 h 1590675"/>
                <a:gd name="connsiteX289" fmla="*/ 4445794 w 5791200"/>
                <a:gd name="connsiteY289" fmla="*/ 887456 h 1590675"/>
                <a:gd name="connsiteX290" fmla="*/ 4518184 w 5791200"/>
                <a:gd name="connsiteY290" fmla="*/ 712196 h 1590675"/>
                <a:gd name="connsiteX291" fmla="*/ 4530566 w 5791200"/>
                <a:gd name="connsiteY291" fmla="*/ 694098 h 1590675"/>
                <a:gd name="connsiteX292" fmla="*/ 4624864 w 5791200"/>
                <a:gd name="connsiteY292" fmla="*/ 601706 h 1590675"/>
                <a:gd name="connsiteX293" fmla="*/ 4643914 w 5791200"/>
                <a:gd name="connsiteY293" fmla="*/ 564558 h 1590675"/>
                <a:gd name="connsiteX294" fmla="*/ 4631532 w 5791200"/>
                <a:gd name="connsiteY294" fmla="*/ 537888 h 1590675"/>
                <a:gd name="connsiteX295" fmla="*/ 4602957 w 5791200"/>
                <a:gd name="connsiteY295" fmla="*/ 538841 h 1590675"/>
                <a:gd name="connsiteX296" fmla="*/ 4582954 w 5791200"/>
                <a:gd name="connsiteY296" fmla="*/ 555986 h 1590675"/>
                <a:gd name="connsiteX297" fmla="*/ 4559141 w 5791200"/>
                <a:gd name="connsiteY297" fmla="*/ 565511 h 1590675"/>
                <a:gd name="connsiteX298" fmla="*/ 4551522 w 5791200"/>
                <a:gd name="connsiteY298" fmla="*/ 542650 h 1590675"/>
                <a:gd name="connsiteX299" fmla="*/ 4525804 w 5791200"/>
                <a:gd name="connsiteY299" fmla="*/ 457878 h 1590675"/>
                <a:gd name="connsiteX300" fmla="*/ 4481036 w 5791200"/>
                <a:gd name="connsiteY300" fmla="*/ 442638 h 1590675"/>
                <a:gd name="connsiteX301" fmla="*/ 4461034 w 5791200"/>
                <a:gd name="connsiteY301" fmla="*/ 479785 h 1590675"/>
                <a:gd name="connsiteX302" fmla="*/ 4463891 w 5791200"/>
                <a:gd name="connsiteY302" fmla="*/ 596943 h 1590675"/>
                <a:gd name="connsiteX303" fmla="*/ 4425791 w 5791200"/>
                <a:gd name="connsiteY303" fmla="*/ 665523 h 1590675"/>
                <a:gd name="connsiteX304" fmla="*/ 4379119 w 5791200"/>
                <a:gd name="connsiteY304" fmla="*/ 713148 h 1590675"/>
                <a:gd name="connsiteX305" fmla="*/ 4399122 w 5791200"/>
                <a:gd name="connsiteY305" fmla="*/ 742675 h 1590675"/>
                <a:gd name="connsiteX306" fmla="*/ 4435316 w 5791200"/>
                <a:gd name="connsiteY306" fmla="*/ 740771 h 1590675"/>
                <a:gd name="connsiteX307" fmla="*/ 515779 w 5791200"/>
                <a:gd name="connsiteY307" fmla="*/ 1479911 h 1590675"/>
                <a:gd name="connsiteX308" fmla="*/ 498634 w 5791200"/>
                <a:gd name="connsiteY308" fmla="*/ 1391328 h 1590675"/>
                <a:gd name="connsiteX309" fmla="*/ 393859 w 5791200"/>
                <a:gd name="connsiteY309" fmla="*/ 1390376 h 1590675"/>
                <a:gd name="connsiteX310" fmla="*/ 393859 w 5791200"/>
                <a:gd name="connsiteY310" fmla="*/ 1586591 h 1590675"/>
                <a:gd name="connsiteX311" fmla="*/ 483394 w 5791200"/>
                <a:gd name="connsiteY311" fmla="*/ 1586591 h 1590675"/>
                <a:gd name="connsiteX312" fmla="*/ 544354 w 5791200"/>
                <a:gd name="connsiteY312" fmla="*/ 1546586 h 1590675"/>
                <a:gd name="connsiteX313" fmla="*/ 515779 w 5791200"/>
                <a:gd name="connsiteY313" fmla="*/ 1479911 h 1590675"/>
                <a:gd name="connsiteX314" fmla="*/ 4411504 w 5791200"/>
                <a:gd name="connsiteY314" fmla="*/ 1390376 h 1590675"/>
                <a:gd name="connsiteX315" fmla="*/ 4411504 w 5791200"/>
                <a:gd name="connsiteY315" fmla="*/ 1547538 h 1590675"/>
                <a:gd name="connsiteX316" fmla="*/ 4325779 w 5791200"/>
                <a:gd name="connsiteY316" fmla="*/ 1409426 h 1590675"/>
                <a:gd name="connsiteX317" fmla="*/ 4280059 w 5791200"/>
                <a:gd name="connsiteY317" fmla="*/ 1391328 h 1590675"/>
                <a:gd name="connsiteX318" fmla="*/ 4280059 w 5791200"/>
                <a:gd name="connsiteY318" fmla="*/ 1585638 h 1590675"/>
                <a:gd name="connsiteX319" fmla="*/ 4305777 w 5791200"/>
                <a:gd name="connsiteY319" fmla="*/ 1585638 h 1590675"/>
                <a:gd name="connsiteX320" fmla="*/ 4305777 w 5791200"/>
                <a:gd name="connsiteY320" fmla="*/ 1434191 h 1590675"/>
                <a:gd name="connsiteX321" fmla="*/ 4394359 w 5791200"/>
                <a:gd name="connsiteY321" fmla="*/ 1567541 h 1590675"/>
                <a:gd name="connsiteX322" fmla="*/ 4436269 w 5791200"/>
                <a:gd name="connsiteY322" fmla="*/ 1584686 h 1590675"/>
                <a:gd name="connsiteX323" fmla="*/ 4436269 w 5791200"/>
                <a:gd name="connsiteY323" fmla="*/ 1389423 h 1590675"/>
                <a:gd name="connsiteX324" fmla="*/ 4411504 w 5791200"/>
                <a:gd name="connsiteY324" fmla="*/ 1390376 h 1590675"/>
                <a:gd name="connsiteX325" fmla="*/ 4933474 w 5791200"/>
                <a:gd name="connsiteY325" fmla="*/ 1389423 h 1590675"/>
                <a:gd name="connsiteX326" fmla="*/ 4933474 w 5791200"/>
                <a:gd name="connsiteY326" fmla="*/ 1585638 h 1590675"/>
                <a:gd name="connsiteX327" fmla="*/ 4960144 w 5791200"/>
                <a:gd name="connsiteY327" fmla="*/ 1585638 h 1590675"/>
                <a:gd name="connsiteX328" fmla="*/ 4960144 w 5791200"/>
                <a:gd name="connsiteY328" fmla="*/ 1563730 h 1590675"/>
                <a:gd name="connsiteX329" fmla="*/ 5026819 w 5791200"/>
                <a:gd name="connsiteY329" fmla="*/ 1502771 h 1590675"/>
                <a:gd name="connsiteX330" fmla="*/ 5061109 w 5791200"/>
                <a:gd name="connsiteY330" fmla="*/ 1538013 h 1590675"/>
                <a:gd name="connsiteX331" fmla="*/ 5063966 w 5791200"/>
                <a:gd name="connsiteY331" fmla="*/ 1586591 h 1590675"/>
                <a:gd name="connsiteX332" fmla="*/ 5098257 w 5791200"/>
                <a:gd name="connsiteY332" fmla="*/ 1586591 h 1590675"/>
                <a:gd name="connsiteX333" fmla="*/ 5066824 w 5791200"/>
                <a:gd name="connsiteY333" fmla="*/ 1489436 h 1590675"/>
                <a:gd name="connsiteX334" fmla="*/ 5088732 w 5791200"/>
                <a:gd name="connsiteY334" fmla="*/ 1422761 h 1590675"/>
                <a:gd name="connsiteX335" fmla="*/ 5043011 w 5791200"/>
                <a:gd name="connsiteY335" fmla="*/ 1390376 h 1590675"/>
                <a:gd name="connsiteX336" fmla="*/ 4933474 w 5791200"/>
                <a:gd name="connsiteY336" fmla="*/ 1389423 h 1590675"/>
                <a:gd name="connsiteX337" fmla="*/ 5123022 w 5791200"/>
                <a:gd name="connsiteY337" fmla="*/ 1523726 h 1590675"/>
                <a:gd name="connsiteX338" fmla="*/ 5163027 w 5791200"/>
                <a:gd name="connsiteY338" fmla="*/ 1586591 h 1590675"/>
                <a:gd name="connsiteX339" fmla="*/ 5244941 w 5791200"/>
                <a:gd name="connsiteY339" fmla="*/ 1583733 h 1590675"/>
                <a:gd name="connsiteX340" fmla="*/ 5282089 w 5791200"/>
                <a:gd name="connsiteY340" fmla="*/ 1532298 h 1590675"/>
                <a:gd name="connsiteX341" fmla="*/ 5242084 w 5791200"/>
                <a:gd name="connsiteY341" fmla="*/ 1480863 h 1590675"/>
                <a:gd name="connsiteX342" fmla="*/ 5182077 w 5791200"/>
                <a:gd name="connsiteY342" fmla="*/ 1466576 h 1590675"/>
                <a:gd name="connsiteX343" fmla="*/ 5156359 w 5791200"/>
                <a:gd name="connsiteY343" fmla="*/ 1439905 h 1590675"/>
                <a:gd name="connsiteX344" fmla="*/ 5183982 w 5791200"/>
                <a:gd name="connsiteY344" fmla="*/ 1408473 h 1590675"/>
                <a:gd name="connsiteX345" fmla="*/ 5254466 w 5791200"/>
                <a:gd name="connsiteY345" fmla="*/ 1446573 h 1590675"/>
                <a:gd name="connsiteX346" fmla="*/ 5274469 w 5791200"/>
                <a:gd name="connsiteY346" fmla="*/ 1445621 h 1590675"/>
                <a:gd name="connsiteX347" fmla="*/ 5241132 w 5791200"/>
                <a:gd name="connsiteY347" fmla="*/ 1391328 h 1590675"/>
                <a:gd name="connsiteX348" fmla="*/ 5178266 w 5791200"/>
                <a:gd name="connsiteY348" fmla="*/ 1385613 h 1590675"/>
                <a:gd name="connsiteX349" fmla="*/ 5128736 w 5791200"/>
                <a:gd name="connsiteY349" fmla="*/ 1442763 h 1590675"/>
                <a:gd name="connsiteX350" fmla="*/ 5172552 w 5791200"/>
                <a:gd name="connsiteY350" fmla="*/ 1491341 h 1590675"/>
                <a:gd name="connsiteX351" fmla="*/ 5232559 w 5791200"/>
                <a:gd name="connsiteY351" fmla="*/ 1505628 h 1590675"/>
                <a:gd name="connsiteX352" fmla="*/ 5255419 w 5791200"/>
                <a:gd name="connsiteY352" fmla="*/ 1535155 h 1590675"/>
                <a:gd name="connsiteX353" fmla="*/ 5228749 w 5791200"/>
                <a:gd name="connsiteY353" fmla="*/ 1564683 h 1590675"/>
                <a:gd name="connsiteX354" fmla="*/ 5182077 w 5791200"/>
                <a:gd name="connsiteY354" fmla="*/ 1564683 h 1590675"/>
                <a:gd name="connsiteX355" fmla="*/ 5152549 w 5791200"/>
                <a:gd name="connsiteY355" fmla="*/ 1538013 h 1590675"/>
                <a:gd name="connsiteX356" fmla="*/ 5123022 w 5791200"/>
                <a:gd name="connsiteY356" fmla="*/ 1523726 h 1590675"/>
                <a:gd name="connsiteX357" fmla="*/ 4771549 w 5791200"/>
                <a:gd name="connsiteY357" fmla="*/ 1562778 h 1590675"/>
                <a:gd name="connsiteX358" fmla="*/ 4771549 w 5791200"/>
                <a:gd name="connsiteY358" fmla="*/ 1520868 h 1590675"/>
                <a:gd name="connsiteX359" fmla="*/ 4796314 w 5791200"/>
                <a:gd name="connsiteY359" fmla="*/ 1497055 h 1590675"/>
                <a:gd name="connsiteX360" fmla="*/ 4880134 w 5791200"/>
                <a:gd name="connsiteY360" fmla="*/ 1497055 h 1590675"/>
                <a:gd name="connsiteX361" fmla="*/ 4862989 w 5791200"/>
                <a:gd name="connsiteY361" fmla="*/ 1472291 h 1590675"/>
                <a:gd name="connsiteX362" fmla="*/ 4773454 w 5791200"/>
                <a:gd name="connsiteY362" fmla="*/ 1472291 h 1590675"/>
                <a:gd name="connsiteX363" fmla="*/ 4773454 w 5791200"/>
                <a:gd name="connsiteY363" fmla="*/ 1412283 h 1590675"/>
                <a:gd name="connsiteX364" fmla="*/ 4891564 w 5791200"/>
                <a:gd name="connsiteY364" fmla="*/ 1412283 h 1590675"/>
                <a:gd name="connsiteX365" fmla="*/ 4890611 w 5791200"/>
                <a:gd name="connsiteY365" fmla="*/ 1390376 h 1590675"/>
                <a:gd name="connsiteX366" fmla="*/ 4746784 w 5791200"/>
                <a:gd name="connsiteY366" fmla="*/ 1390376 h 1590675"/>
                <a:gd name="connsiteX367" fmla="*/ 4746784 w 5791200"/>
                <a:gd name="connsiteY367" fmla="*/ 1584686 h 1590675"/>
                <a:gd name="connsiteX368" fmla="*/ 4893469 w 5791200"/>
                <a:gd name="connsiteY368" fmla="*/ 1584686 h 1590675"/>
                <a:gd name="connsiteX369" fmla="*/ 4891564 w 5791200"/>
                <a:gd name="connsiteY369" fmla="*/ 1561826 h 1590675"/>
                <a:gd name="connsiteX370" fmla="*/ 4771549 w 5791200"/>
                <a:gd name="connsiteY370" fmla="*/ 1562778 h 1590675"/>
                <a:gd name="connsiteX371" fmla="*/ 209074 w 5791200"/>
                <a:gd name="connsiteY371" fmla="*/ 1390376 h 1590675"/>
                <a:gd name="connsiteX372" fmla="*/ 209074 w 5791200"/>
                <a:gd name="connsiteY372" fmla="*/ 1585638 h 1590675"/>
                <a:gd name="connsiteX373" fmla="*/ 354806 w 5791200"/>
                <a:gd name="connsiteY373" fmla="*/ 1585638 h 1590675"/>
                <a:gd name="connsiteX374" fmla="*/ 354806 w 5791200"/>
                <a:gd name="connsiteY374" fmla="*/ 1562778 h 1590675"/>
                <a:gd name="connsiteX375" fmla="*/ 235744 w 5791200"/>
                <a:gd name="connsiteY375" fmla="*/ 1562778 h 1590675"/>
                <a:gd name="connsiteX376" fmla="*/ 235744 w 5791200"/>
                <a:gd name="connsiteY376" fmla="*/ 1524678 h 1590675"/>
                <a:gd name="connsiteX377" fmla="*/ 262414 w 5791200"/>
                <a:gd name="connsiteY377" fmla="*/ 1498008 h 1590675"/>
                <a:gd name="connsiteX378" fmla="*/ 343376 w 5791200"/>
                <a:gd name="connsiteY378" fmla="*/ 1498008 h 1590675"/>
                <a:gd name="connsiteX379" fmla="*/ 325279 w 5791200"/>
                <a:gd name="connsiteY379" fmla="*/ 1472291 h 1590675"/>
                <a:gd name="connsiteX380" fmla="*/ 236696 w 5791200"/>
                <a:gd name="connsiteY380" fmla="*/ 1472291 h 1590675"/>
                <a:gd name="connsiteX381" fmla="*/ 236696 w 5791200"/>
                <a:gd name="connsiteY381" fmla="*/ 1412283 h 1590675"/>
                <a:gd name="connsiteX382" fmla="*/ 352901 w 5791200"/>
                <a:gd name="connsiteY382" fmla="*/ 1412283 h 1590675"/>
                <a:gd name="connsiteX383" fmla="*/ 352901 w 5791200"/>
                <a:gd name="connsiteY383" fmla="*/ 1390376 h 1590675"/>
                <a:gd name="connsiteX384" fmla="*/ 209074 w 5791200"/>
                <a:gd name="connsiteY384" fmla="*/ 1390376 h 1590675"/>
                <a:gd name="connsiteX385" fmla="*/ 579596 w 5791200"/>
                <a:gd name="connsiteY385" fmla="*/ 1390376 h 1590675"/>
                <a:gd name="connsiteX386" fmla="*/ 579596 w 5791200"/>
                <a:gd name="connsiteY386" fmla="*/ 1585638 h 1590675"/>
                <a:gd name="connsiteX387" fmla="*/ 725329 w 5791200"/>
                <a:gd name="connsiteY387" fmla="*/ 1585638 h 1590675"/>
                <a:gd name="connsiteX388" fmla="*/ 725329 w 5791200"/>
                <a:gd name="connsiteY388" fmla="*/ 1561826 h 1590675"/>
                <a:gd name="connsiteX389" fmla="*/ 605314 w 5791200"/>
                <a:gd name="connsiteY389" fmla="*/ 1561826 h 1590675"/>
                <a:gd name="connsiteX390" fmla="*/ 605314 w 5791200"/>
                <a:gd name="connsiteY390" fmla="*/ 1524678 h 1590675"/>
                <a:gd name="connsiteX391" fmla="*/ 631984 w 5791200"/>
                <a:gd name="connsiteY391" fmla="*/ 1498008 h 1590675"/>
                <a:gd name="connsiteX392" fmla="*/ 713899 w 5791200"/>
                <a:gd name="connsiteY392" fmla="*/ 1498008 h 1590675"/>
                <a:gd name="connsiteX393" fmla="*/ 694849 w 5791200"/>
                <a:gd name="connsiteY393" fmla="*/ 1473243 h 1590675"/>
                <a:gd name="connsiteX394" fmla="*/ 606266 w 5791200"/>
                <a:gd name="connsiteY394" fmla="*/ 1473243 h 1590675"/>
                <a:gd name="connsiteX395" fmla="*/ 606266 w 5791200"/>
                <a:gd name="connsiteY395" fmla="*/ 1413236 h 1590675"/>
                <a:gd name="connsiteX396" fmla="*/ 722471 w 5791200"/>
                <a:gd name="connsiteY396" fmla="*/ 1413236 h 1590675"/>
                <a:gd name="connsiteX397" fmla="*/ 722471 w 5791200"/>
                <a:gd name="connsiteY397" fmla="*/ 1391328 h 1590675"/>
                <a:gd name="connsiteX398" fmla="*/ 579596 w 5791200"/>
                <a:gd name="connsiteY398" fmla="*/ 1390376 h 1590675"/>
                <a:gd name="connsiteX399" fmla="*/ 162401 w 5791200"/>
                <a:gd name="connsiteY399" fmla="*/ 1586591 h 1590675"/>
                <a:gd name="connsiteX400" fmla="*/ 162401 w 5791200"/>
                <a:gd name="connsiteY400" fmla="*/ 1390376 h 1590675"/>
                <a:gd name="connsiteX401" fmla="*/ 136684 w 5791200"/>
                <a:gd name="connsiteY401" fmla="*/ 1390376 h 1590675"/>
                <a:gd name="connsiteX402" fmla="*/ 136684 w 5791200"/>
                <a:gd name="connsiteY402" fmla="*/ 1455146 h 1590675"/>
                <a:gd name="connsiteX403" fmla="*/ 128111 w 5791200"/>
                <a:gd name="connsiteY403" fmla="*/ 1469433 h 1590675"/>
                <a:gd name="connsiteX404" fmla="*/ 32861 w 5791200"/>
                <a:gd name="connsiteY404" fmla="*/ 1470386 h 1590675"/>
                <a:gd name="connsiteX405" fmla="*/ 32861 w 5791200"/>
                <a:gd name="connsiteY405" fmla="*/ 1390376 h 1590675"/>
                <a:gd name="connsiteX406" fmla="*/ 7144 w 5791200"/>
                <a:gd name="connsiteY406" fmla="*/ 1390376 h 1590675"/>
                <a:gd name="connsiteX407" fmla="*/ 7144 w 5791200"/>
                <a:gd name="connsiteY407" fmla="*/ 1585638 h 1590675"/>
                <a:gd name="connsiteX408" fmla="*/ 34766 w 5791200"/>
                <a:gd name="connsiteY408" fmla="*/ 1585638 h 1590675"/>
                <a:gd name="connsiteX409" fmla="*/ 34766 w 5791200"/>
                <a:gd name="connsiteY409" fmla="*/ 1497055 h 1590675"/>
                <a:gd name="connsiteX410" fmla="*/ 138589 w 5791200"/>
                <a:gd name="connsiteY410" fmla="*/ 1497055 h 1590675"/>
                <a:gd name="connsiteX411" fmla="*/ 138589 w 5791200"/>
                <a:gd name="connsiteY411" fmla="*/ 1585638 h 1590675"/>
                <a:gd name="connsiteX412" fmla="*/ 162401 w 5791200"/>
                <a:gd name="connsiteY412" fmla="*/ 1586591 h 1590675"/>
                <a:gd name="connsiteX413" fmla="*/ 3444716 w 5791200"/>
                <a:gd name="connsiteY413" fmla="*/ 1584686 h 1590675"/>
                <a:gd name="connsiteX414" fmla="*/ 3377089 w 5791200"/>
                <a:gd name="connsiteY414" fmla="*/ 1398948 h 1590675"/>
                <a:gd name="connsiteX415" fmla="*/ 3358039 w 5791200"/>
                <a:gd name="connsiteY415" fmla="*/ 1389423 h 1590675"/>
                <a:gd name="connsiteX416" fmla="*/ 3338989 w 5791200"/>
                <a:gd name="connsiteY416" fmla="*/ 1397996 h 1590675"/>
                <a:gd name="connsiteX417" fmla="*/ 3267552 w 5791200"/>
                <a:gd name="connsiteY417" fmla="*/ 1583733 h 1590675"/>
                <a:gd name="connsiteX418" fmla="*/ 3271361 w 5791200"/>
                <a:gd name="connsiteY418" fmla="*/ 1589448 h 1590675"/>
                <a:gd name="connsiteX419" fmla="*/ 3298032 w 5791200"/>
                <a:gd name="connsiteY419" fmla="*/ 1574208 h 1590675"/>
                <a:gd name="connsiteX420" fmla="*/ 3318034 w 5791200"/>
                <a:gd name="connsiteY420" fmla="*/ 1531346 h 1590675"/>
                <a:gd name="connsiteX421" fmla="*/ 3368516 w 5791200"/>
                <a:gd name="connsiteY421" fmla="*/ 1528488 h 1590675"/>
                <a:gd name="connsiteX422" fmla="*/ 3394234 w 5791200"/>
                <a:gd name="connsiteY422" fmla="*/ 1528488 h 1590675"/>
                <a:gd name="connsiteX423" fmla="*/ 3405664 w 5791200"/>
                <a:gd name="connsiteY423" fmla="*/ 1561826 h 1590675"/>
                <a:gd name="connsiteX424" fmla="*/ 3444716 w 5791200"/>
                <a:gd name="connsiteY424" fmla="*/ 1584686 h 1590675"/>
                <a:gd name="connsiteX425" fmla="*/ 4210527 w 5791200"/>
                <a:gd name="connsiteY425" fmla="*/ 1389423 h 1590675"/>
                <a:gd name="connsiteX426" fmla="*/ 4210527 w 5791200"/>
                <a:gd name="connsiteY426" fmla="*/ 1417046 h 1590675"/>
                <a:gd name="connsiteX427" fmla="*/ 4208622 w 5791200"/>
                <a:gd name="connsiteY427" fmla="*/ 1523726 h 1590675"/>
                <a:gd name="connsiteX428" fmla="*/ 4154329 w 5791200"/>
                <a:gd name="connsiteY428" fmla="*/ 1566588 h 1590675"/>
                <a:gd name="connsiteX429" fmla="*/ 4107657 w 5791200"/>
                <a:gd name="connsiteY429" fmla="*/ 1519916 h 1590675"/>
                <a:gd name="connsiteX430" fmla="*/ 4107657 w 5791200"/>
                <a:gd name="connsiteY430" fmla="*/ 1429428 h 1590675"/>
                <a:gd name="connsiteX431" fmla="*/ 4107657 w 5791200"/>
                <a:gd name="connsiteY431" fmla="*/ 1390376 h 1590675"/>
                <a:gd name="connsiteX432" fmla="*/ 4080034 w 5791200"/>
                <a:gd name="connsiteY432" fmla="*/ 1390376 h 1590675"/>
                <a:gd name="connsiteX433" fmla="*/ 4079082 w 5791200"/>
                <a:gd name="connsiteY433" fmla="*/ 1399901 h 1590675"/>
                <a:gd name="connsiteX434" fmla="*/ 4079082 w 5791200"/>
                <a:gd name="connsiteY434" fmla="*/ 1521821 h 1590675"/>
                <a:gd name="connsiteX435" fmla="*/ 4150519 w 5791200"/>
                <a:gd name="connsiteY435" fmla="*/ 1591353 h 1590675"/>
                <a:gd name="connsiteX436" fmla="*/ 4236244 w 5791200"/>
                <a:gd name="connsiteY436" fmla="*/ 1527536 h 1590675"/>
                <a:gd name="connsiteX437" fmla="*/ 4237197 w 5791200"/>
                <a:gd name="connsiteY437" fmla="*/ 1410378 h 1590675"/>
                <a:gd name="connsiteX438" fmla="*/ 4236244 w 5791200"/>
                <a:gd name="connsiteY438" fmla="*/ 1390376 h 1590675"/>
                <a:gd name="connsiteX439" fmla="*/ 4210527 w 5791200"/>
                <a:gd name="connsiteY439" fmla="*/ 1389423 h 1590675"/>
                <a:gd name="connsiteX440" fmla="*/ 4718209 w 5791200"/>
                <a:gd name="connsiteY440" fmla="*/ 1391328 h 1590675"/>
                <a:gd name="connsiteX441" fmla="*/ 4679157 w 5791200"/>
                <a:gd name="connsiteY441" fmla="*/ 1411330 h 1590675"/>
                <a:gd name="connsiteX442" fmla="*/ 4630579 w 5791200"/>
                <a:gd name="connsiteY442" fmla="*/ 1556111 h 1590675"/>
                <a:gd name="connsiteX443" fmla="*/ 4574382 w 5791200"/>
                <a:gd name="connsiteY443" fmla="*/ 1390376 h 1590675"/>
                <a:gd name="connsiteX444" fmla="*/ 4542949 w 5791200"/>
                <a:gd name="connsiteY444" fmla="*/ 1390376 h 1590675"/>
                <a:gd name="connsiteX445" fmla="*/ 4613434 w 5791200"/>
                <a:gd name="connsiteY445" fmla="*/ 1578971 h 1590675"/>
                <a:gd name="connsiteX446" fmla="*/ 4631532 w 5791200"/>
                <a:gd name="connsiteY446" fmla="*/ 1586591 h 1590675"/>
                <a:gd name="connsiteX447" fmla="*/ 4649629 w 5791200"/>
                <a:gd name="connsiteY447" fmla="*/ 1578971 h 1590675"/>
                <a:gd name="connsiteX448" fmla="*/ 4718209 w 5791200"/>
                <a:gd name="connsiteY448" fmla="*/ 1391328 h 1590675"/>
                <a:gd name="connsiteX449" fmla="*/ 5410677 w 5791200"/>
                <a:gd name="connsiteY449" fmla="*/ 566463 h 1590675"/>
                <a:gd name="connsiteX450" fmla="*/ 5410677 w 5791200"/>
                <a:gd name="connsiteY450" fmla="*/ 555986 h 1590675"/>
                <a:gd name="connsiteX451" fmla="*/ 5401152 w 5791200"/>
                <a:gd name="connsiteY451" fmla="*/ 490263 h 1590675"/>
                <a:gd name="connsiteX452" fmla="*/ 5379244 w 5791200"/>
                <a:gd name="connsiteY452" fmla="*/ 472165 h 1590675"/>
                <a:gd name="connsiteX453" fmla="*/ 5360194 w 5791200"/>
                <a:gd name="connsiteY453" fmla="*/ 491216 h 1590675"/>
                <a:gd name="connsiteX454" fmla="*/ 5352574 w 5791200"/>
                <a:gd name="connsiteY454" fmla="*/ 619803 h 1590675"/>
                <a:gd name="connsiteX455" fmla="*/ 5382102 w 5791200"/>
                <a:gd name="connsiteY455" fmla="*/ 639806 h 1590675"/>
                <a:gd name="connsiteX456" fmla="*/ 5408772 w 5791200"/>
                <a:gd name="connsiteY456" fmla="*/ 612183 h 1590675"/>
                <a:gd name="connsiteX457" fmla="*/ 5410677 w 5791200"/>
                <a:gd name="connsiteY457" fmla="*/ 566463 h 1590675"/>
                <a:gd name="connsiteX458" fmla="*/ 5546884 w 5791200"/>
                <a:gd name="connsiteY458" fmla="*/ 1391328 h 1590675"/>
                <a:gd name="connsiteX459" fmla="*/ 5580222 w 5791200"/>
                <a:gd name="connsiteY459" fmla="*/ 1442763 h 1590675"/>
                <a:gd name="connsiteX460" fmla="*/ 5621179 w 5791200"/>
                <a:gd name="connsiteY460" fmla="*/ 1575161 h 1590675"/>
                <a:gd name="connsiteX461" fmla="*/ 5623084 w 5791200"/>
                <a:gd name="connsiteY461" fmla="*/ 1584686 h 1590675"/>
                <a:gd name="connsiteX462" fmla="*/ 5649754 w 5791200"/>
                <a:gd name="connsiteY462" fmla="*/ 1584686 h 1590675"/>
                <a:gd name="connsiteX463" fmla="*/ 5649754 w 5791200"/>
                <a:gd name="connsiteY463" fmla="*/ 1540871 h 1590675"/>
                <a:gd name="connsiteX464" fmla="*/ 5668804 w 5791200"/>
                <a:gd name="connsiteY464" fmla="*/ 1476101 h 1590675"/>
                <a:gd name="connsiteX465" fmla="*/ 5723097 w 5791200"/>
                <a:gd name="connsiteY465" fmla="*/ 1390376 h 1590675"/>
                <a:gd name="connsiteX466" fmla="*/ 5680234 w 5791200"/>
                <a:gd name="connsiteY466" fmla="*/ 1408473 h 1590675"/>
                <a:gd name="connsiteX467" fmla="*/ 5635466 w 5791200"/>
                <a:gd name="connsiteY467" fmla="*/ 1481816 h 1590675"/>
                <a:gd name="connsiteX468" fmla="*/ 5592604 w 5791200"/>
                <a:gd name="connsiteY468" fmla="*/ 1410378 h 1590675"/>
                <a:gd name="connsiteX469" fmla="*/ 5546884 w 5791200"/>
                <a:gd name="connsiteY469" fmla="*/ 1391328 h 1590675"/>
                <a:gd name="connsiteX470" fmla="*/ 5445919 w 5791200"/>
                <a:gd name="connsiteY470" fmla="*/ 1412283 h 1590675"/>
                <a:gd name="connsiteX471" fmla="*/ 5445919 w 5791200"/>
                <a:gd name="connsiteY471" fmla="*/ 1585638 h 1590675"/>
                <a:gd name="connsiteX472" fmla="*/ 5474494 w 5791200"/>
                <a:gd name="connsiteY472" fmla="*/ 1585638 h 1590675"/>
                <a:gd name="connsiteX473" fmla="*/ 5474494 w 5791200"/>
                <a:gd name="connsiteY473" fmla="*/ 1411330 h 1590675"/>
                <a:gd name="connsiteX474" fmla="*/ 5539264 w 5791200"/>
                <a:gd name="connsiteY474" fmla="*/ 1411330 h 1590675"/>
                <a:gd name="connsiteX475" fmla="*/ 5539264 w 5791200"/>
                <a:gd name="connsiteY475" fmla="*/ 1390376 h 1590675"/>
                <a:gd name="connsiteX476" fmla="*/ 5378291 w 5791200"/>
                <a:gd name="connsiteY476" fmla="*/ 1390376 h 1590675"/>
                <a:gd name="connsiteX477" fmla="*/ 5380197 w 5791200"/>
                <a:gd name="connsiteY477" fmla="*/ 1412283 h 1590675"/>
                <a:gd name="connsiteX478" fmla="*/ 5445919 w 5791200"/>
                <a:gd name="connsiteY478" fmla="*/ 1412283 h 1590675"/>
                <a:gd name="connsiteX479" fmla="*/ 3493294 w 5791200"/>
                <a:gd name="connsiteY479" fmla="*/ 1562778 h 1590675"/>
                <a:gd name="connsiteX480" fmla="*/ 3493294 w 5791200"/>
                <a:gd name="connsiteY480" fmla="*/ 1390376 h 1590675"/>
                <a:gd name="connsiteX481" fmla="*/ 3467577 w 5791200"/>
                <a:gd name="connsiteY481" fmla="*/ 1390376 h 1590675"/>
                <a:gd name="connsiteX482" fmla="*/ 3467577 w 5791200"/>
                <a:gd name="connsiteY482" fmla="*/ 1586591 h 1590675"/>
                <a:gd name="connsiteX483" fmla="*/ 3593307 w 5791200"/>
                <a:gd name="connsiteY483" fmla="*/ 1586591 h 1590675"/>
                <a:gd name="connsiteX484" fmla="*/ 3593307 w 5791200"/>
                <a:gd name="connsiteY484" fmla="*/ 1563730 h 1590675"/>
                <a:gd name="connsiteX485" fmla="*/ 3493294 w 5791200"/>
                <a:gd name="connsiteY485" fmla="*/ 1562778 h 1590675"/>
                <a:gd name="connsiteX486" fmla="*/ 4607719 w 5791200"/>
                <a:gd name="connsiteY486" fmla="*/ 784586 h 1590675"/>
                <a:gd name="connsiteX487" fmla="*/ 4606766 w 5791200"/>
                <a:gd name="connsiteY487" fmla="*/ 787443 h 1590675"/>
                <a:gd name="connsiteX488" fmla="*/ 4592479 w 5791200"/>
                <a:gd name="connsiteY488" fmla="*/ 788396 h 1590675"/>
                <a:gd name="connsiteX489" fmla="*/ 4554379 w 5791200"/>
                <a:gd name="connsiteY489" fmla="*/ 817923 h 1590675"/>
                <a:gd name="connsiteX490" fmla="*/ 4586764 w 5791200"/>
                <a:gd name="connsiteY490" fmla="*/ 856975 h 1590675"/>
                <a:gd name="connsiteX491" fmla="*/ 4624864 w 5791200"/>
                <a:gd name="connsiteY491" fmla="*/ 866500 h 1590675"/>
                <a:gd name="connsiteX492" fmla="*/ 4665822 w 5791200"/>
                <a:gd name="connsiteY492" fmla="*/ 854118 h 1590675"/>
                <a:gd name="connsiteX493" fmla="*/ 4653439 w 5791200"/>
                <a:gd name="connsiteY493" fmla="*/ 800778 h 1590675"/>
                <a:gd name="connsiteX494" fmla="*/ 4607719 w 5791200"/>
                <a:gd name="connsiteY494" fmla="*/ 784586 h 1590675"/>
                <a:gd name="connsiteX495" fmla="*/ 2448402 w 5791200"/>
                <a:gd name="connsiteY495" fmla="*/ 505503 h 1590675"/>
                <a:gd name="connsiteX496" fmla="*/ 2430304 w 5791200"/>
                <a:gd name="connsiteY496" fmla="*/ 462640 h 1590675"/>
                <a:gd name="connsiteX497" fmla="*/ 2391252 w 5791200"/>
                <a:gd name="connsiteY497" fmla="*/ 448353 h 1590675"/>
                <a:gd name="connsiteX498" fmla="*/ 2367439 w 5791200"/>
                <a:gd name="connsiteY498" fmla="*/ 478833 h 1590675"/>
                <a:gd name="connsiteX499" fmla="*/ 2380774 w 5791200"/>
                <a:gd name="connsiteY499" fmla="*/ 538841 h 1590675"/>
                <a:gd name="connsiteX500" fmla="*/ 2411254 w 5791200"/>
                <a:gd name="connsiteY500" fmla="*/ 557891 h 1590675"/>
                <a:gd name="connsiteX501" fmla="*/ 2440782 w 5791200"/>
                <a:gd name="connsiteY501" fmla="*/ 535031 h 1590675"/>
                <a:gd name="connsiteX502" fmla="*/ 2448402 w 5791200"/>
                <a:gd name="connsiteY502" fmla="*/ 505503 h 1590675"/>
                <a:gd name="connsiteX503" fmla="*/ 5346859 w 5791200"/>
                <a:gd name="connsiteY503" fmla="*/ 1585638 h 1590675"/>
                <a:gd name="connsiteX504" fmla="*/ 5346859 w 5791200"/>
                <a:gd name="connsiteY504" fmla="*/ 1389423 h 1590675"/>
                <a:gd name="connsiteX505" fmla="*/ 5322094 w 5791200"/>
                <a:gd name="connsiteY505" fmla="*/ 1389423 h 1590675"/>
                <a:gd name="connsiteX506" fmla="*/ 5322094 w 5791200"/>
                <a:gd name="connsiteY506" fmla="*/ 1585638 h 1590675"/>
                <a:gd name="connsiteX507" fmla="*/ 5346859 w 5791200"/>
                <a:gd name="connsiteY507" fmla="*/ 1585638 h 1590675"/>
                <a:gd name="connsiteX508" fmla="*/ 792956 w 5791200"/>
                <a:gd name="connsiteY508" fmla="*/ 1586591 h 1590675"/>
                <a:gd name="connsiteX509" fmla="*/ 792956 w 5791200"/>
                <a:gd name="connsiteY509" fmla="*/ 1390376 h 1590675"/>
                <a:gd name="connsiteX510" fmla="*/ 768191 w 5791200"/>
                <a:gd name="connsiteY510" fmla="*/ 1390376 h 1590675"/>
                <a:gd name="connsiteX511" fmla="*/ 768191 w 5791200"/>
                <a:gd name="connsiteY511" fmla="*/ 1586591 h 1590675"/>
                <a:gd name="connsiteX512" fmla="*/ 792956 w 5791200"/>
                <a:gd name="connsiteY512" fmla="*/ 1586591 h 1590675"/>
                <a:gd name="connsiteX513" fmla="*/ 4509611 w 5791200"/>
                <a:gd name="connsiteY513" fmla="*/ 1585638 h 1590675"/>
                <a:gd name="connsiteX514" fmla="*/ 4509611 w 5791200"/>
                <a:gd name="connsiteY514" fmla="*/ 1389423 h 1590675"/>
                <a:gd name="connsiteX515" fmla="*/ 4484847 w 5791200"/>
                <a:gd name="connsiteY515" fmla="*/ 1389423 h 1590675"/>
                <a:gd name="connsiteX516" fmla="*/ 4484847 w 5791200"/>
                <a:gd name="connsiteY516" fmla="*/ 1585638 h 1590675"/>
                <a:gd name="connsiteX517" fmla="*/ 4509611 w 5791200"/>
                <a:gd name="connsiteY517" fmla="*/ 1585638 h 1590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Lst>
              <a:rect l="l" t="t" r="r" b="b"/>
              <a:pathLst>
                <a:path w="5791200" h="1590675">
                  <a:moveTo>
                    <a:pt x="3724752" y="443590"/>
                  </a:moveTo>
                  <a:cubicBezTo>
                    <a:pt x="3723799" y="441685"/>
                    <a:pt x="3722846" y="440733"/>
                    <a:pt x="3721894" y="438828"/>
                  </a:cubicBezTo>
                  <a:cubicBezTo>
                    <a:pt x="3751421" y="413110"/>
                    <a:pt x="3781902" y="389298"/>
                    <a:pt x="3811429" y="362628"/>
                  </a:cubicBezTo>
                  <a:cubicBezTo>
                    <a:pt x="3831432" y="344531"/>
                    <a:pt x="3850482" y="325481"/>
                    <a:pt x="3867627" y="304526"/>
                  </a:cubicBezTo>
                  <a:cubicBezTo>
                    <a:pt x="3880009" y="289285"/>
                    <a:pt x="3879057" y="270235"/>
                    <a:pt x="3866674" y="252138"/>
                  </a:cubicBezTo>
                  <a:cubicBezTo>
                    <a:pt x="3854291" y="234993"/>
                    <a:pt x="3836194" y="231183"/>
                    <a:pt x="3819049" y="237851"/>
                  </a:cubicBezTo>
                  <a:cubicBezTo>
                    <a:pt x="3796189" y="245470"/>
                    <a:pt x="3775234" y="257853"/>
                    <a:pt x="3753327" y="268331"/>
                  </a:cubicBezTo>
                  <a:cubicBezTo>
                    <a:pt x="3743802" y="273093"/>
                    <a:pt x="3734277" y="277856"/>
                    <a:pt x="3722846" y="282618"/>
                  </a:cubicBezTo>
                  <a:cubicBezTo>
                    <a:pt x="3721894" y="274998"/>
                    <a:pt x="3720941" y="271188"/>
                    <a:pt x="3720941" y="266426"/>
                  </a:cubicBezTo>
                  <a:cubicBezTo>
                    <a:pt x="3719989" y="240708"/>
                    <a:pt x="3719036" y="215943"/>
                    <a:pt x="3717132" y="190226"/>
                  </a:cubicBezTo>
                  <a:cubicBezTo>
                    <a:pt x="3716179" y="172128"/>
                    <a:pt x="3702844" y="159745"/>
                    <a:pt x="3686652" y="158793"/>
                  </a:cubicBezTo>
                  <a:cubicBezTo>
                    <a:pt x="3670459" y="157840"/>
                    <a:pt x="3662839" y="173081"/>
                    <a:pt x="3660934" y="188320"/>
                  </a:cubicBezTo>
                  <a:cubicBezTo>
                    <a:pt x="3659982" y="197845"/>
                    <a:pt x="3658077" y="207370"/>
                    <a:pt x="3659029" y="216895"/>
                  </a:cubicBezTo>
                  <a:cubicBezTo>
                    <a:pt x="3659982" y="252138"/>
                    <a:pt x="3647599" y="282618"/>
                    <a:pt x="3632359" y="313098"/>
                  </a:cubicBezTo>
                  <a:cubicBezTo>
                    <a:pt x="3629502" y="318813"/>
                    <a:pt x="3624739" y="322623"/>
                    <a:pt x="3620929" y="327385"/>
                  </a:cubicBezTo>
                  <a:cubicBezTo>
                    <a:pt x="3619024" y="326433"/>
                    <a:pt x="3617119" y="325481"/>
                    <a:pt x="3615214" y="325481"/>
                  </a:cubicBezTo>
                  <a:cubicBezTo>
                    <a:pt x="3616166" y="311193"/>
                    <a:pt x="3617119" y="296906"/>
                    <a:pt x="3619024" y="283571"/>
                  </a:cubicBezTo>
                  <a:cubicBezTo>
                    <a:pt x="3620929" y="260710"/>
                    <a:pt x="3624739" y="236898"/>
                    <a:pt x="3622834" y="214038"/>
                  </a:cubicBezTo>
                  <a:cubicBezTo>
                    <a:pt x="3621882" y="204513"/>
                    <a:pt x="3611404" y="191178"/>
                    <a:pt x="3602832" y="188320"/>
                  </a:cubicBezTo>
                  <a:cubicBezTo>
                    <a:pt x="3596164" y="186415"/>
                    <a:pt x="3581877" y="196893"/>
                    <a:pt x="3577114" y="205465"/>
                  </a:cubicBezTo>
                  <a:cubicBezTo>
                    <a:pt x="3569494" y="217848"/>
                    <a:pt x="3567589" y="232135"/>
                    <a:pt x="3562827" y="246423"/>
                  </a:cubicBezTo>
                  <a:cubicBezTo>
                    <a:pt x="3548539" y="292143"/>
                    <a:pt x="3535204" y="338815"/>
                    <a:pt x="3518059" y="382631"/>
                  </a:cubicBezTo>
                  <a:cubicBezTo>
                    <a:pt x="3513296" y="395013"/>
                    <a:pt x="3498057" y="407396"/>
                    <a:pt x="3485674" y="414063"/>
                  </a:cubicBezTo>
                  <a:cubicBezTo>
                    <a:pt x="3451384" y="429303"/>
                    <a:pt x="3415189" y="441685"/>
                    <a:pt x="3378994" y="455021"/>
                  </a:cubicBezTo>
                  <a:cubicBezTo>
                    <a:pt x="3349466" y="465498"/>
                    <a:pt x="3338036" y="479785"/>
                    <a:pt x="3344704" y="497883"/>
                  </a:cubicBezTo>
                  <a:cubicBezTo>
                    <a:pt x="3352324" y="516933"/>
                    <a:pt x="3368516" y="520743"/>
                    <a:pt x="3398996" y="508360"/>
                  </a:cubicBezTo>
                  <a:cubicBezTo>
                    <a:pt x="3433286" y="495025"/>
                    <a:pt x="3468529" y="481691"/>
                    <a:pt x="3504724" y="467403"/>
                  </a:cubicBezTo>
                  <a:cubicBezTo>
                    <a:pt x="3508534" y="506456"/>
                    <a:pt x="3510439" y="540746"/>
                    <a:pt x="3472339" y="562653"/>
                  </a:cubicBezTo>
                  <a:cubicBezTo>
                    <a:pt x="3459957" y="570273"/>
                    <a:pt x="3448527" y="579798"/>
                    <a:pt x="3437096" y="588371"/>
                  </a:cubicBezTo>
                  <a:cubicBezTo>
                    <a:pt x="3387566" y="627423"/>
                    <a:pt x="3337084" y="666475"/>
                    <a:pt x="3287554" y="707433"/>
                  </a:cubicBezTo>
                  <a:cubicBezTo>
                    <a:pt x="3276124" y="716958"/>
                    <a:pt x="3267552" y="730293"/>
                    <a:pt x="3259932" y="743628"/>
                  </a:cubicBezTo>
                  <a:cubicBezTo>
                    <a:pt x="3252311" y="757916"/>
                    <a:pt x="3260884" y="769346"/>
                    <a:pt x="3277077" y="766488"/>
                  </a:cubicBezTo>
                  <a:cubicBezTo>
                    <a:pt x="3289459" y="764583"/>
                    <a:pt x="3302794" y="758868"/>
                    <a:pt x="3312319" y="752200"/>
                  </a:cubicBezTo>
                  <a:cubicBezTo>
                    <a:pt x="3348514" y="725531"/>
                    <a:pt x="3384709" y="697908"/>
                    <a:pt x="3418999" y="669333"/>
                  </a:cubicBezTo>
                  <a:cubicBezTo>
                    <a:pt x="3445669" y="647425"/>
                    <a:pt x="3476149" y="633138"/>
                    <a:pt x="3509486" y="626471"/>
                  </a:cubicBezTo>
                  <a:cubicBezTo>
                    <a:pt x="3533299" y="621708"/>
                    <a:pt x="3557111" y="617898"/>
                    <a:pt x="3580924" y="615041"/>
                  </a:cubicBezTo>
                  <a:cubicBezTo>
                    <a:pt x="3587591" y="614088"/>
                    <a:pt x="3595211" y="616946"/>
                    <a:pt x="3601879" y="617898"/>
                  </a:cubicBezTo>
                  <a:cubicBezTo>
                    <a:pt x="3600927" y="625518"/>
                    <a:pt x="3600927" y="633138"/>
                    <a:pt x="3597116" y="639806"/>
                  </a:cubicBezTo>
                  <a:cubicBezTo>
                    <a:pt x="3594259" y="647425"/>
                    <a:pt x="3588544" y="654093"/>
                    <a:pt x="3582829" y="659808"/>
                  </a:cubicBezTo>
                  <a:cubicBezTo>
                    <a:pt x="3564732" y="681716"/>
                    <a:pt x="3544729" y="701718"/>
                    <a:pt x="3527584" y="724578"/>
                  </a:cubicBezTo>
                  <a:cubicBezTo>
                    <a:pt x="3517107" y="736961"/>
                    <a:pt x="3508534" y="752200"/>
                    <a:pt x="3501866" y="766488"/>
                  </a:cubicBezTo>
                  <a:cubicBezTo>
                    <a:pt x="3496152" y="778871"/>
                    <a:pt x="3499009" y="794111"/>
                    <a:pt x="3513296" y="796968"/>
                  </a:cubicBezTo>
                  <a:cubicBezTo>
                    <a:pt x="3527584" y="799825"/>
                    <a:pt x="3543777" y="796968"/>
                    <a:pt x="3558064" y="794111"/>
                  </a:cubicBezTo>
                  <a:cubicBezTo>
                    <a:pt x="3569494" y="792206"/>
                    <a:pt x="3580924" y="787443"/>
                    <a:pt x="3591402" y="783633"/>
                  </a:cubicBezTo>
                  <a:cubicBezTo>
                    <a:pt x="3586639" y="794111"/>
                    <a:pt x="3583782" y="806493"/>
                    <a:pt x="3576161" y="814113"/>
                  </a:cubicBezTo>
                  <a:cubicBezTo>
                    <a:pt x="3541871" y="850308"/>
                    <a:pt x="3517107" y="893171"/>
                    <a:pt x="3508534" y="941748"/>
                  </a:cubicBezTo>
                  <a:cubicBezTo>
                    <a:pt x="3503771" y="966513"/>
                    <a:pt x="3506629" y="994136"/>
                    <a:pt x="3513296" y="1018900"/>
                  </a:cubicBezTo>
                  <a:cubicBezTo>
                    <a:pt x="3521869" y="1051286"/>
                    <a:pt x="3544729" y="1058906"/>
                    <a:pt x="3576161" y="1047475"/>
                  </a:cubicBezTo>
                  <a:cubicBezTo>
                    <a:pt x="3581877" y="1045571"/>
                    <a:pt x="3588544" y="1045571"/>
                    <a:pt x="3601879" y="1044618"/>
                  </a:cubicBezTo>
                  <a:cubicBezTo>
                    <a:pt x="3594259" y="1062716"/>
                    <a:pt x="3588544" y="1075098"/>
                    <a:pt x="3582829" y="1087480"/>
                  </a:cubicBezTo>
                  <a:cubicBezTo>
                    <a:pt x="3574257" y="1103673"/>
                    <a:pt x="3562827" y="1119866"/>
                    <a:pt x="3558064" y="1137011"/>
                  </a:cubicBezTo>
                  <a:cubicBezTo>
                    <a:pt x="3547586" y="1171301"/>
                    <a:pt x="3551396" y="1205591"/>
                    <a:pt x="3579019" y="1232261"/>
                  </a:cubicBezTo>
                  <a:cubicBezTo>
                    <a:pt x="3597116" y="1249405"/>
                    <a:pt x="3618071" y="1251311"/>
                    <a:pt x="3637121" y="1235118"/>
                  </a:cubicBezTo>
                  <a:cubicBezTo>
                    <a:pt x="3647599" y="1226546"/>
                    <a:pt x="3657124" y="1215116"/>
                    <a:pt x="3661886" y="1202733"/>
                  </a:cubicBezTo>
                  <a:cubicBezTo>
                    <a:pt x="3672364" y="1175111"/>
                    <a:pt x="3679984" y="1146536"/>
                    <a:pt x="3688557" y="1117961"/>
                  </a:cubicBezTo>
                  <a:cubicBezTo>
                    <a:pt x="3690461" y="1111293"/>
                    <a:pt x="3697129" y="1099863"/>
                    <a:pt x="3699034" y="1099863"/>
                  </a:cubicBezTo>
                  <a:cubicBezTo>
                    <a:pt x="3708559" y="1101768"/>
                    <a:pt x="3719036" y="1105578"/>
                    <a:pt x="3724752" y="1112246"/>
                  </a:cubicBezTo>
                  <a:cubicBezTo>
                    <a:pt x="3732371" y="1120818"/>
                    <a:pt x="3733324" y="1134153"/>
                    <a:pt x="3739991" y="1143678"/>
                  </a:cubicBezTo>
                  <a:cubicBezTo>
                    <a:pt x="3744754" y="1150346"/>
                    <a:pt x="3754279" y="1157966"/>
                    <a:pt x="3760946" y="1157013"/>
                  </a:cubicBezTo>
                  <a:cubicBezTo>
                    <a:pt x="3767614" y="1157013"/>
                    <a:pt x="3778091" y="1148441"/>
                    <a:pt x="3779996" y="1141773"/>
                  </a:cubicBezTo>
                  <a:cubicBezTo>
                    <a:pt x="3789521" y="1109388"/>
                    <a:pt x="3791427" y="1068431"/>
                    <a:pt x="3756184" y="1045571"/>
                  </a:cubicBezTo>
                  <a:cubicBezTo>
                    <a:pt x="3739991" y="1035093"/>
                    <a:pt x="3721894" y="1027473"/>
                    <a:pt x="3703796" y="1023663"/>
                  </a:cubicBezTo>
                  <a:cubicBezTo>
                    <a:pt x="3686652" y="1019853"/>
                    <a:pt x="3676174" y="1012233"/>
                    <a:pt x="3673316" y="995088"/>
                  </a:cubicBezTo>
                  <a:cubicBezTo>
                    <a:pt x="3669507" y="969371"/>
                    <a:pt x="3667602" y="944606"/>
                    <a:pt x="3682841" y="921746"/>
                  </a:cubicBezTo>
                  <a:cubicBezTo>
                    <a:pt x="3725704" y="856023"/>
                    <a:pt x="3740944" y="784586"/>
                    <a:pt x="3732371" y="707433"/>
                  </a:cubicBezTo>
                  <a:cubicBezTo>
                    <a:pt x="3731419" y="696956"/>
                    <a:pt x="3736182" y="683621"/>
                    <a:pt x="3741896" y="674096"/>
                  </a:cubicBezTo>
                  <a:cubicBezTo>
                    <a:pt x="3757136" y="649331"/>
                    <a:pt x="3758089" y="634091"/>
                    <a:pt x="3739991" y="610278"/>
                  </a:cubicBezTo>
                  <a:cubicBezTo>
                    <a:pt x="3734277" y="602658"/>
                    <a:pt x="3727609" y="595991"/>
                    <a:pt x="3721894" y="588371"/>
                  </a:cubicBezTo>
                  <a:cubicBezTo>
                    <a:pt x="3723799" y="590275"/>
                    <a:pt x="3725704" y="591228"/>
                    <a:pt x="3727609" y="593133"/>
                  </a:cubicBezTo>
                  <a:cubicBezTo>
                    <a:pt x="3743802" y="574083"/>
                    <a:pt x="3761899" y="555033"/>
                    <a:pt x="3776186" y="535031"/>
                  </a:cubicBezTo>
                  <a:cubicBezTo>
                    <a:pt x="3790474" y="515028"/>
                    <a:pt x="3792379" y="491216"/>
                    <a:pt x="3781902" y="468356"/>
                  </a:cubicBezTo>
                  <a:cubicBezTo>
                    <a:pt x="3772377" y="448353"/>
                    <a:pt x="3754279" y="446448"/>
                    <a:pt x="3734277" y="447401"/>
                  </a:cubicBezTo>
                  <a:cubicBezTo>
                    <a:pt x="3732371" y="444543"/>
                    <a:pt x="3728561" y="443590"/>
                    <a:pt x="3724752" y="443590"/>
                  </a:cubicBezTo>
                  <a:close/>
                  <a:moveTo>
                    <a:pt x="2496979" y="425493"/>
                  </a:moveTo>
                  <a:cubicBezTo>
                    <a:pt x="2502694" y="448353"/>
                    <a:pt x="2508409" y="468356"/>
                    <a:pt x="2494121" y="487406"/>
                  </a:cubicBezTo>
                  <a:cubicBezTo>
                    <a:pt x="2467452" y="522648"/>
                    <a:pt x="2452211" y="562653"/>
                    <a:pt x="2439829" y="604563"/>
                  </a:cubicBezTo>
                  <a:cubicBezTo>
                    <a:pt x="2430304" y="635996"/>
                    <a:pt x="2436019" y="646473"/>
                    <a:pt x="2467452" y="655998"/>
                  </a:cubicBezTo>
                  <a:cubicBezTo>
                    <a:pt x="2488407" y="661713"/>
                    <a:pt x="2488407" y="667428"/>
                    <a:pt x="2475071" y="682668"/>
                  </a:cubicBezTo>
                  <a:cubicBezTo>
                    <a:pt x="2450307" y="711243"/>
                    <a:pt x="2423636" y="738866"/>
                    <a:pt x="2402682" y="770298"/>
                  </a:cubicBezTo>
                  <a:cubicBezTo>
                    <a:pt x="2337911" y="869358"/>
                    <a:pt x="2275999" y="970323"/>
                    <a:pt x="2213134" y="1071288"/>
                  </a:cubicBezTo>
                  <a:cubicBezTo>
                    <a:pt x="2208371" y="1078908"/>
                    <a:pt x="2204561" y="1088433"/>
                    <a:pt x="2205514" y="1096053"/>
                  </a:cubicBezTo>
                  <a:cubicBezTo>
                    <a:pt x="2206466" y="1104626"/>
                    <a:pt x="2211229" y="1116055"/>
                    <a:pt x="2217896" y="1119866"/>
                  </a:cubicBezTo>
                  <a:cubicBezTo>
                    <a:pt x="2224564" y="1123676"/>
                    <a:pt x="2237899" y="1120818"/>
                    <a:pt x="2243614" y="1116055"/>
                  </a:cubicBezTo>
                  <a:cubicBezTo>
                    <a:pt x="2254091" y="1107483"/>
                    <a:pt x="2263616" y="1097005"/>
                    <a:pt x="2270284" y="1084623"/>
                  </a:cubicBezTo>
                  <a:cubicBezTo>
                    <a:pt x="2330291" y="987468"/>
                    <a:pt x="2388394" y="888408"/>
                    <a:pt x="2463641" y="801731"/>
                  </a:cubicBezTo>
                  <a:cubicBezTo>
                    <a:pt x="2500789" y="758868"/>
                    <a:pt x="2547461" y="723625"/>
                    <a:pt x="2590324" y="686478"/>
                  </a:cubicBezTo>
                  <a:cubicBezTo>
                    <a:pt x="2594134" y="682668"/>
                    <a:pt x="2605564" y="682668"/>
                    <a:pt x="2610327" y="685525"/>
                  </a:cubicBezTo>
                  <a:cubicBezTo>
                    <a:pt x="2615089" y="689336"/>
                    <a:pt x="2616041" y="698861"/>
                    <a:pt x="2615089" y="704575"/>
                  </a:cubicBezTo>
                  <a:cubicBezTo>
                    <a:pt x="2612232" y="716958"/>
                    <a:pt x="2604611" y="727436"/>
                    <a:pt x="2602707" y="738866"/>
                  </a:cubicBezTo>
                  <a:cubicBezTo>
                    <a:pt x="2596039" y="768393"/>
                    <a:pt x="2578894" y="783633"/>
                    <a:pt x="2548414" y="787443"/>
                  </a:cubicBezTo>
                  <a:cubicBezTo>
                    <a:pt x="2533174" y="789348"/>
                    <a:pt x="2524602" y="797921"/>
                    <a:pt x="2521744" y="814113"/>
                  </a:cubicBezTo>
                  <a:cubicBezTo>
                    <a:pt x="2507457" y="904600"/>
                    <a:pt x="2492216" y="996041"/>
                    <a:pt x="2477929" y="1086528"/>
                  </a:cubicBezTo>
                  <a:cubicBezTo>
                    <a:pt x="2474119" y="1111293"/>
                    <a:pt x="2480786" y="1134153"/>
                    <a:pt x="2496979" y="1154155"/>
                  </a:cubicBezTo>
                  <a:cubicBezTo>
                    <a:pt x="2512219" y="1171301"/>
                    <a:pt x="2525554" y="1173205"/>
                    <a:pt x="2543652" y="1158918"/>
                  </a:cubicBezTo>
                  <a:cubicBezTo>
                    <a:pt x="2565559" y="1141773"/>
                    <a:pt x="2582704" y="1119866"/>
                    <a:pt x="2591277" y="1092243"/>
                  </a:cubicBezTo>
                  <a:cubicBezTo>
                    <a:pt x="2595086" y="1077956"/>
                    <a:pt x="2602707" y="1075098"/>
                    <a:pt x="2616041" y="1083671"/>
                  </a:cubicBezTo>
                  <a:cubicBezTo>
                    <a:pt x="2631282" y="1093196"/>
                    <a:pt x="2646521" y="1103673"/>
                    <a:pt x="2662714" y="1110341"/>
                  </a:cubicBezTo>
                  <a:cubicBezTo>
                    <a:pt x="2671286" y="1114151"/>
                    <a:pt x="2687479" y="1114151"/>
                    <a:pt x="2691289" y="1109388"/>
                  </a:cubicBezTo>
                  <a:cubicBezTo>
                    <a:pt x="2697004" y="1101768"/>
                    <a:pt x="2698909" y="1086528"/>
                    <a:pt x="2696052" y="1077003"/>
                  </a:cubicBezTo>
                  <a:cubicBezTo>
                    <a:pt x="2691289" y="1062716"/>
                    <a:pt x="2682716" y="1047475"/>
                    <a:pt x="2671286" y="1036998"/>
                  </a:cubicBezTo>
                  <a:cubicBezTo>
                    <a:pt x="2647474" y="1015091"/>
                    <a:pt x="2644616" y="992231"/>
                    <a:pt x="2656046" y="962703"/>
                  </a:cubicBezTo>
                  <a:cubicBezTo>
                    <a:pt x="2670334" y="925556"/>
                    <a:pt x="2679859" y="886503"/>
                    <a:pt x="2689384" y="848403"/>
                  </a:cubicBezTo>
                  <a:cubicBezTo>
                    <a:pt x="2694146" y="830306"/>
                    <a:pt x="2686527" y="815066"/>
                    <a:pt x="2670334" y="804588"/>
                  </a:cubicBezTo>
                  <a:cubicBezTo>
                    <a:pt x="2657952" y="796968"/>
                    <a:pt x="2645569" y="788396"/>
                    <a:pt x="2633186" y="779823"/>
                  </a:cubicBezTo>
                  <a:cubicBezTo>
                    <a:pt x="2634139" y="776966"/>
                    <a:pt x="2634139" y="774108"/>
                    <a:pt x="2635091" y="773156"/>
                  </a:cubicBezTo>
                  <a:cubicBezTo>
                    <a:pt x="2637949" y="769346"/>
                    <a:pt x="2641759" y="766488"/>
                    <a:pt x="2645569" y="762678"/>
                  </a:cubicBezTo>
                  <a:cubicBezTo>
                    <a:pt x="2689384" y="719816"/>
                    <a:pt x="2713196" y="667428"/>
                    <a:pt x="2727484" y="610278"/>
                  </a:cubicBezTo>
                  <a:cubicBezTo>
                    <a:pt x="2734152" y="584561"/>
                    <a:pt x="2719864" y="570273"/>
                    <a:pt x="2693194" y="573131"/>
                  </a:cubicBezTo>
                  <a:cubicBezTo>
                    <a:pt x="2682716" y="574083"/>
                    <a:pt x="2671286" y="577893"/>
                    <a:pt x="2661761" y="582656"/>
                  </a:cubicBezTo>
                  <a:cubicBezTo>
                    <a:pt x="2641759" y="592181"/>
                    <a:pt x="2622709" y="602658"/>
                    <a:pt x="2602707" y="613136"/>
                  </a:cubicBezTo>
                  <a:cubicBezTo>
                    <a:pt x="2597944" y="615993"/>
                    <a:pt x="2592229" y="616946"/>
                    <a:pt x="2585561" y="618850"/>
                  </a:cubicBezTo>
                  <a:cubicBezTo>
                    <a:pt x="2594134" y="593133"/>
                    <a:pt x="2602707" y="570273"/>
                    <a:pt x="2608421" y="547413"/>
                  </a:cubicBezTo>
                  <a:cubicBezTo>
                    <a:pt x="2613184" y="526458"/>
                    <a:pt x="2603659" y="516933"/>
                    <a:pt x="2582704" y="516933"/>
                  </a:cubicBezTo>
                  <a:cubicBezTo>
                    <a:pt x="2575084" y="516933"/>
                    <a:pt x="2568416" y="515981"/>
                    <a:pt x="2560796" y="515981"/>
                  </a:cubicBezTo>
                  <a:cubicBezTo>
                    <a:pt x="2559844" y="513123"/>
                    <a:pt x="2559844" y="511218"/>
                    <a:pt x="2558891" y="508360"/>
                  </a:cubicBezTo>
                  <a:cubicBezTo>
                    <a:pt x="2570321" y="503598"/>
                    <a:pt x="2581752" y="495978"/>
                    <a:pt x="2594134" y="494073"/>
                  </a:cubicBezTo>
                  <a:cubicBezTo>
                    <a:pt x="2615089" y="490263"/>
                    <a:pt x="2630329" y="481691"/>
                    <a:pt x="2641759" y="464546"/>
                  </a:cubicBezTo>
                  <a:cubicBezTo>
                    <a:pt x="2673191" y="415968"/>
                    <a:pt x="2705577" y="368343"/>
                    <a:pt x="2737009" y="318813"/>
                  </a:cubicBezTo>
                  <a:cubicBezTo>
                    <a:pt x="2749391" y="298810"/>
                    <a:pt x="2734152" y="263568"/>
                    <a:pt x="2709386" y="257853"/>
                  </a:cubicBezTo>
                  <a:cubicBezTo>
                    <a:pt x="2687479" y="252138"/>
                    <a:pt x="2664619" y="248328"/>
                    <a:pt x="2641759" y="247376"/>
                  </a:cubicBezTo>
                  <a:cubicBezTo>
                    <a:pt x="2626519" y="246423"/>
                    <a:pt x="2616041" y="244518"/>
                    <a:pt x="2607469" y="231183"/>
                  </a:cubicBezTo>
                  <a:cubicBezTo>
                    <a:pt x="2593182" y="208323"/>
                    <a:pt x="2567464" y="211181"/>
                    <a:pt x="2554129" y="234993"/>
                  </a:cubicBezTo>
                  <a:cubicBezTo>
                    <a:pt x="2550319" y="242613"/>
                    <a:pt x="2548414" y="252138"/>
                    <a:pt x="2544604" y="259758"/>
                  </a:cubicBezTo>
                  <a:cubicBezTo>
                    <a:pt x="2538889" y="271188"/>
                    <a:pt x="2533174" y="283571"/>
                    <a:pt x="2526507" y="294048"/>
                  </a:cubicBezTo>
                  <a:cubicBezTo>
                    <a:pt x="2523649" y="297858"/>
                    <a:pt x="2516982" y="300715"/>
                    <a:pt x="2513171" y="299763"/>
                  </a:cubicBezTo>
                  <a:cubicBezTo>
                    <a:pt x="2509361" y="298810"/>
                    <a:pt x="2505552" y="292143"/>
                    <a:pt x="2504599" y="288333"/>
                  </a:cubicBezTo>
                  <a:cubicBezTo>
                    <a:pt x="2502694" y="280713"/>
                    <a:pt x="2505552" y="271188"/>
                    <a:pt x="2502694" y="263568"/>
                  </a:cubicBezTo>
                  <a:cubicBezTo>
                    <a:pt x="2499836" y="255948"/>
                    <a:pt x="2495074" y="244518"/>
                    <a:pt x="2489359" y="243565"/>
                  </a:cubicBezTo>
                  <a:cubicBezTo>
                    <a:pt x="2480786" y="241660"/>
                    <a:pt x="2468404" y="244518"/>
                    <a:pt x="2461736" y="250233"/>
                  </a:cubicBezTo>
                  <a:cubicBezTo>
                    <a:pt x="2455069" y="255948"/>
                    <a:pt x="2449354" y="267378"/>
                    <a:pt x="2449354" y="274998"/>
                  </a:cubicBezTo>
                  <a:cubicBezTo>
                    <a:pt x="2451259" y="313098"/>
                    <a:pt x="2433161" y="343578"/>
                    <a:pt x="2417921" y="375963"/>
                  </a:cubicBezTo>
                  <a:cubicBezTo>
                    <a:pt x="2415064" y="382631"/>
                    <a:pt x="2410302" y="393108"/>
                    <a:pt x="2412207" y="396918"/>
                  </a:cubicBezTo>
                  <a:cubicBezTo>
                    <a:pt x="2425541" y="415968"/>
                    <a:pt x="2440782" y="435018"/>
                    <a:pt x="2457927" y="450258"/>
                  </a:cubicBezTo>
                  <a:cubicBezTo>
                    <a:pt x="2459832" y="452163"/>
                    <a:pt x="2479834" y="435971"/>
                    <a:pt x="2491264" y="428351"/>
                  </a:cubicBezTo>
                  <a:cubicBezTo>
                    <a:pt x="2490311" y="430256"/>
                    <a:pt x="2492216" y="429303"/>
                    <a:pt x="2496979" y="425493"/>
                  </a:cubicBezTo>
                  <a:close/>
                  <a:moveTo>
                    <a:pt x="5505927" y="393108"/>
                  </a:moveTo>
                  <a:cubicBezTo>
                    <a:pt x="5489734" y="360723"/>
                    <a:pt x="5475447" y="328338"/>
                    <a:pt x="5459254" y="295953"/>
                  </a:cubicBezTo>
                  <a:cubicBezTo>
                    <a:pt x="5451634" y="281665"/>
                    <a:pt x="5444014" y="266426"/>
                    <a:pt x="5433536" y="254043"/>
                  </a:cubicBezTo>
                  <a:cubicBezTo>
                    <a:pt x="5424011" y="242613"/>
                    <a:pt x="5412582" y="225468"/>
                    <a:pt x="5394484" y="238803"/>
                  </a:cubicBezTo>
                  <a:cubicBezTo>
                    <a:pt x="5376386" y="251185"/>
                    <a:pt x="5386864" y="268331"/>
                    <a:pt x="5394484" y="282618"/>
                  </a:cubicBezTo>
                  <a:cubicBezTo>
                    <a:pt x="5403057" y="298810"/>
                    <a:pt x="5412582" y="314051"/>
                    <a:pt x="5419249" y="330243"/>
                  </a:cubicBezTo>
                  <a:cubicBezTo>
                    <a:pt x="5439252" y="377868"/>
                    <a:pt x="5457349" y="425493"/>
                    <a:pt x="5476399" y="474071"/>
                  </a:cubicBezTo>
                  <a:cubicBezTo>
                    <a:pt x="5486877" y="500741"/>
                    <a:pt x="5488782" y="502646"/>
                    <a:pt x="5517357" y="497883"/>
                  </a:cubicBezTo>
                  <a:cubicBezTo>
                    <a:pt x="5530691" y="495978"/>
                    <a:pt x="5533549" y="500741"/>
                    <a:pt x="5533549" y="512171"/>
                  </a:cubicBezTo>
                  <a:cubicBezTo>
                    <a:pt x="5533549" y="534078"/>
                    <a:pt x="5526882" y="553128"/>
                    <a:pt x="5511641" y="568368"/>
                  </a:cubicBezTo>
                  <a:cubicBezTo>
                    <a:pt x="5452586" y="628375"/>
                    <a:pt x="5392579" y="687431"/>
                    <a:pt x="5332572" y="746486"/>
                  </a:cubicBezTo>
                  <a:cubicBezTo>
                    <a:pt x="5312569" y="766488"/>
                    <a:pt x="5292566" y="786491"/>
                    <a:pt x="5274469" y="807446"/>
                  </a:cubicBezTo>
                  <a:cubicBezTo>
                    <a:pt x="5263039" y="820781"/>
                    <a:pt x="5255419" y="837925"/>
                    <a:pt x="5267802" y="852213"/>
                  </a:cubicBezTo>
                  <a:cubicBezTo>
                    <a:pt x="5282089" y="867453"/>
                    <a:pt x="5300186" y="858881"/>
                    <a:pt x="5315427" y="852213"/>
                  </a:cubicBezTo>
                  <a:cubicBezTo>
                    <a:pt x="5318284" y="851261"/>
                    <a:pt x="5320189" y="849356"/>
                    <a:pt x="5322094" y="847450"/>
                  </a:cubicBezTo>
                  <a:cubicBezTo>
                    <a:pt x="5355432" y="816971"/>
                    <a:pt x="5388769" y="786491"/>
                    <a:pt x="5422107" y="755058"/>
                  </a:cubicBezTo>
                  <a:cubicBezTo>
                    <a:pt x="5445919" y="732198"/>
                    <a:pt x="5468779" y="707433"/>
                    <a:pt x="5494497" y="687431"/>
                  </a:cubicBezTo>
                  <a:cubicBezTo>
                    <a:pt x="5537359" y="655046"/>
                    <a:pt x="5577364" y="620756"/>
                    <a:pt x="5603082" y="573131"/>
                  </a:cubicBezTo>
                  <a:cubicBezTo>
                    <a:pt x="5606891" y="566463"/>
                    <a:pt x="5609749" y="559796"/>
                    <a:pt x="5614511" y="553128"/>
                  </a:cubicBezTo>
                  <a:cubicBezTo>
                    <a:pt x="5623084" y="541698"/>
                    <a:pt x="5630704" y="544556"/>
                    <a:pt x="5635466" y="555986"/>
                  </a:cubicBezTo>
                  <a:cubicBezTo>
                    <a:pt x="5638324" y="561700"/>
                    <a:pt x="5639277" y="570273"/>
                    <a:pt x="5636419" y="575988"/>
                  </a:cubicBezTo>
                  <a:cubicBezTo>
                    <a:pt x="5625941" y="605516"/>
                    <a:pt x="5616416" y="635996"/>
                    <a:pt x="5602129" y="663618"/>
                  </a:cubicBezTo>
                  <a:cubicBezTo>
                    <a:pt x="5571649" y="721721"/>
                    <a:pt x="5519261" y="761725"/>
                    <a:pt x="5477352" y="809350"/>
                  </a:cubicBezTo>
                  <a:cubicBezTo>
                    <a:pt x="5455444" y="834116"/>
                    <a:pt x="5454491" y="839831"/>
                    <a:pt x="5476399" y="864596"/>
                  </a:cubicBezTo>
                  <a:cubicBezTo>
                    <a:pt x="5482114" y="871263"/>
                    <a:pt x="5489734" y="876978"/>
                    <a:pt x="5495449" y="883646"/>
                  </a:cubicBezTo>
                  <a:cubicBezTo>
                    <a:pt x="5502116" y="893171"/>
                    <a:pt x="5511641" y="901743"/>
                    <a:pt x="5513547" y="913173"/>
                  </a:cubicBezTo>
                  <a:cubicBezTo>
                    <a:pt x="5521166" y="950321"/>
                    <a:pt x="5518309" y="986516"/>
                    <a:pt x="5498307" y="1020806"/>
                  </a:cubicBezTo>
                  <a:cubicBezTo>
                    <a:pt x="5478304" y="1055096"/>
                    <a:pt x="5460207" y="1091291"/>
                    <a:pt x="5443061" y="1127486"/>
                  </a:cubicBezTo>
                  <a:cubicBezTo>
                    <a:pt x="5431632" y="1150346"/>
                    <a:pt x="5442109" y="1174158"/>
                    <a:pt x="5464969" y="1183683"/>
                  </a:cubicBezTo>
                  <a:cubicBezTo>
                    <a:pt x="5521166" y="1207496"/>
                    <a:pt x="5575459" y="1194161"/>
                    <a:pt x="5613559" y="1147488"/>
                  </a:cubicBezTo>
                  <a:cubicBezTo>
                    <a:pt x="5639277" y="1115103"/>
                    <a:pt x="5647849" y="1047475"/>
                    <a:pt x="5624036" y="1017948"/>
                  </a:cubicBezTo>
                  <a:cubicBezTo>
                    <a:pt x="5606891" y="996041"/>
                    <a:pt x="5602129" y="980800"/>
                    <a:pt x="5623084" y="959846"/>
                  </a:cubicBezTo>
                  <a:cubicBezTo>
                    <a:pt x="5630704" y="952225"/>
                    <a:pt x="5630704" y="933175"/>
                    <a:pt x="5625941" y="921746"/>
                  </a:cubicBezTo>
                  <a:cubicBezTo>
                    <a:pt x="5624036" y="915078"/>
                    <a:pt x="5605939" y="912221"/>
                    <a:pt x="5595461" y="911268"/>
                  </a:cubicBezTo>
                  <a:cubicBezTo>
                    <a:pt x="5573554" y="910316"/>
                    <a:pt x="5569744" y="906506"/>
                    <a:pt x="5565934" y="884598"/>
                  </a:cubicBezTo>
                  <a:cubicBezTo>
                    <a:pt x="5563077" y="868406"/>
                    <a:pt x="5557361" y="851261"/>
                    <a:pt x="5547836" y="837925"/>
                  </a:cubicBezTo>
                  <a:cubicBezTo>
                    <a:pt x="5537359" y="822686"/>
                    <a:pt x="5536407" y="813161"/>
                    <a:pt x="5549741" y="800778"/>
                  </a:cubicBezTo>
                  <a:cubicBezTo>
                    <a:pt x="5583079" y="769346"/>
                    <a:pt x="5615464" y="736961"/>
                    <a:pt x="5648802" y="706481"/>
                  </a:cubicBezTo>
                  <a:cubicBezTo>
                    <a:pt x="5675472" y="681716"/>
                    <a:pt x="5690711" y="651236"/>
                    <a:pt x="5702141" y="616946"/>
                  </a:cubicBezTo>
                  <a:cubicBezTo>
                    <a:pt x="5709761" y="593133"/>
                    <a:pt x="5716429" y="569321"/>
                    <a:pt x="5728811" y="548366"/>
                  </a:cubicBezTo>
                  <a:cubicBezTo>
                    <a:pt x="5748814" y="515028"/>
                    <a:pt x="5746909" y="482643"/>
                    <a:pt x="5728811" y="450258"/>
                  </a:cubicBezTo>
                  <a:cubicBezTo>
                    <a:pt x="5718334" y="431208"/>
                    <a:pt x="5718334" y="415968"/>
                    <a:pt x="5726907" y="397871"/>
                  </a:cubicBezTo>
                  <a:cubicBezTo>
                    <a:pt x="5741194" y="368343"/>
                    <a:pt x="5757386" y="340721"/>
                    <a:pt x="5767864" y="310240"/>
                  </a:cubicBezTo>
                  <a:cubicBezTo>
                    <a:pt x="5777389" y="284523"/>
                    <a:pt x="5782152" y="257853"/>
                    <a:pt x="5786914" y="231183"/>
                  </a:cubicBezTo>
                  <a:cubicBezTo>
                    <a:pt x="5787866" y="222610"/>
                    <a:pt x="5782152" y="211181"/>
                    <a:pt x="5775484" y="204513"/>
                  </a:cubicBezTo>
                  <a:cubicBezTo>
                    <a:pt x="5754529" y="181653"/>
                    <a:pt x="5719286" y="177843"/>
                    <a:pt x="5686902" y="194035"/>
                  </a:cubicBezTo>
                  <a:cubicBezTo>
                    <a:pt x="5660232" y="207370"/>
                    <a:pt x="5634514" y="209276"/>
                    <a:pt x="5608797" y="191178"/>
                  </a:cubicBezTo>
                  <a:cubicBezTo>
                    <a:pt x="5599272" y="185463"/>
                    <a:pt x="5588794" y="180701"/>
                    <a:pt x="5579269" y="175938"/>
                  </a:cubicBezTo>
                  <a:cubicBezTo>
                    <a:pt x="5566886" y="170223"/>
                    <a:pt x="5556409" y="171176"/>
                    <a:pt x="5545932" y="182606"/>
                  </a:cubicBezTo>
                  <a:cubicBezTo>
                    <a:pt x="5538311" y="192131"/>
                    <a:pt x="5527834" y="200703"/>
                    <a:pt x="5517357" y="206418"/>
                  </a:cubicBezTo>
                  <a:cubicBezTo>
                    <a:pt x="5502116" y="214990"/>
                    <a:pt x="5501164" y="226420"/>
                    <a:pt x="5507832" y="239756"/>
                  </a:cubicBezTo>
                  <a:cubicBezTo>
                    <a:pt x="5515452" y="254995"/>
                    <a:pt x="5526882" y="264521"/>
                    <a:pt x="5544979" y="265473"/>
                  </a:cubicBezTo>
                  <a:cubicBezTo>
                    <a:pt x="5557361" y="265473"/>
                    <a:pt x="5570697" y="266426"/>
                    <a:pt x="5581174" y="267378"/>
                  </a:cubicBezTo>
                  <a:cubicBezTo>
                    <a:pt x="5558314" y="310240"/>
                    <a:pt x="5532597" y="351198"/>
                    <a:pt x="5505927" y="393108"/>
                  </a:cubicBezTo>
                  <a:close/>
                  <a:moveTo>
                    <a:pt x="105251" y="796968"/>
                  </a:moveTo>
                  <a:cubicBezTo>
                    <a:pt x="104299" y="775061"/>
                    <a:pt x="102394" y="757916"/>
                    <a:pt x="102394" y="740771"/>
                  </a:cubicBezTo>
                  <a:cubicBezTo>
                    <a:pt x="101441" y="683621"/>
                    <a:pt x="99536" y="627423"/>
                    <a:pt x="100489" y="570273"/>
                  </a:cubicBezTo>
                  <a:cubicBezTo>
                    <a:pt x="101441" y="532173"/>
                    <a:pt x="110966" y="495978"/>
                    <a:pt x="128111" y="461688"/>
                  </a:cubicBezTo>
                  <a:cubicBezTo>
                    <a:pt x="160496" y="395013"/>
                    <a:pt x="185261" y="325481"/>
                    <a:pt x="178594" y="249281"/>
                  </a:cubicBezTo>
                  <a:cubicBezTo>
                    <a:pt x="174784" y="204513"/>
                    <a:pt x="169069" y="159745"/>
                    <a:pt x="133826" y="126408"/>
                  </a:cubicBezTo>
                  <a:cubicBezTo>
                    <a:pt x="118586" y="112120"/>
                    <a:pt x="100489" y="97833"/>
                    <a:pt x="78581" y="107358"/>
                  </a:cubicBezTo>
                  <a:cubicBezTo>
                    <a:pt x="55721" y="116883"/>
                    <a:pt x="53816" y="138790"/>
                    <a:pt x="52864" y="159745"/>
                  </a:cubicBezTo>
                  <a:cubicBezTo>
                    <a:pt x="52864" y="166413"/>
                    <a:pt x="51911" y="174033"/>
                    <a:pt x="53816" y="180701"/>
                  </a:cubicBezTo>
                  <a:cubicBezTo>
                    <a:pt x="60484" y="211181"/>
                    <a:pt x="69056" y="240708"/>
                    <a:pt x="74771" y="270235"/>
                  </a:cubicBezTo>
                  <a:cubicBezTo>
                    <a:pt x="90011" y="351198"/>
                    <a:pt x="74771" y="430256"/>
                    <a:pt x="49054" y="507408"/>
                  </a:cubicBezTo>
                  <a:cubicBezTo>
                    <a:pt x="45244" y="517885"/>
                    <a:pt x="42386" y="528363"/>
                    <a:pt x="41434" y="538841"/>
                  </a:cubicBezTo>
                  <a:cubicBezTo>
                    <a:pt x="37624" y="583608"/>
                    <a:pt x="34766" y="629328"/>
                    <a:pt x="30956" y="674096"/>
                  </a:cubicBezTo>
                  <a:cubicBezTo>
                    <a:pt x="24289" y="756011"/>
                    <a:pt x="17621" y="836973"/>
                    <a:pt x="10001" y="918888"/>
                  </a:cubicBezTo>
                  <a:cubicBezTo>
                    <a:pt x="5239" y="965561"/>
                    <a:pt x="30956" y="998898"/>
                    <a:pt x="61436" y="1028425"/>
                  </a:cubicBezTo>
                  <a:cubicBezTo>
                    <a:pt x="76676" y="1043666"/>
                    <a:pt x="93821" y="1041761"/>
                    <a:pt x="106204" y="1023663"/>
                  </a:cubicBezTo>
                  <a:cubicBezTo>
                    <a:pt x="115729" y="1010328"/>
                    <a:pt x="122396" y="995088"/>
                    <a:pt x="128111" y="979848"/>
                  </a:cubicBezTo>
                  <a:cubicBezTo>
                    <a:pt x="145256" y="934128"/>
                    <a:pt x="157639" y="886503"/>
                    <a:pt x="177641" y="842688"/>
                  </a:cubicBezTo>
                  <a:cubicBezTo>
                    <a:pt x="270986" y="642663"/>
                    <a:pt x="402431" y="469308"/>
                    <a:pt x="564356" y="317860"/>
                  </a:cubicBezTo>
                  <a:cubicBezTo>
                    <a:pt x="628174" y="258806"/>
                    <a:pt x="692944" y="200703"/>
                    <a:pt x="754856" y="139743"/>
                  </a:cubicBezTo>
                  <a:cubicBezTo>
                    <a:pt x="779621" y="115930"/>
                    <a:pt x="800576" y="88308"/>
                    <a:pt x="818674" y="58780"/>
                  </a:cubicBezTo>
                  <a:cubicBezTo>
                    <a:pt x="837724" y="27348"/>
                    <a:pt x="827246" y="10203"/>
                    <a:pt x="789146" y="7345"/>
                  </a:cubicBezTo>
                  <a:cubicBezTo>
                    <a:pt x="750094" y="5440"/>
                    <a:pt x="717709" y="16870"/>
                    <a:pt x="690086" y="48303"/>
                  </a:cubicBezTo>
                  <a:cubicBezTo>
                    <a:pt x="509111" y="254995"/>
                    <a:pt x="328136" y="461688"/>
                    <a:pt x="175736" y="691241"/>
                  </a:cubicBezTo>
                  <a:cubicBezTo>
                    <a:pt x="158591" y="717911"/>
                    <a:pt x="141446" y="744581"/>
                    <a:pt x="123349" y="771250"/>
                  </a:cubicBezTo>
                  <a:cubicBezTo>
                    <a:pt x="120491" y="779823"/>
                    <a:pt x="113824" y="786491"/>
                    <a:pt x="105251" y="796968"/>
                  </a:cubicBezTo>
                  <a:close/>
                  <a:moveTo>
                    <a:pt x="740569" y="802683"/>
                  </a:moveTo>
                  <a:cubicBezTo>
                    <a:pt x="733901" y="707433"/>
                    <a:pt x="729139" y="641711"/>
                    <a:pt x="723424" y="576941"/>
                  </a:cubicBezTo>
                  <a:cubicBezTo>
                    <a:pt x="718661" y="515981"/>
                    <a:pt x="691991" y="467403"/>
                    <a:pt x="635794" y="438828"/>
                  </a:cubicBezTo>
                  <a:cubicBezTo>
                    <a:pt x="612934" y="427398"/>
                    <a:pt x="591026" y="417873"/>
                    <a:pt x="576739" y="394060"/>
                  </a:cubicBezTo>
                  <a:cubicBezTo>
                    <a:pt x="565309" y="375010"/>
                    <a:pt x="544354" y="378821"/>
                    <a:pt x="534829" y="399776"/>
                  </a:cubicBezTo>
                  <a:cubicBezTo>
                    <a:pt x="530066" y="411206"/>
                    <a:pt x="529114" y="423588"/>
                    <a:pt x="525304" y="435018"/>
                  </a:cubicBezTo>
                  <a:cubicBezTo>
                    <a:pt x="522446" y="443590"/>
                    <a:pt x="518636" y="453115"/>
                    <a:pt x="512921" y="458831"/>
                  </a:cubicBezTo>
                  <a:cubicBezTo>
                    <a:pt x="488156" y="481691"/>
                    <a:pt x="460534" y="501693"/>
                    <a:pt x="437674" y="526458"/>
                  </a:cubicBezTo>
                  <a:cubicBezTo>
                    <a:pt x="389096" y="577893"/>
                    <a:pt x="341471" y="631233"/>
                    <a:pt x="295751" y="685525"/>
                  </a:cubicBezTo>
                  <a:cubicBezTo>
                    <a:pt x="276701" y="708386"/>
                    <a:pt x="262414" y="736008"/>
                    <a:pt x="249079" y="763631"/>
                  </a:cubicBezTo>
                  <a:cubicBezTo>
                    <a:pt x="232886" y="798873"/>
                    <a:pt x="242411" y="822686"/>
                    <a:pt x="276701" y="840783"/>
                  </a:cubicBezTo>
                  <a:cubicBezTo>
                    <a:pt x="300514" y="854118"/>
                    <a:pt x="323374" y="867453"/>
                    <a:pt x="348139" y="878883"/>
                  </a:cubicBezTo>
                  <a:cubicBezTo>
                    <a:pt x="367189" y="887456"/>
                    <a:pt x="386239" y="896981"/>
                    <a:pt x="406241" y="898886"/>
                  </a:cubicBezTo>
                  <a:cubicBezTo>
                    <a:pt x="496729" y="908411"/>
                    <a:pt x="530066" y="881741"/>
                    <a:pt x="549116" y="814113"/>
                  </a:cubicBezTo>
                  <a:cubicBezTo>
                    <a:pt x="557689" y="783633"/>
                    <a:pt x="562451" y="751248"/>
                    <a:pt x="565309" y="718863"/>
                  </a:cubicBezTo>
                  <a:cubicBezTo>
                    <a:pt x="569119" y="662666"/>
                    <a:pt x="569119" y="606468"/>
                    <a:pt x="571976" y="550271"/>
                  </a:cubicBezTo>
                  <a:cubicBezTo>
                    <a:pt x="572929" y="535031"/>
                    <a:pt x="574834" y="517885"/>
                    <a:pt x="592931" y="514075"/>
                  </a:cubicBezTo>
                  <a:cubicBezTo>
                    <a:pt x="611981" y="509313"/>
                    <a:pt x="623411" y="522648"/>
                    <a:pt x="629126" y="537888"/>
                  </a:cubicBezTo>
                  <a:cubicBezTo>
                    <a:pt x="637699" y="559796"/>
                    <a:pt x="645319" y="581703"/>
                    <a:pt x="649129" y="604563"/>
                  </a:cubicBezTo>
                  <a:cubicBezTo>
                    <a:pt x="671036" y="730293"/>
                    <a:pt x="672941" y="856975"/>
                    <a:pt x="652939" y="982706"/>
                  </a:cubicBezTo>
                  <a:cubicBezTo>
                    <a:pt x="638651" y="1073193"/>
                    <a:pt x="591026" y="1143678"/>
                    <a:pt x="505301" y="1184636"/>
                  </a:cubicBezTo>
                  <a:cubicBezTo>
                    <a:pt x="490061" y="1191303"/>
                    <a:pt x="472916" y="1193208"/>
                    <a:pt x="457676" y="1198923"/>
                  </a:cubicBezTo>
                  <a:cubicBezTo>
                    <a:pt x="434816" y="1206543"/>
                    <a:pt x="431959" y="1219878"/>
                    <a:pt x="447199" y="1237976"/>
                  </a:cubicBezTo>
                  <a:cubicBezTo>
                    <a:pt x="464344" y="1258930"/>
                    <a:pt x="499586" y="1268455"/>
                    <a:pt x="527209" y="1258930"/>
                  </a:cubicBezTo>
                  <a:cubicBezTo>
                    <a:pt x="571976" y="1242738"/>
                    <a:pt x="611981" y="1218926"/>
                    <a:pt x="648176" y="1187493"/>
                  </a:cubicBezTo>
                  <a:cubicBezTo>
                    <a:pt x="686276" y="1155108"/>
                    <a:pt x="711994" y="1115103"/>
                    <a:pt x="716756" y="1064621"/>
                  </a:cubicBezTo>
                  <a:cubicBezTo>
                    <a:pt x="726281" y="966513"/>
                    <a:pt x="734854" y="869358"/>
                    <a:pt x="740569" y="802683"/>
                  </a:cubicBezTo>
                  <a:close/>
                  <a:moveTo>
                    <a:pt x="1329214" y="872216"/>
                  </a:moveTo>
                  <a:cubicBezTo>
                    <a:pt x="1333976" y="842688"/>
                    <a:pt x="1338739" y="816971"/>
                    <a:pt x="1340644" y="791253"/>
                  </a:cubicBezTo>
                  <a:cubicBezTo>
                    <a:pt x="1343501" y="757916"/>
                    <a:pt x="1325404" y="736008"/>
                    <a:pt x="1295876" y="724578"/>
                  </a:cubicBezTo>
                  <a:cubicBezTo>
                    <a:pt x="1284446" y="719816"/>
                    <a:pt x="1272064" y="709338"/>
                    <a:pt x="1259681" y="722673"/>
                  </a:cubicBezTo>
                  <a:cubicBezTo>
                    <a:pt x="1246346" y="736961"/>
                    <a:pt x="1237774" y="753153"/>
                    <a:pt x="1245394" y="773156"/>
                  </a:cubicBezTo>
                  <a:cubicBezTo>
                    <a:pt x="1247299" y="778871"/>
                    <a:pt x="1251109" y="784586"/>
                    <a:pt x="1254919" y="789348"/>
                  </a:cubicBezTo>
                  <a:cubicBezTo>
                    <a:pt x="1270159" y="809350"/>
                    <a:pt x="1274921" y="833163"/>
                    <a:pt x="1273969" y="857928"/>
                  </a:cubicBezTo>
                  <a:cubicBezTo>
                    <a:pt x="1273016" y="877931"/>
                    <a:pt x="1271111" y="897933"/>
                    <a:pt x="1268254" y="916983"/>
                  </a:cubicBezTo>
                  <a:cubicBezTo>
                    <a:pt x="1266349" y="933175"/>
                    <a:pt x="1266349" y="949368"/>
                    <a:pt x="1281589" y="959846"/>
                  </a:cubicBezTo>
                  <a:cubicBezTo>
                    <a:pt x="1297781" y="970323"/>
                    <a:pt x="1314926" y="967466"/>
                    <a:pt x="1330166" y="956036"/>
                  </a:cubicBezTo>
                  <a:cubicBezTo>
                    <a:pt x="1351121" y="939843"/>
                    <a:pt x="1371124" y="923650"/>
                    <a:pt x="1392079" y="907458"/>
                  </a:cubicBezTo>
                  <a:cubicBezTo>
                    <a:pt x="1412081" y="891266"/>
                    <a:pt x="1417796" y="892218"/>
                    <a:pt x="1428274" y="915078"/>
                  </a:cubicBezTo>
                  <a:cubicBezTo>
                    <a:pt x="1430179" y="919841"/>
                    <a:pt x="1432084" y="926508"/>
                    <a:pt x="1435894" y="929366"/>
                  </a:cubicBezTo>
                  <a:cubicBezTo>
                    <a:pt x="1444466" y="936033"/>
                    <a:pt x="1454944" y="945558"/>
                    <a:pt x="1464469" y="944606"/>
                  </a:cubicBezTo>
                  <a:cubicBezTo>
                    <a:pt x="1472089" y="944606"/>
                    <a:pt x="1482566" y="932223"/>
                    <a:pt x="1486376" y="923650"/>
                  </a:cubicBezTo>
                  <a:cubicBezTo>
                    <a:pt x="1492091" y="908411"/>
                    <a:pt x="1493996" y="891266"/>
                    <a:pt x="1494949" y="875073"/>
                  </a:cubicBezTo>
                  <a:cubicBezTo>
                    <a:pt x="1497806" y="823638"/>
                    <a:pt x="1513999" y="801731"/>
                    <a:pt x="1562576" y="786491"/>
                  </a:cubicBezTo>
                  <a:cubicBezTo>
                    <a:pt x="1574959" y="782681"/>
                    <a:pt x="1581626" y="782681"/>
                    <a:pt x="1581626" y="798873"/>
                  </a:cubicBezTo>
                  <a:cubicBezTo>
                    <a:pt x="1581626" y="844593"/>
                    <a:pt x="1607344" y="868406"/>
                    <a:pt x="1652111" y="857928"/>
                  </a:cubicBezTo>
                  <a:cubicBezTo>
                    <a:pt x="1687354" y="850308"/>
                    <a:pt x="1720691" y="834116"/>
                    <a:pt x="1754029" y="817923"/>
                  </a:cubicBezTo>
                  <a:cubicBezTo>
                    <a:pt x="1764506" y="812208"/>
                    <a:pt x="1774031" y="797921"/>
                    <a:pt x="1778794" y="786491"/>
                  </a:cubicBezTo>
                  <a:cubicBezTo>
                    <a:pt x="1790224" y="757916"/>
                    <a:pt x="1773079" y="734103"/>
                    <a:pt x="1741646" y="736008"/>
                  </a:cubicBezTo>
                  <a:cubicBezTo>
                    <a:pt x="1726406" y="736961"/>
                    <a:pt x="1711166" y="743628"/>
                    <a:pt x="1694974" y="745533"/>
                  </a:cubicBezTo>
                  <a:cubicBezTo>
                    <a:pt x="1684496" y="746486"/>
                    <a:pt x="1674019" y="744581"/>
                    <a:pt x="1664494" y="743628"/>
                  </a:cubicBezTo>
                  <a:cubicBezTo>
                    <a:pt x="1665446" y="732198"/>
                    <a:pt x="1665446" y="720768"/>
                    <a:pt x="1668304" y="710291"/>
                  </a:cubicBezTo>
                  <a:cubicBezTo>
                    <a:pt x="1670209" y="704575"/>
                    <a:pt x="1676876" y="699813"/>
                    <a:pt x="1681639" y="695050"/>
                  </a:cubicBezTo>
                  <a:cubicBezTo>
                    <a:pt x="1721644" y="664571"/>
                    <a:pt x="1761649" y="634091"/>
                    <a:pt x="1801654" y="602658"/>
                  </a:cubicBezTo>
                  <a:cubicBezTo>
                    <a:pt x="1834039" y="576941"/>
                    <a:pt x="1835944" y="567416"/>
                    <a:pt x="1819751" y="529316"/>
                  </a:cubicBezTo>
                  <a:cubicBezTo>
                    <a:pt x="1800701" y="482643"/>
                    <a:pt x="1782604" y="435971"/>
                    <a:pt x="1764506" y="389298"/>
                  </a:cubicBezTo>
                  <a:cubicBezTo>
                    <a:pt x="1756886" y="370248"/>
                    <a:pt x="1744504" y="364533"/>
                    <a:pt x="1724501" y="371201"/>
                  </a:cubicBezTo>
                  <a:cubicBezTo>
                    <a:pt x="1699736" y="379773"/>
                    <a:pt x="1691164" y="401681"/>
                    <a:pt x="1683544" y="422635"/>
                  </a:cubicBezTo>
                  <a:cubicBezTo>
                    <a:pt x="1655921" y="500741"/>
                    <a:pt x="1627346" y="577893"/>
                    <a:pt x="1604486" y="656950"/>
                  </a:cubicBezTo>
                  <a:cubicBezTo>
                    <a:pt x="1591151" y="699813"/>
                    <a:pt x="1560671" y="721721"/>
                    <a:pt x="1525429" y="740771"/>
                  </a:cubicBezTo>
                  <a:cubicBezTo>
                    <a:pt x="1514951" y="746486"/>
                    <a:pt x="1509236" y="741723"/>
                    <a:pt x="1509236" y="731246"/>
                  </a:cubicBezTo>
                  <a:cubicBezTo>
                    <a:pt x="1507331" y="653141"/>
                    <a:pt x="1479709" y="580750"/>
                    <a:pt x="1454944" y="508360"/>
                  </a:cubicBezTo>
                  <a:cubicBezTo>
                    <a:pt x="1451134" y="496931"/>
                    <a:pt x="1438751" y="488358"/>
                    <a:pt x="1430179" y="478833"/>
                  </a:cubicBezTo>
                  <a:cubicBezTo>
                    <a:pt x="1421606" y="490263"/>
                    <a:pt x="1413034" y="501693"/>
                    <a:pt x="1404461" y="514075"/>
                  </a:cubicBezTo>
                  <a:cubicBezTo>
                    <a:pt x="1402556" y="517885"/>
                    <a:pt x="1402556" y="523600"/>
                    <a:pt x="1403509" y="528363"/>
                  </a:cubicBezTo>
                  <a:cubicBezTo>
                    <a:pt x="1404461" y="556938"/>
                    <a:pt x="1405414" y="586466"/>
                    <a:pt x="1407319" y="615041"/>
                  </a:cubicBezTo>
                  <a:cubicBezTo>
                    <a:pt x="1411129" y="658856"/>
                    <a:pt x="1416844" y="702671"/>
                    <a:pt x="1419701" y="746486"/>
                  </a:cubicBezTo>
                  <a:cubicBezTo>
                    <a:pt x="1421606" y="771250"/>
                    <a:pt x="1419701" y="796016"/>
                    <a:pt x="1403509" y="816971"/>
                  </a:cubicBezTo>
                  <a:cubicBezTo>
                    <a:pt x="1385411" y="841736"/>
                    <a:pt x="1362551" y="861738"/>
                    <a:pt x="1329214" y="872216"/>
                  </a:cubicBezTo>
                  <a:close/>
                  <a:moveTo>
                    <a:pt x="4435316" y="740771"/>
                  </a:moveTo>
                  <a:cubicBezTo>
                    <a:pt x="4429602" y="759821"/>
                    <a:pt x="4427697" y="774108"/>
                    <a:pt x="4421029" y="788396"/>
                  </a:cubicBezTo>
                  <a:cubicBezTo>
                    <a:pt x="4403884" y="828400"/>
                    <a:pt x="4384834" y="866500"/>
                    <a:pt x="4367689" y="906506"/>
                  </a:cubicBezTo>
                  <a:cubicBezTo>
                    <a:pt x="4363879" y="914125"/>
                    <a:pt x="4362927" y="929366"/>
                    <a:pt x="4367689" y="934128"/>
                  </a:cubicBezTo>
                  <a:cubicBezTo>
                    <a:pt x="4372452" y="938891"/>
                    <a:pt x="4386739" y="939843"/>
                    <a:pt x="4395311" y="936986"/>
                  </a:cubicBezTo>
                  <a:cubicBezTo>
                    <a:pt x="4420077" y="929366"/>
                    <a:pt x="4436269" y="910316"/>
                    <a:pt x="4445794" y="887456"/>
                  </a:cubicBezTo>
                  <a:cubicBezTo>
                    <a:pt x="4470559" y="829353"/>
                    <a:pt x="4493419" y="770298"/>
                    <a:pt x="4518184" y="712196"/>
                  </a:cubicBezTo>
                  <a:cubicBezTo>
                    <a:pt x="4521041" y="705528"/>
                    <a:pt x="4524852" y="698861"/>
                    <a:pt x="4530566" y="694098"/>
                  </a:cubicBezTo>
                  <a:cubicBezTo>
                    <a:pt x="4561999" y="663618"/>
                    <a:pt x="4594384" y="634091"/>
                    <a:pt x="4624864" y="601706"/>
                  </a:cubicBezTo>
                  <a:cubicBezTo>
                    <a:pt x="4634389" y="592181"/>
                    <a:pt x="4641057" y="577893"/>
                    <a:pt x="4643914" y="564558"/>
                  </a:cubicBezTo>
                  <a:cubicBezTo>
                    <a:pt x="4645819" y="555986"/>
                    <a:pt x="4638199" y="542650"/>
                    <a:pt x="4631532" y="537888"/>
                  </a:cubicBezTo>
                  <a:cubicBezTo>
                    <a:pt x="4624864" y="533125"/>
                    <a:pt x="4611529" y="535983"/>
                    <a:pt x="4602957" y="538841"/>
                  </a:cubicBezTo>
                  <a:cubicBezTo>
                    <a:pt x="4595336" y="541698"/>
                    <a:pt x="4589622" y="551223"/>
                    <a:pt x="4582954" y="555986"/>
                  </a:cubicBezTo>
                  <a:cubicBezTo>
                    <a:pt x="4576286" y="560748"/>
                    <a:pt x="4567714" y="562653"/>
                    <a:pt x="4559141" y="565511"/>
                  </a:cubicBezTo>
                  <a:cubicBezTo>
                    <a:pt x="4556284" y="557891"/>
                    <a:pt x="4552474" y="550271"/>
                    <a:pt x="4551522" y="542650"/>
                  </a:cubicBezTo>
                  <a:cubicBezTo>
                    <a:pt x="4549616" y="512171"/>
                    <a:pt x="4548664" y="481691"/>
                    <a:pt x="4525804" y="457878"/>
                  </a:cubicBezTo>
                  <a:cubicBezTo>
                    <a:pt x="4514374" y="444543"/>
                    <a:pt x="4499134" y="436923"/>
                    <a:pt x="4481036" y="442638"/>
                  </a:cubicBezTo>
                  <a:cubicBezTo>
                    <a:pt x="4462939" y="447401"/>
                    <a:pt x="4461034" y="464546"/>
                    <a:pt x="4461034" y="479785"/>
                  </a:cubicBezTo>
                  <a:cubicBezTo>
                    <a:pt x="4461034" y="518838"/>
                    <a:pt x="4461986" y="557891"/>
                    <a:pt x="4463891" y="596943"/>
                  </a:cubicBezTo>
                  <a:cubicBezTo>
                    <a:pt x="4465797" y="628375"/>
                    <a:pt x="4453414" y="652188"/>
                    <a:pt x="4425791" y="665523"/>
                  </a:cubicBezTo>
                  <a:cubicBezTo>
                    <a:pt x="4404836" y="676000"/>
                    <a:pt x="4388644" y="691241"/>
                    <a:pt x="4379119" y="713148"/>
                  </a:cubicBezTo>
                  <a:cubicBezTo>
                    <a:pt x="4371499" y="731246"/>
                    <a:pt x="4379119" y="742675"/>
                    <a:pt x="4399122" y="742675"/>
                  </a:cubicBezTo>
                  <a:cubicBezTo>
                    <a:pt x="4410552" y="740771"/>
                    <a:pt x="4420077" y="740771"/>
                    <a:pt x="4435316" y="740771"/>
                  </a:cubicBezTo>
                  <a:close/>
                  <a:moveTo>
                    <a:pt x="515779" y="1479911"/>
                  </a:moveTo>
                  <a:cubicBezTo>
                    <a:pt x="556736" y="1441811"/>
                    <a:pt x="531971" y="1394186"/>
                    <a:pt x="498634" y="1391328"/>
                  </a:cubicBezTo>
                  <a:cubicBezTo>
                    <a:pt x="464344" y="1387518"/>
                    <a:pt x="429101" y="1390376"/>
                    <a:pt x="393859" y="1390376"/>
                  </a:cubicBezTo>
                  <a:cubicBezTo>
                    <a:pt x="393859" y="1456098"/>
                    <a:pt x="393859" y="1520868"/>
                    <a:pt x="393859" y="1586591"/>
                  </a:cubicBezTo>
                  <a:cubicBezTo>
                    <a:pt x="424339" y="1586591"/>
                    <a:pt x="453866" y="1586591"/>
                    <a:pt x="483394" y="1586591"/>
                  </a:cubicBezTo>
                  <a:cubicBezTo>
                    <a:pt x="513874" y="1586591"/>
                    <a:pt x="536734" y="1571351"/>
                    <a:pt x="544354" y="1546586"/>
                  </a:cubicBezTo>
                  <a:cubicBezTo>
                    <a:pt x="552926" y="1519916"/>
                    <a:pt x="545306" y="1500866"/>
                    <a:pt x="515779" y="1479911"/>
                  </a:cubicBezTo>
                  <a:close/>
                  <a:moveTo>
                    <a:pt x="4411504" y="1390376"/>
                  </a:moveTo>
                  <a:cubicBezTo>
                    <a:pt x="4411504" y="1441811"/>
                    <a:pt x="4411504" y="1491341"/>
                    <a:pt x="4411504" y="1547538"/>
                  </a:cubicBezTo>
                  <a:cubicBezTo>
                    <a:pt x="4381024" y="1498008"/>
                    <a:pt x="4351497" y="1455146"/>
                    <a:pt x="4325779" y="1409426"/>
                  </a:cubicBezTo>
                  <a:cubicBezTo>
                    <a:pt x="4314349" y="1389423"/>
                    <a:pt x="4300061" y="1386566"/>
                    <a:pt x="4280059" y="1391328"/>
                  </a:cubicBezTo>
                  <a:cubicBezTo>
                    <a:pt x="4280059" y="1456098"/>
                    <a:pt x="4280059" y="1520868"/>
                    <a:pt x="4280059" y="1585638"/>
                  </a:cubicBezTo>
                  <a:cubicBezTo>
                    <a:pt x="4288632" y="1585638"/>
                    <a:pt x="4295299" y="1585638"/>
                    <a:pt x="4305777" y="1585638"/>
                  </a:cubicBezTo>
                  <a:cubicBezTo>
                    <a:pt x="4305777" y="1534203"/>
                    <a:pt x="4305777" y="1484673"/>
                    <a:pt x="4305777" y="1434191"/>
                  </a:cubicBezTo>
                  <a:cubicBezTo>
                    <a:pt x="4338161" y="1478005"/>
                    <a:pt x="4367689" y="1521821"/>
                    <a:pt x="4394359" y="1567541"/>
                  </a:cubicBezTo>
                  <a:cubicBezTo>
                    <a:pt x="4404836" y="1585638"/>
                    <a:pt x="4417219" y="1590401"/>
                    <a:pt x="4436269" y="1584686"/>
                  </a:cubicBezTo>
                  <a:cubicBezTo>
                    <a:pt x="4436269" y="1519916"/>
                    <a:pt x="4436269" y="1455146"/>
                    <a:pt x="4436269" y="1389423"/>
                  </a:cubicBezTo>
                  <a:cubicBezTo>
                    <a:pt x="4428649" y="1390376"/>
                    <a:pt x="4421982" y="1390376"/>
                    <a:pt x="4411504" y="1390376"/>
                  </a:cubicBezTo>
                  <a:close/>
                  <a:moveTo>
                    <a:pt x="4933474" y="1389423"/>
                  </a:moveTo>
                  <a:cubicBezTo>
                    <a:pt x="4933474" y="1456098"/>
                    <a:pt x="4933474" y="1520868"/>
                    <a:pt x="4933474" y="1585638"/>
                  </a:cubicBezTo>
                  <a:cubicBezTo>
                    <a:pt x="4942999" y="1585638"/>
                    <a:pt x="4950619" y="1585638"/>
                    <a:pt x="4960144" y="1585638"/>
                  </a:cubicBezTo>
                  <a:cubicBezTo>
                    <a:pt x="4960144" y="1577066"/>
                    <a:pt x="4960144" y="1570398"/>
                    <a:pt x="4960144" y="1563730"/>
                  </a:cubicBezTo>
                  <a:cubicBezTo>
                    <a:pt x="4960144" y="1497055"/>
                    <a:pt x="4960144" y="1497055"/>
                    <a:pt x="5026819" y="1502771"/>
                  </a:cubicBezTo>
                  <a:cubicBezTo>
                    <a:pt x="5051584" y="1504676"/>
                    <a:pt x="5059204" y="1513248"/>
                    <a:pt x="5061109" y="1538013"/>
                  </a:cubicBezTo>
                  <a:cubicBezTo>
                    <a:pt x="5062061" y="1554205"/>
                    <a:pt x="5063014" y="1570398"/>
                    <a:pt x="5063966" y="1586591"/>
                  </a:cubicBezTo>
                  <a:cubicBezTo>
                    <a:pt x="5076349" y="1586591"/>
                    <a:pt x="5086827" y="1586591"/>
                    <a:pt x="5098257" y="1586591"/>
                  </a:cubicBezTo>
                  <a:cubicBezTo>
                    <a:pt x="5078254" y="1556111"/>
                    <a:pt x="5103019" y="1514201"/>
                    <a:pt x="5066824" y="1489436"/>
                  </a:cubicBezTo>
                  <a:cubicBezTo>
                    <a:pt x="5091589" y="1472291"/>
                    <a:pt x="5096352" y="1448478"/>
                    <a:pt x="5088732" y="1422761"/>
                  </a:cubicBezTo>
                  <a:cubicBezTo>
                    <a:pt x="5082064" y="1400853"/>
                    <a:pt x="5063966" y="1391328"/>
                    <a:pt x="5043011" y="1390376"/>
                  </a:cubicBezTo>
                  <a:cubicBezTo>
                    <a:pt x="5006816" y="1388471"/>
                    <a:pt x="4970622" y="1389423"/>
                    <a:pt x="4933474" y="1389423"/>
                  </a:cubicBezTo>
                  <a:close/>
                  <a:moveTo>
                    <a:pt x="5123022" y="1523726"/>
                  </a:moveTo>
                  <a:cubicBezTo>
                    <a:pt x="5119211" y="1553253"/>
                    <a:pt x="5135404" y="1578018"/>
                    <a:pt x="5163027" y="1586591"/>
                  </a:cubicBezTo>
                  <a:cubicBezTo>
                    <a:pt x="5190649" y="1594211"/>
                    <a:pt x="5217319" y="1594211"/>
                    <a:pt x="5244941" y="1583733"/>
                  </a:cubicBezTo>
                  <a:cubicBezTo>
                    <a:pt x="5268754" y="1574208"/>
                    <a:pt x="5282089" y="1556111"/>
                    <a:pt x="5282089" y="1532298"/>
                  </a:cubicBezTo>
                  <a:cubicBezTo>
                    <a:pt x="5282089" y="1507533"/>
                    <a:pt x="5267802" y="1488483"/>
                    <a:pt x="5242084" y="1480863"/>
                  </a:cubicBezTo>
                  <a:cubicBezTo>
                    <a:pt x="5222082" y="1475148"/>
                    <a:pt x="5202079" y="1470386"/>
                    <a:pt x="5182077" y="1466576"/>
                  </a:cubicBezTo>
                  <a:cubicBezTo>
                    <a:pt x="5166836" y="1463718"/>
                    <a:pt x="5155407" y="1458003"/>
                    <a:pt x="5156359" y="1439905"/>
                  </a:cubicBezTo>
                  <a:cubicBezTo>
                    <a:pt x="5157311" y="1422761"/>
                    <a:pt x="5166836" y="1412283"/>
                    <a:pt x="5183982" y="1408473"/>
                  </a:cubicBezTo>
                  <a:cubicBezTo>
                    <a:pt x="5218272" y="1400853"/>
                    <a:pt x="5235416" y="1410378"/>
                    <a:pt x="5254466" y="1446573"/>
                  </a:cubicBezTo>
                  <a:cubicBezTo>
                    <a:pt x="5261134" y="1446573"/>
                    <a:pt x="5267802" y="1445621"/>
                    <a:pt x="5274469" y="1445621"/>
                  </a:cubicBezTo>
                  <a:cubicBezTo>
                    <a:pt x="5275422" y="1418951"/>
                    <a:pt x="5264944" y="1397996"/>
                    <a:pt x="5241132" y="1391328"/>
                  </a:cubicBezTo>
                  <a:cubicBezTo>
                    <a:pt x="5221129" y="1385613"/>
                    <a:pt x="5199222" y="1384661"/>
                    <a:pt x="5178266" y="1385613"/>
                  </a:cubicBezTo>
                  <a:cubicBezTo>
                    <a:pt x="5148739" y="1388471"/>
                    <a:pt x="5129689" y="1412283"/>
                    <a:pt x="5128736" y="1442763"/>
                  </a:cubicBezTo>
                  <a:cubicBezTo>
                    <a:pt x="5127784" y="1468480"/>
                    <a:pt x="5142072" y="1483721"/>
                    <a:pt x="5172552" y="1491341"/>
                  </a:cubicBezTo>
                  <a:cubicBezTo>
                    <a:pt x="5192554" y="1496103"/>
                    <a:pt x="5213509" y="1499913"/>
                    <a:pt x="5232559" y="1505628"/>
                  </a:cubicBezTo>
                  <a:cubicBezTo>
                    <a:pt x="5246847" y="1509438"/>
                    <a:pt x="5256372" y="1518963"/>
                    <a:pt x="5255419" y="1535155"/>
                  </a:cubicBezTo>
                  <a:cubicBezTo>
                    <a:pt x="5254466" y="1552301"/>
                    <a:pt x="5243036" y="1561826"/>
                    <a:pt x="5228749" y="1564683"/>
                  </a:cubicBezTo>
                  <a:cubicBezTo>
                    <a:pt x="5213509" y="1567541"/>
                    <a:pt x="5196364" y="1569446"/>
                    <a:pt x="5182077" y="1564683"/>
                  </a:cubicBezTo>
                  <a:cubicBezTo>
                    <a:pt x="5169694" y="1560873"/>
                    <a:pt x="5154454" y="1548491"/>
                    <a:pt x="5152549" y="1538013"/>
                  </a:cubicBezTo>
                  <a:cubicBezTo>
                    <a:pt x="5146834" y="1518011"/>
                    <a:pt x="5135404" y="1521821"/>
                    <a:pt x="5123022" y="1523726"/>
                  </a:cubicBezTo>
                  <a:close/>
                  <a:moveTo>
                    <a:pt x="4771549" y="1562778"/>
                  </a:moveTo>
                  <a:cubicBezTo>
                    <a:pt x="4771549" y="1546586"/>
                    <a:pt x="4772502" y="1534203"/>
                    <a:pt x="4771549" y="1520868"/>
                  </a:cubicBezTo>
                  <a:cubicBezTo>
                    <a:pt x="4769644" y="1501818"/>
                    <a:pt x="4777264" y="1496103"/>
                    <a:pt x="4796314" y="1497055"/>
                  </a:cubicBezTo>
                  <a:cubicBezTo>
                    <a:pt x="4823936" y="1498961"/>
                    <a:pt x="4852511" y="1497055"/>
                    <a:pt x="4880134" y="1497055"/>
                  </a:cubicBezTo>
                  <a:cubicBezTo>
                    <a:pt x="4882039" y="1472291"/>
                    <a:pt x="4882039" y="1472291"/>
                    <a:pt x="4862989" y="1472291"/>
                  </a:cubicBezTo>
                  <a:cubicBezTo>
                    <a:pt x="4833461" y="1472291"/>
                    <a:pt x="4803934" y="1472291"/>
                    <a:pt x="4773454" y="1472291"/>
                  </a:cubicBezTo>
                  <a:cubicBezTo>
                    <a:pt x="4773454" y="1451336"/>
                    <a:pt x="4773454" y="1433238"/>
                    <a:pt x="4773454" y="1412283"/>
                  </a:cubicBezTo>
                  <a:cubicBezTo>
                    <a:pt x="4813459" y="1412283"/>
                    <a:pt x="4851559" y="1412283"/>
                    <a:pt x="4891564" y="1412283"/>
                  </a:cubicBezTo>
                  <a:cubicBezTo>
                    <a:pt x="4890611" y="1402758"/>
                    <a:pt x="4890611" y="1397043"/>
                    <a:pt x="4890611" y="1390376"/>
                  </a:cubicBezTo>
                  <a:cubicBezTo>
                    <a:pt x="4841082" y="1390376"/>
                    <a:pt x="4793457" y="1390376"/>
                    <a:pt x="4746784" y="1390376"/>
                  </a:cubicBezTo>
                  <a:cubicBezTo>
                    <a:pt x="4746784" y="1456098"/>
                    <a:pt x="4746784" y="1520868"/>
                    <a:pt x="4746784" y="1584686"/>
                  </a:cubicBezTo>
                  <a:cubicBezTo>
                    <a:pt x="4796314" y="1584686"/>
                    <a:pt x="4844891" y="1584686"/>
                    <a:pt x="4893469" y="1584686"/>
                  </a:cubicBezTo>
                  <a:cubicBezTo>
                    <a:pt x="4892516" y="1576113"/>
                    <a:pt x="4892516" y="1570398"/>
                    <a:pt x="4891564" y="1561826"/>
                  </a:cubicBezTo>
                  <a:cubicBezTo>
                    <a:pt x="4851559" y="1562778"/>
                    <a:pt x="4813459" y="1562778"/>
                    <a:pt x="4771549" y="1562778"/>
                  </a:cubicBezTo>
                  <a:close/>
                  <a:moveTo>
                    <a:pt x="209074" y="1390376"/>
                  </a:moveTo>
                  <a:cubicBezTo>
                    <a:pt x="209074" y="1456098"/>
                    <a:pt x="209074" y="1520868"/>
                    <a:pt x="209074" y="1585638"/>
                  </a:cubicBezTo>
                  <a:cubicBezTo>
                    <a:pt x="258604" y="1585638"/>
                    <a:pt x="306229" y="1585638"/>
                    <a:pt x="354806" y="1585638"/>
                  </a:cubicBezTo>
                  <a:cubicBezTo>
                    <a:pt x="354806" y="1578018"/>
                    <a:pt x="354806" y="1571351"/>
                    <a:pt x="354806" y="1562778"/>
                  </a:cubicBezTo>
                  <a:cubicBezTo>
                    <a:pt x="314801" y="1562778"/>
                    <a:pt x="276701" y="1562778"/>
                    <a:pt x="235744" y="1562778"/>
                  </a:cubicBezTo>
                  <a:cubicBezTo>
                    <a:pt x="235744" y="1548491"/>
                    <a:pt x="235744" y="1536108"/>
                    <a:pt x="235744" y="1524678"/>
                  </a:cubicBezTo>
                  <a:cubicBezTo>
                    <a:pt x="235744" y="1498008"/>
                    <a:pt x="235744" y="1498008"/>
                    <a:pt x="262414" y="1498008"/>
                  </a:cubicBezTo>
                  <a:cubicBezTo>
                    <a:pt x="290036" y="1498008"/>
                    <a:pt x="317659" y="1498008"/>
                    <a:pt x="343376" y="1498008"/>
                  </a:cubicBezTo>
                  <a:cubicBezTo>
                    <a:pt x="349091" y="1477053"/>
                    <a:pt x="342424" y="1472291"/>
                    <a:pt x="325279" y="1472291"/>
                  </a:cubicBezTo>
                  <a:cubicBezTo>
                    <a:pt x="296704" y="1473243"/>
                    <a:pt x="267176" y="1472291"/>
                    <a:pt x="236696" y="1472291"/>
                  </a:cubicBezTo>
                  <a:cubicBezTo>
                    <a:pt x="236696" y="1451336"/>
                    <a:pt x="236696" y="1432286"/>
                    <a:pt x="236696" y="1412283"/>
                  </a:cubicBezTo>
                  <a:cubicBezTo>
                    <a:pt x="275749" y="1412283"/>
                    <a:pt x="313849" y="1412283"/>
                    <a:pt x="352901" y="1412283"/>
                  </a:cubicBezTo>
                  <a:cubicBezTo>
                    <a:pt x="352901" y="1403711"/>
                    <a:pt x="352901" y="1397043"/>
                    <a:pt x="352901" y="1390376"/>
                  </a:cubicBezTo>
                  <a:cubicBezTo>
                    <a:pt x="304324" y="1390376"/>
                    <a:pt x="256699" y="1390376"/>
                    <a:pt x="209074" y="1390376"/>
                  </a:cubicBezTo>
                  <a:close/>
                  <a:moveTo>
                    <a:pt x="579596" y="1390376"/>
                  </a:moveTo>
                  <a:cubicBezTo>
                    <a:pt x="579596" y="1456098"/>
                    <a:pt x="579596" y="1520868"/>
                    <a:pt x="579596" y="1585638"/>
                  </a:cubicBezTo>
                  <a:cubicBezTo>
                    <a:pt x="629126" y="1585638"/>
                    <a:pt x="676751" y="1585638"/>
                    <a:pt x="725329" y="1585638"/>
                  </a:cubicBezTo>
                  <a:cubicBezTo>
                    <a:pt x="725329" y="1578018"/>
                    <a:pt x="725329" y="1571351"/>
                    <a:pt x="725329" y="1561826"/>
                  </a:cubicBezTo>
                  <a:cubicBezTo>
                    <a:pt x="685324" y="1561826"/>
                    <a:pt x="646271" y="1561826"/>
                    <a:pt x="605314" y="1561826"/>
                  </a:cubicBezTo>
                  <a:cubicBezTo>
                    <a:pt x="605314" y="1547538"/>
                    <a:pt x="605314" y="1536108"/>
                    <a:pt x="605314" y="1524678"/>
                  </a:cubicBezTo>
                  <a:cubicBezTo>
                    <a:pt x="605314" y="1498008"/>
                    <a:pt x="605314" y="1498008"/>
                    <a:pt x="631984" y="1498008"/>
                  </a:cubicBezTo>
                  <a:cubicBezTo>
                    <a:pt x="659606" y="1498008"/>
                    <a:pt x="687229" y="1498008"/>
                    <a:pt x="713899" y="1498008"/>
                  </a:cubicBezTo>
                  <a:cubicBezTo>
                    <a:pt x="714851" y="1473243"/>
                    <a:pt x="714851" y="1473243"/>
                    <a:pt x="694849" y="1473243"/>
                  </a:cubicBezTo>
                  <a:cubicBezTo>
                    <a:pt x="665321" y="1473243"/>
                    <a:pt x="635794" y="1473243"/>
                    <a:pt x="606266" y="1473243"/>
                  </a:cubicBezTo>
                  <a:cubicBezTo>
                    <a:pt x="606266" y="1451336"/>
                    <a:pt x="606266" y="1433238"/>
                    <a:pt x="606266" y="1413236"/>
                  </a:cubicBezTo>
                  <a:cubicBezTo>
                    <a:pt x="645319" y="1413236"/>
                    <a:pt x="683419" y="1413236"/>
                    <a:pt x="722471" y="1413236"/>
                  </a:cubicBezTo>
                  <a:cubicBezTo>
                    <a:pt x="722471" y="1404663"/>
                    <a:pt x="722471" y="1397996"/>
                    <a:pt x="722471" y="1391328"/>
                  </a:cubicBezTo>
                  <a:cubicBezTo>
                    <a:pt x="675799" y="1390376"/>
                    <a:pt x="628174" y="1390376"/>
                    <a:pt x="579596" y="1390376"/>
                  </a:cubicBezTo>
                  <a:close/>
                  <a:moveTo>
                    <a:pt x="162401" y="1586591"/>
                  </a:moveTo>
                  <a:cubicBezTo>
                    <a:pt x="162401" y="1519916"/>
                    <a:pt x="162401" y="1455146"/>
                    <a:pt x="162401" y="1390376"/>
                  </a:cubicBezTo>
                  <a:cubicBezTo>
                    <a:pt x="152876" y="1390376"/>
                    <a:pt x="146209" y="1390376"/>
                    <a:pt x="136684" y="1390376"/>
                  </a:cubicBezTo>
                  <a:cubicBezTo>
                    <a:pt x="136684" y="1412283"/>
                    <a:pt x="137636" y="1434191"/>
                    <a:pt x="136684" y="1455146"/>
                  </a:cubicBezTo>
                  <a:cubicBezTo>
                    <a:pt x="136684" y="1459908"/>
                    <a:pt x="130969" y="1469433"/>
                    <a:pt x="128111" y="1469433"/>
                  </a:cubicBezTo>
                  <a:cubicBezTo>
                    <a:pt x="97631" y="1470386"/>
                    <a:pt x="66199" y="1470386"/>
                    <a:pt x="32861" y="1470386"/>
                  </a:cubicBezTo>
                  <a:cubicBezTo>
                    <a:pt x="32861" y="1441811"/>
                    <a:pt x="32861" y="1416093"/>
                    <a:pt x="32861" y="1390376"/>
                  </a:cubicBezTo>
                  <a:cubicBezTo>
                    <a:pt x="22384" y="1390376"/>
                    <a:pt x="15716" y="1390376"/>
                    <a:pt x="7144" y="1390376"/>
                  </a:cubicBezTo>
                  <a:cubicBezTo>
                    <a:pt x="7144" y="1456098"/>
                    <a:pt x="7144" y="1520868"/>
                    <a:pt x="7144" y="1585638"/>
                  </a:cubicBezTo>
                  <a:cubicBezTo>
                    <a:pt x="16669" y="1585638"/>
                    <a:pt x="24289" y="1585638"/>
                    <a:pt x="34766" y="1585638"/>
                  </a:cubicBezTo>
                  <a:cubicBezTo>
                    <a:pt x="34766" y="1555158"/>
                    <a:pt x="34766" y="1526583"/>
                    <a:pt x="34766" y="1497055"/>
                  </a:cubicBezTo>
                  <a:cubicBezTo>
                    <a:pt x="70009" y="1497055"/>
                    <a:pt x="103346" y="1497055"/>
                    <a:pt x="138589" y="1497055"/>
                  </a:cubicBezTo>
                  <a:cubicBezTo>
                    <a:pt x="138589" y="1527536"/>
                    <a:pt x="138589" y="1557063"/>
                    <a:pt x="138589" y="1585638"/>
                  </a:cubicBezTo>
                  <a:cubicBezTo>
                    <a:pt x="147161" y="1586591"/>
                    <a:pt x="153829" y="1586591"/>
                    <a:pt x="162401" y="1586591"/>
                  </a:cubicBezTo>
                  <a:close/>
                  <a:moveTo>
                    <a:pt x="3444716" y="1584686"/>
                  </a:moveTo>
                  <a:cubicBezTo>
                    <a:pt x="3421857" y="1522773"/>
                    <a:pt x="3399949" y="1460861"/>
                    <a:pt x="3377089" y="1398948"/>
                  </a:cubicBezTo>
                  <a:cubicBezTo>
                    <a:pt x="3375184" y="1394186"/>
                    <a:pt x="3364707" y="1389423"/>
                    <a:pt x="3358039" y="1389423"/>
                  </a:cubicBezTo>
                  <a:cubicBezTo>
                    <a:pt x="3351371" y="1389423"/>
                    <a:pt x="3340894" y="1393233"/>
                    <a:pt x="3338989" y="1397996"/>
                  </a:cubicBezTo>
                  <a:cubicBezTo>
                    <a:pt x="3314224" y="1459908"/>
                    <a:pt x="3291364" y="1521821"/>
                    <a:pt x="3267552" y="1583733"/>
                  </a:cubicBezTo>
                  <a:cubicBezTo>
                    <a:pt x="3268504" y="1585638"/>
                    <a:pt x="3270409" y="1587543"/>
                    <a:pt x="3271361" y="1589448"/>
                  </a:cubicBezTo>
                  <a:cubicBezTo>
                    <a:pt x="3280886" y="1584686"/>
                    <a:pt x="3293269" y="1581828"/>
                    <a:pt x="3298032" y="1574208"/>
                  </a:cubicBezTo>
                  <a:cubicBezTo>
                    <a:pt x="3306604" y="1560873"/>
                    <a:pt x="3306604" y="1538013"/>
                    <a:pt x="3318034" y="1531346"/>
                  </a:cubicBezTo>
                  <a:cubicBezTo>
                    <a:pt x="3330416" y="1523726"/>
                    <a:pt x="3351371" y="1528488"/>
                    <a:pt x="3368516" y="1528488"/>
                  </a:cubicBezTo>
                  <a:cubicBezTo>
                    <a:pt x="3377089" y="1528488"/>
                    <a:pt x="3384709" y="1528488"/>
                    <a:pt x="3394234" y="1528488"/>
                  </a:cubicBezTo>
                  <a:cubicBezTo>
                    <a:pt x="3398044" y="1539918"/>
                    <a:pt x="3403759" y="1551348"/>
                    <a:pt x="3405664" y="1561826"/>
                  </a:cubicBezTo>
                  <a:cubicBezTo>
                    <a:pt x="3410427" y="1583733"/>
                    <a:pt x="3420904" y="1592305"/>
                    <a:pt x="3444716" y="1584686"/>
                  </a:cubicBezTo>
                  <a:close/>
                  <a:moveTo>
                    <a:pt x="4210527" y="1389423"/>
                  </a:moveTo>
                  <a:cubicBezTo>
                    <a:pt x="4210527" y="1399901"/>
                    <a:pt x="4210527" y="1408473"/>
                    <a:pt x="4210527" y="1417046"/>
                  </a:cubicBezTo>
                  <a:cubicBezTo>
                    <a:pt x="4210527" y="1452288"/>
                    <a:pt x="4211479" y="1488483"/>
                    <a:pt x="4208622" y="1523726"/>
                  </a:cubicBezTo>
                  <a:cubicBezTo>
                    <a:pt x="4206716" y="1555158"/>
                    <a:pt x="4187666" y="1567541"/>
                    <a:pt x="4154329" y="1566588"/>
                  </a:cubicBezTo>
                  <a:cubicBezTo>
                    <a:pt x="4125754" y="1565636"/>
                    <a:pt x="4108609" y="1549443"/>
                    <a:pt x="4107657" y="1519916"/>
                  </a:cubicBezTo>
                  <a:cubicBezTo>
                    <a:pt x="4106704" y="1489436"/>
                    <a:pt x="4107657" y="1459908"/>
                    <a:pt x="4107657" y="1429428"/>
                  </a:cubicBezTo>
                  <a:cubicBezTo>
                    <a:pt x="4107657" y="1416093"/>
                    <a:pt x="4107657" y="1402758"/>
                    <a:pt x="4107657" y="1390376"/>
                  </a:cubicBezTo>
                  <a:cubicBezTo>
                    <a:pt x="4096227" y="1390376"/>
                    <a:pt x="4088607" y="1390376"/>
                    <a:pt x="4080034" y="1390376"/>
                  </a:cubicBezTo>
                  <a:cubicBezTo>
                    <a:pt x="4080034" y="1394186"/>
                    <a:pt x="4079082" y="1397043"/>
                    <a:pt x="4079082" y="1399901"/>
                  </a:cubicBezTo>
                  <a:cubicBezTo>
                    <a:pt x="4079082" y="1440858"/>
                    <a:pt x="4078129" y="1480863"/>
                    <a:pt x="4079082" y="1521821"/>
                  </a:cubicBezTo>
                  <a:cubicBezTo>
                    <a:pt x="4080034" y="1563730"/>
                    <a:pt x="4106704" y="1589448"/>
                    <a:pt x="4150519" y="1591353"/>
                  </a:cubicBezTo>
                  <a:cubicBezTo>
                    <a:pt x="4200049" y="1593258"/>
                    <a:pt x="4233386" y="1570398"/>
                    <a:pt x="4236244" y="1527536"/>
                  </a:cubicBezTo>
                  <a:cubicBezTo>
                    <a:pt x="4239102" y="1488483"/>
                    <a:pt x="4237197" y="1449430"/>
                    <a:pt x="4237197" y="1410378"/>
                  </a:cubicBezTo>
                  <a:cubicBezTo>
                    <a:pt x="4237197" y="1403711"/>
                    <a:pt x="4236244" y="1397043"/>
                    <a:pt x="4236244" y="1390376"/>
                  </a:cubicBezTo>
                  <a:cubicBezTo>
                    <a:pt x="4228624" y="1389423"/>
                    <a:pt x="4221004" y="1389423"/>
                    <a:pt x="4210527" y="1389423"/>
                  </a:cubicBezTo>
                  <a:close/>
                  <a:moveTo>
                    <a:pt x="4718209" y="1391328"/>
                  </a:moveTo>
                  <a:cubicBezTo>
                    <a:pt x="4697254" y="1384661"/>
                    <a:pt x="4685824" y="1389423"/>
                    <a:pt x="4679157" y="1411330"/>
                  </a:cubicBezTo>
                  <a:cubicBezTo>
                    <a:pt x="4664869" y="1458003"/>
                    <a:pt x="4647724" y="1504676"/>
                    <a:pt x="4630579" y="1556111"/>
                  </a:cubicBezTo>
                  <a:cubicBezTo>
                    <a:pt x="4610577" y="1497055"/>
                    <a:pt x="4592479" y="1443716"/>
                    <a:pt x="4574382" y="1390376"/>
                  </a:cubicBezTo>
                  <a:cubicBezTo>
                    <a:pt x="4562952" y="1390376"/>
                    <a:pt x="4554379" y="1390376"/>
                    <a:pt x="4542949" y="1390376"/>
                  </a:cubicBezTo>
                  <a:cubicBezTo>
                    <a:pt x="4566761" y="1454193"/>
                    <a:pt x="4589622" y="1516105"/>
                    <a:pt x="4613434" y="1578971"/>
                  </a:cubicBezTo>
                  <a:cubicBezTo>
                    <a:pt x="4615339" y="1583733"/>
                    <a:pt x="4624864" y="1586591"/>
                    <a:pt x="4631532" y="1586591"/>
                  </a:cubicBezTo>
                  <a:cubicBezTo>
                    <a:pt x="4637247" y="1586591"/>
                    <a:pt x="4647724" y="1582780"/>
                    <a:pt x="4649629" y="1578971"/>
                  </a:cubicBezTo>
                  <a:cubicBezTo>
                    <a:pt x="4672489" y="1516105"/>
                    <a:pt x="4695349" y="1454193"/>
                    <a:pt x="4718209" y="1391328"/>
                  </a:cubicBezTo>
                  <a:close/>
                  <a:moveTo>
                    <a:pt x="5410677" y="566463"/>
                  </a:moveTo>
                  <a:cubicBezTo>
                    <a:pt x="5410677" y="562653"/>
                    <a:pt x="5410677" y="559796"/>
                    <a:pt x="5410677" y="555986"/>
                  </a:cubicBezTo>
                  <a:cubicBezTo>
                    <a:pt x="5407819" y="534078"/>
                    <a:pt x="5406866" y="511218"/>
                    <a:pt x="5401152" y="490263"/>
                  </a:cubicBezTo>
                  <a:cubicBezTo>
                    <a:pt x="5399247" y="482643"/>
                    <a:pt x="5386864" y="473118"/>
                    <a:pt x="5379244" y="472165"/>
                  </a:cubicBezTo>
                  <a:cubicBezTo>
                    <a:pt x="5373529" y="471213"/>
                    <a:pt x="5364004" y="483596"/>
                    <a:pt x="5360194" y="491216"/>
                  </a:cubicBezTo>
                  <a:cubicBezTo>
                    <a:pt x="5342097" y="533125"/>
                    <a:pt x="5341144" y="575988"/>
                    <a:pt x="5352574" y="619803"/>
                  </a:cubicBezTo>
                  <a:cubicBezTo>
                    <a:pt x="5356384" y="633138"/>
                    <a:pt x="5365909" y="642663"/>
                    <a:pt x="5382102" y="639806"/>
                  </a:cubicBezTo>
                  <a:cubicBezTo>
                    <a:pt x="5397341" y="635996"/>
                    <a:pt x="5409724" y="631233"/>
                    <a:pt x="5408772" y="612183"/>
                  </a:cubicBezTo>
                  <a:cubicBezTo>
                    <a:pt x="5407819" y="596943"/>
                    <a:pt x="5409724" y="581703"/>
                    <a:pt x="5410677" y="566463"/>
                  </a:cubicBezTo>
                  <a:close/>
                  <a:moveTo>
                    <a:pt x="5546884" y="1391328"/>
                  </a:moveTo>
                  <a:cubicBezTo>
                    <a:pt x="5558314" y="1408473"/>
                    <a:pt x="5567839" y="1427523"/>
                    <a:pt x="5580222" y="1442763"/>
                  </a:cubicBezTo>
                  <a:cubicBezTo>
                    <a:pt x="5611654" y="1481816"/>
                    <a:pt x="5628799" y="1524678"/>
                    <a:pt x="5621179" y="1575161"/>
                  </a:cubicBezTo>
                  <a:cubicBezTo>
                    <a:pt x="5620227" y="1578018"/>
                    <a:pt x="5622132" y="1581828"/>
                    <a:pt x="5623084" y="1584686"/>
                  </a:cubicBezTo>
                  <a:cubicBezTo>
                    <a:pt x="5631657" y="1584686"/>
                    <a:pt x="5640229" y="1584686"/>
                    <a:pt x="5649754" y="1584686"/>
                  </a:cubicBezTo>
                  <a:cubicBezTo>
                    <a:pt x="5649754" y="1569446"/>
                    <a:pt x="5650707" y="1555158"/>
                    <a:pt x="5649754" y="1540871"/>
                  </a:cubicBezTo>
                  <a:cubicBezTo>
                    <a:pt x="5646897" y="1516105"/>
                    <a:pt x="5654516" y="1496103"/>
                    <a:pt x="5668804" y="1476101"/>
                  </a:cubicBezTo>
                  <a:cubicBezTo>
                    <a:pt x="5687854" y="1448478"/>
                    <a:pt x="5704999" y="1419903"/>
                    <a:pt x="5723097" y="1390376"/>
                  </a:cubicBezTo>
                  <a:cubicBezTo>
                    <a:pt x="5693569" y="1386566"/>
                    <a:pt x="5693569" y="1386566"/>
                    <a:pt x="5680234" y="1408473"/>
                  </a:cubicBezTo>
                  <a:cubicBezTo>
                    <a:pt x="5665947" y="1432286"/>
                    <a:pt x="5651659" y="1456098"/>
                    <a:pt x="5635466" y="1481816"/>
                  </a:cubicBezTo>
                  <a:cubicBezTo>
                    <a:pt x="5620227" y="1456098"/>
                    <a:pt x="5604986" y="1434191"/>
                    <a:pt x="5592604" y="1410378"/>
                  </a:cubicBezTo>
                  <a:cubicBezTo>
                    <a:pt x="5582127" y="1392280"/>
                    <a:pt x="5569744" y="1383708"/>
                    <a:pt x="5546884" y="1391328"/>
                  </a:cubicBezTo>
                  <a:close/>
                  <a:moveTo>
                    <a:pt x="5445919" y="1412283"/>
                  </a:moveTo>
                  <a:cubicBezTo>
                    <a:pt x="5445919" y="1471338"/>
                    <a:pt x="5445919" y="1528488"/>
                    <a:pt x="5445919" y="1585638"/>
                  </a:cubicBezTo>
                  <a:cubicBezTo>
                    <a:pt x="5456397" y="1585638"/>
                    <a:pt x="5464016" y="1585638"/>
                    <a:pt x="5474494" y="1585638"/>
                  </a:cubicBezTo>
                  <a:cubicBezTo>
                    <a:pt x="5474494" y="1527536"/>
                    <a:pt x="5474494" y="1470386"/>
                    <a:pt x="5474494" y="1411330"/>
                  </a:cubicBezTo>
                  <a:cubicBezTo>
                    <a:pt x="5498307" y="1411330"/>
                    <a:pt x="5518309" y="1411330"/>
                    <a:pt x="5539264" y="1411330"/>
                  </a:cubicBezTo>
                  <a:cubicBezTo>
                    <a:pt x="5539264" y="1402758"/>
                    <a:pt x="5539264" y="1397043"/>
                    <a:pt x="5539264" y="1390376"/>
                  </a:cubicBezTo>
                  <a:cubicBezTo>
                    <a:pt x="5484972" y="1390376"/>
                    <a:pt x="5432584" y="1390376"/>
                    <a:pt x="5378291" y="1390376"/>
                  </a:cubicBezTo>
                  <a:cubicBezTo>
                    <a:pt x="5379244" y="1397996"/>
                    <a:pt x="5379244" y="1404663"/>
                    <a:pt x="5380197" y="1412283"/>
                  </a:cubicBezTo>
                  <a:cubicBezTo>
                    <a:pt x="5402104" y="1412283"/>
                    <a:pt x="5422107" y="1412283"/>
                    <a:pt x="5445919" y="1412283"/>
                  </a:cubicBezTo>
                  <a:close/>
                  <a:moveTo>
                    <a:pt x="3493294" y="1562778"/>
                  </a:moveTo>
                  <a:cubicBezTo>
                    <a:pt x="3493294" y="1503723"/>
                    <a:pt x="3493294" y="1446573"/>
                    <a:pt x="3493294" y="1390376"/>
                  </a:cubicBezTo>
                  <a:cubicBezTo>
                    <a:pt x="3483769" y="1390376"/>
                    <a:pt x="3476149" y="1390376"/>
                    <a:pt x="3467577" y="1390376"/>
                  </a:cubicBezTo>
                  <a:cubicBezTo>
                    <a:pt x="3467577" y="1456098"/>
                    <a:pt x="3467577" y="1520868"/>
                    <a:pt x="3467577" y="1586591"/>
                  </a:cubicBezTo>
                  <a:cubicBezTo>
                    <a:pt x="3510439" y="1586591"/>
                    <a:pt x="3551396" y="1586591"/>
                    <a:pt x="3593307" y="1586591"/>
                  </a:cubicBezTo>
                  <a:cubicBezTo>
                    <a:pt x="3593307" y="1578971"/>
                    <a:pt x="3593307" y="1571351"/>
                    <a:pt x="3593307" y="1563730"/>
                  </a:cubicBezTo>
                  <a:cubicBezTo>
                    <a:pt x="3560921" y="1562778"/>
                    <a:pt x="3529489" y="1562778"/>
                    <a:pt x="3493294" y="1562778"/>
                  </a:cubicBezTo>
                  <a:close/>
                  <a:moveTo>
                    <a:pt x="4607719" y="784586"/>
                  </a:moveTo>
                  <a:cubicBezTo>
                    <a:pt x="4607719" y="785538"/>
                    <a:pt x="4606766" y="786491"/>
                    <a:pt x="4606766" y="787443"/>
                  </a:cubicBezTo>
                  <a:cubicBezTo>
                    <a:pt x="4602004" y="787443"/>
                    <a:pt x="4597241" y="788396"/>
                    <a:pt x="4592479" y="788396"/>
                  </a:cubicBezTo>
                  <a:cubicBezTo>
                    <a:pt x="4566761" y="791253"/>
                    <a:pt x="4555332" y="799825"/>
                    <a:pt x="4554379" y="817923"/>
                  </a:cubicBezTo>
                  <a:cubicBezTo>
                    <a:pt x="4553427" y="836021"/>
                    <a:pt x="4565809" y="851261"/>
                    <a:pt x="4586764" y="856975"/>
                  </a:cubicBezTo>
                  <a:cubicBezTo>
                    <a:pt x="4599147" y="860786"/>
                    <a:pt x="4612482" y="863643"/>
                    <a:pt x="4624864" y="866500"/>
                  </a:cubicBezTo>
                  <a:cubicBezTo>
                    <a:pt x="4641057" y="870311"/>
                    <a:pt x="4656297" y="872216"/>
                    <a:pt x="4665822" y="854118"/>
                  </a:cubicBezTo>
                  <a:cubicBezTo>
                    <a:pt x="4675347" y="835068"/>
                    <a:pt x="4671536" y="812208"/>
                    <a:pt x="4653439" y="800778"/>
                  </a:cubicBezTo>
                  <a:cubicBezTo>
                    <a:pt x="4639152" y="794111"/>
                    <a:pt x="4622959" y="790300"/>
                    <a:pt x="4607719" y="784586"/>
                  </a:cubicBezTo>
                  <a:close/>
                  <a:moveTo>
                    <a:pt x="2448402" y="505503"/>
                  </a:moveTo>
                  <a:cubicBezTo>
                    <a:pt x="2443639" y="493121"/>
                    <a:pt x="2440782" y="475023"/>
                    <a:pt x="2430304" y="462640"/>
                  </a:cubicBezTo>
                  <a:cubicBezTo>
                    <a:pt x="2421732" y="453115"/>
                    <a:pt x="2402682" y="445496"/>
                    <a:pt x="2391252" y="448353"/>
                  </a:cubicBezTo>
                  <a:cubicBezTo>
                    <a:pt x="2380774" y="450258"/>
                    <a:pt x="2367439" y="468356"/>
                    <a:pt x="2367439" y="478833"/>
                  </a:cubicBezTo>
                  <a:cubicBezTo>
                    <a:pt x="2367439" y="498835"/>
                    <a:pt x="2372202" y="520743"/>
                    <a:pt x="2380774" y="538841"/>
                  </a:cubicBezTo>
                  <a:cubicBezTo>
                    <a:pt x="2384584" y="548366"/>
                    <a:pt x="2400777" y="557891"/>
                    <a:pt x="2411254" y="557891"/>
                  </a:cubicBezTo>
                  <a:cubicBezTo>
                    <a:pt x="2421732" y="556938"/>
                    <a:pt x="2432209" y="544556"/>
                    <a:pt x="2440782" y="535031"/>
                  </a:cubicBezTo>
                  <a:cubicBezTo>
                    <a:pt x="2444591" y="529316"/>
                    <a:pt x="2444591" y="518838"/>
                    <a:pt x="2448402" y="505503"/>
                  </a:cubicBezTo>
                  <a:close/>
                  <a:moveTo>
                    <a:pt x="5346859" y="1585638"/>
                  </a:moveTo>
                  <a:cubicBezTo>
                    <a:pt x="5346859" y="1518963"/>
                    <a:pt x="5346859" y="1454193"/>
                    <a:pt x="5346859" y="1389423"/>
                  </a:cubicBezTo>
                  <a:cubicBezTo>
                    <a:pt x="5337334" y="1389423"/>
                    <a:pt x="5330666" y="1389423"/>
                    <a:pt x="5322094" y="1389423"/>
                  </a:cubicBezTo>
                  <a:cubicBezTo>
                    <a:pt x="5322094" y="1455146"/>
                    <a:pt x="5322094" y="1519916"/>
                    <a:pt x="5322094" y="1585638"/>
                  </a:cubicBezTo>
                  <a:cubicBezTo>
                    <a:pt x="5330666" y="1585638"/>
                    <a:pt x="5337334" y="1585638"/>
                    <a:pt x="5346859" y="1585638"/>
                  </a:cubicBezTo>
                  <a:close/>
                  <a:moveTo>
                    <a:pt x="792956" y="1586591"/>
                  </a:moveTo>
                  <a:cubicBezTo>
                    <a:pt x="792956" y="1519916"/>
                    <a:pt x="792956" y="1455146"/>
                    <a:pt x="792956" y="1390376"/>
                  </a:cubicBezTo>
                  <a:cubicBezTo>
                    <a:pt x="783431" y="1390376"/>
                    <a:pt x="776764" y="1390376"/>
                    <a:pt x="768191" y="1390376"/>
                  </a:cubicBezTo>
                  <a:cubicBezTo>
                    <a:pt x="768191" y="1456098"/>
                    <a:pt x="768191" y="1520868"/>
                    <a:pt x="768191" y="1586591"/>
                  </a:cubicBezTo>
                  <a:cubicBezTo>
                    <a:pt x="776764" y="1586591"/>
                    <a:pt x="784384" y="1586591"/>
                    <a:pt x="792956" y="1586591"/>
                  </a:cubicBezTo>
                  <a:close/>
                  <a:moveTo>
                    <a:pt x="4509611" y="1585638"/>
                  </a:moveTo>
                  <a:cubicBezTo>
                    <a:pt x="4509611" y="1518963"/>
                    <a:pt x="4509611" y="1454193"/>
                    <a:pt x="4509611" y="1389423"/>
                  </a:cubicBezTo>
                  <a:cubicBezTo>
                    <a:pt x="4500086" y="1389423"/>
                    <a:pt x="4493419" y="1389423"/>
                    <a:pt x="4484847" y="1389423"/>
                  </a:cubicBezTo>
                  <a:cubicBezTo>
                    <a:pt x="4484847" y="1455146"/>
                    <a:pt x="4484847" y="1519916"/>
                    <a:pt x="4484847" y="1585638"/>
                  </a:cubicBezTo>
                  <a:cubicBezTo>
                    <a:pt x="4492466" y="1585638"/>
                    <a:pt x="4500086" y="1585638"/>
                    <a:pt x="4509611" y="1585638"/>
                  </a:cubicBezTo>
                  <a:close/>
                </a:path>
              </a:pathLst>
            </a:custGeom>
            <a:noFill/>
            <a:ln w="9525" cap="flat">
              <a:noFill/>
              <a:prstDash val="solid"/>
              <a:miter/>
            </a:ln>
          </p:spPr>
          <p:txBody>
            <a:bodyPr anchor="ctr"/>
            <a:lstStyle/>
            <a:p>
              <a:pPr algn="ctr"/>
              <a:endParaRPr/>
            </a:p>
          </p:txBody>
        </p:sp>
        <p:sp>
          <p:nvSpPr>
            <p:cNvPr id="15" name="îṥ1îďe">
              <a:extLst>
                <a:ext uri="{FF2B5EF4-FFF2-40B4-BE49-F238E27FC236}">
                  <a16:creationId xmlns:a16="http://schemas.microsoft.com/office/drawing/2014/main" xmlns="" id="{22A71E45-8EBF-4CF7-94C6-0EE8629B0DAF}"/>
                </a:ext>
              </a:extLst>
            </p:cNvPr>
            <p:cNvSpPr/>
            <p:nvPr/>
          </p:nvSpPr>
          <p:spPr>
            <a:xfrm>
              <a:off x="4452367" y="2643741"/>
              <a:ext cx="5778539" cy="1253778"/>
            </a:xfrm>
            <a:custGeom>
              <a:avLst/>
              <a:gdLst>
                <a:gd name="connsiteX0" fmla="*/ 5546978 w 5778539"/>
                <a:gd name="connsiteY0" fmla="*/ 1036718 h 1253778"/>
                <a:gd name="connsiteX1" fmla="*/ 5529834 w 5778539"/>
                <a:gd name="connsiteY1" fmla="*/ 1041481 h 1253778"/>
                <a:gd name="connsiteX2" fmla="*/ 5529834 w 5778539"/>
                <a:gd name="connsiteY2" fmla="*/ 1041482 h 1253778"/>
                <a:gd name="connsiteX3" fmla="*/ 5529833 w 5778539"/>
                <a:gd name="connsiteY3" fmla="*/ 1041482 h 1253778"/>
                <a:gd name="connsiteX4" fmla="*/ 5513690 w 5778539"/>
                <a:gd name="connsiteY4" fmla="*/ 1076893 h 1253778"/>
                <a:gd name="connsiteX5" fmla="*/ 5500306 w 5778539"/>
                <a:gd name="connsiteY5" fmla="*/ 1106251 h 1253778"/>
                <a:gd name="connsiteX6" fmla="*/ 5500306 w 5778539"/>
                <a:gd name="connsiteY6" fmla="*/ 1106252 h 1253778"/>
                <a:gd name="connsiteX7" fmla="*/ 5504592 w 5778539"/>
                <a:gd name="connsiteY7" fmla="*/ 1122563 h 1253778"/>
                <a:gd name="connsiteX8" fmla="*/ 5504850 w 5778539"/>
                <a:gd name="connsiteY8" fmla="*/ 1122562 h 1253778"/>
                <a:gd name="connsiteX9" fmla="*/ 5504950 w 5778539"/>
                <a:gd name="connsiteY9" fmla="*/ 1122920 h 1253778"/>
                <a:gd name="connsiteX10" fmla="*/ 5523115 w 5778539"/>
                <a:gd name="connsiteY10" fmla="*/ 1122444 h 1253778"/>
                <a:gd name="connsiteX11" fmla="*/ 5523165 w 5778539"/>
                <a:gd name="connsiteY11" fmla="*/ 1122444 h 1253778"/>
                <a:gd name="connsiteX12" fmla="*/ 5523166 w 5778539"/>
                <a:gd name="connsiteY12" fmla="*/ 1122443 h 1253778"/>
                <a:gd name="connsiteX13" fmla="*/ 5550431 w 5778539"/>
                <a:gd name="connsiteY13" fmla="*/ 1095178 h 1253778"/>
                <a:gd name="connsiteX14" fmla="*/ 5564109 w 5778539"/>
                <a:gd name="connsiteY14" fmla="*/ 1055808 h 1253778"/>
                <a:gd name="connsiteX15" fmla="*/ 5564123 w 5778539"/>
                <a:gd name="connsiteY15" fmla="*/ 1055769 h 1253778"/>
                <a:gd name="connsiteX16" fmla="*/ 5564123 w 5778539"/>
                <a:gd name="connsiteY16" fmla="*/ 1055768 h 1253778"/>
                <a:gd name="connsiteX17" fmla="*/ 5546978 w 5778539"/>
                <a:gd name="connsiteY17" fmla="*/ 1036718 h 1253778"/>
                <a:gd name="connsiteX18" fmla="*/ 2541840 w 5778539"/>
                <a:gd name="connsiteY18" fmla="*/ 969090 h 1253778"/>
                <a:gd name="connsiteX19" fmla="*/ 2532315 w 5778539"/>
                <a:gd name="connsiteY19" fmla="*/ 1022430 h 1253778"/>
                <a:gd name="connsiteX20" fmla="*/ 2538983 w 5778539"/>
                <a:gd name="connsiteY20" fmla="*/ 1024335 h 1253778"/>
                <a:gd name="connsiteX21" fmla="*/ 2541841 w 5778539"/>
                <a:gd name="connsiteY21" fmla="*/ 969090 h 1253778"/>
                <a:gd name="connsiteX22" fmla="*/ 2541841 w 5778539"/>
                <a:gd name="connsiteY22" fmla="*/ 969092 h 1253778"/>
                <a:gd name="connsiteX23" fmla="*/ 3573399 w 5778539"/>
                <a:gd name="connsiteY23" fmla="*/ 896701 h 1253778"/>
                <a:gd name="connsiteX24" fmla="*/ 3559111 w 5778539"/>
                <a:gd name="connsiteY24" fmla="*/ 908131 h 1253778"/>
                <a:gd name="connsiteX25" fmla="*/ 3548634 w 5778539"/>
                <a:gd name="connsiteY25" fmla="*/ 959566 h 1253778"/>
                <a:gd name="connsiteX26" fmla="*/ 3548757 w 5778539"/>
                <a:gd name="connsiteY26" fmla="*/ 959913 h 1253778"/>
                <a:gd name="connsiteX27" fmla="*/ 3548633 w 5778539"/>
                <a:gd name="connsiteY27" fmla="*/ 960519 h 1253778"/>
                <a:gd name="connsiteX28" fmla="*/ 3554348 w 5778539"/>
                <a:gd name="connsiteY28" fmla="*/ 975759 h 1253778"/>
                <a:gd name="connsiteX29" fmla="*/ 3554349 w 5778539"/>
                <a:gd name="connsiteY29" fmla="*/ 975758 h 1253778"/>
                <a:gd name="connsiteX30" fmla="*/ 3554349 w 5778539"/>
                <a:gd name="connsiteY30" fmla="*/ 975759 h 1253778"/>
                <a:gd name="connsiteX31" fmla="*/ 3554412 w 5778539"/>
                <a:gd name="connsiteY31" fmla="*/ 975677 h 1253778"/>
                <a:gd name="connsiteX32" fmla="*/ 3577566 w 5778539"/>
                <a:gd name="connsiteY32" fmla="*/ 945993 h 1253778"/>
                <a:gd name="connsiteX33" fmla="*/ 3582923 w 5778539"/>
                <a:gd name="connsiteY33" fmla="*/ 911941 h 1253778"/>
                <a:gd name="connsiteX34" fmla="*/ 3582813 w 5778539"/>
                <a:gd name="connsiteY34" fmla="*/ 911705 h 1253778"/>
                <a:gd name="connsiteX35" fmla="*/ 3582924 w 5778539"/>
                <a:gd name="connsiteY35" fmla="*/ 910989 h 1253778"/>
                <a:gd name="connsiteX36" fmla="*/ 3573399 w 5778539"/>
                <a:gd name="connsiteY36" fmla="*/ 896701 h 1253778"/>
                <a:gd name="connsiteX37" fmla="*/ 3650550 w 5778539"/>
                <a:gd name="connsiteY37" fmla="*/ 778591 h 1253778"/>
                <a:gd name="connsiteX38" fmla="*/ 3647693 w 5778539"/>
                <a:gd name="connsiteY38" fmla="*/ 813833 h 1253778"/>
                <a:gd name="connsiteX39" fmla="*/ 3647694 w 5778539"/>
                <a:gd name="connsiteY39" fmla="*/ 813833 h 1253778"/>
                <a:gd name="connsiteX40" fmla="*/ 3647694 w 5778539"/>
                <a:gd name="connsiteY40" fmla="*/ 813834 h 1253778"/>
                <a:gd name="connsiteX41" fmla="*/ 3652457 w 5778539"/>
                <a:gd name="connsiteY41" fmla="*/ 814628 h 1253778"/>
                <a:gd name="connsiteX42" fmla="*/ 3653408 w 5778539"/>
                <a:gd name="connsiteY42" fmla="*/ 814786 h 1253778"/>
                <a:gd name="connsiteX43" fmla="*/ 3653409 w 5778539"/>
                <a:gd name="connsiteY43" fmla="*/ 814786 h 1253778"/>
                <a:gd name="connsiteX44" fmla="*/ 3658172 w 5778539"/>
                <a:gd name="connsiteY44" fmla="*/ 779544 h 1253778"/>
                <a:gd name="connsiteX45" fmla="*/ 3658170 w 5778539"/>
                <a:gd name="connsiteY45" fmla="*/ 779544 h 1253778"/>
                <a:gd name="connsiteX46" fmla="*/ 3658170 w 5778539"/>
                <a:gd name="connsiteY46" fmla="*/ 779543 h 1253778"/>
                <a:gd name="connsiteX47" fmla="*/ 3652449 w 5778539"/>
                <a:gd name="connsiteY47" fmla="*/ 778828 h 1253778"/>
                <a:gd name="connsiteX48" fmla="*/ 3650552 w 5778539"/>
                <a:gd name="connsiteY48" fmla="*/ 778591 h 1253778"/>
                <a:gd name="connsiteX49" fmla="*/ 4595429 w 5778539"/>
                <a:gd name="connsiteY49" fmla="*/ 776686 h 1253778"/>
                <a:gd name="connsiteX50" fmla="*/ 4641149 w 5778539"/>
                <a:gd name="connsiteY50" fmla="*/ 793831 h 1253778"/>
                <a:gd name="connsiteX51" fmla="*/ 4653532 w 5778539"/>
                <a:gd name="connsiteY51" fmla="*/ 847171 h 1253778"/>
                <a:gd name="connsiteX52" fmla="*/ 4612574 w 5778539"/>
                <a:gd name="connsiteY52" fmla="*/ 859553 h 1253778"/>
                <a:gd name="connsiteX53" fmla="*/ 4574474 w 5778539"/>
                <a:gd name="connsiteY53" fmla="*/ 850028 h 1253778"/>
                <a:gd name="connsiteX54" fmla="*/ 4542089 w 5778539"/>
                <a:gd name="connsiteY54" fmla="*/ 810976 h 1253778"/>
                <a:gd name="connsiteX55" fmla="*/ 4580189 w 5778539"/>
                <a:gd name="connsiteY55" fmla="*/ 781448 h 1253778"/>
                <a:gd name="connsiteX56" fmla="*/ 4594476 w 5778539"/>
                <a:gd name="connsiteY56" fmla="*/ 780496 h 1253778"/>
                <a:gd name="connsiteX57" fmla="*/ 4595429 w 5778539"/>
                <a:gd name="connsiteY57" fmla="*/ 776686 h 1253778"/>
                <a:gd name="connsiteX58" fmla="*/ 485393 w 5778539"/>
                <a:gd name="connsiteY58" fmla="*/ 550943 h 1253778"/>
                <a:gd name="connsiteX59" fmla="*/ 452056 w 5778539"/>
                <a:gd name="connsiteY59" fmla="*/ 563325 h 1253778"/>
                <a:gd name="connsiteX60" fmla="*/ 309181 w 5778539"/>
                <a:gd name="connsiteY60" fmla="*/ 740490 h 1253778"/>
                <a:gd name="connsiteX61" fmla="*/ 305847 w 5778539"/>
                <a:gd name="connsiteY61" fmla="*/ 763589 h 1253778"/>
                <a:gd name="connsiteX62" fmla="*/ 306461 w 5778539"/>
                <a:gd name="connsiteY62" fmla="*/ 764425 h 1253778"/>
                <a:gd name="connsiteX63" fmla="*/ 306443 w 5778539"/>
                <a:gd name="connsiteY63" fmla="*/ 764541 h 1253778"/>
                <a:gd name="connsiteX64" fmla="*/ 310542 w 5778539"/>
                <a:gd name="connsiteY64" fmla="*/ 769984 h 1253778"/>
                <a:gd name="connsiteX65" fmla="*/ 319658 w 5778539"/>
                <a:gd name="connsiteY65" fmla="*/ 782400 h 1253778"/>
                <a:gd name="connsiteX66" fmla="*/ 320089 w 5778539"/>
                <a:gd name="connsiteY66" fmla="*/ 782658 h 1253778"/>
                <a:gd name="connsiteX67" fmla="*/ 320611 w 5778539"/>
                <a:gd name="connsiteY67" fmla="*/ 783352 h 1253778"/>
                <a:gd name="connsiteX68" fmla="*/ 368236 w 5778539"/>
                <a:gd name="connsiteY68" fmla="*/ 811927 h 1253778"/>
                <a:gd name="connsiteX69" fmla="*/ 465391 w 5778539"/>
                <a:gd name="connsiteY69" fmla="*/ 765255 h 1253778"/>
                <a:gd name="connsiteX70" fmla="*/ 495871 w 5778539"/>
                <a:gd name="connsiteY70" fmla="*/ 584280 h 1253778"/>
                <a:gd name="connsiteX71" fmla="*/ 486346 w 5778539"/>
                <a:gd name="connsiteY71" fmla="*/ 551895 h 1253778"/>
                <a:gd name="connsiteX72" fmla="*/ 485761 w 5778539"/>
                <a:gd name="connsiteY72" fmla="*/ 552113 h 1253778"/>
                <a:gd name="connsiteX73" fmla="*/ 1727215 w 5778539"/>
                <a:gd name="connsiteY73" fmla="*/ 469267 h 1253778"/>
                <a:gd name="connsiteX74" fmla="*/ 1714118 w 5778539"/>
                <a:gd name="connsiteY74" fmla="*/ 476649 h 1253778"/>
                <a:gd name="connsiteX75" fmla="*/ 1683638 w 5778539"/>
                <a:gd name="connsiteY75" fmla="*/ 593806 h 1253778"/>
                <a:gd name="connsiteX76" fmla="*/ 1736025 w 5778539"/>
                <a:gd name="connsiteY76" fmla="*/ 543323 h 1253778"/>
                <a:gd name="connsiteX77" fmla="*/ 1736978 w 5778539"/>
                <a:gd name="connsiteY77" fmla="*/ 481411 h 1253778"/>
                <a:gd name="connsiteX78" fmla="*/ 1728882 w 5778539"/>
                <a:gd name="connsiteY78" fmla="*/ 469862 h 1253778"/>
                <a:gd name="connsiteX79" fmla="*/ 1728050 w 5778539"/>
                <a:gd name="connsiteY79" fmla="*/ 470328 h 1253778"/>
                <a:gd name="connsiteX80" fmla="*/ 5366956 w 5778539"/>
                <a:gd name="connsiteY80" fmla="*/ 463314 h 1253778"/>
                <a:gd name="connsiteX81" fmla="*/ 5388863 w 5778539"/>
                <a:gd name="connsiteY81" fmla="*/ 481411 h 1253778"/>
                <a:gd name="connsiteX82" fmla="*/ 5398388 w 5778539"/>
                <a:gd name="connsiteY82" fmla="*/ 547134 h 1253778"/>
                <a:gd name="connsiteX83" fmla="*/ 5398388 w 5778539"/>
                <a:gd name="connsiteY83" fmla="*/ 558564 h 1253778"/>
                <a:gd name="connsiteX84" fmla="*/ 5396483 w 5778539"/>
                <a:gd name="connsiteY84" fmla="*/ 603331 h 1253778"/>
                <a:gd name="connsiteX85" fmla="*/ 5369813 w 5778539"/>
                <a:gd name="connsiteY85" fmla="*/ 630954 h 1253778"/>
                <a:gd name="connsiteX86" fmla="*/ 5340285 w 5778539"/>
                <a:gd name="connsiteY86" fmla="*/ 610951 h 1253778"/>
                <a:gd name="connsiteX87" fmla="*/ 5347906 w 5778539"/>
                <a:gd name="connsiteY87" fmla="*/ 482364 h 1253778"/>
                <a:gd name="connsiteX88" fmla="*/ 5366956 w 5778539"/>
                <a:gd name="connsiteY88" fmla="*/ 463314 h 1253778"/>
                <a:gd name="connsiteX89" fmla="*/ 2378011 w 5778539"/>
                <a:gd name="connsiteY89" fmla="*/ 441405 h 1253778"/>
                <a:gd name="connsiteX90" fmla="*/ 2417063 w 5778539"/>
                <a:gd name="connsiteY90" fmla="*/ 455693 h 1253778"/>
                <a:gd name="connsiteX91" fmla="*/ 2436113 w 5778539"/>
                <a:gd name="connsiteY91" fmla="*/ 497603 h 1253778"/>
                <a:gd name="connsiteX92" fmla="*/ 2427541 w 5778539"/>
                <a:gd name="connsiteY92" fmla="*/ 528083 h 1253778"/>
                <a:gd name="connsiteX93" fmla="*/ 2398013 w 5778539"/>
                <a:gd name="connsiteY93" fmla="*/ 550943 h 1253778"/>
                <a:gd name="connsiteX94" fmla="*/ 2367533 w 5778539"/>
                <a:gd name="connsiteY94" fmla="*/ 531893 h 1253778"/>
                <a:gd name="connsiteX95" fmla="*/ 2354198 w 5778539"/>
                <a:gd name="connsiteY95" fmla="*/ 471885 h 1253778"/>
                <a:gd name="connsiteX96" fmla="*/ 2378011 w 5778539"/>
                <a:gd name="connsiteY96" fmla="*/ 441405 h 1253778"/>
                <a:gd name="connsiteX97" fmla="*/ 4469700 w 5778539"/>
                <a:gd name="connsiteY97" fmla="*/ 432833 h 1253778"/>
                <a:gd name="connsiteX98" fmla="*/ 4514468 w 5778539"/>
                <a:gd name="connsiteY98" fmla="*/ 448073 h 1253778"/>
                <a:gd name="connsiteX99" fmla="*/ 4540185 w 5778539"/>
                <a:gd name="connsiteY99" fmla="*/ 532846 h 1253778"/>
                <a:gd name="connsiteX100" fmla="*/ 4547805 w 5778539"/>
                <a:gd name="connsiteY100" fmla="*/ 555706 h 1253778"/>
                <a:gd name="connsiteX101" fmla="*/ 4571618 w 5778539"/>
                <a:gd name="connsiteY101" fmla="*/ 546181 h 1253778"/>
                <a:gd name="connsiteX102" fmla="*/ 4591620 w 5778539"/>
                <a:gd name="connsiteY102" fmla="*/ 529036 h 1253778"/>
                <a:gd name="connsiteX103" fmla="*/ 4620195 w 5778539"/>
                <a:gd name="connsiteY103" fmla="*/ 528083 h 1253778"/>
                <a:gd name="connsiteX104" fmla="*/ 4632577 w 5778539"/>
                <a:gd name="connsiteY104" fmla="*/ 554753 h 1253778"/>
                <a:gd name="connsiteX105" fmla="*/ 4613527 w 5778539"/>
                <a:gd name="connsiteY105" fmla="*/ 591901 h 1253778"/>
                <a:gd name="connsiteX106" fmla="*/ 4519230 w 5778539"/>
                <a:gd name="connsiteY106" fmla="*/ 684293 h 1253778"/>
                <a:gd name="connsiteX107" fmla="*/ 4506847 w 5778539"/>
                <a:gd name="connsiteY107" fmla="*/ 702391 h 1253778"/>
                <a:gd name="connsiteX108" fmla="*/ 4434457 w 5778539"/>
                <a:gd name="connsiteY108" fmla="*/ 877651 h 1253778"/>
                <a:gd name="connsiteX109" fmla="*/ 4383975 w 5778539"/>
                <a:gd name="connsiteY109" fmla="*/ 927181 h 1253778"/>
                <a:gd name="connsiteX110" fmla="*/ 4356352 w 5778539"/>
                <a:gd name="connsiteY110" fmla="*/ 924323 h 1253778"/>
                <a:gd name="connsiteX111" fmla="*/ 4356352 w 5778539"/>
                <a:gd name="connsiteY111" fmla="*/ 896701 h 1253778"/>
                <a:gd name="connsiteX112" fmla="*/ 4409693 w 5778539"/>
                <a:gd name="connsiteY112" fmla="*/ 778591 h 1253778"/>
                <a:gd name="connsiteX113" fmla="*/ 4423027 w 5778539"/>
                <a:gd name="connsiteY113" fmla="*/ 732871 h 1253778"/>
                <a:gd name="connsiteX114" fmla="*/ 4387785 w 5778539"/>
                <a:gd name="connsiteY114" fmla="*/ 732871 h 1253778"/>
                <a:gd name="connsiteX115" fmla="*/ 4367782 w 5778539"/>
                <a:gd name="connsiteY115" fmla="*/ 703343 h 1253778"/>
                <a:gd name="connsiteX116" fmla="*/ 4414455 w 5778539"/>
                <a:gd name="connsiteY116" fmla="*/ 655718 h 1253778"/>
                <a:gd name="connsiteX117" fmla="*/ 4452555 w 5778539"/>
                <a:gd name="connsiteY117" fmla="*/ 587138 h 1253778"/>
                <a:gd name="connsiteX118" fmla="*/ 4449697 w 5778539"/>
                <a:gd name="connsiteY118" fmla="*/ 469981 h 1253778"/>
                <a:gd name="connsiteX119" fmla="*/ 4469700 w 5778539"/>
                <a:gd name="connsiteY119" fmla="*/ 432833 h 1253778"/>
                <a:gd name="connsiteX120" fmla="*/ 543734 w 5778539"/>
                <a:gd name="connsiteY120" fmla="*/ 373064 h 1253778"/>
                <a:gd name="connsiteX121" fmla="*/ 565403 w 5778539"/>
                <a:gd name="connsiteY121" fmla="*/ 385208 h 1253778"/>
                <a:gd name="connsiteX122" fmla="*/ 624458 w 5778539"/>
                <a:gd name="connsiteY122" fmla="*/ 429975 h 1253778"/>
                <a:gd name="connsiteX123" fmla="*/ 712088 w 5778539"/>
                <a:gd name="connsiteY123" fmla="*/ 568088 h 1253778"/>
                <a:gd name="connsiteX124" fmla="*/ 728281 w 5778539"/>
                <a:gd name="connsiteY124" fmla="*/ 794783 h 1253778"/>
                <a:gd name="connsiteX125" fmla="*/ 705421 w 5778539"/>
                <a:gd name="connsiteY125" fmla="*/ 1055768 h 1253778"/>
                <a:gd name="connsiteX126" fmla="*/ 636841 w 5778539"/>
                <a:gd name="connsiteY126" fmla="*/ 1178640 h 1253778"/>
                <a:gd name="connsiteX127" fmla="*/ 515873 w 5778539"/>
                <a:gd name="connsiteY127" fmla="*/ 1250078 h 1253778"/>
                <a:gd name="connsiteX128" fmla="*/ 435863 w 5778539"/>
                <a:gd name="connsiteY128" fmla="*/ 1229123 h 1253778"/>
                <a:gd name="connsiteX129" fmla="*/ 446341 w 5778539"/>
                <a:gd name="connsiteY129" fmla="*/ 1190070 h 1253778"/>
                <a:gd name="connsiteX130" fmla="*/ 493966 w 5778539"/>
                <a:gd name="connsiteY130" fmla="*/ 1175783 h 1253778"/>
                <a:gd name="connsiteX131" fmla="*/ 641603 w 5778539"/>
                <a:gd name="connsiteY131" fmla="*/ 973853 h 1253778"/>
                <a:gd name="connsiteX132" fmla="*/ 637793 w 5778539"/>
                <a:gd name="connsiteY132" fmla="*/ 595710 h 1253778"/>
                <a:gd name="connsiteX133" fmla="*/ 617791 w 5778539"/>
                <a:gd name="connsiteY133" fmla="*/ 529035 h 1253778"/>
                <a:gd name="connsiteX134" fmla="*/ 581596 w 5778539"/>
                <a:gd name="connsiteY134" fmla="*/ 505223 h 1253778"/>
                <a:gd name="connsiteX135" fmla="*/ 560641 w 5778539"/>
                <a:gd name="connsiteY135" fmla="*/ 541418 h 1253778"/>
                <a:gd name="connsiteX136" fmla="*/ 553973 w 5778539"/>
                <a:gd name="connsiteY136" fmla="*/ 710010 h 1253778"/>
                <a:gd name="connsiteX137" fmla="*/ 537781 w 5778539"/>
                <a:gd name="connsiteY137" fmla="*/ 805260 h 1253778"/>
                <a:gd name="connsiteX138" fmla="*/ 394906 w 5778539"/>
                <a:gd name="connsiteY138" fmla="*/ 890033 h 1253778"/>
                <a:gd name="connsiteX139" fmla="*/ 336803 w 5778539"/>
                <a:gd name="connsiteY139" fmla="*/ 870030 h 1253778"/>
                <a:gd name="connsiteX140" fmla="*/ 265366 w 5778539"/>
                <a:gd name="connsiteY140" fmla="*/ 831930 h 1253778"/>
                <a:gd name="connsiteX141" fmla="*/ 237743 w 5778539"/>
                <a:gd name="connsiteY141" fmla="*/ 754778 h 1253778"/>
                <a:gd name="connsiteX142" fmla="*/ 284416 w 5778539"/>
                <a:gd name="connsiteY142" fmla="*/ 676673 h 1253778"/>
                <a:gd name="connsiteX143" fmla="*/ 426338 w 5778539"/>
                <a:gd name="connsiteY143" fmla="*/ 517605 h 1253778"/>
                <a:gd name="connsiteX144" fmla="*/ 501586 w 5778539"/>
                <a:gd name="connsiteY144" fmla="*/ 449978 h 1253778"/>
                <a:gd name="connsiteX145" fmla="*/ 513968 w 5778539"/>
                <a:gd name="connsiteY145" fmla="*/ 426165 h 1253778"/>
                <a:gd name="connsiteX146" fmla="*/ 523493 w 5778539"/>
                <a:gd name="connsiteY146" fmla="*/ 390923 h 1253778"/>
                <a:gd name="connsiteX147" fmla="*/ 543734 w 5778539"/>
                <a:gd name="connsiteY147" fmla="*/ 373064 h 1253778"/>
                <a:gd name="connsiteX148" fmla="*/ 1736859 w 5778539"/>
                <a:gd name="connsiteY148" fmla="*/ 362706 h 1253778"/>
                <a:gd name="connsiteX149" fmla="*/ 1752218 w 5778539"/>
                <a:gd name="connsiteY149" fmla="*/ 381399 h 1253778"/>
                <a:gd name="connsiteX150" fmla="*/ 1807463 w 5778539"/>
                <a:gd name="connsiteY150" fmla="*/ 521416 h 1253778"/>
                <a:gd name="connsiteX151" fmla="*/ 1789365 w 5778539"/>
                <a:gd name="connsiteY151" fmla="*/ 594759 h 1253778"/>
                <a:gd name="connsiteX152" fmla="*/ 1669351 w 5778539"/>
                <a:gd name="connsiteY152" fmla="*/ 687151 h 1253778"/>
                <a:gd name="connsiteX153" fmla="*/ 1656015 w 5778539"/>
                <a:gd name="connsiteY153" fmla="*/ 702391 h 1253778"/>
                <a:gd name="connsiteX154" fmla="*/ 1652205 w 5778539"/>
                <a:gd name="connsiteY154" fmla="*/ 735729 h 1253778"/>
                <a:gd name="connsiteX155" fmla="*/ 1682686 w 5778539"/>
                <a:gd name="connsiteY155" fmla="*/ 737634 h 1253778"/>
                <a:gd name="connsiteX156" fmla="*/ 1729358 w 5778539"/>
                <a:gd name="connsiteY156" fmla="*/ 728109 h 1253778"/>
                <a:gd name="connsiteX157" fmla="*/ 1766505 w 5778539"/>
                <a:gd name="connsiteY157" fmla="*/ 778591 h 1253778"/>
                <a:gd name="connsiteX158" fmla="*/ 1741740 w 5778539"/>
                <a:gd name="connsiteY158" fmla="*/ 810024 h 1253778"/>
                <a:gd name="connsiteX159" fmla="*/ 1639823 w 5778539"/>
                <a:gd name="connsiteY159" fmla="*/ 850029 h 1253778"/>
                <a:gd name="connsiteX160" fmla="*/ 1569338 w 5778539"/>
                <a:gd name="connsiteY160" fmla="*/ 790974 h 1253778"/>
                <a:gd name="connsiteX161" fmla="*/ 1550288 w 5778539"/>
                <a:gd name="connsiteY161" fmla="*/ 778591 h 1253778"/>
                <a:gd name="connsiteX162" fmla="*/ 1482661 w 5778539"/>
                <a:gd name="connsiteY162" fmla="*/ 867174 h 1253778"/>
                <a:gd name="connsiteX163" fmla="*/ 1474088 w 5778539"/>
                <a:gd name="connsiteY163" fmla="*/ 915751 h 1253778"/>
                <a:gd name="connsiteX164" fmla="*/ 1452180 w 5778539"/>
                <a:gd name="connsiteY164" fmla="*/ 936706 h 1253778"/>
                <a:gd name="connsiteX165" fmla="*/ 1423605 w 5778539"/>
                <a:gd name="connsiteY165" fmla="*/ 921466 h 1253778"/>
                <a:gd name="connsiteX166" fmla="*/ 1415986 w 5778539"/>
                <a:gd name="connsiteY166" fmla="*/ 907179 h 1253778"/>
                <a:gd name="connsiteX167" fmla="*/ 1379790 w 5778539"/>
                <a:gd name="connsiteY167" fmla="*/ 899559 h 1253778"/>
                <a:gd name="connsiteX168" fmla="*/ 1317878 w 5778539"/>
                <a:gd name="connsiteY168" fmla="*/ 948136 h 1253778"/>
                <a:gd name="connsiteX169" fmla="*/ 1269301 w 5778539"/>
                <a:gd name="connsiteY169" fmla="*/ 951946 h 1253778"/>
                <a:gd name="connsiteX170" fmla="*/ 1255965 w 5778539"/>
                <a:gd name="connsiteY170" fmla="*/ 909084 h 1253778"/>
                <a:gd name="connsiteX171" fmla="*/ 1261680 w 5778539"/>
                <a:gd name="connsiteY171" fmla="*/ 850029 h 1253778"/>
                <a:gd name="connsiteX172" fmla="*/ 1242630 w 5778539"/>
                <a:gd name="connsiteY172" fmla="*/ 781449 h 1253778"/>
                <a:gd name="connsiteX173" fmla="*/ 1233105 w 5778539"/>
                <a:gd name="connsiteY173" fmla="*/ 765256 h 1253778"/>
                <a:gd name="connsiteX174" fmla="*/ 1247393 w 5778539"/>
                <a:gd name="connsiteY174" fmla="*/ 714774 h 1253778"/>
                <a:gd name="connsiteX175" fmla="*/ 1283588 w 5778539"/>
                <a:gd name="connsiteY175" fmla="*/ 716679 h 1253778"/>
                <a:gd name="connsiteX176" fmla="*/ 1328355 w 5778539"/>
                <a:gd name="connsiteY176" fmla="*/ 783354 h 1253778"/>
                <a:gd name="connsiteX177" fmla="*/ 1316926 w 5778539"/>
                <a:gd name="connsiteY177" fmla="*/ 864316 h 1253778"/>
                <a:gd name="connsiteX178" fmla="*/ 1391220 w 5778539"/>
                <a:gd name="connsiteY178" fmla="*/ 809071 h 1253778"/>
                <a:gd name="connsiteX179" fmla="*/ 1407413 w 5778539"/>
                <a:gd name="connsiteY179" fmla="*/ 738586 h 1253778"/>
                <a:gd name="connsiteX180" fmla="*/ 1395030 w 5778539"/>
                <a:gd name="connsiteY180" fmla="*/ 607141 h 1253778"/>
                <a:gd name="connsiteX181" fmla="*/ 1391220 w 5778539"/>
                <a:gd name="connsiteY181" fmla="*/ 520464 h 1253778"/>
                <a:gd name="connsiteX182" fmla="*/ 1392173 w 5778539"/>
                <a:gd name="connsiteY182" fmla="*/ 506176 h 1253778"/>
                <a:gd name="connsiteX183" fmla="*/ 1417890 w 5778539"/>
                <a:gd name="connsiteY183" fmla="*/ 470934 h 1253778"/>
                <a:gd name="connsiteX184" fmla="*/ 1442655 w 5778539"/>
                <a:gd name="connsiteY184" fmla="*/ 500461 h 1253778"/>
                <a:gd name="connsiteX185" fmla="*/ 1496948 w 5778539"/>
                <a:gd name="connsiteY185" fmla="*/ 723346 h 1253778"/>
                <a:gd name="connsiteX186" fmla="*/ 1513140 w 5778539"/>
                <a:gd name="connsiteY186" fmla="*/ 732871 h 1253778"/>
                <a:gd name="connsiteX187" fmla="*/ 1592198 w 5778539"/>
                <a:gd name="connsiteY187" fmla="*/ 649051 h 1253778"/>
                <a:gd name="connsiteX188" fmla="*/ 1671255 w 5778539"/>
                <a:gd name="connsiteY188" fmla="*/ 414736 h 1253778"/>
                <a:gd name="connsiteX189" fmla="*/ 1712213 w 5778539"/>
                <a:gd name="connsiteY189" fmla="*/ 363301 h 1253778"/>
                <a:gd name="connsiteX190" fmla="*/ 1736859 w 5778539"/>
                <a:gd name="connsiteY190" fmla="*/ 362706 h 1253778"/>
                <a:gd name="connsiteX191" fmla="*/ 3765804 w 5778539"/>
                <a:gd name="connsiteY191" fmla="*/ 306151 h 1253778"/>
                <a:gd name="connsiteX192" fmla="*/ 3740704 w 5778539"/>
                <a:gd name="connsiteY192" fmla="*/ 318856 h 1253778"/>
                <a:gd name="connsiteX193" fmla="*/ 3728181 w 5778539"/>
                <a:gd name="connsiteY193" fmla="*/ 324963 h 1253778"/>
                <a:gd name="connsiteX194" fmla="*/ 3727759 w 5778539"/>
                <a:gd name="connsiteY194" fmla="*/ 325409 h 1253778"/>
                <a:gd name="connsiteX195" fmla="*/ 3727228 w 5778539"/>
                <a:gd name="connsiteY195" fmla="*/ 325677 h 1253778"/>
                <a:gd name="connsiteX196" fmla="*/ 3697224 w 5778539"/>
                <a:gd name="connsiteY196" fmla="*/ 356633 h 1253778"/>
                <a:gd name="connsiteX197" fmla="*/ 3698177 w 5778539"/>
                <a:gd name="connsiteY197" fmla="*/ 367111 h 1253778"/>
                <a:gd name="connsiteX198" fmla="*/ 3699129 w 5778539"/>
                <a:gd name="connsiteY198" fmla="*/ 367111 h 1253778"/>
                <a:gd name="connsiteX199" fmla="*/ 3709607 w 5778539"/>
                <a:gd name="connsiteY199" fmla="*/ 367111 h 1253778"/>
                <a:gd name="connsiteX200" fmla="*/ 3710559 w 5778539"/>
                <a:gd name="connsiteY200" fmla="*/ 367111 h 1253778"/>
                <a:gd name="connsiteX201" fmla="*/ 3773424 w 5778539"/>
                <a:gd name="connsiteY201" fmla="*/ 314724 h 1253778"/>
                <a:gd name="connsiteX202" fmla="*/ 3773424 w 5778539"/>
                <a:gd name="connsiteY202" fmla="*/ 314723 h 1253778"/>
                <a:gd name="connsiteX203" fmla="*/ 3773418 w 5778539"/>
                <a:gd name="connsiteY203" fmla="*/ 314716 h 1253778"/>
                <a:gd name="connsiteX204" fmla="*/ 3766757 w 5778539"/>
                <a:gd name="connsiteY204" fmla="*/ 306151 h 1253778"/>
                <a:gd name="connsiteX205" fmla="*/ 3766092 w 5778539"/>
                <a:gd name="connsiteY205" fmla="*/ 306475 h 1253778"/>
                <a:gd name="connsiteX206" fmla="*/ 2640186 w 5778539"/>
                <a:gd name="connsiteY206" fmla="*/ 300911 h 1253778"/>
                <a:gd name="connsiteX207" fmla="*/ 2630423 w 5778539"/>
                <a:gd name="connsiteY207" fmla="*/ 303292 h 1253778"/>
                <a:gd name="connsiteX208" fmla="*/ 2558985 w 5778539"/>
                <a:gd name="connsiteY208" fmla="*/ 359490 h 1253778"/>
                <a:gd name="connsiteX209" fmla="*/ 2547555 w 5778539"/>
                <a:gd name="connsiteY209" fmla="*/ 384255 h 1253778"/>
                <a:gd name="connsiteX210" fmla="*/ 2554223 w 5778539"/>
                <a:gd name="connsiteY210" fmla="*/ 412830 h 1253778"/>
                <a:gd name="connsiteX211" fmla="*/ 2579940 w 5778539"/>
                <a:gd name="connsiteY211" fmla="*/ 418545 h 1253778"/>
                <a:gd name="connsiteX212" fmla="*/ 2650426 w 5778539"/>
                <a:gd name="connsiteY212" fmla="*/ 320437 h 1253778"/>
                <a:gd name="connsiteX213" fmla="*/ 2651378 w 5778539"/>
                <a:gd name="connsiteY213" fmla="*/ 301387 h 1253778"/>
                <a:gd name="connsiteX214" fmla="*/ 2640186 w 5778539"/>
                <a:gd name="connsiteY214" fmla="*/ 300911 h 1253778"/>
                <a:gd name="connsiteX215" fmla="*/ 5686043 w 5778539"/>
                <a:gd name="connsiteY215" fmla="*/ 253764 h 1253778"/>
                <a:gd name="connsiteX216" fmla="*/ 5686015 w 5778539"/>
                <a:gd name="connsiteY216" fmla="*/ 253766 h 1253778"/>
                <a:gd name="connsiteX217" fmla="*/ 5650801 w 5778539"/>
                <a:gd name="connsiteY217" fmla="*/ 256384 h 1253778"/>
                <a:gd name="connsiteX218" fmla="*/ 5650723 w 5778539"/>
                <a:gd name="connsiteY218" fmla="*/ 256481 h 1253778"/>
                <a:gd name="connsiteX219" fmla="*/ 5650443 w 5778539"/>
                <a:gd name="connsiteY219" fmla="*/ 256503 h 1253778"/>
                <a:gd name="connsiteX220" fmla="*/ 5644426 w 5778539"/>
                <a:gd name="connsiteY220" fmla="*/ 264352 h 1253778"/>
                <a:gd name="connsiteX221" fmla="*/ 5626989 w 5778539"/>
                <a:gd name="connsiteY221" fmla="*/ 286149 h 1253778"/>
                <a:gd name="connsiteX222" fmla="*/ 5623030 w 5778539"/>
                <a:gd name="connsiteY222" fmla="*/ 302431 h 1253778"/>
                <a:gd name="connsiteX223" fmla="*/ 5623138 w 5778539"/>
                <a:gd name="connsiteY223" fmla="*/ 302934 h 1253778"/>
                <a:gd name="connsiteX224" fmla="*/ 5623029 w 5778539"/>
                <a:gd name="connsiteY224" fmla="*/ 303384 h 1253778"/>
                <a:gd name="connsiteX225" fmla="*/ 5656515 w 5778539"/>
                <a:gd name="connsiteY225" fmla="*/ 343299 h 1253778"/>
                <a:gd name="connsiteX226" fmla="*/ 5685950 w 5778539"/>
                <a:gd name="connsiteY226" fmla="*/ 254045 h 1253778"/>
                <a:gd name="connsiteX227" fmla="*/ 5686044 w 5778539"/>
                <a:gd name="connsiteY227" fmla="*/ 253764 h 1253778"/>
                <a:gd name="connsiteX228" fmla="*/ 2564581 w 5778539"/>
                <a:gd name="connsiteY228" fmla="*/ 210900 h 1253778"/>
                <a:gd name="connsiteX229" fmla="*/ 2592323 w 5778539"/>
                <a:gd name="connsiteY229" fmla="*/ 226140 h 1253778"/>
                <a:gd name="connsiteX230" fmla="*/ 2626613 w 5778539"/>
                <a:gd name="connsiteY230" fmla="*/ 242332 h 1253778"/>
                <a:gd name="connsiteX231" fmla="*/ 2694240 w 5778539"/>
                <a:gd name="connsiteY231" fmla="*/ 252810 h 1253778"/>
                <a:gd name="connsiteX232" fmla="*/ 2721863 w 5778539"/>
                <a:gd name="connsiteY232" fmla="*/ 313770 h 1253778"/>
                <a:gd name="connsiteX233" fmla="*/ 2626613 w 5778539"/>
                <a:gd name="connsiteY233" fmla="*/ 459502 h 1253778"/>
                <a:gd name="connsiteX234" fmla="*/ 2578988 w 5778539"/>
                <a:gd name="connsiteY234" fmla="*/ 489030 h 1253778"/>
                <a:gd name="connsiteX235" fmla="*/ 2543745 w 5778539"/>
                <a:gd name="connsiteY235" fmla="*/ 503317 h 1253778"/>
                <a:gd name="connsiteX236" fmla="*/ 2545650 w 5778539"/>
                <a:gd name="connsiteY236" fmla="*/ 510937 h 1253778"/>
                <a:gd name="connsiteX237" fmla="*/ 2567558 w 5778539"/>
                <a:gd name="connsiteY237" fmla="*/ 511890 h 1253778"/>
                <a:gd name="connsiteX238" fmla="*/ 2593275 w 5778539"/>
                <a:gd name="connsiteY238" fmla="*/ 542370 h 1253778"/>
                <a:gd name="connsiteX239" fmla="*/ 2570415 w 5778539"/>
                <a:gd name="connsiteY239" fmla="*/ 613807 h 1253778"/>
                <a:gd name="connsiteX240" fmla="*/ 2587560 w 5778539"/>
                <a:gd name="connsiteY240" fmla="*/ 608092 h 1253778"/>
                <a:gd name="connsiteX241" fmla="*/ 2646615 w 5778539"/>
                <a:gd name="connsiteY241" fmla="*/ 577612 h 1253778"/>
                <a:gd name="connsiteX242" fmla="*/ 2678048 w 5778539"/>
                <a:gd name="connsiteY242" fmla="*/ 568087 h 1253778"/>
                <a:gd name="connsiteX243" fmla="*/ 2712338 w 5778539"/>
                <a:gd name="connsiteY243" fmla="*/ 605235 h 1253778"/>
                <a:gd name="connsiteX244" fmla="*/ 2630423 w 5778539"/>
                <a:gd name="connsiteY244" fmla="*/ 757635 h 1253778"/>
                <a:gd name="connsiteX245" fmla="*/ 2619945 w 5778539"/>
                <a:gd name="connsiteY245" fmla="*/ 768112 h 1253778"/>
                <a:gd name="connsiteX246" fmla="*/ 2618040 w 5778539"/>
                <a:gd name="connsiteY246" fmla="*/ 774780 h 1253778"/>
                <a:gd name="connsiteX247" fmla="*/ 2655188 w 5778539"/>
                <a:gd name="connsiteY247" fmla="*/ 799545 h 1253778"/>
                <a:gd name="connsiteX248" fmla="*/ 2674238 w 5778539"/>
                <a:gd name="connsiteY248" fmla="*/ 843360 h 1253778"/>
                <a:gd name="connsiteX249" fmla="*/ 2640900 w 5778539"/>
                <a:gd name="connsiteY249" fmla="*/ 957660 h 1253778"/>
                <a:gd name="connsiteX250" fmla="*/ 2656140 w 5778539"/>
                <a:gd name="connsiteY250" fmla="*/ 1031955 h 1253778"/>
                <a:gd name="connsiteX251" fmla="*/ 2680905 w 5778539"/>
                <a:gd name="connsiteY251" fmla="*/ 1071960 h 1253778"/>
                <a:gd name="connsiteX252" fmla="*/ 2676143 w 5778539"/>
                <a:gd name="connsiteY252" fmla="*/ 1104345 h 1253778"/>
                <a:gd name="connsiteX253" fmla="*/ 2647568 w 5778539"/>
                <a:gd name="connsiteY253" fmla="*/ 1105297 h 1253778"/>
                <a:gd name="connsiteX254" fmla="*/ 2600895 w 5778539"/>
                <a:gd name="connsiteY254" fmla="*/ 1078627 h 1253778"/>
                <a:gd name="connsiteX255" fmla="*/ 2576130 w 5778539"/>
                <a:gd name="connsiteY255" fmla="*/ 1087200 h 1253778"/>
                <a:gd name="connsiteX256" fmla="*/ 2528505 w 5778539"/>
                <a:gd name="connsiteY256" fmla="*/ 1153875 h 1253778"/>
                <a:gd name="connsiteX257" fmla="*/ 2481833 w 5778539"/>
                <a:gd name="connsiteY257" fmla="*/ 1149112 h 1253778"/>
                <a:gd name="connsiteX258" fmla="*/ 2462783 w 5778539"/>
                <a:gd name="connsiteY258" fmla="*/ 1081485 h 1253778"/>
                <a:gd name="connsiteX259" fmla="*/ 2506598 w 5778539"/>
                <a:gd name="connsiteY259" fmla="*/ 809070 h 1253778"/>
                <a:gd name="connsiteX260" fmla="*/ 2533268 w 5778539"/>
                <a:gd name="connsiteY260" fmla="*/ 782400 h 1253778"/>
                <a:gd name="connsiteX261" fmla="*/ 2587560 w 5778539"/>
                <a:gd name="connsiteY261" fmla="*/ 733822 h 1253778"/>
                <a:gd name="connsiteX262" fmla="*/ 2599943 w 5778539"/>
                <a:gd name="connsiteY262" fmla="*/ 699532 h 1253778"/>
                <a:gd name="connsiteX263" fmla="*/ 2595180 w 5778539"/>
                <a:gd name="connsiteY263" fmla="*/ 680482 h 1253778"/>
                <a:gd name="connsiteX264" fmla="*/ 2575178 w 5778539"/>
                <a:gd name="connsiteY264" fmla="*/ 681435 h 1253778"/>
                <a:gd name="connsiteX265" fmla="*/ 2448495 w 5778539"/>
                <a:gd name="connsiteY265" fmla="*/ 796687 h 1253778"/>
                <a:gd name="connsiteX266" fmla="*/ 2255138 w 5778539"/>
                <a:gd name="connsiteY266" fmla="*/ 1079580 h 1253778"/>
                <a:gd name="connsiteX267" fmla="*/ 2228468 w 5778539"/>
                <a:gd name="connsiteY267" fmla="*/ 1111012 h 1253778"/>
                <a:gd name="connsiteX268" fmla="*/ 2202750 w 5778539"/>
                <a:gd name="connsiteY268" fmla="*/ 1114822 h 1253778"/>
                <a:gd name="connsiteX269" fmla="*/ 2190368 w 5778539"/>
                <a:gd name="connsiteY269" fmla="*/ 1091010 h 1253778"/>
                <a:gd name="connsiteX270" fmla="*/ 2197988 w 5778539"/>
                <a:gd name="connsiteY270" fmla="*/ 1066245 h 1253778"/>
                <a:gd name="connsiteX271" fmla="*/ 2387535 w 5778539"/>
                <a:gd name="connsiteY271" fmla="*/ 765255 h 1253778"/>
                <a:gd name="connsiteX272" fmla="*/ 2459925 w 5778539"/>
                <a:gd name="connsiteY272" fmla="*/ 677625 h 1253778"/>
                <a:gd name="connsiteX273" fmla="*/ 2452305 w 5778539"/>
                <a:gd name="connsiteY273" fmla="*/ 650955 h 1253778"/>
                <a:gd name="connsiteX274" fmla="*/ 2424683 w 5778539"/>
                <a:gd name="connsiteY274" fmla="*/ 599520 h 1253778"/>
                <a:gd name="connsiteX275" fmla="*/ 2478975 w 5778539"/>
                <a:gd name="connsiteY275" fmla="*/ 482362 h 1253778"/>
                <a:gd name="connsiteX276" fmla="*/ 2484690 w 5778539"/>
                <a:gd name="connsiteY276" fmla="*/ 417592 h 1253778"/>
                <a:gd name="connsiteX277" fmla="*/ 2476118 w 5778539"/>
                <a:gd name="connsiteY277" fmla="*/ 423307 h 1253778"/>
                <a:gd name="connsiteX278" fmla="*/ 2442780 w 5778539"/>
                <a:gd name="connsiteY278" fmla="*/ 445215 h 1253778"/>
                <a:gd name="connsiteX279" fmla="*/ 2397060 w 5778539"/>
                <a:gd name="connsiteY279" fmla="*/ 391875 h 1253778"/>
                <a:gd name="connsiteX280" fmla="*/ 2402775 w 5778539"/>
                <a:gd name="connsiteY280" fmla="*/ 370920 h 1253778"/>
                <a:gd name="connsiteX281" fmla="*/ 2434208 w 5778539"/>
                <a:gd name="connsiteY281" fmla="*/ 269955 h 1253778"/>
                <a:gd name="connsiteX282" fmla="*/ 2446590 w 5778539"/>
                <a:gd name="connsiteY282" fmla="*/ 245190 h 1253778"/>
                <a:gd name="connsiteX283" fmla="*/ 2474213 w 5778539"/>
                <a:gd name="connsiteY283" fmla="*/ 238522 h 1253778"/>
                <a:gd name="connsiteX284" fmla="*/ 2487548 w 5778539"/>
                <a:gd name="connsiteY284" fmla="*/ 258525 h 1253778"/>
                <a:gd name="connsiteX285" fmla="*/ 2489453 w 5778539"/>
                <a:gd name="connsiteY285" fmla="*/ 283290 h 1253778"/>
                <a:gd name="connsiteX286" fmla="*/ 2498025 w 5778539"/>
                <a:gd name="connsiteY286" fmla="*/ 294720 h 1253778"/>
                <a:gd name="connsiteX287" fmla="*/ 2511360 w 5778539"/>
                <a:gd name="connsiteY287" fmla="*/ 289005 h 1253778"/>
                <a:gd name="connsiteX288" fmla="*/ 2529458 w 5778539"/>
                <a:gd name="connsiteY288" fmla="*/ 254715 h 1253778"/>
                <a:gd name="connsiteX289" fmla="*/ 2538983 w 5778539"/>
                <a:gd name="connsiteY289" fmla="*/ 229950 h 1253778"/>
                <a:gd name="connsiteX290" fmla="*/ 2564581 w 5778539"/>
                <a:gd name="connsiteY290" fmla="*/ 210900 h 1253778"/>
                <a:gd name="connsiteX291" fmla="*/ 5552693 w 5778539"/>
                <a:gd name="connsiteY291" fmla="*/ 164944 h 1253778"/>
                <a:gd name="connsiteX292" fmla="*/ 5570790 w 5778539"/>
                <a:gd name="connsiteY292" fmla="*/ 168039 h 1253778"/>
                <a:gd name="connsiteX293" fmla="*/ 5600318 w 5778539"/>
                <a:gd name="connsiteY293" fmla="*/ 183279 h 1253778"/>
                <a:gd name="connsiteX294" fmla="*/ 5678423 w 5778539"/>
                <a:gd name="connsiteY294" fmla="*/ 186137 h 1253778"/>
                <a:gd name="connsiteX295" fmla="*/ 5767006 w 5778539"/>
                <a:gd name="connsiteY295" fmla="*/ 196614 h 1253778"/>
                <a:gd name="connsiteX296" fmla="*/ 5778435 w 5778539"/>
                <a:gd name="connsiteY296" fmla="*/ 223284 h 1253778"/>
                <a:gd name="connsiteX297" fmla="*/ 5759385 w 5778539"/>
                <a:gd name="connsiteY297" fmla="*/ 302342 h 1253778"/>
                <a:gd name="connsiteX298" fmla="*/ 5718428 w 5778539"/>
                <a:gd name="connsiteY298" fmla="*/ 389972 h 1253778"/>
                <a:gd name="connsiteX299" fmla="*/ 5720333 w 5778539"/>
                <a:gd name="connsiteY299" fmla="*/ 442359 h 1253778"/>
                <a:gd name="connsiteX300" fmla="*/ 5720333 w 5778539"/>
                <a:gd name="connsiteY300" fmla="*/ 540467 h 1253778"/>
                <a:gd name="connsiteX301" fmla="*/ 5693663 w 5778539"/>
                <a:gd name="connsiteY301" fmla="*/ 609047 h 1253778"/>
                <a:gd name="connsiteX302" fmla="*/ 5640323 w 5778539"/>
                <a:gd name="connsiteY302" fmla="*/ 698582 h 1253778"/>
                <a:gd name="connsiteX303" fmla="*/ 5541263 w 5778539"/>
                <a:gd name="connsiteY303" fmla="*/ 792879 h 1253778"/>
                <a:gd name="connsiteX304" fmla="*/ 5539358 w 5778539"/>
                <a:gd name="connsiteY304" fmla="*/ 830027 h 1253778"/>
                <a:gd name="connsiteX305" fmla="*/ 5557456 w 5778539"/>
                <a:gd name="connsiteY305" fmla="*/ 876699 h 1253778"/>
                <a:gd name="connsiteX306" fmla="*/ 5586983 w 5778539"/>
                <a:gd name="connsiteY306" fmla="*/ 903369 h 1253778"/>
                <a:gd name="connsiteX307" fmla="*/ 5617463 w 5778539"/>
                <a:gd name="connsiteY307" fmla="*/ 913847 h 1253778"/>
                <a:gd name="connsiteX308" fmla="*/ 5614606 w 5778539"/>
                <a:gd name="connsiteY308" fmla="*/ 951947 h 1253778"/>
                <a:gd name="connsiteX309" fmla="*/ 5615558 w 5778539"/>
                <a:gd name="connsiteY309" fmla="*/ 1010049 h 1253778"/>
                <a:gd name="connsiteX310" fmla="*/ 5605081 w 5778539"/>
                <a:gd name="connsiteY310" fmla="*/ 1139589 h 1253778"/>
                <a:gd name="connsiteX311" fmla="*/ 5456490 w 5778539"/>
                <a:gd name="connsiteY311" fmla="*/ 1175784 h 1253778"/>
                <a:gd name="connsiteX312" fmla="*/ 5434583 w 5778539"/>
                <a:gd name="connsiteY312" fmla="*/ 1119587 h 1253778"/>
                <a:gd name="connsiteX313" fmla="*/ 5489828 w 5778539"/>
                <a:gd name="connsiteY313" fmla="*/ 1012907 h 1253778"/>
                <a:gd name="connsiteX314" fmla="*/ 5505068 w 5778539"/>
                <a:gd name="connsiteY314" fmla="*/ 905274 h 1253778"/>
                <a:gd name="connsiteX315" fmla="*/ 5486970 w 5778539"/>
                <a:gd name="connsiteY315" fmla="*/ 875747 h 1253778"/>
                <a:gd name="connsiteX316" fmla="*/ 5467920 w 5778539"/>
                <a:gd name="connsiteY316" fmla="*/ 856697 h 1253778"/>
                <a:gd name="connsiteX317" fmla="*/ 5468873 w 5778539"/>
                <a:gd name="connsiteY317" fmla="*/ 801452 h 1253778"/>
                <a:gd name="connsiteX318" fmla="*/ 5593650 w 5778539"/>
                <a:gd name="connsiteY318" fmla="*/ 655719 h 1253778"/>
                <a:gd name="connsiteX319" fmla="*/ 5627940 w 5778539"/>
                <a:gd name="connsiteY319" fmla="*/ 568089 h 1253778"/>
                <a:gd name="connsiteX320" fmla="*/ 5626988 w 5778539"/>
                <a:gd name="connsiteY320" fmla="*/ 548087 h 1253778"/>
                <a:gd name="connsiteX321" fmla="*/ 5606033 w 5778539"/>
                <a:gd name="connsiteY321" fmla="*/ 545229 h 1253778"/>
                <a:gd name="connsiteX322" fmla="*/ 5594603 w 5778539"/>
                <a:gd name="connsiteY322" fmla="*/ 565232 h 1253778"/>
                <a:gd name="connsiteX323" fmla="*/ 5486018 w 5778539"/>
                <a:gd name="connsiteY323" fmla="*/ 679532 h 1253778"/>
                <a:gd name="connsiteX324" fmla="*/ 5413628 w 5778539"/>
                <a:gd name="connsiteY324" fmla="*/ 747159 h 1253778"/>
                <a:gd name="connsiteX325" fmla="*/ 5313615 w 5778539"/>
                <a:gd name="connsiteY325" fmla="*/ 839552 h 1253778"/>
                <a:gd name="connsiteX326" fmla="*/ 5306948 w 5778539"/>
                <a:gd name="connsiteY326" fmla="*/ 844314 h 1253778"/>
                <a:gd name="connsiteX327" fmla="*/ 5259323 w 5778539"/>
                <a:gd name="connsiteY327" fmla="*/ 844314 h 1253778"/>
                <a:gd name="connsiteX328" fmla="*/ 5265990 w 5778539"/>
                <a:gd name="connsiteY328" fmla="*/ 799547 h 1253778"/>
                <a:gd name="connsiteX329" fmla="*/ 5324093 w 5778539"/>
                <a:gd name="connsiteY329" fmla="*/ 738587 h 1253778"/>
                <a:gd name="connsiteX330" fmla="*/ 5503163 w 5778539"/>
                <a:gd name="connsiteY330" fmla="*/ 560469 h 1253778"/>
                <a:gd name="connsiteX331" fmla="*/ 5525070 w 5778539"/>
                <a:gd name="connsiteY331" fmla="*/ 504272 h 1253778"/>
                <a:gd name="connsiteX332" fmla="*/ 5508878 w 5778539"/>
                <a:gd name="connsiteY332" fmla="*/ 489984 h 1253778"/>
                <a:gd name="connsiteX333" fmla="*/ 5467920 w 5778539"/>
                <a:gd name="connsiteY333" fmla="*/ 466172 h 1253778"/>
                <a:gd name="connsiteX334" fmla="*/ 5410770 w 5778539"/>
                <a:gd name="connsiteY334" fmla="*/ 322344 h 1253778"/>
                <a:gd name="connsiteX335" fmla="*/ 5386006 w 5778539"/>
                <a:gd name="connsiteY335" fmla="*/ 274719 h 1253778"/>
                <a:gd name="connsiteX336" fmla="*/ 5386006 w 5778539"/>
                <a:gd name="connsiteY336" fmla="*/ 230904 h 1253778"/>
                <a:gd name="connsiteX337" fmla="*/ 5425058 w 5778539"/>
                <a:gd name="connsiteY337" fmla="*/ 246144 h 1253778"/>
                <a:gd name="connsiteX338" fmla="*/ 5450775 w 5778539"/>
                <a:gd name="connsiteY338" fmla="*/ 288054 h 1253778"/>
                <a:gd name="connsiteX339" fmla="*/ 5493638 w 5778539"/>
                <a:gd name="connsiteY339" fmla="*/ 385209 h 1253778"/>
                <a:gd name="connsiteX340" fmla="*/ 5572695 w 5778539"/>
                <a:gd name="connsiteY340" fmla="*/ 259479 h 1253778"/>
                <a:gd name="connsiteX341" fmla="*/ 5536500 w 5778539"/>
                <a:gd name="connsiteY341" fmla="*/ 257574 h 1253778"/>
                <a:gd name="connsiteX342" fmla="*/ 5499353 w 5778539"/>
                <a:gd name="connsiteY342" fmla="*/ 231857 h 1253778"/>
                <a:gd name="connsiteX343" fmla="*/ 5508878 w 5778539"/>
                <a:gd name="connsiteY343" fmla="*/ 198519 h 1253778"/>
                <a:gd name="connsiteX344" fmla="*/ 5537453 w 5778539"/>
                <a:gd name="connsiteY344" fmla="*/ 174707 h 1253778"/>
                <a:gd name="connsiteX345" fmla="*/ 5552693 w 5778539"/>
                <a:gd name="connsiteY345" fmla="*/ 164944 h 1253778"/>
                <a:gd name="connsiteX346" fmla="*/ 3677222 w 5778539"/>
                <a:gd name="connsiteY346" fmla="*/ 147084 h 1253778"/>
                <a:gd name="connsiteX347" fmla="*/ 3707702 w 5778539"/>
                <a:gd name="connsiteY347" fmla="*/ 178516 h 1253778"/>
                <a:gd name="connsiteX348" fmla="*/ 3711511 w 5778539"/>
                <a:gd name="connsiteY348" fmla="*/ 254716 h 1253778"/>
                <a:gd name="connsiteX349" fmla="*/ 3713417 w 5778539"/>
                <a:gd name="connsiteY349" fmla="*/ 270909 h 1253778"/>
                <a:gd name="connsiteX350" fmla="*/ 3743897 w 5778539"/>
                <a:gd name="connsiteY350" fmla="*/ 256621 h 1253778"/>
                <a:gd name="connsiteX351" fmla="*/ 3809619 w 5778539"/>
                <a:gd name="connsiteY351" fmla="*/ 226141 h 1253778"/>
                <a:gd name="connsiteX352" fmla="*/ 3857244 w 5778539"/>
                <a:gd name="connsiteY352" fmla="*/ 240429 h 1253778"/>
                <a:gd name="connsiteX353" fmla="*/ 3858197 w 5778539"/>
                <a:gd name="connsiteY353" fmla="*/ 292816 h 1253778"/>
                <a:gd name="connsiteX354" fmla="*/ 3801999 w 5778539"/>
                <a:gd name="connsiteY354" fmla="*/ 350919 h 1253778"/>
                <a:gd name="connsiteX355" fmla="*/ 3712464 w 5778539"/>
                <a:gd name="connsiteY355" fmla="*/ 427119 h 1253778"/>
                <a:gd name="connsiteX356" fmla="*/ 3712464 w 5778539"/>
                <a:gd name="connsiteY356" fmla="*/ 435691 h 1253778"/>
                <a:gd name="connsiteX357" fmla="*/ 3724847 w 5778539"/>
                <a:gd name="connsiteY357" fmla="*/ 435691 h 1253778"/>
                <a:gd name="connsiteX358" fmla="*/ 3772472 w 5778539"/>
                <a:gd name="connsiteY358" fmla="*/ 456646 h 1253778"/>
                <a:gd name="connsiteX359" fmla="*/ 3766757 w 5778539"/>
                <a:gd name="connsiteY359" fmla="*/ 523321 h 1253778"/>
                <a:gd name="connsiteX360" fmla="*/ 3718179 w 5778539"/>
                <a:gd name="connsiteY360" fmla="*/ 581424 h 1253778"/>
                <a:gd name="connsiteX361" fmla="*/ 3712464 w 5778539"/>
                <a:gd name="connsiteY361" fmla="*/ 576661 h 1253778"/>
                <a:gd name="connsiteX362" fmla="*/ 3730561 w 5778539"/>
                <a:gd name="connsiteY362" fmla="*/ 598569 h 1253778"/>
                <a:gd name="connsiteX363" fmla="*/ 3732467 w 5778539"/>
                <a:gd name="connsiteY363" fmla="*/ 662386 h 1253778"/>
                <a:gd name="connsiteX364" fmla="*/ 3722942 w 5778539"/>
                <a:gd name="connsiteY364" fmla="*/ 695724 h 1253778"/>
                <a:gd name="connsiteX365" fmla="*/ 3673411 w 5778539"/>
                <a:gd name="connsiteY365" fmla="*/ 910036 h 1253778"/>
                <a:gd name="connsiteX366" fmla="*/ 3663886 w 5778539"/>
                <a:gd name="connsiteY366" fmla="*/ 983379 h 1253778"/>
                <a:gd name="connsiteX367" fmla="*/ 3694367 w 5778539"/>
                <a:gd name="connsiteY367" fmla="*/ 1011954 h 1253778"/>
                <a:gd name="connsiteX368" fmla="*/ 3746754 w 5778539"/>
                <a:gd name="connsiteY368" fmla="*/ 1033861 h 1253778"/>
                <a:gd name="connsiteX369" fmla="*/ 3770567 w 5778539"/>
                <a:gd name="connsiteY369" fmla="*/ 1130064 h 1253778"/>
                <a:gd name="connsiteX370" fmla="*/ 3751517 w 5778539"/>
                <a:gd name="connsiteY370" fmla="*/ 1145304 h 1253778"/>
                <a:gd name="connsiteX371" fmla="*/ 3730561 w 5778539"/>
                <a:gd name="connsiteY371" fmla="*/ 1131969 h 1253778"/>
                <a:gd name="connsiteX372" fmla="*/ 3715322 w 5778539"/>
                <a:gd name="connsiteY372" fmla="*/ 1100536 h 1253778"/>
                <a:gd name="connsiteX373" fmla="*/ 3689604 w 5778539"/>
                <a:gd name="connsiteY373" fmla="*/ 1088154 h 1253778"/>
                <a:gd name="connsiteX374" fmla="*/ 3679127 w 5778539"/>
                <a:gd name="connsiteY374" fmla="*/ 1106251 h 1253778"/>
                <a:gd name="connsiteX375" fmla="*/ 3652457 w 5778539"/>
                <a:gd name="connsiteY375" fmla="*/ 1191024 h 1253778"/>
                <a:gd name="connsiteX376" fmla="*/ 3627692 w 5778539"/>
                <a:gd name="connsiteY376" fmla="*/ 1223409 h 1253778"/>
                <a:gd name="connsiteX377" fmla="*/ 3569589 w 5778539"/>
                <a:gd name="connsiteY377" fmla="*/ 1220551 h 1253778"/>
                <a:gd name="connsiteX378" fmla="*/ 3548634 w 5778539"/>
                <a:gd name="connsiteY378" fmla="*/ 1125301 h 1253778"/>
                <a:gd name="connsiteX379" fmla="*/ 3573399 w 5778539"/>
                <a:gd name="connsiteY379" fmla="*/ 1075771 h 1253778"/>
                <a:gd name="connsiteX380" fmla="*/ 3592449 w 5778539"/>
                <a:gd name="connsiteY380" fmla="*/ 1032909 h 1253778"/>
                <a:gd name="connsiteX381" fmla="*/ 3566732 w 5778539"/>
                <a:gd name="connsiteY381" fmla="*/ 1035766 h 1253778"/>
                <a:gd name="connsiteX382" fmla="*/ 3503867 w 5778539"/>
                <a:gd name="connsiteY382" fmla="*/ 1007191 h 1253778"/>
                <a:gd name="connsiteX383" fmla="*/ 3499104 w 5778539"/>
                <a:gd name="connsiteY383" fmla="*/ 930039 h 1253778"/>
                <a:gd name="connsiteX384" fmla="*/ 3566732 w 5778539"/>
                <a:gd name="connsiteY384" fmla="*/ 802404 h 1253778"/>
                <a:gd name="connsiteX385" fmla="*/ 3581972 w 5778539"/>
                <a:gd name="connsiteY385" fmla="*/ 771924 h 1253778"/>
                <a:gd name="connsiteX386" fmla="*/ 3548634 w 5778539"/>
                <a:gd name="connsiteY386" fmla="*/ 782401 h 1253778"/>
                <a:gd name="connsiteX387" fmla="*/ 3503867 w 5778539"/>
                <a:gd name="connsiteY387" fmla="*/ 785259 h 1253778"/>
                <a:gd name="connsiteX388" fmla="*/ 3492436 w 5778539"/>
                <a:gd name="connsiteY388" fmla="*/ 754779 h 1253778"/>
                <a:gd name="connsiteX389" fmla="*/ 3518154 w 5778539"/>
                <a:gd name="connsiteY389" fmla="*/ 712869 h 1253778"/>
                <a:gd name="connsiteX390" fmla="*/ 3573399 w 5778539"/>
                <a:gd name="connsiteY390" fmla="*/ 648099 h 1253778"/>
                <a:gd name="connsiteX391" fmla="*/ 3587686 w 5778539"/>
                <a:gd name="connsiteY391" fmla="*/ 628096 h 1253778"/>
                <a:gd name="connsiteX392" fmla="*/ 3592449 w 5778539"/>
                <a:gd name="connsiteY392" fmla="*/ 606189 h 1253778"/>
                <a:gd name="connsiteX393" fmla="*/ 3571494 w 5778539"/>
                <a:gd name="connsiteY393" fmla="*/ 603331 h 1253778"/>
                <a:gd name="connsiteX394" fmla="*/ 3500057 w 5778539"/>
                <a:gd name="connsiteY394" fmla="*/ 614761 h 1253778"/>
                <a:gd name="connsiteX395" fmla="*/ 3409569 w 5778539"/>
                <a:gd name="connsiteY395" fmla="*/ 657624 h 1253778"/>
                <a:gd name="connsiteX396" fmla="*/ 3302889 w 5778539"/>
                <a:gd name="connsiteY396" fmla="*/ 740491 h 1253778"/>
                <a:gd name="connsiteX397" fmla="*/ 3267647 w 5778539"/>
                <a:gd name="connsiteY397" fmla="*/ 754779 h 1253778"/>
                <a:gd name="connsiteX398" fmla="*/ 3250502 w 5778539"/>
                <a:gd name="connsiteY398" fmla="*/ 731919 h 1253778"/>
                <a:gd name="connsiteX399" fmla="*/ 3278124 w 5778539"/>
                <a:gd name="connsiteY399" fmla="*/ 695724 h 1253778"/>
                <a:gd name="connsiteX400" fmla="*/ 3427667 w 5778539"/>
                <a:gd name="connsiteY400" fmla="*/ 576661 h 1253778"/>
                <a:gd name="connsiteX401" fmla="*/ 3462909 w 5778539"/>
                <a:gd name="connsiteY401" fmla="*/ 550944 h 1253778"/>
                <a:gd name="connsiteX402" fmla="*/ 3495294 w 5778539"/>
                <a:gd name="connsiteY402" fmla="*/ 455694 h 1253778"/>
                <a:gd name="connsiteX403" fmla="*/ 3389567 w 5778539"/>
                <a:gd name="connsiteY403" fmla="*/ 496651 h 1253778"/>
                <a:gd name="connsiteX404" fmla="*/ 3335274 w 5778539"/>
                <a:gd name="connsiteY404" fmla="*/ 486174 h 1253778"/>
                <a:gd name="connsiteX405" fmla="*/ 3369564 w 5778539"/>
                <a:gd name="connsiteY405" fmla="*/ 443311 h 1253778"/>
                <a:gd name="connsiteX406" fmla="*/ 3476244 w 5778539"/>
                <a:gd name="connsiteY406" fmla="*/ 402354 h 1253778"/>
                <a:gd name="connsiteX407" fmla="*/ 3508629 w 5778539"/>
                <a:gd name="connsiteY407" fmla="*/ 370921 h 1253778"/>
                <a:gd name="connsiteX408" fmla="*/ 3553397 w 5778539"/>
                <a:gd name="connsiteY408" fmla="*/ 234714 h 1253778"/>
                <a:gd name="connsiteX409" fmla="*/ 3567684 w 5778539"/>
                <a:gd name="connsiteY409" fmla="*/ 193756 h 1253778"/>
                <a:gd name="connsiteX410" fmla="*/ 3593402 w 5778539"/>
                <a:gd name="connsiteY410" fmla="*/ 176611 h 1253778"/>
                <a:gd name="connsiteX411" fmla="*/ 3613404 w 5778539"/>
                <a:gd name="connsiteY411" fmla="*/ 202329 h 1253778"/>
                <a:gd name="connsiteX412" fmla="*/ 3609594 w 5778539"/>
                <a:gd name="connsiteY412" fmla="*/ 271861 h 1253778"/>
                <a:gd name="connsiteX413" fmla="*/ 3605784 w 5778539"/>
                <a:gd name="connsiteY413" fmla="*/ 313771 h 1253778"/>
                <a:gd name="connsiteX414" fmla="*/ 3611499 w 5778539"/>
                <a:gd name="connsiteY414" fmla="*/ 315676 h 1253778"/>
                <a:gd name="connsiteX415" fmla="*/ 3622929 w 5778539"/>
                <a:gd name="connsiteY415" fmla="*/ 301389 h 1253778"/>
                <a:gd name="connsiteX416" fmla="*/ 3649599 w 5778539"/>
                <a:gd name="connsiteY416" fmla="*/ 205186 h 1253778"/>
                <a:gd name="connsiteX417" fmla="*/ 3651504 w 5778539"/>
                <a:gd name="connsiteY417" fmla="*/ 176611 h 1253778"/>
                <a:gd name="connsiteX418" fmla="*/ 3677222 w 5778539"/>
                <a:gd name="connsiteY418" fmla="*/ 147084 h 1253778"/>
                <a:gd name="connsiteX419" fmla="*/ 779716 w 5778539"/>
                <a:gd name="connsiteY419" fmla="*/ 398 h 1253778"/>
                <a:gd name="connsiteX420" fmla="*/ 809243 w 5778539"/>
                <a:gd name="connsiteY420" fmla="*/ 51832 h 1253778"/>
                <a:gd name="connsiteX421" fmla="*/ 745426 w 5778539"/>
                <a:gd name="connsiteY421" fmla="*/ 132795 h 1253778"/>
                <a:gd name="connsiteX422" fmla="*/ 554926 w 5778539"/>
                <a:gd name="connsiteY422" fmla="*/ 310913 h 1253778"/>
                <a:gd name="connsiteX423" fmla="*/ 168211 w 5778539"/>
                <a:gd name="connsiteY423" fmla="*/ 835740 h 1253778"/>
                <a:gd name="connsiteX424" fmla="*/ 118681 w 5778539"/>
                <a:gd name="connsiteY424" fmla="*/ 972900 h 1253778"/>
                <a:gd name="connsiteX425" fmla="*/ 96773 w 5778539"/>
                <a:gd name="connsiteY425" fmla="*/ 1016715 h 1253778"/>
                <a:gd name="connsiteX426" fmla="*/ 52006 w 5778539"/>
                <a:gd name="connsiteY426" fmla="*/ 1021478 h 1253778"/>
                <a:gd name="connsiteX427" fmla="*/ 571 w 5778539"/>
                <a:gd name="connsiteY427" fmla="*/ 911940 h 1253778"/>
                <a:gd name="connsiteX428" fmla="*/ 21526 w 5778539"/>
                <a:gd name="connsiteY428" fmla="*/ 667148 h 1253778"/>
                <a:gd name="connsiteX429" fmla="*/ 32003 w 5778539"/>
                <a:gd name="connsiteY429" fmla="*/ 531893 h 1253778"/>
                <a:gd name="connsiteX430" fmla="*/ 39623 w 5778539"/>
                <a:gd name="connsiteY430" fmla="*/ 500460 h 1253778"/>
                <a:gd name="connsiteX431" fmla="*/ 65341 w 5778539"/>
                <a:gd name="connsiteY431" fmla="*/ 263288 h 1253778"/>
                <a:gd name="connsiteX432" fmla="*/ 44386 w 5778539"/>
                <a:gd name="connsiteY432" fmla="*/ 173752 h 1253778"/>
                <a:gd name="connsiteX433" fmla="*/ 43433 w 5778539"/>
                <a:gd name="connsiteY433" fmla="*/ 152798 h 1253778"/>
                <a:gd name="connsiteX434" fmla="*/ 69151 w 5778539"/>
                <a:gd name="connsiteY434" fmla="*/ 100410 h 1253778"/>
                <a:gd name="connsiteX435" fmla="*/ 124396 w 5778539"/>
                <a:gd name="connsiteY435" fmla="*/ 119460 h 1253778"/>
                <a:gd name="connsiteX436" fmla="*/ 169163 w 5778539"/>
                <a:gd name="connsiteY436" fmla="*/ 242333 h 1253778"/>
                <a:gd name="connsiteX437" fmla="*/ 118681 w 5778539"/>
                <a:gd name="connsiteY437" fmla="*/ 454740 h 1253778"/>
                <a:gd name="connsiteX438" fmla="*/ 91058 w 5778539"/>
                <a:gd name="connsiteY438" fmla="*/ 563325 h 1253778"/>
                <a:gd name="connsiteX439" fmla="*/ 92963 w 5778539"/>
                <a:gd name="connsiteY439" fmla="*/ 733823 h 1253778"/>
                <a:gd name="connsiteX440" fmla="*/ 92963 w 5778539"/>
                <a:gd name="connsiteY440" fmla="*/ 789068 h 1253778"/>
                <a:gd name="connsiteX441" fmla="*/ 113918 w 5778539"/>
                <a:gd name="connsiteY441" fmla="*/ 764303 h 1253778"/>
                <a:gd name="connsiteX442" fmla="*/ 166306 w 5778539"/>
                <a:gd name="connsiteY442" fmla="*/ 684293 h 1253778"/>
                <a:gd name="connsiteX443" fmla="*/ 680656 w 5778539"/>
                <a:gd name="connsiteY443" fmla="*/ 41355 h 1253778"/>
                <a:gd name="connsiteX444" fmla="*/ 779716 w 5778539"/>
                <a:gd name="connsiteY444" fmla="*/ 398 h 12537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Lst>
              <a:rect l="l" t="t" r="r" b="b"/>
              <a:pathLst>
                <a:path w="5778539" h="1253778">
                  <a:moveTo>
                    <a:pt x="5546978" y="1036718"/>
                  </a:moveTo>
                  <a:cubicBezTo>
                    <a:pt x="5543169" y="1034813"/>
                    <a:pt x="5531739" y="1037671"/>
                    <a:pt x="5529834" y="1041481"/>
                  </a:cubicBezTo>
                  <a:lnTo>
                    <a:pt x="5529834" y="1041482"/>
                  </a:lnTo>
                  <a:lnTo>
                    <a:pt x="5529833" y="1041482"/>
                  </a:lnTo>
                  <a:lnTo>
                    <a:pt x="5513690" y="1076893"/>
                  </a:lnTo>
                  <a:lnTo>
                    <a:pt x="5500306" y="1106251"/>
                  </a:lnTo>
                  <a:lnTo>
                    <a:pt x="5500306" y="1106252"/>
                  </a:lnTo>
                  <a:cubicBezTo>
                    <a:pt x="5497925" y="1113396"/>
                    <a:pt x="5500068" y="1119349"/>
                    <a:pt x="5504592" y="1122563"/>
                  </a:cubicBezTo>
                  <a:lnTo>
                    <a:pt x="5504850" y="1122562"/>
                  </a:lnTo>
                  <a:lnTo>
                    <a:pt x="5504950" y="1122920"/>
                  </a:lnTo>
                  <a:lnTo>
                    <a:pt x="5523115" y="1122444"/>
                  </a:lnTo>
                  <a:lnTo>
                    <a:pt x="5523165" y="1122444"/>
                  </a:lnTo>
                  <a:lnTo>
                    <a:pt x="5523166" y="1122443"/>
                  </a:lnTo>
                  <a:cubicBezTo>
                    <a:pt x="5535072" y="1115300"/>
                    <a:pt x="5543883" y="1106251"/>
                    <a:pt x="5550431" y="1095178"/>
                  </a:cubicBezTo>
                  <a:lnTo>
                    <a:pt x="5564109" y="1055808"/>
                  </a:lnTo>
                  <a:lnTo>
                    <a:pt x="5564123" y="1055769"/>
                  </a:lnTo>
                  <a:lnTo>
                    <a:pt x="5564123" y="1055768"/>
                  </a:lnTo>
                  <a:cubicBezTo>
                    <a:pt x="5559361" y="1050053"/>
                    <a:pt x="5553646" y="1041481"/>
                    <a:pt x="5546978" y="1036718"/>
                  </a:cubicBezTo>
                  <a:close/>
                  <a:moveTo>
                    <a:pt x="2541840" y="969090"/>
                  </a:moveTo>
                  <a:cubicBezTo>
                    <a:pt x="2538983" y="989092"/>
                    <a:pt x="2535173" y="1005285"/>
                    <a:pt x="2532315" y="1022430"/>
                  </a:cubicBezTo>
                  <a:cubicBezTo>
                    <a:pt x="2534220" y="1023382"/>
                    <a:pt x="2537078" y="1023382"/>
                    <a:pt x="2538983" y="1024335"/>
                  </a:cubicBezTo>
                  <a:cubicBezTo>
                    <a:pt x="2553271" y="1010047"/>
                    <a:pt x="2555176" y="988140"/>
                    <a:pt x="2541841" y="969090"/>
                  </a:cubicBezTo>
                  <a:lnTo>
                    <a:pt x="2541841" y="969092"/>
                  </a:lnTo>
                  <a:close/>
                  <a:moveTo>
                    <a:pt x="3573399" y="896701"/>
                  </a:moveTo>
                  <a:cubicBezTo>
                    <a:pt x="3568636" y="900511"/>
                    <a:pt x="3560064" y="903369"/>
                    <a:pt x="3559111" y="908131"/>
                  </a:cubicBezTo>
                  <a:cubicBezTo>
                    <a:pt x="3554349" y="925276"/>
                    <a:pt x="3550539" y="942421"/>
                    <a:pt x="3548634" y="959566"/>
                  </a:cubicBezTo>
                  <a:lnTo>
                    <a:pt x="3548757" y="959913"/>
                  </a:lnTo>
                  <a:lnTo>
                    <a:pt x="3548633" y="960519"/>
                  </a:lnTo>
                  <a:cubicBezTo>
                    <a:pt x="3547681" y="964329"/>
                    <a:pt x="3551490" y="969091"/>
                    <a:pt x="3554348" y="975759"/>
                  </a:cubicBezTo>
                  <a:lnTo>
                    <a:pt x="3554349" y="975758"/>
                  </a:lnTo>
                  <a:lnTo>
                    <a:pt x="3554349" y="975759"/>
                  </a:lnTo>
                  <a:lnTo>
                    <a:pt x="3554412" y="975677"/>
                  </a:lnTo>
                  <a:lnTo>
                    <a:pt x="3577566" y="945993"/>
                  </a:lnTo>
                  <a:cubicBezTo>
                    <a:pt x="3582209" y="935278"/>
                    <a:pt x="3583876" y="923848"/>
                    <a:pt x="3582923" y="911941"/>
                  </a:cubicBezTo>
                  <a:lnTo>
                    <a:pt x="3582813" y="911705"/>
                  </a:lnTo>
                  <a:lnTo>
                    <a:pt x="3582924" y="910989"/>
                  </a:lnTo>
                  <a:cubicBezTo>
                    <a:pt x="3582924" y="906226"/>
                    <a:pt x="3576257" y="901464"/>
                    <a:pt x="3573399" y="896701"/>
                  </a:cubicBezTo>
                  <a:close/>
                  <a:moveTo>
                    <a:pt x="3650550" y="778591"/>
                  </a:moveTo>
                  <a:cubicBezTo>
                    <a:pt x="3649597" y="790021"/>
                    <a:pt x="3648645" y="802403"/>
                    <a:pt x="3647693" y="813833"/>
                  </a:cubicBezTo>
                  <a:lnTo>
                    <a:pt x="3647694" y="813833"/>
                  </a:lnTo>
                  <a:lnTo>
                    <a:pt x="3647694" y="813834"/>
                  </a:lnTo>
                  <a:lnTo>
                    <a:pt x="3652457" y="814628"/>
                  </a:lnTo>
                  <a:lnTo>
                    <a:pt x="3653408" y="814786"/>
                  </a:lnTo>
                  <a:lnTo>
                    <a:pt x="3653409" y="814786"/>
                  </a:lnTo>
                  <a:cubicBezTo>
                    <a:pt x="3661029" y="803356"/>
                    <a:pt x="3666744" y="791926"/>
                    <a:pt x="3658172" y="779544"/>
                  </a:cubicBezTo>
                  <a:lnTo>
                    <a:pt x="3658170" y="779544"/>
                  </a:lnTo>
                  <a:lnTo>
                    <a:pt x="3658170" y="779543"/>
                  </a:lnTo>
                  <a:lnTo>
                    <a:pt x="3652449" y="778828"/>
                  </a:lnTo>
                  <a:lnTo>
                    <a:pt x="3650552" y="778591"/>
                  </a:lnTo>
                  <a:close/>
                  <a:moveTo>
                    <a:pt x="4595429" y="776686"/>
                  </a:moveTo>
                  <a:cubicBezTo>
                    <a:pt x="4610669" y="782401"/>
                    <a:pt x="4626862" y="785258"/>
                    <a:pt x="4641149" y="793831"/>
                  </a:cubicBezTo>
                  <a:cubicBezTo>
                    <a:pt x="4659246" y="804308"/>
                    <a:pt x="4663057" y="828121"/>
                    <a:pt x="4653532" y="847171"/>
                  </a:cubicBezTo>
                  <a:cubicBezTo>
                    <a:pt x="4644007" y="865268"/>
                    <a:pt x="4628767" y="863363"/>
                    <a:pt x="4612574" y="859553"/>
                  </a:cubicBezTo>
                  <a:cubicBezTo>
                    <a:pt x="4600192" y="856696"/>
                    <a:pt x="4586857" y="853838"/>
                    <a:pt x="4574474" y="850028"/>
                  </a:cubicBezTo>
                  <a:cubicBezTo>
                    <a:pt x="4553519" y="844313"/>
                    <a:pt x="4541137" y="828121"/>
                    <a:pt x="4542089" y="810976"/>
                  </a:cubicBezTo>
                  <a:cubicBezTo>
                    <a:pt x="4543042" y="792878"/>
                    <a:pt x="4554471" y="784306"/>
                    <a:pt x="4580189" y="781448"/>
                  </a:cubicBezTo>
                  <a:cubicBezTo>
                    <a:pt x="4584951" y="780496"/>
                    <a:pt x="4589714" y="780496"/>
                    <a:pt x="4594476" y="780496"/>
                  </a:cubicBezTo>
                  <a:cubicBezTo>
                    <a:pt x="4594476" y="778591"/>
                    <a:pt x="4594476" y="777638"/>
                    <a:pt x="4595429" y="776686"/>
                  </a:cubicBezTo>
                  <a:close/>
                  <a:moveTo>
                    <a:pt x="485393" y="550943"/>
                  </a:moveTo>
                  <a:cubicBezTo>
                    <a:pt x="473963" y="554753"/>
                    <a:pt x="461581" y="556658"/>
                    <a:pt x="452056" y="563325"/>
                  </a:cubicBezTo>
                  <a:cubicBezTo>
                    <a:pt x="389191" y="609998"/>
                    <a:pt x="343471" y="670958"/>
                    <a:pt x="309181" y="740490"/>
                  </a:cubicBezTo>
                  <a:cubicBezTo>
                    <a:pt x="304895" y="748587"/>
                    <a:pt x="303942" y="756445"/>
                    <a:pt x="305847" y="763589"/>
                  </a:cubicBezTo>
                  <a:lnTo>
                    <a:pt x="306461" y="764425"/>
                  </a:lnTo>
                  <a:lnTo>
                    <a:pt x="306443" y="764541"/>
                  </a:lnTo>
                  <a:lnTo>
                    <a:pt x="310542" y="769984"/>
                  </a:lnTo>
                  <a:lnTo>
                    <a:pt x="319658" y="782400"/>
                  </a:lnTo>
                  <a:lnTo>
                    <a:pt x="320089" y="782658"/>
                  </a:lnTo>
                  <a:lnTo>
                    <a:pt x="320611" y="783352"/>
                  </a:lnTo>
                  <a:cubicBezTo>
                    <a:pt x="335851" y="793830"/>
                    <a:pt x="351091" y="804307"/>
                    <a:pt x="368236" y="811927"/>
                  </a:cubicBezTo>
                  <a:cubicBezTo>
                    <a:pt x="416813" y="831930"/>
                    <a:pt x="453961" y="815737"/>
                    <a:pt x="465391" y="765255"/>
                  </a:cubicBezTo>
                  <a:cubicBezTo>
                    <a:pt x="478726" y="705247"/>
                    <a:pt x="486346" y="645240"/>
                    <a:pt x="495871" y="584280"/>
                  </a:cubicBezTo>
                  <a:cubicBezTo>
                    <a:pt x="492061" y="572850"/>
                    <a:pt x="489203" y="562372"/>
                    <a:pt x="486346" y="551895"/>
                  </a:cubicBezTo>
                  <a:lnTo>
                    <a:pt x="485761" y="552113"/>
                  </a:lnTo>
                  <a:close/>
                  <a:moveTo>
                    <a:pt x="1727215" y="469267"/>
                  </a:moveTo>
                  <a:cubicBezTo>
                    <a:pt x="1722929" y="468077"/>
                    <a:pt x="1717928" y="469982"/>
                    <a:pt x="1714118" y="476649"/>
                  </a:cubicBezTo>
                  <a:cubicBezTo>
                    <a:pt x="1693163" y="511891"/>
                    <a:pt x="1687448" y="550944"/>
                    <a:pt x="1683638" y="593806"/>
                  </a:cubicBezTo>
                  <a:cubicBezTo>
                    <a:pt x="1711260" y="582376"/>
                    <a:pt x="1728405" y="565231"/>
                    <a:pt x="1736025" y="543323"/>
                  </a:cubicBezTo>
                  <a:cubicBezTo>
                    <a:pt x="1741740" y="524273"/>
                    <a:pt x="1739835" y="501413"/>
                    <a:pt x="1736978" y="481411"/>
                  </a:cubicBezTo>
                  <a:cubicBezTo>
                    <a:pt x="1736502" y="475220"/>
                    <a:pt x="1733168" y="470933"/>
                    <a:pt x="1728882" y="469862"/>
                  </a:cubicBezTo>
                  <a:lnTo>
                    <a:pt x="1728050" y="470328"/>
                  </a:lnTo>
                  <a:close/>
                  <a:moveTo>
                    <a:pt x="5366956" y="463314"/>
                  </a:moveTo>
                  <a:cubicBezTo>
                    <a:pt x="5375528" y="464266"/>
                    <a:pt x="5386958" y="473791"/>
                    <a:pt x="5388863" y="481411"/>
                  </a:cubicBezTo>
                  <a:cubicBezTo>
                    <a:pt x="5394578" y="502366"/>
                    <a:pt x="5395531" y="525226"/>
                    <a:pt x="5398388" y="547134"/>
                  </a:cubicBezTo>
                  <a:cubicBezTo>
                    <a:pt x="5398388" y="551896"/>
                    <a:pt x="5398388" y="554754"/>
                    <a:pt x="5398388" y="558564"/>
                  </a:cubicBezTo>
                  <a:cubicBezTo>
                    <a:pt x="5397435" y="573804"/>
                    <a:pt x="5395531" y="589044"/>
                    <a:pt x="5396483" y="603331"/>
                  </a:cubicBezTo>
                  <a:cubicBezTo>
                    <a:pt x="5397435" y="622381"/>
                    <a:pt x="5384101" y="628096"/>
                    <a:pt x="5369813" y="630954"/>
                  </a:cubicBezTo>
                  <a:cubicBezTo>
                    <a:pt x="5353621" y="634764"/>
                    <a:pt x="5344096" y="625239"/>
                    <a:pt x="5340285" y="610951"/>
                  </a:cubicBezTo>
                  <a:cubicBezTo>
                    <a:pt x="5328856" y="567136"/>
                    <a:pt x="5329808" y="524274"/>
                    <a:pt x="5347906" y="482364"/>
                  </a:cubicBezTo>
                  <a:cubicBezTo>
                    <a:pt x="5351716" y="474744"/>
                    <a:pt x="5361241" y="462361"/>
                    <a:pt x="5366956" y="463314"/>
                  </a:cubicBezTo>
                  <a:close/>
                  <a:moveTo>
                    <a:pt x="2378011" y="441405"/>
                  </a:moveTo>
                  <a:cubicBezTo>
                    <a:pt x="2389441" y="438548"/>
                    <a:pt x="2408491" y="446168"/>
                    <a:pt x="2417063" y="455693"/>
                  </a:cubicBezTo>
                  <a:cubicBezTo>
                    <a:pt x="2427541" y="466170"/>
                    <a:pt x="2431351" y="484268"/>
                    <a:pt x="2436113" y="497603"/>
                  </a:cubicBezTo>
                  <a:cubicBezTo>
                    <a:pt x="2432303" y="510937"/>
                    <a:pt x="2432303" y="521415"/>
                    <a:pt x="2427541" y="528083"/>
                  </a:cubicBezTo>
                  <a:cubicBezTo>
                    <a:pt x="2419921" y="537608"/>
                    <a:pt x="2408491" y="549990"/>
                    <a:pt x="2398013" y="550943"/>
                  </a:cubicBezTo>
                  <a:cubicBezTo>
                    <a:pt x="2387535" y="551895"/>
                    <a:pt x="2371343" y="541418"/>
                    <a:pt x="2367533" y="531893"/>
                  </a:cubicBezTo>
                  <a:cubicBezTo>
                    <a:pt x="2358961" y="512843"/>
                    <a:pt x="2353246" y="491887"/>
                    <a:pt x="2354198" y="471885"/>
                  </a:cubicBezTo>
                  <a:cubicBezTo>
                    <a:pt x="2354198" y="461408"/>
                    <a:pt x="2367533" y="443310"/>
                    <a:pt x="2378011" y="441405"/>
                  </a:cubicBezTo>
                  <a:close/>
                  <a:moveTo>
                    <a:pt x="4469700" y="432833"/>
                  </a:moveTo>
                  <a:cubicBezTo>
                    <a:pt x="4487797" y="428071"/>
                    <a:pt x="4502085" y="435691"/>
                    <a:pt x="4514468" y="448073"/>
                  </a:cubicBezTo>
                  <a:cubicBezTo>
                    <a:pt x="4536375" y="471886"/>
                    <a:pt x="4537327" y="503318"/>
                    <a:pt x="4540185" y="532846"/>
                  </a:cubicBezTo>
                  <a:cubicBezTo>
                    <a:pt x="4541137" y="540466"/>
                    <a:pt x="4544947" y="548086"/>
                    <a:pt x="4547805" y="555706"/>
                  </a:cubicBezTo>
                  <a:cubicBezTo>
                    <a:pt x="4555425" y="552848"/>
                    <a:pt x="4563997" y="550943"/>
                    <a:pt x="4571618" y="546181"/>
                  </a:cubicBezTo>
                  <a:cubicBezTo>
                    <a:pt x="4579237" y="541418"/>
                    <a:pt x="4584000" y="531893"/>
                    <a:pt x="4591620" y="529036"/>
                  </a:cubicBezTo>
                  <a:cubicBezTo>
                    <a:pt x="4600193" y="526178"/>
                    <a:pt x="4613527" y="523321"/>
                    <a:pt x="4620195" y="528083"/>
                  </a:cubicBezTo>
                  <a:cubicBezTo>
                    <a:pt x="4627815" y="532846"/>
                    <a:pt x="4634482" y="547133"/>
                    <a:pt x="4632577" y="554753"/>
                  </a:cubicBezTo>
                  <a:cubicBezTo>
                    <a:pt x="4629720" y="568088"/>
                    <a:pt x="4623052" y="582376"/>
                    <a:pt x="4613527" y="591901"/>
                  </a:cubicBezTo>
                  <a:cubicBezTo>
                    <a:pt x="4583047" y="623333"/>
                    <a:pt x="4550662" y="652861"/>
                    <a:pt x="4519230" y="684293"/>
                  </a:cubicBezTo>
                  <a:cubicBezTo>
                    <a:pt x="4514468" y="689056"/>
                    <a:pt x="4509705" y="695723"/>
                    <a:pt x="4506847" y="702391"/>
                  </a:cubicBezTo>
                  <a:cubicBezTo>
                    <a:pt x="4483035" y="760493"/>
                    <a:pt x="4459222" y="819548"/>
                    <a:pt x="4434457" y="877651"/>
                  </a:cubicBezTo>
                  <a:cubicBezTo>
                    <a:pt x="4424932" y="900511"/>
                    <a:pt x="4408740" y="919561"/>
                    <a:pt x="4383975" y="927181"/>
                  </a:cubicBezTo>
                  <a:cubicBezTo>
                    <a:pt x="4375402" y="930038"/>
                    <a:pt x="4361115" y="930038"/>
                    <a:pt x="4356352" y="924323"/>
                  </a:cubicBezTo>
                  <a:cubicBezTo>
                    <a:pt x="4351590" y="919561"/>
                    <a:pt x="4352543" y="905273"/>
                    <a:pt x="4356352" y="896701"/>
                  </a:cubicBezTo>
                  <a:cubicBezTo>
                    <a:pt x="4373497" y="856696"/>
                    <a:pt x="4392547" y="817643"/>
                    <a:pt x="4409693" y="778591"/>
                  </a:cubicBezTo>
                  <a:cubicBezTo>
                    <a:pt x="4415407" y="766208"/>
                    <a:pt x="4417312" y="750968"/>
                    <a:pt x="4423027" y="732871"/>
                  </a:cubicBezTo>
                  <a:cubicBezTo>
                    <a:pt x="4407787" y="732871"/>
                    <a:pt x="4398262" y="732871"/>
                    <a:pt x="4387785" y="732871"/>
                  </a:cubicBezTo>
                  <a:cubicBezTo>
                    <a:pt x="4367782" y="732871"/>
                    <a:pt x="4360162" y="721441"/>
                    <a:pt x="4367782" y="703343"/>
                  </a:cubicBezTo>
                  <a:cubicBezTo>
                    <a:pt x="4376355" y="681436"/>
                    <a:pt x="4392547" y="666196"/>
                    <a:pt x="4414455" y="655718"/>
                  </a:cubicBezTo>
                  <a:cubicBezTo>
                    <a:pt x="4442077" y="642383"/>
                    <a:pt x="4453507" y="618571"/>
                    <a:pt x="4452555" y="587138"/>
                  </a:cubicBezTo>
                  <a:cubicBezTo>
                    <a:pt x="4450650" y="548086"/>
                    <a:pt x="4449697" y="509033"/>
                    <a:pt x="4449697" y="469981"/>
                  </a:cubicBezTo>
                  <a:cubicBezTo>
                    <a:pt x="4449697" y="454741"/>
                    <a:pt x="4451602" y="438548"/>
                    <a:pt x="4469700" y="432833"/>
                  </a:cubicBezTo>
                  <a:close/>
                  <a:moveTo>
                    <a:pt x="543734" y="373064"/>
                  </a:moveTo>
                  <a:cubicBezTo>
                    <a:pt x="551592" y="371873"/>
                    <a:pt x="559688" y="375683"/>
                    <a:pt x="565403" y="385208"/>
                  </a:cubicBezTo>
                  <a:cubicBezTo>
                    <a:pt x="579691" y="409020"/>
                    <a:pt x="601598" y="418545"/>
                    <a:pt x="624458" y="429975"/>
                  </a:cubicBezTo>
                  <a:cubicBezTo>
                    <a:pt x="680656" y="458550"/>
                    <a:pt x="707326" y="507128"/>
                    <a:pt x="712088" y="568088"/>
                  </a:cubicBezTo>
                  <a:cubicBezTo>
                    <a:pt x="716851" y="633810"/>
                    <a:pt x="720661" y="698580"/>
                    <a:pt x="728281" y="794783"/>
                  </a:cubicBezTo>
                  <a:cubicBezTo>
                    <a:pt x="722566" y="862410"/>
                    <a:pt x="713993" y="959565"/>
                    <a:pt x="705421" y="1055768"/>
                  </a:cubicBezTo>
                  <a:cubicBezTo>
                    <a:pt x="700658" y="1106250"/>
                    <a:pt x="674941" y="1146255"/>
                    <a:pt x="636841" y="1178640"/>
                  </a:cubicBezTo>
                  <a:cubicBezTo>
                    <a:pt x="600646" y="1210073"/>
                    <a:pt x="560641" y="1233885"/>
                    <a:pt x="515873" y="1250078"/>
                  </a:cubicBezTo>
                  <a:cubicBezTo>
                    <a:pt x="489203" y="1259603"/>
                    <a:pt x="453008" y="1250078"/>
                    <a:pt x="435863" y="1229123"/>
                  </a:cubicBezTo>
                  <a:cubicBezTo>
                    <a:pt x="420623" y="1211025"/>
                    <a:pt x="423481" y="1197690"/>
                    <a:pt x="446341" y="1190070"/>
                  </a:cubicBezTo>
                  <a:cubicBezTo>
                    <a:pt x="461581" y="1184355"/>
                    <a:pt x="479678" y="1183403"/>
                    <a:pt x="493966" y="1175783"/>
                  </a:cubicBezTo>
                  <a:cubicBezTo>
                    <a:pt x="579691" y="1134825"/>
                    <a:pt x="627316" y="1064340"/>
                    <a:pt x="641603" y="973853"/>
                  </a:cubicBezTo>
                  <a:cubicBezTo>
                    <a:pt x="661606" y="848123"/>
                    <a:pt x="659701" y="721440"/>
                    <a:pt x="637793" y="595710"/>
                  </a:cubicBezTo>
                  <a:cubicBezTo>
                    <a:pt x="633983" y="572850"/>
                    <a:pt x="625411" y="550943"/>
                    <a:pt x="617791" y="529035"/>
                  </a:cubicBezTo>
                  <a:cubicBezTo>
                    <a:pt x="612076" y="513795"/>
                    <a:pt x="600646" y="500460"/>
                    <a:pt x="581596" y="505223"/>
                  </a:cubicBezTo>
                  <a:cubicBezTo>
                    <a:pt x="563498" y="509985"/>
                    <a:pt x="561593" y="526178"/>
                    <a:pt x="560641" y="541418"/>
                  </a:cubicBezTo>
                  <a:cubicBezTo>
                    <a:pt x="558736" y="597615"/>
                    <a:pt x="557783" y="653813"/>
                    <a:pt x="553973" y="710010"/>
                  </a:cubicBezTo>
                  <a:cubicBezTo>
                    <a:pt x="552068" y="742395"/>
                    <a:pt x="546353" y="773828"/>
                    <a:pt x="537781" y="805260"/>
                  </a:cubicBezTo>
                  <a:cubicBezTo>
                    <a:pt x="518731" y="872888"/>
                    <a:pt x="485393" y="899558"/>
                    <a:pt x="394906" y="890033"/>
                  </a:cubicBezTo>
                  <a:cubicBezTo>
                    <a:pt x="374903" y="888128"/>
                    <a:pt x="354901" y="878603"/>
                    <a:pt x="336803" y="870030"/>
                  </a:cubicBezTo>
                  <a:cubicBezTo>
                    <a:pt x="312038" y="858600"/>
                    <a:pt x="289178" y="844313"/>
                    <a:pt x="265366" y="831930"/>
                  </a:cubicBezTo>
                  <a:cubicBezTo>
                    <a:pt x="232028" y="813833"/>
                    <a:pt x="221551" y="790020"/>
                    <a:pt x="237743" y="754778"/>
                  </a:cubicBezTo>
                  <a:cubicBezTo>
                    <a:pt x="250126" y="727155"/>
                    <a:pt x="265366" y="699533"/>
                    <a:pt x="284416" y="676673"/>
                  </a:cubicBezTo>
                  <a:cubicBezTo>
                    <a:pt x="330136" y="622380"/>
                    <a:pt x="377761" y="569040"/>
                    <a:pt x="426338" y="517605"/>
                  </a:cubicBezTo>
                  <a:cubicBezTo>
                    <a:pt x="449198" y="492840"/>
                    <a:pt x="476821" y="472838"/>
                    <a:pt x="501586" y="449978"/>
                  </a:cubicBezTo>
                  <a:cubicBezTo>
                    <a:pt x="508253" y="444263"/>
                    <a:pt x="511111" y="434738"/>
                    <a:pt x="513968" y="426165"/>
                  </a:cubicBezTo>
                  <a:cubicBezTo>
                    <a:pt x="517778" y="414735"/>
                    <a:pt x="517778" y="401400"/>
                    <a:pt x="523493" y="390923"/>
                  </a:cubicBezTo>
                  <a:cubicBezTo>
                    <a:pt x="528256" y="380446"/>
                    <a:pt x="535876" y="374254"/>
                    <a:pt x="543734" y="373064"/>
                  </a:cubicBezTo>
                  <a:close/>
                  <a:moveTo>
                    <a:pt x="1736859" y="362706"/>
                  </a:moveTo>
                  <a:cubicBezTo>
                    <a:pt x="1743408" y="365683"/>
                    <a:pt x="1748408" y="371874"/>
                    <a:pt x="1752218" y="381399"/>
                  </a:cubicBezTo>
                  <a:cubicBezTo>
                    <a:pt x="1770315" y="428071"/>
                    <a:pt x="1788413" y="474744"/>
                    <a:pt x="1807463" y="521416"/>
                  </a:cubicBezTo>
                  <a:cubicBezTo>
                    <a:pt x="1823655" y="560469"/>
                    <a:pt x="1821751" y="569994"/>
                    <a:pt x="1789365" y="594759"/>
                  </a:cubicBezTo>
                  <a:cubicBezTo>
                    <a:pt x="1749361" y="626191"/>
                    <a:pt x="1709355" y="656671"/>
                    <a:pt x="1669351" y="687151"/>
                  </a:cubicBezTo>
                  <a:cubicBezTo>
                    <a:pt x="1663636" y="690961"/>
                    <a:pt x="1656968" y="696676"/>
                    <a:pt x="1656015" y="702391"/>
                  </a:cubicBezTo>
                  <a:cubicBezTo>
                    <a:pt x="1653158" y="712869"/>
                    <a:pt x="1653158" y="724299"/>
                    <a:pt x="1652205" y="735729"/>
                  </a:cubicBezTo>
                  <a:cubicBezTo>
                    <a:pt x="1662683" y="736681"/>
                    <a:pt x="1673161" y="739539"/>
                    <a:pt x="1682686" y="737634"/>
                  </a:cubicBezTo>
                  <a:cubicBezTo>
                    <a:pt x="1697926" y="735729"/>
                    <a:pt x="1713165" y="729061"/>
                    <a:pt x="1729358" y="728109"/>
                  </a:cubicBezTo>
                  <a:cubicBezTo>
                    <a:pt x="1759838" y="726204"/>
                    <a:pt x="1776983" y="749064"/>
                    <a:pt x="1766505" y="778591"/>
                  </a:cubicBezTo>
                  <a:cubicBezTo>
                    <a:pt x="1761743" y="790974"/>
                    <a:pt x="1753170" y="805261"/>
                    <a:pt x="1741740" y="810024"/>
                  </a:cubicBezTo>
                  <a:cubicBezTo>
                    <a:pt x="1709355" y="826216"/>
                    <a:pt x="1675065" y="842409"/>
                    <a:pt x="1639823" y="850029"/>
                  </a:cubicBezTo>
                  <a:cubicBezTo>
                    <a:pt x="1595055" y="860506"/>
                    <a:pt x="1570290" y="836694"/>
                    <a:pt x="1569338" y="790974"/>
                  </a:cubicBezTo>
                  <a:cubicBezTo>
                    <a:pt x="1569338" y="774781"/>
                    <a:pt x="1562670" y="774781"/>
                    <a:pt x="1550288" y="778591"/>
                  </a:cubicBezTo>
                  <a:cubicBezTo>
                    <a:pt x="1501711" y="793831"/>
                    <a:pt x="1484565" y="815739"/>
                    <a:pt x="1482661" y="867174"/>
                  </a:cubicBezTo>
                  <a:cubicBezTo>
                    <a:pt x="1481708" y="883366"/>
                    <a:pt x="1479803" y="900511"/>
                    <a:pt x="1474088" y="915751"/>
                  </a:cubicBezTo>
                  <a:cubicBezTo>
                    <a:pt x="1471230" y="924324"/>
                    <a:pt x="1460753" y="936706"/>
                    <a:pt x="1452180" y="936706"/>
                  </a:cubicBezTo>
                  <a:cubicBezTo>
                    <a:pt x="1442655" y="937659"/>
                    <a:pt x="1432178" y="927181"/>
                    <a:pt x="1423605" y="921466"/>
                  </a:cubicBezTo>
                  <a:cubicBezTo>
                    <a:pt x="1419795" y="918609"/>
                    <a:pt x="1417890" y="911941"/>
                    <a:pt x="1415986" y="907179"/>
                  </a:cubicBezTo>
                  <a:cubicBezTo>
                    <a:pt x="1405508" y="884319"/>
                    <a:pt x="1399793" y="883366"/>
                    <a:pt x="1379790" y="899559"/>
                  </a:cubicBezTo>
                  <a:cubicBezTo>
                    <a:pt x="1359788" y="915751"/>
                    <a:pt x="1338833" y="932896"/>
                    <a:pt x="1317878" y="948136"/>
                  </a:cubicBezTo>
                  <a:cubicBezTo>
                    <a:pt x="1302638" y="959566"/>
                    <a:pt x="1285493" y="962424"/>
                    <a:pt x="1269301" y="951946"/>
                  </a:cubicBezTo>
                  <a:cubicBezTo>
                    <a:pt x="1254061" y="941469"/>
                    <a:pt x="1253108" y="926229"/>
                    <a:pt x="1255965" y="909084"/>
                  </a:cubicBezTo>
                  <a:cubicBezTo>
                    <a:pt x="1258823" y="889081"/>
                    <a:pt x="1260728" y="869079"/>
                    <a:pt x="1261680" y="850029"/>
                  </a:cubicBezTo>
                  <a:cubicBezTo>
                    <a:pt x="1262633" y="825264"/>
                    <a:pt x="1256918" y="802404"/>
                    <a:pt x="1242630" y="781449"/>
                  </a:cubicBezTo>
                  <a:cubicBezTo>
                    <a:pt x="1238820" y="776686"/>
                    <a:pt x="1235963" y="770971"/>
                    <a:pt x="1233105" y="765256"/>
                  </a:cubicBezTo>
                  <a:cubicBezTo>
                    <a:pt x="1225486" y="745254"/>
                    <a:pt x="1234058" y="729061"/>
                    <a:pt x="1247393" y="714774"/>
                  </a:cubicBezTo>
                  <a:cubicBezTo>
                    <a:pt x="1259776" y="701439"/>
                    <a:pt x="1272158" y="711916"/>
                    <a:pt x="1283588" y="716679"/>
                  </a:cubicBezTo>
                  <a:cubicBezTo>
                    <a:pt x="1314068" y="729061"/>
                    <a:pt x="1331213" y="750969"/>
                    <a:pt x="1328355" y="783354"/>
                  </a:cubicBezTo>
                  <a:cubicBezTo>
                    <a:pt x="1327403" y="809071"/>
                    <a:pt x="1321688" y="834789"/>
                    <a:pt x="1316926" y="864316"/>
                  </a:cubicBezTo>
                  <a:cubicBezTo>
                    <a:pt x="1349311" y="853839"/>
                    <a:pt x="1372170" y="833836"/>
                    <a:pt x="1391220" y="809071"/>
                  </a:cubicBezTo>
                  <a:cubicBezTo>
                    <a:pt x="1407413" y="788116"/>
                    <a:pt x="1409318" y="763351"/>
                    <a:pt x="1407413" y="738586"/>
                  </a:cubicBezTo>
                  <a:cubicBezTo>
                    <a:pt x="1404555" y="694771"/>
                    <a:pt x="1398840" y="650956"/>
                    <a:pt x="1395030" y="607141"/>
                  </a:cubicBezTo>
                  <a:cubicBezTo>
                    <a:pt x="1393126" y="578566"/>
                    <a:pt x="1392173" y="549991"/>
                    <a:pt x="1391220" y="520464"/>
                  </a:cubicBezTo>
                  <a:cubicBezTo>
                    <a:pt x="1391220" y="515701"/>
                    <a:pt x="1390268" y="509986"/>
                    <a:pt x="1392173" y="506176"/>
                  </a:cubicBezTo>
                  <a:cubicBezTo>
                    <a:pt x="1399793" y="493794"/>
                    <a:pt x="1409318" y="482364"/>
                    <a:pt x="1417890" y="470934"/>
                  </a:cubicBezTo>
                  <a:cubicBezTo>
                    <a:pt x="1426463" y="480459"/>
                    <a:pt x="1438845" y="489031"/>
                    <a:pt x="1442655" y="500461"/>
                  </a:cubicBezTo>
                  <a:cubicBezTo>
                    <a:pt x="1467420" y="572851"/>
                    <a:pt x="1495043" y="645241"/>
                    <a:pt x="1496948" y="723346"/>
                  </a:cubicBezTo>
                  <a:cubicBezTo>
                    <a:pt x="1496948" y="734776"/>
                    <a:pt x="1502663" y="738586"/>
                    <a:pt x="1513140" y="732871"/>
                  </a:cubicBezTo>
                  <a:cubicBezTo>
                    <a:pt x="1548383" y="713821"/>
                    <a:pt x="1579815" y="691914"/>
                    <a:pt x="1592198" y="649051"/>
                  </a:cubicBezTo>
                  <a:cubicBezTo>
                    <a:pt x="1616011" y="569994"/>
                    <a:pt x="1644586" y="492841"/>
                    <a:pt x="1671255" y="414736"/>
                  </a:cubicBezTo>
                  <a:cubicBezTo>
                    <a:pt x="1678876" y="393781"/>
                    <a:pt x="1687448" y="371874"/>
                    <a:pt x="1712213" y="363301"/>
                  </a:cubicBezTo>
                  <a:cubicBezTo>
                    <a:pt x="1722214" y="359968"/>
                    <a:pt x="1730311" y="359730"/>
                    <a:pt x="1736859" y="362706"/>
                  </a:cubicBezTo>
                  <a:close/>
                  <a:moveTo>
                    <a:pt x="3765804" y="306151"/>
                  </a:moveTo>
                  <a:lnTo>
                    <a:pt x="3740704" y="318856"/>
                  </a:lnTo>
                  <a:lnTo>
                    <a:pt x="3728181" y="324963"/>
                  </a:lnTo>
                  <a:lnTo>
                    <a:pt x="3727759" y="325409"/>
                  </a:lnTo>
                  <a:lnTo>
                    <a:pt x="3727228" y="325677"/>
                  </a:lnTo>
                  <a:cubicBezTo>
                    <a:pt x="3716037" y="334488"/>
                    <a:pt x="3706273" y="345203"/>
                    <a:pt x="3697224" y="356633"/>
                  </a:cubicBezTo>
                  <a:cubicBezTo>
                    <a:pt x="3695319" y="358538"/>
                    <a:pt x="3696272" y="365206"/>
                    <a:pt x="3698177" y="367111"/>
                  </a:cubicBezTo>
                  <a:lnTo>
                    <a:pt x="3699129" y="367111"/>
                  </a:lnTo>
                  <a:lnTo>
                    <a:pt x="3709607" y="367111"/>
                  </a:lnTo>
                  <a:lnTo>
                    <a:pt x="3710559" y="367111"/>
                  </a:lnTo>
                  <a:cubicBezTo>
                    <a:pt x="3731514" y="349966"/>
                    <a:pt x="3752469" y="331869"/>
                    <a:pt x="3773424" y="314724"/>
                  </a:cubicBezTo>
                  <a:lnTo>
                    <a:pt x="3773424" y="314723"/>
                  </a:lnTo>
                  <a:lnTo>
                    <a:pt x="3773418" y="314716"/>
                  </a:lnTo>
                  <a:lnTo>
                    <a:pt x="3766757" y="306151"/>
                  </a:lnTo>
                  <a:lnTo>
                    <a:pt x="3766092" y="306475"/>
                  </a:lnTo>
                  <a:close/>
                  <a:moveTo>
                    <a:pt x="2640186" y="300911"/>
                  </a:moveTo>
                  <a:cubicBezTo>
                    <a:pt x="2636376" y="300911"/>
                    <a:pt x="2632804" y="301387"/>
                    <a:pt x="2630423" y="303292"/>
                  </a:cubicBezTo>
                  <a:cubicBezTo>
                    <a:pt x="2605658" y="321390"/>
                    <a:pt x="2581845" y="339487"/>
                    <a:pt x="2558985" y="359490"/>
                  </a:cubicBezTo>
                  <a:cubicBezTo>
                    <a:pt x="2553270" y="365205"/>
                    <a:pt x="2551365" y="376635"/>
                    <a:pt x="2547555" y="384255"/>
                  </a:cubicBezTo>
                  <a:cubicBezTo>
                    <a:pt x="2550413" y="395685"/>
                    <a:pt x="2550413" y="405210"/>
                    <a:pt x="2554223" y="412830"/>
                  </a:cubicBezTo>
                  <a:cubicBezTo>
                    <a:pt x="2559938" y="426165"/>
                    <a:pt x="2570415" y="430927"/>
                    <a:pt x="2579940" y="418545"/>
                  </a:cubicBezTo>
                  <a:cubicBezTo>
                    <a:pt x="2604706" y="387112"/>
                    <a:pt x="2627565" y="353775"/>
                    <a:pt x="2650426" y="320437"/>
                  </a:cubicBezTo>
                  <a:cubicBezTo>
                    <a:pt x="2653283" y="315675"/>
                    <a:pt x="2651378" y="308055"/>
                    <a:pt x="2651378" y="301387"/>
                  </a:cubicBezTo>
                  <a:cubicBezTo>
                    <a:pt x="2648044" y="301387"/>
                    <a:pt x="2643996" y="300911"/>
                    <a:pt x="2640186" y="300911"/>
                  </a:cubicBezTo>
                  <a:close/>
                  <a:moveTo>
                    <a:pt x="5686043" y="253764"/>
                  </a:moveTo>
                  <a:lnTo>
                    <a:pt x="5686015" y="253766"/>
                  </a:lnTo>
                  <a:lnTo>
                    <a:pt x="5650801" y="256384"/>
                  </a:lnTo>
                  <a:lnTo>
                    <a:pt x="5650723" y="256481"/>
                  </a:lnTo>
                  <a:lnTo>
                    <a:pt x="5650443" y="256503"/>
                  </a:lnTo>
                  <a:lnTo>
                    <a:pt x="5644426" y="264352"/>
                  </a:lnTo>
                  <a:lnTo>
                    <a:pt x="5626989" y="286149"/>
                  </a:lnTo>
                  <a:cubicBezTo>
                    <a:pt x="5624608" y="292102"/>
                    <a:pt x="5623239" y="297460"/>
                    <a:pt x="5623030" y="302431"/>
                  </a:cubicBezTo>
                  <a:lnTo>
                    <a:pt x="5623138" y="302934"/>
                  </a:lnTo>
                  <a:lnTo>
                    <a:pt x="5623029" y="303384"/>
                  </a:lnTo>
                  <a:cubicBezTo>
                    <a:pt x="5622404" y="318296"/>
                    <a:pt x="5632227" y="329726"/>
                    <a:pt x="5656515" y="343299"/>
                  </a:cubicBezTo>
                  <a:lnTo>
                    <a:pt x="5685950" y="254045"/>
                  </a:lnTo>
                  <a:lnTo>
                    <a:pt x="5686044" y="253764"/>
                  </a:lnTo>
                  <a:close/>
                  <a:moveTo>
                    <a:pt x="2564581" y="210900"/>
                  </a:moveTo>
                  <a:cubicBezTo>
                    <a:pt x="2574464" y="210185"/>
                    <a:pt x="2584703" y="215186"/>
                    <a:pt x="2592323" y="226140"/>
                  </a:cubicBezTo>
                  <a:cubicBezTo>
                    <a:pt x="2600895" y="240427"/>
                    <a:pt x="2611373" y="241380"/>
                    <a:pt x="2626613" y="242332"/>
                  </a:cubicBezTo>
                  <a:cubicBezTo>
                    <a:pt x="2649473" y="243285"/>
                    <a:pt x="2672333" y="247095"/>
                    <a:pt x="2694240" y="252810"/>
                  </a:cubicBezTo>
                  <a:cubicBezTo>
                    <a:pt x="2719006" y="258525"/>
                    <a:pt x="2734245" y="293767"/>
                    <a:pt x="2721863" y="313770"/>
                  </a:cubicBezTo>
                  <a:cubicBezTo>
                    <a:pt x="2691383" y="362347"/>
                    <a:pt x="2658998" y="410925"/>
                    <a:pt x="2626613" y="459502"/>
                  </a:cubicBezTo>
                  <a:cubicBezTo>
                    <a:pt x="2615183" y="476647"/>
                    <a:pt x="2598990" y="485220"/>
                    <a:pt x="2578988" y="489030"/>
                  </a:cubicBezTo>
                  <a:cubicBezTo>
                    <a:pt x="2566605" y="490935"/>
                    <a:pt x="2555175" y="498555"/>
                    <a:pt x="2543745" y="503317"/>
                  </a:cubicBezTo>
                  <a:cubicBezTo>
                    <a:pt x="2544698" y="506175"/>
                    <a:pt x="2544698" y="508080"/>
                    <a:pt x="2545650" y="510937"/>
                  </a:cubicBezTo>
                  <a:cubicBezTo>
                    <a:pt x="2553270" y="510937"/>
                    <a:pt x="2559938" y="512842"/>
                    <a:pt x="2567558" y="511890"/>
                  </a:cubicBezTo>
                  <a:cubicBezTo>
                    <a:pt x="2588513" y="510937"/>
                    <a:pt x="2598038" y="520462"/>
                    <a:pt x="2593275" y="542370"/>
                  </a:cubicBezTo>
                  <a:cubicBezTo>
                    <a:pt x="2587560" y="565230"/>
                    <a:pt x="2578988" y="588090"/>
                    <a:pt x="2570415" y="613807"/>
                  </a:cubicBezTo>
                  <a:cubicBezTo>
                    <a:pt x="2577083" y="610950"/>
                    <a:pt x="2582798" y="609997"/>
                    <a:pt x="2587560" y="608092"/>
                  </a:cubicBezTo>
                  <a:cubicBezTo>
                    <a:pt x="2607563" y="597615"/>
                    <a:pt x="2626613" y="587137"/>
                    <a:pt x="2646615" y="577612"/>
                  </a:cubicBezTo>
                  <a:cubicBezTo>
                    <a:pt x="2656140" y="572850"/>
                    <a:pt x="2667570" y="569992"/>
                    <a:pt x="2678048" y="568087"/>
                  </a:cubicBezTo>
                  <a:cubicBezTo>
                    <a:pt x="2704718" y="565230"/>
                    <a:pt x="2718053" y="578565"/>
                    <a:pt x="2712338" y="605235"/>
                  </a:cubicBezTo>
                  <a:cubicBezTo>
                    <a:pt x="2698050" y="662385"/>
                    <a:pt x="2674238" y="715725"/>
                    <a:pt x="2630423" y="757635"/>
                  </a:cubicBezTo>
                  <a:cubicBezTo>
                    <a:pt x="2626613" y="761445"/>
                    <a:pt x="2622803" y="764302"/>
                    <a:pt x="2619945" y="768112"/>
                  </a:cubicBezTo>
                  <a:cubicBezTo>
                    <a:pt x="2618993" y="769065"/>
                    <a:pt x="2618993" y="771922"/>
                    <a:pt x="2618040" y="774780"/>
                  </a:cubicBezTo>
                  <a:cubicBezTo>
                    <a:pt x="2630423" y="782400"/>
                    <a:pt x="2642805" y="790972"/>
                    <a:pt x="2655188" y="799545"/>
                  </a:cubicBezTo>
                  <a:cubicBezTo>
                    <a:pt x="2671380" y="810022"/>
                    <a:pt x="2679000" y="825262"/>
                    <a:pt x="2674238" y="843360"/>
                  </a:cubicBezTo>
                  <a:cubicBezTo>
                    <a:pt x="2663760" y="881460"/>
                    <a:pt x="2654235" y="920512"/>
                    <a:pt x="2640900" y="957660"/>
                  </a:cubicBezTo>
                  <a:cubicBezTo>
                    <a:pt x="2629470" y="987187"/>
                    <a:pt x="2632328" y="1010047"/>
                    <a:pt x="2656140" y="1031955"/>
                  </a:cubicBezTo>
                  <a:cubicBezTo>
                    <a:pt x="2667570" y="1042432"/>
                    <a:pt x="2675190" y="1057672"/>
                    <a:pt x="2680905" y="1071960"/>
                  </a:cubicBezTo>
                  <a:cubicBezTo>
                    <a:pt x="2683763" y="1081485"/>
                    <a:pt x="2681858" y="1095772"/>
                    <a:pt x="2676143" y="1104345"/>
                  </a:cubicBezTo>
                  <a:cubicBezTo>
                    <a:pt x="2672333" y="1109107"/>
                    <a:pt x="2656140" y="1109107"/>
                    <a:pt x="2647568" y="1105297"/>
                  </a:cubicBezTo>
                  <a:cubicBezTo>
                    <a:pt x="2631375" y="1098630"/>
                    <a:pt x="2616135" y="1088152"/>
                    <a:pt x="2600895" y="1078627"/>
                  </a:cubicBezTo>
                  <a:cubicBezTo>
                    <a:pt x="2587560" y="1070055"/>
                    <a:pt x="2580893" y="1073865"/>
                    <a:pt x="2576130" y="1087200"/>
                  </a:cubicBezTo>
                  <a:cubicBezTo>
                    <a:pt x="2567558" y="1114822"/>
                    <a:pt x="2551365" y="1135777"/>
                    <a:pt x="2528505" y="1153875"/>
                  </a:cubicBezTo>
                  <a:cubicBezTo>
                    <a:pt x="2510408" y="1168162"/>
                    <a:pt x="2496120" y="1166257"/>
                    <a:pt x="2481833" y="1149112"/>
                  </a:cubicBezTo>
                  <a:cubicBezTo>
                    <a:pt x="2464688" y="1130062"/>
                    <a:pt x="2458973" y="1106250"/>
                    <a:pt x="2462783" y="1081485"/>
                  </a:cubicBezTo>
                  <a:cubicBezTo>
                    <a:pt x="2477070" y="990045"/>
                    <a:pt x="2492310" y="899557"/>
                    <a:pt x="2506598" y="809070"/>
                  </a:cubicBezTo>
                  <a:cubicBezTo>
                    <a:pt x="2509455" y="792877"/>
                    <a:pt x="2518028" y="784305"/>
                    <a:pt x="2533268" y="782400"/>
                  </a:cubicBezTo>
                  <a:cubicBezTo>
                    <a:pt x="2563748" y="779542"/>
                    <a:pt x="2580893" y="763350"/>
                    <a:pt x="2587560" y="733822"/>
                  </a:cubicBezTo>
                  <a:cubicBezTo>
                    <a:pt x="2590418" y="721440"/>
                    <a:pt x="2598038" y="710962"/>
                    <a:pt x="2599943" y="699532"/>
                  </a:cubicBezTo>
                  <a:cubicBezTo>
                    <a:pt x="2600895" y="693817"/>
                    <a:pt x="2599943" y="683340"/>
                    <a:pt x="2595180" y="680482"/>
                  </a:cubicBezTo>
                  <a:cubicBezTo>
                    <a:pt x="2591370" y="677625"/>
                    <a:pt x="2579940" y="677625"/>
                    <a:pt x="2575178" y="681435"/>
                  </a:cubicBezTo>
                  <a:cubicBezTo>
                    <a:pt x="2532315" y="719535"/>
                    <a:pt x="2485643" y="753825"/>
                    <a:pt x="2448495" y="796687"/>
                  </a:cubicBezTo>
                  <a:cubicBezTo>
                    <a:pt x="2373248" y="883365"/>
                    <a:pt x="2315145" y="982425"/>
                    <a:pt x="2255138" y="1079580"/>
                  </a:cubicBezTo>
                  <a:cubicBezTo>
                    <a:pt x="2248470" y="1091010"/>
                    <a:pt x="2238945" y="1102440"/>
                    <a:pt x="2228468" y="1111012"/>
                  </a:cubicBezTo>
                  <a:cubicBezTo>
                    <a:pt x="2221800" y="1115775"/>
                    <a:pt x="2208465" y="1118632"/>
                    <a:pt x="2202750" y="1114822"/>
                  </a:cubicBezTo>
                  <a:cubicBezTo>
                    <a:pt x="2196083" y="1111012"/>
                    <a:pt x="2191320" y="1099582"/>
                    <a:pt x="2190368" y="1091010"/>
                  </a:cubicBezTo>
                  <a:cubicBezTo>
                    <a:pt x="2189415" y="1082437"/>
                    <a:pt x="2193225" y="1072912"/>
                    <a:pt x="2197988" y="1066245"/>
                  </a:cubicBezTo>
                  <a:cubicBezTo>
                    <a:pt x="2260853" y="965280"/>
                    <a:pt x="2322765" y="865267"/>
                    <a:pt x="2387535" y="765255"/>
                  </a:cubicBezTo>
                  <a:cubicBezTo>
                    <a:pt x="2408490" y="733822"/>
                    <a:pt x="2435160" y="706200"/>
                    <a:pt x="2459925" y="677625"/>
                  </a:cubicBezTo>
                  <a:cubicBezTo>
                    <a:pt x="2474213" y="661432"/>
                    <a:pt x="2473260" y="656670"/>
                    <a:pt x="2452305" y="650955"/>
                  </a:cubicBezTo>
                  <a:cubicBezTo>
                    <a:pt x="2420873" y="641430"/>
                    <a:pt x="2415158" y="630952"/>
                    <a:pt x="2424683" y="599520"/>
                  </a:cubicBezTo>
                  <a:cubicBezTo>
                    <a:pt x="2437065" y="557610"/>
                    <a:pt x="2451353" y="517605"/>
                    <a:pt x="2478975" y="482362"/>
                  </a:cubicBezTo>
                  <a:cubicBezTo>
                    <a:pt x="2496120" y="461407"/>
                    <a:pt x="2490405" y="440452"/>
                    <a:pt x="2484690" y="417592"/>
                  </a:cubicBezTo>
                  <a:cubicBezTo>
                    <a:pt x="2479928" y="421402"/>
                    <a:pt x="2478023" y="422355"/>
                    <a:pt x="2476118" y="423307"/>
                  </a:cubicBezTo>
                  <a:cubicBezTo>
                    <a:pt x="2464688" y="430927"/>
                    <a:pt x="2445638" y="448072"/>
                    <a:pt x="2442780" y="445215"/>
                  </a:cubicBezTo>
                  <a:cubicBezTo>
                    <a:pt x="2425635" y="429975"/>
                    <a:pt x="2410395" y="410925"/>
                    <a:pt x="2397060" y="391875"/>
                  </a:cubicBezTo>
                  <a:cubicBezTo>
                    <a:pt x="2394203" y="388065"/>
                    <a:pt x="2398965" y="377587"/>
                    <a:pt x="2402775" y="370920"/>
                  </a:cubicBezTo>
                  <a:cubicBezTo>
                    <a:pt x="2418015" y="338535"/>
                    <a:pt x="2436113" y="308055"/>
                    <a:pt x="2434208" y="269955"/>
                  </a:cubicBezTo>
                  <a:cubicBezTo>
                    <a:pt x="2434208" y="261382"/>
                    <a:pt x="2439923" y="249952"/>
                    <a:pt x="2446590" y="245190"/>
                  </a:cubicBezTo>
                  <a:cubicBezTo>
                    <a:pt x="2453258" y="239475"/>
                    <a:pt x="2465640" y="236617"/>
                    <a:pt x="2474213" y="238522"/>
                  </a:cubicBezTo>
                  <a:cubicBezTo>
                    <a:pt x="2479928" y="239475"/>
                    <a:pt x="2485643" y="250905"/>
                    <a:pt x="2487548" y="258525"/>
                  </a:cubicBezTo>
                  <a:cubicBezTo>
                    <a:pt x="2490405" y="266145"/>
                    <a:pt x="2487548" y="274717"/>
                    <a:pt x="2489453" y="283290"/>
                  </a:cubicBezTo>
                  <a:cubicBezTo>
                    <a:pt x="2490405" y="288052"/>
                    <a:pt x="2494215" y="294720"/>
                    <a:pt x="2498025" y="294720"/>
                  </a:cubicBezTo>
                  <a:cubicBezTo>
                    <a:pt x="2501835" y="295672"/>
                    <a:pt x="2509455" y="291862"/>
                    <a:pt x="2511360" y="289005"/>
                  </a:cubicBezTo>
                  <a:cubicBezTo>
                    <a:pt x="2518028" y="278527"/>
                    <a:pt x="2523743" y="266145"/>
                    <a:pt x="2529458" y="254715"/>
                  </a:cubicBezTo>
                  <a:cubicBezTo>
                    <a:pt x="2533268" y="247095"/>
                    <a:pt x="2535173" y="237570"/>
                    <a:pt x="2538983" y="229950"/>
                  </a:cubicBezTo>
                  <a:cubicBezTo>
                    <a:pt x="2545174" y="218044"/>
                    <a:pt x="2554699" y="211614"/>
                    <a:pt x="2564581" y="210900"/>
                  </a:cubicBezTo>
                  <a:close/>
                  <a:moveTo>
                    <a:pt x="5552693" y="164944"/>
                  </a:moveTo>
                  <a:cubicBezTo>
                    <a:pt x="5558170" y="163991"/>
                    <a:pt x="5564123" y="165182"/>
                    <a:pt x="5570790" y="168039"/>
                  </a:cubicBezTo>
                  <a:cubicBezTo>
                    <a:pt x="5580315" y="172802"/>
                    <a:pt x="5590793" y="176612"/>
                    <a:pt x="5600318" y="183279"/>
                  </a:cubicBezTo>
                  <a:cubicBezTo>
                    <a:pt x="5626035" y="201377"/>
                    <a:pt x="5651753" y="199472"/>
                    <a:pt x="5678423" y="186137"/>
                  </a:cubicBezTo>
                  <a:cubicBezTo>
                    <a:pt x="5710808" y="169944"/>
                    <a:pt x="5746050" y="173754"/>
                    <a:pt x="5767006" y="196614"/>
                  </a:cubicBezTo>
                  <a:cubicBezTo>
                    <a:pt x="5773673" y="203282"/>
                    <a:pt x="5779388" y="214712"/>
                    <a:pt x="5778435" y="223284"/>
                  </a:cubicBezTo>
                  <a:cubicBezTo>
                    <a:pt x="5774625" y="249954"/>
                    <a:pt x="5768910" y="277577"/>
                    <a:pt x="5759385" y="302342"/>
                  </a:cubicBezTo>
                  <a:cubicBezTo>
                    <a:pt x="5747956" y="332822"/>
                    <a:pt x="5731763" y="360444"/>
                    <a:pt x="5718428" y="389972"/>
                  </a:cubicBezTo>
                  <a:cubicBezTo>
                    <a:pt x="5709856" y="408069"/>
                    <a:pt x="5709856" y="424262"/>
                    <a:pt x="5720333" y="442359"/>
                  </a:cubicBezTo>
                  <a:cubicBezTo>
                    <a:pt x="5738431" y="473792"/>
                    <a:pt x="5740335" y="506177"/>
                    <a:pt x="5720333" y="540467"/>
                  </a:cubicBezTo>
                  <a:cubicBezTo>
                    <a:pt x="5707950" y="561422"/>
                    <a:pt x="5701283" y="585234"/>
                    <a:pt x="5693663" y="609047"/>
                  </a:cubicBezTo>
                  <a:cubicBezTo>
                    <a:pt x="5683185" y="643337"/>
                    <a:pt x="5667945" y="673817"/>
                    <a:pt x="5640323" y="698582"/>
                  </a:cubicBezTo>
                  <a:cubicBezTo>
                    <a:pt x="5606985" y="729062"/>
                    <a:pt x="5574600" y="761447"/>
                    <a:pt x="5541263" y="792879"/>
                  </a:cubicBezTo>
                  <a:cubicBezTo>
                    <a:pt x="5527928" y="805262"/>
                    <a:pt x="5528881" y="814787"/>
                    <a:pt x="5539358" y="830027"/>
                  </a:cubicBezTo>
                  <a:cubicBezTo>
                    <a:pt x="5548883" y="843362"/>
                    <a:pt x="5554598" y="860507"/>
                    <a:pt x="5557456" y="876699"/>
                  </a:cubicBezTo>
                  <a:cubicBezTo>
                    <a:pt x="5561265" y="898607"/>
                    <a:pt x="5565075" y="902417"/>
                    <a:pt x="5586983" y="903369"/>
                  </a:cubicBezTo>
                  <a:cubicBezTo>
                    <a:pt x="5597460" y="903369"/>
                    <a:pt x="5615558" y="907179"/>
                    <a:pt x="5617463" y="913847"/>
                  </a:cubicBezTo>
                  <a:cubicBezTo>
                    <a:pt x="5621273" y="925277"/>
                    <a:pt x="5621273" y="944327"/>
                    <a:pt x="5614606" y="951947"/>
                  </a:cubicBezTo>
                  <a:cubicBezTo>
                    <a:pt x="5593650" y="973854"/>
                    <a:pt x="5598413" y="989094"/>
                    <a:pt x="5615558" y="1010049"/>
                  </a:cubicBezTo>
                  <a:cubicBezTo>
                    <a:pt x="5638418" y="1039577"/>
                    <a:pt x="5630798" y="1108157"/>
                    <a:pt x="5605081" y="1139589"/>
                  </a:cubicBezTo>
                  <a:cubicBezTo>
                    <a:pt x="5566981" y="1186262"/>
                    <a:pt x="5512688" y="1199597"/>
                    <a:pt x="5456490" y="1175784"/>
                  </a:cubicBezTo>
                  <a:cubicBezTo>
                    <a:pt x="5433631" y="1166259"/>
                    <a:pt x="5423153" y="1142447"/>
                    <a:pt x="5434583" y="1119587"/>
                  </a:cubicBezTo>
                  <a:cubicBezTo>
                    <a:pt x="5451728" y="1083392"/>
                    <a:pt x="5469825" y="1048149"/>
                    <a:pt x="5489828" y="1012907"/>
                  </a:cubicBezTo>
                  <a:cubicBezTo>
                    <a:pt x="5509831" y="978617"/>
                    <a:pt x="5512688" y="942422"/>
                    <a:pt x="5505068" y="905274"/>
                  </a:cubicBezTo>
                  <a:cubicBezTo>
                    <a:pt x="5503163" y="894797"/>
                    <a:pt x="5493638" y="885272"/>
                    <a:pt x="5486970" y="875747"/>
                  </a:cubicBezTo>
                  <a:cubicBezTo>
                    <a:pt x="5481256" y="869079"/>
                    <a:pt x="5473635" y="863364"/>
                    <a:pt x="5467920" y="856697"/>
                  </a:cubicBezTo>
                  <a:cubicBezTo>
                    <a:pt x="5446013" y="831932"/>
                    <a:pt x="5446965" y="826217"/>
                    <a:pt x="5468873" y="801452"/>
                  </a:cubicBezTo>
                  <a:cubicBezTo>
                    <a:pt x="5511735" y="753827"/>
                    <a:pt x="5564123" y="713822"/>
                    <a:pt x="5593650" y="655719"/>
                  </a:cubicBezTo>
                  <a:cubicBezTo>
                    <a:pt x="5607938" y="628097"/>
                    <a:pt x="5617463" y="597617"/>
                    <a:pt x="5627940" y="568089"/>
                  </a:cubicBezTo>
                  <a:cubicBezTo>
                    <a:pt x="5629845" y="562374"/>
                    <a:pt x="5628893" y="553802"/>
                    <a:pt x="5626988" y="548087"/>
                  </a:cubicBezTo>
                  <a:cubicBezTo>
                    <a:pt x="5622225" y="536657"/>
                    <a:pt x="5613653" y="533799"/>
                    <a:pt x="5606033" y="545229"/>
                  </a:cubicBezTo>
                  <a:cubicBezTo>
                    <a:pt x="5601270" y="550944"/>
                    <a:pt x="5598413" y="558564"/>
                    <a:pt x="5594603" y="565232"/>
                  </a:cubicBezTo>
                  <a:cubicBezTo>
                    <a:pt x="5568885" y="612857"/>
                    <a:pt x="5527928" y="647147"/>
                    <a:pt x="5486018" y="679532"/>
                  </a:cubicBezTo>
                  <a:cubicBezTo>
                    <a:pt x="5460300" y="699534"/>
                    <a:pt x="5437440" y="724299"/>
                    <a:pt x="5413628" y="747159"/>
                  </a:cubicBezTo>
                  <a:cubicBezTo>
                    <a:pt x="5380290" y="777639"/>
                    <a:pt x="5346953" y="809072"/>
                    <a:pt x="5313615" y="839552"/>
                  </a:cubicBezTo>
                  <a:cubicBezTo>
                    <a:pt x="5311710" y="841457"/>
                    <a:pt x="5308853" y="843362"/>
                    <a:pt x="5306948" y="844314"/>
                  </a:cubicBezTo>
                  <a:cubicBezTo>
                    <a:pt x="5290756" y="851934"/>
                    <a:pt x="5272658" y="860507"/>
                    <a:pt x="5259323" y="844314"/>
                  </a:cubicBezTo>
                  <a:cubicBezTo>
                    <a:pt x="5245988" y="830027"/>
                    <a:pt x="5254560" y="812882"/>
                    <a:pt x="5265990" y="799547"/>
                  </a:cubicBezTo>
                  <a:cubicBezTo>
                    <a:pt x="5285040" y="778592"/>
                    <a:pt x="5304090" y="758589"/>
                    <a:pt x="5324093" y="738587"/>
                  </a:cubicBezTo>
                  <a:cubicBezTo>
                    <a:pt x="5383148" y="678579"/>
                    <a:pt x="5443156" y="619524"/>
                    <a:pt x="5503163" y="560469"/>
                  </a:cubicBezTo>
                  <a:cubicBezTo>
                    <a:pt x="5518403" y="545229"/>
                    <a:pt x="5525070" y="526179"/>
                    <a:pt x="5525070" y="504272"/>
                  </a:cubicBezTo>
                  <a:cubicBezTo>
                    <a:pt x="5525070" y="493794"/>
                    <a:pt x="5522213" y="488079"/>
                    <a:pt x="5508878" y="489984"/>
                  </a:cubicBezTo>
                  <a:cubicBezTo>
                    <a:pt x="5480303" y="494747"/>
                    <a:pt x="5478398" y="492842"/>
                    <a:pt x="5467920" y="466172"/>
                  </a:cubicBezTo>
                  <a:cubicBezTo>
                    <a:pt x="5448870" y="418547"/>
                    <a:pt x="5430773" y="369969"/>
                    <a:pt x="5410770" y="322344"/>
                  </a:cubicBezTo>
                  <a:cubicBezTo>
                    <a:pt x="5404103" y="306152"/>
                    <a:pt x="5394578" y="290912"/>
                    <a:pt x="5386006" y="274719"/>
                  </a:cubicBezTo>
                  <a:cubicBezTo>
                    <a:pt x="5378385" y="259479"/>
                    <a:pt x="5367908" y="243287"/>
                    <a:pt x="5386006" y="230904"/>
                  </a:cubicBezTo>
                  <a:cubicBezTo>
                    <a:pt x="5404103" y="218522"/>
                    <a:pt x="5415533" y="234714"/>
                    <a:pt x="5425058" y="246144"/>
                  </a:cubicBezTo>
                  <a:cubicBezTo>
                    <a:pt x="5435535" y="258527"/>
                    <a:pt x="5443156" y="273767"/>
                    <a:pt x="5450775" y="288054"/>
                  </a:cubicBezTo>
                  <a:cubicBezTo>
                    <a:pt x="5462206" y="320439"/>
                    <a:pt x="5477445" y="352824"/>
                    <a:pt x="5493638" y="385209"/>
                  </a:cubicBezTo>
                  <a:cubicBezTo>
                    <a:pt x="5520308" y="342347"/>
                    <a:pt x="5546025" y="301389"/>
                    <a:pt x="5572695" y="259479"/>
                  </a:cubicBezTo>
                  <a:cubicBezTo>
                    <a:pt x="5561265" y="258527"/>
                    <a:pt x="5548883" y="257574"/>
                    <a:pt x="5536500" y="257574"/>
                  </a:cubicBezTo>
                  <a:cubicBezTo>
                    <a:pt x="5518403" y="257574"/>
                    <a:pt x="5506973" y="247097"/>
                    <a:pt x="5499353" y="231857"/>
                  </a:cubicBezTo>
                  <a:cubicBezTo>
                    <a:pt x="5492685" y="218522"/>
                    <a:pt x="5493638" y="207092"/>
                    <a:pt x="5508878" y="198519"/>
                  </a:cubicBezTo>
                  <a:cubicBezTo>
                    <a:pt x="5519356" y="192804"/>
                    <a:pt x="5528881" y="184232"/>
                    <a:pt x="5537453" y="174707"/>
                  </a:cubicBezTo>
                  <a:cubicBezTo>
                    <a:pt x="5542215" y="168992"/>
                    <a:pt x="5547216" y="165896"/>
                    <a:pt x="5552693" y="164944"/>
                  </a:cubicBezTo>
                  <a:close/>
                  <a:moveTo>
                    <a:pt x="3677222" y="147084"/>
                  </a:moveTo>
                  <a:cubicBezTo>
                    <a:pt x="3693414" y="148036"/>
                    <a:pt x="3706749" y="160419"/>
                    <a:pt x="3707702" y="178516"/>
                  </a:cubicBezTo>
                  <a:cubicBezTo>
                    <a:pt x="3709607" y="204234"/>
                    <a:pt x="3709607" y="228999"/>
                    <a:pt x="3711511" y="254716"/>
                  </a:cubicBezTo>
                  <a:cubicBezTo>
                    <a:pt x="3711511" y="258526"/>
                    <a:pt x="3712464" y="262336"/>
                    <a:pt x="3713417" y="270909"/>
                  </a:cubicBezTo>
                  <a:cubicBezTo>
                    <a:pt x="3724847" y="265194"/>
                    <a:pt x="3734372" y="260431"/>
                    <a:pt x="3743897" y="256621"/>
                  </a:cubicBezTo>
                  <a:cubicBezTo>
                    <a:pt x="3765804" y="246144"/>
                    <a:pt x="3786759" y="234714"/>
                    <a:pt x="3809619" y="226141"/>
                  </a:cubicBezTo>
                  <a:cubicBezTo>
                    <a:pt x="3827717" y="219474"/>
                    <a:pt x="3844861" y="223284"/>
                    <a:pt x="3857244" y="240429"/>
                  </a:cubicBezTo>
                  <a:cubicBezTo>
                    <a:pt x="3869627" y="257574"/>
                    <a:pt x="3869627" y="276624"/>
                    <a:pt x="3858197" y="292816"/>
                  </a:cubicBezTo>
                  <a:cubicBezTo>
                    <a:pt x="3842004" y="313771"/>
                    <a:pt x="3822002" y="332821"/>
                    <a:pt x="3801999" y="350919"/>
                  </a:cubicBezTo>
                  <a:cubicBezTo>
                    <a:pt x="3773424" y="376636"/>
                    <a:pt x="3742944" y="401401"/>
                    <a:pt x="3712464" y="427119"/>
                  </a:cubicBezTo>
                  <a:cubicBezTo>
                    <a:pt x="3710559" y="432834"/>
                    <a:pt x="3711511" y="434739"/>
                    <a:pt x="3712464" y="435691"/>
                  </a:cubicBezTo>
                  <a:cubicBezTo>
                    <a:pt x="3716274" y="435691"/>
                    <a:pt x="3721036" y="435691"/>
                    <a:pt x="3724847" y="435691"/>
                  </a:cubicBezTo>
                  <a:cubicBezTo>
                    <a:pt x="3744849" y="433786"/>
                    <a:pt x="3762947" y="435691"/>
                    <a:pt x="3772472" y="456646"/>
                  </a:cubicBezTo>
                  <a:cubicBezTo>
                    <a:pt x="3782949" y="479506"/>
                    <a:pt x="3781044" y="503319"/>
                    <a:pt x="3766757" y="523321"/>
                  </a:cubicBezTo>
                  <a:cubicBezTo>
                    <a:pt x="3752469" y="544276"/>
                    <a:pt x="3734372" y="562374"/>
                    <a:pt x="3718179" y="581424"/>
                  </a:cubicBezTo>
                  <a:cubicBezTo>
                    <a:pt x="3716274" y="579519"/>
                    <a:pt x="3714369" y="578566"/>
                    <a:pt x="3712464" y="576661"/>
                  </a:cubicBezTo>
                  <a:cubicBezTo>
                    <a:pt x="3718179" y="584281"/>
                    <a:pt x="3724847" y="590949"/>
                    <a:pt x="3730561" y="598569"/>
                  </a:cubicBezTo>
                  <a:cubicBezTo>
                    <a:pt x="3748659" y="622381"/>
                    <a:pt x="3748659" y="637621"/>
                    <a:pt x="3732467" y="662386"/>
                  </a:cubicBezTo>
                  <a:cubicBezTo>
                    <a:pt x="3726752" y="671911"/>
                    <a:pt x="3721036" y="685246"/>
                    <a:pt x="3722942" y="695724"/>
                  </a:cubicBezTo>
                  <a:cubicBezTo>
                    <a:pt x="3730561" y="772876"/>
                    <a:pt x="3716274" y="845266"/>
                    <a:pt x="3673411" y="910036"/>
                  </a:cubicBezTo>
                  <a:cubicBezTo>
                    <a:pt x="3658172" y="932896"/>
                    <a:pt x="3659124" y="958614"/>
                    <a:pt x="3663886" y="983379"/>
                  </a:cubicBezTo>
                  <a:cubicBezTo>
                    <a:pt x="3666744" y="1000524"/>
                    <a:pt x="3676269" y="1008144"/>
                    <a:pt x="3694367" y="1011954"/>
                  </a:cubicBezTo>
                  <a:cubicBezTo>
                    <a:pt x="3712464" y="1015764"/>
                    <a:pt x="3731514" y="1023384"/>
                    <a:pt x="3746754" y="1033861"/>
                  </a:cubicBezTo>
                  <a:cubicBezTo>
                    <a:pt x="3781997" y="1056721"/>
                    <a:pt x="3781044" y="1097679"/>
                    <a:pt x="3770567" y="1130064"/>
                  </a:cubicBezTo>
                  <a:cubicBezTo>
                    <a:pt x="3768661" y="1136731"/>
                    <a:pt x="3758184" y="1145304"/>
                    <a:pt x="3751517" y="1145304"/>
                  </a:cubicBezTo>
                  <a:cubicBezTo>
                    <a:pt x="3744849" y="1145304"/>
                    <a:pt x="3735324" y="1138636"/>
                    <a:pt x="3730561" y="1131969"/>
                  </a:cubicBezTo>
                  <a:cubicBezTo>
                    <a:pt x="3723894" y="1122444"/>
                    <a:pt x="3722942" y="1109109"/>
                    <a:pt x="3715322" y="1100536"/>
                  </a:cubicBezTo>
                  <a:cubicBezTo>
                    <a:pt x="3709607" y="1093869"/>
                    <a:pt x="3698177" y="1090059"/>
                    <a:pt x="3689604" y="1088154"/>
                  </a:cubicBezTo>
                  <a:cubicBezTo>
                    <a:pt x="3687699" y="1088154"/>
                    <a:pt x="3681032" y="1099584"/>
                    <a:pt x="3679127" y="1106251"/>
                  </a:cubicBezTo>
                  <a:cubicBezTo>
                    <a:pt x="3669602" y="1133874"/>
                    <a:pt x="3662934" y="1163401"/>
                    <a:pt x="3652457" y="1191024"/>
                  </a:cubicBezTo>
                  <a:cubicBezTo>
                    <a:pt x="3647694" y="1203406"/>
                    <a:pt x="3638169" y="1214836"/>
                    <a:pt x="3627692" y="1223409"/>
                  </a:cubicBezTo>
                  <a:cubicBezTo>
                    <a:pt x="3608642" y="1239601"/>
                    <a:pt x="3587686" y="1237696"/>
                    <a:pt x="3569589" y="1220551"/>
                  </a:cubicBezTo>
                  <a:cubicBezTo>
                    <a:pt x="3541967" y="1193881"/>
                    <a:pt x="3538157" y="1159591"/>
                    <a:pt x="3548634" y="1125301"/>
                  </a:cubicBezTo>
                  <a:cubicBezTo>
                    <a:pt x="3553397" y="1108156"/>
                    <a:pt x="3565779" y="1092916"/>
                    <a:pt x="3573399" y="1075771"/>
                  </a:cubicBezTo>
                  <a:cubicBezTo>
                    <a:pt x="3579114" y="1063389"/>
                    <a:pt x="3584829" y="1050054"/>
                    <a:pt x="3592449" y="1032909"/>
                  </a:cubicBezTo>
                  <a:cubicBezTo>
                    <a:pt x="3579114" y="1034814"/>
                    <a:pt x="3572447" y="1033861"/>
                    <a:pt x="3566732" y="1035766"/>
                  </a:cubicBezTo>
                  <a:cubicBezTo>
                    <a:pt x="3535299" y="1047196"/>
                    <a:pt x="3512439" y="1039576"/>
                    <a:pt x="3503867" y="1007191"/>
                  </a:cubicBezTo>
                  <a:cubicBezTo>
                    <a:pt x="3497199" y="982426"/>
                    <a:pt x="3495294" y="954804"/>
                    <a:pt x="3499104" y="930039"/>
                  </a:cubicBezTo>
                  <a:cubicBezTo>
                    <a:pt x="3507677" y="881461"/>
                    <a:pt x="3532442" y="838599"/>
                    <a:pt x="3566732" y="802404"/>
                  </a:cubicBezTo>
                  <a:cubicBezTo>
                    <a:pt x="3574352" y="794784"/>
                    <a:pt x="3577209" y="782401"/>
                    <a:pt x="3581972" y="771924"/>
                  </a:cubicBezTo>
                  <a:cubicBezTo>
                    <a:pt x="3570542" y="775734"/>
                    <a:pt x="3560064" y="780496"/>
                    <a:pt x="3548634" y="782401"/>
                  </a:cubicBezTo>
                  <a:cubicBezTo>
                    <a:pt x="3533394" y="785259"/>
                    <a:pt x="3518154" y="788116"/>
                    <a:pt x="3503867" y="785259"/>
                  </a:cubicBezTo>
                  <a:cubicBezTo>
                    <a:pt x="3489579" y="782401"/>
                    <a:pt x="3485769" y="767161"/>
                    <a:pt x="3492436" y="754779"/>
                  </a:cubicBezTo>
                  <a:cubicBezTo>
                    <a:pt x="3499104" y="739539"/>
                    <a:pt x="3507677" y="725251"/>
                    <a:pt x="3518154" y="712869"/>
                  </a:cubicBezTo>
                  <a:cubicBezTo>
                    <a:pt x="3535299" y="690961"/>
                    <a:pt x="3555302" y="670006"/>
                    <a:pt x="3573399" y="648099"/>
                  </a:cubicBezTo>
                  <a:cubicBezTo>
                    <a:pt x="3579114" y="641431"/>
                    <a:pt x="3583877" y="634764"/>
                    <a:pt x="3587686" y="628096"/>
                  </a:cubicBezTo>
                  <a:cubicBezTo>
                    <a:pt x="3590544" y="621429"/>
                    <a:pt x="3590544" y="613809"/>
                    <a:pt x="3592449" y="606189"/>
                  </a:cubicBezTo>
                  <a:cubicBezTo>
                    <a:pt x="3585782" y="605236"/>
                    <a:pt x="3578161" y="602379"/>
                    <a:pt x="3571494" y="603331"/>
                  </a:cubicBezTo>
                  <a:cubicBezTo>
                    <a:pt x="3547682" y="606189"/>
                    <a:pt x="3523869" y="609999"/>
                    <a:pt x="3500057" y="614761"/>
                  </a:cubicBezTo>
                  <a:cubicBezTo>
                    <a:pt x="3465767" y="621429"/>
                    <a:pt x="3436239" y="635716"/>
                    <a:pt x="3409569" y="657624"/>
                  </a:cubicBezTo>
                  <a:cubicBezTo>
                    <a:pt x="3375279" y="686199"/>
                    <a:pt x="3339084" y="713821"/>
                    <a:pt x="3302889" y="740491"/>
                  </a:cubicBezTo>
                  <a:cubicBezTo>
                    <a:pt x="3292411" y="748111"/>
                    <a:pt x="3280029" y="752874"/>
                    <a:pt x="3267647" y="754779"/>
                  </a:cubicBezTo>
                  <a:cubicBezTo>
                    <a:pt x="3251454" y="757636"/>
                    <a:pt x="3242882" y="746206"/>
                    <a:pt x="3250502" y="731919"/>
                  </a:cubicBezTo>
                  <a:cubicBezTo>
                    <a:pt x="3257169" y="718584"/>
                    <a:pt x="3266694" y="705249"/>
                    <a:pt x="3278124" y="695724"/>
                  </a:cubicBezTo>
                  <a:cubicBezTo>
                    <a:pt x="3327654" y="655719"/>
                    <a:pt x="3377184" y="616666"/>
                    <a:pt x="3427667" y="576661"/>
                  </a:cubicBezTo>
                  <a:cubicBezTo>
                    <a:pt x="3439097" y="568089"/>
                    <a:pt x="3450527" y="557611"/>
                    <a:pt x="3462909" y="550944"/>
                  </a:cubicBezTo>
                  <a:cubicBezTo>
                    <a:pt x="3500057" y="529036"/>
                    <a:pt x="3499104" y="494746"/>
                    <a:pt x="3495294" y="455694"/>
                  </a:cubicBezTo>
                  <a:cubicBezTo>
                    <a:pt x="3459099" y="469981"/>
                    <a:pt x="3423857" y="483316"/>
                    <a:pt x="3389567" y="496651"/>
                  </a:cubicBezTo>
                  <a:cubicBezTo>
                    <a:pt x="3359086" y="509034"/>
                    <a:pt x="3342894" y="505224"/>
                    <a:pt x="3335274" y="486174"/>
                  </a:cubicBezTo>
                  <a:cubicBezTo>
                    <a:pt x="3328607" y="469029"/>
                    <a:pt x="3340036" y="454741"/>
                    <a:pt x="3369564" y="443311"/>
                  </a:cubicBezTo>
                  <a:cubicBezTo>
                    <a:pt x="3404807" y="429976"/>
                    <a:pt x="3441954" y="417594"/>
                    <a:pt x="3476244" y="402354"/>
                  </a:cubicBezTo>
                  <a:cubicBezTo>
                    <a:pt x="3489579" y="396639"/>
                    <a:pt x="3503867" y="384256"/>
                    <a:pt x="3508629" y="370921"/>
                  </a:cubicBezTo>
                  <a:cubicBezTo>
                    <a:pt x="3525774" y="326154"/>
                    <a:pt x="3539109" y="279481"/>
                    <a:pt x="3553397" y="234714"/>
                  </a:cubicBezTo>
                  <a:cubicBezTo>
                    <a:pt x="3558159" y="221379"/>
                    <a:pt x="3560064" y="206139"/>
                    <a:pt x="3567684" y="193756"/>
                  </a:cubicBezTo>
                  <a:cubicBezTo>
                    <a:pt x="3572447" y="185184"/>
                    <a:pt x="3587686" y="174706"/>
                    <a:pt x="3593402" y="176611"/>
                  </a:cubicBezTo>
                  <a:cubicBezTo>
                    <a:pt x="3601974" y="179469"/>
                    <a:pt x="3613404" y="192804"/>
                    <a:pt x="3613404" y="202329"/>
                  </a:cubicBezTo>
                  <a:cubicBezTo>
                    <a:pt x="3615309" y="225189"/>
                    <a:pt x="3610547" y="249001"/>
                    <a:pt x="3609594" y="271861"/>
                  </a:cubicBezTo>
                  <a:cubicBezTo>
                    <a:pt x="3608642" y="286149"/>
                    <a:pt x="3607689" y="300436"/>
                    <a:pt x="3605784" y="313771"/>
                  </a:cubicBezTo>
                  <a:cubicBezTo>
                    <a:pt x="3607689" y="314724"/>
                    <a:pt x="3609594" y="315676"/>
                    <a:pt x="3611499" y="315676"/>
                  </a:cubicBezTo>
                  <a:cubicBezTo>
                    <a:pt x="3615309" y="310914"/>
                    <a:pt x="3620072" y="307104"/>
                    <a:pt x="3622929" y="301389"/>
                  </a:cubicBezTo>
                  <a:cubicBezTo>
                    <a:pt x="3638169" y="270909"/>
                    <a:pt x="3650552" y="240429"/>
                    <a:pt x="3649599" y="205186"/>
                  </a:cubicBezTo>
                  <a:cubicBezTo>
                    <a:pt x="3649599" y="195661"/>
                    <a:pt x="3650552" y="186136"/>
                    <a:pt x="3651504" y="176611"/>
                  </a:cubicBezTo>
                  <a:cubicBezTo>
                    <a:pt x="3653409" y="160419"/>
                    <a:pt x="3660077" y="146131"/>
                    <a:pt x="3677222" y="147084"/>
                  </a:cubicBezTo>
                  <a:close/>
                  <a:moveTo>
                    <a:pt x="779716" y="398"/>
                  </a:moveTo>
                  <a:cubicBezTo>
                    <a:pt x="817816" y="2302"/>
                    <a:pt x="828293" y="20400"/>
                    <a:pt x="809243" y="51832"/>
                  </a:cubicBezTo>
                  <a:cubicBezTo>
                    <a:pt x="791146" y="80408"/>
                    <a:pt x="770191" y="108983"/>
                    <a:pt x="745426" y="132795"/>
                  </a:cubicBezTo>
                  <a:cubicBezTo>
                    <a:pt x="683513" y="193755"/>
                    <a:pt x="618743" y="251858"/>
                    <a:pt x="554926" y="310913"/>
                  </a:cubicBezTo>
                  <a:cubicBezTo>
                    <a:pt x="393001" y="461408"/>
                    <a:pt x="261556" y="635715"/>
                    <a:pt x="168211" y="835740"/>
                  </a:cubicBezTo>
                  <a:cubicBezTo>
                    <a:pt x="147256" y="879555"/>
                    <a:pt x="135826" y="927180"/>
                    <a:pt x="118681" y="972900"/>
                  </a:cubicBezTo>
                  <a:cubicBezTo>
                    <a:pt x="112966" y="988140"/>
                    <a:pt x="106298" y="1003380"/>
                    <a:pt x="96773" y="1016715"/>
                  </a:cubicBezTo>
                  <a:cubicBezTo>
                    <a:pt x="84391" y="1033860"/>
                    <a:pt x="67246" y="1035765"/>
                    <a:pt x="52006" y="1021478"/>
                  </a:cubicBezTo>
                  <a:cubicBezTo>
                    <a:pt x="21526" y="991950"/>
                    <a:pt x="-4192" y="958612"/>
                    <a:pt x="571" y="911940"/>
                  </a:cubicBezTo>
                  <a:cubicBezTo>
                    <a:pt x="8191" y="830978"/>
                    <a:pt x="14858" y="749062"/>
                    <a:pt x="21526" y="667148"/>
                  </a:cubicBezTo>
                  <a:cubicBezTo>
                    <a:pt x="25336" y="622380"/>
                    <a:pt x="28193" y="576660"/>
                    <a:pt x="32003" y="531893"/>
                  </a:cubicBezTo>
                  <a:cubicBezTo>
                    <a:pt x="32956" y="521415"/>
                    <a:pt x="35813" y="509985"/>
                    <a:pt x="39623" y="500460"/>
                  </a:cubicBezTo>
                  <a:cubicBezTo>
                    <a:pt x="65341" y="423308"/>
                    <a:pt x="80581" y="345203"/>
                    <a:pt x="65341" y="263288"/>
                  </a:cubicBezTo>
                  <a:cubicBezTo>
                    <a:pt x="59626" y="232808"/>
                    <a:pt x="51053" y="203280"/>
                    <a:pt x="44386" y="173752"/>
                  </a:cubicBezTo>
                  <a:cubicBezTo>
                    <a:pt x="42481" y="167085"/>
                    <a:pt x="43433" y="160418"/>
                    <a:pt x="43433" y="152798"/>
                  </a:cubicBezTo>
                  <a:cubicBezTo>
                    <a:pt x="44386" y="131843"/>
                    <a:pt x="47243" y="109935"/>
                    <a:pt x="69151" y="100410"/>
                  </a:cubicBezTo>
                  <a:cubicBezTo>
                    <a:pt x="92011" y="90885"/>
                    <a:pt x="110108" y="105173"/>
                    <a:pt x="124396" y="119460"/>
                  </a:cubicBezTo>
                  <a:cubicBezTo>
                    <a:pt x="159638" y="152798"/>
                    <a:pt x="165353" y="197565"/>
                    <a:pt x="169163" y="242333"/>
                  </a:cubicBezTo>
                  <a:cubicBezTo>
                    <a:pt x="175831" y="318533"/>
                    <a:pt x="151066" y="388065"/>
                    <a:pt x="118681" y="454740"/>
                  </a:cubicBezTo>
                  <a:cubicBezTo>
                    <a:pt x="101536" y="489983"/>
                    <a:pt x="92011" y="526178"/>
                    <a:pt x="91058" y="563325"/>
                  </a:cubicBezTo>
                  <a:cubicBezTo>
                    <a:pt x="90106" y="620475"/>
                    <a:pt x="92011" y="676673"/>
                    <a:pt x="92963" y="733823"/>
                  </a:cubicBezTo>
                  <a:cubicBezTo>
                    <a:pt x="90106" y="750015"/>
                    <a:pt x="92011" y="767160"/>
                    <a:pt x="92963" y="789068"/>
                  </a:cubicBezTo>
                  <a:cubicBezTo>
                    <a:pt x="101536" y="778590"/>
                    <a:pt x="108203" y="771923"/>
                    <a:pt x="113918" y="764303"/>
                  </a:cubicBezTo>
                  <a:cubicBezTo>
                    <a:pt x="131063" y="737633"/>
                    <a:pt x="148208" y="710962"/>
                    <a:pt x="166306" y="684293"/>
                  </a:cubicBezTo>
                  <a:cubicBezTo>
                    <a:pt x="318706" y="454740"/>
                    <a:pt x="499681" y="248047"/>
                    <a:pt x="680656" y="41355"/>
                  </a:cubicBezTo>
                  <a:cubicBezTo>
                    <a:pt x="708278" y="9923"/>
                    <a:pt x="740663" y="-2460"/>
                    <a:pt x="779716" y="398"/>
                  </a:cubicBezTo>
                  <a:close/>
                </a:path>
              </a:pathLst>
            </a:custGeom>
            <a:solidFill>
              <a:srgbClr val="000000"/>
            </a:solidFill>
            <a:ln w="9525" cap="flat">
              <a:noFill/>
              <a:prstDash val="solid"/>
              <a:miter/>
            </a:ln>
          </p:spPr>
          <p:txBody>
            <a:bodyPr anchor="ctr"/>
            <a:lstStyle/>
            <a:p>
              <a:pPr algn="ctr"/>
              <a:endParaRPr/>
            </a:p>
          </p:txBody>
        </p:sp>
        <p:sp>
          <p:nvSpPr>
            <p:cNvPr id="16" name="ï$ľíḍé">
              <a:extLst>
                <a:ext uri="{FF2B5EF4-FFF2-40B4-BE49-F238E27FC236}">
                  <a16:creationId xmlns:a16="http://schemas.microsoft.com/office/drawing/2014/main" xmlns="" id="{48A6709A-0D60-491B-AD17-97E3A605D32F}"/>
                </a:ext>
              </a:extLst>
            </p:cNvPr>
            <p:cNvSpPr/>
            <p:nvPr/>
          </p:nvSpPr>
          <p:spPr>
            <a:xfrm>
              <a:off x="4446270" y="4018846"/>
              <a:ext cx="5715953" cy="209939"/>
            </a:xfrm>
            <a:custGeom>
              <a:avLst/>
              <a:gdLst>
                <a:gd name="connsiteX0" fmla="*/ 415290 w 5715953"/>
                <a:gd name="connsiteY0" fmla="*/ 113099 h 209939"/>
                <a:gd name="connsiteX1" fmla="*/ 415290 w 5715953"/>
                <a:gd name="connsiteY1" fmla="*/ 113100 h 209939"/>
                <a:gd name="connsiteX2" fmla="*/ 415290 w 5715953"/>
                <a:gd name="connsiteY2" fmla="*/ 179775 h 209939"/>
                <a:gd name="connsiteX3" fmla="*/ 480060 w 5715953"/>
                <a:gd name="connsiteY3" fmla="*/ 179775 h 209939"/>
                <a:gd name="connsiteX4" fmla="*/ 503754 w 5715953"/>
                <a:gd name="connsiteY4" fmla="*/ 169893 h 209939"/>
                <a:gd name="connsiteX5" fmla="*/ 504062 w 5715953"/>
                <a:gd name="connsiteY5" fmla="*/ 169061 h 209939"/>
                <a:gd name="connsiteX6" fmla="*/ 504349 w 5715953"/>
                <a:gd name="connsiteY6" fmla="*/ 168940 h 209939"/>
                <a:gd name="connsiteX7" fmla="*/ 513397 w 5715953"/>
                <a:gd name="connsiteY7" fmla="*/ 145484 h 209939"/>
                <a:gd name="connsiteX8" fmla="*/ 481012 w 5715953"/>
                <a:gd name="connsiteY8" fmla="*/ 113099 h 209939"/>
                <a:gd name="connsiteX9" fmla="*/ 415290 w 5715953"/>
                <a:gd name="connsiteY9" fmla="*/ 113099 h 209939"/>
                <a:gd name="connsiteX10" fmla="*/ 3348991 w 5715953"/>
                <a:gd name="connsiteY10" fmla="*/ 34994 h 209939"/>
                <a:gd name="connsiteX11" fmla="*/ 3348991 w 5715953"/>
                <a:gd name="connsiteY11" fmla="*/ 34996 h 209939"/>
                <a:gd name="connsiteX12" fmla="*/ 3348990 w 5715953"/>
                <a:gd name="connsiteY12" fmla="*/ 34995 h 209939"/>
                <a:gd name="connsiteX13" fmla="*/ 3329348 w 5715953"/>
                <a:gd name="connsiteY13" fmla="*/ 90239 h 209939"/>
                <a:gd name="connsiteX14" fmla="*/ 3318510 w 5715953"/>
                <a:gd name="connsiteY14" fmla="*/ 120719 h 209939"/>
                <a:gd name="connsiteX15" fmla="*/ 3318511 w 5715953"/>
                <a:gd name="connsiteY15" fmla="*/ 120719 h 209939"/>
                <a:gd name="connsiteX16" fmla="*/ 3318510 w 5715953"/>
                <a:gd name="connsiteY16" fmla="*/ 120720 h 209939"/>
                <a:gd name="connsiteX17" fmla="*/ 3378517 w 5715953"/>
                <a:gd name="connsiteY17" fmla="*/ 120720 h 209939"/>
                <a:gd name="connsiteX18" fmla="*/ 3378517 w 5715953"/>
                <a:gd name="connsiteY18" fmla="*/ 120719 h 209939"/>
                <a:gd name="connsiteX19" fmla="*/ 3378518 w 5715953"/>
                <a:gd name="connsiteY19" fmla="*/ 120719 h 209939"/>
                <a:gd name="connsiteX20" fmla="*/ 3348991 w 5715953"/>
                <a:gd name="connsiteY20" fmla="*/ 34994 h 209939"/>
                <a:gd name="connsiteX21" fmla="*/ 1537336 w 5715953"/>
                <a:gd name="connsiteY21" fmla="*/ 34994 h 209939"/>
                <a:gd name="connsiteX22" fmla="*/ 1505904 w 5715953"/>
                <a:gd name="connsiteY22" fmla="*/ 121671 h 209939"/>
                <a:gd name="connsiteX23" fmla="*/ 1565911 w 5715953"/>
                <a:gd name="connsiteY23" fmla="*/ 121671 h 209939"/>
                <a:gd name="connsiteX24" fmla="*/ 1537336 w 5715953"/>
                <a:gd name="connsiteY24" fmla="*/ 34994 h 209939"/>
                <a:gd name="connsiteX25" fmla="*/ 1912621 w 5715953"/>
                <a:gd name="connsiteY25" fmla="*/ 27375 h 209939"/>
                <a:gd name="connsiteX26" fmla="*/ 1899287 w 5715953"/>
                <a:gd name="connsiteY26" fmla="*/ 35114 h 209939"/>
                <a:gd name="connsiteX27" fmla="*/ 1899313 w 5715953"/>
                <a:gd name="connsiteY27" fmla="*/ 35515 h 209939"/>
                <a:gd name="connsiteX28" fmla="*/ 1898929 w 5715953"/>
                <a:gd name="connsiteY28" fmla="*/ 36066 h 209939"/>
                <a:gd name="connsiteX29" fmla="*/ 1900208 w 5715953"/>
                <a:gd name="connsiteY29" fmla="*/ 49910 h 209939"/>
                <a:gd name="connsiteX30" fmla="*/ 1900143 w 5715953"/>
                <a:gd name="connsiteY30" fmla="*/ 51223 h 209939"/>
                <a:gd name="connsiteX31" fmla="*/ 1898438 w 5715953"/>
                <a:gd name="connsiteY31" fmla="*/ 68929 h 209939"/>
                <a:gd name="connsiteX32" fmla="*/ 1897381 w 5715953"/>
                <a:gd name="connsiteY32" fmla="*/ 75238 h 209939"/>
                <a:gd name="connsiteX33" fmla="*/ 1899435 w 5715953"/>
                <a:gd name="connsiteY33" fmla="*/ 86787 h 209939"/>
                <a:gd name="connsiteX34" fmla="*/ 1899691 w 5715953"/>
                <a:gd name="connsiteY34" fmla="*/ 86939 h 209939"/>
                <a:gd name="connsiteX35" fmla="*/ 1899836 w 5715953"/>
                <a:gd name="connsiteY35" fmla="*/ 87739 h 209939"/>
                <a:gd name="connsiteX36" fmla="*/ 1911668 w 5715953"/>
                <a:gd name="connsiteY36" fmla="*/ 95002 h 209939"/>
                <a:gd name="connsiteX37" fmla="*/ 1971676 w 5715953"/>
                <a:gd name="connsiteY37" fmla="*/ 95002 h 209939"/>
                <a:gd name="connsiteX38" fmla="*/ 2002156 w 5715953"/>
                <a:gd name="connsiteY38" fmla="*/ 61665 h 209939"/>
                <a:gd name="connsiteX39" fmla="*/ 2002005 w 5715953"/>
                <a:gd name="connsiteY39" fmla="*/ 61224 h 209939"/>
                <a:gd name="connsiteX40" fmla="*/ 2002156 w 5715953"/>
                <a:gd name="connsiteY40" fmla="*/ 60712 h 209939"/>
                <a:gd name="connsiteX41" fmla="*/ 1970724 w 5715953"/>
                <a:gd name="connsiteY41" fmla="*/ 28327 h 209939"/>
                <a:gd name="connsiteX42" fmla="*/ 1944054 w 5715953"/>
                <a:gd name="connsiteY42" fmla="*/ 28327 h 209939"/>
                <a:gd name="connsiteX43" fmla="*/ 1912621 w 5715953"/>
                <a:gd name="connsiteY43" fmla="*/ 27375 h 209939"/>
                <a:gd name="connsiteX44" fmla="*/ 415290 w 5715953"/>
                <a:gd name="connsiteY44" fmla="*/ 27375 h 209939"/>
                <a:gd name="connsiteX45" fmla="*/ 415290 w 5715953"/>
                <a:gd name="connsiteY45" fmla="*/ 87382 h 209939"/>
                <a:gd name="connsiteX46" fmla="*/ 415290 w 5715953"/>
                <a:gd name="connsiteY46" fmla="*/ 87383 h 209939"/>
                <a:gd name="connsiteX47" fmla="*/ 480060 w 5715953"/>
                <a:gd name="connsiteY47" fmla="*/ 86430 h 209939"/>
                <a:gd name="connsiteX48" fmla="*/ 502920 w 5715953"/>
                <a:gd name="connsiteY48" fmla="*/ 56902 h 209939"/>
                <a:gd name="connsiteX49" fmla="*/ 496729 w 5715953"/>
                <a:gd name="connsiteY49" fmla="*/ 38567 h 209939"/>
                <a:gd name="connsiteX50" fmla="*/ 479161 w 5715953"/>
                <a:gd name="connsiteY50" fmla="*/ 30258 h 209939"/>
                <a:gd name="connsiteX51" fmla="*/ 479107 w 5715953"/>
                <a:gd name="connsiteY51" fmla="*/ 30232 h 209939"/>
                <a:gd name="connsiteX52" fmla="*/ 415290 w 5715953"/>
                <a:gd name="connsiteY52" fmla="*/ 27375 h 209939"/>
                <a:gd name="connsiteX53" fmla="*/ 4978718 w 5715953"/>
                <a:gd name="connsiteY53" fmla="*/ 27374 h 209939"/>
                <a:gd name="connsiteX54" fmla="*/ 4952049 w 5715953"/>
                <a:gd name="connsiteY54" fmla="*/ 53092 h 209939"/>
                <a:gd name="connsiteX55" fmla="*/ 4993958 w 5715953"/>
                <a:gd name="connsiteY55" fmla="*/ 95002 h 209939"/>
                <a:gd name="connsiteX56" fmla="*/ 5020629 w 5715953"/>
                <a:gd name="connsiteY56" fmla="*/ 95002 h 209939"/>
                <a:gd name="connsiteX57" fmla="*/ 5047483 w 5715953"/>
                <a:gd name="connsiteY57" fmla="*/ 85853 h 209939"/>
                <a:gd name="connsiteX58" fmla="*/ 5047537 w 5715953"/>
                <a:gd name="connsiteY58" fmla="*/ 85834 h 209939"/>
                <a:gd name="connsiteX59" fmla="*/ 5055871 w 5715953"/>
                <a:gd name="connsiteY59" fmla="*/ 61664 h 209939"/>
                <a:gd name="connsiteX60" fmla="*/ 5020629 w 5715953"/>
                <a:gd name="connsiteY60" fmla="*/ 28326 h 209939"/>
                <a:gd name="connsiteX61" fmla="*/ 4978719 w 5715953"/>
                <a:gd name="connsiteY61" fmla="*/ 27374 h 209939"/>
                <a:gd name="connsiteX62" fmla="*/ 3128964 w 5715953"/>
                <a:gd name="connsiteY62" fmla="*/ 27374 h 209939"/>
                <a:gd name="connsiteX63" fmla="*/ 3112772 w 5715953"/>
                <a:gd name="connsiteY63" fmla="*/ 30113 h 209939"/>
                <a:gd name="connsiteX64" fmla="*/ 3112529 w 5715953"/>
                <a:gd name="connsiteY64" fmla="*/ 30945 h 209939"/>
                <a:gd name="connsiteX65" fmla="*/ 3111819 w 5715953"/>
                <a:gd name="connsiteY65" fmla="*/ 31065 h 209939"/>
                <a:gd name="connsiteX66" fmla="*/ 3107056 w 5715953"/>
                <a:gd name="connsiteY66" fmla="*/ 47376 h 209939"/>
                <a:gd name="connsiteX67" fmla="*/ 3156587 w 5715953"/>
                <a:gd name="connsiteY67" fmla="*/ 95954 h 209939"/>
                <a:gd name="connsiteX68" fmla="*/ 3181351 w 5715953"/>
                <a:gd name="connsiteY68" fmla="*/ 95001 h 209939"/>
                <a:gd name="connsiteX69" fmla="*/ 3204688 w 5715953"/>
                <a:gd name="connsiteY69" fmla="*/ 84643 h 209939"/>
                <a:gd name="connsiteX70" fmla="*/ 3204843 w 5715953"/>
                <a:gd name="connsiteY70" fmla="*/ 84045 h 209939"/>
                <a:gd name="connsiteX71" fmla="*/ 3205641 w 5715953"/>
                <a:gd name="connsiteY71" fmla="*/ 83691 h 209939"/>
                <a:gd name="connsiteX72" fmla="*/ 3211831 w 5715953"/>
                <a:gd name="connsiteY72" fmla="*/ 59759 h 209939"/>
                <a:gd name="connsiteX73" fmla="*/ 3180399 w 5715953"/>
                <a:gd name="connsiteY73" fmla="*/ 28326 h 209939"/>
                <a:gd name="connsiteX74" fmla="*/ 3150871 w 5715953"/>
                <a:gd name="connsiteY74" fmla="*/ 28326 h 209939"/>
                <a:gd name="connsiteX75" fmla="*/ 3128964 w 5715953"/>
                <a:gd name="connsiteY75" fmla="*/ 27374 h 209939"/>
                <a:gd name="connsiteX76" fmla="*/ 1933457 w 5715953"/>
                <a:gd name="connsiteY76" fmla="*/ 8325 h 209939"/>
                <a:gd name="connsiteX77" fmla="*/ 1993583 w 5715953"/>
                <a:gd name="connsiteY77" fmla="*/ 10230 h 209939"/>
                <a:gd name="connsiteX78" fmla="*/ 2007871 w 5715953"/>
                <a:gd name="connsiteY78" fmla="*/ 106433 h 209939"/>
                <a:gd name="connsiteX79" fmla="*/ 2038351 w 5715953"/>
                <a:gd name="connsiteY79" fmla="*/ 203587 h 209939"/>
                <a:gd name="connsiteX80" fmla="*/ 2004061 w 5715953"/>
                <a:gd name="connsiteY80" fmla="*/ 203587 h 209939"/>
                <a:gd name="connsiteX81" fmla="*/ 2001203 w 5715953"/>
                <a:gd name="connsiteY81" fmla="*/ 156915 h 209939"/>
                <a:gd name="connsiteX82" fmla="*/ 1963103 w 5715953"/>
                <a:gd name="connsiteY82" fmla="*/ 119767 h 209939"/>
                <a:gd name="connsiteX83" fmla="*/ 1900238 w 5715953"/>
                <a:gd name="connsiteY83" fmla="*/ 178822 h 209939"/>
                <a:gd name="connsiteX84" fmla="*/ 1900238 w 5715953"/>
                <a:gd name="connsiteY84" fmla="*/ 203587 h 209939"/>
                <a:gd name="connsiteX85" fmla="*/ 1872616 w 5715953"/>
                <a:gd name="connsiteY85" fmla="*/ 203587 h 209939"/>
                <a:gd name="connsiteX86" fmla="*/ 1872616 w 5715953"/>
                <a:gd name="connsiteY86" fmla="*/ 107385 h 209939"/>
                <a:gd name="connsiteX87" fmla="*/ 1872616 w 5715953"/>
                <a:gd name="connsiteY87" fmla="*/ 9277 h 209939"/>
                <a:gd name="connsiteX88" fmla="*/ 1933457 w 5715953"/>
                <a:gd name="connsiteY88" fmla="*/ 8325 h 209939"/>
                <a:gd name="connsiteX89" fmla="*/ 4739640 w 5715953"/>
                <a:gd name="connsiteY89" fmla="*/ 8324 h 209939"/>
                <a:gd name="connsiteX90" fmla="*/ 4883467 w 5715953"/>
                <a:gd name="connsiteY90" fmla="*/ 8324 h 209939"/>
                <a:gd name="connsiteX91" fmla="*/ 4884419 w 5715953"/>
                <a:gd name="connsiteY91" fmla="*/ 30231 h 209939"/>
                <a:gd name="connsiteX92" fmla="*/ 4766310 w 5715953"/>
                <a:gd name="connsiteY92" fmla="*/ 30231 h 209939"/>
                <a:gd name="connsiteX93" fmla="*/ 4766310 w 5715953"/>
                <a:gd name="connsiteY93" fmla="*/ 90239 h 209939"/>
                <a:gd name="connsiteX94" fmla="*/ 4855844 w 5715953"/>
                <a:gd name="connsiteY94" fmla="*/ 90239 h 209939"/>
                <a:gd name="connsiteX95" fmla="*/ 4872990 w 5715953"/>
                <a:gd name="connsiteY95" fmla="*/ 115004 h 209939"/>
                <a:gd name="connsiteX96" fmla="*/ 4789169 w 5715953"/>
                <a:gd name="connsiteY96" fmla="*/ 115004 h 209939"/>
                <a:gd name="connsiteX97" fmla="*/ 4764405 w 5715953"/>
                <a:gd name="connsiteY97" fmla="*/ 138816 h 209939"/>
                <a:gd name="connsiteX98" fmla="*/ 4765357 w 5715953"/>
                <a:gd name="connsiteY98" fmla="*/ 179774 h 209939"/>
                <a:gd name="connsiteX99" fmla="*/ 4884419 w 5715953"/>
                <a:gd name="connsiteY99" fmla="*/ 179774 h 209939"/>
                <a:gd name="connsiteX100" fmla="*/ 4886324 w 5715953"/>
                <a:gd name="connsiteY100" fmla="*/ 202634 h 209939"/>
                <a:gd name="connsiteX101" fmla="*/ 4739640 w 5715953"/>
                <a:gd name="connsiteY101" fmla="*/ 202634 h 209939"/>
                <a:gd name="connsiteX102" fmla="*/ 4739640 w 5715953"/>
                <a:gd name="connsiteY102" fmla="*/ 8324 h 209939"/>
                <a:gd name="connsiteX103" fmla="*/ 0 w 5715953"/>
                <a:gd name="connsiteY103" fmla="*/ 8324 h 209939"/>
                <a:gd name="connsiteX104" fmla="*/ 25717 w 5715953"/>
                <a:gd name="connsiteY104" fmla="*/ 8324 h 209939"/>
                <a:gd name="connsiteX105" fmla="*/ 25717 w 5715953"/>
                <a:gd name="connsiteY105" fmla="*/ 88334 h 209939"/>
                <a:gd name="connsiteX106" fmla="*/ 120967 w 5715953"/>
                <a:gd name="connsiteY106" fmla="*/ 87381 h 209939"/>
                <a:gd name="connsiteX107" fmla="*/ 129540 w 5715953"/>
                <a:gd name="connsiteY107" fmla="*/ 73094 h 209939"/>
                <a:gd name="connsiteX108" fmla="*/ 129540 w 5715953"/>
                <a:gd name="connsiteY108" fmla="*/ 8324 h 209939"/>
                <a:gd name="connsiteX109" fmla="*/ 155257 w 5715953"/>
                <a:gd name="connsiteY109" fmla="*/ 8324 h 209939"/>
                <a:gd name="connsiteX110" fmla="*/ 156210 w 5715953"/>
                <a:gd name="connsiteY110" fmla="*/ 203586 h 209939"/>
                <a:gd name="connsiteX111" fmla="*/ 131445 w 5715953"/>
                <a:gd name="connsiteY111" fmla="*/ 203586 h 209939"/>
                <a:gd name="connsiteX112" fmla="*/ 131445 w 5715953"/>
                <a:gd name="connsiteY112" fmla="*/ 115004 h 209939"/>
                <a:gd name="connsiteX113" fmla="*/ 27622 w 5715953"/>
                <a:gd name="connsiteY113" fmla="*/ 115004 h 209939"/>
                <a:gd name="connsiteX114" fmla="*/ 27622 w 5715953"/>
                <a:gd name="connsiteY114" fmla="*/ 203586 h 209939"/>
                <a:gd name="connsiteX115" fmla="*/ 0 w 5715953"/>
                <a:gd name="connsiteY115" fmla="*/ 203586 h 209939"/>
                <a:gd name="connsiteX116" fmla="*/ 0 w 5715953"/>
                <a:gd name="connsiteY116" fmla="*/ 8324 h 209939"/>
                <a:gd name="connsiteX117" fmla="*/ 5688449 w 5715953"/>
                <a:gd name="connsiteY117" fmla="*/ 7729 h 209939"/>
                <a:gd name="connsiteX118" fmla="*/ 5715953 w 5715953"/>
                <a:gd name="connsiteY118" fmla="*/ 8324 h 209939"/>
                <a:gd name="connsiteX119" fmla="*/ 5661660 w 5715953"/>
                <a:gd name="connsiteY119" fmla="*/ 94049 h 209939"/>
                <a:gd name="connsiteX120" fmla="*/ 5642610 w 5715953"/>
                <a:gd name="connsiteY120" fmla="*/ 158819 h 209939"/>
                <a:gd name="connsiteX121" fmla="*/ 5642610 w 5715953"/>
                <a:gd name="connsiteY121" fmla="*/ 202634 h 209939"/>
                <a:gd name="connsiteX122" fmla="*/ 5615940 w 5715953"/>
                <a:gd name="connsiteY122" fmla="*/ 202634 h 209939"/>
                <a:gd name="connsiteX123" fmla="*/ 5614035 w 5715953"/>
                <a:gd name="connsiteY123" fmla="*/ 193109 h 209939"/>
                <a:gd name="connsiteX124" fmla="*/ 5573078 w 5715953"/>
                <a:gd name="connsiteY124" fmla="*/ 60711 h 209939"/>
                <a:gd name="connsiteX125" fmla="*/ 5540693 w 5715953"/>
                <a:gd name="connsiteY125" fmla="*/ 8324 h 209939"/>
                <a:gd name="connsiteX126" fmla="*/ 5585460 w 5715953"/>
                <a:gd name="connsiteY126" fmla="*/ 28326 h 209939"/>
                <a:gd name="connsiteX127" fmla="*/ 5628323 w 5715953"/>
                <a:gd name="connsiteY127" fmla="*/ 99764 h 209939"/>
                <a:gd name="connsiteX128" fmla="*/ 5673090 w 5715953"/>
                <a:gd name="connsiteY128" fmla="*/ 26421 h 209939"/>
                <a:gd name="connsiteX129" fmla="*/ 5688449 w 5715953"/>
                <a:gd name="connsiteY129" fmla="*/ 7729 h 209939"/>
                <a:gd name="connsiteX130" fmla="*/ 3352800 w 5715953"/>
                <a:gd name="connsiteY130" fmla="*/ 7372 h 209939"/>
                <a:gd name="connsiteX131" fmla="*/ 3371850 w 5715953"/>
                <a:gd name="connsiteY131" fmla="*/ 16897 h 209939"/>
                <a:gd name="connsiteX132" fmla="*/ 3438525 w 5715953"/>
                <a:gd name="connsiteY132" fmla="*/ 201682 h 209939"/>
                <a:gd name="connsiteX133" fmla="*/ 3400425 w 5715953"/>
                <a:gd name="connsiteY133" fmla="*/ 179774 h 209939"/>
                <a:gd name="connsiteX134" fmla="*/ 3388995 w 5715953"/>
                <a:gd name="connsiteY134" fmla="*/ 146437 h 209939"/>
                <a:gd name="connsiteX135" fmla="*/ 3363278 w 5715953"/>
                <a:gd name="connsiteY135" fmla="*/ 146437 h 209939"/>
                <a:gd name="connsiteX136" fmla="*/ 3312795 w 5715953"/>
                <a:gd name="connsiteY136" fmla="*/ 149294 h 209939"/>
                <a:gd name="connsiteX137" fmla="*/ 3292793 w 5715953"/>
                <a:gd name="connsiteY137" fmla="*/ 192157 h 209939"/>
                <a:gd name="connsiteX138" fmla="*/ 3266123 w 5715953"/>
                <a:gd name="connsiteY138" fmla="*/ 207397 h 209939"/>
                <a:gd name="connsiteX139" fmla="*/ 3262313 w 5715953"/>
                <a:gd name="connsiteY139" fmla="*/ 201682 h 209939"/>
                <a:gd name="connsiteX140" fmla="*/ 3333750 w 5715953"/>
                <a:gd name="connsiteY140" fmla="*/ 15944 h 209939"/>
                <a:gd name="connsiteX141" fmla="*/ 3352800 w 5715953"/>
                <a:gd name="connsiteY141" fmla="*/ 7372 h 209939"/>
                <a:gd name="connsiteX142" fmla="*/ 5372100 w 5715953"/>
                <a:gd name="connsiteY142" fmla="*/ 7371 h 209939"/>
                <a:gd name="connsiteX143" fmla="*/ 5533072 w 5715953"/>
                <a:gd name="connsiteY143" fmla="*/ 7371 h 209939"/>
                <a:gd name="connsiteX144" fmla="*/ 5533072 w 5715953"/>
                <a:gd name="connsiteY144" fmla="*/ 28326 h 209939"/>
                <a:gd name="connsiteX145" fmla="*/ 5468303 w 5715953"/>
                <a:gd name="connsiteY145" fmla="*/ 28326 h 209939"/>
                <a:gd name="connsiteX146" fmla="*/ 5468303 w 5715953"/>
                <a:gd name="connsiteY146" fmla="*/ 202633 h 209939"/>
                <a:gd name="connsiteX147" fmla="*/ 5439728 w 5715953"/>
                <a:gd name="connsiteY147" fmla="*/ 202633 h 209939"/>
                <a:gd name="connsiteX148" fmla="*/ 5439728 w 5715953"/>
                <a:gd name="connsiteY148" fmla="*/ 29278 h 209939"/>
                <a:gd name="connsiteX149" fmla="*/ 5374005 w 5715953"/>
                <a:gd name="connsiteY149" fmla="*/ 29278 h 209939"/>
                <a:gd name="connsiteX150" fmla="*/ 5372100 w 5715953"/>
                <a:gd name="connsiteY150" fmla="*/ 7371 h 209939"/>
                <a:gd name="connsiteX151" fmla="*/ 2874644 w 5715953"/>
                <a:gd name="connsiteY151" fmla="*/ 7371 h 209939"/>
                <a:gd name="connsiteX152" fmla="*/ 2901315 w 5715953"/>
                <a:gd name="connsiteY152" fmla="*/ 7371 h 209939"/>
                <a:gd name="connsiteX153" fmla="*/ 2901315 w 5715953"/>
                <a:gd name="connsiteY153" fmla="*/ 36898 h 209939"/>
                <a:gd name="connsiteX154" fmla="*/ 2901315 w 5715953"/>
                <a:gd name="connsiteY154" fmla="*/ 135958 h 209939"/>
                <a:gd name="connsiteX155" fmla="*/ 2947987 w 5715953"/>
                <a:gd name="connsiteY155" fmla="*/ 184536 h 209939"/>
                <a:gd name="connsiteX156" fmla="*/ 3002280 w 5715953"/>
                <a:gd name="connsiteY156" fmla="*/ 139768 h 209939"/>
                <a:gd name="connsiteX157" fmla="*/ 3004185 w 5715953"/>
                <a:gd name="connsiteY157" fmla="*/ 34993 h 209939"/>
                <a:gd name="connsiteX158" fmla="*/ 3004185 w 5715953"/>
                <a:gd name="connsiteY158" fmla="*/ 7371 h 209939"/>
                <a:gd name="connsiteX159" fmla="*/ 3029902 w 5715953"/>
                <a:gd name="connsiteY159" fmla="*/ 7371 h 209939"/>
                <a:gd name="connsiteX160" fmla="*/ 3031807 w 5715953"/>
                <a:gd name="connsiteY160" fmla="*/ 18801 h 209939"/>
                <a:gd name="connsiteX161" fmla="*/ 3031807 w 5715953"/>
                <a:gd name="connsiteY161" fmla="*/ 134053 h 209939"/>
                <a:gd name="connsiteX162" fmla="*/ 2948940 w 5715953"/>
                <a:gd name="connsiteY162" fmla="*/ 208348 h 209939"/>
                <a:gd name="connsiteX163" fmla="*/ 2872740 w 5715953"/>
                <a:gd name="connsiteY163" fmla="*/ 133101 h 209939"/>
                <a:gd name="connsiteX164" fmla="*/ 2872740 w 5715953"/>
                <a:gd name="connsiteY164" fmla="*/ 14038 h 209939"/>
                <a:gd name="connsiteX165" fmla="*/ 2874644 w 5715953"/>
                <a:gd name="connsiteY165" fmla="*/ 7371 h 209939"/>
                <a:gd name="connsiteX166" fmla="*/ 2690813 w 5715953"/>
                <a:gd name="connsiteY166" fmla="*/ 7371 h 209939"/>
                <a:gd name="connsiteX167" fmla="*/ 2850833 w 5715953"/>
                <a:gd name="connsiteY167" fmla="*/ 7371 h 209939"/>
                <a:gd name="connsiteX168" fmla="*/ 2851785 w 5715953"/>
                <a:gd name="connsiteY168" fmla="*/ 29278 h 209939"/>
                <a:gd name="connsiteX169" fmla="*/ 2785110 w 5715953"/>
                <a:gd name="connsiteY169" fmla="*/ 29278 h 209939"/>
                <a:gd name="connsiteX170" fmla="*/ 2785110 w 5715953"/>
                <a:gd name="connsiteY170" fmla="*/ 202633 h 209939"/>
                <a:gd name="connsiteX171" fmla="*/ 2757488 w 5715953"/>
                <a:gd name="connsiteY171" fmla="*/ 202633 h 209939"/>
                <a:gd name="connsiteX172" fmla="*/ 2757488 w 5715953"/>
                <a:gd name="connsiteY172" fmla="*/ 30231 h 209939"/>
                <a:gd name="connsiteX173" fmla="*/ 2690813 w 5715953"/>
                <a:gd name="connsiteY173" fmla="*/ 30231 h 209939"/>
                <a:gd name="connsiteX174" fmla="*/ 2690813 w 5715953"/>
                <a:gd name="connsiteY174" fmla="*/ 7371 h 209939"/>
                <a:gd name="connsiteX175" fmla="*/ 2549843 w 5715953"/>
                <a:gd name="connsiteY175" fmla="*/ 7371 h 209939"/>
                <a:gd name="connsiteX176" fmla="*/ 2575560 w 5715953"/>
                <a:gd name="connsiteY176" fmla="*/ 7371 h 209939"/>
                <a:gd name="connsiteX177" fmla="*/ 2575560 w 5715953"/>
                <a:gd name="connsiteY177" fmla="*/ 178821 h 209939"/>
                <a:gd name="connsiteX178" fmla="*/ 2676525 w 5715953"/>
                <a:gd name="connsiteY178" fmla="*/ 178821 h 209939"/>
                <a:gd name="connsiteX179" fmla="*/ 2676525 w 5715953"/>
                <a:gd name="connsiteY179" fmla="*/ 202633 h 209939"/>
                <a:gd name="connsiteX180" fmla="*/ 2549843 w 5715953"/>
                <a:gd name="connsiteY180" fmla="*/ 202633 h 209939"/>
                <a:gd name="connsiteX181" fmla="*/ 2549843 w 5715953"/>
                <a:gd name="connsiteY181" fmla="*/ 7371 h 209939"/>
                <a:gd name="connsiteX182" fmla="*/ 2074545 w 5715953"/>
                <a:gd name="connsiteY182" fmla="*/ 7371 h 209939"/>
                <a:gd name="connsiteX183" fmla="*/ 2100262 w 5715953"/>
                <a:gd name="connsiteY183" fmla="*/ 7371 h 209939"/>
                <a:gd name="connsiteX184" fmla="*/ 2100262 w 5715953"/>
                <a:gd name="connsiteY184" fmla="*/ 202633 h 209939"/>
                <a:gd name="connsiteX185" fmla="*/ 2074545 w 5715953"/>
                <a:gd name="connsiteY185" fmla="*/ 202633 h 209939"/>
                <a:gd name="connsiteX186" fmla="*/ 2074545 w 5715953"/>
                <a:gd name="connsiteY186" fmla="*/ 7371 h 209939"/>
                <a:gd name="connsiteX187" fmla="*/ 762000 w 5715953"/>
                <a:gd name="connsiteY187" fmla="*/ 7371 h 209939"/>
                <a:gd name="connsiteX188" fmla="*/ 786765 w 5715953"/>
                <a:gd name="connsiteY188" fmla="*/ 7371 h 209939"/>
                <a:gd name="connsiteX189" fmla="*/ 786765 w 5715953"/>
                <a:gd name="connsiteY189" fmla="*/ 203586 h 209939"/>
                <a:gd name="connsiteX190" fmla="*/ 762000 w 5715953"/>
                <a:gd name="connsiteY190" fmla="*/ 203586 h 209939"/>
                <a:gd name="connsiteX191" fmla="*/ 762000 w 5715953"/>
                <a:gd name="connsiteY191" fmla="*/ 7371 h 209939"/>
                <a:gd name="connsiteX192" fmla="*/ 573405 w 5715953"/>
                <a:gd name="connsiteY192" fmla="*/ 7371 h 209939"/>
                <a:gd name="connsiteX193" fmla="*/ 717232 w 5715953"/>
                <a:gd name="connsiteY193" fmla="*/ 7371 h 209939"/>
                <a:gd name="connsiteX194" fmla="*/ 717232 w 5715953"/>
                <a:gd name="connsiteY194" fmla="*/ 29278 h 209939"/>
                <a:gd name="connsiteX195" fmla="*/ 601027 w 5715953"/>
                <a:gd name="connsiteY195" fmla="*/ 29278 h 209939"/>
                <a:gd name="connsiteX196" fmla="*/ 601027 w 5715953"/>
                <a:gd name="connsiteY196" fmla="*/ 89286 h 209939"/>
                <a:gd name="connsiteX197" fmla="*/ 689610 w 5715953"/>
                <a:gd name="connsiteY197" fmla="*/ 89286 h 209939"/>
                <a:gd name="connsiteX198" fmla="*/ 708660 w 5715953"/>
                <a:gd name="connsiteY198" fmla="*/ 114051 h 209939"/>
                <a:gd name="connsiteX199" fmla="*/ 626745 w 5715953"/>
                <a:gd name="connsiteY199" fmla="*/ 114051 h 209939"/>
                <a:gd name="connsiteX200" fmla="*/ 600075 w 5715953"/>
                <a:gd name="connsiteY200" fmla="*/ 140721 h 209939"/>
                <a:gd name="connsiteX201" fmla="*/ 600075 w 5715953"/>
                <a:gd name="connsiteY201" fmla="*/ 177868 h 209939"/>
                <a:gd name="connsiteX202" fmla="*/ 720090 w 5715953"/>
                <a:gd name="connsiteY202" fmla="*/ 177868 h 209939"/>
                <a:gd name="connsiteX203" fmla="*/ 720090 w 5715953"/>
                <a:gd name="connsiteY203" fmla="*/ 201681 h 209939"/>
                <a:gd name="connsiteX204" fmla="*/ 574357 w 5715953"/>
                <a:gd name="connsiteY204" fmla="*/ 201681 h 209939"/>
                <a:gd name="connsiteX205" fmla="*/ 573405 w 5715953"/>
                <a:gd name="connsiteY205" fmla="*/ 7371 h 209939"/>
                <a:gd name="connsiteX206" fmla="*/ 202883 w 5715953"/>
                <a:gd name="connsiteY206" fmla="*/ 7371 h 209939"/>
                <a:gd name="connsiteX207" fmla="*/ 346710 w 5715953"/>
                <a:gd name="connsiteY207" fmla="*/ 7371 h 209939"/>
                <a:gd name="connsiteX208" fmla="*/ 346710 w 5715953"/>
                <a:gd name="connsiteY208" fmla="*/ 29278 h 209939"/>
                <a:gd name="connsiteX209" fmla="*/ 230505 w 5715953"/>
                <a:gd name="connsiteY209" fmla="*/ 29278 h 209939"/>
                <a:gd name="connsiteX210" fmla="*/ 230505 w 5715953"/>
                <a:gd name="connsiteY210" fmla="*/ 89286 h 209939"/>
                <a:gd name="connsiteX211" fmla="*/ 319088 w 5715953"/>
                <a:gd name="connsiteY211" fmla="*/ 89286 h 209939"/>
                <a:gd name="connsiteX212" fmla="*/ 337185 w 5715953"/>
                <a:gd name="connsiteY212" fmla="*/ 115003 h 209939"/>
                <a:gd name="connsiteX213" fmla="*/ 256223 w 5715953"/>
                <a:gd name="connsiteY213" fmla="*/ 115003 h 209939"/>
                <a:gd name="connsiteX214" fmla="*/ 229553 w 5715953"/>
                <a:gd name="connsiteY214" fmla="*/ 141673 h 209939"/>
                <a:gd name="connsiteX215" fmla="*/ 229553 w 5715953"/>
                <a:gd name="connsiteY215" fmla="*/ 179773 h 209939"/>
                <a:gd name="connsiteX216" fmla="*/ 348615 w 5715953"/>
                <a:gd name="connsiteY216" fmla="*/ 179773 h 209939"/>
                <a:gd name="connsiteX217" fmla="*/ 348615 w 5715953"/>
                <a:gd name="connsiteY217" fmla="*/ 202633 h 209939"/>
                <a:gd name="connsiteX218" fmla="*/ 202883 w 5715953"/>
                <a:gd name="connsiteY218" fmla="*/ 202633 h 209939"/>
                <a:gd name="connsiteX219" fmla="*/ 202883 w 5715953"/>
                <a:gd name="connsiteY219" fmla="*/ 7371 h 209939"/>
                <a:gd name="connsiteX220" fmla="*/ 4405312 w 5715953"/>
                <a:gd name="connsiteY220" fmla="*/ 7370 h 209939"/>
                <a:gd name="connsiteX221" fmla="*/ 4431030 w 5715953"/>
                <a:gd name="connsiteY221" fmla="*/ 7370 h 209939"/>
                <a:gd name="connsiteX222" fmla="*/ 4431030 w 5715953"/>
                <a:gd name="connsiteY222" fmla="*/ 202633 h 209939"/>
                <a:gd name="connsiteX223" fmla="*/ 4389120 w 5715953"/>
                <a:gd name="connsiteY223" fmla="*/ 185488 h 209939"/>
                <a:gd name="connsiteX224" fmla="*/ 4300537 w 5715953"/>
                <a:gd name="connsiteY224" fmla="*/ 52138 h 209939"/>
                <a:gd name="connsiteX225" fmla="*/ 4300537 w 5715953"/>
                <a:gd name="connsiteY225" fmla="*/ 203586 h 209939"/>
                <a:gd name="connsiteX226" fmla="*/ 4274820 w 5715953"/>
                <a:gd name="connsiteY226" fmla="*/ 203586 h 209939"/>
                <a:gd name="connsiteX227" fmla="*/ 4274820 w 5715953"/>
                <a:gd name="connsiteY227" fmla="*/ 9275 h 209939"/>
                <a:gd name="connsiteX228" fmla="*/ 4320540 w 5715953"/>
                <a:gd name="connsiteY228" fmla="*/ 27373 h 209939"/>
                <a:gd name="connsiteX229" fmla="*/ 4406265 w 5715953"/>
                <a:gd name="connsiteY229" fmla="*/ 165486 h 209939"/>
                <a:gd name="connsiteX230" fmla="*/ 4405312 w 5715953"/>
                <a:gd name="connsiteY230" fmla="*/ 7370 h 209939"/>
                <a:gd name="connsiteX231" fmla="*/ 440413 w 5715953"/>
                <a:gd name="connsiteY231" fmla="*/ 6420 h 209939"/>
                <a:gd name="connsiteX232" fmla="*/ 492443 w 5715953"/>
                <a:gd name="connsiteY232" fmla="*/ 8325 h 209939"/>
                <a:gd name="connsiteX233" fmla="*/ 509588 w 5715953"/>
                <a:gd name="connsiteY233" fmla="*/ 96908 h 209939"/>
                <a:gd name="connsiteX234" fmla="*/ 538163 w 5715953"/>
                <a:gd name="connsiteY234" fmla="*/ 163583 h 209939"/>
                <a:gd name="connsiteX235" fmla="*/ 477203 w 5715953"/>
                <a:gd name="connsiteY235" fmla="*/ 203588 h 209939"/>
                <a:gd name="connsiteX236" fmla="*/ 387668 w 5715953"/>
                <a:gd name="connsiteY236" fmla="*/ 203588 h 209939"/>
                <a:gd name="connsiteX237" fmla="*/ 387668 w 5715953"/>
                <a:gd name="connsiteY237" fmla="*/ 7372 h 209939"/>
                <a:gd name="connsiteX238" fmla="*/ 440413 w 5715953"/>
                <a:gd name="connsiteY238" fmla="*/ 6420 h 209939"/>
                <a:gd name="connsiteX239" fmla="*/ 5315903 w 5715953"/>
                <a:gd name="connsiteY239" fmla="*/ 6419 h 209939"/>
                <a:gd name="connsiteX240" fmla="*/ 5340668 w 5715953"/>
                <a:gd name="connsiteY240" fmla="*/ 6419 h 209939"/>
                <a:gd name="connsiteX241" fmla="*/ 5340668 w 5715953"/>
                <a:gd name="connsiteY241" fmla="*/ 202634 h 209939"/>
                <a:gd name="connsiteX242" fmla="*/ 5315903 w 5715953"/>
                <a:gd name="connsiteY242" fmla="*/ 202634 h 209939"/>
                <a:gd name="connsiteX243" fmla="*/ 5315903 w 5715953"/>
                <a:gd name="connsiteY243" fmla="*/ 6419 h 209939"/>
                <a:gd name="connsiteX244" fmla="*/ 4927284 w 5715953"/>
                <a:gd name="connsiteY244" fmla="*/ 6419 h 209939"/>
                <a:gd name="connsiteX245" fmla="*/ 5036821 w 5715953"/>
                <a:gd name="connsiteY245" fmla="*/ 6419 h 209939"/>
                <a:gd name="connsiteX246" fmla="*/ 5082542 w 5715953"/>
                <a:gd name="connsiteY246" fmla="*/ 38804 h 209939"/>
                <a:gd name="connsiteX247" fmla="*/ 5060634 w 5715953"/>
                <a:gd name="connsiteY247" fmla="*/ 105479 h 209939"/>
                <a:gd name="connsiteX248" fmla="*/ 5092067 w 5715953"/>
                <a:gd name="connsiteY248" fmla="*/ 202634 h 209939"/>
                <a:gd name="connsiteX249" fmla="*/ 5057776 w 5715953"/>
                <a:gd name="connsiteY249" fmla="*/ 202634 h 209939"/>
                <a:gd name="connsiteX250" fmla="*/ 5054919 w 5715953"/>
                <a:gd name="connsiteY250" fmla="*/ 154057 h 209939"/>
                <a:gd name="connsiteX251" fmla="*/ 5020629 w 5715953"/>
                <a:gd name="connsiteY251" fmla="*/ 118814 h 209939"/>
                <a:gd name="connsiteX252" fmla="*/ 4953954 w 5715953"/>
                <a:gd name="connsiteY252" fmla="*/ 179774 h 209939"/>
                <a:gd name="connsiteX253" fmla="*/ 4953954 w 5715953"/>
                <a:gd name="connsiteY253" fmla="*/ 201682 h 209939"/>
                <a:gd name="connsiteX254" fmla="*/ 4927284 w 5715953"/>
                <a:gd name="connsiteY254" fmla="*/ 201682 h 209939"/>
                <a:gd name="connsiteX255" fmla="*/ 4927284 w 5715953"/>
                <a:gd name="connsiteY255" fmla="*/ 6419 h 209939"/>
                <a:gd name="connsiteX256" fmla="*/ 4478655 w 5715953"/>
                <a:gd name="connsiteY256" fmla="*/ 6419 h 209939"/>
                <a:gd name="connsiteX257" fmla="*/ 4503420 w 5715953"/>
                <a:gd name="connsiteY257" fmla="*/ 6419 h 209939"/>
                <a:gd name="connsiteX258" fmla="*/ 4503420 w 5715953"/>
                <a:gd name="connsiteY258" fmla="*/ 202634 h 209939"/>
                <a:gd name="connsiteX259" fmla="*/ 4478655 w 5715953"/>
                <a:gd name="connsiteY259" fmla="*/ 202634 h 209939"/>
                <a:gd name="connsiteX260" fmla="*/ 4478655 w 5715953"/>
                <a:gd name="connsiteY260" fmla="*/ 6419 h 209939"/>
                <a:gd name="connsiteX261" fmla="*/ 4074795 w 5715953"/>
                <a:gd name="connsiteY261" fmla="*/ 6419 h 209939"/>
                <a:gd name="connsiteX262" fmla="*/ 4102418 w 5715953"/>
                <a:gd name="connsiteY262" fmla="*/ 6419 h 209939"/>
                <a:gd name="connsiteX263" fmla="*/ 4102418 w 5715953"/>
                <a:gd name="connsiteY263" fmla="*/ 45471 h 209939"/>
                <a:gd name="connsiteX264" fmla="*/ 4102418 w 5715953"/>
                <a:gd name="connsiteY264" fmla="*/ 135959 h 209939"/>
                <a:gd name="connsiteX265" fmla="*/ 4149091 w 5715953"/>
                <a:gd name="connsiteY265" fmla="*/ 182631 h 209939"/>
                <a:gd name="connsiteX266" fmla="*/ 4203383 w 5715953"/>
                <a:gd name="connsiteY266" fmla="*/ 139769 h 209939"/>
                <a:gd name="connsiteX267" fmla="*/ 4205288 w 5715953"/>
                <a:gd name="connsiteY267" fmla="*/ 33089 h 209939"/>
                <a:gd name="connsiteX268" fmla="*/ 4204336 w 5715953"/>
                <a:gd name="connsiteY268" fmla="*/ 6419 h 209939"/>
                <a:gd name="connsiteX269" fmla="*/ 4231005 w 5715953"/>
                <a:gd name="connsiteY269" fmla="*/ 6419 h 209939"/>
                <a:gd name="connsiteX270" fmla="*/ 4231958 w 5715953"/>
                <a:gd name="connsiteY270" fmla="*/ 26421 h 209939"/>
                <a:gd name="connsiteX271" fmla="*/ 4231005 w 5715953"/>
                <a:gd name="connsiteY271" fmla="*/ 143579 h 209939"/>
                <a:gd name="connsiteX272" fmla="*/ 4145280 w 5715953"/>
                <a:gd name="connsiteY272" fmla="*/ 207396 h 209939"/>
                <a:gd name="connsiteX273" fmla="*/ 4073843 w 5715953"/>
                <a:gd name="connsiteY273" fmla="*/ 137864 h 209939"/>
                <a:gd name="connsiteX274" fmla="*/ 4073843 w 5715953"/>
                <a:gd name="connsiteY274" fmla="*/ 15944 h 209939"/>
                <a:gd name="connsiteX275" fmla="*/ 4074795 w 5715953"/>
                <a:gd name="connsiteY275" fmla="*/ 6419 h 209939"/>
                <a:gd name="connsiteX276" fmla="*/ 3461385 w 5715953"/>
                <a:gd name="connsiteY276" fmla="*/ 6419 h 209939"/>
                <a:gd name="connsiteX277" fmla="*/ 3487102 w 5715953"/>
                <a:gd name="connsiteY277" fmla="*/ 6419 h 209939"/>
                <a:gd name="connsiteX278" fmla="*/ 3487102 w 5715953"/>
                <a:gd name="connsiteY278" fmla="*/ 179774 h 209939"/>
                <a:gd name="connsiteX279" fmla="*/ 3587115 w 5715953"/>
                <a:gd name="connsiteY279" fmla="*/ 179774 h 209939"/>
                <a:gd name="connsiteX280" fmla="*/ 3587115 w 5715953"/>
                <a:gd name="connsiteY280" fmla="*/ 202634 h 209939"/>
                <a:gd name="connsiteX281" fmla="*/ 3461385 w 5715953"/>
                <a:gd name="connsiteY281" fmla="*/ 202634 h 209939"/>
                <a:gd name="connsiteX282" fmla="*/ 3461385 w 5715953"/>
                <a:gd name="connsiteY282" fmla="*/ 6419 h 209939"/>
                <a:gd name="connsiteX283" fmla="*/ 3079434 w 5715953"/>
                <a:gd name="connsiteY283" fmla="*/ 6419 h 209939"/>
                <a:gd name="connsiteX284" fmla="*/ 3189924 w 5715953"/>
                <a:gd name="connsiteY284" fmla="*/ 6419 h 209939"/>
                <a:gd name="connsiteX285" fmla="*/ 3236596 w 5715953"/>
                <a:gd name="connsiteY285" fmla="*/ 38804 h 209939"/>
                <a:gd name="connsiteX286" fmla="*/ 3214689 w 5715953"/>
                <a:gd name="connsiteY286" fmla="*/ 105479 h 209939"/>
                <a:gd name="connsiteX287" fmla="*/ 3245169 w 5715953"/>
                <a:gd name="connsiteY287" fmla="*/ 202634 h 209939"/>
                <a:gd name="connsiteX288" fmla="*/ 3211831 w 5715953"/>
                <a:gd name="connsiteY288" fmla="*/ 202634 h 209939"/>
                <a:gd name="connsiteX289" fmla="*/ 3208974 w 5715953"/>
                <a:gd name="connsiteY289" fmla="*/ 155962 h 209939"/>
                <a:gd name="connsiteX290" fmla="*/ 3170874 w 5715953"/>
                <a:gd name="connsiteY290" fmla="*/ 118814 h 209939"/>
                <a:gd name="connsiteX291" fmla="*/ 3108009 w 5715953"/>
                <a:gd name="connsiteY291" fmla="*/ 177869 h 209939"/>
                <a:gd name="connsiteX292" fmla="*/ 3108009 w 5715953"/>
                <a:gd name="connsiteY292" fmla="*/ 201682 h 209939"/>
                <a:gd name="connsiteX293" fmla="*/ 3080387 w 5715953"/>
                <a:gd name="connsiteY293" fmla="*/ 201682 h 209939"/>
                <a:gd name="connsiteX294" fmla="*/ 3080387 w 5715953"/>
                <a:gd name="connsiteY294" fmla="*/ 105479 h 209939"/>
                <a:gd name="connsiteX295" fmla="*/ 3079434 w 5715953"/>
                <a:gd name="connsiteY295" fmla="*/ 6419 h 209939"/>
                <a:gd name="connsiteX296" fmla="*/ 2348865 w 5715953"/>
                <a:gd name="connsiteY296" fmla="*/ 6419 h 209939"/>
                <a:gd name="connsiteX297" fmla="*/ 2377440 w 5715953"/>
                <a:gd name="connsiteY297" fmla="*/ 6419 h 209939"/>
                <a:gd name="connsiteX298" fmla="*/ 2377440 w 5715953"/>
                <a:gd name="connsiteY298" fmla="*/ 46424 h 209939"/>
                <a:gd name="connsiteX299" fmla="*/ 2377440 w 5715953"/>
                <a:gd name="connsiteY299" fmla="*/ 136911 h 209939"/>
                <a:gd name="connsiteX300" fmla="*/ 2424112 w 5715953"/>
                <a:gd name="connsiteY300" fmla="*/ 183584 h 209939"/>
                <a:gd name="connsiteX301" fmla="*/ 2478405 w 5715953"/>
                <a:gd name="connsiteY301" fmla="*/ 140721 h 209939"/>
                <a:gd name="connsiteX302" fmla="*/ 2480310 w 5715953"/>
                <a:gd name="connsiteY302" fmla="*/ 35946 h 209939"/>
                <a:gd name="connsiteX303" fmla="*/ 2480310 w 5715953"/>
                <a:gd name="connsiteY303" fmla="*/ 6419 h 209939"/>
                <a:gd name="connsiteX304" fmla="*/ 2506980 w 5715953"/>
                <a:gd name="connsiteY304" fmla="*/ 6419 h 209939"/>
                <a:gd name="connsiteX305" fmla="*/ 2507932 w 5715953"/>
                <a:gd name="connsiteY305" fmla="*/ 25469 h 209939"/>
                <a:gd name="connsiteX306" fmla="*/ 2506980 w 5715953"/>
                <a:gd name="connsiteY306" fmla="*/ 142626 h 209939"/>
                <a:gd name="connsiteX307" fmla="*/ 2421255 w 5715953"/>
                <a:gd name="connsiteY307" fmla="*/ 206444 h 209939"/>
                <a:gd name="connsiteX308" fmla="*/ 2349817 w 5715953"/>
                <a:gd name="connsiteY308" fmla="*/ 136911 h 209939"/>
                <a:gd name="connsiteX309" fmla="*/ 2348865 w 5715953"/>
                <a:gd name="connsiteY309" fmla="*/ 6419 h 209939"/>
                <a:gd name="connsiteX310" fmla="*/ 1540194 w 5715953"/>
                <a:gd name="connsiteY310" fmla="*/ 6419 h 209939"/>
                <a:gd name="connsiteX311" fmla="*/ 1559244 w 5715953"/>
                <a:gd name="connsiteY311" fmla="*/ 15944 h 209939"/>
                <a:gd name="connsiteX312" fmla="*/ 1625919 w 5715953"/>
                <a:gd name="connsiteY312" fmla="*/ 201681 h 209939"/>
                <a:gd name="connsiteX313" fmla="*/ 1587819 w 5715953"/>
                <a:gd name="connsiteY313" fmla="*/ 178821 h 209939"/>
                <a:gd name="connsiteX314" fmla="*/ 1540194 w 5715953"/>
                <a:gd name="connsiteY314" fmla="*/ 145484 h 209939"/>
                <a:gd name="connsiteX315" fmla="*/ 1483996 w 5715953"/>
                <a:gd name="connsiteY315" fmla="*/ 182631 h 209939"/>
                <a:gd name="connsiteX316" fmla="*/ 1448754 w 5715953"/>
                <a:gd name="connsiteY316" fmla="*/ 200729 h 209939"/>
                <a:gd name="connsiteX317" fmla="*/ 1484949 w 5715953"/>
                <a:gd name="connsiteY317" fmla="*/ 106431 h 209939"/>
                <a:gd name="connsiteX318" fmla="*/ 1520191 w 5715953"/>
                <a:gd name="connsiteY318" fmla="*/ 16896 h 209939"/>
                <a:gd name="connsiteX319" fmla="*/ 1540194 w 5715953"/>
                <a:gd name="connsiteY319" fmla="*/ 6419 h 209939"/>
                <a:gd name="connsiteX320" fmla="*/ 4535805 w 5715953"/>
                <a:gd name="connsiteY320" fmla="*/ 6418 h 209939"/>
                <a:gd name="connsiteX321" fmla="*/ 4567237 w 5715953"/>
                <a:gd name="connsiteY321" fmla="*/ 6418 h 209939"/>
                <a:gd name="connsiteX322" fmla="*/ 4623435 w 5715953"/>
                <a:gd name="connsiteY322" fmla="*/ 172153 h 209939"/>
                <a:gd name="connsiteX323" fmla="*/ 4672012 w 5715953"/>
                <a:gd name="connsiteY323" fmla="*/ 27373 h 209939"/>
                <a:gd name="connsiteX324" fmla="*/ 4712017 w 5715953"/>
                <a:gd name="connsiteY324" fmla="*/ 8323 h 209939"/>
                <a:gd name="connsiteX325" fmla="*/ 4642485 w 5715953"/>
                <a:gd name="connsiteY325" fmla="*/ 195013 h 209939"/>
                <a:gd name="connsiteX326" fmla="*/ 4624387 w 5715953"/>
                <a:gd name="connsiteY326" fmla="*/ 202633 h 209939"/>
                <a:gd name="connsiteX327" fmla="*/ 4606290 w 5715953"/>
                <a:gd name="connsiteY327" fmla="*/ 195013 h 209939"/>
                <a:gd name="connsiteX328" fmla="*/ 4535805 w 5715953"/>
                <a:gd name="connsiteY328" fmla="*/ 6418 h 209939"/>
                <a:gd name="connsiteX329" fmla="*/ 5170169 w 5715953"/>
                <a:gd name="connsiteY329" fmla="*/ 3561 h 209939"/>
                <a:gd name="connsiteX330" fmla="*/ 5233035 w 5715953"/>
                <a:gd name="connsiteY330" fmla="*/ 9276 h 209939"/>
                <a:gd name="connsiteX331" fmla="*/ 5266372 w 5715953"/>
                <a:gd name="connsiteY331" fmla="*/ 63569 h 209939"/>
                <a:gd name="connsiteX332" fmla="*/ 5246369 w 5715953"/>
                <a:gd name="connsiteY332" fmla="*/ 64521 h 209939"/>
                <a:gd name="connsiteX333" fmla="*/ 5175885 w 5715953"/>
                <a:gd name="connsiteY333" fmla="*/ 26421 h 209939"/>
                <a:gd name="connsiteX334" fmla="*/ 5148262 w 5715953"/>
                <a:gd name="connsiteY334" fmla="*/ 57854 h 209939"/>
                <a:gd name="connsiteX335" fmla="*/ 5173980 w 5715953"/>
                <a:gd name="connsiteY335" fmla="*/ 84524 h 209939"/>
                <a:gd name="connsiteX336" fmla="*/ 5233987 w 5715953"/>
                <a:gd name="connsiteY336" fmla="*/ 98811 h 209939"/>
                <a:gd name="connsiteX337" fmla="*/ 5273992 w 5715953"/>
                <a:gd name="connsiteY337" fmla="*/ 150246 h 209939"/>
                <a:gd name="connsiteX338" fmla="*/ 5236844 w 5715953"/>
                <a:gd name="connsiteY338" fmla="*/ 201681 h 209939"/>
                <a:gd name="connsiteX339" fmla="*/ 5154930 w 5715953"/>
                <a:gd name="connsiteY339" fmla="*/ 204539 h 209939"/>
                <a:gd name="connsiteX340" fmla="*/ 5116830 w 5715953"/>
                <a:gd name="connsiteY340" fmla="*/ 140721 h 209939"/>
                <a:gd name="connsiteX341" fmla="*/ 5144452 w 5715953"/>
                <a:gd name="connsiteY341" fmla="*/ 155961 h 209939"/>
                <a:gd name="connsiteX342" fmla="*/ 5173980 w 5715953"/>
                <a:gd name="connsiteY342" fmla="*/ 182631 h 209939"/>
                <a:gd name="connsiteX343" fmla="*/ 5220652 w 5715953"/>
                <a:gd name="connsiteY343" fmla="*/ 182631 h 209939"/>
                <a:gd name="connsiteX344" fmla="*/ 5247322 w 5715953"/>
                <a:gd name="connsiteY344" fmla="*/ 153104 h 209939"/>
                <a:gd name="connsiteX345" fmla="*/ 5224462 w 5715953"/>
                <a:gd name="connsiteY345" fmla="*/ 123576 h 209939"/>
                <a:gd name="connsiteX346" fmla="*/ 5164455 w 5715953"/>
                <a:gd name="connsiteY346" fmla="*/ 109289 h 209939"/>
                <a:gd name="connsiteX347" fmla="*/ 5120640 w 5715953"/>
                <a:gd name="connsiteY347" fmla="*/ 60711 h 209939"/>
                <a:gd name="connsiteX348" fmla="*/ 5170169 w 5715953"/>
                <a:gd name="connsiteY348" fmla="*/ 3561 h 209939"/>
                <a:gd name="connsiteX349" fmla="*/ 2219072 w 5715953"/>
                <a:gd name="connsiteY349" fmla="*/ 897 h 209939"/>
                <a:gd name="connsiteX350" fmla="*/ 2251710 w 5715953"/>
                <a:gd name="connsiteY350" fmla="*/ 1656 h 209939"/>
                <a:gd name="connsiteX351" fmla="*/ 2313623 w 5715953"/>
                <a:gd name="connsiteY351" fmla="*/ 61664 h 209939"/>
                <a:gd name="connsiteX352" fmla="*/ 2281238 w 5715953"/>
                <a:gd name="connsiteY352" fmla="*/ 48329 h 209939"/>
                <a:gd name="connsiteX353" fmla="*/ 2229803 w 5715953"/>
                <a:gd name="connsiteY353" fmla="*/ 24516 h 209939"/>
                <a:gd name="connsiteX354" fmla="*/ 2176463 w 5715953"/>
                <a:gd name="connsiteY354" fmla="*/ 60711 h 209939"/>
                <a:gd name="connsiteX355" fmla="*/ 2175510 w 5715953"/>
                <a:gd name="connsiteY355" fmla="*/ 147389 h 209939"/>
                <a:gd name="connsiteX356" fmla="*/ 2231708 w 5715953"/>
                <a:gd name="connsiteY356" fmla="*/ 184536 h 209939"/>
                <a:gd name="connsiteX357" fmla="*/ 2286000 w 5715953"/>
                <a:gd name="connsiteY357" fmla="*/ 148341 h 209939"/>
                <a:gd name="connsiteX358" fmla="*/ 2292668 w 5715953"/>
                <a:gd name="connsiteY358" fmla="*/ 131196 h 209939"/>
                <a:gd name="connsiteX359" fmla="*/ 2315528 w 5715953"/>
                <a:gd name="connsiteY359" fmla="*/ 131196 h 209939"/>
                <a:gd name="connsiteX360" fmla="*/ 2248853 w 5715953"/>
                <a:gd name="connsiteY360" fmla="*/ 205491 h 209939"/>
                <a:gd name="connsiteX361" fmla="*/ 2152650 w 5715953"/>
                <a:gd name="connsiteY361" fmla="*/ 164534 h 209939"/>
                <a:gd name="connsiteX362" fmla="*/ 2151698 w 5715953"/>
                <a:gd name="connsiteY362" fmla="*/ 47376 h 209939"/>
                <a:gd name="connsiteX363" fmla="*/ 2219072 w 5715953"/>
                <a:gd name="connsiteY363" fmla="*/ 897 h 209939"/>
                <a:gd name="connsiteX364" fmla="*/ 1747182 w 5715953"/>
                <a:gd name="connsiteY364" fmla="*/ 183 h 209939"/>
                <a:gd name="connsiteX365" fmla="*/ 1797367 w 5715953"/>
                <a:gd name="connsiteY365" fmla="*/ 17849 h 209939"/>
                <a:gd name="connsiteX366" fmla="*/ 1823085 w 5715953"/>
                <a:gd name="connsiteY366" fmla="*/ 71189 h 209939"/>
                <a:gd name="connsiteX367" fmla="*/ 1796414 w 5715953"/>
                <a:gd name="connsiteY367" fmla="*/ 56901 h 209939"/>
                <a:gd name="connsiteX368" fmla="*/ 1734502 w 5715953"/>
                <a:gd name="connsiteY368" fmla="*/ 25469 h 209939"/>
                <a:gd name="connsiteX369" fmla="*/ 1679257 w 5715953"/>
                <a:gd name="connsiteY369" fmla="*/ 73094 h 209939"/>
                <a:gd name="connsiteX370" fmla="*/ 1677352 w 5715953"/>
                <a:gd name="connsiteY370" fmla="*/ 130244 h 209939"/>
                <a:gd name="connsiteX371" fmla="*/ 1744980 w 5715953"/>
                <a:gd name="connsiteY371" fmla="*/ 187394 h 209939"/>
                <a:gd name="connsiteX372" fmla="*/ 1803082 w 5715953"/>
                <a:gd name="connsiteY372" fmla="*/ 122624 h 209939"/>
                <a:gd name="connsiteX373" fmla="*/ 1743074 w 5715953"/>
                <a:gd name="connsiteY373" fmla="*/ 122624 h 209939"/>
                <a:gd name="connsiteX374" fmla="*/ 1743074 w 5715953"/>
                <a:gd name="connsiteY374" fmla="*/ 99764 h 209939"/>
                <a:gd name="connsiteX375" fmla="*/ 1828799 w 5715953"/>
                <a:gd name="connsiteY375" fmla="*/ 99764 h 209939"/>
                <a:gd name="connsiteX376" fmla="*/ 1828799 w 5715953"/>
                <a:gd name="connsiteY376" fmla="*/ 202634 h 209939"/>
                <a:gd name="connsiteX377" fmla="*/ 1807845 w 5715953"/>
                <a:gd name="connsiteY377" fmla="*/ 187394 h 209939"/>
                <a:gd name="connsiteX378" fmla="*/ 1747837 w 5715953"/>
                <a:gd name="connsiteY378" fmla="*/ 207396 h 209939"/>
                <a:gd name="connsiteX379" fmla="*/ 1645920 w 5715953"/>
                <a:gd name="connsiteY379" fmla="*/ 95954 h 209939"/>
                <a:gd name="connsiteX380" fmla="*/ 1747182 w 5715953"/>
                <a:gd name="connsiteY380" fmla="*/ 183 h 209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Lst>
              <a:rect l="l" t="t" r="r" b="b"/>
              <a:pathLst>
                <a:path w="5715953" h="209939">
                  <a:moveTo>
                    <a:pt x="415290" y="113099"/>
                  </a:moveTo>
                  <a:lnTo>
                    <a:pt x="415290" y="113100"/>
                  </a:lnTo>
                  <a:cubicBezTo>
                    <a:pt x="415290" y="136913"/>
                    <a:pt x="415290" y="157867"/>
                    <a:pt x="415290" y="179775"/>
                  </a:cubicBezTo>
                  <a:cubicBezTo>
                    <a:pt x="438150" y="179775"/>
                    <a:pt x="459105" y="180727"/>
                    <a:pt x="480060" y="179775"/>
                  </a:cubicBezTo>
                  <a:cubicBezTo>
                    <a:pt x="490062" y="179299"/>
                    <a:pt x="498158" y="175727"/>
                    <a:pt x="503754" y="169893"/>
                  </a:cubicBezTo>
                  <a:lnTo>
                    <a:pt x="504062" y="169061"/>
                  </a:lnTo>
                  <a:lnTo>
                    <a:pt x="504349" y="168940"/>
                  </a:lnTo>
                  <a:cubicBezTo>
                    <a:pt x="509826" y="163105"/>
                    <a:pt x="512921" y="155009"/>
                    <a:pt x="513397" y="145484"/>
                  </a:cubicBezTo>
                  <a:cubicBezTo>
                    <a:pt x="513397" y="127387"/>
                    <a:pt x="501967" y="114052"/>
                    <a:pt x="481012" y="113099"/>
                  </a:cubicBezTo>
                  <a:cubicBezTo>
                    <a:pt x="459105" y="112147"/>
                    <a:pt x="438150" y="113099"/>
                    <a:pt x="415290" y="113099"/>
                  </a:cubicBezTo>
                  <a:close/>
                  <a:moveTo>
                    <a:pt x="3348991" y="34994"/>
                  </a:moveTo>
                  <a:lnTo>
                    <a:pt x="3348991" y="34996"/>
                  </a:lnTo>
                  <a:lnTo>
                    <a:pt x="3348990" y="34995"/>
                  </a:lnTo>
                  <a:lnTo>
                    <a:pt x="3329348" y="90239"/>
                  </a:lnTo>
                  <a:lnTo>
                    <a:pt x="3318510" y="120719"/>
                  </a:lnTo>
                  <a:lnTo>
                    <a:pt x="3318511" y="120719"/>
                  </a:lnTo>
                  <a:lnTo>
                    <a:pt x="3318510" y="120720"/>
                  </a:lnTo>
                  <a:cubicBezTo>
                    <a:pt x="3339465" y="120720"/>
                    <a:pt x="3357562" y="120720"/>
                    <a:pt x="3378517" y="120720"/>
                  </a:cubicBezTo>
                  <a:lnTo>
                    <a:pt x="3378517" y="120719"/>
                  </a:lnTo>
                  <a:lnTo>
                    <a:pt x="3378518" y="120719"/>
                  </a:lnTo>
                  <a:cubicBezTo>
                    <a:pt x="3368993" y="92144"/>
                    <a:pt x="3360420" y="66427"/>
                    <a:pt x="3348991" y="34994"/>
                  </a:cubicBezTo>
                  <a:close/>
                  <a:moveTo>
                    <a:pt x="1537336" y="34994"/>
                  </a:moveTo>
                  <a:cubicBezTo>
                    <a:pt x="1525906" y="66426"/>
                    <a:pt x="1516381" y="93096"/>
                    <a:pt x="1505904" y="121671"/>
                  </a:cubicBezTo>
                  <a:cubicBezTo>
                    <a:pt x="1526859" y="121671"/>
                    <a:pt x="1544956" y="121671"/>
                    <a:pt x="1565911" y="121671"/>
                  </a:cubicBezTo>
                  <a:cubicBezTo>
                    <a:pt x="1557339" y="93096"/>
                    <a:pt x="1548766" y="66426"/>
                    <a:pt x="1537336" y="34994"/>
                  </a:cubicBezTo>
                  <a:close/>
                  <a:moveTo>
                    <a:pt x="1912621" y="27375"/>
                  </a:moveTo>
                  <a:cubicBezTo>
                    <a:pt x="1904049" y="27375"/>
                    <a:pt x="1900477" y="30709"/>
                    <a:pt x="1899287" y="35114"/>
                  </a:cubicBezTo>
                  <a:lnTo>
                    <a:pt x="1899313" y="35515"/>
                  </a:lnTo>
                  <a:lnTo>
                    <a:pt x="1898929" y="36066"/>
                  </a:lnTo>
                  <a:lnTo>
                    <a:pt x="1900208" y="49910"/>
                  </a:lnTo>
                  <a:lnTo>
                    <a:pt x="1900143" y="51223"/>
                  </a:lnTo>
                  <a:lnTo>
                    <a:pt x="1898438" y="68929"/>
                  </a:lnTo>
                  <a:lnTo>
                    <a:pt x="1897381" y="75238"/>
                  </a:lnTo>
                  <a:cubicBezTo>
                    <a:pt x="1897024" y="79524"/>
                    <a:pt x="1897381" y="83513"/>
                    <a:pt x="1899435" y="86787"/>
                  </a:cubicBezTo>
                  <a:lnTo>
                    <a:pt x="1899691" y="86939"/>
                  </a:lnTo>
                  <a:lnTo>
                    <a:pt x="1899836" y="87739"/>
                  </a:lnTo>
                  <a:cubicBezTo>
                    <a:pt x="1901846" y="91014"/>
                    <a:pt x="1905477" y="93573"/>
                    <a:pt x="1911668" y="95002"/>
                  </a:cubicBezTo>
                  <a:cubicBezTo>
                    <a:pt x="1930718" y="99765"/>
                    <a:pt x="1951673" y="96908"/>
                    <a:pt x="1971676" y="95002"/>
                  </a:cubicBezTo>
                  <a:cubicBezTo>
                    <a:pt x="1993583" y="93097"/>
                    <a:pt x="2003108" y="82620"/>
                    <a:pt x="2002156" y="61665"/>
                  </a:cubicBezTo>
                  <a:lnTo>
                    <a:pt x="2002005" y="61224"/>
                  </a:lnTo>
                  <a:lnTo>
                    <a:pt x="2002156" y="60712"/>
                  </a:lnTo>
                  <a:cubicBezTo>
                    <a:pt x="2002156" y="40710"/>
                    <a:pt x="1992631" y="30232"/>
                    <a:pt x="1970724" y="28327"/>
                  </a:cubicBezTo>
                  <a:cubicBezTo>
                    <a:pt x="1962151" y="27375"/>
                    <a:pt x="1952626" y="28327"/>
                    <a:pt x="1944054" y="28327"/>
                  </a:cubicBezTo>
                  <a:cubicBezTo>
                    <a:pt x="1933576" y="28327"/>
                    <a:pt x="1923099" y="28327"/>
                    <a:pt x="1912621" y="27375"/>
                  </a:cubicBezTo>
                  <a:close/>
                  <a:moveTo>
                    <a:pt x="415290" y="27375"/>
                  </a:moveTo>
                  <a:lnTo>
                    <a:pt x="415290" y="87382"/>
                  </a:lnTo>
                  <a:lnTo>
                    <a:pt x="415290" y="87383"/>
                  </a:lnTo>
                  <a:cubicBezTo>
                    <a:pt x="438150" y="87383"/>
                    <a:pt x="459105" y="89288"/>
                    <a:pt x="480060" y="86430"/>
                  </a:cubicBezTo>
                  <a:cubicBezTo>
                    <a:pt x="495300" y="84525"/>
                    <a:pt x="503873" y="73095"/>
                    <a:pt x="502920" y="56902"/>
                  </a:cubicBezTo>
                  <a:cubicBezTo>
                    <a:pt x="502920" y="49283"/>
                    <a:pt x="500777" y="43092"/>
                    <a:pt x="496729" y="38567"/>
                  </a:cubicBezTo>
                  <a:lnTo>
                    <a:pt x="479161" y="30258"/>
                  </a:lnTo>
                  <a:lnTo>
                    <a:pt x="479107" y="30232"/>
                  </a:lnTo>
                  <a:cubicBezTo>
                    <a:pt x="458152" y="28327"/>
                    <a:pt x="437197" y="28327"/>
                    <a:pt x="415290" y="27375"/>
                  </a:cubicBezTo>
                  <a:close/>
                  <a:moveTo>
                    <a:pt x="4978718" y="27374"/>
                  </a:moveTo>
                  <a:cubicBezTo>
                    <a:pt x="4957763" y="24517"/>
                    <a:pt x="4951096" y="32137"/>
                    <a:pt x="4952049" y="53092"/>
                  </a:cubicBezTo>
                  <a:cubicBezTo>
                    <a:pt x="4953954" y="95002"/>
                    <a:pt x="4953001" y="95002"/>
                    <a:pt x="4993958" y="95002"/>
                  </a:cubicBezTo>
                  <a:cubicBezTo>
                    <a:pt x="5003483" y="95002"/>
                    <a:pt x="5012056" y="95954"/>
                    <a:pt x="5020629" y="95002"/>
                  </a:cubicBezTo>
                  <a:lnTo>
                    <a:pt x="5047483" y="85853"/>
                  </a:lnTo>
                  <a:lnTo>
                    <a:pt x="5047537" y="85834"/>
                  </a:lnTo>
                  <a:cubicBezTo>
                    <a:pt x="5053252" y="80476"/>
                    <a:pt x="5055871" y="72618"/>
                    <a:pt x="5055871" y="61664"/>
                  </a:cubicBezTo>
                  <a:cubicBezTo>
                    <a:pt x="5055871" y="39757"/>
                    <a:pt x="5045394" y="29279"/>
                    <a:pt x="5020629" y="28326"/>
                  </a:cubicBezTo>
                  <a:cubicBezTo>
                    <a:pt x="5006342" y="27374"/>
                    <a:pt x="4993006" y="29279"/>
                    <a:pt x="4978719" y="27374"/>
                  </a:cubicBezTo>
                  <a:close/>
                  <a:moveTo>
                    <a:pt x="3128964" y="27374"/>
                  </a:moveTo>
                  <a:cubicBezTo>
                    <a:pt x="3121344" y="26422"/>
                    <a:pt x="3116106" y="27136"/>
                    <a:pt x="3112772" y="30113"/>
                  </a:cubicBezTo>
                  <a:lnTo>
                    <a:pt x="3112529" y="30945"/>
                  </a:lnTo>
                  <a:lnTo>
                    <a:pt x="3111819" y="31065"/>
                  </a:lnTo>
                  <a:cubicBezTo>
                    <a:pt x="3108485" y="34042"/>
                    <a:pt x="3107056" y="39280"/>
                    <a:pt x="3107056" y="47376"/>
                  </a:cubicBezTo>
                  <a:cubicBezTo>
                    <a:pt x="3107056" y="95954"/>
                    <a:pt x="3106104" y="95954"/>
                    <a:pt x="3156587" y="95954"/>
                  </a:cubicBezTo>
                  <a:cubicBezTo>
                    <a:pt x="3165159" y="95954"/>
                    <a:pt x="3173731" y="95954"/>
                    <a:pt x="3181351" y="95001"/>
                  </a:cubicBezTo>
                  <a:cubicBezTo>
                    <a:pt x="3192305" y="93573"/>
                    <a:pt x="3199925" y="90239"/>
                    <a:pt x="3204688" y="84643"/>
                  </a:cubicBezTo>
                  <a:lnTo>
                    <a:pt x="3204843" y="84045"/>
                  </a:lnTo>
                  <a:lnTo>
                    <a:pt x="3205641" y="83691"/>
                  </a:lnTo>
                  <a:cubicBezTo>
                    <a:pt x="3210403" y="78095"/>
                    <a:pt x="3212308" y="70237"/>
                    <a:pt x="3211831" y="59759"/>
                  </a:cubicBezTo>
                  <a:cubicBezTo>
                    <a:pt x="3210879" y="40709"/>
                    <a:pt x="3201354" y="30232"/>
                    <a:pt x="3180399" y="28326"/>
                  </a:cubicBezTo>
                  <a:cubicBezTo>
                    <a:pt x="3169921" y="27374"/>
                    <a:pt x="3160396" y="28326"/>
                    <a:pt x="3150871" y="28326"/>
                  </a:cubicBezTo>
                  <a:cubicBezTo>
                    <a:pt x="3143251" y="28326"/>
                    <a:pt x="3135631" y="28326"/>
                    <a:pt x="3128964" y="27374"/>
                  </a:cubicBezTo>
                  <a:close/>
                  <a:moveTo>
                    <a:pt x="1933457" y="8325"/>
                  </a:moveTo>
                  <a:cubicBezTo>
                    <a:pt x="1953578" y="8087"/>
                    <a:pt x="1973581" y="8325"/>
                    <a:pt x="1993583" y="10230"/>
                  </a:cubicBezTo>
                  <a:cubicBezTo>
                    <a:pt x="2035493" y="14040"/>
                    <a:pt x="2047876" y="75952"/>
                    <a:pt x="2007871" y="106433"/>
                  </a:cubicBezTo>
                  <a:cubicBezTo>
                    <a:pt x="2043113" y="131197"/>
                    <a:pt x="2018348" y="174060"/>
                    <a:pt x="2038351" y="203587"/>
                  </a:cubicBezTo>
                  <a:cubicBezTo>
                    <a:pt x="2026921" y="203587"/>
                    <a:pt x="2016443" y="203587"/>
                    <a:pt x="2004061" y="203587"/>
                  </a:cubicBezTo>
                  <a:cubicBezTo>
                    <a:pt x="2003108" y="187395"/>
                    <a:pt x="2002156" y="172155"/>
                    <a:pt x="2001203" y="156915"/>
                  </a:cubicBezTo>
                  <a:cubicBezTo>
                    <a:pt x="1999298" y="129292"/>
                    <a:pt x="1991678" y="120720"/>
                    <a:pt x="1963103" y="119767"/>
                  </a:cubicBezTo>
                  <a:cubicBezTo>
                    <a:pt x="1900238" y="116910"/>
                    <a:pt x="1900238" y="116910"/>
                    <a:pt x="1900238" y="178822"/>
                  </a:cubicBezTo>
                  <a:cubicBezTo>
                    <a:pt x="1900238" y="186442"/>
                    <a:pt x="1900238" y="195015"/>
                    <a:pt x="1900238" y="203587"/>
                  </a:cubicBezTo>
                  <a:cubicBezTo>
                    <a:pt x="1890713" y="203587"/>
                    <a:pt x="1883093" y="203587"/>
                    <a:pt x="1872616" y="203587"/>
                  </a:cubicBezTo>
                  <a:cubicBezTo>
                    <a:pt x="1872616" y="171202"/>
                    <a:pt x="1872616" y="138817"/>
                    <a:pt x="1872616" y="107385"/>
                  </a:cubicBezTo>
                  <a:cubicBezTo>
                    <a:pt x="1872616" y="75000"/>
                    <a:pt x="1872616" y="42615"/>
                    <a:pt x="1872616" y="9277"/>
                  </a:cubicBezTo>
                  <a:cubicBezTo>
                    <a:pt x="1893095" y="9277"/>
                    <a:pt x="1913335" y="8563"/>
                    <a:pt x="1933457" y="8325"/>
                  </a:cubicBezTo>
                  <a:close/>
                  <a:moveTo>
                    <a:pt x="4739640" y="8324"/>
                  </a:moveTo>
                  <a:cubicBezTo>
                    <a:pt x="4787265" y="8324"/>
                    <a:pt x="4833937" y="8324"/>
                    <a:pt x="4883467" y="8324"/>
                  </a:cubicBezTo>
                  <a:cubicBezTo>
                    <a:pt x="4883467" y="14039"/>
                    <a:pt x="4884419" y="20706"/>
                    <a:pt x="4884419" y="30231"/>
                  </a:cubicBezTo>
                  <a:cubicBezTo>
                    <a:pt x="4844415" y="30231"/>
                    <a:pt x="4806315" y="30231"/>
                    <a:pt x="4766310" y="30231"/>
                  </a:cubicBezTo>
                  <a:cubicBezTo>
                    <a:pt x="4766310" y="51186"/>
                    <a:pt x="4766310" y="69284"/>
                    <a:pt x="4766310" y="90239"/>
                  </a:cubicBezTo>
                  <a:cubicBezTo>
                    <a:pt x="4796790" y="90239"/>
                    <a:pt x="4826317" y="90239"/>
                    <a:pt x="4855844" y="90239"/>
                  </a:cubicBezTo>
                  <a:cubicBezTo>
                    <a:pt x="4875847" y="90239"/>
                    <a:pt x="4875847" y="90239"/>
                    <a:pt x="4872990" y="115004"/>
                  </a:cubicBezTo>
                  <a:cubicBezTo>
                    <a:pt x="4845367" y="115004"/>
                    <a:pt x="4816792" y="115956"/>
                    <a:pt x="4789169" y="115004"/>
                  </a:cubicBezTo>
                  <a:cubicBezTo>
                    <a:pt x="4770119" y="114051"/>
                    <a:pt x="4762499" y="119766"/>
                    <a:pt x="4764405" y="138816"/>
                  </a:cubicBezTo>
                  <a:cubicBezTo>
                    <a:pt x="4767262" y="151199"/>
                    <a:pt x="4765357" y="163581"/>
                    <a:pt x="4765357" y="179774"/>
                  </a:cubicBezTo>
                  <a:cubicBezTo>
                    <a:pt x="4806315" y="179774"/>
                    <a:pt x="4844415" y="179774"/>
                    <a:pt x="4884419" y="179774"/>
                  </a:cubicBezTo>
                  <a:cubicBezTo>
                    <a:pt x="4885372" y="187394"/>
                    <a:pt x="4885372" y="194061"/>
                    <a:pt x="4886324" y="202634"/>
                  </a:cubicBezTo>
                  <a:cubicBezTo>
                    <a:pt x="4836794" y="202634"/>
                    <a:pt x="4789169" y="202634"/>
                    <a:pt x="4739640" y="202634"/>
                  </a:cubicBezTo>
                  <a:cubicBezTo>
                    <a:pt x="4739640" y="137864"/>
                    <a:pt x="4739640" y="74046"/>
                    <a:pt x="4739640" y="8324"/>
                  </a:cubicBezTo>
                  <a:close/>
                  <a:moveTo>
                    <a:pt x="0" y="8324"/>
                  </a:moveTo>
                  <a:cubicBezTo>
                    <a:pt x="8572" y="8324"/>
                    <a:pt x="15240" y="8324"/>
                    <a:pt x="25717" y="8324"/>
                  </a:cubicBezTo>
                  <a:cubicBezTo>
                    <a:pt x="25717" y="34041"/>
                    <a:pt x="25717" y="59759"/>
                    <a:pt x="25717" y="88334"/>
                  </a:cubicBezTo>
                  <a:cubicBezTo>
                    <a:pt x="59055" y="88334"/>
                    <a:pt x="90487" y="88334"/>
                    <a:pt x="120967" y="87381"/>
                  </a:cubicBezTo>
                  <a:cubicBezTo>
                    <a:pt x="123825" y="87381"/>
                    <a:pt x="129540" y="77856"/>
                    <a:pt x="129540" y="73094"/>
                  </a:cubicBezTo>
                  <a:cubicBezTo>
                    <a:pt x="130492" y="52139"/>
                    <a:pt x="129540" y="31184"/>
                    <a:pt x="129540" y="8324"/>
                  </a:cubicBezTo>
                  <a:cubicBezTo>
                    <a:pt x="139065" y="8324"/>
                    <a:pt x="146685" y="8324"/>
                    <a:pt x="155257" y="8324"/>
                  </a:cubicBezTo>
                  <a:cubicBezTo>
                    <a:pt x="156210" y="72141"/>
                    <a:pt x="156210" y="136911"/>
                    <a:pt x="156210" y="203586"/>
                  </a:cubicBezTo>
                  <a:cubicBezTo>
                    <a:pt x="147637" y="203586"/>
                    <a:pt x="140970" y="203586"/>
                    <a:pt x="131445" y="203586"/>
                  </a:cubicBezTo>
                  <a:cubicBezTo>
                    <a:pt x="131445" y="174059"/>
                    <a:pt x="131445" y="145484"/>
                    <a:pt x="131445" y="115004"/>
                  </a:cubicBezTo>
                  <a:cubicBezTo>
                    <a:pt x="96202" y="115004"/>
                    <a:pt x="62865" y="115004"/>
                    <a:pt x="27622" y="115004"/>
                  </a:cubicBezTo>
                  <a:cubicBezTo>
                    <a:pt x="27622" y="143579"/>
                    <a:pt x="27622" y="173106"/>
                    <a:pt x="27622" y="203586"/>
                  </a:cubicBezTo>
                  <a:cubicBezTo>
                    <a:pt x="17145" y="203586"/>
                    <a:pt x="9525" y="203586"/>
                    <a:pt x="0" y="203586"/>
                  </a:cubicBezTo>
                  <a:cubicBezTo>
                    <a:pt x="0" y="138816"/>
                    <a:pt x="0" y="74046"/>
                    <a:pt x="0" y="8324"/>
                  </a:cubicBezTo>
                  <a:close/>
                  <a:moveTo>
                    <a:pt x="5688449" y="7729"/>
                  </a:moveTo>
                  <a:cubicBezTo>
                    <a:pt x="5693807" y="5467"/>
                    <a:pt x="5701189" y="6419"/>
                    <a:pt x="5715953" y="8324"/>
                  </a:cubicBezTo>
                  <a:cubicBezTo>
                    <a:pt x="5697855" y="36899"/>
                    <a:pt x="5680710" y="66426"/>
                    <a:pt x="5661660" y="94049"/>
                  </a:cubicBezTo>
                  <a:cubicBezTo>
                    <a:pt x="5647373" y="114051"/>
                    <a:pt x="5639753" y="135006"/>
                    <a:pt x="5642610" y="158819"/>
                  </a:cubicBezTo>
                  <a:cubicBezTo>
                    <a:pt x="5644515" y="173106"/>
                    <a:pt x="5642610" y="187394"/>
                    <a:pt x="5642610" y="202634"/>
                  </a:cubicBezTo>
                  <a:cubicBezTo>
                    <a:pt x="5633085" y="202634"/>
                    <a:pt x="5624513" y="202634"/>
                    <a:pt x="5615940" y="202634"/>
                  </a:cubicBezTo>
                  <a:cubicBezTo>
                    <a:pt x="5614988" y="199776"/>
                    <a:pt x="5614035" y="195966"/>
                    <a:pt x="5614035" y="193109"/>
                  </a:cubicBezTo>
                  <a:cubicBezTo>
                    <a:pt x="5621655" y="142626"/>
                    <a:pt x="5604510" y="99764"/>
                    <a:pt x="5573078" y="60711"/>
                  </a:cubicBezTo>
                  <a:cubicBezTo>
                    <a:pt x="5561648" y="44519"/>
                    <a:pt x="5552123" y="26421"/>
                    <a:pt x="5540693" y="8324"/>
                  </a:cubicBezTo>
                  <a:cubicBezTo>
                    <a:pt x="5563553" y="704"/>
                    <a:pt x="5575935" y="9276"/>
                    <a:pt x="5585460" y="28326"/>
                  </a:cubicBezTo>
                  <a:cubicBezTo>
                    <a:pt x="5597843" y="52139"/>
                    <a:pt x="5612130" y="74046"/>
                    <a:pt x="5628323" y="99764"/>
                  </a:cubicBezTo>
                  <a:cubicBezTo>
                    <a:pt x="5644515" y="73094"/>
                    <a:pt x="5658803" y="49281"/>
                    <a:pt x="5673090" y="26421"/>
                  </a:cubicBezTo>
                  <a:cubicBezTo>
                    <a:pt x="5679758" y="15468"/>
                    <a:pt x="5683091" y="9991"/>
                    <a:pt x="5688449" y="7729"/>
                  </a:cubicBezTo>
                  <a:close/>
                  <a:moveTo>
                    <a:pt x="3352800" y="7372"/>
                  </a:moveTo>
                  <a:cubicBezTo>
                    <a:pt x="3359468" y="7372"/>
                    <a:pt x="3369945" y="12134"/>
                    <a:pt x="3371850" y="16897"/>
                  </a:cubicBezTo>
                  <a:cubicBezTo>
                    <a:pt x="3393758" y="77857"/>
                    <a:pt x="3415666" y="139769"/>
                    <a:pt x="3438525" y="201682"/>
                  </a:cubicBezTo>
                  <a:cubicBezTo>
                    <a:pt x="3414713" y="209302"/>
                    <a:pt x="3404235" y="199777"/>
                    <a:pt x="3400425" y="179774"/>
                  </a:cubicBezTo>
                  <a:cubicBezTo>
                    <a:pt x="3398520" y="168344"/>
                    <a:pt x="3392805" y="157867"/>
                    <a:pt x="3388995" y="146437"/>
                  </a:cubicBezTo>
                  <a:cubicBezTo>
                    <a:pt x="3380423" y="146437"/>
                    <a:pt x="3371850" y="146437"/>
                    <a:pt x="3363278" y="146437"/>
                  </a:cubicBezTo>
                  <a:cubicBezTo>
                    <a:pt x="3346133" y="146437"/>
                    <a:pt x="3325178" y="141674"/>
                    <a:pt x="3312795" y="149294"/>
                  </a:cubicBezTo>
                  <a:cubicBezTo>
                    <a:pt x="3301366" y="155962"/>
                    <a:pt x="3301366" y="178822"/>
                    <a:pt x="3292793" y="192157"/>
                  </a:cubicBezTo>
                  <a:cubicBezTo>
                    <a:pt x="3288030" y="199777"/>
                    <a:pt x="3274695" y="202634"/>
                    <a:pt x="3266123" y="207397"/>
                  </a:cubicBezTo>
                  <a:cubicBezTo>
                    <a:pt x="3265170" y="205492"/>
                    <a:pt x="3263266" y="203587"/>
                    <a:pt x="3262313" y="201682"/>
                  </a:cubicBezTo>
                  <a:cubicBezTo>
                    <a:pt x="3286125" y="139769"/>
                    <a:pt x="3308985" y="77857"/>
                    <a:pt x="3333750" y="15944"/>
                  </a:cubicBezTo>
                  <a:cubicBezTo>
                    <a:pt x="3335655" y="11182"/>
                    <a:pt x="3346133" y="7372"/>
                    <a:pt x="3352800" y="7372"/>
                  </a:cubicBezTo>
                  <a:close/>
                  <a:moveTo>
                    <a:pt x="5372100" y="7371"/>
                  </a:moveTo>
                  <a:cubicBezTo>
                    <a:pt x="5426392" y="7371"/>
                    <a:pt x="5478780" y="7371"/>
                    <a:pt x="5533072" y="7371"/>
                  </a:cubicBezTo>
                  <a:cubicBezTo>
                    <a:pt x="5533072" y="14038"/>
                    <a:pt x="5533072" y="20706"/>
                    <a:pt x="5533072" y="28326"/>
                  </a:cubicBezTo>
                  <a:cubicBezTo>
                    <a:pt x="5512117" y="28326"/>
                    <a:pt x="5491162" y="28326"/>
                    <a:pt x="5468303" y="28326"/>
                  </a:cubicBezTo>
                  <a:cubicBezTo>
                    <a:pt x="5468303" y="87381"/>
                    <a:pt x="5468303" y="144531"/>
                    <a:pt x="5468303" y="202633"/>
                  </a:cubicBezTo>
                  <a:cubicBezTo>
                    <a:pt x="5457825" y="202633"/>
                    <a:pt x="5449253" y="202633"/>
                    <a:pt x="5439728" y="202633"/>
                  </a:cubicBezTo>
                  <a:cubicBezTo>
                    <a:pt x="5439728" y="145483"/>
                    <a:pt x="5439728" y="88333"/>
                    <a:pt x="5439728" y="29278"/>
                  </a:cubicBezTo>
                  <a:cubicBezTo>
                    <a:pt x="5415915" y="29278"/>
                    <a:pt x="5395912" y="29278"/>
                    <a:pt x="5374005" y="29278"/>
                  </a:cubicBezTo>
                  <a:cubicBezTo>
                    <a:pt x="5373053" y="21658"/>
                    <a:pt x="5373053" y="14991"/>
                    <a:pt x="5372100" y="7371"/>
                  </a:cubicBezTo>
                  <a:close/>
                  <a:moveTo>
                    <a:pt x="2874644" y="7371"/>
                  </a:moveTo>
                  <a:cubicBezTo>
                    <a:pt x="2883217" y="7371"/>
                    <a:pt x="2889885" y="7371"/>
                    <a:pt x="2901315" y="7371"/>
                  </a:cubicBezTo>
                  <a:cubicBezTo>
                    <a:pt x="2901315" y="16896"/>
                    <a:pt x="2901315" y="27373"/>
                    <a:pt x="2901315" y="36898"/>
                  </a:cubicBezTo>
                  <a:cubicBezTo>
                    <a:pt x="2901315" y="70236"/>
                    <a:pt x="2900362" y="102621"/>
                    <a:pt x="2901315" y="135958"/>
                  </a:cubicBezTo>
                  <a:cubicBezTo>
                    <a:pt x="2902267" y="166438"/>
                    <a:pt x="2919412" y="183583"/>
                    <a:pt x="2947987" y="184536"/>
                  </a:cubicBezTo>
                  <a:cubicBezTo>
                    <a:pt x="2982277" y="185488"/>
                    <a:pt x="3000374" y="173106"/>
                    <a:pt x="3002280" y="139768"/>
                  </a:cubicBezTo>
                  <a:cubicBezTo>
                    <a:pt x="3005137" y="104526"/>
                    <a:pt x="3003232" y="70236"/>
                    <a:pt x="3004185" y="34993"/>
                  </a:cubicBezTo>
                  <a:cubicBezTo>
                    <a:pt x="3004185" y="26421"/>
                    <a:pt x="3004185" y="17848"/>
                    <a:pt x="3004185" y="7371"/>
                  </a:cubicBezTo>
                  <a:cubicBezTo>
                    <a:pt x="3013710" y="7371"/>
                    <a:pt x="3021330" y="7371"/>
                    <a:pt x="3029902" y="7371"/>
                  </a:cubicBezTo>
                  <a:cubicBezTo>
                    <a:pt x="3030855" y="11181"/>
                    <a:pt x="3031807" y="14991"/>
                    <a:pt x="3031807" y="18801"/>
                  </a:cubicBezTo>
                  <a:cubicBezTo>
                    <a:pt x="3031807" y="56901"/>
                    <a:pt x="3032760" y="95953"/>
                    <a:pt x="3031807" y="134053"/>
                  </a:cubicBezTo>
                  <a:cubicBezTo>
                    <a:pt x="3030855" y="182631"/>
                    <a:pt x="3000374" y="208348"/>
                    <a:pt x="2948940" y="208348"/>
                  </a:cubicBezTo>
                  <a:cubicBezTo>
                    <a:pt x="2900362" y="208348"/>
                    <a:pt x="2872740" y="181678"/>
                    <a:pt x="2872740" y="133101"/>
                  </a:cubicBezTo>
                  <a:cubicBezTo>
                    <a:pt x="2872740" y="93096"/>
                    <a:pt x="2872740" y="53091"/>
                    <a:pt x="2872740" y="14038"/>
                  </a:cubicBezTo>
                  <a:cubicBezTo>
                    <a:pt x="2873692" y="12133"/>
                    <a:pt x="2874644" y="10228"/>
                    <a:pt x="2874644" y="7371"/>
                  </a:cubicBezTo>
                  <a:close/>
                  <a:moveTo>
                    <a:pt x="2690813" y="7371"/>
                  </a:moveTo>
                  <a:cubicBezTo>
                    <a:pt x="2744153" y="7371"/>
                    <a:pt x="2796541" y="7371"/>
                    <a:pt x="2850833" y="7371"/>
                  </a:cubicBezTo>
                  <a:cubicBezTo>
                    <a:pt x="2850833" y="14038"/>
                    <a:pt x="2851785" y="20706"/>
                    <a:pt x="2851785" y="29278"/>
                  </a:cubicBezTo>
                  <a:cubicBezTo>
                    <a:pt x="2829878" y="29278"/>
                    <a:pt x="2808923" y="29278"/>
                    <a:pt x="2785110" y="29278"/>
                  </a:cubicBezTo>
                  <a:cubicBezTo>
                    <a:pt x="2785110" y="89286"/>
                    <a:pt x="2785110" y="145483"/>
                    <a:pt x="2785110" y="202633"/>
                  </a:cubicBezTo>
                  <a:cubicBezTo>
                    <a:pt x="2775585" y="202633"/>
                    <a:pt x="2767966" y="202633"/>
                    <a:pt x="2757488" y="202633"/>
                  </a:cubicBezTo>
                  <a:cubicBezTo>
                    <a:pt x="2757488" y="146436"/>
                    <a:pt x="2757488" y="89286"/>
                    <a:pt x="2757488" y="30231"/>
                  </a:cubicBezTo>
                  <a:cubicBezTo>
                    <a:pt x="2734628" y="30231"/>
                    <a:pt x="2713673" y="30231"/>
                    <a:pt x="2690813" y="30231"/>
                  </a:cubicBezTo>
                  <a:cubicBezTo>
                    <a:pt x="2690813" y="21658"/>
                    <a:pt x="2690813" y="14991"/>
                    <a:pt x="2690813" y="7371"/>
                  </a:cubicBezTo>
                  <a:close/>
                  <a:moveTo>
                    <a:pt x="2549843" y="7371"/>
                  </a:moveTo>
                  <a:cubicBezTo>
                    <a:pt x="2558415" y="7371"/>
                    <a:pt x="2566035" y="7371"/>
                    <a:pt x="2575560" y="7371"/>
                  </a:cubicBezTo>
                  <a:cubicBezTo>
                    <a:pt x="2575560" y="64521"/>
                    <a:pt x="2575560" y="120718"/>
                    <a:pt x="2575560" y="178821"/>
                  </a:cubicBezTo>
                  <a:cubicBezTo>
                    <a:pt x="2609850" y="178821"/>
                    <a:pt x="2642235" y="178821"/>
                    <a:pt x="2676525" y="178821"/>
                  </a:cubicBezTo>
                  <a:cubicBezTo>
                    <a:pt x="2676525" y="188346"/>
                    <a:pt x="2676525" y="195013"/>
                    <a:pt x="2676525" y="202633"/>
                  </a:cubicBezTo>
                  <a:cubicBezTo>
                    <a:pt x="2634615" y="202633"/>
                    <a:pt x="2592705" y="202633"/>
                    <a:pt x="2549843" y="202633"/>
                  </a:cubicBezTo>
                  <a:cubicBezTo>
                    <a:pt x="2549843" y="137863"/>
                    <a:pt x="2549843" y="73093"/>
                    <a:pt x="2549843" y="7371"/>
                  </a:cubicBezTo>
                  <a:close/>
                  <a:moveTo>
                    <a:pt x="2074545" y="7371"/>
                  </a:moveTo>
                  <a:cubicBezTo>
                    <a:pt x="2084070" y="7371"/>
                    <a:pt x="2091690" y="7371"/>
                    <a:pt x="2100262" y="7371"/>
                  </a:cubicBezTo>
                  <a:cubicBezTo>
                    <a:pt x="2100262" y="72141"/>
                    <a:pt x="2100262" y="136911"/>
                    <a:pt x="2100262" y="202633"/>
                  </a:cubicBezTo>
                  <a:cubicBezTo>
                    <a:pt x="2091690" y="202633"/>
                    <a:pt x="2084070" y="202633"/>
                    <a:pt x="2074545" y="202633"/>
                  </a:cubicBezTo>
                  <a:cubicBezTo>
                    <a:pt x="2074545" y="137863"/>
                    <a:pt x="2074545" y="73093"/>
                    <a:pt x="2074545" y="7371"/>
                  </a:cubicBezTo>
                  <a:close/>
                  <a:moveTo>
                    <a:pt x="762000" y="7371"/>
                  </a:moveTo>
                  <a:cubicBezTo>
                    <a:pt x="770572" y="7371"/>
                    <a:pt x="777240" y="7371"/>
                    <a:pt x="786765" y="7371"/>
                  </a:cubicBezTo>
                  <a:cubicBezTo>
                    <a:pt x="786765" y="72141"/>
                    <a:pt x="786765" y="136911"/>
                    <a:pt x="786765" y="203586"/>
                  </a:cubicBezTo>
                  <a:cubicBezTo>
                    <a:pt x="778192" y="203586"/>
                    <a:pt x="770572" y="203586"/>
                    <a:pt x="762000" y="203586"/>
                  </a:cubicBezTo>
                  <a:cubicBezTo>
                    <a:pt x="762000" y="137863"/>
                    <a:pt x="762000" y="73093"/>
                    <a:pt x="762000" y="7371"/>
                  </a:cubicBezTo>
                  <a:close/>
                  <a:moveTo>
                    <a:pt x="573405" y="7371"/>
                  </a:moveTo>
                  <a:cubicBezTo>
                    <a:pt x="621030" y="7371"/>
                    <a:pt x="668655" y="7371"/>
                    <a:pt x="717232" y="7371"/>
                  </a:cubicBezTo>
                  <a:cubicBezTo>
                    <a:pt x="717232" y="14991"/>
                    <a:pt x="717232" y="20706"/>
                    <a:pt x="717232" y="29278"/>
                  </a:cubicBezTo>
                  <a:cubicBezTo>
                    <a:pt x="678180" y="29278"/>
                    <a:pt x="640080" y="29278"/>
                    <a:pt x="601027" y="29278"/>
                  </a:cubicBezTo>
                  <a:cubicBezTo>
                    <a:pt x="601027" y="49281"/>
                    <a:pt x="601027" y="67378"/>
                    <a:pt x="601027" y="89286"/>
                  </a:cubicBezTo>
                  <a:cubicBezTo>
                    <a:pt x="630555" y="89286"/>
                    <a:pt x="660082" y="89286"/>
                    <a:pt x="689610" y="89286"/>
                  </a:cubicBezTo>
                  <a:cubicBezTo>
                    <a:pt x="709612" y="89286"/>
                    <a:pt x="709612" y="89286"/>
                    <a:pt x="708660" y="114051"/>
                  </a:cubicBezTo>
                  <a:cubicBezTo>
                    <a:pt x="681990" y="114051"/>
                    <a:pt x="654367" y="114051"/>
                    <a:pt x="626745" y="114051"/>
                  </a:cubicBezTo>
                  <a:cubicBezTo>
                    <a:pt x="600075" y="114051"/>
                    <a:pt x="600075" y="114051"/>
                    <a:pt x="600075" y="140721"/>
                  </a:cubicBezTo>
                  <a:cubicBezTo>
                    <a:pt x="600075" y="152151"/>
                    <a:pt x="600075" y="163581"/>
                    <a:pt x="600075" y="177868"/>
                  </a:cubicBezTo>
                  <a:cubicBezTo>
                    <a:pt x="641032" y="177868"/>
                    <a:pt x="680085" y="177868"/>
                    <a:pt x="720090" y="177868"/>
                  </a:cubicBezTo>
                  <a:cubicBezTo>
                    <a:pt x="720090" y="187393"/>
                    <a:pt x="720090" y="194061"/>
                    <a:pt x="720090" y="201681"/>
                  </a:cubicBezTo>
                  <a:cubicBezTo>
                    <a:pt x="671512" y="201681"/>
                    <a:pt x="623887" y="201681"/>
                    <a:pt x="574357" y="201681"/>
                  </a:cubicBezTo>
                  <a:cubicBezTo>
                    <a:pt x="573405" y="137863"/>
                    <a:pt x="573405" y="73093"/>
                    <a:pt x="573405" y="7371"/>
                  </a:cubicBezTo>
                  <a:close/>
                  <a:moveTo>
                    <a:pt x="202883" y="7371"/>
                  </a:moveTo>
                  <a:cubicBezTo>
                    <a:pt x="250508" y="7371"/>
                    <a:pt x="298133" y="7371"/>
                    <a:pt x="346710" y="7371"/>
                  </a:cubicBezTo>
                  <a:cubicBezTo>
                    <a:pt x="346710" y="14038"/>
                    <a:pt x="346710" y="20706"/>
                    <a:pt x="346710" y="29278"/>
                  </a:cubicBezTo>
                  <a:cubicBezTo>
                    <a:pt x="307658" y="29278"/>
                    <a:pt x="269558" y="29278"/>
                    <a:pt x="230505" y="29278"/>
                  </a:cubicBezTo>
                  <a:cubicBezTo>
                    <a:pt x="230505" y="50233"/>
                    <a:pt x="230505" y="68331"/>
                    <a:pt x="230505" y="89286"/>
                  </a:cubicBezTo>
                  <a:cubicBezTo>
                    <a:pt x="260985" y="89286"/>
                    <a:pt x="289560" y="90238"/>
                    <a:pt x="319088" y="89286"/>
                  </a:cubicBezTo>
                  <a:cubicBezTo>
                    <a:pt x="336233" y="88333"/>
                    <a:pt x="342900" y="93096"/>
                    <a:pt x="337185" y="115003"/>
                  </a:cubicBezTo>
                  <a:cubicBezTo>
                    <a:pt x="311468" y="115003"/>
                    <a:pt x="283845" y="115003"/>
                    <a:pt x="256223" y="115003"/>
                  </a:cubicBezTo>
                  <a:cubicBezTo>
                    <a:pt x="229553" y="115003"/>
                    <a:pt x="229553" y="115003"/>
                    <a:pt x="229553" y="141673"/>
                  </a:cubicBezTo>
                  <a:cubicBezTo>
                    <a:pt x="229553" y="154056"/>
                    <a:pt x="229553" y="166438"/>
                    <a:pt x="229553" y="179773"/>
                  </a:cubicBezTo>
                  <a:cubicBezTo>
                    <a:pt x="270510" y="179773"/>
                    <a:pt x="309563" y="179773"/>
                    <a:pt x="348615" y="179773"/>
                  </a:cubicBezTo>
                  <a:cubicBezTo>
                    <a:pt x="348615" y="188346"/>
                    <a:pt x="348615" y="195013"/>
                    <a:pt x="348615" y="202633"/>
                  </a:cubicBezTo>
                  <a:cubicBezTo>
                    <a:pt x="300038" y="202633"/>
                    <a:pt x="252413" y="202633"/>
                    <a:pt x="202883" y="202633"/>
                  </a:cubicBezTo>
                  <a:cubicBezTo>
                    <a:pt x="202883" y="137863"/>
                    <a:pt x="202883" y="73093"/>
                    <a:pt x="202883" y="7371"/>
                  </a:cubicBezTo>
                  <a:close/>
                  <a:moveTo>
                    <a:pt x="4405312" y="7370"/>
                  </a:moveTo>
                  <a:cubicBezTo>
                    <a:pt x="4415790" y="7370"/>
                    <a:pt x="4422457" y="7370"/>
                    <a:pt x="4431030" y="7370"/>
                  </a:cubicBezTo>
                  <a:cubicBezTo>
                    <a:pt x="4431030" y="72141"/>
                    <a:pt x="4431030" y="136911"/>
                    <a:pt x="4431030" y="202633"/>
                  </a:cubicBezTo>
                  <a:cubicBezTo>
                    <a:pt x="4411980" y="208348"/>
                    <a:pt x="4399598" y="203586"/>
                    <a:pt x="4389120" y="185488"/>
                  </a:cubicBezTo>
                  <a:cubicBezTo>
                    <a:pt x="4362450" y="139768"/>
                    <a:pt x="4332923" y="95953"/>
                    <a:pt x="4300537" y="52138"/>
                  </a:cubicBezTo>
                  <a:cubicBezTo>
                    <a:pt x="4300537" y="102620"/>
                    <a:pt x="4300537" y="152150"/>
                    <a:pt x="4300537" y="203586"/>
                  </a:cubicBezTo>
                  <a:cubicBezTo>
                    <a:pt x="4290060" y="203586"/>
                    <a:pt x="4283392" y="203586"/>
                    <a:pt x="4274820" y="203586"/>
                  </a:cubicBezTo>
                  <a:cubicBezTo>
                    <a:pt x="4274820" y="138816"/>
                    <a:pt x="4274820" y="74045"/>
                    <a:pt x="4274820" y="9275"/>
                  </a:cubicBezTo>
                  <a:cubicBezTo>
                    <a:pt x="4294823" y="4513"/>
                    <a:pt x="4308157" y="6418"/>
                    <a:pt x="4320540" y="27373"/>
                  </a:cubicBezTo>
                  <a:cubicBezTo>
                    <a:pt x="4346257" y="72141"/>
                    <a:pt x="4375785" y="115956"/>
                    <a:pt x="4406265" y="165486"/>
                  </a:cubicBezTo>
                  <a:cubicBezTo>
                    <a:pt x="4405312" y="108336"/>
                    <a:pt x="4405312" y="58806"/>
                    <a:pt x="4405312" y="7370"/>
                  </a:cubicBezTo>
                  <a:close/>
                  <a:moveTo>
                    <a:pt x="440413" y="6420"/>
                  </a:moveTo>
                  <a:cubicBezTo>
                    <a:pt x="457915" y="6182"/>
                    <a:pt x="475298" y="6420"/>
                    <a:pt x="492443" y="8325"/>
                  </a:cubicBezTo>
                  <a:cubicBezTo>
                    <a:pt x="524828" y="11183"/>
                    <a:pt x="550545" y="58808"/>
                    <a:pt x="509588" y="96908"/>
                  </a:cubicBezTo>
                  <a:cubicBezTo>
                    <a:pt x="539115" y="117863"/>
                    <a:pt x="546735" y="136913"/>
                    <a:pt x="538163" y="163583"/>
                  </a:cubicBezTo>
                  <a:cubicBezTo>
                    <a:pt x="530543" y="188347"/>
                    <a:pt x="507683" y="203588"/>
                    <a:pt x="477203" y="203588"/>
                  </a:cubicBezTo>
                  <a:cubicBezTo>
                    <a:pt x="447675" y="203588"/>
                    <a:pt x="418148" y="203588"/>
                    <a:pt x="387668" y="203588"/>
                  </a:cubicBezTo>
                  <a:cubicBezTo>
                    <a:pt x="387668" y="137865"/>
                    <a:pt x="387668" y="73095"/>
                    <a:pt x="387668" y="7372"/>
                  </a:cubicBezTo>
                  <a:cubicBezTo>
                    <a:pt x="405289" y="7372"/>
                    <a:pt x="422911" y="6658"/>
                    <a:pt x="440413" y="6420"/>
                  </a:cubicBezTo>
                  <a:close/>
                  <a:moveTo>
                    <a:pt x="5315903" y="6419"/>
                  </a:moveTo>
                  <a:cubicBezTo>
                    <a:pt x="5324475" y="6419"/>
                    <a:pt x="5332095" y="6419"/>
                    <a:pt x="5340668" y="6419"/>
                  </a:cubicBezTo>
                  <a:cubicBezTo>
                    <a:pt x="5340668" y="72141"/>
                    <a:pt x="5340668" y="136911"/>
                    <a:pt x="5340668" y="202634"/>
                  </a:cubicBezTo>
                  <a:cubicBezTo>
                    <a:pt x="5332095" y="202634"/>
                    <a:pt x="5324475" y="202634"/>
                    <a:pt x="5315903" y="202634"/>
                  </a:cubicBezTo>
                  <a:cubicBezTo>
                    <a:pt x="5315903" y="136911"/>
                    <a:pt x="5315903" y="72141"/>
                    <a:pt x="5315903" y="6419"/>
                  </a:cubicBezTo>
                  <a:close/>
                  <a:moveTo>
                    <a:pt x="4927284" y="6419"/>
                  </a:moveTo>
                  <a:cubicBezTo>
                    <a:pt x="4964431" y="6419"/>
                    <a:pt x="5000626" y="5467"/>
                    <a:pt x="5036821" y="6419"/>
                  </a:cubicBezTo>
                  <a:cubicBezTo>
                    <a:pt x="5057776" y="7372"/>
                    <a:pt x="5076826" y="16897"/>
                    <a:pt x="5082542" y="38804"/>
                  </a:cubicBezTo>
                  <a:cubicBezTo>
                    <a:pt x="5090162" y="64522"/>
                    <a:pt x="5086351" y="88334"/>
                    <a:pt x="5060634" y="105479"/>
                  </a:cubicBezTo>
                  <a:cubicBezTo>
                    <a:pt x="5096829" y="130244"/>
                    <a:pt x="5072064" y="172154"/>
                    <a:pt x="5092067" y="202634"/>
                  </a:cubicBezTo>
                  <a:cubicBezTo>
                    <a:pt x="5080637" y="202634"/>
                    <a:pt x="5070159" y="202634"/>
                    <a:pt x="5057776" y="202634"/>
                  </a:cubicBezTo>
                  <a:cubicBezTo>
                    <a:pt x="5056824" y="186442"/>
                    <a:pt x="5055871" y="170249"/>
                    <a:pt x="5054919" y="154057"/>
                  </a:cubicBezTo>
                  <a:cubicBezTo>
                    <a:pt x="5053014" y="129292"/>
                    <a:pt x="5045394" y="120719"/>
                    <a:pt x="5020629" y="118814"/>
                  </a:cubicBezTo>
                  <a:cubicBezTo>
                    <a:pt x="4953954" y="114051"/>
                    <a:pt x="4953954" y="114051"/>
                    <a:pt x="4953954" y="179774"/>
                  </a:cubicBezTo>
                  <a:cubicBezTo>
                    <a:pt x="4953954" y="186442"/>
                    <a:pt x="4953954" y="193109"/>
                    <a:pt x="4953954" y="201682"/>
                  </a:cubicBezTo>
                  <a:cubicBezTo>
                    <a:pt x="4944429" y="201682"/>
                    <a:pt x="4936809" y="201682"/>
                    <a:pt x="4927284" y="201682"/>
                  </a:cubicBezTo>
                  <a:cubicBezTo>
                    <a:pt x="4927284" y="137864"/>
                    <a:pt x="4927284" y="73094"/>
                    <a:pt x="4927284" y="6419"/>
                  </a:cubicBezTo>
                  <a:close/>
                  <a:moveTo>
                    <a:pt x="4478655" y="6419"/>
                  </a:moveTo>
                  <a:cubicBezTo>
                    <a:pt x="4487227" y="6419"/>
                    <a:pt x="4494847" y="6419"/>
                    <a:pt x="4503420" y="6419"/>
                  </a:cubicBezTo>
                  <a:cubicBezTo>
                    <a:pt x="4503420" y="72141"/>
                    <a:pt x="4503420" y="136911"/>
                    <a:pt x="4503420" y="202634"/>
                  </a:cubicBezTo>
                  <a:cubicBezTo>
                    <a:pt x="4493895" y="202634"/>
                    <a:pt x="4487227" y="202634"/>
                    <a:pt x="4478655" y="202634"/>
                  </a:cubicBezTo>
                  <a:cubicBezTo>
                    <a:pt x="4478655" y="136911"/>
                    <a:pt x="4478655" y="72141"/>
                    <a:pt x="4478655" y="6419"/>
                  </a:cubicBezTo>
                  <a:close/>
                  <a:moveTo>
                    <a:pt x="4074795" y="6419"/>
                  </a:moveTo>
                  <a:cubicBezTo>
                    <a:pt x="4083368" y="6419"/>
                    <a:pt x="4090988" y="6419"/>
                    <a:pt x="4102418" y="6419"/>
                  </a:cubicBezTo>
                  <a:cubicBezTo>
                    <a:pt x="4102418" y="18801"/>
                    <a:pt x="4102418" y="32136"/>
                    <a:pt x="4102418" y="45471"/>
                  </a:cubicBezTo>
                  <a:cubicBezTo>
                    <a:pt x="4102418" y="75951"/>
                    <a:pt x="4101466" y="105479"/>
                    <a:pt x="4102418" y="135959"/>
                  </a:cubicBezTo>
                  <a:cubicBezTo>
                    <a:pt x="4103370" y="165486"/>
                    <a:pt x="4120516" y="181679"/>
                    <a:pt x="4149091" y="182631"/>
                  </a:cubicBezTo>
                  <a:cubicBezTo>
                    <a:pt x="4182428" y="183584"/>
                    <a:pt x="4200525" y="171201"/>
                    <a:pt x="4203383" y="139769"/>
                  </a:cubicBezTo>
                  <a:cubicBezTo>
                    <a:pt x="4206241" y="104526"/>
                    <a:pt x="4204336" y="68331"/>
                    <a:pt x="4205288" y="33089"/>
                  </a:cubicBezTo>
                  <a:cubicBezTo>
                    <a:pt x="4204336" y="26421"/>
                    <a:pt x="4204336" y="16896"/>
                    <a:pt x="4204336" y="6419"/>
                  </a:cubicBezTo>
                  <a:cubicBezTo>
                    <a:pt x="4214813" y="6419"/>
                    <a:pt x="4221480" y="6419"/>
                    <a:pt x="4231005" y="6419"/>
                  </a:cubicBezTo>
                  <a:cubicBezTo>
                    <a:pt x="4231005" y="13086"/>
                    <a:pt x="4231958" y="19754"/>
                    <a:pt x="4231958" y="26421"/>
                  </a:cubicBezTo>
                  <a:cubicBezTo>
                    <a:pt x="4231958" y="65474"/>
                    <a:pt x="4232911" y="104526"/>
                    <a:pt x="4231005" y="143579"/>
                  </a:cubicBezTo>
                  <a:cubicBezTo>
                    <a:pt x="4228148" y="185489"/>
                    <a:pt x="4193858" y="209301"/>
                    <a:pt x="4145280" y="207396"/>
                  </a:cubicBezTo>
                  <a:cubicBezTo>
                    <a:pt x="4101466" y="205491"/>
                    <a:pt x="4074795" y="180726"/>
                    <a:pt x="4073843" y="137864"/>
                  </a:cubicBezTo>
                  <a:cubicBezTo>
                    <a:pt x="4072891" y="96906"/>
                    <a:pt x="4073843" y="56901"/>
                    <a:pt x="4073843" y="15944"/>
                  </a:cubicBezTo>
                  <a:cubicBezTo>
                    <a:pt x="4073843" y="13086"/>
                    <a:pt x="4073843" y="10229"/>
                    <a:pt x="4074795" y="6419"/>
                  </a:cubicBezTo>
                  <a:close/>
                  <a:moveTo>
                    <a:pt x="3461385" y="6419"/>
                  </a:moveTo>
                  <a:cubicBezTo>
                    <a:pt x="3469957" y="6419"/>
                    <a:pt x="3476625" y="6419"/>
                    <a:pt x="3487102" y="6419"/>
                  </a:cubicBezTo>
                  <a:cubicBezTo>
                    <a:pt x="3487102" y="63569"/>
                    <a:pt x="3487102" y="120719"/>
                    <a:pt x="3487102" y="179774"/>
                  </a:cubicBezTo>
                  <a:cubicBezTo>
                    <a:pt x="3522344" y="179774"/>
                    <a:pt x="3554730" y="179774"/>
                    <a:pt x="3587115" y="179774"/>
                  </a:cubicBezTo>
                  <a:cubicBezTo>
                    <a:pt x="3587115" y="188346"/>
                    <a:pt x="3587115" y="195014"/>
                    <a:pt x="3587115" y="202634"/>
                  </a:cubicBezTo>
                  <a:cubicBezTo>
                    <a:pt x="3545205" y="202634"/>
                    <a:pt x="3504247" y="202634"/>
                    <a:pt x="3461385" y="202634"/>
                  </a:cubicBezTo>
                  <a:cubicBezTo>
                    <a:pt x="3461385" y="136911"/>
                    <a:pt x="3461385" y="72141"/>
                    <a:pt x="3461385" y="6419"/>
                  </a:cubicBezTo>
                  <a:close/>
                  <a:moveTo>
                    <a:pt x="3079434" y="6419"/>
                  </a:moveTo>
                  <a:cubicBezTo>
                    <a:pt x="3118487" y="6419"/>
                    <a:pt x="3154681" y="5467"/>
                    <a:pt x="3189924" y="6419"/>
                  </a:cubicBezTo>
                  <a:cubicBezTo>
                    <a:pt x="3210879" y="7372"/>
                    <a:pt x="3229929" y="16897"/>
                    <a:pt x="3236596" y="38804"/>
                  </a:cubicBezTo>
                  <a:cubicBezTo>
                    <a:pt x="3244217" y="64522"/>
                    <a:pt x="3240406" y="88334"/>
                    <a:pt x="3214689" y="105479"/>
                  </a:cubicBezTo>
                  <a:cubicBezTo>
                    <a:pt x="3249931" y="130244"/>
                    <a:pt x="3227071" y="172154"/>
                    <a:pt x="3245169" y="202634"/>
                  </a:cubicBezTo>
                  <a:cubicBezTo>
                    <a:pt x="3234692" y="202634"/>
                    <a:pt x="3224214" y="202634"/>
                    <a:pt x="3211831" y="202634"/>
                  </a:cubicBezTo>
                  <a:cubicBezTo>
                    <a:pt x="3210879" y="187394"/>
                    <a:pt x="3209926" y="171202"/>
                    <a:pt x="3208974" y="155962"/>
                  </a:cubicBezTo>
                  <a:cubicBezTo>
                    <a:pt x="3207069" y="128339"/>
                    <a:pt x="3199449" y="119767"/>
                    <a:pt x="3170874" y="118814"/>
                  </a:cubicBezTo>
                  <a:cubicBezTo>
                    <a:pt x="3108009" y="115957"/>
                    <a:pt x="3108009" y="115957"/>
                    <a:pt x="3108009" y="177869"/>
                  </a:cubicBezTo>
                  <a:cubicBezTo>
                    <a:pt x="3108009" y="185489"/>
                    <a:pt x="3108009" y="193109"/>
                    <a:pt x="3108009" y="201682"/>
                  </a:cubicBezTo>
                  <a:cubicBezTo>
                    <a:pt x="3099437" y="201682"/>
                    <a:pt x="3090864" y="201682"/>
                    <a:pt x="3080387" y="201682"/>
                  </a:cubicBezTo>
                  <a:cubicBezTo>
                    <a:pt x="3080387" y="169297"/>
                    <a:pt x="3080387" y="137864"/>
                    <a:pt x="3080387" y="105479"/>
                  </a:cubicBezTo>
                  <a:cubicBezTo>
                    <a:pt x="3079434" y="74047"/>
                    <a:pt x="3079434" y="41662"/>
                    <a:pt x="3079434" y="6419"/>
                  </a:cubicBezTo>
                  <a:close/>
                  <a:moveTo>
                    <a:pt x="2348865" y="6419"/>
                  </a:moveTo>
                  <a:cubicBezTo>
                    <a:pt x="2359342" y="6419"/>
                    <a:pt x="2366010" y="6419"/>
                    <a:pt x="2377440" y="6419"/>
                  </a:cubicBezTo>
                  <a:cubicBezTo>
                    <a:pt x="2377440" y="19754"/>
                    <a:pt x="2377440" y="33089"/>
                    <a:pt x="2377440" y="46424"/>
                  </a:cubicBezTo>
                  <a:cubicBezTo>
                    <a:pt x="2377440" y="76904"/>
                    <a:pt x="2376487" y="106431"/>
                    <a:pt x="2377440" y="136911"/>
                  </a:cubicBezTo>
                  <a:cubicBezTo>
                    <a:pt x="2378392" y="166439"/>
                    <a:pt x="2395537" y="182631"/>
                    <a:pt x="2424112" y="183584"/>
                  </a:cubicBezTo>
                  <a:cubicBezTo>
                    <a:pt x="2457450" y="184536"/>
                    <a:pt x="2475548" y="172154"/>
                    <a:pt x="2478405" y="140721"/>
                  </a:cubicBezTo>
                  <a:cubicBezTo>
                    <a:pt x="2481262" y="105479"/>
                    <a:pt x="2479357" y="71189"/>
                    <a:pt x="2480310" y="35946"/>
                  </a:cubicBezTo>
                  <a:cubicBezTo>
                    <a:pt x="2480310" y="26421"/>
                    <a:pt x="2480310" y="16896"/>
                    <a:pt x="2480310" y="6419"/>
                  </a:cubicBezTo>
                  <a:cubicBezTo>
                    <a:pt x="2489835" y="6419"/>
                    <a:pt x="2497455" y="6419"/>
                    <a:pt x="2506980" y="6419"/>
                  </a:cubicBezTo>
                  <a:cubicBezTo>
                    <a:pt x="2506980" y="13086"/>
                    <a:pt x="2507932" y="19754"/>
                    <a:pt x="2507932" y="25469"/>
                  </a:cubicBezTo>
                  <a:cubicBezTo>
                    <a:pt x="2507932" y="64521"/>
                    <a:pt x="2508885" y="103574"/>
                    <a:pt x="2506980" y="142626"/>
                  </a:cubicBezTo>
                  <a:cubicBezTo>
                    <a:pt x="2504123" y="184536"/>
                    <a:pt x="2469832" y="208349"/>
                    <a:pt x="2421255" y="206444"/>
                  </a:cubicBezTo>
                  <a:cubicBezTo>
                    <a:pt x="2377440" y="204539"/>
                    <a:pt x="2350770" y="179774"/>
                    <a:pt x="2349817" y="136911"/>
                  </a:cubicBezTo>
                  <a:cubicBezTo>
                    <a:pt x="2347912" y="95954"/>
                    <a:pt x="2348865" y="52139"/>
                    <a:pt x="2348865" y="6419"/>
                  </a:cubicBezTo>
                  <a:close/>
                  <a:moveTo>
                    <a:pt x="1540194" y="6419"/>
                  </a:moveTo>
                  <a:cubicBezTo>
                    <a:pt x="1546861" y="6419"/>
                    <a:pt x="1557339" y="11181"/>
                    <a:pt x="1559244" y="15944"/>
                  </a:cubicBezTo>
                  <a:cubicBezTo>
                    <a:pt x="1582104" y="77856"/>
                    <a:pt x="1604011" y="139769"/>
                    <a:pt x="1625919" y="201681"/>
                  </a:cubicBezTo>
                  <a:cubicBezTo>
                    <a:pt x="1602106" y="208349"/>
                    <a:pt x="1593534" y="198824"/>
                    <a:pt x="1587819" y="178821"/>
                  </a:cubicBezTo>
                  <a:cubicBezTo>
                    <a:pt x="1578294" y="145484"/>
                    <a:pt x="1576389" y="145484"/>
                    <a:pt x="1540194" y="145484"/>
                  </a:cubicBezTo>
                  <a:cubicBezTo>
                    <a:pt x="1497331" y="145484"/>
                    <a:pt x="1496379" y="145484"/>
                    <a:pt x="1483996" y="182631"/>
                  </a:cubicBezTo>
                  <a:cubicBezTo>
                    <a:pt x="1478281" y="200729"/>
                    <a:pt x="1469709" y="207396"/>
                    <a:pt x="1448754" y="200729"/>
                  </a:cubicBezTo>
                  <a:cubicBezTo>
                    <a:pt x="1461136" y="169296"/>
                    <a:pt x="1472566" y="137864"/>
                    <a:pt x="1484949" y="106431"/>
                  </a:cubicBezTo>
                  <a:cubicBezTo>
                    <a:pt x="1496379" y="75951"/>
                    <a:pt x="1506856" y="46424"/>
                    <a:pt x="1520191" y="16896"/>
                  </a:cubicBezTo>
                  <a:cubicBezTo>
                    <a:pt x="1523049" y="11181"/>
                    <a:pt x="1533526" y="6419"/>
                    <a:pt x="1540194" y="6419"/>
                  </a:cubicBezTo>
                  <a:close/>
                  <a:moveTo>
                    <a:pt x="4535805" y="6418"/>
                  </a:moveTo>
                  <a:cubicBezTo>
                    <a:pt x="4546282" y="6418"/>
                    <a:pt x="4555807" y="6418"/>
                    <a:pt x="4567237" y="6418"/>
                  </a:cubicBezTo>
                  <a:cubicBezTo>
                    <a:pt x="4585335" y="59758"/>
                    <a:pt x="4603432" y="114051"/>
                    <a:pt x="4623435" y="172153"/>
                  </a:cubicBezTo>
                  <a:cubicBezTo>
                    <a:pt x="4640580" y="120718"/>
                    <a:pt x="4657725" y="74998"/>
                    <a:pt x="4672012" y="27373"/>
                  </a:cubicBezTo>
                  <a:cubicBezTo>
                    <a:pt x="4679632" y="7371"/>
                    <a:pt x="4691062" y="1656"/>
                    <a:pt x="4712017" y="8323"/>
                  </a:cubicBezTo>
                  <a:cubicBezTo>
                    <a:pt x="4689157" y="70236"/>
                    <a:pt x="4666297" y="133101"/>
                    <a:pt x="4642485" y="195013"/>
                  </a:cubicBezTo>
                  <a:cubicBezTo>
                    <a:pt x="4640580" y="199776"/>
                    <a:pt x="4631055" y="202633"/>
                    <a:pt x="4624387" y="202633"/>
                  </a:cubicBezTo>
                  <a:cubicBezTo>
                    <a:pt x="4618672" y="202633"/>
                    <a:pt x="4608195" y="198823"/>
                    <a:pt x="4606290" y="195013"/>
                  </a:cubicBezTo>
                  <a:cubicBezTo>
                    <a:pt x="4582477" y="133101"/>
                    <a:pt x="4559617" y="70236"/>
                    <a:pt x="4535805" y="6418"/>
                  </a:cubicBezTo>
                  <a:close/>
                  <a:moveTo>
                    <a:pt x="5170169" y="3561"/>
                  </a:moveTo>
                  <a:cubicBezTo>
                    <a:pt x="5191124" y="1656"/>
                    <a:pt x="5213032" y="3561"/>
                    <a:pt x="5233035" y="9276"/>
                  </a:cubicBezTo>
                  <a:cubicBezTo>
                    <a:pt x="5256847" y="15944"/>
                    <a:pt x="5267324" y="35946"/>
                    <a:pt x="5266372" y="63569"/>
                  </a:cubicBezTo>
                  <a:cubicBezTo>
                    <a:pt x="5259705" y="63569"/>
                    <a:pt x="5253037" y="64521"/>
                    <a:pt x="5246369" y="64521"/>
                  </a:cubicBezTo>
                  <a:cubicBezTo>
                    <a:pt x="5227319" y="28326"/>
                    <a:pt x="5210174" y="19754"/>
                    <a:pt x="5175885" y="26421"/>
                  </a:cubicBezTo>
                  <a:cubicBezTo>
                    <a:pt x="5158740" y="30231"/>
                    <a:pt x="5149215" y="39756"/>
                    <a:pt x="5148262" y="57854"/>
                  </a:cubicBezTo>
                  <a:cubicBezTo>
                    <a:pt x="5147310" y="74999"/>
                    <a:pt x="5158740" y="80714"/>
                    <a:pt x="5173980" y="84524"/>
                  </a:cubicBezTo>
                  <a:cubicBezTo>
                    <a:pt x="5193982" y="88334"/>
                    <a:pt x="5214937" y="93096"/>
                    <a:pt x="5233987" y="98811"/>
                  </a:cubicBezTo>
                  <a:cubicBezTo>
                    <a:pt x="5259705" y="106431"/>
                    <a:pt x="5273992" y="125481"/>
                    <a:pt x="5273992" y="150246"/>
                  </a:cubicBezTo>
                  <a:cubicBezTo>
                    <a:pt x="5273992" y="174059"/>
                    <a:pt x="5260657" y="193109"/>
                    <a:pt x="5236844" y="201681"/>
                  </a:cubicBezTo>
                  <a:cubicBezTo>
                    <a:pt x="5210174" y="212159"/>
                    <a:pt x="5182552" y="212159"/>
                    <a:pt x="5154930" y="204539"/>
                  </a:cubicBezTo>
                  <a:cubicBezTo>
                    <a:pt x="5129212" y="195014"/>
                    <a:pt x="5113019" y="169296"/>
                    <a:pt x="5116830" y="140721"/>
                  </a:cubicBezTo>
                  <a:cubicBezTo>
                    <a:pt x="5129212" y="138816"/>
                    <a:pt x="5140642" y="135959"/>
                    <a:pt x="5144452" y="155961"/>
                  </a:cubicBezTo>
                  <a:cubicBezTo>
                    <a:pt x="5147310" y="167391"/>
                    <a:pt x="5162549" y="178821"/>
                    <a:pt x="5173980" y="182631"/>
                  </a:cubicBezTo>
                  <a:cubicBezTo>
                    <a:pt x="5188267" y="187394"/>
                    <a:pt x="5205412" y="185489"/>
                    <a:pt x="5220652" y="182631"/>
                  </a:cubicBezTo>
                  <a:cubicBezTo>
                    <a:pt x="5235892" y="179774"/>
                    <a:pt x="5246369" y="171201"/>
                    <a:pt x="5247322" y="153104"/>
                  </a:cubicBezTo>
                  <a:cubicBezTo>
                    <a:pt x="5248274" y="135959"/>
                    <a:pt x="5237797" y="127386"/>
                    <a:pt x="5224462" y="123576"/>
                  </a:cubicBezTo>
                  <a:cubicBezTo>
                    <a:pt x="5204460" y="117861"/>
                    <a:pt x="5184457" y="114051"/>
                    <a:pt x="5164455" y="109289"/>
                  </a:cubicBezTo>
                  <a:cubicBezTo>
                    <a:pt x="5133974" y="101669"/>
                    <a:pt x="5119687" y="85476"/>
                    <a:pt x="5120640" y="60711"/>
                  </a:cubicBezTo>
                  <a:cubicBezTo>
                    <a:pt x="5121592" y="30231"/>
                    <a:pt x="5139690" y="6419"/>
                    <a:pt x="5170169" y="3561"/>
                  </a:cubicBezTo>
                  <a:close/>
                  <a:moveTo>
                    <a:pt x="2219072" y="897"/>
                  </a:moveTo>
                  <a:cubicBezTo>
                    <a:pt x="2229327" y="-249"/>
                    <a:pt x="2240280" y="-11"/>
                    <a:pt x="2251710" y="1656"/>
                  </a:cubicBezTo>
                  <a:cubicBezTo>
                    <a:pt x="2286000" y="7371"/>
                    <a:pt x="2307908" y="28326"/>
                    <a:pt x="2313623" y="61664"/>
                  </a:cubicBezTo>
                  <a:cubicBezTo>
                    <a:pt x="2298383" y="66426"/>
                    <a:pt x="2288858" y="64521"/>
                    <a:pt x="2281238" y="48329"/>
                  </a:cubicBezTo>
                  <a:cubicBezTo>
                    <a:pt x="2271713" y="28326"/>
                    <a:pt x="2250758" y="23564"/>
                    <a:pt x="2229803" y="24516"/>
                  </a:cubicBezTo>
                  <a:cubicBezTo>
                    <a:pt x="2205038" y="26421"/>
                    <a:pt x="2185988" y="37851"/>
                    <a:pt x="2176463" y="60711"/>
                  </a:cubicBezTo>
                  <a:cubicBezTo>
                    <a:pt x="2165033" y="89286"/>
                    <a:pt x="2164080" y="118814"/>
                    <a:pt x="2175510" y="147389"/>
                  </a:cubicBezTo>
                  <a:cubicBezTo>
                    <a:pt x="2185035" y="173106"/>
                    <a:pt x="2203133" y="184536"/>
                    <a:pt x="2231708" y="184536"/>
                  </a:cubicBezTo>
                  <a:cubicBezTo>
                    <a:pt x="2259330" y="184536"/>
                    <a:pt x="2275523" y="174059"/>
                    <a:pt x="2286000" y="148341"/>
                  </a:cubicBezTo>
                  <a:cubicBezTo>
                    <a:pt x="2287905" y="142626"/>
                    <a:pt x="2289810" y="136911"/>
                    <a:pt x="2292668" y="131196"/>
                  </a:cubicBezTo>
                  <a:cubicBezTo>
                    <a:pt x="2301240" y="131196"/>
                    <a:pt x="2307908" y="131196"/>
                    <a:pt x="2315528" y="131196"/>
                  </a:cubicBezTo>
                  <a:cubicBezTo>
                    <a:pt x="2313623" y="170249"/>
                    <a:pt x="2289810" y="196919"/>
                    <a:pt x="2248853" y="205491"/>
                  </a:cubicBezTo>
                  <a:cubicBezTo>
                    <a:pt x="2209800" y="214064"/>
                    <a:pt x="2168843" y="197871"/>
                    <a:pt x="2152650" y="164534"/>
                  </a:cubicBezTo>
                  <a:cubicBezTo>
                    <a:pt x="2133600" y="125481"/>
                    <a:pt x="2134553" y="85476"/>
                    <a:pt x="2151698" y="47376"/>
                  </a:cubicBezTo>
                  <a:cubicBezTo>
                    <a:pt x="2163842" y="20230"/>
                    <a:pt x="2188310" y="4335"/>
                    <a:pt x="2219072" y="897"/>
                  </a:cubicBezTo>
                  <a:close/>
                  <a:moveTo>
                    <a:pt x="1747182" y="183"/>
                  </a:moveTo>
                  <a:cubicBezTo>
                    <a:pt x="1763970" y="1240"/>
                    <a:pt x="1781174" y="6895"/>
                    <a:pt x="1797367" y="17849"/>
                  </a:cubicBezTo>
                  <a:cubicBezTo>
                    <a:pt x="1813560" y="28326"/>
                    <a:pt x="1822132" y="44519"/>
                    <a:pt x="1823085" y="71189"/>
                  </a:cubicBezTo>
                  <a:cubicBezTo>
                    <a:pt x="1812607" y="65474"/>
                    <a:pt x="1800224" y="63569"/>
                    <a:pt x="1796414" y="56901"/>
                  </a:cubicBezTo>
                  <a:cubicBezTo>
                    <a:pt x="1782127" y="31184"/>
                    <a:pt x="1761172" y="22611"/>
                    <a:pt x="1734502" y="25469"/>
                  </a:cubicBezTo>
                  <a:cubicBezTo>
                    <a:pt x="1706880" y="28326"/>
                    <a:pt x="1684020" y="46424"/>
                    <a:pt x="1679257" y="73094"/>
                  </a:cubicBezTo>
                  <a:cubicBezTo>
                    <a:pt x="1675447" y="91191"/>
                    <a:pt x="1674495" y="111194"/>
                    <a:pt x="1677352" y="130244"/>
                  </a:cubicBezTo>
                  <a:cubicBezTo>
                    <a:pt x="1683067" y="171201"/>
                    <a:pt x="1705927" y="188346"/>
                    <a:pt x="1744980" y="187394"/>
                  </a:cubicBezTo>
                  <a:cubicBezTo>
                    <a:pt x="1780222" y="185489"/>
                    <a:pt x="1798320" y="166439"/>
                    <a:pt x="1803082" y="122624"/>
                  </a:cubicBezTo>
                  <a:cubicBezTo>
                    <a:pt x="1783080" y="122624"/>
                    <a:pt x="1764030" y="122624"/>
                    <a:pt x="1743074" y="122624"/>
                  </a:cubicBezTo>
                  <a:cubicBezTo>
                    <a:pt x="1743074" y="114051"/>
                    <a:pt x="1743074" y="107384"/>
                    <a:pt x="1743074" y="99764"/>
                  </a:cubicBezTo>
                  <a:cubicBezTo>
                    <a:pt x="1771649" y="99764"/>
                    <a:pt x="1799272" y="99764"/>
                    <a:pt x="1828799" y="99764"/>
                  </a:cubicBezTo>
                  <a:cubicBezTo>
                    <a:pt x="1828799" y="135006"/>
                    <a:pt x="1828799" y="168344"/>
                    <a:pt x="1828799" y="202634"/>
                  </a:cubicBezTo>
                  <a:cubicBezTo>
                    <a:pt x="1810702" y="210254"/>
                    <a:pt x="1809749" y="196919"/>
                    <a:pt x="1807845" y="187394"/>
                  </a:cubicBezTo>
                  <a:cubicBezTo>
                    <a:pt x="1787842" y="194061"/>
                    <a:pt x="1768792" y="205491"/>
                    <a:pt x="1747837" y="207396"/>
                  </a:cubicBezTo>
                  <a:cubicBezTo>
                    <a:pt x="1683067" y="215016"/>
                    <a:pt x="1640205" y="167391"/>
                    <a:pt x="1645920" y="95954"/>
                  </a:cubicBezTo>
                  <a:cubicBezTo>
                    <a:pt x="1650206" y="35232"/>
                    <a:pt x="1696819" y="-2987"/>
                    <a:pt x="1747182" y="183"/>
                  </a:cubicBezTo>
                  <a:close/>
                </a:path>
              </a:pathLst>
            </a:custGeom>
            <a:solidFill>
              <a:srgbClr val="000000"/>
            </a:solidFill>
            <a:ln w="9525" cap="flat">
              <a:noFill/>
              <a:prstDash val="solid"/>
              <a:miter/>
            </a:ln>
          </p:spPr>
          <p:txBody>
            <a:bodyPr anchor="ctr"/>
            <a:lstStyle/>
            <a:p>
              <a:pPr algn="ctr"/>
              <a:endParaRPr/>
            </a:p>
          </p:txBody>
        </p:sp>
      </p:grpSp>
      <p:cxnSp>
        <p:nvCxnSpPr>
          <p:cNvPr id="26" name="直接连接符 25">
            <a:extLst>
              <a:ext uri="{FF2B5EF4-FFF2-40B4-BE49-F238E27FC236}">
                <a16:creationId xmlns:a16="http://schemas.microsoft.com/office/drawing/2014/main" xmlns="" id="{2A4F074E-8AD3-491F-AF3F-CA4AFB25484F}"/>
              </a:ext>
            </a:extLst>
          </p:cNvPr>
          <p:cNvCxnSpPr>
            <a:cxnSpLocks/>
          </p:cNvCxnSpPr>
          <p:nvPr userDrawn="1"/>
        </p:nvCxnSpPr>
        <p:spPr>
          <a:xfrm>
            <a:off x="442913" y="721662"/>
            <a:ext cx="9015412"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27" name="直接连接符 26">
            <a:extLst>
              <a:ext uri="{FF2B5EF4-FFF2-40B4-BE49-F238E27FC236}">
                <a16:creationId xmlns:a16="http://schemas.microsoft.com/office/drawing/2014/main" xmlns="" id="{E43F3206-51C4-4495-A045-24780457738E}"/>
              </a:ext>
            </a:extLst>
          </p:cNvPr>
          <p:cNvCxnSpPr>
            <a:cxnSpLocks/>
          </p:cNvCxnSpPr>
          <p:nvPr userDrawn="1"/>
        </p:nvCxnSpPr>
        <p:spPr>
          <a:xfrm>
            <a:off x="438150" y="6381750"/>
            <a:ext cx="1131570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28" name="页脚占位符 7">
            <a:extLst>
              <a:ext uri="{FF2B5EF4-FFF2-40B4-BE49-F238E27FC236}">
                <a16:creationId xmlns:a16="http://schemas.microsoft.com/office/drawing/2014/main" xmlns="" id="{975F7C9D-21F0-44DC-8D44-415AEB9C133C}"/>
              </a:ext>
            </a:extLst>
          </p:cNvPr>
          <p:cNvSpPr>
            <a:spLocks noGrp="1"/>
          </p:cNvSpPr>
          <p:nvPr>
            <p:ph type="ftr" sz="quarter" idx="3"/>
          </p:nvPr>
        </p:nvSpPr>
        <p:spPr>
          <a:xfrm>
            <a:off x="438150" y="6394353"/>
            <a:ext cx="4114800" cy="292196"/>
          </a:xfrm>
          <a:prstGeom prst="rect">
            <a:avLst/>
          </a:prstGeom>
        </p:spPr>
        <p:txBody>
          <a:bodyPr vert="horz" lIns="91440" tIns="45720" rIns="91440" bIns="45720" rtlCol="0" anchor="ctr"/>
          <a:lstStyle>
            <a:lvl1pPr algn="l">
              <a:defRPr sz="1100">
                <a:solidFill>
                  <a:schemeClr val="tx1"/>
                </a:solidFill>
              </a:defRPr>
            </a:lvl1pPr>
          </a:lstStyle>
          <a:p>
            <a:r>
              <a:rPr lang="zh-CN" altLang="en-US" dirty="0"/>
              <a:t>河北农业大学</a:t>
            </a:r>
          </a:p>
        </p:txBody>
      </p:sp>
      <p:sp>
        <p:nvSpPr>
          <p:cNvPr id="29" name="灯片编号占位符 8">
            <a:extLst>
              <a:ext uri="{FF2B5EF4-FFF2-40B4-BE49-F238E27FC236}">
                <a16:creationId xmlns:a16="http://schemas.microsoft.com/office/drawing/2014/main" xmlns="" id="{4270EB5C-3A1E-473D-BE19-F9822F804E00}"/>
              </a:ext>
            </a:extLst>
          </p:cNvPr>
          <p:cNvSpPr>
            <a:spLocks noGrp="1"/>
          </p:cNvSpPr>
          <p:nvPr>
            <p:ph type="sldNum" sz="quarter" idx="4"/>
          </p:nvPr>
        </p:nvSpPr>
        <p:spPr>
          <a:xfrm>
            <a:off x="9005791" y="6394353"/>
            <a:ext cx="2743200" cy="292196"/>
          </a:xfrm>
          <a:prstGeom prst="rect">
            <a:avLst/>
          </a:prstGeom>
        </p:spPr>
        <p:txBody>
          <a:bodyPr vert="horz" lIns="91440" tIns="45720" rIns="91440" bIns="45720" rtlCol="0" anchor="ctr"/>
          <a:lstStyle>
            <a:lvl1pPr algn="r">
              <a:defRPr sz="1200">
                <a:solidFill>
                  <a:schemeClr val="tx1"/>
                </a:solidFill>
              </a:defRPr>
            </a:lvl1pPr>
          </a:lstStyle>
          <a:p>
            <a:r>
              <a:rPr lang="en-US" altLang="zh-CN" dirty="0"/>
              <a:t>- </a:t>
            </a:r>
            <a:fld id="{A548B57D-AE10-4CF7-A9DF-59FEFA91B28E}" type="slidenum">
              <a:rPr lang="zh-CN" altLang="en-US" smtClean="0"/>
              <a:pPr/>
              <a:t>‹#›</a:t>
            </a:fld>
            <a:r>
              <a:rPr lang="zh-CN" altLang="en-US" dirty="0"/>
              <a:t> </a:t>
            </a:r>
            <a:r>
              <a:rPr lang="en-US" altLang="zh-CN" dirty="0"/>
              <a:t>-</a:t>
            </a:r>
            <a:endParaRPr lang="zh-CN" altLang="en-US" dirty="0"/>
          </a:p>
        </p:txBody>
      </p:sp>
      <p:sp>
        <p:nvSpPr>
          <p:cNvPr id="30" name="文本占位符 26">
            <a:extLst>
              <a:ext uri="{FF2B5EF4-FFF2-40B4-BE49-F238E27FC236}">
                <a16:creationId xmlns:a16="http://schemas.microsoft.com/office/drawing/2014/main" xmlns="" id="{F7076DF4-5137-491B-968B-9C0C97C4262E}"/>
              </a:ext>
            </a:extLst>
          </p:cNvPr>
          <p:cNvSpPr>
            <a:spLocks noGrp="1"/>
          </p:cNvSpPr>
          <p:nvPr>
            <p:ph type="body" sz="quarter" idx="11"/>
          </p:nvPr>
        </p:nvSpPr>
        <p:spPr>
          <a:xfrm>
            <a:off x="425111" y="235614"/>
            <a:ext cx="9064972" cy="476357"/>
          </a:xfrm>
          <a:prstGeom prst="rect">
            <a:avLst/>
          </a:prstGeom>
        </p:spPr>
        <p:txBody>
          <a:bodyPr anchor="ctr"/>
          <a:lstStyle>
            <a:lvl1pPr marL="0" indent="0">
              <a:lnSpc>
                <a:spcPct val="100000"/>
              </a:lnSpc>
              <a:spcBef>
                <a:spcPts val="0"/>
              </a:spcBef>
              <a:buNone/>
              <a:defRPr sz="2800" b="1">
                <a:solidFill>
                  <a:srgbClr val="127D7D"/>
                </a:solidFill>
              </a:defRPr>
            </a:lvl1pPr>
          </a:lstStyle>
          <a:p>
            <a:pPr lvl="0"/>
            <a:endParaRPr lang="zh-CN" altLang="en-US" dirty="0"/>
          </a:p>
        </p:txBody>
      </p:sp>
    </p:spTree>
    <p:extLst>
      <p:ext uri="{BB962C8B-B14F-4D97-AF65-F5344CB8AC3E}">
        <p14:creationId xmlns:p14="http://schemas.microsoft.com/office/powerpoint/2010/main" val="188678824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5_Meet_the_team1">
    <p:spTree>
      <p:nvGrpSpPr>
        <p:cNvPr id="1" name=""/>
        <p:cNvGrpSpPr/>
        <p:nvPr/>
      </p:nvGrpSpPr>
      <p:grpSpPr>
        <a:xfrm>
          <a:off x="0" y="0"/>
          <a:ext cx="0" cy="0"/>
          <a:chOff x="0" y="0"/>
          <a:chExt cx="0" cy="0"/>
        </a:xfrm>
      </p:grpSpPr>
      <p:sp>
        <p:nvSpPr>
          <p:cNvPr id="6" name="Rectángulo 30"/>
          <p:cNvSpPr/>
          <p:nvPr userDrawn="1"/>
        </p:nvSpPr>
        <p:spPr>
          <a:xfrm>
            <a:off x="7308270" y="1592552"/>
            <a:ext cx="2160000" cy="288014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tIns="1008000" rtlCol="0" anchor="ctr"/>
          <a:lstStyle/>
          <a:p>
            <a:pPr algn="ctr"/>
            <a:endParaRPr lang="es-MX" sz="1600">
              <a:solidFill>
                <a:schemeClr val="tx1"/>
              </a:solidFill>
            </a:endParaRPr>
          </a:p>
        </p:txBody>
      </p:sp>
      <p:sp>
        <p:nvSpPr>
          <p:cNvPr id="3" name="图片占位符 2">
            <a:extLst>
              <a:ext uri="{FF2B5EF4-FFF2-40B4-BE49-F238E27FC236}">
                <a16:creationId xmlns:a16="http://schemas.microsoft.com/office/drawing/2014/main" xmlns="" id="{68ABBA90-D905-43A3-8208-83B6D35850E8}"/>
              </a:ext>
            </a:extLst>
          </p:cNvPr>
          <p:cNvSpPr>
            <a:spLocks noGrp="1"/>
          </p:cNvSpPr>
          <p:nvPr>
            <p:ph type="pic" sz="quarter" idx="10"/>
          </p:nvPr>
        </p:nvSpPr>
        <p:spPr>
          <a:xfrm>
            <a:off x="391002" y="1592623"/>
            <a:ext cx="2160000" cy="2880000"/>
          </a:xfrm>
          <a:prstGeom prst="rect">
            <a:avLst/>
          </a:prstGeom>
          <a:solidFill>
            <a:schemeClr val="bg1">
              <a:lumMod val="95000"/>
            </a:schemeClr>
          </a:solidFill>
        </p:spPr>
        <p:txBody>
          <a:bodyPr tIns="1008000" anchor="ctr"/>
          <a:lstStyle>
            <a:lvl1pPr marL="0" indent="0" algn="ctr">
              <a:buNone/>
              <a:defRPr sz="1600"/>
            </a:lvl1pPr>
          </a:lstStyle>
          <a:p>
            <a:endParaRPr lang="zh-CN" altLang="en-US"/>
          </a:p>
        </p:txBody>
      </p:sp>
      <p:sp>
        <p:nvSpPr>
          <p:cNvPr id="9" name="图片占位符 2">
            <a:extLst>
              <a:ext uri="{FF2B5EF4-FFF2-40B4-BE49-F238E27FC236}">
                <a16:creationId xmlns:a16="http://schemas.microsoft.com/office/drawing/2014/main" xmlns="" id="{2E960659-850F-4B01-9572-2762DC5C1795}"/>
              </a:ext>
            </a:extLst>
          </p:cNvPr>
          <p:cNvSpPr>
            <a:spLocks noGrp="1"/>
          </p:cNvSpPr>
          <p:nvPr>
            <p:ph type="pic" sz="quarter" idx="11"/>
          </p:nvPr>
        </p:nvSpPr>
        <p:spPr>
          <a:xfrm>
            <a:off x="2696758" y="1592623"/>
            <a:ext cx="2160000" cy="2880000"/>
          </a:xfrm>
          <a:prstGeom prst="rect">
            <a:avLst/>
          </a:prstGeom>
          <a:solidFill>
            <a:schemeClr val="bg1">
              <a:lumMod val="95000"/>
            </a:schemeClr>
          </a:solidFill>
        </p:spPr>
        <p:txBody>
          <a:bodyPr tIns="1008000" anchor="ctr"/>
          <a:lstStyle>
            <a:lvl1pPr marL="0" indent="0" algn="ctr">
              <a:buNone/>
              <a:defRPr sz="1600"/>
            </a:lvl1pPr>
          </a:lstStyle>
          <a:p>
            <a:endParaRPr lang="zh-CN" altLang="en-US"/>
          </a:p>
        </p:txBody>
      </p:sp>
      <p:sp>
        <p:nvSpPr>
          <p:cNvPr id="10" name="图片占位符 2">
            <a:extLst>
              <a:ext uri="{FF2B5EF4-FFF2-40B4-BE49-F238E27FC236}">
                <a16:creationId xmlns:a16="http://schemas.microsoft.com/office/drawing/2014/main" xmlns="" id="{17E443CF-39F6-4422-BC81-48AEB987E2B2}"/>
              </a:ext>
            </a:extLst>
          </p:cNvPr>
          <p:cNvSpPr>
            <a:spLocks noGrp="1"/>
          </p:cNvSpPr>
          <p:nvPr>
            <p:ph type="pic" sz="quarter" idx="12"/>
          </p:nvPr>
        </p:nvSpPr>
        <p:spPr>
          <a:xfrm>
            <a:off x="5002514" y="1592623"/>
            <a:ext cx="2160000" cy="2880000"/>
          </a:xfrm>
          <a:prstGeom prst="rect">
            <a:avLst/>
          </a:prstGeom>
          <a:solidFill>
            <a:schemeClr val="bg1">
              <a:lumMod val="95000"/>
            </a:schemeClr>
          </a:solidFill>
        </p:spPr>
        <p:txBody>
          <a:bodyPr tIns="1008000" anchor="ctr"/>
          <a:lstStyle>
            <a:lvl1pPr marL="0" indent="0" algn="ctr">
              <a:buNone/>
              <a:defRPr sz="1600"/>
            </a:lvl1pPr>
          </a:lstStyle>
          <a:p>
            <a:endParaRPr lang="zh-CN" altLang="en-US"/>
          </a:p>
        </p:txBody>
      </p:sp>
      <p:sp>
        <p:nvSpPr>
          <p:cNvPr id="11" name="图片占位符 2">
            <a:extLst>
              <a:ext uri="{FF2B5EF4-FFF2-40B4-BE49-F238E27FC236}">
                <a16:creationId xmlns:a16="http://schemas.microsoft.com/office/drawing/2014/main" xmlns="" id="{466EEA55-3F4B-45D7-A754-4267BD82BFE1}"/>
              </a:ext>
            </a:extLst>
          </p:cNvPr>
          <p:cNvSpPr>
            <a:spLocks noGrp="1"/>
          </p:cNvSpPr>
          <p:nvPr>
            <p:ph type="pic" sz="quarter" idx="13"/>
          </p:nvPr>
        </p:nvSpPr>
        <p:spPr>
          <a:xfrm>
            <a:off x="9614025" y="1592623"/>
            <a:ext cx="2160000" cy="2880000"/>
          </a:xfrm>
          <a:prstGeom prst="rect">
            <a:avLst/>
          </a:prstGeom>
          <a:solidFill>
            <a:schemeClr val="bg1">
              <a:lumMod val="95000"/>
            </a:schemeClr>
          </a:solidFill>
        </p:spPr>
        <p:txBody>
          <a:bodyPr tIns="1008000" anchor="ctr"/>
          <a:lstStyle>
            <a:lvl1pPr marL="0" indent="0" algn="ctr">
              <a:buNone/>
              <a:defRPr sz="1600"/>
            </a:lvl1pPr>
          </a:lstStyle>
          <a:p>
            <a:endParaRPr lang="zh-CN" altLang="en-US"/>
          </a:p>
        </p:txBody>
      </p:sp>
      <p:grpSp>
        <p:nvGrpSpPr>
          <p:cNvPr id="16" name="a92ce180-fc57-4111-ac4c-3540b641f9fe"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a16="http://schemas.microsoft.com/office/drawing/2014/main" xmlns="" id="{3155E1AE-1107-438E-AC37-ABE71B8A48F0}"/>
              </a:ext>
            </a:extLst>
          </p:cNvPr>
          <p:cNvGrpSpPr>
            <a:grpSpLocks noChangeAspect="1"/>
          </p:cNvGrpSpPr>
          <p:nvPr userDrawn="1">
            <p:custDataLst>
              <p:tags r:id="rId1"/>
            </p:custDataLst>
          </p:nvPr>
        </p:nvGrpSpPr>
        <p:grpSpPr>
          <a:xfrm>
            <a:off x="9615555" y="235615"/>
            <a:ext cx="2133533" cy="481267"/>
            <a:chOff x="1955006" y="2493168"/>
            <a:chExt cx="8276273" cy="1866900"/>
          </a:xfrm>
        </p:grpSpPr>
        <p:grpSp>
          <p:nvGrpSpPr>
            <p:cNvPr id="17" name="iṣļiďè">
              <a:extLst>
                <a:ext uri="{FF2B5EF4-FFF2-40B4-BE49-F238E27FC236}">
                  <a16:creationId xmlns:a16="http://schemas.microsoft.com/office/drawing/2014/main" xmlns="" id="{0E1F7D52-06C5-40FD-851A-D42D5424F435}"/>
                </a:ext>
              </a:extLst>
            </p:cNvPr>
            <p:cNvGrpSpPr/>
            <p:nvPr/>
          </p:nvGrpSpPr>
          <p:grpSpPr>
            <a:xfrm>
              <a:off x="1955006" y="2493168"/>
              <a:ext cx="1866900" cy="1866900"/>
              <a:chOff x="1955006" y="2493168"/>
              <a:chExt cx="1866900" cy="1866900"/>
            </a:xfrm>
          </p:grpSpPr>
          <p:sp>
            <p:nvSpPr>
              <p:cNvPr id="21" name="îṡľîḍé">
                <a:extLst>
                  <a:ext uri="{FF2B5EF4-FFF2-40B4-BE49-F238E27FC236}">
                    <a16:creationId xmlns:a16="http://schemas.microsoft.com/office/drawing/2014/main" xmlns="" id="{C22151D2-2DD0-4CE1-A4B6-166F0D780AB0}"/>
                  </a:ext>
                </a:extLst>
              </p:cNvPr>
              <p:cNvSpPr/>
              <p:nvPr/>
            </p:nvSpPr>
            <p:spPr>
              <a:xfrm>
                <a:off x="1961674" y="2505551"/>
                <a:ext cx="1847850" cy="1847850"/>
              </a:xfrm>
              <a:custGeom>
                <a:avLst/>
                <a:gdLst>
                  <a:gd name="connsiteX0" fmla="*/ 1844516 w 1847850"/>
                  <a:gd name="connsiteY0" fmla="*/ 926306 h 1847850"/>
                  <a:gd name="connsiteX1" fmla="*/ 925354 w 1847850"/>
                  <a:gd name="connsiteY1" fmla="*/ 1844516 h 1847850"/>
                  <a:gd name="connsiteX2" fmla="*/ 7144 w 1847850"/>
                  <a:gd name="connsiteY2" fmla="*/ 926306 h 1847850"/>
                  <a:gd name="connsiteX3" fmla="*/ 925354 w 1847850"/>
                  <a:gd name="connsiteY3" fmla="*/ 7144 h 1847850"/>
                  <a:gd name="connsiteX4" fmla="*/ 1844516 w 1847850"/>
                  <a:gd name="connsiteY4" fmla="*/ 926306 h 18478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7850" h="1847850">
                    <a:moveTo>
                      <a:pt x="1844516" y="926306"/>
                    </a:moveTo>
                    <a:cubicBezTo>
                      <a:pt x="1844516" y="1433989"/>
                      <a:pt x="1433036" y="1844516"/>
                      <a:pt x="925354" y="1844516"/>
                    </a:cubicBezTo>
                    <a:cubicBezTo>
                      <a:pt x="417671" y="1844516"/>
                      <a:pt x="7144" y="1433036"/>
                      <a:pt x="7144" y="926306"/>
                    </a:cubicBezTo>
                    <a:cubicBezTo>
                      <a:pt x="7144" y="418624"/>
                      <a:pt x="418624" y="7144"/>
                      <a:pt x="925354" y="7144"/>
                    </a:cubicBezTo>
                    <a:cubicBezTo>
                      <a:pt x="1433036" y="8096"/>
                      <a:pt x="1844516" y="419576"/>
                      <a:pt x="1844516" y="926306"/>
                    </a:cubicBezTo>
                    <a:close/>
                  </a:path>
                </a:pathLst>
              </a:custGeom>
              <a:solidFill>
                <a:srgbClr val="FFFFFF"/>
              </a:solidFill>
              <a:ln w="9525" cap="flat">
                <a:noFill/>
                <a:prstDash val="solid"/>
                <a:miter/>
              </a:ln>
            </p:spPr>
            <p:txBody>
              <a:bodyPr anchor="ctr"/>
              <a:lstStyle/>
              <a:p>
                <a:pPr algn="ctr"/>
                <a:endParaRPr/>
              </a:p>
            </p:txBody>
          </p:sp>
          <p:sp>
            <p:nvSpPr>
              <p:cNvPr id="22" name="ïṡ1ídê">
                <a:extLst>
                  <a:ext uri="{FF2B5EF4-FFF2-40B4-BE49-F238E27FC236}">
                    <a16:creationId xmlns:a16="http://schemas.microsoft.com/office/drawing/2014/main" xmlns="" id="{21E1923A-A9C2-4393-9DE0-CBB6B2064DE4}"/>
                  </a:ext>
                </a:extLst>
              </p:cNvPr>
              <p:cNvSpPr/>
              <p:nvPr/>
            </p:nvSpPr>
            <p:spPr>
              <a:xfrm>
                <a:off x="2171223" y="2727483"/>
                <a:ext cx="1428750" cy="1428750"/>
              </a:xfrm>
              <a:custGeom>
                <a:avLst/>
                <a:gdLst>
                  <a:gd name="connsiteX0" fmla="*/ 718661 w 1428750"/>
                  <a:gd name="connsiteY0" fmla="*/ 7144 h 1428750"/>
                  <a:gd name="connsiteX1" fmla="*/ 1430179 w 1428750"/>
                  <a:gd name="connsiteY1" fmla="*/ 718661 h 1428750"/>
                  <a:gd name="connsiteX2" fmla="*/ 718661 w 1428750"/>
                  <a:gd name="connsiteY2" fmla="*/ 1430179 h 1428750"/>
                  <a:gd name="connsiteX3" fmla="*/ 7144 w 1428750"/>
                  <a:gd name="connsiteY3" fmla="*/ 718661 h 1428750"/>
                  <a:gd name="connsiteX4" fmla="*/ 718661 w 1428750"/>
                  <a:gd name="connsiteY4" fmla="*/ 7144 h 14287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8750" h="1428750">
                    <a:moveTo>
                      <a:pt x="718661" y="7144"/>
                    </a:moveTo>
                    <a:cubicBezTo>
                      <a:pt x="1111091" y="7144"/>
                      <a:pt x="1430179" y="325279"/>
                      <a:pt x="1430179" y="718661"/>
                    </a:cubicBezTo>
                    <a:cubicBezTo>
                      <a:pt x="1430179" y="1111091"/>
                      <a:pt x="1112044" y="1430179"/>
                      <a:pt x="718661" y="1430179"/>
                    </a:cubicBezTo>
                    <a:cubicBezTo>
                      <a:pt x="326231" y="1430179"/>
                      <a:pt x="7144" y="1112044"/>
                      <a:pt x="7144" y="718661"/>
                    </a:cubicBezTo>
                    <a:cubicBezTo>
                      <a:pt x="7144" y="325279"/>
                      <a:pt x="326231" y="7144"/>
                      <a:pt x="718661" y="7144"/>
                    </a:cubicBezTo>
                    <a:close/>
                  </a:path>
                </a:pathLst>
              </a:custGeom>
              <a:solidFill>
                <a:srgbClr val="127D7D"/>
              </a:solidFill>
              <a:ln w="9525" cap="flat">
                <a:noFill/>
                <a:prstDash val="solid"/>
                <a:miter/>
              </a:ln>
            </p:spPr>
            <p:txBody>
              <a:bodyPr anchor="ctr"/>
              <a:lstStyle/>
              <a:p>
                <a:pPr algn="ctr"/>
                <a:endParaRPr/>
              </a:p>
            </p:txBody>
          </p:sp>
          <p:sp>
            <p:nvSpPr>
              <p:cNvPr id="23" name="islíďè">
                <a:extLst>
                  <a:ext uri="{FF2B5EF4-FFF2-40B4-BE49-F238E27FC236}">
                    <a16:creationId xmlns:a16="http://schemas.microsoft.com/office/drawing/2014/main" xmlns="" id="{DD65F90E-2EC4-4815-9CD9-DE0B6391B69F}"/>
                  </a:ext>
                </a:extLst>
              </p:cNvPr>
              <p:cNvSpPr/>
              <p:nvPr/>
            </p:nvSpPr>
            <p:spPr>
              <a:xfrm>
                <a:off x="2170271" y="2725578"/>
                <a:ext cx="1438275" cy="1428750"/>
              </a:xfrm>
              <a:custGeom>
                <a:avLst/>
                <a:gdLst>
                  <a:gd name="connsiteX0" fmla="*/ 719614 w 1438275"/>
                  <a:gd name="connsiteY0" fmla="*/ 1431131 h 1428750"/>
                  <a:gd name="connsiteX1" fmla="*/ 442436 w 1438275"/>
                  <a:gd name="connsiteY1" fmla="*/ 1374934 h 1428750"/>
                  <a:gd name="connsiteX2" fmla="*/ 321469 w 1438275"/>
                  <a:gd name="connsiteY2" fmla="*/ 1309211 h 1428750"/>
                  <a:gd name="connsiteX3" fmla="*/ 215741 w 1438275"/>
                  <a:gd name="connsiteY3" fmla="*/ 1222534 h 1428750"/>
                  <a:gd name="connsiteX4" fmla="*/ 129064 w 1438275"/>
                  <a:gd name="connsiteY4" fmla="*/ 1116806 h 1428750"/>
                  <a:gd name="connsiteX5" fmla="*/ 63341 w 1438275"/>
                  <a:gd name="connsiteY5" fmla="*/ 995839 h 1428750"/>
                  <a:gd name="connsiteX6" fmla="*/ 7144 w 1438275"/>
                  <a:gd name="connsiteY6" fmla="*/ 718661 h 1428750"/>
                  <a:gd name="connsiteX7" fmla="*/ 63341 w 1438275"/>
                  <a:gd name="connsiteY7" fmla="*/ 441484 h 1428750"/>
                  <a:gd name="connsiteX8" fmla="*/ 129064 w 1438275"/>
                  <a:gd name="connsiteY8" fmla="*/ 320516 h 1428750"/>
                  <a:gd name="connsiteX9" fmla="*/ 215741 w 1438275"/>
                  <a:gd name="connsiteY9" fmla="*/ 215741 h 1428750"/>
                  <a:gd name="connsiteX10" fmla="*/ 321469 w 1438275"/>
                  <a:gd name="connsiteY10" fmla="*/ 129064 h 1428750"/>
                  <a:gd name="connsiteX11" fmla="*/ 442436 w 1438275"/>
                  <a:gd name="connsiteY11" fmla="*/ 63341 h 1428750"/>
                  <a:gd name="connsiteX12" fmla="*/ 719614 w 1438275"/>
                  <a:gd name="connsiteY12" fmla="*/ 7144 h 1428750"/>
                  <a:gd name="connsiteX13" fmla="*/ 996791 w 1438275"/>
                  <a:gd name="connsiteY13" fmla="*/ 63341 h 1428750"/>
                  <a:gd name="connsiteX14" fmla="*/ 1117759 w 1438275"/>
                  <a:gd name="connsiteY14" fmla="*/ 129064 h 1428750"/>
                  <a:gd name="connsiteX15" fmla="*/ 1223486 w 1438275"/>
                  <a:gd name="connsiteY15" fmla="*/ 215741 h 1428750"/>
                  <a:gd name="connsiteX16" fmla="*/ 1310164 w 1438275"/>
                  <a:gd name="connsiteY16" fmla="*/ 320516 h 1428750"/>
                  <a:gd name="connsiteX17" fmla="*/ 1375886 w 1438275"/>
                  <a:gd name="connsiteY17" fmla="*/ 441484 h 1428750"/>
                  <a:gd name="connsiteX18" fmla="*/ 1432084 w 1438275"/>
                  <a:gd name="connsiteY18" fmla="*/ 718661 h 1428750"/>
                  <a:gd name="connsiteX19" fmla="*/ 1375886 w 1438275"/>
                  <a:gd name="connsiteY19" fmla="*/ 995839 h 1428750"/>
                  <a:gd name="connsiteX20" fmla="*/ 1310164 w 1438275"/>
                  <a:gd name="connsiteY20" fmla="*/ 1116806 h 1428750"/>
                  <a:gd name="connsiteX21" fmla="*/ 1223486 w 1438275"/>
                  <a:gd name="connsiteY21" fmla="*/ 1222534 h 1428750"/>
                  <a:gd name="connsiteX22" fmla="*/ 1117759 w 1438275"/>
                  <a:gd name="connsiteY22" fmla="*/ 1309211 h 1428750"/>
                  <a:gd name="connsiteX23" fmla="*/ 996791 w 1438275"/>
                  <a:gd name="connsiteY23" fmla="*/ 1374934 h 1428750"/>
                  <a:gd name="connsiteX24" fmla="*/ 719614 w 1438275"/>
                  <a:gd name="connsiteY24" fmla="*/ 1431131 h 1428750"/>
                  <a:gd name="connsiteX25" fmla="*/ 719614 w 1438275"/>
                  <a:gd name="connsiteY25" fmla="*/ 9049 h 1428750"/>
                  <a:gd name="connsiteX26" fmla="*/ 9049 w 1438275"/>
                  <a:gd name="connsiteY26" fmla="*/ 719614 h 1428750"/>
                  <a:gd name="connsiteX27" fmla="*/ 719614 w 1438275"/>
                  <a:gd name="connsiteY27" fmla="*/ 1430179 h 1428750"/>
                  <a:gd name="connsiteX28" fmla="*/ 1430179 w 1438275"/>
                  <a:gd name="connsiteY28" fmla="*/ 719614 h 1428750"/>
                  <a:gd name="connsiteX29" fmla="*/ 719614 w 1438275"/>
                  <a:gd name="connsiteY29" fmla="*/ 9049 h 1428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438275" h="1428750">
                    <a:moveTo>
                      <a:pt x="719614" y="1431131"/>
                    </a:moveTo>
                    <a:cubicBezTo>
                      <a:pt x="623411" y="1431131"/>
                      <a:pt x="530066" y="1412081"/>
                      <a:pt x="442436" y="1374934"/>
                    </a:cubicBezTo>
                    <a:cubicBezTo>
                      <a:pt x="400526" y="1356836"/>
                      <a:pt x="359569" y="1334929"/>
                      <a:pt x="321469" y="1309211"/>
                    </a:cubicBezTo>
                    <a:cubicBezTo>
                      <a:pt x="283369" y="1283494"/>
                      <a:pt x="248126" y="1254919"/>
                      <a:pt x="215741" y="1222534"/>
                    </a:cubicBezTo>
                    <a:cubicBezTo>
                      <a:pt x="183356" y="1190149"/>
                      <a:pt x="154781" y="1154906"/>
                      <a:pt x="129064" y="1116806"/>
                    </a:cubicBezTo>
                    <a:cubicBezTo>
                      <a:pt x="103346" y="1078706"/>
                      <a:pt x="81439" y="1037749"/>
                      <a:pt x="63341" y="995839"/>
                    </a:cubicBezTo>
                    <a:cubicBezTo>
                      <a:pt x="26194" y="908209"/>
                      <a:pt x="7144" y="814864"/>
                      <a:pt x="7144" y="718661"/>
                    </a:cubicBezTo>
                    <a:cubicBezTo>
                      <a:pt x="7144" y="622459"/>
                      <a:pt x="26194" y="529114"/>
                      <a:pt x="63341" y="441484"/>
                    </a:cubicBezTo>
                    <a:cubicBezTo>
                      <a:pt x="81439" y="399574"/>
                      <a:pt x="103346" y="358616"/>
                      <a:pt x="129064" y="320516"/>
                    </a:cubicBezTo>
                    <a:cubicBezTo>
                      <a:pt x="154781" y="282416"/>
                      <a:pt x="183356" y="247174"/>
                      <a:pt x="215741" y="215741"/>
                    </a:cubicBezTo>
                    <a:cubicBezTo>
                      <a:pt x="248126" y="183356"/>
                      <a:pt x="283369" y="153829"/>
                      <a:pt x="321469" y="129064"/>
                    </a:cubicBezTo>
                    <a:cubicBezTo>
                      <a:pt x="359569" y="103346"/>
                      <a:pt x="400526" y="81439"/>
                      <a:pt x="442436" y="63341"/>
                    </a:cubicBezTo>
                    <a:cubicBezTo>
                      <a:pt x="530066" y="26194"/>
                      <a:pt x="623411" y="7144"/>
                      <a:pt x="719614" y="7144"/>
                    </a:cubicBezTo>
                    <a:cubicBezTo>
                      <a:pt x="815816" y="7144"/>
                      <a:pt x="909161" y="26194"/>
                      <a:pt x="996791" y="63341"/>
                    </a:cubicBezTo>
                    <a:cubicBezTo>
                      <a:pt x="1038701" y="81439"/>
                      <a:pt x="1079659" y="103346"/>
                      <a:pt x="1117759" y="129064"/>
                    </a:cubicBezTo>
                    <a:cubicBezTo>
                      <a:pt x="1155859" y="154781"/>
                      <a:pt x="1191101" y="183356"/>
                      <a:pt x="1223486" y="215741"/>
                    </a:cubicBezTo>
                    <a:cubicBezTo>
                      <a:pt x="1255871" y="248126"/>
                      <a:pt x="1285399" y="283369"/>
                      <a:pt x="1310164" y="320516"/>
                    </a:cubicBezTo>
                    <a:cubicBezTo>
                      <a:pt x="1335881" y="358616"/>
                      <a:pt x="1357789" y="399574"/>
                      <a:pt x="1375886" y="441484"/>
                    </a:cubicBezTo>
                    <a:cubicBezTo>
                      <a:pt x="1413034" y="529114"/>
                      <a:pt x="1432084" y="622459"/>
                      <a:pt x="1432084" y="718661"/>
                    </a:cubicBezTo>
                    <a:cubicBezTo>
                      <a:pt x="1432084" y="814864"/>
                      <a:pt x="1413034" y="908209"/>
                      <a:pt x="1375886" y="995839"/>
                    </a:cubicBezTo>
                    <a:cubicBezTo>
                      <a:pt x="1357789" y="1037749"/>
                      <a:pt x="1335881" y="1078706"/>
                      <a:pt x="1310164" y="1116806"/>
                    </a:cubicBezTo>
                    <a:cubicBezTo>
                      <a:pt x="1284446" y="1154906"/>
                      <a:pt x="1255871" y="1190149"/>
                      <a:pt x="1223486" y="1222534"/>
                    </a:cubicBezTo>
                    <a:cubicBezTo>
                      <a:pt x="1191101" y="1254919"/>
                      <a:pt x="1155859" y="1283494"/>
                      <a:pt x="1117759" y="1309211"/>
                    </a:cubicBezTo>
                    <a:cubicBezTo>
                      <a:pt x="1079659" y="1334929"/>
                      <a:pt x="1038701" y="1356836"/>
                      <a:pt x="996791" y="1374934"/>
                    </a:cubicBezTo>
                    <a:cubicBezTo>
                      <a:pt x="909161" y="1413034"/>
                      <a:pt x="815816" y="1431131"/>
                      <a:pt x="719614" y="1431131"/>
                    </a:cubicBezTo>
                    <a:close/>
                    <a:moveTo>
                      <a:pt x="719614" y="9049"/>
                    </a:moveTo>
                    <a:cubicBezTo>
                      <a:pt x="327184" y="9049"/>
                      <a:pt x="9049" y="328136"/>
                      <a:pt x="9049" y="719614"/>
                    </a:cubicBezTo>
                    <a:cubicBezTo>
                      <a:pt x="9049" y="1112044"/>
                      <a:pt x="328136" y="1430179"/>
                      <a:pt x="719614" y="1430179"/>
                    </a:cubicBezTo>
                    <a:cubicBezTo>
                      <a:pt x="1112044" y="1430179"/>
                      <a:pt x="1430179" y="1111091"/>
                      <a:pt x="1430179" y="719614"/>
                    </a:cubicBezTo>
                    <a:cubicBezTo>
                      <a:pt x="1430179" y="328136"/>
                      <a:pt x="1112044" y="9049"/>
                      <a:pt x="719614" y="9049"/>
                    </a:cubicBezTo>
                    <a:close/>
                  </a:path>
                </a:pathLst>
              </a:custGeom>
              <a:solidFill>
                <a:srgbClr val="231815"/>
              </a:solidFill>
              <a:ln w="9525" cap="flat">
                <a:noFill/>
                <a:prstDash val="solid"/>
                <a:miter/>
              </a:ln>
            </p:spPr>
            <p:txBody>
              <a:bodyPr anchor="ctr"/>
              <a:lstStyle/>
              <a:p>
                <a:pPr algn="ctr"/>
                <a:endParaRPr/>
              </a:p>
            </p:txBody>
          </p:sp>
          <p:sp>
            <p:nvSpPr>
              <p:cNvPr id="24" name="ïṩľiḋè">
                <a:extLst>
                  <a:ext uri="{FF2B5EF4-FFF2-40B4-BE49-F238E27FC236}">
                    <a16:creationId xmlns:a16="http://schemas.microsoft.com/office/drawing/2014/main" xmlns="" id="{AB62E73F-5E79-419A-9895-3B5CD3B7C961}"/>
                  </a:ext>
                </a:extLst>
              </p:cNvPr>
              <p:cNvSpPr/>
              <p:nvPr/>
            </p:nvSpPr>
            <p:spPr>
              <a:xfrm>
                <a:off x="2197418" y="2828925"/>
                <a:ext cx="1390650" cy="991552"/>
              </a:xfrm>
              <a:custGeom>
                <a:avLst/>
                <a:gdLst>
                  <a:gd name="connsiteX0" fmla="*/ 580072 w 1390650"/>
                  <a:gd name="connsiteY0" fmla="*/ 879157 h 991552"/>
                  <a:gd name="connsiteX1" fmla="*/ 580072 w 1390650"/>
                  <a:gd name="connsiteY1" fmla="*/ 890587 h 991552"/>
                  <a:gd name="connsiteX2" fmla="*/ 809624 w 1390650"/>
                  <a:gd name="connsiteY2" fmla="*/ 890587 h 991552"/>
                  <a:gd name="connsiteX3" fmla="*/ 809624 w 1390650"/>
                  <a:gd name="connsiteY3" fmla="*/ 879157 h 991552"/>
                  <a:gd name="connsiteX4" fmla="*/ 637222 w 1390650"/>
                  <a:gd name="connsiteY4" fmla="*/ 826770 h 991552"/>
                  <a:gd name="connsiteX5" fmla="*/ 593407 w 1390650"/>
                  <a:gd name="connsiteY5" fmla="*/ 866775 h 991552"/>
                  <a:gd name="connsiteX6" fmla="*/ 798194 w 1390650"/>
                  <a:gd name="connsiteY6" fmla="*/ 866775 h 991552"/>
                  <a:gd name="connsiteX7" fmla="*/ 753427 w 1390650"/>
                  <a:gd name="connsiteY7" fmla="*/ 826770 h 991552"/>
                  <a:gd name="connsiteX8" fmla="*/ 1026795 w 1390650"/>
                  <a:gd name="connsiteY8" fmla="*/ 774382 h 991552"/>
                  <a:gd name="connsiteX9" fmla="*/ 1097280 w 1390650"/>
                  <a:gd name="connsiteY9" fmla="*/ 774382 h 991552"/>
                  <a:gd name="connsiteX10" fmla="*/ 1097280 w 1390650"/>
                  <a:gd name="connsiteY10" fmla="*/ 842009 h 991552"/>
                  <a:gd name="connsiteX11" fmla="*/ 1026795 w 1390650"/>
                  <a:gd name="connsiteY11" fmla="*/ 842009 h 991552"/>
                  <a:gd name="connsiteX12" fmla="*/ 292417 w 1390650"/>
                  <a:gd name="connsiteY12" fmla="*/ 774382 h 991552"/>
                  <a:gd name="connsiteX13" fmla="*/ 362902 w 1390650"/>
                  <a:gd name="connsiteY13" fmla="*/ 774382 h 991552"/>
                  <a:gd name="connsiteX14" fmla="*/ 362902 w 1390650"/>
                  <a:gd name="connsiteY14" fmla="*/ 842009 h 991552"/>
                  <a:gd name="connsiteX15" fmla="*/ 292417 w 1390650"/>
                  <a:gd name="connsiteY15" fmla="*/ 842009 h 991552"/>
                  <a:gd name="connsiteX16" fmla="*/ 636269 w 1390650"/>
                  <a:gd name="connsiteY16" fmla="*/ 677227 h 991552"/>
                  <a:gd name="connsiteX17" fmla="*/ 636269 w 1390650"/>
                  <a:gd name="connsiteY17" fmla="*/ 815340 h 991552"/>
                  <a:gd name="connsiteX18" fmla="*/ 755332 w 1390650"/>
                  <a:gd name="connsiteY18" fmla="*/ 815340 h 991552"/>
                  <a:gd name="connsiteX19" fmla="*/ 755332 w 1390650"/>
                  <a:gd name="connsiteY19" fmla="*/ 677227 h 991552"/>
                  <a:gd name="connsiteX20" fmla="*/ 694372 w 1390650"/>
                  <a:gd name="connsiteY20" fmla="*/ 618172 h 991552"/>
                  <a:gd name="connsiteX21" fmla="*/ 580072 w 1390650"/>
                  <a:gd name="connsiteY21" fmla="*/ 712470 h 991552"/>
                  <a:gd name="connsiteX22" fmla="*/ 580072 w 1390650"/>
                  <a:gd name="connsiteY22" fmla="*/ 861060 h 991552"/>
                  <a:gd name="connsiteX23" fmla="*/ 623887 w 1390650"/>
                  <a:gd name="connsiteY23" fmla="*/ 822007 h 991552"/>
                  <a:gd name="connsiteX24" fmla="*/ 623887 w 1390650"/>
                  <a:gd name="connsiteY24" fmla="*/ 665797 h 991552"/>
                  <a:gd name="connsiteX25" fmla="*/ 767714 w 1390650"/>
                  <a:gd name="connsiteY25" fmla="*/ 665797 h 991552"/>
                  <a:gd name="connsiteX26" fmla="*/ 767714 w 1390650"/>
                  <a:gd name="connsiteY26" fmla="*/ 822960 h 991552"/>
                  <a:gd name="connsiteX27" fmla="*/ 809624 w 1390650"/>
                  <a:gd name="connsiteY27" fmla="*/ 861060 h 991552"/>
                  <a:gd name="connsiteX28" fmla="*/ 809624 w 1390650"/>
                  <a:gd name="connsiteY28" fmla="*/ 858202 h 991552"/>
                  <a:gd name="connsiteX29" fmla="*/ 809624 w 1390650"/>
                  <a:gd name="connsiteY29" fmla="*/ 712470 h 991552"/>
                  <a:gd name="connsiteX30" fmla="*/ 694372 w 1390650"/>
                  <a:gd name="connsiteY30" fmla="*/ 618172 h 991552"/>
                  <a:gd name="connsiteX31" fmla="*/ 1062989 w 1390650"/>
                  <a:gd name="connsiteY31" fmla="*/ 551497 h 991552"/>
                  <a:gd name="connsiteX32" fmla="*/ 1102042 w 1390650"/>
                  <a:gd name="connsiteY32" fmla="*/ 571499 h 991552"/>
                  <a:gd name="connsiteX33" fmla="*/ 1102042 w 1390650"/>
                  <a:gd name="connsiteY33" fmla="*/ 707707 h 991552"/>
                  <a:gd name="connsiteX34" fmla="*/ 1062037 w 1390650"/>
                  <a:gd name="connsiteY34" fmla="*/ 726757 h 991552"/>
                  <a:gd name="connsiteX35" fmla="*/ 1023937 w 1390650"/>
                  <a:gd name="connsiteY35" fmla="*/ 707707 h 991552"/>
                  <a:gd name="connsiteX36" fmla="*/ 1023937 w 1390650"/>
                  <a:gd name="connsiteY36" fmla="*/ 571499 h 991552"/>
                  <a:gd name="connsiteX37" fmla="*/ 326707 w 1390650"/>
                  <a:gd name="connsiteY37" fmla="*/ 551497 h 991552"/>
                  <a:gd name="connsiteX38" fmla="*/ 365759 w 1390650"/>
                  <a:gd name="connsiteY38" fmla="*/ 571499 h 991552"/>
                  <a:gd name="connsiteX39" fmla="*/ 365759 w 1390650"/>
                  <a:gd name="connsiteY39" fmla="*/ 707707 h 991552"/>
                  <a:gd name="connsiteX40" fmla="*/ 327659 w 1390650"/>
                  <a:gd name="connsiteY40" fmla="*/ 726757 h 991552"/>
                  <a:gd name="connsiteX41" fmla="*/ 288607 w 1390650"/>
                  <a:gd name="connsiteY41" fmla="*/ 707707 h 991552"/>
                  <a:gd name="connsiteX42" fmla="*/ 288607 w 1390650"/>
                  <a:gd name="connsiteY42" fmla="*/ 571499 h 991552"/>
                  <a:gd name="connsiteX43" fmla="*/ 1179195 w 1390650"/>
                  <a:gd name="connsiteY43" fmla="*/ 536257 h 991552"/>
                  <a:gd name="connsiteX44" fmla="*/ 1185862 w 1390650"/>
                  <a:gd name="connsiteY44" fmla="*/ 536257 h 991552"/>
                  <a:gd name="connsiteX45" fmla="*/ 1390650 w 1390650"/>
                  <a:gd name="connsiteY45" fmla="*/ 536257 h 991552"/>
                  <a:gd name="connsiteX46" fmla="*/ 1390650 w 1390650"/>
                  <a:gd name="connsiteY46" fmla="*/ 550544 h 991552"/>
                  <a:gd name="connsiteX47" fmla="*/ 1192530 w 1390650"/>
                  <a:gd name="connsiteY47" fmla="*/ 550544 h 991552"/>
                  <a:gd name="connsiteX48" fmla="*/ 1192530 w 1390650"/>
                  <a:gd name="connsiteY48" fmla="*/ 824864 h 991552"/>
                  <a:gd name="connsiteX49" fmla="*/ 1363027 w 1390650"/>
                  <a:gd name="connsiteY49" fmla="*/ 824864 h 991552"/>
                  <a:gd name="connsiteX50" fmla="*/ 1363027 w 1390650"/>
                  <a:gd name="connsiteY50" fmla="*/ 839152 h 991552"/>
                  <a:gd name="connsiteX51" fmla="*/ 1185862 w 1390650"/>
                  <a:gd name="connsiteY51" fmla="*/ 839152 h 991552"/>
                  <a:gd name="connsiteX52" fmla="*/ 1179195 w 1390650"/>
                  <a:gd name="connsiteY52" fmla="*/ 839152 h 991552"/>
                  <a:gd name="connsiteX53" fmla="*/ 1179195 w 1390650"/>
                  <a:gd name="connsiteY53" fmla="*/ 832484 h 991552"/>
                  <a:gd name="connsiteX54" fmla="*/ 1179195 w 1390650"/>
                  <a:gd name="connsiteY54" fmla="*/ 542924 h 991552"/>
                  <a:gd name="connsiteX55" fmla="*/ 0 w 1390650"/>
                  <a:gd name="connsiteY55" fmla="*/ 536257 h 991552"/>
                  <a:gd name="connsiteX56" fmla="*/ 209550 w 1390650"/>
                  <a:gd name="connsiteY56" fmla="*/ 536257 h 991552"/>
                  <a:gd name="connsiteX57" fmla="*/ 217170 w 1390650"/>
                  <a:gd name="connsiteY57" fmla="*/ 536257 h 991552"/>
                  <a:gd name="connsiteX58" fmla="*/ 217170 w 1390650"/>
                  <a:gd name="connsiteY58" fmla="*/ 542924 h 991552"/>
                  <a:gd name="connsiteX59" fmla="*/ 217170 w 1390650"/>
                  <a:gd name="connsiteY59" fmla="*/ 832484 h 991552"/>
                  <a:gd name="connsiteX60" fmla="*/ 217170 w 1390650"/>
                  <a:gd name="connsiteY60" fmla="*/ 839152 h 991552"/>
                  <a:gd name="connsiteX61" fmla="*/ 209550 w 1390650"/>
                  <a:gd name="connsiteY61" fmla="*/ 839152 h 991552"/>
                  <a:gd name="connsiteX62" fmla="*/ 27622 w 1390650"/>
                  <a:gd name="connsiteY62" fmla="*/ 839152 h 991552"/>
                  <a:gd name="connsiteX63" fmla="*/ 27622 w 1390650"/>
                  <a:gd name="connsiteY63" fmla="*/ 824864 h 991552"/>
                  <a:gd name="connsiteX64" fmla="*/ 202882 w 1390650"/>
                  <a:gd name="connsiteY64" fmla="*/ 824864 h 991552"/>
                  <a:gd name="connsiteX65" fmla="*/ 202882 w 1390650"/>
                  <a:gd name="connsiteY65" fmla="*/ 550544 h 991552"/>
                  <a:gd name="connsiteX66" fmla="*/ 0 w 1390650"/>
                  <a:gd name="connsiteY66" fmla="*/ 550544 h 991552"/>
                  <a:gd name="connsiteX67" fmla="*/ 574357 w 1390650"/>
                  <a:gd name="connsiteY67" fmla="*/ 529589 h 991552"/>
                  <a:gd name="connsiteX68" fmla="*/ 574357 w 1390650"/>
                  <a:gd name="connsiteY68" fmla="*/ 569594 h 991552"/>
                  <a:gd name="connsiteX69" fmla="*/ 815340 w 1390650"/>
                  <a:gd name="connsiteY69" fmla="*/ 569594 h 991552"/>
                  <a:gd name="connsiteX70" fmla="*/ 815340 w 1390650"/>
                  <a:gd name="connsiteY70" fmla="*/ 529589 h 991552"/>
                  <a:gd name="connsiteX71" fmla="*/ 922972 w 1390650"/>
                  <a:gd name="connsiteY71" fmla="*/ 521017 h 991552"/>
                  <a:gd name="connsiteX72" fmla="*/ 922972 w 1390650"/>
                  <a:gd name="connsiteY72" fmla="*/ 894397 h 991552"/>
                  <a:gd name="connsiteX73" fmla="*/ 988694 w 1390650"/>
                  <a:gd name="connsiteY73" fmla="*/ 969645 h 991552"/>
                  <a:gd name="connsiteX74" fmla="*/ 987742 w 1390650"/>
                  <a:gd name="connsiteY74" fmla="*/ 588645 h 991552"/>
                  <a:gd name="connsiteX75" fmla="*/ 962024 w 1390650"/>
                  <a:gd name="connsiteY75" fmla="*/ 584835 h 991552"/>
                  <a:gd name="connsiteX76" fmla="*/ 944879 w 1390650"/>
                  <a:gd name="connsiteY76" fmla="*/ 553402 h 991552"/>
                  <a:gd name="connsiteX77" fmla="*/ 922972 w 1390650"/>
                  <a:gd name="connsiteY77" fmla="*/ 521017 h 991552"/>
                  <a:gd name="connsiteX78" fmla="*/ 467677 w 1390650"/>
                  <a:gd name="connsiteY78" fmla="*/ 520065 h 991552"/>
                  <a:gd name="connsiteX79" fmla="*/ 429577 w 1390650"/>
                  <a:gd name="connsiteY79" fmla="*/ 582930 h 991552"/>
                  <a:gd name="connsiteX80" fmla="*/ 399097 w 1390650"/>
                  <a:gd name="connsiteY80" fmla="*/ 589597 h 991552"/>
                  <a:gd name="connsiteX81" fmla="*/ 399097 w 1390650"/>
                  <a:gd name="connsiteY81" fmla="*/ 965835 h 991552"/>
                  <a:gd name="connsiteX82" fmla="*/ 467677 w 1390650"/>
                  <a:gd name="connsiteY82" fmla="*/ 892492 h 991552"/>
                  <a:gd name="connsiteX83" fmla="*/ 556260 w 1390650"/>
                  <a:gd name="connsiteY83" fmla="*/ 515302 h 991552"/>
                  <a:gd name="connsiteX84" fmla="*/ 832485 w 1390650"/>
                  <a:gd name="connsiteY84" fmla="*/ 515302 h 991552"/>
                  <a:gd name="connsiteX85" fmla="*/ 832485 w 1390650"/>
                  <a:gd name="connsiteY85" fmla="*/ 583882 h 991552"/>
                  <a:gd name="connsiteX86" fmla="*/ 556260 w 1390650"/>
                  <a:gd name="connsiteY86" fmla="*/ 583882 h 991552"/>
                  <a:gd name="connsiteX87" fmla="*/ 530542 w 1390650"/>
                  <a:gd name="connsiteY87" fmla="*/ 495300 h 991552"/>
                  <a:gd name="connsiteX88" fmla="*/ 530542 w 1390650"/>
                  <a:gd name="connsiteY88" fmla="*/ 890587 h 991552"/>
                  <a:gd name="connsiteX89" fmla="*/ 563879 w 1390650"/>
                  <a:gd name="connsiteY89" fmla="*/ 890587 h 991552"/>
                  <a:gd name="connsiteX90" fmla="*/ 563879 w 1390650"/>
                  <a:gd name="connsiteY90" fmla="*/ 879157 h 991552"/>
                  <a:gd name="connsiteX91" fmla="*/ 563879 w 1390650"/>
                  <a:gd name="connsiteY91" fmla="*/ 858202 h 991552"/>
                  <a:gd name="connsiteX92" fmla="*/ 563879 w 1390650"/>
                  <a:gd name="connsiteY92" fmla="*/ 721042 h 991552"/>
                  <a:gd name="connsiteX93" fmla="*/ 695324 w 1390650"/>
                  <a:gd name="connsiteY93" fmla="*/ 605790 h 991552"/>
                  <a:gd name="connsiteX94" fmla="*/ 825817 w 1390650"/>
                  <a:gd name="connsiteY94" fmla="*/ 721042 h 991552"/>
                  <a:gd name="connsiteX95" fmla="*/ 825817 w 1390650"/>
                  <a:gd name="connsiteY95" fmla="*/ 858202 h 991552"/>
                  <a:gd name="connsiteX96" fmla="*/ 825817 w 1390650"/>
                  <a:gd name="connsiteY96" fmla="*/ 879157 h 991552"/>
                  <a:gd name="connsiteX97" fmla="*/ 825817 w 1390650"/>
                  <a:gd name="connsiteY97" fmla="*/ 890587 h 991552"/>
                  <a:gd name="connsiteX98" fmla="*/ 859154 w 1390650"/>
                  <a:gd name="connsiteY98" fmla="*/ 890587 h 991552"/>
                  <a:gd name="connsiteX99" fmla="*/ 859154 w 1390650"/>
                  <a:gd name="connsiteY99" fmla="*/ 495300 h 991552"/>
                  <a:gd name="connsiteX100" fmla="*/ 875347 w 1390650"/>
                  <a:gd name="connsiteY100" fmla="*/ 476250 h 991552"/>
                  <a:gd name="connsiteX101" fmla="*/ 872489 w 1390650"/>
                  <a:gd name="connsiteY101" fmla="*/ 892492 h 991552"/>
                  <a:gd name="connsiteX102" fmla="*/ 905827 w 1390650"/>
                  <a:gd name="connsiteY102" fmla="*/ 892492 h 991552"/>
                  <a:gd name="connsiteX103" fmla="*/ 905827 w 1390650"/>
                  <a:gd name="connsiteY103" fmla="*/ 501967 h 991552"/>
                  <a:gd name="connsiteX104" fmla="*/ 875347 w 1390650"/>
                  <a:gd name="connsiteY104" fmla="*/ 476250 h 991552"/>
                  <a:gd name="connsiteX105" fmla="*/ 514349 w 1390650"/>
                  <a:gd name="connsiteY105" fmla="*/ 476250 h 991552"/>
                  <a:gd name="connsiteX106" fmla="*/ 483869 w 1390650"/>
                  <a:gd name="connsiteY106" fmla="*/ 501967 h 991552"/>
                  <a:gd name="connsiteX107" fmla="*/ 483869 w 1390650"/>
                  <a:gd name="connsiteY107" fmla="*/ 892492 h 991552"/>
                  <a:gd name="connsiteX108" fmla="*/ 517207 w 1390650"/>
                  <a:gd name="connsiteY108" fmla="*/ 892492 h 991552"/>
                  <a:gd name="connsiteX109" fmla="*/ 514349 w 1390650"/>
                  <a:gd name="connsiteY109" fmla="*/ 476250 h 991552"/>
                  <a:gd name="connsiteX110" fmla="*/ 1026795 w 1390650"/>
                  <a:gd name="connsiteY110" fmla="*/ 442912 h 991552"/>
                  <a:gd name="connsiteX111" fmla="*/ 1097280 w 1390650"/>
                  <a:gd name="connsiteY111" fmla="*/ 442912 h 991552"/>
                  <a:gd name="connsiteX112" fmla="*/ 1097280 w 1390650"/>
                  <a:gd name="connsiteY112" fmla="*/ 510539 h 991552"/>
                  <a:gd name="connsiteX113" fmla="*/ 1026795 w 1390650"/>
                  <a:gd name="connsiteY113" fmla="*/ 510539 h 991552"/>
                  <a:gd name="connsiteX114" fmla="*/ 292417 w 1390650"/>
                  <a:gd name="connsiteY114" fmla="*/ 442912 h 991552"/>
                  <a:gd name="connsiteX115" fmla="*/ 362902 w 1390650"/>
                  <a:gd name="connsiteY115" fmla="*/ 442912 h 991552"/>
                  <a:gd name="connsiteX116" fmla="*/ 362902 w 1390650"/>
                  <a:gd name="connsiteY116" fmla="*/ 510539 h 991552"/>
                  <a:gd name="connsiteX117" fmla="*/ 292417 w 1390650"/>
                  <a:gd name="connsiteY117" fmla="*/ 510539 h 991552"/>
                  <a:gd name="connsiteX118" fmla="*/ 748664 w 1390650"/>
                  <a:gd name="connsiteY118" fmla="*/ 441960 h 991552"/>
                  <a:gd name="connsiteX119" fmla="*/ 732472 w 1390650"/>
                  <a:gd name="connsiteY119" fmla="*/ 458152 h 991552"/>
                  <a:gd name="connsiteX120" fmla="*/ 691514 w 1390650"/>
                  <a:gd name="connsiteY120" fmla="*/ 478155 h 991552"/>
                  <a:gd name="connsiteX121" fmla="*/ 651509 w 1390650"/>
                  <a:gd name="connsiteY121" fmla="*/ 450532 h 991552"/>
                  <a:gd name="connsiteX122" fmla="*/ 628649 w 1390650"/>
                  <a:gd name="connsiteY122" fmla="*/ 443865 h 991552"/>
                  <a:gd name="connsiteX123" fmla="*/ 624839 w 1390650"/>
                  <a:gd name="connsiteY123" fmla="*/ 450532 h 991552"/>
                  <a:gd name="connsiteX124" fmla="*/ 576262 w 1390650"/>
                  <a:gd name="connsiteY124" fmla="*/ 454342 h 991552"/>
                  <a:gd name="connsiteX125" fmla="*/ 567689 w 1390650"/>
                  <a:gd name="connsiteY125" fmla="*/ 463867 h 991552"/>
                  <a:gd name="connsiteX126" fmla="*/ 556259 w 1390650"/>
                  <a:gd name="connsiteY126" fmla="*/ 453390 h 991552"/>
                  <a:gd name="connsiteX127" fmla="*/ 530542 w 1390650"/>
                  <a:gd name="connsiteY127" fmla="*/ 466725 h 991552"/>
                  <a:gd name="connsiteX128" fmla="*/ 530542 w 1390650"/>
                  <a:gd name="connsiteY128" fmla="*/ 481965 h 991552"/>
                  <a:gd name="connsiteX129" fmla="*/ 857249 w 1390650"/>
                  <a:gd name="connsiteY129" fmla="*/ 481965 h 991552"/>
                  <a:gd name="connsiteX130" fmla="*/ 857249 w 1390650"/>
                  <a:gd name="connsiteY130" fmla="*/ 463867 h 991552"/>
                  <a:gd name="connsiteX131" fmla="*/ 837247 w 1390650"/>
                  <a:gd name="connsiteY131" fmla="*/ 453390 h 991552"/>
                  <a:gd name="connsiteX132" fmla="*/ 828674 w 1390650"/>
                  <a:gd name="connsiteY132" fmla="*/ 461962 h 991552"/>
                  <a:gd name="connsiteX133" fmla="*/ 812482 w 1390650"/>
                  <a:gd name="connsiteY133" fmla="*/ 457200 h 991552"/>
                  <a:gd name="connsiteX134" fmla="*/ 765809 w 1390650"/>
                  <a:gd name="connsiteY134" fmla="*/ 450532 h 991552"/>
                  <a:gd name="connsiteX135" fmla="*/ 748664 w 1390650"/>
                  <a:gd name="connsiteY135" fmla="*/ 441960 h 991552"/>
                  <a:gd name="connsiteX136" fmla="*/ 937260 w 1390650"/>
                  <a:gd name="connsiteY136" fmla="*/ 426720 h 991552"/>
                  <a:gd name="connsiteX137" fmla="*/ 963930 w 1390650"/>
                  <a:gd name="connsiteY137" fmla="*/ 453390 h 991552"/>
                  <a:gd name="connsiteX138" fmla="*/ 937260 w 1390650"/>
                  <a:gd name="connsiteY138" fmla="*/ 480060 h 991552"/>
                  <a:gd name="connsiteX139" fmla="*/ 910590 w 1390650"/>
                  <a:gd name="connsiteY139" fmla="*/ 453390 h 991552"/>
                  <a:gd name="connsiteX140" fmla="*/ 937260 w 1390650"/>
                  <a:gd name="connsiteY140" fmla="*/ 426720 h 991552"/>
                  <a:gd name="connsiteX141" fmla="*/ 451485 w 1390650"/>
                  <a:gd name="connsiteY141" fmla="*/ 425767 h 991552"/>
                  <a:gd name="connsiteX142" fmla="*/ 478155 w 1390650"/>
                  <a:gd name="connsiteY142" fmla="*/ 452437 h 991552"/>
                  <a:gd name="connsiteX143" fmla="*/ 451485 w 1390650"/>
                  <a:gd name="connsiteY143" fmla="*/ 479107 h 991552"/>
                  <a:gd name="connsiteX144" fmla="*/ 424815 w 1390650"/>
                  <a:gd name="connsiteY144" fmla="*/ 452437 h 991552"/>
                  <a:gd name="connsiteX145" fmla="*/ 451485 w 1390650"/>
                  <a:gd name="connsiteY145" fmla="*/ 425767 h 991552"/>
                  <a:gd name="connsiteX146" fmla="*/ 1005839 w 1390650"/>
                  <a:gd name="connsiteY146" fmla="*/ 393382 h 991552"/>
                  <a:gd name="connsiteX147" fmla="*/ 1005839 w 1390650"/>
                  <a:gd name="connsiteY147" fmla="*/ 981075 h 991552"/>
                  <a:gd name="connsiteX148" fmla="*/ 1120139 w 1390650"/>
                  <a:gd name="connsiteY148" fmla="*/ 981075 h 991552"/>
                  <a:gd name="connsiteX149" fmla="*/ 1120139 w 1390650"/>
                  <a:gd name="connsiteY149" fmla="*/ 393382 h 991552"/>
                  <a:gd name="connsiteX150" fmla="*/ 270509 w 1390650"/>
                  <a:gd name="connsiteY150" fmla="*/ 393382 h 991552"/>
                  <a:gd name="connsiteX151" fmla="*/ 270509 w 1390650"/>
                  <a:gd name="connsiteY151" fmla="*/ 981075 h 991552"/>
                  <a:gd name="connsiteX152" fmla="*/ 384809 w 1390650"/>
                  <a:gd name="connsiteY152" fmla="*/ 981075 h 991552"/>
                  <a:gd name="connsiteX153" fmla="*/ 384809 w 1390650"/>
                  <a:gd name="connsiteY153" fmla="*/ 393382 h 991552"/>
                  <a:gd name="connsiteX154" fmla="*/ 869632 w 1390650"/>
                  <a:gd name="connsiteY154" fmla="*/ 372427 h 991552"/>
                  <a:gd name="connsiteX155" fmla="*/ 896302 w 1390650"/>
                  <a:gd name="connsiteY155" fmla="*/ 399097 h 991552"/>
                  <a:gd name="connsiteX156" fmla="*/ 869632 w 1390650"/>
                  <a:gd name="connsiteY156" fmla="*/ 425767 h 991552"/>
                  <a:gd name="connsiteX157" fmla="*/ 842962 w 1390650"/>
                  <a:gd name="connsiteY157" fmla="*/ 399097 h 991552"/>
                  <a:gd name="connsiteX158" fmla="*/ 869632 w 1390650"/>
                  <a:gd name="connsiteY158" fmla="*/ 372427 h 991552"/>
                  <a:gd name="connsiteX159" fmla="*/ 519112 w 1390650"/>
                  <a:gd name="connsiteY159" fmla="*/ 370522 h 991552"/>
                  <a:gd name="connsiteX160" fmla="*/ 545782 w 1390650"/>
                  <a:gd name="connsiteY160" fmla="*/ 397192 h 991552"/>
                  <a:gd name="connsiteX161" fmla="*/ 519112 w 1390650"/>
                  <a:gd name="connsiteY161" fmla="*/ 423862 h 991552"/>
                  <a:gd name="connsiteX162" fmla="*/ 492442 w 1390650"/>
                  <a:gd name="connsiteY162" fmla="*/ 397192 h 991552"/>
                  <a:gd name="connsiteX163" fmla="*/ 519112 w 1390650"/>
                  <a:gd name="connsiteY163" fmla="*/ 370522 h 991552"/>
                  <a:gd name="connsiteX164" fmla="*/ 991552 w 1390650"/>
                  <a:gd name="connsiteY164" fmla="*/ 363855 h 991552"/>
                  <a:gd name="connsiteX165" fmla="*/ 1003934 w 1390650"/>
                  <a:gd name="connsiteY165" fmla="*/ 381952 h 991552"/>
                  <a:gd name="connsiteX166" fmla="*/ 1122997 w 1390650"/>
                  <a:gd name="connsiteY166" fmla="*/ 381952 h 991552"/>
                  <a:gd name="connsiteX167" fmla="*/ 1134427 w 1390650"/>
                  <a:gd name="connsiteY167" fmla="*/ 363855 h 991552"/>
                  <a:gd name="connsiteX168" fmla="*/ 254317 w 1390650"/>
                  <a:gd name="connsiteY168" fmla="*/ 363855 h 991552"/>
                  <a:gd name="connsiteX169" fmla="*/ 266699 w 1390650"/>
                  <a:gd name="connsiteY169" fmla="*/ 381952 h 991552"/>
                  <a:gd name="connsiteX170" fmla="*/ 385762 w 1390650"/>
                  <a:gd name="connsiteY170" fmla="*/ 381952 h 991552"/>
                  <a:gd name="connsiteX171" fmla="*/ 397192 w 1390650"/>
                  <a:gd name="connsiteY171" fmla="*/ 363855 h 991552"/>
                  <a:gd name="connsiteX172" fmla="*/ 787717 w 1390650"/>
                  <a:gd name="connsiteY172" fmla="*/ 340995 h 991552"/>
                  <a:gd name="connsiteX173" fmla="*/ 814387 w 1390650"/>
                  <a:gd name="connsiteY173" fmla="*/ 367665 h 991552"/>
                  <a:gd name="connsiteX174" fmla="*/ 787717 w 1390650"/>
                  <a:gd name="connsiteY174" fmla="*/ 394335 h 991552"/>
                  <a:gd name="connsiteX175" fmla="*/ 761047 w 1390650"/>
                  <a:gd name="connsiteY175" fmla="*/ 367665 h 991552"/>
                  <a:gd name="connsiteX176" fmla="*/ 787717 w 1390650"/>
                  <a:gd name="connsiteY176" fmla="*/ 340995 h 991552"/>
                  <a:gd name="connsiteX177" fmla="*/ 601027 w 1390650"/>
                  <a:gd name="connsiteY177" fmla="*/ 340042 h 991552"/>
                  <a:gd name="connsiteX178" fmla="*/ 627697 w 1390650"/>
                  <a:gd name="connsiteY178" fmla="*/ 366712 h 991552"/>
                  <a:gd name="connsiteX179" fmla="*/ 601027 w 1390650"/>
                  <a:gd name="connsiteY179" fmla="*/ 393382 h 991552"/>
                  <a:gd name="connsiteX180" fmla="*/ 574357 w 1390650"/>
                  <a:gd name="connsiteY180" fmla="*/ 366712 h 991552"/>
                  <a:gd name="connsiteX181" fmla="*/ 601027 w 1390650"/>
                  <a:gd name="connsiteY181" fmla="*/ 340042 h 991552"/>
                  <a:gd name="connsiteX182" fmla="*/ 1003934 w 1390650"/>
                  <a:gd name="connsiteY182" fmla="*/ 330517 h 991552"/>
                  <a:gd name="connsiteX183" fmla="*/ 991552 w 1390650"/>
                  <a:gd name="connsiteY183" fmla="*/ 348615 h 991552"/>
                  <a:gd name="connsiteX184" fmla="*/ 1134427 w 1390650"/>
                  <a:gd name="connsiteY184" fmla="*/ 348615 h 991552"/>
                  <a:gd name="connsiteX185" fmla="*/ 1122044 w 1390650"/>
                  <a:gd name="connsiteY185" fmla="*/ 330517 h 991552"/>
                  <a:gd name="connsiteX186" fmla="*/ 267652 w 1390650"/>
                  <a:gd name="connsiteY186" fmla="*/ 330517 h 991552"/>
                  <a:gd name="connsiteX187" fmla="*/ 255269 w 1390650"/>
                  <a:gd name="connsiteY187" fmla="*/ 348615 h 991552"/>
                  <a:gd name="connsiteX188" fmla="*/ 399097 w 1390650"/>
                  <a:gd name="connsiteY188" fmla="*/ 348615 h 991552"/>
                  <a:gd name="connsiteX189" fmla="*/ 386714 w 1390650"/>
                  <a:gd name="connsiteY189" fmla="*/ 330517 h 991552"/>
                  <a:gd name="connsiteX190" fmla="*/ 694372 w 1390650"/>
                  <a:gd name="connsiteY190" fmla="*/ 327660 h 991552"/>
                  <a:gd name="connsiteX191" fmla="*/ 721042 w 1390650"/>
                  <a:gd name="connsiteY191" fmla="*/ 354330 h 991552"/>
                  <a:gd name="connsiteX192" fmla="*/ 694372 w 1390650"/>
                  <a:gd name="connsiteY192" fmla="*/ 381000 h 991552"/>
                  <a:gd name="connsiteX193" fmla="*/ 667702 w 1390650"/>
                  <a:gd name="connsiteY193" fmla="*/ 354330 h 991552"/>
                  <a:gd name="connsiteX194" fmla="*/ 694372 w 1390650"/>
                  <a:gd name="connsiteY194" fmla="*/ 327660 h 991552"/>
                  <a:gd name="connsiteX195" fmla="*/ 698182 w 1390650"/>
                  <a:gd name="connsiteY195" fmla="*/ 305752 h 991552"/>
                  <a:gd name="connsiteX196" fmla="*/ 399097 w 1390650"/>
                  <a:gd name="connsiteY196" fmla="*/ 439102 h 991552"/>
                  <a:gd name="connsiteX197" fmla="*/ 399097 w 1390650"/>
                  <a:gd name="connsiteY197" fmla="*/ 577215 h 991552"/>
                  <a:gd name="connsiteX198" fmla="*/ 419099 w 1390650"/>
                  <a:gd name="connsiteY198" fmla="*/ 572452 h 991552"/>
                  <a:gd name="connsiteX199" fmla="*/ 686752 w 1390650"/>
                  <a:gd name="connsiteY199" fmla="*/ 412432 h 991552"/>
                  <a:gd name="connsiteX200" fmla="*/ 966787 w 1390650"/>
                  <a:gd name="connsiteY200" fmla="*/ 567690 h 991552"/>
                  <a:gd name="connsiteX201" fmla="*/ 990599 w 1390650"/>
                  <a:gd name="connsiteY201" fmla="*/ 577215 h 991552"/>
                  <a:gd name="connsiteX202" fmla="*/ 990599 w 1390650"/>
                  <a:gd name="connsiteY202" fmla="*/ 443865 h 991552"/>
                  <a:gd name="connsiteX203" fmla="*/ 988694 w 1390650"/>
                  <a:gd name="connsiteY203" fmla="*/ 444817 h 991552"/>
                  <a:gd name="connsiteX204" fmla="*/ 698182 w 1390650"/>
                  <a:gd name="connsiteY204" fmla="*/ 305752 h 991552"/>
                  <a:gd name="connsiteX205" fmla="*/ 1062990 w 1390650"/>
                  <a:gd name="connsiteY205" fmla="*/ 263842 h 991552"/>
                  <a:gd name="connsiteX206" fmla="*/ 1044892 w 1390650"/>
                  <a:gd name="connsiteY206" fmla="*/ 278130 h 991552"/>
                  <a:gd name="connsiteX207" fmla="*/ 1062990 w 1390650"/>
                  <a:gd name="connsiteY207" fmla="*/ 292417 h 991552"/>
                  <a:gd name="connsiteX208" fmla="*/ 1081087 w 1390650"/>
                  <a:gd name="connsiteY208" fmla="*/ 278130 h 991552"/>
                  <a:gd name="connsiteX209" fmla="*/ 1062990 w 1390650"/>
                  <a:gd name="connsiteY209" fmla="*/ 263842 h 991552"/>
                  <a:gd name="connsiteX210" fmla="*/ 327659 w 1390650"/>
                  <a:gd name="connsiteY210" fmla="*/ 263842 h 991552"/>
                  <a:gd name="connsiteX211" fmla="*/ 309562 w 1390650"/>
                  <a:gd name="connsiteY211" fmla="*/ 278130 h 991552"/>
                  <a:gd name="connsiteX212" fmla="*/ 327659 w 1390650"/>
                  <a:gd name="connsiteY212" fmla="*/ 292417 h 991552"/>
                  <a:gd name="connsiteX213" fmla="*/ 345757 w 1390650"/>
                  <a:gd name="connsiteY213" fmla="*/ 278130 h 991552"/>
                  <a:gd name="connsiteX214" fmla="*/ 327659 w 1390650"/>
                  <a:gd name="connsiteY214" fmla="*/ 263842 h 991552"/>
                  <a:gd name="connsiteX215" fmla="*/ 1062990 w 1390650"/>
                  <a:gd name="connsiteY215" fmla="*/ 249555 h 991552"/>
                  <a:gd name="connsiteX216" fmla="*/ 1097280 w 1390650"/>
                  <a:gd name="connsiteY216" fmla="*/ 278130 h 991552"/>
                  <a:gd name="connsiteX217" fmla="*/ 1062990 w 1390650"/>
                  <a:gd name="connsiteY217" fmla="*/ 306705 h 991552"/>
                  <a:gd name="connsiteX218" fmla="*/ 1028700 w 1390650"/>
                  <a:gd name="connsiteY218" fmla="*/ 278130 h 991552"/>
                  <a:gd name="connsiteX219" fmla="*/ 1062990 w 1390650"/>
                  <a:gd name="connsiteY219" fmla="*/ 249555 h 991552"/>
                  <a:gd name="connsiteX220" fmla="*/ 327659 w 1390650"/>
                  <a:gd name="connsiteY220" fmla="*/ 249555 h 991552"/>
                  <a:gd name="connsiteX221" fmla="*/ 361949 w 1390650"/>
                  <a:gd name="connsiteY221" fmla="*/ 278130 h 991552"/>
                  <a:gd name="connsiteX222" fmla="*/ 327659 w 1390650"/>
                  <a:gd name="connsiteY222" fmla="*/ 306705 h 991552"/>
                  <a:gd name="connsiteX223" fmla="*/ 293369 w 1390650"/>
                  <a:gd name="connsiteY223" fmla="*/ 278130 h 991552"/>
                  <a:gd name="connsiteX224" fmla="*/ 327659 w 1390650"/>
                  <a:gd name="connsiteY224" fmla="*/ 249555 h 991552"/>
                  <a:gd name="connsiteX225" fmla="*/ 1003934 w 1390650"/>
                  <a:gd name="connsiteY225" fmla="*/ 240030 h 991552"/>
                  <a:gd name="connsiteX226" fmla="*/ 1003934 w 1390650"/>
                  <a:gd name="connsiteY226" fmla="*/ 314325 h 991552"/>
                  <a:gd name="connsiteX227" fmla="*/ 1122044 w 1390650"/>
                  <a:gd name="connsiteY227" fmla="*/ 314325 h 991552"/>
                  <a:gd name="connsiteX228" fmla="*/ 1122044 w 1390650"/>
                  <a:gd name="connsiteY228" fmla="*/ 240030 h 991552"/>
                  <a:gd name="connsiteX229" fmla="*/ 267652 w 1390650"/>
                  <a:gd name="connsiteY229" fmla="*/ 240030 h 991552"/>
                  <a:gd name="connsiteX230" fmla="*/ 267652 w 1390650"/>
                  <a:gd name="connsiteY230" fmla="*/ 314325 h 991552"/>
                  <a:gd name="connsiteX231" fmla="*/ 386714 w 1390650"/>
                  <a:gd name="connsiteY231" fmla="*/ 314325 h 991552"/>
                  <a:gd name="connsiteX232" fmla="*/ 386714 w 1390650"/>
                  <a:gd name="connsiteY232" fmla="*/ 240030 h 991552"/>
                  <a:gd name="connsiteX233" fmla="*/ 995362 w 1390650"/>
                  <a:gd name="connsiteY233" fmla="*/ 211455 h 991552"/>
                  <a:gd name="connsiteX234" fmla="*/ 1002982 w 1390650"/>
                  <a:gd name="connsiteY234" fmla="*/ 229552 h 991552"/>
                  <a:gd name="connsiteX235" fmla="*/ 1122044 w 1390650"/>
                  <a:gd name="connsiteY235" fmla="*/ 229552 h 991552"/>
                  <a:gd name="connsiteX236" fmla="*/ 1129664 w 1390650"/>
                  <a:gd name="connsiteY236" fmla="*/ 211455 h 991552"/>
                  <a:gd name="connsiteX237" fmla="*/ 260032 w 1390650"/>
                  <a:gd name="connsiteY237" fmla="*/ 211455 h 991552"/>
                  <a:gd name="connsiteX238" fmla="*/ 267652 w 1390650"/>
                  <a:gd name="connsiteY238" fmla="*/ 229552 h 991552"/>
                  <a:gd name="connsiteX239" fmla="*/ 387667 w 1390650"/>
                  <a:gd name="connsiteY239" fmla="*/ 229552 h 991552"/>
                  <a:gd name="connsiteX240" fmla="*/ 395287 w 1390650"/>
                  <a:gd name="connsiteY240" fmla="*/ 211455 h 991552"/>
                  <a:gd name="connsiteX241" fmla="*/ 1064894 w 1390650"/>
                  <a:gd name="connsiteY241" fmla="*/ 146685 h 991552"/>
                  <a:gd name="connsiteX242" fmla="*/ 1002029 w 1390650"/>
                  <a:gd name="connsiteY242" fmla="*/ 197167 h 991552"/>
                  <a:gd name="connsiteX243" fmla="*/ 1122997 w 1390650"/>
                  <a:gd name="connsiteY243" fmla="*/ 197167 h 991552"/>
                  <a:gd name="connsiteX244" fmla="*/ 325754 w 1390650"/>
                  <a:gd name="connsiteY244" fmla="*/ 146685 h 991552"/>
                  <a:gd name="connsiteX245" fmla="*/ 266699 w 1390650"/>
                  <a:gd name="connsiteY245" fmla="*/ 197167 h 991552"/>
                  <a:gd name="connsiteX246" fmla="*/ 388619 w 1390650"/>
                  <a:gd name="connsiteY246" fmla="*/ 197167 h 991552"/>
                  <a:gd name="connsiteX247" fmla="*/ 687704 w 1390650"/>
                  <a:gd name="connsiteY247" fmla="*/ 0 h 991552"/>
                  <a:gd name="connsiteX248" fmla="*/ 701992 w 1390650"/>
                  <a:gd name="connsiteY248" fmla="*/ 0 h 991552"/>
                  <a:gd name="connsiteX249" fmla="*/ 702944 w 1390650"/>
                  <a:gd name="connsiteY249" fmla="*/ 104775 h 991552"/>
                  <a:gd name="connsiteX250" fmla="*/ 719137 w 1390650"/>
                  <a:gd name="connsiteY250" fmla="*/ 132397 h 991552"/>
                  <a:gd name="connsiteX251" fmla="*/ 737234 w 1390650"/>
                  <a:gd name="connsiteY251" fmla="*/ 144780 h 991552"/>
                  <a:gd name="connsiteX252" fmla="*/ 732472 w 1390650"/>
                  <a:gd name="connsiteY252" fmla="*/ 162877 h 991552"/>
                  <a:gd name="connsiteX253" fmla="*/ 784859 w 1390650"/>
                  <a:gd name="connsiteY253" fmla="*/ 196215 h 991552"/>
                  <a:gd name="connsiteX254" fmla="*/ 755332 w 1390650"/>
                  <a:gd name="connsiteY254" fmla="*/ 231457 h 991552"/>
                  <a:gd name="connsiteX255" fmla="*/ 786764 w 1390650"/>
                  <a:gd name="connsiteY255" fmla="*/ 273367 h 991552"/>
                  <a:gd name="connsiteX256" fmla="*/ 840104 w 1390650"/>
                  <a:gd name="connsiteY256" fmla="*/ 261937 h 991552"/>
                  <a:gd name="connsiteX257" fmla="*/ 872489 w 1390650"/>
                  <a:gd name="connsiteY257" fmla="*/ 293370 h 991552"/>
                  <a:gd name="connsiteX258" fmla="*/ 902017 w 1390650"/>
                  <a:gd name="connsiteY258" fmla="*/ 284797 h 991552"/>
                  <a:gd name="connsiteX259" fmla="*/ 899159 w 1390650"/>
                  <a:gd name="connsiteY259" fmla="*/ 257175 h 991552"/>
                  <a:gd name="connsiteX260" fmla="*/ 955357 w 1390650"/>
                  <a:gd name="connsiteY260" fmla="*/ 263842 h 991552"/>
                  <a:gd name="connsiteX261" fmla="*/ 925829 w 1390650"/>
                  <a:gd name="connsiteY261" fmla="*/ 294322 h 991552"/>
                  <a:gd name="connsiteX262" fmla="*/ 935354 w 1390650"/>
                  <a:gd name="connsiteY262" fmla="*/ 320992 h 991552"/>
                  <a:gd name="connsiteX263" fmla="*/ 962977 w 1390650"/>
                  <a:gd name="connsiteY263" fmla="*/ 324802 h 991552"/>
                  <a:gd name="connsiteX264" fmla="*/ 974407 w 1390650"/>
                  <a:gd name="connsiteY264" fmla="*/ 345757 h 991552"/>
                  <a:gd name="connsiteX265" fmla="*/ 988694 w 1390650"/>
                  <a:gd name="connsiteY265" fmla="*/ 319087 h 991552"/>
                  <a:gd name="connsiteX266" fmla="*/ 988694 w 1390650"/>
                  <a:gd name="connsiteY266" fmla="*/ 232410 h 991552"/>
                  <a:gd name="connsiteX267" fmla="*/ 978217 w 1390650"/>
                  <a:gd name="connsiteY267" fmla="*/ 210502 h 991552"/>
                  <a:gd name="connsiteX268" fmla="*/ 967739 w 1390650"/>
                  <a:gd name="connsiteY268" fmla="*/ 210502 h 991552"/>
                  <a:gd name="connsiteX269" fmla="*/ 967739 w 1390650"/>
                  <a:gd name="connsiteY269" fmla="*/ 197167 h 991552"/>
                  <a:gd name="connsiteX270" fmla="*/ 981074 w 1390650"/>
                  <a:gd name="connsiteY270" fmla="*/ 197167 h 991552"/>
                  <a:gd name="connsiteX271" fmla="*/ 1046797 w 1390650"/>
                  <a:gd name="connsiteY271" fmla="*/ 141922 h 991552"/>
                  <a:gd name="connsiteX272" fmla="*/ 1047749 w 1390650"/>
                  <a:gd name="connsiteY272" fmla="*/ 123825 h 991552"/>
                  <a:gd name="connsiteX273" fmla="*/ 1055369 w 1390650"/>
                  <a:gd name="connsiteY273" fmla="*/ 98107 h 991552"/>
                  <a:gd name="connsiteX274" fmla="*/ 1066799 w 1390650"/>
                  <a:gd name="connsiteY274" fmla="*/ 46672 h 991552"/>
                  <a:gd name="connsiteX275" fmla="*/ 1078229 w 1390650"/>
                  <a:gd name="connsiteY275" fmla="*/ 98107 h 991552"/>
                  <a:gd name="connsiteX276" fmla="*/ 1083944 w 1390650"/>
                  <a:gd name="connsiteY276" fmla="*/ 124777 h 991552"/>
                  <a:gd name="connsiteX277" fmla="*/ 1083944 w 1390650"/>
                  <a:gd name="connsiteY277" fmla="*/ 143827 h 991552"/>
                  <a:gd name="connsiteX278" fmla="*/ 1145857 w 1390650"/>
                  <a:gd name="connsiteY278" fmla="*/ 197167 h 991552"/>
                  <a:gd name="connsiteX279" fmla="*/ 1159192 w 1390650"/>
                  <a:gd name="connsiteY279" fmla="*/ 197167 h 991552"/>
                  <a:gd name="connsiteX280" fmla="*/ 1159192 w 1390650"/>
                  <a:gd name="connsiteY280" fmla="*/ 210502 h 991552"/>
                  <a:gd name="connsiteX281" fmla="*/ 1148714 w 1390650"/>
                  <a:gd name="connsiteY281" fmla="*/ 210502 h 991552"/>
                  <a:gd name="connsiteX282" fmla="*/ 1138237 w 1390650"/>
                  <a:gd name="connsiteY282" fmla="*/ 232410 h 991552"/>
                  <a:gd name="connsiteX283" fmla="*/ 1138237 w 1390650"/>
                  <a:gd name="connsiteY283" fmla="*/ 320040 h 991552"/>
                  <a:gd name="connsiteX284" fmla="*/ 1159192 w 1390650"/>
                  <a:gd name="connsiteY284" fmla="*/ 357187 h 991552"/>
                  <a:gd name="connsiteX285" fmla="*/ 1135379 w 1390650"/>
                  <a:gd name="connsiteY285" fmla="*/ 391477 h 991552"/>
                  <a:gd name="connsiteX286" fmla="*/ 1135379 w 1390650"/>
                  <a:gd name="connsiteY286" fmla="*/ 401002 h 991552"/>
                  <a:gd name="connsiteX287" fmla="*/ 1364932 w 1390650"/>
                  <a:gd name="connsiteY287" fmla="*/ 401002 h 991552"/>
                  <a:gd name="connsiteX288" fmla="*/ 1364932 w 1390650"/>
                  <a:gd name="connsiteY288" fmla="*/ 415290 h 991552"/>
                  <a:gd name="connsiteX289" fmla="*/ 1134427 w 1390650"/>
                  <a:gd name="connsiteY289" fmla="*/ 415290 h 991552"/>
                  <a:gd name="connsiteX290" fmla="*/ 1134427 w 1390650"/>
                  <a:gd name="connsiteY290" fmla="*/ 461962 h 991552"/>
                  <a:gd name="connsiteX291" fmla="*/ 1381124 w 1390650"/>
                  <a:gd name="connsiteY291" fmla="*/ 461962 h 991552"/>
                  <a:gd name="connsiteX292" fmla="*/ 1381124 w 1390650"/>
                  <a:gd name="connsiteY292" fmla="*/ 475297 h 991552"/>
                  <a:gd name="connsiteX293" fmla="*/ 1134427 w 1390650"/>
                  <a:gd name="connsiteY293" fmla="*/ 475297 h 991552"/>
                  <a:gd name="connsiteX294" fmla="*/ 1134427 w 1390650"/>
                  <a:gd name="connsiteY294" fmla="*/ 489585 h 991552"/>
                  <a:gd name="connsiteX295" fmla="*/ 1383982 w 1390650"/>
                  <a:gd name="connsiteY295" fmla="*/ 489585 h 991552"/>
                  <a:gd name="connsiteX296" fmla="*/ 1383982 w 1390650"/>
                  <a:gd name="connsiteY296" fmla="*/ 501967 h 991552"/>
                  <a:gd name="connsiteX297" fmla="*/ 1135379 w 1390650"/>
                  <a:gd name="connsiteY297" fmla="*/ 501967 h 991552"/>
                  <a:gd name="connsiteX298" fmla="*/ 1135379 w 1390650"/>
                  <a:gd name="connsiteY298" fmla="*/ 873442 h 991552"/>
                  <a:gd name="connsiteX299" fmla="*/ 1362074 w 1390650"/>
                  <a:gd name="connsiteY299" fmla="*/ 873442 h 991552"/>
                  <a:gd name="connsiteX300" fmla="*/ 1362074 w 1390650"/>
                  <a:gd name="connsiteY300" fmla="*/ 885825 h 991552"/>
                  <a:gd name="connsiteX301" fmla="*/ 1135379 w 1390650"/>
                  <a:gd name="connsiteY301" fmla="*/ 885825 h 991552"/>
                  <a:gd name="connsiteX302" fmla="*/ 1135379 w 1390650"/>
                  <a:gd name="connsiteY302" fmla="*/ 979170 h 991552"/>
                  <a:gd name="connsiteX303" fmla="*/ 1354454 w 1390650"/>
                  <a:gd name="connsiteY303" fmla="*/ 979170 h 991552"/>
                  <a:gd name="connsiteX304" fmla="*/ 1354454 w 1390650"/>
                  <a:gd name="connsiteY304" fmla="*/ 991552 h 991552"/>
                  <a:gd name="connsiteX305" fmla="*/ 1135379 w 1390650"/>
                  <a:gd name="connsiteY305" fmla="*/ 991552 h 991552"/>
                  <a:gd name="connsiteX306" fmla="*/ 991552 w 1390650"/>
                  <a:gd name="connsiteY306" fmla="*/ 991552 h 991552"/>
                  <a:gd name="connsiteX307" fmla="*/ 991552 w 1390650"/>
                  <a:gd name="connsiteY307" fmla="*/ 984885 h 991552"/>
                  <a:gd name="connsiteX308" fmla="*/ 915352 w 1390650"/>
                  <a:gd name="connsiteY308" fmla="*/ 902970 h 991552"/>
                  <a:gd name="connsiteX309" fmla="*/ 473392 w 1390650"/>
                  <a:gd name="connsiteY309" fmla="*/ 902970 h 991552"/>
                  <a:gd name="connsiteX310" fmla="*/ 399097 w 1390650"/>
                  <a:gd name="connsiteY310" fmla="*/ 984885 h 991552"/>
                  <a:gd name="connsiteX311" fmla="*/ 399097 w 1390650"/>
                  <a:gd name="connsiteY311" fmla="*/ 991552 h 991552"/>
                  <a:gd name="connsiteX312" fmla="*/ 255269 w 1390650"/>
                  <a:gd name="connsiteY312" fmla="*/ 991552 h 991552"/>
                  <a:gd name="connsiteX313" fmla="*/ 36194 w 1390650"/>
                  <a:gd name="connsiteY313" fmla="*/ 991552 h 991552"/>
                  <a:gd name="connsiteX314" fmla="*/ 36194 w 1390650"/>
                  <a:gd name="connsiteY314" fmla="*/ 979170 h 991552"/>
                  <a:gd name="connsiteX315" fmla="*/ 255269 w 1390650"/>
                  <a:gd name="connsiteY315" fmla="*/ 979170 h 991552"/>
                  <a:gd name="connsiteX316" fmla="*/ 255269 w 1390650"/>
                  <a:gd name="connsiteY316" fmla="*/ 885825 h 991552"/>
                  <a:gd name="connsiteX317" fmla="*/ 28574 w 1390650"/>
                  <a:gd name="connsiteY317" fmla="*/ 885825 h 991552"/>
                  <a:gd name="connsiteX318" fmla="*/ 28574 w 1390650"/>
                  <a:gd name="connsiteY318" fmla="*/ 873442 h 991552"/>
                  <a:gd name="connsiteX319" fmla="*/ 256222 w 1390650"/>
                  <a:gd name="connsiteY319" fmla="*/ 873442 h 991552"/>
                  <a:gd name="connsiteX320" fmla="*/ 256222 w 1390650"/>
                  <a:gd name="connsiteY320" fmla="*/ 501015 h 991552"/>
                  <a:gd name="connsiteX321" fmla="*/ 6667 w 1390650"/>
                  <a:gd name="connsiteY321" fmla="*/ 501015 h 991552"/>
                  <a:gd name="connsiteX322" fmla="*/ 6667 w 1390650"/>
                  <a:gd name="connsiteY322" fmla="*/ 488632 h 991552"/>
                  <a:gd name="connsiteX323" fmla="*/ 255269 w 1390650"/>
                  <a:gd name="connsiteY323" fmla="*/ 488632 h 991552"/>
                  <a:gd name="connsiteX324" fmla="*/ 255269 w 1390650"/>
                  <a:gd name="connsiteY324" fmla="*/ 474345 h 991552"/>
                  <a:gd name="connsiteX325" fmla="*/ 8572 w 1390650"/>
                  <a:gd name="connsiteY325" fmla="*/ 474345 h 991552"/>
                  <a:gd name="connsiteX326" fmla="*/ 8572 w 1390650"/>
                  <a:gd name="connsiteY326" fmla="*/ 461962 h 991552"/>
                  <a:gd name="connsiteX327" fmla="*/ 255269 w 1390650"/>
                  <a:gd name="connsiteY327" fmla="*/ 461962 h 991552"/>
                  <a:gd name="connsiteX328" fmla="*/ 255269 w 1390650"/>
                  <a:gd name="connsiteY328" fmla="*/ 414337 h 991552"/>
                  <a:gd name="connsiteX329" fmla="*/ 25717 w 1390650"/>
                  <a:gd name="connsiteY329" fmla="*/ 414337 h 991552"/>
                  <a:gd name="connsiteX330" fmla="*/ 25717 w 1390650"/>
                  <a:gd name="connsiteY330" fmla="*/ 400050 h 991552"/>
                  <a:gd name="connsiteX331" fmla="*/ 255269 w 1390650"/>
                  <a:gd name="connsiteY331" fmla="*/ 400050 h 991552"/>
                  <a:gd name="connsiteX332" fmla="*/ 255269 w 1390650"/>
                  <a:gd name="connsiteY332" fmla="*/ 390525 h 991552"/>
                  <a:gd name="connsiteX333" fmla="*/ 231457 w 1390650"/>
                  <a:gd name="connsiteY333" fmla="*/ 356235 h 991552"/>
                  <a:gd name="connsiteX334" fmla="*/ 252412 w 1390650"/>
                  <a:gd name="connsiteY334" fmla="*/ 319087 h 991552"/>
                  <a:gd name="connsiteX335" fmla="*/ 252412 w 1390650"/>
                  <a:gd name="connsiteY335" fmla="*/ 231457 h 991552"/>
                  <a:gd name="connsiteX336" fmla="*/ 241934 w 1390650"/>
                  <a:gd name="connsiteY336" fmla="*/ 209550 h 991552"/>
                  <a:gd name="connsiteX337" fmla="*/ 231457 w 1390650"/>
                  <a:gd name="connsiteY337" fmla="*/ 209550 h 991552"/>
                  <a:gd name="connsiteX338" fmla="*/ 231457 w 1390650"/>
                  <a:gd name="connsiteY338" fmla="*/ 196215 h 991552"/>
                  <a:gd name="connsiteX339" fmla="*/ 244792 w 1390650"/>
                  <a:gd name="connsiteY339" fmla="*/ 196215 h 991552"/>
                  <a:gd name="connsiteX340" fmla="*/ 306704 w 1390650"/>
                  <a:gd name="connsiteY340" fmla="*/ 142875 h 991552"/>
                  <a:gd name="connsiteX341" fmla="*/ 306704 w 1390650"/>
                  <a:gd name="connsiteY341" fmla="*/ 123825 h 991552"/>
                  <a:gd name="connsiteX342" fmla="*/ 312419 w 1390650"/>
                  <a:gd name="connsiteY342" fmla="*/ 97155 h 991552"/>
                  <a:gd name="connsiteX343" fmla="*/ 323849 w 1390650"/>
                  <a:gd name="connsiteY343" fmla="*/ 45720 h 991552"/>
                  <a:gd name="connsiteX344" fmla="*/ 335279 w 1390650"/>
                  <a:gd name="connsiteY344" fmla="*/ 97155 h 991552"/>
                  <a:gd name="connsiteX345" fmla="*/ 342899 w 1390650"/>
                  <a:gd name="connsiteY345" fmla="*/ 122872 h 991552"/>
                  <a:gd name="connsiteX346" fmla="*/ 343852 w 1390650"/>
                  <a:gd name="connsiteY346" fmla="*/ 140970 h 991552"/>
                  <a:gd name="connsiteX347" fmla="*/ 409574 w 1390650"/>
                  <a:gd name="connsiteY347" fmla="*/ 196215 h 991552"/>
                  <a:gd name="connsiteX348" fmla="*/ 422909 w 1390650"/>
                  <a:gd name="connsiteY348" fmla="*/ 196215 h 991552"/>
                  <a:gd name="connsiteX349" fmla="*/ 422909 w 1390650"/>
                  <a:gd name="connsiteY349" fmla="*/ 209550 h 991552"/>
                  <a:gd name="connsiteX350" fmla="*/ 412432 w 1390650"/>
                  <a:gd name="connsiteY350" fmla="*/ 209550 h 991552"/>
                  <a:gd name="connsiteX351" fmla="*/ 401954 w 1390650"/>
                  <a:gd name="connsiteY351" fmla="*/ 231457 h 991552"/>
                  <a:gd name="connsiteX352" fmla="*/ 401954 w 1390650"/>
                  <a:gd name="connsiteY352" fmla="*/ 319087 h 991552"/>
                  <a:gd name="connsiteX353" fmla="*/ 415289 w 1390650"/>
                  <a:gd name="connsiteY353" fmla="*/ 344805 h 991552"/>
                  <a:gd name="connsiteX354" fmla="*/ 426719 w 1390650"/>
                  <a:gd name="connsiteY354" fmla="*/ 323850 h 991552"/>
                  <a:gd name="connsiteX355" fmla="*/ 454342 w 1390650"/>
                  <a:gd name="connsiteY355" fmla="*/ 320040 h 991552"/>
                  <a:gd name="connsiteX356" fmla="*/ 463867 w 1390650"/>
                  <a:gd name="connsiteY356" fmla="*/ 293370 h 991552"/>
                  <a:gd name="connsiteX357" fmla="*/ 434339 w 1390650"/>
                  <a:gd name="connsiteY357" fmla="*/ 262890 h 991552"/>
                  <a:gd name="connsiteX358" fmla="*/ 490537 w 1390650"/>
                  <a:gd name="connsiteY358" fmla="*/ 256222 h 991552"/>
                  <a:gd name="connsiteX359" fmla="*/ 487679 w 1390650"/>
                  <a:gd name="connsiteY359" fmla="*/ 283845 h 991552"/>
                  <a:gd name="connsiteX360" fmla="*/ 517207 w 1390650"/>
                  <a:gd name="connsiteY360" fmla="*/ 292417 h 991552"/>
                  <a:gd name="connsiteX361" fmla="*/ 549592 w 1390650"/>
                  <a:gd name="connsiteY361" fmla="*/ 260985 h 991552"/>
                  <a:gd name="connsiteX362" fmla="*/ 602932 w 1390650"/>
                  <a:gd name="connsiteY362" fmla="*/ 272415 h 991552"/>
                  <a:gd name="connsiteX363" fmla="*/ 634364 w 1390650"/>
                  <a:gd name="connsiteY363" fmla="*/ 230505 h 991552"/>
                  <a:gd name="connsiteX364" fmla="*/ 603884 w 1390650"/>
                  <a:gd name="connsiteY364" fmla="*/ 194310 h 991552"/>
                  <a:gd name="connsiteX365" fmla="*/ 657224 w 1390650"/>
                  <a:gd name="connsiteY365" fmla="*/ 162877 h 991552"/>
                  <a:gd name="connsiteX366" fmla="*/ 652462 w 1390650"/>
                  <a:gd name="connsiteY366" fmla="*/ 144780 h 991552"/>
                  <a:gd name="connsiteX367" fmla="*/ 670559 w 1390650"/>
                  <a:gd name="connsiteY367" fmla="*/ 132397 h 991552"/>
                  <a:gd name="connsiteX368" fmla="*/ 686752 w 1390650"/>
                  <a:gd name="connsiteY368" fmla="*/ 104775 h 991552"/>
                  <a:gd name="connsiteX369" fmla="*/ 687704 w 1390650"/>
                  <a:gd name="connsiteY369" fmla="*/ 0 h 9915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Lst>
                <a:rect l="l" t="t" r="r" b="b"/>
                <a:pathLst>
                  <a:path w="1390650" h="991552">
                    <a:moveTo>
                      <a:pt x="580072" y="879157"/>
                    </a:moveTo>
                    <a:lnTo>
                      <a:pt x="580072" y="890587"/>
                    </a:lnTo>
                    <a:lnTo>
                      <a:pt x="809624" y="890587"/>
                    </a:lnTo>
                    <a:lnTo>
                      <a:pt x="809624" y="879157"/>
                    </a:lnTo>
                    <a:close/>
                    <a:moveTo>
                      <a:pt x="637222" y="826770"/>
                    </a:moveTo>
                    <a:lnTo>
                      <a:pt x="593407" y="866775"/>
                    </a:lnTo>
                    <a:lnTo>
                      <a:pt x="798194" y="866775"/>
                    </a:lnTo>
                    <a:lnTo>
                      <a:pt x="753427" y="826770"/>
                    </a:lnTo>
                    <a:close/>
                    <a:moveTo>
                      <a:pt x="1026795" y="774382"/>
                    </a:moveTo>
                    <a:lnTo>
                      <a:pt x="1097280" y="774382"/>
                    </a:lnTo>
                    <a:lnTo>
                      <a:pt x="1097280" y="842009"/>
                    </a:lnTo>
                    <a:lnTo>
                      <a:pt x="1026795" y="842009"/>
                    </a:lnTo>
                    <a:close/>
                    <a:moveTo>
                      <a:pt x="292417" y="774382"/>
                    </a:moveTo>
                    <a:lnTo>
                      <a:pt x="362902" y="774382"/>
                    </a:lnTo>
                    <a:lnTo>
                      <a:pt x="362902" y="842009"/>
                    </a:lnTo>
                    <a:lnTo>
                      <a:pt x="292417" y="842009"/>
                    </a:lnTo>
                    <a:close/>
                    <a:moveTo>
                      <a:pt x="636269" y="677227"/>
                    </a:moveTo>
                    <a:lnTo>
                      <a:pt x="636269" y="815340"/>
                    </a:lnTo>
                    <a:lnTo>
                      <a:pt x="755332" y="815340"/>
                    </a:lnTo>
                    <a:lnTo>
                      <a:pt x="755332" y="677227"/>
                    </a:lnTo>
                    <a:close/>
                    <a:moveTo>
                      <a:pt x="694372" y="618172"/>
                    </a:moveTo>
                    <a:cubicBezTo>
                      <a:pt x="655319" y="618172"/>
                      <a:pt x="584834" y="641985"/>
                      <a:pt x="580072" y="712470"/>
                    </a:cubicBezTo>
                    <a:cubicBezTo>
                      <a:pt x="580072" y="762000"/>
                      <a:pt x="580072" y="811530"/>
                      <a:pt x="580072" y="861060"/>
                    </a:cubicBezTo>
                    <a:lnTo>
                      <a:pt x="623887" y="822007"/>
                    </a:lnTo>
                    <a:lnTo>
                      <a:pt x="623887" y="665797"/>
                    </a:lnTo>
                    <a:lnTo>
                      <a:pt x="767714" y="665797"/>
                    </a:lnTo>
                    <a:lnTo>
                      <a:pt x="767714" y="822960"/>
                    </a:lnTo>
                    <a:lnTo>
                      <a:pt x="809624" y="861060"/>
                    </a:lnTo>
                    <a:lnTo>
                      <a:pt x="809624" y="858202"/>
                    </a:lnTo>
                    <a:lnTo>
                      <a:pt x="809624" y="712470"/>
                    </a:lnTo>
                    <a:cubicBezTo>
                      <a:pt x="805814" y="642937"/>
                      <a:pt x="732472" y="618172"/>
                      <a:pt x="694372" y="618172"/>
                    </a:cubicBezTo>
                    <a:close/>
                    <a:moveTo>
                      <a:pt x="1062989" y="551497"/>
                    </a:moveTo>
                    <a:lnTo>
                      <a:pt x="1102042" y="571499"/>
                    </a:lnTo>
                    <a:lnTo>
                      <a:pt x="1102042" y="707707"/>
                    </a:lnTo>
                    <a:lnTo>
                      <a:pt x="1062037" y="726757"/>
                    </a:lnTo>
                    <a:lnTo>
                      <a:pt x="1023937" y="707707"/>
                    </a:lnTo>
                    <a:lnTo>
                      <a:pt x="1023937" y="571499"/>
                    </a:lnTo>
                    <a:close/>
                    <a:moveTo>
                      <a:pt x="326707" y="551497"/>
                    </a:moveTo>
                    <a:lnTo>
                      <a:pt x="365759" y="571499"/>
                    </a:lnTo>
                    <a:lnTo>
                      <a:pt x="365759" y="707707"/>
                    </a:lnTo>
                    <a:lnTo>
                      <a:pt x="327659" y="726757"/>
                    </a:lnTo>
                    <a:lnTo>
                      <a:pt x="288607" y="707707"/>
                    </a:lnTo>
                    <a:lnTo>
                      <a:pt x="288607" y="571499"/>
                    </a:lnTo>
                    <a:close/>
                    <a:moveTo>
                      <a:pt x="1179195" y="536257"/>
                    </a:moveTo>
                    <a:lnTo>
                      <a:pt x="1185862" y="536257"/>
                    </a:lnTo>
                    <a:lnTo>
                      <a:pt x="1390650" y="536257"/>
                    </a:lnTo>
                    <a:lnTo>
                      <a:pt x="1390650" y="550544"/>
                    </a:lnTo>
                    <a:lnTo>
                      <a:pt x="1192530" y="550544"/>
                    </a:lnTo>
                    <a:lnTo>
                      <a:pt x="1192530" y="824864"/>
                    </a:lnTo>
                    <a:lnTo>
                      <a:pt x="1363027" y="824864"/>
                    </a:lnTo>
                    <a:lnTo>
                      <a:pt x="1363027" y="839152"/>
                    </a:lnTo>
                    <a:lnTo>
                      <a:pt x="1185862" y="839152"/>
                    </a:lnTo>
                    <a:lnTo>
                      <a:pt x="1179195" y="839152"/>
                    </a:lnTo>
                    <a:lnTo>
                      <a:pt x="1179195" y="832484"/>
                    </a:lnTo>
                    <a:lnTo>
                      <a:pt x="1179195" y="542924"/>
                    </a:lnTo>
                    <a:close/>
                    <a:moveTo>
                      <a:pt x="0" y="536257"/>
                    </a:moveTo>
                    <a:lnTo>
                      <a:pt x="209550" y="536257"/>
                    </a:lnTo>
                    <a:lnTo>
                      <a:pt x="217170" y="536257"/>
                    </a:lnTo>
                    <a:lnTo>
                      <a:pt x="217170" y="542924"/>
                    </a:lnTo>
                    <a:lnTo>
                      <a:pt x="217170" y="832484"/>
                    </a:lnTo>
                    <a:lnTo>
                      <a:pt x="217170" y="839152"/>
                    </a:lnTo>
                    <a:lnTo>
                      <a:pt x="209550" y="839152"/>
                    </a:lnTo>
                    <a:lnTo>
                      <a:pt x="27622" y="839152"/>
                    </a:lnTo>
                    <a:lnTo>
                      <a:pt x="27622" y="824864"/>
                    </a:lnTo>
                    <a:lnTo>
                      <a:pt x="202882" y="824864"/>
                    </a:lnTo>
                    <a:lnTo>
                      <a:pt x="202882" y="550544"/>
                    </a:lnTo>
                    <a:lnTo>
                      <a:pt x="0" y="550544"/>
                    </a:lnTo>
                    <a:close/>
                    <a:moveTo>
                      <a:pt x="574357" y="529589"/>
                    </a:moveTo>
                    <a:lnTo>
                      <a:pt x="574357" y="569594"/>
                    </a:lnTo>
                    <a:lnTo>
                      <a:pt x="815340" y="569594"/>
                    </a:lnTo>
                    <a:lnTo>
                      <a:pt x="815340" y="529589"/>
                    </a:lnTo>
                    <a:close/>
                    <a:moveTo>
                      <a:pt x="922972" y="521017"/>
                    </a:moveTo>
                    <a:lnTo>
                      <a:pt x="922972" y="894397"/>
                    </a:lnTo>
                    <a:lnTo>
                      <a:pt x="988694" y="969645"/>
                    </a:lnTo>
                    <a:lnTo>
                      <a:pt x="987742" y="588645"/>
                    </a:lnTo>
                    <a:cubicBezTo>
                      <a:pt x="987742" y="588645"/>
                      <a:pt x="966787" y="589597"/>
                      <a:pt x="962024" y="584835"/>
                    </a:cubicBezTo>
                    <a:cubicBezTo>
                      <a:pt x="957262" y="580072"/>
                      <a:pt x="955357" y="576262"/>
                      <a:pt x="944879" y="553402"/>
                    </a:cubicBezTo>
                    <a:cubicBezTo>
                      <a:pt x="934402" y="530542"/>
                      <a:pt x="922972" y="521017"/>
                      <a:pt x="922972" y="521017"/>
                    </a:cubicBezTo>
                    <a:close/>
                    <a:moveTo>
                      <a:pt x="467677" y="520065"/>
                    </a:moveTo>
                    <a:cubicBezTo>
                      <a:pt x="449579" y="537210"/>
                      <a:pt x="438149" y="577215"/>
                      <a:pt x="429577" y="582930"/>
                    </a:cubicBezTo>
                    <a:cubicBezTo>
                      <a:pt x="421957" y="587692"/>
                      <a:pt x="403859" y="589597"/>
                      <a:pt x="399097" y="589597"/>
                    </a:cubicBezTo>
                    <a:lnTo>
                      <a:pt x="399097" y="965835"/>
                    </a:lnTo>
                    <a:lnTo>
                      <a:pt x="467677" y="892492"/>
                    </a:lnTo>
                    <a:close/>
                    <a:moveTo>
                      <a:pt x="556260" y="515302"/>
                    </a:moveTo>
                    <a:lnTo>
                      <a:pt x="832485" y="515302"/>
                    </a:lnTo>
                    <a:lnTo>
                      <a:pt x="832485" y="583882"/>
                    </a:lnTo>
                    <a:lnTo>
                      <a:pt x="556260" y="583882"/>
                    </a:lnTo>
                    <a:close/>
                    <a:moveTo>
                      <a:pt x="530542" y="495300"/>
                    </a:moveTo>
                    <a:lnTo>
                      <a:pt x="530542" y="890587"/>
                    </a:lnTo>
                    <a:lnTo>
                      <a:pt x="563879" y="890587"/>
                    </a:lnTo>
                    <a:lnTo>
                      <a:pt x="563879" y="879157"/>
                    </a:lnTo>
                    <a:lnTo>
                      <a:pt x="563879" y="858202"/>
                    </a:lnTo>
                    <a:lnTo>
                      <a:pt x="563879" y="721042"/>
                    </a:lnTo>
                    <a:cubicBezTo>
                      <a:pt x="561022" y="637222"/>
                      <a:pt x="651509" y="605790"/>
                      <a:pt x="695324" y="605790"/>
                    </a:cubicBezTo>
                    <a:cubicBezTo>
                      <a:pt x="738187" y="605790"/>
                      <a:pt x="827722" y="638175"/>
                      <a:pt x="825817" y="721042"/>
                    </a:cubicBezTo>
                    <a:lnTo>
                      <a:pt x="825817" y="858202"/>
                    </a:lnTo>
                    <a:lnTo>
                      <a:pt x="825817" y="879157"/>
                    </a:lnTo>
                    <a:lnTo>
                      <a:pt x="825817" y="890587"/>
                    </a:lnTo>
                    <a:lnTo>
                      <a:pt x="859154" y="890587"/>
                    </a:lnTo>
                    <a:lnTo>
                      <a:pt x="859154" y="495300"/>
                    </a:lnTo>
                    <a:close/>
                    <a:moveTo>
                      <a:pt x="875347" y="476250"/>
                    </a:moveTo>
                    <a:cubicBezTo>
                      <a:pt x="872489" y="483870"/>
                      <a:pt x="872489" y="892492"/>
                      <a:pt x="872489" y="892492"/>
                    </a:cubicBezTo>
                    <a:lnTo>
                      <a:pt x="905827" y="892492"/>
                    </a:lnTo>
                    <a:lnTo>
                      <a:pt x="905827" y="501967"/>
                    </a:lnTo>
                    <a:cubicBezTo>
                      <a:pt x="903922" y="497205"/>
                      <a:pt x="884872" y="480060"/>
                      <a:pt x="875347" y="476250"/>
                    </a:cubicBezTo>
                    <a:close/>
                    <a:moveTo>
                      <a:pt x="514349" y="476250"/>
                    </a:moveTo>
                    <a:cubicBezTo>
                      <a:pt x="504824" y="481012"/>
                      <a:pt x="485774" y="497205"/>
                      <a:pt x="483869" y="501967"/>
                    </a:cubicBezTo>
                    <a:lnTo>
                      <a:pt x="483869" y="892492"/>
                    </a:lnTo>
                    <a:lnTo>
                      <a:pt x="517207" y="892492"/>
                    </a:lnTo>
                    <a:cubicBezTo>
                      <a:pt x="517207" y="892492"/>
                      <a:pt x="517207" y="482917"/>
                      <a:pt x="514349" y="476250"/>
                    </a:cubicBezTo>
                    <a:close/>
                    <a:moveTo>
                      <a:pt x="1026795" y="442912"/>
                    </a:moveTo>
                    <a:lnTo>
                      <a:pt x="1097280" y="442912"/>
                    </a:lnTo>
                    <a:lnTo>
                      <a:pt x="1097280" y="510539"/>
                    </a:lnTo>
                    <a:lnTo>
                      <a:pt x="1026795" y="510539"/>
                    </a:lnTo>
                    <a:close/>
                    <a:moveTo>
                      <a:pt x="292417" y="442912"/>
                    </a:moveTo>
                    <a:lnTo>
                      <a:pt x="362902" y="442912"/>
                    </a:lnTo>
                    <a:lnTo>
                      <a:pt x="362902" y="510539"/>
                    </a:lnTo>
                    <a:lnTo>
                      <a:pt x="292417" y="510539"/>
                    </a:lnTo>
                    <a:close/>
                    <a:moveTo>
                      <a:pt x="748664" y="441960"/>
                    </a:moveTo>
                    <a:cubicBezTo>
                      <a:pt x="738187" y="441960"/>
                      <a:pt x="737234" y="447675"/>
                      <a:pt x="732472" y="458152"/>
                    </a:cubicBezTo>
                    <a:cubicBezTo>
                      <a:pt x="727709" y="468630"/>
                      <a:pt x="709612" y="478155"/>
                      <a:pt x="691514" y="478155"/>
                    </a:cubicBezTo>
                    <a:cubicBezTo>
                      <a:pt x="672464" y="477202"/>
                      <a:pt x="652462" y="461962"/>
                      <a:pt x="651509" y="450532"/>
                    </a:cubicBezTo>
                    <a:cubicBezTo>
                      <a:pt x="650557" y="441960"/>
                      <a:pt x="636269" y="440055"/>
                      <a:pt x="628649" y="443865"/>
                    </a:cubicBezTo>
                    <a:cubicBezTo>
                      <a:pt x="625792" y="445770"/>
                      <a:pt x="627697" y="449580"/>
                      <a:pt x="624839" y="450532"/>
                    </a:cubicBezTo>
                    <a:cubicBezTo>
                      <a:pt x="617219" y="454342"/>
                      <a:pt x="576262" y="454342"/>
                      <a:pt x="576262" y="454342"/>
                    </a:cubicBezTo>
                    <a:cubicBezTo>
                      <a:pt x="576262" y="454342"/>
                      <a:pt x="573404" y="463867"/>
                      <a:pt x="567689" y="463867"/>
                    </a:cubicBezTo>
                    <a:cubicBezTo>
                      <a:pt x="561974" y="463867"/>
                      <a:pt x="555307" y="461962"/>
                      <a:pt x="556259" y="453390"/>
                    </a:cubicBezTo>
                    <a:cubicBezTo>
                      <a:pt x="550544" y="451485"/>
                      <a:pt x="532447" y="462915"/>
                      <a:pt x="530542" y="466725"/>
                    </a:cubicBezTo>
                    <a:lnTo>
                      <a:pt x="530542" y="481965"/>
                    </a:lnTo>
                    <a:lnTo>
                      <a:pt x="857249" y="481965"/>
                    </a:lnTo>
                    <a:lnTo>
                      <a:pt x="857249" y="463867"/>
                    </a:lnTo>
                    <a:cubicBezTo>
                      <a:pt x="857249" y="463867"/>
                      <a:pt x="845819" y="455295"/>
                      <a:pt x="837247" y="453390"/>
                    </a:cubicBezTo>
                    <a:cubicBezTo>
                      <a:pt x="829627" y="452437"/>
                      <a:pt x="835342" y="461962"/>
                      <a:pt x="828674" y="461962"/>
                    </a:cubicBezTo>
                    <a:cubicBezTo>
                      <a:pt x="822007" y="461962"/>
                      <a:pt x="812482" y="463867"/>
                      <a:pt x="812482" y="457200"/>
                    </a:cubicBezTo>
                    <a:cubicBezTo>
                      <a:pt x="812482" y="451485"/>
                      <a:pt x="772477" y="455295"/>
                      <a:pt x="765809" y="450532"/>
                    </a:cubicBezTo>
                    <a:cubicBezTo>
                      <a:pt x="758189" y="446722"/>
                      <a:pt x="759142" y="441960"/>
                      <a:pt x="748664" y="441960"/>
                    </a:cubicBezTo>
                    <a:close/>
                    <a:moveTo>
                      <a:pt x="937260" y="426720"/>
                    </a:moveTo>
                    <a:cubicBezTo>
                      <a:pt x="951547" y="426720"/>
                      <a:pt x="963930" y="439102"/>
                      <a:pt x="963930" y="453390"/>
                    </a:cubicBezTo>
                    <a:cubicBezTo>
                      <a:pt x="963930" y="467677"/>
                      <a:pt x="952500" y="480060"/>
                      <a:pt x="937260" y="480060"/>
                    </a:cubicBezTo>
                    <a:cubicBezTo>
                      <a:pt x="922972" y="480060"/>
                      <a:pt x="910590" y="468630"/>
                      <a:pt x="910590" y="453390"/>
                    </a:cubicBezTo>
                    <a:cubicBezTo>
                      <a:pt x="910590" y="439102"/>
                      <a:pt x="922020" y="426720"/>
                      <a:pt x="937260" y="426720"/>
                    </a:cubicBezTo>
                    <a:close/>
                    <a:moveTo>
                      <a:pt x="451485" y="425767"/>
                    </a:moveTo>
                    <a:cubicBezTo>
                      <a:pt x="466725" y="425767"/>
                      <a:pt x="479107" y="438149"/>
                      <a:pt x="478155" y="452437"/>
                    </a:cubicBezTo>
                    <a:cubicBezTo>
                      <a:pt x="478155" y="466724"/>
                      <a:pt x="466725" y="479107"/>
                      <a:pt x="451485" y="479107"/>
                    </a:cubicBezTo>
                    <a:cubicBezTo>
                      <a:pt x="437197" y="479107"/>
                      <a:pt x="424815" y="467677"/>
                      <a:pt x="424815" y="452437"/>
                    </a:cubicBezTo>
                    <a:cubicBezTo>
                      <a:pt x="424815" y="438149"/>
                      <a:pt x="436245" y="425767"/>
                      <a:pt x="451485" y="425767"/>
                    </a:cubicBezTo>
                    <a:close/>
                    <a:moveTo>
                      <a:pt x="1005839" y="393382"/>
                    </a:moveTo>
                    <a:lnTo>
                      <a:pt x="1005839" y="981075"/>
                    </a:lnTo>
                    <a:lnTo>
                      <a:pt x="1120139" y="981075"/>
                    </a:lnTo>
                    <a:lnTo>
                      <a:pt x="1120139" y="393382"/>
                    </a:lnTo>
                    <a:close/>
                    <a:moveTo>
                      <a:pt x="270509" y="393382"/>
                    </a:moveTo>
                    <a:lnTo>
                      <a:pt x="270509" y="981075"/>
                    </a:lnTo>
                    <a:lnTo>
                      <a:pt x="384809" y="981075"/>
                    </a:lnTo>
                    <a:lnTo>
                      <a:pt x="384809" y="393382"/>
                    </a:lnTo>
                    <a:close/>
                    <a:moveTo>
                      <a:pt x="869632" y="372427"/>
                    </a:moveTo>
                    <a:cubicBezTo>
                      <a:pt x="884872" y="372427"/>
                      <a:pt x="896302" y="383857"/>
                      <a:pt x="896302" y="399097"/>
                    </a:cubicBezTo>
                    <a:cubicBezTo>
                      <a:pt x="896302" y="413384"/>
                      <a:pt x="884872" y="425767"/>
                      <a:pt x="869632" y="425767"/>
                    </a:cubicBezTo>
                    <a:cubicBezTo>
                      <a:pt x="855344" y="425767"/>
                      <a:pt x="842962" y="414337"/>
                      <a:pt x="842962" y="399097"/>
                    </a:cubicBezTo>
                    <a:cubicBezTo>
                      <a:pt x="842962" y="384809"/>
                      <a:pt x="854392" y="372427"/>
                      <a:pt x="869632" y="372427"/>
                    </a:cubicBezTo>
                    <a:close/>
                    <a:moveTo>
                      <a:pt x="519112" y="370522"/>
                    </a:moveTo>
                    <a:cubicBezTo>
                      <a:pt x="534352" y="370522"/>
                      <a:pt x="545782" y="382904"/>
                      <a:pt x="545782" y="397192"/>
                    </a:cubicBezTo>
                    <a:cubicBezTo>
                      <a:pt x="545782" y="411479"/>
                      <a:pt x="534352" y="423862"/>
                      <a:pt x="519112" y="423862"/>
                    </a:cubicBezTo>
                    <a:cubicBezTo>
                      <a:pt x="504824" y="423862"/>
                      <a:pt x="492442" y="411479"/>
                      <a:pt x="492442" y="397192"/>
                    </a:cubicBezTo>
                    <a:cubicBezTo>
                      <a:pt x="492442" y="382904"/>
                      <a:pt x="503872" y="370522"/>
                      <a:pt x="519112" y="370522"/>
                    </a:cubicBezTo>
                    <a:close/>
                    <a:moveTo>
                      <a:pt x="991552" y="363855"/>
                    </a:moveTo>
                    <a:lnTo>
                      <a:pt x="1003934" y="381952"/>
                    </a:lnTo>
                    <a:lnTo>
                      <a:pt x="1122997" y="381952"/>
                    </a:lnTo>
                    <a:lnTo>
                      <a:pt x="1134427" y="363855"/>
                    </a:lnTo>
                    <a:close/>
                    <a:moveTo>
                      <a:pt x="254317" y="363855"/>
                    </a:moveTo>
                    <a:lnTo>
                      <a:pt x="266699" y="381952"/>
                    </a:lnTo>
                    <a:lnTo>
                      <a:pt x="385762" y="381952"/>
                    </a:lnTo>
                    <a:lnTo>
                      <a:pt x="397192" y="363855"/>
                    </a:lnTo>
                    <a:close/>
                    <a:moveTo>
                      <a:pt x="787717" y="340995"/>
                    </a:moveTo>
                    <a:cubicBezTo>
                      <a:pt x="802957" y="340995"/>
                      <a:pt x="814387" y="353377"/>
                      <a:pt x="814387" y="367665"/>
                    </a:cubicBezTo>
                    <a:cubicBezTo>
                      <a:pt x="814387" y="381952"/>
                      <a:pt x="802957" y="394335"/>
                      <a:pt x="787717" y="394335"/>
                    </a:cubicBezTo>
                    <a:cubicBezTo>
                      <a:pt x="773429" y="394335"/>
                      <a:pt x="761047" y="382905"/>
                      <a:pt x="761047" y="367665"/>
                    </a:cubicBezTo>
                    <a:cubicBezTo>
                      <a:pt x="761047" y="353377"/>
                      <a:pt x="772477" y="340995"/>
                      <a:pt x="787717" y="340995"/>
                    </a:cubicBezTo>
                    <a:close/>
                    <a:moveTo>
                      <a:pt x="601027" y="340042"/>
                    </a:moveTo>
                    <a:cubicBezTo>
                      <a:pt x="616267" y="340042"/>
                      <a:pt x="627697" y="352424"/>
                      <a:pt x="627697" y="366712"/>
                    </a:cubicBezTo>
                    <a:cubicBezTo>
                      <a:pt x="627697" y="380999"/>
                      <a:pt x="616267" y="393382"/>
                      <a:pt x="601027" y="393382"/>
                    </a:cubicBezTo>
                    <a:cubicBezTo>
                      <a:pt x="586739" y="393382"/>
                      <a:pt x="574357" y="381952"/>
                      <a:pt x="574357" y="366712"/>
                    </a:cubicBezTo>
                    <a:cubicBezTo>
                      <a:pt x="574357" y="352424"/>
                      <a:pt x="585787" y="340042"/>
                      <a:pt x="601027" y="340042"/>
                    </a:cubicBezTo>
                    <a:close/>
                    <a:moveTo>
                      <a:pt x="1003934" y="330517"/>
                    </a:moveTo>
                    <a:lnTo>
                      <a:pt x="991552" y="348615"/>
                    </a:lnTo>
                    <a:lnTo>
                      <a:pt x="1134427" y="348615"/>
                    </a:lnTo>
                    <a:lnTo>
                      <a:pt x="1122044" y="330517"/>
                    </a:lnTo>
                    <a:close/>
                    <a:moveTo>
                      <a:pt x="267652" y="330517"/>
                    </a:moveTo>
                    <a:lnTo>
                      <a:pt x="255269" y="348615"/>
                    </a:lnTo>
                    <a:lnTo>
                      <a:pt x="399097" y="348615"/>
                    </a:lnTo>
                    <a:lnTo>
                      <a:pt x="386714" y="330517"/>
                    </a:lnTo>
                    <a:close/>
                    <a:moveTo>
                      <a:pt x="694372" y="327660"/>
                    </a:moveTo>
                    <a:cubicBezTo>
                      <a:pt x="709612" y="327660"/>
                      <a:pt x="721994" y="340042"/>
                      <a:pt x="721042" y="354330"/>
                    </a:cubicBezTo>
                    <a:cubicBezTo>
                      <a:pt x="721042" y="368617"/>
                      <a:pt x="709612" y="381000"/>
                      <a:pt x="694372" y="381000"/>
                    </a:cubicBezTo>
                    <a:cubicBezTo>
                      <a:pt x="680084" y="381000"/>
                      <a:pt x="667702" y="369570"/>
                      <a:pt x="667702" y="354330"/>
                    </a:cubicBezTo>
                    <a:cubicBezTo>
                      <a:pt x="667702" y="340042"/>
                      <a:pt x="679132" y="327660"/>
                      <a:pt x="694372" y="327660"/>
                    </a:cubicBezTo>
                    <a:close/>
                    <a:moveTo>
                      <a:pt x="698182" y="305752"/>
                    </a:moveTo>
                    <a:cubicBezTo>
                      <a:pt x="537209" y="298132"/>
                      <a:pt x="434339" y="395287"/>
                      <a:pt x="399097" y="439102"/>
                    </a:cubicBezTo>
                    <a:lnTo>
                      <a:pt x="399097" y="577215"/>
                    </a:lnTo>
                    <a:cubicBezTo>
                      <a:pt x="403859" y="577215"/>
                      <a:pt x="412432" y="576262"/>
                      <a:pt x="419099" y="572452"/>
                    </a:cubicBezTo>
                    <a:cubicBezTo>
                      <a:pt x="427672" y="566737"/>
                      <a:pt x="461962" y="416242"/>
                      <a:pt x="686752" y="412432"/>
                    </a:cubicBezTo>
                    <a:cubicBezTo>
                      <a:pt x="912494" y="408622"/>
                      <a:pt x="962024" y="554355"/>
                      <a:pt x="966787" y="567690"/>
                    </a:cubicBezTo>
                    <a:cubicBezTo>
                      <a:pt x="970597" y="577215"/>
                      <a:pt x="983932" y="578167"/>
                      <a:pt x="990599" y="577215"/>
                    </a:cubicBezTo>
                    <a:lnTo>
                      <a:pt x="990599" y="443865"/>
                    </a:lnTo>
                    <a:cubicBezTo>
                      <a:pt x="990599" y="444817"/>
                      <a:pt x="989647" y="444817"/>
                      <a:pt x="988694" y="444817"/>
                    </a:cubicBezTo>
                    <a:cubicBezTo>
                      <a:pt x="930592" y="362902"/>
                      <a:pt x="863917" y="313372"/>
                      <a:pt x="698182" y="305752"/>
                    </a:cubicBezTo>
                    <a:close/>
                    <a:moveTo>
                      <a:pt x="1062990" y="263842"/>
                    </a:moveTo>
                    <a:cubicBezTo>
                      <a:pt x="1053465" y="263842"/>
                      <a:pt x="1044892" y="269557"/>
                      <a:pt x="1044892" y="278130"/>
                    </a:cubicBezTo>
                    <a:cubicBezTo>
                      <a:pt x="1044892" y="285750"/>
                      <a:pt x="1053465" y="292417"/>
                      <a:pt x="1062990" y="292417"/>
                    </a:cubicBezTo>
                    <a:cubicBezTo>
                      <a:pt x="1073467" y="292417"/>
                      <a:pt x="1081087" y="286702"/>
                      <a:pt x="1081087" y="278130"/>
                    </a:cubicBezTo>
                    <a:cubicBezTo>
                      <a:pt x="1081087" y="270510"/>
                      <a:pt x="1072515" y="263842"/>
                      <a:pt x="1062990" y="263842"/>
                    </a:cubicBezTo>
                    <a:close/>
                    <a:moveTo>
                      <a:pt x="327659" y="263842"/>
                    </a:moveTo>
                    <a:cubicBezTo>
                      <a:pt x="317182" y="263842"/>
                      <a:pt x="309562" y="269557"/>
                      <a:pt x="309562" y="278130"/>
                    </a:cubicBezTo>
                    <a:cubicBezTo>
                      <a:pt x="309562" y="285750"/>
                      <a:pt x="318134" y="292417"/>
                      <a:pt x="327659" y="292417"/>
                    </a:cubicBezTo>
                    <a:cubicBezTo>
                      <a:pt x="338137" y="292417"/>
                      <a:pt x="345757" y="286702"/>
                      <a:pt x="345757" y="278130"/>
                    </a:cubicBezTo>
                    <a:cubicBezTo>
                      <a:pt x="345757" y="270510"/>
                      <a:pt x="337184" y="263842"/>
                      <a:pt x="327659" y="263842"/>
                    </a:cubicBezTo>
                    <a:close/>
                    <a:moveTo>
                      <a:pt x="1062990" y="249555"/>
                    </a:moveTo>
                    <a:cubicBezTo>
                      <a:pt x="1082040" y="249555"/>
                      <a:pt x="1097280" y="261937"/>
                      <a:pt x="1097280" y="278130"/>
                    </a:cubicBezTo>
                    <a:cubicBezTo>
                      <a:pt x="1097280" y="294322"/>
                      <a:pt x="1082040" y="306705"/>
                      <a:pt x="1062990" y="306705"/>
                    </a:cubicBezTo>
                    <a:cubicBezTo>
                      <a:pt x="1043940" y="306705"/>
                      <a:pt x="1028700" y="294322"/>
                      <a:pt x="1028700" y="278130"/>
                    </a:cubicBezTo>
                    <a:cubicBezTo>
                      <a:pt x="1028700" y="261937"/>
                      <a:pt x="1043940" y="249555"/>
                      <a:pt x="1062990" y="249555"/>
                    </a:cubicBezTo>
                    <a:close/>
                    <a:moveTo>
                      <a:pt x="327659" y="249555"/>
                    </a:moveTo>
                    <a:cubicBezTo>
                      <a:pt x="346709" y="249555"/>
                      <a:pt x="361949" y="261937"/>
                      <a:pt x="361949" y="278130"/>
                    </a:cubicBezTo>
                    <a:cubicBezTo>
                      <a:pt x="361949" y="294322"/>
                      <a:pt x="346709" y="306705"/>
                      <a:pt x="327659" y="306705"/>
                    </a:cubicBezTo>
                    <a:cubicBezTo>
                      <a:pt x="307657" y="306705"/>
                      <a:pt x="292417" y="294322"/>
                      <a:pt x="293369" y="278130"/>
                    </a:cubicBezTo>
                    <a:cubicBezTo>
                      <a:pt x="293369" y="261937"/>
                      <a:pt x="308609" y="249555"/>
                      <a:pt x="327659" y="249555"/>
                    </a:cubicBezTo>
                    <a:close/>
                    <a:moveTo>
                      <a:pt x="1003934" y="240030"/>
                    </a:moveTo>
                    <a:lnTo>
                      <a:pt x="1003934" y="314325"/>
                    </a:lnTo>
                    <a:lnTo>
                      <a:pt x="1122044" y="314325"/>
                    </a:lnTo>
                    <a:lnTo>
                      <a:pt x="1122044" y="240030"/>
                    </a:lnTo>
                    <a:close/>
                    <a:moveTo>
                      <a:pt x="267652" y="240030"/>
                    </a:moveTo>
                    <a:lnTo>
                      <a:pt x="267652" y="314325"/>
                    </a:lnTo>
                    <a:lnTo>
                      <a:pt x="386714" y="314325"/>
                    </a:lnTo>
                    <a:lnTo>
                      <a:pt x="386714" y="240030"/>
                    </a:lnTo>
                    <a:close/>
                    <a:moveTo>
                      <a:pt x="995362" y="211455"/>
                    </a:moveTo>
                    <a:lnTo>
                      <a:pt x="1002982" y="229552"/>
                    </a:lnTo>
                    <a:lnTo>
                      <a:pt x="1122044" y="229552"/>
                    </a:lnTo>
                    <a:lnTo>
                      <a:pt x="1129664" y="211455"/>
                    </a:lnTo>
                    <a:close/>
                    <a:moveTo>
                      <a:pt x="260032" y="211455"/>
                    </a:moveTo>
                    <a:lnTo>
                      <a:pt x="267652" y="229552"/>
                    </a:lnTo>
                    <a:lnTo>
                      <a:pt x="387667" y="229552"/>
                    </a:lnTo>
                    <a:lnTo>
                      <a:pt x="395287" y="211455"/>
                    </a:lnTo>
                    <a:close/>
                    <a:moveTo>
                      <a:pt x="1064894" y="146685"/>
                    </a:moveTo>
                    <a:lnTo>
                      <a:pt x="1002029" y="197167"/>
                    </a:lnTo>
                    <a:lnTo>
                      <a:pt x="1122997" y="197167"/>
                    </a:lnTo>
                    <a:close/>
                    <a:moveTo>
                      <a:pt x="325754" y="146685"/>
                    </a:moveTo>
                    <a:lnTo>
                      <a:pt x="266699" y="197167"/>
                    </a:lnTo>
                    <a:lnTo>
                      <a:pt x="388619" y="197167"/>
                    </a:lnTo>
                    <a:close/>
                    <a:moveTo>
                      <a:pt x="687704" y="0"/>
                    </a:moveTo>
                    <a:lnTo>
                      <a:pt x="701992" y="0"/>
                    </a:lnTo>
                    <a:cubicBezTo>
                      <a:pt x="701992" y="0"/>
                      <a:pt x="702944" y="81915"/>
                      <a:pt x="702944" y="104775"/>
                    </a:cubicBezTo>
                    <a:cubicBezTo>
                      <a:pt x="724852" y="108585"/>
                      <a:pt x="723899" y="127635"/>
                      <a:pt x="719137" y="132397"/>
                    </a:cubicBezTo>
                    <a:cubicBezTo>
                      <a:pt x="724852" y="132397"/>
                      <a:pt x="734377" y="137160"/>
                      <a:pt x="737234" y="144780"/>
                    </a:cubicBezTo>
                    <a:cubicBezTo>
                      <a:pt x="740092" y="153352"/>
                      <a:pt x="738187" y="158115"/>
                      <a:pt x="732472" y="162877"/>
                    </a:cubicBezTo>
                    <a:cubicBezTo>
                      <a:pt x="739139" y="162877"/>
                      <a:pt x="783907" y="166687"/>
                      <a:pt x="784859" y="196215"/>
                    </a:cubicBezTo>
                    <a:cubicBezTo>
                      <a:pt x="785812" y="225742"/>
                      <a:pt x="762952" y="229552"/>
                      <a:pt x="755332" y="231457"/>
                    </a:cubicBezTo>
                    <a:cubicBezTo>
                      <a:pt x="782954" y="240982"/>
                      <a:pt x="786764" y="258127"/>
                      <a:pt x="786764" y="273367"/>
                    </a:cubicBezTo>
                    <a:cubicBezTo>
                      <a:pt x="800099" y="267652"/>
                      <a:pt x="811529" y="256222"/>
                      <a:pt x="840104" y="261937"/>
                    </a:cubicBezTo>
                    <a:cubicBezTo>
                      <a:pt x="858202" y="265747"/>
                      <a:pt x="866774" y="271462"/>
                      <a:pt x="872489" y="293370"/>
                    </a:cubicBezTo>
                    <a:cubicBezTo>
                      <a:pt x="886777" y="281940"/>
                      <a:pt x="906779" y="286702"/>
                      <a:pt x="902017" y="284797"/>
                    </a:cubicBezTo>
                    <a:cubicBezTo>
                      <a:pt x="897254" y="282892"/>
                      <a:pt x="890587" y="272415"/>
                      <a:pt x="899159" y="257175"/>
                    </a:cubicBezTo>
                    <a:cubicBezTo>
                      <a:pt x="907732" y="241935"/>
                      <a:pt x="951547" y="240030"/>
                      <a:pt x="955357" y="263842"/>
                    </a:cubicBezTo>
                    <a:cubicBezTo>
                      <a:pt x="958214" y="287655"/>
                      <a:pt x="937259" y="292417"/>
                      <a:pt x="925829" y="294322"/>
                    </a:cubicBezTo>
                    <a:cubicBezTo>
                      <a:pt x="942022" y="309562"/>
                      <a:pt x="930592" y="321945"/>
                      <a:pt x="935354" y="320992"/>
                    </a:cubicBezTo>
                    <a:cubicBezTo>
                      <a:pt x="940117" y="319087"/>
                      <a:pt x="952499" y="317182"/>
                      <a:pt x="962977" y="324802"/>
                    </a:cubicBezTo>
                    <a:cubicBezTo>
                      <a:pt x="971549" y="331470"/>
                      <a:pt x="973454" y="341947"/>
                      <a:pt x="974407" y="345757"/>
                    </a:cubicBezTo>
                    <a:lnTo>
                      <a:pt x="988694" y="319087"/>
                    </a:lnTo>
                    <a:lnTo>
                      <a:pt x="988694" y="232410"/>
                    </a:lnTo>
                    <a:lnTo>
                      <a:pt x="978217" y="210502"/>
                    </a:lnTo>
                    <a:lnTo>
                      <a:pt x="967739" y="210502"/>
                    </a:lnTo>
                    <a:lnTo>
                      <a:pt x="967739" y="197167"/>
                    </a:lnTo>
                    <a:lnTo>
                      <a:pt x="981074" y="197167"/>
                    </a:lnTo>
                    <a:lnTo>
                      <a:pt x="1046797" y="141922"/>
                    </a:lnTo>
                    <a:cubicBezTo>
                      <a:pt x="1046797" y="141922"/>
                      <a:pt x="1048702" y="125730"/>
                      <a:pt x="1047749" y="123825"/>
                    </a:cubicBezTo>
                    <a:cubicBezTo>
                      <a:pt x="1037272" y="105727"/>
                      <a:pt x="1055369" y="98107"/>
                      <a:pt x="1055369" y="98107"/>
                    </a:cubicBezTo>
                    <a:lnTo>
                      <a:pt x="1066799" y="46672"/>
                    </a:lnTo>
                    <a:lnTo>
                      <a:pt x="1078229" y="98107"/>
                    </a:lnTo>
                    <a:cubicBezTo>
                      <a:pt x="1078229" y="98107"/>
                      <a:pt x="1092517" y="107632"/>
                      <a:pt x="1083944" y="124777"/>
                    </a:cubicBezTo>
                    <a:cubicBezTo>
                      <a:pt x="1083944" y="125730"/>
                      <a:pt x="1083944" y="143827"/>
                      <a:pt x="1083944" y="143827"/>
                    </a:cubicBezTo>
                    <a:lnTo>
                      <a:pt x="1145857" y="197167"/>
                    </a:lnTo>
                    <a:lnTo>
                      <a:pt x="1159192" y="197167"/>
                    </a:lnTo>
                    <a:lnTo>
                      <a:pt x="1159192" y="210502"/>
                    </a:lnTo>
                    <a:lnTo>
                      <a:pt x="1148714" y="210502"/>
                    </a:lnTo>
                    <a:lnTo>
                      <a:pt x="1138237" y="232410"/>
                    </a:lnTo>
                    <a:lnTo>
                      <a:pt x="1138237" y="320040"/>
                    </a:lnTo>
                    <a:lnTo>
                      <a:pt x="1159192" y="357187"/>
                    </a:lnTo>
                    <a:lnTo>
                      <a:pt x="1135379" y="391477"/>
                    </a:lnTo>
                    <a:lnTo>
                      <a:pt x="1135379" y="401002"/>
                    </a:lnTo>
                    <a:lnTo>
                      <a:pt x="1364932" y="401002"/>
                    </a:lnTo>
                    <a:lnTo>
                      <a:pt x="1364932" y="415290"/>
                    </a:lnTo>
                    <a:lnTo>
                      <a:pt x="1134427" y="415290"/>
                    </a:lnTo>
                    <a:lnTo>
                      <a:pt x="1134427" y="461962"/>
                    </a:lnTo>
                    <a:lnTo>
                      <a:pt x="1381124" y="461962"/>
                    </a:lnTo>
                    <a:lnTo>
                      <a:pt x="1381124" y="475297"/>
                    </a:lnTo>
                    <a:lnTo>
                      <a:pt x="1134427" y="475297"/>
                    </a:lnTo>
                    <a:lnTo>
                      <a:pt x="1134427" y="489585"/>
                    </a:lnTo>
                    <a:lnTo>
                      <a:pt x="1383982" y="489585"/>
                    </a:lnTo>
                    <a:lnTo>
                      <a:pt x="1383982" y="501967"/>
                    </a:lnTo>
                    <a:lnTo>
                      <a:pt x="1135379" y="501967"/>
                    </a:lnTo>
                    <a:lnTo>
                      <a:pt x="1135379" y="873442"/>
                    </a:lnTo>
                    <a:lnTo>
                      <a:pt x="1362074" y="873442"/>
                    </a:lnTo>
                    <a:lnTo>
                      <a:pt x="1362074" y="885825"/>
                    </a:lnTo>
                    <a:lnTo>
                      <a:pt x="1135379" y="885825"/>
                    </a:lnTo>
                    <a:lnTo>
                      <a:pt x="1135379" y="979170"/>
                    </a:lnTo>
                    <a:lnTo>
                      <a:pt x="1354454" y="979170"/>
                    </a:lnTo>
                    <a:lnTo>
                      <a:pt x="1354454" y="991552"/>
                    </a:lnTo>
                    <a:lnTo>
                      <a:pt x="1135379" y="991552"/>
                    </a:lnTo>
                    <a:lnTo>
                      <a:pt x="991552" y="991552"/>
                    </a:lnTo>
                    <a:lnTo>
                      <a:pt x="991552" y="984885"/>
                    </a:lnTo>
                    <a:lnTo>
                      <a:pt x="915352" y="902970"/>
                    </a:lnTo>
                    <a:lnTo>
                      <a:pt x="473392" y="902970"/>
                    </a:lnTo>
                    <a:lnTo>
                      <a:pt x="399097" y="984885"/>
                    </a:lnTo>
                    <a:lnTo>
                      <a:pt x="399097" y="991552"/>
                    </a:lnTo>
                    <a:lnTo>
                      <a:pt x="255269" y="991552"/>
                    </a:lnTo>
                    <a:lnTo>
                      <a:pt x="36194" y="991552"/>
                    </a:lnTo>
                    <a:lnTo>
                      <a:pt x="36194" y="979170"/>
                    </a:lnTo>
                    <a:lnTo>
                      <a:pt x="255269" y="979170"/>
                    </a:lnTo>
                    <a:lnTo>
                      <a:pt x="255269" y="885825"/>
                    </a:lnTo>
                    <a:lnTo>
                      <a:pt x="28574" y="885825"/>
                    </a:lnTo>
                    <a:lnTo>
                      <a:pt x="28574" y="873442"/>
                    </a:lnTo>
                    <a:lnTo>
                      <a:pt x="256222" y="873442"/>
                    </a:lnTo>
                    <a:lnTo>
                      <a:pt x="256222" y="501015"/>
                    </a:lnTo>
                    <a:lnTo>
                      <a:pt x="6667" y="501015"/>
                    </a:lnTo>
                    <a:lnTo>
                      <a:pt x="6667" y="488632"/>
                    </a:lnTo>
                    <a:lnTo>
                      <a:pt x="255269" y="488632"/>
                    </a:lnTo>
                    <a:lnTo>
                      <a:pt x="255269" y="474345"/>
                    </a:lnTo>
                    <a:lnTo>
                      <a:pt x="8572" y="474345"/>
                    </a:lnTo>
                    <a:lnTo>
                      <a:pt x="8572" y="461962"/>
                    </a:lnTo>
                    <a:lnTo>
                      <a:pt x="255269" y="461962"/>
                    </a:lnTo>
                    <a:lnTo>
                      <a:pt x="255269" y="414337"/>
                    </a:lnTo>
                    <a:lnTo>
                      <a:pt x="25717" y="414337"/>
                    </a:lnTo>
                    <a:lnTo>
                      <a:pt x="25717" y="400050"/>
                    </a:lnTo>
                    <a:lnTo>
                      <a:pt x="255269" y="400050"/>
                    </a:lnTo>
                    <a:lnTo>
                      <a:pt x="255269" y="390525"/>
                    </a:lnTo>
                    <a:lnTo>
                      <a:pt x="231457" y="356235"/>
                    </a:lnTo>
                    <a:lnTo>
                      <a:pt x="252412" y="319087"/>
                    </a:lnTo>
                    <a:lnTo>
                      <a:pt x="252412" y="231457"/>
                    </a:lnTo>
                    <a:lnTo>
                      <a:pt x="241934" y="209550"/>
                    </a:lnTo>
                    <a:lnTo>
                      <a:pt x="231457" y="209550"/>
                    </a:lnTo>
                    <a:lnTo>
                      <a:pt x="231457" y="196215"/>
                    </a:lnTo>
                    <a:lnTo>
                      <a:pt x="244792" y="196215"/>
                    </a:lnTo>
                    <a:lnTo>
                      <a:pt x="306704" y="142875"/>
                    </a:lnTo>
                    <a:cubicBezTo>
                      <a:pt x="306704" y="142875"/>
                      <a:pt x="306704" y="124777"/>
                      <a:pt x="306704" y="123825"/>
                    </a:cubicBezTo>
                    <a:cubicBezTo>
                      <a:pt x="299084" y="106680"/>
                      <a:pt x="312419" y="97155"/>
                      <a:pt x="312419" y="97155"/>
                    </a:cubicBezTo>
                    <a:lnTo>
                      <a:pt x="323849" y="45720"/>
                    </a:lnTo>
                    <a:lnTo>
                      <a:pt x="335279" y="97155"/>
                    </a:lnTo>
                    <a:cubicBezTo>
                      <a:pt x="335279" y="97155"/>
                      <a:pt x="354329" y="104775"/>
                      <a:pt x="342899" y="122872"/>
                    </a:cubicBezTo>
                    <a:cubicBezTo>
                      <a:pt x="341947" y="124777"/>
                      <a:pt x="343852" y="140970"/>
                      <a:pt x="343852" y="140970"/>
                    </a:cubicBezTo>
                    <a:lnTo>
                      <a:pt x="409574" y="196215"/>
                    </a:lnTo>
                    <a:lnTo>
                      <a:pt x="422909" y="196215"/>
                    </a:lnTo>
                    <a:lnTo>
                      <a:pt x="422909" y="209550"/>
                    </a:lnTo>
                    <a:lnTo>
                      <a:pt x="412432" y="209550"/>
                    </a:lnTo>
                    <a:lnTo>
                      <a:pt x="401954" y="231457"/>
                    </a:lnTo>
                    <a:lnTo>
                      <a:pt x="401954" y="319087"/>
                    </a:lnTo>
                    <a:lnTo>
                      <a:pt x="415289" y="344805"/>
                    </a:lnTo>
                    <a:cubicBezTo>
                      <a:pt x="416242" y="340995"/>
                      <a:pt x="418147" y="329565"/>
                      <a:pt x="426719" y="323850"/>
                    </a:cubicBezTo>
                    <a:cubicBezTo>
                      <a:pt x="437197" y="317182"/>
                      <a:pt x="449579" y="319087"/>
                      <a:pt x="454342" y="320040"/>
                    </a:cubicBezTo>
                    <a:cubicBezTo>
                      <a:pt x="459104" y="320992"/>
                      <a:pt x="447674" y="308610"/>
                      <a:pt x="463867" y="293370"/>
                    </a:cubicBezTo>
                    <a:cubicBezTo>
                      <a:pt x="452437" y="291465"/>
                      <a:pt x="430529" y="286702"/>
                      <a:pt x="434339" y="262890"/>
                    </a:cubicBezTo>
                    <a:cubicBezTo>
                      <a:pt x="437197" y="240030"/>
                      <a:pt x="481964" y="240982"/>
                      <a:pt x="490537" y="256222"/>
                    </a:cubicBezTo>
                    <a:cubicBezTo>
                      <a:pt x="498157" y="271462"/>
                      <a:pt x="492442" y="281940"/>
                      <a:pt x="487679" y="283845"/>
                    </a:cubicBezTo>
                    <a:cubicBezTo>
                      <a:pt x="482917" y="285750"/>
                      <a:pt x="502919" y="280987"/>
                      <a:pt x="517207" y="292417"/>
                    </a:cubicBezTo>
                    <a:cubicBezTo>
                      <a:pt x="522922" y="269557"/>
                      <a:pt x="532447" y="264795"/>
                      <a:pt x="549592" y="260985"/>
                    </a:cubicBezTo>
                    <a:cubicBezTo>
                      <a:pt x="578167" y="255270"/>
                      <a:pt x="589597" y="267652"/>
                      <a:pt x="602932" y="272415"/>
                    </a:cubicBezTo>
                    <a:cubicBezTo>
                      <a:pt x="603884" y="257175"/>
                      <a:pt x="606742" y="240982"/>
                      <a:pt x="634364" y="230505"/>
                    </a:cubicBezTo>
                    <a:cubicBezTo>
                      <a:pt x="627697" y="228600"/>
                      <a:pt x="602932" y="223837"/>
                      <a:pt x="603884" y="194310"/>
                    </a:cubicBezTo>
                    <a:cubicBezTo>
                      <a:pt x="604837" y="165735"/>
                      <a:pt x="651509" y="162877"/>
                      <a:pt x="657224" y="162877"/>
                    </a:cubicBezTo>
                    <a:cubicBezTo>
                      <a:pt x="652462" y="158115"/>
                      <a:pt x="649604" y="152400"/>
                      <a:pt x="652462" y="144780"/>
                    </a:cubicBezTo>
                    <a:cubicBezTo>
                      <a:pt x="654367" y="137160"/>
                      <a:pt x="664844" y="132397"/>
                      <a:pt x="670559" y="132397"/>
                    </a:cubicBezTo>
                    <a:cubicBezTo>
                      <a:pt x="665797" y="127635"/>
                      <a:pt x="665797" y="108585"/>
                      <a:pt x="686752" y="104775"/>
                    </a:cubicBezTo>
                    <a:cubicBezTo>
                      <a:pt x="686752" y="81915"/>
                      <a:pt x="687704" y="0"/>
                      <a:pt x="687704" y="0"/>
                    </a:cubicBezTo>
                    <a:close/>
                  </a:path>
                </a:pathLst>
              </a:custGeom>
              <a:solidFill>
                <a:srgbClr val="FFFFFF"/>
              </a:solidFill>
              <a:ln w="9525" cap="flat">
                <a:noFill/>
                <a:prstDash val="solid"/>
                <a:miter/>
              </a:ln>
            </p:spPr>
            <p:txBody>
              <a:bodyPr anchor="ctr"/>
              <a:lstStyle/>
              <a:p>
                <a:pPr algn="ctr"/>
                <a:endParaRPr/>
              </a:p>
            </p:txBody>
          </p:sp>
          <p:sp>
            <p:nvSpPr>
              <p:cNvPr id="25" name="iṧ1íḋè">
                <a:extLst>
                  <a:ext uri="{FF2B5EF4-FFF2-40B4-BE49-F238E27FC236}">
                    <a16:creationId xmlns:a16="http://schemas.microsoft.com/office/drawing/2014/main" xmlns="" id="{8A81873C-702F-43D4-9AA7-E68DFDDA4F0B}"/>
                  </a:ext>
                </a:extLst>
              </p:cNvPr>
              <p:cNvSpPr/>
              <p:nvPr/>
            </p:nvSpPr>
            <p:spPr>
              <a:xfrm>
                <a:off x="2665571" y="3886676"/>
                <a:ext cx="447675" cy="104775"/>
              </a:xfrm>
              <a:custGeom>
                <a:avLst/>
                <a:gdLst>
                  <a:gd name="connsiteX0" fmla="*/ 7144 w 447675"/>
                  <a:gd name="connsiteY0" fmla="*/ 36671 h 104775"/>
                  <a:gd name="connsiteX1" fmla="*/ 7144 w 447675"/>
                  <a:gd name="connsiteY1" fmla="*/ 23336 h 104775"/>
                  <a:gd name="connsiteX2" fmla="*/ 10954 w 447675"/>
                  <a:gd name="connsiteY2" fmla="*/ 23336 h 104775"/>
                  <a:gd name="connsiteX3" fmla="*/ 41434 w 447675"/>
                  <a:gd name="connsiteY3" fmla="*/ 17621 h 104775"/>
                  <a:gd name="connsiteX4" fmla="*/ 50006 w 447675"/>
                  <a:gd name="connsiteY4" fmla="*/ 7144 h 104775"/>
                  <a:gd name="connsiteX5" fmla="*/ 75724 w 447675"/>
                  <a:gd name="connsiteY5" fmla="*/ 7144 h 104775"/>
                  <a:gd name="connsiteX6" fmla="*/ 75724 w 447675"/>
                  <a:gd name="connsiteY6" fmla="*/ 100489 h 104775"/>
                  <a:gd name="connsiteX7" fmla="*/ 44291 w 447675"/>
                  <a:gd name="connsiteY7" fmla="*/ 100489 h 104775"/>
                  <a:gd name="connsiteX8" fmla="*/ 44291 w 447675"/>
                  <a:gd name="connsiteY8" fmla="*/ 35719 h 104775"/>
                  <a:gd name="connsiteX9" fmla="*/ 7144 w 447675"/>
                  <a:gd name="connsiteY9" fmla="*/ 35719 h 104775"/>
                  <a:gd name="connsiteX10" fmla="*/ 7144 w 447675"/>
                  <a:gd name="connsiteY10" fmla="*/ 36671 h 104775"/>
                  <a:gd name="connsiteX11" fmla="*/ 132874 w 447675"/>
                  <a:gd name="connsiteY11" fmla="*/ 38576 h 104775"/>
                  <a:gd name="connsiteX12" fmla="*/ 139541 w 447675"/>
                  <a:gd name="connsiteY12" fmla="*/ 52864 h 104775"/>
                  <a:gd name="connsiteX13" fmla="*/ 155734 w 447675"/>
                  <a:gd name="connsiteY13" fmla="*/ 55721 h 104775"/>
                  <a:gd name="connsiteX14" fmla="*/ 170974 w 447675"/>
                  <a:gd name="connsiteY14" fmla="*/ 51911 h 104775"/>
                  <a:gd name="connsiteX15" fmla="*/ 178594 w 447675"/>
                  <a:gd name="connsiteY15" fmla="*/ 39529 h 104775"/>
                  <a:gd name="connsiteX16" fmla="*/ 172879 w 447675"/>
                  <a:gd name="connsiteY16" fmla="*/ 27146 h 104775"/>
                  <a:gd name="connsiteX17" fmla="*/ 154781 w 447675"/>
                  <a:gd name="connsiteY17" fmla="*/ 22384 h 104775"/>
                  <a:gd name="connsiteX18" fmla="*/ 140494 w 447675"/>
                  <a:gd name="connsiteY18" fmla="*/ 25241 h 104775"/>
                  <a:gd name="connsiteX19" fmla="*/ 132874 w 447675"/>
                  <a:gd name="connsiteY19" fmla="*/ 38576 h 104775"/>
                  <a:gd name="connsiteX20" fmla="*/ 132874 w 447675"/>
                  <a:gd name="connsiteY20" fmla="*/ 38576 h 104775"/>
                  <a:gd name="connsiteX21" fmla="*/ 105251 w 447675"/>
                  <a:gd name="connsiteY21" fmla="*/ 79534 h 104775"/>
                  <a:gd name="connsiteX22" fmla="*/ 136684 w 447675"/>
                  <a:gd name="connsiteY22" fmla="*/ 79534 h 104775"/>
                  <a:gd name="connsiteX23" fmla="*/ 142399 w 447675"/>
                  <a:gd name="connsiteY23" fmla="*/ 86201 h 104775"/>
                  <a:gd name="connsiteX24" fmla="*/ 154781 w 447675"/>
                  <a:gd name="connsiteY24" fmla="*/ 88106 h 104775"/>
                  <a:gd name="connsiteX25" fmla="*/ 172879 w 447675"/>
                  <a:gd name="connsiteY25" fmla="*/ 82391 h 104775"/>
                  <a:gd name="connsiteX26" fmla="*/ 181451 w 447675"/>
                  <a:gd name="connsiteY26" fmla="*/ 62389 h 104775"/>
                  <a:gd name="connsiteX27" fmla="*/ 180499 w 447675"/>
                  <a:gd name="connsiteY27" fmla="*/ 62389 h 104775"/>
                  <a:gd name="connsiteX28" fmla="*/ 167164 w 447675"/>
                  <a:gd name="connsiteY28" fmla="*/ 69056 h 104775"/>
                  <a:gd name="connsiteX29" fmla="*/ 150971 w 447675"/>
                  <a:gd name="connsiteY29" fmla="*/ 70961 h 104775"/>
                  <a:gd name="connsiteX30" fmla="*/ 116681 w 447675"/>
                  <a:gd name="connsiteY30" fmla="*/ 62389 h 104775"/>
                  <a:gd name="connsiteX31" fmla="*/ 103346 w 447675"/>
                  <a:gd name="connsiteY31" fmla="*/ 41434 h 104775"/>
                  <a:gd name="connsiteX32" fmla="*/ 118586 w 447675"/>
                  <a:gd name="connsiteY32" fmla="*/ 15716 h 104775"/>
                  <a:gd name="connsiteX33" fmla="*/ 156686 w 447675"/>
                  <a:gd name="connsiteY33" fmla="*/ 7144 h 104775"/>
                  <a:gd name="connsiteX34" fmla="*/ 198596 w 447675"/>
                  <a:gd name="connsiteY34" fmla="*/ 18574 h 104775"/>
                  <a:gd name="connsiteX35" fmla="*/ 212884 w 447675"/>
                  <a:gd name="connsiteY35" fmla="*/ 54769 h 104775"/>
                  <a:gd name="connsiteX36" fmla="*/ 194786 w 447675"/>
                  <a:gd name="connsiteY36" fmla="*/ 91916 h 104775"/>
                  <a:gd name="connsiteX37" fmla="*/ 155734 w 447675"/>
                  <a:gd name="connsiteY37" fmla="*/ 102394 h 104775"/>
                  <a:gd name="connsiteX38" fmla="*/ 122396 w 447675"/>
                  <a:gd name="connsiteY38" fmla="*/ 95726 h 104775"/>
                  <a:gd name="connsiteX39" fmla="*/ 105251 w 447675"/>
                  <a:gd name="connsiteY39" fmla="*/ 79534 h 104775"/>
                  <a:gd name="connsiteX40" fmla="*/ 105251 w 447675"/>
                  <a:gd name="connsiteY40" fmla="*/ 79534 h 104775"/>
                  <a:gd name="connsiteX41" fmla="*/ 221456 w 447675"/>
                  <a:gd name="connsiteY41" fmla="*/ 54769 h 104775"/>
                  <a:gd name="connsiteX42" fmla="*/ 234791 w 447675"/>
                  <a:gd name="connsiteY42" fmla="*/ 18574 h 104775"/>
                  <a:gd name="connsiteX43" fmla="*/ 276701 w 447675"/>
                  <a:gd name="connsiteY43" fmla="*/ 7144 h 104775"/>
                  <a:gd name="connsiteX44" fmla="*/ 317659 w 447675"/>
                  <a:gd name="connsiteY44" fmla="*/ 18574 h 104775"/>
                  <a:gd name="connsiteX45" fmla="*/ 330994 w 447675"/>
                  <a:gd name="connsiteY45" fmla="*/ 54769 h 104775"/>
                  <a:gd name="connsiteX46" fmla="*/ 317659 w 447675"/>
                  <a:gd name="connsiteY46" fmla="*/ 90964 h 104775"/>
                  <a:gd name="connsiteX47" fmla="*/ 275749 w 447675"/>
                  <a:gd name="connsiteY47" fmla="*/ 102394 h 104775"/>
                  <a:gd name="connsiteX48" fmla="*/ 234791 w 447675"/>
                  <a:gd name="connsiteY48" fmla="*/ 90964 h 104775"/>
                  <a:gd name="connsiteX49" fmla="*/ 221456 w 447675"/>
                  <a:gd name="connsiteY49" fmla="*/ 54769 h 104775"/>
                  <a:gd name="connsiteX50" fmla="*/ 221456 w 447675"/>
                  <a:gd name="connsiteY50" fmla="*/ 54769 h 104775"/>
                  <a:gd name="connsiteX51" fmla="*/ 253841 w 447675"/>
                  <a:gd name="connsiteY51" fmla="*/ 54769 h 104775"/>
                  <a:gd name="connsiteX52" fmla="*/ 258604 w 447675"/>
                  <a:gd name="connsiteY52" fmla="*/ 80486 h 104775"/>
                  <a:gd name="connsiteX53" fmla="*/ 276701 w 447675"/>
                  <a:gd name="connsiteY53" fmla="*/ 88106 h 104775"/>
                  <a:gd name="connsiteX54" fmla="*/ 294799 w 447675"/>
                  <a:gd name="connsiteY54" fmla="*/ 80486 h 104775"/>
                  <a:gd name="connsiteX55" fmla="*/ 299561 w 447675"/>
                  <a:gd name="connsiteY55" fmla="*/ 54769 h 104775"/>
                  <a:gd name="connsiteX56" fmla="*/ 294799 w 447675"/>
                  <a:gd name="connsiteY56" fmla="*/ 29051 h 104775"/>
                  <a:gd name="connsiteX57" fmla="*/ 276701 w 447675"/>
                  <a:gd name="connsiteY57" fmla="*/ 21431 h 104775"/>
                  <a:gd name="connsiteX58" fmla="*/ 258604 w 447675"/>
                  <a:gd name="connsiteY58" fmla="*/ 29051 h 104775"/>
                  <a:gd name="connsiteX59" fmla="*/ 253841 w 447675"/>
                  <a:gd name="connsiteY59" fmla="*/ 54769 h 104775"/>
                  <a:gd name="connsiteX60" fmla="*/ 253841 w 447675"/>
                  <a:gd name="connsiteY60" fmla="*/ 54769 h 104775"/>
                  <a:gd name="connsiteX61" fmla="*/ 371951 w 447675"/>
                  <a:gd name="connsiteY61" fmla="*/ 40481 h 104775"/>
                  <a:gd name="connsiteX62" fmla="*/ 341471 w 447675"/>
                  <a:gd name="connsiteY62" fmla="*/ 40481 h 104775"/>
                  <a:gd name="connsiteX63" fmla="*/ 362426 w 447675"/>
                  <a:gd name="connsiteY63" fmla="*/ 12859 h 104775"/>
                  <a:gd name="connsiteX64" fmla="*/ 393859 w 447675"/>
                  <a:gd name="connsiteY64" fmla="*/ 8096 h 104775"/>
                  <a:gd name="connsiteX65" fmla="*/ 432911 w 447675"/>
                  <a:gd name="connsiteY65" fmla="*/ 15716 h 104775"/>
                  <a:gd name="connsiteX66" fmla="*/ 448151 w 447675"/>
                  <a:gd name="connsiteY66" fmla="*/ 37624 h 104775"/>
                  <a:gd name="connsiteX67" fmla="*/ 437674 w 447675"/>
                  <a:gd name="connsiteY67" fmla="*/ 56674 h 104775"/>
                  <a:gd name="connsiteX68" fmla="*/ 415766 w 447675"/>
                  <a:gd name="connsiteY68" fmla="*/ 68104 h 104775"/>
                  <a:gd name="connsiteX69" fmla="*/ 396716 w 447675"/>
                  <a:gd name="connsiteY69" fmla="*/ 75724 h 104775"/>
                  <a:gd name="connsiteX70" fmla="*/ 380524 w 447675"/>
                  <a:gd name="connsiteY70" fmla="*/ 85249 h 104775"/>
                  <a:gd name="connsiteX71" fmla="*/ 449104 w 447675"/>
                  <a:gd name="connsiteY71" fmla="*/ 85249 h 104775"/>
                  <a:gd name="connsiteX72" fmla="*/ 449104 w 447675"/>
                  <a:gd name="connsiteY72" fmla="*/ 101441 h 104775"/>
                  <a:gd name="connsiteX73" fmla="*/ 341471 w 447675"/>
                  <a:gd name="connsiteY73" fmla="*/ 101441 h 104775"/>
                  <a:gd name="connsiteX74" fmla="*/ 347186 w 447675"/>
                  <a:gd name="connsiteY74" fmla="*/ 84296 h 104775"/>
                  <a:gd name="connsiteX75" fmla="*/ 378619 w 447675"/>
                  <a:gd name="connsiteY75" fmla="*/ 64294 h 104775"/>
                  <a:gd name="connsiteX76" fmla="*/ 403384 w 447675"/>
                  <a:gd name="connsiteY76" fmla="*/ 52864 h 104775"/>
                  <a:gd name="connsiteX77" fmla="*/ 418624 w 447675"/>
                  <a:gd name="connsiteY77" fmla="*/ 36671 h 104775"/>
                  <a:gd name="connsiteX78" fmla="*/ 413861 w 447675"/>
                  <a:gd name="connsiteY78" fmla="*/ 28099 h 104775"/>
                  <a:gd name="connsiteX79" fmla="*/ 396716 w 447675"/>
                  <a:gd name="connsiteY79" fmla="*/ 24289 h 104775"/>
                  <a:gd name="connsiteX80" fmla="*/ 376714 w 447675"/>
                  <a:gd name="connsiteY80" fmla="*/ 30004 h 104775"/>
                  <a:gd name="connsiteX81" fmla="*/ 371951 w 447675"/>
                  <a:gd name="connsiteY81" fmla="*/ 40481 h 104775"/>
                  <a:gd name="connsiteX82" fmla="*/ 371951 w 447675"/>
                  <a:gd name="connsiteY82" fmla="*/ 4048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447675" h="104775">
                    <a:moveTo>
                      <a:pt x="7144" y="36671"/>
                    </a:moveTo>
                    <a:lnTo>
                      <a:pt x="7144" y="23336"/>
                    </a:lnTo>
                    <a:lnTo>
                      <a:pt x="10954" y="23336"/>
                    </a:lnTo>
                    <a:cubicBezTo>
                      <a:pt x="24289" y="23336"/>
                      <a:pt x="34766" y="21431"/>
                      <a:pt x="41434" y="17621"/>
                    </a:cubicBezTo>
                    <a:cubicBezTo>
                      <a:pt x="47149" y="14764"/>
                      <a:pt x="50006" y="10954"/>
                      <a:pt x="50006" y="7144"/>
                    </a:cubicBezTo>
                    <a:lnTo>
                      <a:pt x="75724" y="7144"/>
                    </a:lnTo>
                    <a:lnTo>
                      <a:pt x="75724" y="100489"/>
                    </a:lnTo>
                    <a:lnTo>
                      <a:pt x="44291" y="100489"/>
                    </a:lnTo>
                    <a:lnTo>
                      <a:pt x="44291" y="35719"/>
                    </a:lnTo>
                    <a:lnTo>
                      <a:pt x="7144" y="35719"/>
                    </a:lnTo>
                    <a:lnTo>
                      <a:pt x="7144" y="36671"/>
                    </a:lnTo>
                    <a:close/>
                    <a:moveTo>
                      <a:pt x="132874" y="38576"/>
                    </a:moveTo>
                    <a:cubicBezTo>
                      <a:pt x="132874" y="45244"/>
                      <a:pt x="134779" y="50006"/>
                      <a:pt x="139541" y="52864"/>
                    </a:cubicBezTo>
                    <a:cubicBezTo>
                      <a:pt x="143351" y="54769"/>
                      <a:pt x="149066" y="55721"/>
                      <a:pt x="155734" y="55721"/>
                    </a:cubicBezTo>
                    <a:cubicBezTo>
                      <a:pt x="161449" y="55721"/>
                      <a:pt x="167164" y="54769"/>
                      <a:pt x="170974" y="51911"/>
                    </a:cubicBezTo>
                    <a:cubicBezTo>
                      <a:pt x="175736" y="49054"/>
                      <a:pt x="178594" y="45244"/>
                      <a:pt x="178594" y="39529"/>
                    </a:cubicBezTo>
                    <a:cubicBezTo>
                      <a:pt x="178594" y="33814"/>
                      <a:pt x="176689" y="30004"/>
                      <a:pt x="172879" y="27146"/>
                    </a:cubicBezTo>
                    <a:cubicBezTo>
                      <a:pt x="169069" y="24289"/>
                      <a:pt x="163354" y="22384"/>
                      <a:pt x="154781" y="22384"/>
                    </a:cubicBezTo>
                    <a:cubicBezTo>
                      <a:pt x="149066" y="22384"/>
                      <a:pt x="144304" y="23336"/>
                      <a:pt x="140494" y="25241"/>
                    </a:cubicBezTo>
                    <a:cubicBezTo>
                      <a:pt x="135731" y="28099"/>
                      <a:pt x="132874" y="31909"/>
                      <a:pt x="132874" y="38576"/>
                    </a:cubicBezTo>
                    <a:lnTo>
                      <a:pt x="132874" y="38576"/>
                    </a:lnTo>
                    <a:close/>
                    <a:moveTo>
                      <a:pt x="105251" y="79534"/>
                    </a:moveTo>
                    <a:lnTo>
                      <a:pt x="136684" y="79534"/>
                    </a:lnTo>
                    <a:cubicBezTo>
                      <a:pt x="137636" y="82391"/>
                      <a:pt x="139541" y="85249"/>
                      <a:pt x="142399" y="86201"/>
                    </a:cubicBezTo>
                    <a:cubicBezTo>
                      <a:pt x="145256" y="88106"/>
                      <a:pt x="150019" y="88106"/>
                      <a:pt x="154781" y="88106"/>
                    </a:cubicBezTo>
                    <a:cubicBezTo>
                      <a:pt x="162401" y="88106"/>
                      <a:pt x="168116" y="86201"/>
                      <a:pt x="172879" y="82391"/>
                    </a:cubicBezTo>
                    <a:cubicBezTo>
                      <a:pt x="178594" y="77629"/>
                      <a:pt x="181451" y="70961"/>
                      <a:pt x="181451" y="62389"/>
                    </a:cubicBezTo>
                    <a:lnTo>
                      <a:pt x="180499" y="62389"/>
                    </a:lnTo>
                    <a:cubicBezTo>
                      <a:pt x="177641" y="65246"/>
                      <a:pt x="172879" y="67151"/>
                      <a:pt x="167164" y="69056"/>
                    </a:cubicBezTo>
                    <a:cubicBezTo>
                      <a:pt x="162401" y="70009"/>
                      <a:pt x="156686" y="70961"/>
                      <a:pt x="150971" y="70961"/>
                    </a:cubicBezTo>
                    <a:cubicBezTo>
                      <a:pt x="136684" y="70961"/>
                      <a:pt x="125254" y="68104"/>
                      <a:pt x="116681" y="62389"/>
                    </a:cubicBezTo>
                    <a:cubicBezTo>
                      <a:pt x="108109" y="56674"/>
                      <a:pt x="103346" y="50006"/>
                      <a:pt x="103346" y="41434"/>
                    </a:cubicBezTo>
                    <a:cubicBezTo>
                      <a:pt x="103346" y="30004"/>
                      <a:pt x="108109" y="21431"/>
                      <a:pt x="118586" y="15716"/>
                    </a:cubicBezTo>
                    <a:cubicBezTo>
                      <a:pt x="128111" y="10001"/>
                      <a:pt x="140494" y="7144"/>
                      <a:pt x="156686" y="7144"/>
                    </a:cubicBezTo>
                    <a:cubicBezTo>
                      <a:pt x="174784" y="7144"/>
                      <a:pt x="189071" y="10954"/>
                      <a:pt x="198596" y="18574"/>
                    </a:cubicBezTo>
                    <a:cubicBezTo>
                      <a:pt x="208121" y="26194"/>
                      <a:pt x="212884" y="38576"/>
                      <a:pt x="212884" y="54769"/>
                    </a:cubicBezTo>
                    <a:cubicBezTo>
                      <a:pt x="212884" y="71914"/>
                      <a:pt x="207169" y="84296"/>
                      <a:pt x="194786" y="91916"/>
                    </a:cubicBezTo>
                    <a:cubicBezTo>
                      <a:pt x="184309" y="98584"/>
                      <a:pt x="171926" y="102394"/>
                      <a:pt x="155734" y="102394"/>
                    </a:cubicBezTo>
                    <a:cubicBezTo>
                      <a:pt x="142399" y="102394"/>
                      <a:pt x="130969" y="100489"/>
                      <a:pt x="122396" y="95726"/>
                    </a:cubicBezTo>
                    <a:cubicBezTo>
                      <a:pt x="110966" y="92869"/>
                      <a:pt x="106204" y="86201"/>
                      <a:pt x="105251" y="79534"/>
                    </a:cubicBezTo>
                    <a:lnTo>
                      <a:pt x="105251" y="79534"/>
                    </a:lnTo>
                    <a:close/>
                    <a:moveTo>
                      <a:pt x="221456" y="54769"/>
                    </a:moveTo>
                    <a:cubicBezTo>
                      <a:pt x="221456" y="38576"/>
                      <a:pt x="226219" y="26194"/>
                      <a:pt x="234791" y="18574"/>
                    </a:cubicBezTo>
                    <a:cubicBezTo>
                      <a:pt x="243364" y="10954"/>
                      <a:pt x="257651" y="7144"/>
                      <a:pt x="276701" y="7144"/>
                    </a:cubicBezTo>
                    <a:cubicBezTo>
                      <a:pt x="294799" y="7144"/>
                      <a:pt x="309086" y="10954"/>
                      <a:pt x="317659" y="18574"/>
                    </a:cubicBezTo>
                    <a:cubicBezTo>
                      <a:pt x="326231" y="26194"/>
                      <a:pt x="330994" y="38576"/>
                      <a:pt x="330994" y="54769"/>
                    </a:cubicBezTo>
                    <a:cubicBezTo>
                      <a:pt x="330994" y="70961"/>
                      <a:pt x="326231" y="83344"/>
                      <a:pt x="317659" y="90964"/>
                    </a:cubicBezTo>
                    <a:cubicBezTo>
                      <a:pt x="309086" y="98584"/>
                      <a:pt x="294799" y="102394"/>
                      <a:pt x="275749" y="102394"/>
                    </a:cubicBezTo>
                    <a:cubicBezTo>
                      <a:pt x="256699" y="102394"/>
                      <a:pt x="243364" y="98584"/>
                      <a:pt x="234791" y="90964"/>
                    </a:cubicBezTo>
                    <a:cubicBezTo>
                      <a:pt x="226219" y="83344"/>
                      <a:pt x="221456" y="71914"/>
                      <a:pt x="221456" y="54769"/>
                    </a:cubicBezTo>
                    <a:lnTo>
                      <a:pt x="221456" y="54769"/>
                    </a:lnTo>
                    <a:close/>
                    <a:moveTo>
                      <a:pt x="253841" y="54769"/>
                    </a:moveTo>
                    <a:cubicBezTo>
                      <a:pt x="253841" y="67151"/>
                      <a:pt x="255746" y="75724"/>
                      <a:pt x="258604" y="80486"/>
                    </a:cubicBezTo>
                    <a:cubicBezTo>
                      <a:pt x="261461" y="85249"/>
                      <a:pt x="268129" y="88106"/>
                      <a:pt x="276701" y="88106"/>
                    </a:cubicBezTo>
                    <a:cubicBezTo>
                      <a:pt x="285274" y="88106"/>
                      <a:pt x="290989" y="85249"/>
                      <a:pt x="294799" y="80486"/>
                    </a:cubicBezTo>
                    <a:cubicBezTo>
                      <a:pt x="297656" y="75724"/>
                      <a:pt x="299561" y="67151"/>
                      <a:pt x="299561" y="54769"/>
                    </a:cubicBezTo>
                    <a:cubicBezTo>
                      <a:pt x="299561" y="42386"/>
                      <a:pt x="297656" y="33814"/>
                      <a:pt x="294799" y="29051"/>
                    </a:cubicBezTo>
                    <a:cubicBezTo>
                      <a:pt x="291941" y="24289"/>
                      <a:pt x="285274" y="21431"/>
                      <a:pt x="276701" y="21431"/>
                    </a:cubicBezTo>
                    <a:cubicBezTo>
                      <a:pt x="268129" y="21431"/>
                      <a:pt x="262414" y="24289"/>
                      <a:pt x="258604" y="29051"/>
                    </a:cubicBezTo>
                    <a:cubicBezTo>
                      <a:pt x="255746" y="33814"/>
                      <a:pt x="253841" y="42386"/>
                      <a:pt x="253841" y="54769"/>
                    </a:cubicBezTo>
                    <a:lnTo>
                      <a:pt x="253841" y="54769"/>
                    </a:lnTo>
                    <a:close/>
                    <a:moveTo>
                      <a:pt x="371951" y="40481"/>
                    </a:moveTo>
                    <a:lnTo>
                      <a:pt x="341471" y="40481"/>
                    </a:lnTo>
                    <a:cubicBezTo>
                      <a:pt x="341471" y="27146"/>
                      <a:pt x="348139" y="17621"/>
                      <a:pt x="362426" y="12859"/>
                    </a:cubicBezTo>
                    <a:cubicBezTo>
                      <a:pt x="370999" y="9049"/>
                      <a:pt x="381476" y="8096"/>
                      <a:pt x="393859" y="8096"/>
                    </a:cubicBezTo>
                    <a:cubicBezTo>
                      <a:pt x="410051" y="8096"/>
                      <a:pt x="422434" y="10954"/>
                      <a:pt x="432911" y="15716"/>
                    </a:cubicBezTo>
                    <a:cubicBezTo>
                      <a:pt x="443389" y="21431"/>
                      <a:pt x="448151" y="28099"/>
                      <a:pt x="448151" y="37624"/>
                    </a:cubicBezTo>
                    <a:cubicBezTo>
                      <a:pt x="448151" y="44291"/>
                      <a:pt x="444341" y="50959"/>
                      <a:pt x="437674" y="56674"/>
                    </a:cubicBezTo>
                    <a:cubicBezTo>
                      <a:pt x="432911" y="60484"/>
                      <a:pt x="425291" y="64294"/>
                      <a:pt x="415766" y="68104"/>
                    </a:cubicBezTo>
                    <a:cubicBezTo>
                      <a:pt x="409099" y="70961"/>
                      <a:pt x="402431" y="73819"/>
                      <a:pt x="396716" y="75724"/>
                    </a:cubicBezTo>
                    <a:cubicBezTo>
                      <a:pt x="388144" y="79534"/>
                      <a:pt x="382429" y="82391"/>
                      <a:pt x="380524" y="85249"/>
                    </a:cubicBezTo>
                    <a:lnTo>
                      <a:pt x="449104" y="85249"/>
                    </a:lnTo>
                    <a:lnTo>
                      <a:pt x="449104" y="101441"/>
                    </a:lnTo>
                    <a:lnTo>
                      <a:pt x="341471" y="101441"/>
                    </a:lnTo>
                    <a:cubicBezTo>
                      <a:pt x="341471" y="94774"/>
                      <a:pt x="343376" y="89059"/>
                      <a:pt x="347186" y="84296"/>
                    </a:cubicBezTo>
                    <a:cubicBezTo>
                      <a:pt x="352901" y="77629"/>
                      <a:pt x="363379" y="70961"/>
                      <a:pt x="378619" y="64294"/>
                    </a:cubicBezTo>
                    <a:cubicBezTo>
                      <a:pt x="391954" y="58579"/>
                      <a:pt x="399574" y="54769"/>
                      <a:pt x="403384" y="52864"/>
                    </a:cubicBezTo>
                    <a:cubicBezTo>
                      <a:pt x="412909" y="48101"/>
                      <a:pt x="418624" y="42386"/>
                      <a:pt x="418624" y="36671"/>
                    </a:cubicBezTo>
                    <a:cubicBezTo>
                      <a:pt x="418624" y="32861"/>
                      <a:pt x="416719" y="30004"/>
                      <a:pt x="413861" y="28099"/>
                    </a:cubicBezTo>
                    <a:cubicBezTo>
                      <a:pt x="410051" y="25241"/>
                      <a:pt x="404336" y="24289"/>
                      <a:pt x="396716" y="24289"/>
                    </a:cubicBezTo>
                    <a:cubicBezTo>
                      <a:pt x="387191" y="24289"/>
                      <a:pt x="380524" y="26194"/>
                      <a:pt x="376714" y="30004"/>
                    </a:cubicBezTo>
                    <a:cubicBezTo>
                      <a:pt x="372904" y="30956"/>
                      <a:pt x="371951" y="34766"/>
                      <a:pt x="371951" y="40481"/>
                    </a:cubicBezTo>
                    <a:lnTo>
                      <a:pt x="371951" y="40481"/>
                    </a:lnTo>
                    <a:close/>
                  </a:path>
                </a:pathLst>
              </a:custGeom>
              <a:solidFill>
                <a:srgbClr val="FFFFFF"/>
              </a:solidFill>
              <a:ln w="9525" cap="flat">
                <a:noFill/>
                <a:prstDash val="solid"/>
                <a:miter/>
              </a:ln>
            </p:spPr>
            <p:txBody>
              <a:bodyPr anchor="ctr"/>
              <a:lstStyle/>
              <a:p>
                <a:pPr algn="ctr"/>
                <a:endParaRPr/>
              </a:p>
            </p:txBody>
          </p:sp>
          <p:sp>
            <p:nvSpPr>
              <p:cNvPr id="26" name="îSḻïḑê">
                <a:extLst>
                  <a:ext uri="{FF2B5EF4-FFF2-40B4-BE49-F238E27FC236}">
                    <a16:creationId xmlns:a16="http://schemas.microsoft.com/office/drawing/2014/main" xmlns="" id="{0D194BDF-FBF1-468B-85C9-A7181291068E}"/>
                  </a:ext>
                </a:extLst>
              </p:cNvPr>
              <p:cNvSpPr/>
              <p:nvPr/>
            </p:nvSpPr>
            <p:spPr>
              <a:xfrm>
                <a:off x="2171224" y="2720816"/>
                <a:ext cx="1447800" cy="1447800"/>
              </a:xfrm>
              <a:custGeom>
                <a:avLst/>
                <a:gdLst>
                  <a:gd name="connsiteX0" fmla="*/ 724376 w 1447800"/>
                  <a:gd name="connsiteY0" fmla="*/ 7144 h 1447800"/>
                  <a:gd name="connsiteX1" fmla="*/ 1231106 w 1447800"/>
                  <a:gd name="connsiteY1" fmla="*/ 217646 h 1447800"/>
                  <a:gd name="connsiteX2" fmla="*/ 1441609 w 1447800"/>
                  <a:gd name="connsiteY2" fmla="*/ 726281 h 1447800"/>
                  <a:gd name="connsiteX3" fmla="*/ 1231106 w 1447800"/>
                  <a:gd name="connsiteY3" fmla="*/ 1234916 h 1447800"/>
                  <a:gd name="connsiteX4" fmla="*/ 724376 w 1447800"/>
                  <a:gd name="connsiteY4" fmla="*/ 1445419 h 1447800"/>
                  <a:gd name="connsiteX5" fmla="*/ 217646 w 1447800"/>
                  <a:gd name="connsiteY5" fmla="*/ 1234916 h 1447800"/>
                  <a:gd name="connsiteX6" fmla="*/ 7144 w 1447800"/>
                  <a:gd name="connsiteY6" fmla="*/ 725329 h 1447800"/>
                  <a:gd name="connsiteX7" fmla="*/ 217646 w 1447800"/>
                  <a:gd name="connsiteY7" fmla="*/ 216694 h 1447800"/>
                  <a:gd name="connsiteX8" fmla="*/ 724376 w 1447800"/>
                  <a:gd name="connsiteY8" fmla="*/ 7144 h 1447800"/>
                  <a:gd name="connsiteX9" fmla="*/ 724376 w 1447800"/>
                  <a:gd name="connsiteY9" fmla="*/ 7144 h 1447800"/>
                  <a:gd name="connsiteX10" fmla="*/ 1219676 w 1447800"/>
                  <a:gd name="connsiteY10" fmla="*/ 229076 h 1447800"/>
                  <a:gd name="connsiteX11" fmla="*/ 724376 w 1447800"/>
                  <a:gd name="connsiteY11" fmla="*/ 23336 h 1447800"/>
                  <a:gd name="connsiteX12" fmla="*/ 229076 w 1447800"/>
                  <a:gd name="connsiteY12" fmla="*/ 229076 h 1447800"/>
                  <a:gd name="connsiteX13" fmla="*/ 24289 w 1447800"/>
                  <a:gd name="connsiteY13" fmla="*/ 725329 h 1447800"/>
                  <a:gd name="connsiteX14" fmla="*/ 229076 w 1447800"/>
                  <a:gd name="connsiteY14" fmla="*/ 1221581 h 1447800"/>
                  <a:gd name="connsiteX15" fmla="*/ 724376 w 1447800"/>
                  <a:gd name="connsiteY15" fmla="*/ 1427321 h 1447800"/>
                  <a:gd name="connsiteX16" fmla="*/ 1219676 w 1447800"/>
                  <a:gd name="connsiteY16" fmla="*/ 1221581 h 1447800"/>
                  <a:gd name="connsiteX17" fmla="*/ 1424464 w 1447800"/>
                  <a:gd name="connsiteY17" fmla="*/ 725329 h 1447800"/>
                  <a:gd name="connsiteX18" fmla="*/ 1219676 w 1447800"/>
                  <a:gd name="connsiteY18" fmla="*/ 229076 h 1447800"/>
                  <a:gd name="connsiteX19" fmla="*/ 1219676 w 1447800"/>
                  <a:gd name="connsiteY19" fmla="*/ 229076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447800" h="1447800">
                    <a:moveTo>
                      <a:pt x="724376" y="7144"/>
                    </a:moveTo>
                    <a:cubicBezTo>
                      <a:pt x="922496" y="7144"/>
                      <a:pt x="1101566" y="87154"/>
                      <a:pt x="1231106" y="217646"/>
                    </a:cubicBezTo>
                    <a:cubicBezTo>
                      <a:pt x="1360646" y="348139"/>
                      <a:pt x="1441609" y="527209"/>
                      <a:pt x="1441609" y="726281"/>
                    </a:cubicBezTo>
                    <a:cubicBezTo>
                      <a:pt x="1441609" y="924401"/>
                      <a:pt x="1361599" y="1104424"/>
                      <a:pt x="1231106" y="1234916"/>
                    </a:cubicBezTo>
                    <a:cubicBezTo>
                      <a:pt x="1101566" y="1365409"/>
                      <a:pt x="921544" y="1445419"/>
                      <a:pt x="724376" y="1445419"/>
                    </a:cubicBezTo>
                    <a:cubicBezTo>
                      <a:pt x="526256" y="1445419"/>
                      <a:pt x="347186" y="1365409"/>
                      <a:pt x="217646" y="1234916"/>
                    </a:cubicBezTo>
                    <a:cubicBezTo>
                      <a:pt x="87154" y="1103471"/>
                      <a:pt x="7144" y="924401"/>
                      <a:pt x="7144" y="725329"/>
                    </a:cubicBezTo>
                    <a:cubicBezTo>
                      <a:pt x="7144" y="527209"/>
                      <a:pt x="87154" y="347186"/>
                      <a:pt x="217646" y="216694"/>
                    </a:cubicBezTo>
                    <a:cubicBezTo>
                      <a:pt x="347186" y="87154"/>
                      <a:pt x="526256" y="7144"/>
                      <a:pt x="724376" y="7144"/>
                    </a:cubicBezTo>
                    <a:lnTo>
                      <a:pt x="724376" y="7144"/>
                    </a:lnTo>
                    <a:close/>
                    <a:moveTo>
                      <a:pt x="1219676" y="229076"/>
                    </a:moveTo>
                    <a:cubicBezTo>
                      <a:pt x="1092994" y="102394"/>
                      <a:pt x="917734" y="23336"/>
                      <a:pt x="724376" y="23336"/>
                    </a:cubicBezTo>
                    <a:cubicBezTo>
                      <a:pt x="531019" y="23336"/>
                      <a:pt x="355759" y="101441"/>
                      <a:pt x="229076" y="229076"/>
                    </a:cubicBezTo>
                    <a:cubicBezTo>
                      <a:pt x="102394" y="356711"/>
                      <a:pt x="24289" y="531971"/>
                      <a:pt x="24289" y="725329"/>
                    </a:cubicBezTo>
                    <a:cubicBezTo>
                      <a:pt x="24289" y="918686"/>
                      <a:pt x="102394" y="1094899"/>
                      <a:pt x="229076" y="1221581"/>
                    </a:cubicBezTo>
                    <a:cubicBezTo>
                      <a:pt x="355759" y="1349216"/>
                      <a:pt x="531019" y="1427321"/>
                      <a:pt x="724376" y="1427321"/>
                    </a:cubicBezTo>
                    <a:cubicBezTo>
                      <a:pt x="917734" y="1427321"/>
                      <a:pt x="1092994" y="1349216"/>
                      <a:pt x="1219676" y="1221581"/>
                    </a:cubicBezTo>
                    <a:cubicBezTo>
                      <a:pt x="1346359" y="1094899"/>
                      <a:pt x="1424464" y="918686"/>
                      <a:pt x="1424464" y="725329"/>
                    </a:cubicBezTo>
                    <a:cubicBezTo>
                      <a:pt x="1424464" y="531971"/>
                      <a:pt x="1346359" y="356711"/>
                      <a:pt x="1219676" y="229076"/>
                    </a:cubicBezTo>
                    <a:lnTo>
                      <a:pt x="1219676" y="229076"/>
                    </a:lnTo>
                    <a:close/>
                  </a:path>
                </a:pathLst>
              </a:custGeom>
              <a:solidFill>
                <a:srgbClr val="231815"/>
              </a:solidFill>
              <a:ln w="9525" cap="flat">
                <a:noFill/>
                <a:prstDash val="solid"/>
                <a:miter/>
              </a:ln>
            </p:spPr>
            <p:txBody>
              <a:bodyPr anchor="ctr"/>
              <a:lstStyle/>
              <a:p>
                <a:pPr algn="ctr"/>
                <a:endParaRPr/>
              </a:p>
            </p:txBody>
          </p:sp>
          <p:sp>
            <p:nvSpPr>
              <p:cNvPr id="27" name="ï$liḓe">
                <a:extLst>
                  <a:ext uri="{FF2B5EF4-FFF2-40B4-BE49-F238E27FC236}">
                    <a16:creationId xmlns:a16="http://schemas.microsoft.com/office/drawing/2014/main" xmlns="" id="{3E6C7A69-AC7E-42AB-9ECA-FEC6F0D28786}"/>
                  </a:ext>
                </a:extLst>
              </p:cNvPr>
              <p:cNvSpPr/>
              <p:nvPr/>
            </p:nvSpPr>
            <p:spPr>
              <a:xfrm>
                <a:off x="2036446" y="3469005"/>
                <a:ext cx="1724267" cy="808672"/>
              </a:xfrm>
              <a:custGeom>
                <a:avLst/>
                <a:gdLst>
                  <a:gd name="connsiteX0" fmla="*/ 1062990 w 1724267"/>
                  <a:gd name="connsiteY0" fmla="*/ 744855 h 808672"/>
                  <a:gd name="connsiteX1" fmla="*/ 1039177 w 1724267"/>
                  <a:gd name="connsiteY1" fmla="*/ 756285 h 808672"/>
                  <a:gd name="connsiteX2" fmla="*/ 1034415 w 1724267"/>
                  <a:gd name="connsiteY2" fmla="*/ 769620 h 808672"/>
                  <a:gd name="connsiteX3" fmla="*/ 1040130 w 1724267"/>
                  <a:gd name="connsiteY3" fmla="*/ 777240 h 808672"/>
                  <a:gd name="connsiteX4" fmla="*/ 1050607 w 1724267"/>
                  <a:gd name="connsiteY4" fmla="*/ 778192 h 808672"/>
                  <a:gd name="connsiteX5" fmla="*/ 1059180 w 1724267"/>
                  <a:gd name="connsiteY5" fmla="*/ 774382 h 808672"/>
                  <a:gd name="connsiteX6" fmla="*/ 1068705 w 1724267"/>
                  <a:gd name="connsiteY6" fmla="*/ 764857 h 808672"/>
                  <a:gd name="connsiteX7" fmla="*/ 891540 w 1724267"/>
                  <a:gd name="connsiteY7" fmla="*/ 736282 h 808672"/>
                  <a:gd name="connsiteX8" fmla="*/ 899160 w 1724267"/>
                  <a:gd name="connsiteY8" fmla="*/ 736282 h 808672"/>
                  <a:gd name="connsiteX9" fmla="*/ 901065 w 1724267"/>
                  <a:gd name="connsiteY9" fmla="*/ 784860 h 808672"/>
                  <a:gd name="connsiteX10" fmla="*/ 903922 w 1724267"/>
                  <a:gd name="connsiteY10" fmla="*/ 799147 h 808672"/>
                  <a:gd name="connsiteX11" fmla="*/ 914400 w 1724267"/>
                  <a:gd name="connsiteY11" fmla="*/ 802957 h 808672"/>
                  <a:gd name="connsiteX12" fmla="*/ 914400 w 1724267"/>
                  <a:gd name="connsiteY12" fmla="*/ 806767 h 808672"/>
                  <a:gd name="connsiteX13" fmla="*/ 884872 w 1724267"/>
                  <a:gd name="connsiteY13" fmla="*/ 806767 h 808672"/>
                  <a:gd name="connsiteX14" fmla="*/ 884872 w 1724267"/>
                  <a:gd name="connsiteY14" fmla="*/ 794385 h 808672"/>
                  <a:gd name="connsiteX15" fmla="*/ 871537 w 1724267"/>
                  <a:gd name="connsiteY15" fmla="*/ 803910 h 808672"/>
                  <a:gd name="connsiteX16" fmla="*/ 857250 w 1724267"/>
                  <a:gd name="connsiteY16" fmla="*/ 807720 h 808672"/>
                  <a:gd name="connsiteX17" fmla="*/ 842962 w 1724267"/>
                  <a:gd name="connsiteY17" fmla="*/ 802957 h 808672"/>
                  <a:gd name="connsiteX18" fmla="*/ 838200 w 1724267"/>
                  <a:gd name="connsiteY18" fmla="*/ 785812 h 808672"/>
                  <a:gd name="connsiteX19" fmla="*/ 837247 w 1724267"/>
                  <a:gd name="connsiteY19" fmla="*/ 762952 h 808672"/>
                  <a:gd name="connsiteX20" fmla="*/ 834390 w 1724267"/>
                  <a:gd name="connsiteY20" fmla="*/ 748665 h 808672"/>
                  <a:gd name="connsiteX21" fmla="*/ 824865 w 1724267"/>
                  <a:gd name="connsiteY21" fmla="*/ 744855 h 808672"/>
                  <a:gd name="connsiteX22" fmla="*/ 824865 w 1724267"/>
                  <a:gd name="connsiteY22" fmla="*/ 741045 h 808672"/>
                  <a:gd name="connsiteX23" fmla="*/ 836295 w 1724267"/>
                  <a:gd name="connsiteY23" fmla="*/ 740092 h 808672"/>
                  <a:gd name="connsiteX24" fmla="*/ 843915 w 1724267"/>
                  <a:gd name="connsiteY24" fmla="*/ 737235 h 808672"/>
                  <a:gd name="connsiteX25" fmla="*/ 851535 w 1724267"/>
                  <a:gd name="connsiteY25" fmla="*/ 737235 h 808672"/>
                  <a:gd name="connsiteX26" fmla="*/ 853440 w 1724267"/>
                  <a:gd name="connsiteY26" fmla="*/ 785812 h 808672"/>
                  <a:gd name="connsiteX27" fmla="*/ 856297 w 1724267"/>
                  <a:gd name="connsiteY27" fmla="*/ 797242 h 808672"/>
                  <a:gd name="connsiteX28" fmla="*/ 864870 w 1724267"/>
                  <a:gd name="connsiteY28" fmla="*/ 800100 h 808672"/>
                  <a:gd name="connsiteX29" fmla="*/ 875347 w 1724267"/>
                  <a:gd name="connsiteY29" fmla="*/ 797242 h 808672"/>
                  <a:gd name="connsiteX30" fmla="*/ 885825 w 1724267"/>
                  <a:gd name="connsiteY30" fmla="*/ 788670 h 808672"/>
                  <a:gd name="connsiteX31" fmla="*/ 884872 w 1724267"/>
                  <a:gd name="connsiteY31" fmla="*/ 762000 h 808672"/>
                  <a:gd name="connsiteX32" fmla="*/ 882015 w 1724267"/>
                  <a:gd name="connsiteY32" fmla="*/ 747712 h 808672"/>
                  <a:gd name="connsiteX33" fmla="*/ 872490 w 1724267"/>
                  <a:gd name="connsiteY33" fmla="*/ 743902 h 808672"/>
                  <a:gd name="connsiteX34" fmla="*/ 872490 w 1724267"/>
                  <a:gd name="connsiteY34" fmla="*/ 740092 h 808672"/>
                  <a:gd name="connsiteX35" fmla="*/ 883920 w 1724267"/>
                  <a:gd name="connsiteY35" fmla="*/ 739140 h 808672"/>
                  <a:gd name="connsiteX36" fmla="*/ 891540 w 1724267"/>
                  <a:gd name="connsiteY36" fmla="*/ 736282 h 808672"/>
                  <a:gd name="connsiteX37" fmla="*/ 978217 w 1724267"/>
                  <a:gd name="connsiteY37" fmla="*/ 727710 h 808672"/>
                  <a:gd name="connsiteX38" fmla="*/ 985837 w 1724267"/>
                  <a:gd name="connsiteY38" fmla="*/ 728662 h 808672"/>
                  <a:gd name="connsiteX39" fmla="*/ 988695 w 1724267"/>
                  <a:gd name="connsiteY39" fmla="*/ 733425 h 808672"/>
                  <a:gd name="connsiteX40" fmla="*/ 987742 w 1724267"/>
                  <a:gd name="connsiteY40" fmla="*/ 739140 h 808672"/>
                  <a:gd name="connsiteX41" fmla="*/ 982027 w 1724267"/>
                  <a:gd name="connsiteY41" fmla="*/ 741997 h 808672"/>
                  <a:gd name="connsiteX42" fmla="*/ 975360 w 1724267"/>
                  <a:gd name="connsiteY42" fmla="*/ 741045 h 808672"/>
                  <a:gd name="connsiteX43" fmla="*/ 968692 w 1724267"/>
                  <a:gd name="connsiteY43" fmla="*/ 739140 h 808672"/>
                  <a:gd name="connsiteX44" fmla="*/ 962977 w 1724267"/>
                  <a:gd name="connsiteY44" fmla="*/ 741997 h 808672"/>
                  <a:gd name="connsiteX45" fmla="*/ 956310 w 1724267"/>
                  <a:gd name="connsiteY45" fmla="*/ 748665 h 808672"/>
                  <a:gd name="connsiteX46" fmla="*/ 960120 w 1724267"/>
                  <a:gd name="connsiteY46" fmla="*/ 777240 h 808672"/>
                  <a:gd name="connsiteX47" fmla="*/ 964882 w 1724267"/>
                  <a:gd name="connsiteY47" fmla="*/ 793432 h 808672"/>
                  <a:gd name="connsiteX48" fmla="*/ 975360 w 1724267"/>
                  <a:gd name="connsiteY48" fmla="*/ 796290 h 808672"/>
                  <a:gd name="connsiteX49" fmla="*/ 976312 w 1724267"/>
                  <a:gd name="connsiteY49" fmla="*/ 800100 h 808672"/>
                  <a:gd name="connsiteX50" fmla="*/ 936307 w 1724267"/>
                  <a:gd name="connsiteY50" fmla="*/ 804862 h 808672"/>
                  <a:gd name="connsiteX51" fmla="*/ 936307 w 1724267"/>
                  <a:gd name="connsiteY51" fmla="*/ 801052 h 808672"/>
                  <a:gd name="connsiteX52" fmla="*/ 945832 w 1724267"/>
                  <a:gd name="connsiteY52" fmla="*/ 795337 h 808672"/>
                  <a:gd name="connsiteX53" fmla="*/ 946785 w 1724267"/>
                  <a:gd name="connsiteY53" fmla="*/ 779145 h 808672"/>
                  <a:gd name="connsiteX54" fmla="*/ 943927 w 1724267"/>
                  <a:gd name="connsiteY54" fmla="*/ 758190 h 808672"/>
                  <a:gd name="connsiteX55" fmla="*/ 939165 w 1724267"/>
                  <a:gd name="connsiteY55" fmla="*/ 744855 h 808672"/>
                  <a:gd name="connsiteX56" fmla="*/ 928687 w 1724267"/>
                  <a:gd name="connsiteY56" fmla="*/ 741997 h 808672"/>
                  <a:gd name="connsiteX57" fmla="*/ 928687 w 1724267"/>
                  <a:gd name="connsiteY57" fmla="*/ 738187 h 808672"/>
                  <a:gd name="connsiteX58" fmla="*/ 940117 w 1724267"/>
                  <a:gd name="connsiteY58" fmla="*/ 735330 h 808672"/>
                  <a:gd name="connsiteX59" fmla="*/ 947737 w 1724267"/>
                  <a:gd name="connsiteY59" fmla="*/ 732472 h 808672"/>
                  <a:gd name="connsiteX60" fmla="*/ 955357 w 1724267"/>
                  <a:gd name="connsiteY60" fmla="*/ 731520 h 808672"/>
                  <a:gd name="connsiteX61" fmla="*/ 956310 w 1724267"/>
                  <a:gd name="connsiteY61" fmla="*/ 741997 h 808672"/>
                  <a:gd name="connsiteX62" fmla="*/ 966787 w 1724267"/>
                  <a:gd name="connsiteY62" fmla="*/ 732472 h 808672"/>
                  <a:gd name="connsiteX63" fmla="*/ 978217 w 1724267"/>
                  <a:gd name="connsiteY63" fmla="*/ 727710 h 808672"/>
                  <a:gd name="connsiteX64" fmla="*/ 1055370 w 1724267"/>
                  <a:gd name="connsiteY64" fmla="*/ 712470 h 808672"/>
                  <a:gd name="connsiteX65" fmla="*/ 1065847 w 1724267"/>
                  <a:gd name="connsiteY65" fmla="*/ 715327 h 808672"/>
                  <a:gd name="connsiteX66" fmla="*/ 1071562 w 1724267"/>
                  <a:gd name="connsiteY66" fmla="*/ 721042 h 808672"/>
                  <a:gd name="connsiteX67" fmla="*/ 1075372 w 1724267"/>
                  <a:gd name="connsiteY67" fmla="*/ 732472 h 808672"/>
                  <a:gd name="connsiteX68" fmla="*/ 1082040 w 1724267"/>
                  <a:gd name="connsiteY68" fmla="*/ 762000 h 808672"/>
                  <a:gd name="connsiteX69" fmla="*/ 1085850 w 1724267"/>
                  <a:gd name="connsiteY69" fmla="*/ 770572 h 808672"/>
                  <a:gd name="connsiteX70" fmla="*/ 1091565 w 1724267"/>
                  <a:gd name="connsiteY70" fmla="*/ 771525 h 808672"/>
                  <a:gd name="connsiteX71" fmla="*/ 1093470 w 1724267"/>
                  <a:gd name="connsiteY71" fmla="*/ 770572 h 808672"/>
                  <a:gd name="connsiteX72" fmla="*/ 1096327 w 1724267"/>
                  <a:gd name="connsiteY72" fmla="*/ 768667 h 808672"/>
                  <a:gd name="connsiteX73" fmla="*/ 1099185 w 1724267"/>
                  <a:gd name="connsiteY73" fmla="*/ 771525 h 808672"/>
                  <a:gd name="connsiteX74" fmla="*/ 1093470 w 1724267"/>
                  <a:gd name="connsiteY74" fmla="*/ 776287 h 808672"/>
                  <a:gd name="connsiteX75" fmla="*/ 1087755 w 1724267"/>
                  <a:gd name="connsiteY75" fmla="*/ 779145 h 808672"/>
                  <a:gd name="connsiteX76" fmla="*/ 1077277 w 1724267"/>
                  <a:gd name="connsiteY76" fmla="*/ 779145 h 808672"/>
                  <a:gd name="connsiteX77" fmla="*/ 1070610 w 1724267"/>
                  <a:gd name="connsiteY77" fmla="*/ 771525 h 808672"/>
                  <a:gd name="connsiteX78" fmla="*/ 1060132 w 1724267"/>
                  <a:gd name="connsiteY78" fmla="*/ 782002 h 808672"/>
                  <a:gd name="connsiteX79" fmla="*/ 1046797 w 1724267"/>
                  <a:gd name="connsiteY79" fmla="*/ 787717 h 808672"/>
                  <a:gd name="connsiteX80" fmla="*/ 1030605 w 1724267"/>
                  <a:gd name="connsiteY80" fmla="*/ 786765 h 808672"/>
                  <a:gd name="connsiteX81" fmla="*/ 1022032 w 1724267"/>
                  <a:gd name="connsiteY81" fmla="*/ 775335 h 808672"/>
                  <a:gd name="connsiteX82" fmla="*/ 1029652 w 1724267"/>
                  <a:gd name="connsiteY82" fmla="*/ 756285 h 808672"/>
                  <a:gd name="connsiteX83" fmla="*/ 1062990 w 1724267"/>
                  <a:gd name="connsiteY83" fmla="*/ 740092 h 808672"/>
                  <a:gd name="connsiteX84" fmla="*/ 1061085 w 1724267"/>
                  <a:gd name="connsiteY84" fmla="*/ 730567 h 808672"/>
                  <a:gd name="connsiteX85" fmla="*/ 1059180 w 1724267"/>
                  <a:gd name="connsiteY85" fmla="*/ 723900 h 808672"/>
                  <a:gd name="connsiteX86" fmla="*/ 1056322 w 1724267"/>
                  <a:gd name="connsiteY86" fmla="*/ 721042 h 808672"/>
                  <a:gd name="connsiteX87" fmla="*/ 1050607 w 1724267"/>
                  <a:gd name="connsiteY87" fmla="*/ 719137 h 808672"/>
                  <a:gd name="connsiteX88" fmla="*/ 1042987 w 1724267"/>
                  <a:gd name="connsiteY88" fmla="*/ 719137 h 808672"/>
                  <a:gd name="connsiteX89" fmla="*/ 1033462 w 1724267"/>
                  <a:gd name="connsiteY89" fmla="*/ 723900 h 808672"/>
                  <a:gd name="connsiteX90" fmla="*/ 1029652 w 1724267"/>
                  <a:gd name="connsiteY90" fmla="*/ 730567 h 808672"/>
                  <a:gd name="connsiteX91" fmla="*/ 1029652 w 1724267"/>
                  <a:gd name="connsiteY91" fmla="*/ 733425 h 808672"/>
                  <a:gd name="connsiteX92" fmla="*/ 1023937 w 1724267"/>
                  <a:gd name="connsiteY92" fmla="*/ 742950 h 808672"/>
                  <a:gd name="connsiteX93" fmla="*/ 1019175 w 1724267"/>
                  <a:gd name="connsiteY93" fmla="*/ 741997 h 808672"/>
                  <a:gd name="connsiteX94" fmla="*/ 1016317 w 1724267"/>
                  <a:gd name="connsiteY94" fmla="*/ 737235 h 808672"/>
                  <a:gd name="connsiteX95" fmla="*/ 1022032 w 1724267"/>
                  <a:gd name="connsiteY95" fmla="*/ 723900 h 808672"/>
                  <a:gd name="connsiteX96" fmla="*/ 1042035 w 1724267"/>
                  <a:gd name="connsiteY96" fmla="*/ 713422 h 808672"/>
                  <a:gd name="connsiteX97" fmla="*/ 1055370 w 1724267"/>
                  <a:gd name="connsiteY97" fmla="*/ 712470 h 808672"/>
                  <a:gd name="connsiteX98" fmla="*/ 785812 w 1724267"/>
                  <a:gd name="connsiteY98" fmla="*/ 709612 h 808672"/>
                  <a:gd name="connsiteX99" fmla="*/ 791527 w 1724267"/>
                  <a:gd name="connsiteY99" fmla="*/ 710565 h 808672"/>
                  <a:gd name="connsiteX100" fmla="*/ 788670 w 1724267"/>
                  <a:gd name="connsiteY100" fmla="*/ 736282 h 808672"/>
                  <a:gd name="connsiteX101" fmla="*/ 808672 w 1724267"/>
                  <a:gd name="connsiteY101" fmla="*/ 738187 h 808672"/>
                  <a:gd name="connsiteX102" fmla="*/ 807720 w 1724267"/>
                  <a:gd name="connsiteY102" fmla="*/ 742950 h 808672"/>
                  <a:gd name="connsiteX103" fmla="*/ 787717 w 1724267"/>
                  <a:gd name="connsiteY103" fmla="*/ 741045 h 808672"/>
                  <a:gd name="connsiteX104" fmla="*/ 782955 w 1724267"/>
                  <a:gd name="connsiteY104" fmla="*/ 789622 h 808672"/>
                  <a:gd name="connsiteX105" fmla="*/ 784860 w 1724267"/>
                  <a:gd name="connsiteY105" fmla="*/ 799147 h 808672"/>
                  <a:gd name="connsiteX106" fmla="*/ 791527 w 1724267"/>
                  <a:gd name="connsiteY106" fmla="*/ 802957 h 808672"/>
                  <a:gd name="connsiteX107" fmla="*/ 797242 w 1724267"/>
                  <a:gd name="connsiteY107" fmla="*/ 802005 h 808672"/>
                  <a:gd name="connsiteX108" fmla="*/ 803910 w 1724267"/>
                  <a:gd name="connsiteY108" fmla="*/ 799147 h 808672"/>
                  <a:gd name="connsiteX109" fmla="*/ 806767 w 1724267"/>
                  <a:gd name="connsiteY109" fmla="*/ 802957 h 808672"/>
                  <a:gd name="connsiteX110" fmla="*/ 797242 w 1724267"/>
                  <a:gd name="connsiteY110" fmla="*/ 807720 h 808672"/>
                  <a:gd name="connsiteX111" fmla="*/ 786765 w 1724267"/>
                  <a:gd name="connsiteY111" fmla="*/ 808672 h 808672"/>
                  <a:gd name="connsiteX112" fmla="*/ 773430 w 1724267"/>
                  <a:gd name="connsiteY112" fmla="*/ 802957 h 808672"/>
                  <a:gd name="connsiteX113" fmla="*/ 769620 w 1724267"/>
                  <a:gd name="connsiteY113" fmla="*/ 789622 h 808672"/>
                  <a:gd name="connsiteX114" fmla="*/ 774382 w 1724267"/>
                  <a:gd name="connsiteY114" fmla="*/ 738187 h 808672"/>
                  <a:gd name="connsiteX115" fmla="*/ 762952 w 1724267"/>
                  <a:gd name="connsiteY115" fmla="*/ 737235 h 808672"/>
                  <a:gd name="connsiteX116" fmla="*/ 763905 w 1724267"/>
                  <a:gd name="connsiteY116" fmla="*/ 732472 h 808672"/>
                  <a:gd name="connsiteX117" fmla="*/ 779145 w 1724267"/>
                  <a:gd name="connsiteY117" fmla="*/ 728662 h 808672"/>
                  <a:gd name="connsiteX118" fmla="*/ 785812 w 1724267"/>
                  <a:gd name="connsiteY118" fmla="*/ 709612 h 808672"/>
                  <a:gd name="connsiteX119" fmla="*/ 601027 w 1724267"/>
                  <a:gd name="connsiteY119" fmla="*/ 703897 h 808672"/>
                  <a:gd name="connsiteX120" fmla="*/ 612457 w 1724267"/>
                  <a:gd name="connsiteY120" fmla="*/ 705802 h 808672"/>
                  <a:gd name="connsiteX121" fmla="*/ 621030 w 1724267"/>
                  <a:gd name="connsiteY121" fmla="*/ 704850 h 808672"/>
                  <a:gd name="connsiteX122" fmla="*/ 628650 w 1724267"/>
                  <a:gd name="connsiteY122" fmla="*/ 706755 h 808672"/>
                  <a:gd name="connsiteX123" fmla="*/ 617220 w 1724267"/>
                  <a:gd name="connsiteY123" fmla="*/ 754380 h 808672"/>
                  <a:gd name="connsiteX124" fmla="*/ 617220 w 1724267"/>
                  <a:gd name="connsiteY124" fmla="*/ 765810 h 808672"/>
                  <a:gd name="connsiteX125" fmla="*/ 624840 w 1724267"/>
                  <a:gd name="connsiteY125" fmla="*/ 771525 h 808672"/>
                  <a:gd name="connsiteX126" fmla="*/ 636270 w 1724267"/>
                  <a:gd name="connsiteY126" fmla="*/ 771525 h 808672"/>
                  <a:gd name="connsiteX127" fmla="*/ 649605 w 1724267"/>
                  <a:gd name="connsiteY127" fmla="*/ 765810 h 808672"/>
                  <a:gd name="connsiteX128" fmla="*/ 656272 w 1724267"/>
                  <a:gd name="connsiteY128" fmla="*/ 740092 h 808672"/>
                  <a:gd name="connsiteX129" fmla="*/ 657225 w 1724267"/>
                  <a:gd name="connsiteY129" fmla="*/ 725805 h 808672"/>
                  <a:gd name="connsiteX130" fmla="*/ 648652 w 1724267"/>
                  <a:gd name="connsiteY130" fmla="*/ 719137 h 808672"/>
                  <a:gd name="connsiteX131" fmla="*/ 649605 w 1724267"/>
                  <a:gd name="connsiteY131" fmla="*/ 715327 h 808672"/>
                  <a:gd name="connsiteX132" fmla="*/ 661035 w 1724267"/>
                  <a:gd name="connsiteY132" fmla="*/ 717232 h 808672"/>
                  <a:gd name="connsiteX133" fmla="*/ 669607 w 1724267"/>
                  <a:gd name="connsiteY133" fmla="*/ 716280 h 808672"/>
                  <a:gd name="connsiteX134" fmla="*/ 676275 w 1724267"/>
                  <a:gd name="connsiteY134" fmla="*/ 718185 h 808672"/>
                  <a:gd name="connsiteX135" fmla="*/ 664845 w 1724267"/>
                  <a:gd name="connsiteY135" fmla="*/ 765810 h 808672"/>
                  <a:gd name="connsiteX136" fmla="*/ 663892 w 1724267"/>
                  <a:gd name="connsiteY136" fmla="*/ 780097 h 808672"/>
                  <a:gd name="connsiteX137" fmla="*/ 672465 w 1724267"/>
                  <a:gd name="connsiteY137" fmla="*/ 786765 h 808672"/>
                  <a:gd name="connsiteX138" fmla="*/ 671512 w 1724267"/>
                  <a:gd name="connsiteY138" fmla="*/ 790575 h 808672"/>
                  <a:gd name="connsiteX139" fmla="*/ 641985 w 1724267"/>
                  <a:gd name="connsiteY139" fmla="*/ 782955 h 808672"/>
                  <a:gd name="connsiteX140" fmla="*/ 644842 w 1724267"/>
                  <a:gd name="connsiteY140" fmla="*/ 770572 h 808672"/>
                  <a:gd name="connsiteX141" fmla="*/ 629602 w 1724267"/>
                  <a:gd name="connsiteY141" fmla="*/ 776287 h 808672"/>
                  <a:gd name="connsiteX142" fmla="*/ 615315 w 1724267"/>
                  <a:gd name="connsiteY142" fmla="*/ 776287 h 808672"/>
                  <a:gd name="connsiteX143" fmla="*/ 601980 w 1724267"/>
                  <a:gd name="connsiteY143" fmla="*/ 767715 h 808672"/>
                  <a:gd name="connsiteX144" fmla="*/ 601980 w 1724267"/>
                  <a:gd name="connsiteY144" fmla="*/ 750570 h 808672"/>
                  <a:gd name="connsiteX145" fmla="*/ 607695 w 1724267"/>
                  <a:gd name="connsiteY145" fmla="*/ 728662 h 808672"/>
                  <a:gd name="connsiteX146" fmla="*/ 608647 w 1724267"/>
                  <a:gd name="connsiteY146" fmla="*/ 714375 h 808672"/>
                  <a:gd name="connsiteX147" fmla="*/ 600075 w 1724267"/>
                  <a:gd name="connsiteY147" fmla="*/ 707707 h 808672"/>
                  <a:gd name="connsiteX148" fmla="*/ 709612 w 1724267"/>
                  <a:gd name="connsiteY148" fmla="*/ 696277 h 808672"/>
                  <a:gd name="connsiteX149" fmla="*/ 711517 w 1724267"/>
                  <a:gd name="connsiteY149" fmla="*/ 696277 h 808672"/>
                  <a:gd name="connsiteX150" fmla="*/ 721995 w 1724267"/>
                  <a:gd name="connsiteY150" fmla="*/ 697230 h 808672"/>
                  <a:gd name="connsiteX151" fmla="*/ 730567 w 1724267"/>
                  <a:gd name="connsiteY151" fmla="*/ 696277 h 808672"/>
                  <a:gd name="connsiteX152" fmla="*/ 738187 w 1724267"/>
                  <a:gd name="connsiteY152" fmla="*/ 697230 h 808672"/>
                  <a:gd name="connsiteX153" fmla="*/ 725805 w 1724267"/>
                  <a:gd name="connsiteY153" fmla="*/ 775335 h 808672"/>
                  <a:gd name="connsiteX154" fmla="*/ 725805 w 1724267"/>
                  <a:gd name="connsiteY154" fmla="*/ 791527 h 808672"/>
                  <a:gd name="connsiteX155" fmla="*/ 734377 w 1724267"/>
                  <a:gd name="connsiteY155" fmla="*/ 797242 h 808672"/>
                  <a:gd name="connsiteX156" fmla="*/ 733425 w 1724267"/>
                  <a:gd name="connsiteY156" fmla="*/ 801052 h 808672"/>
                  <a:gd name="connsiteX157" fmla="*/ 692467 w 1724267"/>
                  <a:gd name="connsiteY157" fmla="*/ 794385 h 808672"/>
                  <a:gd name="connsiteX158" fmla="*/ 693420 w 1724267"/>
                  <a:gd name="connsiteY158" fmla="*/ 790575 h 808672"/>
                  <a:gd name="connsiteX159" fmla="*/ 703897 w 1724267"/>
                  <a:gd name="connsiteY159" fmla="*/ 787717 h 808672"/>
                  <a:gd name="connsiteX160" fmla="*/ 708660 w 1724267"/>
                  <a:gd name="connsiteY160" fmla="*/ 772477 h 808672"/>
                  <a:gd name="connsiteX161" fmla="*/ 717232 w 1724267"/>
                  <a:gd name="connsiteY161" fmla="*/ 720090 h 808672"/>
                  <a:gd name="connsiteX162" fmla="*/ 717232 w 1724267"/>
                  <a:gd name="connsiteY162" fmla="*/ 705802 h 808672"/>
                  <a:gd name="connsiteX163" fmla="*/ 708660 w 1724267"/>
                  <a:gd name="connsiteY163" fmla="*/ 700087 h 808672"/>
                  <a:gd name="connsiteX164" fmla="*/ 534352 w 1724267"/>
                  <a:gd name="connsiteY164" fmla="*/ 680085 h 808672"/>
                  <a:gd name="connsiteX165" fmla="*/ 561975 w 1724267"/>
                  <a:gd name="connsiteY165" fmla="*/ 680085 h 808672"/>
                  <a:gd name="connsiteX166" fmla="*/ 577215 w 1724267"/>
                  <a:gd name="connsiteY166" fmla="*/ 693420 h 808672"/>
                  <a:gd name="connsiteX167" fmla="*/ 579120 w 1724267"/>
                  <a:gd name="connsiteY167" fmla="*/ 709612 h 808672"/>
                  <a:gd name="connsiteX168" fmla="*/ 575310 w 1724267"/>
                  <a:gd name="connsiteY168" fmla="*/ 713422 h 808672"/>
                  <a:gd name="connsiteX169" fmla="*/ 569595 w 1724267"/>
                  <a:gd name="connsiteY169" fmla="*/ 713422 h 808672"/>
                  <a:gd name="connsiteX170" fmla="*/ 565785 w 1724267"/>
                  <a:gd name="connsiteY170" fmla="*/ 709612 h 808672"/>
                  <a:gd name="connsiteX171" fmla="*/ 565785 w 1724267"/>
                  <a:gd name="connsiteY171" fmla="*/ 704850 h 808672"/>
                  <a:gd name="connsiteX172" fmla="*/ 566737 w 1724267"/>
                  <a:gd name="connsiteY172" fmla="*/ 702945 h 808672"/>
                  <a:gd name="connsiteX173" fmla="*/ 567690 w 1724267"/>
                  <a:gd name="connsiteY173" fmla="*/ 701040 h 808672"/>
                  <a:gd name="connsiteX174" fmla="*/ 567690 w 1724267"/>
                  <a:gd name="connsiteY174" fmla="*/ 693420 h 808672"/>
                  <a:gd name="connsiteX175" fmla="*/ 560070 w 1724267"/>
                  <a:gd name="connsiteY175" fmla="*/ 687705 h 808672"/>
                  <a:gd name="connsiteX176" fmla="*/ 542925 w 1724267"/>
                  <a:gd name="connsiteY176" fmla="*/ 689610 h 808672"/>
                  <a:gd name="connsiteX177" fmla="*/ 528637 w 1724267"/>
                  <a:gd name="connsiteY177" fmla="*/ 707707 h 808672"/>
                  <a:gd name="connsiteX178" fmla="*/ 524827 w 1724267"/>
                  <a:gd name="connsiteY178" fmla="*/ 731520 h 808672"/>
                  <a:gd name="connsiteX179" fmla="*/ 536257 w 1724267"/>
                  <a:gd name="connsiteY179" fmla="*/ 745807 h 808672"/>
                  <a:gd name="connsiteX180" fmla="*/ 548640 w 1724267"/>
                  <a:gd name="connsiteY180" fmla="*/ 747712 h 808672"/>
                  <a:gd name="connsiteX181" fmla="*/ 562927 w 1724267"/>
                  <a:gd name="connsiteY181" fmla="*/ 741045 h 808672"/>
                  <a:gd name="connsiteX182" fmla="*/ 565785 w 1724267"/>
                  <a:gd name="connsiteY182" fmla="*/ 745807 h 808672"/>
                  <a:gd name="connsiteX183" fmla="*/ 549592 w 1724267"/>
                  <a:gd name="connsiteY183" fmla="*/ 752475 h 808672"/>
                  <a:gd name="connsiteX184" fmla="*/ 533400 w 1724267"/>
                  <a:gd name="connsiteY184" fmla="*/ 750570 h 808672"/>
                  <a:gd name="connsiteX185" fmla="*/ 513397 w 1724267"/>
                  <a:gd name="connsiteY185" fmla="*/ 730567 h 808672"/>
                  <a:gd name="connsiteX186" fmla="*/ 514350 w 1724267"/>
                  <a:gd name="connsiteY186" fmla="*/ 701992 h 808672"/>
                  <a:gd name="connsiteX187" fmla="*/ 534352 w 1724267"/>
                  <a:gd name="connsiteY187" fmla="*/ 680085 h 808672"/>
                  <a:gd name="connsiteX188" fmla="*/ 1112520 w 1724267"/>
                  <a:gd name="connsiteY188" fmla="*/ 659130 h 808672"/>
                  <a:gd name="connsiteX189" fmla="*/ 1137285 w 1724267"/>
                  <a:gd name="connsiteY189" fmla="*/ 734377 h 808672"/>
                  <a:gd name="connsiteX190" fmla="*/ 1144905 w 1724267"/>
                  <a:gd name="connsiteY190" fmla="*/ 748665 h 808672"/>
                  <a:gd name="connsiteX191" fmla="*/ 1155382 w 1724267"/>
                  <a:gd name="connsiteY191" fmla="*/ 749617 h 808672"/>
                  <a:gd name="connsiteX192" fmla="*/ 1156335 w 1724267"/>
                  <a:gd name="connsiteY192" fmla="*/ 753427 h 808672"/>
                  <a:gd name="connsiteX193" fmla="*/ 1118235 w 1724267"/>
                  <a:gd name="connsiteY193" fmla="*/ 764857 h 808672"/>
                  <a:gd name="connsiteX194" fmla="*/ 1117282 w 1724267"/>
                  <a:gd name="connsiteY194" fmla="*/ 761047 h 808672"/>
                  <a:gd name="connsiteX195" fmla="*/ 1125855 w 1724267"/>
                  <a:gd name="connsiteY195" fmla="*/ 754380 h 808672"/>
                  <a:gd name="connsiteX196" fmla="*/ 1122997 w 1724267"/>
                  <a:gd name="connsiteY196" fmla="*/ 738187 h 808672"/>
                  <a:gd name="connsiteX197" fmla="*/ 1106805 w 1724267"/>
                  <a:gd name="connsiteY197" fmla="*/ 687705 h 808672"/>
                  <a:gd name="connsiteX198" fmla="*/ 1100137 w 1724267"/>
                  <a:gd name="connsiteY198" fmla="*/ 675322 h 808672"/>
                  <a:gd name="connsiteX199" fmla="*/ 1089660 w 1724267"/>
                  <a:gd name="connsiteY199" fmla="*/ 674370 h 808672"/>
                  <a:gd name="connsiteX200" fmla="*/ 1088707 w 1724267"/>
                  <a:gd name="connsiteY200" fmla="*/ 670560 h 808672"/>
                  <a:gd name="connsiteX201" fmla="*/ 1089660 w 1724267"/>
                  <a:gd name="connsiteY201" fmla="*/ 669607 h 808672"/>
                  <a:gd name="connsiteX202" fmla="*/ 1099185 w 1724267"/>
                  <a:gd name="connsiteY202" fmla="*/ 665797 h 808672"/>
                  <a:gd name="connsiteX203" fmla="*/ 1105852 w 1724267"/>
                  <a:gd name="connsiteY203" fmla="*/ 661035 h 808672"/>
                  <a:gd name="connsiteX204" fmla="*/ 474345 w 1724267"/>
                  <a:gd name="connsiteY204" fmla="*/ 644842 h 808672"/>
                  <a:gd name="connsiteX205" fmla="*/ 476250 w 1724267"/>
                  <a:gd name="connsiteY205" fmla="*/ 645795 h 808672"/>
                  <a:gd name="connsiteX206" fmla="*/ 484822 w 1724267"/>
                  <a:gd name="connsiteY206" fmla="*/ 649605 h 808672"/>
                  <a:gd name="connsiteX207" fmla="*/ 493395 w 1724267"/>
                  <a:gd name="connsiteY207" fmla="*/ 651510 h 808672"/>
                  <a:gd name="connsiteX208" fmla="*/ 499110 w 1724267"/>
                  <a:gd name="connsiteY208" fmla="*/ 655320 h 808672"/>
                  <a:gd name="connsiteX209" fmla="*/ 476250 w 1724267"/>
                  <a:gd name="connsiteY209" fmla="*/ 696277 h 808672"/>
                  <a:gd name="connsiteX210" fmla="*/ 470535 w 1724267"/>
                  <a:gd name="connsiteY210" fmla="*/ 711517 h 808672"/>
                  <a:gd name="connsiteX211" fmla="*/ 477202 w 1724267"/>
                  <a:gd name="connsiteY211" fmla="*/ 720090 h 808672"/>
                  <a:gd name="connsiteX212" fmla="*/ 475297 w 1724267"/>
                  <a:gd name="connsiteY212" fmla="*/ 723900 h 808672"/>
                  <a:gd name="connsiteX213" fmla="*/ 441960 w 1724267"/>
                  <a:gd name="connsiteY213" fmla="*/ 704850 h 808672"/>
                  <a:gd name="connsiteX214" fmla="*/ 443865 w 1724267"/>
                  <a:gd name="connsiteY214" fmla="*/ 701040 h 808672"/>
                  <a:gd name="connsiteX215" fmla="*/ 454342 w 1724267"/>
                  <a:gd name="connsiteY215" fmla="*/ 701992 h 808672"/>
                  <a:gd name="connsiteX216" fmla="*/ 464820 w 1724267"/>
                  <a:gd name="connsiteY216" fmla="*/ 688657 h 808672"/>
                  <a:gd name="connsiteX217" fmla="*/ 474345 w 1724267"/>
                  <a:gd name="connsiteY217" fmla="*/ 670560 h 808672"/>
                  <a:gd name="connsiteX218" fmla="*/ 479107 w 1724267"/>
                  <a:gd name="connsiteY218" fmla="*/ 657225 h 808672"/>
                  <a:gd name="connsiteX219" fmla="*/ 472440 w 1724267"/>
                  <a:gd name="connsiteY219" fmla="*/ 648652 h 808672"/>
                  <a:gd name="connsiteX220" fmla="*/ 498157 w 1724267"/>
                  <a:gd name="connsiteY220" fmla="*/ 631507 h 808672"/>
                  <a:gd name="connsiteX221" fmla="*/ 504825 w 1724267"/>
                  <a:gd name="connsiteY221" fmla="*/ 632460 h 808672"/>
                  <a:gd name="connsiteX222" fmla="*/ 508635 w 1724267"/>
                  <a:gd name="connsiteY222" fmla="*/ 637222 h 808672"/>
                  <a:gd name="connsiteX223" fmla="*/ 507682 w 1724267"/>
                  <a:gd name="connsiteY223" fmla="*/ 643890 h 808672"/>
                  <a:gd name="connsiteX224" fmla="*/ 502920 w 1724267"/>
                  <a:gd name="connsiteY224" fmla="*/ 647700 h 808672"/>
                  <a:gd name="connsiteX225" fmla="*/ 496252 w 1724267"/>
                  <a:gd name="connsiteY225" fmla="*/ 646747 h 808672"/>
                  <a:gd name="connsiteX226" fmla="*/ 492442 w 1724267"/>
                  <a:gd name="connsiteY226" fmla="*/ 641985 h 808672"/>
                  <a:gd name="connsiteX227" fmla="*/ 493395 w 1724267"/>
                  <a:gd name="connsiteY227" fmla="*/ 635317 h 808672"/>
                  <a:gd name="connsiteX228" fmla="*/ 498157 w 1724267"/>
                  <a:gd name="connsiteY228" fmla="*/ 631507 h 808672"/>
                  <a:gd name="connsiteX229" fmla="*/ 293370 w 1724267"/>
                  <a:gd name="connsiteY229" fmla="*/ 614362 h 808672"/>
                  <a:gd name="connsiteX230" fmla="*/ 285750 w 1724267"/>
                  <a:gd name="connsiteY230" fmla="*/ 618172 h 808672"/>
                  <a:gd name="connsiteX231" fmla="*/ 284797 w 1724267"/>
                  <a:gd name="connsiteY231" fmla="*/ 631507 h 808672"/>
                  <a:gd name="connsiteX232" fmla="*/ 299085 w 1724267"/>
                  <a:gd name="connsiteY232" fmla="*/ 648652 h 808672"/>
                  <a:gd name="connsiteX233" fmla="*/ 317182 w 1724267"/>
                  <a:gd name="connsiteY233" fmla="*/ 659130 h 808672"/>
                  <a:gd name="connsiteX234" fmla="*/ 329565 w 1724267"/>
                  <a:gd name="connsiteY234" fmla="*/ 655320 h 808672"/>
                  <a:gd name="connsiteX235" fmla="*/ 331470 w 1724267"/>
                  <a:gd name="connsiteY235" fmla="*/ 647700 h 808672"/>
                  <a:gd name="connsiteX236" fmla="*/ 320992 w 1724267"/>
                  <a:gd name="connsiteY236" fmla="*/ 634365 h 808672"/>
                  <a:gd name="connsiteX237" fmla="*/ 304800 w 1724267"/>
                  <a:gd name="connsiteY237" fmla="*/ 616267 h 808672"/>
                  <a:gd name="connsiteX238" fmla="*/ 293370 w 1724267"/>
                  <a:gd name="connsiteY238" fmla="*/ 614362 h 808672"/>
                  <a:gd name="connsiteX239" fmla="*/ 403860 w 1724267"/>
                  <a:gd name="connsiteY239" fmla="*/ 601980 h 808672"/>
                  <a:gd name="connsiteX240" fmla="*/ 414337 w 1724267"/>
                  <a:gd name="connsiteY240" fmla="*/ 607695 h 808672"/>
                  <a:gd name="connsiteX241" fmla="*/ 421957 w 1724267"/>
                  <a:gd name="connsiteY241" fmla="*/ 609600 h 808672"/>
                  <a:gd name="connsiteX242" fmla="*/ 427672 w 1724267"/>
                  <a:gd name="connsiteY242" fmla="*/ 613410 h 808672"/>
                  <a:gd name="connsiteX243" fmla="*/ 421957 w 1724267"/>
                  <a:gd name="connsiteY243" fmla="*/ 621982 h 808672"/>
                  <a:gd name="connsiteX244" fmla="*/ 436245 w 1724267"/>
                  <a:gd name="connsiteY244" fmla="*/ 621982 h 808672"/>
                  <a:gd name="connsiteX245" fmla="*/ 447675 w 1724267"/>
                  <a:gd name="connsiteY245" fmla="*/ 626745 h 808672"/>
                  <a:gd name="connsiteX246" fmla="*/ 452437 w 1724267"/>
                  <a:gd name="connsiteY246" fmla="*/ 632460 h 808672"/>
                  <a:gd name="connsiteX247" fmla="*/ 451485 w 1724267"/>
                  <a:gd name="connsiteY247" fmla="*/ 638175 h 808672"/>
                  <a:gd name="connsiteX248" fmla="*/ 446722 w 1724267"/>
                  <a:gd name="connsiteY248" fmla="*/ 641985 h 808672"/>
                  <a:gd name="connsiteX249" fmla="*/ 440055 w 1724267"/>
                  <a:gd name="connsiteY249" fmla="*/ 640080 h 808672"/>
                  <a:gd name="connsiteX250" fmla="*/ 436245 w 1724267"/>
                  <a:gd name="connsiteY250" fmla="*/ 634365 h 808672"/>
                  <a:gd name="connsiteX251" fmla="*/ 432435 w 1724267"/>
                  <a:gd name="connsiteY251" fmla="*/ 629602 h 808672"/>
                  <a:gd name="connsiteX252" fmla="*/ 426720 w 1724267"/>
                  <a:gd name="connsiteY252" fmla="*/ 627697 h 808672"/>
                  <a:gd name="connsiteX253" fmla="*/ 417195 w 1724267"/>
                  <a:gd name="connsiteY253" fmla="*/ 628650 h 808672"/>
                  <a:gd name="connsiteX254" fmla="*/ 401002 w 1724267"/>
                  <a:gd name="connsiteY254" fmla="*/ 652462 h 808672"/>
                  <a:gd name="connsiteX255" fmla="*/ 394335 w 1724267"/>
                  <a:gd name="connsiteY255" fmla="*/ 667702 h 808672"/>
                  <a:gd name="connsiteX256" fmla="*/ 400050 w 1724267"/>
                  <a:gd name="connsiteY256" fmla="*/ 676275 h 808672"/>
                  <a:gd name="connsiteX257" fmla="*/ 398145 w 1724267"/>
                  <a:gd name="connsiteY257" fmla="*/ 680085 h 808672"/>
                  <a:gd name="connsiteX258" fmla="*/ 366712 w 1724267"/>
                  <a:gd name="connsiteY258" fmla="*/ 659130 h 808672"/>
                  <a:gd name="connsiteX259" fmla="*/ 368617 w 1724267"/>
                  <a:gd name="connsiteY259" fmla="*/ 655320 h 808672"/>
                  <a:gd name="connsiteX260" fmla="*/ 379095 w 1724267"/>
                  <a:gd name="connsiteY260" fmla="*/ 657225 h 808672"/>
                  <a:gd name="connsiteX261" fmla="*/ 390525 w 1724267"/>
                  <a:gd name="connsiteY261" fmla="*/ 644842 h 808672"/>
                  <a:gd name="connsiteX262" fmla="*/ 401955 w 1724267"/>
                  <a:gd name="connsiteY262" fmla="*/ 627697 h 808672"/>
                  <a:gd name="connsiteX263" fmla="*/ 407670 w 1724267"/>
                  <a:gd name="connsiteY263" fmla="*/ 614362 h 808672"/>
                  <a:gd name="connsiteX264" fmla="*/ 401955 w 1724267"/>
                  <a:gd name="connsiteY264" fmla="*/ 605790 h 808672"/>
                  <a:gd name="connsiteX265" fmla="*/ 1284922 w 1724267"/>
                  <a:gd name="connsiteY265" fmla="*/ 575310 h 808672"/>
                  <a:gd name="connsiteX266" fmla="*/ 1286827 w 1724267"/>
                  <a:gd name="connsiteY266" fmla="*/ 579120 h 808672"/>
                  <a:gd name="connsiteX267" fmla="*/ 1279207 w 1724267"/>
                  <a:gd name="connsiteY267" fmla="*/ 587692 h 808672"/>
                  <a:gd name="connsiteX268" fmla="*/ 1283017 w 1724267"/>
                  <a:gd name="connsiteY268" fmla="*/ 599122 h 808672"/>
                  <a:gd name="connsiteX269" fmla="*/ 1308735 w 1724267"/>
                  <a:gd name="connsiteY269" fmla="*/ 642937 h 808672"/>
                  <a:gd name="connsiteX270" fmla="*/ 1311592 w 1724267"/>
                  <a:gd name="connsiteY270" fmla="*/ 666750 h 808672"/>
                  <a:gd name="connsiteX271" fmla="*/ 1291590 w 1724267"/>
                  <a:gd name="connsiteY271" fmla="*/ 687705 h 808672"/>
                  <a:gd name="connsiteX272" fmla="*/ 1262062 w 1724267"/>
                  <a:gd name="connsiteY272" fmla="*/ 696277 h 808672"/>
                  <a:gd name="connsiteX273" fmla="*/ 1242060 w 1724267"/>
                  <a:gd name="connsiteY273" fmla="*/ 681990 h 808672"/>
                  <a:gd name="connsiteX274" fmla="*/ 1216342 w 1724267"/>
                  <a:gd name="connsiteY274" fmla="*/ 637222 h 808672"/>
                  <a:gd name="connsiteX275" fmla="*/ 1207770 w 1724267"/>
                  <a:gd name="connsiteY275" fmla="*/ 627697 h 808672"/>
                  <a:gd name="connsiteX276" fmla="*/ 1197292 w 1724267"/>
                  <a:gd name="connsiteY276" fmla="*/ 630555 h 808672"/>
                  <a:gd name="connsiteX277" fmla="*/ 1195387 w 1724267"/>
                  <a:gd name="connsiteY277" fmla="*/ 626745 h 808672"/>
                  <a:gd name="connsiteX278" fmla="*/ 1230630 w 1724267"/>
                  <a:gd name="connsiteY278" fmla="*/ 606742 h 808672"/>
                  <a:gd name="connsiteX279" fmla="*/ 1232535 w 1724267"/>
                  <a:gd name="connsiteY279" fmla="*/ 610552 h 808672"/>
                  <a:gd name="connsiteX280" fmla="*/ 1224915 w 1724267"/>
                  <a:gd name="connsiteY280" fmla="*/ 619125 h 808672"/>
                  <a:gd name="connsiteX281" fmla="*/ 1228725 w 1724267"/>
                  <a:gd name="connsiteY281" fmla="*/ 630555 h 808672"/>
                  <a:gd name="connsiteX282" fmla="*/ 1252537 w 1724267"/>
                  <a:gd name="connsiteY282" fmla="*/ 671512 h 808672"/>
                  <a:gd name="connsiteX283" fmla="*/ 1267777 w 1724267"/>
                  <a:gd name="connsiteY283" fmla="*/ 685800 h 808672"/>
                  <a:gd name="connsiteX284" fmla="*/ 1288732 w 1724267"/>
                  <a:gd name="connsiteY284" fmla="*/ 680085 h 808672"/>
                  <a:gd name="connsiteX285" fmla="*/ 1303972 w 1724267"/>
                  <a:gd name="connsiteY285" fmla="*/ 664845 h 808672"/>
                  <a:gd name="connsiteX286" fmla="*/ 1299210 w 1724267"/>
                  <a:gd name="connsiteY286" fmla="*/ 644842 h 808672"/>
                  <a:gd name="connsiteX287" fmla="*/ 1275397 w 1724267"/>
                  <a:gd name="connsiteY287" fmla="*/ 603885 h 808672"/>
                  <a:gd name="connsiteX288" fmla="*/ 1266825 w 1724267"/>
                  <a:gd name="connsiteY288" fmla="*/ 594360 h 808672"/>
                  <a:gd name="connsiteX289" fmla="*/ 1256347 w 1724267"/>
                  <a:gd name="connsiteY289" fmla="*/ 596265 h 808672"/>
                  <a:gd name="connsiteX290" fmla="*/ 1254442 w 1724267"/>
                  <a:gd name="connsiteY290" fmla="*/ 592455 h 808672"/>
                  <a:gd name="connsiteX291" fmla="*/ 350520 w 1724267"/>
                  <a:gd name="connsiteY291" fmla="*/ 567690 h 808672"/>
                  <a:gd name="connsiteX292" fmla="*/ 337185 w 1724267"/>
                  <a:gd name="connsiteY292" fmla="*/ 577215 h 808672"/>
                  <a:gd name="connsiteX293" fmla="*/ 330517 w 1724267"/>
                  <a:gd name="connsiteY293" fmla="*/ 591502 h 808672"/>
                  <a:gd name="connsiteX294" fmla="*/ 336232 w 1724267"/>
                  <a:gd name="connsiteY294" fmla="*/ 602932 h 808672"/>
                  <a:gd name="connsiteX295" fmla="*/ 348615 w 1724267"/>
                  <a:gd name="connsiteY295" fmla="*/ 606742 h 808672"/>
                  <a:gd name="connsiteX296" fmla="*/ 361950 w 1724267"/>
                  <a:gd name="connsiteY296" fmla="*/ 597217 h 808672"/>
                  <a:gd name="connsiteX297" fmla="*/ 368617 w 1724267"/>
                  <a:gd name="connsiteY297" fmla="*/ 582930 h 808672"/>
                  <a:gd name="connsiteX298" fmla="*/ 362902 w 1724267"/>
                  <a:gd name="connsiteY298" fmla="*/ 571500 h 808672"/>
                  <a:gd name="connsiteX299" fmla="*/ 350520 w 1724267"/>
                  <a:gd name="connsiteY299" fmla="*/ 567690 h 808672"/>
                  <a:gd name="connsiteX300" fmla="*/ 343852 w 1724267"/>
                  <a:gd name="connsiteY300" fmla="*/ 559117 h 808672"/>
                  <a:gd name="connsiteX301" fmla="*/ 364807 w 1724267"/>
                  <a:gd name="connsiteY301" fmla="*/ 567690 h 808672"/>
                  <a:gd name="connsiteX302" fmla="*/ 369570 w 1724267"/>
                  <a:gd name="connsiteY302" fmla="*/ 572452 h 808672"/>
                  <a:gd name="connsiteX303" fmla="*/ 373380 w 1724267"/>
                  <a:gd name="connsiteY303" fmla="*/ 578167 h 808672"/>
                  <a:gd name="connsiteX304" fmla="*/ 386715 w 1724267"/>
                  <a:gd name="connsiteY304" fmla="*/ 576262 h 808672"/>
                  <a:gd name="connsiteX305" fmla="*/ 397192 w 1724267"/>
                  <a:gd name="connsiteY305" fmla="*/ 580072 h 808672"/>
                  <a:gd name="connsiteX306" fmla="*/ 400050 w 1724267"/>
                  <a:gd name="connsiteY306" fmla="*/ 584835 h 808672"/>
                  <a:gd name="connsiteX307" fmla="*/ 399097 w 1724267"/>
                  <a:gd name="connsiteY307" fmla="*/ 590550 h 808672"/>
                  <a:gd name="connsiteX308" fmla="*/ 395287 w 1724267"/>
                  <a:gd name="connsiteY308" fmla="*/ 592455 h 808672"/>
                  <a:gd name="connsiteX309" fmla="*/ 391477 w 1724267"/>
                  <a:gd name="connsiteY309" fmla="*/ 591502 h 808672"/>
                  <a:gd name="connsiteX310" fmla="*/ 388620 w 1724267"/>
                  <a:gd name="connsiteY310" fmla="*/ 586740 h 808672"/>
                  <a:gd name="connsiteX311" fmla="*/ 385762 w 1724267"/>
                  <a:gd name="connsiteY311" fmla="*/ 582930 h 808672"/>
                  <a:gd name="connsiteX312" fmla="*/ 381952 w 1724267"/>
                  <a:gd name="connsiteY312" fmla="*/ 581977 h 808672"/>
                  <a:gd name="connsiteX313" fmla="*/ 375285 w 1724267"/>
                  <a:gd name="connsiteY313" fmla="*/ 582930 h 808672"/>
                  <a:gd name="connsiteX314" fmla="*/ 376237 w 1724267"/>
                  <a:gd name="connsiteY314" fmla="*/ 596265 h 808672"/>
                  <a:gd name="connsiteX315" fmla="*/ 370522 w 1724267"/>
                  <a:gd name="connsiteY315" fmla="*/ 607695 h 808672"/>
                  <a:gd name="connsiteX316" fmla="*/ 352425 w 1724267"/>
                  <a:gd name="connsiteY316" fmla="*/ 616267 h 808672"/>
                  <a:gd name="connsiteX317" fmla="*/ 330517 w 1724267"/>
                  <a:gd name="connsiteY317" fmla="*/ 606742 h 808672"/>
                  <a:gd name="connsiteX318" fmla="*/ 325755 w 1724267"/>
                  <a:gd name="connsiteY318" fmla="*/ 601980 h 808672"/>
                  <a:gd name="connsiteX319" fmla="*/ 321945 w 1724267"/>
                  <a:gd name="connsiteY319" fmla="*/ 597217 h 808672"/>
                  <a:gd name="connsiteX320" fmla="*/ 316230 w 1724267"/>
                  <a:gd name="connsiteY320" fmla="*/ 596265 h 808672"/>
                  <a:gd name="connsiteX321" fmla="*/ 312420 w 1724267"/>
                  <a:gd name="connsiteY321" fmla="*/ 598170 h 808672"/>
                  <a:gd name="connsiteX322" fmla="*/ 311467 w 1724267"/>
                  <a:gd name="connsiteY322" fmla="*/ 603885 h 808672"/>
                  <a:gd name="connsiteX323" fmla="*/ 317182 w 1724267"/>
                  <a:gd name="connsiteY323" fmla="*/ 612457 h 808672"/>
                  <a:gd name="connsiteX324" fmla="*/ 330517 w 1724267"/>
                  <a:gd name="connsiteY324" fmla="*/ 627697 h 808672"/>
                  <a:gd name="connsiteX325" fmla="*/ 342900 w 1724267"/>
                  <a:gd name="connsiteY325" fmla="*/ 646747 h 808672"/>
                  <a:gd name="connsiteX326" fmla="*/ 339090 w 1724267"/>
                  <a:gd name="connsiteY326" fmla="*/ 660082 h 808672"/>
                  <a:gd name="connsiteX327" fmla="*/ 319087 w 1724267"/>
                  <a:gd name="connsiteY327" fmla="*/ 666750 h 808672"/>
                  <a:gd name="connsiteX328" fmla="*/ 291465 w 1724267"/>
                  <a:gd name="connsiteY328" fmla="*/ 652462 h 808672"/>
                  <a:gd name="connsiteX329" fmla="*/ 275272 w 1724267"/>
                  <a:gd name="connsiteY329" fmla="*/ 631507 h 808672"/>
                  <a:gd name="connsiteX330" fmla="*/ 276225 w 1724267"/>
                  <a:gd name="connsiteY330" fmla="*/ 614362 h 808672"/>
                  <a:gd name="connsiteX331" fmla="*/ 284797 w 1724267"/>
                  <a:gd name="connsiteY331" fmla="*/ 610552 h 808672"/>
                  <a:gd name="connsiteX332" fmla="*/ 298132 w 1724267"/>
                  <a:gd name="connsiteY332" fmla="*/ 612457 h 808672"/>
                  <a:gd name="connsiteX333" fmla="*/ 295275 w 1724267"/>
                  <a:gd name="connsiteY333" fmla="*/ 603885 h 808672"/>
                  <a:gd name="connsiteX334" fmla="*/ 298132 w 1724267"/>
                  <a:gd name="connsiteY334" fmla="*/ 597217 h 808672"/>
                  <a:gd name="connsiteX335" fmla="*/ 306705 w 1724267"/>
                  <a:gd name="connsiteY335" fmla="*/ 592455 h 808672"/>
                  <a:gd name="connsiteX336" fmla="*/ 320040 w 1724267"/>
                  <a:gd name="connsiteY336" fmla="*/ 591502 h 808672"/>
                  <a:gd name="connsiteX337" fmla="*/ 320040 w 1724267"/>
                  <a:gd name="connsiteY337" fmla="*/ 579120 h 808672"/>
                  <a:gd name="connsiteX338" fmla="*/ 325755 w 1724267"/>
                  <a:gd name="connsiteY338" fmla="*/ 567690 h 808672"/>
                  <a:gd name="connsiteX339" fmla="*/ 343852 w 1724267"/>
                  <a:gd name="connsiteY339" fmla="*/ 559117 h 808672"/>
                  <a:gd name="connsiteX340" fmla="*/ 1368742 w 1724267"/>
                  <a:gd name="connsiteY340" fmla="*/ 548640 h 808672"/>
                  <a:gd name="connsiteX341" fmla="*/ 1383982 w 1724267"/>
                  <a:gd name="connsiteY341" fmla="*/ 561022 h 808672"/>
                  <a:gd name="connsiteX342" fmla="*/ 1397317 w 1724267"/>
                  <a:gd name="connsiteY342" fmla="*/ 579120 h 808672"/>
                  <a:gd name="connsiteX343" fmla="*/ 1409700 w 1724267"/>
                  <a:gd name="connsiteY343" fmla="*/ 590550 h 808672"/>
                  <a:gd name="connsiteX344" fmla="*/ 1420177 w 1724267"/>
                  <a:gd name="connsiteY344" fmla="*/ 587692 h 808672"/>
                  <a:gd name="connsiteX345" fmla="*/ 1423035 w 1724267"/>
                  <a:gd name="connsiteY345" fmla="*/ 590550 h 808672"/>
                  <a:gd name="connsiteX346" fmla="*/ 1392555 w 1724267"/>
                  <a:gd name="connsiteY346" fmla="*/ 614362 h 808672"/>
                  <a:gd name="connsiteX347" fmla="*/ 1389697 w 1724267"/>
                  <a:gd name="connsiteY347" fmla="*/ 611505 h 808672"/>
                  <a:gd name="connsiteX348" fmla="*/ 1395412 w 1724267"/>
                  <a:gd name="connsiteY348" fmla="*/ 601980 h 808672"/>
                  <a:gd name="connsiteX349" fmla="*/ 1387792 w 1724267"/>
                  <a:gd name="connsiteY349" fmla="*/ 587692 h 808672"/>
                  <a:gd name="connsiteX350" fmla="*/ 1372552 w 1724267"/>
                  <a:gd name="connsiteY350" fmla="*/ 567690 h 808672"/>
                  <a:gd name="connsiteX351" fmla="*/ 1363980 w 1724267"/>
                  <a:gd name="connsiteY351" fmla="*/ 560070 h 808672"/>
                  <a:gd name="connsiteX352" fmla="*/ 1355407 w 1724267"/>
                  <a:gd name="connsiteY352" fmla="*/ 562927 h 808672"/>
                  <a:gd name="connsiteX353" fmla="*/ 1348740 w 1724267"/>
                  <a:gd name="connsiteY353" fmla="*/ 571500 h 808672"/>
                  <a:gd name="connsiteX354" fmla="*/ 1344930 w 1724267"/>
                  <a:gd name="connsiteY354" fmla="*/ 584835 h 808672"/>
                  <a:gd name="connsiteX355" fmla="*/ 1362075 w 1724267"/>
                  <a:gd name="connsiteY355" fmla="*/ 607695 h 808672"/>
                  <a:gd name="connsiteX356" fmla="*/ 1374457 w 1724267"/>
                  <a:gd name="connsiteY356" fmla="*/ 619125 h 808672"/>
                  <a:gd name="connsiteX357" fmla="*/ 1384935 w 1724267"/>
                  <a:gd name="connsiteY357" fmla="*/ 616267 h 808672"/>
                  <a:gd name="connsiteX358" fmla="*/ 1387792 w 1724267"/>
                  <a:gd name="connsiteY358" fmla="*/ 619125 h 808672"/>
                  <a:gd name="connsiteX359" fmla="*/ 1353502 w 1724267"/>
                  <a:gd name="connsiteY359" fmla="*/ 643890 h 808672"/>
                  <a:gd name="connsiteX360" fmla="*/ 1350645 w 1724267"/>
                  <a:gd name="connsiteY360" fmla="*/ 641032 h 808672"/>
                  <a:gd name="connsiteX361" fmla="*/ 1356360 w 1724267"/>
                  <a:gd name="connsiteY361" fmla="*/ 631507 h 808672"/>
                  <a:gd name="connsiteX362" fmla="*/ 1348740 w 1724267"/>
                  <a:gd name="connsiteY362" fmla="*/ 617220 h 808672"/>
                  <a:gd name="connsiteX363" fmla="*/ 1336357 w 1724267"/>
                  <a:gd name="connsiteY363" fmla="*/ 601027 h 808672"/>
                  <a:gd name="connsiteX364" fmla="*/ 1325880 w 1724267"/>
                  <a:gd name="connsiteY364" fmla="*/ 591502 h 808672"/>
                  <a:gd name="connsiteX365" fmla="*/ 1315402 w 1724267"/>
                  <a:gd name="connsiteY365" fmla="*/ 594360 h 808672"/>
                  <a:gd name="connsiteX366" fmla="*/ 1312545 w 1724267"/>
                  <a:gd name="connsiteY366" fmla="*/ 591502 h 808672"/>
                  <a:gd name="connsiteX367" fmla="*/ 1321117 w 1724267"/>
                  <a:gd name="connsiteY367" fmla="*/ 583882 h 808672"/>
                  <a:gd name="connsiteX368" fmla="*/ 1325880 w 1724267"/>
                  <a:gd name="connsiteY368" fmla="*/ 576262 h 808672"/>
                  <a:gd name="connsiteX369" fmla="*/ 1331595 w 1724267"/>
                  <a:gd name="connsiteY369" fmla="*/ 571500 h 808672"/>
                  <a:gd name="connsiteX370" fmla="*/ 1339215 w 1724267"/>
                  <a:gd name="connsiteY370" fmla="*/ 581025 h 808672"/>
                  <a:gd name="connsiteX371" fmla="*/ 1343977 w 1724267"/>
                  <a:gd name="connsiteY371" fmla="*/ 564832 h 808672"/>
                  <a:gd name="connsiteX372" fmla="*/ 1353502 w 1724267"/>
                  <a:gd name="connsiteY372" fmla="*/ 553402 h 808672"/>
                  <a:gd name="connsiteX373" fmla="*/ 1368742 w 1724267"/>
                  <a:gd name="connsiteY373" fmla="*/ 548640 h 808672"/>
                  <a:gd name="connsiteX374" fmla="*/ 1408747 w 1724267"/>
                  <a:gd name="connsiteY374" fmla="*/ 501967 h 808672"/>
                  <a:gd name="connsiteX375" fmla="*/ 1441132 w 1724267"/>
                  <a:gd name="connsiteY375" fmla="*/ 535305 h 808672"/>
                  <a:gd name="connsiteX376" fmla="*/ 1454467 w 1724267"/>
                  <a:gd name="connsiteY376" fmla="*/ 544830 h 808672"/>
                  <a:gd name="connsiteX377" fmla="*/ 1464945 w 1724267"/>
                  <a:gd name="connsiteY377" fmla="*/ 541020 h 808672"/>
                  <a:gd name="connsiteX378" fmla="*/ 1467802 w 1724267"/>
                  <a:gd name="connsiteY378" fmla="*/ 543877 h 808672"/>
                  <a:gd name="connsiteX379" fmla="*/ 1439227 w 1724267"/>
                  <a:gd name="connsiteY379" fmla="*/ 571500 h 808672"/>
                  <a:gd name="connsiteX380" fmla="*/ 1436370 w 1724267"/>
                  <a:gd name="connsiteY380" fmla="*/ 568642 h 808672"/>
                  <a:gd name="connsiteX381" fmla="*/ 1440180 w 1724267"/>
                  <a:gd name="connsiteY381" fmla="*/ 559117 h 808672"/>
                  <a:gd name="connsiteX382" fmla="*/ 1430655 w 1724267"/>
                  <a:gd name="connsiteY382" fmla="*/ 545782 h 808672"/>
                  <a:gd name="connsiteX383" fmla="*/ 1416367 w 1724267"/>
                  <a:gd name="connsiteY383" fmla="*/ 530542 h 808672"/>
                  <a:gd name="connsiteX384" fmla="*/ 1404937 w 1724267"/>
                  <a:gd name="connsiteY384" fmla="*/ 521970 h 808672"/>
                  <a:gd name="connsiteX385" fmla="*/ 1395412 w 1724267"/>
                  <a:gd name="connsiteY385" fmla="*/ 525780 h 808672"/>
                  <a:gd name="connsiteX386" fmla="*/ 1392555 w 1724267"/>
                  <a:gd name="connsiteY386" fmla="*/ 522922 h 808672"/>
                  <a:gd name="connsiteX387" fmla="*/ 1394460 w 1724267"/>
                  <a:gd name="connsiteY387" fmla="*/ 521017 h 808672"/>
                  <a:gd name="connsiteX388" fmla="*/ 1400175 w 1724267"/>
                  <a:gd name="connsiteY388" fmla="*/ 514350 h 808672"/>
                  <a:gd name="connsiteX389" fmla="*/ 1403985 w 1724267"/>
                  <a:gd name="connsiteY389" fmla="*/ 506730 h 808672"/>
                  <a:gd name="connsiteX390" fmla="*/ 301942 w 1724267"/>
                  <a:gd name="connsiteY390" fmla="*/ 490537 h 808672"/>
                  <a:gd name="connsiteX391" fmla="*/ 260032 w 1724267"/>
                  <a:gd name="connsiteY391" fmla="*/ 508635 h 808672"/>
                  <a:gd name="connsiteX392" fmla="*/ 281940 w 1724267"/>
                  <a:gd name="connsiteY392" fmla="*/ 531495 h 808672"/>
                  <a:gd name="connsiteX393" fmla="*/ 1394460 w 1724267"/>
                  <a:gd name="connsiteY393" fmla="*/ 487680 h 808672"/>
                  <a:gd name="connsiteX394" fmla="*/ 1400175 w 1724267"/>
                  <a:gd name="connsiteY394" fmla="*/ 490537 h 808672"/>
                  <a:gd name="connsiteX395" fmla="*/ 1403032 w 1724267"/>
                  <a:gd name="connsiteY395" fmla="*/ 496252 h 808672"/>
                  <a:gd name="connsiteX396" fmla="*/ 1400175 w 1724267"/>
                  <a:gd name="connsiteY396" fmla="*/ 501967 h 808672"/>
                  <a:gd name="connsiteX397" fmla="*/ 1394460 w 1724267"/>
                  <a:gd name="connsiteY397" fmla="*/ 503872 h 808672"/>
                  <a:gd name="connsiteX398" fmla="*/ 1387792 w 1724267"/>
                  <a:gd name="connsiteY398" fmla="*/ 501967 h 808672"/>
                  <a:gd name="connsiteX399" fmla="*/ 1385887 w 1724267"/>
                  <a:gd name="connsiteY399" fmla="*/ 496252 h 808672"/>
                  <a:gd name="connsiteX400" fmla="*/ 1388745 w 1724267"/>
                  <a:gd name="connsiteY400" fmla="*/ 490537 h 808672"/>
                  <a:gd name="connsiteX401" fmla="*/ 1394460 w 1724267"/>
                  <a:gd name="connsiteY401" fmla="*/ 487680 h 808672"/>
                  <a:gd name="connsiteX402" fmla="*/ 309562 w 1724267"/>
                  <a:gd name="connsiteY402" fmla="*/ 480060 h 808672"/>
                  <a:gd name="connsiteX403" fmla="*/ 319087 w 1724267"/>
                  <a:gd name="connsiteY403" fmla="*/ 489585 h 808672"/>
                  <a:gd name="connsiteX404" fmla="*/ 280035 w 1724267"/>
                  <a:gd name="connsiteY404" fmla="*/ 569595 h 808672"/>
                  <a:gd name="connsiteX405" fmla="*/ 278130 w 1724267"/>
                  <a:gd name="connsiteY405" fmla="*/ 578167 h 808672"/>
                  <a:gd name="connsiteX406" fmla="*/ 281940 w 1724267"/>
                  <a:gd name="connsiteY406" fmla="*/ 586740 h 808672"/>
                  <a:gd name="connsiteX407" fmla="*/ 278130 w 1724267"/>
                  <a:gd name="connsiteY407" fmla="*/ 589597 h 808672"/>
                  <a:gd name="connsiteX408" fmla="*/ 250507 w 1724267"/>
                  <a:gd name="connsiteY408" fmla="*/ 561022 h 808672"/>
                  <a:gd name="connsiteX409" fmla="*/ 254317 w 1724267"/>
                  <a:gd name="connsiteY409" fmla="*/ 558165 h 808672"/>
                  <a:gd name="connsiteX410" fmla="*/ 255270 w 1724267"/>
                  <a:gd name="connsiteY410" fmla="*/ 559117 h 808672"/>
                  <a:gd name="connsiteX411" fmla="*/ 260985 w 1724267"/>
                  <a:gd name="connsiteY411" fmla="*/ 562927 h 808672"/>
                  <a:gd name="connsiteX412" fmla="*/ 265747 w 1724267"/>
                  <a:gd name="connsiteY412" fmla="*/ 561022 h 808672"/>
                  <a:gd name="connsiteX413" fmla="*/ 267652 w 1724267"/>
                  <a:gd name="connsiteY413" fmla="*/ 559117 h 808672"/>
                  <a:gd name="connsiteX414" fmla="*/ 269557 w 1724267"/>
                  <a:gd name="connsiteY414" fmla="*/ 556260 h 808672"/>
                  <a:gd name="connsiteX415" fmla="*/ 279082 w 1724267"/>
                  <a:gd name="connsiteY415" fmla="*/ 537210 h 808672"/>
                  <a:gd name="connsiteX416" fmla="*/ 254317 w 1724267"/>
                  <a:gd name="connsiteY416" fmla="*/ 511492 h 808672"/>
                  <a:gd name="connsiteX417" fmla="*/ 237172 w 1724267"/>
                  <a:gd name="connsiteY417" fmla="*/ 519112 h 808672"/>
                  <a:gd name="connsiteX418" fmla="*/ 234315 w 1724267"/>
                  <a:gd name="connsiteY418" fmla="*/ 520065 h 808672"/>
                  <a:gd name="connsiteX419" fmla="*/ 232410 w 1724267"/>
                  <a:gd name="connsiteY419" fmla="*/ 521970 h 808672"/>
                  <a:gd name="connsiteX420" fmla="*/ 229552 w 1724267"/>
                  <a:gd name="connsiteY420" fmla="*/ 527685 h 808672"/>
                  <a:gd name="connsiteX421" fmla="*/ 233362 w 1724267"/>
                  <a:gd name="connsiteY421" fmla="*/ 537210 h 808672"/>
                  <a:gd name="connsiteX422" fmla="*/ 230505 w 1724267"/>
                  <a:gd name="connsiteY422" fmla="*/ 540067 h 808672"/>
                  <a:gd name="connsiteX423" fmla="*/ 204787 w 1724267"/>
                  <a:gd name="connsiteY423" fmla="*/ 514350 h 808672"/>
                  <a:gd name="connsiteX424" fmla="*/ 208597 w 1724267"/>
                  <a:gd name="connsiteY424" fmla="*/ 511492 h 808672"/>
                  <a:gd name="connsiteX425" fmla="*/ 217170 w 1724267"/>
                  <a:gd name="connsiteY425" fmla="*/ 515302 h 808672"/>
                  <a:gd name="connsiteX426" fmla="*/ 226695 w 1724267"/>
                  <a:gd name="connsiteY426" fmla="*/ 514350 h 808672"/>
                  <a:gd name="connsiteX427" fmla="*/ 1475422 w 1724267"/>
                  <a:gd name="connsiteY427" fmla="*/ 425767 h 808672"/>
                  <a:gd name="connsiteX428" fmla="*/ 1478280 w 1724267"/>
                  <a:gd name="connsiteY428" fmla="*/ 428625 h 808672"/>
                  <a:gd name="connsiteX429" fmla="*/ 1476375 w 1724267"/>
                  <a:gd name="connsiteY429" fmla="*/ 438150 h 808672"/>
                  <a:gd name="connsiteX430" fmla="*/ 1479232 w 1724267"/>
                  <a:gd name="connsiteY430" fmla="*/ 447675 h 808672"/>
                  <a:gd name="connsiteX431" fmla="*/ 1508760 w 1724267"/>
                  <a:gd name="connsiteY431" fmla="*/ 498157 h 808672"/>
                  <a:gd name="connsiteX432" fmla="*/ 1503045 w 1724267"/>
                  <a:gd name="connsiteY432" fmla="*/ 505777 h 808672"/>
                  <a:gd name="connsiteX433" fmla="*/ 1444942 w 1724267"/>
                  <a:gd name="connsiteY433" fmla="*/ 485775 h 808672"/>
                  <a:gd name="connsiteX434" fmla="*/ 1435417 w 1724267"/>
                  <a:gd name="connsiteY434" fmla="*/ 484822 h 808672"/>
                  <a:gd name="connsiteX435" fmla="*/ 1428750 w 1724267"/>
                  <a:gd name="connsiteY435" fmla="*/ 488632 h 808672"/>
                  <a:gd name="connsiteX436" fmla="*/ 1425892 w 1724267"/>
                  <a:gd name="connsiteY436" fmla="*/ 485775 h 808672"/>
                  <a:gd name="connsiteX437" fmla="*/ 1447800 w 1724267"/>
                  <a:gd name="connsiteY437" fmla="*/ 459105 h 808672"/>
                  <a:gd name="connsiteX438" fmla="*/ 1450657 w 1724267"/>
                  <a:gd name="connsiteY438" fmla="*/ 461962 h 808672"/>
                  <a:gd name="connsiteX439" fmla="*/ 1447800 w 1724267"/>
                  <a:gd name="connsiteY439" fmla="*/ 468630 h 808672"/>
                  <a:gd name="connsiteX440" fmla="*/ 1449705 w 1724267"/>
                  <a:gd name="connsiteY440" fmla="*/ 473392 h 808672"/>
                  <a:gd name="connsiteX441" fmla="*/ 1451610 w 1724267"/>
                  <a:gd name="connsiteY441" fmla="*/ 474345 h 808672"/>
                  <a:gd name="connsiteX442" fmla="*/ 1454467 w 1724267"/>
                  <a:gd name="connsiteY442" fmla="*/ 475297 h 808672"/>
                  <a:gd name="connsiteX443" fmla="*/ 1496377 w 1724267"/>
                  <a:gd name="connsiteY443" fmla="*/ 490537 h 808672"/>
                  <a:gd name="connsiteX444" fmla="*/ 1476375 w 1724267"/>
                  <a:gd name="connsiteY444" fmla="*/ 456247 h 808672"/>
                  <a:gd name="connsiteX445" fmla="*/ 1474470 w 1724267"/>
                  <a:gd name="connsiteY445" fmla="*/ 452437 h 808672"/>
                  <a:gd name="connsiteX446" fmla="*/ 1472565 w 1724267"/>
                  <a:gd name="connsiteY446" fmla="*/ 449580 h 808672"/>
                  <a:gd name="connsiteX447" fmla="*/ 1466850 w 1724267"/>
                  <a:gd name="connsiteY447" fmla="*/ 447675 h 808672"/>
                  <a:gd name="connsiteX448" fmla="*/ 1460182 w 1724267"/>
                  <a:gd name="connsiteY448" fmla="*/ 451485 h 808672"/>
                  <a:gd name="connsiteX449" fmla="*/ 1457325 w 1724267"/>
                  <a:gd name="connsiteY449" fmla="*/ 448627 h 808672"/>
                  <a:gd name="connsiteX450" fmla="*/ 188595 w 1724267"/>
                  <a:gd name="connsiteY450" fmla="*/ 384810 h 808672"/>
                  <a:gd name="connsiteX451" fmla="*/ 189548 w 1724267"/>
                  <a:gd name="connsiteY451" fmla="*/ 386715 h 808672"/>
                  <a:gd name="connsiteX452" fmla="*/ 195263 w 1724267"/>
                  <a:gd name="connsiteY452" fmla="*/ 394335 h 808672"/>
                  <a:gd name="connsiteX453" fmla="*/ 201930 w 1724267"/>
                  <a:gd name="connsiteY453" fmla="*/ 400050 h 808672"/>
                  <a:gd name="connsiteX454" fmla="*/ 205740 w 1724267"/>
                  <a:gd name="connsiteY454" fmla="*/ 405765 h 808672"/>
                  <a:gd name="connsiteX455" fmla="*/ 166688 w 1724267"/>
                  <a:gd name="connsiteY455" fmla="*/ 431482 h 808672"/>
                  <a:gd name="connsiteX456" fmla="*/ 154305 w 1724267"/>
                  <a:gd name="connsiteY456" fmla="*/ 442912 h 808672"/>
                  <a:gd name="connsiteX457" fmla="*/ 156210 w 1724267"/>
                  <a:gd name="connsiteY457" fmla="*/ 453390 h 808672"/>
                  <a:gd name="connsiteX458" fmla="*/ 152400 w 1724267"/>
                  <a:gd name="connsiteY458" fmla="*/ 455295 h 808672"/>
                  <a:gd name="connsiteX459" fmla="*/ 131445 w 1724267"/>
                  <a:gd name="connsiteY459" fmla="*/ 421957 h 808672"/>
                  <a:gd name="connsiteX460" fmla="*/ 135255 w 1724267"/>
                  <a:gd name="connsiteY460" fmla="*/ 420052 h 808672"/>
                  <a:gd name="connsiteX461" fmla="*/ 143828 w 1724267"/>
                  <a:gd name="connsiteY461" fmla="*/ 425767 h 808672"/>
                  <a:gd name="connsiteX462" fmla="*/ 159068 w 1724267"/>
                  <a:gd name="connsiteY462" fmla="*/ 419100 h 808672"/>
                  <a:gd name="connsiteX463" fmla="*/ 176213 w 1724267"/>
                  <a:gd name="connsiteY463" fmla="*/ 407670 h 808672"/>
                  <a:gd name="connsiteX464" fmla="*/ 186690 w 1724267"/>
                  <a:gd name="connsiteY464" fmla="*/ 397192 h 808672"/>
                  <a:gd name="connsiteX465" fmla="*/ 184785 w 1724267"/>
                  <a:gd name="connsiteY465" fmla="*/ 386715 h 808672"/>
                  <a:gd name="connsiteX466" fmla="*/ 1514475 w 1724267"/>
                  <a:gd name="connsiteY466" fmla="*/ 381952 h 808672"/>
                  <a:gd name="connsiteX467" fmla="*/ 1504950 w 1724267"/>
                  <a:gd name="connsiteY467" fmla="*/ 388620 h 808672"/>
                  <a:gd name="connsiteX468" fmla="*/ 1503045 w 1724267"/>
                  <a:gd name="connsiteY468" fmla="*/ 400050 h 808672"/>
                  <a:gd name="connsiteX469" fmla="*/ 1510665 w 1724267"/>
                  <a:gd name="connsiteY469" fmla="*/ 411480 h 808672"/>
                  <a:gd name="connsiteX470" fmla="*/ 1527810 w 1724267"/>
                  <a:gd name="connsiteY470" fmla="*/ 385762 h 808672"/>
                  <a:gd name="connsiteX471" fmla="*/ 1514475 w 1724267"/>
                  <a:gd name="connsiteY471" fmla="*/ 381952 h 808672"/>
                  <a:gd name="connsiteX472" fmla="*/ 215265 w 1724267"/>
                  <a:gd name="connsiteY472" fmla="*/ 381952 h 808672"/>
                  <a:gd name="connsiteX473" fmla="*/ 220980 w 1724267"/>
                  <a:gd name="connsiteY473" fmla="*/ 385762 h 808672"/>
                  <a:gd name="connsiteX474" fmla="*/ 221933 w 1724267"/>
                  <a:gd name="connsiteY474" fmla="*/ 392430 h 808672"/>
                  <a:gd name="connsiteX475" fmla="*/ 218123 w 1724267"/>
                  <a:gd name="connsiteY475" fmla="*/ 398145 h 808672"/>
                  <a:gd name="connsiteX476" fmla="*/ 211455 w 1724267"/>
                  <a:gd name="connsiteY476" fmla="*/ 399097 h 808672"/>
                  <a:gd name="connsiteX477" fmla="*/ 205740 w 1724267"/>
                  <a:gd name="connsiteY477" fmla="*/ 395287 h 808672"/>
                  <a:gd name="connsiteX478" fmla="*/ 204788 w 1724267"/>
                  <a:gd name="connsiteY478" fmla="*/ 388620 h 808672"/>
                  <a:gd name="connsiteX479" fmla="*/ 208598 w 1724267"/>
                  <a:gd name="connsiteY479" fmla="*/ 382905 h 808672"/>
                  <a:gd name="connsiteX480" fmla="*/ 215265 w 1724267"/>
                  <a:gd name="connsiteY480" fmla="*/ 381952 h 808672"/>
                  <a:gd name="connsiteX481" fmla="*/ 1518285 w 1724267"/>
                  <a:gd name="connsiteY481" fmla="*/ 371475 h 808672"/>
                  <a:gd name="connsiteX482" fmla="*/ 1541145 w 1724267"/>
                  <a:gd name="connsiteY482" fmla="*/ 376237 h 808672"/>
                  <a:gd name="connsiteX483" fmla="*/ 1516380 w 1724267"/>
                  <a:gd name="connsiteY483" fmla="*/ 414337 h 808672"/>
                  <a:gd name="connsiteX484" fmla="*/ 1518285 w 1724267"/>
                  <a:gd name="connsiteY484" fmla="*/ 415290 h 808672"/>
                  <a:gd name="connsiteX485" fmla="*/ 1521142 w 1724267"/>
                  <a:gd name="connsiteY485" fmla="*/ 417195 h 808672"/>
                  <a:gd name="connsiteX486" fmla="*/ 1544955 w 1724267"/>
                  <a:gd name="connsiteY486" fmla="*/ 425767 h 808672"/>
                  <a:gd name="connsiteX487" fmla="*/ 1561147 w 1724267"/>
                  <a:gd name="connsiteY487" fmla="*/ 417195 h 808672"/>
                  <a:gd name="connsiteX488" fmla="*/ 1564005 w 1724267"/>
                  <a:gd name="connsiteY488" fmla="*/ 405765 h 808672"/>
                  <a:gd name="connsiteX489" fmla="*/ 1558290 w 1724267"/>
                  <a:gd name="connsiteY489" fmla="*/ 393382 h 808672"/>
                  <a:gd name="connsiteX490" fmla="*/ 1563052 w 1724267"/>
                  <a:gd name="connsiteY490" fmla="*/ 390525 h 808672"/>
                  <a:gd name="connsiteX491" fmla="*/ 1567815 w 1724267"/>
                  <a:gd name="connsiteY491" fmla="*/ 408622 h 808672"/>
                  <a:gd name="connsiteX492" fmla="*/ 1563052 w 1724267"/>
                  <a:gd name="connsiteY492" fmla="*/ 424815 h 808672"/>
                  <a:gd name="connsiteX493" fmla="*/ 1540192 w 1724267"/>
                  <a:gd name="connsiteY493" fmla="*/ 440055 h 808672"/>
                  <a:gd name="connsiteX494" fmla="*/ 1512570 w 1724267"/>
                  <a:gd name="connsiteY494" fmla="*/ 433387 h 808672"/>
                  <a:gd name="connsiteX495" fmla="*/ 1495425 w 1724267"/>
                  <a:gd name="connsiteY495" fmla="*/ 410527 h 808672"/>
                  <a:gd name="connsiteX496" fmla="*/ 1500187 w 1724267"/>
                  <a:gd name="connsiteY496" fmla="*/ 384810 h 808672"/>
                  <a:gd name="connsiteX497" fmla="*/ 1518285 w 1724267"/>
                  <a:gd name="connsiteY497" fmla="*/ 371475 h 808672"/>
                  <a:gd name="connsiteX498" fmla="*/ 152400 w 1724267"/>
                  <a:gd name="connsiteY498" fmla="*/ 333375 h 808672"/>
                  <a:gd name="connsiteX499" fmla="*/ 139065 w 1724267"/>
                  <a:gd name="connsiteY499" fmla="*/ 335280 h 808672"/>
                  <a:gd name="connsiteX500" fmla="*/ 153353 w 1724267"/>
                  <a:gd name="connsiteY500" fmla="*/ 362902 h 808672"/>
                  <a:gd name="connsiteX501" fmla="*/ 162878 w 1724267"/>
                  <a:gd name="connsiteY501" fmla="*/ 353377 h 808672"/>
                  <a:gd name="connsiteX502" fmla="*/ 161925 w 1724267"/>
                  <a:gd name="connsiteY502" fmla="*/ 340995 h 808672"/>
                  <a:gd name="connsiteX503" fmla="*/ 152400 w 1724267"/>
                  <a:gd name="connsiteY503" fmla="*/ 333375 h 808672"/>
                  <a:gd name="connsiteX504" fmla="*/ 146685 w 1724267"/>
                  <a:gd name="connsiteY504" fmla="*/ 320992 h 808672"/>
                  <a:gd name="connsiteX505" fmla="*/ 166688 w 1724267"/>
                  <a:gd name="connsiteY505" fmla="*/ 338137 h 808672"/>
                  <a:gd name="connsiteX506" fmla="*/ 169545 w 1724267"/>
                  <a:gd name="connsiteY506" fmla="*/ 360997 h 808672"/>
                  <a:gd name="connsiteX507" fmla="*/ 154305 w 1724267"/>
                  <a:gd name="connsiteY507" fmla="*/ 378142 h 808672"/>
                  <a:gd name="connsiteX508" fmla="*/ 132398 w 1724267"/>
                  <a:gd name="connsiteY508" fmla="*/ 338137 h 808672"/>
                  <a:gd name="connsiteX509" fmla="*/ 130493 w 1724267"/>
                  <a:gd name="connsiteY509" fmla="*/ 339090 h 808672"/>
                  <a:gd name="connsiteX510" fmla="*/ 127635 w 1724267"/>
                  <a:gd name="connsiteY510" fmla="*/ 340042 h 808672"/>
                  <a:gd name="connsiteX511" fmla="*/ 108585 w 1724267"/>
                  <a:gd name="connsiteY511" fmla="*/ 356235 h 808672"/>
                  <a:gd name="connsiteX512" fmla="*/ 108585 w 1724267"/>
                  <a:gd name="connsiteY512" fmla="*/ 374332 h 808672"/>
                  <a:gd name="connsiteX513" fmla="*/ 117158 w 1724267"/>
                  <a:gd name="connsiteY513" fmla="*/ 382905 h 808672"/>
                  <a:gd name="connsiteX514" fmla="*/ 131445 w 1724267"/>
                  <a:gd name="connsiteY514" fmla="*/ 385762 h 808672"/>
                  <a:gd name="connsiteX515" fmla="*/ 131445 w 1724267"/>
                  <a:gd name="connsiteY515" fmla="*/ 391477 h 808672"/>
                  <a:gd name="connsiteX516" fmla="*/ 113348 w 1724267"/>
                  <a:gd name="connsiteY516" fmla="*/ 387667 h 808672"/>
                  <a:gd name="connsiteX517" fmla="*/ 101918 w 1724267"/>
                  <a:gd name="connsiteY517" fmla="*/ 375285 h 808672"/>
                  <a:gd name="connsiteX518" fmla="*/ 99060 w 1724267"/>
                  <a:gd name="connsiteY518" fmla="*/ 347662 h 808672"/>
                  <a:gd name="connsiteX519" fmla="*/ 118110 w 1724267"/>
                  <a:gd name="connsiteY519" fmla="*/ 325755 h 808672"/>
                  <a:gd name="connsiteX520" fmla="*/ 146685 w 1724267"/>
                  <a:gd name="connsiteY520" fmla="*/ 320992 h 808672"/>
                  <a:gd name="connsiteX521" fmla="*/ 1555432 w 1724267"/>
                  <a:gd name="connsiteY521" fmla="*/ 291465 h 808672"/>
                  <a:gd name="connsiteX522" fmla="*/ 1561147 w 1724267"/>
                  <a:gd name="connsiteY522" fmla="*/ 291465 h 808672"/>
                  <a:gd name="connsiteX523" fmla="*/ 1564957 w 1724267"/>
                  <a:gd name="connsiteY523" fmla="*/ 296227 h 808672"/>
                  <a:gd name="connsiteX524" fmla="*/ 1564005 w 1724267"/>
                  <a:gd name="connsiteY524" fmla="*/ 302895 h 808672"/>
                  <a:gd name="connsiteX525" fmla="*/ 1559242 w 1724267"/>
                  <a:gd name="connsiteY525" fmla="*/ 307657 h 808672"/>
                  <a:gd name="connsiteX526" fmla="*/ 1554480 w 1724267"/>
                  <a:gd name="connsiteY526" fmla="*/ 311467 h 808672"/>
                  <a:gd name="connsiteX527" fmla="*/ 1553527 w 1724267"/>
                  <a:gd name="connsiteY527" fmla="*/ 317182 h 808672"/>
                  <a:gd name="connsiteX528" fmla="*/ 1555432 w 1724267"/>
                  <a:gd name="connsiteY528" fmla="*/ 326707 h 808672"/>
                  <a:gd name="connsiteX529" fmla="*/ 1581150 w 1724267"/>
                  <a:gd name="connsiteY529" fmla="*/ 340042 h 808672"/>
                  <a:gd name="connsiteX530" fmla="*/ 1596390 w 1724267"/>
                  <a:gd name="connsiteY530" fmla="*/ 345757 h 808672"/>
                  <a:gd name="connsiteX531" fmla="*/ 1604962 w 1724267"/>
                  <a:gd name="connsiteY531" fmla="*/ 339090 h 808672"/>
                  <a:gd name="connsiteX532" fmla="*/ 1608772 w 1724267"/>
                  <a:gd name="connsiteY532" fmla="*/ 340995 h 808672"/>
                  <a:gd name="connsiteX533" fmla="*/ 1590675 w 1724267"/>
                  <a:gd name="connsiteY533" fmla="*/ 376237 h 808672"/>
                  <a:gd name="connsiteX534" fmla="*/ 1586865 w 1724267"/>
                  <a:gd name="connsiteY534" fmla="*/ 374332 h 808672"/>
                  <a:gd name="connsiteX535" fmla="*/ 1587817 w 1724267"/>
                  <a:gd name="connsiteY535" fmla="*/ 363855 h 808672"/>
                  <a:gd name="connsiteX536" fmla="*/ 1574482 w 1724267"/>
                  <a:gd name="connsiteY536" fmla="*/ 354330 h 808672"/>
                  <a:gd name="connsiteX537" fmla="*/ 1556385 w 1724267"/>
                  <a:gd name="connsiteY537" fmla="*/ 344805 h 808672"/>
                  <a:gd name="connsiteX538" fmla="*/ 1542097 w 1724267"/>
                  <a:gd name="connsiteY538" fmla="*/ 340042 h 808672"/>
                  <a:gd name="connsiteX539" fmla="*/ 1533525 w 1724267"/>
                  <a:gd name="connsiteY539" fmla="*/ 346710 h 808672"/>
                  <a:gd name="connsiteX540" fmla="*/ 1529715 w 1724267"/>
                  <a:gd name="connsiteY540" fmla="*/ 344805 h 808672"/>
                  <a:gd name="connsiteX541" fmla="*/ 1534477 w 1724267"/>
                  <a:gd name="connsiteY541" fmla="*/ 333375 h 808672"/>
                  <a:gd name="connsiteX542" fmla="*/ 1536382 w 1724267"/>
                  <a:gd name="connsiteY542" fmla="*/ 325755 h 808672"/>
                  <a:gd name="connsiteX543" fmla="*/ 1540192 w 1724267"/>
                  <a:gd name="connsiteY543" fmla="*/ 319087 h 808672"/>
                  <a:gd name="connsiteX544" fmla="*/ 1549717 w 1724267"/>
                  <a:gd name="connsiteY544" fmla="*/ 323850 h 808672"/>
                  <a:gd name="connsiteX545" fmla="*/ 1547812 w 1724267"/>
                  <a:gd name="connsiteY545" fmla="*/ 309562 h 808672"/>
                  <a:gd name="connsiteX546" fmla="*/ 1550670 w 1724267"/>
                  <a:gd name="connsiteY546" fmla="*/ 297180 h 808672"/>
                  <a:gd name="connsiteX547" fmla="*/ 1555432 w 1724267"/>
                  <a:gd name="connsiteY547" fmla="*/ 291465 h 808672"/>
                  <a:gd name="connsiteX548" fmla="*/ 100965 w 1724267"/>
                  <a:gd name="connsiteY548" fmla="*/ 240030 h 808672"/>
                  <a:gd name="connsiteX549" fmla="*/ 66675 w 1724267"/>
                  <a:gd name="connsiteY549" fmla="*/ 255270 h 808672"/>
                  <a:gd name="connsiteX550" fmla="*/ 62865 w 1724267"/>
                  <a:gd name="connsiteY550" fmla="*/ 267652 h 808672"/>
                  <a:gd name="connsiteX551" fmla="*/ 64770 w 1724267"/>
                  <a:gd name="connsiteY551" fmla="*/ 278130 h 808672"/>
                  <a:gd name="connsiteX552" fmla="*/ 78105 w 1724267"/>
                  <a:gd name="connsiteY552" fmla="*/ 289560 h 808672"/>
                  <a:gd name="connsiteX553" fmla="*/ 100013 w 1724267"/>
                  <a:gd name="connsiteY553" fmla="*/ 285750 h 808672"/>
                  <a:gd name="connsiteX554" fmla="*/ 118110 w 1724267"/>
                  <a:gd name="connsiteY554" fmla="*/ 272415 h 808672"/>
                  <a:gd name="connsiteX555" fmla="*/ 119063 w 1724267"/>
                  <a:gd name="connsiteY555" fmla="*/ 255270 h 808672"/>
                  <a:gd name="connsiteX556" fmla="*/ 112395 w 1724267"/>
                  <a:gd name="connsiteY556" fmla="*/ 246697 h 808672"/>
                  <a:gd name="connsiteX557" fmla="*/ 100965 w 1724267"/>
                  <a:gd name="connsiteY557" fmla="*/ 240030 h 808672"/>
                  <a:gd name="connsiteX558" fmla="*/ 1584007 w 1724267"/>
                  <a:gd name="connsiteY558" fmla="*/ 216217 h 808672"/>
                  <a:gd name="connsiteX559" fmla="*/ 1605915 w 1724267"/>
                  <a:gd name="connsiteY559" fmla="*/ 220980 h 808672"/>
                  <a:gd name="connsiteX560" fmla="*/ 1604962 w 1724267"/>
                  <a:gd name="connsiteY560" fmla="*/ 224790 h 808672"/>
                  <a:gd name="connsiteX561" fmla="*/ 1587817 w 1724267"/>
                  <a:gd name="connsiteY561" fmla="*/ 229552 h 808672"/>
                  <a:gd name="connsiteX562" fmla="*/ 1577340 w 1724267"/>
                  <a:gd name="connsiteY562" fmla="*/ 240982 h 808672"/>
                  <a:gd name="connsiteX563" fmla="*/ 1576387 w 1724267"/>
                  <a:gd name="connsiteY563" fmla="*/ 251460 h 808672"/>
                  <a:gd name="connsiteX564" fmla="*/ 1582102 w 1724267"/>
                  <a:gd name="connsiteY564" fmla="*/ 258127 h 808672"/>
                  <a:gd name="connsiteX565" fmla="*/ 1599247 w 1724267"/>
                  <a:gd name="connsiteY565" fmla="*/ 247650 h 808672"/>
                  <a:gd name="connsiteX566" fmla="*/ 1601152 w 1724267"/>
                  <a:gd name="connsiteY566" fmla="*/ 245745 h 808672"/>
                  <a:gd name="connsiteX567" fmla="*/ 1632585 w 1724267"/>
                  <a:gd name="connsiteY567" fmla="*/ 226695 h 808672"/>
                  <a:gd name="connsiteX568" fmla="*/ 1644967 w 1724267"/>
                  <a:gd name="connsiteY568" fmla="*/ 240982 h 808672"/>
                  <a:gd name="connsiteX569" fmla="*/ 1643062 w 1724267"/>
                  <a:gd name="connsiteY569" fmla="*/ 262890 h 808672"/>
                  <a:gd name="connsiteX570" fmla="*/ 1636395 w 1724267"/>
                  <a:gd name="connsiteY570" fmla="*/ 273367 h 808672"/>
                  <a:gd name="connsiteX571" fmla="*/ 1625917 w 1724267"/>
                  <a:gd name="connsiteY571" fmla="*/ 281940 h 808672"/>
                  <a:gd name="connsiteX572" fmla="*/ 1633537 w 1724267"/>
                  <a:gd name="connsiteY572" fmla="*/ 287655 h 808672"/>
                  <a:gd name="connsiteX573" fmla="*/ 1631632 w 1724267"/>
                  <a:gd name="connsiteY573" fmla="*/ 292417 h 808672"/>
                  <a:gd name="connsiteX574" fmla="*/ 1604962 w 1724267"/>
                  <a:gd name="connsiteY574" fmla="*/ 285750 h 808672"/>
                  <a:gd name="connsiteX575" fmla="*/ 1605915 w 1724267"/>
                  <a:gd name="connsiteY575" fmla="*/ 280987 h 808672"/>
                  <a:gd name="connsiteX576" fmla="*/ 1624965 w 1724267"/>
                  <a:gd name="connsiteY576" fmla="*/ 277177 h 808672"/>
                  <a:gd name="connsiteX577" fmla="*/ 1638300 w 1724267"/>
                  <a:gd name="connsiteY577" fmla="*/ 261937 h 808672"/>
                  <a:gd name="connsiteX578" fmla="*/ 1639252 w 1724267"/>
                  <a:gd name="connsiteY578" fmla="*/ 249555 h 808672"/>
                  <a:gd name="connsiteX579" fmla="*/ 1632585 w 1724267"/>
                  <a:gd name="connsiteY579" fmla="*/ 241935 h 808672"/>
                  <a:gd name="connsiteX580" fmla="*/ 1615440 w 1724267"/>
                  <a:gd name="connsiteY580" fmla="*/ 252412 h 808672"/>
                  <a:gd name="connsiteX581" fmla="*/ 1611630 w 1724267"/>
                  <a:gd name="connsiteY581" fmla="*/ 256222 h 808672"/>
                  <a:gd name="connsiteX582" fmla="*/ 1594485 w 1724267"/>
                  <a:gd name="connsiteY582" fmla="*/ 272415 h 808672"/>
                  <a:gd name="connsiteX583" fmla="*/ 1581150 w 1724267"/>
                  <a:gd name="connsiteY583" fmla="*/ 272415 h 808672"/>
                  <a:gd name="connsiteX584" fmla="*/ 1570672 w 1724267"/>
                  <a:gd name="connsiteY584" fmla="*/ 260032 h 808672"/>
                  <a:gd name="connsiteX585" fmla="*/ 1572577 w 1724267"/>
                  <a:gd name="connsiteY585" fmla="*/ 240982 h 808672"/>
                  <a:gd name="connsiteX586" fmla="*/ 1578292 w 1724267"/>
                  <a:gd name="connsiteY586" fmla="*/ 231457 h 808672"/>
                  <a:gd name="connsiteX587" fmla="*/ 1586865 w 1724267"/>
                  <a:gd name="connsiteY587" fmla="*/ 222885 h 808672"/>
                  <a:gd name="connsiteX588" fmla="*/ 1583055 w 1724267"/>
                  <a:gd name="connsiteY588" fmla="*/ 220027 h 808672"/>
                  <a:gd name="connsiteX589" fmla="*/ 134303 w 1724267"/>
                  <a:gd name="connsiteY589" fmla="*/ 198120 h 808672"/>
                  <a:gd name="connsiteX590" fmla="*/ 135255 w 1724267"/>
                  <a:gd name="connsiteY590" fmla="*/ 199072 h 808672"/>
                  <a:gd name="connsiteX591" fmla="*/ 140018 w 1724267"/>
                  <a:gd name="connsiteY591" fmla="*/ 207645 h 808672"/>
                  <a:gd name="connsiteX592" fmla="*/ 145733 w 1724267"/>
                  <a:gd name="connsiteY592" fmla="*/ 214312 h 808672"/>
                  <a:gd name="connsiteX593" fmla="*/ 148590 w 1724267"/>
                  <a:gd name="connsiteY593" fmla="*/ 220980 h 808672"/>
                  <a:gd name="connsiteX594" fmla="*/ 110490 w 1724267"/>
                  <a:gd name="connsiteY594" fmla="*/ 237172 h 808672"/>
                  <a:gd name="connsiteX595" fmla="*/ 121920 w 1724267"/>
                  <a:gd name="connsiteY595" fmla="*/ 244792 h 808672"/>
                  <a:gd name="connsiteX596" fmla="*/ 129540 w 1724267"/>
                  <a:gd name="connsiteY596" fmla="*/ 256222 h 808672"/>
                  <a:gd name="connsiteX597" fmla="*/ 129540 w 1724267"/>
                  <a:gd name="connsiteY597" fmla="*/ 280987 h 808672"/>
                  <a:gd name="connsiteX598" fmla="*/ 108585 w 1724267"/>
                  <a:gd name="connsiteY598" fmla="*/ 299085 h 808672"/>
                  <a:gd name="connsiteX599" fmla="*/ 80963 w 1724267"/>
                  <a:gd name="connsiteY599" fmla="*/ 300990 h 808672"/>
                  <a:gd name="connsiteX600" fmla="*/ 62865 w 1724267"/>
                  <a:gd name="connsiteY600" fmla="*/ 283845 h 808672"/>
                  <a:gd name="connsiteX601" fmla="*/ 60008 w 1724267"/>
                  <a:gd name="connsiteY601" fmla="*/ 270510 h 808672"/>
                  <a:gd name="connsiteX602" fmla="*/ 61913 w 1724267"/>
                  <a:gd name="connsiteY602" fmla="*/ 257175 h 808672"/>
                  <a:gd name="connsiteX603" fmla="*/ 50483 w 1724267"/>
                  <a:gd name="connsiteY603" fmla="*/ 258127 h 808672"/>
                  <a:gd name="connsiteX604" fmla="*/ 46673 w 1724267"/>
                  <a:gd name="connsiteY604" fmla="*/ 248602 h 808672"/>
                  <a:gd name="connsiteX605" fmla="*/ 116205 w 1724267"/>
                  <a:gd name="connsiteY605" fmla="*/ 219075 h 808672"/>
                  <a:gd name="connsiteX606" fmla="*/ 130493 w 1724267"/>
                  <a:gd name="connsiteY606" fmla="*/ 210502 h 808672"/>
                  <a:gd name="connsiteX607" fmla="*/ 130493 w 1724267"/>
                  <a:gd name="connsiteY607" fmla="*/ 200025 h 808672"/>
                  <a:gd name="connsiteX608" fmla="*/ 1602105 w 1724267"/>
                  <a:gd name="connsiteY608" fmla="*/ 165735 h 808672"/>
                  <a:gd name="connsiteX609" fmla="*/ 1646872 w 1724267"/>
                  <a:gd name="connsiteY609" fmla="*/ 178117 h 808672"/>
                  <a:gd name="connsiteX610" fmla="*/ 1663065 w 1724267"/>
                  <a:gd name="connsiteY610" fmla="*/ 180022 h 808672"/>
                  <a:gd name="connsiteX611" fmla="*/ 1669732 w 1724267"/>
                  <a:gd name="connsiteY611" fmla="*/ 171450 h 808672"/>
                  <a:gd name="connsiteX612" fmla="*/ 1673542 w 1724267"/>
                  <a:gd name="connsiteY612" fmla="*/ 172402 h 808672"/>
                  <a:gd name="connsiteX613" fmla="*/ 1662112 w 1724267"/>
                  <a:gd name="connsiteY613" fmla="*/ 209550 h 808672"/>
                  <a:gd name="connsiteX614" fmla="*/ 1658302 w 1724267"/>
                  <a:gd name="connsiteY614" fmla="*/ 208597 h 808672"/>
                  <a:gd name="connsiteX615" fmla="*/ 1657350 w 1724267"/>
                  <a:gd name="connsiteY615" fmla="*/ 198120 h 808672"/>
                  <a:gd name="connsiteX616" fmla="*/ 1642110 w 1724267"/>
                  <a:gd name="connsiteY616" fmla="*/ 191452 h 808672"/>
                  <a:gd name="connsiteX617" fmla="*/ 1622107 w 1724267"/>
                  <a:gd name="connsiteY617" fmla="*/ 185737 h 808672"/>
                  <a:gd name="connsiteX618" fmla="*/ 1607820 w 1724267"/>
                  <a:gd name="connsiteY618" fmla="*/ 183832 h 808672"/>
                  <a:gd name="connsiteX619" fmla="*/ 1601152 w 1724267"/>
                  <a:gd name="connsiteY619" fmla="*/ 192405 h 808672"/>
                  <a:gd name="connsiteX620" fmla="*/ 1597342 w 1724267"/>
                  <a:gd name="connsiteY620" fmla="*/ 191452 h 808672"/>
                  <a:gd name="connsiteX621" fmla="*/ 1598295 w 1724267"/>
                  <a:gd name="connsiteY621" fmla="*/ 189547 h 808672"/>
                  <a:gd name="connsiteX622" fmla="*/ 1600200 w 1724267"/>
                  <a:gd name="connsiteY622" fmla="*/ 180975 h 808672"/>
                  <a:gd name="connsiteX623" fmla="*/ 1600200 w 1724267"/>
                  <a:gd name="connsiteY623" fmla="*/ 172402 h 808672"/>
                  <a:gd name="connsiteX624" fmla="*/ 1587817 w 1724267"/>
                  <a:gd name="connsiteY624" fmla="*/ 159067 h 808672"/>
                  <a:gd name="connsiteX625" fmla="*/ 1592580 w 1724267"/>
                  <a:gd name="connsiteY625" fmla="*/ 162877 h 808672"/>
                  <a:gd name="connsiteX626" fmla="*/ 1593532 w 1724267"/>
                  <a:gd name="connsiteY626" fmla="*/ 169545 h 808672"/>
                  <a:gd name="connsiteX627" fmla="*/ 1589722 w 1724267"/>
                  <a:gd name="connsiteY627" fmla="*/ 174307 h 808672"/>
                  <a:gd name="connsiteX628" fmla="*/ 1583055 w 1724267"/>
                  <a:gd name="connsiteY628" fmla="*/ 175260 h 808672"/>
                  <a:gd name="connsiteX629" fmla="*/ 1578292 w 1724267"/>
                  <a:gd name="connsiteY629" fmla="*/ 171450 h 808672"/>
                  <a:gd name="connsiteX630" fmla="*/ 1577340 w 1724267"/>
                  <a:gd name="connsiteY630" fmla="*/ 164782 h 808672"/>
                  <a:gd name="connsiteX631" fmla="*/ 1581150 w 1724267"/>
                  <a:gd name="connsiteY631" fmla="*/ 160020 h 808672"/>
                  <a:gd name="connsiteX632" fmla="*/ 1587817 w 1724267"/>
                  <a:gd name="connsiteY632" fmla="*/ 159067 h 808672"/>
                  <a:gd name="connsiteX633" fmla="*/ 71437 w 1724267"/>
                  <a:gd name="connsiteY633" fmla="*/ 158115 h 808672"/>
                  <a:gd name="connsiteX634" fmla="*/ 79057 w 1724267"/>
                  <a:gd name="connsiteY634" fmla="*/ 187642 h 808672"/>
                  <a:gd name="connsiteX635" fmla="*/ 90487 w 1724267"/>
                  <a:gd name="connsiteY635" fmla="*/ 180022 h 808672"/>
                  <a:gd name="connsiteX636" fmla="*/ 92392 w 1724267"/>
                  <a:gd name="connsiteY636" fmla="*/ 168592 h 808672"/>
                  <a:gd name="connsiteX637" fmla="*/ 85725 w 1724267"/>
                  <a:gd name="connsiteY637" fmla="*/ 159067 h 808672"/>
                  <a:gd name="connsiteX638" fmla="*/ 71437 w 1724267"/>
                  <a:gd name="connsiteY638" fmla="*/ 158115 h 808672"/>
                  <a:gd name="connsiteX639" fmla="*/ 54292 w 1724267"/>
                  <a:gd name="connsiteY639" fmla="*/ 142875 h 808672"/>
                  <a:gd name="connsiteX640" fmla="*/ 82867 w 1724267"/>
                  <a:gd name="connsiteY640" fmla="*/ 145732 h 808672"/>
                  <a:gd name="connsiteX641" fmla="*/ 98107 w 1724267"/>
                  <a:gd name="connsiteY641" fmla="*/ 166687 h 808672"/>
                  <a:gd name="connsiteX642" fmla="*/ 95250 w 1724267"/>
                  <a:gd name="connsiteY642" fmla="*/ 189547 h 808672"/>
                  <a:gd name="connsiteX643" fmla="*/ 76200 w 1724267"/>
                  <a:gd name="connsiteY643" fmla="*/ 202882 h 808672"/>
                  <a:gd name="connsiteX644" fmla="*/ 64770 w 1724267"/>
                  <a:gd name="connsiteY644" fmla="*/ 158115 h 808672"/>
                  <a:gd name="connsiteX645" fmla="*/ 62865 w 1724267"/>
                  <a:gd name="connsiteY645" fmla="*/ 158115 h 808672"/>
                  <a:gd name="connsiteX646" fmla="*/ 60007 w 1724267"/>
                  <a:gd name="connsiteY646" fmla="*/ 159067 h 808672"/>
                  <a:gd name="connsiteX647" fmla="*/ 37147 w 1724267"/>
                  <a:gd name="connsiteY647" fmla="*/ 170497 h 808672"/>
                  <a:gd name="connsiteX648" fmla="*/ 32385 w 1724267"/>
                  <a:gd name="connsiteY648" fmla="*/ 187642 h 808672"/>
                  <a:gd name="connsiteX649" fmla="*/ 38100 w 1724267"/>
                  <a:gd name="connsiteY649" fmla="*/ 197167 h 808672"/>
                  <a:gd name="connsiteX650" fmla="*/ 52387 w 1724267"/>
                  <a:gd name="connsiteY650" fmla="*/ 205740 h 808672"/>
                  <a:gd name="connsiteX651" fmla="*/ 51435 w 1724267"/>
                  <a:gd name="connsiteY651" fmla="*/ 210502 h 808672"/>
                  <a:gd name="connsiteX652" fmla="*/ 35242 w 1724267"/>
                  <a:gd name="connsiteY652" fmla="*/ 201930 h 808672"/>
                  <a:gd name="connsiteX653" fmla="*/ 26670 w 1724267"/>
                  <a:gd name="connsiteY653" fmla="*/ 186690 h 808672"/>
                  <a:gd name="connsiteX654" fmla="*/ 30480 w 1724267"/>
                  <a:gd name="connsiteY654" fmla="*/ 159067 h 808672"/>
                  <a:gd name="connsiteX655" fmla="*/ 54292 w 1724267"/>
                  <a:gd name="connsiteY655" fmla="*/ 142875 h 808672"/>
                  <a:gd name="connsiteX656" fmla="*/ 1617345 w 1724267"/>
                  <a:gd name="connsiteY656" fmla="*/ 89535 h 808672"/>
                  <a:gd name="connsiteX657" fmla="*/ 1622107 w 1724267"/>
                  <a:gd name="connsiteY657" fmla="*/ 90487 h 808672"/>
                  <a:gd name="connsiteX658" fmla="*/ 1618297 w 1724267"/>
                  <a:gd name="connsiteY658" fmla="*/ 110490 h 808672"/>
                  <a:gd name="connsiteX659" fmla="*/ 1666875 w 1724267"/>
                  <a:gd name="connsiteY659" fmla="*/ 120015 h 808672"/>
                  <a:gd name="connsiteX660" fmla="*/ 1676400 w 1724267"/>
                  <a:gd name="connsiteY660" fmla="*/ 119062 h 808672"/>
                  <a:gd name="connsiteX661" fmla="*/ 1681162 w 1724267"/>
                  <a:gd name="connsiteY661" fmla="*/ 112395 h 808672"/>
                  <a:gd name="connsiteX662" fmla="*/ 1681162 w 1724267"/>
                  <a:gd name="connsiteY662" fmla="*/ 106680 h 808672"/>
                  <a:gd name="connsiteX663" fmla="*/ 1678305 w 1724267"/>
                  <a:gd name="connsiteY663" fmla="*/ 100012 h 808672"/>
                  <a:gd name="connsiteX664" fmla="*/ 1683067 w 1724267"/>
                  <a:gd name="connsiteY664" fmla="*/ 98107 h 808672"/>
                  <a:gd name="connsiteX665" fmla="*/ 1686877 w 1724267"/>
                  <a:gd name="connsiteY665" fmla="*/ 108585 h 808672"/>
                  <a:gd name="connsiteX666" fmla="*/ 1686877 w 1724267"/>
                  <a:gd name="connsiteY666" fmla="*/ 119062 h 808672"/>
                  <a:gd name="connsiteX667" fmla="*/ 1680210 w 1724267"/>
                  <a:gd name="connsiteY667" fmla="*/ 132397 h 808672"/>
                  <a:gd name="connsiteX668" fmla="*/ 1666875 w 1724267"/>
                  <a:gd name="connsiteY668" fmla="*/ 134302 h 808672"/>
                  <a:gd name="connsiteX669" fmla="*/ 1616392 w 1724267"/>
                  <a:gd name="connsiteY669" fmla="*/ 123825 h 808672"/>
                  <a:gd name="connsiteX670" fmla="*/ 1614487 w 1724267"/>
                  <a:gd name="connsiteY670" fmla="*/ 135255 h 808672"/>
                  <a:gd name="connsiteX671" fmla="*/ 1609725 w 1724267"/>
                  <a:gd name="connsiteY671" fmla="*/ 134302 h 808672"/>
                  <a:gd name="connsiteX672" fmla="*/ 1606867 w 1724267"/>
                  <a:gd name="connsiteY672" fmla="*/ 119062 h 808672"/>
                  <a:gd name="connsiteX673" fmla="*/ 1587817 w 1724267"/>
                  <a:gd name="connsiteY673" fmla="*/ 110490 h 808672"/>
                  <a:gd name="connsiteX674" fmla="*/ 1588770 w 1724267"/>
                  <a:gd name="connsiteY674" fmla="*/ 104775 h 808672"/>
                  <a:gd name="connsiteX675" fmla="*/ 1613535 w 1724267"/>
                  <a:gd name="connsiteY675" fmla="*/ 109537 h 808672"/>
                  <a:gd name="connsiteX676" fmla="*/ 98107 w 1724267"/>
                  <a:gd name="connsiteY676" fmla="*/ 4762 h 808672"/>
                  <a:gd name="connsiteX677" fmla="*/ 103822 w 1724267"/>
                  <a:gd name="connsiteY677" fmla="*/ 45720 h 808672"/>
                  <a:gd name="connsiteX678" fmla="*/ 99060 w 1724267"/>
                  <a:gd name="connsiteY678" fmla="*/ 46672 h 808672"/>
                  <a:gd name="connsiteX679" fmla="*/ 94297 w 1724267"/>
                  <a:gd name="connsiteY679" fmla="*/ 37147 h 808672"/>
                  <a:gd name="connsiteX680" fmla="*/ 81915 w 1724267"/>
                  <a:gd name="connsiteY680" fmla="*/ 36195 h 808672"/>
                  <a:gd name="connsiteX681" fmla="*/ 60007 w 1724267"/>
                  <a:gd name="connsiteY681" fmla="*/ 39052 h 808672"/>
                  <a:gd name="connsiteX682" fmla="*/ 66675 w 1724267"/>
                  <a:gd name="connsiteY682" fmla="*/ 89535 h 808672"/>
                  <a:gd name="connsiteX683" fmla="*/ 88582 w 1724267"/>
                  <a:gd name="connsiteY683" fmla="*/ 86677 h 808672"/>
                  <a:gd name="connsiteX684" fmla="*/ 100012 w 1724267"/>
                  <a:gd name="connsiteY684" fmla="*/ 81915 h 808672"/>
                  <a:gd name="connsiteX685" fmla="*/ 101917 w 1724267"/>
                  <a:gd name="connsiteY685" fmla="*/ 71437 h 808672"/>
                  <a:gd name="connsiteX686" fmla="*/ 106680 w 1724267"/>
                  <a:gd name="connsiteY686" fmla="*/ 69532 h 808672"/>
                  <a:gd name="connsiteX687" fmla="*/ 112395 w 1724267"/>
                  <a:gd name="connsiteY687" fmla="*/ 110490 h 808672"/>
                  <a:gd name="connsiteX688" fmla="*/ 107632 w 1724267"/>
                  <a:gd name="connsiteY688" fmla="*/ 111442 h 808672"/>
                  <a:gd name="connsiteX689" fmla="*/ 102870 w 1724267"/>
                  <a:gd name="connsiteY689" fmla="*/ 101917 h 808672"/>
                  <a:gd name="connsiteX690" fmla="*/ 90487 w 1724267"/>
                  <a:gd name="connsiteY690" fmla="*/ 100965 h 808672"/>
                  <a:gd name="connsiteX691" fmla="*/ 32385 w 1724267"/>
                  <a:gd name="connsiteY691" fmla="*/ 108585 h 808672"/>
                  <a:gd name="connsiteX692" fmla="*/ 20955 w 1724267"/>
                  <a:gd name="connsiteY692" fmla="*/ 113347 h 808672"/>
                  <a:gd name="connsiteX693" fmla="*/ 19050 w 1724267"/>
                  <a:gd name="connsiteY693" fmla="*/ 123825 h 808672"/>
                  <a:gd name="connsiteX694" fmla="*/ 14287 w 1724267"/>
                  <a:gd name="connsiteY694" fmla="*/ 124777 h 808672"/>
                  <a:gd name="connsiteX695" fmla="*/ 8572 w 1724267"/>
                  <a:gd name="connsiteY695" fmla="*/ 83820 h 808672"/>
                  <a:gd name="connsiteX696" fmla="*/ 13335 w 1724267"/>
                  <a:gd name="connsiteY696" fmla="*/ 82867 h 808672"/>
                  <a:gd name="connsiteX697" fmla="*/ 18097 w 1724267"/>
                  <a:gd name="connsiteY697" fmla="*/ 92392 h 808672"/>
                  <a:gd name="connsiteX698" fmla="*/ 30480 w 1724267"/>
                  <a:gd name="connsiteY698" fmla="*/ 93345 h 808672"/>
                  <a:gd name="connsiteX699" fmla="*/ 59055 w 1724267"/>
                  <a:gd name="connsiteY699" fmla="*/ 89535 h 808672"/>
                  <a:gd name="connsiteX700" fmla="*/ 52387 w 1724267"/>
                  <a:gd name="connsiteY700" fmla="*/ 39052 h 808672"/>
                  <a:gd name="connsiteX701" fmla="*/ 23812 w 1724267"/>
                  <a:gd name="connsiteY701" fmla="*/ 42862 h 808672"/>
                  <a:gd name="connsiteX702" fmla="*/ 12382 w 1724267"/>
                  <a:gd name="connsiteY702" fmla="*/ 47625 h 808672"/>
                  <a:gd name="connsiteX703" fmla="*/ 10477 w 1724267"/>
                  <a:gd name="connsiteY703" fmla="*/ 58102 h 808672"/>
                  <a:gd name="connsiteX704" fmla="*/ 5715 w 1724267"/>
                  <a:gd name="connsiteY704" fmla="*/ 59055 h 808672"/>
                  <a:gd name="connsiteX705" fmla="*/ 0 w 1724267"/>
                  <a:gd name="connsiteY705" fmla="*/ 18097 h 808672"/>
                  <a:gd name="connsiteX706" fmla="*/ 4762 w 1724267"/>
                  <a:gd name="connsiteY706" fmla="*/ 17145 h 808672"/>
                  <a:gd name="connsiteX707" fmla="*/ 9525 w 1724267"/>
                  <a:gd name="connsiteY707" fmla="*/ 26670 h 808672"/>
                  <a:gd name="connsiteX708" fmla="*/ 21907 w 1724267"/>
                  <a:gd name="connsiteY708" fmla="*/ 27622 h 808672"/>
                  <a:gd name="connsiteX709" fmla="*/ 80010 w 1724267"/>
                  <a:gd name="connsiteY709" fmla="*/ 20002 h 808672"/>
                  <a:gd name="connsiteX710" fmla="*/ 91440 w 1724267"/>
                  <a:gd name="connsiteY710" fmla="*/ 16192 h 808672"/>
                  <a:gd name="connsiteX711" fmla="*/ 93345 w 1724267"/>
                  <a:gd name="connsiteY711" fmla="*/ 5715 h 808672"/>
                  <a:gd name="connsiteX712" fmla="*/ 1627822 w 1724267"/>
                  <a:gd name="connsiteY712" fmla="*/ 0 h 808672"/>
                  <a:gd name="connsiteX713" fmla="*/ 1631632 w 1724267"/>
                  <a:gd name="connsiteY713" fmla="*/ 0 h 808672"/>
                  <a:gd name="connsiteX714" fmla="*/ 1635442 w 1724267"/>
                  <a:gd name="connsiteY714" fmla="*/ 8572 h 808672"/>
                  <a:gd name="connsiteX715" fmla="*/ 1643062 w 1724267"/>
                  <a:gd name="connsiteY715" fmla="*/ 14287 h 808672"/>
                  <a:gd name="connsiteX716" fmla="*/ 1699260 w 1724267"/>
                  <a:gd name="connsiteY716" fmla="*/ 41910 h 808672"/>
                  <a:gd name="connsiteX717" fmla="*/ 1719262 w 1724267"/>
                  <a:gd name="connsiteY717" fmla="*/ 56197 h 808672"/>
                  <a:gd name="connsiteX718" fmla="*/ 1724025 w 1724267"/>
                  <a:gd name="connsiteY718" fmla="*/ 72390 h 808672"/>
                  <a:gd name="connsiteX719" fmla="*/ 1720215 w 1724267"/>
                  <a:gd name="connsiteY719" fmla="*/ 81915 h 808672"/>
                  <a:gd name="connsiteX720" fmla="*/ 1712595 w 1724267"/>
                  <a:gd name="connsiteY720" fmla="*/ 84772 h 808672"/>
                  <a:gd name="connsiteX721" fmla="*/ 1707832 w 1724267"/>
                  <a:gd name="connsiteY721" fmla="*/ 81915 h 808672"/>
                  <a:gd name="connsiteX722" fmla="*/ 1706880 w 1724267"/>
                  <a:gd name="connsiteY722" fmla="*/ 77152 h 808672"/>
                  <a:gd name="connsiteX723" fmla="*/ 1707832 w 1724267"/>
                  <a:gd name="connsiteY723" fmla="*/ 74295 h 808672"/>
                  <a:gd name="connsiteX724" fmla="*/ 1709737 w 1724267"/>
                  <a:gd name="connsiteY724" fmla="*/ 71437 h 808672"/>
                  <a:gd name="connsiteX725" fmla="*/ 1710690 w 1724267"/>
                  <a:gd name="connsiteY725" fmla="*/ 70485 h 808672"/>
                  <a:gd name="connsiteX726" fmla="*/ 1714500 w 1724267"/>
                  <a:gd name="connsiteY726" fmla="*/ 64770 h 808672"/>
                  <a:gd name="connsiteX727" fmla="*/ 1710690 w 1724267"/>
                  <a:gd name="connsiteY727" fmla="*/ 56197 h 808672"/>
                  <a:gd name="connsiteX728" fmla="*/ 1698307 w 1724267"/>
                  <a:gd name="connsiteY728" fmla="*/ 48577 h 808672"/>
                  <a:gd name="connsiteX729" fmla="*/ 1637347 w 1724267"/>
                  <a:gd name="connsiteY729" fmla="*/ 66675 h 808672"/>
                  <a:gd name="connsiteX730" fmla="*/ 1628775 w 1724267"/>
                  <a:gd name="connsiteY730" fmla="*/ 70485 h 808672"/>
                  <a:gd name="connsiteX731" fmla="*/ 1624965 w 1724267"/>
                  <a:gd name="connsiteY731" fmla="*/ 77152 h 808672"/>
                  <a:gd name="connsiteX732" fmla="*/ 1621155 w 1724267"/>
                  <a:gd name="connsiteY732" fmla="*/ 77152 h 808672"/>
                  <a:gd name="connsiteX733" fmla="*/ 1624965 w 1724267"/>
                  <a:gd name="connsiteY733" fmla="*/ 43815 h 808672"/>
                  <a:gd name="connsiteX734" fmla="*/ 1628775 w 1724267"/>
                  <a:gd name="connsiteY734" fmla="*/ 43815 h 808672"/>
                  <a:gd name="connsiteX735" fmla="*/ 1629727 w 1724267"/>
                  <a:gd name="connsiteY735" fmla="*/ 50482 h 808672"/>
                  <a:gd name="connsiteX736" fmla="*/ 1633537 w 1724267"/>
                  <a:gd name="connsiteY736" fmla="*/ 52387 h 808672"/>
                  <a:gd name="connsiteX737" fmla="*/ 1635442 w 1724267"/>
                  <a:gd name="connsiteY737" fmla="*/ 52387 h 808672"/>
                  <a:gd name="connsiteX738" fmla="*/ 1638300 w 1724267"/>
                  <a:gd name="connsiteY738" fmla="*/ 51435 h 808672"/>
                  <a:gd name="connsiteX739" fmla="*/ 1681162 w 1724267"/>
                  <a:gd name="connsiteY739" fmla="*/ 40957 h 808672"/>
                  <a:gd name="connsiteX740" fmla="*/ 1645920 w 1724267"/>
                  <a:gd name="connsiteY740" fmla="*/ 23812 h 808672"/>
                  <a:gd name="connsiteX741" fmla="*/ 1642110 w 1724267"/>
                  <a:gd name="connsiteY741" fmla="*/ 21907 h 808672"/>
                  <a:gd name="connsiteX742" fmla="*/ 1638300 w 1724267"/>
                  <a:gd name="connsiteY742" fmla="*/ 20955 h 808672"/>
                  <a:gd name="connsiteX743" fmla="*/ 1632585 w 1724267"/>
                  <a:gd name="connsiteY743" fmla="*/ 21907 h 808672"/>
                  <a:gd name="connsiteX744" fmla="*/ 1628775 w 1724267"/>
                  <a:gd name="connsiteY744" fmla="*/ 28575 h 808672"/>
                  <a:gd name="connsiteX745" fmla="*/ 1624965 w 1724267"/>
                  <a:gd name="connsiteY745" fmla="*/ 28575 h 808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Lst>
                <a:rect l="l" t="t" r="r" b="b"/>
                <a:pathLst>
                  <a:path w="1724267" h="808672">
                    <a:moveTo>
                      <a:pt x="1062990" y="744855"/>
                    </a:moveTo>
                    <a:cubicBezTo>
                      <a:pt x="1051560" y="748665"/>
                      <a:pt x="1043940" y="752475"/>
                      <a:pt x="1039177" y="756285"/>
                    </a:cubicBezTo>
                    <a:cubicBezTo>
                      <a:pt x="1034415" y="760095"/>
                      <a:pt x="1033462" y="764857"/>
                      <a:pt x="1034415" y="769620"/>
                    </a:cubicBezTo>
                    <a:cubicBezTo>
                      <a:pt x="1035367" y="773430"/>
                      <a:pt x="1037272" y="775335"/>
                      <a:pt x="1040130" y="777240"/>
                    </a:cubicBezTo>
                    <a:cubicBezTo>
                      <a:pt x="1042987" y="779145"/>
                      <a:pt x="1046797" y="779145"/>
                      <a:pt x="1050607" y="778192"/>
                    </a:cubicBezTo>
                    <a:cubicBezTo>
                      <a:pt x="1053465" y="777240"/>
                      <a:pt x="1056322" y="776287"/>
                      <a:pt x="1059180" y="774382"/>
                    </a:cubicBezTo>
                    <a:cubicBezTo>
                      <a:pt x="1062037" y="772477"/>
                      <a:pt x="1064895" y="768667"/>
                      <a:pt x="1068705" y="764857"/>
                    </a:cubicBezTo>
                    <a:close/>
                    <a:moveTo>
                      <a:pt x="891540" y="736282"/>
                    </a:moveTo>
                    <a:lnTo>
                      <a:pt x="899160" y="736282"/>
                    </a:lnTo>
                    <a:lnTo>
                      <a:pt x="901065" y="784860"/>
                    </a:lnTo>
                    <a:cubicBezTo>
                      <a:pt x="901065" y="791527"/>
                      <a:pt x="902017" y="796290"/>
                      <a:pt x="903922" y="799147"/>
                    </a:cubicBezTo>
                    <a:cubicBezTo>
                      <a:pt x="905827" y="801052"/>
                      <a:pt x="909637" y="802957"/>
                      <a:pt x="914400" y="802957"/>
                    </a:cubicBezTo>
                    <a:lnTo>
                      <a:pt x="914400" y="806767"/>
                    </a:lnTo>
                    <a:lnTo>
                      <a:pt x="884872" y="806767"/>
                    </a:lnTo>
                    <a:lnTo>
                      <a:pt x="884872" y="794385"/>
                    </a:lnTo>
                    <a:cubicBezTo>
                      <a:pt x="880110" y="799147"/>
                      <a:pt x="876300" y="802005"/>
                      <a:pt x="871537" y="803910"/>
                    </a:cubicBezTo>
                    <a:cubicBezTo>
                      <a:pt x="866775" y="805815"/>
                      <a:pt x="862012" y="807720"/>
                      <a:pt x="857250" y="807720"/>
                    </a:cubicBezTo>
                    <a:cubicBezTo>
                      <a:pt x="850582" y="807720"/>
                      <a:pt x="845820" y="806767"/>
                      <a:pt x="842962" y="802957"/>
                    </a:cubicBezTo>
                    <a:cubicBezTo>
                      <a:pt x="840105" y="799147"/>
                      <a:pt x="838200" y="793432"/>
                      <a:pt x="838200" y="785812"/>
                    </a:cubicBezTo>
                    <a:lnTo>
                      <a:pt x="837247" y="762952"/>
                    </a:lnTo>
                    <a:cubicBezTo>
                      <a:pt x="837247" y="756285"/>
                      <a:pt x="836295" y="751522"/>
                      <a:pt x="834390" y="748665"/>
                    </a:cubicBezTo>
                    <a:cubicBezTo>
                      <a:pt x="832485" y="745807"/>
                      <a:pt x="829627" y="744855"/>
                      <a:pt x="824865" y="744855"/>
                    </a:cubicBezTo>
                    <a:lnTo>
                      <a:pt x="824865" y="741045"/>
                    </a:lnTo>
                    <a:cubicBezTo>
                      <a:pt x="829627" y="741045"/>
                      <a:pt x="833437" y="740092"/>
                      <a:pt x="836295" y="740092"/>
                    </a:cubicBezTo>
                    <a:cubicBezTo>
                      <a:pt x="839152" y="739140"/>
                      <a:pt x="842010" y="738187"/>
                      <a:pt x="843915" y="737235"/>
                    </a:cubicBezTo>
                    <a:lnTo>
                      <a:pt x="851535" y="737235"/>
                    </a:lnTo>
                    <a:lnTo>
                      <a:pt x="853440" y="785812"/>
                    </a:lnTo>
                    <a:cubicBezTo>
                      <a:pt x="853440" y="790575"/>
                      <a:pt x="854392" y="794385"/>
                      <a:pt x="856297" y="797242"/>
                    </a:cubicBezTo>
                    <a:cubicBezTo>
                      <a:pt x="858202" y="799147"/>
                      <a:pt x="861060" y="800100"/>
                      <a:pt x="864870" y="800100"/>
                    </a:cubicBezTo>
                    <a:cubicBezTo>
                      <a:pt x="868680" y="800100"/>
                      <a:pt x="871537" y="799147"/>
                      <a:pt x="875347" y="797242"/>
                    </a:cubicBezTo>
                    <a:cubicBezTo>
                      <a:pt x="879157" y="795337"/>
                      <a:pt x="882967" y="792480"/>
                      <a:pt x="885825" y="788670"/>
                    </a:cubicBezTo>
                    <a:lnTo>
                      <a:pt x="884872" y="762000"/>
                    </a:lnTo>
                    <a:cubicBezTo>
                      <a:pt x="884872" y="755332"/>
                      <a:pt x="883920" y="750570"/>
                      <a:pt x="882015" y="747712"/>
                    </a:cubicBezTo>
                    <a:cubicBezTo>
                      <a:pt x="880110" y="744855"/>
                      <a:pt x="877252" y="743902"/>
                      <a:pt x="872490" y="743902"/>
                    </a:cubicBezTo>
                    <a:lnTo>
                      <a:pt x="872490" y="740092"/>
                    </a:lnTo>
                    <a:cubicBezTo>
                      <a:pt x="877252" y="740092"/>
                      <a:pt x="881062" y="739140"/>
                      <a:pt x="883920" y="739140"/>
                    </a:cubicBezTo>
                    <a:cubicBezTo>
                      <a:pt x="886777" y="738187"/>
                      <a:pt x="889635" y="737235"/>
                      <a:pt x="891540" y="736282"/>
                    </a:cubicBezTo>
                    <a:close/>
                    <a:moveTo>
                      <a:pt x="978217" y="727710"/>
                    </a:moveTo>
                    <a:cubicBezTo>
                      <a:pt x="981075" y="727710"/>
                      <a:pt x="983932" y="727710"/>
                      <a:pt x="985837" y="728662"/>
                    </a:cubicBezTo>
                    <a:cubicBezTo>
                      <a:pt x="987742" y="729615"/>
                      <a:pt x="988695" y="731520"/>
                      <a:pt x="988695" y="733425"/>
                    </a:cubicBezTo>
                    <a:cubicBezTo>
                      <a:pt x="988695" y="736282"/>
                      <a:pt x="988695" y="738187"/>
                      <a:pt x="987742" y="739140"/>
                    </a:cubicBezTo>
                    <a:cubicBezTo>
                      <a:pt x="986790" y="741045"/>
                      <a:pt x="984885" y="741045"/>
                      <a:pt x="982027" y="741997"/>
                    </a:cubicBezTo>
                    <a:cubicBezTo>
                      <a:pt x="980122" y="741997"/>
                      <a:pt x="978217" y="741997"/>
                      <a:pt x="975360" y="741045"/>
                    </a:cubicBezTo>
                    <a:cubicBezTo>
                      <a:pt x="972502" y="740092"/>
                      <a:pt x="970597" y="739140"/>
                      <a:pt x="968692" y="739140"/>
                    </a:cubicBezTo>
                    <a:cubicBezTo>
                      <a:pt x="966787" y="739140"/>
                      <a:pt x="964882" y="740092"/>
                      <a:pt x="962977" y="741997"/>
                    </a:cubicBezTo>
                    <a:cubicBezTo>
                      <a:pt x="961072" y="743902"/>
                      <a:pt x="959167" y="745807"/>
                      <a:pt x="956310" y="748665"/>
                    </a:cubicBezTo>
                    <a:lnTo>
                      <a:pt x="960120" y="777240"/>
                    </a:lnTo>
                    <a:cubicBezTo>
                      <a:pt x="961072" y="785812"/>
                      <a:pt x="962977" y="791527"/>
                      <a:pt x="964882" y="793432"/>
                    </a:cubicBezTo>
                    <a:cubicBezTo>
                      <a:pt x="966787" y="795337"/>
                      <a:pt x="970597" y="796290"/>
                      <a:pt x="975360" y="796290"/>
                    </a:cubicBezTo>
                    <a:lnTo>
                      <a:pt x="976312" y="800100"/>
                    </a:lnTo>
                    <a:lnTo>
                      <a:pt x="936307" y="804862"/>
                    </a:lnTo>
                    <a:lnTo>
                      <a:pt x="936307" y="801052"/>
                    </a:lnTo>
                    <a:cubicBezTo>
                      <a:pt x="941070" y="800100"/>
                      <a:pt x="943927" y="798195"/>
                      <a:pt x="945832" y="795337"/>
                    </a:cubicBezTo>
                    <a:cubicBezTo>
                      <a:pt x="946785" y="792480"/>
                      <a:pt x="947737" y="787717"/>
                      <a:pt x="946785" y="779145"/>
                    </a:cubicBezTo>
                    <a:lnTo>
                      <a:pt x="943927" y="758190"/>
                    </a:lnTo>
                    <a:cubicBezTo>
                      <a:pt x="942975" y="751522"/>
                      <a:pt x="942022" y="746760"/>
                      <a:pt x="939165" y="744855"/>
                    </a:cubicBezTo>
                    <a:cubicBezTo>
                      <a:pt x="937260" y="742950"/>
                      <a:pt x="933450" y="741997"/>
                      <a:pt x="928687" y="741997"/>
                    </a:cubicBezTo>
                    <a:lnTo>
                      <a:pt x="928687" y="738187"/>
                    </a:lnTo>
                    <a:cubicBezTo>
                      <a:pt x="933450" y="737235"/>
                      <a:pt x="937260" y="736282"/>
                      <a:pt x="940117" y="735330"/>
                    </a:cubicBezTo>
                    <a:cubicBezTo>
                      <a:pt x="942975" y="734377"/>
                      <a:pt x="945832" y="733425"/>
                      <a:pt x="947737" y="732472"/>
                    </a:cubicBezTo>
                    <a:lnTo>
                      <a:pt x="955357" y="731520"/>
                    </a:lnTo>
                    <a:lnTo>
                      <a:pt x="956310" y="741997"/>
                    </a:lnTo>
                    <a:cubicBezTo>
                      <a:pt x="959167" y="738187"/>
                      <a:pt x="962977" y="734377"/>
                      <a:pt x="966787" y="732472"/>
                    </a:cubicBezTo>
                    <a:cubicBezTo>
                      <a:pt x="970597" y="729615"/>
                      <a:pt x="974407" y="728662"/>
                      <a:pt x="978217" y="727710"/>
                    </a:cubicBezTo>
                    <a:close/>
                    <a:moveTo>
                      <a:pt x="1055370" y="712470"/>
                    </a:moveTo>
                    <a:cubicBezTo>
                      <a:pt x="1059180" y="712470"/>
                      <a:pt x="1062990" y="713422"/>
                      <a:pt x="1065847" y="715327"/>
                    </a:cubicBezTo>
                    <a:cubicBezTo>
                      <a:pt x="1068705" y="716280"/>
                      <a:pt x="1070610" y="718185"/>
                      <a:pt x="1071562" y="721042"/>
                    </a:cubicBezTo>
                    <a:cubicBezTo>
                      <a:pt x="1073467" y="723900"/>
                      <a:pt x="1074420" y="726757"/>
                      <a:pt x="1075372" y="732472"/>
                    </a:cubicBezTo>
                    <a:lnTo>
                      <a:pt x="1082040" y="762000"/>
                    </a:lnTo>
                    <a:cubicBezTo>
                      <a:pt x="1082992" y="766762"/>
                      <a:pt x="1083945" y="768667"/>
                      <a:pt x="1085850" y="770572"/>
                    </a:cubicBezTo>
                    <a:cubicBezTo>
                      <a:pt x="1086802" y="771525"/>
                      <a:pt x="1088707" y="772477"/>
                      <a:pt x="1091565" y="771525"/>
                    </a:cubicBezTo>
                    <a:cubicBezTo>
                      <a:pt x="1092517" y="771525"/>
                      <a:pt x="1092517" y="771525"/>
                      <a:pt x="1093470" y="770572"/>
                    </a:cubicBezTo>
                    <a:cubicBezTo>
                      <a:pt x="1094422" y="770572"/>
                      <a:pt x="1095375" y="769620"/>
                      <a:pt x="1096327" y="768667"/>
                    </a:cubicBezTo>
                    <a:lnTo>
                      <a:pt x="1099185" y="771525"/>
                    </a:lnTo>
                    <a:cubicBezTo>
                      <a:pt x="1097280" y="773430"/>
                      <a:pt x="1095375" y="775335"/>
                      <a:pt x="1093470" y="776287"/>
                    </a:cubicBezTo>
                    <a:cubicBezTo>
                      <a:pt x="1091565" y="777240"/>
                      <a:pt x="1089660" y="778192"/>
                      <a:pt x="1087755" y="779145"/>
                    </a:cubicBezTo>
                    <a:cubicBezTo>
                      <a:pt x="1083945" y="780097"/>
                      <a:pt x="1081087" y="780097"/>
                      <a:pt x="1077277" y="779145"/>
                    </a:cubicBezTo>
                    <a:cubicBezTo>
                      <a:pt x="1075372" y="776287"/>
                      <a:pt x="1072515" y="774382"/>
                      <a:pt x="1070610" y="771525"/>
                    </a:cubicBezTo>
                    <a:cubicBezTo>
                      <a:pt x="1067752" y="776287"/>
                      <a:pt x="1063942" y="779145"/>
                      <a:pt x="1060132" y="782002"/>
                    </a:cubicBezTo>
                    <a:cubicBezTo>
                      <a:pt x="1056322" y="784860"/>
                      <a:pt x="1051560" y="786765"/>
                      <a:pt x="1046797" y="787717"/>
                    </a:cubicBezTo>
                    <a:cubicBezTo>
                      <a:pt x="1040130" y="789622"/>
                      <a:pt x="1034415" y="788670"/>
                      <a:pt x="1030605" y="786765"/>
                    </a:cubicBezTo>
                    <a:cubicBezTo>
                      <a:pt x="1025842" y="784860"/>
                      <a:pt x="1022985" y="781050"/>
                      <a:pt x="1022032" y="775335"/>
                    </a:cubicBezTo>
                    <a:cubicBezTo>
                      <a:pt x="1020127" y="767715"/>
                      <a:pt x="1022985" y="762000"/>
                      <a:pt x="1029652" y="756285"/>
                    </a:cubicBezTo>
                    <a:cubicBezTo>
                      <a:pt x="1036320" y="750570"/>
                      <a:pt x="1047750" y="744855"/>
                      <a:pt x="1062990" y="740092"/>
                    </a:cubicBezTo>
                    <a:lnTo>
                      <a:pt x="1061085" y="730567"/>
                    </a:lnTo>
                    <a:cubicBezTo>
                      <a:pt x="1060132" y="727710"/>
                      <a:pt x="1060132" y="725805"/>
                      <a:pt x="1059180" y="723900"/>
                    </a:cubicBezTo>
                    <a:cubicBezTo>
                      <a:pt x="1058227" y="722947"/>
                      <a:pt x="1057275" y="721995"/>
                      <a:pt x="1056322" y="721042"/>
                    </a:cubicBezTo>
                    <a:cubicBezTo>
                      <a:pt x="1054417" y="720090"/>
                      <a:pt x="1052512" y="719137"/>
                      <a:pt x="1050607" y="719137"/>
                    </a:cubicBezTo>
                    <a:cubicBezTo>
                      <a:pt x="1048702" y="719137"/>
                      <a:pt x="1045845" y="719137"/>
                      <a:pt x="1042987" y="719137"/>
                    </a:cubicBezTo>
                    <a:cubicBezTo>
                      <a:pt x="1039177" y="720090"/>
                      <a:pt x="1036320" y="721042"/>
                      <a:pt x="1033462" y="723900"/>
                    </a:cubicBezTo>
                    <a:cubicBezTo>
                      <a:pt x="1031557" y="725805"/>
                      <a:pt x="1029652" y="727710"/>
                      <a:pt x="1029652" y="730567"/>
                    </a:cubicBezTo>
                    <a:cubicBezTo>
                      <a:pt x="1029652" y="731520"/>
                      <a:pt x="1029652" y="731520"/>
                      <a:pt x="1029652" y="733425"/>
                    </a:cubicBezTo>
                    <a:cubicBezTo>
                      <a:pt x="1030605" y="739140"/>
                      <a:pt x="1028700" y="741997"/>
                      <a:pt x="1023937" y="742950"/>
                    </a:cubicBezTo>
                    <a:cubicBezTo>
                      <a:pt x="1022032" y="742950"/>
                      <a:pt x="1020127" y="742950"/>
                      <a:pt x="1019175" y="741997"/>
                    </a:cubicBezTo>
                    <a:cubicBezTo>
                      <a:pt x="1017270" y="741045"/>
                      <a:pt x="1016317" y="739140"/>
                      <a:pt x="1016317" y="737235"/>
                    </a:cubicBezTo>
                    <a:cubicBezTo>
                      <a:pt x="1015365" y="732472"/>
                      <a:pt x="1017270" y="728662"/>
                      <a:pt x="1022032" y="723900"/>
                    </a:cubicBezTo>
                    <a:cubicBezTo>
                      <a:pt x="1026795" y="719137"/>
                      <a:pt x="1033462" y="715327"/>
                      <a:pt x="1042035" y="713422"/>
                    </a:cubicBezTo>
                    <a:cubicBezTo>
                      <a:pt x="1046797" y="712470"/>
                      <a:pt x="1050607" y="711517"/>
                      <a:pt x="1055370" y="712470"/>
                    </a:cubicBezTo>
                    <a:close/>
                    <a:moveTo>
                      <a:pt x="785812" y="709612"/>
                    </a:moveTo>
                    <a:lnTo>
                      <a:pt x="791527" y="710565"/>
                    </a:lnTo>
                    <a:lnTo>
                      <a:pt x="788670" y="736282"/>
                    </a:lnTo>
                    <a:lnTo>
                      <a:pt x="808672" y="738187"/>
                    </a:lnTo>
                    <a:lnTo>
                      <a:pt x="807720" y="742950"/>
                    </a:lnTo>
                    <a:lnTo>
                      <a:pt x="787717" y="741045"/>
                    </a:lnTo>
                    <a:lnTo>
                      <a:pt x="782955" y="789622"/>
                    </a:lnTo>
                    <a:cubicBezTo>
                      <a:pt x="782955" y="793432"/>
                      <a:pt x="782955" y="797242"/>
                      <a:pt x="784860" y="799147"/>
                    </a:cubicBezTo>
                    <a:cubicBezTo>
                      <a:pt x="785812" y="801052"/>
                      <a:pt x="788670" y="802957"/>
                      <a:pt x="791527" y="802957"/>
                    </a:cubicBezTo>
                    <a:cubicBezTo>
                      <a:pt x="793432" y="802957"/>
                      <a:pt x="795337" y="802957"/>
                      <a:pt x="797242" y="802005"/>
                    </a:cubicBezTo>
                    <a:cubicBezTo>
                      <a:pt x="799147" y="801052"/>
                      <a:pt x="801052" y="800100"/>
                      <a:pt x="803910" y="799147"/>
                    </a:cubicBezTo>
                    <a:lnTo>
                      <a:pt x="806767" y="802957"/>
                    </a:lnTo>
                    <a:cubicBezTo>
                      <a:pt x="803910" y="805815"/>
                      <a:pt x="800100" y="806767"/>
                      <a:pt x="797242" y="807720"/>
                    </a:cubicBezTo>
                    <a:cubicBezTo>
                      <a:pt x="794385" y="808672"/>
                      <a:pt x="790575" y="808672"/>
                      <a:pt x="786765" y="808672"/>
                    </a:cubicBezTo>
                    <a:cubicBezTo>
                      <a:pt x="781050" y="807720"/>
                      <a:pt x="776287" y="805815"/>
                      <a:pt x="773430" y="802957"/>
                    </a:cubicBezTo>
                    <a:cubicBezTo>
                      <a:pt x="770572" y="799147"/>
                      <a:pt x="769620" y="795337"/>
                      <a:pt x="769620" y="789622"/>
                    </a:cubicBezTo>
                    <a:lnTo>
                      <a:pt x="774382" y="738187"/>
                    </a:lnTo>
                    <a:lnTo>
                      <a:pt x="762952" y="737235"/>
                    </a:lnTo>
                    <a:lnTo>
                      <a:pt x="763905" y="732472"/>
                    </a:lnTo>
                    <a:cubicBezTo>
                      <a:pt x="770572" y="733425"/>
                      <a:pt x="775335" y="731520"/>
                      <a:pt x="779145" y="728662"/>
                    </a:cubicBezTo>
                    <a:cubicBezTo>
                      <a:pt x="782002" y="725805"/>
                      <a:pt x="784860" y="719137"/>
                      <a:pt x="785812" y="709612"/>
                    </a:cubicBezTo>
                    <a:close/>
                    <a:moveTo>
                      <a:pt x="601027" y="703897"/>
                    </a:moveTo>
                    <a:cubicBezTo>
                      <a:pt x="605790" y="704850"/>
                      <a:pt x="609600" y="705802"/>
                      <a:pt x="612457" y="705802"/>
                    </a:cubicBezTo>
                    <a:cubicBezTo>
                      <a:pt x="615315" y="705802"/>
                      <a:pt x="618172" y="705802"/>
                      <a:pt x="621030" y="704850"/>
                    </a:cubicBezTo>
                    <a:lnTo>
                      <a:pt x="628650" y="706755"/>
                    </a:lnTo>
                    <a:lnTo>
                      <a:pt x="617220" y="754380"/>
                    </a:lnTo>
                    <a:cubicBezTo>
                      <a:pt x="616267" y="759142"/>
                      <a:pt x="616267" y="762952"/>
                      <a:pt x="617220" y="765810"/>
                    </a:cubicBezTo>
                    <a:cubicBezTo>
                      <a:pt x="618172" y="768667"/>
                      <a:pt x="621030" y="770572"/>
                      <a:pt x="624840" y="771525"/>
                    </a:cubicBezTo>
                    <a:cubicBezTo>
                      <a:pt x="628650" y="772477"/>
                      <a:pt x="631507" y="772477"/>
                      <a:pt x="636270" y="771525"/>
                    </a:cubicBezTo>
                    <a:cubicBezTo>
                      <a:pt x="640080" y="770572"/>
                      <a:pt x="644842" y="768667"/>
                      <a:pt x="649605" y="765810"/>
                    </a:cubicBezTo>
                    <a:lnTo>
                      <a:pt x="656272" y="740092"/>
                    </a:lnTo>
                    <a:cubicBezTo>
                      <a:pt x="658177" y="733425"/>
                      <a:pt x="658177" y="728662"/>
                      <a:pt x="657225" y="725805"/>
                    </a:cubicBezTo>
                    <a:cubicBezTo>
                      <a:pt x="656272" y="722947"/>
                      <a:pt x="653415" y="721042"/>
                      <a:pt x="648652" y="719137"/>
                    </a:cubicBezTo>
                    <a:lnTo>
                      <a:pt x="649605" y="715327"/>
                    </a:lnTo>
                    <a:cubicBezTo>
                      <a:pt x="654367" y="716280"/>
                      <a:pt x="658177" y="717232"/>
                      <a:pt x="661035" y="717232"/>
                    </a:cubicBezTo>
                    <a:cubicBezTo>
                      <a:pt x="663892" y="717232"/>
                      <a:pt x="666750" y="717232"/>
                      <a:pt x="669607" y="716280"/>
                    </a:cubicBezTo>
                    <a:lnTo>
                      <a:pt x="676275" y="718185"/>
                    </a:lnTo>
                    <a:lnTo>
                      <a:pt x="664845" y="765810"/>
                    </a:lnTo>
                    <a:cubicBezTo>
                      <a:pt x="662940" y="772477"/>
                      <a:pt x="662940" y="777240"/>
                      <a:pt x="663892" y="780097"/>
                    </a:cubicBezTo>
                    <a:cubicBezTo>
                      <a:pt x="664845" y="782955"/>
                      <a:pt x="667702" y="784860"/>
                      <a:pt x="672465" y="786765"/>
                    </a:cubicBezTo>
                    <a:lnTo>
                      <a:pt x="671512" y="790575"/>
                    </a:lnTo>
                    <a:lnTo>
                      <a:pt x="641985" y="782955"/>
                    </a:lnTo>
                    <a:lnTo>
                      <a:pt x="644842" y="770572"/>
                    </a:lnTo>
                    <a:cubicBezTo>
                      <a:pt x="639127" y="773430"/>
                      <a:pt x="634365" y="775335"/>
                      <a:pt x="629602" y="776287"/>
                    </a:cubicBezTo>
                    <a:cubicBezTo>
                      <a:pt x="624840" y="777240"/>
                      <a:pt x="620077" y="777240"/>
                      <a:pt x="615315" y="776287"/>
                    </a:cubicBezTo>
                    <a:cubicBezTo>
                      <a:pt x="608647" y="774382"/>
                      <a:pt x="604837" y="771525"/>
                      <a:pt x="601980" y="767715"/>
                    </a:cubicBezTo>
                    <a:cubicBezTo>
                      <a:pt x="600075" y="763905"/>
                      <a:pt x="600075" y="757237"/>
                      <a:pt x="601980" y="750570"/>
                    </a:cubicBezTo>
                    <a:lnTo>
                      <a:pt x="607695" y="728662"/>
                    </a:lnTo>
                    <a:cubicBezTo>
                      <a:pt x="609600" y="721995"/>
                      <a:pt x="609600" y="717232"/>
                      <a:pt x="608647" y="714375"/>
                    </a:cubicBezTo>
                    <a:cubicBezTo>
                      <a:pt x="607695" y="711517"/>
                      <a:pt x="604837" y="709612"/>
                      <a:pt x="600075" y="707707"/>
                    </a:cubicBezTo>
                    <a:close/>
                    <a:moveTo>
                      <a:pt x="709612" y="696277"/>
                    </a:moveTo>
                    <a:lnTo>
                      <a:pt x="711517" y="696277"/>
                    </a:lnTo>
                    <a:cubicBezTo>
                      <a:pt x="715327" y="697230"/>
                      <a:pt x="718185" y="697230"/>
                      <a:pt x="721995" y="697230"/>
                    </a:cubicBezTo>
                    <a:cubicBezTo>
                      <a:pt x="724852" y="697230"/>
                      <a:pt x="727710" y="697230"/>
                      <a:pt x="730567" y="696277"/>
                    </a:cubicBezTo>
                    <a:lnTo>
                      <a:pt x="738187" y="697230"/>
                    </a:lnTo>
                    <a:lnTo>
                      <a:pt x="725805" y="775335"/>
                    </a:lnTo>
                    <a:cubicBezTo>
                      <a:pt x="724852" y="783907"/>
                      <a:pt x="724852" y="789622"/>
                      <a:pt x="725805" y="791527"/>
                    </a:cubicBezTo>
                    <a:cubicBezTo>
                      <a:pt x="726757" y="794385"/>
                      <a:pt x="730567" y="795337"/>
                      <a:pt x="734377" y="797242"/>
                    </a:cubicBezTo>
                    <a:lnTo>
                      <a:pt x="733425" y="801052"/>
                    </a:lnTo>
                    <a:lnTo>
                      <a:pt x="692467" y="794385"/>
                    </a:lnTo>
                    <a:lnTo>
                      <a:pt x="693420" y="790575"/>
                    </a:lnTo>
                    <a:cubicBezTo>
                      <a:pt x="698182" y="790575"/>
                      <a:pt x="701992" y="789622"/>
                      <a:pt x="703897" y="787717"/>
                    </a:cubicBezTo>
                    <a:cubicBezTo>
                      <a:pt x="705802" y="785812"/>
                      <a:pt x="707707" y="781050"/>
                      <a:pt x="708660" y="772477"/>
                    </a:cubicBezTo>
                    <a:lnTo>
                      <a:pt x="717232" y="720090"/>
                    </a:lnTo>
                    <a:cubicBezTo>
                      <a:pt x="718185" y="713422"/>
                      <a:pt x="718185" y="707707"/>
                      <a:pt x="717232" y="705802"/>
                    </a:cubicBezTo>
                    <a:cubicBezTo>
                      <a:pt x="716280" y="702945"/>
                      <a:pt x="712470" y="701040"/>
                      <a:pt x="708660" y="700087"/>
                    </a:cubicBezTo>
                    <a:close/>
                    <a:moveTo>
                      <a:pt x="534352" y="680085"/>
                    </a:moveTo>
                    <a:cubicBezTo>
                      <a:pt x="542925" y="676275"/>
                      <a:pt x="552450" y="676275"/>
                      <a:pt x="561975" y="680085"/>
                    </a:cubicBezTo>
                    <a:cubicBezTo>
                      <a:pt x="568642" y="682942"/>
                      <a:pt x="573405" y="687705"/>
                      <a:pt x="577215" y="693420"/>
                    </a:cubicBezTo>
                    <a:cubicBezTo>
                      <a:pt x="580072" y="699135"/>
                      <a:pt x="581025" y="704850"/>
                      <a:pt x="579120" y="709612"/>
                    </a:cubicBezTo>
                    <a:cubicBezTo>
                      <a:pt x="578167" y="711517"/>
                      <a:pt x="577215" y="713422"/>
                      <a:pt x="575310" y="713422"/>
                    </a:cubicBezTo>
                    <a:cubicBezTo>
                      <a:pt x="573405" y="714375"/>
                      <a:pt x="571500" y="714375"/>
                      <a:pt x="569595" y="713422"/>
                    </a:cubicBezTo>
                    <a:cubicBezTo>
                      <a:pt x="567690" y="712470"/>
                      <a:pt x="566737" y="711517"/>
                      <a:pt x="565785" y="709612"/>
                    </a:cubicBezTo>
                    <a:cubicBezTo>
                      <a:pt x="564832" y="707707"/>
                      <a:pt x="564832" y="706755"/>
                      <a:pt x="565785" y="704850"/>
                    </a:cubicBezTo>
                    <a:cubicBezTo>
                      <a:pt x="565785" y="703897"/>
                      <a:pt x="566737" y="702945"/>
                      <a:pt x="566737" y="702945"/>
                    </a:cubicBezTo>
                    <a:cubicBezTo>
                      <a:pt x="567690" y="701992"/>
                      <a:pt x="567690" y="701040"/>
                      <a:pt x="567690" y="701040"/>
                    </a:cubicBezTo>
                    <a:cubicBezTo>
                      <a:pt x="568642" y="698182"/>
                      <a:pt x="568642" y="695325"/>
                      <a:pt x="567690" y="693420"/>
                    </a:cubicBezTo>
                    <a:cubicBezTo>
                      <a:pt x="566737" y="690562"/>
                      <a:pt x="563880" y="688657"/>
                      <a:pt x="560070" y="687705"/>
                    </a:cubicBezTo>
                    <a:cubicBezTo>
                      <a:pt x="554355" y="684847"/>
                      <a:pt x="548640" y="685800"/>
                      <a:pt x="542925" y="689610"/>
                    </a:cubicBezTo>
                    <a:cubicBezTo>
                      <a:pt x="537210" y="693420"/>
                      <a:pt x="532447" y="699135"/>
                      <a:pt x="528637" y="707707"/>
                    </a:cubicBezTo>
                    <a:cubicBezTo>
                      <a:pt x="524827" y="717232"/>
                      <a:pt x="523875" y="724852"/>
                      <a:pt x="524827" y="731520"/>
                    </a:cubicBezTo>
                    <a:cubicBezTo>
                      <a:pt x="526732" y="738187"/>
                      <a:pt x="530542" y="742950"/>
                      <a:pt x="536257" y="745807"/>
                    </a:cubicBezTo>
                    <a:cubicBezTo>
                      <a:pt x="540067" y="747712"/>
                      <a:pt x="543877" y="747712"/>
                      <a:pt x="548640" y="747712"/>
                    </a:cubicBezTo>
                    <a:cubicBezTo>
                      <a:pt x="553402" y="745807"/>
                      <a:pt x="558165" y="743902"/>
                      <a:pt x="562927" y="741045"/>
                    </a:cubicBezTo>
                    <a:lnTo>
                      <a:pt x="565785" y="745807"/>
                    </a:lnTo>
                    <a:cubicBezTo>
                      <a:pt x="560070" y="749617"/>
                      <a:pt x="554355" y="751522"/>
                      <a:pt x="549592" y="752475"/>
                    </a:cubicBezTo>
                    <a:cubicBezTo>
                      <a:pt x="543877" y="753427"/>
                      <a:pt x="539115" y="752475"/>
                      <a:pt x="533400" y="750570"/>
                    </a:cubicBezTo>
                    <a:cubicBezTo>
                      <a:pt x="523875" y="746760"/>
                      <a:pt x="517207" y="740092"/>
                      <a:pt x="513397" y="730567"/>
                    </a:cubicBezTo>
                    <a:cubicBezTo>
                      <a:pt x="509587" y="721995"/>
                      <a:pt x="510540" y="712470"/>
                      <a:pt x="514350" y="701992"/>
                    </a:cubicBezTo>
                    <a:cubicBezTo>
                      <a:pt x="519112" y="691515"/>
                      <a:pt x="525780" y="683895"/>
                      <a:pt x="534352" y="680085"/>
                    </a:cubicBezTo>
                    <a:close/>
                    <a:moveTo>
                      <a:pt x="1112520" y="659130"/>
                    </a:moveTo>
                    <a:lnTo>
                      <a:pt x="1137285" y="734377"/>
                    </a:lnTo>
                    <a:cubicBezTo>
                      <a:pt x="1140142" y="742950"/>
                      <a:pt x="1142047" y="747712"/>
                      <a:pt x="1144905" y="748665"/>
                    </a:cubicBezTo>
                    <a:cubicBezTo>
                      <a:pt x="1146810" y="750570"/>
                      <a:pt x="1150620" y="750570"/>
                      <a:pt x="1155382" y="749617"/>
                    </a:cubicBezTo>
                    <a:lnTo>
                      <a:pt x="1156335" y="753427"/>
                    </a:lnTo>
                    <a:lnTo>
                      <a:pt x="1118235" y="764857"/>
                    </a:lnTo>
                    <a:lnTo>
                      <a:pt x="1117282" y="761047"/>
                    </a:lnTo>
                    <a:cubicBezTo>
                      <a:pt x="1122045" y="759142"/>
                      <a:pt x="1124902" y="756285"/>
                      <a:pt x="1125855" y="754380"/>
                    </a:cubicBezTo>
                    <a:cubicBezTo>
                      <a:pt x="1126807" y="751522"/>
                      <a:pt x="1125855" y="746760"/>
                      <a:pt x="1122997" y="738187"/>
                    </a:cubicBezTo>
                    <a:lnTo>
                      <a:pt x="1106805" y="687705"/>
                    </a:lnTo>
                    <a:cubicBezTo>
                      <a:pt x="1104900" y="681037"/>
                      <a:pt x="1102042" y="676275"/>
                      <a:pt x="1100137" y="675322"/>
                    </a:cubicBezTo>
                    <a:cubicBezTo>
                      <a:pt x="1097280" y="673417"/>
                      <a:pt x="1094422" y="673417"/>
                      <a:pt x="1089660" y="674370"/>
                    </a:cubicBezTo>
                    <a:lnTo>
                      <a:pt x="1088707" y="670560"/>
                    </a:lnTo>
                    <a:lnTo>
                      <a:pt x="1089660" y="669607"/>
                    </a:lnTo>
                    <a:cubicBezTo>
                      <a:pt x="1093470" y="668655"/>
                      <a:pt x="1096327" y="666750"/>
                      <a:pt x="1099185" y="665797"/>
                    </a:cubicBezTo>
                    <a:cubicBezTo>
                      <a:pt x="1102042" y="664845"/>
                      <a:pt x="1103947" y="662940"/>
                      <a:pt x="1105852" y="661035"/>
                    </a:cubicBezTo>
                    <a:close/>
                    <a:moveTo>
                      <a:pt x="474345" y="644842"/>
                    </a:moveTo>
                    <a:lnTo>
                      <a:pt x="476250" y="645795"/>
                    </a:lnTo>
                    <a:cubicBezTo>
                      <a:pt x="479107" y="647700"/>
                      <a:pt x="481965" y="648652"/>
                      <a:pt x="484822" y="649605"/>
                    </a:cubicBezTo>
                    <a:cubicBezTo>
                      <a:pt x="487680" y="650557"/>
                      <a:pt x="490537" y="651510"/>
                      <a:pt x="493395" y="651510"/>
                    </a:cubicBezTo>
                    <a:lnTo>
                      <a:pt x="499110" y="655320"/>
                    </a:lnTo>
                    <a:lnTo>
                      <a:pt x="476250" y="696277"/>
                    </a:lnTo>
                    <a:cubicBezTo>
                      <a:pt x="472440" y="703897"/>
                      <a:pt x="470535" y="708660"/>
                      <a:pt x="470535" y="711517"/>
                    </a:cubicBezTo>
                    <a:cubicBezTo>
                      <a:pt x="470535" y="714375"/>
                      <a:pt x="473392" y="717232"/>
                      <a:pt x="477202" y="720090"/>
                    </a:cubicBezTo>
                    <a:lnTo>
                      <a:pt x="475297" y="723900"/>
                    </a:lnTo>
                    <a:lnTo>
                      <a:pt x="441960" y="704850"/>
                    </a:lnTo>
                    <a:lnTo>
                      <a:pt x="443865" y="701040"/>
                    </a:lnTo>
                    <a:cubicBezTo>
                      <a:pt x="448627" y="702945"/>
                      <a:pt x="452437" y="702945"/>
                      <a:pt x="454342" y="701992"/>
                    </a:cubicBezTo>
                    <a:cubicBezTo>
                      <a:pt x="457200" y="701040"/>
                      <a:pt x="460057" y="696277"/>
                      <a:pt x="464820" y="688657"/>
                    </a:cubicBezTo>
                    <a:lnTo>
                      <a:pt x="474345" y="670560"/>
                    </a:lnTo>
                    <a:cubicBezTo>
                      <a:pt x="478155" y="663892"/>
                      <a:pt x="479107" y="660082"/>
                      <a:pt x="479107" y="657225"/>
                    </a:cubicBezTo>
                    <a:cubicBezTo>
                      <a:pt x="479107" y="654367"/>
                      <a:pt x="476250" y="651510"/>
                      <a:pt x="472440" y="648652"/>
                    </a:cubicBezTo>
                    <a:close/>
                    <a:moveTo>
                      <a:pt x="498157" y="631507"/>
                    </a:moveTo>
                    <a:cubicBezTo>
                      <a:pt x="500062" y="630555"/>
                      <a:pt x="502920" y="631507"/>
                      <a:pt x="504825" y="632460"/>
                    </a:cubicBezTo>
                    <a:cubicBezTo>
                      <a:pt x="506730" y="633412"/>
                      <a:pt x="508635" y="635317"/>
                      <a:pt x="508635" y="637222"/>
                    </a:cubicBezTo>
                    <a:cubicBezTo>
                      <a:pt x="509587" y="639127"/>
                      <a:pt x="508635" y="641032"/>
                      <a:pt x="507682" y="643890"/>
                    </a:cubicBezTo>
                    <a:cubicBezTo>
                      <a:pt x="506730" y="645795"/>
                      <a:pt x="504825" y="647700"/>
                      <a:pt x="502920" y="647700"/>
                    </a:cubicBezTo>
                    <a:cubicBezTo>
                      <a:pt x="501015" y="648652"/>
                      <a:pt x="498157" y="647700"/>
                      <a:pt x="496252" y="646747"/>
                    </a:cubicBezTo>
                    <a:cubicBezTo>
                      <a:pt x="494347" y="645795"/>
                      <a:pt x="492442" y="643890"/>
                      <a:pt x="492442" y="641985"/>
                    </a:cubicBezTo>
                    <a:cubicBezTo>
                      <a:pt x="492442" y="639127"/>
                      <a:pt x="492442" y="637222"/>
                      <a:pt x="493395" y="635317"/>
                    </a:cubicBezTo>
                    <a:cubicBezTo>
                      <a:pt x="494347" y="633412"/>
                      <a:pt x="496252" y="632460"/>
                      <a:pt x="498157" y="631507"/>
                    </a:cubicBezTo>
                    <a:close/>
                    <a:moveTo>
                      <a:pt x="293370" y="614362"/>
                    </a:moveTo>
                    <a:cubicBezTo>
                      <a:pt x="290512" y="614362"/>
                      <a:pt x="287655" y="616267"/>
                      <a:pt x="285750" y="618172"/>
                    </a:cubicBezTo>
                    <a:cubicBezTo>
                      <a:pt x="282892" y="621982"/>
                      <a:pt x="282892" y="625792"/>
                      <a:pt x="284797" y="631507"/>
                    </a:cubicBezTo>
                    <a:cubicBezTo>
                      <a:pt x="286702" y="637222"/>
                      <a:pt x="291465" y="642937"/>
                      <a:pt x="299085" y="648652"/>
                    </a:cubicBezTo>
                    <a:cubicBezTo>
                      <a:pt x="305752" y="654367"/>
                      <a:pt x="312420" y="658177"/>
                      <a:pt x="317182" y="659130"/>
                    </a:cubicBezTo>
                    <a:cubicBezTo>
                      <a:pt x="322897" y="660082"/>
                      <a:pt x="326707" y="659130"/>
                      <a:pt x="329565" y="655320"/>
                    </a:cubicBezTo>
                    <a:cubicBezTo>
                      <a:pt x="331470" y="652462"/>
                      <a:pt x="332422" y="650557"/>
                      <a:pt x="331470" y="647700"/>
                    </a:cubicBezTo>
                    <a:cubicBezTo>
                      <a:pt x="330517" y="644842"/>
                      <a:pt x="327660" y="641032"/>
                      <a:pt x="320992" y="634365"/>
                    </a:cubicBezTo>
                    <a:lnTo>
                      <a:pt x="304800" y="616267"/>
                    </a:lnTo>
                    <a:cubicBezTo>
                      <a:pt x="300990" y="614362"/>
                      <a:pt x="297180" y="613410"/>
                      <a:pt x="293370" y="614362"/>
                    </a:cubicBezTo>
                    <a:close/>
                    <a:moveTo>
                      <a:pt x="403860" y="601980"/>
                    </a:moveTo>
                    <a:cubicBezTo>
                      <a:pt x="407670" y="604837"/>
                      <a:pt x="411480" y="606742"/>
                      <a:pt x="414337" y="607695"/>
                    </a:cubicBezTo>
                    <a:cubicBezTo>
                      <a:pt x="417195" y="608647"/>
                      <a:pt x="420052" y="609600"/>
                      <a:pt x="421957" y="609600"/>
                    </a:cubicBezTo>
                    <a:lnTo>
                      <a:pt x="427672" y="613410"/>
                    </a:lnTo>
                    <a:lnTo>
                      <a:pt x="421957" y="621982"/>
                    </a:lnTo>
                    <a:cubicBezTo>
                      <a:pt x="426720" y="621030"/>
                      <a:pt x="431482" y="621030"/>
                      <a:pt x="436245" y="621982"/>
                    </a:cubicBezTo>
                    <a:cubicBezTo>
                      <a:pt x="441007" y="622935"/>
                      <a:pt x="444817" y="623887"/>
                      <a:pt x="447675" y="626745"/>
                    </a:cubicBezTo>
                    <a:cubicBezTo>
                      <a:pt x="450532" y="628650"/>
                      <a:pt x="451485" y="630555"/>
                      <a:pt x="452437" y="632460"/>
                    </a:cubicBezTo>
                    <a:cubicBezTo>
                      <a:pt x="453390" y="634365"/>
                      <a:pt x="453390" y="636270"/>
                      <a:pt x="451485" y="638175"/>
                    </a:cubicBezTo>
                    <a:cubicBezTo>
                      <a:pt x="450532" y="640080"/>
                      <a:pt x="448627" y="641032"/>
                      <a:pt x="446722" y="641985"/>
                    </a:cubicBezTo>
                    <a:cubicBezTo>
                      <a:pt x="444817" y="641985"/>
                      <a:pt x="442912" y="641985"/>
                      <a:pt x="440055" y="640080"/>
                    </a:cubicBezTo>
                    <a:cubicBezTo>
                      <a:pt x="439102" y="639127"/>
                      <a:pt x="437197" y="637222"/>
                      <a:pt x="436245" y="634365"/>
                    </a:cubicBezTo>
                    <a:cubicBezTo>
                      <a:pt x="435292" y="631507"/>
                      <a:pt x="433387" y="629602"/>
                      <a:pt x="432435" y="629602"/>
                    </a:cubicBezTo>
                    <a:cubicBezTo>
                      <a:pt x="430530" y="628650"/>
                      <a:pt x="428625" y="627697"/>
                      <a:pt x="426720" y="627697"/>
                    </a:cubicBezTo>
                    <a:cubicBezTo>
                      <a:pt x="423862" y="627697"/>
                      <a:pt x="421005" y="627697"/>
                      <a:pt x="417195" y="628650"/>
                    </a:cubicBezTo>
                    <a:lnTo>
                      <a:pt x="401002" y="652462"/>
                    </a:lnTo>
                    <a:cubicBezTo>
                      <a:pt x="396240" y="660082"/>
                      <a:pt x="393382" y="664845"/>
                      <a:pt x="394335" y="667702"/>
                    </a:cubicBezTo>
                    <a:cubicBezTo>
                      <a:pt x="394335" y="670560"/>
                      <a:pt x="396240" y="673417"/>
                      <a:pt x="400050" y="676275"/>
                    </a:cubicBezTo>
                    <a:lnTo>
                      <a:pt x="398145" y="680085"/>
                    </a:lnTo>
                    <a:lnTo>
                      <a:pt x="366712" y="659130"/>
                    </a:lnTo>
                    <a:lnTo>
                      <a:pt x="368617" y="655320"/>
                    </a:lnTo>
                    <a:cubicBezTo>
                      <a:pt x="373380" y="657225"/>
                      <a:pt x="376237" y="658177"/>
                      <a:pt x="379095" y="657225"/>
                    </a:cubicBezTo>
                    <a:cubicBezTo>
                      <a:pt x="381952" y="656272"/>
                      <a:pt x="385762" y="652462"/>
                      <a:pt x="390525" y="644842"/>
                    </a:cubicBezTo>
                    <a:lnTo>
                      <a:pt x="401955" y="627697"/>
                    </a:lnTo>
                    <a:cubicBezTo>
                      <a:pt x="405765" y="621982"/>
                      <a:pt x="407670" y="617220"/>
                      <a:pt x="407670" y="614362"/>
                    </a:cubicBezTo>
                    <a:cubicBezTo>
                      <a:pt x="407670" y="611505"/>
                      <a:pt x="405765" y="608647"/>
                      <a:pt x="401955" y="605790"/>
                    </a:cubicBezTo>
                    <a:close/>
                    <a:moveTo>
                      <a:pt x="1284922" y="575310"/>
                    </a:moveTo>
                    <a:lnTo>
                      <a:pt x="1286827" y="579120"/>
                    </a:lnTo>
                    <a:cubicBezTo>
                      <a:pt x="1282065" y="581977"/>
                      <a:pt x="1280160" y="584835"/>
                      <a:pt x="1279207" y="587692"/>
                    </a:cubicBezTo>
                    <a:cubicBezTo>
                      <a:pt x="1278255" y="590550"/>
                      <a:pt x="1280160" y="594360"/>
                      <a:pt x="1283017" y="599122"/>
                    </a:cubicBezTo>
                    <a:lnTo>
                      <a:pt x="1308735" y="642937"/>
                    </a:lnTo>
                    <a:cubicBezTo>
                      <a:pt x="1313497" y="651510"/>
                      <a:pt x="1314450" y="660082"/>
                      <a:pt x="1311592" y="666750"/>
                    </a:cubicBezTo>
                    <a:cubicBezTo>
                      <a:pt x="1308735" y="674370"/>
                      <a:pt x="1302067" y="681037"/>
                      <a:pt x="1291590" y="687705"/>
                    </a:cubicBezTo>
                    <a:cubicBezTo>
                      <a:pt x="1280160" y="694372"/>
                      <a:pt x="1270635" y="697230"/>
                      <a:pt x="1262062" y="696277"/>
                    </a:cubicBezTo>
                    <a:cubicBezTo>
                      <a:pt x="1253490" y="695325"/>
                      <a:pt x="1247775" y="690562"/>
                      <a:pt x="1242060" y="681990"/>
                    </a:cubicBezTo>
                    <a:lnTo>
                      <a:pt x="1216342" y="637222"/>
                    </a:lnTo>
                    <a:cubicBezTo>
                      <a:pt x="1213485" y="631507"/>
                      <a:pt x="1210627" y="628650"/>
                      <a:pt x="1207770" y="627697"/>
                    </a:cubicBezTo>
                    <a:cubicBezTo>
                      <a:pt x="1205865" y="627697"/>
                      <a:pt x="1202055" y="627697"/>
                      <a:pt x="1197292" y="630555"/>
                    </a:cubicBezTo>
                    <a:lnTo>
                      <a:pt x="1195387" y="626745"/>
                    </a:lnTo>
                    <a:lnTo>
                      <a:pt x="1230630" y="606742"/>
                    </a:lnTo>
                    <a:lnTo>
                      <a:pt x="1232535" y="610552"/>
                    </a:lnTo>
                    <a:cubicBezTo>
                      <a:pt x="1228725" y="613410"/>
                      <a:pt x="1225867" y="616267"/>
                      <a:pt x="1224915" y="619125"/>
                    </a:cubicBezTo>
                    <a:cubicBezTo>
                      <a:pt x="1223962" y="621982"/>
                      <a:pt x="1225867" y="625792"/>
                      <a:pt x="1228725" y="630555"/>
                    </a:cubicBezTo>
                    <a:lnTo>
                      <a:pt x="1252537" y="671512"/>
                    </a:lnTo>
                    <a:cubicBezTo>
                      <a:pt x="1257300" y="680085"/>
                      <a:pt x="1262062" y="684847"/>
                      <a:pt x="1267777" y="685800"/>
                    </a:cubicBezTo>
                    <a:cubicBezTo>
                      <a:pt x="1273492" y="686752"/>
                      <a:pt x="1280160" y="685800"/>
                      <a:pt x="1288732" y="680085"/>
                    </a:cubicBezTo>
                    <a:cubicBezTo>
                      <a:pt x="1297305" y="675322"/>
                      <a:pt x="1302067" y="669607"/>
                      <a:pt x="1303972" y="664845"/>
                    </a:cubicBezTo>
                    <a:cubicBezTo>
                      <a:pt x="1305877" y="659130"/>
                      <a:pt x="1303972" y="652462"/>
                      <a:pt x="1299210" y="644842"/>
                    </a:cubicBezTo>
                    <a:lnTo>
                      <a:pt x="1275397" y="603885"/>
                    </a:lnTo>
                    <a:cubicBezTo>
                      <a:pt x="1272540" y="599122"/>
                      <a:pt x="1269682" y="595312"/>
                      <a:pt x="1266825" y="594360"/>
                    </a:cubicBezTo>
                    <a:cubicBezTo>
                      <a:pt x="1263967" y="593407"/>
                      <a:pt x="1261110" y="594360"/>
                      <a:pt x="1256347" y="596265"/>
                    </a:cubicBezTo>
                    <a:lnTo>
                      <a:pt x="1254442" y="592455"/>
                    </a:lnTo>
                    <a:close/>
                    <a:moveTo>
                      <a:pt x="350520" y="567690"/>
                    </a:moveTo>
                    <a:cubicBezTo>
                      <a:pt x="345757" y="568642"/>
                      <a:pt x="340995" y="572452"/>
                      <a:pt x="337185" y="577215"/>
                    </a:cubicBezTo>
                    <a:cubicBezTo>
                      <a:pt x="332422" y="581977"/>
                      <a:pt x="330517" y="586740"/>
                      <a:pt x="330517" y="591502"/>
                    </a:cubicBezTo>
                    <a:cubicBezTo>
                      <a:pt x="330517" y="596265"/>
                      <a:pt x="332422" y="600075"/>
                      <a:pt x="336232" y="602932"/>
                    </a:cubicBezTo>
                    <a:cubicBezTo>
                      <a:pt x="340042" y="605790"/>
                      <a:pt x="343852" y="607695"/>
                      <a:pt x="348615" y="606742"/>
                    </a:cubicBezTo>
                    <a:cubicBezTo>
                      <a:pt x="352425" y="605790"/>
                      <a:pt x="357187" y="602932"/>
                      <a:pt x="361950" y="597217"/>
                    </a:cubicBezTo>
                    <a:cubicBezTo>
                      <a:pt x="366712" y="591502"/>
                      <a:pt x="368617" y="586740"/>
                      <a:pt x="368617" y="582930"/>
                    </a:cubicBezTo>
                    <a:cubicBezTo>
                      <a:pt x="368617" y="578167"/>
                      <a:pt x="366712" y="574357"/>
                      <a:pt x="362902" y="571500"/>
                    </a:cubicBezTo>
                    <a:cubicBezTo>
                      <a:pt x="359092" y="568642"/>
                      <a:pt x="355282" y="566737"/>
                      <a:pt x="350520" y="567690"/>
                    </a:cubicBezTo>
                    <a:close/>
                    <a:moveTo>
                      <a:pt x="343852" y="559117"/>
                    </a:moveTo>
                    <a:cubicBezTo>
                      <a:pt x="351472" y="559117"/>
                      <a:pt x="358140" y="561975"/>
                      <a:pt x="364807" y="567690"/>
                    </a:cubicBezTo>
                    <a:cubicBezTo>
                      <a:pt x="366712" y="568642"/>
                      <a:pt x="367665" y="570547"/>
                      <a:pt x="369570" y="572452"/>
                    </a:cubicBezTo>
                    <a:cubicBezTo>
                      <a:pt x="371475" y="574357"/>
                      <a:pt x="372427" y="576262"/>
                      <a:pt x="373380" y="578167"/>
                    </a:cubicBezTo>
                    <a:cubicBezTo>
                      <a:pt x="378142" y="576262"/>
                      <a:pt x="381952" y="576262"/>
                      <a:pt x="386715" y="576262"/>
                    </a:cubicBezTo>
                    <a:cubicBezTo>
                      <a:pt x="390525" y="576262"/>
                      <a:pt x="394335" y="578167"/>
                      <a:pt x="397192" y="580072"/>
                    </a:cubicBezTo>
                    <a:cubicBezTo>
                      <a:pt x="399097" y="581977"/>
                      <a:pt x="400050" y="582930"/>
                      <a:pt x="400050" y="584835"/>
                    </a:cubicBezTo>
                    <a:cubicBezTo>
                      <a:pt x="400050" y="586740"/>
                      <a:pt x="400050" y="588645"/>
                      <a:pt x="399097" y="590550"/>
                    </a:cubicBezTo>
                    <a:cubicBezTo>
                      <a:pt x="398145" y="591502"/>
                      <a:pt x="397192" y="592455"/>
                      <a:pt x="395287" y="592455"/>
                    </a:cubicBezTo>
                    <a:cubicBezTo>
                      <a:pt x="394335" y="592455"/>
                      <a:pt x="392430" y="592455"/>
                      <a:pt x="391477" y="591502"/>
                    </a:cubicBezTo>
                    <a:cubicBezTo>
                      <a:pt x="390525" y="590550"/>
                      <a:pt x="389572" y="589597"/>
                      <a:pt x="388620" y="586740"/>
                    </a:cubicBezTo>
                    <a:cubicBezTo>
                      <a:pt x="387667" y="584835"/>
                      <a:pt x="386715" y="582930"/>
                      <a:pt x="385762" y="582930"/>
                    </a:cubicBezTo>
                    <a:cubicBezTo>
                      <a:pt x="384810" y="581977"/>
                      <a:pt x="383857" y="581977"/>
                      <a:pt x="381952" y="581977"/>
                    </a:cubicBezTo>
                    <a:cubicBezTo>
                      <a:pt x="380047" y="581977"/>
                      <a:pt x="378142" y="581977"/>
                      <a:pt x="375285" y="582930"/>
                    </a:cubicBezTo>
                    <a:cubicBezTo>
                      <a:pt x="376237" y="587692"/>
                      <a:pt x="376237" y="592455"/>
                      <a:pt x="376237" y="596265"/>
                    </a:cubicBezTo>
                    <a:cubicBezTo>
                      <a:pt x="375285" y="600075"/>
                      <a:pt x="373380" y="603885"/>
                      <a:pt x="370522" y="607695"/>
                    </a:cubicBezTo>
                    <a:cubicBezTo>
                      <a:pt x="365760" y="613410"/>
                      <a:pt x="359092" y="616267"/>
                      <a:pt x="352425" y="616267"/>
                    </a:cubicBezTo>
                    <a:cubicBezTo>
                      <a:pt x="344805" y="616267"/>
                      <a:pt x="338137" y="613410"/>
                      <a:pt x="330517" y="606742"/>
                    </a:cubicBezTo>
                    <a:cubicBezTo>
                      <a:pt x="328612" y="604837"/>
                      <a:pt x="327660" y="603885"/>
                      <a:pt x="325755" y="601980"/>
                    </a:cubicBezTo>
                    <a:cubicBezTo>
                      <a:pt x="324802" y="600075"/>
                      <a:pt x="322897" y="599122"/>
                      <a:pt x="321945" y="597217"/>
                    </a:cubicBezTo>
                    <a:cubicBezTo>
                      <a:pt x="319087" y="596265"/>
                      <a:pt x="317182" y="595312"/>
                      <a:pt x="316230" y="596265"/>
                    </a:cubicBezTo>
                    <a:cubicBezTo>
                      <a:pt x="314325" y="596265"/>
                      <a:pt x="313372" y="597217"/>
                      <a:pt x="312420" y="598170"/>
                    </a:cubicBezTo>
                    <a:cubicBezTo>
                      <a:pt x="311467" y="600075"/>
                      <a:pt x="310515" y="601027"/>
                      <a:pt x="311467" y="603885"/>
                    </a:cubicBezTo>
                    <a:cubicBezTo>
                      <a:pt x="312420" y="605790"/>
                      <a:pt x="314325" y="608647"/>
                      <a:pt x="317182" y="612457"/>
                    </a:cubicBezTo>
                    <a:lnTo>
                      <a:pt x="330517" y="627697"/>
                    </a:lnTo>
                    <a:cubicBezTo>
                      <a:pt x="338137" y="635317"/>
                      <a:pt x="341947" y="641985"/>
                      <a:pt x="342900" y="646747"/>
                    </a:cubicBezTo>
                    <a:cubicBezTo>
                      <a:pt x="343852" y="651510"/>
                      <a:pt x="342900" y="656272"/>
                      <a:pt x="339090" y="660082"/>
                    </a:cubicBezTo>
                    <a:cubicBezTo>
                      <a:pt x="334327" y="665797"/>
                      <a:pt x="327660" y="668655"/>
                      <a:pt x="319087" y="666750"/>
                    </a:cubicBezTo>
                    <a:cubicBezTo>
                      <a:pt x="310515" y="665797"/>
                      <a:pt x="301942" y="660082"/>
                      <a:pt x="291465" y="652462"/>
                    </a:cubicBezTo>
                    <a:cubicBezTo>
                      <a:pt x="282892" y="645795"/>
                      <a:pt x="278130" y="638175"/>
                      <a:pt x="275272" y="631507"/>
                    </a:cubicBezTo>
                    <a:cubicBezTo>
                      <a:pt x="272415" y="624840"/>
                      <a:pt x="272415" y="619125"/>
                      <a:pt x="276225" y="614362"/>
                    </a:cubicBezTo>
                    <a:cubicBezTo>
                      <a:pt x="278130" y="612457"/>
                      <a:pt x="280987" y="610552"/>
                      <a:pt x="284797" y="610552"/>
                    </a:cubicBezTo>
                    <a:cubicBezTo>
                      <a:pt x="288607" y="610552"/>
                      <a:pt x="292417" y="610552"/>
                      <a:pt x="298132" y="612457"/>
                    </a:cubicBezTo>
                    <a:cubicBezTo>
                      <a:pt x="296227" y="609600"/>
                      <a:pt x="295275" y="606742"/>
                      <a:pt x="295275" y="603885"/>
                    </a:cubicBezTo>
                    <a:cubicBezTo>
                      <a:pt x="295275" y="601027"/>
                      <a:pt x="296227" y="599122"/>
                      <a:pt x="298132" y="597217"/>
                    </a:cubicBezTo>
                    <a:cubicBezTo>
                      <a:pt x="300037" y="594360"/>
                      <a:pt x="302895" y="593407"/>
                      <a:pt x="306705" y="592455"/>
                    </a:cubicBezTo>
                    <a:cubicBezTo>
                      <a:pt x="311467" y="589597"/>
                      <a:pt x="316230" y="589597"/>
                      <a:pt x="320040" y="591502"/>
                    </a:cubicBezTo>
                    <a:cubicBezTo>
                      <a:pt x="319087" y="586740"/>
                      <a:pt x="319087" y="582930"/>
                      <a:pt x="320040" y="579120"/>
                    </a:cubicBezTo>
                    <a:cubicBezTo>
                      <a:pt x="320992" y="575310"/>
                      <a:pt x="322897" y="571500"/>
                      <a:pt x="325755" y="567690"/>
                    </a:cubicBezTo>
                    <a:cubicBezTo>
                      <a:pt x="330517" y="561975"/>
                      <a:pt x="336232" y="559117"/>
                      <a:pt x="343852" y="559117"/>
                    </a:cubicBezTo>
                    <a:close/>
                    <a:moveTo>
                      <a:pt x="1368742" y="548640"/>
                    </a:moveTo>
                    <a:cubicBezTo>
                      <a:pt x="1373505" y="549592"/>
                      <a:pt x="1378267" y="554355"/>
                      <a:pt x="1383982" y="561022"/>
                    </a:cubicBezTo>
                    <a:lnTo>
                      <a:pt x="1397317" y="579120"/>
                    </a:lnTo>
                    <a:cubicBezTo>
                      <a:pt x="1403032" y="585787"/>
                      <a:pt x="1406842" y="589597"/>
                      <a:pt x="1409700" y="590550"/>
                    </a:cubicBezTo>
                    <a:cubicBezTo>
                      <a:pt x="1412557" y="591502"/>
                      <a:pt x="1415415" y="590550"/>
                      <a:pt x="1420177" y="587692"/>
                    </a:cubicBezTo>
                    <a:lnTo>
                      <a:pt x="1423035" y="590550"/>
                    </a:lnTo>
                    <a:lnTo>
                      <a:pt x="1392555" y="614362"/>
                    </a:lnTo>
                    <a:lnTo>
                      <a:pt x="1389697" y="611505"/>
                    </a:lnTo>
                    <a:cubicBezTo>
                      <a:pt x="1393507" y="607695"/>
                      <a:pt x="1395412" y="604837"/>
                      <a:pt x="1395412" y="601980"/>
                    </a:cubicBezTo>
                    <a:cubicBezTo>
                      <a:pt x="1395412" y="599122"/>
                      <a:pt x="1392555" y="594360"/>
                      <a:pt x="1387792" y="587692"/>
                    </a:cubicBezTo>
                    <a:lnTo>
                      <a:pt x="1372552" y="567690"/>
                    </a:lnTo>
                    <a:cubicBezTo>
                      <a:pt x="1369695" y="563880"/>
                      <a:pt x="1366837" y="561022"/>
                      <a:pt x="1363980" y="560070"/>
                    </a:cubicBezTo>
                    <a:cubicBezTo>
                      <a:pt x="1361122" y="559117"/>
                      <a:pt x="1358265" y="560070"/>
                      <a:pt x="1355407" y="562927"/>
                    </a:cubicBezTo>
                    <a:cubicBezTo>
                      <a:pt x="1352550" y="564832"/>
                      <a:pt x="1350645" y="567690"/>
                      <a:pt x="1348740" y="571500"/>
                    </a:cubicBezTo>
                    <a:cubicBezTo>
                      <a:pt x="1346835" y="575310"/>
                      <a:pt x="1345882" y="580072"/>
                      <a:pt x="1344930" y="584835"/>
                    </a:cubicBezTo>
                    <a:lnTo>
                      <a:pt x="1362075" y="607695"/>
                    </a:lnTo>
                    <a:cubicBezTo>
                      <a:pt x="1367790" y="614362"/>
                      <a:pt x="1371600" y="618172"/>
                      <a:pt x="1374457" y="619125"/>
                    </a:cubicBezTo>
                    <a:cubicBezTo>
                      <a:pt x="1377315" y="620077"/>
                      <a:pt x="1380172" y="619125"/>
                      <a:pt x="1384935" y="616267"/>
                    </a:cubicBezTo>
                    <a:lnTo>
                      <a:pt x="1387792" y="619125"/>
                    </a:lnTo>
                    <a:lnTo>
                      <a:pt x="1353502" y="643890"/>
                    </a:lnTo>
                    <a:lnTo>
                      <a:pt x="1350645" y="641032"/>
                    </a:lnTo>
                    <a:cubicBezTo>
                      <a:pt x="1354455" y="637222"/>
                      <a:pt x="1356360" y="634365"/>
                      <a:pt x="1356360" y="631507"/>
                    </a:cubicBezTo>
                    <a:cubicBezTo>
                      <a:pt x="1356360" y="628650"/>
                      <a:pt x="1353502" y="623887"/>
                      <a:pt x="1348740" y="617220"/>
                    </a:cubicBezTo>
                    <a:lnTo>
                      <a:pt x="1336357" y="601027"/>
                    </a:lnTo>
                    <a:cubicBezTo>
                      <a:pt x="1331595" y="595312"/>
                      <a:pt x="1328737" y="592455"/>
                      <a:pt x="1325880" y="591502"/>
                    </a:cubicBezTo>
                    <a:cubicBezTo>
                      <a:pt x="1323022" y="590550"/>
                      <a:pt x="1319212" y="591502"/>
                      <a:pt x="1315402" y="594360"/>
                    </a:cubicBezTo>
                    <a:lnTo>
                      <a:pt x="1312545" y="591502"/>
                    </a:lnTo>
                    <a:cubicBezTo>
                      <a:pt x="1315402" y="588645"/>
                      <a:pt x="1318260" y="586740"/>
                      <a:pt x="1321117" y="583882"/>
                    </a:cubicBezTo>
                    <a:cubicBezTo>
                      <a:pt x="1323022" y="581025"/>
                      <a:pt x="1324927" y="579120"/>
                      <a:pt x="1325880" y="576262"/>
                    </a:cubicBezTo>
                    <a:lnTo>
                      <a:pt x="1331595" y="571500"/>
                    </a:lnTo>
                    <a:lnTo>
                      <a:pt x="1339215" y="581025"/>
                    </a:lnTo>
                    <a:cubicBezTo>
                      <a:pt x="1340167" y="574357"/>
                      <a:pt x="1342072" y="569595"/>
                      <a:pt x="1343977" y="564832"/>
                    </a:cubicBezTo>
                    <a:cubicBezTo>
                      <a:pt x="1345882" y="560070"/>
                      <a:pt x="1349692" y="556260"/>
                      <a:pt x="1353502" y="553402"/>
                    </a:cubicBezTo>
                    <a:cubicBezTo>
                      <a:pt x="1359217" y="549592"/>
                      <a:pt x="1363980" y="547687"/>
                      <a:pt x="1368742" y="548640"/>
                    </a:cubicBezTo>
                    <a:close/>
                    <a:moveTo>
                      <a:pt x="1408747" y="501967"/>
                    </a:moveTo>
                    <a:lnTo>
                      <a:pt x="1441132" y="535305"/>
                    </a:lnTo>
                    <a:cubicBezTo>
                      <a:pt x="1446847" y="541972"/>
                      <a:pt x="1451610" y="544830"/>
                      <a:pt x="1454467" y="544830"/>
                    </a:cubicBezTo>
                    <a:cubicBezTo>
                      <a:pt x="1457325" y="545782"/>
                      <a:pt x="1460182" y="543877"/>
                      <a:pt x="1464945" y="541020"/>
                    </a:cubicBezTo>
                    <a:lnTo>
                      <a:pt x="1467802" y="543877"/>
                    </a:lnTo>
                    <a:lnTo>
                      <a:pt x="1439227" y="571500"/>
                    </a:lnTo>
                    <a:lnTo>
                      <a:pt x="1436370" y="568642"/>
                    </a:lnTo>
                    <a:cubicBezTo>
                      <a:pt x="1439227" y="564832"/>
                      <a:pt x="1441132" y="561022"/>
                      <a:pt x="1440180" y="559117"/>
                    </a:cubicBezTo>
                    <a:cubicBezTo>
                      <a:pt x="1440180" y="556260"/>
                      <a:pt x="1436370" y="551497"/>
                      <a:pt x="1430655" y="545782"/>
                    </a:cubicBezTo>
                    <a:lnTo>
                      <a:pt x="1416367" y="530542"/>
                    </a:lnTo>
                    <a:cubicBezTo>
                      <a:pt x="1411605" y="525780"/>
                      <a:pt x="1407795" y="522922"/>
                      <a:pt x="1404937" y="521970"/>
                    </a:cubicBezTo>
                    <a:cubicBezTo>
                      <a:pt x="1402080" y="521017"/>
                      <a:pt x="1398270" y="522922"/>
                      <a:pt x="1395412" y="525780"/>
                    </a:cubicBezTo>
                    <a:lnTo>
                      <a:pt x="1392555" y="522922"/>
                    </a:lnTo>
                    <a:lnTo>
                      <a:pt x="1394460" y="521017"/>
                    </a:lnTo>
                    <a:cubicBezTo>
                      <a:pt x="1396365" y="519112"/>
                      <a:pt x="1399222" y="516255"/>
                      <a:pt x="1400175" y="514350"/>
                    </a:cubicBezTo>
                    <a:cubicBezTo>
                      <a:pt x="1402080" y="511492"/>
                      <a:pt x="1403032" y="509587"/>
                      <a:pt x="1403985" y="506730"/>
                    </a:cubicBezTo>
                    <a:close/>
                    <a:moveTo>
                      <a:pt x="301942" y="490537"/>
                    </a:moveTo>
                    <a:lnTo>
                      <a:pt x="260032" y="508635"/>
                    </a:lnTo>
                    <a:lnTo>
                      <a:pt x="281940" y="531495"/>
                    </a:lnTo>
                    <a:close/>
                    <a:moveTo>
                      <a:pt x="1394460" y="487680"/>
                    </a:moveTo>
                    <a:cubicBezTo>
                      <a:pt x="1396365" y="487680"/>
                      <a:pt x="1398270" y="488632"/>
                      <a:pt x="1400175" y="490537"/>
                    </a:cubicBezTo>
                    <a:cubicBezTo>
                      <a:pt x="1402080" y="492442"/>
                      <a:pt x="1403032" y="494347"/>
                      <a:pt x="1403032" y="496252"/>
                    </a:cubicBezTo>
                    <a:cubicBezTo>
                      <a:pt x="1403032" y="498157"/>
                      <a:pt x="1402080" y="500062"/>
                      <a:pt x="1400175" y="501967"/>
                    </a:cubicBezTo>
                    <a:cubicBezTo>
                      <a:pt x="1398270" y="503872"/>
                      <a:pt x="1396365" y="504825"/>
                      <a:pt x="1394460" y="503872"/>
                    </a:cubicBezTo>
                    <a:cubicBezTo>
                      <a:pt x="1391602" y="503872"/>
                      <a:pt x="1389697" y="503872"/>
                      <a:pt x="1387792" y="501967"/>
                    </a:cubicBezTo>
                    <a:cubicBezTo>
                      <a:pt x="1385887" y="500062"/>
                      <a:pt x="1385887" y="498157"/>
                      <a:pt x="1385887" y="496252"/>
                    </a:cubicBezTo>
                    <a:cubicBezTo>
                      <a:pt x="1385887" y="494347"/>
                      <a:pt x="1386840" y="492442"/>
                      <a:pt x="1388745" y="490537"/>
                    </a:cubicBezTo>
                    <a:cubicBezTo>
                      <a:pt x="1390650" y="488632"/>
                      <a:pt x="1392555" y="487680"/>
                      <a:pt x="1394460" y="487680"/>
                    </a:cubicBezTo>
                    <a:close/>
                    <a:moveTo>
                      <a:pt x="309562" y="480060"/>
                    </a:moveTo>
                    <a:lnTo>
                      <a:pt x="319087" y="489585"/>
                    </a:lnTo>
                    <a:lnTo>
                      <a:pt x="280035" y="569595"/>
                    </a:lnTo>
                    <a:cubicBezTo>
                      <a:pt x="278130" y="573405"/>
                      <a:pt x="278130" y="576262"/>
                      <a:pt x="278130" y="578167"/>
                    </a:cubicBezTo>
                    <a:cubicBezTo>
                      <a:pt x="278130" y="581025"/>
                      <a:pt x="279082" y="583882"/>
                      <a:pt x="281940" y="586740"/>
                    </a:cubicBezTo>
                    <a:lnTo>
                      <a:pt x="278130" y="589597"/>
                    </a:lnTo>
                    <a:lnTo>
                      <a:pt x="250507" y="561022"/>
                    </a:lnTo>
                    <a:lnTo>
                      <a:pt x="254317" y="558165"/>
                    </a:lnTo>
                    <a:lnTo>
                      <a:pt x="255270" y="559117"/>
                    </a:lnTo>
                    <a:cubicBezTo>
                      <a:pt x="257175" y="561022"/>
                      <a:pt x="259080" y="562927"/>
                      <a:pt x="260985" y="562927"/>
                    </a:cubicBezTo>
                    <a:cubicBezTo>
                      <a:pt x="262890" y="562927"/>
                      <a:pt x="264795" y="562927"/>
                      <a:pt x="265747" y="561022"/>
                    </a:cubicBezTo>
                    <a:cubicBezTo>
                      <a:pt x="265747" y="560070"/>
                      <a:pt x="266700" y="560070"/>
                      <a:pt x="267652" y="559117"/>
                    </a:cubicBezTo>
                    <a:cubicBezTo>
                      <a:pt x="268605" y="558165"/>
                      <a:pt x="268605" y="557212"/>
                      <a:pt x="269557" y="556260"/>
                    </a:cubicBezTo>
                    <a:lnTo>
                      <a:pt x="279082" y="537210"/>
                    </a:lnTo>
                    <a:lnTo>
                      <a:pt x="254317" y="511492"/>
                    </a:lnTo>
                    <a:lnTo>
                      <a:pt x="237172" y="519112"/>
                    </a:lnTo>
                    <a:cubicBezTo>
                      <a:pt x="236220" y="519112"/>
                      <a:pt x="235267" y="520065"/>
                      <a:pt x="234315" y="520065"/>
                    </a:cubicBezTo>
                    <a:cubicBezTo>
                      <a:pt x="233362" y="521017"/>
                      <a:pt x="232410" y="521017"/>
                      <a:pt x="232410" y="521970"/>
                    </a:cubicBezTo>
                    <a:cubicBezTo>
                      <a:pt x="230505" y="523875"/>
                      <a:pt x="229552" y="525780"/>
                      <a:pt x="229552" y="527685"/>
                    </a:cubicBezTo>
                    <a:cubicBezTo>
                      <a:pt x="229552" y="529590"/>
                      <a:pt x="231457" y="533400"/>
                      <a:pt x="233362" y="537210"/>
                    </a:cubicBezTo>
                    <a:lnTo>
                      <a:pt x="230505" y="540067"/>
                    </a:lnTo>
                    <a:lnTo>
                      <a:pt x="204787" y="514350"/>
                    </a:lnTo>
                    <a:lnTo>
                      <a:pt x="208597" y="511492"/>
                    </a:lnTo>
                    <a:cubicBezTo>
                      <a:pt x="211455" y="513397"/>
                      <a:pt x="213360" y="515302"/>
                      <a:pt x="217170" y="515302"/>
                    </a:cubicBezTo>
                    <a:cubicBezTo>
                      <a:pt x="220027" y="515302"/>
                      <a:pt x="222885" y="515302"/>
                      <a:pt x="226695" y="514350"/>
                    </a:cubicBezTo>
                    <a:close/>
                    <a:moveTo>
                      <a:pt x="1475422" y="425767"/>
                    </a:moveTo>
                    <a:lnTo>
                      <a:pt x="1478280" y="428625"/>
                    </a:lnTo>
                    <a:cubicBezTo>
                      <a:pt x="1477327" y="431482"/>
                      <a:pt x="1476375" y="435292"/>
                      <a:pt x="1476375" y="438150"/>
                    </a:cubicBezTo>
                    <a:cubicBezTo>
                      <a:pt x="1476375" y="441007"/>
                      <a:pt x="1477327" y="444817"/>
                      <a:pt x="1479232" y="447675"/>
                    </a:cubicBezTo>
                    <a:lnTo>
                      <a:pt x="1508760" y="498157"/>
                    </a:lnTo>
                    <a:lnTo>
                      <a:pt x="1503045" y="505777"/>
                    </a:lnTo>
                    <a:lnTo>
                      <a:pt x="1444942" y="485775"/>
                    </a:lnTo>
                    <a:cubicBezTo>
                      <a:pt x="1441132" y="484822"/>
                      <a:pt x="1438275" y="483870"/>
                      <a:pt x="1435417" y="484822"/>
                    </a:cubicBezTo>
                    <a:cubicBezTo>
                      <a:pt x="1432560" y="484822"/>
                      <a:pt x="1430655" y="486727"/>
                      <a:pt x="1428750" y="488632"/>
                    </a:cubicBezTo>
                    <a:lnTo>
                      <a:pt x="1425892" y="485775"/>
                    </a:lnTo>
                    <a:lnTo>
                      <a:pt x="1447800" y="459105"/>
                    </a:lnTo>
                    <a:lnTo>
                      <a:pt x="1450657" y="461962"/>
                    </a:lnTo>
                    <a:cubicBezTo>
                      <a:pt x="1448752" y="464820"/>
                      <a:pt x="1447800" y="466725"/>
                      <a:pt x="1447800" y="468630"/>
                    </a:cubicBezTo>
                    <a:cubicBezTo>
                      <a:pt x="1447800" y="470535"/>
                      <a:pt x="1448752" y="471487"/>
                      <a:pt x="1449705" y="473392"/>
                    </a:cubicBezTo>
                    <a:cubicBezTo>
                      <a:pt x="1450657" y="473392"/>
                      <a:pt x="1450657" y="474345"/>
                      <a:pt x="1451610" y="474345"/>
                    </a:cubicBezTo>
                    <a:cubicBezTo>
                      <a:pt x="1452562" y="474345"/>
                      <a:pt x="1453515" y="475297"/>
                      <a:pt x="1454467" y="475297"/>
                    </a:cubicBezTo>
                    <a:lnTo>
                      <a:pt x="1496377" y="490537"/>
                    </a:lnTo>
                    <a:lnTo>
                      <a:pt x="1476375" y="456247"/>
                    </a:lnTo>
                    <a:cubicBezTo>
                      <a:pt x="1475422" y="454342"/>
                      <a:pt x="1474470" y="453390"/>
                      <a:pt x="1474470" y="452437"/>
                    </a:cubicBezTo>
                    <a:cubicBezTo>
                      <a:pt x="1473517" y="451485"/>
                      <a:pt x="1472565" y="450532"/>
                      <a:pt x="1472565" y="449580"/>
                    </a:cubicBezTo>
                    <a:cubicBezTo>
                      <a:pt x="1470660" y="448627"/>
                      <a:pt x="1468755" y="447675"/>
                      <a:pt x="1466850" y="447675"/>
                    </a:cubicBezTo>
                    <a:cubicBezTo>
                      <a:pt x="1464945" y="447675"/>
                      <a:pt x="1463040" y="448627"/>
                      <a:pt x="1460182" y="451485"/>
                    </a:cubicBezTo>
                    <a:lnTo>
                      <a:pt x="1457325" y="448627"/>
                    </a:lnTo>
                    <a:close/>
                    <a:moveTo>
                      <a:pt x="188595" y="384810"/>
                    </a:moveTo>
                    <a:lnTo>
                      <a:pt x="189548" y="386715"/>
                    </a:lnTo>
                    <a:cubicBezTo>
                      <a:pt x="191453" y="389572"/>
                      <a:pt x="193358" y="391477"/>
                      <a:pt x="195263" y="394335"/>
                    </a:cubicBezTo>
                    <a:cubicBezTo>
                      <a:pt x="197168" y="396240"/>
                      <a:pt x="200025" y="398145"/>
                      <a:pt x="201930" y="400050"/>
                    </a:cubicBezTo>
                    <a:lnTo>
                      <a:pt x="205740" y="405765"/>
                    </a:lnTo>
                    <a:lnTo>
                      <a:pt x="166688" y="431482"/>
                    </a:lnTo>
                    <a:cubicBezTo>
                      <a:pt x="160020" y="436245"/>
                      <a:pt x="155258" y="440055"/>
                      <a:pt x="154305" y="442912"/>
                    </a:cubicBezTo>
                    <a:cubicBezTo>
                      <a:pt x="153353" y="445770"/>
                      <a:pt x="154305" y="449580"/>
                      <a:pt x="156210" y="453390"/>
                    </a:cubicBezTo>
                    <a:lnTo>
                      <a:pt x="152400" y="455295"/>
                    </a:lnTo>
                    <a:lnTo>
                      <a:pt x="131445" y="421957"/>
                    </a:lnTo>
                    <a:lnTo>
                      <a:pt x="135255" y="420052"/>
                    </a:lnTo>
                    <a:cubicBezTo>
                      <a:pt x="138113" y="423862"/>
                      <a:pt x="141923" y="425767"/>
                      <a:pt x="143828" y="425767"/>
                    </a:cubicBezTo>
                    <a:cubicBezTo>
                      <a:pt x="146685" y="425767"/>
                      <a:pt x="151448" y="423862"/>
                      <a:pt x="159068" y="419100"/>
                    </a:cubicBezTo>
                    <a:lnTo>
                      <a:pt x="176213" y="407670"/>
                    </a:lnTo>
                    <a:cubicBezTo>
                      <a:pt x="181928" y="403860"/>
                      <a:pt x="185738" y="400050"/>
                      <a:pt x="186690" y="397192"/>
                    </a:cubicBezTo>
                    <a:cubicBezTo>
                      <a:pt x="187643" y="394335"/>
                      <a:pt x="186690" y="390525"/>
                      <a:pt x="184785" y="386715"/>
                    </a:cubicBezTo>
                    <a:close/>
                    <a:moveTo>
                      <a:pt x="1514475" y="381952"/>
                    </a:moveTo>
                    <a:cubicBezTo>
                      <a:pt x="1510665" y="382905"/>
                      <a:pt x="1506855" y="384810"/>
                      <a:pt x="1504950" y="388620"/>
                    </a:cubicBezTo>
                    <a:cubicBezTo>
                      <a:pt x="1502092" y="392430"/>
                      <a:pt x="1501140" y="396240"/>
                      <a:pt x="1503045" y="400050"/>
                    </a:cubicBezTo>
                    <a:cubicBezTo>
                      <a:pt x="1503045" y="404812"/>
                      <a:pt x="1505902" y="408622"/>
                      <a:pt x="1510665" y="411480"/>
                    </a:cubicBezTo>
                    <a:lnTo>
                      <a:pt x="1527810" y="385762"/>
                    </a:lnTo>
                    <a:cubicBezTo>
                      <a:pt x="1523047" y="382905"/>
                      <a:pt x="1518285" y="381952"/>
                      <a:pt x="1514475" y="381952"/>
                    </a:cubicBezTo>
                    <a:close/>
                    <a:moveTo>
                      <a:pt x="215265" y="381952"/>
                    </a:moveTo>
                    <a:cubicBezTo>
                      <a:pt x="217170" y="381952"/>
                      <a:pt x="219075" y="383857"/>
                      <a:pt x="220980" y="385762"/>
                    </a:cubicBezTo>
                    <a:cubicBezTo>
                      <a:pt x="221933" y="387667"/>
                      <a:pt x="222885" y="389572"/>
                      <a:pt x="221933" y="392430"/>
                    </a:cubicBezTo>
                    <a:cubicBezTo>
                      <a:pt x="221933" y="394335"/>
                      <a:pt x="220028" y="396240"/>
                      <a:pt x="218123" y="398145"/>
                    </a:cubicBezTo>
                    <a:cubicBezTo>
                      <a:pt x="216218" y="399097"/>
                      <a:pt x="214313" y="400050"/>
                      <a:pt x="211455" y="399097"/>
                    </a:cubicBezTo>
                    <a:cubicBezTo>
                      <a:pt x="209550" y="399097"/>
                      <a:pt x="207645" y="397192"/>
                      <a:pt x="205740" y="395287"/>
                    </a:cubicBezTo>
                    <a:cubicBezTo>
                      <a:pt x="204788" y="393382"/>
                      <a:pt x="203835" y="391477"/>
                      <a:pt x="204788" y="388620"/>
                    </a:cubicBezTo>
                    <a:cubicBezTo>
                      <a:pt x="205740" y="386715"/>
                      <a:pt x="206693" y="384810"/>
                      <a:pt x="208598" y="382905"/>
                    </a:cubicBezTo>
                    <a:cubicBezTo>
                      <a:pt x="210503" y="381952"/>
                      <a:pt x="212408" y="381000"/>
                      <a:pt x="215265" y="381952"/>
                    </a:cubicBezTo>
                    <a:close/>
                    <a:moveTo>
                      <a:pt x="1518285" y="371475"/>
                    </a:moveTo>
                    <a:cubicBezTo>
                      <a:pt x="1525905" y="369570"/>
                      <a:pt x="1533525" y="371475"/>
                      <a:pt x="1541145" y="376237"/>
                    </a:cubicBezTo>
                    <a:lnTo>
                      <a:pt x="1516380" y="414337"/>
                    </a:lnTo>
                    <a:cubicBezTo>
                      <a:pt x="1516380" y="414337"/>
                      <a:pt x="1517332" y="415290"/>
                      <a:pt x="1518285" y="415290"/>
                    </a:cubicBezTo>
                    <a:cubicBezTo>
                      <a:pt x="1519237" y="415290"/>
                      <a:pt x="1519237" y="416242"/>
                      <a:pt x="1521142" y="417195"/>
                    </a:cubicBezTo>
                    <a:cubicBezTo>
                      <a:pt x="1529715" y="422910"/>
                      <a:pt x="1537335" y="425767"/>
                      <a:pt x="1544955" y="425767"/>
                    </a:cubicBezTo>
                    <a:cubicBezTo>
                      <a:pt x="1551622" y="425767"/>
                      <a:pt x="1557337" y="422910"/>
                      <a:pt x="1561147" y="417195"/>
                    </a:cubicBezTo>
                    <a:cubicBezTo>
                      <a:pt x="1563052" y="414337"/>
                      <a:pt x="1564005" y="410527"/>
                      <a:pt x="1564005" y="405765"/>
                    </a:cubicBezTo>
                    <a:cubicBezTo>
                      <a:pt x="1562100" y="402907"/>
                      <a:pt x="1560195" y="398145"/>
                      <a:pt x="1558290" y="393382"/>
                    </a:cubicBezTo>
                    <a:lnTo>
                      <a:pt x="1563052" y="390525"/>
                    </a:lnTo>
                    <a:cubicBezTo>
                      <a:pt x="1565910" y="396240"/>
                      <a:pt x="1567815" y="402907"/>
                      <a:pt x="1567815" y="408622"/>
                    </a:cubicBezTo>
                    <a:cubicBezTo>
                      <a:pt x="1567815" y="414337"/>
                      <a:pt x="1565910" y="420052"/>
                      <a:pt x="1563052" y="424815"/>
                    </a:cubicBezTo>
                    <a:cubicBezTo>
                      <a:pt x="1557337" y="433387"/>
                      <a:pt x="1549717" y="438150"/>
                      <a:pt x="1540192" y="440055"/>
                    </a:cubicBezTo>
                    <a:cubicBezTo>
                      <a:pt x="1530667" y="441960"/>
                      <a:pt x="1521142" y="440055"/>
                      <a:pt x="1512570" y="433387"/>
                    </a:cubicBezTo>
                    <a:cubicBezTo>
                      <a:pt x="1503045" y="427672"/>
                      <a:pt x="1497330" y="420052"/>
                      <a:pt x="1495425" y="410527"/>
                    </a:cubicBezTo>
                    <a:cubicBezTo>
                      <a:pt x="1493520" y="401955"/>
                      <a:pt x="1494472" y="393382"/>
                      <a:pt x="1500187" y="384810"/>
                    </a:cubicBezTo>
                    <a:cubicBezTo>
                      <a:pt x="1504950" y="377190"/>
                      <a:pt x="1510665" y="372427"/>
                      <a:pt x="1518285" y="371475"/>
                    </a:cubicBezTo>
                    <a:close/>
                    <a:moveTo>
                      <a:pt x="152400" y="333375"/>
                    </a:moveTo>
                    <a:cubicBezTo>
                      <a:pt x="148590" y="332422"/>
                      <a:pt x="143828" y="332422"/>
                      <a:pt x="139065" y="335280"/>
                    </a:cubicBezTo>
                    <a:lnTo>
                      <a:pt x="153353" y="362902"/>
                    </a:lnTo>
                    <a:cubicBezTo>
                      <a:pt x="158115" y="360045"/>
                      <a:pt x="161925" y="356235"/>
                      <a:pt x="162878" y="353377"/>
                    </a:cubicBezTo>
                    <a:cubicBezTo>
                      <a:pt x="164783" y="349567"/>
                      <a:pt x="163830" y="345757"/>
                      <a:pt x="161925" y="340995"/>
                    </a:cubicBezTo>
                    <a:cubicBezTo>
                      <a:pt x="160020" y="337185"/>
                      <a:pt x="156210" y="334327"/>
                      <a:pt x="152400" y="333375"/>
                    </a:cubicBezTo>
                    <a:close/>
                    <a:moveTo>
                      <a:pt x="146685" y="320992"/>
                    </a:moveTo>
                    <a:cubicBezTo>
                      <a:pt x="155258" y="322897"/>
                      <a:pt x="161925" y="328612"/>
                      <a:pt x="166688" y="338137"/>
                    </a:cubicBezTo>
                    <a:cubicBezTo>
                      <a:pt x="170498" y="345757"/>
                      <a:pt x="171450" y="353377"/>
                      <a:pt x="169545" y="360997"/>
                    </a:cubicBezTo>
                    <a:cubicBezTo>
                      <a:pt x="167640" y="367665"/>
                      <a:pt x="161925" y="374332"/>
                      <a:pt x="154305" y="378142"/>
                    </a:cubicBezTo>
                    <a:lnTo>
                      <a:pt x="132398" y="338137"/>
                    </a:lnTo>
                    <a:cubicBezTo>
                      <a:pt x="131445" y="338137"/>
                      <a:pt x="131445" y="339090"/>
                      <a:pt x="130493" y="339090"/>
                    </a:cubicBezTo>
                    <a:cubicBezTo>
                      <a:pt x="129540" y="339090"/>
                      <a:pt x="128588" y="340042"/>
                      <a:pt x="127635" y="340042"/>
                    </a:cubicBezTo>
                    <a:cubicBezTo>
                      <a:pt x="118110" y="344805"/>
                      <a:pt x="112395" y="350520"/>
                      <a:pt x="108585" y="356235"/>
                    </a:cubicBezTo>
                    <a:cubicBezTo>
                      <a:pt x="104775" y="361950"/>
                      <a:pt x="104775" y="368617"/>
                      <a:pt x="108585" y="374332"/>
                    </a:cubicBezTo>
                    <a:cubicBezTo>
                      <a:pt x="110490" y="378142"/>
                      <a:pt x="113348" y="380047"/>
                      <a:pt x="117158" y="382905"/>
                    </a:cubicBezTo>
                    <a:cubicBezTo>
                      <a:pt x="121920" y="383857"/>
                      <a:pt x="126683" y="385762"/>
                      <a:pt x="131445" y="385762"/>
                    </a:cubicBezTo>
                    <a:lnTo>
                      <a:pt x="131445" y="391477"/>
                    </a:lnTo>
                    <a:cubicBezTo>
                      <a:pt x="124778" y="391477"/>
                      <a:pt x="118110" y="389572"/>
                      <a:pt x="113348" y="387667"/>
                    </a:cubicBezTo>
                    <a:cubicBezTo>
                      <a:pt x="108585" y="384810"/>
                      <a:pt x="104775" y="381000"/>
                      <a:pt x="101918" y="375285"/>
                    </a:cubicBezTo>
                    <a:cubicBezTo>
                      <a:pt x="97155" y="366712"/>
                      <a:pt x="96203" y="357187"/>
                      <a:pt x="99060" y="347662"/>
                    </a:cubicBezTo>
                    <a:cubicBezTo>
                      <a:pt x="101918" y="338137"/>
                      <a:pt x="108585" y="331470"/>
                      <a:pt x="118110" y="325755"/>
                    </a:cubicBezTo>
                    <a:cubicBezTo>
                      <a:pt x="127635" y="320040"/>
                      <a:pt x="137160" y="319087"/>
                      <a:pt x="146685" y="320992"/>
                    </a:cubicBezTo>
                    <a:close/>
                    <a:moveTo>
                      <a:pt x="1555432" y="291465"/>
                    </a:moveTo>
                    <a:cubicBezTo>
                      <a:pt x="1557337" y="290512"/>
                      <a:pt x="1559242" y="290512"/>
                      <a:pt x="1561147" y="291465"/>
                    </a:cubicBezTo>
                    <a:cubicBezTo>
                      <a:pt x="1563052" y="292417"/>
                      <a:pt x="1564957" y="294322"/>
                      <a:pt x="1564957" y="296227"/>
                    </a:cubicBezTo>
                    <a:cubicBezTo>
                      <a:pt x="1564957" y="298132"/>
                      <a:pt x="1564957" y="300037"/>
                      <a:pt x="1564005" y="302895"/>
                    </a:cubicBezTo>
                    <a:cubicBezTo>
                      <a:pt x="1563052" y="303847"/>
                      <a:pt x="1562100" y="305752"/>
                      <a:pt x="1559242" y="307657"/>
                    </a:cubicBezTo>
                    <a:cubicBezTo>
                      <a:pt x="1556385" y="309562"/>
                      <a:pt x="1555432" y="310515"/>
                      <a:pt x="1554480" y="311467"/>
                    </a:cubicBezTo>
                    <a:cubicBezTo>
                      <a:pt x="1553527" y="313372"/>
                      <a:pt x="1553527" y="315277"/>
                      <a:pt x="1553527" y="317182"/>
                    </a:cubicBezTo>
                    <a:cubicBezTo>
                      <a:pt x="1553527" y="320040"/>
                      <a:pt x="1554480" y="322897"/>
                      <a:pt x="1555432" y="326707"/>
                    </a:cubicBezTo>
                    <a:lnTo>
                      <a:pt x="1581150" y="340042"/>
                    </a:lnTo>
                    <a:cubicBezTo>
                      <a:pt x="1588770" y="343852"/>
                      <a:pt x="1594485" y="345757"/>
                      <a:pt x="1596390" y="345757"/>
                    </a:cubicBezTo>
                    <a:cubicBezTo>
                      <a:pt x="1599247" y="345757"/>
                      <a:pt x="1602105" y="342900"/>
                      <a:pt x="1604962" y="339090"/>
                    </a:cubicBezTo>
                    <a:lnTo>
                      <a:pt x="1608772" y="340995"/>
                    </a:lnTo>
                    <a:lnTo>
                      <a:pt x="1590675" y="376237"/>
                    </a:lnTo>
                    <a:lnTo>
                      <a:pt x="1586865" y="374332"/>
                    </a:lnTo>
                    <a:cubicBezTo>
                      <a:pt x="1588770" y="369570"/>
                      <a:pt x="1588770" y="365760"/>
                      <a:pt x="1587817" y="363855"/>
                    </a:cubicBezTo>
                    <a:cubicBezTo>
                      <a:pt x="1586865" y="360997"/>
                      <a:pt x="1582102" y="358140"/>
                      <a:pt x="1574482" y="354330"/>
                    </a:cubicBezTo>
                    <a:lnTo>
                      <a:pt x="1556385" y="344805"/>
                    </a:lnTo>
                    <a:cubicBezTo>
                      <a:pt x="1549717" y="341947"/>
                      <a:pt x="1545907" y="340042"/>
                      <a:pt x="1542097" y="340042"/>
                    </a:cubicBezTo>
                    <a:cubicBezTo>
                      <a:pt x="1539240" y="340042"/>
                      <a:pt x="1536382" y="342900"/>
                      <a:pt x="1533525" y="346710"/>
                    </a:cubicBezTo>
                    <a:lnTo>
                      <a:pt x="1529715" y="344805"/>
                    </a:lnTo>
                    <a:cubicBezTo>
                      <a:pt x="1531620" y="340042"/>
                      <a:pt x="1533525" y="336232"/>
                      <a:pt x="1534477" y="333375"/>
                    </a:cubicBezTo>
                    <a:cubicBezTo>
                      <a:pt x="1535430" y="330517"/>
                      <a:pt x="1536382" y="327660"/>
                      <a:pt x="1536382" y="325755"/>
                    </a:cubicBezTo>
                    <a:lnTo>
                      <a:pt x="1540192" y="319087"/>
                    </a:lnTo>
                    <a:lnTo>
                      <a:pt x="1549717" y="323850"/>
                    </a:lnTo>
                    <a:cubicBezTo>
                      <a:pt x="1548765" y="319087"/>
                      <a:pt x="1547812" y="314325"/>
                      <a:pt x="1547812" y="309562"/>
                    </a:cubicBezTo>
                    <a:cubicBezTo>
                      <a:pt x="1547812" y="304800"/>
                      <a:pt x="1548765" y="300990"/>
                      <a:pt x="1550670" y="297180"/>
                    </a:cubicBezTo>
                    <a:cubicBezTo>
                      <a:pt x="1551622" y="294322"/>
                      <a:pt x="1553527" y="292417"/>
                      <a:pt x="1555432" y="291465"/>
                    </a:cubicBezTo>
                    <a:close/>
                    <a:moveTo>
                      <a:pt x="100965" y="240030"/>
                    </a:moveTo>
                    <a:lnTo>
                      <a:pt x="66675" y="255270"/>
                    </a:lnTo>
                    <a:cubicBezTo>
                      <a:pt x="64770" y="259080"/>
                      <a:pt x="63818" y="263842"/>
                      <a:pt x="62865" y="267652"/>
                    </a:cubicBezTo>
                    <a:cubicBezTo>
                      <a:pt x="62865" y="271462"/>
                      <a:pt x="62865" y="275272"/>
                      <a:pt x="64770" y="278130"/>
                    </a:cubicBezTo>
                    <a:cubicBezTo>
                      <a:pt x="67628" y="283845"/>
                      <a:pt x="71438" y="287655"/>
                      <a:pt x="78105" y="289560"/>
                    </a:cubicBezTo>
                    <a:cubicBezTo>
                      <a:pt x="83820" y="290512"/>
                      <a:pt x="91440" y="289560"/>
                      <a:pt x="100013" y="285750"/>
                    </a:cubicBezTo>
                    <a:cubicBezTo>
                      <a:pt x="108585" y="281940"/>
                      <a:pt x="114300" y="277177"/>
                      <a:pt x="118110" y="272415"/>
                    </a:cubicBezTo>
                    <a:cubicBezTo>
                      <a:pt x="120968" y="267652"/>
                      <a:pt x="121920" y="261937"/>
                      <a:pt x="119063" y="255270"/>
                    </a:cubicBezTo>
                    <a:cubicBezTo>
                      <a:pt x="117158" y="251460"/>
                      <a:pt x="115253" y="248602"/>
                      <a:pt x="112395" y="246697"/>
                    </a:cubicBezTo>
                    <a:cubicBezTo>
                      <a:pt x="109538" y="243840"/>
                      <a:pt x="105728" y="241935"/>
                      <a:pt x="100965" y="240030"/>
                    </a:cubicBezTo>
                    <a:close/>
                    <a:moveTo>
                      <a:pt x="1584007" y="216217"/>
                    </a:moveTo>
                    <a:lnTo>
                      <a:pt x="1605915" y="220980"/>
                    </a:lnTo>
                    <a:lnTo>
                      <a:pt x="1604962" y="224790"/>
                    </a:lnTo>
                    <a:cubicBezTo>
                      <a:pt x="1598295" y="224790"/>
                      <a:pt x="1592580" y="226695"/>
                      <a:pt x="1587817" y="229552"/>
                    </a:cubicBezTo>
                    <a:cubicBezTo>
                      <a:pt x="1583055" y="232410"/>
                      <a:pt x="1579245" y="236220"/>
                      <a:pt x="1577340" y="240982"/>
                    </a:cubicBezTo>
                    <a:cubicBezTo>
                      <a:pt x="1575435" y="244792"/>
                      <a:pt x="1575435" y="248602"/>
                      <a:pt x="1576387" y="251460"/>
                    </a:cubicBezTo>
                    <a:cubicBezTo>
                      <a:pt x="1577340" y="254317"/>
                      <a:pt x="1579245" y="256222"/>
                      <a:pt x="1582102" y="258127"/>
                    </a:cubicBezTo>
                    <a:cubicBezTo>
                      <a:pt x="1585912" y="260032"/>
                      <a:pt x="1591627" y="256222"/>
                      <a:pt x="1599247" y="247650"/>
                    </a:cubicBezTo>
                    <a:cubicBezTo>
                      <a:pt x="1599247" y="247650"/>
                      <a:pt x="1600200" y="246697"/>
                      <a:pt x="1601152" y="245745"/>
                    </a:cubicBezTo>
                    <a:cubicBezTo>
                      <a:pt x="1613535" y="229552"/>
                      <a:pt x="1624965" y="223837"/>
                      <a:pt x="1632585" y="226695"/>
                    </a:cubicBezTo>
                    <a:cubicBezTo>
                      <a:pt x="1639252" y="229552"/>
                      <a:pt x="1643062" y="234315"/>
                      <a:pt x="1644967" y="240982"/>
                    </a:cubicBezTo>
                    <a:cubicBezTo>
                      <a:pt x="1646872" y="247650"/>
                      <a:pt x="1646872" y="255270"/>
                      <a:pt x="1643062" y="262890"/>
                    </a:cubicBezTo>
                    <a:cubicBezTo>
                      <a:pt x="1641157" y="266700"/>
                      <a:pt x="1639252" y="270510"/>
                      <a:pt x="1636395" y="273367"/>
                    </a:cubicBezTo>
                    <a:cubicBezTo>
                      <a:pt x="1633537" y="276225"/>
                      <a:pt x="1629727" y="279082"/>
                      <a:pt x="1625917" y="281940"/>
                    </a:cubicBezTo>
                    <a:lnTo>
                      <a:pt x="1633537" y="287655"/>
                    </a:lnTo>
                    <a:lnTo>
                      <a:pt x="1631632" y="292417"/>
                    </a:lnTo>
                    <a:lnTo>
                      <a:pt x="1604962" y="285750"/>
                    </a:lnTo>
                    <a:lnTo>
                      <a:pt x="1605915" y="280987"/>
                    </a:lnTo>
                    <a:cubicBezTo>
                      <a:pt x="1612582" y="281940"/>
                      <a:pt x="1619250" y="280987"/>
                      <a:pt x="1624965" y="277177"/>
                    </a:cubicBezTo>
                    <a:cubicBezTo>
                      <a:pt x="1630680" y="273367"/>
                      <a:pt x="1635442" y="268605"/>
                      <a:pt x="1638300" y="261937"/>
                    </a:cubicBezTo>
                    <a:cubicBezTo>
                      <a:pt x="1640205" y="257175"/>
                      <a:pt x="1640205" y="253365"/>
                      <a:pt x="1639252" y="249555"/>
                    </a:cubicBezTo>
                    <a:cubicBezTo>
                      <a:pt x="1638300" y="245745"/>
                      <a:pt x="1636395" y="242887"/>
                      <a:pt x="1632585" y="241935"/>
                    </a:cubicBezTo>
                    <a:cubicBezTo>
                      <a:pt x="1627822" y="240030"/>
                      <a:pt x="1622107" y="243840"/>
                      <a:pt x="1615440" y="252412"/>
                    </a:cubicBezTo>
                    <a:cubicBezTo>
                      <a:pt x="1613535" y="254317"/>
                      <a:pt x="1612582" y="255270"/>
                      <a:pt x="1611630" y="256222"/>
                    </a:cubicBezTo>
                    <a:cubicBezTo>
                      <a:pt x="1604010" y="264795"/>
                      <a:pt x="1598295" y="270510"/>
                      <a:pt x="1594485" y="272415"/>
                    </a:cubicBezTo>
                    <a:cubicBezTo>
                      <a:pt x="1590675" y="274320"/>
                      <a:pt x="1585912" y="274320"/>
                      <a:pt x="1581150" y="272415"/>
                    </a:cubicBezTo>
                    <a:cubicBezTo>
                      <a:pt x="1575435" y="270510"/>
                      <a:pt x="1571625" y="265747"/>
                      <a:pt x="1570672" y="260032"/>
                    </a:cubicBezTo>
                    <a:cubicBezTo>
                      <a:pt x="1568767" y="254317"/>
                      <a:pt x="1569720" y="247650"/>
                      <a:pt x="1572577" y="240982"/>
                    </a:cubicBezTo>
                    <a:cubicBezTo>
                      <a:pt x="1573530" y="238125"/>
                      <a:pt x="1575435" y="235267"/>
                      <a:pt x="1578292" y="231457"/>
                    </a:cubicBezTo>
                    <a:cubicBezTo>
                      <a:pt x="1581150" y="228600"/>
                      <a:pt x="1584007" y="225742"/>
                      <a:pt x="1586865" y="222885"/>
                    </a:cubicBezTo>
                    <a:lnTo>
                      <a:pt x="1583055" y="220027"/>
                    </a:lnTo>
                    <a:close/>
                    <a:moveTo>
                      <a:pt x="134303" y="198120"/>
                    </a:moveTo>
                    <a:lnTo>
                      <a:pt x="135255" y="199072"/>
                    </a:lnTo>
                    <a:cubicBezTo>
                      <a:pt x="137160" y="202882"/>
                      <a:pt x="138113" y="205740"/>
                      <a:pt x="140018" y="207645"/>
                    </a:cubicBezTo>
                    <a:cubicBezTo>
                      <a:pt x="141923" y="210502"/>
                      <a:pt x="143828" y="212407"/>
                      <a:pt x="145733" y="214312"/>
                    </a:cubicBezTo>
                    <a:lnTo>
                      <a:pt x="148590" y="220980"/>
                    </a:lnTo>
                    <a:lnTo>
                      <a:pt x="110490" y="237172"/>
                    </a:lnTo>
                    <a:cubicBezTo>
                      <a:pt x="115253" y="239077"/>
                      <a:pt x="119063" y="241935"/>
                      <a:pt x="121920" y="244792"/>
                    </a:cubicBezTo>
                    <a:cubicBezTo>
                      <a:pt x="124778" y="247650"/>
                      <a:pt x="127635" y="251460"/>
                      <a:pt x="129540" y="256222"/>
                    </a:cubicBezTo>
                    <a:cubicBezTo>
                      <a:pt x="133350" y="264795"/>
                      <a:pt x="133350" y="273367"/>
                      <a:pt x="129540" y="280987"/>
                    </a:cubicBezTo>
                    <a:cubicBezTo>
                      <a:pt x="125730" y="288607"/>
                      <a:pt x="118110" y="295275"/>
                      <a:pt x="108585" y="299085"/>
                    </a:cubicBezTo>
                    <a:cubicBezTo>
                      <a:pt x="98108" y="302895"/>
                      <a:pt x="89535" y="303847"/>
                      <a:pt x="80963" y="300990"/>
                    </a:cubicBezTo>
                    <a:cubicBezTo>
                      <a:pt x="72390" y="298132"/>
                      <a:pt x="66675" y="292417"/>
                      <a:pt x="62865" y="283845"/>
                    </a:cubicBezTo>
                    <a:cubicBezTo>
                      <a:pt x="60960" y="279082"/>
                      <a:pt x="60008" y="275272"/>
                      <a:pt x="60008" y="270510"/>
                    </a:cubicBezTo>
                    <a:cubicBezTo>
                      <a:pt x="60008" y="265747"/>
                      <a:pt x="60008" y="261937"/>
                      <a:pt x="61913" y="257175"/>
                    </a:cubicBezTo>
                    <a:lnTo>
                      <a:pt x="50483" y="258127"/>
                    </a:lnTo>
                    <a:lnTo>
                      <a:pt x="46673" y="248602"/>
                    </a:lnTo>
                    <a:lnTo>
                      <a:pt x="116205" y="219075"/>
                    </a:lnTo>
                    <a:cubicBezTo>
                      <a:pt x="123825" y="216217"/>
                      <a:pt x="128588" y="213360"/>
                      <a:pt x="130493" y="210502"/>
                    </a:cubicBezTo>
                    <a:cubicBezTo>
                      <a:pt x="132398" y="207645"/>
                      <a:pt x="132398" y="203835"/>
                      <a:pt x="130493" y="200025"/>
                    </a:cubicBezTo>
                    <a:close/>
                    <a:moveTo>
                      <a:pt x="1602105" y="165735"/>
                    </a:moveTo>
                    <a:lnTo>
                      <a:pt x="1646872" y="178117"/>
                    </a:lnTo>
                    <a:cubicBezTo>
                      <a:pt x="1655445" y="180022"/>
                      <a:pt x="1660207" y="180975"/>
                      <a:pt x="1663065" y="180022"/>
                    </a:cubicBezTo>
                    <a:cubicBezTo>
                      <a:pt x="1665922" y="179070"/>
                      <a:pt x="1667827" y="176212"/>
                      <a:pt x="1669732" y="171450"/>
                    </a:cubicBezTo>
                    <a:lnTo>
                      <a:pt x="1673542" y="172402"/>
                    </a:lnTo>
                    <a:lnTo>
                      <a:pt x="1662112" y="209550"/>
                    </a:lnTo>
                    <a:lnTo>
                      <a:pt x="1658302" y="208597"/>
                    </a:lnTo>
                    <a:cubicBezTo>
                      <a:pt x="1659255" y="203835"/>
                      <a:pt x="1658302" y="200025"/>
                      <a:pt x="1657350" y="198120"/>
                    </a:cubicBezTo>
                    <a:cubicBezTo>
                      <a:pt x="1655445" y="196215"/>
                      <a:pt x="1650682" y="193357"/>
                      <a:pt x="1642110" y="191452"/>
                    </a:cubicBezTo>
                    <a:lnTo>
                      <a:pt x="1622107" y="185737"/>
                    </a:lnTo>
                    <a:cubicBezTo>
                      <a:pt x="1615440" y="183832"/>
                      <a:pt x="1610677" y="182880"/>
                      <a:pt x="1607820" y="183832"/>
                    </a:cubicBezTo>
                    <a:cubicBezTo>
                      <a:pt x="1604962" y="184785"/>
                      <a:pt x="1603057" y="187642"/>
                      <a:pt x="1601152" y="192405"/>
                    </a:cubicBezTo>
                    <a:lnTo>
                      <a:pt x="1597342" y="191452"/>
                    </a:lnTo>
                    <a:lnTo>
                      <a:pt x="1598295" y="189547"/>
                    </a:lnTo>
                    <a:cubicBezTo>
                      <a:pt x="1599247" y="186690"/>
                      <a:pt x="1600200" y="183832"/>
                      <a:pt x="1600200" y="180975"/>
                    </a:cubicBezTo>
                    <a:cubicBezTo>
                      <a:pt x="1600200" y="178117"/>
                      <a:pt x="1600200" y="175260"/>
                      <a:pt x="1600200" y="172402"/>
                    </a:cubicBezTo>
                    <a:close/>
                    <a:moveTo>
                      <a:pt x="1587817" y="159067"/>
                    </a:moveTo>
                    <a:cubicBezTo>
                      <a:pt x="1589722" y="160020"/>
                      <a:pt x="1591627" y="160972"/>
                      <a:pt x="1592580" y="162877"/>
                    </a:cubicBezTo>
                    <a:cubicBezTo>
                      <a:pt x="1593532" y="164782"/>
                      <a:pt x="1593532" y="166687"/>
                      <a:pt x="1593532" y="169545"/>
                    </a:cubicBezTo>
                    <a:cubicBezTo>
                      <a:pt x="1592580" y="171450"/>
                      <a:pt x="1591627" y="173355"/>
                      <a:pt x="1589722" y="174307"/>
                    </a:cubicBezTo>
                    <a:cubicBezTo>
                      <a:pt x="1587817" y="176212"/>
                      <a:pt x="1585912" y="176212"/>
                      <a:pt x="1583055" y="175260"/>
                    </a:cubicBezTo>
                    <a:cubicBezTo>
                      <a:pt x="1581150" y="174307"/>
                      <a:pt x="1579245" y="173355"/>
                      <a:pt x="1578292" y="171450"/>
                    </a:cubicBezTo>
                    <a:cubicBezTo>
                      <a:pt x="1577340" y="169545"/>
                      <a:pt x="1577340" y="167640"/>
                      <a:pt x="1577340" y="164782"/>
                    </a:cubicBezTo>
                    <a:cubicBezTo>
                      <a:pt x="1578292" y="162877"/>
                      <a:pt x="1579245" y="160972"/>
                      <a:pt x="1581150" y="160020"/>
                    </a:cubicBezTo>
                    <a:cubicBezTo>
                      <a:pt x="1583055" y="159067"/>
                      <a:pt x="1584960" y="159067"/>
                      <a:pt x="1587817" y="159067"/>
                    </a:cubicBezTo>
                    <a:close/>
                    <a:moveTo>
                      <a:pt x="71437" y="158115"/>
                    </a:moveTo>
                    <a:lnTo>
                      <a:pt x="79057" y="187642"/>
                    </a:lnTo>
                    <a:cubicBezTo>
                      <a:pt x="84772" y="185737"/>
                      <a:pt x="88582" y="183832"/>
                      <a:pt x="90487" y="180022"/>
                    </a:cubicBezTo>
                    <a:cubicBezTo>
                      <a:pt x="93345" y="176212"/>
                      <a:pt x="93345" y="172402"/>
                      <a:pt x="92392" y="168592"/>
                    </a:cubicBezTo>
                    <a:cubicBezTo>
                      <a:pt x="91440" y="163830"/>
                      <a:pt x="88582" y="160972"/>
                      <a:pt x="85725" y="159067"/>
                    </a:cubicBezTo>
                    <a:cubicBezTo>
                      <a:pt x="81915" y="158115"/>
                      <a:pt x="77152" y="157162"/>
                      <a:pt x="71437" y="158115"/>
                    </a:cubicBezTo>
                    <a:close/>
                    <a:moveTo>
                      <a:pt x="54292" y="142875"/>
                    </a:moveTo>
                    <a:cubicBezTo>
                      <a:pt x="64770" y="140017"/>
                      <a:pt x="74295" y="140970"/>
                      <a:pt x="82867" y="145732"/>
                    </a:cubicBezTo>
                    <a:cubicBezTo>
                      <a:pt x="90487" y="150495"/>
                      <a:pt x="96202" y="157162"/>
                      <a:pt x="98107" y="166687"/>
                    </a:cubicBezTo>
                    <a:cubicBezTo>
                      <a:pt x="100012" y="175260"/>
                      <a:pt x="99060" y="182880"/>
                      <a:pt x="95250" y="189547"/>
                    </a:cubicBezTo>
                    <a:cubicBezTo>
                      <a:pt x="91440" y="196215"/>
                      <a:pt x="84772" y="200025"/>
                      <a:pt x="76200" y="202882"/>
                    </a:cubicBezTo>
                    <a:lnTo>
                      <a:pt x="64770" y="158115"/>
                    </a:lnTo>
                    <a:cubicBezTo>
                      <a:pt x="63817" y="158115"/>
                      <a:pt x="63817" y="158115"/>
                      <a:pt x="62865" y="158115"/>
                    </a:cubicBezTo>
                    <a:cubicBezTo>
                      <a:pt x="61912" y="158115"/>
                      <a:pt x="60960" y="158115"/>
                      <a:pt x="60007" y="159067"/>
                    </a:cubicBezTo>
                    <a:cubicBezTo>
                      <a:pt x="49530" y="161925"/>
                      <a:pt x="41910" y="165735"/>
                      <a:pt x="37147" y="170497"/>
                    </a:cubicBezTo>
                    <a:cubicBezTo>
                      <a:pt x="32385" y="175260"/>
                      <a:pt x="30480" y="180975"/>
                      <a:pt x="32385" y="187642"/>
                    </a:cubicBezTo>
                    <a:cubicBezTo>
                      <a:pt x="33337" y="191452"/>
                      <a:pt x="35242" y="194310"/>
                      <a:pt x="38100" y="197167"/>
                    </a:cubicBezTo>
                    <a:cubicBezTo>
                      <a:pt x="42862" y="201930"/>
                      <a:pt x="47625" y="203835"/>
                      <a:pt x="52387" y="205740"/>
                    </a:cubicBezTo>
                    <a:lnTo>
                      <a:pt x="51435" y="210502"/>
                    </a:lnTo>
                    <a:cubicBezTo>
                      <a:pt x="44767" y="208597"/>
                      <a:pt x="39052" y="205740"/>
                      <a:pt x="35242" y="201930"/>
                    </a:cubicBezTo>
                    <a:cubicBezTo>
                      <a:pt x="31432" y="198120"/>
                      <a:pt x="28575" y="193357"/>
                      <a:pt x="26670" y="186690"/>
                    </a:cubicBezTo>
                    <a:cubicBezTo>
                      <a:pt x="23812" y="177165"/>
                      <a:pt x="25717" y="167640"/>
                      <a:pt x="30480" y="159067"/>
                    </a:cubicBezTo>
                    <a:cubicBezTo>
                      <a:pt x="36195" y="150495"/>
                      <a:pt x="43815" y="145732"/>
                      <a:pt x="54292" y="142875"/>
                    </a:cubicBezTo>
                    <a:close/>
                    <a:moveTo>
                      <a:pt x="1617345" y="89535"/>
                    </a:moveTo>
                    <a:lnTo>
                      <a:pt x="1622107" y="90487"/>
                    </a:lnTo>
                    <a:lnTo>
                      <a:pt x="1618297" y="110490"/>
                    </a:lnTo>
                    <a:lnTo>
                      <a:pt x="1666875" y="120015"/>
                    </a:lnTo>
                    <a:cubicBezTo>
                      <a:pt x="1670685" y="120967"/>
                      <a:pt x="1674495" y="120967"/>
                      <a:pt x="1676400" y="119062"/>
                    </a:cubicBezTo>
                    <a:cubicBezTo>
                      <a:pt x="1678305" y="118110"/>
                      <a:pt x="1680210" y="115252"/>
                      <a:pt x="1681162" y="112395"/>
                    </a:cubicBezTo>
                    <a:cubicBezTo>
                      <a:pt x="1681162" y="110490"/>
                      <a:pt x="1681162" y="108585"/>
                      <a:pt x="1681162" y="106680"/>
                    </a:cubicBezTo>
                    <a:cubicBezTo>
                      <a:pt x="1681162" y="104775"/>
                      <a:pt x="1680210" y="101917"/>
                      <a:pt x="1678305" y="100012"/>
                    </a:cubicBezTo>
                    <a:lnTo>
                      <a:pt x="1683067" y="98107"/>
                    </a:lnTo>
                    <a:cubicBezTo>
                      <a:pt x="1684972" y="101917"/>
                      <a:pt x="1686877" y="104775"/>
                      <a:pt x="1686877" y="108585"/>
                    </a:cubicBezTo>
                    <a:cubicBezTo>
                      <a:pt x="1687830" y="111442"/>
                      <a:pt x="1687830" y="115252"/>
                      <a:pt x="1686877" y="119062"/>
                    </a:cubicBezTo>
                    <a:cubicBezTo>
                      <a:pt x="1685925" y="124777"/>
                      <a:pt x="1683067" y="129540"/>
                      <a:pt x="1680210" y="132397"/>
                    </a:cubicBezTo>
                    <a:cubicBezTo>
                      <a:pt x="1676400" y="135255"/>
                      <a:pt x="1671637" y="136207"/>
                      <a:pt x="1666875" y="134302"/>
                    </a:cubicBezTo>
                    <a:lnTo>
                      <a:pt x="1616392" y="123825"/>
                    </a:lnTo>
                    <a:lnTo>
                      <a:pt x="1614487" y="135255"/>
                    </a:lnTo>
                    <a:lnTo>
                      <a:pt x="1609725" y="134302"/>
                    </a:lnTo>
                    <a:cubicBezTo>
                      <a:pt x="1610677" y="127635"/>
                      <a:pt x="1609725" y="122872"/>
                      <a:pt x="1606867" y="119062"/>
                    </a:cubicBezTo>
                    <a:cubicBezTo>
                      <a:pt x="1604010" y="115252"/>
                      <a:pt x="1597342" y="112395"/>
                      <a:pt x="1587817" y="110490"/>
                    </a:cubicBezTo>
                    <a:lnTo>
                      <a:pt x="1588770" y="104775"/>
                    </a:lnTo>
                    <a:lnTo>
                      <a:pt x="1613535" y="109537"/>
                    </a:lnTo>
                    <a:close/>
                    <a:moveTo>
                      <a:pt x="98107" y="4762"/>
                    </a:moveTo>
                    <a:lnTo>
                      <a:pt x="103822" y="45720"/>
                    </a:lnTo>
                    <a:lnTo>
                      <a:pt x="99060" y="46672"/>
                    </a:lnTo>
                    <a:cubicBezTo>
                      <a:pt x="98107" y="41910"/>
                      <a:pt x="96202" y="38100"/>
                      <a:pt x="94297" y="37147"/>
                    </a:cubicBezTo>
                    <a:cubicBezTo>
                      <a:pt x="92392" y="35242"/>
                      <a:pt x="87630" y="35242"/>
                      <a:pt x="81915" y="36195"/>
                    </a:cubicBezTo>
                    <a:lnTo>
                      <a:pt x="60007" y="39052"/>
                    </a:lnTo>
                    <a:lnTo>
                      <a:pt x="66675" y="89535"/>
                    </a:lnTo>
                    <a:lnTo>
                      <a:pt x="88582" y="86677"/>
                    </a:lnTo>
                    <a:cubicBezTo>
                      <a:pt x="94297" y="85725"/>
                      <a:pt x="98107" y="84772"/>
                      <a:pt x="100012" y="81915"/>
                    </a:cubicBezTo>
                    <a:cubicBezTo>
                      <a:pt x="101917" y="80010"/>
                      <a:pt x="102870" y="76200"/>
                      <a:pt x="101917" y="71437"/>
                    </a:cubicBezTo>
                    <a:lnTo>
                      <a:pt x="106680" y="69532"/>
                    </a:lnTo>
                    <a:lnTo>
                      <a:pt x="112395" y="110490"/>
                    </a:lnTo>
                    <a:lnTo>
                      <a:pt x="107632" y="111442"/>
                    </a:lnTo>
                    <a:cubicBezTo>
                      <a:pt x="106680" y="106680"/>
                      <a:pt x="104775" y="102870"/>
                      <a:pt x="102870" y="101917"/>
                    </a:cubicBezTo>
                    <a:cubicBezTo>
                      <a:pt x="100965" y="100012"/>
                      <a:pt x="96202" y="100012"/>
                      <a:pt x="90487" y="100965"/>
                    </a:cubicBezTo>
                    <a:lnTo>
                      <a:pt x="32385" y="108585"/>
                    </a:lnTo>
                    <a:cubicBezTo>
                      <a:pt x="26670" y="109537"/>
                      <a:pt x="22860" y="110490"/>
                      <a:pt x="20955" y="113347"/>
                    </a:cubicBezTo>
                    <a:cubicBezTo>
                      <a:pt x="19050" y="115252"/>
                      <a:pt x="18097" y="119062"/>
                      <a:pt x="19050" y="123825"/>
                    </a:cubicBezTo>
                    <a:lnTo>
                      <a:pt x="14287" y="124777"/>
                    </a:lnTo>
                    <a:lnTo>
                      <a:pt x="8572" y="83820"/>
                    </a:lnTo>
                    <a:lnTo>
                      <a:pt x="13335" y="82867"/>
                    </a:lnTo>
                    <a:cubicBezTo>
                      <a:pt x="14287" y="87630"/>
                      <a:pt x="16192" y="91440"/>
                      <a:pt x="18097" y="92392"/>
                    </a:cubicBezTo>
                    <a:cubicBezTo>
                      <a:pt x="20002" y="94297"/>
                      <a:pt x="24765" y="94297"/>
                      <a:pt x="30480" y="93345"/>
                    </a:cubicBezTo>
                    <a:lnTo>
                      <a:pt x="59055" y="89535"/>
                    </a:lnTo>
                    <a:lnTo>
                      <a:pt x="52387" y="39052"/>
                    </a:lnTo>
                    <a:lnTo>
                      <a:pt x="23812" y="42862"/>
                    </a:lnTo>
                    <a:cubicBezTo>
                      <a:pt x="18097" y="43815"/>
                      <a:pt x="14287" y="44767"/>
                      <a:pt x="12382" y="47625"/>
                    </a:cubicBezTo>
                    <a:cubicBezTo>
                      <a:pt x="10477" y="49530"/>
                      <a:pt x="9525" y="53340"/>
                      <a:pt x="10477" y="58102"/>
                    </a:cubicBezTo>
                    <a:lnTo>
                      <a:pt x="5715" y="59055"/>
                    </a:lnTo>
                    <a:lnTo>
                      <a:pt x="0" y="18097"/>
                    </a:lnTo>
                    <a:lnTo>
                      <a:pt x="4762" y="17145"/>
                    </a:lnTo>
                    <a:cubicBezTo>
                      <a:pt x="5715" y="21907"/>
                      <a:pt x="7620" y="25717"/>
                      <a:pt x="9525" y="26670"/>
                    </a:cubicBezTo>
                    <a:cubicBezTo>
                      <a:pt x="11430" y="28575"/>
                      <a:pt x="16192" y="28575"/>
                      <a:pt x="21907" y="27622"/>
                    </a:cubicBezTo>
                    <a:lnTo>
                      <a:pt x="80010" y="20002"/>
                    </a:lnTo>
                    <a:cubicBezTo>
                      <a:pt x="85725" y="19050"/>
                      <a:pt x="89535" y="18097"/>
                      <a:pt x="91440" y="16192"/>
                    </a:cubicBezTo>
                    <a:cubicBezTo>
                      <a:pt x="93345" y="14287"/>
                      <a:pt x="94297" y="10477"/>
                      <a:pt x="93345" y="5715"/>
                    </a:cubicBezTo>
                    <a:close/>
                    <a:moveTo>
                      <a:pt x="1627822" y="0"/>
                    </a:moveTo>
                    <a:lnTo>
                      <a:pt x="1631632" y="0"/>
                    </a:lnTo>
                    <a:cubicBezTo>
                      <a:pt x="1632585" y="2857"/>
                      <a:pt x="1633537" y="5715"/>
                      <a:pt x="1635442" y="8572"/>
                    </a:cubicBezTo>
                    <a:cubicBezTo>
                      <a:pt x="1637347" y="11430"/>
                      <a:pt x="1640205" y="13335"/>
                      <a:pt x="1643062" y="14287"/>
                    </a:cubicBezTo>
                    <a:lnTo>
                      <a:pt x="1699260" y="41910"/>
                    </a:lnTo>
                    <a:cubicBezTo>
                      <a:pt x="1708785" y="46672"/>
                      <a:pt x="1715452" y="51435"/>
                      <a:pt x="1719262" y="56197"/>
                    </a:cubicBezTo>
                    <a:cubicBezTo>
                      <a:pt x="1723072" y="60960"/>
                      <a:pt x="1724977" y="66675"/>
                      <a:pt x="1724025" y="72390"/>
                    </a:cubicBezTo>
                    <a:cubicBezTo>
                      <a:pt x="1724025" y="76200"/>
                      <a:pt x="1722120" y="80010"/>
                      <a:pt x="1720215" y="81915"/>
                    </a:cubicBezTo>
                    <a:cubicBezTo>
                      <a:pt x="1718310" y="83820"/>
                      <a:pt x="1715452" y="84772"/>
                      <a:pt x="1712595" y="84772"/>
                    </a:cubicBezTo>
                    <a:cubicBezTo>
                      <a:pt x="1710690" y="84772"/>
                      <a:pt x="1708785" y="83820"/>
                      <a:pt x="1707832" y="81915"/>
                    </a:cubicBezTo>
                    <a:cubicBezTo>
                      <a:pt x="1706880" y="80962"/>
                      <a:pt x="1705927" y="79057"/>
                      <a:pt x="1706880" y="77152"/>
                    </a:cubicBezTo>
                    <a:cubicBezTo>
                      <a:pt x="1706880" y="76200"/>
                      <a:pt x="1706880" y="75247"/>
                      <a:pt x="1707832" y="74295"/>
                    </a:cubicBezTo>
                    <a:cubicBezTo>
                      <a:pt x="1708785" y="73342"/>
                      <a:pt x="1708785" y="72390"/>
                      <a:pt x="1709737" y="71437"/>
                    </a:cubicBezTo>
                    <a:cubicBezTo>
                      <a:pt x="1709737" y="71437"/>
                      <a:pt x="1710690" y="70485"/>
                      <a:pt x="1710690" y="70485"/>
                    </a:cubicBezTo>
                    <a:cubicBezTo>
                      <a:pt x="1712595" y="68580"/>
                      <a:pt x="1714500" y="66675"/>
                      <a:pt x="1714500" y="64770"/>
                    </a:cubicBezTo>
                    <a:cubicBezTo>
                      <a:pt x="1714500" y="61912"/>
                      <a:pt x="1713547" y="59055"/>
                      <a:pt x="1710690" y="56197"/>
                    </a:cubicBezTo>
                    <a:cubicBezTo>
                      <a:pt x="1707832" y="53340"/>
                      <a:pt x="1703070" y="50482"/>
                      <a:pt x="1698307" y="48577"/>
                    </a:cubicBezTo>
                    <a:lnTo>
                      <a:pt x="1637347" y="66675"/>
                    </a:lnTo>
                    <a:cubicBezTo>
                      <a:pt x="1633537" y="67627"/>
                      <a:pt x="1630680" y="68580"/>
                      <a:pt x="1628775" y="70485"/>
                    </a:cubicBezTo>
                    <a:cubicBezTo>
                      <a:pt x="1626870" y="72390"/>
                      <a:pt x="1625917" y="74295"/>
                      <a:pt x="1624965" y="77152"/>
                    </a:cubicBezTo>
                    <a:lnTo>
                      <a:pt x="1621155" y="77152"/>
                    </a:lnTo>
                    <a:lnTo>
                      <a:pt x="1624965" y="43815"/>
                    </a:lnTo>
                    <a:lnTo>
                      <a:pt x="1628775" y="43815"/>
                    </a:lnTo>
                    <a:cubicBezTo>
                      <a:pt x="1628775" y="46672"/>
                      <a:pt x="1628775" y="49530"/>
                      <a:pt x="1629727" y="50482"/>
                    </a:cubicBezTo>
                    <a:cubicBezTo>
                      <a:pt x="1630680" y="51435"/>
                      <a:pt x="1631632" y="52387"/>
                      <a:pt x="1633537" y="52387"/>
                    </a:cubicBezTo>
                    <a:cubicBezTo>
                      <a:pt x="1634490" y="52387"/>
                      <a:pt x="1635442" y="52387"/>
                      <a:pt x="1635442" y="52387"/>
                    </a:cubicBezTo>
                    <a:cubicBezTo>
                      <a:pt x="1636395" y="52387"/>
                      <a:pt x="1637347" y="52387"/>
                      <a:pt x="1638300" y="51435"/>
                    </a:cubicBezTo>
                    <a:lnTo>
                      <a:pt x="1681162" y="40957"/>
                    </a:lnTo>
                    <a:lnTo>
                      <a:pt x="1645920" y="23812"/>
                    </a:lnTo>
                    <a:cubicBezTo>
                      <a:pt x="1644967" y="22860"/>
                      <a:pt x="1643062" y="22860"/>
                      <a:pt x="1642110" y="21907"/>
                    </a:cubicBezTo>
                    <a:cubicBezTo>
                      <a:pt x="1641157" y="21907"/>
                      <a:pt x="1640205" y="20955"/>
                      <a:pt x="1638300" y="20955"/>
                    </a:cubicBezTo>
                    <a:cubicBezTo>
                      <a:pt x="1636395" y="20955"/>
                      <a:pt x="1634490" y="20955"/>
                      <a:pt x="1632585" y="21907"/>
                    </a:cubicBezTo>
                    <a:cubicBezTo>
                      <a:pt x="1631632" y="22860"/>
                      <a:pt x="1629727" y="25717"/>
                      <a:pt x="1628775" y="28575"/>
                    </a:cubicBezTo>
                    <a:lnTo>
                      <a:pt x="1624965" y="28575"/>
                    </a:lnTo>
                    <a:close/>
                  </a:path>
                </a:pathLst>
              </a:custGeom>
              <a:solidFill>
                <a:srgbClr val="231815"/>
              </a:solidFill>
              <a:ln w="9525" cap="flat">
                <a:noFill/>
                <a:prstDash val="solid"/>
                <a:miter/>
              </a:ln>
            </p:spPr>
            <p:txBody>
              <a:bodyPr anchor="ctr"/>
              <a:lstStyle/>
              <a:p>
                <a:pPr algn="ctr"/>
                <a:endParaRPr/>
              </a:p>
            </p:txBody>
          </p:sp>
          <p:sp>
            <p:nvSpPr>
              <p:cNvPr id="28" name="işľïde">
                <a:extLst>
                  <a:ext uri="{FF2B5EF4-FFF2-40B4-BE49-F238E27FC236}">
                    <a16:creationId xmlns:a16="http://schemas.microsoft.com/office/drawing/2014/main" xmlns="" id="{495D75FC-8421-4F2E-AB67-5EA9FC720814}"/>
                  </a:ext>
                </a:extLst>
              </p:cNvPr>
              <p:cNvSpPr/>
              <p:nvPr/>
            </p:nvSpPr>
            <p:spPr>
              <a:xfrm>
                <a:off x="1955006" y="2493168"/>
                <a:ext cx="1866900" cy="1866900"/>
              </a:xfrm>
              <a:custGeom>
                <a:avLst/>
                <a:gdLst>
                  <a:gd name="connsiteX0" fmla="*/ 934879 w 1866900"/>
                  <a:gd name="connsiteY0" fmla="*/ 1862614 h 1866900"/>
                  <a:gd name="connsiteX1" fmla="*/ 573881 w 1866900"/>
                  <a:gd name="connsiteY1" fmla="*/ 1789271 h 1866900"/>
                  <a:gd name="connsiteX2" fmla="*/ 278606 w 1866900"/>
                  <a:gd name="connsiteY2" fmla="*/ 1590199 h 1866900"/>
                  <a:gd name="connsiteX3" fmla="*/ 79534 w 1866900"/>
                  <a:gd name="connsiteY3" fmla="*/ 1294924 h 1866900"/>
                  <a:gd name="connsiteX4" fmla="*/ 7144 w 1866900"/>
                  <a:gd name="connsiteY4" fmla="*/ 934879 h 1866900"/>
                  <a:gd name="connsiteX5" fmla="*/ 80486 w 1866900"/>
                  <a:gd name="connsiteY5" fmla="*/ 573881 h 1866900"/>
                  <a:gd name="connsiteX6" fmla="*/ 279559 w 1866900"/>
                  <a:gd name="connsiteY6" fmla="*/ 278606 h 1866900"/>
                  <a:gd name="connsiteX7" fmla="*/ 574834 w 1866900"/>
                  <a:gd name="connsiteY7" fmla="*/ 79534 h 1866900"/>
                  <a:gd name="connsiteX8" fmla="*/ 934879 w 1866900"/>
                  <a:gd name="connsiteY8" fmla="*/ 7144 h 1866900"/>
                  <a:gd name="connsiteX9" fmla="*/ 1295876 w 1866900"/>
                  <a:gd name="connsiteY9" fmla="*/ 80486 h 1866900"/>
                  <a:gd name="connsiteX10" fmla="*/ 1591151 w 1866900"/>
                  <a:gd name="connsiteY10" fmla="*/ 279559 h 1866900"/>
                  <a:gd name="connsiteX11" fmla="*/ 1790224 w 1866900"/>
                  <a:gd name="connsiteY11" fmla="*/ 574834 h 1866900"/>
                  <a:gd name="connsiteX12" fmla="*/ 1863566 w 1866900"/>
                  <a:gd name="connsiteY12" fmla="*/ 935831 h 1866900"/>
                  <a:gd name="connsiteX13" fmla="*/ 1790224 w 1866900"/>
                  <a:gd name="connsiteY13" fmla="*/ 1296829 h 1866900"/>
                  <a:gd name="connsiteX14" fmla="*/ 1591151 w 1866900"/>
                  <a:gd name="connsiteY14" fmla="*/ 1592104 h 1866900"/>
                  <a:gd name="connsiteX15" fmla="*/ 1295876 w 1866900"/>
                  <a:gd name="connsiteY15" fmla="*/ 1791176 h 1866900"/>
                  <a:gd name="connsiteX16" fmla="*/ 934879 w 1866900"/>
                  <a:gd name="connsiteY16" fmla="*/ 1862614 h 1866900"/>
                  <a:gd name="connsiteX17" fmla="*/ 934879 w 1866900"/>
                  <a:gd name="connsiteY17" fmla="*/ 25241 h 1866900"/>
                  <a:gd name="connsiteX18" fmla="*/ 25241 w 1866900"/>
                  <a:gd name="connsiteY18" fmla="*/ 934879 h 1866900"/>
                  <a:gd name="connsiteX19" fmla="*/ 934879 w 1866900"/>
                  <a:gd name="connsiteY19" fmla="*/ 1844516 h 1866900"/>
                  <a:gd name="connsiteX20" fmla="*/ 1844516 w 1866900"/>
                  <a:gd name="connsiteY20" fmla="*/ 934879 h 1866900"/>
                  <a:gd name="connsiteX21" fmla="*/ 934879 w 1866900"/>
                  <a:gd name="connsiteY21" fmla="*/ 25241 h 1866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866900" h="1866900">
                    <a:moveTo>
                      <a:pt x="934879" y="1862614"/>
                    </a:moveTo>
                    <a:cubicBezTo>
                      <a:pt x="810101" y="1862614"/>
                      <a:pt x="688181" y="1837849"/>
                      <a:pt x="573881" y="1789271"/>
                    </a:cubicBezTo>
                    <a:cubicBezTo>
                      <a:pt x="463391" y="1742599"/>
                      <a:pt x="364331" y="1675924"/>
                      <a:pt x="278606" y="1590199"/>
                    </a:cubicBezTo>
                    <a:cubicBezTo>
                      <a:pt x="193834" y="1505426"/>
                      <a:pt x="126206" y="1405414"/>
                      <a:pt x="79534" y="1294924"/>
                    </a:cubicBezTo>
                    <a:cubicBezTo>
                      <a:pt x="31909" y="1181576"/>
                      <a:pt x="7144" y="1059656"/>
                      <a:pt x="7144" y="934879"/>
                    </a:cubicBezTo>
                    <a:cubicBezTo>
                      <a:pt x="7144" y="809149"/>
                      <a:pt x="31909" y="688181"/>
                      <a:pt x="80486" y="573881"/>
                    </a:cubicBezTo>
                    <a:cubicBezTo>
                      <a:pt x="127159" y="463391"/>
                      <a:pt x="193834" y="364331"/>
                      <a:pt x="279559" y="278606"/>
                    </a:cubicBezTo>
                    <a:cubicBezTo>
                      <a:pt x="364331" y="193834"/>
                      <a:pt x="464344" y="126206"/>
                      <a:pt x="574834" y="79534"/>
                    </a:cubicBezTo>
                    <a:cubicBezTo>
                      <a:pt x="688181" y="31909"/>
                      <a:pt x="809149" y="7144"/>
                      <a:pt x="934879" y="7144"/>
                    </a:cubicBezTo>
                    <a:cubicBezTo>
                      <a:pt x="1059656" y="7144"/>
                      <a:pt x="1181576" y="31909"/>
                      <a:pt x="1295876" y="80486"/>
                    </a:cubicBezTo>
                    <a:cubicBezTo>
                      <a:pt x="1406366" y="127159"/>
                      <a:pt x="1505426" y="193834"/>
                      <a:pt x="1591151" y="279559"/>
                    </a:cubicBezTo>
                    <a:cubicBezTo>
                      <a:pt x="1675924" y="364331"/>
                      <a:pt x="1743551" y="464344"/>
                      <a:pt x="1790224" y="574834"/>
                    </a:cubicBezTo>
                    <a:cubicBezTo>
                      <a:pt x="1838801" y="689134"/>
                      <a:pt x="1863566" y="811054"/>
                      <a:pt x="1863566" y="935831"/>
                    </a:cubicBezTo>
                    <a:cubicBezTo>
                      <a:pt x="1863566" y="1060609"/>
                      <a:pt x="1838801" y="1182529"/>
                      <a:pt x="1790224" y="1296829"/>
                    </a:cubicBezTo>
                    <a:cubicBezTo>
                      <a:pt x="1743551" y="1407319"/>
                      <a:pt x="1676876" y="1506379"/>
                      <a:pt x="1591151" y="1592104"/>
                    </a:cubicBezTo>
                    <a:cubicBezTo>
                      <a:pt x="1506379" y="1676876"/>
                      <a:pt x="1406366" y="1744504"/>
                      <a:pt x="1295876" y="1791176"/>
                    </a:cubicBezTo>
                    <a:cubicBezTo>
                      <a:pt x="1181576" y="1837849"/>
                      <a:pt x="1059656" y="1862614"/>
                      <a:pt x="934879" y="1862614"/>
                    </a:cubicBezTo>
                    <a:close/>
                    <a:moveTo>
                      <a:pt x="934879" y="25241"/>
                    </a:moveTo>
                    <a:cubicBezTo>
                      <a:pt x="433864" y="25241"/>
                      <a:pt x="25241" y="433864"/>
                      <a:pt x="25241" y="934879"/>
                    </a:cubicBezTo>
                    <a:cubicBezTo>
                      <a:pt x="25241" y="1435894"/>
                      <a:pt x="432911" y="1844516"/>
                      <a:pt x="934879" y="1844516"/>
                    </a:cubicBezTo>
                    <a:cubicBezTo>
                      <a:pt x="1435894" y="1844516"/>
                      <a:pt x="1844516" y="1436846"/>
                      <a:pt x="1844516" y="934879"/>
                    </a:cubicBezTo>
                    <a:cubicBezTo>
                      <a:pt x="1844516" y="433864"/>
                      <a:pt x="1435894" y="25241"/>
                      <a:pt x="934879" y="25241"/>
                    </a:cubicBezTo>
                    <a:close/>
                  </a:path>
                </a:pathLst>
              </a:custGeom>
              <a:solidFill>
                <a:srgbClr val="231815"/>
              </a:solidFill>
              <a:ln w="9525" cap="flat">
                <a:noFill/>
                <a:prstDash val="solid"/>
                <a:miter/>
              </a:ln>
            </p:spPr>
            <p:txBody>
              <a:bodyPr anchor="ctr"/>
              <a:lstStyle/>
              <a:p>
                <a:pPr algn="ctr"/>
                <a:endParaRPr/>
              </a:p>
            </p:txBody>
          </p:sp>
          <p:sp>
            <p:nvSpPr>
              <p:cNvPr id="29" name="îş1íḓê">
                <a:extLst>
                  <a:ext uri="{FF2B5EF4-FFF2-40B4-BE49-F238E27FC236}">
                    <a16:creationId xmlns:a16="http://schemas.microsoft.com/office/drawing/2014/main" xmlns="" id="{3751D128-1BA3-4DD5-A466-EB13A146C6D7}"/>
                  </a:ext>
                </a:extLst>
              </p:cNvPr>
              <p:cNvSpPr/>
              <p:nvPr/>
            </p:nvSpPr>
            <p:spPr>
              <a:xfrm>
                <a:off x="2137544" y="2581627"/>
                <a:ext cx="1534444" cy="534085"/>
              </a:xfrm>
              <a:custGeom>
                <a:avLst/>
                <a:gdLst>
                  <a:gd name="connsiteX0" fmla="*/ 88447 w 1534444"/>
                  <a:gd name="connsiteY0" fmla="*/ 438750 h 534085"/>
                  <a:gd name="connsiteX1" fmla="*/ 95115 w 1534444"/>
                  <a:gd name="connsiteY1" fmla="*/ 479708 h 534085"/>
                  <a:gd name="connsiteX2" fmla="*/ 75112 w 1534444"/>
                  <a:gd name="connsiteY2" fmla="*/ 493043 h 534085"/>
                  <a:gd name="connsiteX3" fmla="*/ 71302 w 1534444"/>
                  <a:gd name="connsiteY3" fmla="*/ 479708 h 534085"/>
                  <a:gd name="connsiteX4" fmla="*/ 80827 w 1534444"/>
                  <a:gd name="connsiteY4" fmla="*/ 439703 h 534085"/>
                  <a:gd name="connsiteX5" fmla="*/ 88447 w 1534444"/>
                  <a:gd name="connsiteY5" fmla="*/ 438750 h 534085"/>
                  <a:gd name="connsiteX6" fmla="*/ 64635 w 1534444"/>
                  <a:gd name="connsiteY6" fmla="*/ 435893 h 534085"/>
                  <a:gd name="connsiteX7" fmla="*/ 63682 w 1534444"/>
                  <a:gd name="connsiteY7" fmla="*/ 442560 h 534085"/>
                  <a:gd name="connsiteX8" fmla="*/ 33202 w 1534444"/>
                  <a:gd name="connsiteY8" fmla="*/ 477803 h 534085"/>
                  <a:gd name="connsiteX9" fmla="*/ 17010 w 1534444"/>
                  <a:gd name="connsiteY9" fmla="*/ 470183 h 534085"/>
                  <a:gd name="connsiteX10" fmla="*/ 34155 w 1534444"/>
                  <a:gd name="connsiteY10" fmla="*/ 452085 h 534085"/>
                  <a:gd name="connsiteX11" fmla="*/ 57967 w 1534444"/>
                  <a:gd name="connsiteY11" fmla="*/ 438750 h 534085"/>
                  <a:gd name="connsiteX12" fmla="*/ 64635 w 1534444"/>
                  <a:gd name="connsiteY12" fmla="*/ 435893 h 534085"/>
                  <a:gd name="connsiteX13" fmla="*/ 33202 w 1534444"/>
                  <a:gd name="connsiteY13" fmla="*/ 414938 h 534085"/>
                  <a:gd name="connsiteX14" fmla="*/ 41775 w 1534444"/>
                  <a:gd name="connsiteY14" fmla="*/ 414938 h 534085"/>
                  <a:gd name="connsiteX15" fmla="*/ 38917 w 1534444"/>
                  <a:gd name="connsiteY15" fmla="*/ 420653 h 534085"/>
                  <a:gd name="connsiteX16" fmla="*/ 31297 w 1534444"/>
                  <a:gd name="connsiteY16" fmla="*/ 429225 h 534085"/>
                  <a:gd name="connsiteX17" fmla="*/ 3675 w 1534444"/>
                  <a:gd name="connsiteY17" fmla="*/ 440655 h 534085"/>
                  <a:gd name="connsiteX18" fmla="*/ 6532 w 1534444"/>
                  <a:gd name="connsiteY18" fmla="*/ 423510 h 534085"/>
                  <a:gd name="connsiteX19" fmla="*/ 33202 w 1534444"/>
                  <a:gd name="connsiteY19" fmla="*/ 414938 h 534085"/>
                  <a:gd name="connsiteX20" fmla="*/ 1400040 w 1534444"/>
                  <a:gd name="connsiteY20" fmla="*/ 406365 h 534085"/>
                  <a:gd name="connsiteX21" fmla="*/ 1415280 w 1534444"/>
                  <a:gd name="connsiteY21" fmla="*/ 417795 h 534085"/>
                  <a:gd name="connsiteX22" fmla="*/ 1421947 w 1534444"/>
                  <a:gd name="connsiteY22" fmla="*/ 432082 h 534085"/>
                  <a:gd name="connsiteX23" fmla="*/ 1434330 w 1534444"/>
                  <a:gd name="connsiteY23" fmla="*/ 452085 h 534085"/>
                  <a:gd name="connsiteX24" fmla="*/ 1436235 w 1534444"/>
                  <a:gd name="connsiteY24" fmla="*/ 453990 h 534085"/>
                  <a:gd name="connsiteX25" fmla="*/ 1440045 w 1534444"/>
                  <a:gd name="connsiteY25" fmla="*/ 450180 h 534085"/>
                  <a:gd name="connsiteX26" fmla="*/ 1450522 w 1534444"/>
                  <a:gd name="connsiteY26" fmla="*/ 452085 h 534085"/>
                  <a:gd name="connsiteX27" fmla="*/ 1456238 w 1534444"/>
                  <a:gd name="connsiteY27" fmla="*/ 460657 h 534085"/>
                  <a:gd name="connsiteX28" fmla="*/ 1463858 w 1534444"/>
                  <a:gd name="connsiteY28" fmla="*/ 462562 h 534085"/>
                  <a:gd name="connsiteX29" fmla="*/ 1462905 w 1534444"/>
                  <a:gd name="connsiteY29" fmla="*/ 453990 h 534085"/>
                  <a:gd name="connsiteX30" fmla="*/ 1437188 w 1534444"/>
                  <a:gd name="connsiteY30" fmla="*/ 427320 h 534085"/>
                  <a:gd name="connsiteX31" fmla="*/ 1429568 w 1534444"/>
                  <a:gd name="connsiteY31" fmla="*/ 414937 h 534085"/>
                  <a:gd name="connsiteX32" fmla="*/ 1439093 w 1534444"/>
                  <a:gd name="connsiteY32" fmla="*/ 410175 h 534085"/>
                  <a:gd name="connsiteX33" fmla="*/ 1457190 w 1534444"/>
                  <a:gd name="connsiteY33" fmla="*/ 428272 h 534085"/>
                  <a:gd name="connsiteX34" fmla="*/ 1478145 w 1534444"/>
                  <a:gd name="connsiteY34" fmla="*/ 463515 h 534085"/>
                  <a:gd name="connsiteX35" fmla="*/ 1482908 w 1534444"/>
                  <a:gd name="connsiteY35" fmla="*/ 481612 h 534085"/>
                  <a:gd name="connsiteX36" fmla="*/ 1465763 w 1534444"/>
                  <a:gd name="connsiteY36" fmla="*/ 483517 h 534085"/>
                  <a:gd name="connsiteX37" fmla="*/ 1451475 w 1534444"/>
                  <a:gd name="connsiteY37" fmla="*/ 468277 h 534085"/>
                  <a:gd name="connsiteX38" fmla="*/ 1449570 w 1534444"/>
                  <a:gd name="connsiteY38" fmla="*/ 475897 h 534085"/>
                  <a:gd name="connsiteX39" fmla="*/ 1472430 w 1534444"/>
                  <a:gd name="connsiteY39" fmla="*/ 516855 h 534085"/>
                  <a:gd name="connsiteX40" fmla="*/ 1462905 w 1534444"/>
                  <a:gd name="connsiteY40" fmla="*/ 520665 h 534085"/>
                  <a:gd name="connsiteX41" fmla="*/ 1441950 w 1534444"/>
                  <a:gd name="connsiteY41" fmla="*/ 485422 h 534085"/>
                  <a:gd name="connsiteX42" fmla="*/ 1439093 w 1534444"/>
                  <a:gd name="connsiteY42" fmla="*/ 482565 h 534085"/>
                  <a:gd name="connsiteX43" fmla="*/ 1436235 w 1534444"/>
                  <a:gd name="connsiteY43" fmla="*/ 484470 h 534085"/>
                  <a:gd name="connsiteX44" fmla="*/ 1394325 w 1534444"/>
                  <a:gd name="connsiteY44" fmla="*/ 483517 h 534085"/>
                  <a:gd name="connsiteX45" fmla="*/ 1376227 w 1534444"/>
                  <a:gd name="connsiteY45" fmla="*/ 434940 h 534085"/>
                  <a:gd name="connsiteX46" fmla="*/ 1379085 w 1534444"/>
                  <a:gd name="connsiteY46" fmla="*/ 429225 h 534085"/>
                  <a:gd name="connsiteX47" fmla="*/ 1384800 w 1534444"/>
                  <a:gd name="connsiteY47" fmla="*/ 433987 h 534085"/>
                  <a:gd name="connsiteX48" fmla="*/ 1418138 w 1534444"/>
                  <a:gd name="connsiteY48" fmla="*/ 466372 h 534085"/>
                  <a:gd name="connsiteX49" fmla="*/ 1422900 w 1534444"/>
                  <a:gd name="connsiteY49" fmla="*/ 457800 h 534085"/>
                  <a:gd name="connsiteX50" fmla="*/ 1393372 w 1534444"/>
                  <a:gd name="connsiteY50" fmla="*/ 420652 h 534085"/>
                  <a:gd name="connsiteX51" fmla="*/ 1390515 w 1534444"/>
                  <a:gd name="connsiteY51" fmla="*/ 410175 h 534085"/>
                  <a:gd name="connsiteX52" fmla="*/ 1400040 w 1534444"/>
                  <a:gd name="connsiteY52" fmla="*/ 406365 h 534085"/>
                  <a:gd name="connsiteX53" fmla="*/ 97020 w 1534444"/>
                  <a:gd name="connsiteY53" fmla="*/ 377790 h 534085"/>
                  <a:gd name="connsiteX54" fmla="*/ 92257 w 1534444"/>
                  <a:gd name="connsiteY54" fmla="*/ 378743 h 534085"/>
                  <a:gd name="connsiteX55" fmla="*/ 80827 w 1534444"/>
                  <a:gd name="connsiteY55" fmla="*/ 393983 h 534085"/>
                  <a:gd name="connsiteX56" fmla="*/ 83685 w 1534444"/>
                  <a:gd name="connsiteY56" fmla="*/ 405413 h 534085"/>
                  <a:gd name="connsiteX57" fmla="*/ 95115 w 1534444"/>
                  <a:gd name="connsiteY57" fmla="*/ 404460 h 534085"/>
                  <a:gd name="connsiteX58" fmla="*/ 105592 w 1534444"/>
                  <a:gd name="connsiteY58" fmla="*/ 390173 h 534085"/>
                  <a:gd name="connsiteX59" fmla="*/ 97020 w 1534444"/>
                  <a:gd name="connsiteY59" fmla="*/ 377790 h 534085"/>
                  <a:gd name="connsiteX60" fmla="*/ 93210 w 1534444"/>
                  <a:gd name="connsiteY60" fmla="*/ 357788 h 534085"/>
                  <a:gd name="connsiteX61" fmla="*/ 106545 w 1534444"/>
                  <a:gd name="connsiteY61" fmla="*/ 364455 h 534085"/>
                  <a:gd name="connsiteX62" fmla="*/ 117975 w 1534444"/>
                  <a:gd name="connsiteY62" fmla="*/ 373980 h 534085"/>
                  <a:gd name="connsiteX63" fmla="*/ 126547 w 1534444"/>
                  <a:gd name="connsiteY63" fmla="*/ 392078 h 534085"/>
                  <a:gd name="connsiteX64" fmla="*/ 117975 w 1534444"/>
                  <a:gd name="connsiteY64" fmla="*/ 397793 h 534085"/>
                  <a:gd name="connsiteX65" fmla="*/ 116070 w 1534444"/>
                  <a:gd name="connsiteY65" fmla="*/ 399698 h 534085"/>
                  <a:gd name="connsiteX66" fmla="*/ 114165 w 1534444"/>
                  <a:gd name="connsiteY66" fmla="*/ 401603 h 534085"/>
                  <a:gd name="connsiteX67" fmla="*/ 106545 w 1534444"/>
                  <a:gd name="connsiteY67" fmla="*/ 413985 h 534085"/>
                  <a:gd name="connsiteX68" fmla="*/ 102735 w 1534444"/>
                  <a:gd name="connsiteY68" fmla="*/ 424463 h 534085"/>
                  <a:gd name="connsiteX69" fmla="*/ 88447 w 1534444"/>
                  <a:gd name="connsiteY69" fmla="*/ 425415 h 534085"/>
                  <a:gd name="connsiteX70" fmla="*/ 75112 w 1534444"/>
                  <a:gd name="connsiteY70" fmla="*/ 418748 h 534085"/>
                  <a:gd name="connsiteX71" fmla="*/ 63682 w 1534444"/>
                  <a:gd name="connsiteY71" fmla="*/ 411128 h 534085"/>
                  <a:gd name="connsiteX72" fmla="*/ 61777 w 1534444"/>
                  <a:gd name="connsiteY72" fmla="*/ 394935 h 534085"/>
                  <a:gd name="connsiteX73" fmla="*/ 68445 w 1534444"/>
                  <a:gd name="connsiteY73" fmla="*/ 390173 h 534085"/>
                  <a:gd name="connsiteX74" fmla="*/ 71302 w 1534444"/>
                  <a:gd name="connsiteY74" fmla="*/ 387315 h 534085"/>
                  <a:gd name="connsiteX75" fmla="*/ 82732 w 1534444"/>
                  <a:gd name="connsiteY75" fmla="*/ 372075 h 534085"/>
                  <a:gd name="connsiteX76" fmla="*/ 85590 w 1534444"/>
                  <a:gd name="connsiteY76" fmla="*/ 366360 h 534085"/>
                  <a:gd name="connsiteX77" fmla="*/ 93210 w 1534444"/>
                  <a:gd name="connsiteY77" fmla="*/ 357788 h 534085"/>
                  <a:gd name="connsiteX78" fmla="*/ 1422900 w 1534444"/>
                  <a:gd name="connsiteY78" fmla="*/ 357787 h 534085"/>
                  <a:gd name="connsiteX79" fmla="*/ 1441950 w 1534444"/>
                  <a:gd name="connsiteY79" fmla="*/ 368265 h 534085"/>
                  <a:gd name="connsiteX80" fmla="*/ 1444808 w 1534444"/>
                  <a:gd name="connsiteY80" fmla="*/ 378742 h 534085"/>
                  <a:gd name="connsiteX81" fmla="*/ 1456238 w 1534444"/>
                  <a:gd name="connsiteY81" fmla="*/ 397792 h 534085"/>
                  <a:gd name="connsiteX82" fmla="*/ 1459095 w 1534444"/>
                  <a:gd name="connsiteY82" fmla="*/ 383505 h 534085"/>
                  <a:gd name="connsiteX83" fmla="*/ 1479097 w 1534444"/>
                  <a:gd name="connsiteY83" fmla="*/ 378742 h 534085"/>
                  <a:gd name="connsiteX84" fmla="*/ 1478145 w 1534444"/>
                  <a:gd name="connsiteY84" fmla="*/ 393982 h 534085"/>
                  <a:gd name="connsiteX85" fmla="*/ 1461952 w 1534444"/>
                  <a:gd name="connsiteY85" fmla="*/ 408270 h 534085"/>
                  <a:gd name="connsiteX86" fmla="*/ 1477193 w 1534444"/>
                  <a:gd name="connsiteY86" fmla="*/ 433987 h 534085"/>
                  <a:gd name="connsiteX87" fmla="*/ 1485765 w 1534444"/>
                  <a:gd name="connsiteY87" fmla="*/ 416842 h 534085"/>
                  <a:gd name="connsiteX88" fmla="*/ 1505768 w 1534444"/>
                  <a:gd name="connsiteY88" fmla="*/ 416842 h 534085"/>
                  <a:gd name="connsiteX89" fmla="*/ 1499100 w 1534444"/>
                  <a:gd name="connsiteY89" fmla="*/ 434940 h 534085"/>
                  <a:gd name="connsiteX90" fmla="*/ 1484813 w 1534444"/>
                  <a:gd name="connsiteY90" fmla="*/ 441607 h 534085"/>
                  <a:gd name="connsiteX91" fmla="*/ 1489575 w 1534444"/>
                  <a:gd name="connsiteY91" fmla="*/ 449227 h 534085"/>
                  <a:gd name="connsiteX92" fmla="*/ 1516245 w 1534444"/>
                  <a:gd name="connsiteY92" fmla="*/ 449227 h 534085"/>
                  <a:gd name="connsiteX93" fmla="*/ 1534343 w 1534444"/>
                  <a:gd name="connsiteY93" fmla="*/ 456847 h 534085"/>
                  <a:gd name="connsiteX94" fmla="*/ 1517197 w 1534444"/>
                  <a:gd name="connsiteY94" fmla="*/ 467325 h 534085"/>
                  <a:gd name="connsiteX95" fmla="*/ 1499100 w 1534444"/>
                  <a:gd name="connsiteY95" fmla="*/ 463515 h 534085"/>
                  <a:gd name="connsiteX96" fmla="*/ 1517197 w 1534444"/>
                  <a:gd name="connsiteY96" fmla="*/ 493995 h 534085"/>
                  <a:gd name="connsiteX97" fmla="*/ 1521960 w 1534444"/>
                  <a:gd name="connsiteY97" fmla="*/ 519712 h 534085"/>
                  <a:gd name="connsiteX98" fmla="*/ 1501005 w 1534444"/>
                  <a:gd name="connsiteY98" fmla="*/ 532095 h 534085"/>
                  <a:gd name="connsiteX99" fmla="*/ 1489575 w 1534444"/>
                  <a:gd name="connsiteY99" fmla="*/ 533047 h 534085"/>
                  <a:gd name="connsiteX100" fmla="*/ 1485765 w 1534444"/>
                  <a:gd name="connsiteY100" fmla="*/ 523522 h 534085"/>
                  <a:gd name="connsiteX101" fmla="*/ 1504815 w 1534444"/>
                  <a:gd name="connsiteY101" fmla="*/ 512092 h 534085"/>
                  <a:gd name="connsiteX102" fmla="*/ 1507672 w 1534444"/>
                  <a:gd name="connsiteY102" fmla="*/ 504472 h 534085"/>
                  <a:gd name="connsiteX103" fmla="*/ 1475288 w 1534444"/>
                  <a:gd name="connsiteY103" fmla="*/ 446370 h 534085"/>
                  <a:gd name="connsiteX104" fmla="*/ 1435283 w 1534444"/>
                  <a:gd name="connsiteY104" fmla="*/ 386362 h 534085"/>
                  <a:gd name="connsiteX105" fmla="*/ 1413375 w 1534444"/>
                  <a:gd name="connsiteY105" fmla="*/ 380647 h 534085"/>
                  <a:gd name="connsiteX106" fmla="*/ 1400993 w 1534444"/>
                  <a:gd name="connsiteY106" fmla="*/ 387315 h 534085"/>
                  <a:gd name="connsiteX107" fmla="*/ 1391468 w 1534444"/>
                  <a:gd name="connsiteY107" fmla="*/ 385410 h 534085"/>
                  <a:gd name="connsiteX108" fmla="*/ 1394325 w 1534444"/>
                  <a:gd name="connsiteY108" fmla="*/ 376837 h 534085"/>
                  <a:gd name="connsiteX109" fmla="*/ 1422900 w 1534444"/>
                  <a:gd name="connsiteY109" fmla="*/ 357787 h 534085"/>
                  <a:gd name="connsiteX110" fmla="*/ 106545 w 1534444"/>
                  <a:gd name="connsiteY110" fmla="*/ 277778 h 534085"/>
                  <a:gd name="connsiteX111" fmla="*/ 110355 w 1534444"/>
                  <a:gd name="connsiteY111" fmla="*/ 279683 h 534085"/>
                  <a:gd name="connsiteX112" fmla="*/ 114165 w 1534444"/>
                  <a:gd name="connsiteY112" fmla="*/ 305400 h 534085"/>
                  <a:gd name="connsiteX113" fmla="*/ 101782 w 1534444"/>
                  <a:gd name="connsiteY113" fmla="*/ 316830 h 534085"/>
                  <a:gd name="connsiteX114" fmla="*/ 102735 w 1534444"/>
                  <a:gd name="connsiteY114" fmla="*/ 320640 h 534085"/>
                  <a:gd name="connsiteX115" fmla="*/ 162742 w 1534444"/>
                  <a:gd name="connsiteY115" fmla="*/ 363503 h 534085"/>
                  <a:gd name="connsiteX116" fmla="*/ 171315 w 1534444"/>
                  <a:gd name="connsiteY116" fmla="*/ 405413 h 534085"/>
                  <a:gd name="connsiteX117" fmla="*/ 132262 w 1534444"/>
                  <a:gd name="connsiteY117" fmla="*/ 432083 h 534085"/>
                  <a:gd name="connsiteX118" fmla="*/ 125595 w 1534444"/>
                  <a:gd name="connsiteY118" fmla="*/ 431130 h 534085"/>
                  <a:gd name="connsiteX119" fmla="*/ 126547 w 1534444"/>
                  <a:gd name="connsiteY119" fmla="*/ 425415 h 534085"/>
                  <a:gd name="connsiteX120" fmla="*/ 148455 w 1534444"/>
                  <a:gd name="connsiteY120" fmla="*/ 404460 h 534085"/>
                  <a:gd name="connsiteX121" fmla="*/ 143692 w 1534444"/>
                  <a:gd name="connsiteY121" fmla="*/ 377790 h 534085"/>
                  <a:gd name="connsiteX122" fmla="*/ 86542 w 1534444"/>
                  <a:gd name="connsiteY122" fmla="*/ 337785 h 534085"/>
                  <a:gd name="connsiteX123" fmla="*/ 81780 w 1534444"/>
                  <a:gd name="connsiteY123" fmla="*/ 338738 h 534085"/>
                  <a:gd name="connsiteX124" fmla="*/ 50347 w 1534444"/>
                  <a:gd name="connsiteY124" fmla="*/ 400650 h 534085"/>
                  <a:gd name="connsiteX125" fmla="*/ 37965 w 1534444"/>
                  <a:gd name="connsiteY125" fmla="*/ 407318 h 534085"/>
                  <a:gd name="connsiteX126" fmla="*/ 38917 w 1534444"/>
                  <a:gd name="connsiteY126" fmla="*/ 376838 h 534085"/>
                  <a:gd name="connsiteX127" fmla="*/ 43680 w 1534444"/>
                  <a:gd name="connsiteY127" fmla="*/ 371123 h 534085"/>
                  <a:gd name="connsiteX128" fmla="*/ 59872 w 1534444"/>
                  <a:gd name="connsiteY128" fmla="*/ 346358 h 534085"/>
                  <a:gd name="connsiteX129" fmla="*/ 77017 w 1534444"/>
                  <a:gd name="connsiteY129" fmla="*/ 321593 h 534085"/>
                  <a:gd name="connsiteX130" fmla="*/ 104640 w 1534444"/>
                  <a:gd name="connsiteY130" fmla="*/ 280635 h 534085"/>
                  <a:gd name="connsiteX131" fmla="*/ 106545 w 1534444"/>
                  <a:gd name="connsiteY131" fmla="*/ 277778 h 534085"/>
                  <a:gd name="connsiteX132" fmla="*/ 1190490 w 1534444"/>
                  <a:gd name="connsiteY132" fmla="*/ 152048 h 534085"/>
                  <a:gd name="connsiteX133" fmla="*/ 1217160 w 1534444"/>
                  <a:gd name="connsiteY133" fmla="*/ 161573 h 534085"/>
                  <a:gd name="connsiteX134" fmla="*/ 1224780 w 1534444"/>
                  <a:gd name="connsiteY134" fmla="*/ 169193 h 534085"/>
                  <a:gd name="connsiteX135" fmla="*/ 1238115 w 1534444"/>
                  <a:gd name="connsiteY135" fmla="*/ 178718 h 534085"/>
                  <a:gd name="connsiteX136" fmla="*/ 1247640 w 1534444"/>
                  <a:gd name="connsiteY136" fmla="*/ 175860 h 534085"/>
                  <a:gd name="connsiteX137" fmla="*/ 1250497 w 1534444"/>
                  <a:gd name="connsiteY137" fmla="*/ 168240 h 534085"/>
                  <a:gd name="connsiteX138" fmla="*/ 1255260 w 1534444"/>
                  <a:gd name="connsiteY138" fmla="*/ 161573 h 534085"/>
                  <a:gd name="connsiteX139" fmla="*/ 1273357 w 1534444"/>
                  <a:gd name="connsiteY139" fmla="*/ 159668 h 534085"/>
                  <a:gd name="connsiteX140" fmla="*/ 1276215 w 1534444"/>
                  <a:gd name="connsiteY140" fmla="*/ 181575 h 534085"/>
                  <a:gd name="connsiteX141" fmla="*/ 1271452 w 1534444"/>
                  <a:gd name="connsiteY141" fmla="*/ 186338 h 534085"/>
                  <a:gd name="connsiteX142" fmla="*/ 1266690 w 1534444"/>
                  <a:gd name="connsiteY142" fmla="*/ 191100 h 534085"/>
                  <a:gd name="connsiteX143" fmla="*/ 1267642 w 1534444"/>
                  <a:gd name="connsiteY143" fmla="*/ 196815 h 534085"/>
                  <a:gd name="connsiteX144" fmla="*/ 1281930 w 1534444"/>
                  <a:gd name="connsiteY144" fmla="*/ 209198 h 534085"/>
                  <a:gd name="connsiteX145" fmla="*/ 1309552 w 1534444"/>
                  <a:gd name="connsiteY145" fmla="*/ 232058 h 534085"/>
                  <a:gd name="connsiteX146" fmla="*/ 1310505 w 1534444"/>
                  <a:gd name="connsiteY146" fmla="*/ 242535 h 534085"/>
                  <a:gd name="connsiteX147" fmla="*/ 1301932 w 1534444"/>
                  <a:gd name="connsiteY147" fmla="*/ 242535 h 534085"/>
                  <a:gd name="connsiteX148" fmla="*/ 1255260 w 1534444"/>
                  <a:gd name="connsiteY148" fmla="*/ 209198 h 534085"/>
                  <a:gd name="connsiteX149" fmla="*/ 1251450 w 1534444"/>
                  <a:gd name="connsiteY149" fmla="*/ 208245 h 534085"/>
                  <a:gd name="connsiteX150" fmla="*/ 1250497 w 1534444"/>
                  <a:gd name="connsiteY150" fmla="*/ 211103 h 534085"/>
                  <a:gd name="connsiteX151" fmla="*/ 1295265 w 1534444"/>
                  <a:gd name="connsiteY151" fmla="*/ 307305 h 534085"/>
                  <a:gd name="connsiteX152" fmla="*/ 1291455 w 1534444"/>
                  <a:gd name="connsiteY152" fmla="*/ 316830 h 534085"/>
                  <a:gd name="connsiteX153" fmla="*/ 1246687 w 1534444"/>
                  <a:gd name="connsiteY153" fmla="*/ 296828 h 534085"/>
                  <a:gd name="connsiteX154" fmla="*/ 1239067 w 1534444"/>
                  <a:gd name="connsiteY154" fmla="*/ 218723 h 534085"/>
                  <a:gd name="connsiteX155" fmla="*/ 1146675 w 1534444"/>
                  <a:gd name="connsiteY155" fmla="*/ 225390 h 534085"/>
                  <a:gd name="connsiteX156" fmla="*/ 1121910 w 1534444"/>
                  <a:gd name="connsiteY156" fmla="*/ 190148 h 534085"/>
                  <a:gd name="connsiteX157" fmla="*/ 1127625 w 1534444"/>
                  <a:gd name="connsiteY157" fmla="*/ 186338 h 534085"/>
                  <a:gd name="connsiteX158" fmla="*/ 1229542 w 1534444"/>
                  <a:gd name="connsiteY158" fmla="*/ 194910 h 534085"/>
                  <a:gd name="connsiteX159" fmla="*/ 1228590 w 1534444"/>
                  <a:gd name="connsiteY159" fmla="*/ 190148 h 534085"/>
                  <a:gd name="connsiteX160" fmla="*/ 1190490 w 1534444"/>
                  <a:gd name="connsiteY160" fmla="*/ 168240 h 534085"/>
                  <a:gd name="connsiteX161" fmla="*/ 1180965 w 1534444"/>
                  <a:gd name="connsiteY161" fmla="*/ 158715 h 534085"/>
                  <a:gd name="connsiteX162" fmla="*/ 1190490 w 1534444"/>
                  <a:gd name="connsiteY162" fmla="*/ 152048 h 534085"/>
                  <a:gd name="connsiteX163" fmla="*/ 266565 w 1534444"/>
                  <a:gd name="connsiteY163" fmla="*/ 137760 h 534085"/>
                  <a:gd name="connsiteX164" fmla="*/ 287520 w 1534444"/>
                  <a:gd name="connsiteY164" fmla="*/ 140617 h 534085"/>
                  <a:gd name="connsiteX165" fmla="*/ 303713 w 1534444"/>
                  <a:gd name="connsiteY165" fmla="*/ 173002 h 534085"/>
                  <a:gd name="connsiteX166" fmla="*/ 314190 w 1534444"/>
                  <a:gd name="connsiteY166" fmla="*/ 189195 h 534085"/>
                  <a:gd name="connsiteX167" fmla="*/ 327525 w 1534444"/>
                  <a:gd name="connsiteY167" fmla="*/ 210150 h 534085"/>
                  <a:gd name="connsiteX168" fmla="*/ 342765 w 1534444"/>
                  <a:gd name="connsiteY168" fmla="*/ 230152 h 534085"/>
                  <a:gd name="connsiteX169" fmla="*/ 339908 w 1534444"/>
                  <a:gd name="connsiteY169" fmla="*/ 244440 h 534085"/>
                  <a:gd name="connsiteX170" fmla="*/ 325620 w 1534444"/>
                  <a:gd name="connsiteY170" fmla="*/ 246345 h 534085"/>
                  <a:gd name="connsiteX171" fmla="*/ 319905 w 1534444"/>
                  <a:gd name="connsiteY171" fmla="*/ 239677 h 534085"/>
                  <a:gd name="connsiteX172" fmla="*/ 299903 w 1534444"/>
                  <a:gd name="connsiteY172" fmla="*/ 264442 h 534085"/>
                  <a:gd name="connsiteX173" fmla="*/ 287520 w 1534444"/>
                  <a:gd name="connsiteY173" fmla="*/ 277777 h 534085"/>
                  <a:gd name="connsiteX174" fmla="*/ 271328 w 1534444"/>
                  <a:gd name="connsiteY174" fmla="*/ 279682 h 534085"/>
                  <a:gd name="connsiteX175" fmla="*/ 268470 w 1534444"/>
                  <a:gd name="connsiteY175" fmla="*/ 262537 h 534085"/>
                  <a:gd name="connsiteX176" fmla="*/ 297998 w 1534444"/>
                  <a:gd name="connsiteY176" fmla="*/ 240630 h 534085"/>
                  <a:gd name="connsiteX177" fmla="*/ 311333 w 1534444"/>
                  <a:gd name="connsiteY177" fmla="*/ 222532 h 534085"/>
                  <a:gd name="connsiteX178" fmla="*/ 290378 w 1534444"/>
                  <a:gd name="connsiteY178" fmla="*/ 188242 h 534085"/>
                  <a:gd name="connsiteX179" fmla="*/ 285615 w 1534444"/>
                  <a:gd name="connsiteY179" fmla="*/ 187290 h 534085"/>
                  <a:gd name="connsiteX180" fmla="*/ 266565 w 1534444"/>
                  <a:gd name="connsiteY180" fmla="*/ 199672 h 534085"/>
                  <a:gd name="connsiteX181" fmla="*/ 256088 w 1534444"/>
                  <a:gd name="connsiteY181" fmla="*/ 212055 h 534085"/>
                  <a:gd name="connsiteX182" fmla="*/ 245610 w 1534444"/>
                  <a:gd name="connsiteY182" fmla="*/ 220627 h 534085"/>
                  <a:gd name="connsiteX183" fmla="*/ 240848 w 1534444"/>
                  <a:gd name="connsiteY183" fmla="*/ 204435 h 534085"/>
                  <a:gd name="connsiteX184" fmla="*/ 254183 w 1534444"/>
                  <a:gd name="connsiteY184" fmla="*/ 190147 h 534085"/>
                  <a:gd name="connsiteX185" fmla="*/ 273233 w 1534444"/>
                  <a:gd name="connsiteY185" fmla="*/ 177765 h 534085"/>
                  <a:gd name="connsiteX186" fmla="*/ 275138 w 1534444"/>
                  <a:gd name="connsiteY186" fmla="*/ 170145 h 534085"/>
                  <a:gd name="connsiteX187" fmla="*/ 262755 w 1534444"/>
                  <a:gd name="connsiteY187" fmla="*/ 153000 h 534085"/>
                  <a:gd name="connsiteX188" fmla="*/ 266565 w 1534444"/>
                  <a:gd name="connsiteY188" fmla="*/ 137760 h 534085"/>
                  <a:gd name="connsiteX189" fmla="*/ 374198 w 1534444"/>
                  <a:gd name="connsiteY189" fmla="*/ 97755 h 534085"/>
                  <a:gd name="connsiteX190" fmla="*/ 381818 w 1534444"/>
                  <a:gd name="connsiteY190" fmla="*/ 114900 h 534085"/>
                  <a:gd name="connsiteX191" fmla="*/ 341813 w 1534444"/>
                  <a:gd name="connsiteY191" fmla="*/ 157762 h 534085"/>
                  <a:gd name="connsiteX192" fmla="*/ 341813 w 1534444"/>
                  <a:gd name="connsiteY192" fmla="*/ 161572 h 534085"/>
                  <a:gd name="connsiteX193" fmla="*/ 359910 w 1534444"/>
                  <a:gd name="connsiteY193" fmla="*/ 191100 h 534085"/>
                  <a:gd name="connsiteX194" fmla="*/ 398963 w 1534444"/>
                  <a:gd name="connsiteY194" fmla="*/ 187290 h 534085"/>
                  <a:gd name="connsiteX195" fmla="*/ 433253 w 1534444"/>
                  <a:gd name="connsiteY195" fmla="*/ 150142 h 534085"/>
                  <a:gd name="connsiteX196" fmla="*/ 435158 w 1534444"/>
                  <a:gd name="connsiteY196" fmla="*/ 151095 h 534085"/>
                  <a:gd name="connsiteX197" fmla="*/ 436110 w 1534444"/>
                  <a:gd name="connsiteY197" fmla="*/ 155857 h 534085"/>
                  <a:gd name="connsiteX198" fmla="*/ 435158 w 1534444"/>
                  <a:gd name="connsiteY198" fmla="*/ 189195 h 534085"/>
                  <a:gd name="connsiteX199" fmla="*/ 408488 w 1534444"/>
                  <a:gd name="connsiteY199" fmla="*/ 205387 h 534085"/>
                  <a:gd name="connsiteX200" fmla="*/ 389438 w 1534444"/>
                  <a:gd name="connsiteY200" fmla="*/ 213960 h 534085"/>
                  <a:gd name="connsiteX201" fmla="*/ 380865 w 1534444"/>
                  <a:gd name="connsiteY201" fmla="*/ 216817 h 534085"/>
                  <a:gd name="connsiteX202" fmla="*/ 347528 w 1534444"/>
                  <a:gd name="connsiteY202" fmla="*/ 206340 h 534085"/>
                  <a:gd name="connsiteX203" fmla="*/ 313238 w 1534444"/>
                  <a:gd name="connsiteY203" fmla="*/ 151095 h 534085"/>
                  <a:gd name="connsiteX204" fmla="*/ 298950 w 1534444"/>
                  <a:gd name="connsiteY204" fmla="*/ 131092 h 534085"/>
                  <a:gd name="connsiteX205" fmla="*/ 300855 w 1534444"/>
                  <a:gd name="connsiteY205" fmla="*/ 112995 h 534085"/>
                  <a:gd name="connsiteX206" fmla="*/ 317048 w 1534444"/>
                  <a:gd name="connsiteY206" fmla="*/ 114900 h 534085"/>
                  <a:gd name="connsiteX207" fmla="*/ 336098 w 1534444"/>
                  <a:gd name="connsiteY207" fmla="*/ 148237 h 534085"/>
                  <a:gd name="connsiteX208" fmla="*/ 338955 w 1534444"/>
                  <a:gd name="connsiteY208" fmla="*/ 150142 h 534085"/>
                  <a:gd name="connsiteX209" fmla="*/ 360863 w 1534444"/>
                  <a:gd name="connsiteY209" fmla="*/ 108232 h 534085"/>
                  <a:gd name="connsiteX210" fmla="*/ 374198 w 1534444"/>
                  <a:gd name="connsiteY210" fmla="*/ 97755 h 534085"/>
                  <a:gd name="connsiteX211" fmla="*/ 625658 w 1534444"/>
                  <a:gd name="connsiteY211" fmla="*/ 71085 h 534085"/>
                  <a:gd name="connsiteX212" fmla="*/ 625658 w 1534444"/>
                  <a:gd name="connsiteY212" fmla="*/ 94897 h 534085"/>
                  <a:gd name="connsiteX213" fmla="*/ 626610 w 1534444"/>
                  <a:gd name="connsiteY213" fmla="*/ 102517 h 534085"/>
                  <a:gd name="connsiteX214" fmla="*/ 637088 w 1534444"/>
                  <a:gd name="connsiteY214" fmla="*/ 108232 h 534085"/>
                  <a:gd name="connsiteX215" fmla="*/ 667568 w 1534444"/>
                  <a:gd name="connsiteY215" fmla="*/ 86325 h 534085"/>
                  <a:gd name="connsiteX216" fmla="*/ 625658 w 1534444"/>
                  <a:gd name="connsiteY216" fmla="*/ 71085 h 534085"/>
                  <a:gd name="connsiteX217" fmla="*/ 1023803 w 1534444"/>
                  <a:gd name="connsiteY217" fmla="*/ 60607 h 534085"/>
                  <a:gd name="connsiteX218" fmla="*/ 1023803 w 1534444"/>
                  <a:gd name="connsiteY218" fmla="*/ 82515 h 534085"/>
                  <a:gd name="connsiteX219" fmla="*/ 978083 w 1534444"/>
                  <a:gd name="connsiteY219" fmla="*/ 106327 h 534085"/>
                  <a:gd name="connsiteX220" fmla="*/ 973320 w 1534444"/>
                  <a:gd name="connsiteY220" fmla="*/ 105375 h 534085"/>
                  <a:gd name="connsiteX221" fmla="*/ 974273 w 1534444"/>
                  <a:gd name="connsiteY221" fmla="*/ 100612 h 534085"/>
                  <a:gd name="connsiteX222" fmla="*/ 1009515 w 1534444"/>
                  <a:gd name="connsiteY222" fmla="*/ 63465 h 534085"/>
                  <a:gd name="connsiteX223" fmla="*/ 1023803 w 1534444"/>
                  <a:gd name="connsiteY223" fmla="*/ 60607 h 534085"/>
                  <a:gd name="connsiteX224" fmla="*/ 886643 w 1534444"/>
                  <a:gd name="connsiteY224" fmla="*/ 21555 h 534085"/>
                  <a:gd name="connsiteX225" fmla="*/ 899978 w 1534444"/>
                  <a:gd name="connsiteY225" fmla="*/ 35842 h 534085"/>
                  <a:gd name="connsiteX226" fmla="*/ 904740 w 1534444"/>
                  <a:gd name="connsiteY226" fmla="*/ 81562 h 534085"/>
                  <a:gd name="connsiteX227" fmla="*/ 903788 w 1534444"/>
                  <a:gd name="connsiteY227" fmla="*/ 88229 h 534085"/>
                  <a:gd name="connsiteX228" fmla="*/ 898073 w 1534444"/>
                  <a:gd name="connsiteY228" fmla="*/ 86325 h 534085"/>
                  <a:gd name="connsiteX229" fmla="*/ 876165 w 1534444"/>
                  <a:gd name="connsiteY229" fmla="*/ 38700 h 534085"/>
                  <a:gd name="connsiteX230" fmla="*/ 886643 w 1534444"/>
                  <a:gd name="connsiteY230" fmla="*/ 21555 h 534085"/>
                  <a:gd name="connsiteX231" fmla="*/ 943793 w 1534444"/>
                  <a:gd name="connsiteY231" fmla="*/ 10125 h 534085"/>
                  <a:gd name="connsiteX232" fmla="*/ 949508 w 1534444"/>
                  <a:gd name="connsiteY232" fmla="*/ 27270 h 534085"/>
                  <a:gd name="connsiteX233" fmla="*/ 935220 w 1534444"/>
                  <a:gd name="connsiteY233" fmla="*/ 82515 h 534085"/>
                  <a:gd name="connsiteX234" fmla="*/ 932363 w 1534444"/>
                  <a:gd name="connsiteY234" fmla="*/ 102517 h 534085"/>
                  <a:gd name="connsiteX235" fmla="*/ 934268 w 1534444"/>
                  <a:gd name="connsiteY235" fmla="*/ 106327 h 534085"/>
                  <a:gd name="connsiteX236" fmla="*/ 943793 w 1534444"/>
                  <a:gd name="connsiteY236" fmla="*/ 108232 h 534085"/>
                  <a:gd name="connsiteX237" fmla="*/ 946650 w 1534444"/>
                  <a:gd name="connsiteY237" fmla="*/ 105375 h 534085"/>
                  <a:gd name="connsiteX238" fmla="*/ 964748 w 1534444"/>
                  <a:gd name="connsiteY238" fmla="*/ 26317 h 534085"/>
                  <a:gd name="connsiteX239" fmla="*/ 977130 w 1534444"/>
                  <a:gd name="connsiteY239" fmla="*/ 14887 h 534085"/>
                  <a:gd name="connsiteX240" fmla="*/ 986655 w 1534444"/>
                  <a:gd name="connsiteY240" fmla="*/ 36795 h 534085"/>
                  <a:gd name="connsiteX241" fmla="*/ 965700 w 1534444"/>
                  <a:gd name="connsiteY241" fmla="*/ 109185 h 534085"/>
                  <a:gd name="connsiteX242" fmla="*/ 967605 w 1534444"/>
                  <a:gd name="connsiteY242" fmla="*/ 112995 h 534085"/>
                  <a:gd name="connsiteX243" fmla="*/ 993323 w 1534444"/>
                  <a:gd name="connsiteY243" fmla="*/ 120615 h 534085"/>
                  <a:gd name="connsiteX244" fmla="*/ 1040948 w 1534444"/>
                  <a:gd name="connsiteY244" fmla="*/ 132045 h 534085"/>
                  <a:gd name="connsiteX245" fmla="*/ 1042853 w 1534444"/>
                  <a:gd name="connsiteY245" fmla="*/ 140617 h 534085"/>
                  <a:gd name="connsiteX246" fmla="*/ 990465 w 1534444"/>
                  <a:gd name="connsiteY246" fmla="*/ 146332 h 534085"/>
                  <a:gd name="connsiteX247" fmla="*/ 846638 w 1534444"/>
                  <a:gd name="connsiteY247" fmla="*/ 115852 h 534085"/>
                  <a:gd name="connsiteX248" fmla="*/ 833303 w 1534444"/>
                  <a:gd name="connsiteY248" fmla="*/ 112995 h 534085"/>
                  <a:gd name="connsiteX249" fmla="*/ 837113 w 1534444"/>
                  <a:gd name="connsiteY249" fmla="*/ 100612 h 534085"/>
                  <a:gd name="connsiteX250" fmla="*/ 871403 w 1534444"/>
                  <a:gd name="connsiteY250" fmla="*/ 92992 h 534085"/>
                  <a:gd name="connsiteX251" fmla="*/ 909503 w 1534444"/>
                  <a:gd name="connsiteY251" fmla="*/ 99660 h 534085"/>
                  <a:gd name="connsiteX252" fmla="*/ 913313 w 1534444"/>
                  <a:gd name="connsiteY252" fmla="*/ 96802 h 534085"/>
                  <a:gd name="connsiteX253" fmla="*/ 920933 w 1534444"/>
                  <a:gd name="connsiteY253" fmla="*/ 52035 h 534085"/>
                  <a:gd name="connsiteX254" fmla="*/ 926648 w 1534444"/>
                  <a:gd name="connsiteY254" fmla="*/ 20602 h 534085"/>
                  <a:gd name="connsiteX255" fmla="*/ 943793 w 1534444"/>
                  <a:gd name="connsiteY255" fmla="*/ 10125 h 534085"/>
                  <a:gd name="connsiteX256" fmla="*/ 622681 w 1534444"/>
                  <a:gd name="connsiteY256" fmla="*/ 4 h 534085"/>
                  <a:gd name="connsiteX257" fmla="*/ 634230 w 1534444"/>
                  <a:gd name="connsiteY257" fmla="*/ 6315 h 534085"/>
                  <a:gd name="connsiteX258" fmla="*/ 634230 w 1534444"/>
                  <a:gd name="connsiteY258" fmla="*/ 17745 h 534085"/>
                  <a:gd name="connsiteX259" fmla="*/ 638993 w 1534444"/>
                  <a:gd name="connsiteY259" fmla="*/ 20602 h 534085"/>
                  <a:gd name="connsiteX260" fmla="*/ 659948 w 1534444"/>
                  <a:gd name="connsiteY260" fmla="*/ 17745 h 534085"/>
                  <a:gd name="connsiteX261" fmla="*/ 677093 w 1534444"/>
                  <a:gd name="connsiteY261" fmla="*/ 14887 h 534085"/>
                  <a:gd name="connsiteX262" fmla="*/ 700905 w 1534444"/>
                  <a:gd name="connsiteY262" fmla="*/ 12982 h 534085"/>
                  <a:gd name="connsiteX263" fmla="*/ 705668 w 1534444"/>
                  <a:gd name="connsiteY263" fmla="*/ 40605 h 534085"/>
                  <a:gd name="connsiteX264" fmla="*/ 699000 w 1534444"/>
                  <a:gd name="connsiteY264" fmla="*/ 52035 h 534085"/>
                  <a:gd name="connsiteX265" fmla="*/ 692333 w 1534444"/>
                  <a:gd name="connsiteY265" fmla="*/ 44415 h 534085"/>
                  <a:gd name="connsiteX266" fmla="*/ 680903 w 1534444"/>
                  <a:gd name="connsiteY266" fmla="*/ 27270 h 534085"/>
                  <a:gd name="connsiteX267" fmla="*/ 663758 w 1534444"/>
                  <a:gd name="connsiteY267" fmla="*/ 29175 h 534085"/>
                  <a:gd name="connsiteX268" fmla="*/ 636135 w 1534444"/>
                  <a:gd name="connsiteY268" fmla="*/ 33937 h 534085"/>
                  <a:gd name="connsiteX269" fmla="*/ 628515 w 1534444"/>
                  <a:gd name="connsiteY269" fmla="*/ 38700 h 534085"/>
                  <a:gd name="connsiteX270" fmla="*/ 619943 w 1534444"/>
                  <a:gd name="connsiteY270" fmla="*/ 53940 h 534085"/>
                  <a:gd name="connsiteX271" fmla="*/ 624705 w 1534444"/>
                  <a:gd name="connsiteY271" fmla="*/ 63465 h 534085"/>
                  <a:gd name="connsiteX272" fmla="*/ 643755 w 1534444"/>
                  <a:gd name="connsiteY272" fmla="*/ 64417 h 534085"/>
                  <a:gd name="connsiteX273" fmla="*/ 654233 w 1534444"/>
                  <a:gd name="connsiteY273" fmla="*/ 41557 h 534085"/>
                  <a:gd name="connsiteX274" fmla="*/ 658043 w 1534444"/>
                  <a:gd name="connsiteY274" fmla="*/ 36795 h 534085"/>
                  <a:gd name="connsiteX275" fmla="*/ 671378 w 1534444"/>
                  <a:gd name="connsiteY275" fmla="*/ 52035 h 534085"/>
                  <a:gd name="connsiteX276" fmla="*/ 651375 w 1534444"/>
                  <a:gd name="connsiteY276" fmla="*/ 66322 h 534085"/>
                  <a:gd name="connsiteX277" fmla="*/ 736148 w 1534444"/>
                  <a:gd name="connsiteY277" fmla="*/ 79657 h 534085"/>
                  <a:gd name="connsiteX278" fmla="*/ 739958 w 1534444"/>
                  <a:gd name="connsiteY278" fmla="*/ 84420 h 534085"/>
                  <a:gd name="connsiteX279" fmla="*/ 725670 w 1534444"/>
                  <a:gd name="connsiteY279" fmla="*/ 106327 h 534085"/>
                  <a:gd name="connsiteX280" fmla="*/ 693285 w 1534444"/>
                  <a:gd name="connsiteY280" fmla="*/ 102517 h 534085"/>
                  <a:gd name="connsiteX281" fmla="*/ 670425 w 1534444"/>
                  <a:gd name="connsiteY281" fmla="*/ 88230 h 534085"/>
                  <a:gd name="connsiteX282" fmla="*/ 650423 w 1534444"/>
                  <a:gd name="connsiteY282" fmla="*/ 119662 h 534085"/>
                  <a:gd name="connsiteX283" fmla="*/ 621848 w 1534444"/>
                  <a:gd name="connsiteY283" fmla="*/ 136807 h 534085"/>
                  <a:gd name="connsiteX284" fmla="*/ 607560 w 1534444"/>
                  <a:gd name="connsiteY284" fmla="*/ 123472 h 534085"/>
                  <a:gd name="connsiteX285" fmla="*/ 609465 w 1534444"/>
                  <a:gd name="connsiteY285" fmla="*/ 78705 h 534085"/>
                  <a:gd name="connsiteX286" fmla="*/ 607560 w 1534444"/>
                  <a:gd name="connsiteY286" fmla="*/ 76800 h 534085"/>
                  <a:gd name="connsiteX287" fmla="*/ 605655 w 1534444"/>
                  <a:gd name="connsiteY287" fmla="*/ 77752 h 534085"/>
                  <a:gd name="connsiteX288" fmla="*/ 549458 w 1534444"/>
                  <a:gd name="connsiteY288" fmla="*/ 122520 h 534085"/>
                  <a:gd name="connsiteX289" fmla="*/ 529455 w 1534444"/>
                  <a:gd name="connsiteY289" fmla="*/ 110137 h 534085"/>
                  <a:gd name="connsiteX290" fmla="*/ 536123 w 1534444"/>
                  <a:gd name="connsiteY290" fmla="*/ 104422 h 534085"/>
                  <a:gd name="connsiteX291" fmla="*/ 608513 w 1534444"/>
                  <a:gd name="connsiteY291" fmla="*/ 44415 h 534085"/>
                  <a:gd name="connsiteX292" fmla="*/ 608513 w 1534444"/>
                  <a:gd name="connsiteY292" fmla="*/ 40605 h 534085"/>
                  <a:gd name="connsiteX293" fmla="*/ 603750 w 1534444"/>
                  <a:gd name="connsiteY293" fmla="*/ 39652 h 534085"/>
                  <a:gd name="connsiteX294" fmla="*/ 576128 w 1534444"/>
                  <a:gd name="connsiteY294" fmla="*/ 44415 h 534085"/>
                  <a:gd name="connsiteX295" fmla="*/ 565650 w 1534444"/>
                  <a:gd name="connsiteY295" fmla="*/ 54892 h 534085"/>
                  <a:gd name="connsiteX296" fmla="*/ 566603 w 1534444"/>
                  <a:gd name="connsiteY296" fmla="*/ 70132 h 534085"/>
                  <a:gd name="connsiteX297" fmla="*/ 561840 w 1534444"/>
                  <a:gd name="connsiteY297" fmla="*/ 76800 h 534085"/>
                  <a:gd name="connsiteX298" fmla="*/ 556125 w 1534444"/>
                  <a:gd name="connsiteY298" fmla="*/ 72037 h 534085"/>
                  <a:gd name="connsiteX299" fmla="*/ 550410 w 1534444"/>
                  <a:gd name="connsiteY299" fmla="*/ 41557 h 534085"/>
                  <a:gd name="connsiteX300" fmla="*/ 555173 w 1534444"/>
                  <a:gd name="connsiteY300" fmla="*/ 30127 h 534085"/>
                  <a:gd name="connsiteX301" fmla="*/ 563745 w 1534444"/>
                  <a:gd name="connsiteY301" fmla="*/ 28222 h 534085"/>
                  <a:gd name="connsiteX302" fmla="*/ 572318 w 1534444"/>
                  <a:gd name="connsiteY302" fmla="*/ 31080 h 534085"/>
                  <a:gd name="connsiteX303" fmla="*/ 611370 w 1534444"/>
                  <a:gd name="connsiteY303" fmla="*/ 24412 h 534085"/>
                  <a:gd name="connsiteX304" fmla="*/ 613275 w 1534444"/>
                  <a:gd name="connsiteY304" fmla="*/ 7267 h 534085"/>
                  <a:gd name="connsiteX305" fmla="*/ 622681 w 1534444"/>
                  <a:gd name="connsiteY305" fmla="*/ 4 h 5340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Lst>
                <a:rect l="l" t="t" r="r" b="b"/>
                <a:pathLst>
                  <a:path w="1534444" h="534085">
                    <a:moveTo>
                      <a:pt x="88447" y="438750"/>
                    </a:moveTo>
                    <a:cubicBezTo>
                      <a:pt x="93210" y="454943"/>
                      <a:pt x="95115" y="468278"/>
                      <a:pt x="95115" y="479708"/>
                    </a:cubicBezTo>
                    <a:cubicBezTo>
                      <a:pt x="93210" y="493995"/>
                      <a:pt x="86542" y="498758"/>
                      <a:pt x="75112" y="493043"/>
                    </a:cubicBezTo>
                    <a:cubicBezTo>
                      <a:pt x="72255" y="491138"/>
                      <a:pt x="70350" y="487328"/>
                      <a:pt x="71302" y="479708"/>
                    </a:cubicBezTo>
                    <a:cubicBezTo>
                      <a:pt x="72255" y="472088"/>
                      <a:pt x="75112" y="457800"/>
                      <a:pt x="80827" y="439703"/>
                    </a:cubicBezTo>
                    <a:cubicBezTo>
                      <a:pt x="83685" y="435893"/>
                      <a:pt x="86542" y="435893"/>
                      <a:pt x="88447" y="438750"/>
                    </a:cubicBezTo>
                    <a:close/>
                    <a:moveTo>
                      <a:pt x="64635" y="435893"/>
                    </a:moveTo>
                    <a:cubicBezTo>
                      <a:pt x="65587" y="436845"/>
                      <a:pt x="65587" y="438750"/>
                      <a:pt x="63682" y="442560"/>
                    </a:cubicBezTo>
                    <a:cubicBezTo>
                      <a:pt x="49395" y="466373"/>
                      <a:pt x="38917" y="477803"/>
                      <a:pt x="33202" y="477803"/>
                    </a:cubicBezTo>
                    <a:cubicBezTo>
                      <a:pt x="26535" y="480660"/>
                      <a:pt x="20820" y="477803"/>
                      <a:pt x="17010" y="470183"/>
                    </a:cubicBezTo>
                    <a:cubicBezTo>
                      <a:pt x="15105" y="463515"/>
                      <a:pt x="20820" y="457800"/>
                      <a:pt x="34155" y="452085"/>
                    </a:cubicBezTo>
                    <a:cubicBezTo>
                      <a:pt x="44632" y="449228"/>
                      <a:pt x="52252" y="445418"/>
                      <a:pt x="57967" y="438750"/>
                    </a:cubicBezTo>
                    <a:cubicBezTo>
                      <a:pt x="60825" y="435893"/>
                      <a:pt x="63682" y="434940"/>
                      <a:pt x="64635" y="435893"/>
                    </a:cubicBezTo>
                    <a:close/>
                    <a:moveTo>
                      <a:pt x="33202" y="414938"/>
                    </a:moveTo>
                    <a:cubicBezTo>
                      <a:pt x="37012" y="413985"/>
                      <a:pt x="39870" y="413985"/>
                      <a:pt x="41775" y="414938"/>
                    </a:cubicBezTo>
                    <a:cubicBezTo>
                      <a:pt x="42727" y="415890"/>
                      <a:pt x="41775" y="417795"/>
                      <a:pt x="38917" y="420653"/>
                    </a:cubicBezTo>
                    <a:cubicBezTo>
                      <a:pt x="36060" y="423510"/>
                      <a:pt x="34155" y="426368"/>
                      <a:pt x="31297" y="429225"/>
                    </a:cubicBezTo>
                    <a:cubicBezTo>
                      <a:pt x="20820" y="440655"/>
                      <a:pt x="11295" y="444465"/>
                      <a:pt x="3675" y="440655"/>
                    </a:cubicBezTo>
                    <a:cubicBezTo>
                      <a:pt x="-2040" y="433988"/>
                      <a:pt x="-1088" y="428273"/>
                      <a:pt x="6532" y="423510"/>
                    </a:cubicBezTo>
                    <a:cubicBezTo>
                      <a:pt x="15105" y="420653"/>
                      <a:pt x="23677" y="417795"/>
                      <a:pt x="33202" y="414938"/>
                    </a:cubicBezTo>
                    <a:close/>
                    <a:moveTo>
                      <a:pt x="1400040" y="406365"/>
                    </a:moveTo>
                    <a:cubicBezTo>
                      <a:pt x="1407660" y="406365"/>
                      <a:pt x="1412422" y="410175"/>
                      <a:pt x="1415280" y="417795"/>
                    </a:cubicBezTo>
                    <a:cubicBezTo>
                      <a:pt x="1415280" y="420652"/>
                      <a:pt x="1417185" y="425415"/>
                      <a:pt x="1421947" y="432082"/>
                    </a:cubicBezTo>
                    <a:cubicBezTo>
                      <a:pt x="1426710" y="439702"/>
                      <a:pt x="1430520" y="446370"/>
                      <a:pt x="1434330" y="452085"/>
                    </a:cubicBezTo>
                    <a:cubicBezTo>
                      <a:pt x="1435283" y="453990"/>
                      <a:pt x="1436235" y="453990"/>
                      <a:pt x="1436235" y="453990"/>
                    </a:cubicBezTo>
                    <a:cubicBezTo>
                      <a:pt x="1437188" y="453990"/>
                      <a:pt x="1439093" y="453037"/>
                      <a:pt x="1440045" y="450180"/>
                    </a:cubicBezTo>
                    <a:cubicBezTo>
                      <a:pt x="1442902" y="446370"/>
                      <a:pt x="1446713" y="447322"/>
                      <a:pt x="1450522" y="452085"/>
                    </a:cubicBezTo>
                    <a:cubicBezTo>
                      <a:pt x="1451475" y="457800"/>
                      <a:pt x="1453380" y="460657"/>
                      <a:pt x="1456238" y="460657"/>
                    </a:cubicBezTo>
                    <a:cubicBezTo>
                      <a:pt x="1459095" y="463515"/>
                      <a:pt x="1461000" y="463515"/>
                      <a:pt x="1463858" y="462562"/>
                    </a:cubicBezTo>
                    <a:cubicBezTo>
                      <a:pt x="1464810" y="460657"/>
                      <a:pt x="1464810" y="457800"/>
                      <a:pt x="1462905" y="453990"/>
                    </a:cubicBezTo>
                    <a:cubicBezTo>
                      <a:pt x="1457190" y="445417"/>
                      <a:pt x="1448618" y="436845"/>
                      <a:pt x="1437188" y="427320"/>
                    </a:cubicBezTo>
                    <a:cubicBezTo>
                      <a:pt x="1431472" y="423510"/>
                      <a:pt x="1429568" y="419700"/>
                      <a:pt x="1429568" y="414937"/>
                    </a:cubicBezTo>
                    <a:cubicBezTo>
                      <a:pt x="1430520" y="410175"/>
                      <a:pt x="1433377" y="409222"/>
                      <a:pt x="1439093" y="410175"/>
                    </a:cubicBezTo>
                    <a:cubicBezTo>
                      <a:pt x="1449570" y="415890"/>
                      <a:pt x="1456238" y="420652"/>
                      <a:pt x="1457190" y="428272"/>
                    </a:cubicBezTo>
                    <a:cubicBezTo>
                      <a:pt x="1461000" y="442560"/>
                      <a:pt x="1467668" y="454942"/>
                      <a:pt x="1478145" y="463515"/>
                    </a:cubicBezTo>
                    <a:cubicBezTo>
                      <a:pt x="1484813" y="470182"/>
                      <a:pt x="1485765" y="475897"/>
                      <a:pt x="1482908" y="481612"/>
                    </a:cubicBezTo>
                    <a:cubicBezTo>
                      <a:pt x="1476240" y="489232"/>
                      <a:pt x="1471477" y="490185"/>
                      <a:pt x="1465763" y="483517"/>
                    </a:cubicBezTo>
                    <a:cubicBezTo>
                      <a:pt x="1461000" y="475897"/>
                      <a:pt x="1456238" y="471135"/>
                      <a:pt x="1451475" y="468277"/>
                    </a:cubicBezTo>
                    <a:cubicBezTo>
                      <a:pt x="1448618" y="470182"/>
                      <a:pt x="1448618" y="473040"/>
                      <a:pt x="1449570" y="475897"/>
                    </a:cubicBezTo>
                    <a:cubicBezTo>
                      <a:pt x="1453380" y="485422"/>
                      <a:pt x="1461000" y="499710"/>
                      <a:pt x="1472430" y="516855"/>
                    </a:cubicBezTo>
                    <a:cubicBezTo>
                      <a:pt x="1473383" y="522570"/>
                      <a:pt x="1469572" y="523522"/>
                      <a:pt x="1462905" y="520665"/>
                    </a:cubicBezTo>
                    <a:cubicBezTo>
                      <a:pt x="1457190" y="514950"/>
                      <a:pt x="1450522" y="503520"/>
                      <a:pt x="1441950" y="485422"/>
                    </a:cubicBezTo>
                    <a:cubicBezTo>
                      <a:pt x="1440997" y="483517"/>
                      <a:pt x="1440045" y="482565"/>
                      <a:pt x="1439093" y="482565"/>
                    </a:cubicBezTo>
                    <a:cubicBezTo>
                      <a:pt x="1438140" y="482565"/>
                      <a:pt x="1437188" y="482565"/>
                      <a:pt x="1436235" y="484470"/>
                    </a:cubicBezTo>
                    <a:cubicBezTo>
                      <a:pt x="1421947" y="493995"/>
                      <a:pt x="1407660" y="493995"/>
                      <a:pt x="1394325" y="483517"/>
                    </a:cubicBezTo>
                    <a:cubicBezTo>
                      <a:pt x="1380990" y="472087"/>
                      <a:pt x="1375275" y="454942"/>
                      <a:pt x="1376227" y="434940"/>
                    </a:cubicBezTo>
                    <a:cubicBezTo>
                      <a:pt x="1376227" y="431130"/>
                      <a:pt x="1377180" y="429225"/>
                      <a:pt x="1379085" y="429225"/>
                    </a:cubicBezTo>
                    <a:cubicBezTo>
                      <a:pt x="1380990" y="429225"/>
                      <a:pt x="1382895" y="431130"/>
                      <a:pt x="1384800" y="433987"/>
                    </a:cubicBezTo>
                    <a:cubicBezTo>
                      <a:pt x="1392420" y="460657"/>
                      <a:pt x="1403850" y="471135"/>
                      <a:pt x="1418138" y="466372"/>
                    </a:cubicBezTo>
                    <a:cubicBezTo>
                      <a:pt x="1423852" y="465420"/>
                      <a:pt x="1425758" y="461610"/>
                      <a:pt x="1422900" y="457800"/>
                    </a:cubicBezTo>
                    <a:cubicBezTo>
                      <a:pt x="1416233" y="447322"/>
                      <a:pt x="1406708" y="434940"/>
                      <a:pt x="1393372" y="420652"/>
                    </a:cubicBezTo>
                    <a:cubicBezTo>
                      <a:pt x="1389563" y="416842"/>
                      <a:pt x="1388610" y="413032"/>
                      <a:pt x="1390515" y="410175"/>
                    </a:cubicBezTo>
                    <a:cubicBezTo>
                      <a:pt x="1392420" y="407317"/>
                      <a:pt x="1395277" y="406365"/>
                      <a:pt x="1400040" y="406365"/>
                    </a:cubicBezTo>
                    <a:close/>
                    <a:moveTo>
                      <a:pt x="97020" y="377790"/>
                    </a:moveTo>
                    <a:cubicBezTo>
                      <a:pt x="95115" y="376838"/>
                      <a:pt x="93210" y="376838"/>
                      <a:pt x="92257" y="378743"/>
                    </a:cubicBezTo>
                    <a:cubicBezTo>
                      <a:pt x="87495" y="384458"/>
                      <a:pt x="84637" y="390173"/>
                      <a:pt x="80827" y="393983"/>
                    </a:cubicBezTo>
                    <a:cubicBezTo>
                      <a:pt x="78922" y="398745"/>
                      <a:pt x="79875" y="402555"/>
                      <a:pt x="83685" y="405413"/>
                    </a:cubicBezTo>
                    <a:cubicBezTo>
                      <a:pt x="89400" y="408270"/>
                      <a:pt x="93210" y="408270"/>
                      <a:pt x="95115" y="404460"/>
                    </a:cubicBezTo>
                    <a:cubicBezTo>
                      <a:pt x="97972" y="400650"/>
                      <a:pt x="100830" y="395888"/>
                      <a:pt x="105592" y="390173"/>
                    </a:cubicBezTo>
                    <a:cubicBezTo>
                      <a:pt x="107497" y="388268"/>
                      <a:pt x="104640" y="383505"/>
                      <a:pt x="97020" y="377790"/>
                    </a:cubicBezTo>
                    <a:close/>
                    <a:moveTo>
                      <a:pt x="93210" y="357788"/>
                    </a:moveTo>
                    <a:cubicBezTo>
                      <a:pt x="98925" y="357788"/>
                      <a:pt x="102735" y="359693"/>
                      <a:pt x="106545" y="364455"/>
                    </a:cubicBezTo>
                    <a:cubicBezTo>
                      <a:pt x="110355" y="368265"/>
                      <a:pt x="114165" y="372075"/>
                      <a:pt x="117975" y="373980"/>
                    </a:cubicBezTo>
                    <a:cubicBezTo>
                      <a:pt x="128452" y="381600"/>
                      <a:pt x="131310" y="387315"/>
                      <a:pt x="126547" y="392078"/>
                    </a:cubicBezTo>
                    <a:cubicBezTo>
                      <a:pt x="124642" y="395888"/>
                      <a:pt x="121785" y="397793"/>
                      <a:pt x="117975" y="397793"/>
                    </a:cubicBezTo>
                    <a:cubicBezTo>
                      <a:pt x="117022" y="398745"/>
                      <a:pt x="117022" y="399698"/>
                      <a:pt x="116070" y="399698"/>
                    </a:cubicBezTo>
                    <a:cubicBezTo>
                      <a:pt x="115117" y="400650"/>
                      <a:pt x="114165" y="400650"/>
                      <a:pt x="114165" y="401603"/>
                    </a:cubicBezTo>
                    <a:cubicBezTo>
                      <a:pt x="108450" y="409223"/>
                      <a:pt x="106545" y="413033"/>
                      <a:pt x="106545" y="413985"/>
                    </a:cubicBezTo>
                    <a:cubicBezTo>
                      <a:pt x="104640" y="419700"/>
                      <a:pt x="103687" y="423510"/>
                      <a:pt x="102735" y="424463"/>
                    </a:cubicBezTo>
                    <a:cubicBezTo>
                      <a:pt x="100830" y="429225"/>
                      <a:pt x="96067" y="429225"/>
                      <a:pt x="88447" y="425415"/>
                    </a:cubicBezTo>
                    <a:cubicBezTo>
                      <a:pt x="83685" y="423510"/>
                      <a:pt x="78922" y="421605"/>
                      <a:pt x="75112" y="418748"/>
                    </a:cubicBezTo>
                    <a:cubicBezTo>
                      <a:pt x="71302" y="416843"/>
                      <a:pt x="67492" y="413985"/>
                      <a:pt x="63682" y="411128"/>
                    </a:cubicBezTo>
                    <a:cubicBezTo>
                      <a:pt x="58920" y="407318"/>
                      <a:pt x="58920" y="401603"/>
                      <a:pt x="61777" y="394935"/>
                    </a:cubicBezTo>
                    <a:lnTo>
                      <a:pt x="68445" y="390173"/>
                    </a:lnTo>
                    <a:cubicBezTo>
                      <a:pt x="69397" y="390173"/>
                      <a:pt x="70350" y="389220"/>
                      <a:pt x="71302" y="387315"/>
                    </a:cubicBezTo>
                    <a:cubicBezTo>
                      <a:pt x="74160" y="383505"/>
                      <a:pt x="77970" y="378743"/>
                      <a:pt x="82732" y="372075"/>
                    </a:cubicBezTo>
                    <a:cubicBezTo>
                      <a:pt x="83685" y="371123"/>
                      <a:pt x="84637" y="369218"/>
                      <a:pt x="85590" y="366360"/>
                    </a:cubicBezTo>
                    <a:cubicBezTo>
                      <a:pt x="86542" y="361598"/>
                      <a:pt x="88447" y="358740"/>
                      <a:pt x="93210" y="357788"/>
                    </a:cubicBezTo>
                    <a:close/>
                    <a:moveTo>
                      <a:pt x="1422900" y="357787"/>
                    </a:moveTo>
                    <a:cubicBezTo>
                      <a:pt x="1433377" y="354930"/>
                      <a:pt x="1439093" y="357787"/>
                      <a:pt x="1441950" y="368265"/>
                    </a:cubicBezTo>
                    <a:cubicBezTo>
                      <a:pt x="1440997" y="370170"/>
                      <a:pt x="1441950" y="373980"/>
                      <a:pt x="1444808" y="378742"/>
                    </a:cubicBezTo>
                    <a:cubicBezTo>
                      <a:pt x="1447665" y="384457"/>
                      <a:pt x="1451475" y="391125"/>
                      <a:pt x="1456238" y="397792"/>
                    </a:cubicBezTo>
                    <a:cubicBezTo>
                      <a:pt x="1457190" y="394935"/>
                      <a:pt x="1457190" y="390172"/>
                      <a:pt x="1459095" y="383505"/>
                    </a:cubicBezTo>
                    <a:cubicBezTo>
                      <a:pt x="1462905" y="373027"/>
                      <a:pt x="1469572" y="371122"/>
                      <a:pt x="1479097" y="378742"/>
                    </a:cubicBezTo>
                    <a:cubicBezTo>
                      <a:pt x="1481955" y="383505"/>
                      <a:pt x="1481955" y="389220"/>
                      <a:pt x="1478145" y="393982"/>
                    </a:cubicBezTo>
                    <a:cubicBezTo>
                      <a:pt x="1473383" y="399697"/>
                      <a:pt x="1467668" y="404460"/>
                      <a:pt x="1461952" y="408270"/>
                    </a:cubicBezTo>
                    <a:cubicBezTo>
                      <a:pt x="1466715" y="415890"/>
                      <a:pt x="1471477" y="424462"/>
                      <a:pt x="1477193" y="433987"/>
                    </a:cubicBezTo>
                    <a:cubicBezTo>
                      <a:pt x="1479097" y="430177"/>
                      <a:pt x="1481955" y="424462"/>
                      <a:pt x="1485765" y="416842"/>
                    </a:cubicBezTo>
                    <a:cubicBezTo>
                      <a:pt x="1491480" y="408270"/>
                      <a:pt x="1498147" y="408270"/>
                      <a:pt x="1505768" y="416842"/>
                    </a:cubicBezTo>
                    <a:cubicBezTo>
                      <a:pt x="1510530" y="423510"/>
                      <a:pt x="1507672" y="430177"/>
                      <a:pt x="1499100" y="434940"/>
                    </a:cubicBezTo>
                    <a:cubicBezTo>
                      <a:pt x="1494338" y="435892"/>
                      <a:pt x="1489575" y="437797"/>
                      <a:pt x="1484813" y="441607"/>
                    </a:cubicBezTo>
                    <a:cubicBezTo>
                      <a:pt x="1486718" y="444465"/>
                      <a:pt x="1487670" y="446370"/>
                      <a:pt x="1489575" y="449227"/>
                    </a:cubicBezTo>
                    <a:cubicBezTo>
                      <a:pt x="1492433" y="453990"/>
                      <a:pt x="1501005" y="453990"/>
                      <a:pt x="1516245" y="449227"/>
                    </a:cubicBezTo>
                    <a:cubicBezTo>
                      <a:pt x="1525770" y="444465"/>
                      <a:pt x="1531485" y="447322"/>
                      <a:pt x="1534343" y="456847"/>
                    </a:cubicBezTo>
                    <a:cubicBezTo>
                      <a:pt x="1535295" y="466372"/>
                      <a:pt x="1529580" y="469230"/>
                      <a:pt x="1517197" y="467325"/>
                    </a:cubicBezTo>
                    <a:cubicBezTo>
                      <a:pt x="1509577" y="465420"/>
                      <a:pt x="1503863" y="463515"/>
                      <a:pt x="1499100" y="463515"/>
                    </a:cubicBezTo>
                    <a:cubicBezTo>
                      <a:pt x="1505768" y="478755"/>
                      <a:pt x="1511483" y="489232"/>
                      <a:pt x="1517197" y="493995"/>
                    </a:cubicBezTo>
                    <a:cubicBezTo>
                      <a:pt x="1529580" y="503520"/>
                      <a:pt x="1531485" y="512092"/>
                      <a:pt x="1521960" y="519712"/>
                    </a:cubicBezTo>
                    <a:cubicBezTo>
                      <a:pt x="1513388" y="525427"/>
                      <a:pt x="1505768" y="529237"/>
                      <a:pt x="1501005" y="532095"/>
                    </a:cubicBezTo>
                    <a:cubicBezTo>
                      <a:pt x="1496243" y="534000"/>
                      <a:pt x="1492433" y="534952"/>
                      <a:pt x="1489575" y="533047"/>
                    </a:cubicBezTo>
                    <a:cubicBezTo>
                      <a:pt x="1483860" y="528285"/>
                      <a:pt x="1481955" y="525427"/>
                      <a:pt x="1485765" y="523522"/>
                    </a:cubicBezTo>
                    <a:cubicBezTo>
                      <a:pt x="1492433" y="519712"/>
                      <a:pt x="1499100" y="515902"/>
                      <a:pt x="1504815" y="512092"/>
                    </a:cubicBezTo>
                    <a:cubicBezTo>
                      <a:pt x="1508625" y="510187"/>
                      <a:pt x="1509577" y="507330"/>
                      <a:pt x="1507672" y="504472"/>
                    </a:cubicBezTo>
                    <a:cubicBezTo>
                      <a:pt x="1502910" y="493995"/>
                      <a:pt x="1492433" y="474945"/>
                      <a:pt x="1475288" y="446370"/>
                    </a:cubicBezTo>
                    <a:cubicBezTo>
                      <a:pt x="1456238" y="415890"/>
                      <a:pt x="1442902" y="395887"/>
                      <a:pt x="1435283" y="386362"/>
                    </a:cubicBezTo>
                    <a:cubicBezTo>
                      <a:pt x="1428615" y="376837"/>
                      <a:pt x="1420995" y="374932"/>
                      <a:pt x="1413375" y="380647"/>
                    </a:cubicBezTo>
                    <a:cubicBezTo>
                      <a:pt x="1409565" y="382552"/>
                      <a:pt x="1405755" y="385410"/>
                      <a:pt x="1400993" y="387315"/>
                    </a:cubicBezTo>
                    <a:cubicBezTo>
                      <a:pt x="1396230" y="389220"/>
                      <a:pt x="1393372" y="388267"/>
                      <a:pt x="1391468" y="385410"/>
                    </a:cubicBezTo>
                    <a:cubicBezTo>
                      <a:pt x="1389563" y="382552"/>
                      <a:pt x="1390515" y="379695"/>
                      <a:pt x="1394325" y="376837"/>
                    </a:cubicBezTo>
                    <a:cubicBezTo>
                      <a:pt x="1405755" y="368265"/>
                      <a:pt x="1415280" y="361597"/>
                      <a:pt x="1422900" y="357787"/>
                    </a:cubicBezTo>
                    <a:close/>
                    <a:moveTo>
                      <a:pt x="106545" y="277778"/>
                    </a:moveTo>
                    <a:cubicBezTo>
                      <a:pt x="107497" y="277778"/>
                      <a:pt x="108450" y="277778"/>
                      <a:pt x="110355" y="279683"/>
                    </a:cubicBezTo>
                    <a:cubicBezTo>
                      <a:pt x="118927" y="291113"/>
                      <a:pt x="120832" y="299685"/>
                      <a:pt x="114165" y="305400"/>
                    </a:cubicBezTo>
                    <a:cubicBezTo>
                      <a:pt x="111307" y="308258"/>
                      <a:pt x="107497" y="312068"/>
                      <a:pt x="101782" y="316830"/>
                    </a:cubicBezTo>
                    <a:cubicBezTo>
                      <a:pt x="100830" y="317783"/>
                      <a:pt x="100830" y="319688"/>
                      <a:pt x="102735" y="320640"/>
                    </a:cubicBezTo>
                    <a:cubicBezTo>
                      <a:pt x="114165" y="331118"/>
                      <a:pt x="134167" y="345405"/>
                      <a:pt x="162742" y="363503"/>
                    </a:cubicBezTo>
                    <a:cubicBezTo>
                      <a:pt x="177030" y="374933"/>
                      <a:pt x="179887" y="389220"/>
                      <a:pt x="171315" y="405413"/>
                    </a:cubicBezTo>
                    <a:cubicBezTo>
                      <a:pt x="159885" y="424463"/>
                      <a:pt x="146550" y="433988"/>
                      <a:pt x="132262" y="432083"/>
                    </a:cubicBezTo>
                    <a:cubicBezTo>
                      <a:pt x="129405" y="433035"/>
                      <a:pt x="126547" y="432083"/>
                      <a:pt x="125595" y="431130"/>
                    </a:cubicBezTo>
                    <a:cubicBezTo>
                      <a:pt x="123690" y="429225"/>
                      <a:pt x="124642" y="427320"/>
                      <a:pt x="126547" y="425415"/>
                    </a:cubicBezTo>
                    <a:cubicBezTo>
                      <a:pt x="136072" y="419700"/>
                      <a:pt x="143692" y="413033"/>
                      <a:pt x="148455" y="404460"/>
                    </a:cubicBezTo>
                    <a:cubicBezTo>
                      <a:pt x="155122" y="394935"/>
                      <a:pt x="153217" y="385410"/>
                      <a:pt x="143692" y="377790"/>
                    </a:cubicBezTo>
                    <a:cubicBezTo>
                      <a:pt x="129405" y="367313"/>
                      <a:pt x="110355" y="354930"/>
                      <a:pt x="86542" y="337785"/>
                    </a:cubicBezTo>
                    <a:cubicBezTo>
                      <a:pt x="84637" y="336833"/>
                      <a:pt x="82732" y="336833"/>
                      <a:pt x="81780" y="338738"/>
                    </a:cubicBezTo>
                    <a:cubicBezTo>
                      <a:pt x="62730" y="366360"/>
                      <a:pt x="52252" y="386363"/>
                      <a:pt x="50347" y="400650"/>
                    </a:cubicBezTo>
                    <a:cubicBezTo>
                      <a:pt x="48442" y="411128"/>
                      <a:pt x="43680" y="413033"/>
                      <a:pt x="37965" y="407318"/>
                    </a:cubicBezTo>
                    <a:cubicBezTo>
                      <a:pt x="30345" y="396840"/>
                      <a:pt x="30345" y="387315"/>
                      <a:pt x="38917" y="376838"/>
                    </a:cubicBezTo>
                    <a:cubicBezTo>
                      <a:pt x="39870" y="376838"/>
                      <a:pt x="41775" y="374933"/>
                      <a:pt x="43680" y="371123"/>
                    </a:cubicBezTo>
                    <a:cubicBezTo>
                      <a:pt x="48442" y="363503"/>
                      <a:pt x="54157" y="354930"/>
                      <a:pt x="59872" y="346358"/>
                    </a:cubicBezTo>
                    <a:cubicBezTo>
                      <a:pt x="65587" y="337785"/>
                      <a:pt x="71302" y="329213"/>
                      <a:pt x="77017" y="321593"/>
                    </a:cubicBezTo>
                    <a:cubicBezTo>
                      <a:pt x="94162" y="297780"/>
                      <a:pt x="103687" y="284445"/>
                      <a:pt x="104640" y="280635"/>
                    </a:cubicBezTo>
                    <a:cubicBezTo>
                      <a:pt x="105592" y="278730"/>
                      <a:pt x="105592" y="277778"/>
                      <a:pt x="106545" y="277778"/>
                    </a:cubicBezTo>
                    <a:close/>
                    <a:moveTo>
                      <a:pt x="1190490" y="152048"/>
                    </a:moveTo>
                    <a:cubicBezTo>
                      <a:pt x="1200967" y="150143"/>
                      <a:pt x="1210492" y="153000"/>
                      <a:pt x="1217160" y="161573"/>
                    </a:cubicBezTo>
                    <a:cubicBezTo>
                      <a:pt x="1219065" y="164430"/>
                      <a:pt x="1220970" y="166335"/>
                      <a:pt x="1224780" y="169193"/>
                    </a:cubicBezTo>
                    <a:cubicBezTo>
                      <a:pt x="1227637" y="172050"/>
                      <a:pt x="1232400" y="174908"/>
                      <a:pt x="1238115" y="178718"/>
                    </a:cubicBezTo>
                    <a:cubicBezTo>
                      <a:pt x="1243830" y="180623"/>
                      <a:pt x="1245735" y="180623"/>
                      <a:pt x="1247640" y="175860"/>
                    </a:cubicBezTo>
                    <a:cubicBezTo>
                      <a:pt x="1248592" y="173955"/>
                      <a:pt x="1249545" y="172050"/>
                      <a:pt x="1250497" y="168240"/>
                    </a:cubicBezTo>
                    <a:cubicBezTo>
                      <a:pt x="1252402" y="166335"/>
                      <a:pt x="1253355" y="163478"/>
                      <a:pt x="1255260" y="161573"/>
                    </a:cubicBezTo>
                    <a:cubicBezTo>
                      <a:pt x="1260022" y="154905"/>
                      <a:pt x="1266690" y="153953"/>
                      <a:pt x="1273357" y="159668"/>
                    </a:cubicBezTo>
                    <a:cubicBezTo>
                      <a:pt x="1280025" y="168240"/>
                      <a:pt x="1281930" y="175860"/>
                      <a:pt x="1276215" y="181575"/>
                    </a:cubicBezTo>
                    <a:cubicBezTo>
                      <a:pt x="1274310" y="183480"/>
                      <a:pt x="1272405" y="184433"/>
                      <a:pt x="1271452" y="186338"/>
                    </a:cubicBezTo>
                    <a:cubicBezTo>
                      <a:pt x="1269547" y="188243"/>
                      <a:pt x="1268595" y="189195"/>
                      <a:pt x="1266690" y="191100"/>
                    </a:cubicBezTo>
                    <a:cubicBezTo>
                      <a:pt x="1264785" y="193005"/>
                      <a:pt x="1264785" y="194910"/>
                      <a:pt x="1267642" y="196815"/>
                    </a:cubicBezTo>
                    <a:cubicBezTo>
                      <a:pt x="1269547" y="198720"/>
                      <a:pt x="1274310" y="203483"/>
                      <a:pt x="1281930" y="209198"/>
                    </a:cubicBezTo>
                    <a:cubicBezTo>
                      <a:pt x="1289550" y="215865"/>
                      <a:pt x="1299075" y="223485"/>
                      <a:pt x="1309552" y="232058"/>
                    </a:cubicBezTo>
                    <a:cubicBezTo>
                      <a:pt x="1312410" y="235868"/>
                      <a:pt x="1312410" y="238725"/>
                      <a:pt x="1310505" y="242535"/>
                    </a:cubicBezTo>
                    <a:cubicBezTo>
                      <a:pt x="1308600" y="245393"/>
                      <a:pt x="1305742" y="245393"/>
                      <a:pt x="1301932" y="242535"/>
                    </a:cubicBezTo>
                    <a:cubicBezTo>
                      <a:pt x="1298122" y="240630"/>
                      <a:pt x="1282882" y="230153"/>
                      <a:pt x="1255260" y="209198"/>
                    </a:cubicBezTo>
                    <a:cubicBezTo>
                      <a:pt x="1253355" y="208245"/>
                      <a:pt x="1251450" y="208245"/>
                      <a:pt x="1251450" y="208245"/>
                    </a:cubicBezTo>
                    <a:cubicBezTo>
                      <a:pt x="1250497" y="209198"/>
                      <a:pt x="1249545" y="210150"/>
                      <a:pt x="1250497" y="211103"/>
                    </a:cubicBezTo>
                    <a:cubicBezTo>
                      <a:pt x="1258117" y="246345"/>
                      <a:pt x="1272405" y="277778"/>
                      <a:pt x="1295265" y="307305"/>
                    </a:cubicBezTo>
                    <a:cubicBezTo>
                      <a:pt x="1298122" y="312068"/>
                      <a:pt x="1297170" y="314925"/>
                      <a:pt x="1291455" y="316830"/>
                    </a:cubicBezTo>
                    <a:cubicBezTo>
                      <a:pt x="1264785" y="322545"/>
                      <a:pt x="1249545" y="315878"/>
                      <a:pt x="1246687" y="296828"/>
                    </a:cubicBezTo>
                    <a:cubicBezTo>
                      <a:pt x="1244782" y="266348"/>
                      <a:pt x="1241925" y="239678"/>
                      <a:pt x="1239067" y="218723"/>
                    </a:cubicBezTo>
                    <a:cubicBezTo>
                      <a:pt x="1206682" y="238725"/>
                      <a:pt x="1176202" y="241583"/>
                      <a:pt x="1146675" y="225390"/>
                    </a:cubicBezTo>
                    <a:cubicBezTo>
                      <a:pt x="1127625" y="216818"/>
                      <a:pt x="1120005" y="204435"/>
                      <a:pt x="1121910" y="190148"/>
                    </a:cubicBezTo>
                    <a:cubicBezTo>
                      <a:pt x="1122862" y="186338"/>
                      <a:pt x="1124767" y="185385"/>
                      <a:pt x="1127625" y="186338"/>
                    </a:cubicBezTo>
                    <a:cubicBezTo>
                      <a:pt x="1172392" y="218723"/>
                      <a:pt x="1205730" y="221580"/>
                      <a:pt x="1229542" y="194910"/>
                    </a:cubicBezTo>
                    <a:cubicBezTo>
                      <a:pt x="1230495" y="193005"/>
                      <a:pt x="1230495" y="191100"/>
                      <a:pt x="1228590" y="190148"/>
                    </a:cubicBezTo>
                    <a:cubicBezTo>
                      <a:pt x="1214302" y="180623"/>
                      <a:pt x="1201920" y="173003"/>
                      <a:pt x="1190490" y="168240"/>
                    </a:cubicBezTo>
                    <a:cubicBezTo>
                      <a:pt x="1184775" y="165383"/>
                      <a:pt x="1180965" y="162525"/>
                      <a:pt x="1180965" y="158715"/>
                    </a:cubicBezTo>
                    <a:cubicBezTo>
                      <a:pt x="1180965" y="154905"/>
                      <a:pt x="1184775" y="153000"/>
                      <a:pt x="1190490" y="152048"/>
                    </a:cubicBezTo>
                    <a:close/>
                    <a:moveTo>
                      <a:pt x="266565" y="137760"/>
                    </a:moveTo>
                    <a:cubicBezTo>
                      <a:pt x="277043" y="133950"/>
                      <a:pt x="284663" y="134902"/>
                      <a:pt x="287520" y="140617"/>
                    </a:cubicBezTo>
                    <a:cubicBezTo>
                      <a:pt x="292283" y="152047"/>
                      <a:pt x="297045" y="163477"/>
                      <a:pt x="303713" y="173002"/>
                    </a:cubicBezTo>
                    <a:lnTo>
                      <a:pt x="314190" y="189195"/>
                    </a:lnTo>
                    <a:cubicBezTo>
                      <a:pt x="317048" y="193957"/>
                      <a:pt x="320858" y="200625"/>
                      <a:pt x="327525" y="210150"/>
                    </a:cubicBezTo>
                    <a:cubicBezTo>
                      <a:pt x="335145" y="219675"/>
                      <a:pt x="339908" y="226342"/>
                      <a:pt x="342765" y="230152"/>
                    </a:cubicBezTo>
                    <a:cubicBezTo>
                      <a:pt x="345623" y="234915"/>
                      <a:pt x="344670" y="239677"/>
                      <a:pt x="339908" y="244440"/>
                    </a:cubicBezTo>
                    <a:cubicBezTo>
                      <a:pt x="334193" y="251107"/>
                      <a:pt x="329430" y="252060"/>
                      <a:pt x="325620" y="246345"/>
                    </a:cubicBezTo>
                    <a:cubicBezTo>
                      <a:pt x="322763" y="240630"/>
                      <a:pt x="320858" y="238725"/>
                      <a:pt x="319905" y="239677"/>
                    </a:cubicBezTo>
                    <a:cubicBezTo>
                      <a:pt x="318953" y="240630"/>
                      <a:pt x="312285" y="248250"/>
                      <a:pt x="299903" y="264442"/>
                    </a:cubicBezTo>
                    <a:cubicBezTo>
                      <a:pt x="294188" y="271110"/>
                      <a:pt x="290378" y="275872"/>
                      <a:pt x="287520" y="277777"/>
                    </a:cubicBezTo>
                    <a:cubicBezTo>
                      <a:pt x="282758" y="283492"/>
                      <a:pt x="277043" y="284445"/>
                      <a:pt x="271328" y="279682"/>
                    </a:cubicBezTo>
                    <a:cubicBezTo>
                      <a:pt x="264660" y="273015"/>
                      <a:pt x="263708" y="267300"/>
                      <a:pt x="268470" y="262537"/>
                    </a:cubicBezTo>
                    <a:cubicBezTo>
                      <a:pt x="276090" y="256822"/>
                      <a:pt x="285615" y="250155"/>
                      <a:pt x="297998" y="240630"/>
                    </a:cubicBezTo>
                    <a:cubicBezTo>
                      <a:pt x="309428" y="231105"/>
                      <a:pt x="313238" y="225390"/>
                      <a:pt x="311333" y="222532"/>
                    </a:cubicBezTo>
                    <a:lnTo>
                      <a:pt x="290378" y="188242"/>
                    </a:lnTo>
                    <a:cubicBezTo>
                      <a:pt x="289425" y="186337"/>
                      <a:pt x="287520" y="186337"/>
                      <a:pt x="285615" y="187290"/>
                    </a:cubicBezTo>
                    <a:lnTo>
                      <a:pt x="266565" y="199672"/>
                    </a:lnTo>
                    <a:cubicBezTo>
                      <a:pt x="263708" y="201577"/>
                      <a:pt x="260850" y="205387"/>
                      <a:pt x="256088" y="212055"/>
                    </a:cubicBezTo>
                    <a:cubicBezTo>
                      <a:pt x="252278" y="217770"/>
                      <a:pt x="249420" y="220627"/>
                      <a:pt x="245610" y="220627"/>
                    </a:cubicBezTo>
                    <a:cubicBezTo>
                      <a:pt x="240848" y="218722"/>
                      <a:pt x="239895" y="213960"/>
                      <a:pt x="240848" y="204435"/>
                    </a:cubicBezTo>
                    <a:cubicBezTo>
                      <a:pt x="241800" y="195862"/>
                      <a:pt x="246563" y="190147"/>
                      <a:pt x="254183" y="190147"/>
                    </a:cubicBezTo>
                    <a:lnTo>
                      <a:pt x="273233" y="177765"/>
                    </a:lnTo>
                    <a:cubicBezTo>
                      <a:pt x="276090" y="176812"/>
                      <a:pt x="277043" y="173955"/>
                      <a:pt x="275138" y="170145"/>
                    </a:cubicBezTo>
                    <a:cubicBezTo>
                      <a:pt x="272280" y="166335"/>
                      <a:pt x="267518" y="160620"/>
                      <a:pt x="262755" y="153000"/>
                    </a:cubicBezTo>
                    <a:cubicBezTo>
                      <a:pt x="258945" y="147285"/>
                      <a:pt x="260850" y="142522"/>
                      <a:pt x="266565" y="137760"/>
                    </a:cubicBezTo>
                    <a:close/>
                    <a:moveTo>
                      <a:pt x="374198" y="97755"/>
                    </a:moveTo>
                    <a:cubicBezTo>
                      <a:pt x="381818" y="100612"/>
                      <a:pt x="384675" y="106327"/>
                      <a:pt x="381818" y="114900"/>
                    </a:cubicBezTo>
                    <a:cubicBezTo>
                      <a:pt x="374198" y="128235"/>
                      <a:pt x="361815" y="142522"/>
                      <a:pt x="341813" y="157762"/>
                    </a:cubicBezTo>
                    <a:cubicBezTo>
                      <a:pt x="340860" y="158715"/>
                      <a:pt x="340860" y="160620"/>
                      <a:pt x="341813" y="161572"/>
                    </a:cubicBezTo>
                    <a:lnTo>
                      <a:pt x="359910" y="191100"/>
                    </a:lnTo>
                    <a:cubicBezTo>
                      <a:pt x="365625" y="200625"/>
                      <a:pt x="378960" y="199672"/>
                      <a:pt x="398963" y="187290"/>
                    </a:cubicBezTo>
                    <a:cubicBezTo>
                      <a:pt x="408488" y="181575"/>
                      <a:pt x="419918" y="169192"/>
                      <a:pt x="433253" y="150142"/>
                    </a:cubicBezTo>
                    <a:cubicBezTo>
                      <a:pt x="434205" y="148237"/>
                      <a:pt x="435158" y="148237"/>
                      <a:pt x="435158" y="151095"/>
                    </a:cubicBezTo>
                    <a:cubicBezTo>
                      <a:pt x="435158" y="153000"/>
                      <a:pt x="436110" y="153952"/>
                      <a:pt x="436110" y="155857"/>
                    </a:cubicBezTo>
                    <a:cubicBezTo>
                      <a:pt x="439920" y="172050"/>
                      <a:pt x="439920" y="183480"/>
                      <a:pt x="435158" y="189195"/>
                    </a:cubicBezTo>
                    <a:cubicBezTo>
                      <a:pt x="432300" y="194910"/>
                      <a:pt x="422775" y="200625"/>
                      <a:pt x="408488" y="205387"/>
                    </a:cubicBezTo>
                    <a:cubicBezTo>
                      <a:pt x="400868" y="209197"/>
                      <a:pt x="394200" y="212055"/>
                      <a:pt x="389438" y="213960"/>
                    </a:cubicBezTo>
                    <a:cubicBezTo>
                      <a:pt x="385628" y="215865"/>
                      <a:pt x="382770" y="216817"/>
                      <a:pt x="380865" y="216817"/>
                    </a:cubicBezTo>
                    <a:cubicBezTo>
                      <a:pt x="366578" y="224437"/>
                      <a:pt x="356100" y="220627"/>
                      <a:pt x="347528" y="206340"/>
                    </a:cubicBezTo>
                    <a:lnTo>
                      <a:pt x="313238" y="151095"/>
                    </a:lnTo>
                    <a:cubicBezTo>
                      <a:pt x="309428" y="146332"/>
                      <a:pt x="304665" y="139665"/>
                      <a:pt x="298950" y="131092"/>
                    </a:cubicBezTo>
                    <a:cubicBezTo>
                      <a:pt x="295140" y="124425"/>
                      <a:pt x="296093" y="118710"/>
                      <a:pt x="300855" y="112995"/>
                    </a:cubicBezTo>
                    <a:cubicBezTo>
                      <a:pt x="308475" y="109185"/>
                      <a:pt x="313238" y="110137"/>
                      <a:pt x="317048" y="114900"/>
                    </a:cubicBezTo>
                    <a:cubicBezTo>
                      <a:pt x="321810" y="126330"/>
                      <a:pt x="328478" y="136807"/>
                      <a:pt x="336098" y="148237"/>
                    </a:cubicBezTo>
                    <a:cubicBezTo>
                      <a:pt x="337050" y="151095"/>
                      <a:pt x="338955" y="152047"/>
                      <a:pt x="338955" y="150142"/>
                    </a:cubicBezTo>
                    <a:cubicBezTo>
                      <a:pt x="349433" y="137760"/>
                      <a:pt x="357053" y="124425"/>
                      <a:pt x="360863" y="108232"/>
                    </a:cubicBezTo>
                    <a:cubicBezTo>
                      <a:pt x="362768" y="100612"/>
                      <a:pt x="366578" y="97755"/>
                      <a:pt x="374198" y="97755"/>
                    </a:cubicBezTo>
                    <a:close/>
                    <a:moveTo>
                      <a:pt x="625658" y="71085"/>
                    </a:moveTo>
                    <a:cubicBezTo>
                      <a:pt x="625658" y="76800"/>
                      <a:pt x="625658" y="85372"/>
                      <a:pt x="625658" y="94897"/>
                    </a:cubicBezTo>
                    <a:cubicBezTo>
                      <a:pt x="626610" y="98707"/>
                      <a:pt x="626610" y="101565"/>
                      <a:pt x="626610" y="102517"/>
                    </a:cubicBezTo>
                    <a:cubicBezTo>
                      <a:pt x="628515" y="109185"/>
                      <a:pt x="632325" y="111090"/>
                      <a:pt x="637088" y="108232"/>
                    </a:cubicBezTo>
                    <a:cubicBezTo>
                      <a:pt x="650423" y="101565"/>
                      <a:pt x="660900" y="94897"/>
                      <a:pt x="667568" y="86325"/>
                    </a:cubicBezTo>
                    <a:cubicBezTo>
                      <a:pt x="656138" y="81562"/>
                      <a:pt x="641850" y="75847"/>
                      <a:pt x="625658" y="71085"/>
                    </a:cubicBezTo>
                    <a:close/>
                    <a:moveTo>
                      <a:pt x="1023803" y="60607"/>
                    </a:moveTo>
                    <a:cubicBezTo>
                      <a:pt x="1028565" y="66322"/>
                      <a:pt x="1028565" y="73942"/>
                      <a:pt x="1023803" y="82515"/>
                    </a:cubicBezTo>
                    <a:cubicBezTo>
                      <a:pt x="1013325" y="93945"/>
                      <a:pt x="998085" y="102517"/>
                      <a:pt x="978083" y="106327"/>
                    </a:cubicBezTo>
                    <a:cubicBezTo>
                      <a:pt x="975225" y="106327"/>
                      <a:pt x="973320" y="106327"/>
                      <a:pt x="973320" y="105375"/>
                    </a:cubicBezTo>
                    <a:cubicBezTo>
                      <a:pt x="971415" y="103470"/>
                      <a:pt x="972368" y="102517"/>
                      <a:pt x="974273" y="100612"/>
                    </a:cubicBezTo>
                    <a:cubicBezTo>
                      <a:pt x="988560" y="87277"/>
                      <a:pt x="999990" y="74895"/>
                      <a:pt x="1009515" y="63465"/>
                    </a:cubicBezTo>
                    <a:cubicBezTo>
                      <a:pt x="1013325" y="58702"/>
                      <a:pt x="1018088" y="57750"/>
                      <a:pt x="1023803" y="60607"/>
                    </a:cubicBezTo>
                    <a:close/>
                    <a:moveTo>
                      <a:pt x="886643" y="21555"/>
                    </a:moveTo>
                    <a:cubicBezTo>
                      <a:pt x="895215" y="21555"/>
                      <a:pt x="899025" y="26317"/>
                      <a:pt x="899978" y="35842"/>
                    </a:cubicBezTo>
                    <a:cubicBezTo>
                      <a:pt x="899978" y="56797"/>
                      <a:pt x="900930" y="72990"/>
                      <a:pt x="904740" y="81562"/>
                    </a:cubicBezTo>
                    <a:cubicBezTo>
                      <a:pt x="905693" y="84420"/>
                      <a:pt x="905693" y="87277"/>
                      <a:pt x="903788" y="88229"/>
                    </a:cubicBezTo>
                    <a:cubicBezTo>
                      <a:pt x="902835" y="89182"/>
                      <a:pt x="900930" y="89182"/>
                      <a:pt x="898073" y="86325"/>
                    </a:cubicBezTo>
                    <a:cubicBezTo>
                      <a:pt x="882833" y="73942"/>
                      <a:pt x="875213" y="57750"/>
                      <a:pt x="876165" y="38700"/>
                    </a:cubicBezTo>
                    <a:cubicBezTo>
                      <a:pt x="876165" y="27270"/>
                      <a:pt x="879975" y="21555"/>
                      <a:pt x="886643" y="21555"/>
                    </a:cubicBezTo>
                    <a:close/>
                    <a:moveTo>
                      <a:pt x="943793" y="10125"/>
                    </a:moveTo>
                    <a:cubicBezTo>
                      <a:pt x="951413" y="12982"/>
                      <a:pt x="953318" y="18697"/>
                      <a:pt x="949508" y="27270"/>
                    </a:cubicBezTo>
                    <a:cubicBezTo>
                      <a:pt x="945698" y="34890"/>
                      <a:pt x="940935" y="52987"/>
                      <a:pt x="935220" y="82515"/>
                    </a:cubicBezTo>
                    <a:cubicBezTo>
                      <a:pt x="934268" y="92992"/>
                      <a:pt x="933315" y="98707"/>
                      <a:pt x="932363" y="102517"/>
                    </a:cubicBezTo>
                    <a:cubicBezTo>
                      <a:pt x="931410" y="105375"/>
                      <a:pt x="932363" y="106327"/>
                      <a:pt x="934268" y="106327"/>
                    </a:cubicBezTo>
                    <a:cubicBezTo>
                      <a:pt x="937125" y="107279"/>
                      <a:pt x="939983" y="108232"/>
                      <a:pt x="943793" y="108232"/>
                    </a:cubicBezTo>
                    <a:cubicBezTo>
                      <a:pt x="945698" y="109185"/>
                      <a:pt x="946650" y="108232"/>
                      <a:pt x="946650" y="105375"/>
                    </a:cubicBezTo>
                    <a:lnTo>
                      <a:pt x="964748" y="26317"/>
                    </a:lnTo>
                    <a:cubicBezTo>
                      <a:pt x="966653" y="16792"/>
                      <a:pt x="970463" y="12982"/>
                      <a:pt x="977130" y="14887"/>
                    </a:cubicBezTo>
                    <a:cubicBezTo>
                      <a:pt x="986655" y="18697"/>
                      <a:pt x="989513" y="25365"/>
                      <a:pt x="986655" y="36795"/>
                    </a:cubicBezTo>
                    <a:cubicBezTo>
                      <a:pt x="979988" y="55845"/>
                      <a:pt x="972368" y="80610"/>
                      <a:pt x="965700" y="109185"/>
                    </a:cubicBezTo>
                    <a:cubicBezTo>
                      <a:pt x="965700" y="111090"/>
                      <a:pt x="965700" y="112042"/>
                      <a:pt x="967605" y="112995"/>
                    </a:cubicBezTo>
                    <a:cubicBezTo>
                      <a:pt x="972368" y="114900"/>
                      <a:pt x="980940" y="116804"/>
                      <a:pt x="993323" y="120615"/>
                    </a:cubicBezTo>
                    <a:cubicBezTo>
                      <a:pt x="1006658" y="123472"/>
                      <a:pt x="1022850" y="127282"/>
                      <a:pt x="1040948" y="132045"/>
                    </a:cubicBezTo>
                    <a:cubicBezTo>
                      <a:pt x="1045710" y="133950"/>
                      <a:pt x="1046663" y="136807"/>
                      <a:pt x="1042853" y="140617"/>
                    </a:cubicBezTo>
                    <a:cubicBezTo>
                      <a:pt x="1028565" y="157762"/>
                      <a:pt x="1011420" y="159667"/>
                      <a:pt x="990465" y="146332"/>
                    </a:cubicBezTo>
                    <a:cubicBezTo>
                      <a:pt x="938078" y="119662"/>
                      <a:pt x="889500" y="110137"/>
                      <a:pt x="846638" y="115852"/>
                    </a:cubicBezTo>
                    <a:cubicBezTo>
                      <a:pt x="839970" y="116804"/>
                      <a:pt x="836160" y="115852"/>
                      <a:pt x="833303" y="112995"/>
                    </a:cubicBezTo>
                    <a:cubicBezTo>
                      <a:pt x="831398" y="109185"/>
                      <a:pt x="832350" y="104422"/>
                      <a:pt x="837113" y="100612"/>
                    </a:cubicBezTo>
                    <a:cubicBezTo>
                      <a:pt x="845685" y="91087"/>
                      <a:pt x="857115" y="88229"/>
                      <a:pt x="871403" y="92992"/>
                    </a:cubicBezTo>
                    <a:cubicBezTo>
                      <a:pt x="892358" y="97754"/>
                      <a:pt x="904740" y="100612"/>
                      <a:pt x="909503" y="99660"/>
                    </a:cubicBezTo>
                    <a:cubicBezTo>
                      <a:pt x="911408" y="99660"/>
                      <a:pt x="912360" y="98707"/>
                      <a:pt x="913313" y="96802"/>
                    </a:cubicBezTo>
                    <a:cubicBezTo>
                      <a:pt x="916170" y="80610"/>
                      <a:pt x="919028" y="65370"/>
                      <a:pt x="920933" y="52035"/>
                    </a:cubicBezTo>
                    <a:cubicBezTo>
                      <a:pt x="923790" y="37747"/>
                      <a:pt x="925695" y="27270"/>
                      <a:pt x="926648" y="20602"/>
                    </a:cubicBezTo>
                    <a:cubicBezTo>
                      <a:pt x="926648" y="12030"/>
                      <a:pt x="932363" y="8219"/>
                      <a:pt x="943793" y="10125"/>
                    </a:cubicBezTo>
                    <a:close/>
                    <a:moveTo>
                      <a:pt x="622681" y="4"/>
                    </a:moveTo>
                    <a:cubicBezTo>
                      <a:pt x="626134" y="-115"/>
                      <a:pt x="629944" y="2028"/>
                      <a:pt x="634230" y="6315"/>
                    </a:cubicBezTo>
                    <a:cubicBezTo>
                      <a:pt x="634230" y="11077"/>
                      <a:pt x="634230" y="14887"/>
                      <a:pt x="634230" y="17745"/>
                    </a:cubicBezTo>
                    <a:cubicBezTo>
                      <a:pt x="633278" y="20602"/>
                      <a:pt x="634230" y="21555"/>
                      <a:pt x="638993" y="20602"/>
                    </a:cubicBezTo>
                    <a:cubicBezTo>
                      <a:pt x="648518" y="18697"/>
                      <a:pt x="655185" y="18697"/>
                      <a:pt x="659948" y="17745"/>
                    </a:cubicBezTo>
                    <a:cubicBezTo>
                      <a:pt x="665663" y="16792"/>
                      <a:pt x="671378" y="15840"/>
                      <a:pt x="677093" y="14887"/>
                    </a:cubicBezTo>
                    <a:cubicBezTo>
                      <a:pt x="685665" y="6315"/>
                      <a:pt x="693285" y="5362"/>
                      <a:pt x="700905" y="12982"/>
                    </a:cubicBezTo>
                    <a:cubicBezTo>
                      <a:pt x="704715" y="17745"/>
                      <a:pt x="706620" y="27270"/>
                      <a:pt x="705668" y="40605"/>
                    </a:cubicBezTo>
                    <a:cubicBezTo>
                      <a:pt x="705668" y="49177"/>
                      <a:pt x="702810" y="52987"/>
                      <a:pt x="699000" y="52035"/>
                    </a:cubicBezTo>
                    <a:cubicBezTo>
                      <a:pt x="695190" y="52987"/>
                      <a:pt x="693285" y="50130"/>
                      <a:pt x="692333" y="44415"/>
                    </a:cubicBezTo>
                    <a:cubicBezTo>
                      <a:pt x="691380" y="32032"/>
                      <a:pt x="687570" y="26317"/>
                      <a:pt x="680903" y="27270"/>
                    </a:cubicBezTo>
                    <a:cubicBezTo>
                      <a:pt x="676140" y="27270"/>
                      <a:pt x="669473" y="28222"/>
                      <a:pt x="663758" y="29175"/>
                    </a:cubicBezTo>
                    <a:cubicBezTo>
                      <a:pt x="657090" y="30127"/>
                      <a:pt x="648518" y="32032"/>
                      <a:pt x="636135" y="33937"/>
                    </a:cubicBezTo>
                    <a:cubicBezTo>
                      <a:pt x="632325" y="34890"/>
                      <a:pt x="630420" y="35842"/>
                      <a:pt x="628515" y="38700"/>
                    </a:cubicBezTo>
                    <a:cubicBezTo>
                      <a:pt x="624705" y="47272"/>
                      <a:pt x="621848" y="52035"/>
                      <a:pt x="619943" y="53940"/>
                    </a:cubicBezTo>
                    <a:cubicBezTo>
                      <a:pt x="622800" y="54892"/>
                      <a:pt x="624705" y="57750"/>
                      <a:pt x="624705" y="63465"/>
                    </a:cubicBezTo>
                    <a:cubicBezTo>
                      <a:pt x="626610" y="61560"/>
                      <a:pt x="633278" y="61560"/>
                      <a:pt x="643755" y="64417"/>
                    </a:cubicBezTo>
                    <a:cubicBezTo>
                      <a:pt x="647565" y="56797"/>
                      <a:pt x="651375" y="49177"/>
                      <a:pt x="654233" y="41557"/>
                    </a:cubicBezTo>
                    <a:cubicBezTo>
                      <a:pt x="654233" y="39652"/>
                      <a:pt x="655185" y="37747"/>
                      <a:pt x="658043" y="36795"/>
                    </a:cubicBezTo>
                    <a:cubicBezTo>
                      <a:pt x="669473" y="38700"/>
                      <a:pt x="674235" y="43462"/>
                      <a:pt x="671378" y="52035"/>
                    </a:cubicBezTo>
                    <a:cubicBezTo>
                      <a:pt x="667568" y="57750"/>
                      <a:pt x="660900" y="62512"/>
                      <a:pt x="651375" y="66322"/>
                    </a:cubicBezTo>
                    <a:cubicBezTo>
                      <a:pt x="671378" y="73942"/>
                      <a:pt x="699953" y="78705"/>
                      <a:pt x="736148" y="79657"/>
                    </a:cubicBezTo>
                    <a:cubicBezTo>
                      <a:pt x="738053" y="79657"/>
                      <a:pt x="739958" y="80610"/>
                      <a:pt x="739958" y="84420"/>
                    </a:cubicBezTo>
                    <a:cubicBezTo>
                      <a:pt x="736148" y="95850"/>
                      <a:pt x="731385" y="102517"/>
                      <a:pt x="725670" y="106327"/>
                    </a:cubicBezTo>
                    <a:cubicBezTo>
                      <a:pt x="718050" y="112042"/>
                      <a:pt x="706620" y="111090"/>
                      <a:pt x="693285" y="102517"/>
                    </a:cubicBezTo>
                    <a:cubicBezTo>
                      <a:pt x="684713" y="98707"/>
                      <a:pt x="677093" y="93945"/>
                      <a:pt x="670425" y="88230"/>
                    </a:cubicBezTo>
                    <a:cubicBezTo>
                      <a:pt x="666615" y="99660"/>
                      <a:pt x="659948" y="110137"/>
                      <a:pt x="650423" y="119662"/>
                    </a:cubicBezTo>
                    <a:cubicBezTo>
                      <a:pt x="639945" y="129187"/>
                      <a:pt x="630420" y="134902"/>
                      <a:pt x="621848" y="136807"/>
                    </a:cubicBezTo>
                    <a:cubicBezTo>
                      <a:pt x="612323" y="135855"/>
                      <a:pt x="607560" y="131092"/>
                      <a:pt x="607560" y="123472"/>
                    </a:cubicBezTo>
                    <a:cubicBezTo>
                      <a:pt x="612323" y="112042"/>
                      <a:pt x="612323" y="97755"/>
                      <a:pt x="609465" y="78705"/>
                    </a:cubicBezTo>
                    <a:cubicBezTo>
                      <a:pt x="608513" y="77752"/>
                      <a:pt x="607560" y="76800"/>
                      <a:pt x="607560" y="76800"/>
                    </a:cubicBezTo>
                    <a:cubicBezTo>
                      <a:pt x="606608" y="76800"/>
                      <a:pt x="606608" y="77752"/>
                      <a:pt x="605655" y="77752"/>
                    </a:cubicBezTo>
                    <a:cubicBezTo>
                      <a:pt x="579938" y="104422"/>
                      <a:pt x="560888" y="119662"/>
                      <a:pt x="549458" y="122520"/>
                    </a:cubicBezTo>
                    <a:cubicBezTo>
                      <a:pt x="538980" y="122520"/>
                      <a:pt x="532313" y="118710"/>
                      <a:pt x="529455" y="110137"/>
                    </a:cubicBezTo>
                    <a:cubicBezTo>
                      <a:pt x="528503" y="108232"/>
                      <a:pt x="531360" y="106327"/>
                      <a:pt x="536123" y="104422"/>
                    </a:cubicBezTo>
                    <a:cubicBezTo>
                      <a:pt x="570413" y="91087"/>
                      <a:pt x="595178" y="71085"/>
                      <a:pt x="608513" y="44415"/>
                    </a:cubicBezTo>
                    <a:cubicBezTo>
                      <a:pt x="609465" y="42510"/>
                      <a:pt x="609465" y="41557"/>
                      <a:pt x="608513" y="40605"/>
                    </a:cubicBezTo>
                    <a:cubicBezTo>
                      <a:pt x="607560" y="39652"/>
                      <a:pt x="606608" y="39652"/>
                      <a:pt x="603750" y="39652"/>
                    </a:cubicBezTo>
                    <a:cubicBezTo>
                      <a:pt x="591368" y="41557"/>
                      <a:pt x="582795" y="43462"/>
                      <a:pt x="576128" y="44415"/>
                    </a:cubicBezTo>
                    <a:cubicBezTo>
                      <a:pt x="569460" y="46320"/>
                      <a:pt x="565650" y="50130"/>
                      <a:pt x="565650" y="54892"/>
                    </a:cubicBezTo>
                    <a:cubicBezTo>
                      <a:pt x="565650" y="56797"/>
                      <a:pt x="566603" y="62512"/>
                      <a:pt x="566603" y="70132"/>
                    </a:cubicBezTo>
                    <a:cubicBezTo>
                      <a:pt x="566603" y="73942"/>
                      <a:pt x="564698" y="75847"/>
                      <a:pt x="561840" y="76800"/>
                    </a:cubicBezTo>
                    <a:cubicBezTo>
                      <a:pt x="558030" y="76800"/>
                      <a:pt x="556125" y="74895"/>
                      <a:pt x="556125" y="72037"/>
                    </a:cubicBezTo>
                    <a:cubicBezTo>
                      <a:pt x="554220" y="67275"/>
                      <a:pt x="552315" y="57750"/>
                      <a:pt x="550410" y="41557"/>
                    </a:cubicBezTo>
                    <a:cubicBezTo>
                      <a:pt x="549458" y="36795"/>
                      <a:pt x="551363" y="32985"/>
                      <a:pt x="555173" y="30127"/>
                    </a:cubicBezTo>
                    <a:cubicBezTo>
                      <a:pt x="558030" y="28222"/>
                      <a:pt x="560888" y="27270"/>
                      <a:pt x="563745" y="28222"/>
                    </a:cubicBezTo>
                    <a:cubicBezTo>
                      <a:pt x="567555" y="31080"/>
                      <a:pt x="570413" y="32032"/>
                      <a:pt x="572318" y="31080"/>
                    </a:cubicBezTo>
                    <a:cubicBezTo>
                      <a:pt x="586605" y="29175"/>
                      <a:pt x="599940" y="26317"/>
                      <a:pt x="611370" y="24412"/>
                    </a:cubicBezTo>
                    <a:cubicBezTo>
                      <a:pt x="614228" y="25365"/>
                      <a:pt x="615180" y="19650"/>
                      <a:pt x="613275" y="7267"/>
                    </a:cubicBezTo>
                    <a:cubicBezTo>
                      <a:pt x="616133" y="2504"/>
                      <a:pt x="619228" y="123"/>
                      <a:pt x="622681" y="4"/>
                    </a:cubicBezTo>
                    <a:close/>
                  </a:path>
                </a:pathLst>
              </a:custGeom>
              <a:solidFill>
                <a:srgbClr val="231815"/>
              </a:solidFill>
              <a:ln w="9525" cap="flat">
                <a:noFill/>
                <a:prstDash val="solid"/>
                <a:miter/>
              </a:ln>
            </p:spPr>
            <p:txBody>
              <a:bodyPr anchor="ctr"/>
              <a:lstStyle/>
              <a:p>
                <a:pPr algn="ctr"/>
                <a:endParaRPr/>
              </a:p>
            </p:txBody>
          </p:sp>
        </p:grpSp>
        <p:sp>
          <p:nvSpPr>
            <p:cNvPr id="18" name="iŝ1iḑé">
              <a:extLst>
                <a:ext uri="{FF2B5EF4-FFF2-40B4-BE49-F238E27FC236}">
                  <a16:creationId xmlns:a16="http://schemas.microsoft.com/office/drawing/2014/main" xmlns="" id="{7A58B0C2-A57D-4479-A25C-09B87ABF0A9E}"/>
                </a:ext>
              </a:extLst>
            </p:cNvPr>
            <p:cNvSpPr/>
            <p:nvPr/>
          </p:nvSpPr>
          <p:spPr>
            <a:xfrm>
              <a:off x="4440079" y="2635842"/>
              <a:ext cx="5791200" cy="1590675"/>
            </a:xfrm>
            <a:custGeom>
              <a:avLst/>
              <a:gdLst>
                <a:gd name="connsiteX0" fmla="*/ 3724752 w 5791200"/>
                <a:gd name="connsiteY0" fmla="*/ 443590 h 1590675"/>
                <a:gd name="connsiteX1" fmla="*/ 3721894 w 5791200"/>
                <a:gd name="connsiteY1" fmla="*/ 438828 h 1590675"/>
                <a:gd name="connsiteX2" fmla="*/ 3811429 w 5791200"/>
                <a:gd name="connsiteY2" fmla="*/ 362628 h 1590675"/>
                <a:gd name="connsiteX3" fmla="*/ 3867627 w 5791200"/>
                <a:gd name="connsiteY3" fmla="*/ 304526 h 1590675"/>
                <a:gd name="connsiteX4" fmla="*/ 3866674 w 5791200"/>
                <a:gd name="connsiteY4" fmla="*/ 252138 h 1590675"/>
                <a:gd name="connsiteX5" fmla="*/ 3819049 w 5791200"/>
                <a:gd name="connsiteY5" fmla="*/ 237851 h 1590675"/>
                <a:gd name="connsiteX6" fmla="*/ 3753327 w 5791200"/>
                <a:gd name="connsiteY6" fmla="*/ 268331 h 1590675"/>
                <a:gd name="connsiteX7" fmla="*/ 3722846 w 5791200"/>
                <a:gd name="connsiteY7" fmla="*/ 282618 h 1590675"/>
                <a:gd name="connsiteX8" fmla="*/ 3720941 w 5791200"/>
                <a:gd name="connsiteY8" fmla="*/ 266426 h 1590675"/>
                <a:gd name="connsiteX9" fmla="*/ 3717132 w 5791200"/>
                <a:gd name="connsiteY9" fmla="*/ 190226 h 1590675"/>
                <a:gd name="connsiteX10" fmla="*/ 3686652 w 5791200"/>
                <a:gd name="connsiteY10" fmla="*/ 158793 h 1590675"/>
                <a:gd name="connsiteX11" fmla="*/ 3660934 w 5791200"/>
                <a:gd name="connsiteY11" fmla="*/ 188320 h 1590675"/>
                <a:gd name="connsiteX12" fmla="*/ 3659029 w 5791200"/>
                <a:gd name="connsiteY12" fmla="*/ 216895 h 1590675"/>
                <a:gd name="connsiteX13" fmla="*/ 3632359 w 5791200"/>
                <a:gd name="connsiteY13" fmla="*/ 313098 h 1590675"/>
                <a:gd name="connsiteX14" fmla="*/ 3620929 w 5791200"/>
                <a:gd name="connsiteY14" fmla="*/ 327385 h 1590675"/>
                <a:gd name="connsiteX15" fmla="*/ 3615214 w 5791200"/>
                <a:gd name="connsiteY15" fmla="*/ 325481 h 1590675"/>
                <a:gd name="connsiteX16" fmla="*/ 3619024 w 5791200"/>
                <a:gd name="connsiteY16" fmla="*/ 283571 h 1590675"/>
                <a:gd name="connsiteX17" fmla="*/ 3622834 w 5791200"/>
                <a:gd name="connsiteY17" fmla="*/ 214038 h 1590675"/>
                <a:gd name="connsiteX18" fmla="*/ 3602832 w 5791200"/>
                <a:gd name="connsiteY18" fmla="*/ 188320 h 1590675"/>
                <a:gd name="connsiteX19" fmla="*/ 3577114 w 5791200"/>
                <a:gd name="connsiteY19" fmla="*/ 205465 h 1590675"/>
                <a:gd name="connsiteX20" fmla="*/ 3562827 w 5791200"/>
                <a:gd name="connsiteY20" fmla="*/ 246423 h 1590675"/>
                <a:gd name="connsiteX21" fmla="*/ 3518059 w 5791200"/>
                <a:gd name="connsiteY21" fmla="*/ 382631 h 1590675"/>
                <a:gd name="connsiteX22" fmla="*/ 3485674 w 5791200"/>
                <a:gd name="connsiteY22" fmla="*/ 414063 h 1590675"/>
                <a:gd name="connsiteX23" fmla="*/ 3378994 w 5791200"/>
                <a:gd name="connsiteY23" fmla="*/ 455021 h 1590675"/>
                <a:gd name="connsiteX24" fmla="*/ 3344704 w 5791200"/>
                <a:gd name="connsiteY24" fmla="*/ 497883 h 1590675"/>
                <a:gd name="connsiteX25" fmla="*/ 3398996 w 5791200"/>
                <a:gd name="connsiteY25" fmla="*/ 508360 h 1590675"/>
                <a:gd name="connsiteX26" fmla="*/ 3504724 w 5791200"/>
                <a:gd name="connsiteY26" fmla="*/ 467403 h 1590675"/>
                <a:gd name="connsiteX27" fmla="*/ 3472339 w 5791200"/>
                <a:gd name="connsiteY27" fmla="*/ 562653 h 1590675"/>
                <a:gd name="connsiteX28" fmla="*/ 3437096 w 5791200"/>
                <a:gd name="connsiteY28" fmla="*/ 588371 h 1590675"/>
                <a:gd name="connsiteX29" fmla="*/ 3287554 w 5791200"/>
                <a:gd name="connsiteY29" fmla="*/ 707433 h 1590675"/>
                <a:gd name="connsiteX30" fmla="*/ 3259932 w 5791200"/>
                <a:gd name="connsiteY30" fmla="*/ 743628 h 1590675"/>
                <a:gd name="connsiteX31" fmla="*/ 3277077 w 5791200"/>
                <a:gd name="connsiteY31" fmla="*/ 766488 h 1590675"/>
                <a:gd name="connsiteX32" fmla="*/ 3312319 w 5791200"/>
                <a:gd name="connsiteY32" fmla="*/ 752200 h 1590675"/>
                <a:gd name="connsiteX33" fmla="*/ 3418999 w 5791200"/>
                <a:gd name="connsiteY33" fmla="*/ 669333 h 1590675"/>
                <a:gd name="connsiteX34" fmla="*/ 3509486 w 5791200"/>
                <a:gd name="connsiteY34" fmla="*/ 626471 h 1590675"/>
                <a:gd name="connsiteX35" fmla="*/ 3580924 w 5791200"/>
                <a:gd name="connsiteY35" fmla="*/ 615041 h 1590675"/>
                <a:gd name="connsiteX36" fmla="*/ 3601879 w 5791200"/>
                <a:gd name="connsiteY36" fmla="*/ 617898 h 1590675"/>
                <a:gd name="connsiteX37" fmla="*/ 3597116 w 5791200"/>
                <a:gd name="connsiteY37" fmla="*/ 639806 h 1590675"/>
                <a:gd name="connsiteX38" fmla="*/ 3582829 w 5791200"/>
                <a:gd name="connsiteY38" fmla="*/ 659808 h 1590675"/>
                <a:gd name="connsiteX39" fmla="*/ 3527584 w 5791200"/>
                <a:gd name="connsiteY39" fmla="*/ 724578 h 1590675"/>
                <a:gd name="connsiteX40" fmla="*/ 3501866 w 5791200"/>
                <a:gd name="connsiteY40" fmla="*/ 766488 h 1590675"/>
                <a:gd name="connsiteX41" fmla="*/ 3513296 w 5791200"/>
                <a:gd name="connsiteY41" fmla="*/ 796968 h 1590675"/>
                <a:gd name="connsiteX42" fmla="*/ 3558064 w 5791200"/>
                <a:gd name="connsiteY42" fmla="*/ 794111 h 1590675"/>
                <a:gd name="connsiteX43" fmla="*/ 3591402 w 5791200"/>
                <a:gd name="connsiteY43" fmla="*/ 783633 h 1590675"/>
                <a:gd name="connsiteX44" fmla="*/ 3576161 w 5791200"/>
                <a:gd name="connsiteY44" fmla="*/ 814113 h 1590675"/>
                <a:gd name="connsiteX45" fmla="*/ 3508534 w 5791200"/>
                <a:gd name="connsiteY45" fmla="*/ 941748 h 1590675"/>
                <a:gd name="connsiteX46" fmla="*/ 3513296 w 5791200"/>
                <a:gd name="connsiteY46" fmla="*/ 1018900 h 1590675"/>
                <a:gd name="connsiteX47" fmla="*/ 3576161 w 5791200"/>
                <a:gd name="connsiteY47" fmla="*/ 1047475 h 1590675"/>
                <a:gd name="connsiteX48" fmla="*/ 3601879 w 5791200"/>
                <a:gd name="connsiteY48" fmla="*/ 1044618 h 1590675"/>
                <a:gd name="connsiteX49" fmla="*/ 3582829 w 5791200"/>
                <a:gd name="connsiteY49" fmla="*/ 1087480 h 1590675"/>
                <a:gd name="connsiteX50" fmla="*/ 3558064 w 5791200"/>
                <a:gd name="connsiteY50" fmla="*/ 1137011 h 1590675"/>
                <a:gd name="connsiteX51" fmla="*/ 3579019 w 5791200"/>
                <a:gd name="connsiteY51" fmla="*/ 1232261 h 1590675"/>
                <a:gd name="connsiteX52" fmla="*/ 3637121 w 5791200"/>
                <a:gd name="connsiteY52" fmla="*/ 1235118 h 1590675"/>
                <a:gd name="connsiteX53" fmla="*/ 3661886 w 5791200"/>
                <a:gd name="connsiteY53" fmla="*/ 1202733 h 1590675"/>
                <a:gd name="connsiteX54" fmla="*/ 3688557 w 5791200"/>
                <a:gd name="connsiteY54" fmla="*/ 1117961 h 1590675"/>
                <a:gd name="connsiteX55" fmla="*/ 3699034 w 5791200"/>
                <a:gd name="connsiteY55" fmla="*/ 1099863 h 1590675"/>
                <a:gd name="connsiteX56" fmla="*/ 3724752 w 5791200"/>
                <a:gd name="connsiteY56" fmla="*/ 1112246 h 1590675"/>
                <a:gd name="connsiteX57" fmla="*/ 3739991 w 5791200"/>
                <a:gd name="connsiteY57" fmla="*/ 1143678 h 1590675"/>
                <a:gd name="connsiteX58" fmla="*/ 3760946 w 5791200"/>
                <a:gd name="connsiteY58" fmla="*/ 1157013 h 1590675"/>
                <a:gd name="connsiteX59" fmla="*/ 3779996 w 5791200"/>
                <a:gd name="connsiteY59" fmla="*/ 1141773 h 1590675"/>
                <a:gd name="connsiteX60" fmla="*/ 3756184 w 5791200"/>
                <a:gd name="connsiteY60" fmla="*/ 1045571 h 1590675"/>
                <a:gd name="connsiteX61" fmla="*/ 3703796 w 5791200"/>
                <a:gd name="connsiteY61" fmla="*/ 1023663 h 1590675"/>
                <a:gd name="connsiteX62" fmla="*/ 3673316 w 5791200"/>
                <a:gd name="connsiteY62" fmla="*/ 995088 h 1590675"/>
                <a:gd name="connsiteX63" fmla="*/ 3682841 w 5791200"/>
                <a:gd name="connsiteY63" fmla="*/ 921746 h 1590675"/>
                <a:gd name="connsiteX64" fmla="*/ 3732371 w 5791200"/>
                <a:gd name="connsiteY64" fmla="*/ 707433 h 1590675"/>
                <a:gd name="connsiteX65" fmla="*/ 3741896 w 5791200"/>
                <a:gd name="connsiteY65" fmla="*/ 674096 h 1590675"/>
                <a:gd name="connsiteX66" fmla="*/ 3739991 w 5791200"/>
                <a:gd name="connsiteY66" fmla="*/ 610278 h 1590675"/>
                <a:gd name="connsiteX67" fmla="*/ 3721894 w 5791200"/>
                <a:gd name="connsiteY67" fmla="*/ 588371 h 1590675"/>
                <a:gd name="connsiteX68" fmla="*/ 3727609 w 5791200"/>
                <a:gd name="connsiteY68" fmla="*/ 593133 h 1590675"/>
                <a:gd name="connsiteX69" fmla="*/ 3776186 w 5791200"/>
                <a:gd name="connsiteY69" fmla="*/ 535031 h 1590675"/>
                <a:gd name="connsiteX70" fmla="*/ 3781902 w 5791200"/>
                <a:gd name="connsiteY70" fmla="*/ 468356 h 1590675"/>
                <a:gd name="connsiteX71" fmla="*/ 3734277 w 5791200"/>
                <a:gd name="connsiteY71" fmla="*/ 447401 h 1590675"/>
                <a:gd name="connsiteX72" fmla="*/ 3724752 w 5791200"/>
                <a:gd name="connsiteY72" fmla="*/ 443590 h 1590675"/>
                <a:gd name="connsiteX73" fmla="*/ 2496979 w 5791200"/>
                <a:gd name="connsiteY73" fmla="*/ 425493 h 1590675"/>
                <a:gd name="connsiteX74" fmla="*/ 2494121 w 5791200"/>
                <a:gd name="connsiteY74" fmla="*/ 487406 h 1590675"/>
                <a:gd name="connsiteX75" fmla="*/ 2439829 w 5791200"/>
                <a:gd name="connsiteY75" fmla="*/ 604563 h 1590675"/>
                <a:gd name="connsiteX76" fmla="*/ 2467452 w 5791200"/>
                <a:gd name="connsiteY76" fmla="*/ 655998 h 1590675"/>
                <a:gd name="connsiteX77" fmla="*/ 2475071 w 5791200"/>
                <a:gd name="connsiteY77" fmla="*/ 682668 h 1590675"/>
                <a:gd name="connsiteX78" fmla="*/ 2402682 w 5791200"/>
                <a:gd name="connsiteY78" fmla="*/ 770298 h 1590675"/>
                <a:gd name="connsiteX79" fmla="*/ 2213134 w 5791200"/>
                <a:gd name="connsiteY79" fmla="*/ 1071288 h 1590675"/>
                <a:gd name="connsiteX80" fmla="*/ 2205514 w 5791200"/>
                <a:gd name="connsiteY80" fmla="*/ 1096053 h 1590675"/>
                <a:gd name="connsiteX81" fmla="*/ 2217896 w 5791200"/>
                <a:gd name="connsiteY81" fmla="*/ 1119866 h 1590675"/>
                <a:gd name="connsiteX82" fmla="*/ 2243614 w 5791200"/>
                <a:gd name="connsiteY82" fmla="*/ 1116055 h 1590675"/>
                <a:gd name="connsiteX83" fmla="*/ 2270284 w 5791200"/>
                <a:gd name="connsiteY83" fmla="*/ 1084623 h 1590675"/>
                <a:gd name="connsiteX84" fmla="*/ 2463641 w 5791200"/>
                <a:gd name="connsiteY84" fmla="*/ 801731 h 1590675"/>
                <a:gd name="connsiteX85" fmla="*/ 2590324 w 5791200"/>
                <a:gd name="connsiteY85" fmla="*/ 686478 h 1590675"/>
                <a:gd name="connsiteX86" fmla="*/ 2610327 w 5791200"/>
                <a:gd name="connsiteY86" fmla="*/ 685525 h 1590675"/>
                <a:gd name="connsiteX87" fmla="*/ 2615089 w 5791200"/>
                <a:gd name="connsiteY87" fmla="*/ 704575 h 1590675"/>
                <a:gd name="connsiteX88" fmla="*/ 2602707 w 5791200"/>
                <a:gd name="connsiteY88" fmla="*/ 738866 h 1590675"/>
                <a:gd name="connsiteX89" fmla="*/ 2548414 w 5791200"/>
                <a:gd name="connsiteY89" fmla="*/ 787443 h 1590675"/>
                <a:gd name="connsiteX90" fmla="*/ 2521744 w 5791200"/>
                <a:gd name="connsiteY90" fmla="*/ 814113 h 1590675"/>
                <a:gd name="connsiteX91" fmla="*/ 2477929 w 5791200"/>
                <a:gd name="connsiteY91" fmla="*/ 1086528 h 1590675"/>
                <a:gd name="connsiteX92" fmla="*/ 2496979 w 5791200"/>
                <a:gd name="connsiteY92" fmla="*/ 1154155 h 1590675"/>
                <a:gd name="connsiteX93" fmla="*/ 2543652 w 5791200"/>
                <a:gd name="connsiteY93" fmla="*/ 1158918 h 1590675"/>
                <a:gd name="connsiteX94" fmla="*/ 2591277 w 5791200"/>
                <a:gd name="connsiteY94" fmla="*/ 1092243 h 1590675"/>
                <a:gd name="connsiteX95" fmla="*/ 2616041 w 5791200"/>
                <a:gd name="connsiteY95" fmla="*/ 1083671 h 1590675"/>
                <a:gd name="connsiteX96" fmla="*/ 2662714 w 5791200"/>
                <a:gd name="connsiteY96" fmla="*/ 1110341 h 1590675"/>
                <a:gd name="connsiteX97" fmla="*/ 2691289 w 5791200"/>
                <a:gd name="connsiteY97" fmla="*/ 1109388 h 1590675"/>
                <a:gd name="connsiteX98" fmla="*/ 2696052 w 5791200"/>
                <a:gd name="connsiteY98" fmla="*/ 1077003 h 1590675"/>
                <a:gd name="connsiteX99" fmla="*/ 2671286 w 5791200"/>
                <a:gd name="connsiteY99" fmla="*/ 1036998 h 1590675"/>
                <a:gd name="connsiteX100" fmla="*/ 2656046 w 5791200"/>
                <a:gd name="connsiteY100" fmla="*/ 962703 h 1590675"/>
                <a:gd name="connsiteX101" fmla="*/ 2689384 w 5791200"/>
                <a:gd name="connsiteY101" fmla="*/ 848403 h 1590675"/>
                <a:gd name="connsiteX102" fmla="*/ 2670334 w 5791200"/>
                <a:gd name="connsiteY102" fmla="*/ 804588 h 1590675"/>
                <a:gd name="connsiteX103" fmla="*/ 2633186 w 5791200"/>
                <a:gd name="connsiteY103" fmla="*/ 779823 h 1590675"/>
                <a:gd name="connsiteX104" fmla="*/ 2635091 w 5791200"/>
                <a:gd name="connsiteY104" fmla="*/ 773156 h 1590675"/>
                <a:gd name="connsiteX105" fmla="*/ 2645569 w 5791200"/>
                <a:gd name="connsiteY105" fmla="*/ 762678 h 1590675"/>
                <a:gd name="connsiteX106" fmla="*/ 2727484 w 5791200"/>
                <a:gd name="connsiteY106" fmla="*/ 610278 h 1590675"/>
                <a:gd name="connsiteX107" fmla="*/ 2693194 w 5791200"/>
                <a:gd name="connsiteY107" fmla="*/ 573131 h 1590675"/>
                <a:gd name="connsiteX108" fmla="*/ 2661761 w 5791200"/>
                <a:gd name="connsiteY108" fmla="*/ 582656 h 1590675"/>
                <a:gd name="connsiteX109" fmla="*/ 2602707 w 5791200"/>
                <a:gd name="connsiteY109" fmla="*/ 613136 h 1590675"/>
                <a:gd name="connsiteX110" fmla="*/ 2585561 w 5791200"/>
                <a:gd name="connsiteY110" fmla="*/ 618850 h 1590675"/>
                <a:gd name="connsiteX111" fmla="*/ 2608421 w 5791200"/>
                <a:gd name="connsiteY111" fmla="*/ 547413 h 1590675"/>
                <a:gd name="connsiteX112" fmla="*/ 2582704 w 5791200"/>
                <a:gd name="connsiteY112" fmla="*/ 516933 h 1590675"/>
                <a:gd name="connsiteX113" fmla="*/ 2560796 w 5791200"/>
                <a:gd name="connsiteY113" fmla="*/ 515981 h 1590675"/>
                <a:gd name="connsiteX114" fmla="*/ 2558891 w 5791200"/>
                <a:gd name="connsiteY114" fmla="*/ 508360 h 1590675"/>
                <a:gd name="connsiteX115" fmla="*/ 2594134 w 5791200"/>
                <a:gd name="connsiteY115" fmla="*/ 494073 h 1590675"/>
                <a:gd name="connsiteX116" fmla="*/ 2641759 w 5791200"/>
                <a:gd name="connsiteY116" fmla="*/ 464546 h 1590675"/>
                <a:gd name="connsiteX117" fmla="*/ 2737009 w 5791200"/>
                <a:gd name="connsiteY117" fmla="*/ 318813 h 1590675"/>
                <a:gd name="connsiteX118" fmla="*/ 2709386 w 5791200"/>
                <a:gd name="connsiteY118" fmla="*/ 257853 h 1590675"/>
                <a:gd name="connsiteX119" fmla="*/ 2641759 w 5791200"/>
                <a:gd name="connsiteY119" fmla="*/ 247376 h 1590675"/>
                <a:gd name="connsiteX120" fmla="*/ 2607469 w 5791200"/>
                <a:gd name="connsiteY120" fmla="*/ 231183 h 1590675"/>
                <a:gd name="connsiteX121" fmla="*/ 2554129 w 5791200"/>
                <a:gd name="connsiteY121" fmla="*/ 234993 h 1590675"/>
                <a:gd name="connsiteX122" fmla="*/ 2544604 w 5791200"/>
                <a:gd name="connsiteY122" fmla="*/ 259758 h 1590675"/>
                <a:gd name="connsiteX123" fmla="*/ 2526507 w 5791200"/>
                <a:gd name="connsiteY123" fmla="*/ 294048 h 1590675"/>
                <a:gd name="connsiteX124" fmla="*/ 2513171 w 5791200"/>
                <a:gd name="connsiteY124" fmla="*/ 299763 h 1590675"/>
                <a:gd name="connsiteX125" fmla="*/ 2504599 w 5791200"/>
                <a:gd name="connsiteY125" fmla="*/ 288333 h 1590675"/>
                <a:gd name="connsiteX126" fmla="*/ 2502694 w 5791200"/>
                <a:gd name="connsiteY126" fmla="*/ 263568 h 1590675"/>
                <a:gd name="connsiteX127" fmla="*/ 2489359 w 5791200"/>
                <a:gd name="connsiteY127" fmla="*/ 243565 h 1590675"/>
                <a:gd name="connsiteX128" fmla="*/ 2461736 w 5791200"/>
                <a:gd name="connsiteY128" fmla="*/ 250233 h 1590675"/>
                <a:gd name="connsiteX129" fmla="*/ 2449354 w 5791200"/>
                <a:gd name="connsiteY129" fmla="*/ 274998 h 1590675"/>
                <a:gd name="connsiteX130" fmla="*/ 2417921 w 5791200"/>
                <a:gd name="connsiteY130" fmla="*/ 375963 h 1590675"/>
                <a:gd name="connsiteX131" fmla="*/ 2412207 w 5791200"/>
                <a:gd name="connsiteY131" fmla="*/ 396918 h 1590675"/>
                <a:gd name="connsiteX132" fmla="*/ 2457927 w 5791200"/>
                <a:gd name="connsiteY132" fmla="*/ 450258 h 1590675"/>
                <a:gd name="connsiteX133" fmla="*/ 2491264 w 5791200"/>
                <a:gd name="connsiteY133" fmla="*/ 428351 h 1590675"/>
                <a:gd name="connsiteX134" fmla="*/ 2496979 w 5791200"/>
                <a:gd name="connsiteY134" fmla="*/ 425493 h 1590675"/>
                <a:gd name="connsiteX135" fmla="*/ 5505927 w 5791200"/>
                <a:gd name="connsiteY135" fmla="*/ 393108 h 1590675"/>
                <a:gd name="connsiteX136" fmla="*/ 5459254 w 5791200"/>
                <a:gd name="connsiteY136" fmla="*/ 295953 h 1590675"/>
                <a:gd name="connsiteX137" fmla="*/ 5433536 w 5791200"/>
                <a:gd name="connsiteY137" fmla="*/ 254043 h 1590675"/>
                <a:gd name="connsiteX138" fmla="*/ 5394484 w 5791200"/>
                <a:gd name="connsiteY138" fmla="*/ 238803 h 1590675"/>
                <a:gd name="connsiteX139" fmla="*/ 5394484 w 5791200"/>
                <a:gd name="connsiteY139" fmla="*/ 282618 h 1590675"/>
                <a:gd name="connsiteX140" fmla="*/ 5419249 w 5791200"/>
                <a:gd name="connsiteY140" fmla="*/ 330243 h 1590675"/>
                <a:gd name="connsiteX141" fmla="*/ 5476399 w 5791200"/>
                <a:gd name="connsiteY141" fmla="*/ 474071 h 1590675"/>
                <a:gd name="connsiteX142" fmla="*/ 5517357 w 5791200"/>
                <a:gd name="connsiteY142" fmla="*/ 497883 h 1590675"/>
                <a:gd name="connsiteX143" fmla="*/ 5533549 w 5791200"/>
                <a:gd name="connsiteY143" fmla="*/ 512171 h 1590675"/>
                <a:gd name="connsiteX144" fmla="*/ 5511641 w 5791200"/>
                <a:gd name="connsiteY144" fmla="*/ 568368 h 1590675"/>
                <a:gd name="connsiteX145" fmla="*/ 5332572 w 5791200"/>
                <a:gd name="connsiteY145" fmla="*/ 746486 h 1590675"/>
                <a:gd name="connsiteX146" fmla="*/ 5274469 w 5791200"/>
                <a:gd name="connsiteY146" fmla="*/ 807446 h 1590675"/>
                <a:gd name="connsiteX147" fmla="*/ 5267802 w 5791200"/>
                <a:gd name="connsiteY147" fmla="*/ 852213 h 1590675"/>
                <a:gd name="connsiteX148" fmla="*/ 5315427 w 5791200"/>
                <a:gd name="connsiteY148" fmla="*/ 852213 h 1590675"/>
                <a:gd name="connsiteX149" fmla="*/ 5322094 w 5791200"/>
                <a:gd name="connsiteY149" fmla="*/ 847450 h 1590675"/>
                <a:gd name="connsiteX150" fmla="*/ 5422107 w 5791200"/>
                <a:gd name="connsiteY150" fmla="*/ 755058 h 1590675"/>
                <a:gd name="connsiteX151" fmla="*/ 5494497 w 5791200"/>
                <a:gd name="connsiteY151" fmla="*/ 687431 h 1590675"/>
                <a:gd name="connsiteX152" fmla="*/ 5603082 w 5791200"/>
                <a:gd name="connsiteY152" fmla="*/ 573131 h 1590675"/>
                <a:gd name="connsiteX153" fmla="*/ 5614511 w 5791200"/>
                <a:gd name="connsiteY153" fmla="*/ 553128 h 1590675"/>
                <a:gd name="connsiteX154" fmla="*/ 5635466 w 5791200"/>
                <a:gd name="connsiteY154" fmla="*/ 555986 h 1590675"/>
                <a:gd name="connsiteX155" fmla="*/ 5636419 w 5791200"/>
                <a:gd name="connsiteY155" fmla="*/ 575988 h 1590675"/>
                <a:gd name="connsiteX156" fmla="*/ 5602129 w 5791200"/>
                <a:gd name="connsiteY156" fmla="*/ 663618 h 1590675"/>
                <a:gd name="connsiteX157" fmla="*/ 5477352 w 5791200"/>
                <a:gd name="connsiteY157" fmla="*/ 809350 h 1590675"/>
                <a:gd name="connsiteX158" fmla="*/ 5476399 w 5791200"/>
                <a:gd name="connsiteY158" fmla="*/ 864596 h 1590675"/>
                <a:gd name="connsiteX159" fmla="*/ 5495449 w 5791200"/>
                <a:gd name="connsiteY159" fmla="*/ 883646 h 1590675"/>
                <a:gd name="connsiteX160" fmla="*/ 5513547 w 5791200"/>
                <a:gd name="connsiteY160" fmla="*/ 913173 h 1590675"/>
                <a:gd name="connsiteX161" fmla="*/ 5498307 w 5791200"/>
                <a:gd name="connsiteY161" fmla="*/ 1020806 h 1590675"/>
                <a:gd name="connsiteX162" fmla="*/ 5443061 w 5791200"/>
                <a:gd name="connsiteY162" fmla="*/ 1127486 h 1590675"/>
                <a:gd name="connsiteX163" fmla="*/ 5464969 w 5791200"/>
                <a:gd name="connsiteY163" fmla="*/ 1183683 h 1590675"/>
                <a:gd name="connsiteX164" fmla="*/ 5613559 w 5791200"/>
                <a:gd name="connsiteY164" fmla="*/ 1147488 h 1590675"/>
                <a:gd name="connsiteX165" fmla="*/ 5624036 w 5791200"/>
                <a:gd name="connsiteY165" fmla="*/ 1017948 h 1590675"/>
                <a:gd name="connsiteX166" fmla="*/ 5623084 w 5791200"/>
                <a:gd name="connsiteY166" fmla="*/ 959846 h 1590675"/>
                <a:gd name="connsiteX167" fmla="*/ 5625941 w 5791200"/>
                <a:gd name="connsiteY167" fmla="*/ 921746 h 1590675"/>
                <a:gd name="connsiteX168" fmla="*/ 5595461 w 5791200"/>
                <a:gd name="connsiteY168" fmla="*/ 911268 h 1590675"/>
                <a:gd name="connsiteX169" fmla="*/ 5565934 w 5791200"/>
                <a:gd name="connsiteY169" fmla="*/ 884598 h 1590675"/>
                <a:gd name="connsiteX170" fmla="*/ 5547836 w 5791200"/>
                <a:gd name="connsiteY170" fmla="*/ 837925 h 1590675"/>
                <a:gd name="connsiteX171" fmla="*/ 5549741 w 5791200"/>
                <a:gd name="connsiteY171" fmla="*/ 800778 h 1590675"/>
                <a:gd name="connsiteX172" fmla="*/ 5648802 w 5791200"/>
                <a:gd name="connsiteY172" fmla="*/ 706481 h 1590675"/>
                <a:gd name="connsiteX173" fmla="*/ 5702141 w 5791200"/>
                <a:gd name="connsiteY173" fmla="*/ 616946 h 1590675"/>
                <a:gd name="connsiteX174" fmla="*/ 5728811 w 5791200"/>
                <a:gd name="connsiteY174" fmla="*/ 548366 h 1590675"/>
                <a:gd name="connsiteX175" fmla="*/ 5728811 w 5791200"/>
                <a:gd name="connsiteY175" fmla="*/ 450258 h 1590675"/>
                <a:gd name="connsiteX176" fmla="*/ 5726907 w 5791200"/>
                <a:gd name="connsiteY176" fmla="*/ 397871 h 1590675"/>
                <a:gd name="connsiteX177" fmla="*/ 5767864 w 5791200"/>
                <a:gd name="connsiteY177" fmla="*/ 310240 h 1590675"/>
                <a:gd name="connsiteX178" fmla="*/ 5786914 w 5791200"/>
                <a:gd name="connsiteY178" fmla="*/ 231183 h 1590675"/>
                <a:gd name="connsiteX179" fmla="*/ 5775484 w 5791200"/>
                <a:gd name="connsiteY179" fmla="*/ 204513 h 1590675"/>
                <a:gd name="connsiteX180" fmla="*/ 5686902 w 5791200"/>
                <a:gd name="connsiteY180" fmla="*/ 194035 h 1590675"/>
                <a:gd name="connsiteX181" fmla="*/ 5608797 w 5791200"/>
                <a:gd name="connsiteY181" fmla="*/ 191178 h 1590675"/>
                <a:gd name="connsiteX182" fmla="*/ 5579269 w 5791200"/>
                <a:gd name="connsiteY182" fmla="*/ 175938 h 1590675"/>
                <a:gd name="connsiteX183" fmla="*/ 5545932 w 5791200"/>
                <a:gd name="connsiteY183" fmla="*/ 182606 h 1590675"/>
                <a:gd name="connsiteX184" fmla="*/ 5517357 w 5791200"/>
                <a:gd name="connsiteY184" fmla="*/ 206418 h 1590675"/>
                <a:gd name="connsiteX185" fmla="*/ 5507832 w 5791200"/>
                <a:gd name="connsiteY185" fmla="*/ 239756 h 1590675"/>
                <a:gd name="connsiteX186" fmla="*/ 5544979 w 5791200"/>
                <a:gd name="connsiteY186" fmla="*/ 265473 h 1590675"/>
                <a:gd name="connsiteX187" fmla="*/ 5581174 w 5791200"/>
                <a:gd name="connsiteY187" fmla="*/ 267378 h 1590675"/>
                <a:gd name="connsiteX188" fmla="*/ 5505927 w 5791200"/>
                <a:gd name="connsiteY188" fmla="*/ 393108 h 1590675"/>
                <a:gd name="connsiteX189" fmla="*/ 105251 w 5791200"/>
                <a:gd name="connsiteY189" fmla="*/ 796968 h 1590675"/>
                <a:gd name="connsiteX190" fmla="*/ 102394 w 5791200"/>
                <a:gd name="connsiteY190" fmla="*/ 740771 h 1590675"/>
                <a:gd name="connsiteX191" fmla="*/ 100489 w 5791200"/>
                <a:gd name="connsiteY191" fmla="*/ 570273 h 1590675"/>
                <a:gd name="connsiteX192" fmla="*/ 128111 w 5791200"/>
                <a:gd name="connsiteY192" fmla="*/ 461688 h 1590675"/>
                <a:gd name="connsiteX193" fmla="*/ 178594 w 5791200"/>
                <a:gd name="connsiteY193" fmla="*/ 249281 h 1590675"/>
                <a:gd name="connsiteX194" fmla="*/ 133826 w 5791200"/>
                <a:gd name="connsiteY194" fmla="*/ 126408 h 1590675"/>
                <a:gd name="connsiteX195" fmla="*/ 78581 w 5791200"/>
                <a:gd name="connsiteY195" fmla="*/ 107358 h 1590675"/>
                <a:gd name="connsiteX196" fmla="*/ 52864 w 5791200"/>
                <a:gd name="connsiteY196" fmla="*/ 159745 h 1590675"/>
                <a:gd name="connsiteX197" fmla="*/ 53816 w 5791200"/>
                <a:gd name="connsiteY197" fmla="*/ 180701 h 1590675"/>
                <a:gd name="connsiteX198" fmla="*/ 74771 w 5791200"/>
                <a:gd name="connsiteY198" fmla="*/ 270235 h 1590675"/>
                <a:gd name="connsiteX199" fmla="*/ 49054 w 5791200"/>
                <a:gd name="connsiteY199" fmla="*/ 507408 h 1590675"/>
                <a:gd name="connsiteX200" fmla="*/ 41434 w 5791200"/>
                <a:gd name="connsiteY200" fmla="*/ 538841 h 1590675"/>
                <a:gd name="connsiteX201" fmla="*/ 30956 w 5791200"/>
                <a:gd name="connsiteY201" fmla="*/ 674096 h 1590675"/>
                <a:gd name="connsiteX202" fmla="*/ 10001 w 5791200"/>
                <a:gd name="connsiteY202" fmla="*/ 918888 h 1590675"/>
                <a:gd name="connsiteX203" fmla="*/ 61436 w 5791200"/>
                <a:gd name="connsiteY203" fmla="*/ 1028425 h 1590675"/>
                <a:gd name="connsiteX204" fmla="*/ 106204 w 5791200"/>
                <a:gd name="connsiteY204" fmla="*/ 1023663 h 1590675"/>
                <a:gd name="connsiteX205" fmla="*/ 128111 w 5791200"/>
                <a:gd name="connsiteY205" fmla="*/ 979848 h 1590675"/>
                <a:gd name="connsiteX206" fmla="*/ 177641 w 5791200"/>
                <a:gd name="connsiteY206" fmla="*/ 842688 h 1590675"/>
                <a:gd name="connsiteX207" fmla="*/ 564356 w 5791200"/>
                <a:gd name="connsiteY207" fmla="*/ 317860 h 1590675"/>
                <a:gd name="connsiteX208" fmla="*/ 754856 w 5791200"/>
                <a:gd name="connsiteY208" fmla="*/ 139743 h 1590675"/>
                <a:gd name="connsiteX209" fmla="*/ 818674 w 5791200"/>
                <a:gd name="connsiteY209" fmla="*/ 58780 h 1590675"/>
                <a:gd name="connsiteX210" fmla="*/ 789146 w 5791200"/>
                <a:gd name="connsiteY210" fmla="*/ 7345 h 1590675"/>
                <a:gd name="connsiteX211" fmla="*/ 690086 w 5791200"/>
                <a:gd name="connsiteY211" fmla="*/ 48303 h 1590675"/>
                <a:gd name="connsiteX212" fmla="*/ 175736 w 5791200"/>
                <a:gd name="connsiteY212" fmla="*/ 691241 h 1590675"/>
                <a:gd name="connsiteX213" fmla="*/ 123349 w 5791200"/>
                <a:gd name="connsiteY213" fmla="*/ 771250 h 1590675"/>
                <a:gd name="connsiteX214" fmla="*/ 105251 w 5791200"/>
                <a:gd name="connsiteY214" fmla="*/ 796968 h 1590675"/>
                <a:gd name="connsiteX215" fmla="*/ 740569 w 5791200"/>
                <a:gd name="connsiteY215" fmla="*/ 802683 h 1590675"/>
                <a:gd name="connsiteX216" fmla="*/ 723424 w 5791200"/>
                <a:gd name="connsiteY216" fmla="*/ 576941 h 1590675"/>
                <a:gd name="connsiteX217" fmla="*/ 635794 w 5791200"/>
                <a:gd name="connsiteY217" fmla="*/ 438828 h 1590675"/>
                <a:gd name="connsiteX218" fmla="*/ 576739 w 5791200"/>
                <a:gd name="connsiteY218" fmla="*/ 394060 h 1590675"/>
                <a:gd name="connsiteX219" fmla="*/ 534829 w 5791200"/>
                <a:gd name="connsiteY219" fmla="*/ 399776 h 1590675"/>
                <a:gd name="connsiteX220" fmla="*/ 525304 w 5791200"/>
                <a:gd name="connsiteY220" fmla="*/ 435018 h 1590675"/>
                <a:gd name="connsiteX221" fmla="*/ 512921 w 5791200"/>
                <a:gd name="connsiteY221" fmla="*/ 458831 h 1590675"/>
                <a:gd name="connsiteX222" fmla="*/ 437674 w 5791200"/>
                <a:gd name="connsiteY222" fmla="*/ 526458 h 1590675"/>
                <a:gd name="connsiteX223" fmla="*/ 295751 w 5791200"/>
                <a:gd name="connsiteY223" fmla="*/ 685525 h 1590675"/>
                <a:gd name="connsiteX224" fmla="*/ 249079 w 5791200"/>
                <a:gd name="connsiteY224" fmla="*/ 763631 h 1590675"/>
                <a:gd name="connsiteX225" fmla="*/ 276701 w 5791200"/>
                <a:gd name="connsiteY225" fmla="*/ 840783 h 1590675"/>
                <a:gd name="connsiteX226" fmla="*/ 348139 w 5791200"/>
                <a:gd name="connsiteY226" fmla="*/ 878883 h 1590675"/>
                <a:gd name="connsiteX227" fmla="*/ 406241 w 5791200"/>
                <a:gd name="connsiteY227" fmla="*/ 898886 h 1590675"/>
                <a:gd name="connsiteX228" fmla="*/ 549116 w 5791200"/>
                <a:gd name="connsiteY228" fmla="*/ 814113 h 1590675"/>
                <a:gd name="connsiteX229" fmla="*/ 565309 w 5791200"/>
                <a:gd name="connsiteY229" fmla="*/ 718863 h 1590675"/>
                <a:gd name="connsiteX230" fmla="*/ 571976 w 5791200"/>
                <a:gd name="connsiteY230" fmla="*/ 550271 h 1590675"/>
                <a:gd name="connsiteX231" fmla="*/ 592931 w 5791200"/>
                <a:gd name="connsiteY231" fmla="*/ 514075 h 1590675"/>
                <a:gd name="connsiteX232" fmla="*/ 629126 w 5791200"/>
                <a:gd name="connsiteY232" fmla="*/ 537888 h 1590675"/>
                <a:gd name="connsiteX233" fmla="*/ 649129 w 5791200"/>
                <a:gd name="connsiteY233" fmla="*/ 604563 h 1590675"/>
                <a:gd name="connsiteX234" fmla="*/ 652939 w 5791200"/>
                <a:gd name="connsiteY234" fmla="*/ 982706 h 1590675"/>
                <a:gd name="connsiteX235" fmla="*/ 505301 w 5791200"/>
                <a:gd name="connsiteY235" fmla="*/ 1184636 h 1590675"/>
                <a:gd name="connsiteX236" fmla="*/ 457676 w 5791200"/>
                <a:gd name="connsiteY236" fmla="*/ 1198923 h 1590675"/>
                <a:gd name="connsiteX237" fmla="*/ 447199 w 5791200"/>
                <a:gd name="connsiteY237" fmla="*/ 1237976 h 1590675"/>
                <a:gd name="connsiteX238" fmla="*/ 527209 w 5791200"/>
                <a:gd name="connsiteY238" fmla="*/ 1258930 h 1590675"/>
                <a:gd name="connsiteX239" fmla="*/ 648176 w 5791200"/>
                <a:gd name="connsiteY239" fmla="*/ 1187493 h 1590675"/>
                <a:gd name="connsiteX240" fmla="*/ 716756 w 5791200"/>
                <a:gd name="connsiteY240" fmla="*/ 1064621 h 1590675"/>
                <a:gd name="connsiteX241" fmla="*/ 740569 w 5791200"/>
                <a:gd name="connsiteY241" fmla="*/ 802683 h 1590675"/>
                <a:gd name="connsiteX242" fmla="*/ 1329214 w 5791200"/>
                <a:gd name="connsiteY242" fmla="*/ 872216 h 1590675"/>
                <a:gd name="connsiteX243" fmla="*/ 1340644 w 5791200"/>
                <a:gd name="connsiteY243" fmla="*/ 791253 h 1590675"/>
                <a:gd name="connsiteX244" fmla="*/ 1295876 w 5791200"/>
                <a:gd name="connsiteY244" fmla="*/ 724578 h 1590675"/>
                <a:gd name="connsiteX245" fmla="*/ 1259681 w 5791200"/>
                <a:gd name="connsiteY245" fmla="*/ 722673 h 1590675"/>
                <a:gd name="connsiteX246" fmla="*/ 1245394 w 5791200"/>
                <a:gd name="connsiteY246" fmla="*/ 773156 h 1590675"/>
                <a:gd name="connsiteX247" fmla="*/ 1254919 w 5791200"/>
                <a:gd name="connsiteY247" fmla="*/ 789348 h 1590675"/>
                <a:gd name="connsiteX248" fmla="*/ 1273969 w 5791200"/>
                <a:gd name="connsiteY248" fmla="*/ 857928 h 1590675"/>
                <a:gd name="connsiteX249" fmla="*/ 1268254 w 5791200"/>
                <a:gd name="connsiteY249" fmla="*/ 916983 h 1590675"/>
                <a:gd name="connsiteX250" fmla="*/ 1281589 w 5791200"/>
                <a:gd name="connsiteY250" fmla="*/ 959846 h 1590675"/>
                <a:gd name="connsiteX251" fmla="*/ 1330166 w 5791200"/>
                <a:gd name="connsiteY251" fmla="*/ 956036 h 1590675"/>
                <a:gd name="connsiteX252" fmla="*/ 1392079 w 5791200"/>
                <a:gd name="connsiteY252" fmla="*/ 907458 h 1590675"/>
                <a:gd name="connsiteX253" fmla="*/ 1428274 w 5791200"/>
                <a:gd name="connsiteY253" fmla="*/ 915078 h 1590675"/>
                <a:gd name="connsiteX254" fmla="*/ 1435894 w 5791200"/>
                <a:gd name="connsiteY254" fmla="*/ 929366 h 1590675"/>
                <a:gd name="connsiteX255" fmla="*/ 1464469 w 5791200"/>
                <a:gd name="connsiteY255" fmla="*/ 944606 h 1590675"/>
                <a:gd name="connsiteX256" fmla="*/ 1486376 w 5791200"/>
                <a:gd name="connsiteY256" fmla="*/ 923650 h 1590675"/>
                <a:gd name="connsiteX257" fmla="*/ 1494949 w 5791200"/>
                <a:gd name="connsiteY257" fmla="*/ 875073 h 1590675"/>
                <a:gd name="connsiteX258" fmla="*/ 1562576 w 5791200"/>
                <a:gd name="connsiteY258" fmla="*/ 786491 h 1590675"/>
                <a:gd name="connsiteX259" fmla="*/ 1581626 w 5791200"/>
                <a:gd name="connsiteY259" fmla="*/ 798873 h 1590675"/>
                <a:gd name="connsiteX260" fmla="*/ 1652111 w 5791200"/>
                <a:gd name="connsiteY260" fmla="*/ 857928 h 1590675"/>
                <a:gd name="connsiteX261" fmla="*/ 1754029 w 5791200"/>
                <a:gd name="connsiteY261" fmla="*/ 817923 h 1590675"/>
                <a:gd name="connsiteX262" fmla="*/ 1778794 w 5791200"/>
                <a:gd name="connsiteY262" fmla="*/ 786491 h 1590675"/>
                <a:gd name="connsiteX263" fmla="*/ 1741646 w 5791200"/>
                <a:gd name="connsiteY263" fmla="*/ 736008 h 1590675"/>
                <a:gd name="connsiteX264" fmla="*/ 1694974 w 5791200"/>
                <a:gd name="connsiteY264" fmla="*/ 745533 h 1590675"/>
                <a:gd name="connsiteX265" fmla="*/ 1664494 w 5791200"/>
                <a:gd name="connsiteY265" fmla="*/ 743628 h 1590675"/>
                <a:gd name="connsiteX266" fmla="*/ 1668304 w 5791200"/>
                <a:gd name="connsiteY266" fmla="*/ 710291 h 1590675"/>
                <a:gd name="connsiteX267" fmla="*/ 1681639 w 5791200"/>
                <a:gd name="connsiteY267" fmla="*/ 695050 h 1590675"/>
                <a:gd name="connsiteX268" fmla="*/ 1801654 w 5791200"/>
                <a:gd name="connsiteY268" fmla="*/ 602658 h 1590675"/>
                <a:gd name="connsiteX269" fmla="*/ 1819751 w 5791200"/>
                <a:gd name="connsiteY269" fmla="*/ 529316 h 1590675"/>
                <a:gd name="connsiteX270" fmla="*/ 1764506 w 5791200"/>
                <a:gd name="connsiteY270" fmla="*/ 389298 h 1590675"/>
                <a:gd name="connsiteX271" fmla="*/ 1724501 w 5791200"/>
                <a:gd name="connsiteY271" fmla="*/ 371201 h 1590675"/>
                <a:gd name="connsiteX272" fmla="*/ 1683544 w 5791200"/>
                <a:gd name="connsiteY272" fmla="*/ 422635 h 1590675"/>
                <a:gd name="connsiteX273" fmla="*/ 1604486 w 5791200"/>
                <a:gd name="connsiteY273" fmla="*/ 656950 h 1590675"/>
                <a:gd name="connsiteX274" fmla="*/ 1525429 w 5791200"/>
                <a:gd name="connsiteY274" fmla="*/ 740771 h 1590675"/>
                <a:gd name="connsiteX275" fmla="*/ 1509236 w 5791200"/>
                <a:gd name="connsiteY275" fmla="*/ 731246 h 1590675"/>
                <a:gd name="connsiteX276" fmla="*/ 1454944 w 5791200"/>
                <a:gd name="connsiteY276" fmla="*/ 508360 h 1590675"/>
                <a:gd name="connsiteX277" fmla="*/ 1430179 w 5791200"/>
                <a:gd name="connsiteY277" fmla="*/ 478833 h 1590675"/>
                <a:gd name="connsiteX278" fmla="*/ 1404461 w 5791200"/>
                <a:gd name="connsiteY278" fmla="*/ 514075 h 1590675"/>
                <a:gd name="connsiteX279" fmla="*/ 1403509 w 5791200"/>
                <a:gd name="connsiteY279" fmla="*/ 528363 h 1590675"/>
                <a:gd name="connsiteX280" fmla="*/ 1407319 w 5791200"/>
                <a:gd name="connsiteY280" fmla="*/ 615041 h 1590675"/>
                <a:gd name="connsiteX281" fmla="*/ 1419701 w 5791200"/>
                <a:gd name="connsiteY281" fmla="*/ 746486 h 1590675"/>
                <a:gd name="connsiteX282" fmla="*/ 1403509 w 5791200"/>
                <a:gd name="connsiteY282" fmla="*/ 816971 h 1590675"/>
                <a:gd name="connsiteX283" fmla="*/ 1329214 w 5791200"/>
                <a:gd name="connsiteY283" fmla="*/ 872216 h 1590675"/>
                <a:gd name="connsiteX284" fmla="*/ 4435316 w 5791200"/>
                <a:gd name="connsiteY284" fmla="*/ 740771 h 1590675"/>
                <a:gd name="connsiteX285" fmla="*/ 4421029 w 5791200"/>
                <a:gd name="connsiteY285" fmla="*/ 788396 h 1590675"/>
                <a:gd name="connsiteX286" fmla="*/ 4367689 w 5791200"/>
                <a:gd name="connsiteY286" fmla="*/ 906506 h 1590675"/>
                <a:gd name="connsiteX287" fmla="*/ 4367689 w 5791200"/>
                <a:gd name="connsiteY287" fmla="*/ 934128 h 1590675"/>
                <a:gd name="connsiteX288" fmla="*/ 4395311 w 5791200"/>
                <a:gd name="connsiteY288" fmla="*/ 936986 h 1590675"/>
                <a:gd name="connsiteX289" fmla="*/ 4445794 w 5791200"/>
                <a:gd name="connsiteY289" fmla="*/ 887456 h 1590675"/>
                <a:gd name="connsiteX290" fmla="*/ 4518184 w 5791200"/>
                <a:gd name="connsiteY290" fmla="*/ 712196 h 1590675"/>
                <a:gd name="connsiteX291" fmla="*/ 4530566 w 5791200"/>
                <a:gd name="connsiteY291" fmla="*/ 694098 h 1590675"/>
                <a:gd name="connsiteX292" fmla="*/ 4624864 w 5791200"/>
                <a:gd name="connsiteY292" fmla="*/ 601706 h 1590675"/>
                <a:gd name="connsiteX293" fmla="*/ 4643914 w 5791200"/>
                <a:gd name="connsiteY293" fmla="*/ 564558 h 1590675"/>
                <a:gd name="connsiteX294" fmla="*/ 4631532 w 5791200"/>
                <a:gd name="connsiteY294" fmla="*/ 537888 h 1590675"/>
                <a:gd name="connsiteX295" fmla="*/ 4602957 w 5791200"/>
                <a:gd name="connsiteY295" fmla="*/ 538841 h 1590675"/>
                <a:gd name="connsiteX296" fmla="*/ 4582954 w 5791200"/>
                <a:gd name="connsiteY296" fmla="*/ 555986 h 1590675"/>
                <a:gd name="connsiteX297" fmla="*/ 4559141 w 5791200"/>
                <a:gd name="connsiteY297" fmla="*/ 565511 h 1590675"/>
                <a:gd name="connsiteX298" fmla="*/ 4551522 w 5791200"/>
                <a:gd name="connsiteY298" fmla="*/ 542650 h 1590675"/>
                <a:gd name="connsiteX299" fmla="*/ 4525804 w 5791200"/>
                <a:gd name="connsiteY299" fmla="*/ 457878 h 1590675"/>
                <a:gd name="connsiteX300" fmla="*/ 4481036 w 5791200"/>
                <a:gd name="connsiteY300" fmla="*/ 442638 h 1590675"/>
                <a:gd name="connsiteX301" fmla="*/ 4461034 w 5791200"/>
                <a:gd name="connsiteY301" fmla="*/ 479785 h 1590675"/>
                <a:gd name="connsiteX302" fmla="*/ 4463891 w 5791200"/>
                <a:gd name="connsiteY302" fmla="*/ 596943 h 1590675"/>
                <a:gd name="connsiteX303" fmla="*/ 4425791 w 5791200"/>
                <a:gd name="connsiteY303" fmla="*/ 665523 h 1590675"/>
                <a:gd name="connsiteX304" fmla="*/ 4379119 w 5791200"/>
                <a:gd name="connsiteY304" fmla="*/ 713148 h 1590675"/>
                <a:gd name="connsiteX305" fmla="*/ 4399122 w 5791200"/>
                <a:gd name="connsiteY305" fmla="*/ 742675 h 1590675"/>
                <a:gd name="connsiteX306" fmla="*/ 4435316 w 5791200"/>
                <a:gd name="connsiteY306" fmla="*/ 740771 h 1590675"/>
                <a:gd name="connsiteX307" fmla="*/ 515779 w 5791200"/>
                <a:gd name="connsiteY307" fmla="*/ 1479911 h 1590675"/>
                <a:gd name="connsiteX308" fmla="*/ 498634 w 5791200"/>
                <a:gd name="connsiteY308" fmla="*/ 1391328 h 1590675"/>
                <a:gd name="connsiteX309" fmla="*/ 393859 w 5791200"/>
                <a:gd name="connsiteY309" fmla="*/ 1390376 h 1590675"/>
                <a:gd name="connsiteX310" fmla="*/ 393859 w 5791200"/>
                <a:gd name="connsiteY310" fmla="*/ 1586591 h 1590675"/>
                <a:gd name="connsiteX311" fmla="*/ 483394 w 5791200"/>
                <a:gd name="connsiteY311" fmla="*/ 1586591 h 1590675"/>
                <a:gd name="connsiteX312" fmla="*/ 544354 w 5791200"/>
                <a:gd name="connsiteY312" fmla="*/ 1546586 h 1590675"/>
                <a:gd name="connsiteX313" fmla="*/ 515779 w 5791200"/>
                <a:gd name="connsiteY313" fmla="*/ 1479911 h 1590675"/>
                <a:gd name="connsiteX314" fmla="*/ 4411504 w 5791200"/>
                <a:gd name="connsiteY314" fmla="*/ 1390376 h 1590675"/>
                <a:gd name="connsiteX315" fmla="*/ 4411504 w 5791200"/>
                <a:gd name="connsiteY315" fmla="*/ 1547538 h 1590675"/>
                <a:gd name="connsiteX316" fmla="*/ 4325779 w 5791200"/>
                <a:gd name="connsiteY316" fmla="*/ 1409426 h 1590675"/>
                <a:gd name="connsiteX317" fmla="*/ 4280059 w 5791200"/>
                <a:gd name="connsiteY317" fmla="*/ 1391328 h 1590675"/>
                <a:gd name="connsiteX318" fmla="*/ 4280059 w 5791200"/>
                <a:gd name="connsiteY318" fmla="*/ 1585638 h 1590675"/>
                <a:gd name="connsiteX319" fmla="*/ 4305777 w 5791200"/>
                <a:gd name="connsiteY319" fmla="*/ 1585638 h 1590675"/>
                <a:gd name="connsiteX320" fmla="*/ 4305777 w 5791200"/>
                <a:gd name="connsiteY320" fmla="*/ 1434191 h 1590675"/>
                <a:gd name="connsiteX321" fmla="*/ 4394359 w 5791200"/>
                <a:gd name="connsiteY321" fmla="*/ 1567541 h 1590675"/>
                <a:gd name="connsiteX322" fmla="*/ 4436269 w 5791200"/>
                <a:gd name="connsiteY322" fmla="*/ 1584686 h 1590675"/>
                <a:gd name="connsiteX323" fmla="*/ 4436269 w 5791200"/>
                <a:gd name="connsiteY323" fmla="*/ 1389423 h 1590675"/>
                <a:gd name="connsiteX324" fmla="*/ 4411504 w 5791200"/>
                <a:gd name="connsiteY324" fmla="*/ 1390376 h 1590675"/>
                <a:gd name="connsiteX325" fmla="*/ 4933474 w 5791200"/>
                <a:gd name="connsiteY325" fmla="*/ 1389423 h 1590675"/>
                <a:gd name="connsiteX326" fmla="*/ 4933474 w 5791200"/>
                <a:gd name="connsiteY326" fmla="*/ 1585638 h 1590675"/>
                <a:gd name="connsiteX327" fmla="*/ 4960144 w 5791200"/>
                <a:gd name="connsiteY327" fmla="*/ 1585638 h 1590675"/>
                <a:gd name="connsiteX328" fmla="*/ 4960144 w 5791200"/>
                <a:gd name="connsiteY328" fmla="*/ 1563730 h 1590675"/>
                <a:gd name="connsiteX329" fmla="*/ 5026819 w 5791200"/>
                <a:gd name="connsiteY329" fmla="*/ 1502771 h 1590675"/>
                <a:gd name="connsiteX330" fmla="*/ 5061109 w 5791200"/>
                <a:gd name="connsiteY330" fmla="*/ 1538013 h 1590675"/>
                <a:gd name="connsiteX331" fmla="*/ 5063966 w 5791200"/>
                <a:gd name="connsiteY331" fmla="*/ 1586591 h 1590675"/>
                <a:gd name="connsiteX332" fmla="*/ 5098257 w 5791200"/>
                <a:gd name="connsiteY332" fmla="*/ 1586591 h 1590675"/>
                <a:gd name="connsiteX333" fmla="*/ 5066824 w 5791200"/>
                <a:gd name="connsiteY333" fmla="*/ 1489436 h 1590675"/>
                <a:gd name="connsiteX334" fmla="*/ 5088732 w 5791200"/>
                <a:gd name="connsiteY334" fmla="*/ 1422761 h 1590675"/>
                <a:gd name="connsiteX335" fmla="*/ 5043011 w 5791200"/>
                <a:gd name="connsiteY335" fmla="*/ 1390376 h 1590675"/>
                <a:gd name="connsiteX336" fmla="*/ 4933474 w 5791200"/>
                <a:gd name="connsiteY336" fmla="*/ 1389423 h 1590675"/>
                <a:gd name="connsiteX337" fmla="*/ 5123022 w 5791200"/>
                <a:gd name="connsiteY337" fmla="*/ 1523726 h 1590675"/>
                <a:gd name="connsiteX338" fmla="*/ 5163027 w 5791200"/>
                <a:gd name="connsiteY338" fmla="*/ 1586591 h 1590675"/>
                <a:gd name="connsiteX339" fmla="*/ 5244941 w 5791200"/>
                <a:gd name="connsiteY339" fmla="*/ 1583733 h 1590675"/>
                <a:gd name="connsiteX340" fmla="*/ 5282089 w 5791200"/>
                <a:gd name="connsiteY340" fmla="*/ 1532298 h 1590675"/>
                <a:gd name="connsiteX341" fmla="*/ 5242084 w 5791200"/>
                <a:gd name="connsiteY341" fmla="*/ 1480863 h 1590675"/>
                <a:gd name="connsiteX342" fmla="*/ 5182077 w 5791200"/>
                <a:gd name="connsiteY342" fmla="*/ 1466576 h 1590675"/>
                <a:gd name="connsiteX343" fmla="*/ 5156359 w 5791200"/>
                <a:gd name="connsiteY343" fmla="*/ 1439905 h 1590675"/>
                <a:gd name="connsiteX344" fmla="*/ 5183982 w 5791200"/>
                <a:gd name="connsiteY344" fmla="*/ 1408473 h 1590675"/>
                <a:gd name="connsiteX345" fmla="*/ 5254466 w 5791200"/>
                <a:gd name="connsiteY345" fmla="*/ 1446573 h 1590675"/>
                <a:gd name="connsiteX346" fmla="*/ 5274469 w 5791200"/>
                <a:gd name="connsiteY346" fmla="*/ 1445621 h 1590675"/>
                <a:gd name="connsiteX347" fmla="*/ 5241132 w 5791200"/>
                <a:gd name="connsiteY347" fmla="*/ 1391328 h 1590675"/>
                <a:gd name="connsiteX348" fmla="*/ 5178266 w 5791200"/>
                <a:gd name="connsiteY348" fmla="*/ 1385613 h 1590675"/>
                <a:gd name="connsiteX349" fmla="*/ 5128736 w 5791200"/>
                <a:gd name="connsiteY349" fmla="*/ 1442763 h 1590675"/>
                <a:gd name="connsiteX350" fmla="*/ 5172552 w 5791200"/>
                <a:gd name="connsiteY350" fmla="*/ 1491341 h 1590675"/>
                <a:gd name="connsiteX351" fmla="*/ 5232559 w 5791200"/>
                <a:gd name="connsiteY351" fmla="*/ 1505628 h 1590675"/>
                <a:gd name="connsiteX352" fmla="*/ 5255419 w 5791200"/>
                <a:gd name="connsiteY352" fmla="*/ 1535155 h 1590675"/>
                <a:gd name="connsiteX353" fmla="*/ 5228749 w 5791200"/>
                <a:gd name="connsiteY353" fmla="*/ 1564683 h 1590675"/>
                <a:gd name="connsiteX354" fmla="*/ 5182077 w 5791200"/>
                <a:gd name="connsiteY354" fmla="*/ 1564683 h 1590675"/>
                <a:gd name="connsiteX355" fmla="*/ 5152549 w 5791200"/>
                <a:gd name="connsiteY355" fmla="*/ 1538013 h 1590675"/>
                <a:gd name="connsiteX356" fmla="*/ 5123022 w 5791200"/>
                <a:gd name="connsiteY356" fmla="*/ 1523726 h 1590675"/>
                <a:gd name="connsiteX357" fmla="*/ 4771549 w 5791200"/>
                <a:gd name="connsiteY357" fmla="*/ 1562778 h 1590675"/>
                <a:gd name="connsiteX358" fmla="*/ 4771549 w 5791200"/>
                <a:gd name="connsiteY358" fmla="*/ 1520868 h 1590675"/>
                <a:gd name="connsiteX359" fmla="*/ 4796314 w 5791200"/>
                <a:gd name="connsiteY359" fmla="*/ 1497055 h 1590675"/>
                <a:gd name="connsiteX360" fmla="*/ 4880134 w 5791200"/>
                <a:gd name="connsiteY360" fmla="*/ 1497055 h 1590675"/>
                <a:gd name="connsiteX361" fmla="*/ 4862989 w 5791200"/>
                <a:gd name="connsiteY361" fmla="*/ 1472291 h 1590675"/>
                <a:gd name="connsiteX362" fmla="*/ 4773454 w 5791200"/>
                <a:gd name="connsiteY362" fmla="*/ 1472291 h 1590675"/>
                <a:gd name="connsiteX363" fmla="*/ 4773454 w 5791200"/>
                <a:gd name="connsiteY363" fmla="*/ 1412283 h 1590675"/>
                <a:gd name="connsiteX364" fmla="*/ 4891564 w 5791200"/>
                <a:gd name="connsiteY364" fmla="*/ 1412283 h 1590675"/>
                <a:gd name="connsiteX365" fmla="*/ 4890611 w 5791200"/>
                <a:gd name="connsiteY365" fmla="*/ 1390376 h 1590675"/>
                <a:gd name="connsiteX366" fmla="*/ 4746784 w 5791200"/>
                <a:gd name="connsiteY366" fmla="*/ 1390376 h 1590675"/>
                <a:gd name="connsiteX367" fmla="*/ 4746784 w 5791200"/>
                <a:gd name="connsiteY367" fmla="*/ 1584686 h 1590675"/>
                <a:gd name="connsiteX368" fmla="*/ 4893469 w 5791200"/>
                <a:gd name="connsiteY368" fmla="*/ 1584686 h 1590675"/>
                <a:gd name="connsiteX369" fmla="*/ 4891564 w 5791200"/>
                <a:gd name="connsiteY369" fmla="*/ 1561826 h 1590675"/>
                <a:gd name="connsiteX370" fmla="*/ 4771549 w 5791200"/>
                <a:gd name="connsiteY370" fmla="*/ 1562778 h 1590675"/>
                <a:gd name="connsiteX371" fmla="*/ 209074 w 5791200"/>
                <a:gd name="connsiteY371" fmla="*/ 1390376 h 1590675"/>
                <a:gd name="connsiteX372" fmla="*/ 209074 w 5791200"/>
                <a:gd name="connsiteY372" fmla="*/ 1585638 h 1590675"/>
                <a:gd name="connsiteX373" fmla="*/ 354806 w 5791200"/>
                <a:gd name="connsiteY373" fmla="*/ 1585638 h 1590675"/>
                <a:gd name="connsiteX374" fmla="*/ 354806 w 5791200"/>
                <a:gd name="connsiteY374" fmla="*/ 1562778 h 1590675"/>
                <a:gd name="connsiteX375" fmla="*/ 235744 w 5791200"/>
                <a:gd name="connsiteY375" fmla="*/ 1562778 h 1590675"/>
                <a:gd name="connsiteX376" fmla="*/ 235744 w 5791200"/>
                <a:gd name="connsiteY376" fmla="*/ 1524678 h 1590675"/>
                <a:gd name="connsiteX377" fmla="*/ 262414 w 5791200"/>
                <a:gd name="connsiteY377" fmla="*/ 1498008 h 1590675"/>
                <a:gd name="connsiteX378" fmla="*/ 343376 w 5791200"/>
                <a:gd name="connsiteY378" fmla="*/ 1498008 h 1590675"/>
                <a:gd name="connsiteX379" fmla="*/ 325279 w 5791200"/>
                <a:gd name="connsiteY379" fmla="*/ 1472291 h 1590675"/>
                <a:gd name="connsiteX380" fmla="*/ 236696 w 5791200"/>
                <a:gd name="connsiteY380" fmla="*/ 1472291 h 1590675"/>
                <a:gd name="connsiteX381" fmla="*/ 236696 w 5791200"/>
                <a:gd name="connsiteY381" fmla="*/ 1412283 h 1590675"/>
                <a:gd name="connsiteX382" fmla="*/ 352901 w 5791200"/>
                <a:gd name="connsiteY382" fmla="*/ 1412283 h 1590675"/>
                <a:gd name="connsiteX383" fmla="*/ 352901 w 5791200"/>
                <a:gd name="connsiteY383" fmla="*/ 1390376 h 1590675"/>
                <a:gd name="connsiteX384" fmla="*/ 209074 w 5791200"/>
                <a:gd name="connsiteY384" fmla="*/ 1390376 h 1590675"/>
                <a:gd name="connsiteX385" fmla="*/ 579596 w 5791200"/>
                <a:gd name="connsiteY385" fmla="*/ 1390376 h 1590675"/>
                <a:gd name="connsiteX386" fmla="*/ 579596 w 5791200"/>
                <a:gd name="connsiteY386" fmla="*/ 1585638 h 1590675"/>
                <a:gd name="connsiteX387" fmla="*/ 725329 w 5791200"/>
                <a:gd name="connsiteY387" fmla="*/ 1585638 h 1590675"/>
                <a:gd name="connsiteX388" fmla="*/ 725329 w 5791200"/>
                <a:gd name="connsiteY388" fmla="*/ 1561826 h 1590675"/>
                <a:gd name="connsiteX389" fmla="*/ 605314 w 5791200"/>
                <a:gd name="connsiteY389" fmla="*/ 1561826 h 1590675"/>
                <a:gd name="connsiteX390" fmla="*/ 605314 w 5791200"/>
                <a:gd name="connsiteY390" fmla="*/ 1524678 h 1590675"/>
                <a:gd name="connsiteX391" fmla="*/ 631984 w 5791200"/>
                <a:gd name="connsiteY391" fmla="*/ 1498008 h 1590675"/>
                <a:gd name="connsiteX392" fmla="*/ 713899 w 5791200"/>
                <a:gd name="connsiteY392" fmla="*/ 1498008 h 1590675"/>
                <a:gd name="connsiteX393" fmla="*/ 694849 w 5791200"/>
                <a:gd name="connsiteY393" fmla="*/ 1473243 h 1590675"/>
                <a:gd name="connsiteX394" fmla="*/ 606266 w 5791200"/>
                <a:gd name="connsiteY394" fmla="*/ 1473243 h 1590675"/>
                <a:gd name="connsiteX395" fmla="*/ 606266 w 5791200"/>
                <a:gd name="connsiteY395" fmla="*/ 1413236 h 1590675"/>
                <a:gd name="connsiteX396" fmla="*/ 722471 w 5791200"/>
                <a:gd name="connsiteY396" fmla="*/ 1413236 h 1590675"/>
                <a:gd name="connsiteX397" fmla="*/ 722471 w 5791200"/>
                <a:gd name="connsiteY397" fmla="*/ 1391328 h 1590675"/>
                <a:gd name="connsiteX398" fmla="*/ 579596 w 5791200"/>
                <a:gd name="connsiteY398" fmla="*/ 1390376 h 1590675"/>
                <a:gd name="connsiteX399" fmla="*/ 162401 w 5791200"/>
                <a:gd name="connsiteY399" fmla="*/ 1586591 h 1590675"/>
                <a:gd name="connsiteX400" fmla="*/ 162401 w 5791200"/>
                <a:gd name="connsiteY400" fmla="*/ 1390376 h 1590675"/>
                <a:gd name="connsiteX401" fmla="*/ 136684 w 5791200"/>
                <a:gd name="connsiteY401" fmla="*/ 1390376 h 1590675"/>
                <a:gd name="connsiteX402" fmla="*/ 136684 w 5791200"/>
                <a:gd name="connsiteY402" fmla="*/ 1455146 h 1590675"/>
                <a:gd name="connsiteX403" fmla="*/ 128111 w 5791200"/>
                <a:gd name="connsiteY403" fmla="*/ 1469433 h 1590675"/>
                <a:gd name="connsiteX404" fmla="*/ 32861 w 5791200"/>
                <a:gd name="connsiteY404" fmla="*/ 1470386 h 1590675"/>
                <a:gd name="connsiteX405" fmla="*/ 32861 w 5791200"/>
                <a:gd name="connsiteY405" fmla="*/ 1390376 h 1590675"/>
                <a:gd name="connsiteX406" fmla="*/ 7144 w 5791200"/>
                <a:gd name="connsiteY406" fmla="*/ 1390376 h 1590675"/>
                <a:gd name="connsiteX407" fmla="*/ 7144 w 5791200"/>
                <a:gd name="connsiteY407" fmla="*/ 1585638 h 1590675"/>
                <a:gd name="connsiteX408" fmla="*/ 34766 w 5791200"/>
                <a:gd name="connsiteY408" fmla="*/ 1585638 h 1590675"/>
                <a:gd name="connsiteX409" fmla="*/ 34766 w 5791200"/>
                <a:gd name="connsiteY409" fmla="*/ 1497055 h 1590675"/>
                <a:gd name="connsiteX410" fmla="*/ 138589 w 5791200"/>
                <a:gd name="connsiteY410" fmla="*/ 1497055 h 1590675"/>
                <a:gd name="connsiteX411" fmla="*/ 138589 w 5791200"/>
                <a:gd name="connsiteY411" fmla="*/ 1585638 h 1590675"/>
                <a:gd name="connsiteX412" fmla="*/ 162401 w 5791200"/>
                <a:gd name="connsiteY412" fmla="*/ 1586591 h 1590675"/>
                <a:gd name="connsiteX413" fmla="*/ 3444716 w 5791200"/>
                <a:gd name="connsiteY413" fmla="*/ 1584686 h 1590675"/>
                <a:gd name="connsiteX414" fmla="*/ 3377089 w 5791200"/>
                <a:gd name="connsiteY414" fmla="*/ 1398948 h 1590675"/>
                <a:gd name="connsiteX415" fmla="*/ 3358039 w 5791200"/>
                <a:gd name="connsiteY415" fmla="*/ 1389423 h 1590675"/>
                <a:gd name="connsiteX416" fmla="*/ 3338989 w 5791200"/>
                <a:gd name="connsiteY416" fmla="*/ 1397996 h 1590675"/>
                <a:gd name="connsiteX417" fmla="*/ 3267552 w 5791200"/>
                <a:gd name="connsiteY417" fmla="*/ 1583733 h 1590675"/>
                <a:gd name="connsiteX418" fmla="*/ 3271361 w 5791200"/>
                <a:gd name="connsiteY418" fmla="*/ 1589448 h 1590675"/>
                <a:gd name="connsiteX419" fmla="*/ 3298032 w 5791200"/>
                <a:gd name="connsiteY419" fmla="*/ 1574208 h 1590675"/>
                <a:gd name="connsiteX420" fmla="*/ 3318034 w 5791200"/>
                <a:gd name="connsiteY420" fmla="*/ 1531346 h 1590675"/>
                <a:gd name="connsiteX421" fmla="*/ 3368516 w 5791200"/>
                <a:gd name="connsiteY421" fmla="*/ 1528488 h 1590675"/>
                <a:gd name="connsiteX422" fmla="*/ 3394234 w 5791200"/>
                <a:gd name="connsiteY422" fmla="*/ 1528488 h 1590675"/>
                <a:gd name="connsiteX423" fmla="*/ 3405664 w 5791200"/>
                <a:gd name="connsiteY423" fmla="*/ 1561826 h 1590675"/>
                <a:gd name="connsiteX424" fmla="*/ 3444716 w 5791200"/>
                <a:gd name="connsiteY424" fmla="*/ 1584686 h 1590675"/>
                <a:gd name="connsiteX425" fmla="*/ 4210527 w 5791200"/>
                <a:gd name="connsiteY425" fmla="*/ 1389423 h 1590675"/>
                <a:gd name="connsiteX426" fmla="*/ 4210527 w 5791200"/>
                <a:gd name="connsiteY426" fmla="*/ 1417046 h 1590675"/>
                <a:gd name="connsiteX427" fmla="*/ 4208622 w 5791200"/>
                <a:gd name="connsiteY427" fmla="*/ 1523726 h 1590675"/>
                <a:gd name="connsiteX428" fmla="*/ 4154329 w 5791200"/>
                <a:gd name="connsiteY428" fmla="*/ 1566588 h 1590675"/>
                <a:gd name="connsiteX429" fmla="*/ 4107657 w 5791200"/>
                <a:gd name="connsiteY429" fmla="*/ 1519916 h 1590675"/>
                <a:gd name="connsiteX430" fmla="*/ 4107657 w 5791200"/>
                <a:gd name="connsiteY430" fmla="*/ 1429428 h 1590675"/>
                <a:gd name="connsiteX431" fmla="*/ 4107657 w 5791200"/>
                <a:gd name="connsiteY431" fmla="*/ 1390376 h 1590675"/>
                <a:gd name="connsiteX432" fmla="*/ 4080034 w 5791200"/>
                <a:gd name="connsiteY432" fmla="*/ 1390376 h 1590675"/>
                <a:gd name="connsiteX433" fmla="*/ 4079082 w 5791200"/>
                <a:gd name="connsiteY433" fmla="*/ 1399901 h 1590675"/>
                <a:gd name="connsiteX434" fmla="*/ 4079082 w 5791200"/>
                <a:gd name="connsiteY434" fmla="*/ 1521821 h 1590675"/>
                <a:gd name="connsiteX435" fmla="*/ 4150519 w 5791200"/>
                <a:gd name="connsiteY435" fmla="*/ 1591353 h 1590675"/>
                <a:gd name="connsiteX436" fmla="*/ 4236244 w 5791200"/>
                <a:gd name="connsiteY436" fmla="*/ 1527536 h 1590675"/>
                <a:gd name="connsiteX437" fmla="*/ 4237197 w 5791200"/>
                <a:gd name="connsiteY437" fmla="*/ 1410378 h 1590675"/>
                <a:gd name="connsiteX438" fmla="*/ 4236244 w 5791200"/>
                <a:gd name="connsiteY438" fmla="*/ 1390376 h 1590675"/>
                <a:gd name="connsiteX439" fmla="*/ 4210527 w 5791200"/>
                <a:gd name="connsiteY439" fmla="*/ 1389423 h 1590675"/>
                <a:gd name="connsiteX440" fmla="*/ 4718209 w 5791200"/>
                <a:gd name="connsiteY440" fmla="*/ 1391328 h 1590675"/>
                <a:gd name="connsiteX441" fmla="*/ 4679157 w 5791200"/>
                <a:gd name="connsiteY441" fmla="*/ 1411330 h 1590675"/>
                <a:gd name="connsiteX442" fmla="*/ 4630579 w 5791200"/>
                <a:gd name="connsiteY442" fmla="*/ 1556111 h 1590675"/>
                <a:gd name="connsiteX443" fmla="*/ 4574382 w 5791200"/>
                <a:gd name="connsiteY443" fmla="*/ 1390376 h 1590675"/>
                <a:gd name="connsiteX444" fmla="*/ 4542949 w 5791200"/>
                <a:gd name="connsiteY444" fmla="*/ 1390376 h 1590675"/>
                <a:gd name="connsiteX445" fmla="*/ 4613434 w 5791200"/>
                <a:gd name="connsiteY445" fmla="*/ 1578971 h 1590675"/>
                <a:gd name="connsiteX446" fmla="*/ 4631532 w 5791200"/>
                <a:gd name="connsiteY446" fmla="*/ 1586591 h 1590675"/>
                <a:gd name="connsiteX447" fmla="*/ 4649629 w 5791200"/>
                <a:gd name="connsiteY447" fmla="*/ 1578971 h 1590675"/>
                <a:gd name="connsiteX448" fmla="*/ 4718209 w 5791200"/>
                <a:gd name="connsiteY448" fmla="*/ 1391328 h 1590675"/>
                <a:gd name="connsiteX449" fmla="*/ 5410677 w 5791200"/>
                <a:gd name="connsiteY449" fmla="*/ 566463 h 1590675"/>
                <a:gd name="connsiteX450" fmla="*/ 5410677 w 5791200"/>
                <a:gd name="connsiteY450" fmla="*/ 555986 h 1590675"/>
                <a:gd name="connsiteX451" fmla="*/ 5401152 w 5791200"/>
                <a:gd name="connsiteY451" fmla="*/ 490263 h 1590675"/>
                <a:gd name="connsiteX452" fmla="*/ 5379244 w 5791200"/>
                <a:gd name="connsiteY452" fmla="*/ 472165 h 1590675"/>
                <a:gd name="connsiteX453" fmla="*/ 5360194 w 5791200"/>
                <a:gd name="connsiteY453" fmla="*/ 491216 h 1590675"/>
                <a:gd name="connsiteX454" fmla="*/ 5352574 w 5791200"/>
                <a:gd name="connsiteY454" fmla="*/ 619803 h 1590675"/>
                <a:gd name="connsiteX455" fmla="*/ 5382102 w 5791200"/>
                <a:gd name="connsiteY455" fmla="*/ 639806 h 1590675"/>
                <a:gd name="connsiteX456" fmla="*/ 5408772 w 5791200"/>
                <a:gd name="connsiteY456" fmla="*/ 612183 h 1590675"/>
                <a:gd name="connsiteX457" fmla="*/ 5410677 w 5791200"/>
                <a:gd name="connsiteY457" fmla="*/ 566463 h 1590675"/>
                <a:gd name="connsiteX458" fmla="*/ 5546884 w 5791200"/>
                <a:gd name="connsiteY458" fmla="*/ 1391328 h 1590675"/>
                <a:gd name="connsiteX459" fmla="*/ 5580222 w 5791200"/>
                <a:gd name="connsiteY459" fmla="*/ 1442763 h 1590675"/>
                <a:gd name="connsiteX460" fmla="*/ 5621179 w 5791200"/>
                <a:gd name="connsiteY460" fmla="*/ 1575161 h 1590675"/>
                <a:gd name="connsiteX461" fmla="*/ 5623084 w 5791200"/>
                <a:gd name="connsiteY461" fmla="*/ 1584686 h 1590675"/>
                <a:gd name="connsiteX462" fmla="*/ 5649754 w 5791200"/>
                <a:gd name="connsiteY462" fmla="*/ 1584686 h 1590675"/>
                <a:gd name="connsiteX463" fmla="*/ 5649754 w 5791200"/>
                <a:gd name="connsiteY463" fmla="*/ 1540871 h 1590675"/>
                <a:gd name="connsiteX464" fmla="*/ 5668804 w 5791200"/>
                <a:gd name="connsiteY464" fmla="*/ 1476101 h 1590675"/>
                <a:gd name="connsiteX465" fmla="*/ 5723097 w 5791200"/>
                <a:gd name="connsiteY465" fmla="*/ 1390376 h 1590675"/>
                <a:gd name="connsiteX466" fmla="*/ 5680234 w 5791200"/>
                <a:gd name="connsiteY466" fmla="*/ 1408473 h 1590675"/>
                <a:gd name="connsiteX467" fmla="*/ 5635466 w 5791200"/>
                <a:gd name="connsiteY467" fmla="*/ 1481816 h 1590675"/>
                <a:gd name="connsiteX468" fmla="*/ 5592604 w 5791200"/>
                <a:gd name="connsiteY468" fmla="*/ 1410378 h 1590675"/>
                <a:gd name="connsiteX469" fmla="*/ 5546884 w 5791200"/>
                <a:gd name="connsiteY469" fmla="*/ 1391328 h 1590675"/>
                <a:gd name="connsiteX470" fmla="*/ 5445919 w 5791200"/>
                <a:gd name="connsiteY470" fmla="*/ 1412283 h 1590675"/>
                <a:gd name="connsiteX471" fmla="*/ 5445919 w 5791200"/>
                <a:gd name="connsiteY471" fmla="*/ 1585638 h 1590675"/>
                <a:gd name="connsiteX472" fmla="*/ 5474494 w 5791200"/>
                <a:gd name="connsiteY472" fmla="*/ 1585638 h 1590675"/>
                <a:gd name="connsiteX473" fmla="*/ 5474494 w 5791200"/>
                <a:gd name="connsiteY473" fmla="*/ 1411330 h 1590675"/>
                <a:gd name="connsiteX474" fmla="*/ 5539264 w 5791200"/>
                <a:gd name="connsiteY474" fmla="*/ 1411330 h 1590675"/>
                <a:gd name="connsiteX475" fmla="*/ 5539264 w 5791200"/>
                <a:gd name="connsiteY475" fmla="*/ 1390376 h 1590675"/>
                <a:gd name="connsiteX476" fmla="*/ 5378291 w 5791200"/>
                <a:gd name="connsiteY476" fmla="*/ 1390376 h 1590675"/>
                <a:gd name="connsiteX477" fmla="*/ 5380197 w 5791200"/>
                <a:gd name="connsiteY477" fmla="*/ 1412283 h 1590675"/>
                <a:gd name="connsiteX478" fmla="*/ 5445919 w 5791200"/>
                <a:gd name="connsiteY478" fmla="*/ 1412283 h 1590675"/>
                <a:gd name="connsiteX479" fmla="*/ 3493294 w 5791200"/>
                <a:gd name="connsiteY479" fmla="*/ 1562778 h 1590675"/>
                <a:gd name="connsiteX480" fmla="*/ 3493294 w 5791200"/>
                <a:gd name="connsiteY480" fmla="*/ 1390376 h 1590675"/>
                <a:gd name="connsiteX481" fmla="*/ 3467577 w 5791200"/>
                <a:gd name="connsiteY481" fmla="*/ 1390376 h 1590675"/>
                <a:gd name="connsiteX482" fmla="*/ 3467577 w 5791200"/>
                <a:gd name="connsiteY482" fmla="*/ 1586591 h 1590675"/>
                <a:gd name="connsiteX483" fmla="*/ 3593307 w 5791200"/>
                <a:gd name="connsiteY483" fmla="*/ 1586591 h 1590675"/>
                <a:gd name="connsiteX484" fmla="*/ 3593307 w 5791200"/>
                <a:gd name="connsiteY484" fmla="*/ 1563730 h 1590675"/>
                <a:gd name="connsiteX485" fmla="*/ 3493294 w 5791200"/>
                <a:gd name="connsiteY485" fmla="*/ 1562778 h 1590675"/>
                <a:gd name="connsiteX486" fmla="*/ 4607719 w 5791200"/>
                <a:gd name="connsiteY486" fmla="*/ 784586 h 1590675"/>
                <a:gd name="connsiteX487" fmla="*/ 4606766 w 5791200"/>
                <a:gd name="connsiteY487" fmla="*/ 787443 h 1590675"/>
                <a:gd name="connsiteX488" fmla="*/ 4592479 w 5791200"/>
                <a:gd name="connsiteY488" fmla="*/ 788396 h 1590675"/>
                <a:gd name="connsiteX489" fmla="*/ 4554379 w 5791200"/>
                <a:gd name="connsiteY489" fmla="*/ 817923 h 1590675"/>
                <a:gd name="connsiteX490" fmla="*/ 4586764 w 5791200"/>
                <a:gd name="connsiteY490" fmla="*/ 856975 h 1590675"/>
                <a:gd name="connsiteX491" fmla="*/ 4624864 w 5791200"/>
                <a:gd name="connsiteY491" fmla="*/ 866500 h 1590675"/>
                <a:gd name="connsiteX492" fmla="*/ 4665822 w 5791200"/>
                <a:gd name="connsiteY492" fmla="*/ 854118 h 1590675"/>
                <a:gd name="connsiteX493" fmla="*/ 4653439 w 5791200"/>
                <a:gd name="connsiteY493" fmla="*/ 800778 h 1590675"/>
                <a:gd name="connsiteX494" fmla="*/ 4607719 w 5791200"/>
                <a:gd name="connsiteY494" fmla="*/ 784586 h 1590675"/>
                <a:gd name="connsiteX495" fmla="*/ 2448402 w 5791200"/>
                <a:gd name="connsiteY495" fmla="*/ 505503 h 1590675"/>
                <a:gd name="connsiteX496" fmla="*/ 2430304 w 5791200"/>
                <a:gd name="connsiteY496" fmla="*/ 462640 h 1590675"/>
                <a:gd name="connsiteX497" fmla="*/ 2391252 w 5791200"/>
                <a:gd name="connsiteY497" fmla="*/ 448353 h 1590675"/>
                <a:gd name="connsiteX498" fmla="*/ 2367439 w 5791200"/>
                <a:gd name="connsiteY498" fmla="*/ 478833 h 1590675"/>
                <a:gd name="connsiteX499" fmla="*/ 2380774 w 5791200"/>
                <a:gd name="connsiteY499" fmla="*/ 538841 h 1590675"/>
                <a:gd name="connsiteX500" fmla="*/ 2411254 w 5791200"/>
                <a:gd name="connsiteY500" fmla="*/ 557891 h 1590675"/>
                <a:gd name="connsiteX501" fmla="*/ 2440782 w 5791200"/>
                <a:gd name="connsiteY501" fmla="*/ 535031 h 1590675"/>
                <a:gd name="connsiteX502" fmla="*/ 2448402 w 5791200"/>
                <a:gd name="connsiteY502" fmla="*/ 505503 h 1590675"/>
                <a:gd name="connsiteX503" fmla="*/ 5346859 w 5791200"/>
                <a:gd name="connsiteY503" fmla="*/ 1585638 h 1590675"/>
                <a:gd name="connsiteX504" fmla="*/ 5346859 w 5791200"/>
                <a:gd name="connsiteY504" fmla="*/ 1389423 h 1590675"/>
                <a:gd name="connsiteX505" fmla="*/ 5322094 w 5791200"/>
                <a:gd name="connsiteY505" fmla="*/ 1389423 h 1590675"/>
                <a:gd name="connsiteX506" fmla="*/ 5322094 w 5791200"/>
                <a:gd name="connsiteY506" fmla="*/ 1585638 h 1590675"/>
                <a:gd name="connsiteX507" fmla="*/ 5346859 w 5791200"/>
                <a:gd name="connsiteY507" fmla="*/ 1585638 h 1590675"/>
                <a:gd name="connsiteX508" fmla="*/ 792956 w 5791200"/>
                <a:gd name="connsiteY508" fmla="*/ 1586591 h 1590675"/>
                <a:gd name="connsiteX509" fmla="*/ 792956 w 5791200"/>
                <a:gd name="connsiteY509" fmla="*/ 1390376 h 1590675"/>
                <a:gd name="connsiteX510" fmla="*/ 768191 w 5791200"/>
                <a:gd name="connsiteY510" fmla="*/ 1390376 h 1590675"/>
                <a:gd name="connsiteX511" fmla="*/ 768191 w 5791200"/>
                <a:gd name="connsiteY511" fmla="*/ 1586591 h 1590675"/>
                <a:gd name="connsiteX512" fmla="*/ 792956 w 5791200"/>
                <a:gd name="connsiteY512" fmla="*/ 1586591 h 1590675"/>
                <a:gd name="connsiteX513" fmla="*/ 4509611 w 5791200"/>
                <a:gd name="connsiteY513" fmla="*/ 1585638 h 1590675"/>
                <a:gd name="connsiteX514" fmla="*/ 4509611 w 5791200"/>
                <a:gd name="connsiteY514" fmla="*/ 1389423 h 1590675"/>
                <a:gd name="connsiteX515" fmla="*/ 4484847 w 5791200"/>
                <a:gd name="connsiteY515" fmla="*/ 1389423 h 1590675"/>
                <a:gd name="connsiteX516" fmla="*/ 4484847 w 5791200"/>
                <a:gd name="connsiteY516" fmla="*/ 1585638 h 1590675"/>
                <a:gd name="connsiteX517" fmla="*/ 4509611 w 5791200"/>
                <a:gd name="connsiteY517" fmla="*/ 1585638 h 1590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Lst>
              <a:rect l="l" t="t" r="r" b="b"/>
              <a:pathLst>
                <a:path w="5791200" h="1590675">
                  <a:moveTo>
                    <a:pt x="3724752" y="443590"/>
                  </a:moveTo>
                  <a:cubicBezTo>
                    <a:pt x="3723799" y="441685"/>
                    <a:pt x="3722846" y="440733"/>
                    <a:pt x="3721894" y="438828"/>
                  </a:cubicBezTo>
                  <a:cubicBezTo>
                    <a:pt x="3751421" y="413110"/>
                    <a:pt x="3781902" y="389298"/>
                    <a:pt x="3811429" y="362628"/>
                  </a:cubicBezTo>
                  <a:cubicBezTo>
                    <a:pt x="3831432" y="344531"/>
                    <a:pt x="3850482" y="325481"/>
                    <a:pt x="3867627" y="304526"/>
                  </a:cubicBezTo>
                  <a:cubicBezTo>
                    <a:pt x="3880009" y="289285"/>
                    <a:pt x="3879057" y="270235"/>
                    <a:pt x="3866674" y="252138"/>
                  </a:cubicBezTo>
                  <a:cubicBezTo>
                    <a:pt x="3854291" y="234993"/>
                    <a:pt x="3836194" y="231183"/>
                    <a:pt x="3819049" y="237851"/>
                  </a:cubicBezTo>
                  <a:cubicBezTo>
                    <a:pt x="3796189" y="245470"/>
                    <a:pt x="3775234" y="257853"/>
                    <a:pt x="3753327" y="268331"/>
                  </a:cubicBezTo>
                  <a:cubicBezTo>
                    <a:pt x="3743802" y="273093"/>
                    <a:pt x="3734277" y="277856"/>
                    <a:pt x="3722846" y="282618"/>
                  </a:cubicBezTo>
                  <a:cubicBezTo>
                    <a:pt x="3721894" y="274998"/>
                    <a:pt x="3720941" y="271188"/>
                    <a:pt x="3720941" y="266426"/>
                  </a:cubicBezTo>
                  <a:cubicBezTo>
                    <a:pt x="3719989" y="240708"/>
                    <a:pt x="3719036" y="215943"/>
                    <a:pt x="3717132" y="190226"/>
                  </a:cubicBezTo>
                  <a:cubicBezTo>
                    <a:pt x="3716179" y="172128"/>
                    <a:pt x="3702844" y="159745"/>
                    <a:pt x="3686652" y="158793"/>
                  </a:cubicBezTo>
                  <a:cubicBezTo>
                    <a:pt x="3670459" y="157840"/>
                    <a:pt x="3662839" y="173081"/>
                    <a:pt x="3660934" y="188320"/>
                  </a:cubicBezTo>
                  <a:cubicBezTo>
                    <a:pt x="3659982" y="197845"/>
                    <a:pt x="3658077" y="207370"/>
                    <a:pt x="3659029" y="216895"/>
                  </a:cubicBezTo>
                  <a:cubicBezTo>
                    <a:pt x="3659982" y="252138"/>
                    <a:pt x="3647599" y="282618"/>
                    <a:pt x="3632359" y="313098"/>
                  </a:cubicBezTo>
                  <a:cubicBezTo>
                    <a:pt x="3629502" y="318813"/>
                    <a:pt x="3624739" y="322623"/>
                    <a:pt x="3620929" y="327385"/>
                  </a:cubicBezTo>
                  <a:cubicBezTo>
                    <a:pt x="3619024" y="326433"/>
                    <a:pt x="3617119" y="325481"/>
                    <a:pt x="3615214" y="325481"/>
                  </a:cubicBezTo>
                  <a:cubicBezTo>
                    <a:pt x="3616166" y="311193"/>
                    <a:pt x="3617119" y="296906"/>
                    <a:pt x="3619024" y="283571"/>
                  </a:cubicBezTo>
                  <a:cubicBezTo>
                    <a:pt x="3620929" y="260710"/>
                    <a:pt x="3624739" y="236898"/>
                    <a:pt x="3622834" y="214038"/>
                  </a:cubicBezTo>
                  <a:cubicBezTo>
                    <a:pt x="3621882" y="204513"/>
                    <a:pt x="3611404" y="191178"/>
                    <a:pt x="3602832" y="188320"/>
                  </a:cubicBezTo>
                  <a:cubicBezTo>
                    <a:pt x="3596164" y="186415"/>
                    <a:pt x="3581877" y="196893"/>
                    <a:pt x="3577114" y="205465"/>
                  </a:cubicBezTo>
                  <a:cubicBezTo>
                    <a:pt x="3569494" y="217848"/>
                    <a:pt x="3567589" y="232135"/>
                    <a:pt x="3562827" y="246423"/>
                  </a:cubicBezTo>
                  <a:cubicBezTo>
                    <a:pt x="3548539" y="292143"/>
                    <a:pt x="3535204" y="338815"/>
                    <a:pt x="3518059" y="382631"/>
                  </a:cubicBezTo>
                  <a:cubicBezTo>
                    <a:pt x="3513296" y="395013"/>
                    <a:pt x="3498057" y="407396"/>
                    <a:pt x="3485674" y="414063"/>
                  </a:cubicBezTo>
                  <a:cubicBezTo>
                    <a:pt x="3451384" y="429303"/>
                    <a:pt x="3415189" y="441685"/>
                    <a:pt x="3378994" y="455021"/>
                  </a:cubicBezTo>
                  <a:cubicBezTo>
                    <a:pt x="3349466" y="465498"/>
                    <a:pt x="3338036" y="479785"/>
                    <a:pt x="3344704" y="497883"/>
                  </a:cubicBezTo>
                  <a:cubicBezTo>
                    <a:pt x="3352324" y="516933"/>
                    <a:pt x="3368516" y="520743"/>
                    <a:pt x="3398996" y="508360"/>
                  </a:cubicBezTo>
                  <a:cubicBezTo>
                    <a:pt x="3433286" y="495025"/>
                    <a:pt x="3468529" y="481691"/>
                    <a:pt x="3504724" y="467403"/>
                  </a:cubicBezTo>
                  <a:cubicBezTo>
                    <a:pt x="3508534" y="506456"/>
                    <a:pt x="3510439" y="540746"/>
                    <a:pt x="3472339" y="562653"/>
                  </a:cubicBezTo>
                  <a:cubicBezTo>
                    <a:pt x="3459957" y="570273"/>
                    <a:pt x="3448527" y="579798"/>
                    <a:pt x="3437096" y="588371"/>
                  </a:cubicBezTo>
                  <a:cubicBezTo>
                    <a:pt x="3387566" y="627423"/>
                    <a:pt x="3337084" y="666475"/>
                    <a:pt x="3287554" y="707433"/>
                  </a:cubicBezTo>
                  <a:cubicBezTo>
                    <a:pt x="3276124" y="716958"/>
                    <a:pt x="3267552" y="730293"/>
                    <a:pt x="3259932" y="743628"/>
                  </a:cubicBezTo>
                  <a:cubicBezTo>
                    <a:pt x="3252311" y="757916"/>
                    <a:pt x="3260884" y="769346"/>
                    <a:pt x="3277077" y="766488"/>
                  </a:cubicBezTo>
                  <a:cubicBezTo>
                    <a:pt x="3289459" y="764583"/>
                    <a:pt x="3302794" y="758868"/>
                    <a:pt x="3312319" y="752200"/>
                  </a:cubicBezTo>
                  <a:cubicBezTo>
                    <a:pt x="3348514" y="725531"/>
                    <a:pt x="3384709" y="697908"/>
                    <a:pt x="3418999" y="669333"/>
                  </a:cubicBezTo>
                  <a:cubicBezTo>
                    <a:pt x="3445669" y="647425"/>
                    <a:pt x="3476149" y="633138"/>
                    <a:pt x="3509486" y="626471"/>
                  </a:cubicBezTo>
                  <a:cubicBezTo>
                    <a:pt x="3533299" y="621708"/>
                    <a:pt x="3557111" y="617898"/>
                    <a:pt x="3580924" y="615041"/>
                  </a:cubicBezTo>
                  <a:cubicBezTo>
                    <a:pt x="3587591" y="614088"/>
                    <a:pt x="3595211" y="616946"/>
                    <a:pt x="3601879" y="617898"/>
                  </a:cubicBezTo>
                  <a:cubicBezTo>
                    <a:pt x="3600927" y="625518"/>
                    <a:pt x="3600927" y="633138"/>
                    <a:pt x="3597116" y="639806"/>
                  </a:cubicBezTo>
                  <a:cubicBezTo>
                    <a:pt x="3594259" y="647425"/>
                    <a:pt x="3588544" y="654093"/>
                    <a:pt x="3582829" y="659808"/>
                  </a:cubicBezTo>
                  <a:cubicBezTo>
                    <a:pt x="3564732" y="681716"/>
                    <a:pt x="3544729" y="701718"/>
                    <a:pt x="3527584" y="724578"/>
                  </a:cubicBezTo>
                  <a:cubicBezTo>
                    <a:pt x="3517107" y="736961"/>
                    <a:pt x="3508534" y="752200"/>
                    <a:pt x="3501866" y="766488"/>
                  </a:cubicBezTo>
                  <a:cubicBezTo>
                    <a:pt x="3496152" y="778871"/>
                    <a:pt x="3499009" y="794111"/>
                    <a:pt x="3513296" y="796968"/>
                  </a:cubicBezTo>
                  <a:cubicBezTo>
                    <a:pt x="3527584" y="799825"/>
                    <a:pt x="3543777" y="796968"/>
                    <a:pt x="3558064" y="794111"/>
                  </a:cubicBezTo>
                  <a:cubicBezTo>
                    <a:pt x="3569494" y="792206"/>
                    <a:pt x="3580924" y="787443"/>
                    <a:pt x="3591402" y="783633"/>
                  </a:cubicBezTo>
                  <a:cubicBezTo>
                    <a:pt x="3586639" y="794111"/>
                    <a:pt x="3583782" y="806493"/>
                    <a:pt x="3576161" y="814113"/>
                  </a:cubicBezTo>
                  <a:cubicBezTo>
                    <a:pt x="3541871" y="850308"/>
                    <a:pt x="3517107" y="893171"/>
                    <a:pt x="3508534" y="941748"/>
                  </a:cubicBezTo>
                  <a:cubicBezTo>
                    <a:pt x="3503771" y="966513"/>
                    <a:pt x="3506629" y="994136"/>
                    <a:pt x="3513296" y="1018900"/>
                  </a:cubicBezTo>
                  <a:cubicBezTo>
                    <a:pt x="3521869" y="1051286"/>
                    <a:pt x="3544729" y="1058906"/>
                    <a:pt x="3576161" y="1047475"/>
                  </a:cubicBezTo>
                  <a:cubicBezTo>
                    <a:pt x="3581877" y="1045571"/>
                    <a:pt x="3588544" y="1045571"/>
                    <a:pt x="3601879" y="1044618"/>
                  </a:cubicBezTo>
                  <a:cubicBezTo>
                    <a:pt x="3594259" y="1062716"/>
                    <a:pt x="3588544" y="1075098"/>
                    <a:pt x="3582829" y="1087480"/>
                  </a:cubicBezTo>
                  <a:cubicBezTo>
                    <a:pt x="3574257" y="1103673"/>
                    <a:pt x="3562827" y="1119866"/>
                    <a:pt x="3558064" y="1137011"/>
                  </a:cubicBezTo>
                  <a:cubicBezTo>
                    <a:pt x="3547586" y="1171301"/>
                    <a:pt x="3551396" y="1205591"/>
                    <a:pt x="3579019" y="1232261"/>
                  </a:cubicBezTo>
                  <a:cubicBezTo>
                    <a:pt x="3597116" y="1249405"/>
                    <a:pt x="3618071" y="1251311"/>
                    <a:pt x="3637121" y="1235118"/>
                  </a:cubicBezTo>
                  <a:cubicBezTo>
                    <a:pt x="3647599" y="1226546"/>
                    <a:pt x="3657124" y="1215116"/>
                    <a:pt x="3661886" y="1202733"/>
                  </a:cubicBezTo>
                  <a:cubicBezTo>
                    <a:pt x="3672364" y="1175111"/>
                    <a:pt x="3679984" y="1146536"/>
                    <a:pt x="3688557" y="1117961"/>
                  </a:cubicBezTo>
                  <a:cubicBezTo>
                    <a:pt x="3690461" y="1111293"/>
                    <a:pt x="3697129" y="1099863"/>
                    <a:pt x="3699034" y="1099863"/>
                  </a:cubicBezTo>
                  <a:cubicBezTo>
                    <a:pt x="3708559" y="1101768"/>
                    <a:pt x="3719036" y="1105578"/>
                    <a:pt x="3724752" y="1112246"/>
                  </a:cubicBezTo>
                  <a:cubicBezTo>
                    <a:pt x="3732371" y="1120818"/>
                    <a:pt x="3733324" y="1134153"/>
                    <a:pt x="3739991" y="1143678"/>
                  </a:cubicBezTo>
                  <a:cubicBezTo>
                    <a:pt x="3744754" y="1150346"/>
                    <a:pt x="3754279" y="1157966"/>
                    <a:pt x="3760946" y="1157013"/>
                  </a:cubicBezTo>
                  <a:cubicBezTo>
                    <a:pt x="3767614" y="1157013"/>
                    <a:pt x="3778091" y="1148441"/>
                    <a:pt x="3779996" y="1141773"/>
                  </a:cubicBezTo>
                  <a:cubicBezTo>
                    <a:pt x="3789521" y="1109388"/>
                    <a:pt x="3791427" y="1068431"/>
                    <a:pt x="3756184" y="1045571"/>
                  </a:cubicBezTo>
                  <a:cubicBezTo>
                    <a:pt x="3739991" y="1035093"/>
                    <a:pt x="3721894" y="1027473"/>
                    <a:pt x="3703796" y="1023663"/>
                  </a:cubicBezTo>
                  <a:cubicBezTo>
                    <a:pt x="3686652" y="1019853"/>
                    <a:pt x="3676174" y="1012233"/>
                    <a:pt x="3673316" y="995088"/>
                  </a:cubicBezTo>
                  <a:cubicBezTo>
                    <a:pt x="3669507" y="969371"/>
                    <a:pt x="3667602" y="944606"/>
                    <a:pt x="3682841" y="921746"/>
                  </a:cubicBezTo>
                  <a:cubicBezTo>
                    <a:pt x="3725704" y="856023"/>
                    <a:pt x="3740944" y="784586"/>
                    <a:pt x="3732371" y="707433"/>
                  </a:cubicBezTo>
                  <a:cubicBezTo>
                    <a:pt x="3731419" y="696956"/>
                    <a:pt x="3736182" y="683621"/>
                    <a:pt x="3741896" y="674096"/>
                  </a:cubicBezTo>
                  <a:cubicBezTo>
                    <a:pt x="3757136" y="649331"/>
                    <a:pt x="3758089" y="634091"/>
                    <a:pt x="3739991" y="610278"/>
                  </a:cubicBezTo>
                  <a:cubicBezTo>
                    <a:pt x="3734277" y="602658"/>
                    <a:pt x="3727609" y="595991"/>
                    <a:pt x="3721894" y="588371"/>
                  </a:cubicBezTo>
                  <a:cubicBezTo>
                    <a:pt x="3723799" y="590275"/>
                    <a:pt x="3725704" y="591228"/>
                    <a:pt x="3727609" y="593133"/>
                  </a:cubicBezTo>
                  <a:cubicBezTo>
                    <a:pt x="3743802" y="574083"/>
                    <a:pt x="3761899" y="555033"/>
                    <a:pt x="3776186" y="535031"/>
                  </a:cubicBezTo>
                  <a:cubicBezTo>
                    <a:pt x="3790474" y="515028"/>
                    <a:pt x="3792379" y="491216"/>
                    <a:pt x="3781902" y="468356"/>
                  </a:cubicBezTo>
                  <a:cubicBezTo>
                    <a:pt x="3772377" y="448353"/>
                    <a:pt x="3754279" y="446448"/>
                    <a:pt x="3734277" y="447401"/>
                  </a:cubicBezTo>
                  <a:cubicBezTo>
                    <a:pt x="3732371" y="444543"/>
                    <a:pt x="3728561" y="443590"/>
                    <a:pt x="3724752" y="443590"/>
                  </a:cubicBezTo>
                  <a:close/>
                  <a:moveTo>
                    <a:pt x="2496979" y="425493"/>
                  </a:moveTo>
                  <a:cubicBezTo>
                    <a:pt x="2502694" y="448353"/>
                    <a:pt x="2508409" y="468356"/>
                    <a:pt x="2494121" y="487406"/>
                  </a:cubicBezTo>
                  <a:cubicBezTo>
                    <a:pt x="2467452" y="522648"/>
                    <a:pt x="2452211" y="562653"/>
                    <a:pt x="2439829" y="604563"/>
                  </a:cubicBezTo>
                  <a:cubicBezTo>
                    <a:pt x="2430304" y="635996"/>
                    <a:pt x="2436019" y="646473"/>
                    <a:pt x="2467452" y="655998"/>
                  </a:cubicBezTo>
                  <a:cubicBezTo>
                    <a:pt x="2488407" y="661713"/>
                    <a:pt x="2488407" y="667428"/>
                    <a:pt x="2475071" y="682668"/>
                  </a:cubicBezTo>
                  <a:cubicBezTo>
                    <a:pt x="2450307" y="711243"/>
                    <a:pt x="2423636" y="738866"/>
                    <a:pt x="2402682" y="770298"/>
                  </a:cubicBezTo>
                  <a:cubicBezTo>
                    <a:pt x="2337911" y="869358"/>
                    <a:pt x="2275999" y="970323"/>
                    <a:pt x="2213134" y="1071288"/>
                  </a:cubicBezTo>
                  <a:cubicBezTo>
                    <a:pt x="2208371" y="1078908"/>
                    <a:pt x="2204561" y="1088433"/>
                    <a:pt x="2205514" y="1096053"/>
                  </a:cubicBezTo>
                  <a:cubicBezTo>
                    <a:pt x="2206466" y="1104626"/>
                    <a:pt x="2211229" y="1116055"/>
                    <a:pt x="2217896" y="1119866"/>
                  </a:cubicBezTo>
                  <a:cubicBezTo>
                    <a:pt x="2224564" y="1123676"/>
                    <a:pt x="2237899" y="1120818"/>
                    <a:pt x="2243614" y="1116055"/>
                  </a:cubicBezTo>
                  <a:cubicBezTo>
                    <a:pt x="2254091" y="1107483"/>
                    <a:pt x="2263616" y="1097005"/>
                    <a:pt x="2270284" y="1084623"/>
                  </a:cubicBezTo>
                  <a:cubicBezTo>
                    <a:pt x="2330291" y="987468"/>
                    <a:pt x="2388394" y="888408"/>
                    <a:pt x="2463641" y="801731"/>
                  </a:cubicBezTo>
                  <a:cubicBezTo>
                    <a:pt x="2500789" y="758868"/>
                    <a:pt x="2547461" y="723625"/>
                    <a:pt x="2590324" y="686478"/>
                  </a:cubicBezTo>
                  <a:cubicBezTo>
                    <a:pt x="2594134" y="682668"/>
                    <a:pt x="2605564" y="682668"/>
                    <a:pt x="2610327" y="685525"/>
                  </a:cubicBezTo>
                  <a:cubicBezTo>
                    <a:pt x="2615089" y="689336"/>
                    <a:pt x="2616041" y="698861"/>
                    <a:pt x="2615089" y="704575"/>
                  </a:cubicBezTo>
                  <a:cubicBezTo>
                    <a:pt x="2612232" y="716958"/>
                    <a:pt x="2604611" y="727436"/>
                    <a:pt x="2602707" y="738866"/>
                  </a:cubicBezTo>
                  <a:cubicBezTo>
                    <a:pt x="2596039" y="768393"/>
                    <a:pt x="2578894" y="783633"/>
                    <a:pt x="2548414" y="787443"/>
                  </a:cubicBezTo>
                  <a:cubicBezTo>
                    <a:pt x="2533174" y="789348"/>
                    <a:pt x="2524602" y="797921"/>
                    <a:pt x="2521744" y="814113"/>
                  </a:cubicBezTo>
                  <a:cubicBezTo>
                    <a:pt x="2507457" y="904600"/>
                    <a:pt x="2492216" y="996041"/>
                    <a:pt x="2477929" y="1086528"/>
                  </a:cubicBezTo>
                  <a:cubicBezTo>
                    <a:pt x="2474119" y="1111293"/>
                    <a:pt x="2480786" y="1134153"/>
                    <a:pt x="2496979" y="1154155"/>
                  </a:cubicBezTo>
                  <a:cubicBezTo>
                    <a:pt x="2512219" y="1171301"/>
                    <a:pt x="2525554" y="1173205"/>
                    <a:pt x="2543652" y="1158918"/>
                  </a:cubicBezTo>
                  <a:cubicBezTo>
                    <a:pt x="2565559" y="1141773"/>
                    <a:pt x="2582704" y="1119866"/>
                    <a:pt x="2591277" y="1092243"/>
                  </a:cubicBezTo>
                  <a:cubicBezTo>
                    <a:pt x="2595086" y="1077956"/>
                    <a:pt x="2602707" y="1075098"/>
                    <a:pt x="2616041" y="1083671"/>
                  </a:cubicBezTo>
                  <a:cubicBezTo>
                    <a:pt x="2631282" y="1093196"/>
                    <a:pt x="2646521" y="1103673"/>
                    <a:pt x="2662714" y="1110341"/>
                  </a:cubicBezTo>
                  <a:cubicBezTo>
                    <a:pt x="2671286" y="1114151"/>
                    <a:pt x="2687479" y="1114151"/>
                    <a:pt x="2691289" y="1109388"/>
                  </a:cubicBezTo>
                  <a:cubicBezTo>
                    <a:pt x="2697004" y="1101768"/>
                    <a:pt x="2698909" y="1086528"/>
                    <a:pt x="2696052" y="1077003"/>
                  </a:cubicBezTo>
                  <a:cubicBezTo>
                    <a:pt x="2691289" y="1062716"/>
                    <a:pt x="2682716" y="1047475"/>
                    <a:pt x="2671286" y="1036998"/>
                  </a:cubicBezTo>
                  <a:cubicBezTo>
                    <a:pt x="2647474" y="1015091"/>
                    <a:pt x="2644616" y="992231"/>
                    <a:pt x="2656046" y="962703"/>
                  </a:cubicBezTo>
                  <a:cubicBezTo>
                    <a:pt x="2670334" y="925556"/>
                    <a:pt x="2679859" y="886503"/>
                    <a:pt x="2689384" y="848403"/>
                  </a:cubicBezTo>
                  <a:cubicBezTo>
                    <a:pt x="2694146" y="830306"/>
                    <a:pt x="2686527" y="815066"/>
                    <a:pt x="2670334" y="804588"/>
                  </a:cubicBezTo>
                  <a:cubicBezTo>
                    <a:pt x="2657952" y="796968"/>
                    <a:pt x="2645569" y="788396"/>
                    <a:pt x="2633186" y="779823"/>
                  </a:cubicBezTo>
                  <a:cubicBezTo>
                    <a:pt x="2634139" y="776966"/>
                    <a:pt x="2634139" y="774108"/>
                    <a:pt x="2635091" y="773156"/>
                  </a:cubicBezTo>
                  <a:cubicBezTo>
                    <a:pt x="2637949" y="769346"/>
                    <a:pt x="2641759" y="766488"/>
                    <a:pt x="2645569" y="762678"/>
                  </a:cubicBezTo>
                  <a:cubicBezTo>
                    <a:pt x="2689384" y="719816"/>
                    <a:pt x="2713196" y="667428"/>
                    <a:pt x="2727484" y="610278"/>
                  </a:cubicBezTo>
                  <a:cubicBezTo>
                    <a:pt x="2734152" y="584561"/>
                    <a:pt x="2719864" y="570273"/>
                    <a:pt x="2693194" y="573131"/>
                  </a:cubicBezTo>
                  <a:cubicBezTo>
                    <a:pt x="2682716" y="574083"/>
                    <a:pt x="2671286" y="577893"/>
                    <a:pt x="2661761" y="582656"/>
                  </a:cubicBezTo>
                  <a:cubicBezTo>
                    <a:pt x="2641759" y="592181"/>
                    <a:pt x="2622709" y="602658"/>
                    <a:pt x="2602707" y="613136"/>
                  </a:cubicBezTo>
                  <a:cubicBezTo>
                    <a:pt x="2597944" y="615993"/>
                    <a:pt x="2592229" y="616946"/>
                    <a:pt x="2585561" y="618850"/>
                  </a:cubicBezTo>
                  <a:cubicBezTo>
                    <a:pt x="2594134" y="593133"/>
                    <a:pt x="2602707" y="570273"/>
                    <a:pt x="2608421" y="547413"/>
                  </a:cubicBezTo>
                  <a:cubicBezTo>
                    <a:pt x="2613184" y="526458"/>
                    <a:pt x="2603659" y="516933"/>
                    <a:pt x="2582704" y="516933"/>
                  </a:cubicBezTo>
                  <a:cubicBezTo>
                    <a:pt x="2575084" y="516933"/>
                    <a:pt x="2568416" y="515981"/>
                    <a:pt x="2560796" y="515981"/>
                  </a:cubicBezTo>
                  <a:cubicBezTo>
                    <a:pt x="2559844" y="513123"/>
                    <a:pt x="2559844" y="511218"/>
                    <a:pt x="2558891" y="508360"/>
                  </a:cubicBezTo>
                  <a:cubicBezTo>
                    <a:pt x="2570321" y="503598"/>
                    <a:pt x="2581752" y="495978"/>
                    <a:pt x="2594134" y="494073"/>
                  </a:cubicBezTo>
                  <a:cubicBezTo>
                    <a:pt x="2615089" y="490263"/>
                    <a:pt x="2630329" y="481691"/>
                    <a:pt x="2641759" y="464546"/>
                  </a:cubicBezTo>
                  <a:cubicBezTo>
                    <a:pt x="2673191" y="415968"/>
                    <a:pt x="2705577" y="368343"/>
                    <a:pt x="2737009" y="318813"/>
                  </a:cubicBezTo>
                  <a:cubicBezTo>
                    <a:pt x="2749391" y="298810"/>
                    <a:pt x="2734152" y="263568"/>
                    <a:pt x="2709386" y="257853"/>
                  </a:cubicBezTo>
                  <a:cubicBezTo>
                    <a:pt x="2687479" y="252138"/>
                    <a:pt x="2664619" y="248328"/>
                    <a:pt x="2641759" y="247376"/>
                  </a:cubicBezTo>
                  <a:cubicBezTo>
                    <a:pt x="2626519" y="246423"/>
                    <a:pt x="2616041" y="244518"/>
                    <a:pt x="2607469" y="231183"/>
                  </a:cubicBezTo>
                  <a:cubicBezTo>
                    <a:pt x="2593182" y="208323"/>
                    <a:pt x="2567464" y="211181"/>
                    <a:pt x="2554129" y="234993"/>
                  </a:cubicBezTo>
                  <a:cubicBezTo>
                    <a:pt x="2550319" y="242613"/>
                    <a:pt x="2548414" y="252138"/>
                    <a:pt x="2544604" y="259758"/>
                  </a:cubicBezTo>
                  <a:cubicBezTo>
                    <a:pt x="2538889" y="271188"/>
                    <a:pt x="2533174" y="283571"/>
                    <a:pt x="2526507" y="294048"/>
                  </a:cubicBezTo>
                  <a:cubicBezTo>
                    <a:pt x="2523649" y="297858"/>
                    <a:pt x="2516982" y="300715"/>
                    <a:pt x="2513171" y="299763"/>
                  </a:cubicBezTo>
                  <a:cubicBezTo>
                    <a:pt x="2509361" y="298810"/>
                    <a:pt x="2505552" y="292143"/>
                    <a:pt x="2504599" y="288333"/>
                  </a:cubicBezTo>
                  <a:cubicBezTo>
                    <a:pt x="2502694" y="280713"/>
                    <a:pt x="2505552" y="271188"/>
                    <a:pt x="2502694" y="263568"/>
                  </a:cubicBezTo>
                  <a:cubicBezTo>
                    <a:pt x="2499836" y="255948"/>
                    <a:pt x="2495074" y="244518"/>
                    <a:pt x="2489359" y="243565"/>
                  </a:cubicBezTo>
                  <a:cubicBezTo>
                    <a:pt x="2480786" y="241660"/>
                    <a:pt x="2468404" y="244518"/>
                    <a:pt x="2461736" y="250233"/>
                  </a:cubicBezTo>
                  <a:cubicBezTo>
                    <a:pt x="2455069" y="255948"/>
                    <a:pt x="2449354" y="267378"/>
                    <a:pt x="2449354" y="274998"/>
                  </a:cubicBezTo>
                  <a:cubicBezTo>
                    <a:pt x="2451259" y="313098"/>
                    <a:pt x="2433161" y="343578"/>
                    <a:pt x="2417921" y="375963"/>
                  </a:cubicBezTo>
                  <a:cubicBezTo>
                    <a:pt x="2415064" y="382631"/>
                    <a:pt x="2410302" y="393108"/>
                    <a:pt x="2412207" y="396918"/>
                  </a:cubicBezTo>
                  <a:cubicBezTo>
                    <a:pt x="2425541" y="415968"/>
                    <a:pt x="2440782" y="435018"/>
                    <a:pt x="2457927" y="450258"/>
                  </a:cubicBezTo>
                  <a:cubicBezTo>
                    <a:pt x="2459832" y="452163"/>
                    <a:pt x="2479834" y="435971"/>
                    <a:pt x="2491264" y="428351"/>
                  </a:cubicBezTo>
                  <a:cubicBezTo>
                    <a:pt x="2490311" y="430256"/>
                    <a:pt x="2492216" y="429303"/>
                    <a:pt x="2496979" y="425493"/>
                  </a:cubicBezTo>
                  <a:close/>
                  <a:moveTo>
                    <a:pt x="5505927" y="393108"/>
                  </a:moveTo>
                  <a:cubicBezTo>
                    <a:pt x="5489734" y="360723"/>
                    <a:pt x="5475447" y="328338"/>
                    <a:pt x="5459254" y="295953"/>
                  </a:cubicBezTo>
                  <a:cubicBezTo>
                    <a:pt x="5451634" y="281665"/>
                    <a:pt x="5444014" y="266426"/>
                    <a:pt x="5433536" y="254043"/>
                  </a:cubicBezTo>
                  <a:cubicBezTo>
                    <a:pt x="5424011" y="242613"/>
                    <a:pt x="5412582" y="225468"/>
                    <a:pt x="5394484" y="238803"/>
                  </a:cubicBezTo>
                  <a:cubicBezTo>
                    <a:pt x="5376386" y="251185"/>
                    <a:pt x="5386864" y="268331"/>
                    <a:pt x="5394484" y="282618"/>
                  </a:cubicBezTo>
                  <a:cubicBezTo>
                    <a:pt x="5403057" y="298810"/>
                    <a:pt x="5412582" y="314051"/>
                    <a:pt x="5419249" y="330243"/>
                  </a:cubicBezTo>
                  <a:cubicBezTo>
                    <a:pt x="5439252" y="377868"/>
                    <a:pt x="5457349" y="425493"/>
                    <a:pt x="5476399" y="474071"/>
                  </a:cubicBezTo>
                  <a:cubicBezTo>
                    <a:pt x="5486877" y="500741"/>
                    <a:pt x="5488782" y="502646"/>
                    <a:pt x="5517357" y="497883"/>
                  </a:cubicBezTo>
                  <a:cubicBezTo>
                    <a:pt x="5530691" y="495978"/>
                    <a:pt x="5533549" y="500741"/>
                    <a:pt x="5533549" y="512171"/>
                  </a:cubicBezTo>
                  <a:cubicBezTo>
                    <a:pt x="5533549" y="534078"/>
                    <a:pt x="5526882" y="553128"/>
                    <a:pt x="5511641" y="568368"/>
                  </a:cubicBezTo>
                  <a:cubicBezTo>
                    <a:pt x="5452586" y="628375"/>
                    <a:pt x="5392579" y="687431"/>
                    <a:pt x="5332572" y="746486"/>
                  </a:cubicBezTo>
                  <a:cubicBezTo>
                    <a:pt x="5312569" y="766488"/>
                    <a:pt x="5292566" y="786491"/>
                    <a:pt x="5274469" y="807446"/>
                  </a:cubicBezTo>
                  <a:cubicBezTo>
                    <a:pt x="5263039" y="820781"/>
                    <a:pt x="5255419" y="837925"/>
                    <a:pt x="5267802" y="852213"/>
                  </a:cubicBezTo>
                  <a:cubicBezTo>
                    <a:pt x="5282089" y="867453"/>
                    <a:pt x="5300186" y="858881"/>
                    <a:pt x="5315427" y="852213"/>
                  </a:cubicBezTo>
                  <a:cubicBezTo>
                    <a:pt x="5318284" y="851261"/>
                    <a:pt x="5320189" y="849356"/>
                    <a:pt x="5322094" y="847450"/>
                  </a:cubicBezTo>
                  <a:cubicBezTo>
                    <a:pt x="5355432" y="816971"/>
                    <a:pt x="5388769" y="786491"/>
                    <a:pt x="5422107" y="755058"/>
                  </a:cubicBezTo>
                  <a:cubicBezTo>
                    <a:pt x="5445919" y="732198"/>
                    <a:pt x="5468779" y="707433"/>
                    <a:pt x="5494497" y="687431"/>
                  </a:cubicBezTo>
                  <a:cubicBezTo>
                    <a:pt x="5537359" y="655046"/>
                    <a:pt x="5577364" y="620756"/>
                    <a:pt x="5603082" y="573131"/>
                  </a:cubicBezTo>
                  <a:cubicBezTo>
                    <a:pt x="5606891" y="566463"/>
                    <a:pt x="5609749" y="559796"/>
                    <a:pt x="5614511" y="553128"/>
                  </a:cubicBezTo>
                  <a:cubicBezTo>
                    <a:pt x="5623084" y="541698"/>
                    <a:pt x="5630704" y="544556"/>
                    <a:pt x="5635466" y="555986"/>
                  </a:cubicBezTo>
                  <a:cubicBezTo>
                    <a:pt x="5638324" y="561700"/>
                    <a:pt x="5639277" y="570273"/>
                    <a:pt x="5636419" y="575988"/>
                  </a:cubicBezTo>
                  <a:cubicBezTo>
                    <a:pt x="5625941" y="605516"/>
                    <a:pt x="5616416" y="635996"/>
                    <a:pt x="5602129" y="663618"/>
                  </a:cubicBezTo>
                  <a:cubicBezTo>
                    <a:pt x="5571649" y="721721"/>
                    <a:pt x="5519261" y="761725"/>
                    <a:pt x="5477352" y="809350"/>
                  </a:cubicBezTo>
                  <a:cubicBezTo>
                    <a:pt x="5455444" y="834116"/>
                    <a:pt x="5454491" y="839831"/>
                    <a:pt x="5476399" y="864596"/>
                  </a:cubicBezTo>
                  <a:cubicBezTo>
                    <a:pt x="5482114" y="871263"/>
                    <a:pt x="5489734" y="876978"/>
                    <a:pt x="5495449" y="883646"/>
                  </a:cubicBezTo>
                  <a:cubicBezTo>
                    <a:pt x="5502116" y="893171"/>
                    <a:pt x="5511641" y="901743"/>
                    <a:pt x="5513547" y="913173"/>
                  </a:cubicBezTo>
                  <a:cubicBezTo>
                    <a:pt x="5521166" y="950321"/>
                    <a:pt x="5518309" y="986516"/>
                    <a:pt x="5498307" y="1020806"/>
                  </a:cubicBezTo>
                  <a:cubicBezTo>
                    <a:pt x="5478304" y="1055096"/>
                    <a:pt x="5460207" y="1091291"/>
                    <a:pt x="5443061" y="1127486"/>
                  </a:cubicBezTo>
                  <a:cubicBezTo>
                    <a:pt x="5431632" y="1150346"/>
                    <a:pt x="5442109" y="1174158"/>
                    <a:pt x="5464969" y="1183683"/>
                  </a:cubicBezTo>
                  <a:cubicBezTo>
                    <a:pt x="5521166" y="1207496"/>
                    <a:pt x="5575459" y="1194161"/>
                    <a:pt x="5613559" y="1147488"/>
                  </a:cubicBezTo>
                  <a:cubicBezTo>
                    <a:pt x="5639277" y="1115103"/>
                    <a:pt x="5647849" y="1047475"/>
                    <a:pt x="5624036" y="1017948"/>
                  </a:cubicBezTo>
                  <a:cubicBezTo>
                    <a:pt x="5606891" y="996041"/>
                    <a:pt x="5602129" y="980800"/>
                    <a:pt x="5623084" y="959846"/>
                  </a:cubicBezTo>
                  <a:cubicBezTo>
                    <a:pt x="5630704" y="952225"/>
                    <a:pt x="5630704" y="933175"/>
                    <a:pt x="5625941" y="921746"/>
                  </a:cubicBezTo>
                  <a:cubicBezTo>
                    <a:pt x="5624036" y="915078"/>
                    <a:pt x="5605939" y="912221"/>
                    <a:pt x="5595461" y="911268"/>
                  </a:cubicBezTo>
                  <a:cubicBezTo>
                    <a:pt x="5573554" y="910316"/>
                    <a:pt x="5569744" y="906506"/>
                    <a:pt x="5565934" y="884598"/>
                  </a:cubicBezTo>
                  <a:cubicBezTo>
                    <a:pt x="5563077" y="868406"/>
                    <a:pt x="5557361" y="851261"/>
                    <a:pt x="5547836" y="837925"/>
                  </a:cubicBezTo>
                  <a:cubicBezTo>
                    <a:pt x="5537359" y="822686"/>
                    <a:pt x="5536407" y="813161"/>
                    <a:pt x="5549741" y="800778"/>
                  </a:cubicBezTo>
                  <a:cubicBezTo>
                    <a:pt x="5583079" y="769346"/>
                    <a:pt x="5615464" y="736961"/>
                    <a:pt x="5648802" y="706481"/>
                  </a:cubicBezTo>
                  <a:cubicBezTo>
                    <a:pt x="5675472" y="681716"/>
                    <a:pt x="5690711" y="651236"/>
                    <a:pt x="5702141" y="616946"/>
                  </a:cubicBezTo>
                  <a:cubicBezTo>
                    <a:pt x="5709761" y="593133"/>
                    <a:pt x="5716429" y="569321"/>
                    <a:pt x="5728811" y="548366"/>
                  </a:cubicBezTo>
                  <a:cubicBezTo>
                    <a:pt x="5748814" y="515028"/>
                    <a:pt x="5746909" y="482643"/>
                    <a:pt x="5728811" y="450258"/>
                  </a:cubicBezTo>
                  <a:cubicBezTo>
                    <a:pt x="5718334" y="431208"/>
                    <a:pt x="5718334" y="415968"/>
                    <a:pt x="5726907" y="397871"/>
                  </a:cubicBezTo>
                  <a:cubicBezTo>
                    <a:pt x="5741194" y="368343"/>
                    <a:pt x="5757386" y="340721"/>
                    <a:pt x="5767864" y="310240"/>
                  </a:cubicBezTo>
                  <a:cubicBezTo>
                    <a:pt x="5777389" y="284523"/>
                    <a:pt x="5782152" y="257853"/>
                    <a:pt x="5786914" y="231183"/>
                  </a:cubicBezTo>
                  <a:cubicBezTo>
                    <a:pt x="5787866" y="222610"/>
                    <a:pt x="5782152" y="211181"/>
                    <a:pt x="5775484" y="204513"/>
                  </a:cubicBezTo>
                  <a:cubicBezTo>
                    <a:pt x="5754529" y="181653"/>
                    <a:pt x="5719286" y="177843"/>
                    <a:pt x="5686902" y="194035"/>
                  </a:cubicBezTo>
                  <a:cubicBezTo>
                    <a:pt x="5660232" y="207370"/>
                    <a:pt x="5634514" y="209276"/>
                    <a:pt x="5608797" y="191178"/>
                  </a:cubicBezTo>
                  <a:cubicBezTo>
                    <a:pt x="5599272" y="185463"/>
                    <a:pt x="5588794" y="180701"/>
                    <a:pt x="5579269" y="175938"/>
                  </a:cubicBezTo>
                  <a:cubicBezTo>
                    <a:pt x="5566886" y="170223"/>
                    <a:pt x="5556409" y="171176"/>
                    <a:pt x="5545932" y="182606"/>
                  </a:cubicBezTo>
                  <a:cubicBezTo>
                    <a:pt x="5538311" y="192131"/>
                    <a:pt x="5527834" y="200703"/>
                    <a:pt x="5517357" y="206418"/>
                  </a:cubicBezTo>
                  <a:cubicBezTo>
                    <a:pt x="5502116" y="214990"/>
                    <a:pt x="5501164" y="226420"/>
                    <a:pt x="5507832" y="239756"/>
                  </a:cubicBezTo>
                  <a:cubicBezTo>
                    <a:pt x="5515452" y="254995"/>
                    <a:pt x="5526882" y="264521"/>
                    <a:pt x="5544979" y="265473"/>
                  </a:cubicBezTo>
                  <a:cubicBezTo>
                    <a:pt x="5557361" y="265473"/>
                    <a:pt x="5570697" y="266426"/>
                    <a:pt x="5581174" y="267378"/>
                  </a:cubicBezTo>
                  <a:cubicBezTo>
                    <a:pt x="5558314" y="310240"/>
                    <a:pt x="5532597" y="351198"/>
                    <a:pt x="5505927" y="393108"/>
                  </a:cubicBezTo>
                  <a:close/>
                  <a:moveTo>
                    <a:pt x="105251" y="796968"/>
                  </a:moveTo>
                  <a:cubicBezTo>
                    <a:pt x="104299" y="775061"/>
                    <a:pt x="102394" y="757916"/>
                    <a:pt x="102394" y="740771"/>
                  </a:cubicBezTo>
                  <a:cubicBezTo>
                    <a:pt x="101441" y="683621"/>
                    <a:pt x="99536" y="627423"/>
                    <a:pt x="100489" y="570273"/>
                  </a:cubicBezTo>
                  <a:cubicBezTo>
                    <a:pt x="101441" y="532173"/>
                    <a:pt x="110966" y="495978"/>
                    <a:pt x="128111" y="461688"/>
                  </a:cubicBezTo>
                  <a:cubicBezTo>
                    <a:pt x="160496" y="395013"/>
                    <a:pt x="185261" y="325481"/>
                    <a:pt x="178594" y="249281"/>
                  </a:cubicBezTo>
                  <a:cubicBezTo>
                    <a:pt x="174784" y="204513"/>
                    <a:pt x="169069" y="159745"/>
                    <a:pt x="133826" y="126408"/>
                  </a:cubicBezTo>
                  <a:cubicBezTo>
                    <a:pt x="118586" y="112120"/>
                    <a:pt x="100489" y="97833"/>
                    <a:pt x="78581" y="107358"/>
                  </a:cubicBezTo>
                  <a:cubicBezTo>
                    <a:pt x="55721" y="116883"/>
                    <a:pt x="53816" y="138790"/>
                    <a:pt x="52864" y="159745"/>
                  </a:cubicBezTo>
                  <a:cubicBezTo>
                    <a:pt x="52864" y="166413"/>
                    <a:pt x="51911" y="174033"/>
                    <a:pt x="53816" y="180701"/>
                  </a:cubicBezTo>
                  <a:cubicBezTo>
                    <a:pt x="60484" y="211181"/>
                    <a:pt x="69056" y="240708"/>
                    <a:pt x="74771" y="270235"/>
                  </a:cubicBezTo>
                  <a:cubicBezTo>
                    <a:pt x="90011" y="351198"/>
                    <a:pt x="74771" y="430256"/>
                    <a:pt x="49054" y="507408"/>
                  </a:cubicBezTo>
                  <a:cubicBezTo>
                    <a:pt x="45244" y="517885"/>
                    <a:pt x="42386" y="528363"/>
                    <a:pt x="41434" y="538841"/>
                  </a:cubicBezTo>
                  <a:cubicBezTo>
                    <a:pt x="37624" y="583608"/>
                    <a:pt x="34766" y="629328"/>
                    <a:pt x="30956" y="674096"/>
                  </a:cubicBezTo>
                  <a:cubicBezTo>
                    <a:pt x="24289" y="756011"/>
                    <a:pt x="17621" y="836973"/>
                    <a:pt x="10001" y="918888"/>
                  </a:cubicBezTo>
                  <a:cubicBezTo>
                    <a:pt x="5239" y="965561"/>
                    <a:pt x="30956" y="998898"/>
                    <a:pt x="61436" y="1028425"/>
                  </a:cubicBezTo>
                  <a:cubicBezTo>
                    <a:pt x="76676" y="1043666"/>
                    <a:pt x="93821" y="1041761"/>
                    <a:pt x="106204" y="1023663"/>
                  </a:cubicBezTo>
                  <a:cubicBezTo>
                    <a:pt x="115729" y="1010328"/>
                    <a:pt x="122396" y="995088"/>
                    <a:pt x="128111" y="979848"/>
                  </a:cubicBezTo>
                  <a:cubicBezTo>
                    <a:pt x="145256" y="934128"/>
                    <a:pt x="157639" y="886503"/>
                    <a:pt x="177641" y="842688"/>
                  </a:cubicBezTo>
                  <a:cubicBezTo>
                    <a:pt x="270986" y="642663"/>
                    <a:pt x="402431" y="469308"/>
                    <a:pt x="564356" y="317860"/>
                  </a:cubicBezTo>
                  <a:cubicBezTo>
                    <a:pt x="628174" y="258806"/>
                    <a:pt x="692944" y="200703"/>
                    <a:pt x="754856" y="139743"/>
                  </a:cubicBezTo>
                  <a:cubicBezTo>
                    <a:pt x="779621" y="115930"/>
                    <a:pt x="800576" y="88308"/>
                    <a:pt x="818674" y="58780"/>
                  </a:cubicBezTo>
                  <a:cubicBezTo>
                    <a:pt x="837724" y="27348"/>
                    <a:pt x="827246" y="10203"/>
                    <a:pt x="789146" y="7345"/>
                  </a:cubicBezTo>
                  <a:cubicBezTo>
                    <a:pt x="750094" y="5440"/>
                    <a:pt x="717709" y="16870"/>
                    <a:pt x="690086" y="48303"/>
                  </a:cubicBezTo>
                  <a:cubicBezTo>
                    <a:pt x="509111" y="254995"/>
                    <a:pt x="328136" y="461688"/>
                    <a:pt x="175736" y="691241"/>
                  </a:cubicBezTo>
                  <a:cubicBezTo>
                    <a:pt x="158591" y="717911"/>
                    <a:pt x="141446" y="744581"/>
                    <a:pt x="123349" y="771250"/>
                  </a:cubicBezTo>
                  <a:cubicBezTo>
                    <a:pt x="120491" y="779823"/>
                    <a:pt x="113824" y="786491"/>
                    <a:pt x="105251" y="796968"/>
                  </a:cubicBezTo>
                  <a:close/>
                  <a:moveTo>
                    <a:pt x="740569" y="802683"/>
                  </a:moveTo>
                  <a:cubicBezTo>
                    <a:pt x="733901" y="707433"/>
                    <a:pt x="729139" y="641711"/>
                    <a:pt x="723424" y="576941"/>
                  </a:cubicBezTo>
                  <a:cubicBezTo>
                    <a:pt x="718661" y="515981"/>
                    <a:pt x="691991" y="467403"/>
                    <a:pt x="635794" y="438828"/>
                  </a:cubicBezTo>
                  <a:cubicBezTo>
                    <a:pt x="612934" y="427398"/>
                    <a:pt x="591026" y="417873"/>
                    <a:pt x="576739" y="394060"/>
                  </a:cubicBezTo>
                  <a:cubicBezTo>
                    <a:pt x="565309" y="375010"/>
                    <a:pt x="544354" y="378821"/>
                    <a:pt x="534829" y="399776"/>
                  </a:cubicBezTo>
                  <a:cubicBezTo>
                    <a:pt x="530066" y="411206"/>
                    <a:pt x="529114" y="423588"/>
                    <a:pt x="525304" y="435018"/>
                  </a:cubicBezTo>
                  <a:cubicBezTo>
                    <a:pt x="522446" y="443590"/>
                    <a:pt x="518636" y="453115"/>
                    <a:pt x="512921" y="458831"/>
                  </a:cubicBezTo>
                  <a:cubicBezTo>
                    <a:pt x="488156" y="481691"/>
                    <a:pt x="460534" y="501693"/>
                    <a:pt x="437674" y="526458"/>
                  </a:cubicBezTo>
                  <a:cubicBezTo>
                    <a:pt x="389096" y="577893"/>
                    <a:pt x="341471" y="631233"/>
                    <a:pt x="295751" y="685525"/>
                  </a:cubicBezTo>
                  <a:cubicBezTo>
                    <a:pt x="276701" y="708386"/>
                    <a:pt x="262414" y="736008"/>
                    <a:pt x="249079" y="763631"/>
                  </a:cubicBezTo>
                  <a:cubicBezTo>
                    <a:pt x="232886" y="798873"/>
                    <a:pt x="242411" y="822686"/>
                    <a:pt x="276701" y="840783"/>
                  </a:cubicBezTo>
                  <a:cubicBezTo>
                    <a:pt x="300514" y="854118"/>
                    <a:pt x="323374" y="867453"/>
                    <a:pt x="348139" y="878883"/>
                  </a:cubicBezTo>
                  <a:cubicBezTo>
                    <a:pt x="367189" y="887456"/>
                    <a:pt x="386239" y="896981"/>
                    <a:pt x="406241" y="898886"/>
                  </a:cubicBezTo>
                  <a:cubicBezTo>
                    <a:pt x="496729" y="908411"/>
                    <a:pt x="530066" y="881741"/>
                    <a:pt x="549116" y="814113"/>
                  </a:cubicBezTo>
                  <a:cubicBezTo>
                    <a:pt x="557689" y="783633"/>
                    <a:pt x="562451" y="751248"/>
                    <a:pt x="565309" y="718863"/>
                  </a:cubicBezTo>
                  <a:cubicBezTo>
                    <a:pt x="569119" y="662666"/>
                    <a:pt x="569119" y="606468"/>
                    <a:pt x="571976" y="550271"/>
                  </a:cubicBezTo>
                  <a:cubicBezTo>
                    <a:pt x="572929" y="535031"/>
                    <a:pt x="574834" y="517885"/>
                    <a:pt x="592931" y="514075"/>
                  </a:cubicBezTo>
                  <a:cubicBezTo>
                    <a:pt x="611981" y="509313"/>
                    <a:pt x="623411" y="522648"/>
                    <a:pt x="629126" y="537888"/>
                  </a:cubicBezTo>
                  <a:cubicBezTo>
                    <a:pt x="637699" y="559796"/>
                    <a:pt x="645319" y="581703"/>
                    <a:pt x="649129" y="604563"/>
                  </a:cubicBezTo>
                  <a:cubicBezTo>
                    <a:pt x="671036" y="730293"/>
                    <a:pt x="672941" y="856975"/>
                    <a:pt x="652939" y="982706"/>
                  </a:cubicBezTo>
                  <a:cubicBezTo>
                    <a:pt x="638651" y="1073193"/>
                    <a:pt x="591026" y="1143678"/>
                    <a:pt x="505301" y="1184636"/>
                  </a:cubicBezTo>
                  <a:cubicBezTo>
                    <a:pt x="490061" y="1191303"/>
                    <a:pt x="472916" y="1193208"/>
                    <a:pt x="457676" y="1198923"/>
                  </a:cubicBezTo>
                  <a:cubicBezTo>
                    <a:pt x="434816" y="1206543"/>
                    <a:pt x="431959" y="1219878"/>
                    <a:pt x="447199" y="1237976"/>
                  </a:cubicBezTo>
                  <a:cubicBezTo>
                    <a:pt x="464344" y="1258930"/>
                    <a:pt x="499586" y="1268455"/>
                    <a:pt x="527209" y="1258930"/>
                  </a:cubicBezTo>
                  <a:cubicBezTo>
                    <a:pt x="571976" y="1242738"/>
                    <a:pt x="611981" y="1218926"/>
                    <a:pt x="648176" y="1187493"/>
                  </a:cubicBezTo>
                  <a:cubicBezTo>
                    <a:pt x="686276" y="1155108"/>
                    <a:pt x="711994" y="1115103"/>
                    <a:pt x="716756" y="1064621"/>
                  </a:cubicBezTo>
                  <a:cubicBezTo>
                    <a:pt x="726281" y="966513"/>
                    <a:pt x="734854" y="869358"/>
                    <a:pt x="740569" y="802683"/>
                  </a:cubicBezTo>
                  <a:close/>
                  <a:moveTo>
                    <a:pt x="1329214" y="872216"/>
                  </a:moveTo>
                  <a:cubicBezTo>
                    <a:pt x="1333976" y="842688"/>
                    <a:pt x="1338739" y="816971"/>
                    <a:pt x="1340644" y="791253"/>
                  </a:cubicBezTo>
                  <a:cubicBezTo>
                    <a:pt x="1343501" y="757916"/>
                    <a:pt x="1325404" y="736008"/>
                    <a:pt x="1295876" y="724578"/>
                  </a:cubicBezTo>
                  <a:cubicBezTo>
                    <a:pt x="1284446" y="719816"/>
                    <a:pt x="1272064" y="709338"/>
                    <a:pt x="1259681" y="722673"/>
                  </a:cubicBezTo>
                  <a:cubicBezTo>
                    <a:pt x="1246346" y="736961"/>
                    <a:pt x="1237774" y="753153"/>
                    <a:pt x="1245394" y="773156"/>
                  </a:cubicBezTo>
                  <a:cubicBezTo>
                    <a:pt x="1247299" y="778871"/>
                    <a:pt x="1251109" y="784586"/>
                    <a:pt x="1254919" y="789348"/>
                  </a:cubicBezTo>
                  <a:cubicBezTo>
                    <a:pt x="1270159" y="809350"/>
                    <a:pt x="1274921" y="833163"/>
                    <a:pt x="1273969" y="857928"/>
                  </a:cubicBezTo>
                  <a:cubicBezTo>
                    <a:pt x="1273016" y="877931"/>
                    <a:pt x="1271111" y="897933"/>
                    <a:pt x="1268254" y="916983"/>
                  </a:cubicBezTo>
                  <a:cubicBezTo>
                    <a:pt x="1266349" y="933175"/>
                    <a:pt x="1266349" y="949368"/>
                    <a:pt x="1281589" y="959846"/>
                  </a:cubicBezTo>
                  <a:cubicBezTo>
                    <a:pt x="1297781" y="970323"/>
                    <a:pt x="1314926" y="967466"/>
                    <a:pt x="1330166" y="956036"/>
                  </a:cubicBezTo>
                  <a:cubicBezTo>
                    <a:pt x="1351121" y="939843"/>
                    <a:pt x="1371124" y="923650"/>
                    <a:pt x="1392079" y="907458"/>
                  </a:cubicBezTo>
                  <a:cubicBezTo>
                    <a:pt x="1412081" y="891266"/>
                    <a:pt x="1417796" y="892218"/>
                    <a:pt x="1428274" y="915078"/>
                  </a:cubicBezTo>
                  <a:cubicBezTo>
                    <a:pt x="1430179" y="919841"/>
                    <a:pt x="1432084" y="926508"/>
                    <a:pt x="1435894" y="929366"/>
                  </a:cubicBezTo>
                  <a:cubicBezTo>
                    <a:pt x="1444466" y="936033"/>
                    <a:pt x="1454944" y="945558"/>
                    <a:pt x="1464469" y="944606"/>
                  </a:cubicBezTo>
                  <a:cubicBezTo>
                    <a:pt x="1472089" y="944606"/>
                    <a:pt x="1482566" y="932223"/>
                    <a:pt x="1486376" y="923650"/>
                  </a:cubicBezTo>
                  <a:cubicBezTo>
                    <a:pt x="1492091" y="908411"/>
                    <a:pt x="1493996" y="891266"/>
                    <a:pt x="1494949" y="875073"/>
                  </a:cubicBezTo>
                  <a:cubicBezTo>
                    <a:pt x="1497806" y="823638"/>
                    <a:pt x="1513999" y="801731"/>
                    <a:pt x="1562576" y="786491"/>
                  </a:cubicBezTo>
                  <a:cubicBezTo>
                    <a:pt x="1574959" y="782681"/>
                    <a:pt x="1581626" y="782681"/>
                    <a:pt x="1581626" y="798873"/>
                  </a:cubicBezTo>
                  <a:cubicBezTo>
                    <a:pt x="1581626" y="844593"/>
                    <a:pt x="1607344" y="868406"/>
                    <a:pt x="1652111" y="857928"/>
                  </a:cubicBezTo>
                  <a:cubicBezTo>
                    <a:pt x="1687354" y="850308"/>
                    <a:pt x="1720691" y="834116"/>
                    <a:pt x="1754029" y="817923"/>
                  </a:cubicBezTo>
                  <a:cubicBezTo>
                    <a:pt x="1764506" y="812208"/>
                    <a:pt x="1774031" y="797921"/>
                    <a:pt x="1778794" y="786491"/>
                  </a:cubicBezTo>
                  <a:cubicBezTo>
                    <a:pt x="1790224" y="757916"/>
                    <a:pt x="1773079" y="734103"/>
                    <a:pt x="1741646" y="736008"/>
                  </a:cubicBezTo>
                  <a:cubicBezTo>
                    <a:pt x="1726406" y="736961"/>
                    <a:pt x="1711166" y="743628"/>
                    <a:pt x="1694974" y="745533"/>
                  </a:cubicBezTo>
                  <a:cubicBezTo>
                    <a:pt x="1684496" y="746486"/>
                    <a:pt x="1674019" y="744581"/>
                    <a:pt x="1664494" y="743628"/>
                  </a:cubicBezTo>
                  <a:cubicBezTo>
                    <a:pt x="1665446" y="732198"/>
                    <a:pt x="1665446" y="720768"/>
                    <a:pt x="1668304" y="710291"/>
                  </a:cubicBezTo>
                  <a:cubicBezTo>
                    <a:pt x="1670209" y="704575"/>
                    <a:pt x="1676876" y="699813"/>
                    <a:pt x="1681639" y="695050"/>
                  </a:cubicBezTo>
                  <a:cubicBezTo>
                    <a:pt x="1721644" y="664571"/>
                    <a:pt x="1761649" y="634091"/>
                    <a:pt x="1801654" y="602658"/>
                  </a:cubicBezTo>
                  <a:cubicBezTo>
                    <a:pt x="1834039" y="576941"/>
                    <a:pt x="1835944" y="567416"/>
                    <a:pt x="1819751" y="529316"/>
                  </a:cubicBezTo>
                  <a:cubicBezTo>
                    <a:pt x="1800701" y="482643"/>
                    <a:pt x="1782604" y="435971"/>
                    <a:pt x="1764506" y="389298"/>
                  </a:cubicBezTo>
                  <a:cubicBezTo>
                    <a:pt x="1756886" y="370248"/>
                    <a:pt x="1744504" y="364533"/>
                    <a:pt x="1724501" y="371201"/>
                  </a:cubicBezTo>
                  <a:cubicBezTo>
                    <a:pt x="1699736" y="379773"/>
                    <a:pt x="1691164" y="401681"/>
                    <a:pt x="1683544" y="422635"/>
                  </a:cubicBezTo>
                  <a:cubicBezTo>
                    <a:pt x="1655921" y="500741"/>
                    <a:pt x="1627346" y="577893"/>
                    <a:pt x="1604486" y="656950"/>
                  </a:cubicBezTo>
                  <a:cubicBezTo>
                    <a:pt x="1591151" y="699813"/>
                    <a:pt x="1560671" y="721721"/>
                    <a:pt x="1525429" y="740771"/>
                  </a:cubicBezTo>
                  <a:cubicBezTo>
                    <a:pt x="1514951" y="746486"/>
                    <a:pt x="1509236" y="741723"/>
                    <a:pt x="1509236" y="731246"/>
                  </a:cubicBezTo>
                  <a:cubicBezTo>
                    <a:pt x="1507331" y="653141"/>
                    <a:pt x="1479709" y="580750"/>
                    <a:pt x="1454944" y="508360"/>
                  </a:cubicBezTo>
                  <a:cubicBezTo>
                    <a:pt x="1451134" y="496931"/>
                    <a:pt x="1438751" y="488358"/>
                    <a:pt x="1430179" y="478833"/>
                  </a:cubicBezTo>
                  <a:cubicBezTo>
                    <a:pt x="1421606" y="490263"/>
                    <a:pt x="1413034" y="501693"/>
                    <a:pt x="1404461" y="514075"/>
                  </a:cubicBezTo>
                  <a:cubicBezTo>
                    <a:pt x="1402556" y="517885"/>
                    <a:pt x="1402556" y="523600"/>
                    <a:pt x="1403509" y="528363"/>
                  </a:cubicBezTo>
                  <a:cubicBezTo>
                    <a:pt x="1404461" y="556938"/>
                    <a:pt x="1405414" y="586466"/>
                    <a:pt x="1407319" y="615041"/>
                  </a:cubicBezTo>
                  <a:cubicBezTo>
                    <a:pt x="1411129" y="658856"/>
                    <a:pt x="1416844" y="702671"/>
                    <a:pt x="1419701" y="746486"/>
                  </a:cubicBezTo>
                  <a:cubicBezTo>
                    <a:pt x="1421606" y="771250"/>
                    <a:pt x="1419701" y="796016"/>
                    <a:pt x="1403509" y="816971"/>
                  </a:cubicBezTo>
                  <a:cubicBezTo>
                    <a:pt x="1385411" y="841736"/>
                    <a:pt x="1362551" y="861738"/>
                    <a:pt x="1329214" y="872216"/>
                  </a:cubicBezTo>
                  <a:close/>
                  <a:moveTo>
                    <a:pt x="4435316" y="740771"/>
                  </a:moveTo>
                  <a:cubicBezTo>
                    <a:pt x="4429602" y="759821"/>
                    <a:pt x="4427697" y="774108"/>
                    <a:pt x="4421029" y="788396"/>
                  </a:cubicBezTo>
                  <a:cubicBezTo>
                    <a:pt x="4403884" y="828400"/>
                    <a:pt x="4384834" y="866500"/>
                    <a:pt x="4367689" y="906506"/>
                  </a:cubicBezTo>
                  <a:cubicBezTo>
                    <a:pt x="4363879" y="914125"/>
                    <a:pt x="4362927" y="929366"/>
                    <a:pt x="4367689" y="934128"/>
                  </a:cubicBezTo>
                  <a:cubicBezTo>
                    <a:pt x="4372452" y="938891"/>
                    <a:pt x="4386739" y="939843"/>
                    <a:pt x="4395311" y="936986"/>
                  </a:cubicBezTo>
                  <a:cubicBezTo>
                    <a:pt x="4420077" y="929366"/>
                    <a:pt x="4436269" y="910316"/>
                    <a:pt x="4445794" y="887456"/>
                  </a:cubicBezTo>
                  <a:cubicBezTo>
                    <a:pt x="4470559" y="829353"/>
                    <a:pt x="4493419" y="770298"/>
                    <a:pt x="4518184" y="712196"/>
                  </a:cubicBezTo>
                  <a:cubicBezTo>
                    <a:pt x="4521041" y="705528"/>
                    <a:pt x="4524852" y="698861"/>
                    <a:pt x="4530566" y="694098"/>
                  </a:cubicBezTo>
                  <a:cubicBezTo>
                    <a:pt x="4561999" y="663618"/>
                    <a:pt x="4594384" y="634091"/>
                    <a:pt x="4624864" y="601706"/>
                  </a:cubicBezTo>
                  <a:cubicBezTo>
                    <a:pt x="4634389" y="592181"/>
                    <a:pt x="4641057" y="577893"/>
                    <a:pt x="4643914" y="564558"/>
                  </a:cubicBezTo>
                  <a:cubicBezTo>
                    <a:pt x="4645819" y="555986"/>
                    <a:pt x="4638199" y="542650"/>
                    <a:pt x="4631532" y="537888"/>
                  </a:cubicBezTo>
                  <a:cubicBezTo>
                    <a:pt x="4624864" y="533125"/>
                    <a:pt x="4611529" y="535983"/>
                    <a:pt x="4602957" y="538841"/>
                  </a:cubicBezTo>
                  <a:cubicBezTo>
                    <a:pt x="4595336" y="541698"/>
                    <a:pt x="4589622" y="551223"/>
                    <a:pt x="4582954" y="555986"/>
                  </a:cubicBezTo>
                  <a:cubicBezTo>
                    <a:pt x="4576286" y="560748"/>
                    <a:pt x="4567714" y="562653"/>
                    <a:pt x="4559141" y="565511"/>
                  </a:cubicBezTo>
                  <a:cubicBezTo>
                    <a:pt x="4556284" y="557891"/>
                    <a:pt x="4552474" y="550271"/>
                    <a:pt x="4551522" y="542650"/>
                  </a:cubicBezTo>
                  <a:cubicBezTo>
                    <a:pt x="4549616" y="512171"/>
                    <a:pt x="4548664" y="481691"/>
                    <a:pt x="4525804" y="457878"/>
                  </a:cubicBezTo>
                  <a:cubicBezTo>
                    <a:pt x="4514374" y="444543"/>
                    <a:pt x="4499134" y="436923"/>
                    <a:pt x="4481036" y="442638"/>
                  </a:cubicBezTo>
                  <a:cubicBezTo>
                    <a:pt x="4462939" y="447401"/>
                    <a:pt x="4461034" y="464546"/>
                    <a:pt x="4461034" y="479785"/>
                  </a:cubicBezTo>
                  <a:cubicBezTo>
                    <a:pt x="4461034" y="518838"/>
                    <a:pt x="4461986" y="557891"/>
                    <a:pt x="4463891" y="596943"/>
                  </a:cubicBezTo>
                  <a:cubicBezTo>
                    <a:pt x="4465797" y="628375"/>
                    <a:pt x="4453414" y="652188"/>
                    <a:pt x="4425791" y="665523"/>
                  </a:cubicBezTo>
                  <a:cubicBezTo>
                    <a:pt x="4404836" y="676000"/>
                    <a:pt x="4388644" y="691241"/>
                    <a:pt x="4379119" y="713148"/>
                  </a:cubicBezTo>
                  <a:cubicBezTo>
                    <a:pt x="4371499" y="731246"/>
                    <a:pt x="4379119" y="742675"/>
                    <a:pt x="4399122" y="742675"/>
                  </a:cubicBezTo>
                  <a:cubicBezTo>
                    <a:pt x="4410552" y="740771"/>
                    <a:pt x="4420077" y="740771"/>
                    <a:pt x="4435316" y="740771"/>
                  </a:cubicBezTo>
                  <a:close/>
                  <a:moveTo>
                    <a:pt x="515779" y="1479911"/>
                  </a:moveTo>
                  <a:cubicBezTo>
                    <a:pt x="556736" y="1441811"/>
                    <a:pt x="531971" y="1394186"/>
                    <a:pt x="498634" y="1391328"/>
                  </a:cubicBezTo>
                  <a:cubicBezTo>
                    <a:pt x="464344" y="1387518"/>
                    <a:pt x="429101" y="1390376"/>
                    <a:pt x="393859" y="1390376"/>
                  </a:cubicBezTo>
                  <a:cubicBezTo>
                    <a:pt x="393859" y="1456098"/>
                    <a:pt x="393859" y="1520868"/>
                    <a:pt x="393859" y="1586591"/>
                  </a:cubicBezTo>
                  <a:cubicBezTo>
                    <a:pt x="424339" y="1586591"/>
                    <a:pt x="453866" y="1586591"/>
                    <a:pt x="483394" y="1586591"/>
                  </a:cubicBezTo>
                  <a:cubicBezTo>
                    <a:pt x="513874" y="1586591"/>
                    <a:pt x="536734" y="1571351"/>
                    <a:pt x="544354" y="1546586"/>
                  </a:cubicBezTo>
                  <a:cubicBezTo>
                    <a:pt x="552926" y="1519916"/>
                    <a:pt x="545306" y="1500866"/>
                    <a:pt x="515779" y="1479911"/>
                  </a:cubicBezTo>
                  <a:close/>
                  <a:moveTo>
                    <a:pt x="4411504" y="1390376"/>
                  </a:moveTo>
                  <a:cubicBezTo>
                    <a:pt x="4411504" y="1441811"/>
                    <a:pt x="4411504" y="1491341"/>
                    <a:pt x="4411504" y="1547538"/>
                  </a:cubicBezTo>
                  <a:cubicBezTo>
                    <a:pt x="4381024" y="1498008"/>
                    <a:pt x="4351497" y="1455146"/>
                    <a:pt x="4325779" y="1409426"/>
                  </a:cubicBezTo>
                  <a:cubicBezTo>
                    <a:pt x="4314349" y="1389423"/>
                    <a:pt x="4300061" y="1386566"/>
                    <a:pt x="4280059" y="1391328"/>
                  </a:cubicBezTo>
                  <a:cubicBezTo>
                    <a:pt x="4280059" y="1456098"/>
                    <a:pt x="4280059" y="1520868"/>
                    <a:pt x="4280059" y="1585638"/>
                  </a:cubicBezTo>
                  <a:cubicBezTo>
                    <a:pt x="4288632" y="1585638"/>
                    <a:pt x="4295299" y="1585638"/>
                    <a:pt x="4305777" y="1585638"/>
                  </a:cubicBezTo>
                  <a:cubicBezTo>
                    <a:pt x="4305777" y="1534203"/>
                    <a:pt x="4305777" y="1484673"/>
                    <a:pt x="4305777" y="1434191"/>
                  </a:cubicBezTo>
                  <a:cubicBezTo>
                    <a:pt x="4338161" y="1478005"/>
                    <a:pt x="4367689" y="1521821"/>
                    <a:pt x="4394359" y="1567541"/>
                  </a:cubicBezTo>
                  <a:cubicBezTo>
                    <a:pt x="4404836" y="1585638"/>
                    <a:pt x="4417219" y="1590401"/>
                    <a:pt x="4436269" y="1584686"/>
                  </a:cubicBezTo>
                  <a:cubicBezTo>
                    <a:pt x="4436269" y="1519916"/>
                    <a:pt x="4436269" y="1455146"/>
                    <a:pt x="4436269" y="1389423"/>
                  </a:cubicBezTo>
                  <a:cubicBezTo>
                    <a:pt x="4428649" y="1390376"/>
                    <a:pt x="4421982" y="1390376"/>
                    <a:pt x="4411504" y="1390376"/>
                  </a:cubicBezTo>
                  <a:close/>
                  <a:moveTo>
                    <a:pt x="4933474" y="1389423"/>
                  </a:moveTo>
                  <a:cubicBezTo>
                    <a:pt x="4933474" y="1456098"/>
                    <a:pt x="4933474" y="1520868"/>
                    <a:pt x="4933474" y="1585638"/>
                  </a:cubicBezTo>
                  <a:cubicBezTo>
                    <a:pt x="4942999" y="1585638"/>
                    <a:pt x="4950619" y="1585638"/>
                    <a:pt x="4960144" y="1585638"/>
                  </a:cubicBezTo>
                  <a:cubicBezTo>
                    <a:pt x="4960144" y="1577066"/>
                    <a:pt x="4960144" y="1570398"/>
                    <a:pt x="4960144" y="1563730"/>
                  </a:cubicBezTo>
                  <a:cubicBezTo>
                    <a:pt x="4960144" y="1497055"/>
                    <a:pt x="4960144" y="1497055"/>
                    <a:pt x="5026819" y="1502771"/>
                  </a:cubicBezTo>
                  <a:cubicBezTo>
                    <a:pt x="5051584" y="1504676"/>
                    <a:pt x="5059204" y="1513248"/>
                    <a:pt x="5061109" y="1538013"/>
                  </a:cubicBezTo>
                  <a:cubicBezTo>
                    <a:pt x="5062061" y="1554205"/>
                    <a:pt x="5063014" y="1570398"/>
                    <a:pt x="5063966" y="1586591"/>
                  </a:cubicBezTo>
                  <a:cubicBezTo>
                    <a:pt x="5076349" y="1586591"/>
                    <a:pt x="5086827" y="1586591"/>
                    <a:pt x="5098257" y="1586591"/>
                  </a:cubicBezTo>
                  <a:cubicBezTo>
                    <a:pt x="5078254" y="1556111"/>
                    <a:pt x="5103019" y="1514201"/>
                    <a:pt x="5066824" y="1489436"/>
                  </a:cubicBezTo>
                  <a:cubicBezTo>
                    <a:pt x="5091589" y="1472291"/>
                    <a:pt x="5096352" y="1448478"/>
                    <a:pt x="5088732" y="1422761"/>
                  </a:cubicBezTo>
                  <a:cubicBezTo>
                    <a:pt x="5082064" y="1400853"/>
                    <a:pt x="5063966" y="1391328"/>
                    <a:pt x="5043011" y="1390376"/>
                  </a:cubicBezTo>
                  <a:cubicBezTo>
                    <a:pt x="5006816" y="1388471"/>
                    <a:pt x="4970622" y="1389423"/>
                    <a:pt x="4933474" y="1389423"/>
                  </a:cubicBezTo>
                  <a:close/>
                  <a:moveTo>
                    <a:pt x="5123022" y="1523726"/>
                  </a:moveTo>
                  <a:cubicBezTo>
                    <a:pt x="5119211" y="1553253"/>
                    <a:pt x="5135404" y="1578018"/>
                    <a:pt x="5163027" y="1586591"/>
                  </a:cubicBezTo>
                  <a:cubicBezTo>
                    <a:pt x="5190649" y="1594211"/>
                    <a:pt x="5217319" y="1594211"/>
                    <a:pt x="5244941" y="1583733"/>
                  </a:cubicBezTo>
                  <a:cubicBezTo>
                    <a:pt x="5268754" y="1574208"/>
                    <a:pt x="5282089" y="1556111"/>
                    <a:pt x="5282089" y="1532298"/>
                  </a:cubicBezTo>
                  <a:cubicBezTo>
                    <a:pt x="5282089" y="1507533"/>
                    <a:pt x="5267802" y="1488483"/>
                    <a:pt x="5242084" y="1480863"/>
                  </a:cubicBezTo>
                  <a:cubicBezTo>
                    <a:pt x="5222082" y="1475148"/>
                    <a:pt x="5202079" y="1470386"/>
                    <a:pt x="5182077" y="1466576"/>
                  </a:cubicBezTo>
                  <a:cubicBezTo>
                    <a:pt x="5166836" y="1463718"/>
                    <a:pt x="5155407" y="1458003"/>
                    <a:pt x="5156359" y="1439905"/>
                  </a:cubicBezTo>
                  <a:cubicBezTo>
                    <a:pt x="5157311" y="1422761"/>
                    <a:pt x="5166836" y="1412283"/>
                    <a:pt x="5183982" y="1408473"/>
                  </a:cubicBezTo>
                  <a:cubicBezTo>
                    <a:pt x="5218272" y="1400853"/>
                    <a:pt x="5235416" y="1410378"/>
                    <a:pt x="5254466" y="1446573"/>
                  </a:cubicBezTo>
                  <a:cubicBezTo>
                    <a:pt x="5261134" y="1446573"/>
                    <a:pt x="5267802" y="1445621"/>
                    <a:pt x="5274469" y="1445621"/>
                  </a:cubicBezTo>
                  <a:cubicBezTo>
                    <a:pt x="5275422" y="1418951"/>
                    <a:pt x="5264944" y="1397996"/>
                    <a:pt x="5241132" y="1391328"/>
                  </a:cubicBezTo>
                  <a:cubicBezTo>
                    <a:pt x="5221129" y="1385613"/>
                    <a:pt x="5199222" y="1384661"/>
                    <a:pt x="5178266" y="1385613"/>
                  </a:cubicBezTo>
                  <a:cubicBezTo>
                    <a:pt x="5148739" y="1388471"/>
                    <a:pt x="5129689" y="1412283"/>
                    <a:pt x="5128736" y="1442763"/>
                  </a:cubicBezTo>
                  <a:cubicBezTo>
                    <a:pt x="5127784" y="1468480"/>
                    <a:pt x="5142072" y="1483721"/>
                    <a:pt x="5172552" y="1491341"/>
                  </a:cubicBezTo>
                  <a:cubicBezTo>
                    <a:pt x="5192554" y="1496103"/>
                    <a:pt x="5213509" y="1499913"/>
                    <a:pt x="5232559" y="1505628"/>
                  </a:cubicBezTo>
                  <a:cubicBezTo>
                    <a:pt x="5246847" y="1509438"/>
                    <a:pt x="5256372" y="1518963"/>
                    <a:pt x="5255419" y="1535155"/>
                  </a:cubicBezTo>
                  <a:cubicBezTo>
                    <a:pt x="5254466" y="1552301"/>
                    <a:pt x="5243036" y="1561826"/>
                    <a:pt x="5228749" y="1564683"/>
                  </a:cubicBezTo>
                  <a:cubicBezTo>
                    <a:pt x="5213509" y="1567541"/>
                    <a:pt x="5196364" y="1569446"/>
                    <a:pt x="5182077" y="1564683"/>
                  </a:cubicBezTo>
                  <a:cubicBezTo>
                    <a:pt x="5169694" y="1560873"/>
                    <a:pt x="5154454" y="1548491"/>
                    <a:pt x="5152549" y="1538013"/>
                  </a:cubicBezTo>
                  <a:cubicBezTo>
                    <a:pt x="5146834" y="1518011"/>
                    <a:pt x="5135404" y="1521821"/>
                    <a:pt x="5123022" y="1523726"/>
                  </a:cubicBezTo>
                  <a:close/>
                  <a:moveTo>
                    <a:pt x="4771549" y="1562778"/>
                  </a:moveTo>
                  <a:cubicBezTo>
                    <a:pt x="4771549" y="1546586"/>
                    <a:pt x="4772502" y="1534203"/>
                    <a:pt x="4771549" y="1520868"/>
                  </a:cubicBezTo>
                  <a:cubicBezTo>
                    <a:pt x="4769644" y="1501818"/>
                    <a:pt x="4777264" y="1496103"/>
                    <a:pt x="4796314" y="1497055"/>
                  </a:cubicBezTo>
                  <a:cubicBezTo>
                    <a:pt x="4823936" y="1498961"/>
                    <a:pt x="4852511" y="1497055"/>
                    <a:pt x="4880134" y="1497055"/>
                  </a:cubicBezTo>
                  <a:cubicBezTo>
                    <a:pt x="4882039" y="1472291"/>
                    <a:pt x="4882039" y="1472291"/>
                    <a:pt x="4862989" y="1472291"/>
                  </a:cubicBezTo>
                  <a:cubicBezTo>
                    <a:pt x="4833461" y="1472291"/>
                    <a:pt x="4803934" y="1472291"/>
                    <a:pt x="4773454" y="1472291"/>
                  </a:cubicBezTo>
                  <a:cubicBezTo>
                    <a:pt x="4773454" y="1451336"/>
                    <a:pt x="4773454" y="1433238"/>
                    <a:pt x="4773454" y="1412283"/>
                  </a:cubicBezTo>
                  <a:cubicBezTo>
                    <a:pt x="4813459" y="1412283"/>
                    <a:pt x="4851559" y="1412283"/>
                    <a:pt x="4891564" y="1412283"/>
                  </a:cubicBezTo>
                  <a:cubicBezTo>
                    <a:pt x="4890611" y="1402758"/>
                    <a:pt x="4890611" y="1397043"/>
                    <a:pt x="4890611" y="1390376"/>
                  </a:cubicBezTo>
                  <a:cubicBezTo>
                    <a:pt x="4841082" y="1390376"/>
                    <a:pt x="4793457" y="1390376"/>
                    <a:pt x="4746784" y="1390376"/>
                  </a:cubicBezTo>
                  <a:cubicBezTo>
                    <a:pt x="4746784" y="1456098"/>
                    <a:pt x="4746784" y="1520868"/>
                    <a:pt x="4746784" y="1584686"/>
                  </a:cubicBezTo>
                  <a:cubicBezTo>
                    <a:pt x="4796314" y="1584686"/>
                    <a:pt x="4844891" y="1584686"/>
                    <a:pt x="4893469" y="1584686"/>
                  </a:cubicBezTo>
                  <a:cubicBezTo>
                    <a:pt x="4892516" y="1576113"/>
                    <a:pt x="4892516" y="1570398"/>
                    <a:pt x="4891564" y="1561826"/>
                  </a:cubicBezTo>
                  <a:cubicBezTo>
                    <a:pt x="4851559" y="1562778"/>
                    <a:pt x="4813459" y="1562778"/>
                    <a:pt x="4771549" y="1562778"/>
                  </a:cubicBezTo>
                  <a:close/>
                  <a:moveTo>
                    <a:pt x="209074" y="1390376"/>
                  </a:moveTo>
                  <a:cubicBezTo>
                    <a:pt x="209074" y="1456098"/>
                    <a:pt x="209074" y="1520868"/>
                    <a:pt x="209074" y="1585638"/>
                  </a:cubicBezTo>
                  <a:cubicBezTo>
                    <a:pt x="258604" y="1585638"/>
                    <a:pt x="306229" y="1585638"/>
                    <a:pt x="354806" y="1585638"/>
                  </a:cubicBezTo>
                  <a:cubicBezTo>
                    <a:pt x="354806" y="1578018"/>
                    <a:pt x="354806" y="1571351"/>
                    <a:pt x="354806" y="1562778"/>
                  </a:cubicBezTo>
                  <a:cubicBezTo>
                    <a:pt x="314801" y="1562778"/>
                    <a:pt x="276701" y="1562778"/>
                    <a:pt x="235744" y="1562778"/>
                  </a:cubicBezTo>
                  <a:cubicBezTo>
                    <a:pt x="235744" y="1548491"/>
                    <a:pt x="235744" y="1536108"/>
                    <a:pt x="235744" y="1524678"/>
                  </a:cubicBezTo>
                  <a:cubicBezTo>
                    <a:pt x="235744" y="1498008"/>
                    <a:pt x="235744" y="1498008"/>
                    <a:pt x="262414" y="1498008"/>
                  </a:cubicBezTo>
                  <a:cubicBezTo>
                    <a:pt x="290036" y="1498008"/>
                    <a:pt x="317659" y="1498008"/>
                    <a:pt x="343376" y="1498008"/>
                  </a:cubicBezTo>
                  <a:cubicBezTo>
                    <a:pt x="349091" y="1477053"/>
                    <a:pt x="342424" y="1472291"/>
                    <a:pt x="325279" y="1472291"/>
                  </a:cubicBezTo>
                  <a:cubicBezTo>
                    <a:pt x="296704" y="1473243"/>
                    <a:pt x="267176" y="1472291"/>
                    <a:pt x="236696" y="1472291"/>
                  </a:cubicBezTo>
                  <a:cubicBezTo>
                    <a:pt x="236696" y="1451336"/>
                    <a:pt x="236696" y="1432286"/>
                    <a:pt x="236696" y="1412283"/>
                  </a:cubicBezTo>
                  <a:cubicBezTo>
                    <a:pt x="275749" y="1412283"/>
                    <a:pt x="313849" y="1412283"/>
                    <a:pt x="352901" y="1412283"/>
                  </a:cubicBezTo>
                  <a:cubicBezTo>
                    <a:pt x="352901" y="1403711"/>
                    <a:pt x="352901" y="1397043"/>
                    <a:pt x="352901" y="1390376"/>
                  </a:cubicBezTo>
                  <a:cubicBezTo>
                    <a:pt x="304324" y="1390376"/>
                    <a:pt x="256699" y="1390376"/>
                    <a:pt x="209074" y="1390376"/>
                  </a:cubicBezTo>
                  <a:close/>
                  <a:moveTo>
                    <a:pt x="579596" y="1390376"/>
                  </a:moveTo>
                  <a:cubicBezTo>
                    <a:pt x="579596" y="1456098"/>
                    <a:pt x="579596" y="1520868"/>
                    <a:pt x="579596" y="1585638"/>
                  </a:cubicBezTo>
                  <a:cubicBezTo>
                    <a:pt x="629126" y="1585638"/>
                    <a:pt x="676751" y="1585638"/>
                    <a:pt x="725329" y="1585638"/>
                  </a:cubicBezTo>
                  <a:cubicBezTo>
                    <a:pt x="725329" y="1578018"/>
                    <a:pt x="725329" y="1571351"/>
                    <a:pt x="725329" y="1561826"/>
                  </a:cubicBezTo>
                  <a:cubicBezTo>
                    <a:pt x="685324" y="1561826"/>
                    <a:pt x="646271" y="1561826"/>
                    <a:pt x="605314" y="1561826"/>
                  </a:cubicBezTo>
                  <a:cubicBezTo>
                    <a:pt x="605314" y="1547538"/>
                    <a:pt x="605314" y="1536108"/>
                    <a:pt x="605314" y="1524678"/>
                  </a:cubicBezTo>
                  <a:cubicBezTo>
                    <a:pt x="605314" y="1498008"/>
                    <a:pt x="605314" y="1498008"/>
                    <a:pt x="631984" y="1498008"/>
                  </a:cubicBezTo>
                  <a:cubicBezTo>
                    <a:pt x="659606" y="1498008"/>
                    <a:pt x="687229" y="1498008"/>
                    <a:pt x="713899" y="1498008"/>
                  </a:cubicBezTo>
                  <a:cubicBezTo>
                    <a:pt x="714851" y="1473243"/>
                    <a:pt x="714851" y="1473243"/>
                    <a:pt x="694849" y="1473243"/>
                  </a:cubicBezTo>
                  <a:cubicBezTo>
                    <a:pt x="665321" y="1473243"/>
                    <a:pt x="635794" y="1473243"/>
                    <a:pt x="606266" y="1473243"/>
                  </a:cubicBezTo>
                  <a:cubicBezTo>
                    <a:pt x="606266" y="1451336"/>
                    <a:pt x="606266" y="1433238"/>
                    <a:pt x="606266" y="1413236"/>
                  </a:cubicBezTo>
                  <a:cubicBezTo>
                    <a:pt x="645319" y="1413236"/>
                    <a:pt x="683419" y="1413236"/>
                    <a:pt x="722471" y="1413236"/>
                  </a:cubicBezTo>
                  <a:cubicBezTo>
                    <a:pt x="722471" y="1404663"/>
                    <a:pt x="722471" y="1397996"/>
                    <a:pt x="722471" y="1391328"/>
                  </a:cubicBezTo>
                  <a:cubicBezTo>
                    <a:pt x="675799" y="1390376"/>
                    <a:pt x="628174" y="1390376"/>
                    <a:pt x="579596" y="1390376"/>
                  </a:cubicBezTo>
                  <a:close/>
                  <a:moveTo>
                    <a:pt x="162401" y="1586591"/>
                  </a:moveTo>
                  <a:cubicBezTo>
                    <a:pt x="162401" y="1519916"/>
                    <a:pt x="162401" y="1455146"/>
                    <a:pt x="162401" y="1390376"/>
                  </a:cubicBezTo>
                  <a:cubicBezTo>
                    <a:pt x="152876" y="1390376"/>
                    <a:pt x="146209" y="1390376"/>
                    <a:pt x="136684" y="1390376"/>
                  </a:cubicBezTo>
                  <a:cubicBezTo>
                    <a:pt x="136684" y="1412283"/>
                    <a:pt x="137636" y="1434191"/>
                    <a:pt x="136684" y="1455146"/>
                  </a:cubicBezTo>
                  <a:cubicBezTo>
                    <a:pt x="136684" y="1459908"/>
                    <a:pt x="130969" y="1469433"/>
                    <a:pt x="128111" y="1469433"/>
                  </a:cubicBezTo>
                  <a:cubicBezTo>
                    <a:pt x="97631" y="1470386"/>
                    <a:pt x="66199" y="1470386"/>
                    <a:pt x="32861" y="1470386"/>
                  </a:cubicBezTo>
                  <a:cubicBezTo>
                    <a:pt x="32861" y="1441811"/>
                    <a:pt x="32861" y="1416093"/>
                    <a:pt x="32861" y="1390376"/>
                  </a:cubicBezTo>
                  <a:cubicBezTo>
                    <a:pt x="22384" y="1390376"/>
                    <a:pt x="15716" y="1390376"/>
                    <a:pt x="7144" y="1390376"/>
                  </a:cubicBezTo>
                  <a:cubicBezTo>
                    <a:pt x="7144" y="1456098"/>
                    <a:pt x="7144" y="1520868"/>
                    <a:pt x="7144" y="1585638"/>
                  </a:cubicBezTo>
                  <a:cubicBezTo>
                    <a:pt x="16669" y="1585638"/>
                    <a:pt x="24289" y="1585638"/>
                    <a:pt x="34766" y="1585638"/>
                  </a:cubicBezTo>
                  <a:cubicBezTo>
                    <a:pt x="34766" y="1555158"/>
                    <a:pt x="34766" y="1526583"/>
                    <a:pt x="34766" y="1497055"/>
                  </a:cubicBezTo>
                  <a:cubicBezTo>
                    <a:pt x="70009" y="1497055"/>
                    <a:pt x="103346" y="1497055"/>
                    <a:pt x="138589" y="1497055"/>
                  </a:cubicBezTo>
                  <a:cubicBezTo>
                    <a:pt x="138589" y="1527536"/>
                    <a:pt x="138589" y="1557063"/>
                    <a:pt x="138589" y="1585638"/>
                  </a:cubicBezTo>
                  <a:cubicBezTo>
                    <a:pt x="147161" y="1586591"/>
                    <a:pt x="153829" y="1586591"/>
                    <a:pt x="162401" y="1586591"/>
                  </a:cubicBezTo>
                  <a:close/>
                  <a:moveTo>
                    <a:pt x="3444716" y="1584686"/>
                  </a:moveTo>
                  <a:cubicBezTo>
                    <a:pt x="3421857" y="1522773"/>
                    <a:pt x="3399949" y="1460861"/>
                    <a:pt x="3377089" y="1398948"/>
                  </a:cubicBezTo>
                  <a:cubicBezTo>
                    <a:pt x="3375184" y="1394186"/>
                    <a:pt x="3364707" y="1389423"/>
                    <a:pt x="3358039" y="1389423"/>
                  </a:cubicBezTo>
                  <a:cubicBezTo>
                    <a:pt x="3351371" y="1389423"/>
                    <a:pt x="3340894" y="1393233"/>
                    <a:pt x="3338989" y="1397996"/>
                  </a:cubicBezTo>
                  <a:cubicBezTo>
                    <a:pt x="3314224" y="1459908"/>
                    <a:pt x="3291364" y="1521821"/>
                    <a:pt x="3267552" y="1583733"/>
                  </a:cubicBezTo>
                  <a:cubicBezTo>
                    <a:pt x="3268504" y="1585638"/>
                    <a:pt x="3270409" y="1587543"/>
                    <a:pt x="3271361" y="1589448"/>
                  </a:cubicBezTo>
                  <a:cubicBezTo>
                    <a:pt x="3280886" y="1584686"/>
                    <a:pt x="3293269" y="1581828"/>
                    <a:pt x="3298032" y="1574208"/>
                  </a:cubicBezTo>
                  <a:cubicBezTo>
                    <a:pt x="3306604" y="1560873"/>
                    <a:pt x="3306604" y="1538013"/>
                    <a:pt x="3318034" y="1531346"/>
                  </a:cubicBezTo>
                  <a:cubicBezTo>
                    <a:pt x="3330416" y="1523726"/>
                    <a:pt x="3351371" y="1528488"/>
                    <a:pt x="3368516" y="1528488"/>
                  </a:cubicBezTo>
                  <a:cubicBezTo>
                    <a:pt x="3377089" y="1528488"/>
                    <a:pt x="3384709" y="1528488"/>
                    <a:pt x="3394234" y="1528488"/>
                  </a:cubicBezTo>
                  <a:cubicBezTo>
                    <a:pt x="3398044" y="1539918"/>
                    <a:pt x="3403759" y="1551348"/>
                    <a:pt x="3405664" y="1561826"/>
                  </a:cubicBezTo>
                  <a:cubicBezTo>
                    <a:pt x="3410427" y="1583733"/>
                    <a:pt x="3420904" y="1592305"/>
                    <a:pt x="3444716" y="1584686"/>
                  </a:cubicBezTo>
                  <a:close/>
                  <a:moveTo>
                    <a:pt x="4210527" y="1389423"/>
                  </a:moveTo>
                  <a:cubicBezTo>
                    <a:pt x="4210527" y="1399901"/>
                    <a:pt x="4210527" y="1408473"/>
                    <a:pt x="4210527" y="1417046"/>
                  </a:cubicBezTo>
                  <a:cubicBezTo>
                    <a:pt x="4210527" y="1452288"/>
                    <a:pt x="4211479" y="1488483"/>
                    <a:pt x="4208622" y="1523726"/>
                  </a:cubicBezTo>
                  <a:cubicBezTo>
                    <a:pt x="4206716" y="1555158"/>
                    <a:pt x="4187666" y="1567541"/>
                    <a:pt x="4154329" y="1566588"/>
                  </a:cubicBezTo>
                  <a:cubicBezTo>
                    <a:pt x="4125754" y="1565636"/>
                    <a:pt x="4108609" y="1549443"/>
                    <a:pt x="4107657" y="1519916"/>
                  </a:cubicBezTo>
                  <a:cubicBezTo>
                    <a:pt x="4106704" y="1489436"/>
                    <a:pt x="4107657" y="1459908"/>
                    <a:pt x="4107657" y="1429428"/>
                  </a:cubicBezTo>
                  <a:cubicBezTo>
                    <a:pt x="4107657" y="1416093"/>
                    <a:pt x="4107657" y="1402758"/>
                    <a:pt x="4107657" y="1390376"/>
                  </a:cubicBezTo>
                  <a:cubicBezTo>
                    <a:pt x="4096227" y="1390376"/>
                    <a:pt x="4088607" y="1390376"/>
                    <a:pt x="4080034" y="1390376"/>
                  </a:cubicBezTo>
                  <a:cubicBezTo>
                    <a:pt x="4080034" y="1394186"/>
                    <a:pt x="4079082" y="1397043"/>
                    <a:pt x="4079082" y="1399901"/>
                  </a:cubicBezTo>
                  <a:cubicBezTo>
                    <a:pt x="4079082" y="1440858"/>
                    <a:pt x="4078129" y="1480863"/>
                    <a:pt x="4079082" y="1521821"/>
                  </a:cubicBezTo>
                  <a:cubicBezTo>
                    <a:pt x="4080034" y="1563730"/>
                    <a:pt x="4106704" y="1589448"/>
                    <a:pt x="4150519" y="1591353"/>
                  </a:cubicBezTo>
                  <a:cubicBezTo>
                    <a:pt x="4200049" y="1593258"/>
                    <a:pt x="4233386" y="1570398"/>
                    <a:pt x="4236244" y="1527536"/>
                  </a:cubicBezTo>
                  <a:cubicBezTo>
                    <a:pt x="4239102" y="1488483"/>
                    <a:pt x="4237197" y="1449430"/>
                    <a:pt x="4237197" y="1410378"/>
                  </a:cubicBezTo>
                  <a:cubicBezTo>
                    <a:pt x="4237197" y="1403711"/>
                    <a:pt x="4236244" y="1397043"/>
                    <a:pt x="4236244" y="1390376"/>
                  </a:cubicBezTo>
                  <a:cubicBezTo>
                    <a:pt x="4228624" y="1389423"/>
                    <a:pt x="4221004" y="1389423"/>
                    <a:pt x="4210527" y="1389423"/>
                  </a:cubicBezTo>
                  <a:close/>
                  <a:moveTo>
                    <a:pt x="4718209" y="1391328"/>
                  </a:moveTo>
                  <a:cubicBezTo>
                    <a:pt x="4697254" y="1384661"/>
                    <a:pt x="4685824" y="1389423"/>
                    <a:pt x="4679157" y="1411330"/>
                  </a:cubicBezTo>
                  <a:cubicBezTo>
                    <a:pt x="4664869" y="1458003"/>
                    <a:pt x="4647724" y="1504676"/>
                    <a:pt x="4630579" y="1556111"/>
                  </a:cubicBezTo>
                  <a:cubicBezTo>
                    <a:pt x="4610577" y="1497055"/>
                    <a:pt x="4592479" y="1443716"/>
                    <a:pt x="4574382" y="1390376"/>
                  </a:cubicBezTo>
                  <a:cubicBezTo>
                    <a:pt x="4562952" y="1390376"/>
                    <a:pt x="4554379" y="1390376"/>
                    <a:pt x="4542949" y="1390376"/>
                  </a:cubicBezTo>
                  <a:cubicBezTo>
                    <a:pt x="4566761" y="1454193"/>
                    <a:pt x="4589622" y="1516105"/>
                    <a:pt x="4613434" y="1578971"/>
                  </a:cubicBezTo>
                  <a:cubicBezTo>
                    <a:pt x="4615339" y="1583733"/>
                    <a:pt x="4624864" y="1586591"/>
                    <a:pt x="4631532" y="1586591"/>
                  </a:cubicBezTo>
                  <a:cubicBezTo>
                    <a:pt x="4637247" y="1586591"/>
                    <a:pt x="4647724" y="1582780"/>
                    <a:pt x="4649629" y="1578971"/>
                  </a:cubicBezTo>
                  <a:cubicBezTo>
                    <a:pt x="4672489" y="1516105"/>
                    <a:pt x="4695349" y="1454193"/>
                    <a:pt x="4718209" y="1391328"/>
                  </a:cubicBezTo>
                  <a:close/>
                  <a:moveTo>
                    <a:pt x="5410677" y="566463"/>
                  </a:moveTo>
                  <a:cubicBezTo>
                    <a:pt x="5410677" y="562653"/>
                    <a:pt x="5410677" y="559796"/>
                    <a:pt x="5410677" y="555986"/>
                  </a:cubicBezTo>
                  <a:cubicBezTo>
                    <a:pt x="5407819" y="534078"/>
                    <a:pt x="5406866" y="511218"/>
                    <a:pt x="5401152" y="490263"/>
                  </a:cubicBezTo>
                  <a:cubicBezTo>
                    <a:pt x="5399247" y="482643"/>
                    <a:pt x="5386864" y="473118"/>
                    <a:pt x="5379244" y="472165"/>
                  </a:cubicBezTo>
                  <a:cubicBezTo>
                    <a:pt x="5373529" y="471213"/>
                    <a:pt x="5364004" y="483596"/>
                    <a:pt x="5360194" y="491216"/>
                  </a:cubicBezTo>
                  <a:cubicBezTo>
                    <a:pt x="5342097" y="533125"/>
                    <a:pt x="5341144" y="575988"/>
                    <a:pt x="5352574" y="619803"/>
                  </a:cubicBezTo>
                  <a:cubicBezTo>
                    <a:pt x="5356384" y="633138"/>
                    <a:pt x="5365909" y="642663"/>
                    <a:pt x="5382102" y="639806"/>
                  </a:cubicBezTo>
                  <a:cubicBezTo>
                    <a:pt x="5397341" y="635996"/>
                    <a:pt x="5409724" y="631233"/>
                    <a:pt x="5408772" y="612183"/>
                  </a:cubicBezTo>
                  <a:cubicBezTo>
                    <a:pt x="5407819" y="596943"/>
                    <a:pt x="5409724" y="581703"/>
                    <a:pt x="5410677" y="566463"/>
                  </a:cubicBezTo>
                  <a:close/>
                  <a:moveTo>
                    <a:pt x="5546884" y="1391328"/>
                  </a:moveTo>
                  <a:cubicBezTo>
                    <a:pt x="5558314" y="1408473"/>
                    <a:pt x="5567839" y="1427523"/>
                    <a:pt x="5580222" y="1442763"/>
                  </a:cubicBezTo>
                  <a:cubicBezTo>
                    <a:pt x="5611654" y="1481816"/>
                    <a:pt x="5628799" y="1524678"/>
                    <a:pt x="5621179" y="1575161"/>
                  </a:cubicBezTo>
                  <a:cubicBezTo>
                    <a:pt x="5620227" y="1578018"/>
                    <a:pt x="5622132" y="1581828"/>
                    <a:pt x="5623084" y="1584686"/>
                  </a:cubicBezTo>
                  <a:cubicBezTo>
                    <a:pt x="5631657" y="1584686"/>
                    <a:pt x="5640229" y="1584686"/>
                    <a:pt x="5649754" y="1584686"/>
                  </a:cubicBezTo>
                  <a:cubicBezTo>
                    <a:pt x="5649754" y="1569446"/>
                    <a:pt x="5650707" y="1555158"/>
                    <a:pt x="5649754" y="1540871"/>
                  </a:cubicBezTo>
                  <a:cubicBezTo>
                    <a:pt x="5646897" y="1516105"/>
                    <a:pt x="5654516" y="1496103"/>
                    <a:pt x="5668804" y="1476101"/>
                  </a:cubicBezTo>
                  <a:cubicBezTo>
                    <a:pt x="5687854" y="1448478"/>
                    <a:pt x="5704999" y="1419903"/>
                    <a:pt x="5723097" y="1390376"/>
                  </a:cubicBezTo>
                  <a:cubicBezTo>
                    <a:pt x="5693569" y="1386566"/>
                    <a:pt x="5693569" y="1386566"/>
                    <a:pt x="5680234" y="1408473"/>
                  </a:cubicBezTo>
                  <a:cubicBezTo>
                    <a:pt x="5665947" y="1432286"/>
                    <a:pt x="5651659" y="1456098"/>
                    <a:pt x="5635466" y="1481816"/>
                  </a:cubicBezTo>
                  <a:cubicBezTo>
                    <a:pt x="5620227" y="1456098"/>
                    <a:pt x="5604986" y="1434191"/>
                    <a:pt x="5592604" y="1410378"/>
                  </a:cubicBezTo>
                  <a:cubicBezTo>
                    <a:pt x="5582127" y="1392280"/>
                    <a:pt x="5569744" y="1383708"/>
                    <a:pt x="5546884" y="1391328"/>
                  </a:cubicBezTo>
                  <a:close/>
                  <a:moveTo>
                    <a:pt x="5445919" y="1412283"/>
                  </a:moveTo>
                  <a:cubicBezTo>
                    <a:pt x="5445919" y="1471338"/>
                    <a:pt x="5445919" y="1528488"/>
                    <a:pt x="5445919" y="1585638"/>
                  </a:cubicBezTo>
                  <a:cubicBezTo>
                    <a:pt x="5456397" y="1585638"/>
                    <a:pt x="5464016" y="1585638"/>
                    <a:pt x="5474494" y="1585638"/>
                  </a:cubicBezTo>
                  <a:cubicBezTo>
                    <a:pt x="5474494" y="1527536"/>
                    <a:pt x="5474494" y="1470386"/>
                    <a:pt x="5474494" y="1411330"/>
                  </a:cubicBezTo>
                  <a:cubicBezTo>
                    <a:pt x="5498307" y="1411330"/>
                    <a:pt x="5518309" y="1411330"/>
                    <a:pt x="5539264" y="1411330"/>
                  </a:cubicBezTo>
                  <a:cubicBezTo>
                    <a:pt x="5539264" y="1402758"/>
                    <a:pt x="5539264" y="1397043"/>
                    <a:pt x="5539264" y="1390376"/>
                  </a:cubicBezTo>
                  <a:cubicBezTo>
                    <a:pt x="5484972" y="1390376"/>
                    <a:pt x="5432584" y="1390376"/>
                    <a:pt x="5378291" y="1390376"/>
                  </a:cubicBezTo>
                  <a:cubicBezTo>
                    <a:pt x="5379244" y="1397996"/>
                    <a:pt x="5379244" y="1404663"/>
                    <a:pt x="5380197" y="1412283"/>
                  </a:cubicBezTo>
                  <a:cubicBezTo>
                    <a:pt x="5402104" y="1412283"/>
                    <a:pt x="5422107" y="1412283"/>
                    <a:pt x="5445919" y="1412283"/>
                  </a:cubicBezTo>
                  <a:close/>
                  <a:moveTo>
                    <a:pt x="3493294" y="1562778"/>
                  </a:moveTo>
                  <a:cubicBezTo>
                    <a:pt x="3493294" y="1503723"/>
                    <a:pt x="3493294" y="1446573"/>
                    <a:pt x="3493294" y="1390376"/>
                  </a:cubicBezTo>
                  <a:cubicBezTo>
                    <a:pt x="3483769" y="1390376"/>
                    <a:pt x="3476149" y="1390376"/>
                    <a:pt x="3467577" y="1390376"/>
                  </a:cubicBezTo>
                  <a:cubicBezTo>
                    <a:pt x="3467577" y="1456098"/>
                    <a:pt x="3467577" y="1520868"/>
                    <a:pt x="3467577" y="1586591"/>
                  </a:cubicBezTo>
                  <a:cubicBezTo>
                    <a:pt x="3510439" y="1586591"/>
                    <a:pt x="3551396" y="1586591"/>
                    <a:pt x="3593307" y="1586591"/>
                  </a:cubicBezTo>
                  <a:cubicBezTo>
                    <a:pt x="3593307" y="1578971"/>
                    <a:pt x="3593307" y="1571351"/>
                    <a:pt x="3593307" y="1563730"/>
                  </a:cubicBezTo>
                  <a:cubicBezTo>
                    <a:pt x="3560921" y="1562778"/>
                    <a:pt x="3529489" y="1562778"/>
                    <a:pt x="3493294" y="1562778"/>
                  </a:cubicBezTo>
                  <a:close/>
                  <a:moveTo>
                    <a:pt x="4607719" y="784586"/>
                  </a:moveTo>
                  <a:cubicBezTo>
                    <a:pt x="4607719" y="785538"/>
                    <a:pt x="4606766" y="786491"/>
                    <a:pt x="4606766" y="787443"/>
                  </a:cubicBezTo>
                  <a:cubicBezTo>
                    <a:pt x="4602004" y="787443"/>
                    <a:pt x="4597241" y="788396"/>
                    <a:pt x="4592479" y="788396"/>
                  </a:cubicBezTo>
                  <a:cubicBezTo>
                    <a:pt x="4566761" y="791253"/>
                    <a:pt x="4555332" y="799825"/>
                    <a:pt x="4554379" y="817923"/>
                  </a:cubicBezTo>
                  <a:cubicBezTo>
                    <a:pt x="4553427" y="836021"/>
                    <a:pt x="4565809" y="851261"/>
                    <a:pt x="4586764" y="856975"/>
                  </a:cubicBezTo>
                  <a:cubicBezTo>
                    <a:pt x="4599147" y="860786"/>
                    <a:pt x="4612482" y="863643"/>
                    <a:pt x="4624864" y="866500"/>
                  </a:cubicBezTo>
                  <a:cubicBezTo>
                    <a:pt x="4641057" y="870311"/>
                    <a:pt x="4656297" y="872216"/>
                    <a:pt x="4665822" y="854118"/>
                  </a:cubicBezTo>
                  <a:cubicBezTo>
                    <a:pt x="4675347" y="835068"/>
                    <a:pt x="4671536" y="812208"/>
                    <a:pt x="4653439" y="800778"/>
                  </a:cubicBezTo>
                  <a:cubicBezTo>
                    <a:pt x="4639152" y="794111"/>
                    <a:pt x="4622959" y="790300"/>
                    <a:pt x="4607719" y="784586"/>
                  </a:cubicBezTo>
                  <a:close/>
                  <a:moveTo>
                    <a:pt x="2448402" y="505503"/>
                  </a:moveTo>
                  <a:cubicBezTo>
                    <a:pt x="2443639" y="493121"/>
                    <a:pt x="2440782" y="475023"/>
                    <a:pt x="2430304" y="462640"/>
                  </a:cubicBezTo>
                  <a:cubicBezTo>
                    <a:pt x="2421732" y="453115"/>
                    <a:pt x="2402682" y="445496"/>
                    <a:pt x="2391252" y="448353"/>
                  </a:cubicBezTo>
                  <a:cubicBezTo>
                    <a:pt x="2380774" y="450258"/>
                    <a:pt x="2367439" y="468356"/>
                    <a:pt x="2367439" y="478833"/>
                  </a:cubicBezTo>
                  <a:cubicBezTo>
                    <a:pt x="2367439" y="498835"/>
                    <a:pt x="2372202" y="520743"/>
                    <a:pt x="2380774" y="538841"/>
                  </a:cubicBezTo>
                  <a:cubicBezTo>
                    <a:pt x="2384584" y="548366"/>
                    <a:pt x="2400777" y="557891"/>
                    <a:pt x="2411254" y="557891"/>
                  </a:cubicBezTo>
                  <a:cubicBezTo>
                    <a:pt x="2421732" y="556938"/>
                    <a:pt x="2432209" y="544556"/>
                    <a:pt x="2440782" y="535031"/>
                  </a:cubicBezTo>
                  <a:cubicBezTo>
                    <a:pt x="2444591" y="529316"/>
                    <a:pt x="2444591" y="518838"/>
                    <a:pt x="2448402" y="505503"/>
                  </a:cubicBezTo>
                  <a:close/>
                  <a:moveTo>
                    <a:pt x="5346859" y="1585638"/>
                  </a:moveTo>
                  <a:cubicBezTo>
                    <a:pt x="5346859" y="1518963"/>
                    <a:pt x="5346859" y="1454193"/>
                    <a:pt x="5346859" y="1389423"/>
                  </a:cubicBezTo>
                  <a:cubicBezTo>
                    <a:pt x="5337334" y="1389423"/>
                    <a:pt x="5330666" y="1389423"/>
                    <a:pt x="5322094" y="1389423"/>
                  </a:cubicBezTo>
                  <a:cubicBezTo>
                    <a:pt x="5322094" y="1455146"/>
                    <a:pt x="5322094" y="1519916"/>
                    <a:pt x="5322094" y="1585638"/>
                  </a:cubicBezTo>
                  <a:cubicBezTo>
                    <a:pt x="5330666" y="1585638"/>
                    <a:pt x="5337334" y="1585638"/>
                    <a:pt x="5346859" y="1585638"/>
                  </a:cubicBezTo>
                  <a:close/>
                  <a:moveTo>
                    <a:pt x="792956" y="1586591"/>
                  </a:moveTo>
                  <a:cubicBezTo>
                    <a:pt x="792956" y="1519916"/>
                    <a:pt x="792956" y="1455146"/>
                    <a:pt x="792956" y="1390376"/>
                  </a:cubicBezTo>
                  <a:cubicBezTo>
                    <a:pt x="783431" y="1390376"/>
                    <a:pt x="776764" y="1390376"/>
                    <a:pt x="768191" y="1390376"/>
                  </a:cubicBezTo>
                  <a:cubicBezTo>
                    <a:pt x="768191" y="1456098"/>
                    <a:pt x="768191" y="1520868"/>
                    <a:pt x="768191" y="1586591"/>
                  </a:cubicBezTo>
                  <a:cubicBezTo>
                    <a:pt x="776764" y="1586591"/>
                    <a:pt x="784384" y="1586591"/>
                    <a:pt x="792956" y="1586591"/>
                  </a:cubicBezTo>
                  <a:close/>
                  <a:moveTo>
                    <a:pt x="4509611" y="1585638"/>
                  </a:moveTo>
                  <a:cubicBezTo>
                    <a:pt x="4509611" y="1518963"/>
                    <a:pt x="4509611" y="1454193"/>
                    <a:pt x="4509611" y="1389423"/>
                  </a:cubicBezTo>
                  <a:cubicBezTo>
                    <a:pt x="4500086" y="1389423"/>
                    <a:pt x="4493419" y="1389423"/>
                    <a:pt x="4484847" y="1389423"/>
                  </a:cubicBezTo>
                  <a:cubicBezTo>
                    <a:pt x="4484847" y="1455146"/>
                    <a:pt x="4484847" y="1519916"/>
                    <a:pt x="4484847" y="1585638"/>
                  </a:cubicBezTo>
                  <a:cubicBezTo>
                    <a:pt x="4492466" y="1585638"/>
                    <a:pt x="4500086" y="1585638"/>
                    <a:pt x="4509611" y="1585638"/>
                  </a:cubicBezTo>
                  <a:close/>
                </a:path>
              </a:pathLst>
            </a:custGeom>
            <a:noFill/>
            <a:ln w="9525" cap="flat">
              <a:noFill/>
              <a:prstDash val="solid"/>
              <a:miter/>
            </a:ln>
          </p:spPr>
          <p:txBody>
            <a:bodyPr anchor="ctr"/>
            <a:lstStyle/>
            <a:p>
              <a:pPr algn="ctr"/>
              <a:endParaRPr/>
            </a:p>
          </p:txBody>
        </p:sp>
        <p:sp>
          <p:nvSpPr>
            <p:cNvPr id="19" name="îṥ1îďe">
              <a:extLst>
                <a:ext uri="{FF2B5EF4-FFF2-40B4-BE49-F238E27FC236}">
                  <a16:creationId xmlns:a16="http://schemas.microsoft.com/office/drawing/2014/main" xmlns="" id="{0E4B7FEA-0ABD-4386-80AC-22E54171FDFC}"/>
                </a:ext>
              </a:extLst>
            </p:cNvPr>
            <p:cNvSpPr/>
            <p:nvPr/>
          </p:nvSpPr>
          <p:spPr>
            <a:xfrm>
              <a:off x="4452367" y="2643741"/>
              <a:ext cx="5778539" cy="1253778"/>
            </a:xfrm>
            <a:custGeom>
              <a:avLst/>
              <a:gdLst>
                <a:gd name="connsiteX0" fmla="*/ 5546978 w 5778539"/>
                <a:gd name="connsiteY0" fmla="*/ 1036718 h 1253778"/>
                <a:gd name="connsiteX1" fmla="*/ 5529834 w 5778539"/>
                <a:gd name="connsiteY1" fmla="*/ 1041481 h 1253778"/>
                <a:gd name="connsiteX2" fmla="*/ 5529834 w 5778539"/>
                <a:gd name="connsiteY2" fmla="*/ 1041482 h 1253778"/>
                <a:gd name="connsiteX3" fmla="*/ 5529833 w 5778539"/>
                <a:gd name="connsiteY3" fmla="*/ 1041482 h 1253778"/>
                <a:gd name="connsiteX4" fmla="*/ 5513690 w 5778539"/>
                <a:gd name="connsiteY4" fmla="*/ 1076893 h 1253778"/>
                <a:gd name="connsiteX5" fmla="*/ 5500306 w 5778539"/>
                <a:gd name="connsiteY5" fmla="*/ 1106251 h 1253778"/>
                <a:gd name="connsiteX6" fmla="*/ 5500306 w 5778539"/>
                <a:gd name="connsiteY6" fmla="*/ 1106252 h 1253778"/>
                <a:gd name="connsiteX7" fmla="*/ 5504592 w 5778539"/>
                <a:gd name="connsiteY7" fmla="*/ 1122563 h 1253778"/>
                <a:gd name="connsiteX8" fmla="*/ 5504850 w 5778539"/>
                <a:gd name="connsiteY8" fmla="*/ 1122562 h 1253778"/>
                <a:gd name="connsiteX9" fmla="*/ 5504950 w 5778539"/>
                <a:gd name="connsiteY9" fmla="*/ 1122920 h 1253778"/>
                <a:gd name="connsiteX10" fmla="*/ 5523115 w 5778539"/>
                <a:gd name="connsiteY10" fmla="*/ 1122444 h 1253778"/>
                <a:gd name="connsiteX11" fmla="*/ 5523165 w 5778539"/>
                <a:gd name="connsiteY11" fmla="*/ 1122444 h 1253778"/>
                <a:gd name="connsiteX12" fmla="*/ 5523166 w 5778539"/>
                <a:gd name="connsiteY12" fmla="*/ 1122443 h 1253778"/>
                <a:gd name="connsiteX13" fmla="*/ 5550431 w 5778539"/>
                <a:gd name="connsiteY13" fmla="*/ 1095178 h 1253778"/>
                <a:gd name="connsiteX14" fmla="*/ 5564109 w 5778539"/>
                <a:gd name="connsiteY14" fmla="*/ 1055808 h 1253778"/>
                <a:gd name="connsiteX15" fmla="*/ 5564123 w 5778539"/>
                <a:gd name="connsiteY15" fmla="*/ 1055769 h 1253778"/>
                <a:gd name="connsiteX16" fmla="*/ 5564123 w 5778539"/>
                <a:gd name="connsiteY16" fmla="*/ 1055768 h 1253778"/>
                <a:gd name="connsiteX17" fmla="*/ 5546978 w 5778539"/>
                <a:gd name="connsiteY17" fmla="*/ 1036718 h 1253778"/>
                <a:gd name="connsiteX18" fmla="*/ 2541840 w 5778539"/>
                <a:gd name="connsiteY18" fmla="*/ 969090 h 1253778"/>
                <a:gd name="connsiteX19" fmla="*/ 2532315 w 5778539"/>
                <a:gd name="connsiteY19" fmla="*/ 1022430 h 1253778"/>
                <a:gd name="connsiteX20" fmla="*/ 2538983 w 5778539"/>
                <a:gd name="connsiteY20" fmla="*/ 1024335 h 1253778"/>
                <a:gd name="connsiteX21" fmla="*/ 2541841 w 5778539"/>
                <a:gd name="connsiteY21" fmla="*/ 969090 h 1253778"/>
                <a:gd name="connsiteX22" fmla="*/ 2541841 w 5778539"/>
                <a:gd name="connsiteY22" fmla="*/ 969092 h 1253778"/>
                <a:gd name="connsiteX23" fmla="*/ 3573399 w 5778539"/>
                <a:gd name="connsiteY23" fmla="*/ 896701 h 1253778"/>
                <a:gd name="connsiteX24" fmla="*/ 3559111 w 5778539"/>
                <a:gd name="connsiteY24" fmla="*/ 908131 h 1253778"/>
                <a:gd name="connsiteX25" fmla="*/ 3548634 w 5778539"/>
                <a:gd name="connsiteY25" fmla="*/ 959566 h 1253778"/>
                <a:gd name="connsiteX26" fmla="*/ 3548757 w 5778539"/>
                <a:gd name="connsiteY26" fmla="*/ 959913 h 1253778"/>
                <a:gd name="connsiteX27" fmla="*/ 3548633 w 5778539"/>
                <a:gd name="connsiteY27" fmla="*/ 960519 h 1253778"/>
                <a:gd name="connsiteX28" fmla="*/ 3554348 w 5778539"/>
                <a:gd name="connsiteY28" fmla="*/ 975759 h 1253778"/>
                <a:gd name="connsiteX29" fmla="*/ 3554349 w 5778539"/>
                <a:gd name="connsiteY29" fmla="*/ 975758 h 1253778"/>
                <a:gd name="connsiteX30" fmla="*/ 3554349 w 5778539"/>
                <a:gd name="connsiteY30" fmla="*/ 975759 h 1253778"/>
                <a:gd name="connsiteX31" fmla="*/ 3554412 w 5778539"/>
                <a:gd name="connsiteY31" fmla="*/ 975677 h 1253778"/>
                <a:gd name="connsiteX32" fmla="*/ 3577566 w 5778539"/>
                <a:gd name="connsiteY32" fmla="*/ 945993 h 1253778"/>
                <a:gd name="connsiteX33" fmla="*/ 3582923 w 5778539"/>
                <a:gd name="connsiteY33" fmla="*/ 911941 h 1253778"/>
                <a:gd name="connsiteX34" fmla="*/ 3582813 w 5778539"/>
                <a:gd name="connsiteY34" fmla="*/ 911705 h 1253778"/>
                <a:gd name="connsiteX35" fmla="*/ 3582924 w 5778539"/>
                <a:gd name="connsiteY35" fmla="*/ 910989 h 1253778"/>
                <a:gd name="connsiteX36" fmla="*/ 3573399 w 5778539"/>
                <a:gd name="connsiteY36" fmla="*/ 896701 h 1253778"/>
                <a:gd name="connsiteX37" fmla="*/ 3650550 w 5778539"/>
                <a:gd name="connsiteY37" fmla="*/ 778591 h 1253778"/>
                <a:gd name="connsiteX38" fmla="*/ 3647693 w 5778539"/>
                <a:gd name="connsiteY38" fmla="*/ 813833 h 1253778"/>
                <a:gd name="connsiteX39" fmla="*/ 3647694 w 5778539"/>
                <a:gd name="connsiteY39" fmla="*/ 813833 h 1253778"/>
                <a:gd name="connsiteX40" fmla="*/ 3647694 w 5778539"/>
                <a:gd name="connsiteY40" fmla="*/ 813834 h 1253778"/>
                <a:gd name="connsiteX41" fmla="*/ 3652457 w 5778539"/>
                <a:gd name="connsiteY41" fmla="*/ 814628 h 1253778"/>
                <a:gd name="connsiteX42" fmla="*/ 3653408 w 5778539"/>
                <a:gd name="connsiteY42" fmla="*/ 814786 h 1253778"/>
                <a:gd name="connsiteX43" fmla="*/ 3653409 w 5778539"/>
                <a:gd name="connsiteY43" fmla="*/ 814786 h 1253778"/>
                <a:gd name="connsiteX44" fmla="*/ 3658172 w 5778539"/>
                <a:gd name="connsiteY44" fmla="*/ 779544 h 1253778"/>
                <a:gd name="connsiteX45" fmla="*/ 3658170 w 5778539"/>
                <a:gd name="connsiteY45" fmla="*/ 779544 h 1253778"/>
                <a:gd name="connsiteX46" fmla="*/ 3658170 w 5778539"/>
                <a:gd name="connsiteY46" fmla="*/ 779543 h 1253778"/>
                <a:gd name="connsiteX47" fmla="*/ 3652449 w 5778539"/>
                <a:gd name="connsiteY47" fmla="*/ 778828 h 1253778"/>
                <a:gd name="connsiteX48" fmla="*/ 3650552 w 5778539"/>
                <a:gd name="connsiteY48" fmla="*/ 778591 h 1253778"/>
                <a:gd name="connsiteX49" fmla="*/ 4595429 w 5778539"/>
                <a:gd name="connsiteY49" fmla="*/ 776686 h 1253778"/>
                <a:gd name="connsiteX50" fmla="*/ 4641149 w 5778539"/>
                <a:gd name="connsiteY50" fmla="*/ 793831 h 1253778"/>
                <a:gd name="connsiteX51" fmla="*/ 4653532 w 5778539"/>
                <a:gd name="connsiteY51" fmla="*/ 847171 h 1253778"/>
                <a:gd name="connsiteX52" fmla="*/ 4612574 w 5778539"/>
                <a:gd name="connsiteY52" fmla="*/ 859553 h 1253778"/>
                <a:gd name="connsiteX53" fmla="*/ 4574474 w 5778539"/>
                <a:gd name="connsiteY53" fmla="*/ 850028 h 1253778"/>
                <a:gd name="connsiteX54" fmla="*/ 4542089 w 5778539"/>
                <a:gd name="connsiteY54" fmla="*/ 810976 h 1253778"/>
                <a:gd name="connsiteX55" fmla="*/ 4580189 w 5778539"/>
                <a:gd name="connsiteY55" fmla="*/ 781448 h 1253778"/>
                <a:gd name="connsiteX56" fmla="*/ 4594476 w 5778539"/>
                <a:gd name="connsiteY56" fmla="*/ 780496 h 1253778"/>
                <a:gd name="connsiteX57" fmla="*/ 4595429 w 5778539"/>
                <a:gd name="connsiteY57" fmla="*/ 776686 h 1253778"/>
                <a:gd name="connsiteX58" fmla="*/ 485393 w 5778539"/>
                <a:gd name="connsiteY58" fmla="*/ 550943 h 1253778"/>
                <a:gd name="connsiteX59" fmla="*/ 452056 w 5778539"/>
                <a:gd name="connsiteY59" fmla="*/ 563325 h 1253778"/>
                <a:gd name="connsiteX60" fmla="*/ 309181 w 5778539"/>
                <a:gd name="connsiteY60" fmla="*/ 740490 h 1253778"/>
                <a:gd name="connsiteX61" fmla="*/ 305847 w 5778539"/>
                <a:gd name="connsiteY61" fmla="*/ 763589 h 1253778"/>
                <a:gd name="connsiteX62" fmla="*/ 306461 w 5778539"/>
                <a:gd name="connsiteY62" fmla="*/ 764425 h 1253778"/>
                <a:gd name="connsiteX63" fmla="*/ 306443 w 5778539"/>
                <a:gd name="connsiteY63" fmla="*/ 764541 h 1253778"/>
                <a:gd name="connsiteX64" fmla="*/ 310542 w 5778539"/>
                <a:gd name="connsiteY64" fmla="*/ 769984 h 1253778"/>
                <a:gd name="connsiteX65" fmla="*/ 319658 w 5778539"/>
                <a:gd name="connsiteY65" fmla="*/ 782400 h 1253778"/>
                <a:gd name="connsiteX66" fmla="*/ 320089 w 5778539"/>
                <a:gd name="connsiteY66" fmla="*/ 782658 h 1253778"/>
                <a:gd name="connsiteX67" fmla="*/ 320611 w 5778539"/>
                <a:gd name="connsiteY67" fmla="*/ 783352 h 1253778"/>
                <a:gd name="connsiteX68" fmla="*/ 368236 w 5778539"/>
                <a:gd name="connsiteY68" fmla="*/ 811927 h 1253778"/>
                <a:gd name="connsiteX69" fmla="*/ 465391 w 5778539"/>
                <a:gd name="connsiteY69" fmla="*/ 765255 h 1253778"/>
                <a:gd name="connsiteX70" fmla="*/ 495871 w 5778539"/>
                <a:gd name="connsiteY70" fmla="*/ 584280 h 1253778"/>
                <a:gd name="connsiteX71" fmla="*/ 486346 w 5778539"/>
                <a:gd name="connsiteY71" fmla="*/ 551895 h 1253778"/>
                <a:gd name="connsiteX72" fmla="*/ 485761 w 5778539"/>
                <a:gd name="connsiteY72" fmla="*/ 552113 h 1253778"/>
                <a:gd name="connsiteX73" fmla="*/ 1727215 w 5778539"/>
                <a:gd name="connsiteY73" fmla="*/ 469267 h 1253778"/>
                <a:gd name="connsiteX74" fmla="*/ 1714118 w 5778539"/>
                <a:gd name="connsiteY74" fmla="*/ 476649 h 1253778"/>
                <a:gd name="connsiteX75" fmla="*/ 1683638 w 5778539"/>
                <a:gd name="connsiteY75" fmla="*/ 593806 h 1253778"/>
                <a:gd name="connsiteX76" fmla="*/ 1736025 w 5778539"/>
                <a:gd name="connsiteY76" fmla="*/ 543323 h 1253778"/>
                <a:gd name="connsiteX77" fmla="*/ 1736978 w 5778539"/>
                <a:gd name="connsiteY77" fmla="*/ 481411 h 1253778"/>
                <a:gd name="connsiteX78" fmla="*/ 1728882 w 5778539"/>
                <a:gd name="connsiteY78" fmla="*/ 469862 h 1253778"/>
                <a:gd name="connsiteX79" fmla="*/ 1728050 w 5778539"/>
                <a:gd name="connsiteY79" fmla="*/ 470328 h 1253778"/>
                <a:gd name="connsiteX80" fmla="*/ 5366956 w 5778539"/>
                <a:gd name="connsiteY80" fmla="*/ 463314 h 1253778"/>
                <a:gd name="connsiteX81" fmla="*/ 5388863 w 5778539"/>
                <a:gd name="connsiteY81" fmla="*/ 481411 h 1253778"/>
                <a:gd name="connsiteX82" fmla="*/ 5398388 w 5778539"/>
                <a:gd name="connsiteY82" fmla="*/ 547134 h 1253778"/>
                <a:gd name="connsiteX83" fmla="*/ 5398388 w 5778539"/>
                <a:gd name="connsiteY83" fmla="*/ 558564 h 1253778"/>
                <a:gd name="connsiteX84" fmla="*/ 5396483 w 5778539"/>
                <a:gd name="connsiteY84" fmla="*/ 603331 h 1253778"/>
                <a:gd name="connsiteX85" fmla="*/ 5369813 w 5778539"/>
                <a:gd name="connsiteY85" fmla="*/ 630954 h 1253778"/>
                <a:gd name="connsiteX86" fmla="*/ 5340285 w 5778539"/>
                <a:gd name="connsiteY86" fmla="*/ 610951 h 1253778"/>
                <a:gd name="connsiteX87" fmla="*/ 5347906 w 5778539"/>
                <a:gd name="connsiteY87" fmla="*/ 482364 h 1253778"/>
                <a:gd name="connsiteX88" fmla="*/ 5366956 w 5778539"/>
                <a:gd name="connsiteY88" fmla="*/ 463314 h 1253778"/>
                <a:gd name="connsiteX89" fmla="*/ 2378011 w 5778539"/>
                <a:gd name="connsiteY89" fmla="*/ 441405 h 1253778"/>
                <a:gd name="connsiteX90" fmla="*/ 2417063 w 5778539"/>
                <a:gd name="connsiteY90" fmla="*/ 455693 h 1253778"/>
                <a:gd name="connsiteX91" fmla="*/ 2436113 w 5778539"/>
                <a:gd name="connsiteY91" fmla="*/ 497603 h 1253778"/>
                <a:gd name="connsiteX92" fmla="*/ 2427541 w 5778539"/>
                <a:gd name="connsiteY92" fmla="*/ 528083 h 1253778"/>
                <a:gd name="connsiteX93" fmla="*/ 2398013 w 5778539"/>
                <a:gd name="connsiteY93" fmla="*/ 550943 h 1253778"/>
                <a:gd name="connsiteX94" fmla="*/ 2367533 w 5778539"/>
                <a:gd name="connsiteY94" fmla="*/ 531893 h 1253778"/>
                <a:gd name="connsiteX95" fmla="*/ 2354198 w 5778539"/>
                <a:gd name="connsiteY95" fmla="*/ 471885 h 1253778"/>
                <a:gd name="connsiteX96" fmla="*/ 2378011 w 5778539"/>
                <a:gd name="connsiteY96" fmla="*/ 441405 h 1253778"/>
                <a:gd name="connsiteX97" fmla="*/ 4469700 w 5778539"/>
                <a:gd name="connsiteY97" fmla="*/ 432833 h 1253778"/>
                <a:gd name="connsiteX98" fmla="*/ 4514468 w 5778539"/>
                <a:gd name="connsiteY98" fmla="*/ 448073 h 1253778"/>
                <a:gd name="connsiteX99" fmla="*/ 4540185 w 5778539"/>
                <a:gd name="connsiteY99" fmla="*/ 532846 h 1253778"/>
                <a:gd name="connsiteX100" fmla="*/ 4547805 w 5778539"/>
                <a:gd name="connsiteY100" fmla="*/ 555706 h 1253778"/>
                <a:gd name="connsiteX101" fmla="*/ 4571618 w 5778539"/>
                <a:gd name="connsiteY101" fmla="*/ 546181 h 1253778"/>
                <a:gd name="connsiteX102" fmla="*/ 4591620 w 5778539"/>
                <a:gd name="connsiteY102" fmla="*/ 529036 h 1253778"/>
                <a:gd name="connsiteX103" fmla="*/ 4620195 w 5778539"/>
                <a:gd name="connsiteY103" fmla="*/ 528083 h 1253778"/>
                <a:gd name="connsiteX104" fmla="*/ 4632577 w 5778539"/>
                <a:gd name="connsiteY104" fmla="*/ 554753 h 1253778"/>
                <a:gd name="connsiteX105" fmla="*/ 4613527 w 5778539"/>
                <a:gd name="connsiteY105" fmla="*/ 591901 h 1253778"/>
                <a:gd name="connsiteX106" fmla="*/ 4519230 w 5778539"/>
                <a:gd name="connsiteY106" fmla="*/ 684293 h 1253778"/>
                <a:gd name="connsiteX107" fmla="*/ 4506847 w 5778539"/>
                <a:gd name="connsiteY107" fmla="*/ 702391 h 1253778"/>
                <a:gd name="connsiteX108" fmla="*/ 4434457 w 5778539"/>
                <a:gd name="connsiteY108" fmla="*/ 877651 h 1253778"/>
                <a:gd name="connsiteX109" fmla="*/ 4383975 w 5778539"/>
                <a:gd name="connsiteY109" fmla="*/ 927181 h 1253778"/>
                <a:gd name="connsiteX110" fmla="*/ 4356352 w 5778539"/>
                <a:gd name="connsiteY110" fmla="*/ 924323 h 1253778"/>
                <a:gd name="connsiteX111" fmla="*/ 4356352 w 5778539"/>
                <a:gd name="connsiteY111" fmla="*/ 896701 h 1253778"/>
                <a:gd name="connsiteX112" fmla="*/ 4409693 w 5778539"/>
                <a:gd name="connsiteY112" fmla="*/ 778591 h 1253778"/>
                <a:gd name="connsiteX113" fmla="*/ 4423027 w 5778539"/>
                <a:gd name="connsiteY113" fmla="*/ 732871 h 1253778"/>
                <a:gd name="connsiteX114" fmla="*/ 4387785 w 5778539"/>
                <a:gd name="connsiteY114" fmla="*/ 732871 h 1253778"/>
                <a:gd name="connsiteX115" fmla="*/ 4367782 w 5778539"/>
                <a:gd name="connsiteY115" fmla="*/ 703343 h 1253778"/>
                <a:gd name="connsiteX116" fmla="*/ 4414455 w 5778539"/>
                <a:gd name="connsiteY116" fmla="*/ 655718 h 1253778"/>
                <a:gd name="connsiteX117" fmla="*/ 4452555 w 5778539"/>
                <a:gd name="connsiteY117" fmla="*/ 587138 h 1253778"/>
                <a:gd name="connsiteX118" fmla="*/ 4449697 w 5778539"/>
                <a:gd name="connsiteY118" fmla="*/ 469981 h 1253778"/>
                <a:gd name="connsiteX119" fmla="*/ 4469700 w 5778539"/>
                <a:gd name="connsiteY119" fmla="*/ 432833 h 1253778"/>
                <a:gd name="connsiteX120" fmla="*/ 543734 w 5778539"/>
                <a:gd name="connsiteY120" fmla="*/ 373064 h 1253778"/>
                <a:gd name="connsiteX121" fmla="*/ 565403 w 5778539"/>
                <a:gd name="connsiteY121" fmla="*/ 385208 h 1253778"/>
                <a:gd name="connsiteX122" fmla="*/ 624458 w 5778539"/>
                <a:gd name="connsiteY122" fmla="*/ 429975 h 1253778"/>
                <a:gd name="connsiteX123" fmla="*/ 712088 w 5778539"/>
                <a:gd name="connsiteY123" fmla="*/ 568088 h 1253778"/>
                <a:gd name="connsiteX124" fmla="*/ 728281 w 5778539"/>
                <a:gd name="connsiteY124" fmla="*/ 794783 h 1253778"/>
                <a:gd name="connsiteX125" fmla="*/ 705421 w 5778539"/>
                <a:gd name="connsiteY125" fmla="*/ 1055768 h 1253778"/>
                <a:gd name="connsiteX126" fmla="*/ 636841 w 5778539"/>
                <a:gd name="connsiteY126" fmla="*/ 1178640 h 1253778"/>
                <a:gd name="connsiteX127" fmla="*/ 515873 w 5778539"/>
                <a:gd name="connsiteY127" fmla="*/ 1250078 h 1253778"/>
                <a:gd name="connsiteX128" fmla="*/ 435863 w 5778539"/>
                <a:gd name="connsiteY128" fmla="*/ 1229123 h 1253778"/>
                <a:gd name="connsiteX129" fmla="*/ 446341 w 5778539"/>
                <a:gd name="connsiteY129" fmla="*/ 1190070 h 1253778"/>
                <a:gd name="connsiteX130" fmla="*/ 493966 w 5778539"/>
                <a:gd name="connsiteY130" fmla="*/ 1175783 h 1253778"/>
                <a:gd name="connsiteX131" fmla="*/ 641603 w 5778539"/>
                <a:gd name="connsiteY131" fmla="*/ 973853 h 1253778"/>
                <a:gd name="connsiteX132" fmla="*/ 637793 w 5778539"/>
                <a:gd name="connsiteY132" fmla="*/ 595710 h 1253778"/>
                <a:gd name="connsiteX133" fmla="*/ 617791 w 5778539"/>
                <a:gd name="connsiteY133" fmla="*/ 529035 h 1253778"/>
                <a:gd name="connsiteX134" fmla="*/ 581596 w 5778539"/>
                <a:gd name="connsiteY134" fmla="*/ 505223 h 1253778"/>
                <a:gd name="connsiteX135" fmla="*/ 560641 w 5778539"/>
                <a:gd name="connsiteY135" fmla="*/ 541418 h 1253778"/>
                <a:gd name="connsiteX136" fmla="*/ 553973 w 5778539"/>
                <a:gd name="connsiteY136" fmla="*/ 710010 h 1253778"/>
                <a:gd name="connsiteX137" fmla="*/ 537781 w 5778539"/>
                <a:gd name="connsiteY137" fmla="*/ 805260 h 1253778"/>
                <a:gd name="connsiteX138" fmla="*/ 394906 w 5778539"/>
                <a:gd name="connsiteY138" fmla="*/ 890033 h 1253778"/>
                <a:gd name="connsiteX139" fmla="*/ 336803 w 5778539"/>
                <a:gd name="connsiteY139" fmla="*/ 870030 h 1253778"/>
                <a:gd name="connsiteX140" fmla="*/ 265366 w 5778539"/>
                <a:gd name="connsiteY140" fmla="*/ 831930 h 1253778"/>
                <a:gd name="connsiteX141" fmla="*/ 237743 w 5778539"/>
                <a:gd name="connsiteY141" fmla="*/ 754778 h 1253778"/>
                <a:gd name="connsiteX142" fmla="*/ 284416 w 5778539"/>
                <a:gd name="connsiteY142" fmla="*/ 676673 h 1253778"/>
                <a:gd name="connsiteX143" fmla="*/ 426338 w 5778539"/>
                <a:gd name="connsiteY143" fmla="*/ 517605 h 1253778"/>
                <a:gd name="connsiteX144" fmla="*/ 501586 w 5778539"/>
                <a:gd name="connsiteY144" fmla="*/ 449978 h 1253778"/>
                <a:gd name="connsiteX145" fmla="*/ 513968 w 5778539"/>
                <a:gd name="connsiteY145" fmla="*/ 426165 h 1253778"/>
                <a:gd name="connsiteX146" fmla="*/ 523493 w 5778539"/>
                <a:gd name="connsiteY146" fmla="*/ 390923 h 1253778"/>
                <a:gd name="connsiteX147" fmla="*/ 543734 w 5778539"/>
                <a:gd name="connsiteY147" fmla="*/ 373064 h 1253778"/>
                <a:gd name="connsiteX148" fmla="*/ 1736859 w 5778539"/>
                <a:gd name="connsiteY148" fmla="*/ 362706 h 1253778"/>
                <a:gd name="connsiteX149" fmla="*/ 1752218 w 5778539"/>
                <a:gd name="connsiteY149" fmla="*/ 381399 h 1253778"/>
                <a:gd name="connsiteX150" fmla="*/ 1807463 w 5778539"/>
                <a:gd name="connsiteY150" fmla="*/ 521416 h 1253778"/>
                <a:gd name="connsiteX151" fmla="*/ 1789365 w 5778539"/>
                <a:gd name="connsiteY151" fmla="*/ 594759 h 1253778"/>
                <a:gd name="connsiteX152" fmla="*/ 1669351 w 5778539"/>
                <a:gd name="connsiteY152" fmla="*/ 687151 h 1253778"/>
                <a:gd name="connsiteX153" fmla="*/ 1656015 w 5778539"/>
                <a:gd name="connsiteY153" fmla="*/ 702391 h 1253778"/>
                <a:gd name="connsiteX154" fmla="*/ 1652205 w 5778539"/>
                <a:gd name="connsiteY154" fmla="*/ 735729 h 1253778"/>
                <a:gd name="connsiteX155" fmla="*/ 1682686 w 5778539"/>
                <a:gd name="connsiteY155" fmla="*/ 737634 h 1253778"/>
                <a:gd name="connsiteX156" fmla="*/ 1729358 w 5778539"/>
                <a:gd name="connsiteY156" fmla="*/ 728109 h 1253778"/>
                <a:gd name="connsiteX157" fmla="*/ 1766505 w 5778539"/>
                <a:gd name="connsiteY157" fmla="*/ 778591 h 1253778"/>
                <a:gd name="connsiteX158" fmla="*/ 1741740 w 5778539"/>
                <a:gd name="connsiteY158" fmla="*/ 810024 h 1253778"/>
                <a:gd name="connsiteX159" fmla="*/ 1639823 w 5778539"/>
                <a:gd name="connsiteY159" fmla="*/ 850029 h 1253778"/>
                <a:gd name="connsiteX160" fmla="*/ 1569338 w 5778539"/>
                <a:gd name="connsiteY160" fmla="*/ 790974 h 1253778"/>
                <a:gd name="connsiteX161" fmla="*/ 1550288 w 5778539"/>
                <a:gd name="connsiteY161" fmla="*/ 778591 h 1253778"/>
                <a:gd name="connsiteX162" fmla="*/ 1482661 w 5778539"/>
                <a:gd name="connsiteY162" fmla="*/ 867174 h 1253778"/>
                <a:gd name="connsiteX163" fmla="*/ 1474088 w 5778539"/>
                <a:gd name="connsiteY163" fmla="*/ 915751 h 1253778"/>
                <a:gd name="connsiteX164" fmla="*/ 1452180 w 5778539"/>
                <a:gd name="connsiteY164" fmla="*/ 936706 h 1253778"/>
                <a:gd name="connsiteX165" fmla="*/ 1423605 w 5778539"/>
                <a:gd name="connsiteY165" fmla="*/ 921466 h 1253778"/>
                <a:gd name="connsiteX166" fmla="*/ 1415986 w 5778539"/>
                <a:gd name="connsiteY166" fmla="*/ 907179 h 1253778"/>
                <a:gd name="connsiteX167" fmla="*/ 1379790 w 5778539"/>
                <a:gd name="connsiteY167" fmla="*/ 899559 h 1253778"/>
                <a:gd name="connsiteX168" fmla="*/ 1317878 w 5778539"/>
                <a:gd name="connsiteY168" fmla="*/ 948136 h 1253778"/>
                <a:gd name="connsiteX169" fmla="*/ 1269301 w 5778539"/>
                <a:gd name="connsiteY169" fmla="*/ 951946 h 1253778"/>
                <a:gd name="connsiteX170" fmla="*/ 1255965 w 5778539"/>
                <a:gd name="connsiteY170" fmla="*/ 909084 h 1253778"/>
                <a:gd name="connsiteX171" fmla="*/ 1261680 w 5778539"/>
                <a:gd name="connsiteY171" fmla="*/ 850029 h 1253778"/>
                <a:gd name="connsiteX172" fmla="*/ 1242630 w 5778539"/>
                <a:gd name="connsiteY172" fmla="*/ 781449 h 1253778"/>
                <a:gd name="connsiteX173" fmla="*/ 1233105 w 5778539"/>
                <a:gd name="connsiteY173" fmla="*/ 765256 h 1253778"/>
                <a:gd name="connsiteX174" fmla="*/ 1247393 w 5778539"/>
                <a:gd name="connsiteY174" fmla="*/ 714774 h 1253778"/>
                <a:gd name="connsiteX175" fmla="*/ 1283588 w 5778539"/>
                <a:gd name="connsiteY175" fmla="*/ 716679 h 1253778"/>
                <a:gd name="connsiteX176" fmla="*/ 1328355 w 5778539"/>
                <a:gd name="connsiteY176" fmla="*/ 783354 h 1253778"/>
                <a:gd name="connsiteX177" fmla="*/ 1316926 w 5778539"/>
                <a:gd name="connsiteY177" fmla="*/ 864316 h 1253778"/>
                <a:gd name="connsiteX178" fmla="*/ 1391220 w 5778539"/>
                <a:gd name="connsiteY178" fmla="*/ 809071 h 1253778"/>
                <a:gd name="connsiteX179" fmla="*/ 1407413 w 5778539"/>
                <a:gd name="connsiteY179" fmla="*/ 738586 h 1253778"/>
                <a:gd name="connsiteX180" fmla="*/ 1395030 w 5778539"/>
                <a:gd name="connsiteY180" fmla="*/ 607141 h 1253778"/>
                <a:gd name="connsiteX181" fmla="*/ 1391220 w 5778539"/>
                <a:gd name="connsiteY181" fmla="*/ 520464 h 1253778"/>
                <a:gd name="connsiteX182" fmla="*/ 1392173 w 5778539"/>
                <a:gd name="connsiteY182" fmla="*/ 506176 h 1253778"/>
                <a:gd name="connsiteX183" fmla="*/ 1417890 w 5778539"/>
                <a:gd name="connsiteY183" fmla="*/ 470934 h 1253778"/>
                <a:gd name="connsiteX184" fmla="*/ 1442655 w 5778539"/>
                <a:gd name="connsiteY184" fmla="*/ 500461 h 1253778"/>
                <a:gd name="connsiteX185" fmla="*/ 1496948 w 5778539"/>
                <a:gd name="connsiteY185" fmla="*/ 723346 h 1253778"/>
                <a:gd name="connsiteX186" fmla="*/ 1513140 w 5778539"/>
                <a:gd name="connsiteY186" fmla="*/ 732871 h 1253778"/>
                <a:gd name="connsiteX187" fmla="*/ 1592198 w 5778539"/>
                <a:gd name="connsiteY187" fmla="*/ 649051 h 1253778"/>
                <a:gd name="connsiteX188" fmla="*/ 1671255 w 5778539"/>
                <a:gd name="connsiteY188" fmla="*/ 414736 h 1253778"/>
                <a:gd name="connsiteX189" fmla="*/ 1712213 w 5778539"/>
                <a:gd name="connsiteY189" fmla="*/ 363301 h 1253778"/>
                <a:gd name="connsiteX190" fmla="*/ 1736859 w 5778539"/>
                <a:gd name="connsiteY190" fmla="*/ 362706 h 1253778"/>
                <a:gd name="connsiteX191" fmla="*/ 3765804 w 5778539"/>
                <a:gd name="connsiteY191" fmla="*/ 306151 h 1253778"/>
                <a:gd name="connsiteX192" fmla="*/ 3740704 w 5778539"/>
                <a:gd name="connsiteY192" fmla="*/ 318856 h 1253778"/>
                <a:gd name="connsiteX193" fmla="*/ 3728181 w 5778539"/>
                <a:gd name="connsiteY193" fmla="*/ 324963 h 1253778"/>
                <a:gd name="connsiteX194" fmla="*/ 3727759 w 5778539"/>
                <a:gd name="connsiteY194" fmla="*/ 325409 h 1253778"/>
                <a:gd name="connsiteX195" fmla="*/ 3727228 w 5778539"/>
                <a:gd name="connsiteY195" fmla="*/ 325677 h 1253778"/>
                <a:gd name="connsiteX196" fmla="*/ 3697224 w 5778539"/>
                <a:gd name="connsiteY196" fmla="*/ 356633 h 1253778"/>
                <a:gd name="connsiteX197" fmla="*/ 3698177 w 5778539"/>
                <a:gd name="connsiteY197" fmla="*/ 367111 h 1253778"/>
                <a:gd name="connsiteX198" fmla="*/ 3699129 w 5778539"/>
                <a:gd name="connsiteY198" fmla="*/ 367111 h 1253778"/>
                <a:gd name="connsiteX199" fmla="*/ 3709607 w 5778539"/>
                <a:gd name="connsiteY199" fmla="*/ 367111 h 1253778"/>
                <a:gd name="connsiteX200" fmla="*/ 3710559 w 5778539"/>
                <a:gd name="connsiteY200" fmla="*/ 367111 h 1253778"/>
                <a:gd name="connsiteX201" fmla="*/ 3773424 w 5778539"/>
                <a:gd name="connsiteY201" fmla="*/ 314724 h 1253778"/>
                <a:gd name="connsiteX202" fmla="*/ 3773424 w 5778539"/>
                <a:gd name="connsiteY202" fmla="*/ 314723 h 1253778"/>
                <a:gd name="connsiteX203" fmla="*/ 3773418 w 5778539"/>
                <a:gd name="connsiteY203" fmla="*/ 314716 h 1253778"/>
                <a:gd name="connsiteX204" fmla="*/ 3766757 w 5778539"/>
                <a:gd name="connsiteY204" fmla="*/ 306151 h 1253778"/>
                <a:gd name="connsiteX205" fmla="*/ 3766092 w 5778539"/>
                <a:gd name="connsiteY205" fmla="*/ 306475 h 1253778"/>
                <a:gd name="connsiteX206" fmla="*/ 2640186 w 5778539"/>
                <a:gd name="connsiteY206" fmla="*/ 300911 h 1253778"/>
                <a:gd name="connsiteX207" fmla="*/ 2630423 w 5778539"/>
                <a:gd name="connsiteY207" fmla="*/ 303292 h 1253778"/>
                <a:gd name="connsiteX208" fmla="*/ 2558985 w 5778539"/>
                <a:gd name="connsiteY208" fmla="*/ 359490 h 1253778"/>
                <a:gd name="connsiteX209" fmla="*/ 2547555 w 5778539"/>
                <a:gd name="connsiteY209" fmla="*/ 384255 h 1253778"/>
                <a:gd name="connsiteX210" fmla="*/ 2554223 w 5778539"/>
                <a:gd name="connsiteY210" fmla="*/ 412830 h 1253778"/>
                <a:gd name="connsiteX211" fmla="*/ 2579940 w 5778539"/>
                <a:gd name="connsiteY211" fmla="*/ 418545 h 1253778"/>
                <a:gd name="connsiteX212" fmla="*/ 2650426 w 5778539"/>
                <a:gd name="connsiteY212" fmla="*/ 320437 h 1253778"/>
                <a:gd name="connsiteX213" fmla="*/ 2651378 w 5778539"/>
                <a:gd name="connsiteY213" fmla="*/ 301387 h 1253778"/>
                <a:gd name="connsiteX214" fmla="*/ 2640186 w 5778539"/>
                <a:gd name="connsiteY214" fmla="*/ 300911 h 1253778"/>
                <a:gd name="connsiteX215" fmla="*/ 5686043 w 5778539"/>
                <a:gd name="connsiteY215" fmla="*/ 253764 h 1253778"/>
                <a:gd name="connsiteX216" fmla="*/ 5686015 w 5778539"/>
                <a:gd name="connsiteY216" fmla="*/ 253766 h 1253778"/>
                <a:gd name="connsiteX217" fmla="*/ 5650801 w 5778539"/>
                <a:gd name="connsiteY217" fmla="*/ 256384 h 1253778"/>
                <a:gd name="connsiteX218" fmla="*/ 5650723 w 5778539"/>
                <a:gd name="connsiteY218" fmla="*/ 256481 h 1253778"/>
                <a:gd name="connsiteX219" fmla="*/ 5650443 w 5778539"/>
                <a:gd name="connsiteY219" fmla="*/ 256503 h 1253778"/>
                <a:gd name="connsiteX220" fmla="*/ 5644426 w 5778539"/>
                <a:gd name="connsiteY220" fmla="*/ 264352 h 1253778"/>
                <a:gd name="connsiteX221" fmla="*/ 5626989 w 5778539"/>
                <a:gd name="connsiteY221" fmla="*/ 286149 h 1253778"/>
                <a:gd name="connsiteX222" fmla="*/ 5623030 w 5778539"/>
                <a:gd name="connsiteY222" fmla="*/ 302431 h 1253778"/>
                <a:gd name="connsiteX223" fmla="*/ 5623138 w 5778539"/>
                <a:gd name="connsiteY223" fmla="*/ 302934 h 1253778"/>
                <a:gd name="connsiteX224" fmla="*/ 5623029 w 5778539"/>
                <a:gd name="connsiteY224" fmla="*/ 303384 h 1253778"/>
                <a:gd name="connsiteX225" fmla="*/ 5656515 w 5778539"/>
                <a:gd name="connsiteY225" fmla="*/ 343299 h 1253778"/>
                <a:gd name="connsiteX226" fmla="*/ 5685950 w 5778539"/>
                <a:gd name="connsiteY226" fmla="*/ 254045 h 1253778"/>
                <a:gd name="connsiteX227" fmla="*/ 5686044 w 5778539"/>
                <a:gd name="connsiteY227" fmla="*/ 253764 h 1253778"/>
                <a:gd name="connsiteX228" fmla="*/ 2564581 w 5778539"/>
                <a:gd name="connsiteY228" fmla="*/ 210900 h 1253778"/>
                <a:gd name="connsiteX229" fmla="*/ 2592323 w 5778539"/>
                <a:gd name="connsiteY229" fmla="*/ 226140 h 1253778"/>
                <a:gd name="connsiteX230" fmla="*/ 2626613 w 5778539"/>
                <a:gd name="connsiteY230" fmla="*/ 242332 h 1253778"/>
                <a:gd name="connsiteX231" fmla="*/ 2694240 w 5778539"/>
                <a:gd name="connsiteY231" fmla="*/ 252810 h 1253778"/>
                <a:gd name="connsiteX232" fmla="*/ 2721863 w 5778539"/>
                <a:gd name="connsiteY232" fmla="*/ 313770 h 1253778"/>
                <a:gd name="connsiteX233" fmla="*/ 2626613 w 5778539"/>
                <a:gd name="connsiteY233" fmla="*/ 459502 h 1253778"/>
                <a:gd name="connsiteX234" fmla="*/ 2578988 w 5778539"/>
                <a:gd name="connsiteY234" fmla="*/ 489030 h 1253778"/>
                <a:gd name="connsiteX235" fmla="*/ 2543745 w 5778539"/>
                <a:gd name="connsiteY235" fmla="*/ 503317 h 1253778"/>
                <a:gd name="connsiteX236" fmla="*/ 2545650 w 5778539"/>
                <a:gd name="connsiteY236" fmla="*/ 510937 h 1253778"/>
                <a:gd name="connsiteX237" fmla="*/ 2567558 w 5778539"/>
                <a:gd name="connsiteY237" fmla="*/ 511890 h 1253778"/>
                <a:gd name="connsiteX238" fmla="*/ 2593275 w 5778539"/>
                <a:gd name="connsiteY238" fmla="*/ 542370 h 1253778"/>
                <a:gd name="connsiteX239" fmla="*/ 2570415 w 5778539"/>
                <a:gd name="connsiteY239" fmla="*/ 613807 h 1253778"/>
                <a:gd name="connsiteX240" fmla="*/ 2587560 w 5778539"/>
                <a:gd name="connsiteY240" fmla="*/ 608092 h 1253778"/>
                <a:gd name="connsiteX241" fmla="*/ 2646615 w 5778539"/>
                <a:gd name="connsiteY241" fmla="*/ 577612 h 1253778"/>
                <a:gd name="connsiteX242" fmla="*/ 2678048 w 5778539"/>
                <a:gd name="connsiteY242" fmla="*/ 568087 h 1253778"/>
                <a:gd name="connsiteX243" fmla="*/ 2712338 w 5778539"/>
                <a:gd name="connsiteY243" fmla="*/ 605235 h 1253778"/>
                <a:gd name="connsiteX244" fmla="*/ 2630423 w 5778539"/>
                <a:gd name="connsiteY244" fmla="*/ 757635 h 1253778"/>
                <a:gd name="connsiteX245" fmla="*/ 2619945 w 5778539"/>
                <a:gd name="connsiteY245" fmla="*/ 768112 h 1253778"/>
                <a:gd name="connsiteX246" fmla="*/ 2618040 w 5778539"/>
                <a:gd name="connsiteY246" fmla="*/ 774780 h 1253778"/>
                <a:gd name="connsiteX247" fmla="*/ 2655188 w 5778539"/>
                <a:gd name="connsiteY247" fmla="*/ 799545 h 1253778"/>
                <a:gd name="connsiteX248" fmla="*/ 2674238 w 5778539"/>
                <a:gd name="connsiteY248" fmla="*/ 843360 h 1253778"/>
                <a:gd name="connsiteX249" fmla="*/ 2640900 w 5778539"/>
                <a:gd name="connsiteY249" fmla="*/ 957660 h 1253778"/>
                <a:gd name="connsiteX250" fmla="*/ 2656140 w 5778539"/>
                <a:gd name="connsiteY250" fmla="*/ 1031955 h 1253778"/>
                <a:gd name="connsiteX251" fmla="*/ 2680905 w 5778539"/>
                <a:gd name="connsiteY251" fmla="*/ 1071960 h 1253778"/>
                <a:gd name="connsiteX252" fmla="*/ 2676143 w 5778539"/>
                <a:gd name="connsiteY252" fmla="*/ 1104345 h 1253778"/>
                <a:gd name="connsiteX253" fmla="*/ 2647568 w 5778539"/>
                <a:gd name="connsiteY253" fmla="*/ 1105297 h 1253778"/>
                <a:gd name="connsiteX254" fmla="*/ 2600895 w 5778539"/>
                <a:gd name="connsiteY254" fmla="*/ 1078627 h 1253778"/>
                <a:gd name="connsiteX255" fmla="*/ 2576130 w 5778539"/>
                <a:gd name="connsiteY255" fmla="*/ 1087200 h 1253778"/>
                <a:gd name="connsiteX256" fmla="*/ 2528505 w 5778539"/>
                <a:gd name="connsiteY256" fmla="*/ 1153875 h 1253778"/>
                <a:gd name="connsiteX257" fmla="*/ 2481833 w 5778539"/>
                <a:gd name="connsiteY257" fmla="*/ 1149112 h 1253778"/>
                <a:gd name="connsiteX258" fmla="*/ 2462783 w 5778539"/>
                <a:gd name="connsiteY258" fmla="*/ 1081485 h 1253778"/>
                <a:gd name="connsiteX259" fmla="*/ 2506598 w 5778539"/>
                <a:gd name="connsiteY259" fmla="*/ 809070 h 1253778"/>
                <a:gd name="connsiteX260" fmla="*/ 2533268 w 5778539"/>
                <a:gd name="connsiteY260" fmla="*/ 782400 h 1253778"/>
                <a:gd name="connsiteX261" fmla="*/ 2587560 w 5778539"/>
                <a:gd name="connsiteY261" fmla="*/ 733822 h 1253778"/>
                <a:gd name="connsiteX262" fmla="*/ 2599943 w 5778539"/>
                <a:gd name="connsiteY262" fmla="*/ 699532 h 1253778"/>
                <a:gd name="connsiteX263" fmla="*/ 2595180 w 5778539"/>
                <a:gd name="connsiteY263" fmla="*/ 680482 h 1253778"/>
                <a:gd name="connsiteX264" fmla="*/ 2575178 w 5778539"/>
                <a:gd name="connsiteY264" fmla="*/ 681435 h 1253778"/>
                <a:gd name="connsiteX265" fmla="*/ 2448495 w 5778539"/>
                <a:gd name="connsiteY265" fmla="*/ 796687 h 1253778"/>
                <a:gd name="connsiteX266" fmla="*/ 2255138 w 5778539"/>
                <a:gd name="connsiteY266" fmla="*/ 1079580 h 1253778"/>
                <a:gd name="connsiteX267" fmla="*/ 2228468 w 5778539"/>
                <a:gd name="connsiteY267" fmla="*/ 1111012 h 1253778"/>
                <a:gd name="connsiteX268" fmla="*/ 2202750 w 5778539"/>
                <a:gd name="connsiteY268" fmla="*/ 1114822 h 1253778"/>
                <a:gd name="connsiteX269" fmla="*/ 2190368 w 5778539"/>
                <a:gd name="connsiteY269" fmla="*/ 1091010 h 1253778"/>
                <a:gd name="connsiteX270" fmla="*/ 2197988 w 5778539"/>
                <a:gd name="connsiteY270" fmla="*/ 1066245 h 1253778"/>
                <a:gd name="connsiteX271" fmla="*/ 2387535 w 5778539"/>
                <a:gd name="connsiteY271" fmla="*/ 765255 h 1253778"/>
                <a:gd name="connsiteX272" fmla="*/ 2459925 w 5778539"/>
                <a:gd name="connsiteY272" fmla="*/ 677625 h 1253778"/>
                <a:gd name="connsiteX273" fmla="*/ 2452305 w 5778539"/>
                <a:gd name="connsiteY273" fmla="*/ 650955 h 1253778"/>
                <a:gd name="connsiteX274" fmla="*/ 2424683 w 5778539"/>
                <a:gd name="connsiteY274" fmla="*/ 599520 h 1253778"/>
                <a:gd name="connsiteX275" fmla="*/ 2478975 w 5778539"/>
                <a:gd name="connsiteY275" fmla="*/ 482362 h 1253778"/>
                <a:gd name="connsiteX276" fmla="*/ 2484690 w 5778539"/>
                <a:gd name="connsiteY276" fmla="*/ 417592 h 1253778"/>
                <a:gd name="connsiteX277" fmla="*/ 2476118 w 5778539"/>
                <a:gd name="connsiteY277" fmla="*/ 423307 h 1253778"/>
                <a:gd name="connsiteX278" fmla="*/ 2442780 w 5778539"/>
                <a:gd name="connsiteY278" fmla="*/ 445215 h 1253778"/>
                <a:gd name="connsiteX279" fmla="*/ 2397060 w 5778539"/>
                <a:gd name="connsiteY279" fmla="*/ 391875 h 1253778"/>
                <a:gd name="connsiteX280" fmla="*/ 2402775 w 5778539"/>
                <a:gd name="connsiteY280" fmla="*/ 370920 h 1253778"/>
                <a:gd name="connsiteX281" fmla="*/ 2434208 w 5778539"/>
                <a:gd name="connsiteY281" fmla="*/ 269955 h 1253778"/>
                <a:gd name="connsiteX282" fmla="*/ 2446590 w 5778539"/>
                <a:gd name="connsiteY282" fmla="*/ 245190 h 1253778"/>
                <a:gd name="connsiteX283" fmla="*/ 2474213 w 5778539"/>
                <a:gd name="connsiteY283" fmla="*/ 238522 h 1253778"/>
                <a:gd name="connsiteX284" fmla="*/ 2487548 w 5778539"/>
                <a:gd name="connsiteY284" fmla="*/ 258525 h 1253778"/>
                <a:gd name="connsiteX285" fmla="*/ 2489453 w 5778539"/>
                <a:gd name="connsiteY285" fmla="*/ 283290 h 1253778"/>
                <a:gd name="connsiteX286" fmla="*/ 2498025 w 5778539"/>
                <a:gd name="connsiteY286" fmla="*/ 294720 h 1253778"/>
                <a:gd name="connsiteX287" fmla="*/ 2511360 w 5778539"/>
                <a:gd name="connsiteY287" fmla="*/ 289005 h 1253778"/>
                <a:gd name="connsiteX288" fmla="*/ 2529458 w 5778539"/>
                <a:gd name="connsiteY288" fmla="*/ 254715 h 1253778"/>
                <a:gd name="connsiteX289" fmla="*/ 2538983 w 5778539"/>
                <a:gd name="connsiteY289" fmla="*/ 229950 h 1253778"/>
                <a:gd name="connsiteX290" fmla="*/ 2564581 w 5778539"/>
                <a:gd name="connsiteY290" fmla="*/ 210900 h 1253778"/>
                <a:gd name="connsiteX291" fmla="*/ 5552693 w 5778539"/>
                <a:gd name="connsiteY291" fmla="*/ 164944 h 1253778"/>
                <a:gd name="connsiteX292" fmla="*/ 5570790 w 5778539"/>
                <a:gd name="connsiteY292" fmla="*/ 168039 h 1253778"/>
                <a:gd name="connsiteX293" fmla="*/ 5600318 w 5778539"/>
                <a:gd name="connsiteY293" fmla="*/ 183279 h 1253778"/>
                <a:gd name="connsiteX294" fmla="*/ 5678423 w 5778539"/>
                <a:gd name="connsiteY294" fmla="*/ 186137 h 1253778"/>
                <a:gd name="connsiteX295" fmla="*/ 5767006 w 5778539"/>
                <a:gd name="connsiteY295" fmla="*/ 196614 h 1253778"/>
                <a:gd name="connsiteX296" fmla="*/ 5778435 w 5778539"/>
                <a:gd name="connsiteY296" fmla="*/ 223284 h 1253778"/>
                <a:gd name="connsiteX297" fmla="*/ 5759385 w 5778539"/>
                <a:gd name="connsiteY297" fmla="*/ 302342 h 1253778"/>
                <a:gd name="connsiteX298" fmla="*/ 5718428 w 5778539"/>
                <a:gd name="connsiteY298" fmla="*/ 389972 h 1253778"/>
                <a:gd name="connsiteX299" fmla="*/ 5720333 w 5778539"/>
                <a:gd name="connsiteY299" fmla="*/ 442359 h 1253778"/>
                <a:gd name="connsiteX300" fmla="*/ 5720333 w 5778539"/>
                <a:gd name="connsiteY300" fmla="*/ 540467 h 1253778"/>
                <a:gd name="connsiteX301" fmla="*/ 5693663 w 5778539"/>
                <a:gd name="connsiteY301" fmla="*/ 609047 h 1253778"/>
                <a:gd name="connsiteX302" fmla="*/ 5640323 w 5778539"/>
                <a:gd name="connsiteY302" fmla="*/ 698582 h 1253778"/>
                <a:gd name="connsiteX303" fmla="*/ 5541263 w 5778539"/>
                <a:gd name="connsiteY303" fmla="*/ 792879 h 1253778"/>
                <a:gd name="connsiteX304" fmla="*/ 5539358 w 5778539"/>
                <a:gd name="connsiteY304" fmla="*/ 830027 h 1253778"/>
                <a:gd name="connsiteX305" fmla="*/ 5557456 w 5778539"/>
                <a:gd name="connsiteY305" fmla="*/ 876699 h 1253778"/>
                <a:gd name="connsiteX306" fmla="*/ 5586983 w 5778539"/>
                <a:gd name="connsiteY306" fmla="*/ 903369 h 1253778"/>
                <a:gd name="connsiteX307" fmla="*/ 5617463 w 5778539"/>
                <a:gd name="connsiteY307" fmla="*/ 913847 h 1253778"/>
                <a:gd name="connsiteX308" fmla="*/ 5614606 w 5778539"/>
                <a:gd name="connsiteY308" fmla="*/ 951947 h 1253778"/>
                <a:gd name="connsiteX309" fmla="*/ 5615558 w 5778539"/>
                <a:gd name="connsiteY309" fmla="*/ 1010049 h 1253778"/>
                <a:gd name="connsiteX310" fmla="*/ 5605081 w 5778539"/>
                <a:gd name="connsiteY310" fmla="*/ 1139589 h 1253778"/>
                <a:gd name="connsiteX311" fmla="*/ 5456490 w 5778539"/>
                <a:gd name="connsiteY311" fmla="*/ 1175784 h 1253778"/>
                <a:gd name="connsiteX312" fmla="*/ 5434583 w 5778539"/>
                <a:gd name="connsiteY312" fmla="*/ 1119587 h 1253778"/>
                <a:gd name="connsiteX313" fmla="*/ 5489828 w 5778539"/>
                <a:gd name="connsiteY313" fmla="*/ 1012907 h 1253778"/>
                <a:gd name="connsiteX314" fmla="*/ 5505068 w 5778539"/>
                <a:gd name="connsiteY314" fmla="*/ 905274 h 1253778"/>
                <a:gd name="connsiteX315" fmla="*/ 5486970 w 5778539"/>
                <a:gd name="connsiteY315" fmla="*/ 875747 h 1253778"/>
                <a:gd name="connsiteX316" fmla="*/ 5467920 w 5778539"/>
                <a:gd name="connsiteY316" fmla="*/ 856697 h 1253778"/>
                <a:gd name="connsiteX317" fmla="*/ 5468873 w 5778539"/>
                <a:gd name="connsiteY317" fmla="*/ 801452 h 1253778"/>
                <a:gd name="connsiteX318" fmla="*/ 5593650 w 5778539"/>
                <a:gd name="connsiteY318" fmla="*/ 655719 h 1253778"/>
                <a:gd name="connsiteX319" fmla="*/ 5627940 w 5778539"/>
                <a:gd name="connsiteY319" fmla="*/ 568089 h 1253778"/>
                <a:gd name="connsiteX320" fmla="*/ 5626988 w 5778539"/>
                <a:gd name="connsiteY320" fmla="*/ 548087 h 1253778"/>
                <a:gd name="connsiteX321" fmla="*/ 5606033 w 5778539"/>
                <a:gd name="connsiteY321" fmla="*/ 545229 h 1253778"/>
                <a:gd name="connsiteX322" fmla="*/ 5594603 w 5778539"/>
                <a:gd name="connsiteY322" fmla="*/ 565232 h 1253778"/>
                <a:gd name="connsiteX323" fmla="*/ 5486018 w 5778539"/>
                <a:gd name="connsiteY323" fmla="*/ 679532 h 1253778"/>
                <a:gd name="connsiteX324" fmla="*/ 5413628 w 5778539"/>
                <a:gd name="connsiteY324" fmla="*/ 747159 h 1253778"/>
                <a:gd name="connsiteX325" fmla="*/ 5313615 w 5778539"/>
                <a:gd name="connsiteY325" fmla="*/ 839552 h 1253778"/>
                <a:gd name="connsiteX326" fmla="*/ 5306948 w 5778539"/>
                <a:gd name="connsiteY326" fmla="*/ 844314 h 1253778"/>
                <a:gd name="connsiteX327" fmla="*/ 5259323 w 5778539"/>
                <a:gd name="connsiteY327" fmla="*/ 844314 h 1253778"/>
                <a:gd name="connsiteX328" fmla="*/ 5265990 w 5778539"/>
                <a:gd name="connsiteY328" fmla="*/ 799547 h 1253778"/>
                <a:gd name="connsiteX329" fmla="*/ 5324093 w 5778539"/>
                <a:gd name="connsiteY329" fmla="*/ 738587 h 1253778"/>
                <a:gd name="connsiteX330" fmla="*/ 5503163 w 5778539"/>
                <a:gd name="connsiteY330" fmla="*/ 560469 h 1253778"/>
                <a:gd name="connsiteX331" fmla="*/ 5525070 w 5778539"/>
                <a:gd name="connsiteY331" fmla="*/ 504272 h 1253778"/>
                <a:gd name="connsiteX332" fmla="*/ 5508878 w 5778539"/>
                <a:gd name="connsiteY332" fmla="*/ 489984 h 1253778"/>
                <a:gd name="connsiteX333" fmla="*/ 5467920 w 5778539"/>
                <a:gd name="connsiteY333" fmla="*/ 466172 h 1253778"/>
                <a:gd name="connsiteX334" fmla="*/ 5410770 w 5778539"/>
                <a:gd name="connsiteY334" fmla="*/ 322344 h 1253778"/>
                <a:gd name="connsiteX335" fmla="*/ 5386006 w 5778539"/>
                <a:gd name="connsiteY335" fmla="*/ 274719 h 1253778"/>
                <a:gd name="connsiteX336" fmla="*/ 5386006 w 5778539"/>
                <a:gd name="connsiteY336" fmla="*/ 230904 h 1253778"/>
                <a:gd name="connsiteX337" fmla="*/ 5425058 w 5778539"/>
                <a:gd name="connsiteY337" fmla="*/ 246144 h 1253778"/>
                <a:gd name="connsiteX338" fmla="*/ 5450775 w 5778539"/>
                <a:gd name="connsiteY338" fmla="*/ 288054 h 1253778"/>
                <a:gd name="connsiteX339" fmla="*/ 5493638 w 5778539"/>
                <a:gd name="connsiteY339" fmla="*/ 385209 h 1253778"/>
                <a:gd name="connsiteX340" fmla="*/ 5572695 w 5778539"/>
                <a:gd name="connsiteY340" fmla="*/ 259479 h 1253778"/>
                <a:gd name="connsiteX341" fmla="*/ 5536500 w 5778539"/>
                <a:gd name="connsiteY341" fmla="*/ 257574 h 1253778"/>
                <a:gd name="connsiteX342" fmla="*/ 5499353 w 5778539"/>
                <a:gd name="connsiteY342" fmla="*/ 231857 h 1253778"/>
                <a:gd name="connsiteX343" fmla="*/ 5508878 w 5778539"/>
                <a:gd name="connsiteY343" fmla="*/ 198519 h 1253778"/>
                <a:gd name="connsiteX344" fmla="*/ 5537453 w 5778539"/>
                <a:gd name="connsiteY344" fmla="*/ 174707 h 1253778"/>
                <a:gd name="connsiteX345" fmla="*/ 5552693 w 5778539"/>
                <a:gd name="connsiteY345" fmla="*/ 164944 h 1253778"/>
                <a:gd name="connsiteX346" fmla="*/ 3677222 w 5778539"/>
                <a:gd name="connsiteY346" fmla="*/ 147084 h 1253778"/>
                <a:gd name="connsiteX347" fmla="*/ 3707702 w 5778539"/>
                <a:gd name="connsiteY347" fmla="*/ 178516 h 1253778"/>
                <a:gd name="connsiteX348" fmla="*/ 3711511 w 5778539"/>
                <a:gd name="connsiteY348" fmla="*/ 254716 h 1253778"/>
                <a:gd name="connsiteX349" fmla="*/ 3713417 w 5778539"/>
                <a:gd name="connsiteY349" fmla="*/ 270909 h 1253778"/>
                <a:gd name="connsiteX350" fmla="*/ 3743897 w 5778539"/>
                <a:gd name="connsiteY350" fmla="*/ 256621 h 1253778"/>
                <a:gd name="connsiteX351" fmla="*/ 3809619 w 5778539"/>
                <a:gd name="connsiteY351" fmla="*/ 226141 h 1253778"/>
                <a:gd name="connsiteX352" fmla="*/ 3857244 w 5778539"/>
                <a:gd name="connsiteY352" fmla="*/ 240429 h 1253778"/>
                <a:gd name="connsiteX353" fmla="*/ 3858197 w 5778539"/>
                <a:gd name="connsiteY353" fmla="*/ 292816 h 1253778"/>
                <a:gd name="connsiteX354" fmla="*/ 3801999 w 5778539"/>
                <a:gd name="connsiteY354" fmla="*/ 350919 h 1253778"/>
                <a:gd name="connsiteX355" fmla="*/ 3712464 w 5778539"/>
                <a:gd name="connsiteY355" fmla="*/ 427119 h 1253778"/>
                <a:gd name="connsiteX356" fmla="*/ 3712464 w 5778539"/>
                <a:gd name="connsiteY356" fmla="*/ 435691 h 1253778"/>
                <a:gd name="connsiteX357" fmla="*/ 3724847 w 5778539"/>
                <a:gd name="connsiteY357" fmla="*/ 435691 h 1253778"/>
                <a:gd name="connsiteX358" fmla="*/ 3772472 w 5778539"/>
                <a:gd name="connsiteY358" fmla="*/ 456646 h 1253778"/>
                <a:gd name="connsiteX359" fmla="*/ 3766757 w 5778539"/>
                <a:gd name="connsiteY359" fmla="*/ 523321 h 1253778"/>
                <a:gd name="connsiteX360" fmla="*/ 3718179 w 5778539"/>
                <a:gd name="connsiteY360" fmla="*/ 581424 h 1253778"/>
                <a:gd name="connsiteX361" fmla="*/ 3712464 w 5778539"/>
                <a:gd name="connsiteY361" fmla="*/ 576661 h 1253778"/>
                <a:gd name="connsiteX362" fmla="*/ 3730561 w 5778539"/>
                <a:gd name="connsiteY362" fmla="*/ 598569 h 1253778"/>
                <a:gd name="connsiteX363" fmla="*/ 3732467 w 5778539"/>
                <a:gd name="connsiteY363" fmla="*/ 662386 h 1253778"/>
                <a:gd name="connsiteX364" fmla="*/ 3722942 w 5778539"/>
                <a:gd name="connsiteY364" fmla="*/ 695724 h 1253778"/>
                <a:gd name="connsiteX365" fmla="*/ 3673411 w 5778539"/>
                <a:gd name="connsiteY365" fmla="*/ 910036 h 1253778"/>
                <a:gd name="connsiteX366" fmla="*/ 3663886 w 5778539"/>
                <a:gd name="connsiteY366" fmla="*/ 983379 h 1253778"/>
                <a:gd name="connsiteX367" fmla="*/ 3694367 w 5778539"/>
                <a:gd name="connsiteY367" fmla="*/ 1011954 h 1253778"/>
                <a:gd name="connsiteX368" fmla="*/ 3746754 w 5778539"/>
                <a:gd name="connsiteY368" fmla="*/ 1033861 h 1253778"/>
                <a:gd name="connsiteX369" fmla="*/ 3770567 w 5778539"/>
                <a:gd name="connsiteY369" fmla="*/ 1130064 h 1253778"/>
                <a:gd name="connsiteX370" fmla="*/ 3751517 w 5778539"/>
                <a:gd name="connsiteY370" fmla="*/ 1145304 h 1253778"/>
                <a:gd name="connsiteX371" fmla="*/ 3730561 w 5778539"/>
                <a:gd name="connsiteY371" fmla="*/ 1131969 h 1253778"/>
                <a:gd name="connsiteX372" fmla="*/ 3715322 w 5778539"/>
                <a:gd name="connsiteY372" fmla="*/ 1100536 h 1253778"/>
                <a:gd name="connsiteX373" fmla="*/ 3689604 w 5778539"/>
                <a:gd name="connsiteY373" fmla="*/ 1088154 h 1253778"/>
                <a:gd name="connsiteX374" fmla="*/ 3679127 w 5778539"/>
                <a:gd name="connsiteY374" fmla="*/ 1106251 h 1253778"/>
                <a:gd name="connsiteX375" fmla="*/ 3652457 w 5778539"/>
                <a:gd name="connsiteY375" fmla="*/ 1191024 h 1253778"/>
                <a:gd name="connsiteX376" fmla="*/ 3627692 w 5778539"/>
                <a:gd name="connsiteY376" fmla="*/ 1223409 h 1253778"/>
                <a:gd name="connsiteX377" fmla="*/ 3569589 w 5778539"/>
                <a:gd name="connsiteY377" fmla="*/ 1220551 h 1253778"/>
                <a:gd name="connsiteX378" fmla="*/ 3548634 w 5778539"/>
                <a:gd name="connsiteY378" fmla="*/ 1125301 h 1253778"/>
                <a:gd name="connsiteX379" fmla="*/ 3573399 w 5778539"/>
                <a:gd name="connsiteY379" fmla="*/ 1075771 h 1253778"/>
                <a:gd name="connsiteX380" fmla="*/ 3592449 w 5778539"/>
                <a:gd name="connsiteY380" fmla="*/ 1032909 h 1253778"/>
                <a:gd name="connsiteX381" fmla="*/ 3566732 w 5778539"/>
                <a:gd name="connsiteY381" fmla="*/ 1035766 h 1253778"/>
                <a:gd name="connsiteX382" fmla="*/ 3503867 w 5778539"/>
                <a:gd name="connsiteY382" fmla="*/ 1007191 h 1253778"/>
                <a:gd name="connsiteX383" fmla="*/ 3499104 w 5778539"/>
                <a:gd name="connsiteY383" fmla="*/ 930039 h 1253778"/>
                <a:gd name="connsiteX384" fmla="*/ 3566732 w 5778539"/>
                <a:gd name="connsiteY384" fmla="*/ 802404 h 1253778"/>
                <a:gd name="connsiteX385" fmla="*/ 3581972 w 5778539"/>
                <a:gd name="connsiteY385" fmla="*/ 771924 h 1253778"/>
                <a:gd name="connsiteX386" fmla="*/ 3548634 w 5778539"/>
                <a:gd name="connsiteY386" fmla="*/ 782401 h 1253778"/>
                <a:gd name="connsiteX387" fmla="*/ 3503867 w 5778539"/>
                <a:gd name="connsiteY387" fmla="*/ 785259 h 1253778"/>
                <a:gd name="connsiteX388" fmla="*/ 3492436 w 5778539"/>
                <a:gd name="connsiteY388" fmla="*/ 754779 h 1253778"/>
                <a:gd name="connsiteX389" fmla="*/ 3518154 w 5778539"/>
                <a:gd name="connsiteY389" fmla="*/ 712869 h 1253778"/>
                <a:gd name="connsiteX390" fmla="*/ 3573399 w 5778539"/>
                <a:gd name="connsiteY390" fmla="*/ 648099 h 1253778"/>
                <a:gd name="connsiteX391" fmla="*/ 3587686 w 5778539"/>
                <a:gd name="connsiteY391" fmla="*/ 628096 h 1253778"/>
                <a:gd name="connsiteX392" fmla="*/ 3592449 w 5778539"/>
                <a:gd name="connsiteY392" fmla="*/ 606189 h 1253778"/>
                <a:gd name="connsiteX393" fmla="*/ 3571494 w 5778539"/>
                <a:gd name="connsiteY393" fmla="*/ 603331 h 1253778"/>
                <a:gd name="connsiteX394" fmla="*/ 3500057 w 5778539"/>
                <a:gd name="connsiteY394" fmla="*/ 614761 h 1253778"/>
                <a:gd name="connsiteX395" fmla="*/ 3409569 w 5778539"/>
                <a:gd name="connsiteY395" fmla="*/ 657624 h 1253778"/>
                <a:gd name="connsiteX396" fmla="*/ 3302889 w 5778539"/>
                <a:gd name="connsiteY396" fmla="*/ 740491 h 1253778"/>
                <a:gd name="connsiteX397" fmla="*/ 3267647 w 5778539"/>
                <a:gd name="connsiteY397" fmla="*/ 754779 h 1253778"/>
                <a:gd name="connsiteX398" fmla="*/ 3250502 w 5778539"/>
                <a:gd name="connsiteY398" fmla="*/ 731919 h 1253778"/>
                <a:gd name="connsiteX399" fmla="*/ 3278124 w 5778539"/>
                <a:gd name="connsiteY399" fmla="*/ 695724 h 1253778"/>
                <a:gd name="connsiteX400" fmla="*/ 3427667 w 5778539"/>
                <a:gd name="connsiteY400" fmla="*/ 576661 h 1253778"/>
                <a:gd name="connsiteX401" fmla="*/ 3462909 w 5778539"/>
                <a:gd name="connsiteY401" fmla="*/ 550944 h 1253778"/>
                <a:gd name="connsiteX402" fmla="*/ 3495294 w 5778539"/>
                <a:gd name="connsiteY402" fmla="*/ 455694 h 1253778"/>
                <a:gd name="connsiteX403" fmla="*/ 3389567 w 5778539"/>
                <a:gd name="connsiteY403" fmla="*/ 496651 h 1253778"/>
                <a:gd name="connsiteX404" fmla="*/ 3335274 w 5778539"/>
                <a:gd name="connsiteY404" fmla="*/ 486174 h 1253778"/>
                <a:gd name="connsiteX405" fmla="*/ 3369564 w 5778539"/>
                <a:gd name="connsiteY405" fmla="*/ 443311 h 1253778"/>
                <a:gd name="connsiteX406" fmla="*/ 3476244 w 5778539"/>
                <a:gd name="connsiteY406" fmla="*/ 402354 h 1253778"/>
                <a:gd name="connsiteX407" fmla="*/ 3508629 w 5778539"/>
                <a:gd name="connsiteY407" fmla="*/ 370921 h 1253778"/>
                <a:gd name="connsiteX408" fmla="*/ 3553397 w 5778539"/>
                <a:gd name="connsiteY408" fmla="*/ 234714 h 1253778"/>
                <a:gd name="connsiteX409" fmla="*/ 3567684 w 5778539"/>
                <a:gd name="connsiteY409" fmla="*/ 193756 h 1253778"/>
                <a:gd name="connsiteX410" fmla="*/ 3593402 w 5778539"/>
                <a:gd name="connsiteY410" fmla="*/ 176611 h 1253778"/>
                <a:gd name="connsiteX411" fmla="*/ 3613404 w 5778539"/>
                <a:gd name="connsiteY411" fmla="*/ 202329 h 1253778"/>
                <a:gd name="connsiteX412" fmla="*/ 3609594 w 5778539"/>
                <a:gd name="connsiteY412" fmla="*/ 271861 h 1253778"/>
                <a:gd name="connsiteX413" fmla="*/ 3605784 w 5778539"/>
                <a:gd name="connsiteY413" fmla="*/ 313771 h 1253778"/>
                <a:gd name="connsiteX414" fmla="*/ 3611499 w 5778539"/>
                <a:gd name="connsiteY414" fmla="*/ 315676 h 1253778"/>
                <a:gd name="connsiteX415" fmla="*/ 3622929 w 5778539"/>
                <a:gd name="connsiteY415" fmla="*/ 301389 h 1253778"/>
                <a:gd name="connsiteX416" fmla="*/ 3649599 w 5778539"/>
                <a:gd name="connsiteY416" fmla="*/ 205186 h 1253778"/>
                <a:gd name="connsiteX417" fmla="*/ 3651504 w 5778539"/>
                <a:gd name="connsiteY417" fmla="*/ 176611 h 1253778"/>
                <a:gd name="connsiteX418" fmla="*/ 3677222 w 5778539"/>
                <a:gd name="connsiteY418" fmla="*/ 147084 h 1253778"/>
                <a:gd name="connsiteX419" fmla="*/ 779716 w 5778539"/>
                <a:gd name="connsiteY419" fmla="*/ 398 h 1253778"/>
                <a:gd name="connsiteX420" fmla="*/ 809243 w 5778539"/>
                <a:gd name="connsiteY420" fmla="*/ 51832 h 1253778"/>
                <a:gd name="connsiteX421" fmla="*/ 745426 w 5778539"/>
                <a:gd name="connsiteY421" fmla="*/ 132795 h 1253778"/>
                <a:gd name="connsiteX422" fmla="*/ 554926 w 5778539"/>
                <a:gd name="connsiteY422" fmla="*/ 310913 h 1253778"/>
                <a:gd name="connsiteX423" fmla="*/ 168211 w 5778539"/>
                <a:gd name="connsiteY423" fmla="*/ 835740 h 1253778"/>
                <a:gd name="connsiteX424" fmla="*/ 118681 w 5778539"/>
                <a:gd name="connsiteY424" fmla="*/ 972900 h 1253778"/>
                <a:gd name="connsiteX425" fmla="*/ 96773 w 5778539"/>
                <a:gd name="connsiteY425" fmla="*/ 1016715 h 1253778"/>
                <a:gd name="connsiteX426" fmla="*/ 52006 w 5778539"/>
                <a:gd name="connsiteY426" fmla="*/ 1021478 h 1253778"/>
                <a:gd name="connsiteX427" fmla="*/ 571 w 5778539"/>
                <a:gd name="connsiteY427" fmla="*/ 911940 h 1253778"/>
                <a:gd name="connsiteX428" fmla="*/ 21526 w 5778539"/>
                <a:gd name="connsiteY428" fmla="*/ 667148 h 1253778"/>
                <a:gd name="connsiteX429" fmla="*/ 32003 w 5778539"/>
                <a:gd name="connsiteY429" fmla="*/ 531893 h 1253778"/>
                <a:gd name="connsiteX430" fmla="*/ 39623 w 5778539"/>
                <a:gd name="connsiteY430" fmla="*/ 500460 h 1253778"/>
                <a:gd name="connsiteX431" fmla="*/ 65341 w 5778539"/>
                <a:gd name="connsiteY431" fmla="*/ 263288 h 1253778"/>
                <a:gd name="connsiteX432" fmla="*/ 44386 w 5778539"/>
                <a:gd name="connsiteY432" fmla="*/ 173752 h 1253778"/>
                <a:gd name="connsiteX433" fmla="*/ 43433 w 5778539"/>
                <a:gd name="connsiteY433" fmla="*/ 152798 h 1253778"/>
                <a:gd name="connsiteX434" fmla="*/ 69151 w 5778539"/>
                <a:gd name="connsiteY434" fmla="*/ 100410 h 1253778"/>
                <a:gd name="connsiteX435" fmla="*/ 124396 w 5778539"/>
                <a:gd name="connsiteY435" fmla="*/ 119460 h 1253778"/>
                <a:gd name="connsiteX436" fmla="*/ 169163 w 5778539"/>
                <a:gd name="connsiteY436" fmla="*/ 242333 h 1253778"/>
                <a:gd name="connsiteX437" fmla="*/ 118681 w 5778539"/>
                <a:gd name="connsiteY437" fmla="*/ 454740 h 1253778"/>
                <a:gd name="connsiteX438" fmla="*/ 91058 w 5778539"/>
                <a:gd name="connsiteY438" fmla="*/ 563325 h 1253778"/>
                <a:gd name="connsiteX439" fmla="*/ 92963 w 5778539"/>
                <a:gd name="connsiteY439" fmla="*/ 733823 h 1253778"/>
                <a:gd name="connsiteX440" fmla="*/ 92963 w 5778539"/>
                <a:gd name="connsiteY440" fmla="*/ 789068 h 1253778"/>
                <a:gd name="connsiteX441" fmla="*/ 113918 w 5778539"/>
                <a:gd name="connsiteY441" fmla="*/ 764303 h 1253778"/>
                <a:gd name="connsiteX442" fmla="*/ 166306 w 5778539"/>
                <a:gd name="connsiteY442" fmla="*/ 684293 h 1253778"/>
                <a:gd name="connsiteX443" fmla="*/ 680656 w 5778539"/>
                <a:gd name="connsiteY443" fmla="*/ 41355 h 1253778"/>
                <a:gd name="connsiteX444" fmla="*/ 779716 w 5778539"/>
                <a:gd name="connsiteY444" fmla="*/ 398 h 12537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Lst>
              <a:rect l="l" t="t" r="r" b="b"/>
              <a:pathLst>
                <a:path w="5778539" h="1253778">
                  <a:moveTo>
                    <a:pt x="5546978" y="1036718"/>
                  </a:moveTo>
                  <a:cubicBezTo>
                    <a:pt x="5543169" y="1034813"/>
                    <a:pt x="5531739" y="1037671"/>
                    <a:pt x="5529834" y="1041481"/>
                  </a:cubicBezTo>
                  <a:lnTo>
                    <a:pt x="5529834" y="1041482"/>
                  </a:lnTo>
                  <a:lnTo>
                    <a:pt x="5529833" y="1041482"/>
                  </a:lnTo>
                  <a:lnTo>
                    <a:pt x="5513690" y="1076893"/>
                  </a:lnTo>
                  <a:lnTo>
                    <a:pt x="5500306" y="1106251"/>
                  </a:lnTo>
                  <a:lnTo>
                    <a:pt x="5500306" y="1106252"/>
                  </a:lnTo>
                  <a:cubicBezTo>
                    <a:pt x="5497925" y="1113396"/>
                    <a:pt x="5500068" y="1119349"/>
                    <a:pt x="5504592" y="1122563"/>
                  </a:cubicBezTo>
                  <a:lnTo>
                    <a:pt x="5504850" y="1122562"/>
                  </a:lnTo>
                  <a:lnTo>
                    <a:pt x="5504950" y="1122920"/>
                  </a:lnTo>
                  <a:lnTo>
                    <a:pt x="5523115" y="1122444"/>
                  </a:lnTo>
                  <a:lnTo>
                    <a:pt x="5523165" y="1122444"/>
                  </a:lnTo>
                  <a:lnTo>
                    <a:pt x="5523166" y="1122443"/>
                  </a:lnTo>
                  <a:cubicBezTo>
                    <a:pt x="5535072" y="1115300"/>
                    <a:pt x="5543883" y="1106251"/>
                    <a:pt x="5550431" y="1095178"/>
                  </a:cubicBezTo>
                  <a:lnTo>
                    <a:pt x="5564109" y="1055808"/>
                  </a:lnTo>
                  <a:lnTo>
                    <a:pt x="5564123" y="1055769"/>
                  </a:lnTo>
                  <a:lnTo>
                    <a:pt x="5564123" y="1055768"/>
                  </a:lnTo>
                  <a:cubicBezTo>
                    <a:pt x="5559361" y="1050053"/>
                    <a:pt x="5553646" y="1041481"/>
                    <a:pt x="5546978" y="1036718"/>
                  </a:cubicBezTo>
                  <a:close/>
                  <a:moveTo>
                    <a:pt x="2541840" y="969090"/>
                  </a:moveTo>
                  <a:cubicBezTo>
                    <a:pt x="2538983" y="989092"/>
                    <a:pt x="2535173" y="1005285"/>
                    <a:pt x="2532315" y="1022430"/>
                  </a:cubicBezTo>
                  <a:cubicBezTo>
                    <a:pt x="2534220" y="1023382"/>
                    <a:pt x="2537078" y="1023382"/>
                    <a:pt x="2538983" y="1024335"/>
                  </a:cubicBezTo>
                  <a:cubicBezTo>
                    <a:pt x="2553271" y="1010047"/>
                    <a:pt x="2555176" y="988140"/>
                    <a:pt x="2541841" y="969090"/>
                  </a:cubicBezTo>
                  <a:lnTo>
                    <a:pt x="2541841" y="969092"/>
                  </a:lnTo>
                  <a:close/>
                  <a:moveTo>
                    <a:pt x="3573399" y="896701"/>
                  </a:moveTo>
                  <a:cubicBezTo>
                    <a:pt x="3568636" y="900511"/>
                    <a:pt x="3560064" y="903369"/>
                    <a:pt x="3559111" y="908131"/>
                  </a:cubicBezTo>
                  <a:cubicBezTo>
                    <a:pt x="3554349" y="925276"/>
                    <a:pt x="3550539" y="942421"/>
                    <a:pt x="3548634" y="959566"/>
                  </a:cubicBezTo>
                  <a:lnTo>
                    <a:pt x="3548757" y="959913"/>
                  </a:lnTo>
                  <a:lnTo>
                    <a:pt x="3548633" y="960519"/>
                  </a:lnTo>
                  <a:cubicBezTo>
                    <a:pt x="3547681" y="964329"/>
                    <a:pt x="3551490" y="969091"/>
                    <a:pt x="3554348" y="975759"/>
                  </a:cubicBezTo>
                  <a:lnTo>
                    <a:pt x="3554349" y="975758"/>
                  </a:lnTo>
                  <a:lnTo>
                    <a:pt x="3554349" y="975759"/>
                  </a:lnTo>
                  <a:lnTo>
                    <a:pt x="3554412" y="975677"/>
                  </a:lnTo>
                  <a:lnTo>
                    <a:pt x="3577566" y="945993"/>
                  </a:lnTo>
                  <a:cubicBezTo>
                    <a:pt x="3582209" y="935278"/>
                    <a:pt x="3583876" y="923848"/>
                    <a:pt x="3582923" y="911941"/>
                  </a:cubicBezTo>
                  <a:lnTo>
                    <a:pt x="3582813" y="911705"/>
                  </a:lnTo>
                  <a:lnTo>
                    <a:pt x="3582924" y="910989"/>
                  </a:lnTo>
                  <a:cubicBezTo>
                    <a:pt x="3582924" y="906226"/>
                    <a:pt x="3576257" y="901464"/>
                    <a:pt x="3573399" y="896701"/>
                  </a:cubicBezTo>
                  <a:close/>
                  <a:moveTo>
                    <a:pt x="3650550" y="778591"/>
                  </a:moveTo>
                  <a:cubicBezTo>
                    <a:pt x="3649597" y="790021"/>
                    <a:pt x="3648645" y="802403"/>
                    <a:pt x="3647693" y="813833"/>
                  </a:cubicBezTo>
                  <a:lnTo>
                    <a:pt x="3647694" y="813833"/>
                  </a:lnTo>
                  <a:lnTo>
                    <a:pt x="3647694" y="813834"/>
                  </a:lnTo>
                  <a:lnTo>
                    <a:pt x="3652457" y="814628"/>
                  </a:lnTo>
                  <a:lnTo>
                    <a:pt x="3653408" y="814786"/>
                  </a:lnTo>
                  <a:lnTo>
                    <a:pt x="3653409" y="814786"/>
                  </a:lnTo>
                  <a:cubicBezTo>
                    <a:pt x="3661029" y="803356"/>
                    <a:pt x="3666744" y="791926"/>
                    <a:pt x="3658172" y="779544"/>
                  </a:cubicBezTo>
                  <a:lnTo>
                    <a:pt x="3658170" y="779544"/>
                  </a:lnTo>
                  <a:lnTo>
                    <a:pt x="3658170" y="779543"/>
                  </a:lnTo>
                  <a:lnTo>
                    <a:pt x="3652449" y="778828"/>
                  </a:lnTo>
                  <a:lnTo>
                    <a:pt x="3650552" y="778591"/>
                  </a:lnTo>
                  <a:close/>
                  <a:moveTo>
                    <a:pt x="4595429" y="776686"/>
                  </a:moveTo>
                  <a:cubicBezTo>
                    <a:pt x="4610669" y="782401"/>
                    <a:pt x="4626862" y="785258"/>
                    <a:pt x="4641149" y="793831"/>
                  </a:cubicBezTo>
                  <a:cubicBezTo>
                    <a:pt x="4659246" y="804308"/>
                    <a:pt x="4663057" y="828121"/>
                    <a:pt x="4653532" y="847171"/>
                  </a:cubicBezTo>
                  <a:cubicBezTo>
                    <a:pt x="4644007" y="865268"/>
                    <a:pt x="4628767" y="863363"/>
                    <a:pt x="4612574" y="859553"/>
                  </a:cubicBezTo>
                  <a:cubicBezTo>
                    <a:pt x="4600192" y="856696"/>
                    <a:pt x="4586857" y="853838"/>
                    <a:pt x="4574474" y="850028"/>
                  </a:cubicBezTo>
                  <a:cubicBezTo>
                    <a:pt x="4553519" y="844313"/>
                    <a:pt x="4541137" y="828121"/>
                    <a:pt x="4542089" y="810976"/>
                  </a:cubicBezTo>
                  <a:cubicBezTo>
                    <a:pt x="4543042" y="792878"/>
                    <a:pt x="4554471" y="784306"/>
                    <a:pt x="4580189" y="781448"/>
                  </a:cubicBezTo>
                  <a:cubicBezTo>
                    <a:pt x="4584951" y="780496"/>
                    <a:pt x="4589714" y="780496"/>
                    <a:pt x="4594476" y="780496"/>
                  </a:cubicBezTo>
                  <a:cubicBezTo>
                    <a:pt x="4594476" y="778591"/>
                    <a:pt x="4594476" y="777638"/>
                    <a:pt x="4595429" y="776686"/>
                  </a:cubicBezTo>
                  <a:close/>
                  <a:moveTo>
                    <a:pt x="485393" y="550943"/>
                  </a:moveTo>
                  <a:cubicBezTo>
                    <a:pt x="473963" y="554753"/>
                    <a:pt x="461581" y="556658"/>
                    <a:pt x="452056" y="563325"/>
                  </a:cubicBezTo>
                  <a:cubicBezTo>
                    <a:pt x="389191" y="609998"/>
                    <a:pt x="343471" y="670958"/>
                    <a:pt x="309181" y="740490"/>
                  </a:cubicBezTo>
                  <a:cubicBezTo>
                    <a:pt x="304895" y="748587"/>
                    <a:pt x="303942" y="756445"/>
                    <a:pt x="305847" y="763589"/>
                  </a:cubicBezTo>
                  <a:lnTo>
                    <a:pt x="306461" y="764425"/>
                  </a:lnTo>
                  <a:lnTo>
                    <a:pt x="306443" y="764541"/>
                  </a:lnTo>
                  <a:lnTo>
                    <a:pt x="310542" y="769984"/>
                  </a:lnTo>
                  <a:lnTo>
                    <a:pt x="319658" y="782400"/>
                  </a:lnTo>
                  <a:lnTo>
                    <a:pt x="320089" y="782658"/>
                  </a:lnTo>
                  <a:lnTo>
                    <a:pt x="320611" y="783352"/>
                  </a:lnTo>
                  <a:cubicBezTo>
                    <a:pt x="335851" y="793830"/>
                    <a:pt x="351091" y="804307"/>
                    <a:pt x="368236" y="811927"/>
                  </a:cubicBezTo>
                  <a:cubicBezTo>
                    <a:pt x="416813" y="831930"/>
                    <a:pt x="453961" y="815737"/>
                    <a:pt x="465391" y="765255"/>
                  </a:cubicBezTo>
                  <a:cubicBezTo>
                    <a:pt x="478726" y="705247"/>
                    <a:pt x="486346" y="645240"/>
                    <a:pt x="495871" y="584280"/>
                  </a:cubicBezTo>
                  <a:cubicBezTo>
                    <a:pt x="492061" y="572850"/>
                    <a:pt x="489203" y="562372"/>
                    <a:pt x="486346" y="551895"/>
                  </a:cubicBezTo>
                  <a:lnTo>
                    <a:pt x="485761" y="552113"/>
                  </a:lnTo>
                  <a:close/>
                  <a:moveTo>
                    <a:pt x="1727215" y="469267"/>
                  </a:moveTo>
                  <a:cubicBezTo>
                    <a:pt x="1722929" y="468077"/>
                    <a:pt x="1717928" y="469982"/>
                    <a:pt x="1714118" y="476649"/>
                  </a:cubicBezTo>
                  <a:cubicBezTo>
                    <a:pt x="1693163" y="511891"/>
                    <a:pt x="1687448" y="550944"/>
                    <a:pt x="1683638" y="593806"/>
                  </a:cubicBezTo>
                  <a:cubicBezTo>
                    <a:pt x="1711260" y="582376"/>
                    <a:pt x="1728405" y="565231"/>
                    <a:pt x="1736025" y="543323"/>
                  </a:cubicBezTo>
                  <a:cubicBezTo>
                    <a:pt x="1741740" y="524273"/>
                    <a:pt x="1739835" y="501413"/>
                    <a:pt x="1736978" y="481411"/>
                  </a:cubicBezTo>
                  <a:cubicBezTo>
                    <a:pt x="1736502" y="475220"/>
                    <a:pt x="1733168" y="470933"/>
                    <a:pt x="1728882" y="469862"/>
                  </a:cubicBezTo>
                  <a:lnTo>
                    <a:pt x="1728050" y="470328"/>
                  </a:lnTo>
                  <a:close/>
                  <a:moveTo>
                    <a:pt x="5366956" y="463314"/>
                  </a:moveTo>
                  <a:cubicBezTo>
                    <a:pt x="5375528" y="464266"/>
                    <a:pt x="5386958" y="473791"/>
                    <a:pt x="5388863" y="481411"/>
                  </a:cubicBezTo>
                  <a:cubicBezTo>
                    <a:pt x="5394578" y="502366"/>
                    <a:pt x="5395531" y="525226"/>
                    <a:pt x="5398388" y="547134"/>
                  </a:cubicBezTo>
                  <a:cubicBezTo>
                    <a:pt x="5398388" y="551896"/>
                    <a:pt x="5398388" y="554754"/>
                    <a:pt x="5398388" y="558564"/>
                  </a:cubicBezTo>
                  <a:cubicBezTo>
                    <a:pt x="5397435" y="573804"/>
                    <a:pt x="5395531" y="589044"/>
                    <a:pt x="5396483" y="603331"/>
                  </a:cubicBezTo>
                  <a:cubicBezTo>
                    <a:pt x="5397435" y="622381"/>
                    <a:pt x="5384101" y="628096"/>
                    <a:pt x="5369813" y="630954"/>
                  </a:cubicBezTo>
                  <a:cubicBezTo>
                    <a:pt x="5353621" y="634764"/>
                    <a:pt x="5344096" y="625239"/>
                    <a:pt x="5340285" y="610951"/>
                  </a:cubicBezTo>
                  <a:cubicBezTo>
                    <a:pt x="5328856" y="567136"/>
                    <a:pt x="5329808" y="524274"/>
                    <a:pt x="5347906" y="482364"/>
                  </a:cubicBezTo>
                  <a:cubicBezTo>
                    <a:pt x="5351716" y="474744"/>
                    <a:pt x="5361241" y="462361"/>
                    <a:pt x="5366956" y="463314"/>
                  </a:cubicBezTo>
                  <a:close/>
                  <a:moveTo>
                    <a:pt x="2378011" y="441405"/>
                  </a:moveTo>
                  <a:cubicBezTo>
                    <a:pt x="2389441" y="438548"/>
                    <a:pt x="2408491" y="446168"/>
                    <a:pt x="2417063" y="455693"/>
                  </a:cubicBezTo>
                  <a:cubicBezTo>
                    <a:pt x="2427541" y="466170"/>
                    <a:pt x="2431351" y="484268"/>
                    <a:pt x="2436113" y="497603"/>
                  </a:cubicBezTo>
                  <a:cubicBezTo>
                    <a:pt x="2432303" y="510937"/>
                    <a:pt x="2432303" y="521415"/>
                    <a:pt x="2427541" y="528083"/>
                  </a:cubicBezTo>
                  <a:cubicBezTo>
                    <a:pt x="2419921" y="537608"/>
                    <a:pt x="2408491" y="549990"/>
                    <a:pt x="2398013" y="550943"/>
                  </a:cubicBezTo>
                  <a:cubicBezTo>
                    <a:pt x="2387535" y="551895"/>
                    <a:pt x="2371343" y="541418"/>
                    <a:pt x="2367533" y="531893"/>
                  </a:cubicBezTo>
                  <a:cubicBezTo>
                    <a:pt x="2358961" y="512843"/>
                    <a:pt x="2353246" y="491887"/>
                    <a:pt x="2354198" y="471885"/>
                  </a:cubicBezTo>
                  <a:cubicBezTo>
                    <a:pt x="2354198" y="461408"/>
                    <a:pt x="2367533" y="443310"/>
                    <a:pt x="2378011" y="441405"/>
                  </a:cubicBezTo>
                  <a:close/>
                  <a:moveTo>
                    <a:pt x="4469700" y="432833"/>
                  </a:moveTo>
                  <a:cubicBezTo>
                    <a:pt x="4487797" y="428071"/>
                    <a:pt x="4502085" y="435691"/>
                    <a:pt x="4514468" y="448073"/>
                  </a:cubicBezTo>
                  <a:cubicBezTo>
                    <a:pt x="4536375" y="471886"/>
                    <a:pt x="4537327" y="503318"/>
                    <a:pt x="4540185" y="532846"/>
                  </a:cubicBezTo>
                  <a:cubicBezTo>
                    <a:pt x="4541137" y="540466"/>
                    <a:pt x="4544947" y="548086"/>
                    <a:pt x="4547805" y="555706"/>
                  </a:cubicBezTo>
                  <a:cubicBezTo>
                    <a:pt x="4555425" y="552848"/>
                    <a:pt x="4563997" y="550943"/>
                    <a:pt x="4571618" y="546181"/>
                  </a:cubicBezTo>
                  <a:cubicBezTo>
                    <a:pt x="4579237" y="541418"/>
                    <a:pt x="4584000" y="531893"/>
                    <a:pt x="4591620" y="529036"/>
                  </a:cubicBezTo>
                  <a:cubicBezTo>
                    <a:pt x="4600193" y="526178"/>
                    <a:pt x="4613527" y="523321"/>
                    <a:pt x="4620195" y="528083"/>
                  </a:cubicBezTo>
                  <a:cubicBezTo>
                    <a:pt x="4627815" y="532846"/>
                    <a:pt x="4634482" y="547133"/>
                    <a:pt x="4632577" y="554753"/>
                  </a:cubicBezTo>
                  <a:cubicBezTo>
                    <a:pt x="4629720" y="568088"/>
                    <a:pt x="4623052" y="582376"/>
                    <a:pt x="4613527" y="591901"/>
                  </a:cubicBezTo>
                  <a:cubicBezTo>
                    <a:pt x="4583047" y="623333"/>
                    <a:pt x="4550662" y="652861"/>
                    <a:pt x="4519230" y="684293"/>
                  </a:cubicBezTo>
                  <a:cubicBezTo>
                    <a:pt x="4514468" y="689056"/>
                    <a:pt x="4509705" y="695723"/>
                    <a:pt x="4506847" y="702391"/>
                  </a:cubicBezTo>
                  <a:cubicBezTo>
                    <a:pt x="4483035" y="760493"/>
                    <a:pt x="4459222" y="819548"/>
                    <a:pt x="4434457" y="877651"/>
                  </a:cubicBezTo>
                  <a:cubicBezTo>
                    <a:pt x="4424932" y="900511"/>
                    <a:pt x="4408740" y="919561"/>
                    <a:pt x="4383975" y="927181"/>
                  </a:cubicBezTo>
                  <a:cubicBezTo>
                    <a:pt x="4375402" y="930038"/>
                    <a:pt x="4361115" y="930038"/>
                    <a:pt x="4356352" y="924323"/>
                  </a:cubicBezTo>
                  <a:cubicBezTo>
                    <a:pt x="4351590" y="919561"/>
                    <a:pt x="4352543" y="905273"/>
                    <a:pt x="4356352" y="896701"/>
                  </a:cubicBezTo>
                  <a:cubicBezTo>
                    <a:pt x="4373497" y="856696"/>
                    <a:pt x="4392547" y="817643"/>
                    <a:pt x="4409693" y="778591"/>
                  </a:cubicBezTo>
                  <a:cubicBezTo>
                    <a:pt x="4415407" y="766208"/>
                    <a:pt x="4417312" y="750968"/>
                    <a:pt x="4423027" y="732871"/>
                  </a:cubicBezTo>
                  <a:cubicBezTo>
                    <a:pt x="4407787" y="732871"/>
                    <a:pt x="4398262" y="732871"/>
                    <a:pt x="4387785" y="732871"/>
                  </a:cubicBezTo>
                  <a:cubicBezTo>
                    <a:pt x="4367782" y="732871"/>
                    <a:pt x="4360162" y="721441"/>
                    <a:pt x="4367782" y="703343"/>
                  </a:cubicBezTo>
                  <a:cubicBezTo>
                    <a:pt x="4376355" y="681436"/>
                    <a:pt x="4392547" y="666196"/>
                    <a:pt x="4414455" y="655718"/>
                  </a:cubicBezTo>
                  <a:cubicBezTo>
                    <a:pt x="4442077" y="642383"/>
                    <a:pt x="4453507" y="618571"/>
                    <a:pt x="4452555" y="587138"/>
                  </a:cubicBezTo>
                  <a:cubicBezTo>
                    <a:pt x="4450650" y="548086"/>
                    <a:pt x="4449697" y="509033"/>
                    <a:pt x="4449697" y="469981"/>
                  </a:cubicBezTo>
                  <a:cubicBezTo>
                    <a:pt x="4449697" y="454741"/>
                    <a:pt x="4451602" y="438548"/>
                    <a:pt x="4469700" y="432833"/>
                  </a:cubicBezTo>
                  <a:close/>
                  <a:moveTo>
                    <a:pt x="543734" y="373064"/>
                  </a:moveTo>
                  <a:cubicBezTo>
                    <a:pt x="551592" y="371873"/>
                    <a:pt x="559688" y="375683"/>
                    <a:pt x="565403" y="385208"/>
                  </a:cubicBezTo>
                  <a:cubicBezTo>
                    <a:pt x="579691" y="409020"/>
                    <a:pt x="601598" y="418545"/>
                    <a:pt x="624458" y="429975"/>
                  </a:cubicBezTo>
                  <a:cubicBezTo>
                    <a:pt x="680656" y="458550"/>
                    <a:pt x="707326" y="507128"/>
                    <a:pt x="712088" y="568088"/>
                  </a:cubicBezTo>
                  <a:cubicBezTo>
                    <a:pt x="716851" y="633810"/>
                    <a:pt x="720661" y="698580"/>
                    <a:pt x="728281" y="794783"/>
                  </a:cubicBezTo>
                  <a:cubicBezTo>
                    <a:pt x="722566" y="862410"/>
                    <a:pt x="713993" y="959565"/>
                    <a:pt x="705421" y="1055768"/>
                  </a:cubicBezTo>
                  <a:cubicBezTo>
                    <a:pt x="700658" y="1106250"/>
                    <a:pt x="674941" y="1146255"/>
                    <a:pt x="636841" y="1178640"/>
                  </a:cubicBezTo>
                  <a:cubicBezTo>
                    <a:pt x="600646" y="1210073"/>
                    <a:pt x="560641" y="1233885"/>
                    <a:pt x="515873" y="1250078"/>
                  </a:cubicBezTo>
                  <a:cubicBezTo>
                    <a:pt x="489203" y="1259603"/>
                    <a:pt x="453008" y="1250078"/>
                    <a:pt x="435863" y="1229123"/>
                  </a:cubicBezTo>
                  <a:cubicBezTo>
                    <a:pt x="420623" y="1211025"/>
                    <a:pt x="423481" y="1197690"/>
                    <a:pt x="446341" y="1190070"/>
                  </a:cubicBezTo>
                  <a:cubicBezTo>
                    <a:pt x="461581" y="1184355"/>
                    <a:pt x="479678" y="1183403"/>
                    <a:pt x="493966" y="1175783"/>
                  </a:cubicBezTo>
                  <a:cubicBezTo>
                    <a:pt x="579691" y="1134825"/>
                    <a:pt x="627316" y="1064340"/>
                    <a:pt x="641603" y="973853"/>
                  </a:cubicBezTo>
                  <a:cubicBezTo>
                    <a:pt x="661606" y="848123"/>
                    <a:pt x="659701" y="721440"/>
                    <a:pt x="637793" y="595710"/>
                  </a:cubicBezTo>
                  <a:cubicBezTo>
                    <a:pt x="633983" y="572850"/>
                    <a:pt x="625411" y="550943"/>
                    <a:pt x="617791" y="529035"/>
                  </a:cubicBezTo>
                  <a:cubicBezTo>
                    <a:pt x="612076" y="513795"/>
                    <a:pt x="600646" y="500460"/>
                    <a:pt x="581596" y="505223"/>
                  </a:cubicBezTo>
                  <a:cubicBezTo>
                    <a:pt x="563498" y="509985"/>
                    <a:pt x="561593" y="526178"/>
                    <a:pt x="560641" y="541418"/>
                  </a:cubicBezTo>
                  <a:cubicBezTo>
                    <a:pt x="558736" y="597615"/>
                    <a:pt x="557783" y="653813"/>
                    <a:pt x="553973" y="710010"/>
                  </a:cubicBezTo>
                  <a:cubicBezTo>
                    <a:pt x="552068" y="742395"/>
                    <a:pt x="546353" y="773828"/>
                    <a:pt x="537781" y="805260"/>
                  </a:cubicBezTo>
                  <a:cubicBezTo>
                    <a:pt x="518731" y="872888"/>
                    <a:pt x="485393" y="899558"/>
                    <a:pt x="394906" y="890033"/>
                  </a:cubicBezTo>
                  <a:cubicBezTo>
                    <a:pt x="374903" y="888128"/>
                    <a:pt x="354901" y="878603"/>
                    <a:pt x="336803" y="870030"/>
                  </a:cubicBezTo>
                  <a:cubicBezTo>
                    <a:pt x="312038" y="858600"/>
                    <a:pt x="289178" y="844313"/>
                    <a:pt x="265366" y="831930"/>
                  </a:cubicBezTo>
                  <a:cubicBezTo>
                    <a:pt x="232028" y="813833"/>
                    <a:pt x="221551" y="790020"/>
                    <a:pt x="237743" y="754778"/>
                  </a:cubicBezTo>
                  <a:cubicBezTo>
                    <a:pt x="250126" y="727155"/>
                    <a:pt x="265366" y="699533"/>
                    <a:pt x="284416" y="676673"/>
                  </a:cubicBezTo>
                  <a:cubicBezTo>
                    <a:pt x="330136" y="622380"/>
                    <a:pt x="377761" y="569040"/>
                    <a:pt x="426338" y="517605"/>
                  </a:cubicBezTo>
                  <a:cubicBezTo>
                    <a:pt x="449198" y="492840"/>
                    <a:pt x="476821" y="472838"/>
                    <a:pt x="501586" y="449978"/>
                  </a:cubicBezTo>
                  <a:cubicBezTo>
                    <a:pt x="508253" y="444263"/>
                    <a:pt x="511111" y="434738"/>
                    <a:pt x="513968" y="426165"/>
                  </a:cubicBezTo>
                  <a:cubicBezTo>
                    <a:pt x="517778" y="414735"/>
                    <a:pt x="517778" y="401400"/>
                    <a:pt x="523493" y="390923"/>
                  </a:cubicBezTo>
                  <a:cubicBezTo>
                    <a:pt x="528256" y="380446"/>
                    <a:pt x="535876" y="374254"/>
                    <a:pt x="543734" y="373064"/>
                  </a:cubicBezTo>
                  <a:close/>
                  <a:moveTo>
                    <a:pt x="1736859" y="362706"/>
                  </a:moveTo>
                  <a:cubicBezTo>
                    <a:pt x="1743408" y="365683"/>
                    <a:pt x="1748408" y="371874"/>
                    <a:pt x="1752218" y="381399"/>
                  </a:cubicBezTo>
                  <a:cubicBezTo>
                    <a:pt x="1770315" y="428071"/>
                    <a:pt x="1788413" y="474744"/>
                    <a:pt x="1807463" y="521416"/>
                  </a:cubicBezTo>
                  <a:cubicBezTo>
                    <a:pt x="1823655" y="560469"/>
                    <a:pt x="1821751" y="569994"/>
                    <a:pt x="1789365" y="594759"/>
                  </a:cubicBezTo>
                  <a:cubicBezTo>
                    <a:pt x="1749361" y="626191"/>
                    <a:pt x="1709355" y="656671"/>
                    <a:pt x="1669351" y="687151"/>
                  </a:cubicBezTo>
                  <a:cubicBezTo>
                    <a:pt x="1663636" y="690961"/>
                    <a:pt x="1656968" y="696676"/>
                    <a:pt x="1656015" y="702391"/>
                  </a:cubicBezTo>
                  <a:cubicBezTo>
                    <a:pt x="1653158" y="712869"/>
                    <a:pt x="1653158" y="724299"/>
                    <a:pt x="1652205" y="735729"/>
                  </a:cubicBezTo>
                  <a:cubicBezTo>
                    <a:pt x="1662683" y="736681"/>
                    <a:pt x="1673161" y="739539"/>
                    <a:pt x="1682686" y="737634"/>
                  </a:cubicBezTo>
                  <a:cubicBezTo>
                    <a:pt x="1697926" y="735729"/>
                    <a:pt x="1713165" y="729061"/>
                    <a:pt x="1729358" y="728109"/>
                  </a:cubicBezTo>
                  <a:cubicBezTo>
                    <a:pt x="1759838" y="726204"/>
                    <a:pt x="1776983" y="749064"/>
                    <a:pt x="1766505" y="778591"/>
                  </a:cubicBezTo>
                  <a:cubicBezTo>
                    <a:pt x="1761743" y="790974"/>
                    <a:pt x="1753170" y="805261"/>
                    <a:pt x="1741740" y="810024"/>
                  </a:cubicBezTo>
                  <a:cubicBezTo>
                    <a:pt x="1709355" y="826216"/>
                    <a:pt x="1675065" y="842409"/>
                    <a:pt x="1639823" y="850029"/>
                  </a:cubicBezTo>
                  <a:cubicBezTo>
                    <a:pt x="1595055" y="860506"/>
                    <a:pt x="1570290" y="836694"/>
                    <a:pt x="1569338" y="790974"/>
                  </a:cubicBezTo>
                  <a:cubicBezTo>
                    <a:pt x="1569338" y="774781"/>
                    <a:pt x="1562670" y="774781"/>
                    <a:pt x="1550288" y="778591"/>
                  </a:cubicBezTo>
                  <a:cubicBezTo>
                    <a:pt x="1501711" y="793831"/>
                    <a:pt x="1484565" y="815739"/>
                    <a:pt x="1482661" y="867174"/>
                  </a:cubicBezTo>
                  <a:cubicBezTo>
                    <a:pt x="1481708" y="883366"/>
                    <a:pt x="1479803" y="900511"/>
                    <a:pt x="1474088" y="915751"/>
                  </a:cubicBezTo>
                  <a:cubicBezTo>
                    <a:pt x="1471230" y="924324"/>
                    <a:pt x="1460753" y="936706"/>
                    <a:pt x="1452180" y="936706"/>
                  </a:cubicBezTo>
                  <a:cubicBezTo>
                    <a:pt x="1442655" y="937659"/>
                    <a:pt x="1432178" y="927181"/>
                    <a:pt x="1423605" y="921466"/>
                  </a:cubicBezTo>
                  <a:cubicBezTo>
                    <a:pt x="1419795" y="918609"/>
                    <a:pt x="1417890" y="911941"/>
                    <a:pt x="1415986" y="907179"/>
                  </a:cubicBezTo>
                  <a:cubicBezTo>
                    <a:pt x="1405508" y="884319"/>
                    <a:pt x="1399793" y="883366"/>
                    <a:pt x="1379790" y="899559"/>
                  </a:cubicBezTo>
                  <a:cubicBezTo>
                    <a:pt x="1359788" y="915751"/>
                    <a:pt x="1338833" y="932896"/>
                    <a:pt x="1317878" y="948136"/>
                  </a:cubicBezTo>
                  <a:cubicBezTo>
                    <a:pt x="1302638" y="959566"/>
                    <a:pt x="1285493" y="962424"/>
                    <a:pt x="1269301" y="951946"/>
                  </a:cubicBezTo>
                  <a:cubicBezTo>
                    <a:pt x="1254061" y="941469"/>
                    <a:pt x="1253108" y="926229"/>
                    <a:pt x="1255965" y="909084"/>
                  </a:cubicBezTo>
                  <a:cubicBezTo>
                    <a:pt x="1258823" y="889081"/>
                    <a:pt x="1260728" y="869079"/>
                    <a:pt x="1261680" y="850029"/>
                  </a:cubicBezTo>
                  <a:cubicBezTo>
                    <a:pt x="1262633" y="825264"/>
                    <a:pt x="1256918" y="802404"/>
                    <a:pt x="1242630" y="781449"/>
                  </a:cubicBezTo>
                  <a:cubicBezTo>
                    <a:pt x="1238820" y="776686"/>
                    <a:pt x="1235963" y="770971"/>
                    <a:pt x="1233105" y="765256"/>
                  </a:cubicBezTo>
                  <a:cubicBezTo>
                    <a:pt x="1225486" y="745254"/>
                    <a:pt x="1234058" y="729061"/>
                    <a:pt x="1247393" y="714774"/>
                  </a:cubicBezTo>
                  <a:cubicBezTo>
                    <a:pt x="1259776" y="701439"/>
                    <a:pt x="1272158" y="711916"/>
                    <a:pt x="1283588" y="716679"/>
                  </a:cubicBezTo>
                  <a:cubicBezTo>
                    <a:pt x="1314068" y="729061"/>
                    <a:pt x="1331213" y="750969"/>
                    <a:pt x="1328355" y="783354"/>
                  </a:cubicBezTo>
                  <a:cubicBezTo>
                    <a:pt x="1327403" y="809071"/>
                    <a:pt x="1321688" y="834789"/>
                    <a:pt x="1316926" y="864316"/>
                  </a:cubicBezTo>
                  <a:cubicBezTo>
                    <a:pt x="1349311" y="853839"/>
                    <a:pt x="1372170" y="833836"/>
                    <a:pt x="1391220" y="809071"/>
                  </a:cubicBezTo>
                  <a:cubicBezTo>
                    <a:pt x="1407413" y="788116"/>
                    <a:pt x="1409318" y="763351"/>
                    <a:pt x="1407413" y="738586"/>
                  </a:cubicBezTo>
                  <a:cubicBezTo>
                    <a:pt x="1404555" y="694771"/>
                    <a:pt x="1398840" y="650956"/>
                    <a:pt x="1395030" y="607141"/>
                  </a:cubicBezTo>
                  <a:cubicBezTo>
                    <a:pt x="1393126" y="578566"/>
                    <a:pt x="1392173" y="549991"/>
                    <a:pt x="1391220" y="520464"/>
                  </a:cubicBezTo>
                  <a:cubicBezTo>
                    <a:pt x="1391220" y="515701"/>
                    <a:pt x="1390268" y="509986"/>
                    <a:pt x="1392173" y="506176"/>
                  </a:cubicBezTo>
                  <a:cubicBezTo>
                    <a:pt x="1399793" y="493794"/>
                    <a:pt x="1409318" y="482364"/>
                    <a:pt x="1417890" y="470934"/>
                  </a:cubicBezTo>
                  <a:cubicBezTo>
                    <a:pt x="1426463" y="480459"/>
                    <a:pt x="1438845" y="489031"/>
                    <a:pt x="1442655" y="500461"/>
                  </a:cubicBezTo>
                  <a:cubicBezTo>
                    <a:pt x="1467420" y="572851"/>
                    <a:pt x="1495043" y="645241"/>
                    <a:pt x="1496948" y="723346"/>
                  </a:cubicBezTo>
                  <a:cubicBezTo>
                    <a:pt x="1496948" y="734776"/>
                    <a:pt x="1502663" y="738586"/>
                    <a:pt x="1513140" y="732871"/>
                  </a:cubicBezTo>
                  <a:cubicBezTo>
                    <a:pt x="1548383" y="713821"/>
                    <a:pt x="1579815" y="691914"/>
                    <a:pt x="1592198" y="649051"/>
                  </a:cubicBezTo>
                  <a:cubicBezTo>
                    <a:pt x="1616011" y="569994"/>
                    <a:pt x="1644586" y="492841"/>
                    <a:pt x="1671255" y="414736"/>
                  </a:cubicBezTo>
                  <a:cubicBezTo>
                    <a:pt x="1678876" y="393781"/>
                    <a:pt x="1687448" y="371874"/>
                    <a:pt x="1712213" y="363301"/>
                  </a:cubicBezTo>
                  <a:cubicBezTo>
                    <a:pt x="1722214" y="359968"/>
                    <a:pt x="1730311" y="359730"/>
                    <a:pt x="1736859" y="362706"/>
                  </a:cubicBezTo>
                  <a:close/>
                  <a:moveTo>
                    <a:pt x="3765804" y="306151"/>
                  </a:moveTo>
                  <a:lnTo>
                    <a:pt x="3740704" y="318856"/>
                  </a:lnTo>
                  <a:lnTo>
                    <a:pt x="3728181" y="324963"/>
                  </a:lnTo>
                  <a:lnTo>
                    <a:pt x="3727759" y="325409"/>
                  </a:lnTo>
                  <a:lnTo>
                    <a:pt x="3727228" y="325677"/>
                  </a:lnTo>
                  <a:cubicBezTo>
                    <a:pt x="3716037" y="334488"/>
                    <a:pt x="3706273" y="345203"/>
                    <a:pt x="3697224" y="356633"/>
                  </a:cubicBezTo>
                  <a:cubicBezTo>
                    <a:pt x="3695319" y="358538"/>
                    <a:pt x="3696272" y="365206"/>
                    <a:pt x="3698177" y="367111"/>
                  </a:cubicBezTo>
                  <a:lnTo>
                    <a:pt x="3699129" y="367111"/>
                  </a:lnTo>
                  <a:lnTo>
                    <a:pt x="3709607" y="367111"/>
                  </a:lnTo>
                  <a:lnTo>
                    <a:pt x="3710559" y="367111"/>
                  </a:lnTo>
                  <a:cubicBezTo>
                    <a:pt x="3731514" y="349966"/>
                    <a:pt x="3752469" y="331869"/>
                    <a:pt x="3773424" y="314724"/>
                  </a:cubicBezTo>
                  <a:lnTo>
                    <a:pt x="3773424" y="314723"/>
                  </a:lnTo>
                  <a:lnTo>
                    <a:pt x="3773418" y="314716"/>
                  </a:lnTo>
                  <a:lnTo>
                    <a:pt x="3766757" y="306151"/>
                  </a:lnTo>
                  <a:lnTo>
                    <a:pt x="3766092" y="306475"/>
                  </a:lnTo>
                  <a:close/>
                  <a:moveTo>
                    <a:pt x="2640186" y="300911"/>
                  </a:moveTo>
                  <a:cubicBezTo>
                    <a:pt x="2636376" y="300911"/>
                    <a:pt x="2632804" y="301387"/>
                    <a:pt x="2630423" y="303292"/>
                  </a:cubicBezTo>
                  <a:cubicBezTo>
                    <a:pt x="2605658" y="321390"/>
                    <a:pt x="2581845" y="339487"/>
                    <a:pt x="2558985" y="359490"/>
                  </a:cubicBezTo>
                  <a:cubicBezTo>
                    <a:pt x="2553270" y="365205"/>
                    <a:pt x="2551365" y="376635"/>
                    <a:pt x="2547555" y="384255"/>
                  </a:cubicBezTo>
                  <a:cubicBezTo>
                    <a:pt x="2550413" y="395685"/>
                    <a:pt x="2550413" y="405210"/>
                    <a:pt x="2554223" y="412830"/>
                  </a:cubicBezTo>
                  <a:cubicBezTo>
                    <a:pt x="2559938" y="426165"/>
                    <a:pt x="2570415" y="430927"/>
                    <a:pt x="2579940" y="418545"/>
                  </a:cubicBezTo>
                  <a:cubicBezTo>
                    <a:pt x="2604706" y="387112"/>
                    <a:pt x="2627565" y="353775"/>
                    <a:pt x="2650426" y="320437"/>
                  </a:cubicBezTo>
                  <a:cubicBezTo>
                    <a:pt x="2653283" y="315675"/>
                    <a:pt x="2651378" y="308055"/>
                    <a:pt x="2651378" y="301387"/>
                  </a:cubicBezTo>
                  <a:cubicBezTo>
                    <a:pt x="2648044" y="301387"/>
                    <a:pt x="2643996" y="300911"/>
                    <a:pt x="2640186" y="300911"/>
                  </a:cubicBezTo>
                  <a:close/>
                  <a:moveTo>
                    <a:pt x="5686043" y="253764"/>
                  </a:moveTo>
                  <a:lnTo>
                    <a:pt x="5686015" y="253766"/>
                  </a:lnTo>
                  <a:lnTo>
                    <a:pt x="5650801" y="256384"/>
                  </a:lnTo>
                  <a:lnTo>
                    <a:pt x="5650723" y="256481"/>
                  </a:lnTo>
                  <a:lnTo>
                    <a:pt x="5650443" y="256503"/>
                  </a:lnTo>
                  <a:lnTo>
                    <a:pt x="5644426" y="264352"/>
                  </a:lnTo>
                  <a:lnTo>
                    <a:pt x="5626989" y="286149"/>
                  </a:lnTo>
                  <a:cubicBezTo>
                    <a:pt x="5624608" y="292102"/>
                    <a:pt x="5623239" y="297460"/>
                    <a:pt x="5623030" y="302431"/>
                  </a:cubicBezTo>
                  <a:lnTo>
                    <a:pt x="5623138" y="302934"/>
                  </a:lnTo>
                  <a:lnTo>
                    <a:pt x="5623029" y="303384"/>
                  </a:lnTo>
                  <a:cubicBezTo>
                    <a:pt x="5622404" y="318296"/>
                    <a:pt x="5632227" y="329726"/>
                    <a:pt x="5656515" y="343299"/>
                  </a:cubicBezTo>
                  <a:lnTo>
                    <a:pt x="5685950" y="254045"/>
                  </a:lnTo>
                  <a:lnTo>
                    <a:pt x="5686044" y="253764"/>
                  </a:lnTo>
                  <a:close/>
                  <a:moveTo>
                    <a:pt x="2564581" y="210900"/>
                  </a:moveTo>
                  <a:cubicBezTo>
                    <a:pt x="2574464" y="210185"/>
                    <a:pt x="2584703" y="215186"/>
                    <a:pt x="2592323" y="226140"/>
                  </a:cubicBezTo>
                  <a:cubicBezTo>
                    <a:pt x="2600895" y="240427"/>
                    <a:pt x="2611373" y="241380"/>
                    <a:pt x="2626613" y="242332"/>
                  </a:cubicBezTo>
                  <a:cubicBezTo>
                    <a:pt x="2649473" y="243285"/>
                    <a:pt x="2672333" y="247095"/>
                    <a:pt x="2694240" y="252810"/>
                  </a:cubicBezTo>
                  <a:cubicBezTo>
                    <a:pt x="2719006" y="258525"/>
                    <a:pt x="2734245" y="293767"/>
                    <a:pt x="2721863" y="313770"/>
                  </a:cubicBezTo>
                  <a:cubicBezTo>
                    <a:pt x="2691383" y="362347"/>
                    <a:pt x="2658998" y="410925"/>
                    <a:pt x="2626613" y="459502"/>
                  </a:cubicBezTo>
                  <a:cubicBezTo>
                    <a:pt x="2615183" y="476647"/>
                    <a:pt x="2598990" y="485220"/>
                    <a:pt x="2578988" y="489030"/>
                  </a:cubicBezTo>
                  <a:cubicBezTo>
                    <a:pt x="2566605" y="490935"/>
                    <a:pt x="2555175" y="498555"/>
                    <a:pt x="2543745" y="503317"/>
                  </a:cubicBezTo>
                  <a:cubicBezTo>
                    <a:pt x="2544698" y="506175"/>
                    <a:pt x="2544698" y="508080"/>
                    <a:pt x="2545650" y="510937"/>
                  </a:cubicBezTo>
                  <a:cubicBezTo>
                    <a:pt x="2553270" y="510937"/>
                    <a:pt x="2559938" y="512842"/>
                    <a:pt x="2567558" y="511890"/>
                  </a:cubicBezTo>
                  <a:cubicBezTo>
                    <a:pt x="2588513" y="510937"/>
                    <a:pt x="2598038" y="520462"/>
                    <a:pt x="2593275" y="542370"/>
                  </a:cubicBezTo>
                  <a:cubicBezTo>
                    <a:pt x="2587560" y="565230"/>
                    <a:pt x="2578988" y="588090"/>
                    <a:pt x="2570415" y="613807"/>
                  </a:cubicBezTo>
                  <a:cubicBezTo>
                    <a:pt x="2577083" y="610950"/>
                    <a:pt x="2582798" y="609997"/>
                    <a:pt x="2587560" y="608092"/>
                  </a:cubicBezTo>
                  <a:cubicBezTo>
                    <a:pt x="2607563" y="597615"/>
                    <a:pt x="2626613" y="587137"/>
                    <a:pt x="2646615" y="577612"/>
                  </a:cubicBezTo>
                  <a:cubicBezTo>
                    <a:pt x="2656140" y="572850"/>
                    <a:pt x="2667570" y="569992"/>
                    <a:pt x="2678048" y="568087"/>
                  </a:cubicBezTo>
                  <a:cubicBezTo>
                    <a:pt x="2704718" y="565230"/>
                    <a:pt x="2718053" y="578565"/>
                    <a:pt x="2712338" y="605235"/>
                  </a:cubicBezTo>
                  <a:cubicBezTo>
                    <a:pt x="2698050" y="662385"/>
                    <a:pt x="2674238" y="715725"/>
                    <a:pt x="2630423" y="757635"/>
                  </a:cubicBezTo>
                  <a:cubicBezTo>
                    <a:pt x="2626613" y="761445"/>
                    <a:pt x="2622803" y="764302"/>
                    <a:pt x="2619945" y="768112"/>
                  </a:cubicBezTo>
                  <a:cubicBezTo>
                    <a:pt x="2618993" y="769065"/>
                    <a:pt x="2618993" y="771922"/>
                    <a:pt x="2618040" y="774780"/>
                  </a:cubicBezTo>
                  <a:cubicBezTo>
                    <a:pt x="2630423" y="782400"/>
                    <a:pt x="2642805" y="790972"/>
                    <a:pt x="2655188" y="799545"/>
                  </a:cubicBezTo>
                  <a:cubicBezTo>
                    <a:pt x="2671380" y="810022"/>
                    <a:pt x="2679000" y="825262"/>
                    <a:pt x="2674238" y="843360"/>
                  </a:cubicBezTo>
                  <a:cubicBezTo>
                    <a:pt x="2663760" y="881460"/>
                    <a:pt x="2654235" y="920512"/>
                    <a:pt x="2640900" y="957660"/>
                  </a:cubicBezTo>
                  <a:cubicBezTo>
                    <a:pt x="2629470" y="987187"/>
                    <a:pt x="2632328" y="1010047"/>
                    <a:pt x="2656140" y="1031955"/>
                  </a:cubicBezTo>
                  <a:cubicBezTo>
                    <a:pt x="2667570" y="1042432"/>
                    <a:pt x="2675190" y="1057672"/>
                    <a:pt x="2680905" y="1071960"/>
                  </a:cubicBezTo>
                  <a:cubicBezTo>
                    <a:pt x="2683763" y="1081485"/>
                    <a:pt x="2681858" y="1095772"/>
                    <a:pt x="2676143" y="1104345"/>
                  </a:cubicBezTo>
                  <a:cubicBezTo>
                    <a:pt x="2672333" y="1109107"/>
                    <a:pt x="2656140" y="1109107"/>
                    <a:pt x="2647568" y="1105297"/>
                  </a:cubicBezTo>
                  <a:cubicBezTo>
                    <a:pt x="2631375" y="1098630"/>
                    <a:pt x="2616135" y="1088152"/>
                    <a:pt x="2600895" y="1078627"/>
                  </a:cubicBezTo>
                  <a:cubicBezTo>
                    <a:pt x="2587560" y="1070055"/>
                    <a:pt x="2580893" y="1073865"/>
                    <a:pt x="2576130" y="1087200"/>
                  </a:cubicBezTo>
                  <a:cubicBezTo>
                    <a:pt x="2567558" y="1114822"/>
                    <a:pt x="2551365" y="1135777"/>
                    <a:pt x="2528505" y="1153875"/>
                  </a:cubicBezTo>
                  <a:cubicBezTo>
                    <a:pt x="2510408" y="1168162"/>
                    <a:pt x="2496120" y="1166257"/>
                    <a:pt x="2481833" y="1149112"/>
                  </a:cubicBezTo>
                  <a:cubicBezTo>
                    <a:pt x="2464688" y="1130062"/>
                    <a:pt x="2458973" y="1106250"/>
                    <a:pt x="2462783" y="1081485"/>
                  </a:cubicBezTo>
                  <a:cubicBezTo>
                    <a:pt x="2477070" y="990045"/>
                    <a:pt x="2492310" y="899557"/>
                    <a:pt x="2506598" y="809070"/>
                  </a:cubicBezTo>
                  <a:cubicBezTo>
                    <a:pt x="2509455" y="792877"/>
                    <a:pt x="2518028" y="784305"/>
                    <a:pt x="2533268" y="782400"/>
                  </a:cubicBezTo>
                  <a:cubicBezTo>
                    <a:pt x="2563748" y="779542"/>
                    <a:pt x="2580893" y="763350"/>
                    <a:pt x="2587560" y="733822"/>
                  </a:cubicBezTo>
                  <a:cubicBezTo>
                    <a:pt x="2590418" y="721440"/>
                    <a:pt x="2598038" y="710962"/>
                    <a:pt x="2599943" y="699532"/>
                  </a:cubicBezTo>
                  <a:cubicBezTo>
                    <a:pt x="2600895" y="693817"/>
                    <a:pt x="2599943" y="683340"/>
                    <a:pt x="2595180" y="680482"/>
                  </a:cubicBezTo>
                  <a:cubicBezTo>
                    <a:pt x="2591370" y="677625"/>
                    <a:pt x="2579940" y="677625"/>
                    <a:pt x="2575178" y="681435"/>
                  </a:cubicBezTo>
                  <a:cubicBezTo>
                    <a:pt x="2532315" y="719535"/>
                    <a:pt x="2485643" y="753825"/>
                    <a:pt x="2448495" y="796687"/>
                  </a:cubicBezTo>
                  <a:cubicBezTo>
                    <a:pt x="2373248" y="883365"/>
                    <a:pt x="2315145" y="982425"/>
                    <a:pt x="2255138" y="1079580"/>
                  </a:cubicBezTo>
                  <a:cubicBezTo>
                    <a:pt x="2248470" y="1091010"/>
                    <a:pt x="2238945" y="1102440"/>
                    <a:pt x="2228468" y="1111012"/>
                  </a:cubicBezTo>
                  <a:cubicBezTo>
                    <a:pt x="2221800" y="1115775"/>
                    <a:pt x="2208465" y="1118632"/>
                    <a:pt x="2202750" y="1114822"/>
                  </a:cubicBezTo>
                  <a:cubicBezTo>
                    <a:pt x="2196083" y="1111012"/>
                    <a:pt x="2191320" y="1099582"/>
                    <a:pt x="2190368" y="1091010"/>
                  </a:cubicBezTo>
                  <a:cubicBezTo>
                    <a:pt x="2189415" y="1082437"/>
                    <a:pt x="2193225" y="1072912"/>
                    <a:pt x="2197988" y="1066245"/>
                  </a:cubicBezTo>
                  <a:cubicBezTo>
                    <a:pt x="2260853" y="965280"/>
                    <a:pt x="2322765" y="865267"/>
                    <a:pt x="2387535" y="765255"/>
                  </a:cubicBezTo>
                  <a:cubicBezTo>
                    <a:pt x="2408490" y="733822"/>
                    <a:pt x="2435160" y="706200"/>
                    <a:pt x="2459925" y="677625"/>
                  </a:cubicBezTo>
                  <a:cubicBezTo>
                    <a:pt x="2474213" y="661432"/>
                    <a:pt x="2473260" y="656670"/>
                    <a:pt x="2452305" y="650955"/>
                  </a:cubicBezTo>
                  <a:cubicBezTo>
                    <a:pt x="2420873" y="641430"/>
                    <a:pt x="2415158" y="630952"/>
                    <a:pt x="2424683" y="599520"/>
                  </a:cubicBezTo>
                  <a:cubicBezTo>
                    <a:pt x="2437065" y="557610"/>
                    <a:pt x="2451353" y="517605"/>
                    <a:pt x="2478975" y="482362"/>
                  </a:cubicBezTo>
                  <a:cubicBezTo>
                    <a:pt x="2496120" y="461407"/>
                    <a:pt x="2490405" y="440452"/>
                    <a:pt x="2484690" y="417592"/>
                  </a:cubicBezTo>
                  <a:cubicBezTo>
                    <a:pt x="2479928" y="421402"/>
                    <a:pt x="2478023" y="422355"/>
                    <a:pt x="2476118" y="423307"/>
                  </a:cubicBezTo>
                  <a:cubicBezTo>
                    <a:pt x="2464688" y="430927"/>
                    <a:pt x="2445638" y="448072"/>
                    <a:pt x="2442780" y="445215"/>
                  </a:cubicBezTo>
                  <a:cubicBezTo>
                    <a:pt x="2425635" y="429975"/>
                    <a:pt x="2410395" y="410925"/>
                    <a:pt x="2397060" y="391875"/>
                  </a:cubicBezTo>
                  <a:cubicBezTo>
                    <a:pt x="2394203" y="388065"/>
                    <a:pt x="2398965" y="377587"/>
                    <a:pt x="2402775" y="370920"/>
                  </a:cubicBezTo>
                  <a:cubicBezTo>
                    <a:pt x="2418015" y="338535"/>
                    <a:pt x="2436113" y="308055"/>
                    <a:pt x="2434208" y="269955"/>
                  </a:cubicBezTo>
                  <a:cubicBezTo>
                    <a:pt x="2434208" y="261382"/>
                    <a:pt x="2439923" y="249952"/>
                    <a:pt x="2446590" y="245190"/>
                  </a:cubicBezTo>
                  <a:cubicBezTo>
                    <a:pt x="2453258" y="239475"/>
                    <a:pt x="2465640" y="236617"/>
                    <a:pt x="2474213" y="238522"/>
                  </a:cubicBezTo>
                  <a:cubicBezTo>
                    <a:pt x="2479928" y="239475"/>
                    <a:pt x="2485643" y="250905"/>
                    <a:pt x="2487548" y="258525"/>
                  </a:cubicBezTo>
                  <a:cubicBezTo>
                    <a:pt x="2490405" y="266145"/>
                    <a:pt x="2487548" y="274717"/>
                    <a:pt x="2489453" y="283290"/>
                  </a:cubicBezTo>
                  <a:cubicBezTo>
                    <a:pt x="2490405" y="288052"/>
                    <a:pt x="2494215" y="294720"/>
                    <a:pt x="2498025" y="294720"/>
                  </a:cubicBezTo>
                  <a:cubicBezTo>
                    <a:pt x="2501835" y="295672"/>
                    <a:pt x="2509455" y="291862"/>
                    <a:pt x="2511360" y="289005"/>
                  </a:cubicBezTo>
                  <a:cubicBezTo>
                    <a:pt x="2518028" y="278527"/>
                    <a:pt x="2523743" y="266145"/>
                    <a:pt x="2529458" y="254715"/>
                  </a:cubicBezTo>
                  <a:cubicBezTo>
                    <a:pt x="2533268" y="247095"/>
                    <a:pt x="2535173" y="237570"/>
                    <a:pt x="2538983" y="229950"/>
                  </a:cubicBezTo>
                  <a:cubicBezTo>
                    <a:pt x="2545174" y="218044"/>
                    <a:pt x="2554699" y="211614"/>
                    <a:pt x="2564581" y="210900"/>
                  </a:cubicBezTo>
                  <a:close/>
                  <a:moveTo>
                    <a:pt x="5552693" y="164944"/>
                  </a:moveTo>
                  <a:cubicBezTo>
                    <a:pt x="5558170" y="163991"/>
                    <a:pt x="5564123" y="165182"/>
                    <a:pt x="5570790" y="168039"/>
                  </a:cubicBezTo>
                  <a:cubicBezTo>
                    <a:pt x="5580315" y="172802"/>
                    <a:pt x="5590793" y="176612"/>
                    <a:pt x="5600318" y="183279"/>
                  </a:cubicBezTo>
                  <a:cubicBezTo>
                    <a:pt x="5626035" y="201377"/>
                    <a:pt x="5651753" y="199472"/>
                    <a:pt x="5678423" y="186137"/>
                  </a:cubicBezTo>
                  <a:cubicBezTo>
                    <a:pt x="5710808" y="169944"/>
                    <a:pt x="5746050" y="173754"/>
                    <a:pt x="5767006" y="196614"/>
                  </a:cubicBezTo>
                  <a:cubicBezTo>
                    <a:pt x="5773673" y="203282"/>
                    <a:pt x="5779388" y="214712"/>
                    <a:pt x="5778435" y="223284"/>
                  </a:cubicBezTo>
                  <a:cubicBezTo>
                    <a:pt x="5774625" y="249954"/>
                    <a:pt x="5768910" y="277577"/>
                    <a:pt x="5759385" y="302342"/>
                  </a:cubicBezTo>
                  <a:cubicBezTo>
                    <a:pt x="5747956" y="332822"/>
                    <a:pt x="5731763" y="360444"/>
                    <a:pt x="5718428" y="389972"/>
                  </a:cubicBezTo>
                  <a:cubicBezTo>
                    <a:pt x="5709856" y="408069"/>
                    <a:pt x="5709856" y="424262"/>
                    <a:pt x="5720333" y="442359"/>
                  </a:cubicBezTo>
                  <a:cubicBezTo>
                    <a:pt x="5738431" y="473792"/>
                    <a:pt x="5740335" y="506177"/>
                    <a:pt x="5720333" y="540467"/>
                  </a:cubicBezTo>
                  <a:cubicBezTo>
                    <a:pt x="5707950" y="561422"/>
                    <a:pt x="5701283" y="585234"/>
                    <a:pt x="5693663" y="609047"/>
                  </a:cubicBezTo>
                  <a:cubicBezTo>
                    <a:pt x="5683185" y="643337"/>
                    <a:pt x="5667945" y="673817"/>
                    <a:pt x="5640323" y="698582"/>
                  </a:cubicBezTo>
                  <a:cubicBezTo>
                    <a:pt x="5606985" y="729062"/>
                    <a:pt x="5574600" y="761447"/>
                    <a:pt x="5541263" y="792879"/>
                  </a:cubicBezTo>
                  <a:cubicBezTo>
                    <a:pt x="5527928" y="805262"/>
                    <a:pt x="5528881" y="814787"/>
                    <a:pt x="5539358" y="830027"/>
                  </a:cubicBezTo>
                  <a:cubicBezTo>
                    <a:pt x="5548883" y="843362"/>
                    <a:pt x="5554598" y="860507"/>
                    <a:pt x="5557456" y="876699"/>
                  </a:cubicBezTo>
                  <a:cubicBezTo>
                    <a:pt x="5561265" y="898607"/>
                    <a:pt x="5565075" y="902417"/>
                    <a:pt x="5586983" y="903369"/>
                  </a:cubicBezTo>
                  <a:cubicBezTo>
                    <a:pt x="5597460" y="903369"/>
                    <a:pt x="5615558" y="907179"/>
                    <a:pt x="5617463" y="913847"/>
                  </a:cubicBezTo>
                  <a:cubicBezTo>
                    <a:pt x="5621273" y="925277"/>
                    <a:pt x="5621273" y="944327"/>
                    <a:pt x="5614606" y="951947"/>
                  </a:cubicBezTo>
                  <a:cubicBezTo>
                    <a:pt x="5593650" y="973854"/>
                    <a:pt x="5598413" y="989094"/>
                    <a:pt x="5615558" y="1010049"/>
                  </a:cubicBezTo>
                  <a:cubicBezTo>
                    <a:pt x="5638418" y="1039577"/>
                    <a:pt x="5630798" y="1108157"/>
                    <a:pt x="5605081" y="1139589"/>
                  </a:cubicBezTo>
                  <a:cubicBezTo>
                    <a:pt x="5566981" y="1186262"/>
                    <a:pt x="5512688" y="1199597"/>
                    <a:pt x="5456490" y="1175784"/>
                  </a:cubicBezTo>
                  <a:cubicBezTo>
                    <a:pt x="5433631" y="1166259"/>
                    <a:pt x="5423153" y="1142447"/>
                    <a:pt x="5434583" y="1119587"/>
                  </a:cubicBezTo>
                  <a:cubicBezTo>
                    <a:pt x="5451728" y="1083392"/>
                    <a:pt x="5469825" y="1048149"/>
                    <a:pt x="5489828" y="1012907"/>
                  </a:cubicBezTo>
                  <a:cubicBezTo>
                    <a:pt x="5509831" y="978617"/>
                    <a:pt x="5512688" y="942422"/>
                    <a:pt x="5505068" y="905274"/>
                  </a:cubicBezTo>
                  <a:cubicBezTo>
                    <a:pt x="5503163" y="894797"/>
                    <a:pt x="5493638" y="885272"/>
                    <a:pt x="5486970" y="875747"/>
                  </a:cubicBezTo>
                  <a:cubicBezTo>
                    <a:pt x="5481256" y="869079"/>
                    <a:pt x="5473635" y="863364"/>
                    <a:pt x="5467920" y="856697"/>
                  </a:cubicBezTo>
                  <a:cubicBezTo>
                    <a:pt x="5446013" y="831932"/>
                    <a:pt x="5446965" y="826217"/>
                    <a:pt x="5468873" y="801452"/>
                  </a:cubicBezTo>
                  <a:cubicBezTo>
                    <a:pt x="5511735" y="753827"/>
                    <a:pt x="5564123" y="713822"/>
                    <a:pt x="5593650" y="655719"/>
                  </a:cubicBezTo>
                  <a:cubicBezTo>
                    <a:pt x="5607938" y="628097"/>
                    <a:pt x="5617463" y="597617"/>
                    <a:pt x="5627940" y="568089"/>
                  </a:cubicBezTo>
                  <a:cubicBezTo>
                    <a:pt x="5629845" y="562374"/>
                    <a:pt x="5628893" y="553802"/>
                    <a:pt x="5626988" y="548087"/>
                  </a:cubicBezTo>
                  <a:cubicBezTo>
                    <a:pt x="5622225" y="536657"/>
                    <a:pt x="5613653" y="533799"/>
                    <a:pt x="5606033" y="545229"/>
                  </a:cubicBezTo>
                  <a:cubicBezTo>
                    <a:pt x="5601270" y="550944"/>
                    <a:pt x="5598413" y="558564"/>
                    <a:pt x="5594603" y="565232"/>
                  </a:cubicBezTo>
                  <a:cubicBezTo>
                    <a:pt x="5568885" y="612857"/>
                    <a:pt x="5527928" y="647147"/>
                    <a:pt x="5486018" y="679532"/>
                  </a:cubicBezTo>
                  <a:cubicBezTo>
                    <a:pt x="5460300" y="699534"/>
                    <a:pt x="5437440" y="724299"/>
                    <a:pt x="5413628" y="747159"/>
                  </a:cubicBezTo>
                  <a:cubicBezTo>
                    <a:pt x="5380290" y="777639"/>
                    <a:pt x="5346953" y="809072"/>
                    <a:pt x="5313615" y="839552"/>
                  </a:cubicBezTo>
                  <a:cubicBezTo>
                    <a:pt x="5311710" y="841457"/>
                    <a:pt x="5308853" y="843362"/>
                    <a:pt x="5306948" y="844314"/>
                  </a:cubicBezTo>
                  <a:cubicBezTo>
                    <a:pt x="5290756" y="851934"/>
                    <a:pt x="5272658" y="860507"/>
                    <a:pt x="5259323" y="844314"/>
                  </a:cubicBezTo>
                  <a:cubicBezTo>
                    <a:pt x="5245988" y="830027"/>
                    <a:pt x="5254560" y="812882"/>
                    <a:pt x="5265990" y="799547"/>
                  </a:cubicBezTo>
                  <a:cubicBezTo>
                    <a:pt x="5285040" y="778592"/>
                    <a:pt x="5304090" y="758589"/>
                    <a:pt x="5324093" y="738587"/>
                  </a:cubicBezTo>
                  <a:cubicBezTo>
                    <a:pt x="5383148" y="678579"/>
                    <a:pt x="5443156" y="619524"/>
                    <a:pt x="5503163" y="560469"/>
                  </a:cubicBezTo>
                  <a:cubicBezTo>
                    <a:pt x="5518403" y="545229"/>
                    <a:pt x="5525070" y="526179"/>
                    <a:pt x="5525070" y="504272"/>
                  </a:cubicBezTo>
                  <a:cubicBezTo>
                    <a:pt x="5525070" y="493794"/>
                    <a:pt x="5522213" y="488079"/>
                    <a:pt x="5508878" y="489984"/>
                  </a:cubicBezTo>
                  <a:cubicBezTo>
                    <a:pt x="5480303" y="494747"/>
                    <a:pt x="5478398" y="492842"/>
                    <a:pt x="5467920" y="466172"/>
                  </a:cubicBezTo>
                  <a:cubicBezTo>
                    <a:pt x="5448870" y="418547"/>
                    <a:pt x="5430773" y="369969"/>
                    <a:pt x="5410770" y="322344"/>
                  </a:cubicBezTo>
                  <a:cubicBezTo>
                    <a:pt x="5404103" y="306152"/>
                    <a:pt x="5394578" y="290912"/>
                    <a:pt x="5386006" y="274719"/>
                  </a:cubicBezTo>
                  <a:cubicBezTo>
                    <a:pt x="5378385" y="259479"/>
                    <a:pt x="5367908" y="243287"/>
                    <a:pt x="5386006" y="230904"/>
                  </a:cubicBezTo>
                  <a:cubicBezTo>
                    <a:pt x="5404103" y="218522"/>
                    <a:pt x="5415533" y="234714"/>
                    <a:pt x="5425058" y="246144"/>
                  </a:cubicBezTo>
                  <a:cubicBezTo>
                    <a:pt x="5435535" y="258527"/>
                    <a:pt x="5443156" y="273767"/>
                    <a:pt x="5450775" y="288054"/>
                  </a:cubicBezTo>
                  <a:cubicBezTo>
                    <a:pt x="5462206" y="320439"/>
                    <a:pt x="5477445" y="352824"/>
                    <a:pt x="5493638" y="385209"/>
                  </a:cubicBezTo>
                  <a:cubicBezTo>
                    <a:pt x="5520308" y="342347"/>
                    <a:pt x="5546025" y="301389"/>
                    <a:pt x="5572695" y="259479"/>
                  </a:cubicBezTo>
                  <a:cubicBezTo>
                    <a:pt x="5561265" y="258527"/>
                    <a:pt x="5548883" y="257574"/>
                    <a:pt x="5536500" y="257574"/>
                  </a:cubicBezTo>
                  <a:cubicBezTo>
                    <a:pt x="5518403" y="257574"/>
                    <a:pt x="5506973" y="247097"/>
                    <a:pt x="5499353" y="231857"/>
                  </a:cubicBezTo>
                  <a:cubicBezTo>
                    <a:pt x="5492685" y="218522"/>
                    <a:pt x="5493638" y="207092"/>
                    <a:pt x="5508878" y="198519"/>
                  </a:cubicBezTo>
                  <a:cubicBezTo>
                    <a:pt x="5519356" y="192804"/>
                    <a:pt x="5528881" y="184232"/>
                    <a:pt x="5537453" y="174707"/>
                  </a:cubicBezTo>
                  <a:cubicBezTo>
                    <a:pt x="5542215" y="168992"/>
                    <a:pt x="5547216" y="165896"/>
                    <a:pt x="5552693" y="164944"/>
                  </a:cubicBezTo>
                  <a:close/>
                  <a:moveTo>
                    <a:pt x="3677222" y="147084"/>
                  </a:moveTo>
                  <a:cubicBezTo>
                    <a:pt x="3693414" y="148036"/>
                    <a:pt x="3706749" y="160419"/>
                    <a:pt x="3707702" y="178516"/>
                  </a:cubicBezTo>
                  <a:cubicBezTo>
                    <a:pt x="3709607" y="204234"/>
                    <a:pt x="3709607" y="228999"/>
                    <a:pt x="3711511" y="254716"/>
                  </a:cubicBezTo>
                  <a:cubicBezTo>
                    <a:pt x="3711511" y="258526"/>
                    <a:pt x="3712464" y="262336"/>
                    <a:pt x="3713417" y="270909"/>
                  </a:cubicBezTo>
                  <a:cubicBezTo>
                    <a:pt x="3724847" y="265194"/>
                    <a:pt x="3734372" y="260431"/>
                    <a:pt x="3743897" y="256621"/>
                  </a:cubicBezTo>
                  <a:cubicBezTo>
                    <a:pt x="3765804" y="246144"/>
                    <a:pt x="3786759" y="234714"/>
                    <a:pt x="3809619" y="226141"/>
                  </a:cubicBezTo>
                  <a:cubicBezTo>
                    <a:pt x="3827717" y="219474"/>
                    <a:pt x="3844861" y="223284"/>
                    <a:pt x="3857244" y="240429"/>
                  </a:cubicBezTo>
                  <a:cubicBezTo>
                    <a:pt x="3869627" y="257574"/>
                    <a:pt x="3869627" y="276624"/>
                    <a:pt x="3858197" y="292816"/>
                  </a:cubicBezTo>
                  <a:cubicBezTo>
                    <a:pt x="3842004" y="313771"/>
                    <a:pt x="3822002" y="332821"/>
                    <a:pt x="3801999" y="350919"/>
                  </a:cubicBezTo>
                  <a:cubicBezTo>
                    <a:pt x="3773424" y="376636"/>
                    <a:pt x="3742944" y="401401"/>
                    <a:pt x="3712464" y="427119"/>
                  </a:cubicBezTo>
                  <a:cubicBezTo>
                    <a:pt x="3710559" y="432834"/>
                    <a:pt x="3711511" y="434739"/>
                    <a:pt x="3712464" y="435691"/>
                  </a:cubicBezTo>
                  <a:cubicBezTo>
                    <a:pt x="3716274" y="435691"/>
                    <a:pt x="3721036" y="435691"/>
                    <a:pt x="3724847" y="435691"/>
                  </a:cubicBezTo>
                  <a:cubicBezTo>
                    <a:pt x="3744849" y="433786"/>
                    <a:pt x="3762947" y="435691"/>
                    <a:pt x="3772472" y="456646"/>
                  </a:cubicBezTo>
                  <a:cubicBezTo>
                    <a:pt x="3782949" y="479506"/>
                    <a:pt x="3781044" y="503319"/>
                    <a:pt x="3766757" y="523321"/>
                  </a:cubicBezTo>
                  <a:cubicBezTo>
                    <a:pt x="3752469" y="544276"/>
                    <a:pt x="3734372" y="562374"/>
                    <a:pt x="3718179" y="581424"/>
                  </a:cubicBezTo>
                  <a:cubicBezTo>
                    <a:pt x="3716274" y="579519"/>
                    <a:pt x="3714369" y="578566"/>
                    <a:pt x="3712464" y="576661"/>
                  </a:cubicBezTo>
                  <a:cubicBezTo>
                    <a:pt x="3718179" y="584281"/>
                    <a:pt x="3724847" y="590949"/>
                    <a:pt x="3730561" y="598569"/>
                  </a:cubicBezTo>
                  <a:cubicBezTo>
                    <a:pt x="3748659" y="622381"/>
                    <a:pt x="3748659" y="637621"/>
                    <a:pt x="3732467" y="662386"/>
                  </a:cubicBezTo>
                  <a:cubicBezTo>
                    <a:pt x="3726752" y="671911"/>
                    <a:pt x="3721036" y="685246"/>
                    <a:pt x="3722942" y="695724"/>
                  </a:cubicBezTo>
                  <a:cubicBezTo>
                    <a:pt x="3730561" y="772876"/>
                    <a:pt x="3716274" y="845266"/>
                    <a:pt x="3673411" y="910036"/>
                  </a:cubicBezTo>
                  <a:cubicBezTo>
                    <a:pt x="3658172" y="932896"/>
                    <a:pt x="3659124" y="958614"/>
                    <a:pt x="3663886" y="983379"/>
                  </a:cubicBezTo>
                  <a:cubicBezTo>
                    <a:pt x="3666744" y="1000524"/>
                    <a:pt x="3676269" y="1008144"/>
                    <a:pt x="3694367" y="1011954"/>
                  </a:cubicBezTo>
                  <a:cubicBezTo>
                    <a:pt x="3712464" y="1015764"/>
                    <a:pt x="3731514" y="1023384"/>
                    <a:pt x="3746754" y="1033861"/>
                  </a:cubicBezTo>
                  <a:cubicBezTo>
                    <a:pt x="3781997" y="1056721"/>
                    <a:pt x="3781044" y="1097679"/>
                    <a:pt x="3770567" y="1130064"/>
                  </a:cubicBezTo>
                  <a:cubicBezTo>
                    <a:pt x="3768661" y="1136731"/>
                    <a:pt x="3758184" y="1145304"/>
                    <a:pt x="3751517" y="1145304"/>
                  </a:cubicBezTo>
                  <a:cubicBezTo>
                    <a:pt x="3744849" y="1145304"/>
                    <a:pt x="3735324" y="1138636"/>
                    <a:pt x="3730561" y="1131969"/>
                  </a:cubicBezTo>
                  <a:cubicBezTo>
                    <a:pt x="3723894" y="1122444"/>
                    <a:pt x="3722942" y="1109109"/>
                    <a:pt x="3715322" y="1100536"/>
                  </a:cubicBezTo>
                  <a:cubicBezTo>
                    <a:pt x="3709607" y="1093869"/>
                    <a:pt x="3698177" y="1090059"/>
                    <a:pt x="3689604" y="1088154"/>
                  </a:cubicBezTo>
                  <a:cubicBezTo>
                    <a:pt x="3687699" y="1088154"/>
                    <a:pt x="3681032" y="1099584"/>
                    <a:pt x="3679127" y="1106251"/>
                  </a:cubicBezTo>
                  <a:cubicBezTo>
                    <a:pt x="3669602" y="1133874"/>
                    <a:pt x="3662934" y="1163401"/>
                    <a:pt x="3652457" y="1191024"/>
                  </a:cubicBezTo>
                  <a:cubicBezTo>
                    <a:pt x="3647694" y="1203406"/>
                    <a:pt x="3638169" y="1214836"/>
                    <a:pt x="3627692" y="1223409"/>
                  </a:cubicBezTo>
                  <a:cubicBezTo>
                    <a:pt x="3608642" y="1239601"/>
                    <a:pt x="3587686" y="1237696"/>
                    <a:pt x="3569589" y="1220551"/>
                  </a:cubicBezTo>
                  <a:cubicBezTo>
                    <a:pt x="3541967" y="1193881"/>
                    <a:pt x="3538157" y="1159591"/>
                    <a:pt x="3548634" y="1125301"/>
                  </a:cubicBezTo>
                  <a:cubicBezTo>
                    <a:pt x="3553397" y="1108156"/>
                    <a:pt x="3565779" y="1092916"/>
                    <a:pt x="3573399" y="1075771"/>
                  </a:cubicBezTo>
                  <a:cubicBezTo>
                    <a:pt x="3579114" y="1063389"/>
                    <a:pt x="3584829" y="1050054"/>
                    <a:pt x="3592449" y="1032909"/>
                  </a:cubicBezTo>
                  <a:cubicBezTo>
                    <a:pt x="3579114" y="1034814"/>
                    <a:pt x="3572447" y="1033861"/>
                    <a:pt x="3566732" y="1035766"/>
                  </a:cubicBezTo>
                  <a:cubicBezTo>
                    <a:pt x="3535299" y="1047196"/>
                    <a:pt x="3512439" y="1039576"/>
                    <a:pt x="3503867" y="1007191"/>
                  </a:cubicBezTo>
                  <a:cubicBezTo>
                    <a:pt x="3497199" y="982426"/>
                    <a:pt x="3495294" y="954804"/>
                    <a:pt x="3499104" y="930039"/>
                  </a:cubicBezTo>
                  <a:cubicBezTo>
                    <a:pt x="3507677" y="881461"/>
                    <a:pt x="3532442" y="838599"/>
                    <a:pt x="3566732" y="802404"/>
                  </a:cubicBezTo>
                  <a:cubicBezTo>
                    <a:pt x="3574352" y="794784"/>
                    <a:pt x="3577209" y="782401"/>
                    <a:pt x="3581972" y="771924"/>
                  </a:cubicBezTo>
                  <a:cubicBezTo>
                    <a:pt x="3570542" y="775734"/>
                    <a:pt x="3560064" y="780496"/>
                    <a:pt x="3548634" y="782401"/>
                  </a:cubicBezTo>
                  <a:cubicBezTo>
                    <a:pt x="3533394" y="785259"/>
                    <a:pt x="3518154" y="788116"/>
                    <a:pt x="3503867" y="785259"/>
                  </a:cubicBezTo>
                  <a:cubicBezTo>
                    <a:pt x="3489579" y="782401"/>
                    <a:pt x="3485769" y="767161"/>
                    <a:pt x="3492436" y="754779"/>
                  </a:cubicBezTo>
                  <a:cubicBezTo>
                    <a:pt x="3499104" y="739539"/>
                    <a:pt x="3507677" y="725251"/>
                    <a:pt x="3518154" y="712869"/>
                  </a:cubicBezTo>
                  <a:cubicBezTo>
                    <a:pt x="3535299" y="690961"/>
                    <a:pt x="3555302" y="670006"/>
                    <a:pt x="3573399" y="648099"/>
                  </a:cubicBezTo>
                  <a:cubicBezTo>
                    <a:pt x="3579114" y="641431"/>
                    <a:pt x="3583877" y="634764"/>
                    <a:pt x="3587686" y="628096"/>
                  </a:cubicBezTo>
                  <a:cubicBezTo>
                    <a:pt x="3590544" y="621429"/>
                    <a:pt x="3590544" y="613809"/>
                    <a:pt x="3592449" y="606189"/>
                  </a:cubicBezTo>
                  <a:cubicBezTo>
                    <a:pt x="3585782" y="605236"/>
                    <a:pt x="3578161" y="602379"/>
                    <a:pt x="3571494" y="603331"/>
                  </a:cubicBezTo>
                  <a:cubicBezTo>
                    <a:pt x="3547682" y="606189"/>
                    <a:pt x="3523869" y="609999"/>
                    <a:pt x="3500057" y="614761"/>
                  </a:cubicBezTo>
                  <a:cubicBezTo>
                    <a:pt x="3465767" y="621429"/>
                    <a:pt x="3436239" y="635716"/>
                    <a:pt x="3409569" y="657624"/>
                  </a:cubicBezTo>
                  <a:cubicBezTo>
                    <a:pt x="3375279" y="686199"/>
                    <a:pt x="3339084" y="713821"/>
                    <a:pt x="3302889" y="740491"/>
                  </a:cubicBezTo>
                  <a:cubicBezTo>
                    <a:pt x="3292411" y="748111"/>
                    <a:pt x="3280029" y="752874"/>
                    <a:pt x="3267647" y="754779"/>
                  </a:cubicBezTo>
                  <a:cubicBezTo>
                    <a:pt x="3251454" y="757636"/>
                    <a:pt x="3242882" y="746206"/>
                    <a:pt x="3250502" y="731919"/>
                  </a:cubicBezTo>
                  <a:cubicBezTo>
                    <a:pt x="3257169" y="718584"/>
                    <a:pt x="3266694" y="705249"/>
                    <a:pt x="3278124" y="695724"/>
                  </a:cubicBezTo>
                  <a:cubicBezTo>
                    <a:pt x="3327654" y="655719"/>
                    <a:pt x="3377184" y="616666"/>
                    <a:pt x="3427667" y="576661"/>
                  </a:cubicBezTo>
                  <a:cubicBezTo>
                    <a:pt x="3439097" y="568089"/>
                    <a:pt x="3450527" y="557611"/>
                    <a:pt x="3462909" y="550944"/>
                  </a:cubicBezTo>
                  <a:cubicBezTo>
                    <a:pt x="3500057" y="529036"/>
                    <a:pt x="3499104" y="494746"/>
                    <a:pt x="3495294" y="455694"/>
                  </a:cubicBezTo>
                  <a:cubicBezTo>
                    <a:pt x="3459099" y="469981"/>
                    <a:pt x="3423857" y="483316"/>
                    <a:pt x="3389567" y="496651"/>
                  </a:cubicBezTo>
                  <a:cubicBezTo>
                    <a:pt x="3359086" y="509034"/>
                    <a:pt x="3342894" y="505224"/>
                    <a:pt x="3335274" y="486174"/>
                  </a:cubicBezTo>
                  <a:cubicBezTo>
                    <a:pt x="3328607" y="469029"/>
                    <a:pt x="3340036" y="454741"/>
                    <a:pt x="3369564" y="443311"/>
                  </a:cubicBezTo>
                  <a:cubicBezTo>
                    <a:pt x="3404807" y="429976"/>
                    <a:pt x="3441954" y="417594"/>
                    <a:pt x="3476244" y="402354"/>
                  </a:cubicBezTo>
                  <a:cubicBezTo>
                    <a:pt x="3489579" y="396639"/>
                    <a:pt x="3503867" y="384256"/>
                    <a:pt x="3508629" y="370921"/>
                  </a:cubicBezTo>
                  <a:cubicBezTo>
                    <a:pt x="3525774" y="326154"/>
                    <a:pt x="3539109" y="279481"/>
                    <a:pt x="3553397" y="234714"/>
                  </a:cubicBezTo>
                  <a:cubicBezTo>
                    <a:pt x="3558159" y="221379"/>
                    <a:pt x="3560064" y="206139"/>
                    <a:pt x="3567684" y="193756"/>
                  </a:cubicBezTo>
                  <a:cubicBezTo>
                    <a:pt x="3572447" y="185184"/>
                    <a:pt x="3587686" y="174706"/>
                    <a:pt x="3593402" y="176611"/>
                  </a:cubicBezTo>
                  <a:cubicBezTo>
                    <a:pt x="3601974" y="179469"/>
                    <a:pt x="3613404" y="192804"/>
                    <a:pt x="3613404" y="202329"/>
                  </a:cubicBezTo>
                  <a:cubicBezTo>
                    <a:pt x="3615309" y="225189"/>
                    <a:pt x="3610547" y="249001"/>
                    <a:pt x="3609594" y="271861"/>
                  </a:cubicBezTo>
                  <a:cubicBezTo>
                    <a:pt x="3608642" y="286149"/>
                    <a:pt x="3607689" y="300436"/>
                    <a:pt x="3605784" y="313771"/>
                  </a:cubicBezTo>
                  <a:cubicBezTo>
                    <a:pt x="3607689" y="314724"/>
                    <a:pt x="3609594" y="315676"/>
                    <a:pt x="3611499" y="315676"/>
                  </a:cubicBezTo>
                  <a:cubicBezTo>
                    <a:pt x="3615309" y="310914"/>
                    <a:pt x="3620072" y="307104"/>
                    <a:pt x="3622929" y="301389"/>
                  </a:cubicBezTo>
                  <a:cubicBezTo>
                    <a:pt x="3638169" y="270909"/>
                    <a:pt x="3650552" y="240429"/>
                    <a:pt x="3649599" y="205186"/>
                  </a:cubicBezTo>
                  <a:cubicBezTo>
                    <a:pt x="3649599" y="195661"/>
                    <a:pt x="3650552" y="186136"/>
                    <a:pt x="3651504" y="176611"/>
                  </a:cubicBezTo>
                  <a:cubicBezTo>
                    <a:pt x="3653409" y="160419"/>
                    <a:pt x="3660077" y="146131"/>
                    <a:pt x="3677222" y="147084"/>
                  </a:cubicBezTo>
                  <a:close/>
                  <a:moveTo>
                    <a:pt x="779716" y="398"/>
                  </a:moveTo>
                  <a:cubicBezTo>
                    <a:pt x="817816" y="2302"/>
                    <a:pt x="828293" y="20400"/>
                    <a:pt x="809243" y="51832"/>
                  </a:cubicBezTo>
                  <a:cubicBezTo>
                    <a:pt x="791146" y="80408"/>
                    <a:pt x="770191" y="108983"/>
                    <a:pt x="745426" y="132795"/>
                  </a:cubicBezTo>
                  <a:cubicBezTo>
                    <a:pt x="683513" y="193755"/>
                    <a:pt x="618743" y="251858"/>
                    <a:pt x="554926" y="310913"/>
                  </a:cubicBezTo>
                  <a:cubicBezTo>
                    <a:pt x="393001" y="461408"/>
                    <a:pt x="261556" y="635715"/>
                    <a:pt x="168211" y="835740"/>
                  </a:cubicBezTo>
                  <a:cubicBezTo>
                    <a:pt x="147256" y="879555"/>
                    <a:pt x="135826" y="927180"/>
                    <a:pt x="118681" y="972900"/>
                  </a:cubicBezTo>
                  <a:cubicBezTo>
                    <a:pt x="112966" y="988140"/>
                    <a:pt x="106298" y="1003380"/>
                    <a:pt x="96773" y="1016715"/>
                  </a:cubicBezTo>
                  <a:cubicBezTo>
                    <a:pt x="84391" y="1033860"/>
                    <a:pt x="67246" y="1035765"/>
                    <a:pt x="52006" y="1021478"/>
                  </a:cubicBezTo>
                  <a:cubicBezTo>
                    <a:pt x="21526" y="991950"/>
                    <a:pt x="-4192" y="958612"/>
                    <a:pt x="571" y="911940"/>
                  </a:cubicBezTo>
                  <a:cubicBezTo>
                    <a:pt x="8191" y="830978"/>
                    <a:pt x="14858" y="749062"/>
                    <a:pt x="21526" y="667148"/>
                  </a:cubicBezTo>
                  <a:cubicBezTo>
                    <a:pt x="25336" y="622380"/>
                    <a:pt x="28193" y="576660"/>
                    <a:pt x="32003" y="531893"/>
                  </a:cubicBezTo>
                  <a:cubicBezTo>
                    <a:pt x="32956" y="521415"/>
                    <a:pt x="35813" y="509985"/>
                    <a:pt x="39623" y="500460"/>
                  </a:cubicBezTo>
                  <a:cubicBezTo>
                    <a:pt x="65341" y="423308"/>
                    <a:pt x="80581" y="345203"/>
                    <a:pt x="65341" y="263288"/>
                  </a:cubicBezTo>
                  <a:cubicBezTo>
                    <a:pt x="59626" y="232808"/>
                    <a:pt x="51053" y="203280"/>
                    <a:pt x="44386" y="173752"/>
                  </a:cubicBezTo>
                  <a:cubicBezTo>
                    <a:pt x="42481" y="167085"/>
                    <a:pt x="43433" y="160418"/>
                    <a:pt x="43433" y="152798"/>
                  </a:cubicBezTo>
                  <a:cubicBezTo>
                    <a:pt x="44386" y="131843"/>
                    <a:pt x="47243" y="109935"/>
                    <a:pt x="69151" y="100410"/>
                  </a:cubicBezTo>
                  <a:cubicBezTo>
                    <a:pt x="92011" y="90885"/>
                    <a:pt x="110108" y="105173"/>
                    <a:pt x="124396" y="119460"/>
                  </a:cubicBezTo>
                  <a:cubicBezTo>
                    <a:pt x="159638" y="152798"/>
                    <a:pt x="165353" y="197565"/>
                    <a:pt x="169163" y="242333"/>
                  </a:cubicBezTo>
                  <a:cubicBezTo>
                    <a:pt x="175831" y="318533"/>
                    <a:pt x="151066" y="388065"/>
                    <a:pt x="118681" y="454740"/>
                  </a:cubicBezTo>
                  <a:cubicBezTo>
                    <a:pt x="101536" y="489983"/>
                    <a:pt x="92011" y="526178"/>
                    <a:pt x="91058" y="563325"/>
                  </a:cubicBezTo>
                  <a:cubicBezTo>
                    <a:pt x="90106" y="620475"/>
                    <a:pt x="92011" y="676673"/>
                    <a:pt x="92963" y="733823"/>
                  </a:cubicBezTo>
                  <a:cubicBezTo>
                    <a:pt x="90106" y="750015"/>
                    <a:pt x="92011" y="767160"/>
                    <a:pt x="92963" y="789068"/>
                  </a:cubicBezTo>
                  <a:cubicBezTo>
                    <a:pt x="101536" y="778590"/>
                    <a:pt x="108203" y="771923"/>
                    <a:pt x="113918" y="764303"/>
                  </a:cubicBezTo>
                  <a:cubicBezTo>
                    <a:pt x="131063" y="737633"/>
                    <a:pt x="148208" y="710962"/>
                    <a:pt x="166306" y="684293"/>
                  </a:cubicBezTo>
                  <a:cubicBezTo>
                    <a:pt x="318706" y="454740"/>
                    <a:pt x="499681" y="248047"/>
                    <a:pt x="680656" y="41355"/>
                  </a:cubicBezTo>
                  <a:cubicBezTo>
                    <a:pt x="708278" y="9923"/>
                    <a:pt x="740663" y="-2460"/>
                    <a:pt x="779716" y="398"/>
                  </a:cubicBezTo>
                  <a:close/>
                </a:path>
              </a:pathLst>
            </a:custGeom>
            <a:solidFill>
              <a:srgbClr val="000000"/>
            </a:solidFill>
            <a:ln w="9525" cap="flat">
              <a:noFill/>
              <a:prstDash val="solid"/>
              <a:miter/>
            </a:ln>
          </p:spPr>
          <p:txBody>
            <a:bodyPr anchor="ctr"/>
            <a:lstStyle/>
            <a:p>
              <a:pPr algn="ctr"/>
              <a:endParaRPr/>
            </a:p>
          </p:txBody>
        </p:sp>
        <p:sp>
          <p:nvSpPr>
            <p:cNvPr id="20" name="ï$ľíḍé">
              <a:extLst>
                <a:ext uri="{FF2B5EF4-FFF2-40B4-BE49-F238E27FC236}">
                  <a16:creationId xmlns:a16="http://schemas.microsoft.com/office/drawing/2014/main" xmlns="" id="{D1B215E9-547A-4128-B92A-04386B025C94}"/>
                </a:ext>
              </a:extLst>
            </p:cNvPr>
            <p:cNvSpPr/>
            <p:nvPr/>
          </p:nvSpPr>
          <p:spPr>
            <a:xfrm>
              <a:off x="4446270" y="4018846"/>
              <a:ext cx="5715953" cy="209939"/>
            </a:xfrm>
            <a:custGeom>
              <a:avLst/>
              <a:gdLst>
                <a:gd name="connsiteX0" fmla="*/ 415290 w 5715953"/>
                <a:gd name="connsiteY0" fmla="*/ 113099 h 209939"/>
                <a:gd name="connsiteX1" fmla="*/ 415290 w 5715953"/>
                <a:gd name="connsiteY1" fmla="*/ 113100 h 209939"/>
                <a:gd name="connsiteX2" fmla="*/ 415290 w 5715953"/>
                <a:gd name="connsiteY2" fmla="*/ 179775 h 209939"/>
                <a:gd name="connsiteX3" fmla="*/ 480060 w 5715953"/>
                <a:gd name="connsiteY3" fmla="*/ 179775 h 209939"/>
                <a:gd name="connsiteX4" fmla="*/ 503754 w 5715953"/>
                <a:gd name="connsiteY4" fmla="*/ 169893 h 209939"/>
                <a:gd name="connsiteX5" fmla="*/ 504062 w 5715953"/>
                <a:gd name="connsiteY5" fmla="*/ 169061 h 209939"/>
                <a:gd name="connsiteX6" fmla="*/ 504349 w 5715953"/>
                <a:gd name="connsiteY6" fmla="*/ 168940 h 209939"/>
                <a:gd name="connsiteX7" fmla="*/ 513397 w 5715953"/>
                <a:gd name="connsiteY7" fmla="*/ 145484 h 209939"/>
                <a:gd name="connsiteX8" fmla="*/ 481012 w 5715953"/>
                <a:gd name="connsiteY8" fmla="*/ 113099 h 209939"/>
                <a:gd name="connsiteX9" fmla="*/ 415290 w 5715953"/>
                <a:gd name="connsiteY9" fmla="*/ 113099 h 209939"/>
                <a:gd name="connsiteX10" fmla="*/ 3348991 w 5715953"/>
                <a:gd name="connsiteY10" fmla="*/ 34994 h 209939"/>
                <a:gd name="connsiteX11" fmla="*/ 3348991 w 5715953"/>
                <a:gd name="connsiteY11" fmla="*/ 34996 h 209939"/>
                <a:gd name="connsiteX12" fmla="*/ 3348990 w 5715953"/>
                <a:gd name="connsiteY12" fmla="*/ 34995 h 209939"/>
                <a:gd name="connsiteX13" fmla="*/ 3329348 w 5715953"/>
                <a:gd name="connsiteY13" fmla="*/ 90239 h 209939"/>
                <a:gd name="connsiteX14" fmla="*/ 3318510 w 5715953"/>
                <a:gd name="connsiteY14" fmla="*/ 120719 h 209939"/>
                <a:gd name="connsiteX15" fmla="*/ 3318511 w 5715953"/>
                <a:gd name="connsiteY15" fmla="*/ 120719 h 209939"/>
                <a:gd name="connsiteX16" fmla="*/ 3318510 w 5715953"/>
                <a:gd name="connsiteY16" fmla="*/ 120720 h 209939"/>
                <a:gd name="connsiteX17" fmla="*/ 3378517 w 5715953"/>
                <a:gd name="connsiteY17" fmla="*/ 120720 h 209939"/>
                <a:gd name="connsiteX18" fmla="*/ 3378517 w 5715953"/>
                <a:gd name="connsiteY18" fmla="*/ 120719 h 209939"/>
                <a:gd name="connsiteX19" fmla="*/ 3378518 w 5715953"/>
                <a:gd name="connsiteY19" fmla="*/ 120719 h 209939"/>
                <a:gd name="connsiteX20" fmla="*/ 3348991 w 5715953"/>
                <a:gd name="connsiteY20" fmla="*/ 34994 h 209939"/>
                <a:gd name="connsiteX21" fmla="*/ 1537336 w 5715953"/>
                <a:gd name="connsiteY21" fmla="*/ 34994 h 209939"/>
                <a:gd name="connsiteX22" fmla="*/ 1505904 w 5715953"/>
                <a:gd name="connsiteY22" fmla="*/ 121671 h 209939"/>
                <a:gd name="connsiteX23" fmla="*/ 1565911 w 5715953"/>
                <a:gd name="connsiteY23" fmla="*/ 121671 h 209939"/>
                <a:gd name="connsiteX24" fmla="*/ 1537336 w 5715953"/>
                <a:gd name="connsiteY24" fmla="*/ 34994 h 209939"/>
                <a:gd name="connsiteX25" fmla="*/ 1912621 w 5715953"/>
                <a:gd name="connsiteY25" fmla="*/ 27375 h 209939"/>
                <a:gd name="connsiteX26" fmla="*/ 1899287 w 5715953"/>
                <a:gd name="connsiteY26" fmla="*/ 35114 h 209939"/>
                <a:gd name="connsiteX27" fmla="*/ 1899313 w 5715953"/>
                <a:gd name="connsiteY27" fmla="*/ 35515 h 209939"/>
                <a:gd name="connsiteX28" fmla="*/ 1898929 w 5715953"/>
                <a:gd name="connsiteY28" fmla="*/ 36066 h 209939"/>
                <a:gd name="connsiteX29" fmla="*/ 1900208 w 5715953"/>
                <a:gd name="connsiteY29" fmla="*/ 49910 h 209939"/>
                <a:gd name="connsiteX30" fmla="*/ 1900143 w 5715953"/>
                <a:gd name="connsiteY30" fmla="*/ 51223 h 209939"/>
                <a:gd name="connsiteX31" fmla="*/ 1898438 w 5715953"/>
                <a:gd name="connsiteY31" fmla="*/ 68929 h 209939"/>
                <a:gd name="connsiteX32" fmla="*/ 1897381 w 5715953"/>
                <a:gd name="connsiteY32" fmla="*/ 75238 h 209939"/>
                <a:gd name="connsiteX33" fmla="*/ 1899435 w 5715953"/>
                <a:gd name="connsiteY33" fmla="*/ 86787 h 209939"/>
                <a:gd name="connsiteX34" fmla="*/ 1899691 w 5715953"/>
                <a:gd name="connsiteY34" fmla="*/ 86939 h 209939"/>
                <a:gd name="connsiteX35" fmla="*/ 1899836 w 5715953"/>
                <a:gd name="connsiteY35" fmla="*/ 87739 h 209939"/>
                <a:gd name="connsiteX36" fmla="*/ 1911668 w 5715953"/>
                <a:gd name="connsiteY36" fmla="*/ 95002 h 209939"/>
                <a:gd name="connsiteX37" fmla="*/ 1971676 w 5715953"/>
                <a:gd name="connsiteY37" fmla="*/ 95002 h 209939"/>
                <a:gd name="connsiteX38" fmla="*/ 2002156 w 5715953"/>
                <a:gd name="connsiteY38" fmla="*/ 61665 h 209939"/>
                <a:gd name="connsiteX39" fmla="*/ 2002005 w 5715953"/>
                <a:gd name="connsiteY39" fmla="*/ 61224 h 209939"/>
                <a:gd name="connsiteX40" fmla="*/ 2002156 w 5715953"/>
                <a:gd name="connsiteY40" fmla="*/ 60712 h 209939"/>
                <a:gd name="connsiteX41" fmla="*/ 1970724 w 5715953"/>
                <a:gd name="connsiteY41" fmla="*/ 28327 h 209939"/>
                <a:gd name="connsiteX42" fmla="*/ 1944054 w 5715953"/>
                <a:gd name="connsiteY42" fmla="*/ 28327 h 209939"/>
                <a:gd name="connsiteX43" fmla="*/ 1912621 w 5715953"/>
                <a:gd name="connsiteY43" fmla="*/ 27375 h 209939"/>
                <a:gd name="connsiteX44" fmla="*/ 415290 w 5715953"/>
                <a:gd name="connsiteY44" fmla="*/ 27375 h 209939"/>
                <a:gd name="connsiteX45" fmla="*/ 415290 w 5715953"/>
                <a:gd name="connsiteY45" fmla="*/ 87382 h 209939"/>
                <a:gd name="connsiteX46" fmla="*/ 415290 w 5715953"/>
                <a:gd name="connsiteY46" fmla="*/ 87383 h 209939"/>
                <a:gd name="connsiteX47" fmla="*/ 480060 w 5715953"/>
                <a:gd name="connsiteY47" fmla="*/ 86430 h 209939"/>
                <a:gd name="connsiteX48" fmla="*/ 502920 w 5715953"/>
                <a:gd name="connsiteY48" fmla="*/ 56902 h 209939"/>
                <a:gd name="connsiteX49" fmla="*/ 496729 w 5715953"/>
                <a:gd name="connsiteY49" fmla="*/ 38567 h 209939"/>
                <a:gd name="connsiteX50" fmla="*/ 479161 w 5715953"/>
                <a:gd name="connsiteY50" fmla="*/ 30258 h 209939"/>
                <a:gd name="connsiteX51" fmla="*/ 479107 w 5715953"/>
                <a:gd name="connsiteY51" fmla="*/ 30232 h 209939"/>
                <a:gd name="connsiteX52" fmla="*/ 415290 w 5715953"/>
                <a:gd name="connsiteY52" fmla="*/ 27375 h 209939"/>
                <a:gd name="connsiteX53" fmla="*/ 4978718 w 5715953"/>
                <a:gd name="connsiteY53" fmla="*/ 27374 h 209939"/>
                <a:gd name="connsiteX54" fmla="*/ 4952049 w 5715953"/>
                <a:gd name="connsiteY54" fmla="*/ 53092 h 209939"/>
                <a:gd name="connsiteX55" fmla="*/ 4993958 w 5715953"/>
                <a:gd name="connsiteY55" fmla="*/ 95002 h 209939"/>
                <a:gd name="connsiteX56" fmla="*/ 5020629 w 5715953"/>
                <a:gd name="connsiteY56" fmla="*/ 95002 h 209939"/>
                <a:gd name="connsiteX57" fmla="*/ 5047483 w 5715953"/>
                <a:gd name="connsiteY57" fmla="*/ 85853 h 209939"/>
                <a:gd name="connsiteX58" fmla="*/ 5047537 w 5715953"/>
                <a:gd name="connsiteY58" fmla="*/ 85834 h 209939"/>
                <a:gd name="connsiteX59" fmla="*/ 5055871 w 5715953"/>
                <a:gd name="connsiteY59" fmla="*/ 61664 h 209939"/>
                <a:gd name="connsiteX60" fmla="*/ 5020629 w 5715953"/>
                <a:gd name="connsiteY60" fmla="*/ 28326 h 209939"/>
                <a:gd name="connsiteX61" fmla="*/ 4978719 w 5715953"/>
                <a:gd name="connsiteY61" fmla="*/ 27374 h 209939"/>
                <a:gd name="connsiteX62" fmla="*/ 3128964 w 5715953"/>
                <a:gd name="connsiteY62" fmla="*/ 27374 h 209939"/>
                <a:gd name="connsiteX63" fmla="*/ 3112772 w 5715953"/>
                <a:gd name="connsiteY63" fmla="*/ 30113 h 209939"/>
                <a:gd name="connsiteX64" fmla="*/ 3112529 w 5715953"/>
                <a:gd name="connsiteY64" fmla="*/ 30945 h 209939"/>
                <a:gd name="connsiteX65" fmla="*/ 3111819 w 5715953"/>
                <a:gd name="connsiteY65" fmla="*/ 31065 h 209939"/>
                <a:gd name="connsiteX66" fmla="*/ 3107056 w 5715953"/>
                <a:gd name="connsiteY66" fmla="*/ 47376 h 209939"/>
                <a:gd name="connsiteX67" fmla="*/ 3156587 w 5715953"/>
                <a:gd name="connsiteY67" fmla="*/ 95954 h 209939"/>
                <a:gd name="connsiteX68" fmla="*/ 3181351 w 5715953"/>
                <a:gd name="connsiteY68" fmla="*/ 95001 h 209939"/>
                <a:gd name="connsiteX69" fmla="*/ 3204688 w 5715953"/>
                <a:gd name="connsiteY69" fmla="*/ 84643 h 209939"/>
                <a:gd name="connsiteX70" fmla="*/ 3204843 w 5715953"/>
                <a:gd name="connsiteY70" fmla="*/ 84045 h 209939"/>
                <a:gd name="connsiteX71" fmla="*/ 3205641 w 5715953"/>
                <a:gd name="connsiteY71" fmla="*/ 83691 h 209939"/>
                <a:gd name="connsiteX72" fmla="*/ 3211831 w 5715953"/>
                <a:gd name="connsiteY72" fmla="*/ 59759 h 209939"/>
                <a:gd name="connsiteX73" fmla="*/ 3180399 w 5715953"/>
                <a:gd name="connsiteY73" fmla="*/ 28326 h 209939"/>
                <a:gd name="connsiteX74" fmla="*/ 3150871 w 5715953"/>
                <a:gd name="connsiteY74" fmla="*/ 28326 h 209939"/>
                <a:gd name="connsiteX75" fmla="*/ 3128964 w 5715953"/>
                <a:gd name="connsiteY75" fmla="*/ 27374 h 209939"/>
                <a:gd name="connsiteX76" fmla="*/ 1933457 w 5715953"/>
                <a:gd name="connsiteY76" fmla="*/ 8325 h 209939"/>
                <a:gd name="connsiteX77" fmla="*/ 1993583 w 5715953"/>
                <a:gd name="connsiteY77" fmla="*/ 10230 h 209939"/>
                <a:gd name="connsiteX78" fmla="*/ 2007871 w 5715953"/>
                <a:gd name="connsiteY78" fmla="*/ 106433 h 209939"/>
                <a:gd name="connsiteX79" fmla="*/ 2038351 w 5715953"/>
                <a:gd name="connsiteY79" fmla="*/ 203587 h 209939"/>
                <a:gd name="connsiteX80" fmla="*/ 2004061 w 5715953"/>
                <a:gd name="connsiteY80" fmla="*/ 203587 h 209939"/>
                <a:gd name="connsiteX81" fmla="*/ 2001203 w 5715953"/>
                <a:gd name="connsiteY81" fmla="*/ 156915 h 209939"/>
                <a:gd name="connsiteX82" fmla="*/ 1963103 w 5715953"/>
                <a:gd name="connsiteY82" fmla="*/ 119767 h 209939"/>
                <a:gd name="connsiteX83" fmla="*/ 1900238 w 5715953"/>
                <a:gd name="connsiteY83" fmla="*/ 178822 h 209939"/>
                <a:gd name="connsiteX84" fmla="*/ 1900238 w 5715953"/>
                <a:gd name="connsiteY84" fmla="*/ 203587 h 209939"/>
                <a:gd name="connsiteX85" fmla="*/ 1872616 w 5715953"/>
                <a:gd name="connsiteY85" fmla="*/ 203587 h 209939"/>
                <a:gd name="connsiteX86" fmla="*/ 1872616 w 5715953"/>
                <a:gd name="connsiteY86" fmla="*/ 107385 h 209939"/>
                <a:gd name="connsiteX87" fmla="*/ 1872616 w 5715953"/>
                <a:gd name="connsiteY87" fmla="*/ 9277 h 209939"/>
                <a:gd name="connsiteX88" fmla="*/ 1933457 w 5715953"/>
                <a:gd name="connsiteY88" fmla="*/ 8325 h 209939"/>
                <a:gd name="connsiteX89" fmla="*/ 4739640 w 5715953"/>
                <a:gd name="connsiteY89" fmla="*/ 8324 h 209939"/>
                <a:gd name="connsiteX90" fmla="*/ 4883467 w 5715953"/>
                <a:gd name="connsiteY90" fmla="*/ 8324 h 209939"/>
                <a:gd name="connsiteX91" fmla="*/ 4884419 w 5715953"/>
                <a:gd name="connsiteY91" fmla="*/ 30231 h 209939"/>
                <a:gd name="connsiteX92" fmla="*/ 4766310 w 5715953"/>
                <a:gd name="connsiteY92" fmla="*/ 30231 h 209939"/>
                <a:gd name="connsiteX93" fmla="*/ 4766310 w 5715953"/>
                <a:gd name="connsiteY93" fmla="*/ 90239 h 209939"/>
                <a:gd name="connsiteX94" fmla="*/ 4855844 w 5715953"/>
                <a:gd name="connsiteY94" fmla="*/ 90239 h 209939"/>
                <a:gd name="connsiteX95" fmla="*/ 4872990 w 5715953"/>
                <a:gd name="connsiteY95" fmla="*/ 115004 h 209939"/>
                <a:gd name="connsiteX96" fmla="*/ 4789169 w 5715953"/>
                <a:gd name="connsiteY96" fmla="*/ 115004 h 209939"/>
                <a:gd name="connsiteX97" fmla="*/ 4764405 w 5715953"/>
                <a:gd name="connsiteY97" fmla="*/ 138816 h 209939"/>
                <a:gd name="connsiteX98" fmla="*/ 4765357 w 5715953"/>
                <a:gd name="connsiteY98" fmla="*/ 179774 h 209939"/>
                <a:gd name="connsiteX99" fmla="*/ 4884419 w 5715953"/>
                <a:gd name="connsiteY99" fmla="*/ 179774 h 209939"/>
                <a:gd name="connsiteX100" fmla="*/ 4886324 w 5715953"/>
                <a:gd name="connsiteY100" fmla="*/ 202634 h 209939"/>
                <a:gd name="connsiteX101" fmla="*/ 4739640 w 5715953"/>
                <a:gd name="connsiteY101" fmla="*/ 202634 h 209939"/>
                <a:gd name="connsiteX102" fmla="*/ 4739640 w 5715953"/>
                <a:gd name="connsiteY102" fmla="*/ 8324 h 209939"/>
                <a:gd name="connsiteX103" fmla="*/ 0 w 5715953"/>
                <a:gd name="connsiteY103" fmla="*/ 8324 h 209939"/>
                <a:gd name="connsiteX104" fmla="*/ 25717 w 5715953"/>
                <a:gd name="connsiteY104" fmla="*/ 8324 h 209939"/>
                <a:gd name="connsiteX105" fmla="*/ 25717 w 5715953"/>
                <a:gd name="connsiteY105" fmla="*/ 88334 h 209939"/>
                <a:gd name="connsiteX106" fmla="*/ 120967 w 5715953"/>
                <a:gd name="connsiteY106" fmla="*/ 87381 h 209939"/>
                <a:gd name="connsiteX107" fmla="*/ 129540 w 5715953"/>
                <a:gd name="connsiteY107" fmla="*/ 73094 h 209939"/>
                <a:gd name="connsiteX108" fmla="*/ 129540 w 5715953"/>
                <a:gd name="connsiteY108" fmla="*/ 8324 h 209939"/>
                <a:gd name="connsiteX109" fmla="*/ 155257 w 5715953"/>
                <a:gd name="connsiteY109" fmla="*/ 8324 h 209939"/>
                <a:gd name="connsiteX110" fmla="*/ 156210 w 5715953"/>
                <a:gd name="connsiteY110" fmla="*/ 203586 h 209939"/>
                <a:gd name="connsiteX111" fmla="*/ 131445 w 5715953"/>
                <a:gd name="connsiteY111" fmla="*/ 203586 h 209939"/>
                <a:gd name="connsiteX112" fmla="*/ 131445 w 5715953"/>
                <a:gd name="connsiteY112" fmla="*/ 115004 h 209939"/>
                <a:gd name="connsiteX113" fmla="*/ 27622 w 5715953"/>
                <a:gd name="connsiteY113" fmla="*/ 115004 h 209939"/>
                <a:gd name="connsiteX114" fmla="*/ 27622 w 5715953"/>
                <a:gd name="connsiteY114" fmla="*/ 203586 h 209939"/>
                <a:gd name="connsiteX115" fmla="*/ 0 w 5715953"/>
                <a:gd name="connsiteY115" fmla="*/ 203586 h 209939"/>
                <a:gd name="connsiteX116" fmla="*/ 0 w 5715953"/>
                <a:gd name="connsiteY116" fmla="*/ 8324 h 209939"/>
                <a:gd name="connsiteX117" fmla="*/ 5688449 w 5715953"/>
                <a:gd name="connsiteY117" fmla="*/ 7729 h 209939"/>
                <a:gd name="connsiteX118" fmla="*/ 5715953 w 5715953"/>
                <a:gd name="connsiteY118" fmla="*/ 8324 h 209939"/>
                <a:gd name="connsiteX119" fmla="*/ 5661660 w 5715953"/>
                <a:gd name="connsiteY119" fmla="*/ 94049 h 209939"/>
                <a:gd name="connsiteX120" fmla="*/ 5642610 w 5715953"/>
                <a:gd name="connsiteY120" fmla="*/ 158819 h 209939"/>
                <a:gd name="connsiteX121" fmla="*/ 5642610 w 5715953"/>
                <a:gd name="connsiteY121" fmla="*/ 202634 h 209939"/>
                <a:gd name="connsiteX122" fmla="*/ 5615940 w 5715953"/>
                <a:gd name="connsiteY122" fmla="*/ 202634 h 209939"/>
                <a:gd name="connsiteX123" fmla="*/ 5614035 w 5715953"/>
                <a:gd name="connsiteY123" fmla="*/ 193109 h 209939"/>
                <a:gd name="connsiteX124" fmla="*/ 5573078 w 5715953"/>
                <a:gd name="connsiteY124" fmla="*/ 60711 h 209939"/>
                <a:gd name="connsiteX125" fmla="*/ 5540693 w 5715953"/>
                <a:gd name="connsiteY125" fmla="*/ 8324 h 209939"/>
                <a:gd name="connsiteX126" fmla="*/ 5585460 w 5715953"/>
                <a:gd name="connsiteY126" fmla="*/ 28326 h 209939"/>
                <a:gd name="connsiteX127" fmla="*/ 5628323 w 5715953"/>
                <a:gd name="connsiteY127" fmla="*/ 99764 h 209939"/>
                <a:gd name="connsiteX128" fmla="*/ 5673090 w 5715953"/>
                <a:gd name="connsiteY128" fmla="*/ 26421 h 209939"/>
                <a:gd name="connsiteX129" fmla="*/ 5688449 w 5715953"/>
                <a:gd name="connsiteY129" fmla="*/ 7729 h 209939"/>
                <a:gd name="connsiteX130" fmla="*/ 3352800 w 5715953"/>
                <a:gd name="connsiteY130" fmla="*/ 7372 h 209939"/>
                <a:gd name="connsiteX131" fmla="*/ 3371850 w 5715953"/>
                <a:gd name="connsiteY131" fmla="*/ 16897 h 209939"/>
                <a:gd name="connsiteX132" fmla="*/ 3438525 w 5715953"/>
                <a:gd name="connsiteY132" fmla="*/ 201682 h 209939"/>
                <a:gd name="connsiteX133" fmla="*/ 3400425 w 5715953"/>
                <a:gd name="connsiteY133" fmla="*/ 179774 h 209939"/>
                <a:gd name="connsiteX134" fmla="*/ 3388995 w 5715953"/>
                <a:gd name="connsiteY134" fmla="*/ 146437 h 209939"/>
                <a:gd name="connsiteX135" fmla="*/ 3363278 w 5715953"/>
                <a:gd name="connsiteY135" fmla="*/ 146437 h 209939"/>
                <a:gd name="connsiteX136" fmla="*/ 3312795 w 5715953"/>
                <a:gd name="connsiteY136" fmla="*/ 149294 h 209939"/>
                <a:gd name="connsiteX137" fmla="*/ 3292793 w 5715953"/>
                <a:gd name="connsiteY137" fmla="*/ 192157 h 209939"/>
                <a:gd name="connsiteX138" fmla="*/ 3266123 w 5715953"/>
                <a:gd name="connsiteY138" fmla="*/ 207397 h 209939"/>
                <a:gd name="connsiteX139" fmla="*/ 3262313 w 5715953"/>
                <a:gd name="connsiteY139" fmla="*/ 201682 h 209939"/>
                <a:gd name="connsiteX140" fmla="*/ 3333750 w 5715953"/>
                <a:gd name="connsiteY140" fmla="*/ 15944 h 209939"/>
                <a:gd name="connsiteX141" fmla="*/ 3352800 w 5715953"/>
                <a:gd name="connsiteY141" fmla="*/ 7372 h 209939"/>
                <a:gd name="connsiteX142" fmla="*/ 5372100 w 5715953"/>
                <a:gd name="connsiteY142" fmla="*/ 7371 h 209939"/>
                <a:gd name="connsiteX143" fmla="*/ 5533072 w 5715953"/>
                <a:gd name="connsiteY143" fmla="*/ 7371 h 209939"/>
                <a:gd name="connsiteX144" fmla="*/ 5533072 w 5715953"/>
                <a:gd name="connsiteY144" fmla="*/ 28326 h 209939"/>
                <a:gd name="connsiteX145" fmla="*/ 5468303 w 5715953"/>
                <a:gd name="connsiteY145" fmla="*/ 28326 h 209939"/>
                <a:gd name="connsiteX146" fmla="*/ 5468303 w 5715953"/>
                <a:gd name="connsiteY146" fmla="*/ 202633 h 209939"/>
                <a:gd name="connsiteX147" fmla="*/ 5439728 w 5715953"/>
                <a:gd name="connsiteY147" fmla="*/ 202633 h 209939"/>
                <a:gd name="connsiteX148" fmla="*/ 5439728 w 5715953"/>
                <a:gd name="connsiteY148" fmla="*/ 29278 h 209939"/>
                <a:gd name="connsiteX149" fmla="*/ 5374005 w 5715953"/>
                <a:gd name="connsiteY149" fmla="*/ 29278 h 209939"/>
                <a:gd name="connsiteX150" fmla="*/ 5372100 w 5715953"/>
                <a:gd name="connsiteY150" fmla="*/ 7371 h 209939"/>
                <a:gd name="connsiteX151" fmla="*/ 2874644 w 5715953"/>
                <a:gd name="connsiteY151" fmla="*/ 7371 h 209939"/>
                <a:gd name="connsiteX152" fmla="*/ 2901315 w 5715953"/>
                <a:gd name="connsiteY152" fmla="*/ 7371 h 209939"/>
                <a:gd name="connsiteX153" fmla="*/ 2901315 w 5715953"/>
                <a:gd name="connsiteY153" fmla="*/ 36898 h 209939"/>
                <a:gd name="connsiteX154" fmla="*/ 2901315 w 5715953"/>
                <a:gd name="connsiteY154" fmla="*/ 135958 h 209939"/>
                <a:gd name="connsiteX155" fmla="*/ 2947987 w 5715953"/>
                <a:gd name="connsiteY155" fmla="*/ 184536 h 209939"/>
                <a:gd name="connsiteX156" fmla="*/ 3002280 w 5715953"/>
                <a:gd name="connsiteY156" fmla="*/ 139768 h 209939"/>
                <a:gd name="connsiteX157" fmla="*/ 3004185 w 5715953"/>
                <a:gd name="connsiteY157" fmla="*/ 34993 h 209939"/>
                <a:gd name="connsiteX158" fmla="*/ 3004185 w 5715953"/>
                <a:gd name="connsiteY158" fmla="*/ 7371 h 209939"/>
                <a:gd name="connsiteX159" fmla="*/ 3029902 w 5715953"/>
                <a:gd name="connsiteY159" fmla="*/ 7371 h 209939"/>
                <a:gd name="connsiteX160" fmla="*/ 3031807 w 5715953"/>
                <a:gd name="connsiteY160" fmla="*/ 18801 h 209939"/>
                <a:gd name="connsiteX161" fmla="*/ 3031807 w 5715953"/>
                <a:gd name="connsiteY161" fmla="*/ 134053 h 209939"/>
                <a:gd name="connsiteX162" fmla="*/ 2948940 w 5715953"/>
                <a:gd name="connsiteY162" fmla="*/ 208348 h 209939"/>
                <a:gd name="connsiteX163" fmla="*/ 2872740 w 5715953"/>
                <a:gd name="connsiteY163" fmla="*/ 133101 h 209939"/>
                <a:gd name="connsiteX164" fmla="*/ 2872740 w 5715953"/>
                <a:gd name="connsiteY164" fmla="*/ 14038 h 209939"/>
                <a:gd name="connsiteX165" fmla="*/ 2874644 w 5715953"/>
                <a:gd name="connsiteY165" fmla="*/ 7371 h 209939"/>
                <a:gd name="connsiteX166" fmla="*/ 2690813 w 5715953"/>
                <a:gd name="connsiteY166" fmla="*/ 7371 h 209939"/>
                <a:gd name="connsiteX167" fmla="*/ 2850833 w 5715953"/>
                <a:gd name="connsiteY167" fmla="*/ 7371 h 209939"/>
                <a:gd name="connsiteX168" fmla="*/ 2851785 w 5715953"/>
                <a:gd name="connsiteY168" fmla="*/ 29278 h 209939"/>
                <a:gd name="connsiteX169" fmla="*/ 2785110 w 5715953"/>
                <a:gd name="connsiteY169" fmla="*/ 29278 h 209939"/>
                <a:gd name="connsiteX170" fmla="*/ 2785110 w 5715953"/>
                <a:gd name="connsiteY170" fmla="*/ 202633 h 209939"/>
                <a:gd name="connsiteX171" fmla="*/ 2757488 w 5715953"/>
                <a:gd name="connsiteY171" fmla="*/ 202633 h 209939"/>
                <a:gd name="connsiteX172" fmla="*/ 2757488 w 5715953"/>
                <a:gd name="connsiteY172" fmla="*/ 30231 h 209939"/>
                <a:gd name="connsiteX173" fmla="*/ 2690813 w 5715953"/>
                <a:gd name="connsiteY173" fmla="*/ 30231 h 209939"/>
                <a:gd name="connsiteX174" fmla="*/ 2690813 w 5715953"/>
                <a:gd name="connsiteY174" fmla="*/ 7371 h 209939"/>
                <a:gd name="connsiteX175" fmla="*/ 2549843 w 5715953"/>
                <a:gd name="connsiteY175" fmla="*/ 7371 h 209939"/>
                <a:gd name="connsiteX176" fmla="*/ 2575560 w 5715953"/>
                <a:gd name="connsiteY176" fmla="*/ 7371 h 209939"/>
                <a:gd name="connsiteX177" fmla="*/ 2575560 w 5715953"/>
                <a:gd name="connsiteY177" fmla="*/ 178821 h 209939"/>
                <a:gd name="connsiteX178" fmla="*/ 2676525 w 5715953"/>
                <a:gd name="connsiteY178" fmla="*/ 178821 h 209939"/>
                <a:gd name="connsiteX179" fmla="*/ 2676525 w 5715953"/>
                <a:gd name="connsiteY179" fmla="*/ 202633 h 209939"/>
                <a:gd name="connsiteX180" fmla="*/ 2549843 w 5715953"/>
                <a:gd name="connsiteY180" fmla="*/ 202633 h 209939"/>
                <a:gd name="connsiteX181" fmla="*/ 2549843 w 5715953"/>
                <a:gd name="connsiteY181" fmla="*/ 7371 h 209939"/>
                <a:gd name="connsiteX182" fmla="*/ 2074545 w 5715953"/>
                <a:gd name="connsiteY182" fmla="*/ 7371 h 209939"/>
                <a:gd name="connsiteX183" fmla="*/ 2100262 w 5715953"/>
                <a:gd name="connsiteY183" fmla="*/ 7371 h 209939"/>
                <a:gd name="connsiteX184" fmla="*/ 2100262 w 5715953"/>
                <a:gd name="connsiteY184" fmla="*/ 202633 h 209939"/>
                <a:gd name="connsiteX185" fmla="*/ 2074545 w 5715953"/>
                <a:gd name="connsiteY185" fmla="*/ 202633 h 209939"/>
                <a:gd name="connsiteX186" fmla="*/ 2074545 w 5715953"/>
                <a:gd name="connsiteY186" fmla="*/ 7371 h 209939"/>
                <a:gd name="connsiteX187" fmla="*/ 762000 w 5715953"/>
                <a:gd name="connsiteY187" fmla="*/ 7371 h 209939"/>
                <a:gd name="connsiteX188" fmla="*/ 786765 w 5715953"/>
                <a:gd name="connsiteY188" fmla="*/ 7371 h 209939"/>
                <a:gd name="connsiteX189" fmla="*/ 786765 w 5715953"/>
                <a:gd name="connsiteY189" fmla="*/ 203586 h 209939"/>
                <a:gd name="connsiteX190" fmla="*/ 762000 w 5715953"/>
                <a:gd name="connsiteY190" fmla="*/ 203586 h 209939"/>
                <a:gd name="connsiteX191" fmla="*/ 762000 w 5715953"/>
                <a:gd name="connsiteY191" fmla="*/ 7371 h 209939"/>
                <a:gd name="connsiteX192" fmla="*/ 573405 w 5715953"/>
                <a:gd name="connsiteY192" fmla="*/ 7371 h 209939"/>
                <a:gd name="connsiteX193" fmla="*/ 717232 w 5715953"/>
                <a:gd name="connsiteY193" fmla="*/ 7371 h 209939"/>
                <a:gd name="connsiteX194" fmla="*/ 717232 w 5715953"/>
                <a:gd name="connsiteY194" fmla="*/ 29278 h 209939"/>
                <a:gd name="connsiteX195" fmla="*/ 601027 w 5715953"/>
                <a:gd name="connsiteY195" fmla="*/ 29278 h 209939"/>
                <a:gd name="connsiteX196" fmla="*/ 601027 w 5715953"/>
                <a:gd name="connsiteY196" fmla="*/ 89286 h 209939"/>
                <a:gd name="connsiteX197" fmla="*/ 689610 w 5715953"/>
                <a:gd name="connsiteY197" fmla="*/ 89286 h 209939"/>
                <a:gd name="connsiteX198" fmla="*/ 708660 w 5715953"/>
                <a:gd name="connsiteY198" fmla="*/ 114051 h 209939"/>
                <a:gd name="connsiteX199" fmla="*/ 626745 w 5715953"/>
                <a:gd name="connsiteY199" fmla="*/ 114051 h 209939"/>
                <a:gd name="connsiteX200" fmla="*/ 600075 w 5715953"/>
                <a:gd name="connsiteY200" fmla="*/ 140721 h 209939"/>
                <a:gd name="connsiteX201" fmla="*/ 600075 w 5715953"/>
                <a:gd name="connsiteY201" fmla="*/ 177868 h 209939"/>
                <a:gd name="connsiteX202" fmla="*/ 720090 w 5715953"/>
                <a:gd name="connsiteY202" fmla="*/ 177868 h 209939"/>
                <a:gd name="connsiteX203" fmla="*/ 720090 w 5715953"/>
                <a:gd name="connsiteY203" fmla="*/ 201681 h 209939"/>
                <a:gd name="connsiteX204" fmla="*/ 574357 w 5715953"/>
                <a:gd name="connsiteY204" fmla="*/ 201681 h 209939"/>
                <a:gd name="connsiteX205" fmla="*/ 573405 w 5715953"/>
                <a:gd name="connsiteY205" fmla="*/ 7371 h 209939"/>
                <a:gd name="connsiteX206" fmla="*/ 202883 w 5715953"/>
                <a:gd name="connsiteY206" fmla="*/ 7371 h 209939"/>
                <a:gd name="connsiteX207" fmla="*/ 346710 w 5715953"/>
                <a:gd name="connsiteY207" fmla="*/ 7371 h 209939"/>
                <a:gd name="connsiteX208" fmla="*/ 346710 w 5715953"/>
                <a:gd name="connsiteY208" fmla="*/ 29278 h 209939"/>
                <a:gd name="connsiteX209" fmla="*/ 230505 w 5715953"/>
                <a:gd name="connsiteY209" fmla="*/ 29278 h 209939"/>
                <a:gd name="connsiteX210" fmla="*/ 230505 w 5715953"/>
                <a:gd name="connsiteY210" fmla="*/ 89286 h 209939"/>
                <a:gd name="connsiteX211" fmla="*/ 319088 w 5715953"/>
                <a:gd name="connsiteY211" fmla="*/ 89286 h 209939"/>
                <a:gd name="connsiteX212" fmla="*/ 337185 w 5715953"/>
                <a:gd name="connsiteY212" fmla="*/ 115003 h 209939"/>
                <a:gd name="connsiteX213" fmla="*/ 256223 w 5715953"/>
                <a:gd name="connsiteY213" fmla="*/ 115003 h 209939"/>
                <a:gd name="connsiteX214" fmla="*/ 229553 w 5715953"/>
                <a:gd name="connsiteY214" fmla="*/ 141673 h 209939"/>
                <a:gd name="connsiteX215" fmla="*/ 229553 w 5715953"/>
                <a:gd name="connsiteY215" fmla="*/ 179773 h 209939"/>
                <a:gd name="connsiteX216" fmla="*/ 348615 w 5715953"/>
                <a:gd name="connsiteY216" fmla="*/ 179773 h 209939"/>
                <a:gd name="connsiteX217" fmla="*/ 348615 w 5715953"/>
                <a:gd name="connsiteY217" fmla="*/ 202633 h 209939"/>
                <a:gd name="connsiteX218" fmla="*/ 202883 w 5715953"/>
                <a:gd name="connsiteY218" fmla="*/ 202633 h 209939"/>
                <a:gd name="connsiteX219" fmla="*/ 202883 w 5715953"/>
                <a:gd name="connsiteY219" fmla="*/ 7371 h 209939"/>
                <a:gd name="connsiteX220" fmla="*/ 4405312 w 5715953"/>
                <a:gd name="connsiteY220" fmla="*/ 7370 h 209939"/>
                <a:gd name="connsiteX221" fmla="*/ 4431030 w 5715953"/>
                <a:gd name="connsiteY221" fmla="*/ 7370 h 209939"/>
                <a:gd name="connsiteX222" fmla="*/ 4431030 w 5715953"/>
                <a:gd name="connsiteY222" fmla="*/ 202633 h 209939"/>
                <a:gd name="connsiteX223" fmla="*/ 4389120 w 5715953"/>
                <a:gd name="connsiteY223" fmla="*/ 185488 h 209939"/>
                <a:gd name="connsiteX224" fmla="*/ 4300537 w 5715953"/>
                <a:gd name="connsiteY224" fmla="*/ 52138 h 209939"/>
                <a:gd name="connsiteX225" fmla="*/ 4300537 w 5715953"/>
                <a:gd name="connsiteY225" fmla="*/ 203586 h 209939"/>
                <a:gd name="connsiteX226" fmla="*/ 4274820 w 5715953"/>
                <a:gd name="connsiteY226" fmla="*/ 203586 h 209939"/>
                <a:gd name="connsiteX227" fmla="*/ 4274820 w 5715953"/>
                <a:gd name="connsiteY227" fmla="*/ 9275 h 209939"/>
                <a:gd name="connsiteX228" fmla="*/ 4320540 w 5715953"/>
                <a:gd name="connsiteY228" fmla="*/ 27373 h 209939"/>
                <a:gd name="connsiteX229" fmla="*/ 4406265 w 5715953"/>
                <a:gd name="connsiteY229" fmla="*/ 165486 h 209939"/>
                <a:gd name="connsiteX230" fmla="*/ 4405312 w 5715953"/>
                <a:gd name="connsiteY230" fmla="*/ 7370 h 209939"/>
                <a:gd name="connsiteX231" fmla="*/ 440413 w 5715953"/>
                <a:gd name="connsiteY231" fmla="*/ 6420 h 209939"/>
                <a:gd name="connsiteX232" fmla="*/ 492443 w 5715953"/>
                <a:gd name="connsiteY232" fmla="*/ 8325 h 209939"/>
                <a:gd name="connsiteX233" fmla="*/ 509588 w 5715953"/>
                <a:gd name="connsiteY233" fmla="*/ 96908 h 209939"/>
                <a:gd name="connsiteX234" fmla="*/ 538163 w 5715953"/>
                <a:gd name="connsiteY234" fmla="*/ 163583 h 209939"/>
                <a:gd name="connsiteX235" fmla="*/ 477203 w 5715953"/>
                <a:gd name="connsiteY235" fmla="*/ 203588 h 209939"/>
                <a:gd name="connsiteX236" fmla="*/ 387668 w 5715953"/>
                <a:gd name="connsiteY236" fmla="*/ 203588 h 209939"/>
                <a:gd name="connsiteX237" fmla="*/ 387668 w 5715953"/>
                <a:gd name="connsiteY237" fmla="*/ 7372 h 209939"/>
                <a:gd name="connsiteX238" fmla="*/ 440413 w 5715953"/>
                <a:gd name="connsiteY238" fmla="*/ 6420 h 209939"/>
                <a:gd name="connsiteX239" fmla="*/ 5315903 w 5715953"/>
                <a:gd name="connsiteY239" fmla="*/ 6419 h 209939"/>
                <a:gd name="connsiteX240" fmla="*/ 5340668 w 5715953"/>
                <a:gd name="connsiteY240" fmla="*/ 6419 h 209939"/>
                <a:gd name="connsiteX241" fmla="*/ 5340668 w 5715953"/>
                <a:gd name="connsiteY241" fmla="*/ 202634 h 209939"/>
                <a:gd name="connsiteX242" fmla="*/ 5315903 w 5715953"/>
                <a:gd name="connsiteY242" fmla="*/ 202634 h 209939"/>
                <a:gd name="connsiteX243" fmla="*/ 5315903 w 5715953"/>
                <a:gd name="connsiteY243" fmla="*/ 6419 h 209939"/>
                <a:gd name="connsiteX244" fmla="*/ 4927284 w 5715953"/>
                <a:gd name="connsiteY244" fmla="*/ 6419 h 209939"/>
                <a:gd name="connsiteX245" fmla="*/ 5036821 w 5715953"/>
                <a:gd name="connsiteY245" fmla="*/ 6419 h 209939"/>
                <a:gd name="connsiteX246" fmla="*/ 5082542 w 5715953"/>
                <a:gd name="connsiteY246" fmla="*/ 38804 h 209939"/>
                <a:gd name="connsiteX247" fmla="*/ 5060634 w 5715953"/>
                <a:gd name="connsiteY247" fmla="*/ 105479 h 209939"/>
                <a:gd name="connsiteX248" fmla="*/ 5092067 w 5715953"/>
                <a:gd name="connsiteY248" fmla="*/ 202634 h 209939"/>
                <a:gd name="connsiteX249" fmla="*/ 5057776 w 5715953"/>
                <a:gd name="connsiteY249" fmla="*/ 202634 h 209939"/>
                <a:gd name="connsiteX250" fmla="*/ 5054919 w 5715953"/>
                <a:gd name="connsiteY250" fmla="*/ 154057 h 209939"/>
                <a:gd name="connsiteX251" fmla="*/ 5020629 w 5715953"/>
                <a:gd name="connsiteY251" fmla="*/ 118814 h 209939"/>
                <a:gd name="connsiteX252" fmla="*/ 4953954 w 5715953"/>
                <a:gd name="connsiteY252" fmla="*/ 179774 h 209939"/>
                <a:gd name="connsiteX253" fmla="*/ 4953954 w 5715953"/>
                <a:gd name="connsiteY253" fmla="*/ 201682 h 209939"/>
                <a:gd name="connsiteX254" fmla="*/ 4927284 w 5715953"/>
                <a:gd name="connsiteY254" fmla="*/ 201682 h 209939"/>
                <a:gd name="connsiteX255" fmla="*/ 4927284 w 5715953"/>
                <a:gd name="connsiteY255" fmla="*/ 6419 h 209939"/>
                <a:gd name="connsiteX256" fmla="*/ 4478655 w 5715953"/>
                <a:gd name="connsiteY256" fmla="*/ 6419 h 209939"/>
                <a:gd name="connsiteX257" fmla="*/ 4503420 w 5715953"/>
                <a:gd name="connsiteY257" fmla="*/ 6419 h 209939"/>
                <a:gd name="connsiteX258" fmla="*/ 4503420 w 5715953"/>
                <a:gd name="connsiteY258" fmla="*/ 202634 h 209939"/>
                <a:gd name="connsiteX259" fmla="*/ 4478655 w 5715953"/>
                <a:gd name="connsiteY259" fmla="*/ 202634 h 209939"/>
                <a:gd name="connsiteX260" fmla="*/ 4478655 w 5715953"/>
                <a:gd name="connsiteY260" fmla="*/ 6419 h 209939"/>
                <a:gd name="connsiteX261" fmla="*/ 4074795 w 5715953"/>
                <a:gd name="connsiteY261" fmla="*/ 6419 h 209939"/>
                <a:gd name="connsiteX262" fmla="*/ 4102418 w 5715953"/>
                <a:gd name="connsiteY262" fmla="*/ 6419 h 209939"/>
                <a:gd name="connsiteX263" fmla="*/ 4102418 w 5715953"/>
                <a:gd name="connsiteY263" fmla="*/ 45471 h 209939"/>
                <a:gd name="connsiteX264" fmla="*/ 4102418 w 5715953"/>
                <a:gd name="connsiteY264" fmla="*/ 135959 h 209939"/>
                <a:gd name="connsiteX265" fmla="*/ 4149091 w 5715953"/>
                <a:gd name="connsiteY265" fmla="*/ 182631 h 209939"/>
                <a:gd name="connsiteX266" fmla="*/ 4203383 w 5715953"/>
                <a:gd name="connsiteY266" fmla="*/ 139769 h 209939"/>
                <a:gd name="connsiteX267" fmla="*/ 4205288 w 5715953"/>
                <a:gd name="connsiteY267" fmla="*/ 33089 h 209939"/>
                <a:gd name="connsiteX268" fmla="*/ 4204336 w 5715953"/>
                <a:gd name="connsiteY268" fmla="*/ 6419 h 209939"/>
                <a:gd name="connsiteX269" fmla="*/ 4231005 w 5715953"/>
                <a:gd name="connsiteY269" fmla="*/ 6419 h 209939"/>
                <a:gd name="connsiteX270" fmla="*/ 4231958 w 5715953"/>
                <a:gd name="connsiteY270" fmla="*/ 26421 h 209939"/>
                <a:gd name="connsiteX271" fmla="*/ 4231005 w 5715953"/>
                <a:gd name="connsiteY271" fmla="*/ 143579 h 209939"/>
                <a:gd name="connsiteX272" fmla="*/ 4145280 w 5715953"/>
                <a:gd name="connsiteY272" fmla="*/ 207396 h 209939"/>
                <a:gd name="connsiteX273" fmla="*/ 4073843 w 5715953"/>
                <a:gd name="connsiteY273" fmla="*/ 137864 h 209939"/>
                <a:gd name="connsiteX274" fmla="*/ 4073843 w 5715953"/>
                <a:gd name="connsiteY274" fmla="*/ 15944 h 209939"/>
                <a:gd name="connsiteX275" fmla="*/ 4074795 w 5715953"/>
                <a:gd name="connsiteY275" fmla="*/ 6419 h 209939"/>
                <a:gd name="connsiteX276" fmla="*/ 3461385 w 5715953"/>
                <a:gd name="connsiteY276" fmla="*/ 6419 h 209939"/>
                <a:gd name="connsiteX277" fmla="*/ 3487102 w 5715953"/>
                <a:gd name="connsiteY277" fmla="*/ 6419 h 209939"/>
                <a:gd name="connsiteX278" fmla="*/ 3487102 w 5715953"/>
                <a:gd name="connsiteY278" fmla="*/ 179774 h 209939"/>
                <a:gd name="connsiteX279" fmla="*/ 3587115 w 5715953"/>
                <a:gd name="connsiteY279" fmla="*/ 179774 h 209939"/>
                <a:gd name="connsiteX280" fmla="*/ 3587115 w 5715953"/>
                <a:gd name="connsiteY280" fmla="*/ 202634 h 209939"/>
                <a:gd name="connsiteX281" fmla="*/ 3461385 w 5715953"/>
                <a:gd name="connsiteY281" fmla="*/ 202634 h 209939"/>
                <a:gd name="connsiteX282" fmla="*/ 3461385 w 5715953"/>
                <a:gd name="connsiteY282" fmla="*/ 6419 h 209939"/>
                <a:gd name="connsiteX283" fmla="*/ 3079434 w 5715953"/>
                <a:gd name="connsiteY283" fmla="*/ 6419 h 209939"/>
                <a:gd name="connsiteX284" fmla="*/ 3189924 w 5715953"/>
                <a:gd name="connsiteY284" fmla="*/ 6419 h 209939"/>
                <a:gd name="connsiteX285" fmla="*/ 3236596 w 5715953"/>
                <a:gd name="connsiteY285" fmla="*/ 38804 h 209939"/>
                <a:gd name="connsiteX286" fmla="*/ 3214689 w 5715953"/>
                <a:gd name="connsiteY286" fmla="*/ 105479 h 209939"/>
                <a:gd name="connsiteX287" fmla="*/ 3245169 w 5715953"/>
                <a:gd name="connsiteY287" fmla="*/ 202634 h 209939"/>
                <a:gd name="connsiteX288" fmla="*/ 3211831 w 5715953"/>
                <a:gd name="connsiteY288" fmla="*/ 202634 h 209939"/>
                <a:gd name="connsiteX289" fmla="*/ 3208974 w 5715953"/>
                <a:gd name="connsiteY289" fmla="*/ 155962 h 209939"/>
                <a:gd name="connsiteX290" fmla="*/ 3170874 w 5715953"/>
                <a:gd name="connsiteY290" fmla="*/ 118814 h 209939"/>
                <a:gd name="connsiteX291" fmla="*/ 3108009 w 5715953"/>
                <a:gd name="connsiteY291" fmla="*/ 177869 h 209939"/>
                <a:gd name="connsiteX292" fmla="*/ 3108009 w 5715953"/>
                <a:gd name="connsiteY292" fmla="*/ 201682 h 209939"/>
                <a:gd name="connsiteX293" fmla="*/ 3080387 w 5715953"/>
                <a:gd name="connsiteY293" fmla="*/ 201682 h 209939"/>
                <a:gd name="connsiteX294" fmla="*/ 3080387 w 5715953"/>
                <a:gd name="connsiteY294" fmla="*/ 105479 h 209939"/>
                <a:gd name="connsiteX295" fmla="*/ 3079434 w 5715953"/>
                <a:gd name="connsiteY295" fmla="*/ 6419 h 209939"/>
                <a:gd name="connsiteX296" fmla="*/ 2348865 w 5715953"/>
                <a:gd name="connsiteY296" fmla="*/ 6419 h 209939"/>
                <a:gd name="connsiteX297" fmla="*/ 2377440 w 5715953"/>
                <a:gd name="connsiteY297" fmla="*/ 6419 h 209939"/>
                <a:gd name="connsiteX298" fmla="*/ 2377440 w 5715953"/>
                <a:gd name="connsiteY298" fmla="*/ 46424 h 209939"/>
                <a:gd name="connsiteX299" fmla="*/ 2377440 w 5715953"/>
                <a:gd name="connsiteY299" fmla="*/ 136911 h 209939"/>
                <a:gd name="connsiteX300" fmla="*/ 2424112 w 5715953"/>
                <a:gd name="connsiteY300" fmla="*/ 183584 h 209939"/>
                <a:gd name="connsiteX301" fmla="*/ 2478405 w 5715953"/>
                <a:gd name="connsiteY301" fmla="*/ 140721 h 209939"/>
                <a:gd name="connsiteX302" fmla="*/ 2480310 w 5715953"/>
                <a:gd name="connsiteY302" fmla="*/ 35946 h 209939"/>
                <a:gd name="connsiteX303" fmla="*/ 2480310 w 5715953"/>
                <a:gd name="connsiteY303" fmla="*/ 6419 h 209939"/>
                <a:gd name="connsiteX304" fmla="*/ 2506980 w 5715953"/>
                <a:gd name="connsiteY304" fmla="*/ 6419 h 209939"/>
                <a:gd name="connsiteX305" fmla="*/ 2507932 w 5715953"/>
                <a:gd name="connsiteY305" fmla="*/ 25469 h 209939"/>
                <a:gd name="connsiteX306" fmla="*/ 2506980 w 5715953"/>
                <a:gd name="connsiteY306" fmla="*/ 142626 h 209939"/>
                <a:gd name="connsiteX307" fmla="*/ 2421255 w 5715953"/>
                <a:gd name="connsiteY307" fmla="*/ 206444 h 209939"/>
                <a:gd name="connsiteX308" fmla="*/ 2349817 w 5715953"/>
                <a:gd name="connsiteY308" fmla="*/ 136911 h 209939"/>
                <a:gd name="connsiteX309" fmla="*/ 2348865 w 5715953"/>
                <a:gd name="connsiteY309" fmla="*/ 6419 h 209939"/>
                <a:gd name="connsiteX310" fmla="*/ 1540194 w 5715953"/>
                <a:gd name="connsiteY310" fmla="*/ 6419 h 209939"/>
                <a:gd name="connsiteX311" fmla="*/ 1559244 w 5715953"/>
                <a:gd name="connsiteY311" fmla="*/ 15944 h 209939"/>
                <a:gd name="connsiteX312" fmla="*/ 1625919 w 5715953"/>
                <a:gd name="connsiteY312" fmla="*/ 201681 h 209939"/>
                <a:gd name="connsiteX313" fmla="*/ 1587819 w 5715953"/>
                <a:gd name="connsiteY313" fmla="*/ 178821 h 209939"/>
                <a:gd name="connsiteX314" fmla="*/ 1540194 w 5715953"/>
                <a:gd name="connsiteY314" fmla="*/ 145484 h 209939"/>
                <a:gd name="connsiteX315" fmla="*/ 1483996 w 5715953"/>
                <a:gd name="connsiteY315" fmla="*/ 182631 h 209939"/>
                <a:gd name="connsiteX316" fmla="*/ 1448754 w 5715953"/>
                <a:gd name="connsiteY316" fmla="*/ 200729 h 209939"/>
                <a:gd name="connsiteX317" fmla="*/ 1484949 w 5715953"/>
                <a:gd name="connsiteY317" fmla="*/ 106431 h 209939"/>
                <a:gd name="connsiteX318" fmla="*/ 1520191 w 5715953"/>
                <a:gd name="connsiteY318" fmla="*/ 16896 h 209939"/>
                <a:gd name="connsiteX319" fmla="*/ 1540194 w 5715953"/>
                <a:gd name="connsiteY319" fmla="*/ 6419 h 209939"/>
                <a:gd name="connsiteX320" fmla="*/ 4535805 w 5715953"/>
                <a:gd name="connsiteY320" fmla="*/ 6418 h 209939"/>
                <a:gd name="connsiteX321" fmla="*/ 4567237 w 5715953"/>
                <a:gd name="connsiteY321" fmla="*/ 6418 h 209939"/>
                <a:gd name="connsiteX322" fmla="*/ 4623435 w 5715953"/>
                <a:gd name="connsiteY322" fmla="*/ 172153 h 209939"/>
                <a:gd name="connsiteX323" fmla="*/ 4672012 w 5715953"/>
                <a:gd name="connsiteY323" fmla="*/ 27373 h 209939"/>
                <a:gd name="connsiteX324" fmla="*/ 4712017 w 5715953"/>
                <a:gd name="connsiteY324" fmla="*/ 8323 h 209939"/>
                <a:gd name="connsiteX325" fmla="*/ 4642485 w 5715953"/>
                <a:gd name="connsiteY325" fmla="*/ 195013 h 209939"/>
                <a:gd name="connsiteX326" fmla="*/ 4624387 w 5715953"/>
                <a:gd name="connsiteY326" fmla="*/ 202633 h 209939"/>
                <a:gd name="connsiteX327" fmla="*/ 4606290 w 5715953"/>
                <a:gd name="connsiteY327" fmla="*/ 195013 h 209939"/>
                <a:gd name="connsiteX328" fmla="*/ 4535805 w 5715953"/>
                <a:gd name="connsiteY328" fmla="*/ 6418 h 209939"/>
                <a:gd name="connsiteX329" fmla="*/ 5170169 w 5715953"/>
                <a:gd name="connsiteY329" fmla="*/ 3561 h 209939"/>
                <a:gd name="connsiteX330" fmla="*/ 5233035 w 5715953"/>
                <a:gd name="connsiteY330" fmla="*/ 9276 h 209939"/>
                <a:gd name="connsiteX331" fmla="*/ 5266372 w 5715953"/>
                <a:gd name="connsiteY331" fmla="*/ 63569 h 209939"/>
                <a:gd name="connsiteX332" fmla="*/ 5246369 w 5715953"/>
                <a:gd name="connsiteY332" fmla="*/ 64521 h 209939"/>
                <a:gd name="connsiteX333" fmla="*/ 5175885 w 5715953"/>
                <a:gd name="connsiteY333" fmla="*/ 26421 h 209939"/>
                <a:gd name="connsiteX334" fmla="*/ 5148262 w 5715953"/>
                <a:gd name="connsiteY334" fmla="*/ 57854 h 209939"/>
                <a:gd name="connsiteX335" fmla="*/ 5173980 w 5715953"/>
                <a:gd name="connsiteY335" fmla="*/ 84524 h 209939"/>
                <a:gd name="connsiteX336" fmla="*/ 5233987 w 5715953"/>
                <a:gd name="connsiteY336" fmla="*/ 98811 h 209939"/>
                <a:gd name="connsiteX337" fmla="*/ 5273992 w 5715953"/>
                <a:gd name="connsiteY337" fmla="*/ 150246 h 209939"/>
                <a:gd name="connsiteX338" fmla="*/ 5236844 w 5715953"/>
                <a:gd name="connsiteY338" fmla="*/ 201681 h 209939"/>
                <a:gd name="connsiteX339" fmla="*/ 5154930 w 5715953"/>
                <a:gd name="connsiteY339" fmla="*/ 204539 h 209939"/>
                <a:gd name="connsiteX340" fmla="*/ 5116830 w 5715953"/>
                <a:gd name="connsiteY340" fmla="*/ 140721 h 209939"/>
                <a:gd name="connsiteX341" fmla="*/ 5144452 w 5715953"/>
                <a:gd name="connsiteY341" fmla="*/ 155961 h 209939"/>
                <a:gd name="connsiteX342" fmla="*/ 5173980 w 5715953"/>
                <a:gd name="connsiteY342" fmla="*/ 182631 h 209939"/>
                <a:gd name="connsiteX343" fmla="*/ 5220652 w 5715953"/>
                <a:gd name="connsiteY343" fmla="*/ 182631 h 209939"/>
                <a:gd name="connsiteX344" fmla="*/ 5247322 w 5715953"/>
                <a:gd name="connsiteY344" fmla="*/ 153104 h 209939"/>
                <a:gd name="connsiteX345" fmla="*/ 5224462 w 5715953"/>
                <a:gd name="connsiteY345" fmla="*/ 123576 h 209939"/>
                <a:gd name="connsiteX346" fmla="*/ 5164455 w 5715953"/>
                <a:gd name="connsiteY346" fmla="*/ 109289 h 209939"/>
                <a:gd name="connsiteX347" fmla="*/ 5120640 w 5715953"/>
                <a:gd name="connsiteY347" fmla="*/ 60711 h 209939"/>
                <a:gd name="connsiteX348" fmla="*/ 5170169 w 5715953"/>
                <a:gd name="connsiteY348" fmla="*/ 3561 h 209939"/>
                <a:gd name="connsiteX349" fmla="*/ 2219072 w 5715953"/>
                <a:gd name="connsiteY349" fmla="*/ 897 h 209939"/>
                <a:gd name="connsiteX350" fmla="*/ 2251710 w 5715953"/>
                <a:gd name="connsiteY350" fmla="*/ 1656 h 209939"/>
                <a:gd name="connsiteX351" fmla="*/ 2313623 w 5715953"/>
                <a:gd name="connsiteY351" fmla="*/ 61664 h 209939"/>
                <a:gd name="connsiteX352" fmla="*/ 2281238 w 5715953"/>
                <a:gd name="connsiteY352" fmla="*/ 48329 h 209939"/>
                <a:gd name="connsiteX353" fmla="*/ 2229803 w 5715953"/>
                <a:gd name="connsiteY353" fmla="*/ 24516 h 209939"/>
                <a:gd name="connsiteX354" fmla="*/ 2176463 w 5715953"/>
                <a:gd name="connsiteY354" fmla="*/ 60711 h 209939"/>
                <a:gd name="connsiteX355" fmla="*/ 2175510 w 5715953"/>
                <a:gd name="connsiteY355" fmla="*/ 147389 h 209939"/>
                <a:gd name="connsiteX356" fmla="*/ 2231708 w 5715953"/>
                <a:gd name="connsiteY356" fmla="*/ 184536 h 209939"/>
                <a:gd name="connsiteX357" fmla="*/ 2286000 w 5715953"/>
                <a:gd name="connsiteY357" fmla="*/ 148341 h 209939"/>
                <a:gd name="connsiteX358" fmla="*/ 2292668 w 5715953"/>
                <a:gd name="connsiteY358" fmla="*/ 131196 h 209939"/>
                <a:gd name="connsiteX359" fmla="*/ 2315528 w 5715953"/>
                <a:gd name="connsiteY359" fmla="*/ 131196 h 209939"/>
                <a:gd name="connsiteX360" fmla="*/ 2248853 w 5715953"/>
                <a:gd name="connsiteY360" fmla="*/ 205491 h 209939"/>
                <a:gd name="connsiteX361" fmla="*/ 2152650 w 5715953"/>
                <a:gd name="connsiteY361" fmla="*/ 164534 h 209939"/>
                <a:gd name="connsiteX362" fmla="*/ 2151698 w 5715953"/>
                <a:gd name="connsiteY362" fmla="*/ 47376 h 209939"/>
                <a:gd name="connsiteX363" fmla="*/ 2219072 w 5715953"/>
                <a:gd name="connsiteY363" fmla="*/ 897 h 209939"/>
                <a:gd name="connsiteX364" fmla="*/ 1747182 w 5715953"/>
                <a:gd name="connsiteY364" fmla="*/ 183 h 209939"/>
                <a:gd name="connsiteX365" fmla="*/ 1797367 w 5715953"/>
                <a:gd name="connsiteY365" fmla="*/ 17849 h 209939"/>
                <a:gd name="connsiteX366" fmla="*/ 1823085 w 5715953"/>
                <a:gd name="connsiteY366" fmla="*/ 71189 h 209939"/>
                <a:gd name="connsiteX367" fmla="*/ 1796414 w 5715953"/>
                <a:gd name="connsiteY367" fmla="*/ 56901 h 209939"/>
                <a:gd name="connsiteX368" fmla="*/ 1734502 w 5715953"/>
                <a:gd name="connsiteY368" fmla="*/ 25469 h 209939"/>
                <a:gd name="connsiteX369" fmla="*/ 1679257 w 5715953"/>
                <a:gd name="connsiteY369" fmla="*/ 73094 h 209939"/>
                <a:gd name="connsiteX370" fmla="*/ 1677352 w 5715953"/>
                <a:gd name="connsiteY370" fmla="*/ 130244 h 209939"/>
                <a:gd name="connsiteX371" fmla="*/ 1744980 w 5715953"/>
                <a:gd name="connsiteY371" fmla="*/ 187394 h 209939"/>
                <a:gd name="connsiteX372" fmla="*/ 1803082 w 5715953"/>
                <a:gd name="connsiteY372" fmla="*/ 122624 h 209939"/>
                <a:gd name="connsiteX373" fmla="*/ 1743074 w 5715953"/>
                <a:gd name="connsiteY373" fmla="*/ 122624 h 209939"/>
                <a:gd name="connsiteX374" fmla="*/ 1743074 w 5715953"/>
                <a:gd name="connsiteY374" fmla="*/ 99764 h 209939"/>
                <a:gd name="connsiteX375" fmla="*/ 1828799 w 5715953"/>
                <a:gd name="connsiteY375" fmla="*/ 99764 h 209939"/>
                <a:gd name="connsiteX376" fmla="*/ 1828799 w 5715953"/>
                <a:gd name="connsiteY376" fmla="*/ 202634 h 209939"/>
                <a:gd name="connsiteX377" fmla="*/ 1807845 w 5715953"/>
                <a:gd name="connsiteY377" fmla="*/ 187394 h 209939"/>
                <a:gd name="connsiteX378" fmla="*/ 1747837 w 5715953"/>
                <a:gd name="connsiteY378" fmla="*/ 207396 h 209939"/>
                <a:gd name="connsiteX379" fmla="*/ 1645920 w 5715953"/>
                <a:gd name="connsiteY379" fmla="*/ 95954 h 209939"/>
                <a:gd name="connsiteX380" fmla="*/ 1747182 w 5715953"/>
                <a:gd name="connsiteY380" fmla="*/ 183 h 209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Lst>
              <a:rect l="l" t="t" r="r" b="b"/>
              <a:pathLst>
                <a:path w="5715953" h="209939">
                  <a:moveTo>
                    <a:pt x="415290" y="113099"/>
                  </a:moveTo>
                  <a:lnTo>
                    <a:pt x="415290" y="113100"/>
                  </a:lnTo>
                  <a:cubicBezTo>
                    <a:pt x="415290" y="136913"/>
                    <a:pt x="415290" y="157867"/>
                    <a:pt x="415290" y="179775"/>
                  </a:cubicBezTo>
                  <a:cubicBezTo>
                    <a:pt x="438150" y="179775"/>
                    <a:pt x="459105" y="180727"/>
                    <a:pt x="480060" y="179775"/>
                  </a:cubicBezTo>
                  <a:cubicBezTo>
                    <a:pt x="490062" y="179299"/>
                    <a:pt x="498158" y="175727"/>
                    <a:pt x="503754" y="169893"/>
                  </a:cubicBezTo>
                  <a:lnTo>
                    <a:pt x="504062" y="169061"/>
                  </a:lnTo>
                  <a:lnTo>
                    <a:pt x="504349" y="168940"/>
                  </a:lnTo>
                  <a:cubicBezTo>
                    <a:pt x="509826" y="163105"/>
                    <a:pt x="512921" y="155009"/>
                    <a:pt x="513397" y="145484"/>
                  </a:cubicBezTo>
                  <a:cubicBezTo>
                    <a:pt x="513397" y="127387"/>
                    <a:pt x="501967" y="114052"/>
                    <a:pt x="481012" y="113099"/>
                  </a:cubicBezTo>
                  <a:cubicBezTo>
                    <a:pt x="459105" y="112147"/>
                    <a:pt x="438150" y="113099"/>
                    <a:pt x="415290" y="113099"/>
                  </a:cubicBezTo>
                  <a:close/>
                  <a:moveTo>
                    <a:pt x="3348991" y="34994"/>
                  </a:moveTo>
                  <a:lnTo>
                    <a:pt x="3348991" y="34996"/>
                  </a:lnTo>
                  <a:lnTo>
                    <a:pt x="3348990" y="34995"/>
                  </a:lnTo>
                  <a:lnTo>
                    <a:pt x="3329348" y="90239"/>
                  </a:lnTo>
                  <a:lnTo>
                    <a:pt x="3318510" y="120719"/>
                  </a:lnTo>
                  <a:lnTo>
                    <a:pt x="3318511" y="120719"/>
                  </a:lnTo>
                  <a:lnTo>
                    <a:pt x="3318510" y="120720"/>
                  </a:lnTo>
                  <a:cubicBezTo>
                    <a:pt x="3339465" y="120720"/>
                    <a:pt x="3357562" y="120720"/>
                    <a:pt x="3378517" y="120720"/>
                  </a:cubicBezTo>
                  <a:lnTo>
                    <a:pt x="3378517" y="120719"/>
                  </a:lnTo>
                  <a:lnTo>
                    <a:pt x="3378518" y="120719"/>
                  </a:lnTo>
                  <a:cubicBezTo>
                    <a:pt x="3368993" y="92144"/>
                    <a:pt x="3360420" y="66427"/>
                    <a:pt x="3348991" y="34994"/>
                  </a:cubicBezTo>
                  <a:close/>
                  <a:moveTo>
                    <a:pt x="1537336" y="34994"/>
                  </a:moveTo>
                  <a:cubicBezTo>
                    <a:pt x="1525906" y="66426"/>
                    <a:pt x="1516381" y="93096"/>
                    <a:pt x="1505904" y="121671"/>
                  </a:cubicBezTo>
                  <a:cubicBezTo>
                    <a:pt x="1526859" y="121671"/>
                    <a:pt x="1544956" y="121671"/>
                    <a:pt x="1565911" y="121671"/>
                  </a:cubicBezTo>
                  <a:cubicBezTo>
                    <a:pt x="1557339" y="93096"/>
                    <a:pt x="1548766" y="66426"/>
                    <a:pt x="1537336" y="34994"/>
                  </a:cubicBezTo>
                  <a:close/>
                  <a:moveTo>
                    <a:pt x="1912621" y="27375"/>
                  </a:moveTo>
                  <a:cubicBezTo>
                    <a:pt x="1904049" y="27375"/>
                    <a:pt x="1900477" y="30709"/>
                    <a:pt x="1899287" y="35114"/>
                  </a:cubicBezTo>
                  <a:lnTo>
                    <a:pt x="1899313" y="35515"/>
                  </a:lnTo>
                  <a:lnTo>
                    <a:pt x="1898929" y="36066"/>
                  </a:lnTo>
                  <a:lnTo>
                    <a:pt x="1900208" y="49910"/>
                  </a:lnTo>
                  <a:lnTo>
                    <a:pt x="1900143" y="51223"/>
                  </a:lnTo>
                  <a:lnTo>
                    <a:pt x="1898438" y="68929"/>
                  </a:lnTo>
                  <a:lnTo>
                    <a:pt x="1897381" y="75238"/>
                  </a:lnTo>
                  <a:cubicBezTo>
                    <a:pt x="1897024" y="79524"/>
                    <a:pt x="1897381" y="83513"/>
                    <a:pt x="1899435" y="86787"/>
                  </a:cubicBezTo>
                  <a:lnTo>
                    <a:pt x="1899691" y="86939"/>
                  </a:lnTo>
                  <a:lnTo>
                    <a:pt x="1899836" y="87739"/>
                  </a:lnTo>
                  <a:cubicBezTo>
                    <a:pt x="1901846" y="91014"/>
                    <a:pt x="1905477" y="93573"/>
                    <a:pt x="1911668" y="95002"/>
                  </a:cubicBezTo>
                  <a:cubicBezTo>
                    <a:pt x="1930718" y="99765"/>
                    <a:pt x="1951673" y="96908"/>
                    <a:pt x="1971676" y="95002"/>
                  </a:cubicBezTo>
                  <a:cubicBezTo>
                    <a:pt x="1993583" y="93097"/>
                    <a:pt x="2003108" y="82620"/>
                    <a:pt x="2002156" y="61665"/>
                  </a:cubicBezTo>
                  <a:lnTo>
                    <a:pt x="2002005" y="61224"/>
                  </a:lnTo>
                  <a:lnTo>
                    <a:pt x="2002156" y="60712"/>
                  </a:lnTo>
                  <a:cubicBezTo>
                    <a:pt x="2002156" y="40710"/>
                    <a:pt x="1992631" y="30232"/>
                    <a:pt x="1970724" y="28327"/>
                  </a:cubicBezTo>
                  <a:cubicBezTo>
                    <a:pt x="1962151" y="27375"/>
                    <a:pt x="1952626" y="28327"/>
                    <a:pt x="1944054" y="28327"/>
                  </a:cubicBezTo>
                  <a:cubicBezTo>
                    <a:pt x="1933576" y="28327"/>
                    <a:pt x="1923099" y="28327"/>
                    <a:pt x="1912621" y="27375"/>
                  </a:cubicBezTo>
                  <a:close/>
                  <a:moveTo>
                    <a:pt x="415290" y="27375"/>
                  </a:moveTo>
                  <a:lnTo>
                    <a:pt x="415290" y="87382"/>
                  </a:lnTo>
                  <a:lnTo>
                    <a:pt x="415290" y="87383"/>
                  </a:lnTo>
                  <a:cubicBezTo>
                    <a:pt x="438150" y="87383"/>
                    <a:pt x="459105" y="89288"/>
                    <a:pt x="480060" y="86430"/>
                  </a:cubicBezTo>
                  <a:cubicBezTo>
                    <a:pt x="495300" y="84525"/>
                    <a:pt x="503873" y="73095"/>
                    <a:pt x="502920" y="56902"/>
                  </a:cubicBezTo>
                  <a:cubicBezTo>
                    <a:pt x="502920" y="49283"/>
                    <a:pt x="500777" y="43092"/>
                    <a:pt x="496729" y="38567"/>
                  </a:cubicBezTo>
                  <a:lnTo>
                    <a:pt x="479161" y="30258"/>
                  </a:lnTo>
                  <a:lnTo>
                    <a:pt x="479107" y="30232"/>
                  </a:lnTo>
                  <a:cubicBezTo>
                    <a:pt x="458152" y="28327"/>
                    <a:pt x="437197" y="28327"/>
                    <a:pt x="415290" y="27375"/>
                  </a:cubicBezTo>
                  <a:close/>
                  <a:moveTo>
                    <a:pt x="4978718" y="27374"/>
                  </a:moveTo>
                  <a:cubicBezTo>
                    <a:pt x="4957763" y="24517"/>
                    <a:pt x="4951096" y="32137"/>
                    <a:pt x="4952049" y="53092"/>
                  </a:cubicBezTo>
                  <a:cubicBezTo>
                    <a:pt x="4953954" y="95002"/>
                    <a:pt x="4953001" y="95002"/>
                    <a:pt x="4993958" y="95002"/>
                  </a:cubicBezTo>
                  <a:cubicBezTo>
                    <a:pt x="5003483" y="95002"/>
                    <a:pt x="5012056" y="95954"/>
                    <a:pt x="5020629" y="95002"/>
                  </a:cubicBezTo>
                  <a:lnTo>
                    <a:pt x="5047483" y="85853"/>
                  </a:lnTo>
                  <a:lnTo>
                    <a:pt x="5047537" y="85834"/>
                  </a:lnTo>
                  <a:cubicBezTo>
                    <a:pt x="5053252" y="80476"/>
                    <a:pt x="5055871" y="72618"/>
                    <a:pt x="5055871" y="61664"/>
                  </a:cubicBezTo>
                  <a:cubicBezTo>
                    <a:pt x="5055871" y="39757"/>
                    <a:pt x="5045394" y="29279"/>
                    <a:pt x="5020629" y="28326"/>
                  </a:cubicBezTo>
                  <a:cubicBezTo>
                    <a:pt x="5006342" y="27374"/>
                    <a:pt x="4993006" y="29279"/>
                    <a:pt x="4978719" y="27374"/>
                  </a:cubicBezTo>
                  <a:close/>
                  <a:moveTo>
                    <a:pt x="3128964" y="27374"/>
                  </a:moveTo>
                  <a:cubicBezTo>
                    <a:pt x="3121344" y="26422"/>
                    <a:pt x="3116106" y="27136"/>
                    <a:pt x="3112772" y="30113"/>
                  </a:cubicBezTo>
                  <a:lnTo>
                    <a:pt x="3112529" y="30945"/>
                  </a:lnTo>
                  <a:lnTo>
                    <a:pt x="3111819" y="31065"/>
                  </a:lnTo>
                  <a:cubicBezTo>
                    <a:pt x="3108485" y="34042"/>
                    <a:pt x="3107056" y="39280"/>
                    <a:pt x="3107056" y="47376"/>
                  </a:cubicBezTo>
                  <a:cubicBezTo>
                    <a:pt x="3107056" y="95954"/>
                    <a:pt x="3106104" y="95954"/>
                    <a:pt x="3156587" y="95954"/>
                  </a:cubicBezTo>
                  <a:cubicBezTo>
                    <a:pt x="3165159" y="95954"/>
                    <a:pt x="3173731" y="95954"/>
                    <a:pt x="3181351" y="95001"/>
                  </a:cubicBezTo>
                  <a:cubicBezTo>
                    <a:pt x="3192305" y="93573"/>
                    <a:pt x="3199925" y="90239"/>
                    <a:pt x="3204688" y="84643"/>
                  </a:cubicBezTo>
                  <a:lnTo>
                    <a:pt x="3204843" y="84045"/>
                  </a:lnTo>
                  <a:lnTo>
                    <a:pt x="3205641" y="83691"/>
                  </a:lnTo>
                  <a:cubicBezTo>
                    <a:pt x="3210403" y="78095"/>
                    <a:pt x="3212308" y="70237"/>
                    <a:pt x="3211831" y="59759"/>
                  </a:cubicBezTo>
                  <a:cubicBezTo>
                    <a:pt x="3210879" y="40709"/>
                    <a:pt x="3201354" y="30232"/>
                    <a:pt x="3180399" y="28326"/>
                  </a:cubicBezTo>
                  <a:cubicBezTo>
                    <a:pt x="3169921" y="27374"/>
                    <a:pt x="3160396" y="28326"/>
                    <a:pt x="3150871" y="28326"/>
                  </a:cubicBezTo>
                  <a:cubicBezTo>
                    <a:pt x="3143251" y="28326"/>
                    <a:pt x="3135631" y="28326"/>
                    <a:pt x="3128964" y="27374"/>
                  </a:cubicBezTo>
                  <a:close/>
                  <a:moveTo>
                    <a:pt x="1933457" y="8325"/>
                  </a:moveTo>
                  <a:cubicBezTo>
                    <a:pt x="1953578" y="8087"/>
                    <a:pt x="1973581" y="8325"/>
                    <a:pt x="1993583" y="10230"/>
                  </a:cubicBezTo>
                  <a:cubicBezTo>
                    <a:pt x="2035493" y="14040"/>
                    <a:pt x="2047876" y="75952"/>
                    <a:pt x="2007871" y="106433"/>
                  </a:cubicBezTo>
                  <a:cubicBezTo>
                    <a:pt x="2043113" y="131197"/>
                    <a:pt x="2018348" y="174060"/>
                    <a:pt x="2038351" y="203587"/>
                  </a:cubicBezTo>
                  <a:cubicBezTo>
                    <a:pt x="2026921" y="203587"/>
                    <a:pt x="2016443" y="203587"/>
                    <a:pt x="2004061" y="203587"/>
                  </a:cubicBezTo>
                  <a:cubicBezTo>
                    <a:pt x="2003108" y="187395"/>
                    <a:pt x="2002156" y="172155"/>
                    <a:pt x="2001203" y="156915"/>
                  </a:cubicBezTo>
                  <a:cubicBezTo>
                    <a:pt x="1999298" y="129292"/>
                    <a:pt x="1991678" y="120720"/>
                    <a:pt x="1963103" y="119767"/>
                  </a:cubicBezTo>
                  <a:cubicBezTo>
                    <a:pt x="1900238" y="116910"/>
                    <a:pt x="1900238" y="116910"/>
                    <a:pt x="1900238" y="178822"/>
                  </a:cubicBezTo>
                  <a:cubicBezTo>
                    <a:pt x="1900238" y="186442"/>
                    <a:pt x="1900238" y="195015"/>
                    <a:pt x="1900238" y="203587"/>
                  </a:cubicBezTo>
                  <a:cubicBezTo>
                    <a:pt x="1890713" y="203587"/>
                    <a:pt x="1883093" y="203587"/>
                    <a:pt x="1872616" y="203587"/>
                  </a:cubicBezTo>
                  <a:cubicBezTo>
                    <a:pt x="1872616" y="171202"/>
                    <a:pt x="1872616" y="138817"/>
                    <a:pt x="1872616" y="107385"/>
                  </a:cubicBezTo>
                  <a:cubicBezTo>
                    <a:pt x="1872616" y="75000"/>
                    <a:pt x="1872616" y="42615"/>
                    <a:pt x="1872616" y="9277"/>
                  </a:cubicBezTo>
                  <a:cubicBezTo>
                    <a:pt x="1893095" y="9277"/>
                    <a:pt x="1913335" y="8563"/>
                    <a:pt x="1933457" y="8325"/>
                  </a:cubicBezTo>
                  <a:close/>
                  <a:moveTo>
                    <a:pt x="4739640" y="8324"/>
                  </a:moveTo>
                  <a:cubicBezTo>
                    <a:pt x="4787265" y="8324"/>
                    <a:pt x="4833937" y="8324"/>
                    <a:pt x="4883467" y="8324"/>
                  </a:cubicBezTo>
                  <a:cubicBezTo>
                    <a:pt x="4883467" y="14039"/>
                    <a:pt x="4884419" y="20706"/>
                    <a:pt x="4884419" y="30231"/>
                  </a:cubicBezTo>
                  <a:cubicBezTo>
                    <a:pt x="4844415" y="30231"/>
                    <a:pt x="4806315" y="30231"/>
                    <a:pt x="4766310" y="30231"/>
                  </a:cubicBezTo>
                  <a:cubicBezTo>
                    <a:pt x="4766310" y="51186"/>
                    <a:pt x="4766310" y="69284"/>
                    <a:pt x="4766310" y="90239"/>
                  </a:cubicBezTo>
                  <a:cubicBezTo>
                    <a:pt x="4796790" y="90239"/>
                    <a:pt x="4826317" y="90239"/>
                    <a:pt x="4855844" y="90239"/>
                  </a:cubicBezTo>
                  <a:cubicBezTo>
                    <a:pt x="4875847" y="90239"/>
                    <a:pt x="4875847" y="90239"/>
                    <a:pt x="4872990" y="115004"/>
                  </a:cubicBezTo>
                  <a:cubicBezTo>
                    <a:pt x="4845367" y="115004"/>
                    <a:pt x="4816792" y="115956"/>
                    <a:pt x="4789169" y="115004"/>
                  </a:cubicBezTo>
                  <a:cubicBezTo>
                    <a:pt x="4770119" y="114051"/>
                    <a:pt x="4762499" y="119766"/>
                    <a:pt x="4764405" y="138816"/>
                  </a:cubicBezTo>
                  <a:cubicBezTo>
                    <a:pt x="4767262" y="151199"/>
                    <a:pt x="4765357" y="163581"/>
                    <a:pt x="4765357" y="179774"/>
                  </a:cubicBezTo>
                  <a:cubicBezTo>
                    <a:pt x="4806315" y="179774"/>
                    <a:pt x="4844415" y="179774"/>
                    <a:pt x="4884419" y="179774"/>
                  </a:cubicBezTo>
                  <a:cubicBezTo>
                    <a:pt x="4885372" y="187394"/>
                    <a:pt x="4885372" y="194061"/>
                    <a:pt x="4886324" y="202634"/>
                  </a:cubicBezTo>
                  <a:cubicBezTo>
                    <a:pt x="4836794" y="202634"/>
                    <a:pt x="4789169" y="202634"/>
                    <a:pt x="4739640" y="202634"/>
                  </a:cubicBezTo>
                  <a:cubicBezTo>
                    <a:pt x="4739640" y="137864"/>
                    <a:pt x="4739640" y="74046"/>
                    <a:pt x="4739640" y="8324"/>
                  </a:cubicBezTo>
                  <a:close/>
                  <a:moveTo>
                    <a:pt x="0" y="8324"/>
                  </a:moveTo>
                  <a:cubicBezTo>
                    <a:pt x="8572" y="8324"/>
                    <a:pt x="15240" y="8324"/>
                    <a:pt x="25717" y="8324"/>
                  </a:cubicBezTo>
                  <a:cubicBezTo>
                    <a:pt x="25717" y="34041"/>
                    <a:pt x="25717" y="59759"/>
                    <a:pt x="25717" y="88334"/>
                  </a:cubicBezTo>
                  <a:cubicBezTo>
                    <a:pt x="59055" y="88334"/>
                    <a:pt x="90487" y="88334"/>
                    <a:pt x="120967" y="87381"/>
                  </a:cubicBezTo>
                  <a:cubicBezTo>
                    <a:pt x="123825" y="87381"/>
                    <a:pt x="129540" y="77856"/>
                    <a:pt x="129540" y="73094"/>
                  </a:cubicBezTo>
                  <a:cubicBezTo>
                    <a:pt x="130492" y="52139"/>
                    <a:pt x="129540" y="31184"/>
                    <a:pt x="129540" y="8324"/>
                  </a:cubicBezTo>
                  <a:cubicBezTo>
                    <a:pt x="139065" y="8324"/>
                    <a:pt x="146685" y="8324"/>
                    <a:pt x="155257" y="8324"/>
                  </a:cubicBezTo>
                  <a:cubicBezTo>
                    <a:pt x="156210" y="72141"/>
                    <a:pt x="156210" y="136911"/>
                    <a:pt x="156210" y="203586"/>
                  </a:cubicBezTo>
                  <a:cubicBezTo>
                    <a:pt x="147637" y="203586"/>
                    <a:pt x="140970" y="203586"/>
                    <a:pt x="131445" y="203586"/>
                  </a:cubicBezTo>
                  <a:cubicBezTo>
                    <a:pt x="131445" y="174059"/>
                    <a:pt x="131445" y="145484"/>
                    <a:pt x="131445" y="115004"/>
                  </a:cubicBezTo>
                  <a:cubicBezTo>
                    <a:pt x="96202" y="115004"/>
                    <a:pt x="62865" y="115004"/>
                    <a:pt x="27622" y="115004"/>
                  </a:cubicBezTo>
                  <a:cubicBezTo>
                    <a:pt x="27622" y="143579"/>
                    <a:pt x="27622" y="173106"/>
                    <a:pt x="27622" y="203586"/>
                  </a:cubicBezTo>
                  <a:cubicBezTo>
                    <a:pt x="17145" y="203586"/>
                    <a:pt x="9525" y="203586"/>
                    <a:pt x="0" y="203586"/>
                  </a:cubicBezTo>
                  <a:cubicBezTo>
                    <a:pt x="0" y="138816"/>
                    <a:pt x="0" y="74046"/>
                    <a:pt x="0" y="8324"/>
                  </a:cubicBezTo>
                  <a:close/>
                  <a:moveTo>
                    <a:pt x="5688449" y="7729"/>
                  </a:moveTo>
                  <a:cubicBezTo>
                    <a:pt x="5693807" y="5467"/>
                    <a:pt x="5701189" y="6419"/>
                    <a:pt x="5715953" y="8324"/>
                  </a:cubicBezTo>
                  <a:cubicBezTo>
                    <a:pt x="5697855" y="36899"/>
                    <a:pt x="5680710" y="66426"/>
                    <a:pt x="5661660" y="94049"/>
                  </a:cubicBezTo>
                  <a:cubicBezTo>
                    <a:pt x="5647373" y="114051"/>
                    <a:pt x="5639753" y="135006"/>
                    <a:pt x="5642610" y="158819"/>
                  </a:cubicBezTo>
                  <a:cubicBezTo>
                    <a:pt x="5644515" y="173106"/>
                    <a:pt x="5642610" y="187394"/>
                    <a:pt x="5642610" y="202634"/>
                  </a:cubicBezTo>
                  <a:cubicBezTo>
                    <a:pt x="5633085" y="202634"/>
                    <a:pt x="5624513" y="202634"/>
                    <a:pt x="5615940" y="202634"/>
                  </a:cubicBezTo>
                  <a:cubicBezTo>
                    <a:pt x="5614988" y="199776"/>
                    <a:pt x="5614035" y="195966"/>
                    <a:pt x="5614035" y="193109"/>
                  </a:cubicBezTo>
                  <a:cubicBezTo>
                    <a:pt x="5621655" y="142626"/>
                    <a:pt x="5604510" y="99764"/>
                    <a:pt x="5573078" y="60711"/>
                  </a:cubicBezTo>
                  <a:cubicBezTo>
                    <a:pt x="5561648" y="44519"/>
                    <a:pt x="5552123" y="26421"/>
                    <a:pt x="5540693" y="8324"/>
                  </a:cubicBezTo>
                  <a:cubicBezTo>
                    <a:pt x="5563553" y="704"/>
                    <a:pt x="5575935" y="9276"/>
                    <a:pt x="5585460" y="28326"/>
                  </a:cubicBezTo>
                  <a:cubicBezTo>
                    <a:pt x="5597843" y="52139"/>
                    <a:pt x="5612130" y="74046"/>
                    <a:pt x="5628323" y="99764"/>
                  </a:cubicBezTo>
                  <a:cubicBezTo>
                    <a:pt x="5644515" y="73094"/>
                    <a:pt x="5658803" y="49281"/>
                    <a:pt x="5673090" y="26421"/>
                  </a:cubicBezTo>
                  <a:cubicBezTo>
                    <a:pt x="5679758" y="15468"/>
                    <a:pt x="5683091" y="9991"/>
                    <a:pt x="5688449" y="7729"/>
                  </a:cubicBezTo>
                  <a:close/>
                  <a:moveTo>
                    <a:pt x="3352800" y="7372"/>
                  </a:moveTo>
                  <a:cubicBezTo>
                    <a:pt x="3359468" y="7372"/>
                    <a:pt x="3369945" y="12134"/>
                    <a:pt x="3371850" y="16897"/>
                  </a:cubicBezTo>
                  <a:cubicBezTo>
                    <a:pt x="3393758" y="77857"/>
                    <a:pt x="3415666" y="139769"/>
                    <a:pt x="3438525" y="201682"/>
                  </a:cubicBezTo>
                  <a:cubicBezTo>
                    <a:pt x="3414713" y="209302"/>
                    <a:pt x="3404235" y="199777"/>
                    <a:pt x="3400425" y="179774"/>
                  </a:cubicBezTo>
                  <a:cubicBezTo>
                    <a:pt x="3398520" y="168344"/>
                    <a:pt x="3392805" y="157867"/>
                    <a:pt x="3388995" y="146437"/>
                  </a:cubicBezTo>
                  <a:cubicBezTo>
                    <a:pt x="3380423" y="146437"/>
                    <a:pt x="3371850" y="146437"/>
                    <a:pt x="3363278" y="146437"/>
                  </a:cubicBezTo>
                  <a:cubicBezTo>
                    <a:pt x="3346133" y="146437"/>
                    <a:pt x="3325178" y="141674"/>
                    <a:pt x="3312795" y="149294"/>
                  </a:cubicBezTo>
                  <a:cubicBezTo>
                    <a:pt x="3301366" y="155962"/>
                    <a:pt x="3301366" y="178822"/>
                    <a:pt x="3292793" y="192157"/>
                  </a:cubicBezTo>
                  <a:cubicBezTo>
                    <a:pt x="3288030" y="199777"/>
                    <a:pt x="3274695" y="202634"/>
                    <a:pt x="3266123" y="207397"/>
                  </a:cubicBezTo>
                  <a:cubicBezTo>
                    <a:pt x="3265170" y="205492"/>
                    <a:pt x="3263266" y="203587"/>
                    <a:pt x="3262313" y="201682"/>
                  </a:cubicBezTo>
                  <a:cubicBezTo>
                    <a:pt x="3286125" y="139769"/>
                    <a:pt x="3308985" y="77857"/>
                    <a:pt x="3333750" y="15944"/>
                  </a:cubicBezTo>
                  <a:cubicBezTo>
                    <a:pt x="3335655" y="11182"/>
                    <a:pt x="3346133" y="7372"/>
                    <a:pt x="3352800" y="7372"/>
                  </a:cubicBezTo>
                  <a:close/>
                  <a:moveTo>
                    <a:pt x="5372100" y="7371"/>
                  </a:moveTo>
                  <a:cubicBezTo>
                    <a:pt x="5426392" y="7371"/>
                    <a:pt x="5478780" y="7371"/>
                    <a:pt x="5533072" y="7371"/>
                  </a:cubicBezTo>
                  <a:cubicBezTo>
                    <a:pt x="5533072" y="14038"/>
                    <a:pt x="5533072" y="20706"/>
                    <a:pt x="5533072" y="28326"/>
                  </a:cubicBezTo>
                  <a:cubicBezTo>
                    <a:pt x="5512117" y="28326"/>
                    <a:pt x="5491162" y="28326"/>
                    <a:pt x="5468303" y="28326"/>
                  </a:cubicBezTo>
                  <a:cubicBezTo>
                    <a:pt x="5468303" y="87381"/>
                    <a:pt x="5468303" y="144531"/>
                    <a:pt x="5468303" y="202633"/>
                  </a:cubicBezTo>
                  <a:cubicBezTo>
                    <a:pt x="5457825" y="202633"/>
                    <a:pt x="5449253" y="202633"/>
                    <a:pt x="5439728" y="202633"/>
                  </a:cubicBezTo>
                  <a:cubicBezTo>
                    <a:pt x="5439728" y="145483"/>
                    <a:pt x="5439728" y="88333"/>
                    <a:pt x="5439728" y="29278"/>
                  </a:cubicBezTo>
                  <a:cubicBezTo>
                    <a:pt x="5415915" y="29278"/>
                    <a:pt x="5395912" y="29278"/>
                    <a:pt x="5374005" y="29278"/>
                  </a:cubicBezTo>
                  <a:cubicBezTo>
                    <a:pt x="5373053" y="21658"/>
                    <a:pt x="5373053" y="14991"/>
                    <a:pt x="5372100" y="7371"/>
                  </a:cubicBezTo>
                  <a:close/>
                  <a:moveTo>
                    <a:pt x="2874644" y="7371"/>
                  </a:moveTo>
                  <a:cubicBezTo>
                    <a:pt x="2883217" y="7371"/>
                    <a:pt x="2889885" y="7371"/>
                    <a:pt x="2901315" y="7371"/>
                  </a:cubicBezTo>
                  <a:cubicBezTo>
                    <a:pt x="2901315" y="16896"/>
                    <a:pt x="2901315" y="27373"/>
                    <a:pt x="2901315" y="36898"/>
                  </a:cubicBezTo>
                  <a:cubicBezTo>
                    <a:pt x="2901315" y="70236"/>
                    <a:pt x="2900362" y="102621"/>
                    <a:pt x="2901315" y="135958"/>
                  </a:cubicBezTo>
                  <a:cubicBezTo>
                    <a:pt x="2902267" y="166438"/>
                    <a:pt x="2919412" y="183583"/>
                    <a:pt x="2947987" y="184536"/>
                  </a:cubicBezTo>
                  <a:cubicBezTo>
                    <a:pt x="2982277" y="185488"/>
                    <a:pt x="3000374" y="173106"/>
                    <a:pt x="3002280" y="139768"/>
                  </a:cubicBezTo>
                  <a:cubicBezTo>
                    <a:pt x="3005137" y="104526"/>
                    <a:pt x="3003232" y="70236"/>
                    <a:pt x="3004185" y="34993"/>
                  </a:cubicBezTo>
                  <a:cubicBezTo>
                    <a:pt x="3004185" y="26421"/>
                    <a:pt x="3004185" y="17848"/>
                    <a:pt x="3004185" y="7371"/>
                  </a:cubicBezTo>
                  <a:cubicBezTo>
                    <a:pt x="3013710" y="7371"/>
                    <a:pt x="3021330" y="7371"/>
                    <a:pt x="3029902" y="7371"/>
                  </a:cubicBezTo>
                  <a:cubicBezTo>
                    <a:pt x="3030855" y="11181"/>
                    <a:pt x="3031807" y="14991"/>
                    <a:pt x="3031807" y="18801"/>
                  </a:cubicBezTo>
                  <a:cubicBezTo>
                    <a:pt x="3031807" y="56901"/>
                    <a:pt x="3032760" y="95953"/>
                    <a:pt x="3031807" y="134053"/>
                  </a:cubicBezTo>
                  <a:cubicBezTo>
                    <a:pt x="3030855" y="182631"/>
                    <a:pt x="3000374" y="208348"/>
                    <a:pt x="2948940" y="208348"/>
                  </a:cubicBezTo>
                  <a:cubicBezTo>
                    <a:pt x="2900362" y="208348"/>
                    <a:pt x="2872740" y="181678"/>
                    <a:pt x="2872740" y="133101"/>
                  </a:cubicBezTo>
                  <a:cubicBezTo>
                    <a:pt x="2872740" y="93096"/>
                    <a:pt x="2872740" y="53091"/>
                    <a:pt x="2872740" y="14038"/>
                  </a:cubicBezTo>
                  <a:cubicBezTo>
                    <a:pt x="2873692" y="12133"/>
                    <a:pt x="2874644" y="10228"/>
                    <a:pt x="2874644" y="7371"/>
                  </a:cubicBezTo>
                  <a:close/>
                  <a:moveTo>
                    <a:pt x="2690813" y="7371"/>
                  </a:moveTo>
                  <a:cubicBezTo>
                    <a:pt x="2744153" y="7371"/>
                    <a:pt x="2796541" y="7371"/>
                    <a:pt x="2850833" y="7371"/>
                  </a:cubicBezTo>
                  <a:cubicBezTo>
                    <a:pt x="2850833" y="14038"/>
                    <a:pt x="2851785" y="20706"/>
                    <a:pt x="2851785" y="29278"/>
                  </a:cubicBezTo>
                  <a:cubicBezTo>
                    <a:pt x="2829878" y="29278"/>
                    <a:pt x="2808923" y="29278"/>
                    <a:pt x="2785110" y="29278"/>
                  </a:cubicBezTo>
                  <a:cubicBezTo>
                    <a:pt x="2785110" y="89286"/>
                    <a:pt x="2785110" y="145483"/>
                    <a:pt x="2785110" y="202633"/>
                  </a:cubicBezTo>
                  <a:cubicBezTo>
                    <a:pt x="2775585" y="202633"/>
                    <a:pt x="2767966" y="202633"/>
                    <a:pt x="2757488" y="202633"/>
                  </a:cubicBezTo>
                  <a:cubicBezTo>
                    <a:pt x="2757488" y="146436"/>
                    <a:pt x="2757488" y="89286"/>
                    <a:pt x="2757488" y="30231"/>
                  </a:cubicBezTo>
                  <a:cubicBezTo>
                    <a:pt x="2734628" y="30231"/>
                    <a:pt x="2713673" y="30231"/>
                    <a:pt x="2690813" y="30231"/>
                  </a:cubicBezTo>
                  <a:cubicBezTo>
                    <a:pt x="2690813" y="21658"/>
                    <a:pt x="2690813" y="14991"/>
                    <a:pt x="2690813" y="7371"/>
                  </a:cubicBezTo>
                  <a:close/>
                  <a:moveTo>
                    <a:pt x="2549843" y="7371"/>
                  </a:moveTo>
                  <a:cubicBezTo>
                    <a:pt x="2558415" y="7371"/>
                    <a:pt x="2566035" y="7371"/>
                    <a:pt x="2575560" y="7371"/>
                  </a:cubicBezTo>
                  <a:cubicBezTo>
                    <a:pt x="2575560" y="64521"/>
                    <a:pt x="2575560" y="120718"/>
                    <a:pt x="2575560" y="178821"/>
                  </a:cubicBezTo>
                  <a:cubicBezTo>
                    <a:pt x="2609850" y="178821"/>
                    <a:pt x="2642235" y="178821"/>
                    <a:pt x="2676525" y="178821"/>
                  </a:cubicBezTo>
                  <a:cubicBezTo>
                    <a:pt x="2676525" y="188346"/>
                    <a:pt x="2676525" y="195013"/>
                    <a:pt x="2676525" y="202633"/>
                  </a:cubicBezTo>
                  <a:cubicBezTo>
                    <a:pt x="2634615" y="202633"/>
                    <a:pt x="2592705" y="202633"/>
                    <a:pt x="2549843" y="202633"/>
                  </a:cubicBezTo>
                  <a:cubicBezTo>
                    <a:pt x="2549843" y="137863"/>
                    <a:pt x="2549843" y="73093"/>
                    <a:pt x="2549843" y="7371"/>
                  </a:cubicBezTo>
                  <a:close/>
                  <a:moveTo>
                    <a:pt x="2074545" y="7371"/>
                  </a:moveTo>
                  <a:cubicBezTo>
                    <a:pt x="2084070" y="7371"/>
                    <a:pt x="2091690" y="7371"/>
                    <a:pt x="2100262" y="7371"/>
                  </a:cubicBezTo>
                  <a:cubicBezTo>
                    <a:pt x="2100262" y="72141"/>
                    <a:pt x="2100262" y="136911"/>
                    <a:pt x="2100262" y="202633"/>
                  </a:cubicBezTo>
                  <a:cubicBezTo>
                    <a:pt x="2091690" y="202633"/>
                    <a:pt x="2084070" y="202633"/>
                    <a:pt x="2074545" y="202633"/>
                  </a:cubicBezTo>
                  <a:cubicBezTo>
                    <a:pt x="2074545" y="137863"/>
                    <a:pt x="2074545" y="73093"/>
                    <a:pt x="2074545" y="7371"/>
                  </a:cubicBezTo>
                  <a:close/>
                  <a:moveTo>
                    <a:pt x="762000" y="7371"/>
                  </a:moveTo>
                  <a:cubicBezTo>
                    <a:pt x="770572" y="7371"/>
                    <a:pt x="777240" y="7371"/>
                    <a:pt x="786765" y="7371"/>
                  </a:cubicBezTo>
                  <a:cubicBezTo>
                    <a:pt x="786765" y="72141"/>
                    <a:pt x="786765" y="136911"/>
                    <a:pt x="786765" y="203586"/>
                  </a:cubicBezTo>
                  <a:cubicBezTo>
                    <a:pt x="778192" y="203586"/>
                    <a:pt x="770572" y="203586"/>
                    <a:pt x="762000" y="203586"/>
                  </a:cubicBezTo>
                  <a:cubicBezTo>
                    <a:pt x="762000" y="137863"/>
                    <a:pt x="762000" y="73093"/>
                    <a:pt x="762000" y="7371"/>
                  </a:cubicBezTo>
                  <a:close/>
                  <a:moveTo>
                    <a:pt x="573405" y="7371"/>
                  </a:moveTo>
                  <a:cubicBezTo>
                    <a:pt x="621030" y="7371"/>
                    <a:pt x="668655" y="7371"/>
                    <a:pt x="717232" y="7371"/>
                  </a:cubicBezTo>
                  <a:cubicBezTo>
                    <a:pt x="717232" y="14991"/>
                    <a:pt x="717232" y="20706"/>
                    <a:pt x="717232" y="29278"/>
                  </a:cubicBezTo>
                  <a:cubicBezTo>
                    <a:pt x="678180" y="29278"/>
                    <a:pt x="640080" y="29278"/>
                    <a:pt x="601027" y="29278"/>
                  </a:cubicBezTo>
                  <a:cubicBezTo>
                    <a:pt x="601027" y="49281"/>
                    <a:pt x="601027" y="67378"/>
                    <a:pt x="601027" y="89286"/>
                  </a:cubicBezTo>
                  <a:cubicBezTo>
                    <a:pt x="630555" y="89286"/>
                    <a:pt x="660082" y="89286"/>
                    <a:pt x="689610" y="89286"/>
                  </a:cubicBezTo>
                  <a:cubicBezTo>
                    <a:pt x="709612" y="89286"/>
                    <a:pt x="709612" y="89286"/>
                    <a:pt x="708660" y="114051"/>
                  </a:cubicBezTo>
                  <a:cubicBezTo>
                    <a:pt x="681990" y="114051"/>
                    <a:pt x="654367" y="114051"/>
                    <a:pt x="626745" y="114051"/>
                  </a:cubicBezTo>
                  <a:cubicBezTo>
                    <a:pt x="600075" y="114051"/>
                    <a:pt x="600075" y="114051"/>
                    <a:pt x="600075" y="140721"/>
                  </a:cubicBezTo>
                  <a:cubicBezTo>
                    <a:pt x="600075" y="152151"/>
                    <a:pt x="600075" y="163581"/>
                    <a:pt x="600075" y="177868"/>
                  </a:cubicBezTo>
                  <a:cubicBezTo>
                    <a:pt x="641032" y="177868"/>
                    <a:pt x="680085" y="177868"/>
                    <a:pt x="720090" y="177868"/>
                  </a:cubicBezTo>
                  <a:cubicBezTo>
                    <a:pt x="720090" y="187393"/>
                    <a:pt x="720090" y="194061"/>
                    <a:pt x="720090" y="201681"/>
                  </a:cubicBezTo>
                  <a:cubicBezTo>
                    <a:pt x="671512" y="201681"/>
                    <a:pt x="623887" y="201681"/>
                    <a:pt x="574357" y="201681"/>
                  </a:cubicBezTo>
                  <a:cubicBezTo>
                    <a:pt x="573405" y="137863"/>
                    <a:pt x="573405" y="73093"/>
                    <a:pt x="573405" y="7371"/>
                  </a:cubicBezTo>
                  <a:close/>
                  <a:moveTo>
                    <a:pt x="202883" y="7371"/>
                  </a:moveTo>
                  <a:cubicBezTo>
                    <a:pt x="250508" y="7371"/>
                    <a:pt x="298133" y="7371"/>
                    <a:pt x="346710" y="7371"/>
                  </a:cubicBezTo>
                  <a:cubicBezTo>
                    <a:pt x="346710" y="14038"/>
                    <a:pt x="346710" y="20706"/>
                    <a:pt x="346710" y="29278"/>
                  </a:cubicBezTo>
                  <a:cubicBezTo>
                    <a:pt x="307658" y="29278"/>
                    <a:pt x="269558" y="29278"/>
                    <a:pt x="230505" y="29278"/>
                  </a:cubicBezTo>
                  <a:cubicBezTo>
                    <a:pt x="230505" y="50233"/>
                    <a:pt x="230505" y="68331"/>
                    <a:pt x="230505" y="89286"/>
                  </a:cubicBezTo>
                  <a:cubicBezTo>
                    <a:pt x="260985" y="89286"/>
                    <a:pt x="289560" y="90238"/>
                    <a:pt x="319088" y="89286"/>
                  </a:cubicBezTo>
                  <a:cubicBezTo>
                    <a:pt x="336233" y="88333"/>
                    <a:pt x="342900" y="93096"/>
                    <a:pt x="337185" y="115003"/>
                  </a:cubicBezTo>
                  <a:cubicBezTo>
                    <a:pt x="311468" y="115003"/>
                    <a:pt x="283845" y="115003"/>
                    <a:pt x="256223" y="115003"/>
                  </a:cubicBezTo>
                  <a:cubicBezTo>
                    <a:pt x="229553" y="115003"/>
                    <a:pt x="229553" y="115003"/>
                    <a:pt x="229553" y="141673"/>
                  </a:cubicBezTo>
                  <a:cubicBezTo>
                    <a:pt x="229553" y="154056"/>
                    <a:pt x="229553" y="166438"/>
                    <a:pt x="229553" y="179773"/>
                  </a:cubicBezTo>
                  <a:cubicBezTo>
                    <a:pt x="270510" y="179773"/>
                    <a:pt x="309563" y="179773"/>
                    <a:pt x="348615" y="179773"/>
                  </a:cubicBezTo>
                  <a:cubicBezTo>
                    <a:pt x="348615" y="188346"/>
                    <a:pt x="348615" y="195013"/>
                    <a:pt x="348615" y="202633"/>
                  </a:cubicBezTo>
                  <a:cubicBezTo>
                    <a:pt x="300038" y="202633"/>
                    <a:pt x="252413" y="202633"/>
                    <a:pt x="202883" y="202633"/>
                  </a:cubicBezTo>
                  <a:cubicBezTo>
                    <a:pt x="202883" y="137863"/>
                    <a:pt x="202883" y="73093"/>
                    <a:pt x="202883" y="7371"/>
                  </a:cubicBezTo>
                  <a:close/>
                  <a:moveTo>
                    <a:pt x="4405312" y="7370"/>
                  </a:moveTo>
                  <a:cubicBezTo>
                    <a:pt x="4415790" y="7370"/>
                    <a:pt x="4422457" y="7370"/>
                    <a:pt x="4431030" y="7370"/>
                  </a:cubicBezTo>
                  <a:cubicBezTo>
                    <a:pt x="4431030" y="72141"/>
                    <a:pt x="4431030" y="136911"/>
                    <a:pt x="4431030" y="202633"/>
                  </a:cubicBezTo>
                  <a:cubicBezTo>
                    <a:pt x="4411980" y="208348"/>
                    <a:pt x="4399598" y="203586"/>
                    <a:pt x="4389120" y="185488"/>
                  </a:cubicBezTo>
                  <a:cubicBezTo>
                    <a:pt x="4362450" y="139768"/>
                    <a:pt x="4332923" y="95953"/>
                    <a:pt x="4300537" y="52138"/>
                  </a:cubicBezTo>
                  <a:cubicBezTo>
                    <a:pt x="4300537" y="102620"/>
                    <a:pt x="4300537" y="152150"/>
                    <a:pt x="4300537" y="203586"/>
                  </a:cubicBezTo>
                  <a:cubicBezTo>
                    <a:pt x="4290060" y="203586"/>
                    <a:pt x="4283392" y="203586"/>
                    <a:pt x="4274820" y="203586"/>
                  </a:cubicBezTo>
                  <a:cubicBezTo>
                    <a:pt x="4274820" y="138816"/>
                    <a:pt x="4274820" y="74045"/>
                    <a:pt x="4274820" y="9275"/>
                  </a:cubicBezTo>
                  <a:cubicBezTo>
                    <a:pt x="4294823" y="4513"/>
                    <a:pt x="4308157" y="6418"/>
                    <a:pt x="4320540" y="27373"/>
                  </a:cubicBezTo>
                  <a:cubicBezTo>
                    <a:pt x="4346257" y="72141"/>
                    <a:pt x="4375785" y="115956"/>
                    <a:pt x="4406265" y="165486"/>
                  </a:cubicBezTo>
                  <a:cubicBezTo>
                    <a:pt x="4405312" y="108336"/>
                    <a:pt x="4405312" y="58806"/>
                    <a:pt x="4405312" y="7370"/>
                  </a:cubicBezTo>
                  <a:close/>
                  <a:moveTo>
                    <a:pt x="440413" y="6420"/>
                  </a:moveTo>
                  <a:cubicBezTo>
                    <a:pt x="457915" y="6182"/>
                    <a:pt x="475298" y="6420"/>
                    <a:pt x="492443" y="8325"/>
                  </a:cubicBezTo>
                  <a:cubicBezTo>
                    <a:pt x="524828" y="11183"/>
                    <a:pt x="550545" y="58808"/>
                    <a:pt x="509588" y="96908"/>
                  </a:cubicBezTo>
                  <a:cubicBezTo>
                    <a:pt x="539115" y="117863"/>
                    <a:pt x="546735" y="136913"/>
                    <a:pt x="538163" y="163583"/>
                  </a:cubicBezTo>
                  <a:cubicBezTo>
                    <a:pt x="530543" y="188347"/>
                    <a:pt x="507683" y="203588"/>
                    <a:pt x="477203" y="203588"/>
                  </a:cubicBezTo>
                  <a:cubicBezTo>
                    <a:pt x="447675" y="203588"/>
                    <a:pt x="418148" y="203588"/>
                    <a:pt x="387668" y="203588"/>
                  </a:cubicBezTo>
                  <a:cubicBezTo>
                    <a:pt x="387668" y="137865"/>
                    <a:pt x="387668" y="73095"/>
                    <a:pt x="387668" y="7372"/>
                  </a:cubicBezTo>
                  <a:cubicBezTo>
                    <a:pt x="405289" y="7372"/>
                    <a:pt x="422911" y="6658"/>
                    <a:pt x="440413" y="6420"/>
                  </a:cubicBezTo>
                  <a:close/>
                  <a:moveTo>
                    <a:pt x="5315903" y="6419"/>
                  </a:moveTo>
                  <a:cubicBezTo>
                    <a:pt x="5324475" y="6419"/>
                    <a:pt x="5332095" y="6419"/>
                    <a:pt x="5340668" y="6419"/>
                  </a:cubicBezTo>
                  <a:cubicBezTo>
                    <a:pt x="5340668" y="72141"/>
                    <a:pt x="5340668" y="136911"/>
                    <a:pt x="5340668" y="202634"/>
                  </a:cubicBezTo>
                  <a:cubicBezTo>
                    <a:pt x="5332095" y="202634"/>
                    <a:pt x="5324475" y="202634"/>
                    <a:pt x="5315903" y="202634"/>
                  </a:cubicBezTo>
                  <a:cubicBezTo>
                    <a:pt x="5315903" y="136911"/>
                    <a:pt x="5315903" y="72141"/>
                    <a:pt x="5315903" y="6419"/>
                  </a:cubicBezTo>
                  <a:close/>
                  <a:moveTo>
                    <a:pt x="4927284" y="6419"/>
                  </a:moveTo>
                  <a:cubicBezTo>
                    <a:pt x="4964431" y="6419"/>
                    <a:pt x="5000626" y="5467"/>
                    <a:pt x="5036821" y="6419"/>
                  </a:cubicBezTo>
                  <a:cubicBezTo>
                    <a:pt x="5057776" y="7372"/>
                    <a:pt x="5076826" y="16897"/>
                    <a:pt x="5082542" y="38804"/>
                  </a:cubicBezTo>
                  <a:cubicBezTo>
                    <a:pt x="5090162" y="64522"/>
                    <a:pt x="5086351" y="88334"/>
                    <a:pt x="5060634" y="105479"/>
                  </a:cubicBezTo>
                  <a:cubicBezTo>
                    <a:pt x="5096829" y="130244"/>
                    <a:pt x="5072064" y="172154"/>
                    <a:pt x="5092067" y="202634"/>
                  </a:cubicBezTo>
                  <a:cubicBezTo>
                    <a:pt x="5080637" y="202634"/>
                    <a:pt x="5070159" y="202634"/>
                    <a:pt x="5057776" y="202634"/>
                  </a:cubicBezTo>
                  <a:cubicBezTo>
                    <a:pt x="5056824" y="186442"/>
                    <a:pt x="5055871" y="170249"/>
                    <a:pt x="5054919" y="154057"/>
                  </a:cubicBezTo>
                  <a:cubicBezTo>
                    <a:pt x="5053014" y="129292"/>
                    <a:pt x="5045394" y="120719"/>
                    <a:pt x="5020629" y="118814"/>
                  </a:cubicBezTo>
                  <a:cubicBezTo>
                    <a:pt x="4953954" y="114051"/>
                    <a:pt x="4953954" y="114051"/>
                    <a:pt x="4953954" y="179774"/>
                  </a:cubicBezTo>
                  <a:cubicBezTo>
                    <a:pt x="4953954" y="186442"/>
                    <a:pt x="4953954" y="193109"/>
                    <a:pt x="4953954" y="201682"/>
                  </a:cubicBezTo>
                  <a:cubicBezTo>
                    <a:pt x="4944429" y="201682"/>
                    <a:pt x="4936809" y="201682"/>
                    <a:pt x="4927284" y="201682"/>
                  </a:cubicBezTo>
                  <a:cubicBezTo>
                    <a:pt x="4927284" y="137864"/>
                    <a:pt x="4927284" y="73094"/>
                    <a:pt x="4927284" y="6419"/>
                  </a:cubicBezTo>
                  <a:close/>
                  <a:moveTo>
                    <a:pt x="4478655" y="6419"/>
                  </a:moveTo>
                  <a:cubicBezTo>
                    <a:pt x="4487227" y="6419"/>
                    <a:pt x="4494847" y="6419"/>
                    <a:pt x="4503420" y="6419"/>
                  </a:cubicBezTo>
                  <a:cubicBezTo>
                    <a:pt x="4503420" y="72141"/>
                    <a:pt x="4503420" y="136911"/>
                    <a:pt x="4503420" y="202634"/>
                  </a:cubicBezTo>
                  <a:cubicBezTo>
                    <a:pt x="4493895" y="202634"/>
                    <a:pt x="4487227" y="202634"/>
                    <a:pt x="4478655" y="202634"/>
                  </a:cubicBezTo>
                  <a:cubicBezTo>
                    <a:pt x="4478655" y="136911"/>
                    <a:pt x="4478655" y="72141"/>
                    <a:pt x="4478655" y="6419"/>
                  </a:cubicBezTo>
                  <a:close/>
                  <a:moveTo>
                    <a:pt x="4074795" y="6419"/>
                  </a:moveTo>
                  <a:cubicBezTo>
                    <a:pt x="4083368" y="6419"/>
                    <a:pt x="4090988" y="6419"/>
                    <a:pt x="4102418" y="6419"/>
                  </a:cubicBezTo>
                  <a:cubicBezTo>
                    <a:pt x="4102418" y="18801"/>
                    <a:pt x="4102418" y="32136"/>
                    <a:pt x="4102418" y="45471"/>
                  </a:cubicBezTo>
                  <a:cubicBezTo>
                    <a:pt x="4102418" y="75951"/>
                    <a:pt x="4101466" y="105479"/>
                    <a:pt x="4102418" y="135959"/>
                  </a:cubicBezTo>
                  <a:cubicBezTo>
                    <a:pt x="4103370" y="165486"/>
                    <a:pt x="4120516" y="181679"/>
                    <a:pt x="4149091" y="182631"/>
                  </a:cubicBezTo>
                  <a:cubicBezTo>
                    <a:pt x="4182428" y="183584"/>
                    <a:pt x="4200525" y="171201"/>
                    <a:pt x="4203383" y="139769"/>
                  </a:cubicBezTo>
                  <a:cubicBezTo>
                    <a:pt x="4206241" y="104526"/>
                    <a:pt x="4204336" y="68331"/>
                    <a:pt x="4205288" y="33089"/>
                  </a:cubicBezTo>
                  <a:cubicBezTo>
                    <a:pt x="4204336" y="26421"/>
                    <a:pt x="4204336" y="16896"/>
                    <a:pt x="4204336" y="6419"/>
                  </a:cubicBezTo>
                  <a:cubicBezTo>
                    <a:pt x="4214813" y="6419"/>
                    <a:pt x="4221480" y="6419"/>
                    <a:pt x="4231005" y="6419"/>
                  </a:cubicBezTo>
                  <a:cubicBezTo>
                    <a:pt x="4231005" y="13086"/>
                    <a:pt x="4231958" y="19754"/>
                    <a:pt x="4231958" y="26421"/>
                  </a:cubicBezTo>
                  <a:cubicBezTo>
                    <a:pt x="4231958" y="65474"/>
                    <a:pt x="4232911" y="104526"/>
                    <a:pt x="4231005" y="143579"/>
                  </a:cubicBezTo>
                  <a:cubicBezTo>
                    <a:pt x="4228148" y="185489"/>
                    <a:pt x="4193858" y="209301"/>
                    <a:pt x="4145280" y="207396"/>
                  </a:cubicBezTo>
                  <a:cubicBezTo>
                    <a:pt x="4101466" y="205491"/>
                    <a:pt x="4074795" y="180726"/>
                    <a:pt x="4073843" y="137864"/>
                  </a:cubicBezTo>
                  <a:cubicBezTo>
                    <a:pt x="4072891" y="96906"/>
                    <a:pt x="4073843" y="56901"/>
                    <a:pt x="4073843" y="15944"/>
                  </a:cubicBezTo>
                  <a:cubicBezTo>
                    <a:pt x="4073843" y="13086"/>
                    <a:pt x="4073843" y="10229"/>
                    <a:pt x="4074795" y="6419"/>
                  </a:cubicBezTo>
                  <a:close/>
                  <a:moveTo>
                    <a:pt x="3461385" y="6419"/>
                  </a:moveTo>
                  <a:cubicBezTo>
                    <a:pt x="3469957" y="6419"/>
                    <a:pt x="3476625" y="6419"/>
                    <a:pt x="3487102" y="6419"/>
                  </a:cubicBezTo>
                  <a:cubicBezTo>
                    <a:pt x="3487102" y="63569"/>
                    <a:pt x="3487102" y="120719"/>
                    <a:pt x="3487102" y="179774"/>
                  </a:cubicBezTo>
                  <a:cubicBezTo>
                    <a:pt x="3522344" y="179774"/>
                    <a:pt x="3554730" y="179774"/>
                    <a:pt x="3587115" y="179774"/>
                  </a:cubicBezTo>
                  <a:cubicBezTo>
                    <a:pt x="3587115" y="188346"/>
                    <a:pt x="3587115" y="195014"/>
                    <a:pt x="3587115" y="202634"/>
                  </a:cubicBezTo>
                  <a:cubicBezTo>
                    <a:pt x="3545205" y="202634"/>
                    <a:pt x="3504247" y="202634"/>
                    <a:pt x="3461385" y="202634"/>
                  </a:cubicBezTo>
                  <a:cubicBezTo>
                    <a:pt x="3461385" y="136911"/>
                    <a:pt x="3461385" y="72141"/>
                    <a:pt x="3461385" y="6419"/>
                  </a:cubicBezTo>
                  <a:close/>
                  <a:moveTo>
                    <a:pt x="3079434" y="6419"/>
                  </a:moveTo>
                  <a:cubicBezTo>
                    <a:pt x="3118487" y="6419"/>
                    <a:pt x="3154681" y="5467"/>
                    <a:pt x="3189924" y="6419"/>
                  </a:cubicBezTo>
                  <a:cubicBezTo>
                    <a:pt x="3210879" y="7372"/>
                    <a:pt x="3229929" y="16897"/>
                    <a:pt x="3236596" y="38804"/>
                  </a:cubicBezTo>
                  <a:cubicBezTo>
                    <a:pt x="3244217" y="64522"/>
                    <a:pt x="3240406" y="88334"/>
                    <a:pt x="3214689" y="105479"/>
                  </a:cubicBezTo>
                  <a:cubicBezTo>
                    <a:pt x="3249931" y="130244"/>
                    <a:pt x="3227071" y="172154"/>
                    <a:pt x="3245169" y="202634"/>
                  </a:cubicBezTo>
                  <a:cubicBezTo>
                    <a:pt x="3234692" y="202634"/>
                    <a:pt x="3224214" y="202634"/>
                    <a:pt x="3211831" y="202634"/>
                  </a:cubicBezTo>
                  <a:cubicBezTo>
                    <a:pt x="3210879" y="187394"/>
                    <a:pt x="3209926" y="171202"/>
                    <a:pt x="3208974" y="155962"/>
                  </a:cubicBezTo>
                  <a:cubicBezTo>
                    <a:pt x="3207069" y="128339"/>
                    <a:pt x="3199449" y="119767"/>
                    <a:pt x="3170874" y="118814"/>
                  </a:cubicBezTo>
                  <a:cubicBezTo>
                    <a:pt x="3108009" y="115957"/>
                    <a:pt x="3108009" y="115957"/>
                    <a:pt x="3108009" y="177869"/>
                  </a:cubicBezTo>
                  <a:cubicBezTo>
                    <a:pt x="3108009" y="185489"/>
                    <a:pt x="3108009" y="193109"/>
                    <a:pt x="3108009" y="201682"/>
                  </a:cubicBezTo>
                  <a:cubicBezTo>
                    <a:pt x="3099437" y="201682"/>
                    <a:pt x="3090864" y="201682"/>
                    <a:pt x="3080387" y="201682"/>
                  </a:cubicBezTo>
                  <a:cubicBezTo>
                    <a:pt x="3080387" y="169297"/>
                    <a:pt x="3080387" y="137864"/>
                    <a:pt x="3080387" y="105479"/>
                  </a:cubicBezTo>
                  <a:cubicBezTo>
                    <a:pt x="3079434" y="74047"/>
                    <a:pt x="3079434" y="41662"/>
                    <a:pt x="3079434" y="6419"/>
                  </a:cubicBezTo>
                  <a:close/>
                  <a:moveTo>
                    <a:pt x="2348865" y="6419"/>
                  </a:moveTo>
                  <a:cubicBezTo>
                    <a:pt x="2359342" y="6419"/>
                    <a:pt x="2366010" y="6419"/>
                    <a:pt x="2377440" y="6419"/>
                  </a:cubicBezTo>
                  <a:cubicBezTo>
                    <a:pt x="2377440" y="19754"/>
                    <a:pt x="2377440" y="33089"/>
                    <a:pt x="2377440" y="46424"/>
                  </a:cubicBezTo>
                  <a:cubicBezTo>
                    <a:pt x="2377440" y="76904"/>
                    <a:pt x="2376487" y="106431"/>
                    <a:pt x="2377440" y="136911"/>
                  </a:cubicBezTo>
                  <a:cubicBezTo>
                    <a:pt x="2378392" y="166439"/>
                    <a:pt x="2395537" y="182631"/>
                    <a:pt x="2424112" y="183584"/>
                  </a:cubicBezTo>
                  <a:cubicBezTo>
                    <a:pt x="2457450" y="184536"/>
                    <a:pt x="2475548" y="172154"/>
                    <a:pt x="2478405" y="140721"/>
                  </a:cubicBezTo>
                  <a:cubicBezTo>
                    <a:pt x="2481262" y="105479"/>
                    <a:pt x="2479357" y="71189"/>
                    <a:pt x="2480310" y="35946"/>
                  </a:cubicBezTo>
                  <a:cubicBezTo>
                    <a:pt x="2480310" y="26421"/>
                    <a:pt x="2480310" y="16896"/>
                    <a:pt x="2480310" y="6419"/>
                  </a:cubicBezTo>
                  <a:cubicBezTo>
                    <a:pt x="2489835" y="6419"/>
                    <a:pt x="2497455" y="6419"/>
                    <a:pt x="2506980" y="6419"/>
                  </a:cubicBezTo>
                  <a:cubicBezTo>
                    <a:pt x="2506980" y="13086"/>
                    <a:pt x="2507932" y="19754"/>
                    <a:pt x="2507932" y="25469"/>
                  </a:cubicBezTo>
                  <a:cubicBezTo>
                    <a:pt x="2507932" y="64521"/>
                    <a:pt x="2508885" y="103574"/>
                    <a:pt x="2506980" y="142626"/>
                  </a:cubicBezTo>
                  <a:cubicBezTo>
                    <a:pt x="2504123" y="184536"/>
                    <a:pt x="2469832" y="208349"/>
                    <a:pt x="2421255" y="206444"/>
                  </a:cubicBezTo>
                  <a:cubicBezTo>
                    <a:pt x="2377440" y="204539"/>
                    <a:pt x="2350770" y="179774"/>
                    <a:pt x="2349817" y="136911"/>
                  </a:cubicBezTo>
                  <a:cubicBezTo>
                    <a:pt x="2347912" y="95954"/>
                    <a:pt x="2348865" y="52139"/>
                    <a:pt x="2348865" y="6419"/>
                  </a:cubicBezTo>
                  <a:close/>
                  <a:moveTo>
                    <a:pt x="1540194" y="6419"/>
                  </a:moveTo>
                  <a:cubicBezTo>
                    <a:pt x="1546861" y="6419"/>
                    <a:pt x="1557339" y="11181"/>
                    <a:pt x="1559244" y="15944"/>
                  </a:cubicBezTo>
                  <a:cubicBezTo>
                    <a:pt x="1582104" y="77856"/>
                    <a:pt x="1604011" y="139769"/>
                    <a:pt x="1625919" y="201681"/>
                  </a:cubicBezTo>
                  <a:cubicBezTo>
                    <a:pt x="1602106" y="208349"/>
                    <a:pt x="1593534" y="198824"/>
                    <a:pt x="1587819" y="178821"/>
                  </a:cubicBezTo>
                  <a:cubicBezTo>
                    <a:pt x="1578294" y="145484"/>
                    <a:pt x="1576389" y="145484"/>
                    <a:pt x="1540194" y="145484"/>
                  </a:cubicBezTo>
                  <a:cubicBezTo>
                    <a:pt x="1497331" y="145484"/>
                    <a:pt x="1496379" y="145484"/>
                    <a:pt x="1483996" y="182631"/>
                  </a:cubicBezTo>
                  <a:cubicBezTo>
                    <a:pt x="1478281" y="200729"/>
                    <a:pt x="1469709" y="207396"/>
                    <a:pt x="1448754" y="200729"/>
                  </a:cubicBezTo>
                  <a:cubicBezTo>
                    <a:pt x="1461136" y="169296"/>
                    <a:pt x="1472566" y="137864"/>
                    <a:pt x="1484949" y="106431"/>
                  </a:cubicBezTo>
                  <a:cubicBezTo>
                    <a:pt x="1496379" y="75951"/>
                    <a:pt x="1506856" y="46424"/>
                    <a:pt x="1520191" y="16896"/>
                  </a:cubicBezTo>
                  <a:cubicBezTo>
                    <a:pt x="1523049" y="11181"/>
                    <a:pt x="1533526" y="6419"/>
                    <a:pt x="1540194" y="6419"/>
                  </a:cubicBezTo>
                  <a:close/>
                  <a:moveTo>
                    <a:pt x="4535805" y="6418"/>
                  </a:moveTo>
                  <a:cubicBezTo>
                    <a:pt x="4546282" y="6418"/>
                    <a:pt x="4555807" y="6418"/>
                    <a:pt x="4567237" y="6418"/>
                  </a:cubicBezTo>
                  <a:cubicBezTo>
                    <a:pt x="4585335" y="59758"/>
                    <a:pt x="4603432" y="114051"/>
                    <a:pt x="4623435" y="172153"/>
                  </a:cubicBezTo>
                  <a:cubicBezTo>
                    <a:pt x="4640580" y="120718"/>
                    <a:pt x="4657725" y="74998"/>
                    <a:pt x="4672012" y="27373"/>
                  </a:cubicBezTo>
                  <a:cubicBezTo>
                    <a:pt x="4679632" y="7371"/>
                    <a:pt x="4691062" y="1656"/>
                    <a:pt x="4712017" y="8323"/>
                  </a:cubicBezTo>
                  <a:cubicBezTo>
                    <a:pt x="4689157" y="70236"/>
                    <a:pt x="4666297" y="133101"/>
                    <a:pt x="4642485" y="195013"/>
                  </a:cubicBezTo>
                  <a:cubicBezTo>
                    <a:pt x="4640580" y="199776"/>
                    <a:pt x="4631055" y="202633"/>
                    <a:pt x="4624387" y="202633"/>
                  </a:cubicBezTo>
                  <a:cubicBezTo>
                    <a:pt x="4618672" y="202633"/>
                    <a:pt x="4608195" y="198823"/>
                    <a:pt x="4606290" y="195013"/>
                  </a:cubicBezTo>
                  <a:cubicBezTo>
                    <a:pt x="4582477" y="133101"/>
                    <a:pt x="4559617" y="70236"/>
                    <a:pt x="4535805" y="6418"/>
                  </a:cubicBezTo>
                  <a:close/>
                  <a:moveTo>
                    <a:pt x="5170169" y="3561"/>
                  </a:moveTo>
                  <a:cubicBezTo>
                    <a:pt x="5191124" y="1656"/>
                    <a:pt x="5213032" y="3561"/>
                    <a:pt x="5233035" y="9276"/>
                  </a:cubicBezTo>
                  <a:cubicBezTo>
                    <a:pt x="5256847" y="15944"/>
                    <a:pt x="5267324" y="35946"/>
                    <a:pt x="5266372" y="63569"/>
                  </a:cubicBezTo>
                  <a:cubicBezTo>
                    <a:pt x="5259705" y="63569"/>
                    <a:pt x="5253037" y="64521"/>
                    <a:pt x="5246369" y="64521"/>
                  </a:cubicBezTo>
                  <a:cubicBezTo>
                    <a:pt x="5227319" y="28326"/>
                    <a:pt x="5210174" y="19754"/>
                    <a:pt x="5175885" y="26421"/>
                  </a:cubicBezTo>
                  <a:cubicBezTo>
                    <a:pt x="5158740" y="30231"/>
                    <a:pt x="5149215" y="39756"/>
                    <a:pt x="5148262" y="57854"/>
                  </a:cubicBezTo>
                  <a:cubicBezTo>
                    <a:pt x="5147310" y="74999"/>
                    <a:pt x="5158740" y="80714"/>
                    <a:pt x="5173980" y="84524"/>
                  </a:cubicBezTo>
                  <a:cubicBezTo>
                    <a:pt x="5193982" y="88334"/>
                    <a:pt x="5214937" y="93096"/>
                    <a:pt x="5233987" y="98811"/>
                  </a:cubicBezTo>
                  <a:cubicBezTo>
                    <a:pt x="5259705" y="106431"/>
                    <a:pt x="5273992" y="125481"/>
                    <a:pt x="5273992" y="150246"/>
                  </a:cubicBezTo>
                  <a:cubicBezTo>
                    <a:pt x="5273992" y="174059"/>
                    <a:pt x="5260657" y="193109"/>
                    <a:pt x="5236844" y="201681"/>
                  </a:cubicBezTo>
                  <a:cubicBezTo>
                    <a:pt x="5210174" y="212159"/>
                    <a:pt x="5182552" y="212159"/>
                    <a:pt x="5154930" y="204539"/>
                  </a:cubicBezTo>
                  <a:cubicBezTo>
                    <a:pt x="5129212" y="195014"/>
                    <a:pt x="5113019" y="169296"/>
                    <a:pt x="5116830" y="140721"/>
                  </a:cubicBezTo>
                  <a:cubicBezTo>
                    <a:pt x="5129212" y="138816"/>
                    <a:pt x="5140642" y="135959"/>
                    <a:pt x="5144452" y="155961"/>
                  </a:cubicBezTo>
                  <a:cubicBezTo>
                    <a:pt x="5147310" y="167391"/>
                    <a:pt x="5162549" y="178821"/>
                    <a:pt x="5173980" y="182631"/>
                  </a:cubicBezTo>
                  <a:cubicBezTo>
                    <a:pt x="5188267" y="187394"/>
                    <a:pt x="5205412" y="185489"/>
                    <a:pt x="5220652" y="182631"/>
                  </a:cubicBezTo>
                  <a:cubicBezTo>
                    <a:pt x="5235892" y="179774"/>
                    <a:pt x="5246369" y="171201"/>
                    <a:pt x="5247322" y="153104"/>
                  </a:cubicBezTo>
                  <a:cubicBezTo>
                    <a:pt x="5248274" y="135959"/>
                    <a:pt x="5237797" y="127386"/>
                    <a:pt x="5224462" y="123576"/>
                  </a:cubicBezTo>
                  <a:cubicBezTo>
                    <a:pt x="5204460" y="117861"/>
                    <a:pt x="5184457" y="114051"/>
                    <a:pt x="5164455" y="109289"/>
                  </a:cubicBezTo>
                  <a:cubicBezTo>
                    <a:pt x="5133974" y="101669"/>
                    <a:pt x="5119687" y="85476"/>
                    <a:pt x="5120640" y="60711"/>
                  </a:cubicBezTo>
                  <a:cubicBezTo>
                    <a:pt x="5121592" y="30231"/>
                    <a:pt x="5139690" y="6419"/>
                    <a:pt x="5170169" y="3561"/>
                  </a:cubicBezTo>
                  <a:close/>
                  <a:moveTo>
                    <a:pt x="2219072" y="897"/>
                  </a:moveTo>
                  <a:cubicBezTo>
                    <a:pt x="2229327" y="-249"/>
                    <a:pt x="2240280" y="-11"/>
                    <a:pt x="2251710" y="1656"/>
                  </a:cubicBezTo>
                  <a:cubicBezTo>
                    <a:pt x="2286000" y="7371"/>
                    <a:pt x="2307908" y="28326"/>
                    <a:pt x="2313623" y="61664"/>
                  </a:cubicBezTo>
                  <a:cubicBezTo>
                    <a:pt x="2298383" y="66426"/>
                    <a:pt x="2288858" y="64521"/>
                    <a:pt x="2281238" y="48329"/>
                  </a:cubicBezTo>
                  <a:cubicBezTo>
                    <a:pt x="2271713" y="28326"/>
                    <a:pt x="2250758" y="23564"/>
                    <a:pt x="2229803" y="24516"/>
                  </a:cubicBezTo>
                  <a:cubicBezTo>
                    <a:pt x="2205038" y="26421"/>
                    <a:pt x="2185988" y="37851"/>
                    <a:pt x="2176463" y="60711"/>
                  </a:cubicBezTo>
                  <a:cubicBezTo>
                    <a:pt x="2165033" y="89286"/>
                    <a:pt x="2164080" y="118814"/>
                    <a:pt x="2175510" y="147389"/>
                  </a:cubicBezTo>
                  <a:cubicBezTo>
                    <a:pt x="2185035" y="173106"/>
                    <a:pt x="2203133" y="184536"/>
                    <a:pt x="2231708" y="184536"/>
                  </a:cubicBezTo>
                  <a:cubicBezTo>
                    <a:pt x="2259330" y="184536"/>
                    <a:pt x="2275523" y="174059"/>
                    <a:pt x="2286000" y="148341"/>
                  </a:cubicBezTo>
                  <a:cubicBezTo>
                    <a:pt x="2287905" y="142626"/>
                    <a:pt x="2289810" y="136911"/>
                    <a:pt x="2292668" y="131196"/>
                  </a:cubicBezTo>
                  <a:cubicBezTo>
                    <a:pt x="2301240" y="131196"/>
                    <a:pt x="2307908" y="131196"/>
                    <a:pt x="2315528" y="131196"/>
                  </a:cubicBezTo>
                  <a:cubicBezTo>
                    <a:pt x="2313623" y="170249"/>
                    <a:pt x="2289810" y="196919"/>
                    <a:pt x="2248853" y="205491"/>
                  </a:cubicBezTo>
                  <a:cubicBezTo>
                    <a:pt x="2209800" y="214064"/>
                    <a:pt x="2168843" y="197871"/>
                    <a:pt x="2152650" y="164534"/>
                  </a:cubicBezTo>
                  <a:cubicBezTo>
                    <a:pt x="2133600" y="125481"/>
                    <a:pt x="2134553" y="85476"/>
                    <a:pt x="2151698" y="47376"/>
                  </a:cubicBezTo>
                  <a:cubicBezTo>
                    <a:pt x="2163842" y="20230"/>
                    <a:pt x="2188310" y="4335"/>
                    <a:pt x="2219072" y="897"/>
                  </a:cubicBezTo>
                  <a:close/>
                  <a:moveTo>
                    <a:pt x="1747182" y="183"/>
                  </a:moveTo>
                  <a:cubicBezTo>
                    <a:pt x="1763970" y="1240"/>
                    <a:pt x="1781174" y="6895"/>
                    <a:pt x="1797367" y="17849"/>
                  </a:cubicBezTo>
                  <a:cubicBezTo>
                    <a:pt x="1813560" y="28326"/>
                    <a:pt x="1822132" y="44519"/>
                    <a:pt x="1823085" y="71189"/>
                  </a:cubicBezTo>
                  <a:cubicBezTo>
                    <a:pt x="1812607" y="65474"/>
                    <a:pt x="1800224" y="63569"/>
                    <a:pt x="1796414" y="56901"/>
                  </a:cubicBezTo>
                  <a:cubicBezTo>
                    <a:pt x="1782127" y="31184"/>
                    <a:pt x="1761172" y="22611"/>
                    <a:pt x="1734502" y="25469"/>
                  </a:cubicBezTo>
                  <a:cubicBezTo>
                    <a:pt x="1706880" y="28326"/>
                    <a:pt x="1684020" y="46424"/>
                    <a:pt x="1679257" y="73094"/>
                  </a:cubicBezTo>
                  <a:cubicBezTo>
                    <a:pt x="1675447" y="91191"/>
                    <a:pt x="1674495" y="111194"/>
                    <a:pt x="1677352" y="130244"/>
                  </a:cubicBezTo>
                  <a:cubicBezTo>
                    <a:pt x="1683067" y="171201"/>
                    <a:pt x="1705927" y="188346"/>
                    <a:pt x="1744980" y="187394"/>
                  </a:cubicBezTo>
                  <a:cubicBezTo>
                    <a:pt x="1780222" y="185489"/>
                    <a:pt x="1798320" y="166439"/>
                    <a:pt x="1803082" y="122624"/>
                  </a:cubicBezTo>
                  <a:cubicBezTo>
                    <a:pt x="1783080" y="122624"/>
                    <a:pt x="1764030" y="122624"/>
                    <a:pt x="1743074" y="122624"/>
                  </a:cubicBezTo>
                  <a:cubicBezTo>
                    <a:pt x="1743074" y="114051"/>
                    <a:pt x="1743074" y="107384"/>
                    <a:pt x="1743074" y="99764"/>
                  </a:cubicBezTo>
                  <a:cubicBezTo>
                    <a:pt x="1771649" y="99764"/>
                    <a:pt x="1799272" y="99764"/>
                    <a:pt x="1828799" y="99764"/>
                  </a:cubicBezTo>
                  <a:cubicBezTo>
                    <a:pt x="1828799" y="135006"/>
                    <a:pt x="1828799" y="168344"/>
                    <a:pt x="1828799" y="202634"/>
                  </a:cubicBezTo>
                  <a:cubicBezTo>
                    <a:pt x="1810702" y="210254"/>
                    <a:pt x="1809749" y="196919"/>
                    <a:pt x="1807845" y="187394"/>
                  </a:cubicBezTo>
                  <a:cubicBezTo>
                    <a:pt x="1787842" y="194061"/>
                    <a:pt x="1768792" y="205491"/>
                    <a:pt x="1747837" y="207396"/>
                  </a:cubicBezTo>
                  <a:cubicBezTo>
                    <a:pt x="1683067" y="215016"/>
                    <a:pt x="1640205" y="167391"/>
                    <a:pt x="1645920" y="95954"/>
                  </a:cubicBezTo>
                  <a:cubicBezTo>
                    <a:pt x="1650206" y="35232"/>
                    <a:pt x="1696819" y="-2987"/>
                    <a:pt x="1747182" y="183"/>
                  </a:cubicBezTo>
                  <a:close/>
                </a:path>
              </a:pathLst>
            </a:custGeom>
            <a:solidFill>
              <a:srgbClr val="000000"/>
            </a:solidFill>
            <a:ln w="9525" cap="flat">
              <a:noFill/>
              <a:prstDash val="solid"/>
              <a:miter/>
            </a:ln>
          </p:spPr>
          <p:txBody>
            <a:bodyPr anchor="ctr"/>
            <a:lstStyle/>
            <a:p>
              <a:pPr algn="ctr"/>
              <a:endParaRPr/>
            </a:p>
          </p:txBody>
        </p:sp>
      </p:grpSp>
      <p:cxnSp>
        <p:nvCxnSpPr>
          <p:cNvPr id="30" name="直接连接符 29">
            <a:extLst>
              <a:ext uri="{FF2B5EF4-FFF2-40B4-BE49-F238E27FC236}">
                <a16:creationId xmlns:a16="http://schemas.microsoft.com/office/drawing/2014/main" xmlns="" id="{DB54E915-B084-4E66-8394-A4E80BF202BC}"/>
              </a:ext>
            </a:extLst>
          </p:cNvPr>
          <p:cNvCxnSpPr>
            <a:cxnSpLocks/>
          </p:cNvCxnSpPr>
          <p:nvPr userDrawn="1"/>
        </p:nvCxnSpPr>
        <p:spPr>
          <a:xfrm>
            <a:off x="442913" y="721662"/>
            <a:ext cx="9015412"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31" name="直接连接符 30">
            <a:extLst>
              <a:ext uri="{FF2B5EF4-FFF2-40B4-BE49-F238E27FC236}">
                <a16:creationId xmlns:a16="http://schemas.microsoft.com/office/drawing/2014/main" xmlns="" id="{22243612-8075-477F-922B-E6C573A9F233}"/>
              </a:ext>
            </a:extLst>
          </p:cNvPr>
          <p:cNvCxnSpPr>
            <a:cxnSpLocks/>
          </p:cNvCxnSpPr>
          <p:nvPr userDrawn="1"/>
        </p:nvCxnSpPr>
        <p:spPr>
          <a:xfrm>
            <a:off x="438150" y="6381750"/>
            <a:ext cx="1131570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32" name="页脚占位符 7">
            <a:extLst>
              <a:ext uri="{FF2B5EF4-FFF2-40B4-BE49-F238E27FC236}">
                <a16:creationId xmlns:a16="http://schemas.microsoft.com/office/drawing/2014/main" xmlns="" id="{AB3F22D2-2FA4-4589-B5D2-B46B050432C5}"/>
              </a:ext>
            </a:extLst>
          </p:cNvPr>
          <p:cNvSpPr>
            <a:spLocks noGrp="1"/>
          </p:cNvSpPr>
          <p:nvPr>
            <p:ph type="ftr" sz="quarter" idx="3"/>
          </p:nvPr>
        </p:nvSpPr>
        <p:spPr>
          <a:xfrm>
            <a:off x="438150" y="6394353"/>
            <a:ext cx="4114800" cy="292196"/>
          </a:xfrm>
          <a:prstGeom prst="rect">
            <a:avLst/>
          </a:prstGeom>
        </p:spPr>
        <p:txBody>
          <a:bodyPr vert="horz" lIns="91440" tIns="45720" rIns="91440" bIns="45720" rtlCol="0" anchor="ctr"/>
          <a:lstStyle>
            <a:lvl1pPr algn="l">
              <a:defRPr sz="1100">
                <a:solidFill>
                  <a:schemeClr val="tx1"/>
                </a:solidFill>
              </a:defRPr>
            </a:lvl1pPr>
          </a:lstStyle>
          <a:p>
            <a:r>
              <a:rPr lang="zh-CN" altLang="en-US" dirty="0"/>
              <a:t>河北农业大学</a:t>
            </a:r>
          </a:p>
        </p:txBody>
      </p:sp>
      <p:sp>
        <p:nvSpPr>
          <p:cNvPr id="33" name="灯片编号占位符 8">
            <a:extLst>
              <a:ext uri="{FF2B5EF4-FFF2-40B4-BE49-F238E27FC236}">
                <a16:creationId xmlns:a16="http://schemas.microsoft.com/office/drawing/2014/main" xmlns="" id="{2AB478C9-FE11-4298-95D9-4BB474B304C9}"/>
              </a:ext>
            </a:extLst>
          </p:cNvPr>
          <p:cNvSpPr>
            <a:spLocks noGrp="1"/>
          </p:cNvSpPr>
          <p:nvPr>
            <p:ph type="sldNum" sz="quarter" idx="4"/>
          </p:nvPr>
        </p:nvSpPr>
        <p:spPr>
          <a:xfrm>
            <a:off x="9005791" y="6394353"/>
            <a:ext cx="2743200" cy="292196"/>
          </a:xfrm>
          <a:prstGeom prst="rect">
            <a:avLst/>
          </a:prstGeom>
        </p:spPr>
        <p:txBody>
          <a:bodyPr vert="horz" lIns="91440" tIns="45720" rIns="91440" bIns="45720" rtlCol="0" anchor="ctr"/>
          <a:lstStyle>
            <a:lvl1pPr algn="r">
              <a:defRPr sz="1200">
                <a:solidFill>
                  <a:schemeClr val="tx1"/>
                </a:solidFill>
              </a:defRPr>
            </a:lvl1pPr>
          </a:lstStyle>
          <a:p>
            <a:r>
              <a:rPr lang="en-US" altLang="zh-CN" dirty="0"/>
              <a:t>- </a:t>
            </a:r>
            <a:fld id="{A548B57D-AE10-4CF7-A9DF-59FEFA91B28E}" type="slidenum">
              <a:rPr lang="zh-CN" altLang="en-US" smtClean="0"/>
              <a:pPr/>
              <a:t>‹#›</a:t>
            </a:fld>
            <a:r>
              <a:rPr lang="zh-CN" altLang="en-US" dirty="0"/>
              <a:t> </a:t>
            </a:r>
            <a:r>
              <a:rPr lang="en-US" altLang="zh-CN" dirty="0"/>
              <a:t>-</a:t>
            </a:r>
            <a:endParaRPr lang="zh-CN" altLang="en-US" dirty="0"/>
          </a:p>
        </p:txBody>
      </p:sp>
      <p:sp>
        <p:nvSpPr>
          <p:cNvPr id="34" name="文本占位符 26">
            <a:extLst>
              <a:ext uri="{FF2B5EF4-FFF2-40B4-BE49-F238E27FC236}">
                <a16:creationId xmlns:a16="http://schemas.microsoft.com/office/drawing/2014/main" xmlns="" id="{C3446C85-C724-4416-95F6-B572BF9A2300}"/>
              </a:ext>
            </a:extLst>
          </p:cNvPr>
          <p:cNvSpPr>
            <a:spLocks noGrp="1"/>
          </p:cNvSpPr>
          <p:nvPr>
            <p:ph type="body" sz="quarter" idx="14"/>
          </p:nvPr>
        </p:nvSpPr>
        <p:spPr>
          <a:xfrm>
            <a:off x="425111" y="235614"/>
            <a:ext cx="9064972" cy="476357"/>
          </a:xfrm>
          <a:prstGeom prst="rect">
            <a:avLst/>
          </a:prstGeom>
        </p:spPr>
        <p:txBody>
          <a:bodyPr anchor="ctr"/>
          <a:lstStyle>
            <a:lvl1pPr marL="0" indent="0">
              <a:lnSpc>
                <a:spcPct val="100000"/>
              </a:lnSpc>
              <a:spcBef>
                <a:spcPts val="0"/>
              </a:spcBef>
              <a:buNone/>
              <a:defRPr sz="2800" b="1">
                <a:solidFill>
                  <a:srgbClr val="127D7D"/>
                </a:solidFill>
              </a:defRPr>
            </a:lvl1pPr>
          </a:lstStyle>
          <a:p>
            <a:pPr lvl="0"/>
            <a:endParaRPr lang="zh-CN" altLang="en-US" dirty="0"/>
          </a:p>
        </p:txBody>
      </p:sp>
    </p:spTree>
    <p:extLst>
      <p:ext uri="{BB962C8B-B14F-4D97-AF65-F5344CB8AC3E}">
        <p14:creationId xmlns:p14="http://schemas.microsoft.com/office/powerpoint/2010/main" val="325620839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71_Title Slide">
    <p:spTree>
      <p:nvGrpSpPr>
        <p:cNvPr id="1" name=""/>
        <p:cNvGrpSpPr/>
        <p:nvPr/>
      </p:nvGrpSpPr>
      <p:grpSpPr>
        <a:xfrm>
          <a:off x="0" y="0"/>
          <a:ext cx="0" cy="0"/>
          <a:chOff x="0" y="0"/>
          <a:chExt cx="0" cy="0"/>
        </a:xfrm>
      </p:grpSpPr>
      <p:cxnSp>
        <p:nvCxnSpPr>
          <p:cNvPr id="42" name="直接连接符 41">
            <a:extLst>
              <a:ext uri="{FF2B5EF4-FFF2-40B4-BE49-F238E27FC236}">
                <a16:creationId xmlns:a16="http://schemas.microsoft.com/office/drawing/2014/main" xmlns="" id="{FB43D9CF-1A66-48A7-BBA2-B42C00BFCD55}"/>
              </a:ext>
            </a:extLst>
          </p:cNvPr>
          <p:cNvCxnSpPr>
            <a:cxnSpLocks/>
          </p:cNvCxnSpPr>
          <p:nvPr userDrawn="1"/>
        </p:nvCxnSpPr>
        <p:spPr>
          <a:xfrm>
            <a:off x="438150" y="6381750"/>
            <a:ext cx="1131570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43" name="页脚占位符 7">
            <a:extLst>
              <a:ext uri="{FF2B5EF4-FFF2-40B4-BE49-F238E27FC236}">
                <a16:creationId xmlns:a16="http://schemas.microsoft.com/office/drawing/2014/main" xmlns="" id="{D75F7EB6-31FA-45C6-B93E-76A0C35B16EE}"/>
              </a:ext>
            </a:extLst>
          </p:cNvPr>
          <p:cNvSpPr>
            <a:spLocks noGrp="1"/>
          </p:cNvSpPr>
          <p:nvPr>
            <p:ph type="ftr" sz="quarter" idx="3"/>
          </p:nvPr>
        </p:nvSpPr>
        <p:spPr>
          <a:xfrm>
            <a:off x="438150" y="6394353"/>
            <a:ext cx="4114800" cy="292196"/>
          </a:xfrm>
          <a:prstGeom prst="rect">
            <a:avLst/>
          </a:prstGeom>
        </p:spPr>
        <p:txBody>
          <a:bodyPr vert="horz" lIns="91440" tIns="45720" rIns="91440" bIns="45720" rtlCol="0" anchor="ctr"/>
          <a:lstStyle>
            <a:lvl1pPr algn="l">
              <a:defRPr sz="1100">
                <a:solidFill>
                  <a:schemeClr val="tx1"/>
                </a:solidFill>
              </a:defRPr>
            </a:lvl1pPr>
          </a:lstStyle>
          <a:p>
            <a:r>
              <a:rPr lang="zh-CN" altLang="en-US" dirty="0"/>
              <a:t>河北农业大学</a:t>
            </a:r>
          </a:p>
        </p:txBody>
      </p:sp>
      <p:sp>
        <p:nvSpPr>
          <p:cNvPr id="44" name="灯片编号占位符 8">
            <a:extLst>
              <a:ext uri="{FF2B5EF4-FFF2-40B4-BE49-F238E27FC236}">
                <a16:creationId xmlns:a16="http://schemas.microsoft.com/office/drawing/2014/main" xmlns="" id="{28F940C4-5AC7-49E5-A718-828FF3548E7C}"/>
              </a:ext>
            </a:extLst>
          </p:cNvPr>
          <p:cNvSpPr>
            <a:spLocks noGrp="1"/>
          </p:cNvSpPr>
          <p:nvPr>
            <p:ph type="sldNum" sz="quarter" idx="4"/>
          </p:nvPr>
        </p:nvSpPr>
        <p:spPr>
          <a:xfrm>
            <a:off x="9005791" y="6394353"/>
            <a:ext cx="2743200" cy="292196"/>
          </a:xfrm>
          <a:prstGeom prst="rect">
            <a:avLst/>
          </a:prstGeom>
        </p:spPr>
        <p:txBody>
          <a:bodyPr vert="horz" lIns="91440" tIns="45720" rIns="91440" bIns="45720" rtlCol="0" anchor="ctr"/>
          <a:lstStyle>
            <a:lvl1pPr algn="r">
              <a:defRPr sz="1200">
                <a:solidFill>
                  <a:schemeClr val="tx1"/>
                </a:solidFill>
              </a:defRPr>
            </a:lvl1pPr>
          </a:lstStyle>
          <a:p>
            <a:r>
              <a:rPr lang="en-US" altLang="zh-CN" dirty="0"/>
              <a:t>- </a:t>
            </a:r>
            <a:fld id="{A548B57D-AE10-4CF7-A9DF-59FEFA91B28E}" type="slidenum">
              <a:rPr lang="zh-CN" altLang="en-US" smtClean="0"/>
              <a:pPr/>
              <a:t>‹#›</a:t>
            </a:fld>
            <a:r>
              <a:rPr lang="zh-CN" altLang="en-US" dirty="0"/>
              <a:t> </a:t>
            </a:r>
            <a:r>
              <a:rPr lang="en-US" altLang="zh-CN" dirty="0"/>
              <a:t>-</a:t>
            </a:r>
            <a:endParaRPr lang="zh-CN" altLang="en-US" dirty="0"/>
          </a:p>
        </p:txBody>
      </p:sp>
      <p:sp>
        <p:nvSpPr>
          <p:cNvPr id="3" name="图片占位符 2">
            <a:extLst>
              <a:ext uri="{FF2B5EF4-FFF2-40B4-BE49-F238E27FC236}">
                <a16:creationId xmlns:a16="http://schemas.microsoft.com/office/drawing/2014/main" xmlns="" id="{76615763-C6CE-4B1F-ACBB-6DAFA57408AF}"/>
              </a:ext>
            </a:extLst>
          </p:cNvPr>
          <p:cNvSpPr>
            <a:spLocks noGrp="1"/>
          </p:cNvSpPr>
          <p:nvPr>
            <p:ph type="pic" sz="quarter" idx="15"/>
          </p:nvPr>
        </p:nvSpPr>
        <p:spPr>
          <a:xfrm>
            <a:off x="0" y="0"/>
            <a:ext cx="2437200" cy="2448000"/>
          </a:xfrm>
          <a:prstGeom prst="rect">
            <a:avLst/>
          </a:prstGeom>
          <a:solidFill>
            <a:schemeClr val="bg1">
              <a:lumMod val="95000"/>
            </a:schemeClr>
          </a:solidFill>
        </p:spPr>
        <p:txBody>
          <a:bodyPr tIns="900000" anchor="ctr">
            <a:noAutofit/>
          </a:bodyPr>
          <a:lstStyle>
            <a:lvl1pPr marL="0" indent="0" algn="ctr">
              <a:buNone/>
              <a:defRPr sz="1600"/>
            </a:lvl1pPr>
          </a:lstStyle>
          <a:p>
            <a:endParaRPr lang="zh-CN" altLang="en-US" dirty="0"/>
          </a:p>
        </p:txBody>
      </p:sp>
      <p:sp>
        <p:nvSpPr>
          <p:cNvPr id="13" name="Rectangle 12"/>
          <p:cNvSpPr/>
          <p:nvPr userDrawn="1"/>
        </p:nvSpPr>
        <p:spPr>
          <a:xfrm>
            <a:off x="0" y="2451389"/>
            <a:ext cx="2437200" cy="244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Rectangle 12">
            <a:extLst>
              <a:ext uri="{FF2B5EF4-FFF2-40B4-BE49-F238E27FC236}">
                <a16:creationId xmlns:a16="http://schemas.microsoft.com/office/drawing/2014/main" xmlns="" id="{33B58B4A-0B1F-4D31-B372-2EF21322384F}"/>
              </a:ext>
            </a:extLst>
          </p:cNvPr>
          <p:cNvSpPr/>
          <p:nvPr userDrawn="1"/>
        </p:nvSpPr>
        <p:spPr>
          <a:xfrm>
            <a:off x="2438700" y="0"/>
            <a:ext cx="2437200" cy="244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Rectangle 12">
            <a:extLst>
              <a:ext uri="{FF2B5EF4-FFF2-40B4-BE49-F238E27FC236}">
                <a16:creationId xmlns:a16="http://schemas.microsoft.com/office/drawing/2014/main" xmlns="" id="{574429EC-4A68-4B97-B68A-2483D8143C8B}"/>
              </a:ext>
            </a:extLst>
          </p:cNvPr>
          <p:cNvSpPr/>
          <p:nvPr userDrawn="1"/>
        </p:nvSpPr>
        <p:spPr>
          <a:xfrm>
            <a:off x="4874964" y="2451389"/>
            <a:ext cx="2437200" cy="244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Rectangle 12">
            <a:extLst>
              <a:ext uri="{FF2B5EF4-FFF2-40B4-BE49-F238E27FC236}">
                <a16:creationId xmlns:a16="http://schemas.microsoft.com/office/drawing/2014/main" xmlns="" id="{57AF0921-F100-4A41-8776-0885AA8FA7CD}"/>
              </a:ext>
            </a:extLst>
          </p:cNvPr>
          <p:cNvSpPr/>
          <p:nvPr userDrawn="1"/>
        </p:nvSpPr>
        <p:spPr>
          <a:xfrm>
            <a:off x="7316100" y="0"/>
            <a:ext cx="2437200" cy="244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Rectangle 12">
            <a:extLst>
              <a:ext uri="{FF2B5EF4-FFF2-40B4-BE49-F238E27FC236}">
                <a16:creationId xmlns:a16="http://schemas.microsoft.com/office/drawing/2014/main" xmlns="" id="{104F5D3B-87C7-463E-A78A-5F861FE2681A}"/>
              </a:ext>
            </a:extLst>
          </p:cNvPr>
          <p:cNvSpPr/>
          <p:nvPr userDrawn="1"/>
        </p:nvSpPr>
        <p:spPr>
          <a:xfrm>
            <a:off x="9749928" y="2451389"/>
            <a:ext cx="2437200" cy="244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图片占位符 2">
            <a:extLst>
              <a:ext uri="{FF2B5EF4-FFF2-40B4-BE49-F238E27FC236}">
                <a16:creationId xmlns:a16="http://schemas.microsoft.com/office/drawing/2014/main" xmlns="" id="{4F10B031-08E9-4298-972D-386E18C535DE}"/>
              </a:ext>
            </a:extLst>
          </p:cNvPr>
          <p:cNvSpPr>
            <a:spLocks noGrp="1"/>
          </p:cNvSpPr>
          <p:nvPr>
            <p:ph type="pic" sz="quarter" idx="16"/>
          </p:nvPr>
        </p:nvSpPr>
        <p:spPr>
          <a:xfrm>
            <a:off x="4877400" y="0"/>
            <a:ext cx="2437200" cy="2448000"/>
          </a:xfrm>
          <a:prstGeom prst="rect">
            <a:avLst/>
          </a:prstGeom>
          <a:solidFill>
            <a:schemeClr val="bg1">
              <a:lumMod val="95000"/>
            </a:schemeClr>
          </a:solidFill>
        </p:spPr>
        <p:txBody>
          <a:bodyPr tIns="900000" anchor="ctr">
            <a:noAutofit/>
          </a:bodyPr>
          <a:lstStyle>
            <a:lvl1pPr marL="0" indent="0" algn="ctr">
              <a:buNone/>
              <a:defRPr sz="1600"/>
            </a:lvl1pPr>
          </a:lstStyle>
          <a:p>
            <a:endParaRPr lang="zh-CN" altLang="en-US" dirty="0"/>
          </a:p>
        </p:txBody>
      </p:sp>
      <p:sp>
        <p:nvSpPr>
          <p:cNvPr id="22" name="图片占位符 2">
            <a:extLst>
              <a:ext uri="{FF2B5EF4-FFF2-40B4-BE49-F238E27FC236}">
                <a16:creationId xmlns:a16="http://schemas.microsoft.com/office/drawing/2014/main" xmlns="" id="{F5CD500D-4DB7-43BD-98B7-AE1D23B82B61}"/>
              </a:ext>
            </a:extLst>
          </p:cNvPr>
          <p:cNvSpPr>
            <a:spLocks noGrp="1"/>
          </p:cNvSpPr>
          <p:nvPr>
            <p:ph type="pic" sz="quarter" idx="17"/>
          </p:nvPr>
        </p:nvSpPr>
        <p:spPr>
          <a:xfrm>
            <a:off x="9754800" y="0"/>
            <a:ext cx="2437200" cy="2448000"/>
          </a:xfrm>
          <a:prstGeom prst="rect">
            <a:avLst/>
          </a:prstGeom>
          <a:solidFill>
            <a:schemeClr val="bg1">
              <a:lumMod val="95000"/>
            </a:schemeClr>
          </a:solidFill>
        </p:spPr>
        <p:txBody>
          <a:bodyPr tIns="900000" anchor="ctr">
            <a:noAutofit/>
          </a:bodyPr>
          <a:lstStyle>
            <a:lvl1pPr marL="0" indent="0" algn="ctr">
              <a:buNone/>
              <a:defRPr sz="1600"/>
            </a:lvl1pPr>
          </a:lstStyle>
          <a:p>
            <a:endParaRPr lang="zh-CN" altLang="en-US" dirty="0"/>
          </a:p>
        </p:txBody>
      </p:sp>
      <p:sp>
        <p:nvSpPr>
          <p:cNvPr id="23" name="图片占位符 2">
            <a:extLst>
              <a:ext uri="{FF2B5EF4-FFF2-40B4-BE49-F238E27FC236}">
                <a16:creationId xmlns:a16="http://schemas.microsoft.com/office/drawing/2014/main" xmlns="" id="{86D077A0-9694-4892-896B-8E17AE7EEBB7}"/>
              </a:ext>
            </a:extLst>
          </p:cNvPr>
          <p:cNvSpPr>
            <a:spLocks noGrp="1"/>
          </p:cNvSpPr>
          <p:nvPr>
            <p:ph type="pic" sz="quarter" idx="18"/>
          </p:nvPr>
        </p:nvSpPr>
        <p:spPr>
          <a:xfrm>
            <a:off x="7312446" y="2451389"/>
            <a:ext cx="2437200" cy="2448000"/>
          </a:xfrm>
          <a:prstGeom prst="rect">
            <a:avLst/>
          </a:prstGeom>
          <a:solidFill>
            <a:schemeClr val="bg1">
              <a:lumMod val="95000"/>
            </a:schemeClr>
          </a:solidFill>
        </p:spPr>
        <p:txBody>
          <a:bodyPr tIns="900000" anchor="ctr">
            <a:noAutofit/>
          </a:bodyPr>
          <a:lstStyle>
            <a:lvl1pPr marL="0" indent="0" algn="ctr">
              <a:buNone/>
              <a:defRPr sz="1600"/>
            </a:lvl1pPr>
          </a:lstStyle>
          <a:p>
            <a:endParaRPr lang="zh-CN" altLang="en-US" dirty="0"/>
          </a:p>
        </p:txBody>
      </p:sp>
      <p:sp>
        <p:nvSpPr>
          <p:cNvPr id="24" name="图片占位符 2">
            <a:extLst>
              <a:ext uri="{FF2B5EF4-FFF2-40B4-BE49-F238E27FC236}">
                <a16:creationId xmlns:a16="http://schemas.microsoft.com/office/drawing/2014/main" xmlns="" id="{76039CDE-AE17-4DE7-9B01-FC0FA00A0EB7}"/>
              </a:ext>
            </a:extLst>
          </p:cNvPr>
          <p:cNvSpPr>
            <a:spLocks noGrp="1"/>
          </p:cNvSpPr>
          <p:nvPr>
            <p:ph type="pic" sz="quarter" idx="19"/>
          </p:nvPr>
        </p:nvSpPr>
        <p:spPr>
          <a:xfrm>
            <a:off x="2437482" y="2451389"/>
            <a:ext cx="2437200" cy="2448000"/>
          </a:xfrm>
          <a:prstGeom prst="rect">
            <a:avLst/>
          </a:prstGeom>
          <a:solidFill>
            <a:schemeClr val="bg1">
              <a:lumMod val="95000"/>
            </a:schemeClr>
          </a:solidFill>
        </p:spPr>
        <p:txBody>
          <a:bodyPr tIns="900000" anchor="ctr">
            <a:noAutofit/>
          </a:bodyPr>
          <a:lstStyle>
            <a:lvl1pPr marL="0" indent="0" algn="ctr">
              <a:buNone/>
              <a:defRPr sz="1600"/>
            </a:lvl1pPr>
          </a:lstStyle>
          <a:p>
            <a:endParaRPr lang="zh-CN" altLang="en-US" dirty="0"/>
          </a:p>
        </p:txBody>
      </p:sp>
    </p:spTree>
    <p:extLst>
      <p:ext uri="{BB962C8B-B14F-4D97-AF65-F5344CB8AC3E}">
        <p14:creationId xmlns:p14="http://schemas.microsoft.com/office/powerpoint/2010/main" val="161191569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78_Title Slide">
    <p:spTree>
      <p:nvGrpSpPr>
        <p:cNvPr id="1" name=""/>
        <p:cNvGrpSpPr/>
        <p:nvPr/>
      </p:nvGrpSpPr>
      <p:grpSpPr>
        <a:xfrm>
          <a:off x="0" y="0"/>
          <a:ext cx="0" cy="0"/>
          <a:chOff x="0" y="0"/>
          <a:chExt cx="0" cy="0"/>
        </a:xfrm>
      </p:grpSpPr>
      <p:sp>
        <p:nvSpPr>
          <p:cNvPr id="4" name="图片占位符 3">
            <a:extLst>
              <a:ext uri="{FF2B5EF4-FFF2-40B4-BE49-F238E27FC236}">
                <a16:creationId xmlns:a16="http://schemas.microsoft.com/office/drawing/2014/main" xmlns="" id="{47951B28-1AD4-4AF9-8750-E8C4CDE17756}"/>
              </a:ext>
            </a:extLst>
          </p:cNvPr>
          <p:cNvSpPr>
            <a:spLocks noGrp="1"/>
          </p:cNvSpPr>
          <p:nvPr>
            <p:ph type="pic" sz="quarter" idx="36"/>
          </p:nvPr>
        </p:nvSpPr>
        <p:spPr>
          <a:xfrm>
            <a:off x="884312" y="2558171"/>
            <a:ext cx="2880000" cy="1440000"/>
          </a:xfrm>
          <a:prstGeom prst="rect">
            <a:avLst/>
          </a:prstGeom>
          <a:solidFill>
            <a:schemeClr val="bg1">
              <a:lumMod val="95000"/>
            </a:schemeClr>
          </a:solidFill>
        </p:spPr>
        <p:txBody>
          <a:bodyPr tIns="900000" anchor="ctr"/>
          <a:lstStyle>
            <a:lvl1pPr marL="0" indent="0" algn="ctr">
              <a:buNone/>
              <a:defRPr sz="1600"/>
            </a:lvl1pPr>
          </a:lstStyle>
          <a:p>
            <a:endParaRPr lang="zh-CN" altLang="en-US"/>
          </a:p>
        </p:txBody>
      </p:sp>
      <p:sp>
        <p:nvSpPr>
          <p:cNvPr id="10" name="图片占位符 3">
            <a:extLst>
              <a:ext uri="{FF2B5EF4-FFF2-40B4-BE49-F238E27FC236}">
                <a16:creationId xmlns:a16="http://schemas.microsoft.com/office/drawing/2014/main" xmlns="" id="{A52A4953-4BE6-43D8-90D0-7E7D2EA6D1ED}"/>
              </a:ext>
            </a:extLst>
          </p:cNvPr>
          <p:cNvSpPr>
            <a:spLocks noGrp="1"/>
          </p:cNvSpPr>
          <p:nvPr>
            <p:ph type="pic" sz="quarter" idx="37"/>
          </p:nvPr>
        </p:nvSpPr>
        <p:spPr>
          <a:xfrm>
            <a:off x="3860976" y="2558171"/>
            <a:ext cx="2880000" cy="1440000"/>
          </a:xfrm>
          <a:prstGeom prst="rect">
            <a:avLst/>
          </a:prstGeom>
          <a:solidFill>
            <a:schemeClr val="bg1">
              <a:lumMod val="95000"/>
            </a:schemeClr>
          </a:solidFill>
        </p:spPr>
        <p:txBody>
          <a:bodyPr tIns="900000" anchor="ctr"/>
          <a:lstStyle>
            <a:lvl1pPr marL="0" indent="0" algn="ctr">
              <a:buNone/>
              <a:defRPr sz="1600"/>
            </a:lvl1pPr>
          </a:lstStyle>
          <a:p>
            <a:endParaRPr lang="zh-CN" altLang="en-US"/>
          </a:p>
        </p:txBody>
      </p:sp>
      <p:sp>
        <p:nvSpPr>
          <p:cNvPr id="11" name="图片占位符 3">
            <a:extLst>
              <a:ext uri="{FF2B5EF4-FFF2-40B4-BE49-F238E27FC236}">
                <a16:creationId xmlns:a16="http://schemas.microsoft.com/office/drawing/2014/main" xmlns="" id="{87A70019-977A-4532-8B74-CEB0B62F4B59}"/>
              </a:ext>
            </a:extLst>
          </p:cNvPr>
          <p:cNvSpPr>
            <a:spLocks noGrp="1"/>
          </p:cNvSpPr>
          <p:nvPr>
            <p:ph type="pic" sz="quarter" idx="38"/>
          </p:nvPr>
        </p:nvSpPr>
        <p:spPr>
          <a:xfrm>
            <a:off x="884312" y="4085413"/>
            <a:ext cx="2880000" cy="1440000"/>
          </a:xfrm>
          <a:prstGeom prst="rect">
            <a:avLst/>
          </a:prstGeom>
          <a:solidFill>
            <a:schemeClr val="bg1">
              <a:lumMod val="95000"/>
            </a:schemeClr>
          </a:solidFill>
        </p:spPr>
        <p:txBody>
          <a:bodyPr tIns="900000" anchor="ctr"/>
          <a:lstStyle>
            <a:lvl1pPr marL="0" indent="0" algn="ctr">
              <a:buNone/>
              <a:defRPr sz="1600"/>
            </a:lvl1pPr>
          </a:lstStyle>
          <a:p>
            <a:endParaRPr lang="zh-CN" altLang="en-US"/>
          </a:p>
        </p:txBody>
      </p:sp>
      <p:sp>
        <p:nvSpPr>
          <p:cNvPr id="12" name="图片占位符 3">
            <a:extLst>
              <a:ext uri="{FF2B5EF4-FFF2-40B4-BE49-F238E27FC236}">
                <a16:creationId xmlns:a16="http://schemas.microsoft.com/office/drawing/2014/main" xmlns="" id="{A893E03B-5FC4-4C36-8043-4B40BA28962D}"/>
              </a:ext>
            </a:extLst>
          </p:cNvPr>
          <p:cNvSpPr>
            <a:spLocks noGrp="1"/>
          </p:cNvSpPr>
          <p:nvPr>
            <p:ph type="pic" sz="quarter" idx="39"/>
          </p:nvPr>
        </p:nvSpPr>
        <p:spPr>
          <a:xfrm>
            <a:off x="3860976" y="4085413"/>
            <a:ext cx="2880000" cy="1440000"/>
          </a:xfrm>
          <a:prstGeom prst="rect">
            <a:avLst/>
          </a:prstGeom>
          <a:solidFill>
            <a:schemeClr val="bg1">
              <a:lumMod val="95000"/>
            </a:schemeClr>
          </a:solidFill>
        </p:spPr>
        <p:txBody>
          <a:bodyPr tIns="900000" anchor="ctr"/>
          <a:lstStyle>
            <a:lvl1pPr marL="0" indent="0" algn="ctr">
              <a:buNone/>
              <a:defRPr sz="1600"/>
            </a:lvl1pPr>
          </a:lstStyle>
          <a:p>
            <a:endParaRPr lang="zh-CN" altLang="en-US"/>
          </a:p>
        </p:txBody>
      </p:sp>
      <p:sp>
        <p:nvSpPr>
          <p:cNvPr id="13" name="图片占位符 3">
            <a:extLst>
              <a:ext uri="{FF2B5EF4-FFF2-40B4-BE49-F238E27FC236}">
                <a16:creationId xmlns:a16="http://schemas.microsoft.com/office/drawing/2014/main" xmlns="" id="{D5EE2155-C7D1-4BBC-98A4-E55CFE755318}"/>
              </a:ext>
            </a:extLst>
          </p:cNvPr>
          <p:cNvSpPr>
            <a:spLocks noGrp="1"/>
          </p:cNvSpPr>
          <p:nvPr>
            <p:ph type="pic" sz="quarter" idx="40"/>
          </p:nvPr>
        </p:nvSpPr>
        <p:spPr>
          <a:xfrm>
            <a:off x="6834934" y="2558170"/>
            <a:ext cx="4471680" cy="2979029"/>
          </a:xfrm>
          <a:prstGeom prst="rect">
            <a:avLst/>
          </a:prstGeom>
          <a:solidFill>
            <a:schemeClr val="bg1">
              <a:lumMod val="95000"/>
            </a:schemeClr>
          </a:solidFill>
        </p:spPr>
        <p:txBody>
          <a:bodyPr tIns="900000" anchor="ctr"/>
          <a:lstStyle>
            <a:lvl1pPr marL="0" indent="0" algn="ctr">
              <a:buNone/>
              <a:defRPr sz="1600"/>
            </a:lvl1pPr>
          </a:lstStyle>
          <a:p>
            <a:endParaRPr lang="zh-CN" altLang="en-US"/>
          </a:p>
        </p:txBody>
      </p:sp>
      <p:grpSp>
        <p:nvGrpSpPr>
          <p:cNvPr id="17" name="a92ce180-fc57-4111-ac4c-3540b641f9fe"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a16="http://schemas.microsoft.com/office/drawing/2014/main" xmlns="" id="{D518A70A-4500-4E89-8215-69E40D7ED83B}"/>
              </a:ext>
            </a:extLst>
          </p:cNvPr>
          <p:cNvGrpSpPr>
            <a:grpSpLocks noChangeAspect="1"/>
          </p:cNvGrpSpPr>
          <p:nvPr userDrawn="1">
            <p:custDataLst>
              <p:tags r:id="rId1"/>
            </p:custDataLst>
          </p:nvPr>
        </p:nvGrpSpPr>
        <p:grpSpPr>
          <a:xfrm>
            <a:off x="9615555" y="235615"/>
            <a:ext cx="2133533" cy="481267"/>
            <a:chOff x="1955006" y="2493168"/>
            <a:chExt cx="8276273" cy="1866900"/>
          </a:xfrm>
        </p:grpSpPr>
        <p:grpSp>
          <p:nvGrpSpPr>
            <p:cNvPr id="18" name="iṣļiďè">
              <a:extLst>
                <a:ext uri="{FF2B5EF4-FFF2-40B4-BE49-F238E27FC236}">
                  <a16:creationId xmlns:a16="http://schemas.microsoft.com/office/drawing/2014/main" xmlns="" id="{BD0085B6-E1A4-4EF6-8C89-494A116907B3}"/>
                </a:ext>
              </a:extLst>
            </p:cNvPr>
            <p:cNvGrpSpPr/>
            <p:nvPr/>
          </p:nvGrpSpPr>
          <p:grpSpPr>
            <a:xfrm>
              <a:off x="1955006" y="2493168"/>
              <a:ext cx="1866900" cy="1866900"/>
              <a:chOff x="1955006" y="2493168"/>
              <a:chExt cx="1866900" cy="1866900"/>
            </a:xfrm>
          </p:grpSpPr>
          <p:sp>
            <p:nvSpPr>
              <p:cNvPr id="22" name="îṡľîḍé">
                <a:extLst>
                  <a:ext uri="{FF2B5EF4-FFF2-40B4-BE49-F238E27FC236}">
                    <a16:creationId xmlns:a16="http://schemas.microsoft.com/office/drawing/2014/main" xmlns="" id="{2BC6A9D9-B0BF-4D8F-B030-797744BDC14F}"/>
                  </a:ext>
                </a:extLst>
              </p:cNvPr>
              <p:cNvSpPr/>
              <p:nvPr/>
            </p:nvSpPr>
            <p:spPr>
              <a:xfrm>
                <a:off x="1961674" y="2505551"/>
                <a:ext cx="1847850" cy="1847850"/>
              </a:xfrm>
              <a:custGeom>
                <a:avLst/>
                <a:gdLst>
                  <a:gd name="connsiteX0" fmla="*/ 1844516 w 1847850"/>
                  <a:gd name="connsiteY0" fmla="*/ 926306 h 1847850"/>
                  <a:gd name="connsiteX1" fmla="*/ 925354 w 1847850"/>
                  <a:gd name="connsiteY1" fmla="*/ 1844516 h 1847850"/>
                  <a:gd name="connsiteX2" fmla="*/ 7144 w 1847850"/>
                  <a:gd name="connsiteY2" fmla="*/ 926306 h 1847850"/>
                  <a:gd name="connsiteX3" fmla="*/ 925354 w 1847850"/>
                  <a:gd name="connsiteY3" fmla="*/ 7144 h 1847850"/>
                  <a:gd name="connsiteX4" fmla="*/ 1844516 w 1847850"/>
                  <a:gd name="connsiteY4" fmla="*/ 926306 h 18478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7850" h="1847850">
                    <a:moveTo>
                      <a:pt x="1844516" y="926306"/>
                    </a:moveTo>
                    <a:cubicBezTo>
                      <a:pt x="1844516" y="1433989"/>
                      <a:pt x="1433036" y="1844516"/>
                      <a:pt x="925354" y="1844516"/>
                    </a:cubicBezTo>
                    <a:cubicBezTo>
                      <a:pt x="417671" y="1844516"/>
                      <a:pt x="7144" y="1433036"/>
                      <a:pt x="7144" y="926306"/>
                    </a:cubicBezTo>
                    <a:cubicBezTo>
                      <a:pt x="7144" y="418624"/>
                      <a:pt x="418624" y="7144"/>
                      <a:pt x="925354" y="7144"/>
                    </a:cubicBezTo>
                    <a:cubicBezTo>
                      <a:pt x="1433036" y="8096"/>
                      <a:pt x="1844516" y="419576"/>
                      <a:pt x="1844516" y="926306"/>
                    </a:cubicBezTo>
                    <a:close/>
                  </a:path>
                </a:pathLst>
              </a:custGeom>
              <a:solidFill>
                <a:srgbClr val="FFFFFF"/>
              </a:solidFill>
              <a:ln w="9525" cap="flat">
                <a:noFill/>
                <a:prstDash val="solid"/>
                <a:miter/>
              </a:ln>
            </p:spPr>
            <p:txBody>
              <a:bodyPr anchor="ctr"/>
              <a:lstStyle/>
              <a:p>
                <a:pPr algn="ctr"/>
                <a:endParaRPr/>
              </a:p>
            </p:txBody>
          </p:sp>
          <p:sp>
            <p:nvSpPr>
              <p:cNvPr id="23" name="ïṡ1ídê">
                <a:extLst>
                  <a:ext uri="{FF2B5EF4-FFF2-40B4-BE49-F238E27FC236}">
                    <a16:creationId xmlns:a16="http://schemas.microsoft.com/office/drawing/2014/main" xmlns="" id="{17E0D85E-ED66-4BB7-8D83-0B8C3106D387}"/>
                  </a:ext>
                </a:extLst>
              </p:cNvPr>
              <p:cNvSpPr/>
              <p:nvPr/>
            </p:nvSpPr>
            <p:spPr>
              <a:xfrm>
                <a:off x="2171223" y="2727483"/>
                <a:ext cx="1428750" cy="1428750"/>
              </a:xfrm>
              <a:custGeom>
                <a:avLst/>
                <a:gdLst>
                  <a:gd name="connsiteX0" fmla="*/ 718661 w 1428750"/>
                  <a:gd name="connsiteY0" fmla="*/ 7144 h 1428750"/>
                  <a:gd name="connsiteX1" fmla="*/ 1430179 w 1428750"/>
                  <a:gd name="connsiteY1" fmla="*/ 718661 h 1428750"/>
                  <a:gd name="connsiteX2" fmla="*/ 718661 w 1428750"/>
                  <a:gd name="connsiteY2" fmla="*/ 1430179 h 1428750"/>
                  <a:gd name="connsiteX3" fmla="*/ 7144 w 1428750"/>
                  <a:gd name="connsiteY3" fmla="*/ 718661 h 1428750"/>
                  <a:gd name="connsiteX4" fmla="*/ 718661 w 1428750"/>
                  <a:gd name="connsiteY4" fmla="*/ 7144 h 14287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8750" h="1428750">
                    <a:moveTo>
                      <a:pt x="718661" y="7144"/>
                    </a:moveTo>
                    <a:cubicBezTo>
                      <a:pt x="1111091" y="7144"/>
                      <a:pt x="1430179" y="325279"/>
                      <a:pt x="1430179" y="718661"/>
                    </a:cubicBezTo>
                    <a:cubicBezTo>
                      <a:pt x="1430179" y="1111091"/>
                      <a:pt x="1112044" y="1430179"/>
                      <a:pt x="718661" y="1430179"/>
                    </a:cubicBezTo>
                    <a:cubicBezTo>
                      <a:pt x="326231" y="1430179"/>
                      <a:pt x="7144" y="1112044"/>
                      <a:pt x="7144" y="718661"/>
                    </a:cubicBezTo>
                    <a:cubicBezTo>
                      <a:pt x="7144" y="325279"/>
                      <a:pt x="326231" y="7144"/>
                      <a:pt x="718661" y="7144"/>
                    </a:cubicBezTo>
                    <a:close/>
                  </a:path>
                </a:pathLst>
              </a:custGeom>
              <a:solidFill>
                <a:srgbClr val="127D7D"/>
              </a:solidFill>
              <a:ln w="9525" cap="flat">
                <a:noFill/>
                <a:prstDash val="solid"/>
                <a:miter/>
              </a:ln>
            </p:spPr>
            <p:txBody>
              <a:bodyPr anchor="ctr"/>
              <a:lstStyle/>
              <a:p>
                <a:pPr algn="ctr"/>
                <a:endParaRPr/>
              </a:p>
            </p:txBody>
          </p:sp>
          <p:sp>
            <p:nvSpPr>
              <p:cNvPr id="24" name="islíďè">
                <a:extLst>
                  <a:ext uri="{FF2B5EF4-FFF2-40B4-BE49-F238E27FC236}">
                    <a16:creationId xmlns:a16="http://schemas.microsoft.com/office/drawing/2014/main" xmlns="" id="{3FC56451-200F-4132-9F16-A58F0F60D6A1}"/>
                  </a:ext>
                </a:extLst>
              </p:cNvPr>
              <p:cNvSpPr/>
              <p:nvPr/>
            </p:nvSpPr>
            <p:spPr>
              <a:xfrm>
                <a:off x="2170271" y="2725578"/>
                <a:ext cx="1438275" cy="1428750"/>
              </a:xfrm>
              <a:custGeom>
                <a:avLst/>
                <a:gdLst>
                  <a:gd name="connsiteX0" fmla="*/ 719614 w 1438275"/>
                  <a:gd name="connsiteY0" fmla="*/ 1431131 h 1428750"/>
                  <a:gd name="connsiteX1" fmla="*/ 442436 w 1438275"/>
                  <a:gd name="connsiteY1" fmla="*/ 1374934 h 1428750"/>
                  <a:gd name="connsiteX2" fmla="*/ 321469 w 1438275"/>
                  <a:gd name="connsiteY2" fmla="*/ 1309211 h 1428750"/>
                  <a:gd name="connsiteX3" fmla="*/ 215741 w 1438275"/>
                  <a:gd name="connsiteY3" fmla="*/ 1222534 h 1428750"/>
                  <a:gd name="connsiteX4" fmla="*/ 129064 w 1438275"/>
                  <a:gd name="connsiteY4" fmla="*/ 1116806 h 1428750"/>
                  <a:gd name="connsiteX5" fmla="*/ 63341 w 1438275"/>
                  <a:gd name="connsiteY5" fmla="*/ 995839 h 1428750"/>
                  <a:gd name="connsiteX6" fmla="*/ 7144 w 1438275"/>
                  <a:gd name="connsiteY6" fmla="*/ 718661 h 1428750"/>
                  <a:gd name="connsiteX7" fmla="*/ 63341 w 1438275"/>
                  <a:gd name="connsiteY7" fmla="*/ 441484 h 1428750"/>
                  <a:gd name="connsiteX8" fmla="*/ 129064 w 1438275"/>
                  <a:gd name="connsiteY8" fmla="*/ 320516 h 1428750"/>
                  <a:gd name="connsiteX9" fmla="*/ 215741 w 1438275"/>
                  <a:gd name="connsiteY9" fmla="*/ 215741 h 1428750"/>
                  <a:gd name="connsiteX10" fmla="*/ 321469 w 1438275"/>
                  <a:gd name="connsiteY10" fmla="*/ 129064 h 1428750"/>
                  <a:gd name="connsiteX11" fmla="*/ 442436 w 1438275"/>
                  <a:gd name="connsiteY11" fmla="*/ 63341 h 1428750"/>
                  <a:gd name="connsiteX12" fmla="*/ 719614 w 1438275"/>
                  <a:gd name="connsiteY12" fmla="*/ 7144 h 1428750"/>
                  <a:gd name="connsiteX13" fmla="*/ 996791 w 1438275"/>
                  <a:gd name="connsiteY13" fmla="*/ 63341 h 1428750"/>
                  <a:gd name="connsiteX14" fmla="*/ 1117759 w 1438275"/>
                  <a:gd name="connsiteY14" fmla="*/ 129064 h 1428750"/>
                  <a:gd name="connsiteX15" fmla="*/ 1223486 w 1438275"/>
                  <a:gd name="connsiteY15" fmla="*/ 215741 h 1428750"/>
                  <a:gd name="connsiteX16" fmla="*/ 1310164 w 1438275"/>
                  <a:gd name="connsiteY16" fmla="*/ 320516 h 1428750"/>
                  <a:gd name="connsiteX17" fmla="*/ 1375886 w 1438275"/>
                  <a:gd name="connsiteY17" fmla="*/ 441484 h 1428750"/>
                  <a:gd name="connsiteX18" fmla="*/ 1432084 w 1438275"/>
                  <a:gd name="connsiteY18" fmla="*/ 718661 h 1428750"/>
                  <a:gd name="connsiteX19" fmla="*/ 1375886 w 1438275"/>
                  <a:gd name="connsiteY19" fmla="*/ 995839 h 1428750"/>
                  <a:gd name="connsiteX20" fmla="*/ 1310164 w 1438275"/>
                  <a:gd name="connsiteY20" fmla="*/ 1116806 h 1428750"/>
                  <a:gd name="connsiteX21" fmla="*/ 1223486 w 1438275"/>
                  <a:gd name="connsiteY21" fmla="*/ 1222534 h 1428750"/>
                  <a:gd name="connsiteX22" fmla="*/ 1117759 w 1438275"/>
                  <a:gd name="connsiteY22" fmla="*/ 1309211 h 1428750"/>
                  <a:gd name="connsiteX23" fmla="*/ 996791 w 1438275"/>
                  <a:gd name="connsiteY23" fmla="*/ 1374934 h 1428750"/>
                  <a:gd name="connsiteX24" fmla="*/ 719614 w 1438275"/>
                  <a:gd name="connsiteY24" fmla="*/ 1431131 h 1428750"/>
                  <a:gd name="connsiteX25" fmla="*/ 719614 w 1438275"/>
                  <a:gd name="connsiteY25" fmla="*/ 9049 h 1428750"/>
                  <a:gd name="connsiteX26" fmla="*/ 9049 w 1438275"/>
                  <a:gd name="connsiteY26" fmla="*/ 719614 h 1428750"/>
                  <a:gd name="connsiteX27" fmla="*/ 719614 w 1438275"/>
                  <a:gd name="connsiteY27" fmla="*/ 1430179 h 1428750"/>
                  <a:gd name="connsiteX28" fmla="*/ 1430179 w 1438275"/>
                  <a:gd name="connsiteY28" fmla="*/ 719614 h 1428750"/>
                  <a:gd name="connsiteX29" fmla="*/ 719614 w 1438275"/>
                  <a:gd name="connsiteY29" fmla="*/ 9049 h 1428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438275" h="1428750">
                    <a:moveTo>
                      <a:pt x="719614" y="1431131"/>
                    </a:moveTo>
                    <a:cubicBezTo>
                      <a:pt x="623411" y="1431131"/>
                      <a:pt x="530066" y="1412081"/>
                      <a:pt x="442436" y="1374934"/>
                    </a:cubicBezTo>
                    <a:cubicBezTo>
                      <a:pt x="400526" y="1356836"/>
                      <a:pt x="359569" y="1334929"/>
                      <a:pt x="321469" y="1309211"/>
                    </a:cubicBezTo>
                    <a:cubicBezTo>
                      <a:pt x="283369" y="1283494"/>
                      <a:pt x="248126" y="1254919"/>
                      <a:pt x="215741" y="1222534"/>
                    </a:cubicBezTo>
                    <a:cubicBezTo>
                      <a:pt x="183356" y="1190149"/>
                      <a:pt x="154781" y="1154906"/>
                      <a:pt x="129064" y="1116806"/>
                    </a:cubicBezTo>
                    <a:cubicBezTo>
                      <a:pt x="103346" y="1078706"/>
                      <a:pt x="81439" y="1037749"/>
                      <a:pt x="63341" y="995839"/>
                    </a:cubicBezTo>
                    <a:cubicBezTo>
                      <a:pt x="26194" y="908209"/>
                      <a:pt x="7144" y="814864"/>
                      <a:pt x="7144" y="718661"/>
                    </a:cubicBezTo>
                    <a:cubicBezTo>
                      <a:pt x="7144" y="622459"/>
                      <a:pt x="26194" y="529114"/>
                      <a:pt x="63341" y="441484"/>
                    </a:cubicBezTo>
                    <a:cubicBezTo>
                      <a:pt x="81439" y="399574"/>
                      <a:pt x="103346" y="358616"/>
                      <a:pt x="129064" y="320516"/>
                    </a:cubicBezTo>
                    <a:cubicBezTo>
                      <a:pt x="154781" y="282416"/>
                      <a:pt x="183356" y="247174"/>
                      <a:pt x="215741" y="215741"/>
                    </a:cubicBezTo>
                    <a:cubicBezTo>
                      <a:pt x="248126" y="183356"/>
                      <a:pt x="283369" y="153829"/>
                      <a:pt x="321469" y="129064"/>
                    </a:cubicBezTo>
                    <a:cubicBezTo>
                      <a:pt x="359569" y="103346"/>
                      <a:pt x="400526" y="81439"/>
                      <a:pt x="442436" y="63341"/>
                    </a:cubicBezTo>
                    <a:cubicBezTo>
                      <a:pt x="530066" y="26194"/>
                      <a:pt x="623411" y="7144"/>
                      <a:pt x="719614" y="7144"/>
                    </a:cubicBezTo>
                    <a:cubicBezTo>
                      <a:pt x="815816" y="7144"/>
                      <a:pt x="909161" y="26194"/>
                      <a:pt x="996791" y="63341"/>
                    </a:cubicBezTo>
                    <a:cubicBezTo>
                      <a:pt x="1038701" y="81439"/>
                      <a:pt x="1079659" y="103346"/>
                      <a:pt x="1117759" y="129064"/>
                    </a:cubicBezTo>
                    <a:cubicBezTo>
                      <a:pt x="1155859" y="154781"/>
                      <a:pt x="1191101" y="183356"/>
                      <a:pt x="1223486" y="215741"/>
                    </a:cubicBezTo>
                    <a:cubicBezTo>
                      <a:pt x="1255871" y="248126"/>
                      <a:pt x="1285399" y="283369"/>
                      <a:pt x="1310164" y="320516"/>
                    </a:cubicBezTo>
                    <a:cubicBezTo>
                      <a:pt x="1335881" y="358616"/>
                      <a:pt x="1357789" y="399574"/>
                      <a:pt x="1375886" y="441484"/>
                    </a:cubicBezTo>
                    <a:cubicBezTo>
                      <a:pt x="1413034" y="529114"/>
                      <a:pt x="1432084" y="622459"/>
                      <a:pt x="1432084" y="718661"/>
                    </a:cubicBezTo>
                    <a:cubicBezTo>
                      <a:pt x="1432084" y="814864"/>
                      <a:pt x="1413034" y="908209"/>
                      <a:pt x="1375886" y="995839"/>
                    </a:cubicBezTo>
                    <a:cubicBezTo>
                      <a:pt x="1357789" y="1037749"/>
                      <a:pt x="1335881" y="1078706"/>
                      <a:pt x="1310164" y="1116806"/>
                    </a:cubicBezTo>
                    <a:cubicBezTo>
                      <a:pt x="1284446" y="1154906"/>
                      <a:pt x="1255871" y="1190149"/>
                      <a:pt x="1223486" y="1222534"/>
                    </a:cubicBezTo>
                    <a:cubicBezTo>
                      <a:pt x="1191101" y="1254919"/>
                      <a:pt x="1155859" y="1283494"/>
                      <a:pt x="1117759" y="1309211"/>
                    </a:cubicBezTo>
                    <a:cubicBezTo>
                      <a:pt x="1079659" y="1334929"/>
                      <a:pt x="1038701" y="1356836"/>
                      <a:pt x="996791" y="1374934"/>
                    </a:cubicBezTo>
                    <a:cubicBezTo>
                      <a:pt x="909161" y="1413034"/>
                      <a:pt x="815816" y="1431131"/>
                      <a:pt x="719614" y="1431131"/>
                    </a:cubicBezTo>
                    <a:close/>
                    <a:moveTo>
                      <a:pt x="719614" y="9049"/>
                    </a:moveTo>
                    <a:cubicBezTo>
                      <a:pt x="327184" y="9049"/>
                      <a:pt x="9049" y="328136"/>
                      <a:pt x="9049" y="719614"/>
                    </a:cubicBezTo>
                    <a:cubicBezTo>
                      <a:pt x="9049" y="1112044"/>
                      <a:pt x="328136" y="1430179"/>
                      <a:pt x="719614" y="1430179"/>
                    </a:cubicBezTo>
                    <a:cubicBezTo>
                      <a:pt x="1112044" y="1430179"/>
                      <a:pt x="1430179" y="1111091"/>
                      <a:pt x="1430179" y="719614"/>
                    </a:cubicBezTo>
                    <a:cubicBezTo>
                      <a:pt x="1430179" y="328136"/>
                      <a:pt x="1112044" y="9049"/>
                      <a:pt x="719614" y="9049"/>
                    </a:cubicBezTo>
                    <a:close/>
                  </a:path>
                </a:pathLst>
              </a:custGeom>
              <a:solidFill>
                <a:srgbClr val="231815"/>
              </a:solidFill>
              <a:ln w="9525" cap="flat">
                <a:noFill/>
                <a:prstDash val="solid"/>
                <a:miter/>
              </a:ln>
            </p:spPr>
            <p:txBody>
              <a:bodyPr anchor="ctr"/>
              <a:lstStyle/>
              <a:p>
                <a:pPr algn="ctr"/>
                <a:endParaRPr/>
              </a:p>
            </p:txBody>
          </p:sp>
          <p:sp>
            <p:nvSpPr>
              <p:cNvPr id="25" name="ïṩľiḋè">
                <a:extLst>
                  <a:ext uri="{FF2B5EF4-FFF2-40B4-BE49-F238E27FC236}">
                    <a16:creationId xmlns:a16="http://schemas.microsoft.com/office/drawing/2014/main" xmlns="" id="{3144F90C-C6EF-46EE-BEA3-3FAE1DCD41A7}"/>
                  </a:ext>
                </a:extLst>
              </p:cNvPr>
              <p:cNvSpPr/>
              <p:nvPr/>
            </p:nvSpPr>
            <p:spPr>
              <a:xfrm>
                <a:off x="2197418" y="2828925"/>
                <a:ext cx="1390650" cy="991552"/>
              </a:xfrm>
              <a:custGeom>
                <a:avLst/>
                <a:gdLst>
                  <a:gd name="connsiteX0" fmla="*/ 580072 w 1390650"/>
                  <a:gd name="connsiteY0" fmla="*/ 879157 h 991552"/>
                  <a:gd name="connsiteX1" fmla="*/ 580072 w 1390650"/>
                  <a:gd name="connsiteY1" fmla="*/ 890587 h 991552"/>
                  <a:gd name="connsiteX2" fmla="*/ 809624 w 1390650"/>
                  <a:gd name="connsiteY2" fmla="*/ 890587 h 991552"/>
                  <a:gd name="connsiteX3" fmla="*/ 809624 w 1390650"/>
                  <a:gd name="connsiteY3" fmla="*/ 879157 h 991552"/>
                  <a:gd name="connsiteX4" fmla="*/ 637222 w 1390650"/>
                  <a:gd name="connsiteY4" fmla="*/ 826770 h 991552"/>
                  <a:gd name="connsiteX5" fmla="*/ 593407 w 1390650"/>
                  <a:gd name="connsiteY5" fmla="*/ 866775 h 991552"/>
                  <a:gd name="connsiteX6" fmla="*/ 798194 w 1390650"/>
                  <a:gd name="connsiteY6" fmla="*/ 866775 h 991552"/>
                  <a:gd name="connsiteX7" fmla="*/ 753427 w 1390650"/>
                  <a:gd name="connsiteY7" fmla="*/ 826770 h 991552"/>
                  <a:gd name="connsiteX8" fmla="*/ 1026795 w 1390650"/>
                  <a:gd name="connsiteY8" fmla="*/ 774382 h 991552"/>
                  <a:gd name="connsiteX9" fmla="*/ 1097280 w 1390650"/>
                  <a:gd name="connsiteY9" fmla="*/ 774382 h 991552"/>
                  <a:gd name="connsiteX10" fmla="*/ 1097280 w 1390650"/>
                  <a:gd name="connsiteY10" fmla="*/ 842009 h 991552"/>
                  <a:gd name="connsiteX11" fmla="*/ 1026795 w 1390650"/>
                  <a:gd name="connsiteY11" fmla="*/ 842009 h 991552"/>
                  <a:gd name="connsiteX12" fmla="*/ 292417 w 1390650"/>
                  <a:gd name="connsiteY12" fmla="*/ 774382 h 991552"/>
                  <a:gd name="connsiteX13" fmla="*/ 362902 w 1390650"/>
                  <a:gd name="connsiteY13" fmla="*/ 774382 h 991552"/>
                  <a:gd name="connsiteX14" fmla="*/ 362902 w 1390650"/>
                  <a:gd name="connsiteY14" fmla="*/ 842009 h 991552"/>
                  <a:gd name="connsiteX15" fmla="*/ 292417 w 1390650"/>
                  <a:gd name="connsiteY15" fmla="*/ 842009 h 991552"/>
                  <a:gd name="connsiteX16" fmla="*/ 636269 w 1390650"/>
                  <a:gd name="connsiteY16" fmla="*/ 677227 h 991552"/>
                  <a:gd name="connsiteX17" fmla="*/ 636269 w 1390650"/>
                  <a:gd name="connsiteY17" fmla="*/ 815340 h 991552"/>
                  <a:gd name="connsiteX18" fmla="*/ 755332 w 1390650"/>
                  <a:gd name="connsiteY18" fmla="*/ 815340 h 991552"/>
                  <a:gd name="connsiteX19" fmla="*/ 755332 w 1390650"/>
                  <a:gd name="connsiteY19" fmla="*/ 677227 h 991552"/>
                  <a:gd name="connsiteX20" fmla="*/ 694372 w 1390650"/>
                  <a:gd name="connsiteY20" fmla="*/ 618172 h 991552"/>
                  <a:gd name="connsiteX21" fmla="*/ 580072 w 1390650"/>
                  <a:gd name="connsiteY21" fmla="*/ 712470 h 991552"/>
                  <a:gd name="connsiteX22" fmla="*/ 580072 w 1390650"/>
                  <a:gd name="connsiteY22" fmla="*/ 861060 h 991552"/>
                  <a:gd name="connsiteX23" fmla="*/ 623887 w 1390650"/>
                  <a:gd name="connsiteY23" fmla="*/ 822007 h 991552"/>
                  <a:gd name="connsiteX24" fmla="*/ 623887 w 1390650"/>
                  <a:gd name="connsiteY24" fmla="*/ 665797 h 991552"/>
                  <a:gd name="connsiteX25" fmla="*/ 767714 w 1390650"/>
                  <a:gd name="connsiteY25" fmla="*/ 665797 h 991552"/>
                  <a:gd name="connsiteX26" fmla="*/ 767714 w 1390650"/>
                  <a:gd name="connsiteY26" fmla="*/ 822960 h 991552"/>
                  <a:gd name="connsiteX27" fmla="*/ 809624 w 1390650"/>
                  <a:gd name="connsiteY27" fmla="*/ 861060 h 991552"/>
                  <a:gd name="connsiteX28" fmla="*/ 809624 w 1390650"/>
                  <a:gd name="connsiteY28" fmla="*/ 858202 h 991552"/>
                  <a:gd name="connsiteX29" fmla="*/ 809624 w 1390650"/>
                  <a:gd name="connsiteY29" fmla="*/ 712470 h 991552"/>
                  <a:gd name="connsiteX30" fmla="*/ 694372 w 1390650"/>
                  <a:gd name="connsiteY30" fmla="*/ 618172 h 991552"/>
                  <a:gd name="connsiteX31" fmla="*/ 1062989 w 1390650"/>
                  <a:gd name="connsiteY31" fmla="*/ 551497 h 991552"/>
                  <a:gd name="connsiteX32" fmla="*/ 1102042 w 1390650"/>
                  <a:gd name="connsiteY32" fmla="*/ 571499 h 991552"/>
                  <a:gd name="connsiteX33" fmla="*/ 1102042 w 1390650"/>
                  <a:gd name="connsiteY33" fmla="*/ 707707 h 991552"/>
                  <a:gd name="connsiteX34" fmla="*/ 1062037 w 1390650"/>
                  <a:gd name="connsiteY34" fmla="*/ 726757 h 991552"/>
                  <a:gd name="connsiteX35" fmla="*/ 1023937 w 1390650"/>
                  <a:gd name="connsiteY35" fmla="*/ 707707 h 991552"/>
                  <a:gd name="connsiteX36" fmla="*/ 1023937 w 1390650"/>
                  <a:gd name="connsiteY36" fmla="*/ 571499 h 991552"/>
                  <a:gd name="connsiteX37" fmla="*/ 326707 w 1390650"/>
                  <a:gd name="connsiteY37" fmla="*/ 551497 h 991552"/>
                  <a:gd name="connsiteX38" fmla="*/ 365759 w 1390650"/>
                  <a:gd name="connsiteY38" fmla="*/ 571499 h 991552"/>
                  <a:gd name="connsiteX39" fmla="*/ 365759 w 1390650"/>
                  <a:gd name="connsiteY39" fmla="*/ 707707 h 991552"/>
                  <a:gd name="connsiteX40" fmla="*/ 327659 w 1390650"/>
                  <a:gd name="connsiteY40" fmla="*/ 726757 h 991552"/>
                  <a:gd name="connsiteX41" fmla="*/ 288607 w 1390650"/>
                  <a:gd name="connsiteY41" fmla="*/ 707707 h 991552"/>
                  <a:gd name="connsiteX42" fmla="*/ 288607 w 1390650"/>
                  <a:gd name="connsiteY42" fmla="*/ 571499 h 991552"/>
                  <a:gd name="connsiteX43" fmla="*/ 1179195 w 1390650"/>
                  <a:gd name="connsiteY43" fmla="*/ 536257 h 991552"/>
                  <a:gd name="connsiteX44" fmla="*/ 1185862 w 1390650"/>
                  <a:gd name="connsiteY44" fmla="*/ 536257 h 991552"/>
                  <a:gd name="connsiteX45" fmla="*/ 1390650 w 1390650"/>
                  <a:gd name="connsiteY45" fmla="*/ 536257 h 991552"/>
                  <a:gd name="connsiteX46" fmla="*/ 1390650 w 1390650"/>
                  <a:gd name="connsiteY46" fmla="*/ 550544 h 991552"/>
                  <a:gd name="connsiteX47" fmla="*/ 1192530 w 1390650"/>
                  <a:gd name="connsiteY47" fmla="*/ 550544 h 991552"/>
                  <a:gd name="connsiteX48" fmla="*/ 1192530 w 1390650"/>
                  <a:gd name="connsiteY48" fmla="*/ 824864 h 991552"/>
                  <a:gd name="connsiteX49" fmla="*/ 1363027 w 1390650"/>
                  <a:gd name="connsiteY49" fmla="*/ 824864 h 991552"/>
                  <a:gd name="connsiteX50" fmla="*/ 1363027 w 1390650"/>
                  <a:gd name="connsiteY50" fmla="*/ 839152 h 991552"/>
                  <a:gd name="connsiteX51" fmla="*/ 1185862 w 1390650"/>
                  <a:gd name="connsiteY51" fmla="*/ 839152 h 991552"/>
                  <a:gd name="connsiteX52" fmla="*/ 1179195 w 1390650"/>
                  <a:gd name="connsiteY52" fmla="*/ 839152 h 991552"/>
                  <a:gd name="connsiteX53" fmla="*/ 1179195 w 1390650"/>
                  <a:gd name="connsiteY53" fmla="*/ 832484 h 991552"/>
                  <a:gd name="connsiteX54" fmla="*/ 1179195 w 1390650"/>
                  <a:gd name="connsiteY54" fmla="*/ 542924 h 991552"/>
                  <a:gd name="connsiteX55" fmla="*/ 0 w 1390650"/>
                  <a:gd name="connsiteY55" fmla="*/ 536257 h 991552"/>
                  <a:gd name="connsiteX56" fmla="*/ 209550 w 1390650"/>
                  <a:gd name="connsiteY56" fmla="*/ 536257 h 991552"/>
                  <a:gd name="connsiteX57" fmla="*/ 217170 w 1390650"/>
                  <a:gd name="connsiteY57" fmla="*/ 536257 h 991552"/>
                  <a:gd name="connsiteX58" fmla="*/ 217170 w 1390650"/>
                  <a:gd name="connsiteY58" fmla="*/ 542924 h 991552"/>
                  <a:gd name="connsiteX59" fmla="*/ 217170 w 1390650"/>
                  <a:gd name="connsiteY59" fmla="*/ 832484 h 991552"/>
                  <a:gd name="connsiteX60" fmla="*/ 217170 w 1390650"/>
                  <a:gd name="connsiteY60" fmla="*/ 839152 h 991552"/>
                  <a:gd name="connsiteX61" fmla="*/ 209550 w 1390650"/>
                  <a:gd name="connsiteY61" fmla="*/ 839152 h 991552"/>
                  <a:gd name="connsiteX62" fmla="*/ 27622 w 1390650"/>
                  <a:gd name="connsiteY62" fmla="*/ 839152 h 991552"/>
                  <a:gd name="connsiteX63" fmla="*/ 27622 w 1390650"/>
                  <a:gd name="connsiteY63" fmla="*/ 824864 h 991552"/>
                  <a:gd name="connsiteX64" fmla="*/ 202882 w 1390650"/>
                  <a:gd name="connsiteY64" fmla="*/ 824864 h 991552"/>
                  <a:gd name="connsiteX65" fmla="*/ 202882 w 1390650"/>
                  <a:gd name="connsiteY65" fmla="*/ 550544 h 991552"/>
                  <a:gd name="connsiteX66" fmla="*/ 0 w 1390650"/>
                  <a:gd name="connsiteY66" fmla="*/ 550544 h 991552"/>
                  <a:gd name="connsiteX67" fmla="*/ 574357 w 1390650"/>
                  <a:gd name="connsiteY67" fmla="*/ 529589 h 991552"/>
                  <a:gd name="connsiteX68" fmla="*/ 574357 w 1390650"/>
                  <a:gd name="connsiteY68" fmla="*/ 569594 h 991552"/>
                  <a:gd name="connsiteX69" fmla="*/ 815340 w 1390650"/>
                  <a:gd name="connsiteY69" fmla="*/ 569594 h 991552"/>
                  <a:gd name="connsiteX70" fmla="*/ 815340 w 1390650"/>
                  <a:gd name="connsiteY70" fmla="*/ 529589 h 991552"/>
                  <a:gd name="connsiteX71" fmla="*/ 922972 w 1390650"/>
                  <a:gd name="connsiteY71" fmla="*/ 521017 h 991552"/>
                  <a:gd name="connsiteX72" fmla="*/ 922972 w 1390650"/>
                  <a:gd name="connsiteY72" fmla="*/ 894397 h 991552"/>
                  <a:gd name="connsiteX73" fmla="*/ 988694 w 1390650"/>
                  <a:gd name="connsiteY73" fmla="*/ 969645 h 991552"/>
                  <a:gd name="connsiteX74" fmla="*/ 987742 w 1390650"/>
                  <a:gd name="connsiteY74" fmla="*/ 588645 h 991552"/>
                  <a:gd name="connsiteX75" fmla="*/ 962024 w 1390650"/>
                  <a:gd name="connsiteY75" fmla="*/ 584835 h 991552"/>
                  <a:gd name="connsiteX76" fmla="*/ 944879 w 1390650"/>
                  <a:gd name="connsiteY76" fmla="*/ 553402 h 991552"/>
                  <a:gd name="connsiteX77" fmla="*/ 922972 w 1390650"/>
                  <a:gd name="connsiteY77" fmla="*/ 521017 h 991552"/>
                  <a:gd name="connsiteX78" fmla="*/ 467677 w 1390650"/>
                  <a:gd name="connsiteY78" fmla="*/ 520065 h 991552"/>
                  <a:gd name="connsiteX79" fmla="*/ 429577 w 1390650"/>
                  <a:gd name="connsiteY79" fmla="*/ 582930 h 991552"/>
                  <a:gd name="connsiteX80" fmla="*/ 399097 w 1390650"/>
                  <a:gd name="connsiteY80" fmla="*/ 589597 h 991552"/>
                  <a:gd name="connsiteX81" fmla="*/ 399097 w 1390650"/>
                  <a:gd name="connsiteY81" fmla="*/ 965835 h 991552"/>
                  <a:gd name="connsiteX82" fmla="*/ 467677 w 1390650"/>
                  <a:gd name="connsiteY82" fmla="*/ 892492 h 991552"/>
                  <a:gd name="connsiteX83" fmla="*/ 556260 w 1390650"/>
                  <a:gd name="connsiteY83" fmla="*/ 515302 h 991552"/>
                  <a:gd name="connsiteX84" fmla="*/ 832485 w 1390650"/>
                  <a:gd name="connsiteY84" fmla="*/ 515302 h 991552"/>
                  <a:gd name="connsiteX85" fmla="*/ 832485 w 1390650"/>
                  <a:gd name="connsiteY85" fmla="*/ 583882 h 991552"/>
                  <a:gd name="connsiteX86" fmla="*/ 556260 w 1390650"/>
                  <a:gd name="connsiteY86" fmla="*/ 583882 h 991552"/>
                  <a:gd name="connsiteX87" fmla="*/ 530542 w 1390650"/>
                  <a:gd name="connsiteY87" fmla="*/ 495300 h 991552"/>
                  <a:gd name="connsiteX88" fmla="*/ 530542 w 1390650"/>
                  <a:gd name="connsiteY88" fmla="*/ 890587 h 991552"/>
                  <a:gd name="connsiteX89" fmla="*/ 563879 w 1390650"/>
                  <a:gd name="connsiteY89" fmla="*/ 890587 h 991552"/>
                  <a:gd name="connsiteX90" fmla="*/ 563879 w 1390650"/>
                  <a:gd name="connsiteY90" fmla="*/ 879157 h 991552"/>
                  <a:gd name="connsiteX91" fmla="*/ 563879 w 1390650"/>
                  <a:gd name="connsiteY91" fmla="*/ 858202 h 991552"/>
                  <a:gd name="connsiteX92" fmla="*/ 563879 w 1390650"/>
                  <a:gd name="connsiteY92" fmla="*/ 721042 h 991552"/>
                  <a:gd name="connsiteX93" fmla="*/ 695324 w 1390650"/>
                  <a:gd name="connsiteY93" fmla="*/ 605790 h 991552"/>
                  <a:gd name="connsiteX94" fmla="*/ 825817 w 1390650"/>
                  <a:gd name="connsiteY94" fmla="*/ 721042 h 991552"/>
                  <a:gd name="connsiteX95" fmla="*/ 825817 w 1390650"/>
                  <a:gd name="connsiteY95" fmla="*/ 858202 h 991552"/>
                  <a:gd name="connsiteX96" fmla="*/ 825817 w 1390650"/>
                  <a:gd name="connsiteY96" fmla="*/ 879157 h 991552"/>
                  <a:gd name="connsiteX97" fmla="*/ 825817 w 1390650"/>
                  <a:gd name="connsiteY97" fmla="*/ 890587 h 991552"/>
                  <a:gd name="connsiteX98" fmla="*/ 859154 w 1390650"/>
                  <a:gd name="connsiteY98" fmla="*/ 890587 h 991552"/>
                  <a:gd name="connsiteX99" fmla="*/ 859154 w 1390650"/>
                  <a:gd name="connsiteY99" fmla="*/ 495300 h 991552"/>
                  <a:gd name="connsiteX100" fmla="*/ 875347 w 1390650"/>
                  <a:gd name="connsiteY100" fmla="*/ 476250 h 991552"/>
                  <a:gd name="connsiteX101" fmla="*/ 872489 w 1390650"/>
                  <a:gd name="connsiteY101" fmla="*/ 892492 h 991552"/>
                  <a:gd name="connsiteX102" fmla="*/ 905827 w 1390650"/>
                  <a:gd name="connsiteY102" fmla="*/ 892492 h 991552"/>
                  <a:gd name="connsiteX103" fmla="*/ 905827 w 1390650"/>
                  <a:gd name="connsiteY103" fmla="*/ 501967 h 991552"/>
                  <a:gd name="connsiteX104" fmla="*/ 875347 w 1390650"/>
                  <a:gd name="connsiteY104" fmla="*/ 476250 h 991552"/>
                  <a:gd name="connsiteX105" fmla="*/ 514349 w 1390650"/>
                  <a:gd name="connsiteY105" fmla="*/ 476250 h 991552"/>
                  <a:gd name="connsiteX106" fmla="*/ 483869 w 1390650"/>
                  <a:gd name="connsiteY106" fmla="*/ 501967 h 991552"/>
                  <a:gd name="connsiteX107" fmla="*/ 483869 w 1390650"/>
                  <a:gd name="connsiteY107" fmla="*/ 892492 h 991552"/>
                  <a:gd name="connsiteX108" fmla="*/ 517207 w 1390650"/>
                  <a:gd name="connsiteY108" fmla="*/ 892492 h 991552"/>
                  <a:gd name="connsiteX109" fmla="*/ 514349 w 1390650"/>
                  <a:gd name="connsiteY109" fmla="*/ 476250 h 991552"/>
                  <a:gd name="connsiteX110" fmla="*/ 1026795 w 1390650"/>
                  <a:gd name="connsiteY110" fmla="*/ 442912 h 991552"/>
                  <a:gd name="connsiteX111" fmla="*/ 1097280 w 1390650"/>
                  <a:gd name="connsiteY111" fmla="*/ 442912 h 991552"/>
                  <a:gd name="connsiteX112" fmla="*/ 1097280 w 1390650"/>
                  <a:gd name="connsiteY112" fmla="*/ 510539 h 991552"/>
                  <a:gd name="connsiteX113" fmla="*/ 1026795 w 1390650"/>
                  <a:gd name="connsiteY113" fmla="*/ 510539 h 991552"/>
                  <a:gd name="connsiteX114" fmla="*/ 292417 w 1390650"/>
                  <a:gd name="connsiteY114" fmla="*/ 442912 h 991552"/>
                  <a:gd name="connsiteX115" fmla="*/ 362902 w 1390650"/>
                  <a:gd name="connsiteY115" fmla="*/ 442912 h 991552"/>
                  <a:gd name="connsiteX116" fmla="*/ 362902 w 1390650"/>
                  <a:gd name="connsiteY116" fmla="*/ 510539 h 991552"/>
                  <a:gd name="connsiteX117" fmla="*/ 292417 w 1390650"/>
                  <a:gd name="connsiteY117" fmla="*/ 510539 h 991552"/>
                  <a:gd name="connsiteX118" fmla="*/ 748664 w 1390650"/>
                  <a:gd name="connsiteY118" fmla="*/ 441960 h 991552"/>
                  <a:gd name="connsiteX119" fmla="*/ 732472 w 1390650"/>
                  <a:gd name="connsiteY119" fmla="*/ 458152 h 991552"/>
                  <a:gd name="connsiteX120" fmla="*/ 691514 w 1390650"/>
                  <a:gd name="connsiteY120" fmla="*/ 478155 h 991552"/>
                  <a:gd name="connsiteX121" fmla="*/ 651509 w 1390650"/>
                  <a:gd name="connsiteY121" fmla="*/ 450532 h 991552"/>
                  <a:gd name="connsiteX122" fmla="*/ 628649 w 1390650"/>
                  <a:gd name="connsiteY122" fmla="*/ 443865 h 991552"/>
                  <a:gd name="connsiteX123" fmla="*/ 624839 w 1390650"/>
                  <a:gd name="connsiteY123" fmla="*/ 450532 h 991552"/>
                  <a:gd name="connsiteX124" fmla="*/ 576262 w 1390650"/>
                  <a:gd name="connsiteY124" fmla="*/ 454342 h 991552"/>
                  <a:gd name="connsiteX125" fmla="*/ 567689 w 1390650"/>
                  <a:gd name="connsiteY125" fmla="*/ 463867 h 991552"/>
                  <a:gd name="connsiteX126" fmla="*/ 556259 w 1390650"/>
                  <a:gd name="connsiteY126" fmla="*/ 453390 h 991552"/>
                  <a:gd name="connsiteX127" fmla="*/ 530542 w 1390650"/>
                  <a:gd name="connsiteY127" fmla="*/ 466725 h 991552"/>
                  <a:gd name="connsiteX128" fmla="*/ 530542 w 1390650"/>
                  <a:gd name="connsiteY128" fmla="*/ 481965 h 991552"/>
                  <a:gd name="connsiteX129" fmla="*/ 857249 w 1390650"/>
                  <a:gd name="connsiteY129" fmla="*/ 481965 h 991552"/>
                  <a:gd name="connsiteX130" fmla="*/ 857249 w 1390650"/>
                  <a:gd name="connsiteY130" fmla="*/ 463867 h 991552"/>
                  <a:gd name="connsiteX131" fmla="*/ 837247 w 1390650"/>
                  <a:gd name="connsiteY131" fmla="*/ 453390 h 991552"/>
                  <a:gd name="connsiteX132" fmla="*/ 828674 w 1390650"/>
                  <a:gd name="connsiteY132" fmla="*/ 461962 h 991552"/>
                  <a:gd name="connsiteX133" fmla="*/ 812482 w 1390650"/>
                  <a:gd name="connsiteY133" fmla="*/ 457200 h 991552"/>
                  <a:gd name="connsiteX134" fmla="*/ 765809 w 1390650"/>
                  <a:gd name="connsiteY134" fmla="*/ 450532 h 991552"/>
                  <a:gd name="connsiteX135" fmla="*/ 748664 w 1390650"/>
                  <a:gd name="connsiteY135" fmla="*/ 441960 h 991552"/>
                  <a:gd name="connsiteX136" fmla="*/ 937260 w 1390650"/>
                  <a:gd name="connsiteY136" fmla="*/ 426720 h 991552"/>
                  <a:gd name="connsiteX137" fmla="*/ 963930 w 1390650"/>
                  <a:gd name="connsiteY137" fmla="*/ 453390 h 991552"/>
                  <a:gd name="connsiteX138" fmla="*/ 937260 w 1390650"/>
                  <a:gd name="connsiteY138" fmla="*/ 480060 h 991552"/>
                  <a:gd name="connsiteX139" fmla="*/ 910590 w 1390650"/>
                  <a:gd name="connsiteY139" fmla="*/ 453390 h 991552"/>
                  <a:gd name="connsiteX140" fmla="*/ 937260 w 1390650"/>
                  <a:gd name="connsiteY140" fmla="*/ 426720 h 991552"/>
                  <a:gd name="connsiteX141" fmla="*/ 451485 w 1390650"/>
                  <a:gd name="connsiteY141" fmla="*/ 425767 h 991552"/>
                  <a:gd name="connsiteX142" fmla="*/ 478155 w 1390650"/>
                  <a:gd name="connsiteY142" fmla="*/ 452437 h 991552"/>
                  <a:gd name="connsiteX143" fmla="*/ 451485 w 1390650"/>
                  <a:gd name="connsiteY143" fmla="*/ 479107 h 991552"/>
                  <a:gd name="connsiteX144" fmla="*/ 424815 w 1390650"/>
                  <a:gd name="connsiteY144" fmla="*/ 452437 h 991552"/>
                  <a:gd name="connsiteX145" fmla="*/ 451485 w 1390650"/>
                  <a:gd name="connsiteY145" fmla="*/ 425767 h 991552"/>
                  <a:gd name="connsiteX146" fmla="*/ 1005839 w 1390650"/>
                  <a:gd name="connsiteY146" fmla="*/ 393382 h 991552"/>
                  <a:gd name="connsiteX147" fmla="*/ 1005839 w 1390650"/>
                  <a:gd name="connsiteY147" fmla="*/ 981075 h 991552"/>
                  <a:gd name="connsiteX148" fmla="*/ 1120139 w 1390650"/>
                  <a:gd name="connsiteY148" fmla="*/ 981075 h 991552"/>
                  <a:gd name="connsiteX149" fmla="*/ 1120139 w 1390650"/>
                  <a:gd name="connsiteY149" fmla="*/ 393382 h 991552"/>
                  <a:gd name="connsiteX150" fmla="*/ 270509 w 1390650"/>
                  <a:gd name="connsiteY150" fmla="*/ 393382 h 991552"/>
                  <a:gd name="connsiteX151" fmla="*/ 270509 w 1390650"/>
                  <a:gd name="connsiteY151" fmla="*/ 981075 h 991552"/>
                  <a:gd name="connsiteX152" fmla="*/ 384809 w 1390650"/>
                  <a:gd name="connsiteY152" fmla="*/ 981075 h 991552"/>
                  <a:gd name="connsiteX153" fmla="*/ 384809 w 1390650"/>
                  <a:gd name="connsiteY153" fmla="*/ 393382 h 991552"/>
                  <a:gd name="connsiteX154" fmla="*/ 869632 w 1390650"/>
                  <a:gd name="connsiteY154" fmla="*/ 372427 h 991552"/>
                  <a:gd name="connsiteX155" fmla="*/ 896302 w 1390650"/>
                  <a:gd name="connsiteY155" fmla="*/ 399097 h 991552"/>
                  <a:gd name="connsiteX156" fmla="*/ 869632 w 1390650"/>
                  <a:gd name="connsiteY156" fmla="*/ 425767 h 991552"/>
                  <a:gd name="connsiteX157" fmla="*/ 842962 w 1390650"/>
                  <a:gd name="connsiteY157" fmla="*/ 399097 h 991552"/>
                  <a:gd name="connsiteX158" fmla="*/ 869632 w 1390650"/>
                  <a:gd name="connsiteY158" fmla="*/ 372427 h 991552"/>
                  <a:gd name="connsiteX159" fmla="*/ 519112 w 1390650"/>
                  <a:gd name="connsiteY159" fmla="*/ 370522 h 991552"/>
                  <a:gd name="connsiteX160" fmla="*/ 545782 w 1390650"/>
                  <a:gd name="connsiteY160" fmla="*/ 397192 h 991552"/>
                  <a:gd name="connsiteX161" fmla="*/ 519112 w 1390650"/>
                  <a:gd name="connsiteY161" fmla="*/ 423862 h 991552"/>
                  <a:gd name="connsiteX162" fmla="*/ 492442 w 1390650"/>
                  <a:gd name="connsiteY162" fmla="*/ 397192 h 991552"/>
                  <a:gd name="connsiteX163" fmla="*/ 519112 w 1390650"/>
                  <a:gd name="connsiteY163" fmla="*/ 370522 h 991552"/>
                  <a:gd name="connsiteX164" fmla="*/ 991552 w 1390650"/>
                  <a:gd name="connsiteY164" fmla="*/ 363855 h 991552"/>
                  <a:gd name="connsiteX165" fmla="*/ 1003934 w 1390650"/>
                  <a:gd name="connsiteY165" fmla="*/ 381952 h 991552"/>
                  <a:gd name="connsiteX166" fmla="*/ 1122997 w 1390650"/>
                  <a:gd name="connsiteY166" fmla="*/ 381952 h 991552"/>
                  <a:gd name="connsiteX167" fmla="*/ 1134427 w 1390650"/>
                  <a:gd name="connsiteY167" fmla="*/ 363855 h 991552"/>
                  <a:gd name="connsiteX168" fmla="*/ 254317 w 1390650"/>
                  <a:gd name="connsiteY168" fmla="*/ 363855 h 991552"/>
                  <a:gd name="connsiteX169" fmla="*/ 266699 w 1390650"/>
                  <a:gd name="connsiteY169" fmla="*/ 381952 h 991552"/>
                  <a:gd name="connsiteX170" fmla="*/ 385762 w 1390650"/>
                  <a:gd name="connsiteY170" fmla="*/ 381952 h 991552"/>
                  <a:gd name="connsiteX171" fmla="*/ 397192 w 1390650"/>
                  <a:gd name="connsiteY171" fmla="*/ 363855 h 991552"/>
                  <a:gd name="connsiteX172" fmla="*/ 787717 w 1390650"/>
                  <a:gd name="connsiteY172" fmla="*/ 340995 h 991552"/>
                  <a:gd name="connsiteX173" fmla="*/ 814387 w 1390650"/>
                  <a:gd name="connsiteY173" fmla="*/ 367665 h 991552"/>
                  <a:gd name="connsiteX174" fmla="*/ 787717 w 1390650"/>
                  <a:gd name="connsiteY174" fmla="*/ 394335 h 991552"/>
                  <a:gd name="connsiteX175" fmla="*/ 761047 w 1390650"/>
                  <a:gd name="connsiteY175" fmla="*/ 367665 h 991552"/>
                  <a:gd name="connsiteX176" fmla="*/ 787717 w 1390650"/>
                  <a:gd name="connsiteY176" fmla="*/ 340995 h 991552"/>
                  <a:gd name="connsiteX177" fmla="*/ 601027 w 1390650"/>
                  <a:gd name="connsiteY177" fmla="*/ 340042 h 991552"/>
                  <a:gd name="connsiteX178" fmla="*/ 627697 w 1390650"/>
                  <a:gd name="connsiteY178" fmla="*/ 366712 h 991552"/>
                  <a:gd name="connsiteX179" fmla="*/ 601027 w 1390650"/>
                  <a:gd name="connsiteY179" fmla="*/ 393382 h 991552"/>
                  <a:gd name="connsiteX180" fmla="*/ 574357 w 1390650"/>
                  <a:gd name="connsiteY180" fmla="*/ 366712 h 991552"/>
                  <a:gd name="connsiteX181" fmla="*/ 601027 w 1390650"/>
                  <a:gd name="connsiteY181" fmla="*/ 340042 h 991552"/>
                  <a:gd name="connsiteX182" fmla="*/ 1003934 w 1390650"/>
                  <a:gd name="connsiteY182" fmla="*/ 330517 h 991552"/>
                  <a:gd name="connsiteX183" fmla="*/ 991552 w 1390650"/>
                  <a:gd name="connsiteY183" fmla="*/ 348615 h 991552"/>
                  <a:gd name="connsiteX184" fmla="*/ 1134427 w 1390650"/>
                  <a:gd name="connsiteY184" fmla="*/ 348615 h 991552"/>
                  <a:gd name="connsiteX185" fmla="*/ 1122044 w 1390650"/>
                  <a:gd name="connsiteY185" fmla="*/ 330517 h 991552"/>
                  <a:gd name="connsiteX186" fmla="*/ 267652 w 1390650"/>
                  <a:gd name="connsiteY186" fmla="*/ 330517 h 991552"/>
                  <a:gd name="connsiteX187" fmla="*/ 255269 w 1390650"/>
                  <a:gd name="connsiteY187" fmla="*/ 348615 h 991552"/>
                  <a:gd name="connsiteX188" fmla="*/ 399097 w 1390650"/>
                  <a:gd name="connsiteY188" fmla="*/ 348615 h 991552"/>
                  <a:gd name="connsiteX189" fmla="*/ 386714 w 1390650"/>
                  <a:gd name="connsiteY189" fmla="*/ 330517 h 991552"/>
                  <a:gd name="connsiteX190" fmla="*/ 694372 w 1390650"/>
                  <a:gd name="connsiteY190" fmla="*/ 327660 h 991552"/>
                  <a:gd name="connsiteX191" fmla="*/ 721042 w 1390650"/>
                  <a:gd name="connsiteY191" fmla="*/ 354330 h 991552"/>
                  <a:gd name="connsiteX192" fmla="*/ 694372 w 1390650"/>
                  <a:gd name="connsiteY192" fmla="*/ 381000 h 991552"/>
                  <a:gd name="connsiteX193" fmla="*/ 667702 w 1390650"/>
                  <a:gd name="connsiteY193" fmla="*/ 354330 h 991552"/>
                  <a:gd name="connsiteX194" fmla="*/ 694372 w 1390650"/>
                  <a:gd name="connsiteY194" fmla="*/ 327660 h 991552"/>
                  <a:gd name="connsiteX195" fmla="*/ 698182 w 1390650"/>
                  <a:gd name="connsiteY195" fmla="*/ 305752 h 991552"/>
                  <a:gd name="connsiteX196" fmla="*/ 399097 w 1390650"/>
                  <a:gd name="connsiteY196" fmla="*/ 439102 h 991552"/>
                  <a:gd name="connsiteX197" fmla="*/ 399097 w 1390650"/>
                  <a:gd name="connsiteY197" fmla="*/ 577215 h 991552"/>
                  <a:gd name="connsiteX198" fmla="*/ 419099 w 1390650"/>
                  <a:gd name="connsiteY198" fmla="*/ 572452 h 991552"/>
                  <a:gd name="connsiteX199" fmla="*/ 686752 w 1390650"/>
                  <a:gd name="connsiteY199" fmla="*/ 412432 h 991552"/>
                  <a:gd name="connsiteX200" fmla="*/ 966787 w 1390650"/>
                  <a:gd name="connsiteY200" fmla="*/ 567690 h 991552"/>
                  <a:gd name="connsiteX201" fmla="*/ 990599 w 1390650"/>
                  <a:gd name="connsiteY201" fmla="*/ 577215 h 991552"/>
                  <a:gd name="connsiteX202" fmla="*/ 990599 w 1390650"/>
                  <a:gd name="connsiteY202" fmla="*/ 443865 h 991552"/>
                  <a:gd name="connsiteX203" fmla="*/ 988694 w 1390650"/>
                  <a:gd name="connsiteY203" fmla="*/ 444817 h 991552"/>
                  <a:gd name="connsiteX204" fmla="*/ 698182 w 1390650"/>
                  <a:gd name="connsiteY204" fmla="*/ 305752 h 991552"/>
                  <a:gd name="connsiteX205" fmla="*/ 1062990 w 1390650"/>
                  <a:gd name="connsiteY205" fmla="*/ 263842 h 991552"/>
                  <a:gd name="connsiteX206" fmla="*/ 1044892 w 1390650"/>
                  <a:gd name="connsiteY206" fmla="*/ 278130 h 991552"/>
                  <a:gd name="connsiteX207" fmla="*/ 1062990 w 1390650"/>
                  <a:gd name="connsiteY207" fmla="*/ 292417 h 991552"/>
                  <a:gd name="connsiteX208" fmla="*/ 1081087 w 1390650"/>
                  <a:gd name="connsiteY208" fmla="*/ 278130 h 991552"/>
                  <a:gd name="connsiteX209" fmla="*/ 1062990 w 1390650"/>
                  <a:gd name="connsiteY209" fmla="*/ 263842 h 991552"/>
                  <a:gd name="connsiteX210" fmla="*/ 327659 w 1390650"/>
                  <a:gd name="connsiteY210" fmla="*/ 263842 h 991552"/>
                  <a:gd name="connsiteX211" fmla="*/ 309562 w 1390650"/>
                  <a:gd name="connsiteY211" fmla="*/ 278130 h 991552"/>
                  <a:gd name="connsiteX212" fmla="*/ 327659 w 1390650"/>
                  <a:gd name="connsiteY212" fmla="*/ 292417 h 991552"/>
                  <a:gd name="connsiteX213" fmla="*/ 345757 w 1390650"/>
                  <a:gd name="connsiteY213" fmla="*/ 278130 h 991552"/>
                  <a:gd name="connsiteX214" fmla="*/ 327659 w 1390650"/>
                  <a:gd name="connsiteY214" fmla="*/ 263842 h 991552"/>
                  <a:gd name="connsiteX215" fmla="*/ 1062990 w 1390650"/>
                  <a:gd name="connsiteY215" fmla="*/ 249555 h 991552"/>
                  <a:gd name="connsiteX216" fmla="*/ 1097280 w 1390650"/>
                  <a:gd name="connsiteY216" fmla="*/ 278130 h 991552"/>
                  <a:gd name="connsiteX217" fmla="*/ 1062990 w 1390650"/>
                  <a:gd name="connsiteY217" fmla="*/ 306705 h 991552"/>
                  <a:gd name="connsiteX218" fmla="*/ 1028700 w 1390650"/>
                  <a:gd name="connsiteY218" fmla="*/ 278130 h 991552"/>
                  <a:gd name="connsiteX219" fmla="*/ 1062990 w 1390650"/>
                  <a:gd name="connsiteY219" fmla="*/ 249555 h 991552"/>
                  <a:gd name="connsiteX220" fmla="*/ 327659 w 1390650"/>
                  <a:gd name="connsiteY220" fmla="*/ 249555 h 991552"/>
                  <a:gd name="connsiteX221" fmla="*/ 361949 w 1390650"/>
                  <a:gd name="connsiteY221" fmla="*/ 278130 h 991552"/>
                  <a:gd name="connsiteX222" fmla="*/ 327659 w 1390650"/>
                  <a:gd name="connsiteY222" fmla="*/ 306705 h 991552"/>
                  <a:gd name="connsiteX223" fmla="*/ 293369 w 1390650"/>
                  <a:gd name="connsiteY223" fmla="*/ 278130 h 991552"/>
                  <a:gd name="connsiteX224" fmla="*/ 327659 w 1390650"/>
                  <a:gd name="connsiteY224" fmla="*/ 249555 h 991552"/>
                  <a:gd name="connsiteX225" fmla="*/ 1003934 w 1390650"/>
                  <a:gd name="connsiteY225" fmla="*/ 240030 h 991552"/>
                  <a:gd name="connsiteX226" fmla="*/ 1003934 w 1390650"/>
                  <a:gd name="connsiteY226" fmla="*/ 314325 h 991552"/>
                  <a:gd name="connsiteX227" fmla="*/ 1122044 w 1390650"/>
                  <a:gd name="connsiteY227" fmla="*/ 314325 h 991552"/>
                  <a:gd name="connsiteX228" fmla="*/ 1122044 w 1390650"/>
                  <a:gd name="connsiteY228" fmla="*/ 240030 h 991552"/>
                  <a:gd name="connsiteX229" fmla="*/ 267652 w 1390650"/>
                  <a:gd name="connsiteY229" fmla="*/ 240030 h 991552"/>
                  <a:gd name="connsiteX230" fmla="*/ 267652 w 1390650"/>
                  <a:gd name="connsiteY230" fmla="*/ 314325 h 991552"/>
                  <a:gd name="connsiteX231" fmla="*/ 386714 w 1390650"/>
                  <a:gd name="connsiteY231" fmla="*/ 314325 h 991552"/>
                  <a:gd name="connsiteX232" fmla="*/ 386714 w 1390650"/>
                  <a:gd name="connsiteY232" fmla="*/ 240030 h 991552"/>
                  <a:gd name="connsiteX233" fmla="*/ 995362 w 1390650"/>
                  <a:gd name="connsiteY233" fmla="*/ 211455 h 991552"/>
                  <a:gd name="connsiteX234" fmla="*/ 1002982 w 1390650"/>
                  <a:gd name="connsiteY234" fmla="*/ 229552 h 991552"/>
                  <a:gd name="connsiteX235" fmla="*/ 1122044 w 1390650"/>
                  <a:gd name="connsiteY235" fmla="*/ 229552 h 991552"/>
                  <a:gd name="connsiteX236" fmla="*/ 1129664 w 1390650"/>
                  <a:gd name="connsiteY236" fmla="*/ 211455 h 991552"/>
                  <a:gd name="connsiteX237" fmla="*/ 260032 w 1390650"/>
                  <a:gd name="connsiteY237" fmla="*/ 211455 h 991552"/>
                  <a:gd name="connsiteX238" fmla="*/ 267652 w 1390650"/>
                  <a:gd name="connsiteY238" fmla="*/ 229552 h 991552"/>
                  <a:gd name="connsiteX239" fmla="*/ 387667 w 1390650"/>
                  <a:gd name="connsiteY239" fmla="*/ 229552 h 991552"/>
                  <a:gd name="connsiteX240" fmla="*/ 395287 w 1390650"/>
                  <a:gd name="connsiteY240" fmla="*/ 211455 h 991552"/>
                  <a:gd name="connsiteX241" fmla="*/ 1064894 w 1390650"/>
                  <a:gd name="connsiteY241" fmla="*/ 146685 h 991552"/>
                  <a:gd name="connsiteX242" fmla="*/ 1002029 w 1390650"/>
                  <a:gd name="connsiteY242" fmla="*/ 197167 h 991552"/>
                  <a:gd name="connsiteX243" fmla="*/ 1122997 w 1390650"/>
                  <a:gd name="connsiteY243" fmla="*/ 197167 h 991552"/>
                  <a:gd name="connsiteX244" fmla="*/ 325754 w 1390650"/>
                  <a:gd name="connsiteY244" fmla="*/ 146685 h 991552"/>
                  <a:gd name="connsiteX245" fmla="*/ 266699 w 1390650"/>
                  <a:gd name="connsiteY245" fmla="*/ 197167 h 991552"/>
                  <a:gd name="connsiteX246" fmla="*/ 388619 w 1390650"/>
                  <a:gd name="connsiteY246" fmla="*/ 197167 h 991552"/>
                  <a:gd name="connsiteX247" fmla="*/ 687704 w 1390650"/>
                  <a:gd name="connsiteY247" fmla="*/ 0 h 991552"/>
                  <a:gd name="connsiteX248" fmla="*/ 701992 w 1390650"/>
                  <a:gd name="connsiteY248" fmla="*/ 0 h 991552"/>
                  <a:gd name="connsiteX249" fmla="*/ 702944 w 1390650"/>
                  <a:gd name="connsiteY249" fmla="*/ 104775 h 991552"/>
                  <a:gd name="connsiteX250" fmla="*/ 719137 w 1390650"/>
                  <a:gd name="connsiteY250" fmla="*/ 132397 h 991552"/>
                  <a:gd name="connsiteX251" fmla="*/ 737234 w 1390650"/>
                  <a:gd name="connsiteY251" fmla="*/ 144780 h 991552"/>
                  <a:gd name="connsiteX252" fmla="*/ 732472 w 1390650"/>
                  <a:gd name="connsiteY252" fmla="*/ 162877 h 991552"/>
                  <a:gd name="connsiteX253" fmla="*/ 784859 w 1390650"/>
                  <a:gd name="connsiteY253" fmla="*/ 196215 h 991552"/>
                  <a:gd name="connsiteX254" fmla="*/ 755332 w 1390650"/>
                  <a:gd name="connsiteY254" fmla="*/ 231457 h 991552"/>
                  <a:gd name="connsiteX255" fmla="*/ 786764 w 1390650"/>
                  <a:gd name="connsiteY255" fmla="*/ 273367 h 991552"/>
                  <a:gd name="connsiteX256" fmla="*/ 840104 w 1390650"/>
                  <a:gd name="connsiteY256" fmla="*/ 261937 h 991552"/>
                  <a:gd name="connsiteX257" fmla="*/ 872489 w 1390650"/>
                  <a:gd name="connsiteY257" fmla="*/ 293370 h 991552"/>
                  <a:gd name="connsiteX258" fmla="*/ 902017 w 1390650"/>
                  <a:gd name="connsiteY258" fmla="*/ 284797 h 991552"/>
                  <a:gd name="connsiteX259" fmla="*/ 899159 w 1390650"/>
                  <a:gd name="connsiteY259" fmla="*/ 257175 h 991552"/>
                  <a:gd name="connsiteX260" fmla="*/ 955357 w 1390650"/>
                  <a:gd name="connsiteY260" fmla="*/ 263842 h 991552"/>
                  <a:gd name="connsiteX261" fmla="*/ 925829 w 1390650"/>
                  <a:gd name="connsiteY261" fmla="*/ 294322 h 991552"/>
                  <a:gd name="connsiteX262" fmla="*/ 935354 w 1390650"/>
                  <a:gd name="connsiteY262" fmla="*/ 320992 h 991552"/>
                  <a:gd name="connsiteX263" fmla="*/ 962977 w 1390650"/>
                  <a:gd name="connsiteY263" fmla="*/ 324802 h 991552"/>
                  <a:gd name="connsiteX264" fmla="*/ 974407 w 1390650"/>
                  <a:gd name="connsiteY264" fmla="*/ 345757 h 991552"/>
                  <a:gd name="connsiteX265" fmla="*/ 988694 w 1390650"/>
                  <a:gd name="connsiteY265" fmla="*/ 319087 h 991552"/>
                  <a:gd name="connsiteX266" fmla="*/ 988694 w 1390650"/>
                  <a:gd name="connsiteY266" fmla="*/ 232410 h 991552"/>
                  <a:gd name="connsiteX267" fmla="*/ 978217 w 1390650"/>
                  <a:gd name="connsiteY267" fmla="*/ 210502 h 991552"/>
                  <a:gd name="connsiteX268" fmla="*/ 967739 w 1390650"/>
                  <a:gd name="connsiteY268" fmla="*/ 210502 h 991552"/>
                  <a:gd name="connsiteX269" fmla="*/ 967739 w 1390650"/>
                  <a:gd name="connsiteY269" fmla="*/ 197167 h 991552"/>
                  <a:gd name="connsiteX270" fmla="*/ 981074 w 1390650"/>
                  <a:gd name="connsiteY270" fmla="*/ 197167 h 991552"/>
                  <a:gd name="connsiteX271" fmla="*/ 1046797 w 1390650"/>
                  <a:gd name="connsiteY271" fmla="*/ 141922 h 991552"/>
                  <a:gd name="connsiteX272" fmla="*/ 1047749 w 1390650"/>
                  <a:gd name="connsiteY272" fmla="*/ 123825 h 991552"/>
                  <a:gd name="connsiteX273" fmla="*/ 1055369 w 1390650"/>
                  <a:gd name="connsiteY273" fmla="*/ 98107 h 991552"/>
                  <a:gd name="connsiteX274" fmla="*/ 1066799 w 1390650"/>
                  <a:gd name="connsiteY274" fmla="*/ 46672 h 991552"/>
                  <a:gd name="connsiteX275" fmla="*/ 1078229 w 1390650"/>
                  <a:gd name="connsiteY275" fmla="*/ 98107 h 991552"/>
                  <a:gd name="connsiteX276" fmla="*/ 1083944 w 1390650"/>
                  <a:gd name="connsiteY276" fmla="*/ 124777 h 991552"/>
                  <a:gd name="connsiteX277" fmla="*/ 1083944 w 1390650"/>
                  <a:gd name="connsiteY277" fmla="*/ 143827 h 991552"/>
                  <a:gd name="connsiteX278" fmla="*/ 1145857 w 1390650"/>
                  <a:gd name="connsiteY278" fmla="*/ 197167 h 991552"/>
                  <a:gd name="connsiteX279" fmla="*/ 1159192 w 1390650"/>
                  <a:gd name="connsiteY279" fmla="*/ 197167 h 991552"/>
                  <a:gd name="connsiteX280" fmla="*/ 1159192 w 1390650"/>
                  <a:gd name="connsiteY280" fmla="*/ 210502 h 991552"/>
                  <a:gd name="connsiteX281" fmla="*/ 1148714 w 1390650"/>
                  <a:gd name="connsiteY281" fmla="*/ 210502 h 991552"/>
                  <a:gd name="connsiteX282" fmla="*/ 1138237 w 1390650"/>
                  <a:gd name="connsiteY282" fmla="*/ 232410 h 991552"/>
                  <a:gd name="connsiteX283" fmla="*/ 1138237 w 1390650"/>
                  <a:gd name="connsiteY283" fmla="*/ 320040 h 991552"/>
                  <a:gd name="connsiteX284" fmla="*/ 1159192 w 1390650"/>
                  <a:gd name="connsiteY284" fmla="*/ 357187 h 991552"/>
                  <a:gd name="connsiteX285" fmla="*/ 1135379 w 1390650"/>
                  <a:gd name="connsiteY285" fmla="*/ 391477 h 991552"/>
                  <a:gd name="connsiteX286" fmla="*/ 1135379 w 1390650"/>
                  <a:gd name="connsiteY286" fmla="*/ 401002 h 991552"/>
                  <a:gd name="connsiteX287" fmla="*/ 1364932 w 1390650"/>
                  <a:gd name="connsiteY287" fmla="*/ 401002 h 991552"/>
                  <a:gd name="connsiteX288" fmla="*/ 1364932 w 1390650"/>
                  <a:gd name="connsiteY288" fmla="*/ 415290 h 991552"/>
                  <a:gd name="connsiteX289" fmla="*/ 1134427 w 1390650"/>
                  <a:gd name="connsiteY289" fmla="*/ 415290 h 991552"/>
                  <a:gd name="connsiteX290" fmla="*/ 1134427 w 1390650"/>
                  <a:gd name="connsiteY290" fmla="*/ 461962 h 991552"/>
                  <a:gd name="connsiteX291" fmla="*/ 1381124 w 1390650"/>
                  <a:gd name="connsiteY291" fmla="*/ 461962 h 991552"/>
                  <a:gd name="connsiteX292" fmla="*/ 1381124 w 1390650"/>
                  <a:gd name="connsiteY292" fmla="*/ 475297 h 991552"/>
                  <a:gd name="connsiteX293" fmla="*/ 1134427 w 1390650"/>
                  <a:gd name="connsiteY293" fmla="*/ 475297 h 991552"/>
                  <a:gd name="connsiteX294" fmla="*/ 1134427 w 1390650"/>
                  <a:gd name="connsiteY294" fmla="*/ 489585 h 991552"/>
                  <a:gd name="connsiteX295" fmla="*/ 1383982 w 1390650"/>
                  <a:gd name="connsiteY295" fmla="*/ 489585 h 991552"/>
                  <a:gd name="connsiteX296" fmla="*/ 1383982 w 1390650"/>
                  <a:gd name="connsiteY296" fmla="*/ 501967 h 991552"/>
                  <a:gd name="connsiteX297" fmla="*/ 1135379 w 1390650"/>
                  <a:gd name="connsiteY297" fmla="*/ 501967 h 991552"/>
                  <a:gd name="connsiteX298" fmla="*/ 1135379 w 1390650"/>
                  <a:gd name="connsiteY298" fmla="*/ 873442 h 991552"/>
                  <a:gd name="connsiteX299" fmla="*/ 1362074 w 1390650"/>
                  <a:gd name="connsiteY299" fmla="*/ 873442 h 991552"/>
                  <a:gd name="connsiteX300" fmla="*/ 1362074 w 1390650"/>
                  <a:gd name="connsiteY300" fmla="*/ 885825 h 991552"/>
                  <a:gd name="connsiteX301" fmla="*/ 1135379 w 1390650"/>
                  <a:gd name="connsiteY301" fmla="*/ 885825 h 991552"/>
                  <a:gd name="connsiteX302" fmla="*/ 1135379 w 1390650"/>
                  <a:gd name="connsiteY302" fmla="*/ 979170 h 991552"/>
                  <a:gd name="connsiteX303" fmla="*/ 1354454 w 1390650"/>
                  <a:gd name="connsiteY303" fmla="*/ 979170 h 991552"/>
                  <a:gd name="connsiteX304" fmla="*/ 1354454 w 1390650"/>
                  <a:gd name="connsiteY304" fmla="*/ 991552 h 991552"/>
                  <a:gd name="connsiteX305" fmla="*/ 1135379 w 1390650"/>
                  <a:gd name="connsiteY305" fmla="*/ 991552 h 991552"/>
                  <a:gd name="connsiteX306" fmla="*/ 991552 w 1390650"/>
                  <a:gd name="connsiteY306" fmla="*/ 991552 h 991552"/>
                  <a:gd name="connsiteX307" fmla="*/ 991552 w 1390650"/>
                  <a:gd name="connsiteY307" fmla="*/ 984885 h 991552"/>
                  <a:gd name="connsiteX308" fmla="*/ 915352 w 1390650"/>
                  <a:gd name="connsiteY308" fmla="*/ 902970 h 991552"/>
                  <a:gd name="connsiteX309" fmla="*/ 473392 w 1390650"/>
                  <a:gd name="connsiteY309" fmla="*/ 902970 h 991552"/>
                  <a:gd name="connsiteX310" fmla="*/ 399097 w 1390650"/>
                  <a:gd name="connsiteY310" fmla="*/ 984885 h 991552"/>
                  <a:gd name="connsiteX311" fmla="*/ 399097 w 1390650"/>
                  <a:gd name="connsiteY311" fmla="*/ 991552 h 991552"/>
                  <a:gd name="connsiteX312" fmla="*/ 255269 w 1390650"/>
                  <a:gd name="connsiteY312" fmla="*/ 991552 h 991552"/>
                  <a:gd name="connsiteX313" fmla="*/ 36194 w 1390650"/>
                  <a:gd name="connsiteY313" fmla="*/ 991552 h 991552"/>
                  <a:gd name="connsiteX314" fmla="*/ 36194 w 1390650"/>
                  <a:gd name="connsiteY314" fmla="*/ 979170 h 991552"/>
                  <a:gd name="connsiteX315" fmla="*/ 255269 w 1390650"/>
                  <a:gd name="connsiteY315" fmla="*/ 979170 h 991552"/>
                  <a:gd name="connsiteX316" fmla="*/ 255269 w 1390650"/>
                  <a:gd name="connsiteY316" fmla="*/ 885825 h 991552"/>
                  <a:gd name="connsiteX317" fmla="*/ 28574 w 1390650"/>
                  <a:gd name="connsiteY317" fmla="*/ 885825 h 991552"/>
                  <a:gd name="connsiteX318" fmla="*/ 28574 w 1390650"/>
                  <a:gd name="connsiteY318" fmla="*/ 873442 h 991552"/>
                  <a:gd name="connsiteX319" fmla="*/ 256222 w 1390650"/>
                  <a:gd name="connsiteY319" fmla="*/ 873442 h 991552"/>
                  <a:gd name="connsiteX320" fmla="*/ 256222 w 1390650"/>
                  <a:gd name="connsiteY320" fmla="*/ 501015 h 991552"/>
                  <a:gd name="connsiteX321" fmla="*/ 6667 w 1390650"/>
                  <a:gd name="connsiteY321" fmla="*/ 501015 h 991552"/>
                  <a:gd name="connsiteX322" fmla="*/ 6667 w 1390650"/>
                  <a:gd name="connsiteY322" fmla="*/ 488632 h 991552"/>
                  <a:gd name="connsiteX323" fmla="*/ 255269 w 1390650"/>
                  <a:gd name="connsiteY323" fmla="*/ 488632 h 991552"/>
                  <a:gd name="connsiteX324" fmla="*/ 255269 w 1390650"/>
                  <a:gd name="connsiteY324" fmla="*/ 474345 h 991552"/>
                  <a:gd name="connsiteX325" fmla="*/ 8572 w 1390650"/>
                  <a:gd name="connsiteY325" fmla="*/ 474345 h 991552"/>
                  <a:gd name="connsiteX326" fmla="*/ 8572 w 1390650"/>
                  <a:gd name="connsiteY326" fmla="*/ 461962 h 991552"/>
                  <a:gd name="connsiteX327" fmla="*/ 255269 w 1390650"/>
                  <a:gd name="connsiteY327" fmla="*/ 461962 h 991552"/>
                  <a:gd name="connsiteX328" fmla="*/ 255269 w 1390650"/>
                  <a:gd name="connsiteY328" fmla="*/ 414337 h 991552"/>
                  <a:gd name="connsiteX329" fmla="*/ 25717 w 1390650"/>
                  <a:gd name="connsiteY329" fmla="*/ 414337 h 991552"/>
                  <a:gd name="connsiteX330" fmla="*/ 25717 w 1390650"/>
                  <a:gd name="connsiteY330" fmla="*/ 400050 h 991552"/>
                  <a:gd name="connsiteX331" fmla="*/ 255269 w 1390650"/>
                  <a:gd name="connsiteY331" fmla="*/ 400050 h 991552"/>
                  <a:gd name="connsiteX332" fmla="*/ 255269 w 1390650"/>
                  <a:gd name="connsiteY332" fmla="*/ 390525 h 991552"/>
                  <a:gd name="connsiteX333" fmla="*/ 231457 w 1390650"/>
                  <a:gd name="connsiteY333" fmla="*/ 356235 h 991552"/>
                  <a:gd name="connsiteX334" fmla="*/ 252412 w 1390650"/>
                  <a:gd name="connsiteY334" fmla="*/ 319087 h 991552"/>
                  <a:gd name="connsiteX335" fmla="*/ 252412 w 1390650"/>
                  <a:gd name="connsiteY335" fmla="*/ 231457 h 991552"/>
                  <a:gd name="connsiteX336" fmla="*/ 241934 w 1390650"/>
                  <a:gd name="connsiteY336" fmla="*/ 209550 h 991552"/>
                  <a:gd name="connsiteX337" fmla="*/ 231457 w 1390650"/>
                  <a:gd name="connsiteY337" fmla="*/ 209550 h 991552"/>
                  <a:gd name="connsiteX338" fmla="*/ 231457 w 1390650"/>
                  <a:gd name="connsiteY338" fmla="*/ 196215 h 991552"/>
                  <a:gd name="connsiteX339" fmla="*/ 244792 w 1390650"/>
                  <a:gd name="connsiteY339" fmla="*/ 196215 h 991552"/>
                  <a:gd name="connsiteX340" fmla="*/ 306704 w 1390650"/>
                  <a:gd name="connsiteY340" fmla="*/ 142875 h 991552"/>
                  <a:gd name="connsiteX341" fmla="*/ 306704 w 1390650"/>
                  <a:gd name="connsiteY341" fmla="*/ 123825 h 991552"/>
                  <a:gd name="connsiteX342" fmla="*/ 312419 w 1390650"/>
                  <a:gd name="connsiteY342" fmla="*/ 97155 h 991552"/>
                  <a:gd name="connsiteX343" fmla="*/ 323849 w 1390650"/>
                  <a:gd name="connsiteY343" fmla="*/ 45720 h 991552"/>
                  <a:gd name="connsiteX344" fmla="*/ 335279 w 1390650"/>
                  <a:gd name="connsiteY344" fmla="*/ 97155 h 991552"/>
                  <a:gd name="connsiteX345" fmla="*/ 342899 w 1390650"/>
                  <a:gd name="connsiteY345" fmla="*/ 122872 h 991552"/>
                  <a:gd name="connsiteX346" fmla="*/ 343852 w 1390650"/>
                  <a:gd name="connsiteY346" fmla="*/ 140970 h 991552"/>
                  <a:gd name="connsiteX347" fmla="*/ 409574 w 1390650"/>
                  <a:gd name="connsiteY347" fmla="*/ 196215 h 991552"/>
                  <a:gd name="connsiteX348" fmla="*/ 422909 w 1390650"/>
                  <a:gd name="connsiteY348" fmla="*/ 196215 h 991552"/>
                  <a:gd name="connsiteX349" fmla="*/ 422909 w 1390650"/>
                  <a:gd name="connsiteY349" fmla="*/ 209550 h 991552"/>
                  <a:gd name="connsiteX350" fmla="*/ 412432 w 1390650"/>
                  <a:gd name="connsiteY350" fmla="*/ 209550 h 991552"/>
                  <a:gd name="connsiteX351" fmla="*/ 401954 w 1390650"/>
                  <a:gd name="connsiteY351" fmla="*/ 231457 h 991552"/>
                  <a:gd name="connsiteX352" fmla="*/ 401954 w 1390650"/>
                  <a:gd name="connsiteY352" fmla="*/ 319087 h 991552"/>
                  <a:gd name="connsiteX353" fmla="*/ 415289 w 1390650"/>
                  <a:gd name="connsiteY353" fmla="*/ 344805 h 991552"/>
                  <a:gd name="connsiteX354" fmla="*/ 426719 w 1390650"/>
                  <a:gd name="connsiteY354" fmla="*/ 323850 h 991552"/>
                  <a:gd name="connsiteX355" fmla="*/ 454342 w 1390650"/>
                  <a:gd name="connsiteY355" fmla="*/ 320040 h 991552"/>
                  <a:gd name="connsiteX356" fmla="*/ 463867 w 1390650"/>
                  <a:gd name="connsiteY356" fmla="*/ 293370 h 991552"/>
                  <a:gd name="connsiteX357" fmla="*/ 434339 w 1390650"/>
                  <a:gd name="connsiteY357" fmla="*/ 262890 h 991552"/>
                  <a:gd name="connsiteX358" fmla="*/ 490537 w 1390650"/>
                  <a:gd name="connsiteY358" fmla="*/ 256222 h 991552"/>
                  <a:gd name="connsiteX359" fmla="*/ 487679 w 1390650"/>
                  <a:gd name="connsiteY359" fmla="*/ 283845 h 991552"/>
                  <a:gd name="connsiteX360" fmla="*/ 517207 w 1390650"/>
                  <a:gd name="connsiteY360" fmla="*/ 292417 h 991552"/>
                  <a:gd name="connsiteX361" fmla="*/ 549592 w 1390650"/>
                  <a:gd name="connsiteY361" fmla="*/ 260985 h 991552"/>
                  <a:gd name="connsiteX362" fmla="*/ 602932 w 1390650"/>
                  <a:gd name="connsiteY362" fmla="*/ 272415 h 991552"/>
                  <a:gd name="connsiteX363" fmla="*/ 634364 w 1390650"/>
                  <a:gd name="connsiteY363" fmla="*/ 230505 h 991552"/>
                  <a:gd name="connsiteX364" fmla="*/ 603884 w 1390650"/>
                  <a:gd name="connsiteY364" fmla="*/ 194310 h 991552"/>
                  <a:gd name="connsiteX365" fmla="*/ 657224 w 1390650"/>
                  <a:gd name="connsiteY365" fmla="*/ 162877 h 991552"/>
                  <a:gd name="connsiteX366" fmla="*/ 652462 w 1390650"/>
                  <a:gd name="connsiteY366" fmla="*/ 144780 h 991552"/>
                  <a:gd name="connsiteX367" fmla="*/ 670559 w 1390650"/>
                  <a:gd name="connsiteY367" fmla="*/ 132397 h 991552"/>
                  <a:gd name="connsiteX368" fmla="*/ 686752 w 1390650"/>
                  <a:gd name="connsiteY368" fmla="*/ 104775 h 991552"/>
                  <a:gd name="connsiteX369" fmla="*/ 687704 w 1390650"/>
                  <a:gd name="connsiteY369" fmla="*/ 0 h 9915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Lst>
                <a:rect l="l" t="t" r="r" b="b"/>
                <a:pathLst>
                  <a:path w="1390650" h="991552">
                    <a:moveTo>
                      <a:pt x="580072" y="879157"/>
                    </a:moveTo>
                    <a:lnTo>
                      <a:pt x="580072" y="890587"/>
                    </a:lnTo>
                    <a:lnTo>
                      <a:pt x="809624" y="890587"/>
                    </a:lnTo>
                    <a:lnTo>
                      <a:pt x="809624" y="879157"/>
                    </a:lnTo>
                    <a:close/>
                    <a:moveTo>
                      <a:pt x="637222" y="826770"/>
                    </a:moveTo>
                    <a:lnTo>
                      <a:pt x="593407" y="866775"/>
                    </a:lnTo>
                    <a:lnTo>
                      <a:pt x="798194" y="866775"/>
                    </a:lnTo>
                    <a:lnTo>
                      <a:pt x="753427" y="826770"/>
                    </a:lnTo>
                    <a:close/>
                    <a:moveTo>
                      <a:pt x="1026795" y="774382"/>
                    </a:moveTo>
                    <a:lnTo>
                      <a:pt x="1097280" y="774382"/>
                    </a:lnTo>
                    <a:lnTo>
                      <a:pt x="1097280" y="842009"/>
                    </a:lnTo>
                    <a:lnTo>
                      <a:pt x="1026795" y="842009"/>
                    </a:lnTo>
                    <a:close/>
                    <a:moveTo>
                      <a:pt x="292417" y="774382"/>
                    </a:moveTo>
                    <a:lnTo>
                      <a:pt x="362902" y="774382"/>
                    </a:lnTo>
                    <a:lnTo>
                      <a:pt x="362902" y="842009"/>
                    </a:lnTo>
                    <a:lnTo>
                      <a:pt x="292417" y="842009"/>
                    </a:lnTo>
                    <a:close/>
                    <a:moveTo>
                      <a:pt x="636269" y="677227"/>
                    </a:moveTo>
                    <a:lnTo>
                      <a:pt x="636269" y="815340"/>
                    </a:lnTo>
                    <a:lnTo>
                      <a:pt x="755332" y="815340"/>
                    </a:lnTo>
                    <a:lnTo>
                      <a:pt x="755332" y="677227"/>
                    </a:lnTo>
                    <a:close/>
                    <a:moveTo>
                      <a:pt x="694372" y="618172"/>
                    </a:moveTo>
                    <a:cubicBezTo>
                      <a:pt x="655319" y="618172"/>
                      <a:pt x="584834" y="641985"/>
                      <a:pt x="580072" y="712470"/>
                    </a:cubicBezTo>
                    <a:cubicBezTo>
                      <a:pt x="580072" y="762000"/>
                      <a:pt x="580072" y="811530"/>
                      <a:pt x="580072" y="861060"/>
                    </a:cubicBezTo>
                    <a:lnTo>
                      <a:pt x="623887" y="822007"/>
                    </a:lnTo>
                    <a:lnTo>
                      <a:pt x="623887" y="665797"/>
                    </a:lnTo>
                    <a:lnTo>
                      <a:pt x="767714" y="665797"/>
                    </a:lnTo>
                    <a:lnTo>
                      <a:pt x="767714" y="822960"/>
                    </a:lnTo>
                    <a:lnTo>
                      <a:pt x="809624" y="861060"/>
                    </a:lnTo>
                    <a:lnTo>
                      <a:pt x="809624" y="858202"/>
                    </a:lnTo>
                    <a:lnTo>
                      <a:pt x="809624" y="712470"/>
                    </a:lnTo>
                    <a:cubicBezTo>
                      <a:pt x="805814" y="642937"/>
                      <a:pt x="732472" y="618172"/>
                      <a:pt x="694372" y="618172"/>
                    </a:cubicBezTo>
                    <a:close/>
                    <a:moveTo>
                      <a:pt x="1062989" y="551497"/>
                    </a:moveTo>
                    <a:lnTo>
                      <a:pt x="1102042" y="571499"/>
                    </a:lnTo>
                    <a:lnTo>
                      <a:pt x="1102042" y="707707"/>
                    </a:lnTo>
                    <a:lnTo>
                      <a:pt x="1062037" y="726757"/>
                    </a:lnTo>
                    <a:lnTo>
                      <a:pt x="1023937" y="707707"/>
                    </a:lnTo>
                    <a:lnTo>
                      <a:pt x="1023937" y="571499"/>
                    </a:lnTo>
                    <a:close/>
                    <a:moveTo>
                      <a:pt x="326707" y="551497"/>
                    </a:moveTo>
                    <a:lnTo>
                      <a:pt x="365759" y="571499"/>
                    </a:lnTo>
                    <a:lnTo>
                      <a:pt x="365759" y="707707"/>
                    </a:lnTo>
                    <a:lnTo>
                      <a:pt x="327659" y="726757"/>
                    </a:lnTo>
                    <a:lnTo>
                      <a:pt x="288607" y="707707"/>
                    </a:lnTo>
                    <a:lnTo>
                      <a:pt x="288607" y="571499"/>
                    </a:lnTo>
                    <a:close/>
                    <a:moveTo>
                      <a:pt x="1179195" y="536257"/>
                    </a:moveTo>
                    <a:lnTo>
                      <a:pt x="1185862" y="536257"/>
                    </a:lnTo>
                    <a:lnTo>
                      <a:pt x="1390650" y="536257"/>
                    </a:lnTo>
                    <a:lnTo>
                      <a:pt x="1390650" y="550544"/>
                    </a:lnTo>
                    <a:lnTo>
                      <a:pt x="1192530" y="550544"/>
                    </a:lnTo>
                    <a:lnTo>
                      <a:pt x="1192530" y="824864"/>
                    </a:lnTo>
                    <a:lnTo>
                      <a:pt x="1363027" y="824864"/>
                    </a:lnTo>
                    <a:lnTo>
                      <a:pt x="1363027" y="839152"/>
                    </a:lnTo>
                    <a:lnTo>
                      <a:pt x="1185862" y="839152"/>
                    </a:lnTo>
                    <a:lnTo>
                      <a:pt x="1179195" y="839152"/>
                    </a:lnTo>
                    <a:lnTo>
                      <a:pt x="1179195" y="832484"/>
                    </a:lnTo>
                    <a:lnTo>
                      <a:pt x="1179195" y="542924"/>
                    </a:lnTo>
                    <a:close/>
                    <a:moveTo>
                      <a:pt x="0" y="536257"/>
                    </a:moveTo>
                    <a:lnTo>
                      <a:pt x="209550" y="536257"/>
                    </a:lnTo>
                    <a:lnTo>
                      <a:pt x="217170" y="536257"/>
                    </a:lnTo>
                    <a:lnTo>
                      <a:pt x="217170" y="542924"/>
                    </a:lnTo>
                    <a:lnTo>
                      <a:pt x="217170" y="832484"/>
                    </a:lnTo>
                    <a:lnTo>
                      <a:pt x="217170" y="839152"/>
                    </a:lnTo>
                    <a:lnTo>
                      <a:pt x="209550" y="839152"/>
                    </a:lnTo>
                    <a:lnTo>
                      <a:pt x="27622" y="839152"/>
                    </a:lnTo>
                    <a:lnTo>
                      <a:pt x="27622" y="824864"/>
                    </a:lnTo>
                    <a:lnTo>
                      <a:pt x="202882" y="824864"/>
                    </a:lnTo>
                    <a:lnTo>
                      <a:pt x="202882" y="550544"/>
                    </a:lnTo>
                    <a:lnTo>
                      <a:pt x="0" y="550544"/>
                    </a:lnTo>
                    <a:close/>
                    <a:moveTo>
                      <a:pt x="574357" y="529589"/>
                    </a:moveTo>
                    <a:lnTo>
                      <a:pt x="574357" y="569594"/>
                    </a:lnTo>
                    <a:lnTo>
                      <a:pt x="815340" y="569594"/>
                    </a:lnTo>
                    <a:lnTo>
                      <a:pt x="815340" y="529589"/>
                    </a:lnTo>
                    <a:close/>
                    <a:moveTo>
                      <a:pt x="922972" y="521017"/>
                    </a:moveTo>
                    <a:lnTo>
                      <a:pt x="922972" y="894397"/>
                    </a:lnTo>
                    <a:lnTo>
                      <a:pt x="988694" y="969645"/>
                    </a:lnTo>
                    <a:lnTo>
                      <a:pt x="987742" y="588645"/>
                    </a:lnTo>
                    <a:cubicBezTo>
                      <a:pt x="987742" y="588645"/>
                      <a:pt x="966787" y="589597"/>
                      <a:pt x="962024" y="584835"/>
                    </a:cubicBezTo>
                    <a:cubicBezTo>
                      <a:pt x="957262" y="580072"/>
                      <a:pt x="955357" y="576262"/>
                      <a:pt x="944879" y="553402"/>
                    </a:cubicBezTo>
                    <a:cubicBezTo>
                      <a:pt x="934402" y="530542"/>
                      <a:pt x="922972" y="521017"/>
                      <a:pt x="922972" y="521017"/>
                    </a:cubicBezTo>
                    <a:close/>
                    <a:moveTo>
                      <a:pt x="467677" y="520065"/>
                    </a:moveTo>
                    <a:cubicBezTo>
                      <a:pt x="449579" y="537210"/>
                      <a:pt x="438149" y="577215"/>
                      <a:pt x="429577" y="582930"/>
                    </a:cubicBezTo>
                    <a:cubicBezTo>
                      <a:pt x="421957" y="587692"/>
                      <a:pt x="403859" y="589597"/>
                      <a:pt x="399097" y="589597"/>
                    </a:cubicBezTo>
                    <a:lnTo>
                      <a:pt x="399097" y="965835"/>
                    </a:lnTo>
                    <a:lnTo>
                      <a:pt x="467677" y="892492"/>
                    </a:lnTo>
                    <a:close/>
                    <a:moveTo>
                      <a:pt x="556260" y="515302"/>
                    </a:moveTo>
                    <a:lnTo>
                      <a:pt x="832485" y="515302"/>
                    </a:lnTo>
                    <a:lnTo>
                      <a:pt x="832485" y="583882"/>
                    </a:lnTo>
                    <a:lnTo>
                      <a:pt x="556260" y="583882"/>
                    </a:lnTo>
                    <a:close/>
                    <a:moveTo>
                      <a:pt x="530542" y="495300"/>
                    </a:moveTo>
                    <a:lnTo>
                      <a:pt x="530542" y="890587"/>
                    </a:lnTo>
                    <a:lnTo>
                      <a:pt x="563879" y="890587"/>
                    </a:lnTo>
                    <a:lnTo>
                      <a:pt x="563879" y="879157"/>
                    </a:lnTo>
                    <a:lnTo>
                      <a:pt x="563879" y="858202"/>
                    </a:lnTo>
                    <a:lnTo>
                      <a:pt x="563879" y="721042"/>
                    </a:lnTo>
                    <a:cubicBezTo>
                      <a:pt x="561022" y="637222"/>
                      <a:pt x="651509" y="605790"/>
                      <a:pt x="695324" y="605790"/>
                    </a:cubicBezTo>
                    <a:cubicBezTo>
                      <a:pt x="738187" y="605790"/>
                      <a:pt x="827722" y="638175"/>
                      <a:pt x="825817" y="721042"/>
                    </a:cubicBezTo>
                    <a:lnTo>
                      <a:pt x="825817" y="858202"/>
                    </a:lnTo>
                    <a:lnTo>
                      <a:pt x="825817" y="879157"/>
                    </a:lnTo>
                    <a:lnTo>
                      <a:pt x="825817" y="890587"/>
                    </a:lnTo>
                    <a:lnTo>
                      <a:pt x="859154" y="890587"/>
                    </a:lnTo>
                    <a:lnTo>
                      <a:pt x="859154" y="495300"/>
                    </a:lnTo>
                    <a:close/>
                    <a:moveTo>
                      <a:pt x="875347" y="476250"/>
                    </a:moveTo>
                    <a:cubicBezTo>
                      <a:pt x="872489" y="483870"/>
                      <a:pt x="872489" y="892492"/>
                      <a:pt x="872489" y="892492"/>
                    </a:cubicBezTo>
                    <a:lnTo>
                      <a:pt x="905827" y="892492"/>
                    </a:lnTo>
                    <a:lnTo>
                      <a:pt x="905827" y="501967"/>
                    </a:lnTo>
                    <a:cubicBezTo>
                      <a:pt x="903922" y="497205"/>
                      <a:pt x="884872" y="480060"/>
                      <a:pt x="875347" y="476250"/>
                    </a:cubicBezTo>
                    <a:close/>
                    <a:moveTo>
                      <a:pt x="514349" y="476250"/>
                    </a:moveTo>
                    <a:cubicBezTo>
                      <a:pt x="504824" y="481012"/>
                      <a:pt x="485774" y="497205"/>
                      <a:pt x="483869" y="501967"/>
                    </a:cubicBezTo>
                    <a:lnTo>
                      <a:pt x="483869" y="892492"/>
                    </a:lnTo>
                    <a:lnTo>
                      <a:pt x="517207" y="892492"/>
                    </a:lnTo>
                    <a:cubicBezTo>
                      <a:pt x="517207" y="892492"/>
                      <a:pt x="517207" y="482917"/>
                      <a:pt x="514349" y="476250"/>
                    </a:cubicBezTo>
                    <a:close/>
                    <a:moveTo>
                      <a:pt x="1026795" y="442912"/>
                    </a:moveTo>
                    <a:lnTo>
                      <a:pt x="1097280" y="442912"/>
                    </a:lnTo>
                    <a:lnTo>
                      <a:pt x="1097280" y="510539"/>
                    </a:lnTo>
                    <a:lnTo>
                      <a:pt x="1026795" y="510539"/>
                    </a:lnTo>
                    <a:close/>
                    <a:moveTo>
                      <a:pt x="292417" y="442912"/>
                    </a:moveTo>
                    <a:lnTo>
                      <a:pt x="362902" y="442912"/>
                    </a:lnTo>
                    <a:lnTo>
                      <a:pt x="362902" y="510539"/>
                    </a:lnTo>
                    <a:lnTo>
                      <a:pt x="292417" y="510539"/>
                    </a:lnTo>
                    <a:close/>
                    <a:moveTo>
                      <a:pt x="748664" y="441960"/>
                    </a:moveTo>
                    <a:cubicBezTo>
                      <a:pt x="738187" y="441960"/>
                      <a:pt x="737234" y="447675"/>
                      <a:pt x="732472" y="458152"/>
                    </a:cubicBezTo>
                    <a:cubicBezTo>
                      <a:pt x="727709" y="468630"/>
                      <a:pt x="709612" y="478155"/>
                      <a:pt x="691514" y="478155"/>
                    </a:cubicBezTo>
                    <a:cubicBezTo>
                      <a:pt x="672464" y="477202"/>
                      <a:pt x="652462" y="461962"/>
                      <a:pt x="651509" y="450532"/>
                    </a:cubicBezTo>
                    <a:cubicBezTo>
                      <a:pt x="650557" y="441960"/>
                      <a:pt x="636269" y="440055"/>
                      <a:pt x="628649" y="443865"/>
                    </a:cubicBezTo>
                    <a:cubicBezTo>
                      <a:pt x="625792" y="445770"/>
                      <a:pt x="627697" y="449580"/>
                      <a:pt x="624839" y="450532"/>
                    </a:cubicBezTo>
                    <a:cubicBezTo>
                      <a:pt x="617219" y="454342"/>
                      <a:pt x="576262" y="454342"/>
                      <a:pt x="576262" y="454342"/>
                    </a:cubicBezTo>
                    <a:cubicBezTo>
                      <a:pt x="576262" y="454342"/>
                      <a:pt x="573404" y="463867"/>
                      <a:pt x="567689" y="463867"/>
                    </a:cubicBezTo>
                    <a:cubicBezTo>
                      <a:pt x="561974" y="463867"/>
                      <a:pt x="555307" y="461962"/>
                      <a:pt x="556259" y="453390"/>
                    </a:cubicBezTo>
                    <a:cubicBezTo>
                      <a:pt x="550544" y="451485"/>
                      <a:pt x="532447" y="462915"/>
                      <a:pt x="530542" y="466725"/>
                    </a:cubicBezTo>
                    <a:lnTo>
                      <a:pt x="530542" y="481965"/>
                    </a:lnTo>
                    <a:lnTo>
                      <a:pt x="857249" y="481965"/>
                    </a:lnTo>
                    <a:lnTo>
                      <a:pt x="857249" y="463867"/>
                    </a:lnTo>
                    <a:cubicBezTo>
                      <a:pt x="857249" y="463867"/>
                      <a:pt x="845819" y="455295"/>
                      <a:pt x="837247" y="453390"/>
                    </a:cubicBezTo>
                    <a:cubicBezTo>
                      <a:pt x="829627" y="452437"/>
                      <a:pt x="835342" y="461962"/>
                      <a:pt x="828674" y="461962"/>
                    </a:cubicBezTo>
                    <a:cubicBezTo>
                      <a:pt x="822007" y="461962"/>
                      <a:pt x="812482" y="463867"/>
                      <a:pt x="812482" y="457200"/>
                    </a:cubicBezTo>
                    <a:cubicBezTo>
                      <a:pt x="812482" y="451485"/>
                      <a:pt x="772477" y="455295"/>
                      <a:pt x="765809" y="450532"/>
                    </a:cubicBezTo>
                    <a:cubicBezTo>
                      <a:pt x="758189" y="446722"/>
                      <a:pt x="759142" y="441960"/>
                      <a:pt x="748664" y="441960"/>
                    </a:cubicBezTo>
                    <a:close/>
                    <a:moveTo>
                      <a:pt x="937260" y="426720"/>
                    </a:moveTo>
                    <a:cubicBezTo>
                      <a:pt x="951547" y="426720"/>
                      <a:pt x="963930" y="439102"/>
                      <a:pt x="963930" y="453390"/>
                    </a:cubicBezTo>
                    <a:cubicBezTo>
                      <a:pt x="963930" y="467677"/>
                      <a:pt x="952500" y="480060"/>
                      <a:pt x="937260" y="480060"/>
                    </a:cubicBezTo>
                    <a:cubicBezTo>
                      <a:pt x="922972" y="480060"/>
                      <a:pt x="910590" y="468630"/>
                      <a:pt x="910590" y="453390"/>
                    </a:cubicBezTo>
                    <a:cubicBezTo>
                      <a:pt x="910590" y="439102"/>
                      <a:pt x="922020" y="426720"/>
                      <a:pt x="937260" y="426720"/>
                    </a:cubicBezTo>
                    <a:close/>
                    <a:moveTo>
                      <a:pt x="451485" y="425767"/>
                    </a:moveTo>
                    <a:cubicBezTo>
                      <a:pt x="466725" y="425767"/>
                      <a:pt x="479107" y="438149"/>
                      <a:pt x="478155" y="452437"/>
                    </a:cubicBezTo>
                    <a:cubicBezTo>
                      <a:pt x="478155" y="466724"/>
                      <a:pt x="466725" y="479107"/>
                      <a:pt x="451485" y="479107"/>
                    </a:cubicBezTo>
                    <a:cubicBezTo>
                      <a:pt x="437197" y="479107"/>
                      <a:pt x="424815" y="467677"/>
                      <a:pt x="424815" y="452437"/>
                    </a:cubicBezTo>
                    <a:cubicBezTo>
                      <a:pt x="424815" y="438149"/>
                      <a:pt x="436245" y="425767"/>
                      <a:pt x="451485" y="425767"/>
                    </a:cubicBezTo>
                    <a:close/>
                    <a:moveTo>
                      <a:pt x="1005839" y="393382"/>
                    </a:moveTo>
                    <a:lnTo>
                      <a:pt x="1005839" y="981075"/>
                    </a:lnTo>
                    <a:lnTo>
                      <a:pt x="1120139" y="981075"/>
                    </a:lnTo>
                    <a:lnTo>
                      <a:pt x="1120139" y="393382"/>
                    </a:lnTo>
                    <a:close/>
                    <a:moveTo>
                      <a:pt x="270509" y="393382"/>
                    </a:moveTo>
                    <a:lnTo>
                      <a:pt x="270509" y="981075"/>
                    </a:lnTo>
                    <a:lnTo>
                      <a:pt x="384809" y="981075"/>
                    </a:lnTo>
                    <a:lnTo>
                      <a:pt x="384809" y="393382"/>
                    </a:lnTo>
                    <a:close/>
                    <a:moveTo>
                      <a:pt x="869632" y="372427"/>
                    </a:moveTo>
                    <a:cubicBezTo>
                      <a:pt x="884872" y="372427"/>
                      <a:pt x="896302" y="383857"/>
                      <a:pt x="896302" y="399097"/>
                    </a:cubicBezTo>
                    <a:cubicBezTo>
                      <a:pt x="896302" y="413384"/>
                      <a:pt x="884872" y="425767"/>
                      <a:pt x="869632" y="425767"/>
                    </a:cubicBezTo>
                    <a:cubicBezTo>
                      <a:pt x="855344" y="425767"/>
                      <a:pt x="842962" y="414337"/>
                      <a:pt x="842962" y="399097"/>
                    </a:cubicBezTo>
                    <a:cubicBezTo>
                      <a:pt x="842962" y="384809"/>
                      <a:pt x="854392" y="372427"/>
                      <a:pt x="869632" y="372427"/>
                    </a:cubicBezTo>
                    <a:close/>
                    <a:moveTo>
                      <a:pt x="519112" y="370522"/>
                    </a:moveTo>
                    <a:cubicBezTo>
                      <a:pt x="534352" y="370522"/>
                      <a:pt x="545782" y="382904"/>
                      <a:pt x="545782" y="397192"/>
                    </a:cubicBezTo>
                    <a:cubicBezTo>
                      <a:pt x="545782" y="411479"/>
                      <a:pt x="534352" y="423862"/>
                      <a:pt x="519112" y="423862"/>
                    </a:cubicBezTo>
                    <a:cubicBezTo>
                      <a:pt x="504824" y="423862"/>
                      <a:pt x="492442" y="411479"/>
                      <a:pt x="492442" y="397192"/>
                    </a:cubicBezTo>
                    <a:cubicBezTo>
                      <a:pt x="492442" y="382904"/>
                      <a:pt x="503872" y="370522"/>
                      <a:pt x="519112" y="370522"/>
                    </a:cubicBezTo>
                    <a:close/>
                    <a:moveTo>
                      <a:pt x="991552" y="363855"/>
                    </a:moveTo>
                    <a:lnTo>
                      <a:pt x="1003934" y="381952"/>
                    </a:lnTo>
                    <a:lnTo>
                      <a:pt x="1122997" y="381952"/>
                    </a:lnTo>
                    <a:lnTo>
                      <a:pt x="1134427" y="363855"/>
                    </a:lnTo>
                    <a:close/>
                    <a:moveTo>
                      <a:pt x="254317" y="363855"/>
                    </a:moveTo>
                    <a:lnTo>
                      <a:pt x="266699" y="381952"/>
                    </a:lnTo>
                    <a:lnTo>
                      <a:pt x="385762" y="381952"/>
                    </a:lnTo>
                    <a:lnTo>
                      <a:pt x="397192" y="363855"/>
                    </a:lnTo>
                    <a:close/>
                    <a:moveTo>
                      <a:pt x="787717" y="340995"/>
                    </a:moveTo>
                    <a:cubicBezTo>
                      <a:pt x="802957" y="340995"/>
                      <a:pt x="814387" y="353377"/>
                      <a:pt x="814387" y="367665"/>
                    </a:cubicBezTo>
                    <a:cubicBezTo>
                      <a:pt x="814387" y="381952"/>
                      <a:pt x="802957" y="394335"/>
                      <a:pt x="787717" y="394335"/>
                    </a:cubicBezTo>
                    <a:cubicBezTo>
                      <a:pt x="773429" y="394335"/>
                      <a:pt x="761047" y="382905"/>
                      <a:pt x="761047" y="367665"/>
                    </a:cubicBezTo>
                    <a:cubicBezTo>
                      <a:pt x="761047" y="353377"/>
                      <a:pt x="772477" y="340995"/>
                      <a:pt x="787717" y="340995"/>
                    </a:cubicBezTo>
                    <a:close/>
                    <a:moveTo>
                      <a:pt x="601027" y="340042"/>
                    </a:moveTo>
                    <a:cubicBezTo>
                      <a:pt x="616267" y="340042"/>
                      <a:pt x="627697" y="352424"/>
                      <a:pt x="627697" y="366712"/>
                    </a:cubicBezTo>
                    <a:cubicBezTo>
                      <a:pt x="627697" y="380999"/>
                      <a:pt x="616267" y="393382"/>
                      <a:pt x="601027" y="393382"/>
                    </a:cubicBezTo>
                    <a:cubicBezTo>
                      <a:pt x="586739" y="393382"/>
                      <a:pt x="574357" y="381952"/>
                      <a:pt x="574357" y="366712"/>
                    </a:cubicBezTo>
                    <a:cubicBezTo>
                      <a:pt x="574357" y="352424"/>
                      <a:pt x="585787" y="340042"/>
                      <a:pt x="601027" y="340042"/>
                    </a:cubicBezTo>
                    <a:close/>
                    <a:moveTo>
                      <a:pt x="1003934" y="330517"/>
                    </a:moveTo>
                    <a:lnTo>
                      <a:pt x="991552" y="348615"/>
                    </a:lnTo>
                    <a:lnTo>
                      <a:pt x="1134427" y="348615"/>
                    </a:lnTo>
                    <a:lnTo>
                      <a:pt x="1122044" y="330517"/>
                    </a:lnTo>
                    <a:close/>
                    <a:moveTo>
                      <a:pt x="267652" y="330517"/>
                    </a:moveTo>
                    <a:lnTo>
                      <a:pt x="255269" y="348615"/>
                    </a:lnTo>
                    <a:lnTo>
                      <a:pt x="399097" y="348615"/>
                    </a:lnTo>
                    <a:lnTo>
                      <a:pt x="386714" y="330517"/>
                    </a:lnTo>
                    <a:close/>
                    <a:moveTo>
                      <a:pt x="694372" y="327660"/>
                    </a:moveTo>
                    <a:cubicBezTo>
                      <a:pt x="709612" y="327660"/>
                      <a:pt x="721994" y="340042"/>
                      <a:pt x="721042" y="354330"/>
                    </a:cubicBezTo>
                    <a:cubicBezTo>
                      <a:pt x="721042" y="368617"/>
                      <a:pt x="709612" y="381000"/>
                      <a:pt x="694372" y="381000"/>
                    </a:cubicBezTo>
                    <a:cubicBezTo>
                      <a:pt x="680084" y="381000"/>
                      <a:pt x="667702" y="369570"/>
                      <a:pt x="667702" y="354330"/>
                    </a:cubicBezTo>
                    <a:cubicBezTo>
                      <a:pt x="667702" y="340042"/>
                      <a:pt x="679132" y="327660"/>
                      <a:pt x="694372" y="327660"/>
                    </a:cubicBezTo>
                    <a:close/>
                    <a:moveTo>
                      <a:pt x="698182" y="305752"/>
                    </a:moveTo>
                    <a:cubicBezTo>
                      <a:pt x="537209" y="298132"/>
                      <a:pt x="434339" y="395287"/>
                      <a:pt x="399097" y="439102"/>
                    </a:cubicBezTo>
                    <a:lnTo>
                      <a:pt x="399097" y="577215"/>
                    </a:lnTo>
                    <a:cubicBezTo>
                      <a:pt x="403859" y="577215"/>
                      <a:pt x="412432" y="576262"/>
                      <a:pt x="419099" y="572452"/>
                    </a:cubicBezTo>
                    <a:cubicBezTo>
                      <a:pt x="427672" y="566737"/>
                      <a:pt x="461962" y="416242"/>
                      <a:pt x="686752" y="412432"/>
                    </a:cubicBezTo>
                    <a:cubicBezTo>
                      <a:pt x="912494" y="408622"/>
                      <a:pt x="962024" y="554355"/>
                      <a:pt x="966787" y="567690"/>
                    </a:cubicBezTo>
                    <a:cubicBezTo>
                      <a:pt x="970597" y="577215"/>
                      <a:pt x="983932" y="578167"/>
                      <a:pt x="990599" y="577215"/>
                    </a:cubicBezTo>
                    <a:lnTo>
                      <a:pt x="990599" y="443865"/>
                    </a:lnTo>
                    <a:cubicBezTo>
                      <a:pt x="990599" y="444817"/>
                      <a:pt x="989647" y="444817"/>
                      <a:pt x="988694" y="444817"/>
                    </a:cubicBezTo>
                    <a:cubicBezTo>
                      <a:pt x="930592" y="362902"/>
                      <a:pt x="863917" y="313372"/>
                      <a:pt x="698182" y="305752"/>
                    </a:cubicBezTo>
                    <a:close/>
                    <a:moveTo>
                      <a:pt x="1062990" y="263842"/>
                    </a:moveTo>
                    <a:cubicBezTo>
                      <a:pt x="1053465" y="263842"/>
                      <a:pt x="1044892" y="269557"/>
                      <a:pt x="1044892" y="278130"/>
                    </a:cubicBezTo>
                    <a:cubicBezTo>
                      <a:pt x="1044892" y="285750"/>
                      <a:pt x="1053465" y="292417"/>
                      <a:pt x="1062990" y="292417"/>
                    </a:cubicBezTo>
                    <a:cubicBezTo>
                      <a:pt x="1073467" y="292417"/>
                      <a:pt x="1081087" y="286702"/>
                      <a:pt x="1081087" y="278130"/>
                    </a:cubicBezTo>
                    <a:cubicBezTo>
                      <a:pt x="1081087" y="270510"/>
                      <a:pt x="1072515" y="263842"/>
                      <a:pt x="1062990" y="263842"/>
                    </a:cubicBezTo>
                    <a:close/>
                    <a:moveTo>
                      <a:pt x="327659" y="263842"/>
                    </a:moveTo>
                    <a:cubicBezTo>
                      <a:pt x="317182" y="263842"/>
                      <a:pt x="309562" y="269557"/>
                      <a:pt x="309562" y="278130"/>
                    </a:cubicBezTo>
                    <a:cubicBezTo>
                      <a:pt x="309562" y="285750"/>
                      <a:pt x="318134" y="292417"/>
                      <a:pt x="327659" y="292417"/>
                    </a:cubicBezTo>
                    <a:cubicBezTo>
                      <a:pt x="338137" y="292417"/>
                      <a:pt x="345757" y="286702"/>
                      <a:pt x="345757" y="278130"/>
                    </a:cubicBezTo>
                    <a:cubicBezTo>
                      <a:pt x="345757" y="270510"/>
                      <a:pt x="337184" y="263842"/>
                      <a:pt x="327659" y="263842"/>
                    </a:cubicBezTo>
                    <a:close/>
                    <a:moveTo>
                      <a:pt x="1062990" y="249555"/>
                    </a:moveTo>
                    <a:cubicBezTo>
                      <a:pt x="1082040" y="249555"/>
                      <a:pt x="1097280" y="261937"/>
                      <a:pt x="1097280" y="278130"/>
                    </a:cubicBezTo>
                    <a:cubicBezTo>
                      <a:pt x="1097280" y="294322"/>
                      <a:pt x="1082040" y="306705"/>
                      <a:pt x="1062990" y="306705"/>
                    </a:cubicBezTo>
                    <a:cubicBezTo>
                      <a:pt x="1043940" y="306705"/>
                      <a:pt x="1028700" y="294322"/>
                      <a:pt x="1028700" y="278130"/>
                    </a:cubicBezTo>
                    <a:cubicBezTo>
                      <a:pt x="1028700" y="261937"/>
                      <a:pt x="1043940" y="249555"/>
                      <a:pt x="1062990" y="249555"/>
                    </a:cubicBezTo>
                    <a:close/>
                    <a:moveTo>
                      <a:pt x="327659" y="249555"/>
                    </a:moveTo>
                    <a:cubicBezTo>
                      <a:pt x="346709" y="249555"/>
                      <a:pt x="361949" y="261937"/>
                      <a:pt x="361949" y="278130"/>
                    </a:cubicBezTo>
                    <a:cubicBezTo>
                      <a:pt x="361949" y="294322"/>
                      <a:pt x="346709" y="306705"/>
                      <a:pt x="327659" y="306705"/>
                    </a:cubicBezTo>
                    <a:cubicBezTo>
                      <a:pt x="307657" y="306705"/>
                      <a:pt x="292417" y="294322"/>
                      <a:pt x="293369" y="278130"/>
                    </a:cubicBezTo>
                    <a:cubicBezTo>
                      <a:pt x="293369" y="261937"/>
                      <a:pt x="308609" y="249555"/>
                      <a:pt x="327659" y="249555"/>
                    </a:cubicBezTo>
                    <a:close/>
                    <a:moveTo>
                      <a:pt x="1003934" y="240030"/>
                    </a:moveTo>
                    <a:lnTo>
                      <a:pt x="1003934" y="314325"/>
                    </a:lnTo>
                    <a:lnTo>
                      <a:pt x="1122044" y="314325"/>
                    </a:lnTo>
                    <a:lnTo>
                      <a:pt x="1122044" y="240030"/>
                    </a:lnTo>
                    <a:close/>
                    <a:moveTo>
                      <a:pt x="267652" y="240030"/>
                    </a:moveTo>
                    <a:lnTo>
                      <a:pt x="267652" y="314325"/>
                    </a:lnTo>
                    <a:lnTo>
                      <a:pt x="386714" y="314325"/>
                    </a:lnTo>
                    <a:lnTo>
                      <a:pt x="386714" y="240030"/>
                    </a:lnTo>
                    <a:close/>
                    <a:moveTo>
                      <a:pt x="995362" y="211455"/>
                    </a:moveTo>
                    <a:lnTo>
                      <a:pt x="1002982" y="229552"/>
                    </a:lnTo>
                    <a:lnTo>
                      <a:pt x="1122044" y="229552"/>
                    </a:lnTo>
                    <a:lnTo>
                      <a:pt x="1129664" y="211455"/>
                    </a:lnTo>
                    <a:close/>
                    <a:moveTo>
                      <a:pt x="260032" y="211455"/>
                    </a:moveTo>
                    <a:lnTo>
                      <a:pt x="267652" y="229552"/>
                    </a:lnTo>
                    <a:lnTo>
                      <a:pt x="387667" y="229552"/>
                    </a:lnTo>
                    <a:lnTo>
                      <a:pt x="395287" y="211455"/>
                    </a:lnTo>
                    <a:close/>
                    <a:moveTo>
                      <a:pt x="1064894" y="146685"/>
                    </a:moveTo>
                    <a:lnTo>
                      <a:pt x="1002029" y="197167"/>
                    </a:lnTo>
                    <a:lnTo>
                      <a:pt x="1122997" y="197167"/>
                    </a:lnTo>
                    <a:close/>
                    <a:moveTo>
                      <a:pt x="325754" y="146685"/>
                    </a:moveTo>
                    <a:lnTo>
                      <a:pt x="266699" y="197167"/>
                    </a:lnTo>
                    <a:lnTo>
                      <a:pt x="388619" y="197167"/>
                    </a:lnTo>
                    <a:close/>
                    <a:moveTo>
                      <a:pt x="687704" y="0"/>
                    </a:moveTo>
                    <a:lnTo>
                      <a:pt x="701992" y="0"/>
                    </a:lnTo>
                    <a:cubicBezTo>
                      <a:pt x="701992" y="0"/>
                      <a:pt x="702944" y="81915"/>
                      <a:pt x="702944" y="104775"/>
                    </a:cubicBezTo>
                    <a:cubicBezTo>
                      <a:pt x="724852" y="108585"/>
                      <a:pt x="723899" y="127635"/>
                      <a:pt x="719137" y="132397"/>
                    </a:cubicBezTo>
                    <a:cubicBezTo>
                      <a:pt x="724852" y="132397"/>
                      <a:pt x="734377" y="137160"/>
                      <a:pt x="737234" y="144780"/>
                    </a:cubicBezTo>
                    <a:cubicBezTo>
                      <a:pt x="740092" y="153352"/>
                      <a:pt x="738187" y="158115"/>
                      <a:pt x="732472" y="162877"/>
                    </a:cubicBezTo>
                    <a:cubicBezTo>
                      <a:pt x="739139" y="162877"/>
                      <a:pt x="783907" y="166687"/>
                      <a:pt x="784859" y="196215"/>
                    </a:cubicBezTo>
                    <a:cubicBezTo>
                      <a:pt x="785812" y="225742"/>
                      <a:pt x="762952" y="229552"/>
                      <a:pt x="755332" y="231457"/>
                    </a:cubicBezTo>
                    <a:cubicBezTo>
                      <a:pt x="782954" y="240982"/>
                      <a:pt x="786764" y="258127"/>
                      <a:pt x="786764" y="273367"/>
                    </a:cubicBezTo>
                    <a:cubicBezTo>
                      <a:pt x="800099" y="267652"/>
                      <a:pt x="811529" y="256222"/>
                      <a:pt x="840104" y="261937"/>
                    </a:cubicBezTo>
                    <a:cubicBezTo>
                      <a:pt x="858202" y="265747"/>
                      <a:pt x="866774" y="271462"/>
                      <a:pt x="872489" y="293370"/>
                    </a:cubicBezTo>
                    <a:cubicBezTo>
                      <a:pt x="886777" y="281940"/>
                      <a:pt x="906779" y="286702"/>
                      <a:pt x="902017" y="284797"/>
                    </a:cubicBezTo>
                    <a:cubicBezTo>
                      <a:pt x="897254" y="282892"/>
                      <a:pt x="890587" y="272415"/>
                      <a:pt x="899159" y="257175"/>
                    </a:cubicBezTo>
                    <a:cubicBezTo>
                      <a:pt x="907732" y="241935"/>
                      <a:pt x="951547" y="240030"/>
                      <a:pt x="955357" y="263842"/>
                    </a:cubicBezTo>
                    <a:cubicBezTo>
                      <a:pt x="958214" y="287655"/>
                      <a:pt x="937259" y="292417"/>
                      <a:pt x="925829" y="294322"/>
                    </a:cubicBezTo>
                    <a:cubicBezTo>
                      <a:pt x="942022" y="309562"/>
                      <a:pt x="930592" y="321945"/>
                      <a:pt x="935354" y="320992"/>
                    </a:cubicBezTo>
                    <a:cubicBezTo>
                      <a:pt x="940117" y="319087"/>
                      <a:pt x="952499" y="317182"/>
                      <a:pt x="962977" y="324802"/>
                    </a:cubicBezTo>
                    <a:cubicBezTo>
                      <a:pt x="971549" y="331470"/>
                      <a:pt x="973454" y="341947"/>
                      <a:pt x="974407" y="345757"/>
                    </a:cubicBezTo>
                    <a:lnTo>
                      <a:pt x="988694" y="319087"/>
                    </a:lnTo>
                    <a:lnTo>
                      <a:pt x="988694" y="232410"/>
                    </a:lnTo>
                    <a:lnTo>
                      <a:pt x="978217" y="210502"/>
                    </a:lnTo>
                    <a:lnTo>
                      <a:pt x="967739" y="210502"/>
                    </a:lnTo>
                    <a:lnTo>
                      <a:pt x="967739" y="197167"/>
                    </a:lnTo>
                    <a:lnTo>
                      <a:pt x="981074" y="197167"/>
                    </a:lnTo>
                    <a:lnTo>
                      <a:pt x="1046797" y="141922"/>
                    </a:lnTo>
                    <a:cubicBezTo>
                      <a:pt x="1046797" y="141922"/>
                      <a:pt x="1048702" y="125730"/>
                      <a:pt x="1047749" y="123825"/>
                    </a:cubicBezTo>
                    <a:cubicBezTo>
                      <a:pt x="1037272" y="105727"/>
                      <a:pt x="1055369" y="98107"/>
                      <a:pt x="1055369" y="98107"/>
                    </a:cubicBezTo>
                    <a:lnTo>
                      <a:pt x="1066799" y="46672"/>
                    </a:lnTo>
                    <a:lnTo>
                      <a:pt x="1078229" y="98107"/>
                    </a:lnTo>
                    <a:cubicBezTo>
                      <a:pt x="1078229" y="98107"/>
                      <a:pt x="1092517" y="107632"/>
                      <a:pt x="1083944" y="124777"/>
                    </a:cubicBezTo>
                    <a:cubicBezTo>
                      <a:pt x="1083944" y="125730"/>
                      <a:pt x="1083944" y="143827"/>
                      <a:pt x="1083944" y="143827"/>
                    </a:cubicBezTo>
                    <a:lnTo>
                      <a:pt x="1145857" y="197167"/>
                    </a:lnTo>
                    <a:lnTo>
                      <a:pt x="1159192" y="197167"/>
                    </a:lnTo>
                    <a:lnTo>
                      <a:pt x="1159192" y="210502"/>
                    </a:lnTo>
                    <a:lnTo>
                      <a:pt x="1148714" y="210502"/>
                    </a:lnTo>
                    <a:lnTo>
                      <a:pt x="1138237" y="232410"/>
                    </a:lnTo>
                    <a:lnTo>
                      <a:pt x="1138237" y="320040"/>
                    </a:lnTo>
                    <a:lnTo>
                      <a:pt x="1159192" y="357187"/>
                    </a:lnTo>
                    <a:lnTo>
                      <a:pt x="1135379" y="391477"/>
                    </a:lnTo>
                    <a:lnTo>
                      <a:pt x="1135379" y="401002"/>
                    </a:lnTo>
                    <a:lnTo>
                      <a:pt x="1364932" y="401002"/>
                    </a:lnTo>
                    <a:lnTo>
                      <a:pt x="1364932" y="415290"/>
                    </a:lnTo>
                    <a:lnTo>
                      <a:pt x="1134427" y="415290"/>
                    </a:lnTo>
                    <a:lnTo>
                      <a:pt x="1134427" y="461962"/>
                    </a:lnTo>
                    <a:lnTo>
                      <a:pt x="1381124" y="461962"/>
                    </a:lnTo>
                    <a:lnTo>
                      <a:pt x="1381124" y="475297"/>
                    </a:lnTo>
                    <a:lnTo>
                      <a:pt x="1134427" y="475297"/>
                    </a:lnTo>
                    <a:lnTo>
                      <a:pt x="1134427" y="489585"/>
                    </a:lnTo>
                    <a:lnTo>
                      <a:pt x="1383982" y="489585"/>
                    </a:lnTo>
                    <a:lnTo>
                      <a:pt x="1383982" y="501967"/>
                    </a:lnTo>
                    <a:lnTo>
                      <a:pt x="1135379" y="501967"/>
                    </a:lnTo>
                    <a:lnTo>
                      <a:pt x="1135379" y="873442"/>
                    </a:lnTo>
                    <a:lnTo>
                      <a:pt x="1362074" y="873442"/>
                    </a:lnTo>
                    <a:lnTo>
                      <a:pt x="1362074" y="885825"/>
                    </a:lnTo>
                    <a:lnTo>
                      <a:pt x="1135379" y="885825"/>
                    </a:lnTo>
                    <a:lnTo>
                      <a:pt x="1135379" y="979170"/>
                    </a:lnTo>
                    <a:lnTo>
                      <a:pt x="1354454" y="979170"/>
                    </a:lnTo>
                    <a:lnTo>
                      <a:pt x="1354454" y="991552"/>
                    </a:lnTo>
                    <a:lnTo>
                      <a:pt x="1135379" y="991552"/>
                    </a:lnTo>
                    <a:lnTo>
                      <a:pt x="991552" y="991552"/>
                    </a:lnTo>
                    <a:lnTo>
                      <a:pt x="991552" y="984885"/>
                    </a:lnTo>
                    <a:lnTo>
                      <a:pt x="915352" y="902970"/>
                    </a:lnTo>
                    <a:lnTo>
                      <a:pt x="473392" y="902970"/>
                    </a:lnTo>
                    <a:lnTo>
                      <a:pt x="399097" y="984885"/>
                    </a:lnTo>
                    <a:lnTo>
                      <a:pt x="399097" y="991552"/>
                    </a:lnTo>
                    <a:lnTo>
                      <a:pt x="255269" y="991552"/>
                    </a:lnTo>
                    <a:lnTo>
                      <a:pt x="36194" y="991552"/>
                    </a:lnTo>
                    <a:lnTo>
                      <a:pt x="36194" y="979170"/>
                    </a:lnTo>
                    <a:lnTo>
                      <a:pt x="255269" y="979170"/>
                    </a:lnTo>
                    <a:lnTo>
                      <a:pt x="255269" y="885825"/>
                    </a:lnTo>
                    <a:lnTo>
                      <a:pt x="28574" y="885825"/>
                    </a:lnTo>
                    <a:lnTo>
                      <a:pt x="28574" y="873442"/>
                    </a:lnTo>
                    <a:lnTo>
                      <a:pt x="256222" y="873442"/>
                    </a:lnTo>
                    <a:lnTo>
                      <a:pt x="256222" y="501015"/>
                    </a:lnTo>
                    <a:lnTo>
                      <a:pt x="6667" y="501015"/>
                    </a:lnTo>
                    <a:lnTo>
                      <a:pt x="6667" y="488632"/>
                    </a:lnTo>
                    <a:lnTo>
                      <a:pt x="255269" y="488632"/>
                    </a:lnTo>
                    <a:lnTo>
                      <a:pt x="255269" y="474345"/>
                    </a:lnTo>
                    <a:lnTo>
                      <a:pt x="8572" y="474345"/>
                    </a:lnTo>
                    <a:lnTo>
                      <a:pt x="8572" y="461962"/>
                    </a:lnTo>
                    <a:lnTo>
                      <a:pt x="255269" y="461962"/>
                    </a:lnTo>
                    <a:lnTo>
                      <a:pt x="255269" y="414337"/>
                    </a:lnTo>
                    <a:lnTo>
                      <a:pt x="25717" y="414337"/>
                    </a:lnTo>
                    <a:lnTo>
                      <a:pt x="25717" y="400050"/>
                    </a:lnTo>
                    <a:lnTo>
                      <a:pt x="255269" y="400050"/>
                    </a:lnTo>
                    <a:lnTo>
                      <a:pt x="255269" y="390525"/>
                    </a:lnTo>
                    <a:lnTo>
                      <a:pt x="231457" y="356235"/>
                    </a:lnTo>
                    <a:lnTo>
                      <a:pt x="252412" y="319087"/>
                    </a:lnTo>
                    <a:lnTo>
                      <a:pt x="252412" y="231457"/>
                    </a:lnTo>
                    <a:lnTo>
                      <a:pt x="241934" y="209550"/>
                    </a:lnTo>
                    <a:lnTo>
                      <a:pt x="231457" y="209550"/>
                    </a:lnTo>
                    <a:lnTo>
                      <a:pt x="231457" y="196215"/>
                    </a:lnTo>
                    <a:lnTo>
                      <a:pt x="244792" y="196215"/>
                    </a:lnTo>
                    <a:lnTo>
                      <a:pt x="306704" y="142875"/>
                    </a:lnTo>
                    <a:cubicBezTo>
                      <a:pt x="306704" y="142875"/>
                      <a:pt x="306704" y="124777"/>
                      <a:pt x="306704" y="123825"/>
                    </a:cubicBezTo>
                    <a:cubicBezTo>
                      <a:pt x="299084" y="106680"/>
                      <a:pt x="312419" y="97155"/>
                      <a:pt x="312419" y="97155"/>
                    </a:cubicBezTo>
                    <a:lnTo>
                      <a:pt x="323849" y="45720"/>
                    </a:lnTo>
                    <a:lnTo>
                      <a:pt x="335279" y="97155"/>
                    </a:lnTo>
                    <a:cubicBezTo>
                      <a:pt x="335279" y="97155"/>
                      <a:pt x="354329" y="104775"/>
                      <a:pt x="342899" y="122872"/>
                    </a:cubicBezTo>
                    <a:cubicBezTo>
                      <a:pt x="341947" y="124777"/>
                      <a:pt x="343852" y="140970"/>
                      <a:pt x="343852" y="140970"/>
                    </a:cubicBezTo>
                    <a:lnTo>
                      <a:pt x="409574" y="196215"/>
                    </a:lnTo>
                    <a:lnTo>
                      <a:pt x="422909" y="196215"/>
                    </a:lnTo>
                    <a:lnTo>
                      <a:pt x="422909" y="209550"/>
                    </a:lnTo>
                    <a:lnTo>
                      <a:pt x="412432" y="209550"/>
                    </a:lnTo>
                    <a:lnTo>
                      <a:pt x="401954" y="231457"/>
                    </a:lnTo>
                    <a:lnTo>
                      <a:pt x="401954" y="319087"/>
                    </a:lnTo>
                    <a:lnTo>
                      <a:pt x="415289" y="344805"/>
                    </a:lnTo>
                    <a:cubicBezTo>
                      <a:pt x="416242" y="340995"/>
                      <a:pt x="418147" y="329565"/>
                      <a:pt x="426719" y="323850"/>
                    </a:cubicBezTo>
                    <a:cubicBezTo>
                      <a:pt x="437197" y="317182"/>
                      <a:pt x="449579" y="319087"/>
                      <a:pt x="454342" y="320040"/>
                    </a:cubicBezTo>
                    <a:cubicBezTo>
                      <a:pt x="459104" y="320992"/>
                      <a:pt x="447674" y="308610"/>
                      <a:pt x="463867" y="293370"/>
                    </a:cubicBezTo>
                    <a:cubicBezTo>
                      <a:pt x="452437" y="291465"/>
                      <a:pt x="430529" y="286702"/>
                      <a:pt x="434339" y="262890"/>
                    </a:cubicBezTo>
                    <a:cubicBezTo>
                      <a:pt x="437197" y="240030"/>
                      <a:pt x="481964" y="240982"/>
                      <a:pt x="490537" y="256222"/>
                    </a:cubicBezTo>
                    <a:cubicBezTo>
                      <a:pt x="498157" y="271462"/>
                      <a:pt x="492442" y="281940"/>
                      <a:pt x="487679" y="283845"/>
                    </a:cubicBezTo>
                    <a:cubicBezTo>
                      <a:pt x="482917" y="285750"/>
                      <a:pt x="502919" y="280987"/>
                      <a:pt x="517207" y="292417"/>
                    </a:cubicBezTo>
                    <a:cubicBezTo>
                      <a:pt x="522922" y="269557"/>
                      <a:pt x="532447" y="264795"/>
                      <a:pt x="549592" y="260985"/>
                    </a:cubicBezTo>
                    <a:cubicBezTo>
                      <a:pt x="578167" y="255270"/>
                      <a:pt x="589597" y="267652"/>
                      <a:pt x="602932" y="272415"/>
                    </a:cubicBezTo>
                    <a:cubicBezTo>
                      <a:pt x="603884" y="257175"/>
                      <a:pt x="606742" y="240982"/>
                      <a:pt x="634364" y="230505"/>
                    </a:cubicBezTo>
                    <a:cubicBezTo>
                      <a:pt x="627697" y="228600"/>
                      <a:pt x="602932" y="223837"/>
                      <a:pt x="603884" y="194310"/>
                    </a:cubicBezTo>
                    <a:cubicBezTo>
                      <a:pt x="604837" y="165735"/>
                      <a:pt x="651509" y="162877"/>
                      <a:pt x="657224" y="162877"/>
                    </a:cubicBezTo>
                    <a:cubicBezTo>
                      <a:pt x="652462" y="158115"/>
                      <a:pt x="649604" y="152400"/>
                      <a:pt x="652462" y="144780"/>
                    </a:cubicBezTo>
                    <a:cubicBezTo>
                      <a:pt x="654367" y="137160"/>
                      <a:pt x="664844" y="132397"/>
                      <a:pt x="670559" y="132397"/>
                    </a:cubicBezTo>
                    <a:cubicBezTo>
                      <a:pt x="665797" y="127635"/>
                      <a:pt x="665797" y="108585"/>
                      <a:pt x="686752" y="104775"/>
                    </a:cubicBezTo>
                    <a:cubicBezTo>
                      <a:pt x="686752" y="81915"/>
                      <a:pt x="687704" y="0"/>
                      <a:pt x="687704" y="0"/>
                    </a:cubicBezTo>
                    <a:close/>
                  </a:path>
                </a:pathLst>
              </a:custGeom>
              <a:solidFill>
                <a:srgbClr val="FFFFFF"/>
              </a:solidFill>
              <a:ln w="9525" cap="flat">
                <a:noFill/>
                <a:prstDash val="solid"/>
                <a:miter/>
              </a:ln>
            </p:spPr>
            <p:txBody>
              <a:bodyPr anchor="ctr"/>
              <a:lstStyle/>
              <a:p>
                <a:pPr algn="ctr"/>
                <a:endParaRPr/>
              </a:p>
            </p:txBody>
          </p:sp>
          <p:sp>
            <p:nvSpPr>
              <p:cNvPr id="26" name="iṧ1íḋè">
                <a:extLst>
                  <a:ext uri="{FF2B5EF4-FFF2-40B4-BE49-F238E27FC236}">
                    <a16:creationId xmlns:a16="http://schemas.microsoft.com/office/drawing/2014/main" xmlns="" id="{9600D822-E695-45D8-832D-B462E5658B6D}"/>
                  </a:ext>
                </a:extLst>
              </p:cNvPr>
              <p:cNvSpPr/>
              <p:nvPr/>
            </p:nvSpPr>
            <p:spPr>
              <a:xfrm>
                <a:off x="2665571" y="3886676"/>
                <a:ext cx="447675" cy="104775"/>
              </a:xfrm>
              <a:custGeom>
                <a:avLst/>
                <a:gdLst>
                  <a:gd name="connsiteX0" fmla="*/ 7144 w 447675"/>
                  <a:gd name="connsiteY0" fmla="*/ 36671 h 104775"/>
                  <a:gd name="connsiteX1" fmla="*/ 7144 w 447675"/>
                  <a:gd name="connsiteY1" fmla="*/ 23336 h 104775"/>
                  <a:gd name="connsiteX2" fmla="*/ 10954 w 447675"/>
                  <a:gd name="connsiteY2" fmla="*/ 23336 h 104775"/>
                  <a:gd name="connsiteX3" fmla="*/ 41434 w 447675"/>
                  <a:gd name="connsiteY3" fmla="*/ 17621 h 104775"/>
                  <a:gd name="connsiteX4" fmla="*/ 50006 w 447675"/>
                  <a:gd name="connsiteY4" fmla="*/ 7144 h 104775"/>
                  <a:gd name="connsiteX5" fmla="*/ 75724 w 447675"/>
                  <a:gd name="connsiteY5" fmla="*/ 7144 h 104775"/>
                  <a:gd name="connsiteX6" fmla="*/ 75724 w 447675"/>
                  <a:gd name="connsiteY6" fmla="*/ 100489 h 104775"/>
                  <a:gd name="connsiteX7" fmla="*/ 44291 w 447675"/>
                  <a:gd name="connsiteY7" fmla="*/ 100489 h 104775"/>
                  <a:gd name="connsiteX8" fmla="*/ 44291 w 447675"/>
                  <a:gd name="connsiteY8" fmla="*/ 35719 h 104775"/>
                  <a:gd name="connsiteX9" fmla="*/ 7144 w 447675"/>
                  <a:gd name="connsiteY9" fmla="*/ 35719 h 104775"/>
                  <a:gd name="connsiteX10" fmla="*/ 7144 w 447675"/>
                  <a:gd name="connsiteY10" fmla="*/ 36671 h 104775"/>
                  <a:gd name="connsiteX11" fmla="*/ 132874 w 447675"/>
                  <a:gd name="connsiteY11" fmla="*/ 38576 h 104775"/>
                  <a:gd name="connsiteX12" fmla="*/ 139541 w 447675"/>
                  <a:gd name="connsiteY12" fmla="*/ 52864 h 104775"/>
                  <a:gd name="connsiteX13" fmla="*/ 155734 w 447675"/>
                  <a:gd name="connsiteY13" fmla="*/ 55721 h 104775"/>
                  <a:gd name="connsiteX14" fmla="*/ 170974 w 447675"/>
                  <a:gd name="connsiteY14" fmla="*/ 51911 h 104775"/>
                  <a:gd name="connsiteX15" fmla="*/ 178594 w 447675"/>
                  <a:gd name="connsiteY15" fmla="*/ 39529 h 104775"/>
                  <a:gd name="connsiteX16" fmla="*/ 172879 w 447675"/>
                  <a:gd name="connsiteY16" fmla="*/ 27146 h 104775"/>
                  <a:gd name="connsiteX17" fmla="*/ 154781 w 447675"/>
                  <a:gd name="connsiteY17" fmla="*/ 22384 h 104775"/>
                  <a:gd name="connsiteX18" fmla="*/ 140494 w 447675"/>
                  <a:gd name="connsiteY18" fmla="*/ 25241 h 104775"/>
                  <a:gd name="connsiteX19" fmla="*/ 132874 w 447675"/>
                  <a:gd name="connsiteY19" fmla="*/ 38576 h 104775"/>
                  <a:gd name="connsiteX20" fmla="*/ 132874 w 447675"/>
                  <a:gd name="connsiteY20" fmla="*/ 38576 h 104775"/>
                  <a:gd name="connsiteX21" fmla="*/ 105251 w 447675"/>
                  <a:gd name="connsiteY21" fmla="*/ 79534 h 104775"/>
                  <a:gd name="connsiteX22" fmla="*/ 136684 w 447675"/>
                  <a:gd name="connsiteY22" fmla="*/ 79534 h 104775"/>
                  <a:gd name="connsiteX23" fmla="*/ 142399 w 447675"/>
                  <a:gd name="connsiteY23" fmla="*/ 86201 h 104775"/>
                  <a:gd name="connsiteX24" fmla="*/ 154781 w 447675"/>
                  <a:gd name="connsiteY24" fmla="*/ 88106 h 104775"/>
                  <a:gd name="connsiteX25" fmla="*/ 172879 w 447675"/>
                  <a:gd name="connsiteY25" fmla="*/ 82391 h 104775"/>
                  <a:gd name="connsiteX26" fmla="*/ 181451 w 447675"/>
                  <a:gd name="connsiteY26" fmla="*/ 62389 h 104775"/>
                  <a:gd name="connsiteX27" fmla="*/ 180499 w 447675"/>
                  <a:gd name="connsiteY27" fmla="*/ 62389 h 104775"/>
                  <a:gd name="connsiteX28" fmla="*/ 167164 w 447675"/>
                  <a:gd name="connsiteY28" fmla="*/ 69056 h 104775"/>
                  <a:gd name="connsiteX29" fmla="*/ 150971 w 447675"/>
                  <a:gd name="connsiteY29" fmla="*/ 70961 h 104775"/>
                  <a:gd name="connsiteX30" fmla="*/ 116681 w 447675"/>
                  <a:gd name="connsiteY30" fmla="*/ 62389 h 104775"/>
                  <a:gd name="connsiteX31" fmla="*/ 103346 w 447675"/>
                  <a:gd name="connsiteY31" fmla="*/ 41434 h 104775"/>
                  <a:gd name="connsiteX32" fmla="*/ 118586 w 447675"/>
                  <a:gd name="connsiteY32" fmla="*/ 15716 h 104775"/>
                  <a:gd name="connsiteX33" fmla="*/ 156686 w 447675"/>
                  <a:gd name="connsiteY33" fmla="*/ 7144 h 104775"/>
                  <a:gd name="connsiteX34" fmla="*/ 198596 w 447675"/>
                  <a:gd name="connsiteY34" fmla="*/ 18574 h 104775"/>
                  <a:gd name="connsiteX35" fmla="*/ 212884 w 447675"/>
                  <a:gd name="connsiteY35" fmla="*/ 54769 h 104775"/>
                  <a:gd name="connsiteX36" fmla="*/ 194786 w 447675"/>
                  <a:gd name="connsiteY36" fmla="*/ 91916 h 104775"/>
                  <a:gd name="connsiteX37" fmla="*/ 155734 w 447675"/>
                  <a:gd name="connsiteY37" fmla="*/ 102394 h 104775"/>
                  <a:gd name="connsiteX38" fmla="*/ 122396 w 447675"/>
                  <a:gd name="connsiteY38" fmla="*/ 95726 h 104775"/>
                  <a:gd name="connsiteX39" fmla="*/ 105251 w 447675"/>
                  <a:gd name="connsiteY39" fmla="*/ 79534 h 104775"/>
                  <a:gd name="connsiteX40" fmla="*/ 105251 w 447675"/>
                  <a:gd name="connsiteY40" fmla="*/ 79534 h 104775"/>
                  <a:gd name="connsiteX41" fmla="*/ 221456 w 447675"/>
                  <a:gd name="connsiteY41" fmla="*/ 54769 h 104775"/>
                  <a:gd name="connsiteX42" fmla="*/ 234791 w 447675"/>
                  <a:gd name="connsiteY42" fmla="*/ 18574 h 104775"/>
                  <a:gd name="connsiteX43" fmla="*/ 276701 w 447675"/>
                  <a:gd name="connsiteY43" fmla="*/ 7144 h 104775"/>
                  <a:gd name="connsiteX44" fmla="*/ 317659 w 447675"/>
                  <a:gd name="connsiteY44" fmla="*/ 18574 h 104775"/>
                  <a:gd name="connsiteX45" fmla="*/ 330994 w 447675"/>
                  <a:gd name="connsiteY45" fmla="*/ 54769 h 104775"/>
                  <a:gd name="connsiteX46" fmla="*/ 317659 w 447675"/>
                  <a:gd name="connsiteY46" fmla="*/ 90964 h 104775"/>
                  <a:gd name="connsiteX47" fmla="*/ 275749 w 447675"/>
                  <a:gd name="connsiteY47" fmla="*/ 102394 h 104775"/>
                  <a:gd name="connsiteX48" fmla="*/ 234791 w 447675"/>
                  <a:gd name="connsiteY48" fmla="*/ 90964 h 104775"/>
                  <a:gd name="connsiteX49" fmla="*/ 221456 w 447675"/>
                  <a:gd name="connsiteY49" fmla="*/ 54769 h 104775"/>
                  <a:gd name="connsiteX50" fmla="*/ 221456 w 447675"/>
                  <a:gd name="connsiteY50" fmla="*/ 54769 h 104775"/>
                  <a:gd name="connsiteX51" fmla="*/ 253841 w 447675"/>
                  <a:gd name="connsiteY51" fmla="*/ 54769 h 104775"/>
                  <a:gd name="connsiteX52" fmla="*/ 258604 w 447675"/>
                  <a:gd name="connsiteY52" fmla="*/ 80486 h 104775"/>
                  <a:gd name="connsiteX53" fmla="*/ 276701 w 447675"/>
                  <a:gd name="connsiteY53" fmla="*/ 88106 h 104775"/>
                  <a:gd name="connsiteX54" fmla="*/ 294799 w 447675"/>
                  <a:gd name="connsiteY54" fmla="*/ 80486 h 104775"/>
                  <a:gd name="connsiteX55" fmla="*/ 299561 w 447675"/>
                  <a:gd name="connsiteY55" fmla="*/ 54769 h 104775"/>
                  <a:gd name="connsiteX56" fmla="*/ 294799 w 447675"/>
                  <a:gd name="connsiteY56" fmla="*/ 29051 h 104775"/>
                  <a:gd name="connsiteX57" fmla="*/ 276701 w 447675"/>
                  <a:gd name="connsiteY57" fmla="*/ 21431 h 104775"/>
                  <a:gd name="connsiteX58" fmla="*/ 258604 w 447675"/>
                  <a:gd name="connsiteY58" fmla="*/ 29051 h 104775"/>
                  <a:gd name="connsiteX59" fmla="*/ 253841 w 447675"/>
                  <a:gd name="connsiteY59" fmla="*/ 54769 h 104775"/>
                  <a:gd name="connsiteX60" fmla="*/ 253841 w 447675"/>
                  <a:gd name="connsiteY60" fmla="*/ 54769 h 104775"/>
                  <a:gd name="connsiteX61" fmla="*/ 371951 w 447675"/>
                  <a:gd name="connsiteY61" fmla="*/ 40481 h 104775"/>
                  <a:gd name="connsiteX62" fmla="*/ 341471 w 447675"/>
                  <a:gd name="connsiteY62" fmla="*/ 40481 h 104775"/>
                  <a:gd name="connsiteX63" fmla="*/ 362426 w 447675"/>
                  <a:gd name="connsiteY63" fmla="*/ 12859 h 104775"/>
                  <a:gd name="connsiteX64" fmla="*/ 393859 w 447675"/>
                  <a:gd name="connsiteY64" fmla="*/ 8096 h 104775"/>
                  <a:gd name="connsiteX65" fmla="*/ 432911 w 447675"/>
                  <a:gd name="connsiteY65" fmla="*/ 15716 h 104775"/>
                  <a:gd name="connsiteX66" fmla="*/ 448151 w 447675"/>
                  <a:gd name="connsiteY66" fmla="*/ 37624 h 104775"/>
                  <a:gd name="connsiteX67" fmla="*/ 437674 w 447675"/>
                  <a:gd name="connsiteY67" fmla="*/ 56674 h 104775"/>
                  <a:gd name="connsiteX68" fmla="*/ 415766 w 447675"/>
                  <a:gd name="connsiteY68" fmla="*/ 68104 h 104775"/>
                  <a:gd name="connsiteX69" fmla="*/ 396716 w 447675"/>
                  <a:gd name="connsiteY69" fmla="*/ 75724 h 104775"/>
                  <a:gd name="connsiteX70" fmla="*/ 380524 w 447675"/>
                  <a:gd name="connsiteY70" fmla="*/ 85249 h 104775"/>
                  <a:gd name="connsiteX71" fmla="*/ 449104 w 447675"/>
                  <a:gd name="connsiteY71" fmla="*/ 85249 h 104775"/>
                  <a:gd name="connsiteX72" fmla="*/ 449104 w 447675"/>
                  <a:gd name="connsiteY72" fmla="*/ 101441 h 104775"/>
                  <a:gd name="connsiteX73" fmla="*/ 341471 w 447675"/>
                  <a:gd name="connsiteY73" fmla="*/ 101441 h 104775"/>
                  <a:gd name="connsiteX74" fmla="*/ 347186 w 447675"/>
                  <a:gd name="connsiteY74" fmla="*/ 84296 h 104775"/>
                  <a:gd name="connsiteX75" fmla="*/ 378619 w 447675"/>
                  <a:gd name="connsiteY75" fmla="*/ 64294 h 104775"/>
                  <a:gd name="connsiteX76" fmla="*/ 403384 w 447675"/>
                  <a:gd name="connsiteY76" fmla="*/ 52864 h 104775"/>
                  <a:gd name="connsiteX77" fmla="*/ 418624 w 447675"/>
                  <a:gd name="connsiteY77" fmla="*/ 36671 h 104775"/>
                  <a:gd name="connsiteX78" fmla="*/ 413861 w 447675"/>
                  <a:gd name="connsiteY78" fmla="*/ 28099 h 104775"/>
                  <a:gd name="connsiteX79" fmla="*/ 396716 w 447675"/>
                  <a:gd name="connsiteY79" fmla="*/ 24289 h 104775"/>
                  <a:gd name="connsiteX80" fmla="*/ 376714 w 447675"/>
                  <a:gd name="connsiteY80" fmla="*/ 30004 h 104775"/>
                  <a:gd name="connsiteX81" fmla="*/ 371951 w 447675"/>
                  <a:gd name="connsiteY81" fmla="*/ 40481 h 104775"/>
                  <a:gd name="connsiteX82" fmla="*/ 371951 w 447675"/>
                  <a:gd name="connsiteY82" fmla="*/ 4048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447675" h="104775">
                    <a:moveTo>
                      <a:pt x="7144" y="36671"/>
                    </a:moveTo>
                    <a:lnTo>
                      <a:pt x="7144" y="23336"/>
                    </a:lnTo>
                    <a:lnTo>
                      <a:pt x="10954" y="23336"/>
                    </a:lnTo>
                    <a:cubicBezTo>
                      <a:pt x="24289" y="23336"/>
                      <a:pt x="34766" y="21431"/>
                      <a:pt x="41434" y="17621"/>
                    </a:cubicBezTo>
                    <a:cubicBezTo>
                      <a:pt x="47149" y="14764"/>
                      <a:pt x="50006" y="10954"/>
                      <a:pt x="50006" y="7144"/>
                    </a:cubicBezTo>
                    <a:lnTo>
                      <a:pt x="75724" y="7144"/>
                    </a:lnTo>
                    <a:lnTo>
                      <a:pt x="75724" y="100489"/>
                    </a:lnTo>
                    <a:lnTo>
                      <a:pt x="44291" y="100489"/>
                    </a:lnTo>
                    <a:lnTo>
                      <a:pt x="44291" y="35719"/>
                    </a:lnTo>
                    <a:lnTo>
                      <a:pt x="7144" y="35719"/>
                    </a:lnTo>
                    <a:lnTo>
                      <a:pt x="7144" y="36671"/>
                    </a:lnTo>
                    <a:close/>
                    <a:moveTo>
                      <a:pt x="132874" y="38576"/>
                    </a:moveTo>
                    <a:cubicBezTo>
                      <a:pt x="132874" y="45244"/>
                      <a:pt x="134779" y="50006"/>
                      <a:pt x="139541" y="52864"/>
                    </a:cubicBezTo>
                    <a:cubicBezTo>
                      <a:pt x="143351" y="54769"/>
                      <a:pt x="149066" y="55721"/>
                      <a:pt x="155734" y="55721"/>
                    </a:cubicBezTo>
                    <a:cubicBezTo>
                      <a:pt x="161449" y="55721"/>
                      <a:pt x="167164" y="54769"/>
                      <a:pt x="170974" y="51911"/>
                    </a:cubicBezTo>
                    <a:cubicBezTo>
                      <a:pt x="175736" y="49054"/>
                      <a:pt x="178594" y="45244"/>
                      <a:pt x="178594" y="39529"/>
                    </a:cubicBezTo>
                    <a:cubicBezTo>
                      <a:pt x="178594" y="33814"/>
                      <a:pt x="176689" y="30004"/>
                      <a:pt x="172879" y="27146"/>
                    </a:cubicBezTo>
                    <a:cubicBezTo>
                      <a:pt x="169069" y="24289"/>
                      <a:pt x="163354" y="22384"/>
                      <a:pt x="154781" y="22384"/>
                    </a:cubicBezTo>
                    <a:cubicBezTo>
                      <a:pt x="149066" y="22384"/>
                      <a:pt x="144304" y="23336"/>
                      <a:pt x="140494" y="25241"/>
                    </a:cubicBezTo>
                    <a:cubicBezTo>
                      <a:pt x="135731" y="28099"/>
                      <a:pt x="132874" y="31909"/>
                      <a:pt x="132874" y="38576"/>
                    </a:cubicBezTo>
                    <a:lnTo>
                      <a:pt x="132874" y="38576"/>
                    </a:lnTo>
                    <a:close/>
                    <a:moveTo>
                      <a:pt x="105251" y="79534"/>
                    </a:moveTo>
                    <a:lnTo>
                      <a:pt x="136684" y="79534"/>
                    </a:lnTo>
                    <a:cubicBezTo>
                      <a:pt x="137636" y="82391"/>
                      <a:pt x="139541" y="85249"/>
                      <a:pt x="142399" y="86201"/>
                    </a:cubicBezTo>
                    <a:cubicBezTo>
                      <a:pt x="145256" y="88106"/>
                      <a:pt x="150019" y="88106"/>
                      <a:pt x="154781" y="88106"/>
                    </a:cubicBezTo>
                    <a:cubicBezTo>
                      <a:pt x="162401" y="88106"/>
                      <a:pt x="168116" y="86201"/>
                      <a:pt x="172879" y="82391"/>
                    </a:cubicBezTo>
                    <a:cubicBezTo>
                      <a:pt x="178594" y="77629"/>
                      <a:pt x="181451" y="70961"/>
                      <a:pt x="181451" y="62389"/>
                    </a:cubicBezTo>
                    <a:lnTo>
                      <a:pt x="180499" y="62389"/>
                    </a:lnTo>
                    <a:cubicBezTo>
                      <a:pt x="177641" y="65246"/>
                      <a:pt x="172879" y="67151"/>
                      <a:pt x="167164" y="69056"/>
                    </a:cubicBezTo>
                    <a:cubicBezTo>
                      <a:pt x="162401" y="70009"/>
                      <a:pt x="156686" y="70961"/>
                      <a:pt x="150971" y="70961"/>
                    </a:cubicBezTo>
                    <a:cubicBezTo>
                      <a:pt x="136684" y="70961"/>
                      <a:pt x="125254" y="68104"/>
                      <a:pt x="116681" y="62389"/>
                    </a:cubicBezTo>
                    <a:cubicBezTo>
                      <a:pt x="108109" y="56674"/>
                      <a:pt x="103346" y="50006"/>
                      <a:pt x="103346" y="41434"/>
                    </a:cubicBezTo>
                    <a:cubicBezTo>
                      <a:pt x="103346" y="30004"/>
                      <a:pt x="108109" y="21431"/>
                      <a:pt x="118586" y="15716"/>
                    </a:cubicBezTo>
                    <a:cubicBezTo>
                      <a:pt x="128111" y="10001"/>
                      <a:pt x="140494" y="7144"/>
                      <a:pt x="156686" y="7144"/>
                    </a:cubicBezTo>
                    <a:cubicBezTo>
                      <a:pt x="174784" y="7144"/>
                      <a:pt x="189071" y="10954"/>
                      <a:pt x="198596" y="18574"/>
                    </a:cubicBezTo>
                    <a:cubicBezTo>
                      <a:pt x="208121" y="26194"/>
                      <a:pt x="212884" y="38576"/>
                      <a:pt x="212884" y="54769"/>
                    </a:cubicBezTo>
                    <a:cubicBezTo>
                      <a:pt x="212884" y="71914"/>
                      <a:pt x="207169" y="84296"/>
                      <a:pt x="194786" y="91916"/>
                    </a:cubicBezTo>
                    <a:cubicBezTo>
                      <a:pt x="184309" y="98584"/>
                      <a:pt x="171926" y="102394"/>
                      <a:pt x="155734" y="102394"/>
                    </a:cubicBezTo>
                    <a:cubicBezTo>
                      <a:pt x="142399" y="102394"/>
                      <a:pt x="130969" y="100489"/>
                      <a:pt x="122396" y="95726"/>
                    </a:cubicBezTo>
                    <a:cubicBezTo>
                      <a:pt x="110966" y="92869"/>
                      <a:pt x="106204" y="86201"/>
                      <a:pt x="105251" y="79534"/>
                    </a:cubicBezTo>
                    <a:lnTo>
                      <a:pt x="105251" y="79534"/>
                    </a:lnTo>
                    <a:close/>
                    <a:moveTo>
                      <a:pt x="221456" y="54769"/>
                    </a:moveTo>
                    <a:cubicBezTo>
                      <a:pt x="221456" y="38576"/>
                      <a:pt x="226219" y="26194"/>
                      <a:pt x="234791" y="18574"/>
                    </a:cubicBezTo>
                    <a:cubicBezTo>
                      <a:pt x="243364" y="10954"/>
                      <a:pt x="257651" y="7144"/>
                      <a:pt x="276701" y="7144"/>
                    </a:cubicBezTo>
                    <a:cubicBezTo>
                      <a:pt x="294799" y="7144"/>
                      <a:pt x="309086" y="10954"/>
                      <a:pt x="317659" y="18574"/>
                    </a:cubicBezTo>
                    <a:cubicBezTo>
                      <a:pt x="326231" y="26194"/>
                      <a:pt x="330994" y="38576"/>
                      <a:pt x="330994" y="54769"/>
                    </a:cubicBezTo>
                    <a:cubicBezTo>
                      <a:pt x="330994" y="70961"/>
                      <a:pt x="326231" y="83344"/>
                      <a:pt x="317659" y="90964"/>
                    </a:cubicBezTo>
                    <a:cubicBezTo>
                      <a:pt x="309086" y="98584"/>
                      <a:pt x="294799" y="102394"/>
                      <a:pt x="275749" y="102394"/>
                    </a:cubicBezTo>
                    <a:cubicBezTo>
                      <a:pt x="256699" y="102394"/>
                      <a:pt x="243364" y="98584"/>
                      <a:pt x="234791" y="90964"/>
                    </a:cubicBezTo>
                    <a:cubicBezTo>
                      <a:pt x="226219" y="83344"/>
                      <a:pt x="221456" y="71914"/>
                      <a:pt x="221456" y="54769"/>
                    </a:cubicBezTo>
                    <a:lnTo>
                      <a:pt x="221456" y="54769"/>
                    </a:lnTo>
                    <a:close/>
                    <a:moveTo>
                      <a:pt x="253841" y="54769"/>
                    </a:moveTo>
                    <a:cubicBezTo>
                      <a:pt x="253841" y="67151"/>
                      <a:pt x="255746" y="75724"/>
                      <a:pt x="258604" y="80486"/>
                    </a:cubicBezTo>
                    <a:cubicBezTo>
                      <a:pt x="261461" y="85249"/>
                      <a:pt x="268129" y="88106"/>
                      <a:pt x="276701" y="88106"/>
                    </a:cubicBezTo>
                    <a:cubicBezTo>
                      <a:pt x="285274" y="88106"/>
                      <a:pt x="290989" y="85249"/>
                      <a:pt x="294799" y="80486"/>
                    </a:cubicBezTo>
                    <a:cubicBezTo>
                      <a:pt x="297656" y="75724"/>
                      <a:pt x="299561" y="67151"/>
                      <a:pt x="299561" y="54769"/>
                    </a:cubicBezTo>
                    <a:cubicBezTo>
                      <a:pt x="299561" y="42386"/>
                      <a:pt x="297656" y="33814"/>
                      <a:pt x="294799" y="29051"/>
                    </a:cubicBezTo>
                    <a:cubicBezTo>
                      <a:pt x="291941" y="24289"/>
                      <a:pt x="285274" y="21431"/>
                      <a:pt x="276701" y="21431"/>
                    </a:cubicBezTo>
                    <a:cubicBezTo>
                      <a:pt x="268129" y="21431"/>
                      <a:pt x="262414" y="24289"/>
                      <a:pt x="258604" y="29051"/>
                    </a:cubicBezTo>
                    <a:cubicBezTo>
                      <a:pt x="255746" y="33814"/>
                      <a:pt x="253841" y="42386"/>
                      <a:pt x="253841" y="54769"/>
                    </a:cubicBezTo>
                    <a:lnTo>
                      <a:pt x="253841" y="54769"/>
                    </a:lnTo>
                    <a:close/>
                    <a:moveTo>
                      <a:pt x="371951" y="40481"/>
                    </a:moveTo>
                    <a:lnTo>
                      <a:pt x="341471" y="40481"/>
                    </a:lnTo>
                    <a:cubicBezTo>
                      <a:pt x="341471" y="27146"/>
                      <a:pt x="348139" y="17621"/>
                      <a:pt x="362426" y="12859"/>
                    </a:cubicBezTo>
                    <a:cubicBezTo>
                      <a:pt x="370999" y="9049"/>
                      <a:pt x="381476" y="8096"/>
                      <a:pt x="393859" y="8096"/>
                    </a:cubicBezTo>
                    <a:cubicBezTo>
                      <a:pt x="410051" y="8096"/>
                      <a:pt x="422434" y="10954"/>
                      <a:pt x="432911" y="15716"/>
                    </a:cubicBezTo>
                    <a:cubicBezTo>
                      <a:pt x="443389" y="21431"/>
                      <a:pt x="448151" y="28099"/>
                      <a:pt x="448151" y="37624"/>
                    </a:cubicBezTo>
                    <a:cubicBezTo>
                      <a:pt x="448151" y="44291"/>
                      <a:pt x="444341" y="50959"/>
                      <a:pt x="437674" y="56674"/>
                    </a:cubicBezTo>
                    <a:cubicBezTo>
                      <a:pt x="432911" y="60484"/>
                      <a:pt x="425291" y="64294"/>
                      <a:pt x="415766" y="68104"/>
                    </a:cubicBezTo>
                    <a:cubicBezTo>
                      <a:pt x="409099" y="70961"/>
                      <a:pt x="402431" y="73819"/>
                      <a:pt x="396716" y="75724"/>
                    </a:cubicBezTo>
                    <a:cubicBezTo>
                      <a:pt x="388144" y="79534"/>
                      <a:pt x="382429" y="82391"/>
                      <a:pt x="380524" y="85249"/>
                    </a:cubicBezTo>
                    <a:lnTo>
                      <a:pt x="449104" y="85249"/>
                    </a:lnTo>
                    <a:lnTo>
                      <a:pt x="449104" y="101441"/>
                    </a:lnTo>
                    <a:lnTo>
                      <a:pt x="341471" y="101441"/>
                    </a:lnTo>
                    <a:cubicBezTo>
                      <a:pt x="341471" y="94774"/>
                      <a:pt x="343376" y="89059"/>
                      <a:pt x="347186" y="84296"/>
                    </a:cubicBezTo>
                    <a:cubicBezTo>
                      <a:pt x="352901" y="77629"/>
                      <a:pt x="363379" y="70961"/>
                      <a:pt x="378619" y="64294"/>
                    </a:cubicBezTo>
                    <a:cubicBezTo>
                      <a:pt x="391954" y="58579"/>
                      <a:pt x="399574" y="54769"/>
                      <a:pt x="403384" y="52864"/>
                    </a:cubicBezTo>
                    <a:cubicBezTo>
                      <a:pt x="412909" y="48101"/>
                      <a:pt x="418624" y="42386"/>
                      <a:pt x="418624" y="36671"/>
                    </a:cubicBezTo>
                    <a:cubicBezTo>
                      <a:pt x="418624" y="32861"/>
                      <a:pt x="416719" y="30004"/>
                      <a:pt x="413861" y="28099"/>
                    </a:cubicBezTo>
                    <a:cubicBezTo>
                      <a:pt x="410051" y="25241"/>
                      <a:pt x="404336" y="24289"/>
                      <a:pt x="396716" y="24289"/>
                    </a:cubicBezTo>
                    <a:cubicBezTo>
                      <a:pt x="387191" y="24289"/>
                      <a:pt x="380524" y="26194"/>
                      <a:pt x="376714" y="30004"/>
                    </a:cubicBezTo>
                    <a:cubicBezTo>
                      <a:pt x="372904" y="30956"/>
                      <a:pt x="371951" y="34766"/>
                      <a:pt x="371951" y="40481"/>
                    </a:cubicBezTo>
                    <a:lnTo>
                      <a:pt x="371951" y="40481"/>
                    </a:lnTo>
                    <a:close/>
                  </a:path>
                </a:pathLst>
              </a:custGeom>
              <a:solidFill>
                <a:srgbClr val="FFFFFF"/>
              </a:solidFill>
              <a:ln w="9525" cap="flat">
                <a:noFill/>
                <a:prstDash val="solid"/>
                <a:miter/>
              </a:ln>
            </p:spPr>
            <p:txBody>
              <a:bodyPr anchor="ctr"/>
              <a:lstStyle/>
              <a:p>
                <a:pPr algn="ctr"/>
                <a:endParaRPr/>
              </a:p>
            </p:txBody>
          </p:sp>
          <p:sp>
            <p:nvSpPr>
              <p:cNvPr id="27" name="îSḻïḑê">
                <a:extLst>
                  <a:ext uri="{FF2B5EF4-FFF2-40B4-BE49-F238E27FC236}">
                    <a16:creationId xmlns:a16="http://schemas.microsoft.com/office/drawing/2014/main" xmlns="" id="{D883FFA0-CB51-4DE3-B042-2BEE84BDB87E}"/>
                  </a:ext>
                </a:extLst>
              </p:cNvPr>
              <p:cNvSpPr/>
              <p:nvPr/>
            </p:nvSpPr>
            <p:spPr>
              <a:xfrm>
                <a:off x="2171224" y="2720816"/>
                <a:ext cx="1447800" cy="1447800"/>
              </a:xfrm>
              <a:custGeom>
                <a:avLst/>
                <a:gdLst>
                  <a:gd name="connsiteX0" fmla="*/ 724376 w 1447800"/>
                  <a:gd name="connsiteY0" fmla="*/ 7144 h 1447800"/>
                  <a:gd name="connsiteX1" fmla="*/ 1231106 w 1447800"/>
                  <a:gd name="connsiteY1" fmla="*/ 217646 h 1447800"/>
                  <a:gd name="connsiteX2" fmla="*/ 1441609 w 1447800"/>
                  <a:gd name="connsiteY2" fmla="*/ 726281 h 1447800"/>
                  <a:gd name="connsiteX3" fmla="*/ 1231106 w 1447800"/>
                  <a:gd name="connsiteY3" fmla="*/ 1234916 h 1447800"/>
                  <a:gd name="connsiteX4" fmla="*/ 724376 w 1447800"/>
                  <a:gd name="connsiteY4" fmla="*/ 1445419 h 1447800"/>
                  <a:gd name="connsiteX5" fmla="*/ 217646 w 1447800"/>
                  <a:gd name="connsiteY5" fmla="*/ 1234916 h 1447800"/>
                  <a:gd name="connsiteX6" fmla="*/ 7144 w 1447800"/>
                  <a:gd name="connsiteY6" fmla="*/ 725329 h 1447800"/>
                  <a:gd name="connsiteX7" fmla="*/ 217646 w 1447800"/>
                  <a:gd name="connsiteY7" fmla="*/ 216694 h 1447800"/>
                  <a:gd name="connsiteX8" fmla="*/ 724376 w 1447800"/>
                  <a:gd name="connsiteY8" fmla="*/ 7144 h 1447800"/>
                  <a:gd name="connsiteX9" fmla="*/ 724376 w 1447800"/>
                  <a:gd name="connsiteY9" fmla="*/ 7144 h 1447800"/>
                  <a:gd name="connsiteX10" fmla="*/ 1219676 w 1447800"/>
                  <a:gd name="connsiteY10" fmla="*/ 229076 h 1447800"/>
                  <a:gd name="connsiteX11" fmla="*/ 724376 w 1447800"/>
                  <a:gd name="connsiteY11" fmla="*/ 23336 h 1447800"/>
                  <a:gd name="connsiteX12" fmla="*/ 229076 w 1447800"/>
                  <a:gd name="connsiteY12" fmla="*/ 229076 h 1447800"/>
                  <a:gd name="connsiteX13" fmla="*/ 24289 w 1447800"/>
                  <a:gd name="connsiteY13" fmla="*/ 725329 h 1447800"/>
                  <a:gd name="connsiteX14" fmla="*/ 229076 w 1447800"/>
                  <a:gd name="connsiteY14" fmla="*/ 1221581 h 1447800"/>
                  <a:gd name="connsiteX15" fmla="*/ 724376 w 1447800"/>
                  <a:gd name="connsiteY15" fmla="*/ 1427321 h 1447800"/>
                  <a:gd name="connsiteX16" fmla="*/ 1219676 w 1447800"/>
                  <a:gd name="connsiteY16" fmla="*/ 1221581 h 1447800"/>
                  <a:gd name="connsiteX17" fmla="*/ 1424464 w 1447800"/>
                  <a:gd name="connsiteY17" fmla="*/ 725329 h 1447800"/>
                  <a:gd name="connsiteX18" fmla="*/ 1219676 w 1447800"/>
                  <a:gd name="connsiteY18" fmla="*/ 229076 h 1447800"/>
                  <a:gd name="connsiteX19" fmla="*/ 1219676 w 1447800"/>
                  <a:gd name="connsiteY19" fmla="*/ 229076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447800" h="1447800">
                    <a:moveTo>
                      <a:pt x="724376" y="7144"/>
                    </a:moveTo>
                    <a:cubicBezTo>
                      <a:pt x="922496" y="7144"/>
                      <a:pt x="1101566" y="87154"/>
                      <a:pt x="1231106" y="217646"/>
                    </a:cubicBezTo>
                    <a:cubicBezTo>
                      <a:pt x="1360646" y="348139"/>
                      <a:pt x="1441609" y="527209"/>
                      <a:pt x="1441609" y="726281"/>
                    </a:cubicBezTo>
                    <a:cubicBezTo>
                      <a:pt x="1441609" y="924401"/>
                      <a:pt x="1361599" y="1104424"/>
                      <a:pt x="1231106" y="1234916"/>
                    </a:cubicBezTo>
                    <a:cubicBezTo>
                      <a:pt x="1101566" y="1365409"/>
                      <a:pt x="921544" y="1445419"/>
                      <a:pt x="724376" y="1445419"/>
                    </a:cubicBezTo>
                    <a:cubicBezTo>
                      <a:pt x="526256" y="1445419"/>
                      <a:pt x="347186" y="1365409"/>
                      <a:pt x="217646" y="1234916"/>
                    </a:cubicBezTo>
                    <a:cubicBezTo>
                      <a:pt x="87154" y="1103471"/>
                      <a:pt x="7144" y="924401"/>
                      <a:pt x="7144" y="725329"/>
                    </a:cubicBezTo>
                    <a:cubicBezTo>
                      <a:pt x="7144" y="527209"/>
                      <a:pt x="87154" y="347186"/>
                      <a:pt x="217646" y="216694"/>
                    </a:cubicBezTo>
                    <a:cubicBezTo>
                      <a:pt x="347186" y="87154"/>
                      <a:pt x="526256" y="7144"/>
                      <a:pt x="724376" y="7144"/>
                    </a:cubicBezTo>
                    <a:lnTo>
                      <a:pt x="724376" y="7144"/>
                    </a:lnTo>
                    <a:close/>
                    <a:moveTo>
                      <a:pt x="1219676" y="229076"/>
                    </a:moveTo>
                    <a:cubicBezTo>
                      <a:pt x="1092994" y="102394"/>
                      <a:pt x="917734" y="23336"/>
                      <a:pt x="724376" y="23336"/>
                    </a:cubicBezTo>
                    <a:cubicBezTo>
                      <a:pt x="531019" y="23336"/>
                      <a:pt x="355759" y="101441"/>
                      <a:pt x="229076" y="229076"/>
                    </a:cubicBezTo>
                    <a:cubicBezTo>
                      <a:pt x="102394" y="356711"/>
                      <a:pt x="24289" y="531971"/>
                      <a:pt x="24289" y="725329"/>
                    </a:cubicBezTo>
                    <a:cubicBezTo>
                      <a:pt x="24289" y="918686"/>
                      <a:pt x="102394" y="1094899"/>
                      <a:pt x="229076" y="1221581"/>
                    </a:cubicBezTo>
                    <a:cubicBezTo>
                      <a:pt x="355759" y="1349216"/>
                      <a:pt x="531019" y="1427321"/>
                      <a:pt x="724376" y="1427321"/>
                    </a:cubicBezTo>
                    <a:cubicBezTo>
                      <a:pt x="917734" y="1427321"/>
                      <a:pt x="1092994" y="1349216"/>
                      <a:pt x="1219676" y="1221581"/>
                    </a:cubicBezTo>
                    <a:cubicBezTo>
                      <a:pt x="1346359" y="1094899"/>
                      <a:pt x="1424464" y="918686"/>
                      <a:pt x="1424464" y="725329"/>
                    </a:cubicBezTo>
                    <a:cubicBezTo>
                      <a:pt x="1424464" y="531971"/>
                      <a:pt x="1346359" y="356711"/>
                      <a:pt x="1219676" y="229076"/>
                    </a:cubicBezTo>
                    <a:lnTo>
                      <a:pt x="1219676" y="229076"/>
                    </a:lnTo>
                    <a:close/>
                  </a:path>
                </a:pathLst>
              </a:custGeom>
              <a:solidFill>
                <a:srgbClr val="231815"/>
              </a:solidFill>
              <a:ln w="9525" cap="flat">
                <a:noFill/>
                <a:prstDash val="solid"/>
                <a:miter/>
              </a:ln>
            </p:spPr>
            <p:txBody>
              <a:bodyPr anchor="ctr"/>
              <a:lstStyle/>
              <a:p>
                <a:pPr algn="ctr"/>
                <a:endParaRPr/>
              </a:p>
            </p:txBody>
          </p:sp>
          <p:sp>
            <p:nvSpPr>
              <p:cNvPr id="28" name="ï$liḓe">
                <a:extLst>
                  <a:ext uri="{FF2B5EF4-FFF2-40B4-BE49-F238E27FC236}">
                    <a16:creationId xmlns:a16="http://schemas.microsoft.com/office/drawing/2014/main" xmlns="" id="{C88065C6-2ABC-4517-9EB5-65E84B24E3B3}"/>
                  </a:ext>
                </a:extLst>
              </p:cNvPr>
              <p:cNvSpPr/>
              <p:nvPr/>
            </p:nvSpPr>
            <p:spPr>
              <a:xfrm>
                <a:off x="2036446" y="3469005"/>
                <a:ext cx="1724267" cy="808672"/>
              </a:xfrm>
              <a:custGeom>
                <a:avLst/>
                <a:gdLst>
                  <a:gd name="connsiteX0" fmla="*/ 1062990 w 1724267"/>
                  <a:gd name="connsiteY0" fmla="*/ 744855 h 808672"/>
                  <a:gd name="connsiteX1" fmla="*/ 1039177 w 1724267"/>
                  <a:gd name="connsiteY1" fmla="*/ 756285 h 808672"/>
                  <a:gd name="connsiteX2" fmla="*/ 1034415 w 1724267"/>
                  <a:gd name="connsiteY2" fmla="*/ 769620 h 808672"/>
                  <a:gd name="connsiteX3" fmla="*/ 1040130 w 1724267"/>
                  <a:gd name="connsiteY3" fmla="*/ 777240 h 808672"/>
                  <a:gd name="connsiteX4" fmla="*/ 1050607 w 1724267"/>
                  <a:gd name="connsiteY4" fmla="*/ 778192 h 808672"/>
                  <a:gd name="connsiteX5" fmla="*/ 1059180 w 1724267"/>
                  <a:gd name="connsiteY5" fmla="*/ 774382 h 808672"/>
                  <a:gd name="connsiteX6" fmla="*/ 1068705 w 1724267"/>
                  <a:gd name="connsiteY6" fmla="*/ 764857 h 808672"/>
                  <a:gd name="connsiteX7" fmla="*/ 891540 w 1724267"/>
                  <a:gd name="connsiteY7" fmla="*/ 736282 h 808672"/>
                  <a:gd name="connsiteX8" fmla="*/ 899160 w 1724267"/>
                  <a:gd name="connsiteY8" fmla="*/ 736282 h 808672"/>
                  <a:gd name="connsiteX9" fmla="*/ 901065 w 1724267"/>
                  <a:gd name="connsiteY9" fmla="*/ 784860 h 808672"/>
                  <a:gd name="connsiteX10" fmla="*/ 903922 w 1724267"/>
                  <a:gd name="connsiteY10" fmla="*/ 799147 h 808672"/>
                  <a:gd name="connsiteX11" fmla="*/ 914400 w 1724267"/>
                  <a:gd name="connsiteY11" fmla="*/ 802957 h 808672"/>
                  <a:gd name="connsiteX12" fmla="*/ 914400 w 1724267"/>
                  <a:gd name="connsiteY12" fmla="*/ 806767 h 808672"/>
                  <a:gd name="connsiteX13" fmla="*/ 884872 w 1724267"/>
                  <a:gd name="connsiteY13" fmla="*/ 806767 h 808672"/>
                  <a:gd name="connsiteX14" fmla="*/ 884872 w 1724267"/>
                  <a:gd name="connsiteY14" fmla="*/ 794385 h 808672"/>
                  <a:gd name="connsiteX15" fmla="*/ 871537 w 1724267"/>
                  <a:gd name="connsiteY15" fmla="*/ 803910 h 808672"/>
                  <a:gd name="connsiteX16" fmla="*/ 857250 w 1724267"/>
                  <a:gd name="connsiteY16" fmla="*/ 807720 h 808672"/>
                  <a:gd name="connsiteX17" fmla="*/ 842962 w 1724267"/>
                  <a:gd name="connsiteY17" fmla="*/ 802957 h 808672"/>
                  <a:gd name="connsiteX18" fmla="*/ 838200 w 1724267"/>
                  <a:gd name="connsiteY18" fmla="*/ 785812 h 808672"/>
                  <a:gd name="connsiteX19" fmla="*/ 837247 w 1724267"/>
                  <a:gd name="connsiteY19" fmla="*/ 762952 h 808672"/>
                  <a:gd name="connsiteX20" fmla="*/ 834390 w 1724267"/>
                  <a:gd name="connsiteY20" fmla="*/ 748665 h 808672"/>
                  <a:gd name="connsiteX21" fmla="*/ 824865 w 1724267"/>
                  <a:gd name="connsiteY21" fmla="*/ 744855 h 808672"/>
                  <a:gd name="connsiteX22" fmla="*/ 824865 w 1724267"/>
                  <a:gd name="connsiteY22" fmla="*/ 741045 h 808672"/>
                  <a:gd name="connsiteX23" fmla="*/ 836295 w 1724267"/>
                  <a:gd name="connsiteY23" fmla="*/ 740092 h 808672"/>
                  <a:gd name="connsiteX24" fmla="*/ 843915 w 1724267"/>
                  <a:gd name="connsiteY24" fmla="*/ 737235 h 808672"/>
                  <a:gd name="connsiteX25" fmla="*/ 851535 w 1724267"/>
                  <a:gd name="connsiteY25" fmla="*/ 737235 h 808672"/>
                  <a:gd name="connsiteX26" fmla="*/ 853440 w 1724267"/>
                  <a:gd name="connsiteY26" fmla="*/ 785812 h 808672"/>
                  <a:gd name="connsiteX27" fmla="*/ 856297 w 1724267"/>
                  <a:gd name="connsiteY27" fmla="*/ 797242 h 808672"/>
                  <a:gd name="connsiteX28" fmla="*/ 864870 w 1724267"/>
                  <a:gd name="connsiteY28" fmla="*/ 800100 h 808672"/>
                  <a:gd name="connsiteX29" fmla="*/ 875347 w 1724267"/>
                  <a:gd name="connsiteY29" fmla="*/ 797242 h 808672"/>
                  <a:gd name="connsiteX30" fmla="*/ 885825 w 1724267"/>
                  <a:gd name="connsiteY30" fmla="*/ 788670 h 808672"/>
                  <a:gd name="connsiteX31" fmla="*/ 884872 w 1724267"/>
                  <a:gd name="connsiteY31" fmla="*/ 762000 h 808672"/>
                  <a:gd name="connsiteX32" fmla="*/ 882015 w 1724267"/>
                  <a:gd name="connsiteY32" fmla="*/ 747712 h 808672"/>
                  <a:gd name="connsiteX33" fmla="*/ 872490 w 1724267"/>
                  <a:gd name="connsiteY33" fmla="*/ 743902 h 808672"/>
                  <a:gd name="connsiteX34" fmla="*/ 872490 w 1724267"/>
                  <a:gd name="connsiteY34" fmla="*/ 740092 h 808672"/>
                  <a:gd name="connsiteX35" fmla="*/ 883920 w 1724267"/>
                  <a:gd name="connsiteY35" fmla="*/ 739140 h 808672"/>
                  <a:gd name="connsiteX36" fmla="*/ 891540 w 1724267"/>
                  <a:gd name="connsiteY36" fmla="*/ 736282 h 808672"/>
                  <a:gd name="connsiteX37" fmla="*/ 978217 w 1724267"/>
                  <a:gd name="connsiteY37" fmla="*/ 727710 h 808672"/>
                  <a:gd name="connsiteX38" fmla="*/ 985837 w 1724267"/>
                  <a:gd name="connsiteY38" fmla="*/ 728662 h 808672"/>
                  <a:gd name="connsiteX39" fmla="*/ 988695 w 1724267"/>
                  <a:gd name="connsiteY39" fmla="*/ 733425 h 808672"/>
                  <a:gd name="connsiteX40" fmla="*/ 987742 w 1724267"/>
                  <a:gd name="connsiteY40" fmla="*/ 739140 h 808672"/>
                  <a:gd name="connsiteX41" fmla="*/ 982027 w 1724267"/>
                  <a:gd name="connsiteY41" fmla="*/ 741997 h 808672"/>
                  <a:gd name="connsiteX42" fmla="*/ 975360 w 1724267"/>
                  <a:gd name="connsiteY42" fmla="*/ 741045 h 808672"/>
                  <a:gd name="connsiteX43" fmla="*/ 968692 w 1724267"/>
                  <a:gd name="connsiteY43" fmla="*/ 739140 h 808672"/>
                  <a:gd name="connsiteX44" fmla="*/ 962977 w 1724267"/>
                  <a:gd name="connsiteY44" fmla="*/ 741997 h 808672"/>
                  <a:gd name="connsiteX45" fmla="*/ 956310 w 1724267"/>
                  <a:gd name="connsiteY45" fmla="*/ 748665 h 808672"/>
                  <a:gd name="connsiteX46" fmla="*/ 960120 w 1724267"/>
                  <a:gd name="connsiteY46" fmla="*/ 777240 h 808672"/>
                  <a:gd name="connsiteX47" fmla="*/ 964882 w 1724267"/>
                  <a:gd name="connsiteY47" fmla="*/ 793432 h 808672"/>
                  <a:gd name="connsiteX48" fmla="*/ 975360 w 1724267"/>
                  <a:gd name="connsiteY48" fmla="*/ 796290 h 808672"/>
                  <a:gd name="connsiteX49" fmla="*/ 976312 w 1724267"/>
                  <a:gd name="connsiteY49" fmla="*/ 800100 h 808672"/>
                  <a:gd name="connsiteX50" fmla="*/ 936307 w 1724267"/>
                  <a:gd name="connsiteY50" fmla="*/ 804862 h 808672"/>
                  <a:gd name="connsiteX51" fmla="*/ 936307 w 1724267"/>
                  <a:gd name="connsiteY51" fmla="*/ 801052 h 808672"/>
                  <a:gd name="connsiteX52" fmla="*/ 945832 w 1724267"/>
                  <a:gd name="connsiteY52" fmla="*/ 795337 h 808672"/>
                  <a:gd name="connsiteX53" fmla="*/ 946785 w 1724267"/>
                  <a:gd name="connsiteY53" fmla="*/ 779145 h 808672"/>
                  <a:gd name="connsiteX54" fmla="*/ 943927 w 1724267"/>
                  <a:gd name="connsiteY54" fmla="*/ 758190 h 808672"/>
                  <a:gd name="connsiteX55" fmla="*/ 939165 w 1724267"/>
                  <a:gd name="connsiteY55" fmla="*/ 744855 h 808672"/>
                  <a:gd name="connsiteX56" fmla="*/ 928687 w 1724267"/>
                  <a:gd name="connsiteY56" fmla="*/ 741997 h 808672"/>
                  <a:gd name="connsiteX57" fmla="*/ 928687 w 1724267"/>
                  <a:gd name="connsiteY57" fmla="*/ 738187 h 808672"/>
                  <a:gd name="connsiteX58" fmla="*/ 940117 w 1724267"/>
                  <a:gd name="connsiteY58" fmla="*/ 735330 h 808672"/>
                  <a:gd name="connsiteX59" fmla="*/ 947737 w 1724267"/>
                  <a:gd name="connsiteY59" fmla="*/ 732472 h 808672"/>
                  <a:gd name="connsiteX60" fmla="*/ 955357 w 1724267"/>
                  <a:gd name="connsiteY60" fmla="*/ 731520 h 808672"/>
                  <a:gd name="connsiteX61" fmla="*/ 956310 w 1724267"/>
                  <a:gd name="connsiteY61" fmla="*/ 741997 h 808672"/>
                  <a:gd name="connsiteX62" fmla="*/ 966787 w 1724267"/>
                  <a:gd name="connsiteY62" fmla="*/ 732472 h 808672"/>
                  <a:gd name="connsiteX63" fmla="*/ 978217 w 1724267"/>
                  <a:gd name="connsiteY63" fmla="*/ 727710 h 808672"/>
                  <a:gd name="connsiteX64" fmla="*/ 1055370 w 1724267"/>
                  <a:gd name="connsiteY64" fmla="*/ 712470 h 808672"/>
                  <a:gd name="connsiteX65" fmla="*/ 1065847 w 1724267"/>
                  <a:gd name="connsiteY65" fmla="*/ 715327 h 808672"/>
                  <a:gd name="connsiteX66" fmla="*/ 1071562 w 1724267"/>
                  <a:gd name="connsiteY66" fmla="*/ 721042 h 808672"/>
                  <a:gd name="connsiteX67" fmla="*/ 1075372 w 1724267"/>
                  <a:gd name="connsiteY67" fmla="*/ 732472 h 808672"/>
                  <a:gd name="connsiteX68" fmla="*/ 1082040 w 1724267"/>
                  <a:gd name="connsiteY68" fmla="*/ 762000 h 808672"/>
                  <a:gd name="connsiteX69" fmla="*/ 1085850 w 1724267"/>
                  <a:gd name="connsiteY69" fmla="*/ 770572 h 808672"/>
                  <a:gd name="connsiteX70" fmla="*/ 1091565 w 1724267"/>
                  <a:gd name="connsiteY70" fmla="*/ 771525 h 808672"/>
                  <a:gd name="connsiteX71" fmla="*/ 1093470 w 1724267"/>
                  <a:gd name="connsiteY71" fmla="*/ 770572 h 808672"/>
                  <a:gd name="connsiteX72" fmla="*/ 1096327 w 1724267"/>
                  <a:gd name="connsiteY72" fmla="*/ 768667 h 808672"/>
                  <a:gd name="connsiteX73" fmla="*/ 1099185 w 1724267"/>
                  <a:gd name="connsiteY73" fmla="*/ 771525 h 808672"/>
                  <a:gd name="connsiteX74" fmla="*/ 1093470 w 1724267"/>
                  <a:gd name="connsiteY74" fmla="*/ 776287 h 808672"/>
                  <a:gd name="connsiteX75" fmla="*/ 1087755 w 1724267"/>
                  <a:gd name="connsiteY75" fmla="*/ 779145 h 808672"/>
                  <a:gd name="connsiteX76" fmla="*/ 1077277 w 1724267"/>
                  <a:gd name="connsiteY76" fmla="*/ 779145 h 808672"/>
                  <a:gd name="connsiteX77" fmla="*/ 1070610 w 1724267"/>
                  <a:gd name="connsiteY77" fmla="*/ 771525 h 808672"/>
                  <a:gd name="connsiteX78" fmla="*/ 1060132 w 1724267"/>
                  <a:gd name="connsiteY78" fmla="*/ 782002 h 808672"/>
                  <a:gd name="connsiteX79" fmla="*/ 1046797 w 1724267"/>
                  <a:gd name="connsiteY79" fmla="*/ 787717 h 808672"/>
                  <a:gd name="connsiteX80" fmla="*/ 1030605 w 1724267"/>
                  <a:gd name="connsiteY80" fmla="*/ 786765 h 808672"/>
                  <a:gd name="connsiteX81" fmla="*/ 1022032 w 1724267"/>
                  <a:gd name="connsiteY81" fmla="*/ 775335 h 808672"/>
                  <a:gd name="connsiteX82" fmla="*/ 1029652 w 1724267"/>
                  <a:gd name="connsiteY82" fmla="*/ 756285 h 808672"/>
                  <a:gd name="connsiteX83" fmla="*/ 1062990 w 1724267"/>
                  <a:gd name="connsiteY83" fmla="*/ 740092 h 808672"/>
                  <a:gd name="connsiteX84" fmla="*/ 1061085 w 1724267"/>
                  <a:gd name="connsiteY84" fmla="*/ 730567 h 808672"/>
                  <a:gd name="connsiteX85" fmla="*/ 1059180 w 1724267"/>
                  <a:gd name="connsiteY85" fmla="*/ 723900 h 808672"/>
                  <a:gd name="connsiteX86" fmla="*/ 1056322 w 1724267"/>
                  <a:gd name="connsiteY86" fmla="*/ 721042 h 808672"/>
                  <a:gd name="connsiteX87" fmla="*/ 1050607 w 1724267"/>
                  <a:gd name="connsiteY87" fmla="*/ 719137 h 808672"/>
                  <a:gd name="connsiteX88" fmla="*/ 1042987 w 1724267"/>
                  <a:gd name="connsiteY88" fmla="*/ 719137 h 808672"/>
                  <a:gd name="connsiteX89" fmla="*/ 1033462 w 1724267"/>
                  <a:gd name="connsiteY89" fmla="*/ 723900 h 808672"/>
                  <a:gd name="connsiteX90" fmla="*/ 1029652 w 1724267"/>
                  <a:gd name="connsiteY90" fmla="*/ 730567 h 808672"/>
                  <a:gd name="connsiteX91" fmla="*/ 1029652 w 1724267"/>
                  <a:gd name="connsiteY91" fmla="*/ 733425 h 808672"/>
                  <a:gd name="connsiteX92" fmla="*/ 1023937 w 1724267"/>
                  <a:gd name="connsiteY92" fmla="*/ 742950 h 808672"/>
                  <a:gd name="connsiteX93" fmla="*/ 1019175 w 1724267"/>
                  <a:gd name="connsiteY93" fmla="*/ 741997 h 808672"/>
                  <a:gd name="connsiteX94" fmla="*/ 1016317 w 1724267"/>
                  <a:gd name="connsiteY94" fmla="*/ 737235 h 808672"/>
                  <a:gd name="connsiteX95" fmla="*/ 1022032 w 1724267"/>
                  <a:gd name="connsiteY95" fmla="*/ 723900 h 808672"/>
                  <a:gd name="connsiteX96" fmla="*/ 1042035 w 1724267"/>
                  <a:gd name="connsiteY96" fmla="*/ 713422 h 808672"/>
                  <a:gd name="connsiteX97" fmla="*/ 1055370 w 1724267"/>
                  <a:gd name="connsiteY97" fmla="*/ 712470 h 808672"/>
                  <a:gd name="connsiteX98" fmla="*/ 785812 w 1724267"/>
                  <a:gd name="connsiteY98" fmla="*/ 709612 h 808672"/>
                  <a:gd name="connsiteX99" fmla="*/ 791527 w 1724267"/>
                  <a:gd name="connsiteY99" fmla="*/ 710565 h 808672"/>
                  <a:gd name="connsiteX100" fmla="*/ 788670 w 1724267"/>
                  <a:gd name="connsiteY100" fmla="*/ 736282 h 808672"/>
                  <a:gd name="connsiteX101" fmla="*/ 808672 w 1724267"/>
                  <a:gd name="connsiteY101" fmla="*/ 738187 h 808672"/>
                  <a:gd name="connsiteX102" fmla="*/ 807720 w 1724267"/>
                  <a:gd name="connsiteY102" fmla="*/ 742950 h 808672"/>
                  <a:gd name="connsiteX103" fmla="*/ 787717 w 1724267"/>
                  <a:gd name="connsiteY103" fmla="*/ 741045 h 808672"/>
                  <a:gd name="connsiteX104" fmla="*/ 782955 w 1724267"/>
                  <a:gd name="connsiteY104" fmla="*/ 789622 h 808672"/>
                  <a:gd name="connsiteX105" fmla="*/ 784860 w 1724267"/>
                  <a:gd name="connsiteY105" fmla="*/ 799147 h 808672"/>
                  <a:gd name="connsiteX106" fmla="*/ 791527 w 1724267"/>
                  <a:gd name="connsiteY106" fmla="*/ 802957 h 808672"/>
                  <a:gd name="connsiteX107" fmla="*/ 797242 w 1724267"/>
                  <a:gd name="connsiteY107" fmla="*/ 802005 h 808672"/>
                  <a:gd name="connsiteX108" fmla="*/ 803910 w 1724267"/>
                  <a:gd name="connsiteY108" fmla="*/ 799147 h 808672"/>
                  <a:gd name="connsiteX109" fmla="*/ 806767 w 1724267"/>
                  <a:gd name="connsiteY109" fmla="*/ 802957 h 808672"/>
                  <a:gd name="connsiteX110" fmla="*/ 797242 w 1724267"/>
                  <a:gd name="connsiteY110" fmla="*/ 807720 h 808672"/>
                  <a:gd name="connsiteX111" fmla="*/ 786765 w 1724267"/>
                  <a:gd name="connsiteY111" fmla="*/ 808672 h 808672"/>
                  <a:gd name="connsiteX112" fmla="*/ 773430 w 1724267"/>
                  <a:gd name="connsiteY112" fmla="*/ 802957 h 808672"/>
                  <a:gd name="connsiteX113" fmla="*/ 769620 w 1724267"/>
                  <a:gd name="connsiteY113" fmla="*/ 789622 h 808672"/>
                  <a:gd name="connsiteX114" fmla="*/ 774382 w 1724267"/>
                  <a:gd name="connsiteY114" fmla="*/ 738187 h 808672"/>
                  <a:gd name="connsiteX115" fmla="*/ 762952 w 1724267"/>
                  <a:gd name="connsiteY115" fmla="*/ 737235 h 808672"/>
                  <a:gd name="connsiteX116" fmla="*/ 763905 w 1724267"/>
                  <a:gd name="connsiteY116" fmla="*/ 732472 h 808672"/>
                  <a:gd name="connsiteX117" fmla="*/ 779145 w 1724267"/>
                  <a:gd name="connsiteY117" fmla="*/ 728662 h 808672"/>
                  <a:gd name="connsiteX118" fmla="*/ 785812 w 1724267"/>
                  <a:gd name="connsiteY118" fmla="*/ 709612 h 808672"/>
                  <a:gd name="connsiteX119" fmla="*/ 601027 w 1724267"/>
                  <a:gd name="connsiteY119" fmla="*/ 703897 h 808672"/>
                  <a:gd name="connsiteX120" fmla="*/ 612457 w 1724267"/>
                  <a:gd name="connsiteY120" fmla="*/ 705802 h 808672"/>
                  <a:gd name="connsiteX121" fmla="*/ 621030 w 1724267"/>
                  <a:gd name="connsiteY121" fmla="*/ 704850 h 808672"/>
                  <a:gd name="connsiteX122" fmla="*/ 628650 w 1724267"/>
                  <a:gd name="connsiteY122" fmla="*/ 706755 h 808672"/>
                  <a:gd name="connsiteX123" fmla="*/ 617220 w 1724267"/>
                  <a:gd name="connsiteY123" fmla="*/ 754380 h 808672"/>
                  <a:gd name="connsiteX124" fmla="*/ 617220 w 1724267"/>
                  <a:gd name="connsiteY124" fmla="*/ 765810 h 808672"/>
                  <a:gd name="connsiteX125" fmla="*/ 624840 w 1724267"/>
                  <a:gd name="connsiteY125" fmla="*/ 771525 h 808672"/>
                  <a:gd name="connsiteX126" fmla="*/ 636270 w 1724267"/>
                  <a:gd name="connsiteY126" fmla="*/ 771525 h 808672"/>
                  <a:gd name="connsiteX127" fmla="*/ 649605 w 1724267"/>
                  <a:gd name="connsiteY127" fmla="*/ 765810 h 808672"/>
                  <a:gd name="connsiteX128" fmla="*/ 656272 w 1724267"/>
                  <a:gd name="connsiteY128" fmla="*/ 740092 h 808672"/>
                  <a:gd name="connsiteX129" fmla="*/ 657225 w 1724267"/>
                  <a:gd name="connsiteY129" fmla="*/ 725805 h 808672"/>
                  <a:gd name="connsiteX130" fmla="*/ 648652 w 1724267"/>
                  <a:gd name="connsiteY130" fmla="*/ 719137 h 808672"/>
                  <a:gd name="connsiteX131" fmla="*/ 649605 w 1724267"/>
                  <a:gd name="connsiteY131" fmla="*/ 715327 h 808672"/>
                  <a:gd name="connsiteX132" fmla="*/ 661035 w 1724267"/>
                  <a:gd name="connsiteY132" fmla="*/ 717232 h 808672"/>
                  <a:gd name="connsiteX133" fmla="*/ 669607 w 1724267"/>
                  <a:gd name="connsiteY133" fmla="*/ 716280 h 808672"/>
                  <a:gd name="connsiteX134" fmla="*/ 676275 w 1724267"/>
                  <a:gd name="connsiteY134" fmla="*/ 718185 h 808672"/>
                  <a:gd name="connsiteX135" fmla="*/ 664845 w 1724267"/>
                  <a:gd name="connsiteY135" fmla="*/ 765810 h 808672"/>
                  <a:gd name="connsiteX136" fmla="*/ 663892 w 1724267"/>
                  <a:gd name="connsiteY136" fmla="*/ 780097 h 808672"/>
                  <a:gd name="connsiteX137" fmla="*/ 672465 w 1724267"/>
                  <a:gd name="connsiteY137" fmla="*/ 786765 h 808672"/>
                  <a:gd name="connsiteX138" fmla="*/ 671512 w 1724267"/>
                  <a:gd name="connsiteY138" fmla="*/ 790575 h 808672"/>
                  <a:gd name="connsiteX139" fmla="*/ 641985 w 1724267"/>
                  <a:gd name="connsiteY139" fmla="*/ 782955 h 808672"/>
                  <a:gd name="connsiteX140" fmla="*/ 644842 w 1724267"/>
                  <a:gd name="connsiteY140" fmla="*/ 770572 h 808672"/>
                  <a:gd name="connsiteX141" fmla="*/ 629602 w 1724267"/>
                  <a:gd name="connsiteY141" fmla="*/ 776287 h 808672"/>
                  <a:gd name="connsiteX142" fmla="*/ 615315 w 1724267"/>
                  <a:gd name="connsiteY142" fmla="*/ 776287 h 808672"/>
                  <a:gd name="connsiteX143" fmla="*/ 601980 w 1724267"/>
                  <a:gd name="connsiteY143" fmla="*/ 767715 h 808672"/>
                  <a:gd name="connsiteX144" fmla="*/ 601980 w 1724267"/>
                  <a:gd name="connsiteY144" fmla="*/ 750570 h 808672"/>
                  <a:gd name="connsiteX145" fmla="*/ 607695 w 1724267"/>
                  <a:gd name="connsiteY145" fmla="*/ 728662 h 808672"/>
                  <a:gd name="connsiteX146" fmla="*/ 608647 w 1724267"/>
                  <a:gd name="connsiteY146" fmla="*/ 714375 h 808672"/>
                  <a:gd name="connsiteX147" fmla="*/ 600075 w 1724267"/>
                  <a:gd name="connsiteY147" fmla="*/ 707707 h 808672"/>
                  <a:gd name="connsiteX148" fmla="*/ 709612 w 1724267"/>
                  <a:gd name="connsiteY148" fmla="*/ 696277 h 808672"/>
                  <a:gd name="connsiteX149" fmla="*/ 711517 w 1724267"/>
                  <a:gd name="connsiteY149" fmla="*/ 696277 h 808672"/>
                  <a:gd name="connsiteX150" fmla="*/ 721995 w 1724267"/>
                  <a:gd name="connsiteY150" fmla="*/ 697230 h 808672"/>
                  <a:gd name="connsiteX151" fmla="*/ 730567 w 1724267"/>
                  <a:gd name="connsiteY151" fmla="*/ 696277 h 808672"/>
                  <a:gd name="connsiteX152" fmla="*/ 738187 w 1724267"/>
                  <a:gd name="connsiteY152" fmla="*/ 697230 h 808672"/>
                  <a:gd name="connsiteX153" fmla="*/ 725805 w 1724267"/>
                  <a:gd name="connsiteY153" fmla="*/ 775335 h 808672"/>
                  <a:gd name="connsiteX154" fmla="*/ 725805 w 1724267"/>
                  <a:gd name="connsiteY154" fmla="*/ 791527 h 808672"/>
                  <a:gd name="connsiteX155" fmla="*/ 734377 w 1724267"/>
                  <a:gd name="connsiteY155" fmla="*/ 797242 h 808672"/>
                  <a:gd name="connsiteX156" fmla="*/ 733425 w 1724267"/>
                  <a:gd name="connsiteY156" fmla="*/ 801052 h 808672"/>
                  <a:gd name="connsiteX157" fmla="*/ 692467 w 1724267"/>
                  <a:gd name="connsiteY157" fmla="*/ 794385 h 808672"/>
                  <a:gd name="connsiteX158" fmla="*/ 693420 w 1724267"/>
                  <a:gd name="connsiteY158" fmla="*/ 790575 h 808672"/>
                  <a:gd name="connsiteX159" fmla="*/ 703897 w 1724267"/>
                  <a:gd name="connsiteY159" fmla="*/ 787717 h 808672"/>
                  <a:gd name="connsiteX160" fmla="*/ 708660 w 1724267"/>
                  <a:gd name="connsiteY160" fmla="*/ 772477 h 808672"/>
                  <a:gd name="connsiteX161" fmla="*/ 717232 w 1724267"/>
                  <a:gd name="connsiteY161" fmla="*/ 720090 h 808672"/>
                  <a:gd name="connsiteX162" fmla="*/ 717232 w 1724267"/>
                  <a:gd name="connsiteY162" fmla="*/ 705802 h 808672"/>
                  <a:gd name="connsiteX163" fmla="*/ 708660 w 1724267"/>
                  <a:gd name="connsiteY163" fmla="*/ 700087 h 808672"/>
                  <a:gd name="connsiteX164" fmla="*/ 534352 w 1724267"/>
                  <a:gd name="connsiteY164" fmla="*/ 680085 h 808672"/>
                  <a:gd name="connsiteX165" fmla="*/ 561975 w 1724267"/>
                  <a:gd name="connsiteY165" fmla="*/ 680085 h 808672"/>
                  <a:gd name="connsiteX166" fmla="*/ 577215 w 1724267"/>
                  <a:gd name="connsiteY166" fmla="*/ 693420 h 808672"/>
                  <a:gd name="connsiteX167" fmla="*/ 579120 w 1724267"/>
                  <a:gd name="connsiteY167" fmla="*/ 709612 h 808672"/>
                  <a:gd name="connsiteX168" fmla="*/ 575310 w 1724267"/>
                  <a:gd name="connsiteY168" fmla="*/ 713422 h 808672"/>
                  <a:gd name="connsiteX169" fmla="*/ 569595 w 1724267"/>
                  <a:gd name="connsiteY169" fmla="*/ 713422 h 808672"/>
                  <a:gd name="connsiteX170" fmla="*/ 565785 w 1724267"/>
                  <a:gd name="connsiteY170" fmla="*/ 709612 h 808672"/>
                  <a:gd name="connsiteX171" fmla="*/ 565785 w 1724267"/>
                  <a:gd name="connsiteY171" fmla="*/ 704850 h 808672"/>
                  <a:gd name="connsiteX172" fmla="*/ 566737 w 1724267"/>
                  <a:gd name="connsiteY172" fmla="*/ 702945 h 808672"/>
                  <a:gd name="connsiteX173" fmla="*/ 567690 w 1724267"/>
                  <a:gd name="connsiteY173" fmla="*/ 701040 h 808672"/>
                  <a:gd name="connsiteX174" fmla="*/ 567690 w 1724267"/>
                  <a:gd name="connsiteY174" fmla="*/ 693420 h 808672"/>
                  <a:gd name="connsiteX175" fmla="*/ 560070 w 1724267"/>
                  <a:gd name="connsiteY175" fmla="*/ 687705 h 808672"/>
                  <a:gd name="connsiteX176" fmla="*/ 542925 w 1724267"/>
                  <a:gd name="connsiteY176" fmla="*/ 689610 h 808672"/>
                  <a:gd name="connsiteX177" fmla="*/ 528637 w 1724267"/>
                  <a:gd name="connsiteY177" fmla="*/ 707707 h 808672"/>
                  <a:gd name="connsiteX178" fmla="*/ 524827 w 1724267"/>
                  <a:gd name="connsiteY178" fmla="*/ 731520 h 808672"/>
                  <a:gd name="connsiteX179" fmla="*/ 536257 w 1724267"/>
                  <a:gd name="connsiteY179" fmla="*/ 745807 h 808672"/>
                  <a:gd name="connsiteX180" fmla="*/ 548640 w 1724267"/>
                  <a:gd name="connsiteY180" fmla="*/ 747712 h 808672"/>
                  <a:gd name="connsiteX181" fmla="*/ 562927 w 1724267"/>
                  <a:gd name="connsiteY181" fmla="*/ 741045 h 808672"/>
                  <a:gd name="connsiteX182" fmla="*/ 565785 w 1724267"/>
                  <a:gd name="connsiteY182" fmla="*/ 745807 h 808672"/>
                  <a:gd name="connsiteX183" fmla="*/ 549592 w 1724267"/>
                  <a:gd name="connsiteY183" fmla="*/ 752475 h 808672"/>
                  <a:gd name="connsiteX184" fmla="*/ 533400 w 1724267"/>
                  <a:gd name="connsiteY184" fmla="*/ 750570 h 808672"/>
                  <a:gd name="connsiteX185" fmla="*/ 513397 w 1724267"/>
                  <a:gd name="connsiteY185" fmla="*/ 730567 h 808672"/>
                  <a:gd name="connsiteX186" fmla="*/ 514350 w 1724267"/>
                  <a:gd name="connsiteY186" fmla="*/ 701992 h 808672"/>
                  <a:gd name="connsiteX187" fmla="*/ 534352 w 1724267"/>
                  <a:gd name="connsiteY187" fmla="*/ 680085 h 808672"/>
                  <a:gd name="connsiteX188" fmla="*/ 1112520 w 1724267"/>
                  <a:gd name="connsiteY188" fmla="*/ 659130 h 808672"/>
                  <a:gd name="connsiteX189" fmla="*/ 1137285 w 1724267"/>
                  <a:gd name="connsiteY189" fmla="*/ 734377 h 808672"/>
                  <a:gd name="connsiteX190" fmla="*/ 1144905 w 1724267"/>
                  <a:gd name="connsiteY190" fmla="*/ 748665 h 808672"/>
                  <a:gd name="connsiteX191" fmla="*/ 1155382 w 1724267"/>
                  <a:gd name="connsiteY191" fmla="*/ 749617 h 808672"/>
                  <a:gd name="connsiteX192" fmla="*/ 1156335 w 1724267"/>
                  <a:gd name="connsiteY192" fmla="*/ 753427 h 808672"/>
                  <a:gd name="connsiteX193" fmla="*/ 1118235 w 1724267"/>
                  <a:gd name="connsiteY193" fmla="*/ 764857 h 808672"/>
                  <a:gd name="connsiteX194" fmla="*/ 1117282 w 1724267"/>
                  <a:gd name="connsiteY194" fmla="*/ 761047 h 808672"/>
                  <a:gd name="connsiteX195" fmla="*/ 1125855 w 1724267"/>
                  <a:gd name="connsiteY195" fmla="*/ 754380 h 808672"/>
                  <a:gd name="connsiteX196" fmla="*/ 1122997 w 1724267"/>
                  <a:gd name="connsiteY196" fmla="*/ 738187 h 808672"/>
                  <a:gd name="connsiteX197" fmla="*/ 1106805 w 1724267"/>
                  <a:gd name="connsiteY197" fmla="*/ 687705 h 808672"/>
                  <a:gd name="connsiteX198" fmla="*/ 1100137 w 1724267"/>
                  <a:gd name="connsiteY198" fmla="*/ 675322 h 808672"/>
                  <a:gd name="connsiteX199" fmla="*/ 1089660 w 1724267"/>
                  <a:gd name="connsiteY199" fmla="*/ 674370 h 808672"/>
                  <a:gd name="connsiteX200" fmla="*/ 1088707 w 1724267"/>
                  <a:gd name="connsiteY200" fmla="*/ 670560 h 808672"/>
                  <a:gd name="connsiteX201" fmla="*/ 1089660 w 1724267"/>
                  <a:gd name="connsiteY201" fmla="*/ 669607 h 808672"/>
                  <a:gd name="connsiteX202" fmla="*/ 1099185 w 1724267"/>
                  <a:gd name="connsiteY202" fmla="*/ 665797 h 808672"/>
                  <a:gd name="connsiteX203" fmla="*/ 1105852 w 1724267"/>
                  <a:gd name="connsiteY203" fmla="*/ 661035 h 808672"/>
                  <a:gd name="connsiteX204" fmla="*/ 474345 w 1724267"/>
                  <a:gd name="connsiteY204" fmla="*/ 644842 h 808672"/>
                  <a:gd name="connsiteX205" fmla="*/ 476250 w 1724267"/>
                  <a:gd name="connsiteY205" fmla="*/ 645795 h 808672"/>
                  <a:gd name="connsiteX206" fmla="*/ 484822 w 1724267"/>
                  <a:gd name="connsiteY206" fmla="*/ 649605 h 808672"/>
                  <a:gd name="connsiteX207" fmla="*/ 493395 w 1724267"/>
                  <a:gd name="connsiteY207" fmla="*/ 651510 h 808672"/>
                  <a:gd name="connsiteX208" fmla="*/ 499110 w 1724267"/>
                  <a:gd name="connsiteY208" fmla="*/ 655320 h 808672"/>
                  <a:gd name="connsiteX209" fmla="*/ 476250 w 1724267"/>
                  <a:gd name="connsiteY209" fmla="*/ 696277 h 808672"/>
                  <a:gd name="connsiteX210" fmla="*/ 470535 w 1724267"/>
                  <a:gd name="connsiteY210" fmla="*/ 711517 h 808672"/>
                  <a:gd name="connsiteX211" fmla="*/ 477202 w 1724267"/>
                  <a:gd name="connsiteY211" fmla="*/ 720090 h 808672"/>
                  <a:gd name="connsiteX212" fmla="*/ 475297 w 1724267"/>
                  <a:gd name="connsiteY212" fmla="*/ 723900 h 808672"/>
                  <a:gd name="connsiteX213" fmla="*/ 441960 w 1724267"/>
                  <a:gd name="connsiteY213" fmla="*/ 704850 h 808672"/>
                  <a:gd name="connsiteX214" fmla="*/ 443865 w 1724267"/>
                  <a:gd name="connsiteY214" fmla="*/ 701040 h 808672"/>
                  <a:gd name="connsiteX215" fmla="*/ 454342 w 1724267"/>
                  <a:gd name="connsiteY215" fmla="*/ 701992 h 808672"/>
                  <a:gd name="connsiteX216" fmla="*/ 464820 w 1724267"/>
                  <a:gd name="connsiteY216" fmla="*/ 688657 h 808672"/>
                  <a:gd name="connsiteX217" fmla="*/ 474345 w 1724267"/>
                  <a:gd name="connsiteY217" fmla="*/ 670560 h 808672"/>
                  <a:gd name="connsiteX218" fmla="*/ 479107 w 1724267"/>
                  <a:gd name="connsiteY218" fmla="*/ 657225 h 808672"/>
                  <a:gd name="connsiteX219" fmla="*/ 472440 w 1724267"/>
                  <a:gd name="connsiteY219" fmla="*/ 648652 h 808672"/>
                  <a:gd name="connsiteX220" fmla="*/ 498157 w 1724267"/>
                  <a:gd name="connsiteY220" fmla="*/ 631507 h 808672"/>
                  <a:gd name="connsiteX221" fmla="*/ 504825 w 1724267"/>
                  <a:gd name="connsiteY221" fmla="*/ 632460 h 808672"/>
                  <a:gd name="connsiteX222" fmla="*/ 508635 w 1724267"/>
                  <a:gd name="connsiteY222" fmla="*/ 637222 h 808672"/>
                  <a:gd name="connsiteX223" fmla="*/ 507682 w 1724267"/>
                  <a:gd name="connsiteY223" fmla="*/ 643890 h 808672"/>
                  <a:gd name="connsiteX224" fmla="*/ 502920 w 1724267"/>
                  <a:gd name="connsiteY224" fmla="*/ 647700 h 808672"/>
                  <a:gd name="connsiteX225" fmla="*/ 496252 w 1724267"/>
                  <a:gd name="connsiteY225" fmla="*/ 646747 h 808672"/>
                  <a:gd name="connsiteX226" fmla="*/ 492442 w 1724267"/>
                  <a:gd name="connsiteY226" fmla="*/ 641985 h 808672"/>
                  <a:gd name="connsiteX227" fmla="*/ 493395 w 1724267"/>
                  <a:gd name="connsiteY227" fmla="*/ 635317 h 808672"/>
                  <a:gd name="connsiteX228" fmla="*/ 498157 w 1724267"/>
                  <a:gd name="connsiteY228" fmla="*/ 631507 h 808672"/>
                  <a:gd name="connsiteX229" fmla="*/ 293370 w 1724267"/>
                  <a:gd name="connsiteY229" fmla="*/ 614362 h 808672"/>
                  <a:gd name="connsiteX230" fmla="*/ 285750 w 1724267"/>
                  <a:gd name="connsiteY230" fmla="*/ 618172 h 808672"/>
                  <a:gd name="connsiteX231" fmla="*/ 284797 w 1724267"/>
                  <a:gd name="connsiteY231" fmla="*/ 631507 h 808672"/>
                  <a:gd name="connsiteX232" fmla="*/ 299085 w 1724267"/>
                  <a:gd name="connsiteY232" fmla="*/ 648652 h 808672"/>
                  <a:gd name="connsiteX233" fmla="*/ 317182 w 1724267"/>
                  <a:gd name="connsiteY233" fmla="*/ 659130 h 808672"/>
                  <a:gd name="connsiteX234" fmla="*/ 329565 w 1724267"/>
                  <a:gd name="connsiteY234" fmla="*/ 655320 h 808672"/>
                  <a:gd name="connsiteX235" fmla="*/ 331470 w 1724267"/>
                  <a:gd name="connsiteY235" fmla="*/ 647700 h 808672"/>
                  <a:gd name="connsiteX236" fmla="*/ 320992 w 1724267"/>
                  <a:gd name="connsiteY236" fmla="*/ 634365 h 808672"/>
                  <a:gd name="connsiteX237" fmla="*/ 304800 w 1724267"/>
                  <a:gd name="connsiteY237" fmla="*/ 616267 h 808672"/>
                  <a:gd name="connsiteX238" fmla="*/ 293370 w 1724267"/>
                  <a:gd name="connsiteY238" fmla="*/ 614362 h 808672"/>
                  <a:gd name="connsiteX239" fmla="*/ 403860 w 1724267"/>
                  <a:gd name="connsiteY239" fmla="*/ 601980 h 808672"/>
                  <a:gd name="connsiteX240" fmla="*/ 414337 w 1724267"/>
                  <a:gd name="connsiteY240" fmla="*/ 607695 h 808672"/>
                  <a:gd name="connsiteX241" fmla="*/ 421957 w 1724267"/>
                  <a:gd name="connsiteY241" fmla="*/ 609600 h 808672"/>
                  <a:gd name="connsiteX242" fmla="*/ 427672 w 1724267"/>
                  <a:gd name="connsiteY242" fmla="*/ 613410 h 808672"/>
                  <a:gd name="connsiteX243" fmla="*/ 421957 w 1724267"/>
                  <a:gd name="connsiteY243" fmla="*/ 621982 h 808672"/>
                  <a:gd name="connsiteX244" fmla="*/ 436245 w 1724267"/>
                  <a:gd name="connsiteY244" fmla="*/ 621982 h 808672"/>
                  <a:gd name="connsiteX245" fmla="*/ 447675 w 1724267"/>
                  <a:gd name="connsiteY245" fmla="*/ 626745 h 808672"/>
                  <a:gd name="connsiteX246" fmla="*/ 452437 w 1724267"/>
                  <a:gd name="connsiteY246" fmla="*/ 632460 h 808672"/>
                  <a:gd name="connsiteX247" fmla="*/ 451485 w 1724267"/>
                  <a:gd name="connsiteY247" fmla="*/ 638175 h 808672"/>
                  <a:gd name="connsiteX248" fmla="*/ 446722 w 1724267"/>
                  <a:gd name="connsiteY248" fmla="*/ 641985 h 808672"/>
                  <a:gd name="connsiteX249" fmla="*/ 440055 w 1724267"/>
                  <a:gd name="connsiteY249" fmla="*/ 640080 h 808672"/>
                  <a:gd name="connsiteX250" fmla="*/ 436245 w 1724267"/>
                  <a:gd name="connsiteY250" fmla="*/ 634365 h 808672"/>
                  <a:gd name="connsiteX251" fmla="*/ 432435 w 1724267"/>
                  <a:gd name="connsiteY251" fmla="*/ 629602 h 808672"/>
                  <a:gd name="connsiteX252" fmla="*/ 426720 w 1724267"/>
                  <a:gd name="connsiteY252" fmla="*/ 627697 h 808672"/>
                  <a:gd name="connsiteX253" fmla="*/ 417195 w 1724267"/>
                  <a:gd name="connsiteY253" fmla="*/ 628650 h 808672"/>
                  <a:gd name="connsiteX254" fmla="*/ 401002 w 1724267"/>
                  <a:gd name="connsiteY254" fmla="*/ 652462 h 808672"/>
                  <a:gd name="connsiteX255" fmla="*/ 394335 w 1724267"/>
                  <a:gd name="connsiteY255" fmla="*/ 667702 h 808672"/>
                  <a:gd name="connsiteX256" fmla="*/ 400050 w 1724267"/>
                  <a:gd name="connsiteY256" fmla="*/ 676275 h 808672"/>
                  <a:gd name="connsiteX257" fmla="*/ 398145 w 1724267"/>
                  <a:gd name="connsiteY257" fmla="*/ 680085 h 808672"/>
                  <a:gd name="connsiteX258" fmla="*/ 366712 w 1724267"/>
                  <a:gd name="connsiteY258" fmla="*/ 659130 h 808672"/>
                  <a:gd name="connsiteX259" fmla="*/ 368617 w 1724267"/>
                  <a:gd name="connsiteY259" fmla="*/ 655320 h 808672"/>
                  <a:gd name="connsiteX260" fmla="*/ 379095 w 1724267"/>
                  <a:gd name="connsiteY260" fmla="*/ 657225 h 808672"/>
                  <a:gd name="connsiteX261" fmla="*/ 390525 w 1724267"/>
                  <a:gd name="connsiteY261" fmla="*/ 644842 h 808672"/>
                  <a:gd name="connsiteX262" fmla="*/ 401955 w 1724267"/>
                  <a:gd name="connsiteY262" fmla="*/ 627697 h 808672"/>
                  <a:gd name="connsiteX263" fmla="*/ 407670 w 1724267"/>
                  <a:gd name="connsiteY263" fmla="*/ 614362 h 808672"/>
                  <a:gd name="connsiteX264" fmla="*/ 401955 w 1724267"/>
                  <a:gd name="connsiteY264" fmla="*/ 605790 h 808672"/>
                  <a:gd name="connsiteX265" fmla="*/ 1284922 w 1724267"/>
                  <a:gd name="connsiteY265" fmla="*/ 575310 h 808672"/>
                  <a:gd name="connsiteX266" fmla="*/ 1286827 w 1724267"/>
                  <a:gd name="connsiteY266" fmla="*/ 579120 h 808672"/>
                  <a:gd name="connsiteX267" fmla="*/ 1279207 w 1724267"/>
                  <a:gd name="connsiteY267" fmla="*/ 587692 h 808672"/>
                  <a:gd name="connsiteX268" fmla="*/ 1283017 w 1724267"/>
                  <a:gd name="connsiteY268" fmla="*/ 599122 h 808672"/>
                  <a:gd name="connsiteX269" fmla="*/ 1308735 w 1724267"/>
                  <a:gd name="connsiteY269" fmla="*/ 642937 h 808672"/>
                  <a:gd name="connsiteX270" fmla="*/ 1311592 w 1724267"/>
                  <a:gd name="connsiteY270" fmla="*/ 666750 h 808672"/>
                  <a:gd name="connsiteX271" fmla="*/ 1291590 w 1724267"/>
                  <a:gd name="connsiteY271" fmla="*/ 687705 h 808672"/>
                  <a:gd name="connsiteX272" fmla="*/ 1262062 w 1724267"/>
                  <a:gd name="connsiteY272" fmla="*/ 696277 h 808672"/>
                  <a:gd name="connsiteX273" fmla="*/ 1242060 w 1724267"/>
                  <a:gd name="connsiteY273" fmla="*/ 681990 h 808672"/>
                  <a:gd name="connsiteX274" fmla="*/ 1216342 w 1724267"/>
                  <a:gd name="connsiteY274" fmla="*/ 637222 h 808672"/>
                  <a:gd name="connsiteX275" fmla="*/ 1207770 w 1724267"/>
                  <a:gd name="connsiteY275" fmla="*/ 627697 h 808672"/>
                  <a:gd name="connsiteX276" fmla="*/ 1197292 w 1724267"/>
                  <a:gd name="connsiteY276" fmla="*/ 630555 h 808672"/>
                  <a:gd name="connsiteX277" fmla="*/ 1195387 w 1724267"/>
                  <a:gd name="connsiteY277" fmla="*/ 626745 h 808672"/>
                  <a:gd name="connsiteX278" fmla="*/ 1230630 w 1724267"/>
                  <a:gd name="connsiteY278" fmla="*/ 606742 h 808672"/>
                  <a:gd name="connsiteX279" fmla="*/ 1232535 w 1724267"/>
                  <a:gd name="connsiteY279" fmla="*/ 610552 h 808672"/>
                  <a:gd name="connsiteX280" fmla="*/ 1224915 w 1724267"/>
                  <a:gd name="connsiteY280" fmla="*/ 619125 h 808672"/>
                  <a:gd name="connsiteX281" fmla="*/ 1228725 w 1724267"/>
                  <a:gd name="connsiteY281" fmla="*/ 630555 h 808672"/>
                  <a:gd name="connsiteX282" fmla="*/ 1252537 w 1724267"/>
                  <a:gd name="connsiteY282" fmla="*/ 671512 h 808672"/>
                  <a:gd name="connsiteX283" fmla="*/ 1267777 w 1724267"/>
                  <a:gd name="connsiteY283" fmla="*/ 685800 h 808672"/>
                  <a:gd name="connsiteX284" fmla="*/ 1288732 w 1724267"/>
                  <a:gd name="connsiteY284" fmla="*/ 680085 h 808672"/>
                  <a:gd name="connsiteX285" fmla="*/ 1303972 w 1724267"/>
                  <a:gd name="connsiteY285" fmla="*/ 664845 h 808672"/>
                  <a:gd name="connsiteX286" fmla="*/ 1299210 w 1724267"/>
                  <a:gd name="connsiteY286" fmla="*/ 644842 h 808672"/>
                  <a:gd name="connsiteX287" fmla="*/ 1275397 w 1724267"/>
                  <a:gd name="connsiteY287" fmla="*/ 603885 h 808672"/>
                  <a:gd name="connsiteX288" fmla="*/ 1266825 w 1724267"/>
                  <a:gd name="connsiteY288" fmla="*/ 594360 h 808672"/>
                  <a:gd name="connsiteX289" fmla="*/ 1256347 w 1724267"/>
                  <a:gd name="connsiteY289" fmla="*/ 596265 h 808672"/>
                  <a:gd name="connsiteX290" fmla="*/ 1254442 w 1724267"/>
                  <a:gd name="connsiteY290" fmla="*/ 592455 h 808672"/>
                  <a:gd name="connsiteX291" fmla="*/ 350520 w 1724267"/>
                  <a:gd name="connsiteY291" fmla="*/ 567690 h 808672"/>
                  <a:gd name="connsiteX292" fmla="*/ 337185 w 1724267"/>
                  <a:gd name="connsiteY292" fmla="*/ 577215 h 808672"/>
                  <a:gd name="connsiteX293" fmla="*/ 330517 w 1724267"/>
                  <a:gd name="connsiteY293" fmla="*/ 591502 h 808672"/>
                  <a:gd name="connsiteX294" fmla="*/ 336232 w 1724267"/>
                  <a:gd name="connsiteY294" fmla="*/ 602932 h 808672"/>
                  <a:gd name="connsiteX295" fmla="*/ 348615 w 1724267"/>
                  <a:gd name="connsiteY295" fmla="*/ 606742 h 808672"/>
                  <a:gd name="connsiteX296" fmla="*/ 361950 w 1724267"/>
                  <a:gd name="connsiteY296" fmla="*/ 597217 h 808672"/>
                  <a:gd name="connsiteX297" fmla="*/ 368617 w 1724267"/>
                  <a:gd name="connsiteY297" fmla="*/ 582930 h 808672"/>
                  <a:gd name="connsiteX298" fmla="*/ 362902 w 1724267"/>
                  <a:gd name="connsiteY298" fmla="*/ 571500 h 808672"/>
                  <a:gd name="connsiteX299" fmla="*/ 350520 w 1724267"/>
                  <a:gd name="connsiteY299" fmla="*/ 567690 h 808672"/>
                  <a:gd name="connsiteX300" fmla="*/ 343852 w 1724267"/>
                  <a:gd name="connsiteY300" fmla="*/ 559117 h 808672"/>
                  <a:gd name="connsiteX301" fmla="*/ 364807 w 1724267"/>
                  <a:gd name="connsiteY301" fmla="*/ 567690 h 808672"/>
                  <a:gd name="connsiteX302" fmla="*/ 369570 w 1724267"/>
                  <a:gd name="connsiteY302" fmla="*/ 572452 h 808672"/>
                  <a:gd name="connsiteX303" fmla="*/ 373380 w 1724267"/>
                  <a:gd name="connsiteY303" fmla="*/ 578167 h 808672"/>
                  <a:gd name="connsiteX304" fmla="*/ 386715 w 1724267"/>
                  <a:gd name="connsiteY304" fmla="*/ 576262 h 808672"/>
                  <a:gd name="connsiteX305" fmla="*/ 397192 w 1724267"/>
                  <a:gd name="connsiteY305" fmla="*/ 580072 h 808672"/>
                  <a:gd name="connsiteX306" fmla="*/ 400050 w 1724267"/>
                  <a:gd name="connsiteY306" fmla="*/ 584835 h 808672"/>
                  <a:gd name="connsiteX307" fmla="*/ 399097 w 1724267"/>
                  <a:gd name="connsiteY307" fmla="*/ 590550 h 808672"/>
                  <a:gd name="connsiteX308" fmla="*/ 395287 w 1724267"/>
                  <a:gd name="connsiteY308" fmla="*/ 592455 h 808672"/>
                  <a:gd name="connsiteX309" fmla="*/ 391477 w 1724267"/>
                  <a:gd name="connsiteY309" fmla="*/ 591502 h 808672"/>
                  <a:gd name="connsiteX310" fmla="*/ 388620 w 1724267"/>
                  <a:gd name="connsiteY310" fmla="*/ 586740 h 808672"/>
                  <a:gd name="connsiteX311" fmla="*/ 385762 w 1724267"/>
                  <a:gd name="connsiteY311" fmla="*/ 582930 h 808672"/>
                  <a:gd name="connsiteX312" fmla="*/ 381952 w 1724267"/>
                  <a:gd name="connsiteY312" fmla="*/ 581977 h 808672"/>
                  <a:gd name="connsiteX313" fmla="*/ 375285 w 1724267"/>
                  <a:gd name="connsiteY313" fmla="*/ 582930 h 808672"/>
                  <a:gd name="connsiteX314" fmla="*/ 376237 w 1724267"/>
                  <a:gd name="connsiteY314" fmla="*/ 596265 h 808672"/>
                  <a:gd name="connsiteX315" fmla="*/ 370522 w 1724267"/>
                  <a:gd name="connsiteY315" fmla="*/ 607695 h 808672"/>
                  <a:gd name="connsiteX316" fmla="*/ 352425 w 1724267"/>
                  <a:gd name="connsiteY316" fmla="*/ 616267 h 808672"/>
                  <a:gd name="connsiteX317" fmla="*/ 330517 w 1724267"/>
                  <a:gd name="connsiteY317" fmla="*/ 606742 h 808672"/>
                  <a:gd name="connsiteX318" fmla="*/ 325755 w 1724267"/>
                  <a:gd name="connsiteY318" fmla="*/ 601980 h 808672"/>
                  <a:gd name="connsiteX319" fmla="*/ 321945 w 1724267"/>
                  <a:gd name="connsiteY319" fmla="*/ 597217 h 808672"/>
                  <a:gd name="connsiteX320" fmla="*/ 316230 w 1724267"/>
                  <a:gd name="connsiteY320" fmla="*/ 596265 h 808672"/>
                  <a:gd name="connsiteX321" fmla="*/ 312420 w 1724267"/>
                  <a:gd name="connsiteY321" fmla="*/ 598170 h 808672"/>
                  <a:gd name="connsiteX322" fmla="*/ 311467 w 1724267"/>
                  <a:gd name="connsiteY322" fmla="*/ 603885 h 808672"/>
                  <a:gd name="connsiteX323" fmla="*/ 317182 w 1724267"/>
                  <a:gd name="connsiteY323" fmla="*/ 612457 h 808672"/>
                  <a:gd name="connsiteX324" fmla="*/ 330517 w 1724267"/>
                  <a:gd name="connsiteY324" fmla="*/ 627697 h 808672"/>
                  <a:gd name="connsiteX325" fmla="*/ 342900 w 1724267"/>
                  <a:gd name="connsiteY325" fmla="*/ 646747 h 808672"/>
                  <a:gd name="connsiteX326" fmla="*/ 339090 w 1724267"/>
                  <a:gd name="connsiteY326" fmla="*/ 660082 h 808672"/>
                  <a:gd name="connsiteX327" fmla="*/ 319087 w 1724267"/>
                  <a:gd name="connsiteY327" fmla="*/ 666750 h 808672"/>
                  <a:gd name="connsiteX328" fmla="*/ 291465 w 1724267"/>
                  <a:gd name="connsiteY328" fmla="*/ 652462 h 808672"/>
                  <a:gd name="connsiteX329" fmla="*/ 275272 w 1724267"/>
                  <a:gd name="connsiteY329" fmla="*/ 631507 h 808672"/>
                  <a:gd name="connsiteX330" fmla="*/ 276225 w 1724267"/>
                  <a:gd name="connsiteY330" fmla="*/ 614362 h 808672"/>
                  <a:gd name="connsiteX331" fmla="*/ 284797 w 1724267"/>
                  <a:gd name="connsiteY331" fmla="*/ 610552 h 808672"/>
                  <a:gd name="connsiteX332" fmla="*/ 298132 w 1724267"/>
                  <a:gd name="connsiteY332" fmla="*/ 612457 h 808672"/>
                  <a:gd name="connsiteX333" fmla="*/ 295275 w 1724267"/>
                  <a:gd name="connsiteY333" fmla="*/ 603885 h 808672"/>
                  <a:gd name="connsiteX334" fmla="*/ 298132 w 1724267"/>
                  <a:gd name="connsiteY334" fmla="*/ 597217 h 808672"/>
                  <a:gd name="connsiteX335" fmla="*/ 306705 w 1724267"/>
                  <a:gd name="connsiteY335" fmla="*/ 592455 h 808672"/>
                  <a:gd name="connsiteX336" fmla="*/ 320040 w 1724267"/>
                  <a:gd name="connsiteY336" fmla="*/ 591502 h 808672"/>
                  <a:gd name="connsiteX337" fmla="*/ 320040 w 1724267"/>
                  <a:gd name="connsiteY337" fmla="*/ 579120 h 808672"/>
                  <a:gd name="connsiteX338" fmla="*/ 325755 w 1724267"/>
                  <a:gd name="connsiteY338" fmla="*/ 567690 h 808672"/>
                  <a:gd name="connsiteX339" fmla="*/ 343852 w 1724267"/>
                  <a:gd name="connsiteY339" fmla="*/ 559117 h 808672"/>
                  <a:gd name="connsiteX340" fmla="*/ 1368742 w 1724267"/>
                  <a:gd name="connsiteY340" fmla="*/ 548640 h 808672"/>
                  <a:gd name="connsiteX341" fmla="*/ 1383982 w 1724267"/>
                  <a:gd name="connsiteY341" fmla="*/ 561022 h 808672"/>
                  <a:gd name="connsiteX342" fmla="*/ 1397317 w 1724267"/>
                  <a:gd name="connsiteY342" fmla="*/ 579120 h 808672"/>
                  <a:gd name="connsiteX343" fmla="*/ 1409700 w 1724267"/>
                  <a:gd name="connsiteY343" fmla="*/ 590550 h 808672"/>
                  <a:gd name="connsiteX344" fmla="*/ 1420177 w 1724267"/>
                  <a:gd name="connsiteY344" fmla="*/ 587692 h 808672"/>
                  <a:gd name="connsiteX345" fmla="*/ 1423035 w 1724267"/>
                  <a:gd name="connsiteY345" fmla="*/ 590550 h 808672"/>
                  <a:gd name="connsiteX346" fmla="*/ 1392555 w 1724267"/>
                  <a:gd name="connsiteY346" fmla="*/ 614362 h 808672"/>
                  <a:gd name="connsiteX347" fmla="*/ 1389697 w 1724267"/>
                  <a:gd name="connsiteY347" fmla="*/ 611505 h 808672"/>
                  <a:gd name="connsiteX348" fmla="*/ 1395412 w 1724267"/>
                  <a:gd name="connsiteY348" fmla="*/ 601980 h 808672"/>
                  <a:gd name="connsiteX349" fmla="*/ 1387792 w 1724267"/>
                  <a:gd name="connsiteY349" fmla="*/ 587692 h 808672"/>
                  <a:gd name="connsiteX350" fmla="*/ 1372552 w 1724267"/>
                  <a:gd name="connsiteY350" fmla="*/ 567690 h 808672"/>
                  <a:gd name="connsiteX351" fmla="*/ 1363980 w 1724267"/>
                  <a:gd name="connsiteY351" fmla="*/ 560070 h 808672"/>
                  <a:gd name="connsiteX352" fmla="*/ 1355407 w 1724267"/>
                  <a:gd name="connsiteY352" fmla="*/ 562927 h 808672"/>
                  <a:gd name="connsiteX353" fmla="*/ 1348740 w 1724267"/>
                  <a:gd name="connsiteY353" fmla="*/ 571500 h 808672"/>
                  <a:gd name="connsiteX354" fmla="*/ 1344930 w 1724267"/>
                  <a:gd name="connsiteY354" fmla="*/ 584835 h 808672"/>
                  <a:gd name="connsiteX355" fmla="*/ 1362075 w 1724267"/>
                  <a:gd name="connsiteY355" fmla="*/ 607695 h 808672"/>
                  <a:gd name="connsiteX356" fmla="*/ 1374457 w 1724267"/>
                  <a:gd name="connsiteY356" fmla="*/ 619125 h 808672"/>
                  <a:gd name="connsiteX357" fmla="*/ 1384935 w 1724267"/>
                  <a:gd name="connsiteY357" fmla="*/ 616267 h 808672"/>
                  <a:gd name="connsiteX358" fmla="*/ 1387792 w 1724267"/>
                  <a:gd name="connsiteY358" fmla="*/ 619125 h 808672"/>
                  <a:gd name="connsiteX359" fmla="*/ 1353502 w 1724267"/>
                  <a:gd name="connsiteY359" fmla="*/ 643890 h 808672"/>
                  <a:gd name="connsiteX360" fmla="*/ 1350645 w 1724267"/>
                  <a:gd name="connsiteY360" fmla="*/ 641032 h 808672"/>
                  <a:gd name="connsiteX361" fmla="*/ 1356360 w 1724267"/>
                  <a:gd name="connsiteY361" fmla="*/ 631507 h 808672"/>
                  <a:gd name="connsiteX362" fmla="*/ 1348740 w 1724267"/>
                  <a:gd name="connsiteY362" fmla="*/ 617220 h 808672"/>
                  <a:gd name="connsiteX363" fmla="*/ 1336357 w 1724267"/>
                  <a:gd name="connsiteY363" fmla="*/ 601027 h 808672"/>
                  <a:gd name="connsiteX364" fmla="*/ 1325880 w 1724267"/>
                  <a:gd name="connsiteY364" fmla="*/ 591502 h 808672"/>
                  <a:gd name="connsiteX365" fmla="*/ 1315402 w 1724267"/>
                  <a:gd name="connsiteY365" fmla="*/ 594360 h 808672"/>
                  <a:gd name="connsiteX366" fmla="*/ 1312545 w 1724267"/>
                  <a:gd name="connsiteY366" fmla="*/ 591502 h 808672"/>
                  <a:gd name="connsiteX367" fmla="*/ 1321117 w 1724267"/>
                  <a:gd name="connsiteY367" fmla="*/ 583882 h 808672"/>
                  <a:gd name="connsiteX368" fmla="*/ 1325880 w 1724267"/>
                  <a:gd name="connsiteY368" fmla="*/ 576262 h 808672"/>
                  <a:gd name="connsiteX369" fmla="*/ 1331595 w 1724267"/>
                  <a:gd name="connsiteY369" fmla="*/ 571500 h 808672"/>
                  <a:gd name="connsiteX370" fmla="*/ 1339215 w 1724267"/>
                  <a:gd name="connsiteY370" fmla="*/ 581025 h 808672"/>
                  <a:gd name="connsiteX371" fmla="*/ 1343977 w 1724267"/>
                  <a:gd name="connsiteY371" fmla="*/ 564832 h 808672"/>
                  <a:gd name="connsiteX372" fmla="*/ 1353502 w 1724267"/>
                  <a:gd name="connsiteY372" fmla="*/ 553402 h 808672"/>
                  <a:gd name="connsiteX373" fmla="*/ 1368742 w 1724267"/>
                  <a:gd name="connsiteY373" fmla="*/ 548640 h 808672"/>
                  <a:gd name="connsiteX374" fmla="*/ 1408747 w 1724267"/>
                  <a:gd name="connsiteY374" fmla="*/ 501967 h 808672"/>
                  <a:gd name="connsiteX375" fmla="*/ 1441132 w 1724267"/>
                  <a:gd name="connsiteY375" fmla="*/ 535305 h 808672"/>
                  <a:gd name="connsiteX376" fmla="*/ 1454467 w 1724267"/>
                  <a:gd name="connsiteY376" fmla="*/ 544830 h 808672"/>
                  <a:gd name="connsiteX377" fmla="*/ 1464945 w 1724267"/>
                  <a:gd name="connsiteY377" fmla="*/ 541020 h 808672"/>
                  <a:gd name="connsiteX378" fmla="*/ 1467802 w 1724267"/>
                  <a:gd name="connsiteY378" fmla="*/ 543877 h 808672"/>
                  <a:gd name="connsiteX379" fmla="*/ 1439227 w 1724267"/>
                  <a:gd name="connsiteY379" fmla="*/ 571500 h 808672"/>
                  <a:gd name="connsiteX380" fmla="*/ 1436370 w 1724267"/>
                  <a:gd name="connsiteY380" fmla="*/ 568642 h 808672"/>
                  <a:gd name="connsiteX381" fmla="*/ 1440180 w 1724267"/>
                  <a:gd name="connsiteY381" fmla="*/ 559117 h 808672"/>
                  <a:gd name="connsiteX382" fmla="*/ 1430655 w 1724267"/>
                  <a:gd name="connsiteY382" fmla="*/ 545782 h 808672"/>
                  <a:gd name="connsiteX383" fmla="*/ 1416367 w 1724267"/>
                  <a:gd name="connsiteY383" fmla="*/ 530542 h 808672"/>
                  <a:gd name="connsiteX384" fmla="*/ 1404937 w 1724267"/>
                  <a:gd name="connsiteY384" fmla="*/ 521970 h 808672"/>
                  <a:gd name="connsiteX385" fmla="*/ 1395412 w 1724267"/>
                  <a:gd name="connsiteY385" fmla="*/ 525780 h 808672"/>
                  <a:gd name="connsiteX386" fmla="*/ 1392555 w 1724267"/>
                  <a:gd name="connsiteY386" fmla="*/ 522922 h 808672"/>
                  <a:gd name="connsiteX387" fmla="*/ 1394460 w 1724267"/>
                  <a:gd name="connsiteY387" fmla="*/ 521017 h 808672"/>
                  <a:gd name="connsiteX388" fmla="*/ 1400175 w 1724267"/>
                  <a:gd name="connsiteY388" fmla="*/ 514350 h 808672"/>
                  <a:gd name="connsiteX389" fmla="*/ 1403985 w 1724267"/>
                  <a:gd name="connsiteY389" fmla="*/ 506730 h 808672"/>
                  <a:gd name="connsiteX390" fmla="*/ 301942 w 1724267"/>
                  <a:gd name="connsiteY390" fmla="*/ 490537 h 808672"/>
                  <a:gd name="connsiteX391" fmla="*/ 260032 w 1724267"/>
                  <a:gd name="connsiteY391" fmla="*/ 508635 h 808672"/>
                  <a:gd name="connsiteX392" fmla="*/ 281940 w 1724267"/>
                  <a:gd name="connsiteY392" fmla="*/ 531495 h 808672"/>
                  <a:gd name="connsiteX393" fmla="*/ 1394460 w 1724267"/>
                  <a:gd name="connsiteY393" fmla="*/ 487680 h 808672"/>
                  <a:gd name="connsiteX394" fmla="*/ 1400175 w 1724267"/>
                  <a:gd name="connsiteY394" fmla="*/ 490537 h 808672"/>
                  <a:gd name="connsiteX395" fmla="*/ 1403032 w 1724267"/>
                  <a:gd name="connsiteY395" fmla="*/ 496252 h 808672"/>
                  <a:gd name="connsiteX396" fmla="*/ 1400175 w 1724267"/>
                  <a:gd name="connsiteY396" fmla="*/ 501967 h 808672"/>
                  <a:gd name="connsiteX397" fmla="*/ 1394460 w 1724267"/>
                  <a:gd name="connsiteY397" fmla="*/ 503872 h 808672"/>
                  <a:gd name="connsiteX398" fmla="*/ 1387792 w 1724267"/>
                  <a:gd name="connsiteY398" fmla="*/ 501967 h 808672"/>
                  <a:gd name="connsiteX399" fmla="*/ 1385887 w 1724267"/>
                  <a:gd name="connsiteY399" fmla="*/ 496252 h 808672"/>
                  <a:gd name="connsiteX400" fmla="*/ 1388745 w 1724267"/>
                  <a:gd name="connsiteY400" fmla="*/ 490537 h 808672"/>
                  <a:gd name="connsiteX401" fmla="*/ 1394460 w 1724267"/>
                  <a:gd name="connsiteY401" fmla="*/ 487680 h 808672"/>
                  <a:gd name="connsiteX402" fmla="*/ 309562 w 1724267"/>
                  <a:gd name="connsiteY402" fmla="*/ 480060 h 808672"/>
                  <a:gd name="connsiteX403" fmla="*/ 319087 w 1724267"/>
                  <a:gd name="connsiteY403" fmla="*/ 489585 h 808672"/>
                  <a:gd name="connsiteX404" fmla="*/ 280035 w 1724267"/>
                  <a:gd name="connsiteY404" fmla="*/ 569595 h 808672"/>
                  <a:gd name="connsiteX405" fmla="*/ 278130 w 1724267"/>
                  <a:gd name="connsiteY405" fmla="*/ 578167 h 808672"/>
                  <a:gd name="connsiteX406" fmla="*/ 281940 w 1724267"/>
                  <a:gd name="connsiteY406" fmla="*/ 586740 h 808672"/>
                  <a:gd name="connsiteX407" fmla="*/ 278130 w 1724267"/>
                  <a:gd name="connsiteY407" fmla="*/ 589597 h 808672"/>
                  <a:gd name="connsiteX408" fmla="*/ 250507 w 1724267"/>
                  <a:gd name="connsiteY408" fmla="*/ 561022 h 808672"/>
                  <a:gd name="connsiteX409" fmla="*/ 254317 w 1724267"/>
                  <a:gd name="connsiteY409" fmla="*/ 558165 h 808672"/>
                  <a:gd name="connsiteX410" fmla="*/ 255270 w 1724267"/>
                  <a:gd name="connsiteY410" fmla="*/ 559117 h 808672"/>
                  <a:gd name="connsiteX411" fmla="*/ 260985 w 1724267"/>
                  <a:gd name="connsiteY411" fmla="*/ 562927 h 808672"/>
                  <a:gd name="connsiteX412" fmla="*/ 265747 w 1724267"/>
                  <a:gd name="connsiteY412" fmla="*/ 561022 h 808672"/>
                  <a:gd name="connsiteX413" fmla="*/ 267652 w 1724267"/>
                  <a:gd name="connsiteY413" fmla="*/ 559117 h 808672"/>
                  <a:gd name="connsiteX414" fmla="*/ 269557 w 1724267"/>
                  <a:gd name="connsiteY414" fmla="*/ 556260 h 808672"/>
                  <a:gd name="connsiteX415" fmla="*/ 279082 w 1724267"/>
                  <a:gd name="connsiteY415" fmla="*/ 537210 h 808672"/>
                  <a:gd name="connsiteX416" fmla="*/ 254317 w 1724267"/>
                  <a:gd name="connsiteY416" fmla="*/ 511492 h 808672"/>
                  <a:gd name="connsiteX417" fmla="*/ 237172 w 1724267"/>
                  <a:gd name="connsiteY417" fmla="*/ 519112 h 808672"/>
                  <a:gd name="connsiteX418" fmla="*/ 234315 w 1724267"/>
                  <a:gd name="connsiteY418" fmla="*/ 520065 h 808672"/>
                  <a:gd name="connsiteX419" fmla="*/ 232410 w 1724267"/>
                  <a:gd name="connsiteY419" fmla="*/ 521970 h 808672"/>
                  <a:gd name="connsiteX420" fmla="*/ 229552 w 1724267"/>
                  <a:gd name="connsiteY420" fmla="*/ 527685 h 808672"/>
                  <a:gd name="connsiteX421" fmla="*/ 233362 w 1724267"/>
                  <a:gd name="connsiteY421" fmla="*/ 537210 h 808672"/>
                  <a:gd name="connsiteX422" fmla="*/ 230505 w 1724267"/>
                  <a:gd name="connsiteY422" fmla="*/ 540067 h 808672"/>
                  <a:gd name="connsiteX423" fmla="*/ 204787 w 1724267"/>
                  <a:gd name="connsiteY423" fmla="*/ 514350 h 808672"/>
                  <a:gd name="connsiteX424" fmla="*/ 208597 w 1724267"/>
                  <a:gd name="connsiteY424" fmla="*/ 511492 h 808672"/>
                  <a:gd name="connsiteX425" fmla="*/ 217170 w 1724267"/>
                  <a:gd name="connsiteY425" fmla="*/ 515302 h 808672"/>
                  <a:gd name="connsiteX426" fmla="*/ 226695 w 1724267"/>
                  <a:gd name="connsiteY426" fmla="*/ 514350 h 808672"/>
                  <a:gd name="connsiteX427" fmla="*/ 1475422 w 1724267"/>
                  <a:gd name="connsiteY427" fmla="*/ 425767 h 808672"/>
                  <a:gd name="connsiteX428" fmla="*/ 1478280 w 1724267"/>
                  <a:gd name="connsiteY428" fmla="*/ 428625 h 808672"/>
                  <a:gd name="connsiteX429" fmla="*/ 1476375 w 1724267"/>
                  <a:gd name="connsiteY429" fmla="*/ 438150 h 808672"/>
                  <a:gd name="connsiteX430" fmla="*/ 1479232 w 1724267"/>
                  <a:gd name="connsiteY430" fmla="*/ 447675 h 808672"/>
                  <a:gd name="connsiteX431" fmla="*/ 1508760 w 1724267"/>
                  <a:gd name="connsiteY431" fmla="*/ 498157 h 808672"/>
                  <a:gd name="connsiteX432" fmla="*/ 1503045 w 1724267"/>
                  <a:gd name="connsiteY432" fmla="*/ 505777 h 808672"/>
                  <a:gd name="connsiteX433" fmla="*/ 1444942 w 1724267"/>
                  <a:gd name="connsiteY433" fmla="*/ 485775 h 808672"/>
                  <a:gd name="connsiteX434" fmla="*/ 1435417 w 1724267"/>
                  <a:gd name="connsiteY434" fmla="*/ 484822 h 808672"/>
                  <a:gd name="connsiteX435" fmla="*/ 1428750 w 1724267"/>
                  <a:gd name="connsiteY435" fmla="*/ 488632 h 808672"/>
                  <a:gd name="connsiteX436" fmla="*/ 1425892 w 1724267"/>
                  <a:gd name="connsiteY436" fmla="*/ 485775 h 808672"/>
                  <a:gd name="connsiteX437" fmla="*/ 1447800 w 1724267"/>
                  <a:gd name="connsiteY437" fmla="*/ 459105 h 808672"/>
                  <a:gd name="connsiteX438" fmla="*/ 1450657 w 1724267"/>
                  <a:gd name="connsiteY438" fmla="*/ 461962 h 808672"/>
                  <a:gd name="connsiteX439" fmla="*/ 1447800 w 1724267"/>
                  <a:gd name="connsiteY439" fmla="*/ 468630 h 808672"/>
                  <a:gd name="connsiteX440" fmla="*/ 1449705 w 1724267"/>
                  <a:gd name="connsiteY440" fmla="*/ 473392 h 808672"/>
                  <a:gd name="connsiteX441" fmla="*/ 1451610 w 1724267"/>
                  <a:gd name="connsiteY441" fmla="*/ 474345 h 808672"/>
                  <a:gd name="connsiteX442" fmla="*/ 1454467 w 1724267"/>
                  <a:gd name="connsiteY442" fmla="*/ 475297 h 808672"/>
                  <a:gd name="connsiteX443" fmla="*/ 1496377 w 1724267"/>
                  <a:gd name="connsiteY443" fmla="*/ 490537 h 808672"/>
                  <a:gd name="connsiteX444" fmla="*/ 1476375 w 1724267"/>
                  <a:gd name="connsiteY444" fmla="*/ 456247 h 808672"/>
                  <a:gd name="connsiteX445" fmla="*/ 1474470 w 1724267"/>
                  <a:gd name="connsiteY445" fmla="*/ 452437 h 808672"/>
                  <a:gd name="connsiteX446" fmla="*/ 1472565 w 1724267"/>
                  <a:gd name="connsiteY446" fmla="*/ 449580 h 808672"/>
                  <a:gd name="connsiteX447" fmla="*/ 1466850 w 1724267"/>
                  <a:gd name="connsiteY447" fmla="*/ 447675 h 808672"/>
                  <a:gd name="connsiteX448" fmla="*/ 1460182 w 1724267"/>
                  <a:gd name="connsiteY448" fmla="*/ 451485 h 808672"/>
                  <a:gd name="connsiteX449" fmla="*/ 1457325 w 1724267"/>
                  <a:gd name="connsiteY449" fmla="*/ 448627 h 808672"/>
                  <a:gd name="connsiteX450" fmla="*/ 188595 w 1724267"/>
                  <a:gd name="connsiteY450" fmla="*/ 384810 h 808672"/>
                  <a:gd name="connsiteX451" fmla="*/ 189548 w 1724267"/>
                  <a:gd name="connsiteY451" fmla="*/ 386715 h 808672"/>
                  <a:gd name="connsiteX452" fmla="*/ 195263 w 1724267"/>
                  <a:gd name="connsiteY452" fmla="*/ 394335 h 808672"/>
                  <a:gd name="connsiteX453" fmla="*/ 201930 w 1724267"/>
                  <a:gd name="connsiteY453" fmla="*/ 400050 h 808672"/>
                  <a:gd name="connsiteX454" fmla="*/ 205740 w 1724267"/>
                  <a:gd name="connsiteY454" fmla="*/ 405765 h 808672"/>
                  <a:gd name="connsiteX455" fmla="*/ 166688 w 1724267"/>
                  <a:gd name="connsiteY455" fmla="*/ 431482 h 808672"/>
                  <a:gd name="connsiteX456" fmla="*/ 154305 w 1724267"/>
                  <a:gd name="connsiteY456" fmla="*/ 442912 h 808672"/>
                  <a:gd name="connsiteX457" fmla="*/ 156210 w 1724267"/>
                  <a:gd name="connsiteY457" fmla="*/ 453390 h 808672"/>
                  <a:gd name="connsiteX458" fmla="*/ 152400 w 1724267"/>
                  <a:gd name="connsiteY458" fmla="*/ 455295 h 808672"/>
                  <a:gd name="connsiteX459" fmla="*/ 131445 w 1724267"/>
                  <a:gd name="connsiteY459" fmla="*/ 421957 h 808672"/>
                  <a:gd name="connsiteX460" fmla="*/ 135255 w 1724267"/>
                  <a:gd name="connsiteY460" fmla="*/ 420052 h 808672"/>
                  <a:gd name="connsiteX461" fmla="*/ 143828 w 1724267"/>
                  <a:gd name="connsiteY461" fmla="*/ 425767 h 808672"/>
                  <a:gd name="connsiteX462" fmla="*/ 159068 w 1724267"/>
                  <a:gd name="connsiteY462" fmla="*/ 419100 h 808672"/>
                  <a:gd name="connsiteX463" fmla="*/ 176213 w 1724267"/>
                  <a:gd name="connsiteY463" fmla="*/ 407670 h 808672"/>
                  <a:gd name="connsiteX464" fmla="*/ 186690 w 1724267"/>
                  <a:gd name="connsiteY464" fmla="*/ 397192 h 808672"/>
                  <a:gd name="connsiteX465" fmla="*/ 184785 w 1724267"/>
                  <a:gd name="connsiteY465" fmla="*/ 386715 h 808672"/>
                  <a:gd name="connsiteX466" fmla="*/ 1514475 w 1724267"/>
                  <a:gd name="connsiteY466" fmla="*/ 381952 h 808672"/>
                  <a:gd name="connsiteX467" fmla="*/ 1504950 w 1724267"/>
                  <a:gd name="connsiteY467" fmla="*/ 388620 h 808672"/>
                  <a:gd name="connsiteX468" fmla="*/ 1503045 w 1724267"/>
                  <a:gd name="connsiteY468" fmla="*/ 400050 h 808672"/>
                  <a:gd name="connsiteX469" fmla="*/ 1510665 w 1724267"/>
                  <a:gd name="connsiteY469" fmla="*/ 411480 h 808672"/>
                  <a:gd name="connsiteX470" fmla="*/ 1527810 w 1724267"/>
                  <a:gd name="connsiteY470" fmla="*/ 385762 h 808672"/>
                  <a:gd name="connsiteX471" fmla="*/ 1514475 w 1724267"/>
                  <a:gd name="connsiteY471" fmla="*/ 381952 h 808672"/>
                  <a:gd name="connsiteX472" fmla="*/ 215265 w 1724267"/>
                  <a:gd name="connsiteY472" fmla="*/ 381952 h 808672"/>
                  <a:gd name="connsiteX473" fmla="*/ 220980 w 1724267"/>
                  <a:gd name="connsiteY473" fmla="*/ 385762 h 808672"/>
                  <a:gd name="connsiteX474" fmla="*/ 221933 w 1724267"/>
                  <a:gd name="connsiteY474" fmla="*/ 392430 h 808672"/>
                  <a:gd name="connsiteX475" fmla="*/ 218123 w 1724267"/>
                  <a:gd name="connsiteY475" fmla="*/ 398145 h 808672"/>
                  <a:gd name="connsiteX476" fmla="*/ 211455 w 1724267"/>
                  <a:gd name="connsiteY476" fmla="*/ 399097 h 808672"/>
                  <a:gd name="connsiteX477" fmla="*/ 205740 w 1724267"/>
                  <a:gd name="connsiteY477" fmla="*/ 395287 h 808672"/>
                  <a:gd name="connsiteX478" fmla="*/ 204788 w 1724267"/>
                  <a:gd name="connsiteY478" fmla="*/ 388620 h 808672"/>
                  <a:gd name="connsiteX479" fmla="*/ 208598 w 1724267"/>
                  <a:gd name="connsiteY479" fmla="*/ 382905 h 808672"/>
                  <a:gd name="connsiteX480" fmla="*/ 215265 w 1724267"/>
                  <a:gd name="connsiteY480" fmla="*/ 381952 h 808672"/>
                  <a:gd name="connsiteX481" fmla="*/ 1518285 w 1724267"/>
                  <a:gd name="connsiteY481" fmla="*/ 371475 h 808672"/>
                  <a:gd name="connsiteX482" fmla="*/ 1541145 w 1724267"/>
                  <a:gd name="connsiteY482" fmla="*/ 376237 h 808672"/>
                  <a:gd name="connsiteX483" fmla="*/ 1516380 w 1724267"/>
                  <a:gd name="connsiteY483" fmla="*/ 414337 h 808672"/>
                  <a:gd name="connsiteX484" fmla="*/ 1518285 w 1724267"/>
                  <a:gd name="connsiteY484" fmla="*/ 415290 h 808672"/>
                  <a:gd name="connsiteX485" fmla="*/ 1521142 w 1724267"/>
                  <a:gd name="connsiteY485" fmla="*/ 417195 h 808672"/>
                  <a:gd name="connsiteX486" fmla="*/ 1544955 w 1724267"/>
                  <a:gd name="connsiteY486" fmla="*/ 425767 h 808672"/>
                  <a:gd name="connsiteX487" fmla="*/ 1561147 w 1724267"/>
                  <a:gd name="connsiteY487" fmla="*/ 417195 h 808672"/>
                  <a:gd name="connsiteX488" fmla="*/ 1564005 w 1724267"/>
                  <a:gd name="connsiteY488" fmla="*/ 405765 h 808672"/>
                  <a:gd name="connsiteX489" fmla="*/ 1558290 w 1724267"/>
                  <a:gd name="connsiteY489" fmla="*/ 393382 h 808672"/>
                  <a:gd name="connsiteX490" fmla="*/ 1563052 w 1724267"/>
                  <a:gd name="connsiteY490" fmla="*/ 390525 h 808672"/>
                  <a:gd name="connsiteX491" fmla="*/ 1567815 w 1724267"/>
                  <a:gd name="connsiteY491" fmla="*/ 408622 h 808672"/>
                  <a:gd name="connsiteX492" fmla="*/ 1563052 w 1724267"/>
                  <a:gd name="connsiteY492" fmla="*/ 424815 h 808672"/>
                  <a:gd name="connsiteX493" fmla="*/ 1540192 w 1724267"/>
                  <a:gd name="connsiteY493" fmla="*/ 440055 h 808672"/>
                  <a:gd name="connsiteX494" fmla="*/ 1512570 w 1724267"/>
                  <a:gd name="connsiteY494" fmla="*/ 433387 h 808672"/>
                  <a:gd name="connsiteX495" fmla="*/ 1495425 w 1724267"/>
                  <a:gd name="connsiteY495" fmla="*/ 410527 h 808672"/>
                  <a:gd name="connsiteX496" fmla="*/ 1500187 w 1724267"/>
                  <a:gd name="connsiteY496" fmla="*/ 384810 h 808672"/>
                  <a:gd name="connsiteX497" fmla="*/ 1518285 w 1724267"/>
                  <a:gd name="connsiteY497" fmla="*/ 371475 h 808672"/>
                  <a:gd name="connsiteX498" fmla="*/ 152400 w 1724267"/>
                  <a:gd name="connsiteY498" fmla="*/ 333375 h 808672"/>
                  <a:gd name="connsiteX499" fmla="*/ 139065 w 1724267"/>
                  <a:gd name="connsiteY499" fmla="*/ 335280 h 808672"/>
                  <a:gd name="connsiteX500" fmla="*/ 153353 w 1724267"/>
                  <a:gd name="connsiteY500" fmla="*/ 362902 h 808672"/>
                  <a:gd name="connsiteX501" fmla="*/ 162878 w 1724267"/>
                  <a:gd name="connsiteY501" fmla="*/ 353377 h 808672"/>
                  <a:gd name="connsiteX502" fmla="*/ 161925 w 1724267"/>
                  <a:gd name="connsiteY502" fmla="*/ 340995 h 808672"/>
                  <a:gd name="connsiteX503" fmla="*/ 152400 w 1724267"/>
                  <a:gd name="connsiteY503" fmla="*/ 333375 h 808672"/>
                  <a:gd name="connsiteX504" fmla="*/ 146685 w 1724267"/>
                  <a:gd name="connsiteY504" fmla="*/ 320992 h 808672"/>
                  <a:gd name="connsiteX505" fmla="*/ 166688 w 1724267"/>
                  <a:gd name="connsiteY505" fmla="*/ 338137 h 808672"/>
                  <a:gd name="connsiteX506" fmla="*/ 169545 w 1724267"/>
                  <a:gd name="connsiteY506" fmla="*/ 360997 h 808672"/>
                  <a:gd name="connsiteX507" fmla="*/ 154305 w 1724267"/>
                  <a:gd name="connsiteY507" fmla="*/ 378142 h 808672"/>
                  <a:gd name="connsiteX508" fmla="*/ 132398 w 1724267"/>
                  <a:gd name="connsiteY508" fmla="*/ 338137 h 808672"/>
                  <a:gd name="connsiteX509" fmla="*/ 130493 w 1724267"/>
                  <a:gd name="connsiteY509" fmla="*/ 339090 h 808672"/>
                  <a:gd name="connsiteX510" fmla="*/ 127635 w 1724267"/>
                  <a:gd name="connsiteY510" fmla="*/ 340042 h 808672"/>
                  <a:gd name="connsiteX511" fmla="*/ 108585 w 1724267"/>
                  <a:gd name="connsiteY511" fmla="*/ 356235 h 808672"/>
                  <a:gd name="connsiteX512" fmla="*/ 108585 w 1724267"/>
                  <a:gd name="connsiteY512" fmla="*/ 374332 h 808672"/>
                  <a:gd name="connsiteX513" fmla="*/ 117158 w 1724267"/>
                  <a:gd name="connsiteY513" fmla="*/ 382905 h 808672"/>
                  <a:gd name="connsiteX514" fmla="*/ 131445 w 1724267"/>
                  <a:gd name="connsiteY514" fmla="*/ 385762 h 808672"/>
                  <a:gd name="connsiteX515" fmla="*/ 131445 w 1724267"/>
                  <a:gd name="connsiteY515" fmla="*/ 391477 h 808672"/>
                  <a:gd name="connsiteX516" fmla="*/ 113348 w 1724267"/>
                  <a:gd name="connsiteY516" fmla="*/ 387667 h 808672"/>
                  <a:gd name="connsiteX517" fmla="*/ 101918 w 1724267"/>
                  <a:gd name="connsiteY517" fmla="*/ 375285 h 808672"/>
                  <a:gd name="connsiteX518" fmla="*/ 99060 w 1724267"/>
                  <a:gd name="connsiteY518" fmla="*/ 347662 h 808672"/>
                  <a:gd name="connsiteX519" fmla="*/ 118110 w 1724267"/>
                  <a:gd name="connsiteY519" fmla="*/ 325755 h 808672"/>
                  <a:gd name="connsiteX520" fmla="*/ 146685 w 1724267"/>
                  <a:gd name="connsiteY520" fmla="*/ 320992 h 808672"/>
                  <a:gd name="connsiteX521" fmla="*/ 1555432 w 1724267"/>
                  <a:gd name="connsiteY521" fmla="*/ 291465 h 808672"/>
                  <a:gd name="connsiteX522" fmla="*/ 1561147 w 1724267"/>
                  <a:gd name="connsiteY522" fmla="*/ 291465 h 808672"/>
                  <a:gd name="connsiteX523" fmla="*/ 1564957 w 1724267"/>
                  <a:gd name="connsiteY523" fmla="*/ 296227 h 808672"/>
                  <a:gd name="connsiteX524" fmla="*/ 1564005 w 1724267"/>
                  <a:gd name="connsiteY524" fmla="*/ 302895 h 808672"/>
                  <a:gd name="connsiteX525" fmla="*/ 1559242 w 1724267"/>
                  <a:gd name="connsiteY525" fmla="*/ 307657 h 808672"/>
                  <a:gd name="connsiteX526" fmla="*/ 1554480 w 1724267"/>
                  <a:gd name="connsiteY526" fmla="*/ 311467 h 808672"/>
                  <a:gd name="connsiteX527" fmla="*/ 1553527 w 1724267"/>
                  <a:gd name="connsiteY527" fmla="*/ 317182 h 808672"/>
                  <a:gd name="connsiteX528" fmla="*/ 1555432 w 1724267"/>
                  <a:gd name="connsiteY528" fmla="*/ 326707 h 808672"/>
                  <a:gd name="connsiteX529" fmla="*/ 1581150 w 1724267"/>
                  <a:gd name="connsiteY529" fmla="*/ 340042 h 808672"/>
                  <a:gd name="connsiteX530" fmla="*/ 1596390 w 1724267"/>
                  <a:gd name="connsiteY530" fmla="*/ 345757 h 808672"/>
                  <a:gd name="connsiteX531" fmla="*/ 1604962 w 1724267"/>
                  <a:gd name="connsiteY531" fmla="*/ 339090 h 808672"/>
                  <a:gd name="connsiteX532" fmla="*/ 1608772 w 1724267"/>
                  <a:gd name="connsiteY532" fmla="*/ 340995 h 808672"/>
                  <a:gd name="connsiteX533" fmla="*/ 1590675 w 1724267"/>
                  <a:gd name="connsiteY533" fmla="*/ 376237 h 808672"/>
                  <a:gd name="connsiteX534" fmla="*/ 1586865 w 1724267"/>
                  <a:gd name="connsiteY534" fmla="*/ 374332 h 808672"/>
                  <a:gd name="connsiteX535" fmla="*/ 1587817 w 1724267"/>
                  <a:gd name="connsiteY535" fmla="*/ 363855 h 808672"/>
                  <a:gd name="connsiteX536" fmla="*/ 1574482 w 1724267"/>
                  <a:gd name="connsiteY536" fmla="*/ 354330 h 808672"/>
                  <a:gd name="connsiteX537" fmla="*/ 1556385 w 1724267"/>
                  <a:gd name="connsiteY537" fmla="*/ 344805 h 808672"/>
                  <a:gd name="connsiteX538" fmla="*/ 1542097 w 1724267"/>
                  <a:gd name="connsiteY538" fmla="*/ 340042 h 808672"/>
                  <a:gd name="connsiteX539" fmla="*/ 1533525 w 1724267"/>
                  <a:gd name="connsiteY539" fmla="*/ 346710 h 808672"/>
                  <a:gd name="connsiteX540" fmla="*/ 1529715 w 1724267"/>
                  <a:gd name="connsiteY540" fmla="*/ 344805 h 808672"/>
                  <a:gd name="connsiteX541" fmla="*/ 1534477 w 1724267"/>
                  <a:gd name="connsiteY541" fmla="*/ 333375 h 808672"/>
                  <a:gd name="connsiteX542" fmla="*/ 1536382 w 1724267"/>
                  <a:gd name="connsiteY542" fmla="*/ 325755 h 808672"/>
                  <a:gd name="connsiteX543" fmla="*/ 1540192 w 1724267"/>
                  <a:gd name="connsiteY543" fmla="*/ 319087 h 808672"/>
                  <a:gd name="connsiteX544" fmla="*/ 1549717 w 1724267"/>
                  <a:gd name="connsiteY544" fmla="*/ 323850 h 808672"/>
                  <a:gd name="connsiteX545" fmla="*/ 1547812 w 1724267"/>
                  <a:gd name="connsiteY545" fmla="*/ 309562 h 808672"/>
                  <a:gd name="connsiteX546" fmla="*/ 1550670 w 1724267"/>
                  <a:gd name="connsiteY546" fmla="*/ 297180 h 808672"/>
                  <a:gd name="connsiteX547" fmla="*/ 1555432 w 1724267"/>
                  <a:gd name="connsiteY547" fmla="*/ 291465 h 808672"/>
                  <a:gd name="connsiteX548" fmla="*/ 100965 w 1724267"/>
                  <a:gd name="connsiteY548" fmla="*/ 240030 h 808672"/>
                  <a:gd name="connsiteX549" fmla="*/ 66675 w 1724267"/>
                  <a:gd name="connsiteY549" fmla="*/ 255270 h 808672"/>
                  <a:gd name="connsiteX550" fmla="*/ 62865 w 1724267"/>
                  <a:gd name="connsiteY550" fmla="*/ 267652 h 808672"/>
                  <a:gd name="connsiteX551" fmla="*/ 64770 w 1724267"/>
                  <a:gd name="connsiteY551" fmla="*/ 278130 h 808672"/>
                  <a:gd name="connsiteX552" fmla="*/ 78105 w 1724267"/>
                  <a:gd name="connsiteY552" fmla="*/ 289560 h 808672"/>
                  <a:gd name="connsiteX553" fmla="*/ 100013 w 1724267"/>
                  <a:gd name="connsiteY553" fmla="*/ 285750 h 808672"/>
                  <a:gd name="connsiteX554" fmla="*/ 118110 w 1724267"/>
                  <a:gd name="connsiteY554" fmla="*/ 272415 h 808672"/>
                  <a:gd name="connsiteX555" fmla="*/ 119063 w 1724267"/>
                  <a:gd name="connsiteY555" fmla="*/ 255270 h 808672"/>
                  <a:gd name="connsiteX556" fmla="*/ 112395 w 1724267"/>
                  <a:gd name="connsiteY556" fmla="*/ 246697 h 808672"/>
                  <a:gd name="connsiteX557" fmla="*/ 100965 w 1724267"/>
                  <a:gd name="connsiteY557" fmla="*/ 240030 h 808672"/>
                  <a:gd name="connsiteX558" fmla="*/ 1584007 w 1724267"/>
                  <a:gd name="connsiteY558" fmla="*/ 216217 h 808672"/>
                  <a:gd name="connsiteX559" fmla="*/ 1605915 w 1724267"/>
                  <a:gd name="connsiteY559" fmla="*/ 220980 h 808672"/>
                  <a:gd name="connsiteX560" fmla="*/ 1604962 w 1724267"/>
                  <a:gd name="connsiteY560" fmla="*/ 224790 h 808672"/>
                  <a:gd name="connsiteX561" fmla="*/ 1587817 w 1724267"/>
                  <a:gd name="connsiteY561" fmla="*/ 229552 h 808672"/>
                  <a:gd name="connsiteX562" fmla="*/ 1577340 w 1724267"/>
                  <a:gd name="connsiteY562" fmla="*/ 240982 h 808672"/>
                  <a:gd name="connsiteX563" fmla="*/ 1576387 w 1724267"/>
                  <a:gd name="connsiteY563" fmla="*/ 251460 h 808672"/>
                  <a:gd name="connsiteX564" fmla="*/ 1582102 w 1724267"/>
                  <a:gd name="connsiteY564" fmla="*/ 258127 h 808672"/>
                  <a:gd name="connsiteX565" fmla="*/ 1599247 w 1724267"/>
                  <a:gd name="connsiteY565" fmla="*/ 247650 h 808672"/>
                  <a:gd name="connsiteX566" fmla="*/ 1601152 w 1724267"/>
                  <a:gd name="connsiteY566" fmla="*/ 245745 h 808672"/>
                  <a:gd name="connsiteX567" fmla="*/ 1632585 w 1724267"/>
                  <a:gd name="connsiteY567" fmla="*/ 226695 h 808672"/>
                  <a:gd name="connsiteX568" fmla="*/ 1644967 w 1724267"/>
                  <a:gd name="connsiteY568" fmla="*/ 240982 h 808672"/>
                  <a:gd name="connsiteX569" fmla="*/ 1643062 w 1724267"/>
                  <a:gd name="connsiteY569" fmla="*/ 262890 h 808672"/>
                  <a:gd name="connsiteX570" fmla="*/ 1636395 w 1724267"/>
                  <a:gd name="connsiteY570" fmla="*/ 273367 h 808672"/>
                  <a:gd name="connsiteX571" fmla="*/ 1625917 w 1724267"/>
                  <a:gd name="connsiteY571" fmla="*/ 281940 h 808672"/>
                  <a:gd name="connsiteX572" fmla="*/ 1633537 w 1724267"/>
                  <a:gd name="connsiteY572" fmla="*/ 287655 h 808672"/>
                  <a:gd name="connsiteX573" fmla="*/ 1631632 w 1724267"/>
                  <a:gd name="connsiteY573" fmla="*/ 292417 h 808672"/>
                  <a:gd name="connsiteX574" fmla="*/ 1604962 w 1724267"/>
                  <a:gd name="connsiteY574" fmla="*/ 285750 h 808672"/>
                  <a:gd name="connsiteX575" fmla="*/ 1605915 w 1724267"/>
                  <a:gd name="connsiteY575" fmla="*/ 280987 h 808672"/>
                  <a:gd name="connsiteX576" fmla="*/ 1624965 w 1724267"/>
                  <a:gd name="connsiteY576" fmla="*/ 277177 h 808672"/>
                  <a:gd name="connsiteX577" fmla="*/ 1638300 w 1724267"/>
                  <a:gd name="connsiteY577" fmla="*/ 261937 h 808672"/>
                  <a:gd name="connsiteX578" fmla="*/ 1639252 w 1724267"/>
                  <a:gd name="connsiteY578" fmla="*/ 249555 h 808672"/>
                  <a:gd name="connsiteX579" fmla="*/ 1632585 w 1724267"/>
                  <a:gd name="connsiteY579" fmla="*/ 241935 h 808672"/>
                  <a:gd name="connsiteX580" fmla="*/ 1615440 w 1724267"/>
                  <a:gd name="connsiteY580" fmla="*/ 252412 h 808672"/>
                  <a:gd name="connsiteX581" fmla="*/ 1611630 w 1724267"/>
                  <a:gd name="connsiteY581" fmla="*/ 256222 h 808672"/>
                  <a:gd name="connsiteX582" fmla="*/ 1594485 w 1724267"/>
                  <a:gd name="connsiteY582" fmla="*/ 272415 h 808672"/>
                  <a:gd name="connsiteX583" fmla="*/ 1581150 w 1724267"/>
                  <a:gd name="connsiteY583" fmla="*/ 272415 h 808672"/>
                  <a:gd name="connsiteX584" fmla="*/ 1570672 w 1724267"/>
                  <a:gd name="connsiteY584" fmla="*/ 260032 h 808672"/>
                  <a:gd name="connsiteX585" fmla="*/ 1572577 w 1724267"/>
                  <a:gd name="connsiteY585" fmla="*/ 240982 h 808672"/>
                  <a:gd name="connsiteX586" fmla="*/ 1578292 w 1724267"/>
                  <a:gd name="connsiteY586" fmla="*/ 231457 h 808672"/>
                  <a:gd name="connsiteX587" fmla="*/ 1586865 w 1724267"/>
                  <a:gd name="connsiteY587" fmla="*/ 222885 h 808672"/>
                  <a:gd name="connsiteX588" fmla="*/ 1583055 w 1724267"/>
                  <a:gd name="connsiteY588" fmla="*/ 220027 h 808672"/>
                  <a:gd name="connsiteX589" fmla="*/ 134303 w 1724267"/>
                  <a:gd name="connsiteY589" fmla="*/ 198120 h 808672"/>
                  <a:gd name="connsiteX590" fmla="*/ 135255 w 1724267"/>
                  <a:gd name="connsiteY590" fmla="*/ 199072 h 808672"/>
                  <a:gd name="connsiteX591" fmla="*/ 140018 w 1724267"/>
                  <a:gd name="connsiteY591" fmla="*/ 207645 h 808672"/>
                  <a:gd name="connsiteX592" fmla="*/ 145733 w 1724267"/>
                  <a:gd name="connsiteY592" fmla="*/ 214312 h 808672"/>
                  <a:gd name="connsiteX593" fmla="*/ 148590 w 1724267"/>
                  <a:gd name="connsiteY593" fmla="*/ 220980 h 808672"/>
                  <a:gd name="connsiteX594" fmla="*/ 110490 w 1724267"/>
                  <a:gd name="connsiteY594" fmla="*/ 237172 h 808672"/>
                  <a:gd name="connsiteX595" fmla="*/ 121920 w 1724267"/>
                  <a:gd name="connsiteY595" fmla="*/ 244792 h 808672"/>
                  <a:gd name="connsiteX596" fmla="*/ 129540 w 1724267"/>
                  <a:gd name="connsiteY596" fmla="*/ 256222 h 808672"/>
                  <a:gd name="connsiteX597" fmla="*/ 129540 w 1724267"/>
                  <a:gd name="connsiteY597" fmla="*/ 280987 h 808672"/>
                  <a:gd name="connsiteX598" fmla="*/ 108585 w 1724267"/>
                  <a:gd name="connsiteY598" fmla="*/ 299085 h 808672"/>
                  <a:gd name="connsiteX599" fmla="*/ 80963 w 1724267"/>
                  <a:gd name="connsiteY599" fmla="*/ 300990 h 808672"/>
                  <a:gd name="connsiteX600" fmla="*/ 62865 w 1724267"/>
                  <a:gd name="connsiteY600" fmla="*/ 283845 h 808672"/>
                  <a:gd name="connsiteX601" fmla="*/ 60008 w 1724267"/>
                  <a:gd name="connsiteY601" fmla="*/ 270510 h 808672"/>
                  <a:gd name="connsiteX602" fmla="*/ 61913 w 1724267"/>
                  <a:gd name="connsiteY602" fmla="*/ 257175 h 808672"/>
                  <a:gd name="connsiteX603" fmla="*/ 50483 w 1724267"/>
                  <a:gd name="connsiteY603" fmla="*/ 258127 h 808672"/>
                  <a:gd name="connsiteX604" fmla="*/ 46673 w 1724267"/>
                  <a:gd name="connsiteY604" fmla="*/ 248602 h 808672"/>
                  <a:gd name="connsiteX605" fmla="*/ 116205 w 1724267"/>
                  <a:gd name="connsiteY605" fmla="*/ 219075 h 808672"/>
                  <a:gd name="connsiteX606" fmla="*/ 130493 w 1724267"/>
                  <a:gd name="connsiteY606" fmla="*/ 210502 h 808672"/>
                  <a:gd name="connsiteX607" fmla="*/ 130493 w 1724267"/>
                  <a:gd name="connsiteY607" fmla="*/ 200025 h 808672"/>
                  <a:gd name="connsiteX608" fmla="*/ 1602105 w 1724267"/>
                  <a:gd name="connsiteY608" fmla="*/ 165735 h 808672"/>
                  <a:gd name="connsiteX609" fmla="*/ 1646872 w 1724267"/>
                  <a:gd name="connsiteY609" fmla="*/ 178117 h 808672"/>
                  <a:gd name="connsiteX610" fmla="*/ 1663065 w 1724267"/>
                  <a:gd name="connsiteY610" fmla="*/ 180022 h 808672"/>
                  <a:gd name="connsiteX611" fmla="*/ 1669732 w 1724267"/>
                  <a:gd name="connsiteY611" fmla="*/ 171450 h 808672"/>
                  <a:gd name="connsiteX612" fmla="*/ 1673542 w 1724267"/>
                  <a:gd name="connsiteY612" fmla="*/ 172402 h 808672"/>
                  <a:gd name="connsiteX613" fmla="*/ 1662112 w 1724267"/>
                  <a:gd name="connsiteY613" fmla="*/ 209550 h 808672"/>
                  <a:gd name="connsiteX614" fmla="*/ 1658302 w 1724267"/>
                  <a:gd name="connsiteY614" fmla="*/ 208597 h 808672"/>
                  <a:gd name="connsiteX615" fmla="*/ 1657350 w 1724267"/>
                  <a:gd name="connsiteY615" fmla="*/ 198120 h 808672"/>
                  <a:gd name="connsiteX616" fmla="*/ 1642110 w 1724267"/>
                  <a:gd name="connsiteY616" fmla="*/ 191452 h 808672"/>
                  <a:gd name="connsiteX617" fmla="*/ 1622107 w 1724267"/>
                  <a:gd name="connsiteY617" fmla="*/ 185737 h 808672"/>
                  <a:gd name="connsiteX618" fmla="*/ 1607820 w 1724267"/>
                  <a:gd name="connsiteY618" fmla="*/ 183832 h 808672"/>
                  <a:gd name="connsiteX619" fmla="*/ 1601152 w 1724267"/>
                  <a:gd name="connsiteY619" fmla="*/ 192405 h 808672"/>
                  <a:gd name="connsiteX620" fmla="*/ 1597342 w 1724267"/>
                  <a:gd name="connsiteY620" fmla="*/ 191452 h 808672"/>
                  <a:gd name="connsiteX621" fmla="*/ 1598295 w 1724267"/>
                  <a:gd name="connsiteY621" fmla="*/ 189547 h 808672"/>
                  <a:gd name="connsiteX622" fmla="*/ 1600200 w 1724267"/>
                  <a:gd name="connsiteY622" fmla="*/ 180975 h 808672"/>
                  <a:gd name="connsiteX623" fmla="*/ 1600200 w 1724267"/>
                  <a:gd name="connsiteY623" fmla="*/ 172402 h 808672"/>
                  <a:gd name="connsiteX624" fmla="*/ 1587817 w 1724267"/>
                  <a:gd name="connsiteY624" fmla="*/ 159067 h 808672"/>
                  <a:gd name="connsiteX625" fmla="*/ 1592580 w 1724267"/>
                  <a:gd name="connsiteY625" fmla="*/ 162877 h 808672"/>
                  <a:gd name="connsiteX626" fmla="*/ 1593532 w 1724267"/>
                  <a:gd name="connsiteY626" fmla="*/ 169545 h 808672"/>
                  <a:gd name="connsiteX627" fmla="*/ 1589722 w 1724267"/>
                  <a:gd name="connsiteY627" fmla="*/ 174307 h 808672"/>
                  <a:gd name="connsiteX628" fmla="*/ 1583055 w 1724267"/>
                  <a:gd name="connsiteY628" fmla="*/ 175260 h 808672"/>
                  <a:gd name="connsiteX629" fmla="*/ 1578292 w 1724267"/>
                  <a:gd name="connsiteY629" fmla="*/ 171450 h 808672"/>
                  <a:gd name="connsiteX630" fmla="*/ 1577340 w 1724267"/>
                  <a:gd name="connsiteY630" fmla="*/ 164782 h 808672"/>
                  <a:gd name="connsiteX631" fmla="*/ 1581150 w 1724267"/>
                  <a:gd name="connsiteY631" fmla="*/ 160020 h 808672"/>
                  <a:gd name="connsiteX632" fmla="*/ 1587817 w 1724267"/>
                  <a:gd name="connsiteY632" fmla="*/ 159067 h 808672"/>
                  <a:gd name="connsiteX633" fmla="*/ 71437 w 1724267"/>
                  <a:gd name="connsiteY633" fmla="*/ 158115 h 808672"/>
                  <a:gd name="connsiteX634" fmla="*/ 79057 w 1724267"/>
                  <a:gd name="connsiteY634" fmla="*/ 187642 h 808672"/>
                  <a:gd name="connsiteX635" fmla="*/ 90487 w 1724267"/>
                  <a:gd name="connsiteY635" fmla="*/ 180022 h 808672"/>
                  <a:gd name="connsiteX636" fmla="*/ 92392 w 1724267"/>
                  <a:gd name="connsiteY636" fmla="*/ 168592 h 808672"/>
                  <a:gd name="connsiteX637" fmla="*/ 85725 w 1724267"/>
                  <a:gd name="connsiteY637" fmla="*/ 159067 h 808672"/>
                  <a:gd name="connsiteX638" fmla="*/ 71437 w 1724267"/>
                  <a:gd name="connsiteY638" fmla="*/ 158115 h 808672"/>
                  <a:gd name="connsiteX639" fmla="*/ 54292 w 1724267"/>
                  <a:gd name="connsiteY639" fmla="*/ 142875 h 808672"/>
                  <a:gd name="connsiteX640" fmla="*/ 82867 w 1724267"/>
                  <a:gd name="connsiteY640" fmla="*/ 145732 h 808672"/>
                  <a:gd name="connsiteX641" fmla="*/ 98107 w 1724267"/>
                  <a:gd name="connsiteY641" fmla="*/ 166687 h 808672"/>
                  <a:gd name="connsiteX642" fmla="*/ 95250 w 1724267"/>
                  <a:gd name="connsiteY642" fmla="*/ 189547 h 808672"/>
                  <a:gd name="connsiteX643" fmla="*/ 76200 w 1724267"/>
                  <a:gd name="connsiteY643" fmla="*/ 202882 h 808672"/>
                  <a:gd name="connsiteX644" fmla="*/ 64770 w 1724267"/>
                  <a:gd name="connsiteY644" fmla="*/ 158115 h 808672"/>
                  <a:gd name="connsiteX645" fmla="*/ 62865 w 1724267"/>
                  <a:gd name="connsiteY645" fmla="*/ 158115 h 808672"/>
                  <a:gd name="connsiteX646" fmla="*/ 60007 w 1724267"/>
                  <a:gd name="connsiteY646" fmla="*/ 159067 h 808672"/>
                  <a:gd name="connsiteX647" fmla="*/ 37147 w 1724267"/>
                  <a:gd name="connsiteY647" fmla="*/ 170497 h 808672"/>
                  <a:gd name="connsiteX648" fmla="*/ 32385 w 1724267"/>
                  <a:gd name="connsiteY648" fmla="*/ 187642 h 808672"/>
                  <a:gd name="connsiteX649" fmla="*/ 38100 w 1724267"/>
                  <a:gd name="connsiteY649" fmla="*/ 197167 h 808672"/>
                  <a:gd name="connsiteX650" fmla="*/ 52387 w 1724267"/>
                  <a:gd name="connsiteY650" fmla="*/ 205740 h 808672"/>
                  <a:gd name="connsiteX651" fmla="*/ 51435 w 1724267"/>
                  <a:gd name="connsiteY651" fmla="*/ 210502 h 808672"/>
                  <a:gd name="connsiteX652" fmla="*/ 35242 w 1724267"/>
                  <a:gd name="connsiteY652" fmla="*/ 201930 h 808672"/>
                  <a:gd name="connsiteX653" fmla="*/ 26670 w 1724267"/>
                  <a:gd name="connsiteY653" fmla="*/ 186690 h 808672"/>
                  <a:gd name="connsiteX654" fmla="*/ 30480 w 1724267"/>
                  <a:gd name="connsiteY654" fmla="*/ 159067 h 808672"/>
                  <a:gd name="connsiteX655" fmla="*/ 54292 w 1724267"/>
                  <a:gd name="connsiteY655" fmla="*/ 142875 h 808672"/>
                  <a:gd name="connsiteX656" fmla="*/ 1617345 w 1724267"/>
                  <a:gd name="connsiteY656" fmla="*/ 89535 h 808672"/>
                  <a:gd name="connsiteX657" fmla="*/ 1622107 w 1724267"/>
                  <a:gd name="connsiteY657" fmla="*/ 90487 h 808672"/>
                  <a:gd name="connsiteX658" fmla="*/ 1618297 w 1724267"/>
                  <a:gd name="connsiteY658" fmla="*/ 110490 h 808672"/>
                  <a:gd name="connsiteX659" fmla="*/ 1666875 w 1724267"/>
                  <a:gd name="connsiteY659" fmla="*/ 120015 h 808672"/>
                  <a:gd name="connsiteX660" fmla="*/ 1676400 w 1724267"/>
                  <a:gd name="connsiteY660" fmla="*/ 119062 h 808672"/>
                  <a:gd name="connsiteX661" fmla="*/ 1681162 w 1724267"/>
                  <a:gd name="connsiteY661" fmla="*/ 112395 h 808672"/>
                  <a:gd name="connsiteX662" fmla="*/ 1681162 w 1724267"/>
                  <a:gd name="connsiteY662" fmla="*/ 106680 h 808672"/>
                  <a:gd name="connsiteX663" fmla="*/ 1678305 w 1724267"/>
                  <a:gd name="connsiteY663" fmla="*/ 100012 h 808672"/>
                  <a:gd name="connsiteX664" fmla="*/ 1683067 w 1724267"/>
                  <a:gd name="connsiteY664" fmla="*/ 98107 h 808672"/>
                  <a:gd name="connsiteX665" fmla="*/ 1686877 w 1724267"/>
                  <a:gd name="connsiteY665" fmla="*/ 108585 h 808672"/>
                  <a:gd name="connsiteX666" fmla="*/ 1686877 w 1724267"/>
                  <a:gd name="connsiteY666" fmla="*/ 119062 h 808672"/>
                  <a:gd name="connsiteX667" fmla="*/ 1680210 w 1724267"/>
                  <a:gd name="connsiteY667" fmla="*/ 132397 h 808672"/>
                  <a:gd name="connsiteX668" fmla="*/ 1666875 w 1724267"/>
                  <a:gd name="connsiteY668" fmla="*/ 134302 h 808672"/>
                  <a:gd name="connsiteX669" fmla="*/ 1616392 w 1724267"/>
                  <a:gd name="connsiteY669" fmla="*/ 123825 h 808672"/>
                  <a:gd name="connsiteX670" fmla="*/ 1614487 w 1724267"/>
                  <a:gd name="connsiteY670" fmla="*/ 135255 h 808672"/>
                  <a:gd name="connsiteX671" fmla="*/ 1609725 w 1724267"/>
                  <a:gd name="connsiteY671" fmla="*/ 134302 h 808672"/>
                  <a:gd name="connsiteX672" fmla="*/ 1606867 w 1724267"/>
                  <a:gd name="connsiteY672" fmla="*/ 119062 h 808672"/>
                  <a:gd name="connsiteX673" fmla="*/ 1587817 w 1724267"/>
                  <a:gd name="connsiteY673" fmla="*/ 110490 h 808672"/>
                  <a:gd name="connsiteX674" fmla="*/ 1588770 w 1724267"/>
                  <a:gd name="connsiteY674" fmla="*/ 104775 h 808672"/>
                  <a:gd name="connsiteX675" fmla="*/ 1613535 w 1724267"/>
                  <a:gd name="connsiteY675" fmla="*/ 109537 h 808672"/>
                  <a:gd name="connsiteX676" fmla="*/ 98107 w 1724267"/>
                  <a:gd name="connsiteY676" fmla="*/ 4762 h 808672"/>
                  <a:gd name="connsiteX677" fmla="*/ 103822 w 1724267"/>
                  <a:gd name="connsiteY677" fmla="*/ 45720 h 808672"/>
                  <a:gd name="connsiteX678" fmla="*/ 99060 w 1724267"/>
                  <a:gd name="connsiteY678" fmla="*/ 46672 h 808672"/>
                  <a:gd name="connsiteX679" fmla="*/ 94297 w 1724267"/>
                  <a:gd name="connsiteY679" fmla="*/ 37147 h 808672"/>
                  <a:gd name="connsiteX680" fmla="*/ 81915 w 1724267"/>
                  <a:gd name="connsiteY680" fmla="*/ 36195 h 808672"/>
                  <a:gd name="connsiteX681" fmla="*/ 60007 w 1724267"/>
                  <a:gd name="connsiteY681" fmla="*/ 39052 h 808672"/>
                  <a:gd name="connsiteX682" fmla="*/ 66675 w 1724267"/>
                  <a:gd name="connsiteY682" fmla="*/ 89535 h 808672"/>
                  <a:gd name="connsiteX683" fmla="*/ 88582 w 1724267"/>
                  <a:gd name="connsiteY683" fmla="*/ 86677 h 808672"/>
                  <a:gd name="connsiteX684" fmla="*/ 100012 w 1724267"/>
                  <a:gd name="connsiteY684" fmla="*/ 81915 h 808672"/>
                  <a:gd name="connsiteX685" fmla="*/ 101917 w 1724267"/>
                  <a:gd name="connsiteY685" fmla="*/ 71437 h 808672"/>
                  <a:gd name="connsiteX686" fmla="*/ 106680 w 1724267"/>
                  <a:gd name="connsiteY686" fmla="*/ 69532 h 808672"/>
                  <a:gd name="connsiteX687" fmla="*/ 112395 w 1724267"/>
                  <a:gd name="connsiteY687" fmla="*/ 110490 h 808672"/>
                  <a:gd name="connsiteX688" fmla="*/ 107632 w 1724267"/>
                  <a:gd name="connsiteY688" fmla="*/ 111442 h 808672"/>
                  <a:gd name="connsiteX689" fmla="*/ 102870 w 1724267"/>
                  <a:gd name="connsiteY689" fmla="*/ 101917 h 808672"/>
                  <a:gd name="connsiteX690" fmla="*/ 90487 w 1724267"/>
                  <a:gd name="connsiteY690" fmla="*/ 100965 h 808672"/>
                  <a:gd name="connsiteX691" fmla="*/ 32385 w 1724267"/>
                  <a:gd name="connsiteY691" fmla="*/ 108585 h 808672"/>
                  <a:gd name="connsiteX692" fmla="*/ 20955 w 1724267"/>
                  <a:gd name="connsiteY692" fmla="*/ 113347 h 808672"/>
                  <a:gd name="connsiteX693" fmla="*/ 19050 w 1724267"/>
                  <a:gd name="connsiteY693" fmla="*/ 123825 h 808672"/>
                  <a:gd name="connsiteX694" fmla="*/ 14287 w 1724267"/>
                  <a:gd name="connsiteY694" fmla="*/ 124777 h 808672"/>
                  <a:gd name="connsiteX695" fmla="*/ 8572 w 1724267"/>
                  <a:gd name="connsiteY695" fmla="*/ 83820 h 808672"/>
                  <a:gd name="connsiteX696" fmla="*/ 13335 w 1724267"/>
                  <a:gd name="connsiteY696" fmla="*/ 82867 h 808672"/>
                  <a:gd name="connsiteX697" fmla="*/ 18097 w 1724267"/>
                  <a:gd name="connsiteY697" fmla="*/ 92392 h 808672"/>
                  <a:gd name="connsiteX698" fmla="*/ 30480 w 1724267"/>
                  <a:gd name="connsiteY698" fmla="*/ 93345 h 808672"/>
                  <a:gd name="connsiteX699" fmla="*/ 59055 w 1724267"/>
                  <a:gd name="connsiteY699" fmla="*/ 89535 h 808672"/>
                  <a:gd name="connsiteX700" fmla="*/ 52387 w 1724267"/>
                  <a:gd name="connsiteY700" fmla="*/ 39052 h 808672"/>
                  <a:gd name="connsiteX701" fmla="*/ 23812 w 1724267"/>
                  <a:gd name="connsiteY701" fmla="*/ 42862 h 808672"/>
                  <a:gd name="connsiteX702" fmla="*/ 12382 w 1724267"/>
                  <a:gd name="connsiteY702" fmla="*/ 47625 h 808672"/>
                  <a:gd name="connsiteX703" fmla="*/ 10477 w 1724267"/>
                  <a:gd name="connsiteY703" fmla="*/ 58102 h 808672"/>
                  <a:gd name="connsiteX704" fmla="*/ 5715 w 1724267"/>
                  <a:gd name="connsiteY704" fmla="*/ 59055 h 808672"/>
                  <a:gd name="connsiteX705" fmla="*/ 0 w 1724267"/>
                  <a:gd name="connsiteY705" fmla="*/ 18097 h 808672"/>
                  <a:gd name="connsiteX706" fmla="*/ 4762 w 1724267"/>
                  <a:gd name="connsiteY706" fmla="*/ 17145 h 808672"/>
                  <a:gd name="connsiteX707" fmla="*/ 9525 w 1724267"/>
                  <a:gd name="connsiteY707" fmla="*/ 26670 h 808672"/>
                  <a:gd name="connsiteX708" fmla="*/ 21907 w 1724267"/>
                  <a:gd name="connsiteY708" fmla="*/ 27622 h 808672"/>
                  <a:gd name="connsiteX709" fmla="*/ 80010 w 1724267"/>
                  <a:gd name="connsiteY709" fmla="*/ 20002 h 808672"/>
                  <a:gd name="connsiteX710" fmla="*/ 91440 w 1724267"/>
                  <a:gd name="connsiteY710" fmla="*/ 16192 h 808672"/>
                  <a:gd name="connsiteX711" fmla="*/ 93345 w 1724267"/>
                  <a:gd name="connsiteY711" fmla="*/ 5715 h 808672"/>
                  <a:gd name="connsiteX712" fmla="*/ 1627822 w 1724267"/>
                  <a:gd name="connsiteY712" fmla="*/ 0 h 808672"/>
                  <a:gd name="connsiteX713" fmla="*/ 1631632 w 1724267"/>
                  <a:gd name="connsiteY713" fmla="*/ 0 h 808672"/>
                  <a:gd name="connsiteX714" fmla="*/ 1635442 w 1724267"/>
                  <a:gd name="connsiteY714" fmla="*/ 8572 h 808672"/>
                  <a:gd name="connsiteX715" fmla="*/ 1643062 w 1724267"/>
                  <a:gd name="connsiteY715" fmla="*/ 14287 h 808672"/>
                  <a:gd name="connsiteX716" fmla="*/ 1699260 w 1724267"/>
                  <a:gd name="connsiteY716" fmla="*/ 41910 h 808672"/>
                  <a:gd name="connsiteX717" fmla="*/ 1719262 w 1724267"/>
                  <a:gd name="connsiteY717" fmla="*/ 56197 h 808672"/>
                  <a:gd name="connsiteX718" fmla="*/ 1724025 w 1724267"/>
                  <a:gd name="connsiteY718" fmla="*/ 72390 h 808672"/>
                  <a:gd name="connsiteX719" fmla="*/ 1720215 w 1724267"/>
                  <a:gd name="connsiteY719" fmla="*/ 81915 h 808672"/>
                  <a:gd name="connsiteX720" fmla="*/ 1712595 w 1724267"/>
                  <a:gd name="connsiteY720" fmla="*/ 84772 h 808672"/>
                  <a:gd name="connsiteX721" fmla="*/ 1707832 w 1724267"/>
                  <a:gd name="connsiteY721" fmla="*/ 81915 h 808672"/>
                  <a:gd name="connsiteX722" fmla="*/ 1706880 w 1724267"/>
                  <a:gd name="connsiteY722" fmla="*/ 77152 h 808672"/>
                  <a:gd name="connsiteX723" fmla="*/ 1707832 w 1724267"/>
                  <a:gd name="connsiteY723" fmla="*/ 74295 h 808672"/>
                  <a:gd name="connsiteX724" fmla="*/ 1709737 w 1724267"/>
                  <a:gd name="connsiteY724" fmla="*/ 71437 h 808672"/>
                  <a:gd name="connsiteX725" fmla="*/ 1710690 w 1724267"/>
                  <a:gd name="connsiteY725" fmla="*/ 70485 h 808672"/>
                  <a:gd name="connsiteX726" fmla="*/ 1714500 w 1724267"/>
                  <a:gd name="connsiteY726" fmla="*/ 64770 h 808672"/>
                  <a:gd name="connsiteX727" fmla="*/ 1710690 w 1724267"/>
                  <a:gd name="connsiteY727" fmla="*/ 56197 h 808672"/>
                  <a:gd name="connsiteX728" fmla="*/ 1698307 w 1724267"/>
                  <a:gd name="connsiteY728" fmla="*/ 48577 h 808672"/>
                  <a:gd name="connsiteX729" fmla="*/ 1637347 w 1724267"/>
                  <a:gd name="connsiteY729" fmla="*/ 66675 h 808672"/>
                  <a:gd name="connsiteX730" fmla="*/ 1628775 w 1724267"/>
                  <a:gd name="connsiteY730" fmla="*/ 70485 h 808672"/>
                  <a:gd name="connsiteX731" fmla="*/ 1624965 w 1724267"/>
                  <a:gd name="connsiteY731" fmla="*/ 77152 h 808672"/>
                  <a:gd name="connsiteX732" fmla="*/ 1621155 w 1724267"/>
                  <a:gd name="connsiteY732" fmla="*/ 77152 h 808672"/>
                  <a:gd name="connsiteX733" fmla="*/ 1624965 w 1724267"/>
                  <a:gd name="connsiteY733" fmla="*/ 43815 h 808672"/>
                  <a:gd name="connsiteX734" fmla="*/ 1628775 w 1724267"/>
                  <a:gd name="connsiteY734" fmla="*/ 43815 h 808672"/>
                  <a:gd name="connsiteX735" fmla="*/ 1629727 w 1724267"/>
                  <a:gd name="connsiteY735" fmla="*/ 50482 h 808672"/>
                  <a:gd name="connsiteX736" fmla="*/ 1633537 w 1724267"/>
                  <a:gd name="connsiteY736" fmla="*/ 52387 h 808672"/>
                  <a:gd name="connsiteX737" fmla="*/ 1635442 w 1724267"/>
                  <a:gd name="connsiteY737" fmla="*/ 52387 h 808672"/>
                  <a:gd name="connsiteX738" fmla="*/ 1638300 w 1724267"/>
                  <a:gd name="connsiteY738" fmla="*/ 51435 h 808672"/>
                  <a:gd name="connsiteX739" fmla="*/ 1681162 w 1724267"/>
                  <a:gd name="connsiteY739" fmla="*/ 40957 h 808672"/>
                  <a:gd name="connsiteX740" fmla="*/ 1645920 w 1724267"/>
                  <a:gd name="connsiteY740" fmla="*/ 23812 h 808672"/>
                  <a:gd name="connsiteX741" fmla="*/ 1642110 w 1724267"/>
                  <a:gd name="connsiteY741" fmla="*/ 21907 h 808672"/>
                  <a:gd name="connsiteX742" fmla="*/ 1638300 w 1724267"/>
                  <a:gd name="connsiteY742" fmla="*/ 20955 h 808672"/>
                  <a:gd name="connsiteX743" fmla="*/ 1632585 w 1724267"/>
                  <a:gd name="connsiteY743" fmla="*/ 21907 h 808672"/>
                  <a:gd name="connsiteX744" fmla="*/ 1628775 w 1724267"/>
                  <a:gd name="connsiteY744" fmla="*/ 28575 h 808672"/>
                  <a:gd name="connsiteX745" fmla="*/ 1624965 w 1724267"/>
                  <a:gd name="connsiteY745" fmla="*/ 28575 h 808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Lst>
                <a:rect l="l" t="t" r="r" b="b"/>
                <a:pathLst>
                  <a:path w="1724267" h="808672">
                    <a:moveTo>
                      <a:pt x="1062990" y="744855"/>
                    </a:moveTo>
                    <a:cubicBezTo>
                      <a:pt x="1051560" y="748665"/>
                      <a:pt x="1043940" y="752475"/>
                      <a:pt x="1039177" y="756285"/>
                    </a:cubicBezTo>
                    <a:cubicBezTo>
                      <a:pt x="1034415" y="760095"/>
                      <a:pt x="1033462" y="764857"/>
                      <a:pt x="1034415" y="769620"/>
                    </a:cubicBezTo>
                    <a:cubicBezTo>
                      <a:pt x="1035367" y="773430"/>
                      <a:pt x="1037272" y="775335"/>
                      <a:pt x="1040130" y="777240"/>
                    </a:cubicBezTo>
                    <a:cubicBezTo>
                      <a:pt x="1042987" y="779145"/>
                      <a:pt x="1046797" y="779145"/>
                      <a:pt x="1050607" y="778192"/>
                    </a:cubicBezTo>
                    <a:cubicBezTo>
                      <a:pt x="1053465" y="777240"/>
                      <a:pt x="1056322" y="776287"/>
                      <a:pt x="1059180" y="774382"/>
                    </a:cubicBezTo>
                    <a:cubicBezTo>
                      <a:pt x="1062037" y="772477"/>
                      <a:pt x="1064895" y="768667"/>
                      <a:pt x="1068705" y="764857"/>
                    </a:cubicBezTo>
                    <a:close/>
                    <a:moveTo>
                      <a:pt x="891540" y="736282"/>
                    </a:moveTo>
                    <a:lnTo>
                      <a:pt x="899160" y="736282"/>
                    </a:lnTo>
                    <a:lnTo>
                      <a:pt x="901065" y="784860"/>
                    </a:lnTo>
                    <a:cubicBezTo>
                      <a:pt x="901065" y="791527"/>
                      <a:pt x="902017" y="796290"/>
                      <a:pt x="903922" y="799147"/>
                    </a:cubicBezTo>
                    <a:cubicBezTo>
                      <a:pt x="905827" y="801052"/>
                      <a:pt x="909637" y="802957"/>
                      <a:pt x="914400" y="802957"/>
                    </a:cubicBezTo>
                    <a:lnTo>
                      <a:pt x="914400" y="806767"/>
                    </a:lnTo>
                    <a:lnTo>
                      <a:pt x="884872" y="806767"/>
                    </a:lnTo>
                    <a:lnTo>
                      <a:pt x="884872" y="794385"/>
                    </a:lnTo>
                    <a:cubicBezTo>
                      <a:pt x="880110" y="799147"/>
                      <a:pt x="876300" y="802005"/>
                      <a:pt x="871537" y="803910"/>
                    </a:cubicBezTo>
                    <a:cubicBezTo>
                      <a:pt x="866775" y="805815"/>
                      <a:pt x="862012" y="807720"/>
                      <a:pt x="857250" y="807720"/>
                    </a:cubicBezTo>
                    <a:cubicBezTo>
                      <a:pt x="850582" y="807720"/>
                      <a:pt x="845820" y="806767"/>
                      <a:pt x="842962" y="802957"/>
                    </a:cubicBezTo>
                    <a:cubicBezTo>
                      <a:pt x="840105" y="799147"/>
                      <a:pt x="838200" y="793432"/>
                      <a:pt x="838200" y="785812"/>
                    </a:cubicBezTo>
                    <a:lnTo>
                      <a:pt x="837247" y="762952"/>
                    </a:lnTo>
                    <a:cubicBezTo>
                      <a:pt x="837247" y="756285"/>
                      <a:pt x="836295" y="751522"/>
                      <a:pt x="834390" y="748665"/>
                    </a:cubicBezTo>
                    <a:cubicBezTo>
                      <a:pt x="832485" y="745807"/>
                      <a:pt x="829627" y="744855"/>
                      <a:pt x="824865" y="744855"/>
                    </a:cubicBezTo>
                    <a:lnTo>
                      <a:pt x="824865" y="741045"/>
                    </a:lnTo>
                    <a:cubicBezTo>
                      <a:pt x="829627" y="741045"/>
                      <a:pt x="833437" y="740092"/>
                      <a:pt x="836295" y="740092"/>
                    </a:cubicBezTo>
                    <a:cubicBezTo>
                      <a:pt x="839152" y="739140"/>
                      <a:pt x="842010" y="738187"/>
                      <a:pt x="843915" y="737235"/>
                    </a:cubicBezTo>
                    <a:lnTo>
                      <a:pt x="851535" y="737235"/>
                    </a:lnTo>
                    <a:lnTo>
                      <a:pt x="853440" y="785812"/>
                    </a:lnTo>
                    <a:cubicBezTo>
                      <a:pt x="853440" y="790575"/>
                      <a:pt x="854392" y="794385"/>
                      <a:pt x="856297" y="797242"/>
                    </a:cubicBezTo>
                    <a:cubicBezTo>
                      <a:pt x="858202" y="799147"/>
                      <a:pt x="861060" y="800100"/>
                      <a:pt x="864870" y="800100"/>
                    </a:cubicBezTo>
                    <a:cubicBezTo>
                      <a:pt x="868680" y="800100"/>
                      <a:pt x="871537" y="799147"/>
                      <a:pt x="875347" y="797242"/>
                    </a:cubicBezTo>
                    <a:cubicBezTo>
                      <a:pt x="879157" y="795337"/>
                      <a:pt x="882967" y="792480"/>
                      <a:pt x="885825" y="788670"/>
                    </a:cubicBezTo>
                    <a:lnTo>
                      <a:pt x="884872" y="762000"/>
                    </a:lnTo>
                    <a:cubicBezTo>
                      <a:pt x="884872" y="755332"/>
                      <a:pt x="883920" y="750570"/>
                      <a:pt x="882015" y="747712"/>
                    </a:cubicBezTo>
                    <a:cubicBezTo>
                      <a:pt x="880110" y="744855"/>
                      <a:pt x="877252" y="743902"/>
                      <a:pt x="872490" y="743902"/>
                    </a:cubicBezTo>
                    <a:lnTo>
                      <a:pt x="872490" y="740092"/>
                    </a:lnTo>
                    <a:cubicBezTo>
                      <a:pt x="877252" y="740092"/>
                      <a:pt x="881062" y="739140"/>
                      <a:pt x="883920" y="739140"/>
                    </a:cubicBezTo>
                    <a:cubicBezTo>
                      <a:pt x="886777" y="738187"/>
                      <a:pt x="889635" y="737235"/>
                      <a:pt x="891540" y="736282"/>
                    </a:cubicBezTo>
                    <a:close/>
                    <a:moveTo>
                      <a:pt x="978217" y="727710"/>
                    </a:moveTo>
                    <a:cubicBezTo>
                      <a:pt x="981075" y="727710"/>
                      <a:pt x="983932" y="727710"/>
                      <a:pt x="985837" y="728662"/>
                    </a:cubicBezTo>
                    <a:cubicBezTo>
                      <a:pt x="987742" y="729615"/>
                      <a:pt x="988695" y="731520"/>
                      <a:pt x="988695" y="733425"/>
                    </a:cubicBezTo>
                    <a:cubicBezTo>
                      <a:pt x="988695" y="736282"/>
                      <a:pt x="988695" y="738187"/>
                      <a:pt x="987742" y="739140"/>
                    </a:cubicBezTo>
                    <a:cubicBezTo>
                      <a:pt x="986790" y="741045"/>
                      <a:pt x="984885" y="741045"/>
                      <a:pt x="982027" y="741997"/>
                    </a:cubicBezTo>
                    <a:cubicBezTo>
                      <a:pt x="980122" y="741997"/>
                      <a:pt x="978217" y="741997"/>
                      <a:pt x="975360" y="741045"/>
                    </a:cubicBezTo>
                    <a:cubicBezTo>
                      <a:pt x="972502" y="740092"/>
                      <a:pt x="970597" y="739140"/>
                      <a:pt x="968692" y="739140"/>
                    </a:cubicBezTo>
                    <a:cubicBezTo>
                      <a:pt x="966787" y="739140"/>
                      <a:pt x="964882" y="740092"/>
                      <a:pt x="962977" y="741997"/>
                    </a:cubicBezTo>
                    <a:cubicBezTo>
                      <a:pt x="961072" y="743902"/>
                      <a:pt x="959167" y="745807"/>
                      <a:pt x="956310" y="748665"/>
                    </a:cubicBezTo>
                    <a:lnTo>
                      <a:pt x="960120" y="777240"/>
                    </a:lnTo>
                    <a:cubicBezTo>
                      <a:pt x="961072" y="785812"/>
                      <a:pt x="962977" y="791527"/>
                      <a:pt x="964882" y="793432"/>
                    </a:cubicBezTo>
                    <a:cubicBezTo>
                      <a:pt x="966787" y="795337"/>
                      <a:pt x="970597" y="796290"/>
                      <a:pt x="975360" y="796290"/>
                    </a:cubicBezTo>
                    <a:lnTo>
                      <a:pt x="976312" y="800100"/>
                    </a:lnTo>
                    <a:lnTo>
                      <a:pt x="936307" y="804862"/>
                    </a:lnTo>
                    <a:lnTo>
                      <a:pt x="936307" y="801052"/>
                    </a:lnTo>
                    <a:cubicBezTo>
                      <a:pt x="941070" y="800100"/>
                      <a:pt x="943927" y="798195"/>
                      <a:pt x="945832" y="795337"/>
                    </a:cubicBezTo>
                    <a:cubicBezTo>
                      <a:pt x="946785" y="792480"/>
                      <a:pt x="947737" y="787717"/>
                      <a:pt x="946785" y="779145"/>
                    </a:cubicBezTo>
                    <a:lnTo>
                      <a:pt x="943927" y="758190"/>
                    </a:lnTo>
                    <a:cubicBezTo>
                      <a:pt x="942975" y="751522"/>
                      <a:pt x="942022" y="746760"/>
                      <a:pt x="939165" y="744855"/>
                    </a:cubicBezTo>
                    <a:cubicBezTo>
                      <a:pt x="937260" y="742950"/>
                      <a:pt x="933450" y="741997"/>
                      <a:pt x="928687" y="741997"/>
                    </a:cubicBezTo>
                    <a:lnTo>
                      <a:pt x="928687" y="738187"/>
                    </a:lnTo>
                    <a:cubicBezTo>
                      <a:pt x="933450" y="737235"/>
                      <a:pt x="937260" y="736282"/>
                      <a:pt x="940117" y="735330"/>
                    </a:cubicBezTo>
                    <a:cubicBezTo>
                      <a:pt x="942975" y="734377"/>
                      <a:pt x="945832" y="733425"/>
                      <a:pt x="947737" y="732472"/>
                    </a:cubicBezTo>
                    <a:lnTo>
                      <a:pt x="955357" y="731520"/>
                    </a:lnTo>
                    <a:lnTo>
                      <a:pt x="956310" y="741997"/>
                    </a:lnTo>
                    <a:cubicBezTo>
                      <a:pt x="959167" y="738187"/>
                      <a:pt x="962977" y="734377"/>
                      <a:pt x="966787" y="732472"/>
                    </a:cubicBezTo>
                    <a:cubicBezTo>
                      <a:pt x="970597" y="729615"/>
                      <a:pt x="974407" y="728662"/>
                      <a:pt x="978217" y="727710"/>
                    </a:cubicBezTo>
                    <a:close/>
                    <a:moveTo>
                      <a:pt x="1055370" y="712470"/>
                    </a:moveTo>
                    <a:cubicBezTo>
                      <a:pt x="1059180" y="712470"/>
                      <a:pt x="1062990" y="713422"/>
                      <a:pt x="1065847" y="715327"/>
                    </a:cubicBezTo>
                    <a:cubicBezTo>
                      <a:pt x="1068705" y="716280"/>
                      <a:pt x="1070610" y="718185"/>
                      <a:pt x="1071562" y="721042"/>
                    </a:cubicBezTo>
                    <a:cubicBezTo>
                      <a:pt x="1073467" y="723900"/>
                      <a:pt x="1074420" y="726757"/>
                      <a:pt x="1075372" y="732472"/>
                    </a:cubicBezTo>
                    <a:lnTo>
                      <a:pt x="1082040" y="762000"/>
                    </a:lnTo>
                    <a:cubicBezTo>
                      <a:pt x="1082992" y="766762"/>
                      <a:pt x="1083945" y="768667"/>
                      <a:pt x="1085850" y="770572"/>
                    </a:cubicBezTo>
                    <a:cubicBezTo>
                      <a:pt x="1086802" y="771525"/>
                      <a:pt x="1088707" y="772477"/>
                      <a:pt x="1091565" y="771525"/>
                    </a:cubicBezTo>
                    <a:cubicBezTo>
                      <a:pt x="1092517" y="771525"/>
                      <a:pt x="1092517" y="771525"/>
                      <a:pt x="1093470" y="770572"/>
                    </a:cubicBezTo>
                    <a:cubicBezTo>
                      <a:pt x="1094422" y="770572"/>
                      <a:pt x="1095375" y="769620"/>
                      <a:pt x="1096327" y="768667"/>
                    </a:cubicBezTo>
                    <a:lnTo>
                      <a:pt x="1099185" y="771525"/>
                    </a:lnTo>
                    <a:cubicBezTo>
                      <a:pt x="1097280" y="773430"/>
                      <a:pt x="1095375" y="775335"/>
                      <a:pt x="1093470" y="776287"/>
                    </a:cubicBezTo>
                    <a:cubicBezTo>
                      <a:pt x="1091565" y="777240"/>
                      <a:pt x="1089660" y="778192"/>
                      <a:pt x="1087755" y="779145"/>
                    </a:cubicBezTo>
                    <a:cubicBezTo>
                      <a:pt x="1083945" y="780097"/>
                      <a:pt x="1081087" y="780097"/>
                      <a:pt x="1077277" y="779145"/>
                    </a:cubicBezTo>
                    <a:cubicBezTo>
                      <a:pt x="1075372" y="776287"/>
                      <a:pt x="1072515" y="774382"/>
                      <a:pt x="1070610" y="771525"/>
                    </a:cubicBezTo>
                    <a:cubicBezTo>
                      <a:pt x="1067752" y="776287"/>
                      <a:pt x="1063942" y="779145"/>
                      <a:pt x="1060132" y="782002"/>
                    </a:cubicBezTo>
                    <a:cubicBezTo>
                      <a:pt x="1056322" y="784860"/>
                      <a:pt x="1051560" y="786765"/>
                      <a:pt x="1046797" y="787717"/>
                    </a:cubicBezTo>
                    <a:cubicBezTo>
                      <a:pt x="1040130" y="789622"/>
                      <a:pt x="1034415" y="788670"/>
                      <a:pt x="1030605" y="786765"/>
                    </a:cubicBezTo>
                    <a:cubicBezTo>
                      <a:pt x="1025842" y="784860"/>
                      <a:pt x="1022985" y="781050"/>
                      <a:pt x="1022032" y="775335"/>
                    </a:cubicBezTo>
                    <a:cubicBezTo>
                      <a:pt x="1020127" y="767715"/>
                      <a:pt x="1022985" y="762000"/>
                      <a:pt x="1029652" y="756285"/>
                    </a:cubicBezTo>
                    <a:cubicBezTo>
                      <a:pt x="1036320" y="750570"/>
                      <a:pt x="1047750" y="744855"/>
                      <a:pt x="1062990" y="740092"/>
                    </a:cubicBezTo>
                    <a:lnTo>
                      <a:pt x="1061085" y="730567"/>
                    </a:lnTo>
                    <a:cubicBezTo>
                      <a:pt x="1060132" y="727710"/>
                      <a:pt x="1060132" y="725805"/>
                      <a:pt x="1059180" y="723900"/>
                    </a:cubicBezTo>
                    <a:cubicBezTo>
                      <a:pt x="1058227" y="722947"/>
                      <a:pt x="1057275" y="721995"/>
                      <a:pt x="1056322" y="721042"/>
                    </a:cubicBezTo>
                    <a:cubicBezTo>
                      <a:pt x="1054417" y="720090"/>
                      <a:pt x="1052512" y="719137"/>
                      <a:pt x="1050607" y="719137"/>
                    </a:cubicBezTo>
                    <a:cubicBezTo>
                      <a:pt x="1048702" y="719137"/>
                      <a:pt x="1045845" y="719137"/>
                      <a:pt x="1042987" y="719137"/>
                    </a:cubicBezTo>
                    <a:cubicBezTo>
                      <a:pt x="1039177" y="720090"/>
                      <a:pt x="1036320" y="721042"/>
                      <a:pt x="1033462" y="723900"/>
                    </a:cubicBezTo>
                    <a:cubicBezTo>
                      <a:pt x="1031557" y="725805"/>
                      <a:pt x="1029652" y="727710"/>
                      <a:pt x="1029652" y="730567"/>
                    </a:cubicBezTo>
                    <a:cubicBezTo>
                      <a:pt x="1029652" y="731520"/>
                      <a:pt x="1029652" y="731520"/>
                      <a:pt x="1029652" y="733425"/>
                    </a:cubicBezTo>
                    <a:cubicBezTo>
                      <a:pt x="1030605" y="739140"/>
                      <a:pt x="1028700" y="741997"/>
                      <a:pt x="1023937" y="742950"/>
                    </a:cubicBezTo>
                    <a:cubicBezTo>
                      <a:pt x="1022032" y="742950"/>
                      <a:pt x="1020127" y="742950"/>
                      <a:pt x="1019175" y="741997"/>
                    </a:cubicBezTo>
                    <a:cubicBezTo>
                      <a:pt x="1017270" y="741045"/>
                      <a:pt x="1016317" y="739140"/>
                      <a:pt x="1016317" y="737235"/>
                    </a:cubicBezTo>
                    <a:cubicBezTo>
                      <a:pt x="1015365" y="732472"/>
                      <a:pt x="1017270" y="728662"/>
                      <a:pt x="1022032" y="723900"/>
                    </a:cubicBezTo>
                    <a:cubicBezTo>
                      <a:pt x="1026795" y="719137"/>
                      <a:pt x="1033462" y="715327"/>
                      <a:pt x="1042035" y="713422"/>
                    </a:cubicBezTo>
                    <a:cubicBezTo>
                      <a:pt x="1046797" y="712470"/>
                      <a:pt x="1050607" y="711517"/>
                      <a:pt x="1055370" y="712470"/>
                    </a:cubicBezTo>
                    <a:close/>
                    <a:moveTo>
                      <a:pt x="785812" y="709612"/>
                    </a:moveTo>
                    <a:lnTo>
                      <a:pt x="791527" y="710565"/>
                    </a:lnTo>
                    <a:lnTo>
                      <a:pt x="788670" y="736282"/>
                    </a:lnTo>
                    <a:lnTo>
                      <a:pt x="808672" y="738187"/>
                    </a:lnTo>
                    <a:lnTo>
                      <a:pt x="807720" y="742950"/>
                    </a:lnTo>
                    <a:lnTo>
                      <a:pt x="787717" y="741045"/>
                    </a:lnTo>
                    <a:lnTo>
                      <a:pt x="782955" y="789622"/>
                    </a:lnTo>
                    <a:cubicBezTo>
                      <a:pt x="782955" y="793432"/>
                      <a:pt x="782955" y="797242"/>
                      <a:pt x="784860" y="799147"/>
                    </a:cubicBezTo>
                    <a:cubicBezTo>
                      <a:pt x="785812" y="801052"/>
                      <a:pt x="788670" y="802957"/>
                      <a:pt x="791527" y="802957"/>
                    </a:cubicBezTo>
                    <a:cubicBezTo>
                      <a:pt x="793432" y="802957"/>
                      <a:pt x="795337" y="802957"/>
                      <a:pt x="797242" y="802005"/>
                    </a:cubicBezTo>
                    <a:cubicBezTo>
                      <a:pt x="799147" y="801052"/>
                      <a:pt x="801052" y="800100"/>
                      <a:pt x="803910" y="799147"/>
                    </a:cubicBezTo>
                    <a:lnTo>
                      <a:pt x="806767" y="802957"/>
                    </a:lnTo>
                    <a:cubicBezTo>
                      <a:pt x="803910" y="805815"/>
                      <a:pt x="800100" y="806767"/>
                      <a:pt x="797242" y="807720"/>
                    </a:cubicBezTo>
                    <a:cubicBezTo>
                      <a:pt x="794385" y="808672"/>
                      <a:pt x="790575" y="808672"/>
                      <a:pt x="786765" y="808672"/>
                    </a:cubicBezTo>
                    <a:cubicBezTo>
                      <a:pt x="781050" y="807720"/>
                      <a:pt x="776287" y="805815"/>
                      <a:pt x="773430" y="802957"/>
                    </a:cubicBezTo>
                    <a:cubicBezTo>
                      <a:pt x="770572" y="799147"/>
                      <a:pt x="769620" y="795337"/>
                      <a:pt x="769620" y="789622"/>
                    </a:cubicBezTo>
                    <a:lnTo>
                      <a:pt x="774382" y="738187"/>
                    </a:lnTo>
                    <a:lnTo>
                      <a:pt x="762952" y="737235"/>
                    </a:lnTo>
                    <a:lnTo>
                      <a:pt x="763905" y="732472"/>
                    </a:lnTo>
                    <a:cubicBezTo>
                      <a:pt x="770572" y="733425"/>
                      <a:pt x="775335" y="731520"/>
                      <a:pt x="779145" y="728662"/>
                    </a:cubicBezTo>
                    <a:cubicBezTo>
                      <a:pt x="782002" y="725805"/>
                      <a:pt x="784860" y="719137"/>
                      <a:pt x="785812" y="709612"/>
                    </a:cubicBezTo>
                    <a:close/>
                    <a:moveTo>
                      <a:pt x="601027" y="703897"/>
                    </a:moveTo>
                    <a:cubicBezTo>
                      <a:pt x="605790" y="704850"/>
                      <a:pt x="609600" y="705802"/>
                      <a:pt x="612457" y="705802"/>
                    </a:cubicBezTo>
                    <a:cubicBezTo>
                      <a:pt x="615315" y="705802"/>
                      <a:pt x="618172" y="705802"/>
                      <a:pt x="621030" y="704850"/>
                    </a:cubicBezTo>
                    <a:lnTo>
                      <a:pt x="628650" y="706755"/>
                    </a:lnTo>
                    <a:lnTo>
                      <a:pt x="617220" y="754380"/>
                    </a:lnTo>
                    <a:cubicBezTo>
                      <a:pt x="616267" y="759142"/>
                      <a:pt x="616267" y="762952"/>
                      <a:pt x="617220" y="765810"/>
                    </a:cubicBezTo>
                    <a:cubicBezTo>
                      <a:pt x="618172" y="768667"/>
                      <a:pt x="621030" y="770572"/>
                      <a:pt x="624840" y="771525"/>
                    </a:cubicBezTo>
                    <a:cubicBezTo>
                      <a:pt x="628650" y="772477"/>
                      <a:pt x="631507" y="772477"/>
                      <a:pt x="636270" y="771525"/>
                    </a:cubicBezTo>
                    <a:cubicBezTo>
                      <a:pt x="640080" y="770572"/>
                      <a:pt x="644842" y="768667"/>
                      <a:pt x="649605" y="765810"/>
                    </a:cubicBezTo>
                    <a:lnTo>
                      <a:pt x="656272" y="740092"/>
                    </a:lnTo>
                    <a:cubicBezTo>
                      <a:pt x="658177" y="733425"/>
                      <a:pt x="658177" y="728662"/>
                      <a:pt x="657225" y="725805"/>
                    </a:cubicBezTo>
                    <a:cubicBezTo>
                      <a:pt x="656272" y="722947"/>
                      <a:pt x="653415" y="721042"/>
                      <a:pt x="648652" y="719137"/>
                    </a:cubicBezTo>
                    <a:lnTo>
                      <a:pt x="649605" y="715327"/>
                    </a:lnTo>
                    <a:cubicBezTo>
                      <a:pt x="654367" y="716280"/>
                      <a:pt x="658177" y="717232"/>
                      <a:pt x="661035" y="717232"/>
                    </a:cubicBezTo>
                    <a:cubicBezTo>
                      <a:pt x="663892" y="717232"/>
                      <a:pt x="666750" y="717232"/>
                      <a:pt x="669607" y="716280"/>
                    </a:cubicBezTo>
                    <a:lnTo>
                      <a:pt x="676275" y="718185"/>
                    </a:lnTo>
                    <a:lnTo>
                      <a:pt x="664845" y="765810"/>
                    </a:lnTo>
                    <a:cubicBezTo>
                      <a:pt x="662940" y="772477"/>
                      <a:pt x="662940" y="777240"/>
                      <a:pt x="663892" y="780097"/>
                    </a:cubicBezTo>
                    <a:cubicBezTo>
                      <a:pt x="664845" y="782955"/>
                      <a:pt x="667702" y="784860"/>
                      <a:pt x="672465" y="786765"/>
                    </a:cubicBezTo>
                    <a:lnTo>
                      <a:pt x="671512" y="790575"/>
                    </a:lnTo>
                    <a:lnTo>
                      <a:pt x="641985" y="782955"/>
                    </a:lnTo>
                    <a:lnTo>
                      <a:pt x="644842" y="770572"/>
                    </a:lnTo>
                    <a:cubicBezTo>
                      <a:pt x="639127" y="773430"/>
                      <a:pt x="634365" y="775335"/>
                      <a:pt x="629602" y="776287"/>
                    </a:cubicBezTo>
                    <a:cubicBezTo>
                      <a:pt x="624840" y="777240"/>
                      <a:pt x="620077" y="777240"/>
                      <a:pt x="615315" y="776287"/>
                    </a:cubicBezTo>
                    <a:cubicBezTo>
                      <a:pt x="608647" y="774382"/>
                      <a:pt x="604837" y="771525"/>
                      <a:pt x="601980" y="767715"/>
                    </a:cubicBezTo>
                    <a:cubicBezTo>
                      <a:pt x="600075" y="763905"/>
                      <a:pt x="600075" y="757237"/>
                      <a:pt x="601980" y="750570"/>
                    </a:cubicBezTo>
                    <a:lnTo>
                      <a:pt x="607695" y="728662"/>
                    </a:lnTo>
                    <a:cubicBezTo>
                      <a:pt x="609600" y="721995"/>
                      <a:pt x="609600" y="717232"/>
                      <a:pt x="608647" y="714375"/>
                    </a:cubicBezTo>
                    <a:cubicBezTo>
                      <a:pt x="607695" y="711517"/>
                      <a:pt x="604837" y="709612"/>
                      <a:pt x="600075" y="707707"/>
                    </a:cubicBezTo>
                    <a:close/>
                    <a:moveTo>
                      <a:pt x="709612" y="696277"/>
                    </a:moveTo>
                    <a:lnTo>
                      <a:pt x="711517" y="696277"/>
                    </a:lnTo>
                    <a:cubicBezTo>
                      <a:pt x="715327" y="697230"/>
                      <a:pt x="718185" y="697230"/>
                      <a:pt x="721995" y="697230"/>
                    </a:cubicBezTo>
                    <a:cubicBezTo>
                      <a:pt x="724852" y="697230"/>
                      <a:pt x="727710" y="697230"/>
                      <a:pt x="730567" y="696277"/>
                    </a:cubicBezTo>
                    <a:lnTo>
                      <a:pt x="738187" y="697230"/>
                    </a:lnTo>
                    <a:lnTo>
                      <a:pt x="725805" y="775335"/>
                    </a:lnTo>
                    <a:cubicBezTo>
                      <a:pt x="724852" y="783907"/>
                      <a:pt x="724852" y="789622"/>
                      <a:pt x="725805" y="791527"/>
                    </a:cubicBezTo>
                    <a:cubicBezTo>
                      <a:pt x="726757" y="794385"/>
                      <a:pt x="730567" y="795337"/>
                      <a:pt x="734377" y="797242"/>
                    </a:cubicBezTo>
                    <a:lnTo>
                      <a:pt x="733425" y="801052"/>
                    </a:lnTo>
                    <a:lnTo>
                      <a:pt x="692467" y="794385"/>
                    </a:lnTo>
                    <a:lnTo>
                      <a:pt x="693420" y="790575"/>
                    </a:lnTo>
                    <a:cubicBezTo>
                      <a:pt x="698182" y="790575"/>
                      <a:pt x="701992" y="789622"/>
                      <a:pt x="703897" y="787717"/>
                    </a:cubicBezTo>
                    <a:cubicBezTo>
                      <a:pt x="705802" y="785812"/>
                      <a:pt x="707707" y="781050"/>
                      <a:pt x="708660" y="772477"/>
                    </a:cubicBezTo>
                    <a:lnTo>
                      <a:pt x="717232" y="720090"/>
                    </a:lnTo>
                    <a:cubicBezTo>
                      <a:pt x="718185" y="713422"/>
                      <a:pt x="718185" y="707707"/>
                      <a:pt x="717232" y="705802"/>
                    </a:cubicBezTo>
                    <a:cubicBezTo>
                      <a:pt x="716280" y="702945"/>
                      <a:pt x="712470" y="701040"/>
                      <a:pt x="708660" y="700087"/>
                    </a:cubicBezTo>
                    <a:close/>
                    <a:moveTo>
                      <a:pt x="534352" y="680085"/>
                    </a:moveTo>
                    <a:cubicBezTo>
                      <a:pt x="542925" y="676275"/>
                      <a:pt x="552450" y="676275"/>
                      <a:pt x="561975" y="680085"/>
                    </a:cubicBezTo>
                    <a:cubicBezTo>
                      <a:pt x="568642" y="682942"/>
                      <a:pt x="573405" y="687705"/>
                      <a:pt x="577215" y="693420"/>
                    </a:cubicBezTo>
                    <a:cubicBezTo>
                      <a:pt x="580072" y="699135"/>
                      <a:pt x="581025" y="704850"/>
                      <a:pt x="579120" y="709612"/>
                    </a:cubicBezTo>
                    <a:cubicBezTo>
                      <a:pt x="578167" y="711517"/>
                      <a:pt x="577215" y="713422"/>
                      <a:pt x="575310" y="713422"/>
                    </a:cubicBezTo>
                    <a:cubicBezTo>
                      <a:pt x="573405" y="714375"/>
                      <a:pt x="571500" y="714375"/>
                      <a:pt x="569595" y="713422"/>
                    </a:cubicBezTo>
                    <a:cubicBezTo>
                      <a:pt x="567690" y="712470"/>
                      <a:pt x="566737" y="711517"/>
                      <a:pt x="565785" y="709612"/>
                    </a:cubicBezTo>
                    <a:cubicBezTo>
                      <a:pt x="564832" y="707707"/>
                      <a:pt x="564832" y="706755"/>
                      <a:pt x="565785" y="704850"/>
                    </a:cubicBezTo>
                    <a:cubicBezTo>
                      <a:pt x="565785" y="703897"/>
                      <a:pt x="566737" y="702945"/>
                      <a:pt x="566737" y="702945"/>
                    </a:cubicBezTo>
                    <a:cubicBezTo>
                      <a:pt x="567690" y="701992"/>
                      <a:pt x="567690" y="701040"/>
                      <a:pt x="567690" y="701040"/>
                    </a:cubicBezTo>
                    <a:cubicBezTo>
                      <a:pt x="568642" y="698182"/>
                      <a:pt x="568642" y="695325"/>
                      <a:pt x="567690" y="693420"/>
                    </a:cubicBezTo>
                    <a:cubicBezTo>
                      <a:pt x="566737" y="690562"/>
                      <a:pt x="563880" y="688657"/>
                      <a:pt x="560070" y="687705"/>
                    </a:cubicBezTo>
                    <a:cubicBezTo>
                      <a:pt x="554355" y="684847"/>
                      <a:pt x="548640" y="685800"/>
                      <a:pt x="542925" y="689610"/>
                    </a:cubicBezTo>
                    <a:cubicBezTo>
                      <a:pt x="537210" y="693420"/>
                      <a:pt x="532447" y="699135"/>
                      <a:pt x="528637" y="707707"/>
                    </a:cubicBezTo>
                    <a:cubicBezTo>
                      <a:pt x="524827" y="717232"/>
                      <a:pt x="523875" y="724852"/>
                      <a:pt x="524827" y="731520"/>
                    </a:cubicBezTo>
                    <a:cubicBezTo>
                      <a:pt x="526732" y="738187"/>
                      <a:pt x="530542" y="742950"/>
                      <a:pt x="536257" y="745807"/>
                    </a:cubicBezTo>
                    <a:cubicBezTo>
                      <a:pt x="540067" y="747712"/>
                      <a:pt x="543877" y="747712"/>
                      <a:pt x="548640" y="747712"/>
                    </a:cubicBezTo>
                    <a:cubicBezTo>
                      <a:pt x="553402" y="745807"/>
                      <a:pt x="558165" y="743902"/>
                      <a:pt x="562927" y="741045"/>
                    </a:cubicBezTo>
                    <a:lnTo>
                      <a:pt x="565785" y="745807"/>
                    </a:lnTo>
                    <a:cubicBezTo>
                      <a:pt x="560070" y="749617"/>
                      <a:pt x="554355" y="751522"/>
                      <a:pt x="549592" y="752475"/>
                    </a:cubicBezTo>
                    <a:cubicBezTo>
                      <a:pt x="543877" y="753427"/>
                      <a:pt x="539115" y="752475"/>
                      <a:pt x="533400" y="750570"/>
                    </a:cubicBezTo>
                    <a:cubicBezTo>
                      <a:pt x="523875" y="746760"/>
                      <a:pt x="517207" y="740092"/>
                      <a:pt x="513397" y="730567"/>
                    </a:cubicBezTo>
                    <a:cubicBezTo>
                      <a:pt x="509587" y="721995"/>
                      <a:pt x="510540" y="712470"/>
                      <a:pt x="514350" y="701992"/>
                    </a:cubicBezTo>
                    <a:cubicBezTo>
                      <a:pt x="519112" y="691515"/>
                      <a:pt x="525780" y="683895"/>
                      <a:pt x="534352" y="680085"/>
                    </a:cubicBezTo>
                    <a:close/>
                    <a:moveTo>
                      <a:pt x="1112520" y="659130"/>
                    </a:moveTo>
                    <a:lnTo>
                      <a:pt x="1137285" y="734377"/>
                    </a:lnTo>
                    <a:cubicBezTo>
                      <a:pt x="1140142" y="742950"/>
                      <a:pt x="1142047" y="747712"/>
                      <a:pt x="1144905" y="748665"/>
                    </a:cubicBezTo>
                    <a:cubicBezTo>
                      <a:pt x="1146810" y="750570"/>
                      <a:pt x="1150620" y="750570"/>
                      <a:pt x="1155382" y="749617"/>
                    </a:cubicBezTo>
                    <a:lnTo>
                      <a:pt x="1156335" y="753427"/>
                    </a:lnTo>
                    <a:lnTo>
                      <a:pt x="1118235" y="764857"/>
                    </a:lnTo>
                    <a:lnTo>
                      <a:pt x="1117282" y="761047"/>
                    </a:lnTo>
                    <a:cubicBezTo>
                      <a:pt x="1122045" y="759142"/>
                      <a:pt x="1124902" y="756285"/>
                      <a:pt x="1125855" y="754380"/>
                    </a:cubicBezTo>
                    <a:cubicBezTo>
                      <a:pt x="1126807" y="751522"/>
                      <a:pt x="1125855" y="746760"/>
                      <a:pt x="1122997" y="738187"/>
                    </a:cubicBezTo>
                    <a:lnTo>
                      <a:pt x="1106805" y="687705"/>
                    </a:lnTo>
                    <a:cubicBezTo>
                      <a:pt x="1104900" y="681037"/>
                      <a:pt x="1102042" y="676275"/>
                      <a:pt x="1100137" y="675322"/>
                    </a:cubicBezTo>
                    <a:cubicBezTo>
                      <a:pt x="1097280" y="673417"/>
                      <a:pt x="1094422" y="673417"/>
                      <a:pt x="1089660" y="674370"/>
                    </a:cubicBezTo>
                    <a:lnTo>
                      <a:pt x="1088707" y="670560"/>
                    </a:lnTo>
                    <a:lnTo>
                      <a:pt x="1089660" y="669607"/>
                    </a:lnTo>
                    <a:cubicBezTo>
                      <a:pt x="1093470" y="668655"/>
                      <a:pt x="1096327" y="666750"/>
                      <a:pt x="1099185" y="665797"/>
                    </a:cubicBezTo>
                    <a:cubicBezTo>
                      <a:pt x="1102042" y="664845"/>
                      <a:pt x="1103947" y="662940"/>
                      <a:pt x="1105852" y="661035"/>
                    </a:cubicBezTo>
                    <a:close/>
                    <a:moveTo>
                      <a:pt x="474345" y="644842"/>
                    </a:moveTo>
                    <a:lnTo>
                      <a:pt x="476250" y="645795"/>
                    </a:lnTo>
                    <a:cubicBezTo>
                      <a:pt x="479107" y="647700"/>
                      <a:pt x="481965" y="648652"/>
                      <a:pt x="484822" y="649605"/>
                    </a:cubicBezTo>
                    <a:cubicBezTo>
                      <a:pt x="487680" y="650557"/>
                      <a:pt x="490537" y="651510"/>
                      <a:pt x="493395" y="651510"/>
                    </a:cubicBezTo>
                    <a:lnTo>
                      <a:pt x="499110" y="655320"/>
                    </a:lnTo>
                    <a:lnTo>
                      <a:pt x="476250" y="696277"/>
                    </a:lnTo>
                    <a:cubicBezTo>
                      <a:pt x="472440" y="703897"/>
                      <a:pt x="470535" y="708660"/>
                      <a:pt x="470535" y="711517"/>
                    </a:cubicBezTo>
                    <a:cubicBezTo>
                      <a:pt x="470535" y="714375"/>
                      <a:pt x="473392" y="717232"/>
                      <a:pt x="477202" y="720090"/>
                    </a:cubicBezTo>
                    <a:lnTo>
                      <a:pt x="475297" y="723900"/>
                    </a:lnTo>
                    <a:lnTo>
                      <a:pt x="441960" y="704850"/>
                    </a:lnTo>
                    <a:lnTo>
                      <a:pt x="443865" y="701040"/>
                    </a:lnTo>
                    <a:cubicBezTo>
                      <a:pt x="448627" y="702945"/>
                      <a:pt x="452437" y="702945"/>
                      <a:pt x="454342" y="701992"/>
                    </a:cubicBezTo>
                    <a:cubicBezTo>
                      <a:pt x="457200" y="701040"/>
                      <a:pt x="460057" y="696277"/>
                      <a:pt x="464820" y="688657"/>
                    </a:cubicBezTo>
                    <a:lnTo>
                      <a:pt x="474345" y="670560"/>
                    </a:lnTo>
                    <a:cubicBezTo>
                      <a:pt x="478155" y="663892"/>
                      <a:pt x="479107" y="660082"/>
                      <a:pt x="479107" y="657225"/>
                    </a:cubicBezTo>
                    <a:cubicBezTo>
                      <a:pt x="479107" y="654367"/>
                      <a:pt x="476250" y="651510"/>
                      <a:pt x="472440" y="648652"/>
                    </a:cubicBezTo>
                    <a:close/>
                    <a:moveTo>
                      <a:pt x="498157" y="631507"/>
                    </a:moveTo>
                    <a:cubicBezTo>
                      <a:pt x="500062" y="630555"/>
                      <a:pt x="502920" y="631507"/>
                      <a:pt x="504825" y="632460"/>
                    </a:cubicBezTo>
                    <a:cubicBezTo>
                      <a:pt x="506730" y="633412"/>
                      <a:pt x="508635" y="635317"/>
                      <a:pt x="508635" y="637222"/>
                    </a:cubicBezTo>
                    <a:cubicBezTo>
                      <a:pt x="509587" y="639127"/>
                      <a:pt x="508635" y="641032"/>
                      <a:pt x="507682" y="643890"/>
                    </a:cubicBezTo>
                    <a:cubicBezTo>
                      <a:pt x="506730" y="645795"/>
                      <a:pt x="504825" y="647700"/>
                      <a:pt x="502920" y="647700"/>
                    </a:cubicBezTo>
                    <a:cubicBezTo>
                      <a:pt x="501015" y="648652"/>
                      <a:pt x="498157" y="647700"/>
                      <a:pt x="496252" y="646747"/>
                    </a:cubicBezTo>
                    <a:cubicBezTo>
                      <a:pt x="494347" y="645795"/>
                      <a:pt x="492442" y="643890"/>
                      <a:pt x="492442" y="641985"/>
                    </a:cubicBezTo>
                    <a:cubicBezTo>
                      <a:pt x="492442" y="639127"/>
                      <a:pt x="492442" y="637222"/>
                      <a:pt x="493395" y="635317"/>
                    </a:cubicBezTo>
                    <a:cubicBezTo>
                      <a:pt x="494347" y="633412"/>
                      <a:pt x="496252" y="632460"/>
                      <a:pt x="498157" y="631507"/>
                    </a:cubicBezTo>
                    <a:close/>
                    <a:moveTo>
                      <a:pt x="293370" y="614362"/>
                    </a:moveTo>
                    <a:cubicBezTo>
                      <a:pt x="290512" y="614362"/>
                      <a:pt x="287655" y="616267"/>
                      <a:pt x="285750" y="618172"/>
                    </a:cubicBezTo>
                    <a:cubicBezTo>
                      <a:pt x="282892" y="621982"/>
                      <a:pt x="282892" y="625792"/>
                      <a:pt x="284797" y="631507"/>
                    </a:cubicBezTo>
                    <a:cubicBezTo>
                      <a:pt x="286702" y="637222"/>
                      <a:pt x="291465" y="642937"/>
                      <a:pt x="299085" y="648652"/>
                    </a:cubicBezTo>
                    <a:cubicBezTo>
                      <a:pt x="305752" y="654367"/>
                      <a:pt x="312420" y="658177"/>
                      <a:pt x="317182" y="659130"/>
                    </a:cubicBezTo>
                    <a:cubicBezTo>
                      <a:pt x="322897" y="660082"/>
                      <a:pt x="326707" y="659130"/>
                      <a:pt x="329565" y="655320"/>
                    </a:cubicBezTo>
                    <a:cubicBezTo>
                      <a:pt x="331470" y="652462"/>
                      <a:pt x="332422" y="650557"/>
                      <a:pt x="331470" y="647700"/>
                    </a:cubicBezTo>
                    <a:cubicBezTo>
                      <a:pt x="330517" y="644842"/>
                      <a:pt x="327660" y="641032"/>
                      <a:pt x="320992" y="634365"/>
                    </a:cubicBezTo>
                    <a:lnTo>
                      <a:pt x="304800" y="616267"/>
                    </a:lnTo>
                    <a:cubicBezTo>
                      <a:pt x="300990" y="614362"/>
                      <a:pt x="297180" y="613410"/>
                      <a:pt x="293370" y="614362"/>
                    </a:cubicBezTo>
                    <a:close/>
                    <a:moveTo>
                      <a:pt x="403860" y="601980"/>
                    </a:moveTo>
                    <a:cubicBezTo>
                      <a:pt x="407670" y="604837"/>
                      <a:pt x="411480" y="606742"/>
                      <a:pt x="414337" y="607695"/>
                    </a:cubicBezTo>
                    <a:cubicBezTo>
                      <a:pt x="417195" y="608647"/>
                      <a:pt x="420052" y="609600"/>
                      <a:pt x="421957" y="609600"/>
                    </a:cubicBezTo>
                    <a:lnTo>
                      <a:pt x="427672" y="613410"/>
                    </a:lnTo>
                    <a:lnTo>
                      <a:pt x="421957" y="621982"/>
                    </a:lnTo>
                    <a:cubicBezTo>
                      <a:pt x="426720" y="621030"/>
                      <a:pt x="431482" y="621030"/>
                      <a:pt x="436245" y="621982"/>
                    </a:cubicBezTo>
                    <a:cubicBezTo>
                      <a:pt x="441007" y="622935"/>
                      <a:pt x="444817" y="623887"/>
                      <a:pt x="447675" y="626745"/>
                    </a:cubicBezTo>
                    <a:cubicBezTo>
                      <a:pt x="450532" y="628650"/>
                      <a:pt x="451485" y="630555"/>
                      <a:pt x="452437" y="632460"/>
                    </a:cubicBezTo>
                    <a:cubicBezTo>
                      <a:pt x="453390" y="634365"/>
                      <a:pt x="453390" y="636270"/>
                      <a:pt x="451485" y="638175"/>
                    </a:cubicBezTo>
                    <a:cubicBezTo>
                      <a:pt x="450532" y="640080"/>
                      <a:pt x="448627" y="641032"/>
                      <a:pt x="446722" y="641985"/>
                    </a:cubicBezTo>
                    <a:cubicBezTo>
                      <a:pt x="444817" y="641985"/>
                      <a:pt x="442912" y="641985"/>
                      <a:pt x="440055" y="640080"/>
                    </a:cubicBezTo>
                    <a:cubicBezTo>
                      <a:pt x="439102" y="639127"/>
                      <a:pt x="437197" y="637222"/>
                      <a:pt x="436245" y="634365"/>
                    </a:cubicBezTo>
                    <a:cubicBezTo>
                      <a:pt x="435292" y="631507"/>
                      <a:pt x="433387" y="629602"/>
                      <a:pt x="432435" y="629602"/>
                    </a:cubicBezTo>
                    <a:cubicBezTo>
                      <a:pt x="430530" y="628650"/>
                      <a:pt x="428625" y="627697"/>
                      <a:pt x="426720" y="627697"/>
                    </a:cubicBezTo>
                    <a:cubicBezTo>
                      <a:pt x="423862" y="627697"/>
                      <a:pt x="421005" y="627697"/>
                      <a:pt x="417195" y="628650"/>
                    </a:cubicBezTo>
                    <a:lnTo>
                      <a:pt x="401002" y="652462"/>
                    </a:lnTo>
                    <a:cubicBezTo>
                      <a:pt x="396240" y="660082"/>
                      <a:pt x="393382" y="664845"/>
                      <a:pt x="394335" y="667702"/>
                    </a:cubicBezTo>
                    <a:cubicBezTo>
                      <a:pt x="394335" y="670560"/>
                      <a:pt x="396240" y="673417"/>
                      <a:pt x="400050" y="676275"/>
                    </a:cubicBezTo>
                    <a:lnTo>
                      <a:pt x="398145" y="680085"/>
                    </a:lnTo>
                    <a:lnTo>
                      <a:pt x="366712" y="659130"/>
                    </a:lnTo>
                    <a:lnTo>
                      <a:pt x="368617" y="655320"/>
                    </a:lnTo>
                    <a:cubicBezTo>
                      <a:pt x="373380" y="657225"/>
                      <a:pt x="376237" y="658177"/>
                      <a:pt x="379095" y="657225"/>
                    </a:cubicBezTo>
                    <a:cubicBezTo>
                      <a:pt x="381952" y="656272"/>
                      <a:pt x="385762" y="652462"/>
                      <a:pt x="390525" y="644842"/>
                    </a:cubicBezTo>
                    <a:lnTo>
                      <a:pt x="401955" y="627697"/>
                    </a:lnTo>
                    <a:cubicBezTo>
                      <a:pt x="405765" y="621982"/>
                      <a:pt x="407670" y="617220"/>
                      <a:pt x="407670" y="614362"/>
                    </a:cubicBezTo>
                    <a:cubicBezTo>
                      <a:pt x="407670" y="611505"/>
                      <a:pt x="405765" y="608647"/>
                      <a:pt x="401955" y="605790"/>
                    </a:cubicBezTo>
                    <a:close/>
                    <a:moveTo>
                      <a:pt x="1284922" y="575310"/>
                    </a:moveTo>
                    <a:lnTo>
                      <a:pt x="1286827" y="579120"/>
                    </a:lnTo>
                    <a:cubicBezTo>
                      <a:pt x="1282065" y="581977"/>
                      <a:pt x="1280160" y="584835"/>
                      <a:pt x="1279207" y="587692"/>
                    </a:cubicBezTo>
                    <a:cubicBezTo>
                      <a:pt x="1278255" y="590550"/>
                      <a:pt x="1280160" y="594360"/>
                      <a:pt x="1283017" y="599122"/>
                    </a:cubicBezTo>
                    <a:lnTo>
                      <a:pt x="1308735" y="642937"/>
                    </a:lnTo>
                    <a:cubicBezTo>
                      <a:pt x="1313497" y="651510"/>
                      <a:pt x="1314450" y="660082"/>
                      <a:pt x="1311592" y="666750"/>
                    </a:cubicBezTo>
                    <a:cubicBezTo>
                      <a:pt x="1308735" y="674370"/>
                      <a:pt x="1302067" y="681037"/>
                      <a:pt x="1291590" y="687705"/>
                    </a:cubicBezTo>
                    <a:cubicBezTo>
                      <a:pt x="1280160" y="694372"/>
                      <a:pt x="1270635" y="697230"/>
                      <a:pt x="1262062" y="696277"/>
                    </a:cubicBezTo>
                    <a:cubicBezTo>
                      <a:pt x="1253490" y="695325"/>
                      <a:pt x="1247775" y="690562"/>
                      <a:pt x="1242060" y="681990"/>
                    </a:cubicBezTo>
                    <a:lnTo>
                      <a:pt x="1216342" y="637222"/>
                    </a:lnTo>
                    <a:cubicBezTo>
                      <a:pt x="1213485" y="631507"/>
                      <a:pt x="1210627" y="628650"/>
                      <a:pt x="1207770" y="627697"/>
                    </a:cubicBezTo>
                    <a:cubicBezTo>
                      <a:pt x="1205865" y="627697"/>
                      <a:pt x="1202055" y="627697"/>
                      <a:pt x="1197292" y="630555"/>
                    </a:cubicBezTo>
                    <a:lnTo>
                      <a:pt x="1195387" y="626745"/>
                    </a:lnTo>
                    <a:lnTo>
                      <a:pt x="1230630" y="606742"/>
                    </a:lnTo>
                    <a:lnTo>
                      <a:pt x="1232535" y="610552"/>
                    </a:lnTo>
                    <a:cubicBezTo>
                      <a:pt x="1228725" y="613410"/>
                      <a:pt x="1225867" y="616267"/>
                      <a:pt x="1224915" y="619125"/>
                    </a:cubicBezTo>
                    <a:cubicBezTo>
                      <a:pt x="1223962" y="621982"/>
                      <a:pt x="1225867" y="625792"/>
                      <a:pt x="1228725" y="630555"/>
                    </a:cubicBezTo>
                    <a:lnTo>
                      <a:pt x="1252537" y="671512"/>
                    </a:lnTo>
                    <a:cubicBezTo>
                      <a:pt x="1257300" y="680085"/>
                      <a:pt x="1262062" y="684847"/>
                      <a:pt x="1267777" y="685800"/>
                    </a:cubicBezTo>
                    <a:cubicBezTo>
                      <a:pt x="1273492" y="686752"/>
                      <a:pt x="1280160" y="685800"/>
                      <a:pt x="1288732" y="680085"/>
                    </a:cubicBezTo>
                    <a:cubicBezTo>
                      <a:pt x="1297305" y="675322"/>
                      <a:pt x="1302067" y="669607"/>
                      <a:pt x="1303972" y="664845"/>
                    </a:cubicBezTo>
                    <a:cubicBezTo>
                      <a:pt x="1305877" y="659130"/>
                      <a:pt x="1303972" y="652462"/>
                      <a:pt x="1299210" y="644842"/>
                    </a:cubicBezTo>
                    <a:lnTo>
                      <a:pt x="1275397" y="603885"/>
                    </a:lnTo>
                    <a:cubicBezTo>
                      <a:pt x="1272540" y="599122"/>
                      <a:pt x="1269682" y="595312"/>
                      <a:pt x="1266825" y="594360"/>
                    </a:cubicBezTo>
                    <a:cubicBezTo>
                      <a:pt x="1263967" y="593407"/>
                      <a:pt x="1261110" y="594360"/>
                      <a:pt x="1256347" y="596265"/>
                    </a:cubicBezTo>
                    <a:lnTo>
                      <a:pt x="1254442" y="592455"/>
                    </a:lnTo>
                    <a:close/>
                    <a:moveTo>
                      <a:pt x="350520" y="567690"/>
                    </a:moveTo>
                    <a:cubicBezTo>
                      <a:pt x="345757" y="568642"/>
                      <a:pt x="340995" y="572452"/>
                      <a:pt x="337185" y="577215"/>
                    </a:cubicBezTo>
                    <a:cubicBezTo>
                      <a:pt x="332422" y="581977"/>
                      <a:pt x="330517" y="586740"/>
                      <a:pt x="330517" y="591502"/>
                    </a:cubicBezTo>
                    <a:cubicBezTo>
                      <a:pt x="330517" y="596265"/>
                      <a:pt x="332422" y="600075"/>
                      <a:pt x="336232" y="602932"/>
                    </a:cubicBezTo>
                    <a:cubicBezTo>
                      <a:pt x="340042" y="605790"/>
                      <a:pt x="343852" y="607695"/>
                      <a:pt x="348615" y="606742"/>
                    </a:cubicBezTo>
                    <a:cubicBezTo>
                      <a:pt x="352425" y="605790"/>
                      <a:pt x="357187" y="602932"/>
                      <a:pt x="361950" y="597217"/>
                    </a:cubicBezTo>
                    <a:cubicBezTo>
                      <a:pt x="366712" y="591502"/>
                      <a:pt x="368617" y="586740"/>
                      <a:pt x="368617" y="582930"/>
                    </a:cubicBezTo>
                    <a:cubicBezTo>
                      <a:pt x="368617" y="578167"/>
                      <a:pt x="366712" y="574357"/>
                      <a:pt x="362902" y="571500"/>
                    </a:cubicBezTo>
                    <a:cubicBezTo>
                      <a:pt x="359092" y="568642"/>
                      <a:pt x="355282" y="566737"/>
                      <a:pt x="350520" y="567690"/>
                    </a:cubicBezTo>
                    <a:close/>
                    <a:moveTo>
                      <a:pt x="343852" y="559117"/>
                    </a:moveTo>
                    <a:cubicBezTo>
                      <a:pt x="351472" y="559117"/>
                      <a:pt x="358140" y="561975"/>
                      <a:pt x="364807" y="567690"/>
                    </a:cubicBezTo>
                    <a:cubicBezTo>
                      <a:pt x="366712" y="568642"/>
                      <a:pt x="367665" y="570547"/>
                      <a:pt x="369570" y="572452"/>
                    </a:cubicBezTo>
                    <a:cubicBezTo>
                      <a:pt x="371475" y="574357"/>
                      <a:pt x="372427" y="576262"/>
                      <a:pt x="373380" y="578167"/>
                    </a:cubicBezTo>
                    <a:cubicBezTo>
                      <a:pt x="378142" y="576262"/>
                      <a:pt x="381952" y="576262"/>
                      <a:pt x="386715" y="576262"/>
                    </a:cubicBezTo>
                    <a:cubicBezTo>
                      <a:pt x="390525" y="576262"/>
                      <a:pt x="394335" y="578167"/>
                      <a:pt x="397192" y="580072"/>
                    </a:cubicBezTo>
                    <a:cubicBezTo>
                      <a:pt x="399097" y="581977"/>
                      <a:pt x="400050" y="582930"/>
                      <a:pt x="400050" y="584835"/>
                    </a:cubicBezTo>
                    <a:cubicBezTo>
                      <a:pt x="400050" y="586740"/>
                      <a:pt x="400050" y="588645"/>
                      <a:pt x="399097" y="590550"/>
                    </a:cubicBezTo>
                    <a:cubicBezTo>
                      <a:pt x="398145" y="591502"/>
                      <a:pt x="397192" y="592455"/>
                      <a:pt x="395287" y="592455"/>
                    </a:cubicBezTo>
                    <a:cubicBezTo>
                      <a:pt x="394335" y="592455"/>
                      <a:pt x="392430" y="592455"/>
                      <a:pt x="391477" y="591502"/>
                    </a:cubicBezTo>
                    <a:cubicBezTo>
                      <a:pt x="390525" y="590550"/>
                      <a:pt x="389572" y="589597"/>
                      <a:pt x="388620" y="586740"/>
                    </a:cubicBezTo>
                    <a:cubicBezTo>
                      <a:pt x="387667" y="584835"/>
                      <a:pt x="386715" y="582930"/>
                      <a:pt x="385762" y="582930"/>
                    </a:cubicBezTo>
                    <a:cubicBezTo>
                      <a:pt x="384810" y="581977"/>
                      <a:pt x="383857" y="581977"/>
                      <a:pt x="381952" y="581977"/>
                    </a:cubicBezTo>
                    <a:cubicBezTo>
                      <a:pt x="380047" y="581977"/>
                      <a:pt x="378142" y="581977"/>
                      <a:pt x="375285" y="582930"/>
                    </a:cubicBezTo>
                    <a:cubicBezTo>
                      <a:pt x="376237" y="587692"/>
                      <a:pt x="376237" y="592455"/>
                      <a:pt x="376237" y="596265"/>
                    </a:cubicBezTo>
                    <a:cubicBezTo>
                      <a:pt x="375285" y="600075"/>
                      <a:pt x="373380" y="603885"/>
                      <a:pt x="370522" y="607695"/>
                    </a:cubicBezTo>
                    <a:cubicBezTo>
                      <a:pt x="365760" y="613410"/>
                      <a:pt x="359092" y="616267"/>
                      <a:pt x="352425" y="616267"/>
                    </a:cubicBezTo>
                    <a:cubicBezTo>
                      <a:pt x="344805" y="616267"/>
                      <a:pt x="338137" y="613410"/>
                      <a:pt x="330517" y="606742"/>
                    </a:cubicBezTo>
                    <a:cubicBezTo>
                      <a:pt x="328612" y="604837"/>
                      <a:pt x="327660" y="603885"/>
                      <a:pt x="325755" y="601980"/>
                    </a:cubicBezTo>
                    <a:cubicBezTo>
                      <a:pt x="324802" y="600075"/>
                      <a:pt x="322897" y="599122"/>
                      <a:pt x="321945" y="597217"/>
                    </a:cubicBezTo>
                    <a:cubicBezTo>
                      <a:pt x="319087" y="596265"/>
                      <a:pt x="317182" y="595312"/>
                      <a:pt x="316230" y="596265"/>
                    </a:cubicBezTo>
                    <a:cubicBezTo>
                      <a:pt x="314325" y="596265"/>
                      <a:pt x="313372" y="597217"/>
                      <a:pt x="312420" y="598170"/>
                    </a:cubicBezTo>
                    <a:cubicBezTo>
                      <a:pt x="311467" y="600075"/>
                      <a:pt x="310515" y="601027"/>
                      <a:pt x="311467" y="603885"/>
                    </a:cubicBezTo>
                    <a:cubicBezTo>
                      <a:pt x="312420" y="605790"/>
                      <a:pt x="314325" y="608647"/>
                      <a:pt x="317182" y="612457"/>
                    </a:cubicBezTo>
                    <a:lnTo>
                      <a:pt x="330517" y="627697"/>
                    </a:lnTo>
                    <a:cubicBezTo>
                      <a:pt x="338137" y="635317"/>
                      <a:pt x="341947" y="641985"/>
                      <a:pt x="342900" y="646747"/>
                    </a:cubicBezTo>
                    <a:cubicBezTo>
                      <a:pt x="343852" y="651510"/>
                      <a:pt x="342900" y="656272"/>
                      <a:pt x="339090" y="660082"/>
                    </a:cubicBezTo>
                    <a:cubicBezTo>
                      <a:pt x="334327" y="665797"/>
                      <a:pt x="327660" y="668655"/>
                      <a:pt x="319087" y="666750"/>
                    </a:cubicBezTo>
                    <a:cubicBezTo>
                      <a:pt x="310515" y="665797"/>
                      <a:pt x="301942" y="660082"/>
                      <a:pt x="291465" y="652462"/>
                    </a:cubicBezTo>
                    <a:cubicBezTo>
                      <a:pt x="282892" y="645795"/>
                      <a:pt x="278130" y="638175"/>
                      <a:pt x="275272" y="631507"/>
                    </a:cubicBezTo>
                    <a:cubicBezTo>
                      <a:pt x="272415" y="624840"/>
                      <a:pt x="272415" y="619125"/>
                      <a:pt x="276225" y="614362"/>
                    </a:cubicBezTo>
                    <a:cubicBezTo>
                      <a:pt x="278130" y="612457"/>
                      <a:pt x="280987" y="610552"/>
                      <a:pt x="284797" y="610552"/>
                    </a:cubicBezTo>
                    <a:cubicBezTo>
                      <a:pt x="288607" y="610552"/>
                      <a:pt x="292417" y="610552"/>
                      <a:pt x="298132" y="612457"/>
                    </a:cubicBezTo>
                    <a:cubicBezTo>
                      <a:pt x="296227" y="609600"/>
                      <a:pt x="295275" y="606742"/>
                      <a:pt x="295275" y="603885"/>
                    </a:cubicBezTo>
                    <a:cubicBezTo>
                      <a:pt x="295275" y="601027"/>
                      <a:pt x="296227" y="599122"/>
                      <a:pt x="298132" y="597217"/>
                    </a:cubicBezTo>
                    <a:cubicBezTo>
                      <a:pt x="300037" y="594360"/>
                      <a:pt x="302895" y="593407"/>
                      <a:pt x="306705" y="592455"/>
                    </a:cubicBezTo>
                    <a:cubicBezTo>
                      <a:pt x="311467" y="589597"/>
                      <a:pt x="316230" y="589597"/>
                      <a:pt x="320040" y="591502"/>
                    </a:cubicBezTo>
                    <a:cubicBezTo>
                      <a:pt x="319087" y="586740"/>
                      <a:pt x="319087" y="582930"/>
                      <a:pt x="320040" y="579120"/>
                    </a:cubicBezTo>
                    <a:cubicBezTo>
                      <a:pt x="320992" y="575310"/>
                      <a:pt x="322897" y="571500"/>
                      <a:pt x="325755" y="567690"/>
                    </a:cubicBezTo>
                    <a:cubicBezTo>
                      <a:pt x="330517" y="561975"/>
                      <a:pt x="336232" y="559117"/>
                      <a:pt x="343852" y="559117"/>
                    </a:cubicBezTo>
                    <a:close/>
                    <a:moveTo>
                      <a:pt x="1368742" y="548640"/>
                    </a:moveTo>
                    <a:cubicBezTo>
                      <a:pt x="1373505" y="549592"/>
                      <a:pt x="1378267" y="554355"/>
                      <a:pt x="1383982" y="561022"/>
                    </a:cubicBezTo>
                    <a:lnTo>
                      <a:pt x="1397317" y="579120"/>
                    </a:lnTo>
                    <a:cubicBezTo>
                      <a:pt x="1403032" y="585787"/>
                      <a:pt x="1406842" y="589597"/>
                      <a:pt x="1409700" y="590550"/>
                    </a:cubicBezTo>
                    <a:cubicBezTo>
                      <a:pt x="1412557" y="591502"/>
                      <a:pt x="1415415" y="590550"/>
                      <a:pt x="1420177" y="587692"/>
                    </a:cubicBezTo>
                    <a:lnTo>
                      <a:pt x="1423035" y="590550"/>
                    </a:lnTo>
                    <a:lnTo>
                      <a:pt x="1392555" y="614362"/>
                    </a:lnTo>
                    <a:lnTo>
                      <a:pt x="1389697" y="611505"/>
                    </a:lnTo>
                    <a:cubicBezTo>
                      <a:pt x="1393507" y="607695"/>
                      <a:pt x="1395412" y="604837"/>
                      <a:pt x="1395412" y="601980"/>
                    </a:cubicBezTo>
                    <a:cubicBezTo>
                      <a:pt x="1395412" y="599122"/>
                      <a:pt x="1392555" y="594360"/>
                      <a:pt x="1387792" y="587692"/>
                    </a:cubicBezTo>
                    <a:lnTo>
                      <a:pt x="1372552" y="567690"/>
                    </a:lnTo>
                    <a:cubicBezTo>
                      <a:pt x="1369695" y="563880"/>
                      <a:pt x="1366837" y="561022"/>
                      <a:pt x="1363980" y="560070"/>
                    </a:cubicBezTo>
                    <a:cubicBezTo>
                      <a:pt x="1361122" y="559117"/>
                      <a:pt x="1358265" y="560070"/>
                      <a:pt x="1355407" y="562927"/>
                    </a:cubicBezTo>
                    <a:cubicBezTo>
                      <a:pt x="1352550" y="564832"/>
                      <a:pt x="1350645" y="567690"/>
                      <a:pt x="1348740" y="571500"/>
                    </a:cubicBezTo>
                    <a:cubicBezTo>
                      <a:pt x="1346835" y="575310"/>
                      <a:pt x="1345882" y="580072"/>
                      <a:pt x="1344930" y="584835"/>
                    </a:cubicBezTo>
                    <a:lnTo>
                      <a:pt x="1362075" y="607695"/>
                    </a:lnTo>
                    <a:cubicBezTo>
                      <a:pt x="1367790" y="614362"/>
                      <a:pt x="1371600" y="618172"/>
                      <a:pt x="1374457" y="619125"/>
                    </a:cubicBezTo>
                    <a:cubicBezTo>
                      <a:pt x="1377315" y="620077"/>
                      <a:pt x="1380172" y="619125"/>
                      <a:pt x="1384935" y="616267"/>
                    </a:cubicBezTo>
                    <a:lnTo>
                      <a:pt x="1387792" y="619125"/>
                    </a:lnTo>
                    <a:lnTo>
                      <a:pt x="1353502" y="643890"/>
                    </a:lnTo>
                    <a:lnTo>
                      <a:pt x="1350645" y="641032"/>
                    </a:lnTo>
                    <a:cubicBezTo>
                      <a:pt x="1354455" y="637222"/>
                      <a:pt x="1356360" y="634365"/>
                      <a:pt x="1356360" y="631507"/>
                    </a:cubicBezTo>
                    <a:cubicBezTo>
                      <a:pt x="1356360" y="628650"/>
                      <a:pt x="1353502" y="623887"/>
                      <a:pt x="1348740" y="617220"/>
                    </a:cubicBezTo>
                    <a:lnTo>
                      <a:pt x="1336357" y="601027"/>
                    </a:lnTo>
                    <a:cubicBezTo>
                      <a:pt x="1331595" y="595312"/>
                      <a:pt x="1328737" y="592455"/>
                      <a:pt x="1325880" y="591502"/>
                    </a:cubicBezTo>
                    <a:cubicBezTo>
                      <a:pt x="1323022" y="590550"/>
                      <a:pt x="1319212" y="591502"/>
                      <a:pt x="1315402" y="594360"/>
                    </a:cubicBezTo>
                    <a:lnTo>
                      <a:pt x="1312545" y="591502"/>
                    </a:lnTo>
                    <a:cubicBezTo>
                      <a:pt x="1315402" y="588645"/>
                      <a:pt x="1318260" y="586740"/>
                      <a:pt x="1321117" y="583882"/>
                    </a:cubicBezTo>
                    <a:cubicBezTo>
                      <a:pt x="1323022" y="581025"/>
                      <a:pt x="1324927" y="579120"/>
                      <a:pt x="1325880" y="576262"/>
                    </a:cubicBezTo>
                    <a:lnTo>
                      <a:pt x="1331595" y="571500"/>
                    </a:lnTo>
                    <a:lnTo>
                      <a:pt x="1339215" y="581025"/>
                    </a:lnTo>
                    <a:cubicBezTo>
                      <a:pt x="1340167" y="574357"/>
                      <a:pt x="1342072" y="569595"/>
                      <a:pt x="1343977" y="564832"/>
                    </a:cubicBezTo>
                    <a:cubicBezTo>
                      <a:pt x="1345882" y="560070"/>
                      <a:pt x="1349692" y="556260"/>
                      <a:pt x="1353502" y="553402"/>
                    </a:cubicBezTo>
                    <a:cubicBezTo>
                      <a:pt x="1359217" y="549592"/>
                      <a:pt x="1363980" y="547687"/>
                      <a:pt x="1368742" y="548640"/>
                    </a:cubicBezTo>
                    <a:close/>
                    <a:moveTo>
                      <a:pt x="1408747" y="501967"/>
                    </a:moveTo>
                    <a:lnTo>
                      <a:pt x="1441132" y="535305"/>
                    </a:lnTo>
                    <a:cubicBezTo>
                      <a:pt x="1446847" y="541972"/>
                      <a:pt x="1451610" y="544830"/>
                      <a:pt x="1454467" y="544830"/>
                    </a:cubicBezTo>
                    <a:cubicBezTo>
                      <a:pt x="1457325" y="545782"/>
                      <a:pt x="1460182" y="543877"/>
                      <a:pt x="1464945" y="541020"/>
                    </a:cubicBezTo>
                    <a:lnTo>
                      <a:pt x="1467802" y="543877"/>
                    </a:lnTo>
                    <a:lnTo>
                      <a:pt x="1439227" y="571500"/>
                    </a:lnTo>
                    <a:lnTo>
                      <a:pt x="1436370" y="568642"/>
                    </a:lnTo>
                    <a:cubicBezTo>
                      <a:pt x="1439227" y="564832"/>
                      <a:pt x="1441132" y="561022"/>
                      <a:pt x="1440180" y="559117"/>
                    </a:cubicBezTo>
                    <a:cubicBezTo>
                      <a:pt x="1440180" y="556260"/>
                      <a:pt x="1436370" y="551497"/>
                      <a:pt x="1430655" y="545782"/>
                    </a:cubicBezTo>
                    <a:lnTo>
                      <a:pt x="1416367" y="530542"/>
                    </a:lnTo>
                    <a:cubicBezTo>
                      <a:pt x="1411605" y="525780"/>
                      <a:pt x="1407795" y="522922"/>
                      <a:pt x="1404937" y="521970"/>
                    </a:cubicBezTo>
                    <a:cubicBezTo>
                      <a:pt x="1402080" y="521017"/>
                      <a:pt x="1398270" y="522922"/>
                      <a:pt x="1395412" y="525780"/>
                    </a:cubicBezTo>
                    <a:lnTo>
                      <a:pt x="1392555" y="522922"/>
                    </a:lnTo>
                    <a:lnTo>
                      <a:pt x="1394460" y="521017"/>
                    </a:lnTo>
                    <a:cubicBezTo>
                      <a:pt x="1396365" y="519112"/>
                      <a:pt x="1399222" y="516255"/>
                      <a:pt x="1400175" y="514350"/>
                    </a:cubicBezTo>
                    <a:cubicBezTo>
                      <a:pt x="1402080" y="511492"/>
                      <a:pt x="1403032" y="509587"/>
                      <a:pt x="1403985" y="506730"/>
                    </a:cubicBezTo>
                    <a:close/>
                    <a:moveTo>
                      <a:pt x="301942" y="490537"/>
                    </a:moveTo>
                    <a:lnTo>
                      <a:pt x="260032" y="508635"/>
                    </a:lnTo>
                    <a:lnTo>
                      <a:pt x="281940" y="531495"/>
                    </a:lnTo>
                    <a:close/>
                    <a:moveTo>
                      <a:pt x="1394460" y="487680"/>
                    </a:moveTo>
                    <a:cubicBezTo>
                      <a:pt x="1396365" y="487680"/>
                      <a:pt x="1398270" y="488632"/>
                      <a:pt x="1400175" y="490537"/>
                    </a:cubicBezTo>
                    <a:cubicBezTo>
                      <a:pt x="1402080" y="492442"/>
                      <a:pt x="1403032" y="494347"/>
                      <a:pt x="1403032" y="496252"/>
                    </a:cubicBezTo>
                    <a:cubicBezTo>
                      <a:pt x="1403032" y="498157"/>
                      <a:pt x="1402080" y="500062"/>
                      <a:pt x="1400175" y="501967"/>
                    </a:cubicBezTo>
                    <a:cubicBezTo>
                      <a:pt x="1398270" y="503872"/>
                      <a:pt x="1396365" y="504825"/>
                      <a:pt x="1394460" y="503872"/>
                    </a:cubicBezTo>
                    <a:cubicBezTo>
                      <a:pt x="1391602" y="503872"/>
                      <a:pt x="1389697" y="503872"/>
                      <a:pt x="1387792" y="501967"/>
                    </a:cubicBezTo>
                    <a:cubicBezTo>
                      <a:pt x="1385887" y="500062"/>
                      <a:pt x="1385887" y="498157"/>
                      <a:pt x="1385887" y="496252"/>
                    </a:cubicBezTo>
                    <a:cubicBezTo>
                      <a:pt x="1385887" y="494347"/>
                      <a:pt x="1386840" y="492442"/>
                      <a:pt x="1388745" y="490537"/>
                    </a:cubicBezTo>
                    <a:cubicBezTo>
                      <a:pt x="1390650" y="488632"/>
                      <a:pt x="1392555" y="487680"/>
                      <a:pt x="1394460" y="487680"/>
                    </a:cubicBezTo>
                    <a:close/>
                    <a:moveTo>
                      <a:pt x="309562" y="480060"/>
                    </a:moveTo>
                    <a:lnTo>
                      <a:pt x="319087" y="489585"/>
                    </a:lnTo>
                    <a:lnTo>
                      <a:pt x="280035" y="569595"/>
                    </a:lnTo>
                    <a:cubicBezTo>
                      <a:pt x="278130" y="573405"/>
                      <a:pt x="278130" y="576262"/>
                      <a:pt x="278130" y="578167"/>
                    </a:cubicBezTo>
                    <a:cubicBezTo>
                      <a:pt x="278130" y="581025"/>
                      <a:pt x="279082" y="583882"/>
                      <a:pt x="281940" y="586740"/>
                    </a:cubicBezTo>
                    <a:lnTo>
                      <a:pt x="278130" y="589597"/>
                    </a:lnTo>
                    <a:lnTo>
                      <a:pt x="250507" y="561022"/>
                    </a:lnTo>
                    <a:lnTo>
                      <a:pt x="254317" y="558165"/>
                    </a:lnTo>
                    <a:lnTo>
                      <a:pt x="255270" y="559117"/>
                    </a:lnTo>
                    <a:cubicBezTo>
                      <a:pt x="257175" y="561022"/>
                      <a:pt x="259080" y="562927"/>
                      <a:pt x="260985" y="562927"/>
                    </a:cubicBezTo>
                    <a:cubicBezTo>
                      <a:pt x="262890" y="562927"/>
                      <a:pt x="264795" y="562927"/>
                      <a:pt x="265747" y="561022"/>
                    </a:cubicBezTo>
                    <a:cubicBezTo>
                      <a:pt x="265747" y="560070"/>
                      <a:pt x="266700" y="560070"/>
                      <a:pt x="267652" y="559117"/>
                    </a:cubicBezTo>
                    <a:cubicBezTo>
                      <a:pt x="268605" y="558165"/>
                      <a:pt x="268605" y="557212"/>
                      <a:pt x="269557" y="556260"/>
                    </a:cubicBezTo>
                    <a:lnTo>
                      <a:pt x="279082" y="537210"/>
                    </a:lnTo>
                    <a:lnTo>
                      <a:pt x="254317" y="511492"/>
                    </a:lnTo>
                    <a:lnTo>
                      <a:pt x="237172" y="519112"/>
                    </a:lnTo>
                    <a:cubicBezTo>
                      <a:pt x="236220" y="519112"/>
                      <a:pt x="235267" y="520065"/>
                      <a:pt x="234315" y="520065"/>
                    </a:cubicBezTo>
                    <a:cubicBezTo>
                      <a:pt x="233362" y="521017"/>
                      <a:pt x="232410" y="521017"/>
                      <a:pt x="232410" y="521970"/>
                    </a:cubicBezTo>
                    <a:cubicBezTo>
                      <a:pt x="230505" y="523875"/>
                      <a:pt x="229552" y="525780"/>
                      <a:pt x="229552" y="527685"/>
                    </a:cubicBezTo>
                    <a:cubicBezTo>
                      <a:pt x="229552" y="529590"/>
                      <a:pt x="231457" y="533400"/>
                      <a:pt x="233362" y="537210"/>
                    </a:cubicBezTo>
                    <a:lnTo>
                      <a:pt x="230505" y="540067"/>
                    </a:lnTo>
                    <a:lnTo>
                      <a:pt x="204787" y="514350"/>
                    </a:lnTo>
                    <a:lnTo>
                      <a:pt x="208597" y="511492"/>
                    </a:lnTo>
                    <a:cubicBezTo>
                      <a:pt x="211455" y="513397"/>
                      <a:pt x="213360" y="515302"/>
                      <a:pt x="217170" y="515302"/>
                    </a:cubicBezTo>
                    <a:cubicBezTo>
                      <a:pt x="220027" y="515302"/>
                      <a:pt x="222885" y="515302"/>
                      <a:pt x="226695" y="514350"/>
                    </a:cubicBezTo>
                    <a:close/>
                    <a:moveTo>
                      <a:pt x="1475422" y="425767"/>
                    </a:moveTo>
                    <a:lnTo>
                      <a:pt x="1478280" y="428625"/>
                    </a:lnTo>
                    <a:cubicBezTo>
                      <a:pt x="1477327" y="431482"/>
                      <a:pt x="1476375" y="435292"/>
                      <a:pt x="1476375" y="438150"/>
                    </a:cubicBezTo>
                    <a:cubicBezTo>
                      <a:pt x="1476375" y="441007"/>
                      <a:pt x="1477327" y="444817"/>
                      <a:pt x="1479232" y="447675"/>
                    </a:cubicBezTo>
                    <a:lnTo>
                      <a:pt x="1508760" y="498157"/>
                    </a:lnTo>
                    <a:lnTo>
                      <a:pt x="1503045" y="505777"/>
                    </a:lnTo>
                    <a:lnTo>
                      <a:pt x="1444942" y="485775"/>
                    </a:lnTo>
                    <a:cubicBezTo>
                      <a:pt x="1441132" y="484822"/>
                      <a:pt x="1438275" y="483870"/>
                      <a:pt x="1435417" y="484822"/>
                    </a:cubicBezTo>
                    <a:cubicBezTo>
                      <a:pt x="1432560" y="484822"/>
                      <a:pt x="1430655" y="486727"/>
                      <a:pt x="1428750" y="488632"/>
                    </a:cubicBezTo>
                    <a:lnTo>
                      <a:pt x="1425892" y="485775"/>
                    </a:lnTo>
                    <a:lnTo>
                      <a:pt x="1447800" y="459105"/>
                    </a:lnTo>
                    <a:lnTo>
                      <a:pt x="1450657" y="461962"/>
                    </a:lnTo>
                    <a:cubicBezTo>
                      <a:pt x="1448752" y="464820"/>
                      <a:pt x="1447800" y="466725"/>
                      <a:pt x="1447800" y="468630"/>
                    </a:cubicBezTo>
                    <a:cubicBezTo>
                      <a:pt x="1447800" y="470535"/>
                      <a:pt x="1448752" y="471487"/>
                      <a:pt x="1449705" y="473392"/>
                    </a:cubicBezTo>
                    <a:cubicBezTo>
                      <a:pt x="1450657" y="473392"/>
                      <a:pt x="1450657" y="474345"/>
                      <a:pt x="1451610" y="474345"/>
                    </a:cubicBezTo>
                    <a:cubicBezTo>
                      <a:pt x="1452562" y="474345"/>
                      <a:pt x="1453515" y="475297"/>
                      <a:pt x="1454467" y="475297"/>
                    </a:cubicBezTo>
                    <a:lnTo>
                      <a:pt x="1496377" y="490537"/>
                    </a:lnTo>
                    <a:lnTo>
                      <a:pt x="1476375" y="456247"/>
                    </a:lnTo>
                    <a:cubicBezTo>
                      <a:pt x="1475422" y="454342"/>
                      <a:pt x="1474470" y="453390"/>
                      <a:pt x="1474470" y="452437"/>
                    </a:cubicBezTo>
                    <a:cubicBezTo>
                      <a:pt x="1473517" y="451485"/>
                      <a:pt x="1472565" y="450532"/>
                      <a:pt x="1472565" y="449580"/>
                    </a:cubicBezTo>
                    <a:cubicBezTo>
                      <a:pt x="1470660" y="448627"/>
                      <a:pt x="1468755" y="447675"/>
                      <a:pt x="1466850" y="447675"/>
                    </a:cubicBezTo>
                    <a:cubicBezTo>
                      <a:pt x="1464945" y="447675"/>
                      <a:pt x="1463040" y="448627"/>
                      <a:pt x="1460182" y="451485"/>
                    </a:cubicBezTo>
                    <a:lnTo>
                      <a:pt x="1457325" y="448627"/>
                    </a:lnTo>
                    <a:close/>
                    <a:moveTo>
                      <a:pt x="188595" y="384810"/>
                    </a:moveTo>
                    <a:lnTo>
                      <a:pt x="189548" y="386715"/>
                    </a:lnTo>
                    <a:cubicBezTo>
                      <a:pt x="191453" y="389572"/>
                      <a:pt x="193358" y="391477"/>
                      <a:pt x="195263" y="394335"/>
                    </a:cubicBezTo>
                    <a:cubicBezTo>
                      <a:pt x="197168" y="396240"/>
                      <a:pt x="200025" y="398145"/>
                      <a:pt x="201930" y="400050"/>
                    </a:cubicBezTo>
                    <a:lnTo>
                      <a:pt x="205740" y="405765"/>
                    </a:lnTo>
                    <a:lnTo>
                      <a:pt x="166688" y="431482"/>
                    </a:lnTo>
                    <a:cubicBezTo>
                      <a:pt x="160020" y="436245"/>
                      <a:pt x="155258" y="440055"/>
                      <a:pt x="154305" y="442912"/>
                    </a:cubicBezTo>
                    <a:cubicBezTo>
                      <a:pt x="153353" y="445770"/>
                      <a:pt x="154305" y="449580"/>
                      <a:pt x="156210" y="453390"/>
                    </a:cubicBezTo>
                    <a:lnTo>
                      <a:pt x="152400" y="455295"/>
                    </a:lnTo>
                    <a:lnTo>
                      <a:pt x="131445" y="421957"/>
                    </a:lnTo>
                    <a:lnTo>
                      <a:pt x="135255" y="420052"/>
                    </a:lnTo>
                    <a:cubicBezTo>
                      <a:pt x="138113" y="423862"/>
                      <a:pt x="141923" y="425767"/>
                      <a:pt x="143828" y="425767"/>
                    </a:cubicBezTo>
                    <a:cubicBezTo>
                      <a:pt x="146685" y="425767"/>
                      <a:pt x="151448" y="423862"/>
                      <a:pt x="159068" y="419100"/>
                    </a:cubicBezTo>
                    <a:lnTo>
                      <a:pt x="176213" y="407670"/>
                    </a:lnTo>
                    <a:cubicBezTo>
                      <a:pt x="181928" y="403860"/>
                      <a:pt x="185738" y="400050"/>
                      <a:pt x="186690" y="397192"/>
                    </a:cubicBezTo>
                    <a:cubicBezTo>
                      <a:pt x="187643" y="394335"/>
                      <a:pt x="186690" y="390525"/>
                      <a:pt x="184785" y="386715"/>
                    </a:cubicBezTo>
                    <a:close/>
                    <a:moveTo>
                      <a:pt x="1514475" y="381952"/>
                    </a:moveTo>
                    <a:cubicBezTo>
                      <a:pt x="1510665" y="382905"/>
                      <a:pt x="1506855" y="384810"/>
                      <a:pt x="1504950" y="388620"/>
                    </a:cubicBezTo>
                    <a:cubicBezTo>
                      <a:pt x="1502092" y="392430"/>
                      <a:pt x="1501140" y="396240"/>
                      <a:pt x="1503045" y="400050"/>
                    </a:cubicBezTo>
                    <a:cubicBezTo>
                      <a:pt x="1503045" y="404812"/>
                      <a:pt x="1505902" y="408622"/>
                      <a:pt x="1510665" y="411480"/>
                    </a:cubicBezTo>
                    <a:lnTo>
                      <a:pt x="1527810" y="385762"/>
                    </a:lnTo>
                    <a:cubicBezTo>
                      <a:pt x="1523047" y="382905"/>
                      <a:pt x="1518285" y="381952"/>
                      <a:pt x="1514475" y="381952"/>
                    </a:cubicBezTo>
                    <a:close/>
                    <a:moveTo>
                      <a:pt x="215265" y="381952"/>
                    </a:moveTo>
                    <a:cubicBezTo>
                      <a:pt x="217170" y="381952"/>
                      <a:pt x="219075" y="383857"/>
                      <a:pt x="220980" y="385762"/>
                    </a:cubicBezTo>
                    <a:cubicBezTo>
                      <a:pt x="221933" y="387667"/>
                      <a:pt x="222885" y="389572"/>
                      <a:pt x="221933" y="392430"/>
                    </a:cubicBezTo>
                    <a:cubicBezTo>
                      <a:pt x="221933" y="394335"/>
                      <a:pt x="220028" y="396240"/>
                      <a:pt x="218123" y="398145"/>
                    </a:cubicBezTo>
                    <a:cubicBezTo>
                      <a:pt x="216218" y="399097"/>
                      <a:pt x="214313" y="400050"/>
                      <a:pt x="211455" y="399097"/>
                    </a:cubicBezTo>
                    <a:cubicBezTo>
                      <a:pt x="209550" y="399097"/>
                      <a:pt x="207645" y="397192"/>
                      <a:pt x="205740" y="395287"/>
                    </a:cubicBezTo>
                    <a:cubicBezTo>
                      <a:pt x="204788" y="393382"/>
                      <a:pt x="203835" y="391477"/>
                      <a:pt x="204788" y="388620"/>
                    </a:cubicBezTo>
                    <a:cubicBezTo>
                      <a:pt x="205740" y="386715"/>
                      <a:pt x="206693" y="384810"/>
                      <a:pt x="208598" y="382905"/>
                    </a:cubicBezTo>
                    <a:cubicBezTo>
                      <a:pt x="210503" y="381952"/>
                      <a:pt x="212408" y="381000"/>
                      <a:pt x="215265" y="381952"/>
                    </a:cubicBezTo>
                    <a:close/>
                    <a:moveTo>
                      <a:pt x="1518285" y="371475"/>
                    </a:moveTo>
                    <a:cubicBezTo>
                      <a:pt x="1525905" y="369570"/>
                      <a:pt x="1533525" y="371475"/>
                      <a:pt x="1541145" y="376237"/>
                    </a:cubicBezTo>
                    <a:lnTo>
                      <a:pt x="1516380" y="414337"/>
                    </a:lnTo>
                    <a:cubicBezTo>
                      <a:pt x="1516380" y="414337"/>
                      <a:pt x="1517332" y="415290"/>
                      <a:pt x="1518285" y="415290"/>
                    </a:cubicBezTo>
                    <a:cubicBezTo>
                      <a:pt x="1519237" y="415290"/>
                      <a:pt x="1519237" y="416242"/>
                      <a:pt x="1521142" y="417195"/>
                    </a:cubicBezTo>
                    <a:cubicBezTo>
                      <a:pt x="1529715" y="422910"/>
                      <a:pt x="1537335" y="425767"/>
                      <a:pt x="1544955" y="425767"/>
                    </a:cubicBezTo>
                    <a:cubicBezTo>
                      <a:pt x="1551622" y="425767"/>
                      <a:pt x="1557337" y="422910"/>
                      <a:pt x="1561147" y="417195"/>
                    </a:cubicBezTo>
                    <a:cubicBezTo>
                      <a:pt x="1563052" y="414337"/>
                      <a:pt x="1564005" y="410527"/>
                      <a:pt x="1564005" y="405765"/>
                    </a:cubicBezTo>
                    <a:cubicBezTo>
                      <a:pt x="1562100" y="402907"/>
                      <a:pt x="1560195" y="398145"/>
                      <a:pt x="1558290" y="393382"/>
                    </a:cubicBezTo>
                    <a:lnTo>
                      <a:pt x="1563052" y="390525"/>
                    </a:lnTo>
                    <a:cubicBezTo>
                      <a:pt x="1565910" y="396240"/>
                      <a:pt x="1567815" y="402907"/>
                      <a:pt x="1567815" y="408622"/>
                    </a:cubicBezTo>
                    <a:cubicBezTo>
                      <a:pt x="1567815" y="414337"/>
                      <a:pt x="1565910" y="420052"/>
                      <a:pt x="1563052" y="424815"/>
                    </a:cubicBezTo>
                    <a:cubicBezTo>
                      <a:pt x="1557337" y="433387"/>
                      <a:pt x="1549717" y="438150"/>
                      <a:pt x="1540192" y="440055"/>
                    </a:cubicBezTo>
                    <a:cubicBezTo>
                      <a:pt x="1530667" y="441960"/>
                      <a:pt x="1521142" y="440055"/>
                      <a:pt x="1512570" y="433387"/>
                    </a:cubicBezTo>
                    <a:cubicBezTo>
                      <a:pt x="1503045" y="427672"/>
                      <a:pt x="1497330" y="420052"/>
                      <a:pt x="1495425" y="410527"/>
                    </a:cubicBezTo>
                    <a:cubicBezTo>
                      <a:pt x="1493520" y="401955"/>
                      <a:pt x="1494472" y="393382"/>
                      <a:pt x="1500187" y="384810"/>
                    </a:cubicBezTo>
                    <a:cubicBezTo>
                      <a:pt x="1504950" y="377190"/>
                      <a:pt x="1510665" y="372427"/>
                      <a:pt x="1518285" y="371475"/>
                    </a:cubicBezTo>
                    <a:close/>
                    <a:moveTo>
                      <a:pt x="152400" y="333375"/>
                    </a:moveTo>
                    <a:cubicBezTo>
                      <a:pt x="148590" y="332422"/>
                      <a:pt x="143828" y="332422"/>
                      <a:pt x="139065" y="335280"/>
                    </a:cubicBezTo>
                    <a:lnTo>
                      <a:pt x="153353" y="362902"/>
                    </a:lnTo>
                    <a:cubicBezTo>
                      <a:pt x="158115" y="360045"/>
                      <a:pt x="161925" y="356235"/>
                      <a:pt x="162878" y="353377"/>
                    </a:cubicBezTo>
                    <a:cubicBezTo>
                      <a:pt x="164783" y="349567"/>
                      <a:pt x="163830" y="345757"/>
                      <a:pt x="161925" y="340995"/>
                    </a:cubicBezTo>
                    <a:cubicBezTo>
                      <a:pt x="160020" y="337185"/>
                      <a:pt x="156210" y="334327"/>
                      <a:pt x="152400" y="333375"/>
                    </a:cubicBezTo>
                    <a:close/>
                    <a:moveTo>
                      <a:pt x="146685" y="320992"/>
                    </a:moveTo>
                    <a:cubicBezTo>
                      <a:pt x="155258" y="322897"/>
                      <a:pt x="161925" y="328612"/>
                      <a:pt x="166688" y="338137"/>
                    </a:cubicBezTo>
                    <a:cubicBezTo>
                      <a:pt x="170498" y="345757"/>
                      <a:pt x="171450" y="353377"/>
                      <a:pt x="169545" y="360997"/>
                    </a:cubicBezTo>
                    <a:cubicBezTo>
                      <a:pt x="167640" y="367665"/>
                      <a:pt x="161925" y="374332"/>
                      <a:pt x="154305" y="378142"/>
                    </a:cubicBezTo>
                    <a:lnTo>
                      <a:pt x="132398" y="338137"/>
                    </a:lnTo>
                    <a:cubicBezTo>
                      <a:pt x="131445" y="338137"/>
                      <a:pt x="131445" y="339090"/>
                      <a:pt x="130493" y="339090"/>
                    </a:cubicBezTo>
                    <a:cubicBezTo>
                      <a:pt x="129540" y="339090"/>
                      <a:pt x="128588" y="340042"/>
                      <a:pt x="127635" y="340042"/>
                    </a:cubicBezTo>
                    <a:cubicBezTo>
                      <a:pt x="118110" y="344805"/>
                      <a:pt x="112395" y="350520"/>
                      <a:pt x="108585" y="356235"/>
                    </a:cubicBezTo>
                    <a:cubicBezTo>
                      <a:pt x="104775" y="361950"/>
                      <a:pt x="104775" y="368617"/>
                      <a:pt x="108585" y="374332"/>
                    </a:cubicBezTo>
                    <a:cubicBezTo>
                      <a:pt x="110490" y="378142"/>
                      <a:pt x="113348" y="380047"/>
                      <a:pt x="117158" y="382905"/>
                    </a:cubicBezTo>
                    <a:cubicBezTo>
                      <a:pt x="121920" y="383857"/>
                      <a:pt x="126683" y="385762"/>
                      <a:pt x="131445" y="385762"/>
                    </a:cubicBezTo>
                    <a:lnTo>
                      <a:pt x="131445" y="391477"/>
                    </a:lnTo>
                    <a:cubicBezTo>
                      <a:pt x="124778" y="391477"/>
                      <a:pt x="118110" y="389572"/>
                      <a:pt x="113348" y="387667"/>
                    </a:cubicBezTo>
                    <a:cubicBezTo>
                      <a:pt x="108585" y="384810"/>
                      <a:pt x="104775" y="381000"/>
                      <a:pt x="101918" y="375285"/>
                    </a:cubicBezTo>
                    <a:cubicBezTo>
                      <a:pt x="97155" y="366712"/>
                      <a:pt x="96203" y="357187"/>
                      <a:pt x="99060" y="347662"/>
                    </a:cubicBezTo>
                    <a:cubicBezTo>
                      <a:pt x="101918" y="338137"/>
                      <a:pt x="108585" y="331470"/>
                      <a:pt x="118110" y="325755"/>
                    </a:cubicBezTo>
                    <a:cubicBezTo>
                      <a:pt x="127635" y="320040"/>
                      <a:pt x="137160" y="319087"/>
                      <a:pt x="146685" y="320992"/>
                    </a:cubicBezTo>
                    <a:close/>
                    <a:moveTo>
                      <a:pt x="1555432" y="291465"/>
                    </a:moveTo>
                    <a:cubicBezTo>
                      <a:pt x="1557337" y="290512"/>
                      <a:pt x="1559242" y="290512"/>
                      <a:pt x="1561147" y="291465"/>
                    </a:cubicBezTo>
                    <a:cubicBezTo>
                      <a:pt x="1563052" y="292417"/>
                      <a:pt x="1564957" y="294322"/>
                      <a:pt x="1564957" y="296227"/>
                    </a:cubicBezTo>
                    <a:cubicBezTo>
                      <a:pt x="1564957" y="298132"/>
                      <a:pt x="1564957" y="300037"/>
                      <a:pt x="1564005" y="302895"/>
                    </a:cubicBezTo>
                    <a:cubicBezTo>
                      <a:pt x="1563052" y="303847"/>
                      <a:pt x="1562100" y="305752"/>
                      <a:pt x="1559242" y="307657"/>
                    </a:cubicBezTo>
                    <a:cubicBezTo>
                      <a:pt x="1556385" y="309562"/>
                      <a:pt x="1555432" y="310515"/>
                      <a:pt x="1554480" y="311467"/>
                    </a:cubicBezTo>
                    <a:cubicBezTo>
                      <a:pt x="1553527" y="313372"/>
                      <a:pt x="1553527" y="315277"/>
                      <a:pt x="1553527" y="317182"/>
                    </a:cubicBezTo>
                    <a:cubicBezTo>
                      <a:pt x="1553527" y="320040"/>
                      <a:pt x="1554480" y="322897"/>
                      <a:pt x="1555432" y="326707"/>
                    </a:cubicBezTo>
                    <a:lnTo>
                      <a:pt x="1581150" y="340042"/>
                    </a:lnTo>
                    <a:cubicBezTo>
                      <a:pt x="1588770" y="343852"/>
                      <a:pt x="1594485" y="345757"/>
                      <a:pt x="1596390" y="345757"/>
                    </a:cubicBezTo>
                    <a:cubicBezTo>
                      <a:pt x="1599247" y="345757"/>
                      <a:pt x="1602105" y="342900"/>
                      <a:pt x="1604962" y="339090"/>
                    </a:cubicBezTo>
                    <a:lnTo>
                      <a:pt x="1608772" y="340995"/>
                    </a:lnTo>
                    <a:lnTo>
                      <a:pt x="1590675" y="376237"/>
                    </a:lnTo>
                    <a:lnTo>
                      <a:pt x="1586865" y="374332"/>
                    </a:lnTo>
                    <a:cubicBezTo>
                      <a:pt x="1588770" y="369570"/>
                      <a:pt x="1588770" y="365760"/>
                      <a:pt x="1587817" y="363855"/>
                    </a:cubicBezTo>
                    <a:cubicBezTo>
                      <a:pt x="1586865" y="360997"/>
                      <a:pt x="1582102" y="358140"/>
                      <a:pt x="1574482" y="354330"/>
                    </a:cubicBezTo>
                    <a:lnTo>
                      <a:pt x="1556385" y="344805"/>
                    </a:lnTo>
                    <a:cubicBezTo>
                      <a:pt x="1549717" y="341947"/>
                      <a:pt x="1545907" y="340042"/>
                      <a:pt x="1542097" y="340042"/>
                    </a:cubicBezTo>
                    <a:cubicBezTo>
                      <a:pt x="1539240" y="340042"/>
                      <a:pt x="1536382" y="342900"/>
                      <a:pt x="1533525" y="346710"/>
                    </a:cubicBezTo>
                    <a:lnTo>
                      <a:pt x="1529715" y="344805"/>
                    </a:lnTo>
                    <a:cubicBezTo>
                      <a:pt x="1531620" y="340042"/>
                      <a:pt x="1533525" y="336232"/>
                      <a:pt x="1534477" y="333375"/>
                    </a:cubicBezTo>
                    <a:cubicBezTo>
                      <a:pt x="1535430" y="330517"/>
                      <a:pt x="1536382" y="327660"/>
                      <a:pt x="1536382" y="325755"/>
                    </a:cubicBezTo>
                    <a:lnTo>
                      <a:pt x="1540192" y="319087"/>
                    </a:lnTo>
                    <a:lnTo>
                      <a:pt x="1549717" y="323850"/>
                    </a:lnTo>
                    <a:cubicBezTo>
                      <a:pt x="1548765" y="319087"/>
                      <a:pt x="1547812" y="314325"/>
                      <a:pt x="1547812" y="309562"/>
                    </a:cubicBezTo>
                    <a:cubicBezTo>
                      <a:pt x="1547812" y="304800"/>
                      <a:pt x="1548765" y="300990"/>
                      <a:pt x="1550670" y="297180"/>
                    </a:cubicBezTo>
                    <a:cubicBezTo>
                      <a:pt x="1551622" y="294322"/>
                      <a:pt x="1553527" y="292417"/>
                      <a:pt x="1555432" y="291465"/>
                    </a:cubicBezTo>
                    <a:close/>
                    <a:moveTo>
                      <a:pt x="100965" y="240030"/>
                    </a:moveTo>
                    <a:lnTo>
                      <a:pt x="66675" y="255270"/>
                    </a:lnTo>
                    <a:cubicBezTo>
                      <a:pt x="64770" y="259080"/>
                      <a:pt x="63818" y="263842"/>
                      <a:pt x="62865" y="267652"/>
                    </a:cubicBezTo>
                    <a:cubicBezTo>
                      <a:pt x="62865" y="271462"/>
                      <a:pt x="62865" y="275272"/>
                      <a:pt x="64770" y="278130"/>
                    </a:cubicBezTo>
                    <a:cubicBezTo>
                      <a:pt x="67628" y="283845"/>
                      <a:pt x="71438" y="287655"/>
                      <a:pt x="78105" y="289560"/>
                    </a:cubicBezTo>
                    <a:cubicBezTo>
                      <a:pt x="83820" y="290512"/>
                      <a:pt x="91440" y="289560"/>
                      <a:pt x="100013" y="285750"/>
                    </a:cubicBezTo>
                    <a:cubicBezTo>
                      <a:pt x="108585" y="281940"/>
                      <a:pt x="114300" y="277177"/>
                      <a:pt x="118110" y="272415"/>
                    </a:cubicBezTo>
                    <a:cubicBezTo>
                      <a:pt x="120968" y="267652"/>
                      <a:pt x="121920" y="261937"/>
                      <a:pt x="119063" y="255270"/>
                    </a:cubicBezTo>
                    <a:cubicBezTo>
                      <a:pt x="117158" y="251460"/>
                      <a:pt x="115253" y="248602"/>
                      <a:pt x="112395" y="246697"/>
                    </a:cubicBezTo>
                    <a:cubicBezTo>
                      <a:pt x="109538" y="243840"/>
                      <a:pt x="105728" y="241935"/>
                      <a:pt x="100965" y="240030"/>
                    </a:cubicBezTo>
                    <a:close/>
                    <a:moveTo>
                      <a:pt x="1584007" y="216217"/>
                    </a:moveTo>
                    <a:lnTo>
                      <a:pt x="1605915" y="220980"/>
                    </a:lnTo>
                    <a:lnTo>
                      <a:pt x="1604962" y="224790"/>
                    </a:lnTo>
                    <a:cubicBezTo>
                      <a:pt x="1598295" y="224790"/>
                      <a:pt x="1592580" y="226695"/>
                      <a:pt x="1587817" y="229552"/>
                    </a:cubicBezTo>
                    <a:cubicBezTo>
                      <a:pt x="1583055" y="232410"/>
                      <a:pt x="1579245" y="236220"/>
                      <a:pt x="1577340" y="240982"/>
                    </a:cubicBezTo>
                    <a:cubicBezTo>
                      <a:pt x="1575435" y="244792"/>
                      <a:pt x="1575435" y="248602"/>
                      <a:pt x="1576387" y="251460"/>
                    </a:cubicBezTo>
                    <a:cubicBezTo>
                      <a:pt x="1577340" y="254317"/>
                      <a:pt x="1579245" y="256222"/>
                      <a:pt x="1582102" y="258127"/>
                    </a:cubicBezTo>
                    <a:cubicBezTo>
                      <a:pt x="1585912" y="260032"/>
                      <a:pt x="1591627" y="256222"/>
                      <a:pt x="1599247" y="247650"/>
                    </a:cubicBezTo>
                    <a:cubicBezTo>
                      <a:pt x="1599247" y="247650"/>
                      <a:pt x="1600200" y="246697"/>
                      <a:pt x="1601152" y="245745"/>
                    </a:cubicBezTo>
                    <a:cubicBezTo>
                      <a:pt x="1613535" y="229552"/>
                      <a:pt x="1624965" y="223837"/>
                      <a:pt x="1632585" y="226695"/>
                    </a:cubicBezTo>
                    <a:cubicBezTo>
                      <a:pt x="1639252" y="229552"/>
                      <a:pt x="1643062" y="234315"/>
                      <a:pt x="1644967" y="240982"/>
                    </a:cubicBezTo>
                    <a:cubicBezTo>
                      <a:pt x="1646872" y="247650"/>
                      <a:pt x="1646872" y="255270"/>
                      <a:pt x="1643062" y="262890"/>
                    </a:cubicBezTo>
                    <a:cubicBezTo>
                      <a:pt x="1641157" y="266700"/>
                      <a:pt x="1639252" y="270510"/>
                      <a:pt x="1636395" y="273367"/>
                    </a:cubicBezTo>
                    <a:cubicBezTo>
                      <a:pt x="1633537" y="276225"/>
                      <a:pt x="1629727" y="279082"/>
                      <a:pt x="1625917" y="281940"/>
                    </a:cubicBezTo>
                    <a:lnTo>
                      <a:pt x="1633537" y="287655"/>
                    </a:lnTo>
                    <a:lnTo>
                      <a:pt x="1631632" y="292417"/>
                    </a:lnTo>
                    <a:lnTo>
                      <a:pt x="1604962" y="285750"/>
                    </a:lnTo>
                    <a:lnTo>
                      <a:pt x="1605915" y="280987"/>
                    </a:lnTo>
                    <a:cubicBezTo>
                      <a:pt x="1612582" y="281940"/>
                      <a:pt x="1619250" y="280987"/>
                      <a:pt x="1624965" y="277177"/>
                    </a:cubicBezTo>
                    <a:cubicBezTo>
                      <a:pt x="1630680" y="273367"/>
                      <a:pt x="1635442" y="268605"/>
                      <a:pt x="1638300" y="261937"/>
                    </a:cubicBezTo>
                    <a:cubicBezTo>
                      <a:pt x="1640205" y="257175"/>
                      <a:pt x="1640205" y="253365"/>
                      <a:pt x="1639252" y="249555"/>
                    </a:cubicBezTo>
                    <a:cubicBezTo>
                      <a:pt x="1638300" y="245745"/>
                      <a:pt x="1636395" y="242887"/>
                      <a:pt x="1632585" y="241935"/>
                    </a:cubicBezTo>
                    <a:cubicBezTo>
                      <a:pt x="1627822" y="240030"/>
                      <a:pt x="1622107" y="243840"/>
                      <a:pt x="1615440" y="252412"/>
                    </a:cubicBezTo>
                    <a:cubicBezTo>
                      <a:pt x="1613535" y="254317"/>
                      <a:pt x="1612582" y="255270"/>
                      <a:pt x="1611630" y="256222"/>
                    </a:cubicBezTo>
                    <a:cubicBezTo>
                      <a:pt x="1604010" y="264795"/>
                      <a:pt x="1598295" y="270510"/>
                      <a:pt x="1594485" y="272415"/>
                    </a:cubicBezTo>
                    <a:cubicBezTo>
                      <a:pt x="1590675" y="274320"/>
                      <a:pt x="1585912" y="274320"/>
                      <a:pt x="1581150" y="272415"/>
                    </a:cubicBezTo>
                    <a:cubicBezTo>
                      <a:pt x="1575435" y="270510"/>
                      <a:pt x="1571625" y="265747"/>
                      <a:pt x="1570672" y="260032"/>
                    </a:cubicBezTo>
                    <a:cubicBezTo>
                      <a:pt x="1568767" y="254317"/>
                      <a:pt x="1569720" y="247650"/>
                      <a:pt x="1572577" y="240982"/>
                    </a:cubicBezTo>
                    <a:cubicBezTo>
                      <a:pt x="1573530" y="238125"/>
                      <a:pt x="1575435" y="235267"/>
                      <a:pt x="1578292" y="231457"/>
                    </a:cubicBezTo>
                    <a:cubicBezTo>
                      <a:pt x="1581150" y="228600"/>
                      <a:pt x="1584007" y="225742"/>
                      <a:pt x="1586865" y="222885"/>
                    </a:cubicBezTo>
                    <a:lnTo>
                      <a:pt x="1583055" y="220027"/>
                    </a:lnTo>
                    <a:close/>
                    <a:moveTo>
                      <a:pt x="134303" y="198120"/>
                    </a:moveTo>
                    <a:lnTo>
                      <a:pt x="135255" y="199072"/>
                    </a:lnTo>
                    <a:cubicBezTo>
                      <a:pt x="137160" y="202882"/>
                      <a:pt x="138113" y="205740"/>
                      <a:pt x="140018" y="207645"/>
                    </a:cubicBezTo>
                    <a:cubicBezTo>
                      <a:pt x="141923" y="210502"/>
                      <a:pt x="143828" y="212407"/>
                      <a:pt x="145733" y="214312"/>
                    </a:cubicBezTo>
                    <a:lnTo>
                      <a:pt x="148590" y="220980"/>
                    </a:lnTo>
                    <a:lnTo>
                      <a:pt x="110490" y="237172"/>
                    </a:lnTo>
                    <a:cubicBezTo>
                      <a:pt x="115253" y="239077"/>
                      <a:pt x="119063" y="241935"/>
                      <a:pt x="121920" y="244792"/>
                    </a:cubicBezTo>
                    <a:cubicBezTo>
                      <a:pt x="124778" y="247650"/>
                      <a:pt x="127635" y="251460"/>
                      <a:pt x="129540" y="256222"/>
                    </a:cubicBezTo>
                    <a:cubicBezTo>
                      <a:pt x="133350" y="264795"/>
                      <a:pt x="133350" y="273367"/>
                      <a:pt x="129540" y="280987"/>
                    </a:cubicBezTo>
                    <a:cubicBezTo>
                      <a:pt x="125730" y="288607"/>
                      <a:pt x="118110" y="295275"/>
                      <a:pt x="108585" y="299085"/>
                    </a:cubicBezTo>
                    <a:cubicBezTo>
                      <a:pt x="98108" y="302895"/>
                      <a:pt x="89535" y="303847"/>
                      <a:pt x="80963" y="300990"/>
                    </a:cubicBezTo>
                    <a:cubicBezTo>
                      <a:pt x="72390" y="298132"/>
                      <a:pt x="66675" y="292417"/>
                      <a:pt x="62865" y="283845"/>
                    </a:cubicBezTo>
                    <a:cubicBezTo>
                      <a:pt x="60960" y="279082"/>
                      <a:pt x="60008" y="275272"/>
                      <a:pt x="60008" y="270510"/>
                    </a:cubicBezTo>
                    <a:cubicBezTo>
                      <a:pt x="60008" y="265747"/>
                      <a:pt x="60008" y="261937"/>
                      <a:pt x="61913" y="257175"/>
                    </a:cubicBezTo>
                    <a:lnTo>
                      <a:pt x="50483" y="258127"/>
                    </a:lnTo>
                    <a:lnTo>
                      <a:pt x="46673" y="248602"/>
                    </a:lnTo>
                    <a:lnTo>
                      <a:pt x="116205" y="219075"/>
                    </a:lnTo>
                    <a:cubicBezTo>
                      <a:pt x="123825" y="216217"/>
                      <a:pt x="128588" y="213360"/>
                      <a:pt x="130493" y="210502"/>
                    </a:cubicBezTo>
                    <a:cubicBezTo>
                      <a:pt x="132398" y="207645"/>
                      <a:pt x="132398" y="203835"/>
                      <a:pt x="130493" y="200025"/>
                    </a:cubicBezTo>
                    <a:close/>
                    <a:moveTo>
                      <a:pt x="1602105" y="165735"/>
                    </a:moveTo>
                    <a:lnTo>
                      <a:pt x="1646872" y="178117"/>
                    </a:lnTo>
                    <a:cubicBezTo>
                      <a:pt x="1655445" y="180022"/>
                      <a:pt x="1660207" y="180975"/>
                      <a:pt x="1663065" y="180022"/>
                    </a:cubicBezTo>
                    <a:cubicBezTo>
                      <a:pt x="1665922" y="179070"/>
                      <a:pt x="1667827" y="176212"/>
                      <a:pt x="1669732" y="171450"/>
                    </a:cubicBezTo>
                    <a:lnTo>
                      <a:pt x="1673542" y="172402"/>
                    </a:lnTo>
                    <a:lnTo>
                      <a:pt x="1662112" y="209550"/>
                    </a:lnTo>
                    <a:lnTo>
                      <a:pt x="1658302" y="208597"/>
                    </a:lnTo>
                    <a:cubicBezTo>
                      <a:pt x="1659255" y="203835"/>
                      <a:pt x="1658302" y="200025"/>
                      <a:pt x="1657350" y="198120"/>
                    </a:cubicBezTo>
                    <a:cubicBezTo>
                      <a:pt x="1655445" y="196215"/>
                      <a:pt x="1650682" y="193357"/>
                      <a:pt x="1642110" y="191452"/>
                    </a:cubicBezTo>
                    <a:lnTo>
                      <a:pt x="1622107" y="185737"/>
                    </a:lnTo>
                    <a:cubicBezTo>
                      <a:pt x="1615440" y="183832"/>
                      <a:pt x="1610677" y="182880"/>
                      <a:pt x="1607820" y="183832"/>
                    </a:cubicBezTo>
                    <a:cubicBezTo>
                      <a:pt x="1604962" y="184785"/>
                      <a:pt x="1603057" y="187642"/>
                      <a:pt x="1601152" y="192405"/>
                    </a:cubicBezTo>
                    <a:lnTo>
                      <a:pt x="1597342" y="191452"/>
                    </a:lnTo>
                    <a:lnTo>
                      <a:pt x="1598295" y="189547"/>
                    </a:lnTo>
                    <a:cubicBezTo>
                      <a:pt x="1599247" y="186690"/>
                      <a:pt x="1600200" y="183832"/>
                      <a:pt x="1600200" y="180975"/>
                    </a:cubicBezTo>
                    <a:cubicBezTo>
                      <a:pt x="1600200" y="178117"/>
                      <a:pt x="1600200" y="175260"/>
                      <a:pt x="1600200" y="172402"/>
                    </a:cubicBezTo>
                    <a:close/>
                    <a:moveTo>
                      <a:pt x="1587817" y="159067"/>
                    </a:moveTo>
                    <a:cubicBezTo>
                      <a:pt x="1589722" y="160020"/>
                      <a:pt x="1591627" y="160972"/>
                      <a:pt x="1592580" y="162877"/>
                    </a:cubicBezTo>
                    <a:cubicBezTo>
                      <a:pt x="1593532" y="164782"/>
                      <a:pt x="1593532" y="166687"/>
                      <a:pt x="1593532" y="169545"/>
                    </a:cubicBezTo>
                    <a:cubicBezTo>
                      <a:pt x="1592580" y="171450"/>
                      <a:pt x="1591627" y="173355"/>
                      <a:pt x="1589722" y="174307"/>
                    </a:cubicBezTo>
                    <a:cubicBezTo>
                      <a:pt x="1587817" y="176212"/>
                      <a:pt x="1585912" y="176212"/>
                      <a:pt x="1583055" y="175260"/>
                    </a:cubicBezTo>
                    <a:cubicBezTo>
                      <a:pt x="1581150" y="174307"/>
                      <a:pt x="1579245" y="173355"/>
                      <a:pt x="1578292" y="171450"/>
                    </a:cubicBezTo>
                    <a:cubicBezTo>
                      <a:pt x="1577340" y="169545"/>
                      <a:pt x="1577340" y="167640"/>
                      <a:pt x="1577340" y="164782"/>
                    </a:cubicBezTo>
                    <a:cubicBezTo>
                      <a:pt x="1578292" y="162877"/>
                      <a:pt x="1579245" y="160972"/>
                      <a:pt x="1581150" y="160020"/>
                    </a:cubicBezTo>
                    <a:cubicBezTo>
                      <a:pt x="1583055" y="159067"/>
                      <a:pt x="1584960" y="159067"/>
                      <a:pt x="1587817" y="159067"/>
                    </a:cubicBezTo>
                    <a:close/>
                    <a:moveTo>
                      <a:pt x="71437" y="158115"/>
                    </a:moveTo>
                    <a:lnTo>
                      <a:pt x="79057" y="187642"/>
                    </a:lnTo>
                    <a:cubicBezTo>
                      <a:pt x="84772" y="185737"/>
                      <a:pt x="88582" y="183832"/>
                      <a:pt x="90487" y="180022"/>
                    </a:cubicBezTo>
                    <a:cubicBezTo>
                      <a:pt x="93345" y="176212"/>
                      <a:pt x="93345" y="172402"/>
                      <a:pt x="92392" y="168592"/>
                    </a:cubicBezTo>
                    <a:cubicBezTo>
                      <a:pt x="91440" y="163830"/>
                      <a:pt x="88582" y="160972"/>
                      <a:pt x="85725" y="159067"/>
                    </a:cubicBezTo>
                    <a:cubicBezTo>
                      <a:pt x="81915" y="158115"/>
                      <a:pt x="77152" y="157162"/>
                      <a:pt x="71437" y="158115"/>
                    </a:cubicBezTo>
                    <a:close/>
                    <a:moveTo>
                      <a:pt x="54292" y="142875"/>
                    </a:moveTo>
                    <a:cubicBezTo>
                      <a:pt x="64770" y="140017"/>
                      <a:pt x="74295" y="140970"/>
                      <a:pt x="82867" y="145732"/>
                    </a:cubicBezTo>
                    <a:cubicBezTo>
                      <a:pt x="90487" y="150495"/>
                      <a:pt x="96202" y="157162"/>
                      <a:pt x="98107" y="166687"/>
                    </a:cubicBezTo>
                    <a:cubicBezTo>
                      <a:pt x="100012" y="175260"/>
                      <a:pt x="99060" y="182880"/>
                      <a:pt x="95250" y="189547"/>
                    </a:cubicBezTo>
                    <a:cubicBezTo>
                      <a:pt x="91440" y="196215"/>
                      <a:pt x="84772" y="200025"/>
                      <a:pt x="76200" y="202882"/>
                    </a:cubicBezTo>
                    <a:lnTo>
                      <a:pt x="64770" y="158115"/>
                    </a:lnTo>
                    <a:cubicBezTo>
                      <a:pt x="63817" y="158115"/>
                      <a:pt x="63817" y="158115"/>
                      <a:pt x="62865" y="158115"/>
                    </a:cubicBezTo>
                    <a:cubicBezTo>
                      <a:pt x="61912" y="158115"/>
                      <a:pt x="60960" y="158115"/>
                      <a:pt x="60007" y="159067"/>
                    </a:cubicBezTo>
                    <a:cubicBezTo>
                      <a:pt x="49530" y="161925"/>
                      <a:pt x="41910" y="165735"/>
                      <a:pt x="37147" y="170497"/>
                    </a:cubicBezTo>
                    <a:cubicBezTo>
                      <a:pt x="32385" y="175260"/>
                      <a:pt x="30480" y="180975"/>
                      <a:pt x="32385" y="187642"/>
                    </a:cubicBezTo>
                    <a:cubicBezTo>
                      <a:pt x="33337" y="191452"/>
                      <a:pt x="35242" y="194310"/>
                      <a:pt x="38100" y="197167"/>
                    </a:cubicBezTo>
                    <a:cubicBezTo>
                      <a:pt x="42862" y="201930"/>
                      <a:pt x="47625" y="203835"/>
                      <a:pt x="52387" y="205740"/>
                    </a:cubicBezTo>
                    <a:lnTo>
                      <a:pt x="51435" y="210502"/>
                    </a:lnTo>
                    <a:cubicBezTo>
                      <a:pt x="44767" y="208597"/>
                      <a:pt x="39052" y="205740"/>
                      <a:pt x="35242" y="201930"/>
                    </a:cubicBezTo>
                    <a:cubicBezTo>
                      <a:pt x="31432" y="198120"/>
                      <a:pt x="28575" y="193357"/>
                      <a:pt x="26670" y="186690"/>
                    </a:cubicBezTo>
                    <a:cubicBezTo>
                      <a:pt x="23812" y="177165"/>
                      <a:pt x="25717" y="167640"/>
                      <a:pt x="30480" y="159067"/>
                    </a:cubicBezTo>
                    <a:cubicBezTo>
                      <a:pt x="36195" y="150495"/>
                      <a:pt x="43815" y="145732"/>
                      <a:pt x="54292" y="142875"/>
                    </a:cubicBezTo>
                    <a:close/>
                    <a:moveTo>
                      <a:pt x="1617345" y="89535"/>
                    </a:moveTo>
                    <a:lnTo>
                      <a:pt x="1622107" y="90487"/>
                    </a:lnTo>
                    <a:lnTo>
                      <a:pt x="1618297" y="110490"/>
                    </a:lnTo>
                    <a:lnTo>
                      <a:pt x="1666875" y="120015"/>
                    </a:lnTo>
                    <a:cubicBezTo>
                      <a:pt x="1670685" y="120967"/>
                      <a:pt x="1674495" y="120967"/>
                      <a:pt x="1676400" y="119062"/>
                    </a:cubicBezTo>
                    <a:cubicBezTo>
                      <a:pt x="1678305" y="118110"/>
                      <a:pt x="1680210" y="115252"/>
                      <a:pt x="1681162" y="112395"/>
                    </a:cubicBezTo>
                    <a:cubicBezTo>
                      <a:pt x="1681162" y="110490"/>
                      <a:pt x="1681162" y="108585"/>
                      <a:pt x="1681162" y="106680"/>
                    </a:cubicBezTo>
                    <a:cubicBezTo>
                      <a:pt x="1681162" y="104775"/>
                      <a:pt x="1680210" y="101917"/>
                      <a:pt x="1678305" y="100012"/>
                    </a:cubicBezTo>
                    <a:lnTo>
                      <a:pt x="1683067" y="98107"/>
                    </a:lnTo>
                    <a:cubicBezTo>
                      <a:pt x="1684972" y="101917"/>
                      <a:pt x="1686877" y="104775"/>
                      <a:pt x="1686877" y="108585"/>
                    </a:cubicBezTo>
                    <a:cubicBezTo>
                      <a:pt x="1687830" y="111442"/>
                      <a:pt x="1687830" y="115252"/>
                      <a:pt x="1686877" y="119062"/>
                    </a:cubicBezTo>
                    <a:cubicBezTo>
                      <a:pt x="1685925" y="124777"/>
                      <a:pt x="1683067" y="129540"/>
                      <a:pt x="1680210" y="132397"/>
                    </a:cubicBezTo>
                    <a:cubicBezTo>
                      <a:pt x="1676400" y="135255"/>
                      <a:pt x="1671637" y="136207"/>
                      <a:pt x="1666875" y="134302"/>
                    </a:cubicBezTo>
                    <a:lnTo>
                      <a:pt x="1616392" y="123825"/>
                    </a:lnTo>
                    <a:lnTo>
                      <a:pt x="1614487" y="135255"/>
                    </a:lnTo>
                    <a:lnTo>
                      <a:pt x="1609725" y="134302"/>
                    </a:lnTo>
                    <a:cubicBezTo>
                      <a:pt x="1610677" y="127635"/>
                      <a:pt x="1609725" y="122872"/>
                      <a:pt x="1606867" y="119062"/>
                    </a:cubicBezTo>
                    <a:cubicBezTo>
                      <a:pt x="1604010" y="115252"/>
                      <a:pt x="1597342" y="112395"/>
                      <a:pt x="1587817" y="110490"/>
                    </a:cubicBezTo>
                    <a:lnTo>
                      <a:pt x="1588770" y="104775"/>
                    </a:lnTo>
                    <a:lnTo>
                      <a:pt x="1613535" y="109537"/>
                    </a:lnTo>
                    <a:close/>
                    <a:moveTo>
                      <a:pt x="98107" y="4762"/>
                    </a:moveTo>
                    <a:lnTo>
                      <a:pt x="103822" y="45720"/>
                    </a:lnTo>
                    <a:lnTo>
                      <a:pt x="99060" y="46672"/>
                    </a:lnTo>
                    <a:cubicBezTo>
                      <a:pt x="98107" y="41910"/>
                      <a:pt x="96202" y="38100"/>
                      <a:pt x="94297" y="37147"/>
                    </a:cubicBezTo>
                    <a:cubicBezTo>
                      <a:pt x="92392" y="35242"/>
                      <a:pt x="87630" y="35242"/>
                      <a:pt x="81915" y="36195"/>
                    </a:cubicBezTo>
                    <a:lnTo>
                      <a:pt x="60007" y="39052"/>
                    </a:lnTo>
                    <a:lnTo>
                      <a:pt x="66675" y="89535"/>
                    </a:lnTo>
                    <a:lnTo>
                      <a:pt x="88582" y="86677"/>
                    </a:lnTo>
                    <a:cubicBezTo>
                      <a:pt x="94297" y="85725"/>
                      <a:pt x="98107" y="84772"/>
                      <a:pt x="100012" y="81915"/>
                    </a:cubicBezTo>
                    <a:cubicBezTo>
                      <a:pt x="101917" y="80010"/>
                      <a:pt x="102870" y="76200"/>
                      <a:pt x="101917" y="71437"/>
                    </a:cubicBezTo>
                    <a:lnTo>
                      <a:pt x="106680" y="69532"/>
                    </a:lnTo>
                    <a:lnTo>
                      <a:pt x="112395" y="110490"/>
                    </a:lnTo>
                    <a:lnTo>
                      <a:pt x="107632" y="111442"/>
                    </a:lnTo>
                    <a:cubicBezTo>
                      <a:pt x="106680" y="106680"/>
                      <a:pt x="104775" y="102870"/>
                      <a:pt x="102870" y="101917"/>
                    </a:cubicBezTo>
                    <a:cubicBezTo>
                      <a:pt x="100965" y="100012"/>
                      <a:pt x="96202" y="100012"/>
                      <a:pt x="90487" y="100965"/>
                    </a:cubicBezTo>
                    <a:lnTo>
                      <a:pt x="32385" y="108585"/>
                    </a:lnTo>
                    <a:cubicBezTo>
                      <a:pt x="26670" y="109537"/>
                      <a:pt x="22860" y="110490"/>
                      <a:pt x="20955" y="113347"/>
                    </a:cubicBezTo>
                    <a:cubicBezTo>
                      <a:pt x="19050" y="115252"/>
                      <a:pt x="18097" y="119062"/>
                      <a:pt x="19050" y="123825"/>
                    </a:cubicBezTo>
                    <a:lnTo>
                      <a:pt x="14287" y="124777"/>
                    </a:lnTo>
                    <a:lnTo>
                      <a:pt x="8572" y="83820"/>
                    </a:lnTo>
                    <a:lnTo>
                      <a:pt x="13335" y="82867"/>
                    </a:lnTo>
                    <a:cubicBezTo>
                      <a:pt x="14287" y="87630"/>
                      <a:pt x="16192" y="91440"/>
                      <a:pt x="18097" y="92392"/>
                    </a:cubicBezTo>
                    <a:cubicBezTo>
                      <a:pt x="20002" y="94297"/>
                      <a:pt x="24765" y="94297"/>
                      <a:pt x="30480" y="93345"/>
                    </a:cubicBezTo>
                    <a:lnTo>
                      <a:pt x="59055" y="89535"/>
                    </a:lnTo>
                    <a:lnTo>
                      <a:pt x="52387" y="39052"/>
                    </a:lnTo>
                    <a:lnTo>
                      <a:pt x="23812" y="42862"/>
                    </a:lnTo>
                    <a:cubicBezTo>
                      <a:pt x="18097" y="43815"/>
                      <a:pt x="14287" y="44767"/>
                      <a:pt x="12382" y="47625"/>
                    </a:cubicBezTo>
                    <a:cubicBezTo>
                      <a:pt x="10477" y="49530"/>
                      <a:pt x="9525" y="53340"/>
                      <a:pt x="10477" y="58102"/>
                    </a:cubicBezTo>
                    <a:lnTo>
                      <a:pt x="5715" y="59055"/>
                    </a:lnTo>
                    <a:lnTo>
                      <a:pt x="0" y="18097"/>
                    </a:lnTo>
                    <a:lnTo>
                      <a:pt x="4762" y="17145"/>
                    </a:lnTo>
                    <a:cubicBezTo>
                      <a:pt x="5715" y="21907"/>
                      <a:pt x="7620" y="25717"/>
                      <a:pt x="9525" y="26670"/>
                    </a:cubicBezTo>
                    <a:cubicBezTo>
                      <a:pt x="11430" y="28575"/>
                      <a:pt x="16192" y="28575"/>
                      <a:pt x="21907" y="27622"/>
                    </a:cubicBezTo>
                    <a:lnTo>
                      <a:pt x="80010" y="20002"/>
                    </a:lnTo>
                    <a:cubicBezTo>
                      <a:pt x="85725" y="19050"/>
                      <a:pt x="89535" y="18097"/>
                      <a:pt x="91440" y="16192"/>
                    </a:cubicBezTo>
                    <a:cubicBezTo>
                      <a:pt x="93345" y="14287"/>
                      <a:pt x="94297" y="10477"/>
                      <a:pt x="93345" y="5715"/>
                    </a:cubicBezTo>
                    <a:close/>
                    <a:moveTo>
                      <a:pt x="1627822" y="0"/>
                    </a:moveTo>
                    <a:lnTo>
                      <a:pt x="1631632" y="0"/>
                    </a:lnTo>
                    <a:cubicBezTo>
                      <a:pt x="1632585" y="2857"/>
                      <a:pt x="1633537" y="5715"/>
                      <a:pt x="1635442" y="8572"/>
                    </a:cubicBezTo>
                    <a:cubicBezTo>
                      <a:pt x="1637347" y="11430"/>
                      <a:pt x="1640205" y="13335"/>
                      <a:pt x="1643062" y="14287"/>
                    </a:cubicBezTo>
                    <a:lnTo>
                      <a:pt x="1699260" y="41910"/>
                    </a:lnTo>
                    <a:cubicBezTo>
                      <a:pt x="1708785" y="46672"/>
                      <a:pt x="1715452" y="51435"/>
                      <a:pt x="1719262" y="56197"/>
                    </a:cubicBezTo>
                    <a:cubicBezTo>
                      <a:pt x="1723072" y="60960"/>
                      <a:pt x="1724977" y="66675"/>
                      <a:pt x="1724025" y="72390"/>
                    </a:cubicBezTo>
                    <a:cubicBezTo>
                      <a:pt x="1724025" y="76200"/>
                      <a:pt x="1722120" y="80010"/>
                      <a:pt x="1720215" y="81915"/>
                    </a:cubicBezTo>
                    <a:cubicBezTo>
                      <a:pt x="1718310" y="83820"/>
                      <a:pt x="1715452" y="84772"/>
                      <a:pt x="1712595" y="84772"/>
                    </a:cubicBezTo>
                    <a:cubicBezTo>
                      <a:pt x="1710690" y="84772"/>
                      <a:pt x="1708785" y="83820"/>
                      <a:pt x="1707832" y="81915"/>
                    </a:cubicBezTo>
                    <a:cubicBezTo>
                      <a:pt x="1706880" y="80962"/>
                      <a:pt x="1705927" y="79057"/>
                      <a:pt x="1706880" y="77152"/>
                    </a:cubicBezTo>
                    <a:cubicBezTo>
                      <a:pt x="1706880" y="76200"/>
                      <a:pt x="1706880" y="75247"/>
                      <a:pt x="1707832" y="74295"/>
                    </a:cubicBezTo>
                    <a:cubicBezTo>
                      <a:pt x="1708785" y="73342"/>
                      <a:pt x="1708785" y="72390"/>
                      <a:pt x="1709737" y="71437"/>
                    </a:cubicBezTo>
                    <a:cubicBezTo>
                      <a:pt x="1709737" y="71437"/>
                      <a:pt x="1710690" y="70485"/>
                      <a:pt x="1710690" y="70485"/>
                    </a:cubicBezTo>
                    <a:cubicBezTo>
                      <a:pt x="1712595" y="68580"/>
                      <a:pt x="1714500" y="66675"/>
                      <a:pt x="1714500" y="64770"/>
                    </a:cubicBezTo>
                    <a:cubicBezTo>
                      <a:pt x="1714500" y="61912"/>
                      <a:pt x="1713547" y="59055"/>
                      <a:pt x="1710690" y="56197"/>
                    </a:cubicBezTo>
                    <a:cubicBezTo>
                      <a:pt x="1707832" y="53340"/>
                      <a:pt x="1703070" y="50482"/>
                      <a:pt x="1698307" y="48577"/>
                    </a:cubicBezTo>
                    <a:lnTo>
                      <a:pt x="1637347" y="66675"/>
                    </a:lnTo>
                    <a:cubicBezTo>
                      <a:pt x="1633537" y="67627"/>
                      <a:pt x="1630680" y="68580"/>
                      <a:pt x="1628775" y="70485"/>
                    </a:cubicBezTo>
                    <a:cubicBezTo>
                      <a:pt x="1626870" y="72390"/>
                      <a:pt x="1625917" y="74295"/>
                      <a:pt x="1624965" y="77152"/>
                    </a:cubicBezTo>
                    <a:lnTo>
                      <a:pt x="1621155" y="77152"/>
                    </a:lnTo>
                    <a:lnTo>
                      <a:pt x="1624965" y="43815"/>
                    </a:lnTo>
                    <a:lnTo>
                      <a:pt x="1628775" y="43815"/>
                    </a:lnTo>
                    <a:cubicBezTo>
                      <a:pt x="1628775" y="46672"/>
                      <a:pt x="1628775" y="49530"/>
                      <a:pt x="1629727" y="50482"/>
                    </a:cubicBezTo>
                    <a:cubicBezTo>
                      <a:pt x="1630680" y="51435"/>
                      <a:pt x="1631632" y="52387"/>
                      <a:pt x="1633537" y="52387"/>
                    </a:cubicBezTo>
                    <a:cubicBezTo>
                      <a:pt x="1634490" y="52387"/>
                      <a:pt x="1635442" y="52387"/>
                      <a:pt x="1635442" y="52387"/>
                    </a:cubicBezTo>
                    <a:cubicBezTo>
                      <a:pt x="1636395" y="52387"/>
                      <a:pt x="1637347" y="52387"/>
                      <a:pt x="1638300" y="51435"/>
                    </a:cubicBezTo>
                    <a:lnTo>
                      <a:pt x="1681162" y="40957"/>
                    </a:lnTo>
                    <a:lnTo>
                      <a:pt x="1645920" y="23812"/>
                    </a:lnTo>
                    <a:cubicBezTo>
                      <a:pt x="1644967" y="22860"/>
                      <a:pt x="1643062" y="22860"/>
                      <a:pt x="1642110" y="21907"/>
                    </a:cubicBezTo>
                    <a:cubicBezTo>
                      <a:pt x="1641157" y="21907"/>
                      <a:pt x="1640205" y="20955"/>
                      <a:pt x="1638300" y="20955"/>
                    </a:cubicBezTo>
                    <a:cubicBezTo>
                      <a:pt x="1636395" y="20955"/>
                      <a:pt x="1634490" y="20955"/>
                      <a:pt x="1632585" y="21907"/>
                    </a:cubicBezTo>
                    <a:cubicBezTo>
                      <a:pt x="1631632" y="22860"/>
                      <a:pt x="1629727" y="25717"/>
                      <a:pt x="1628775" y="28575"/>
                    </a:cubicBezTo>
                    <a:lnTo>
                      <a:pt x="1624965" y="28575"/>
                    </a:lnTo>
                    <a:close/>
                  </a:path>
                </a:pathLst>
              </a:custGeom>
              <a:solidFill>
                <a:srgbClr val="231815"/>
              </a:solidFill>
              <a:ln w="9525" cap="flat">
                <a:noFill/>
                <a:prstDash val="solid"/>
                <a:miter/>
              </a:ln>
            </p:spPr>
            <p:txBody>
              <a:bodyPr anchor="ctr"/>
              <a:lstStyle/>
              <a:p>
                <a:pPr algn="ctr"/>
                <a:endParaRPr/>
              </a:p>
            </p:txBody>
          </p:sp>
          <p:sp>
            <p:nvSpPr>
              <p:cNvPr id="29" name="işľïde">
                <a:extLst>
                  <a:ext uri="{FF2B5EF4-FFF2-40B4-BE49-F238E27FC236}">
                    <a16:creationId xmlns:a16="http://schemas.microsoft.com/office/drawing/2014/main" xmlns="" id="{0B7E3300-8818-4117-ACFD-F06CB0624851}"/>
                  </a:ext>
                </a:extLst>
              </p:cNvPr>
              <p:cNvSpPr/>
              <p:nvPr/>
            </p:nvSpPr>
            <p:spPr>
              <a:xfrm>
                <a:off x="1955006" y="2493168"/>
                <a:ext cx="1866900" cy="1866900"/>
              </a:xfrm>
              <a:custGeom>
                <a:avLst/>
                <a:gdLst>
                  <a:gd name="connsiteX0" fmla="*/ 934879 w 1866900"/>
                  <a:gd name="connsiteY0" fmla="*/ 1862614 h 1866900"/>
                  <a:gd name="connsiteX1" fmla="*/ 573881 w 1866900"/>
                  <a:gd name="connsiteY1" fmla="*/ 1789271 h 1866900"/>
                  <a:gd name="connsiteX2" fmla="*/ 278606 w 1866900"/>
                  <a:gd name="connsiteY2" fmla="*/ 1590199 h 1866900"/>
                  <a:gd name="connsiteX3" fmla="*/ 79534 w 1866900"/>
                  <a:gd name="connsiteY3" fmla="*/ 1294924 h 1866900"/>
                  <a:gd name="connsiteX4" fmla="*/ 7144 w 1866900"/>
                  <a:gd name="connsiteY4" fmla="*/ 934879 h 1866900"/>
                  <a:gd name="connsiteX5" fmla="*/ 80486 w 1866900"/>
                  <a:gd name="connsiteY5" fmla="*/ 573881 h 1866900"/>
                  <a:gd name="connsiteX6" fmla="*/ 279559 w 1866900"/>
                  <a:gd name="connsiteY6" fmla="*/ 278606 h 1866900"/>
                  <a:gd name="connsiteX7" fmla="*/ 574834 w 1866900"/>
                  <a:gd name="connsiteY7" fmla="*/ 79534 h 1866900"/>
                  <a:gd name="connsiteX8" fmla="*/ 934879 w 1866900"/>
                  <a:gd name="connsiteY8" fmla="*/ 7144 h 1866900"/>
                  <a:gd name="connsiteX9" fmla="*/ 1295876 w 1866900"/>
                  <a:gd name="connsiteY9" fmla="*/ 80486 h 1866900"/>
                  <a:gd name="connsiteX10" fmla="*/ 1591151 w 1866900"/>
                  <a:gd name="connsiteY10" fmla="*/ 279559 h 1866900"/>
                  <a:gd name="connsiteX11" fmla="*/ 1790224 w 1866900"/>
                  <a:gd name="connsiteY11" fmla="*/ 574834 h 1866900"/>
                  <a:gd name="connsiteX12" fmla="*/ 1863566 w 1866900"/>
                  <a:gd name="connsiteY12" fmla="*/ 935831 h 1866900"/>
                  <a:gd name="connsiteX13" fmla="*/ 1790224 w 1866900"/>
                  <a:gd name="connsiteY13" fmla="*/ 1296829 h 1866900"/>
                  <a:gd name="connsiteX14" fmla="*/ 1591151 w 1866900"/>
                  <a:gd name="connsiteY14" fmla="*/ 1592104 h 1866900"/>
                  <a:gd name="connsiteX15" fmla="*/ 1295876 w 1866900"/>
                  <a:gd name="connsiteY15" fmla="*/ 1791176 h 1866900"/>
                  <a:gd name="connsiteX16" fmla="*/ 934879 w 1866900"/>
                  <a:gd name="connsiteY16" fmla="*/ 1862614 h 1866900"/>
                  <a:gd name="connsiteX17" fmla="*/ 934879 w 1866900"/>
                  <a:gd name="connsiteY17" fmla="*/ 25241 h 1866900"/>
                  <a:gd name="connsiteX18" fmla="*/ 25241 w 1866900"/>
                  <a:gd name="connsiteY18" fmla="*/ 934879 h 1866900"/>
                  <a:gd name="connsiteX19" fmla="*/ 934879 w 1866900"/>
                  <a:gd name="connsiteY19" fmla="*/ 1844516 h 1866900"/>
                  <a:gd name="connsiteX20" fmla="*/ 1844516 w 1866900"/>
                  <a:gd name="connsiteY20" fmla="*/ 934879 h 1866900"/>
                  <a:gd name="connsiteX21" fmla="*/ 934879 w 1866900"/>
                  <a:gd name="connsiteY21" fmla="*/ 25241 h 1866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866900" h="1866900">
                    <a:moveTo>
                      <a:pt x="934879" y="1862614"/>
                    </a:moveTo>
                    <a:cubicBezTo>
                      <a:pt x="810101" y="1862614"/>
                      <a:pt x="688181" y="1837849"/>
                      <a:pt x="573881" y="1789271"/>
                    </a:cubicBezTo>
                    <a:cubicBezTo>
                      <a:pt x="463391" y="1742599"/>
                      <a:pt x="364331" y="1675924"/>
                      <a:pt x="278606" y="1590199"/>
                    </a:cubicBezTo>
                    <a:cubicBezTo>
                      <a:pt x="193834" y="1505426"/>
                      <a:pt x="126206" y="1405414"/>
                      <a:pt x="79534" y="1294924"/>
                    </a:cubicBezTo>
                    <a:cubicBezTo>
                      <a:pt x="31909" y="1181576"/>
                      <a:pt x="7144" y="1059656"/>
                      <a:pt x="7144" y="934879"/>
                    </a:cubicBezTo>
                    <a:cubicBezTo>
                      <a:pt x="7144" y="809149"/>
                      <a:pt x="31909" y="688181"/>
                      <a:pt x="80486" y="573881"/>
                    </a:cubicBezTo>
                    <a:cubicBezTo>
                      <a:pt x="127159" y="463391"/>
                      <a:pt x="193834" y="364331"/>
                      <a:pt x="279559" y="278606"/>
                    </a:cubicBezTo>
                    <a:cubicBezTo>
                      <a:pt x="364331" y="193834"/>
                      <a:pt x="464344" y="126206"/>
                      <a:pt x="574834" y="79534"/>
                    </a:cubicBezTo>
                    <a:cubicBezTo>
                      <a:pt x="688181" y="31909"/>
                      <a:pt x="809149" y="7144"/>
                      <a:pt x="934879" y="7144"/>
                    </a:cubicBezTo>
                    <a:cubicBezTo>
                      <a:pt x="1059656" y="7144"/>
                      <a:pt x="1181576" y="31909"/>
                      <a:pt x="1295876" y="80486"/>
                    </a:cubicBezTo>
                    <a:cubicBezTo>
                      <a:pt x="1406366" y="127159"/>
                      <a:pt x="1505426" y="193834"/>
                      <a:pt x="1591151" y="279559"/>
                    </a:cubicBezTo>
                    <a:cubicBezTo>
                      <a:pt x="1675924" y="364331"/>
                      <a:pt x="1743551" y="464344"/>
                      <a:pt x="1790224" y="574834"/>
                    </a:cubicBezTo>
                    <a:cubicBezTo>
                      <a:pt x="1838801" y="689134"/>
                      <a:pt x="1863566" y="811054"/>
                      <a:pt x="1863566" y="935831"/>
                    </a:cubicBezTo>
                    <a:cubicBezTo>
                      <a:pt x="1863566" y="1060609"/>
                      <a:pt x="1838801" y="1182529"/>
                      <a:pt x="1790224" y="1296829"/>
                    </a:cubicBezTo>
                    <a:cubicBezTo>
                      <a:pt x="1743551" y="1407319"/>
                      <a:pt x="1676876" y="1506379"/>
                      <a:pt x="1591151" y="1592104"/>
                    </a:cubicBezTo>
                    <a:cubicBezTo>
                      <a:pt x="1506379" y="1676876"/>
                      <a:pt x="1406366" y="1744504"/>
                      <a:pt x="1295876" y="1791176"/>
                    </a:cubicBezTo>
                    <a:cubicBezTo>
                      <a:pt x="1181576" y="1837849"/>
                      <a:pt x="1059656" y="1862614"/>
                      <a:pt x="934879" y="1862614"/>
                    </a:cubicBezTo>
                    <a:close/>
                    <a:moveTo>
                      <a:pt x="934879" y="25241"/>
                    </a:moveTo>
                    <a:cubicBezTo>
                      <a:pt x="433864" y="25241"/>
                      <a:pt x="25241" y="433864"/>
                      <a:pt x="25241" y="934879"/>
                    </a:cubicBezTo>
                    <a:cubicBezTo>
                      <a:pt x="25241" y="1435894"/>
                      <a:pt x="432911" y="1844516"/>
                      <a:pt x="934879" y="1844516"/>
                    </a:cubicBezTo>
                    <a:cubicBezTo>
                      <a:pt x="1435894" y="1844516"/>
                      <a:pt x="1844516" y="1436846"/>
                      <a:pt x="1844516" y="934879"/>
                    </a:cubicBezTo>
                    <a:cubicBezTo>
                      <a:pt x="1844516" y="433864"/>
                      <a:pt x="1435894" y="25241"/>
                      <a:pt x="934879" y="25241"/>
                    </a:cubicBezTo>
                    <a:close/>
                  </a:path>
                </a:pathLst>
              </a:custGeom>
              <a:solidFill>
                <a:srgbClr val="231815"/>
              </a:solidFill>
              <a:ln w="9525" cap="flat">
                <a:noFill/>
                <a:prstDash val="solid"/>
                <a:miter/>
              </a:ln>
            </p:spPr>
            <p:txBody>
              <a:bodyPr anchor="ctr"/>
              <a:lstStyle/>
              <a:p>
                <a:pPr algn="ctr"/>
                <a:endParaRPr/>
              </a:p>
            </p:txBody>
          </p:sp>
          <p:sp>
            <p:nvSpPr>
              <p:cNvPr id="30" name="îş1íḓê">
                <a:extLst>
                  <a:ext uri="{FF2B5EF4-FFF2-40B4-BE49-F238E27FC236}">
                    <a16:creationId xmlns:a16="http://schemas.microsoft.com/office/drawing/2014/main" xmlns="" id="{96C15F86-8C65-4E21-987D-A6A588957E72}"/>
                  </a:ext>
                </a:extLst>
              </p:cNvPr>
              <p:cNvSpPr/>
              <p:nvPr/>
            </p:nvSpPr>
            <p:spPr>
              <a:xfrm>
                <a:off x="2137544" y="2581627"/>
                <a:ext cx="1534444" cy="534085"/>
              </a:xfrm>
              <a:custGeom>
                <a:avLst/>
                <a:gdLst>
                  <a:gd name="connsiteX0" fmla="*/ 88447 w 1534444"/>
                  <a:gd name="connsiteY0" fmla="*/ 438750 h 534085"/>
                  <a:gd name="connsiteX1" fmla="*/ 95115 w 1534444"/>
                  <a:gd name="connsiteY1" fmla="*/ 479708 h 534085"/>
                  <a:gd name="connsiteX2" fmla="*/ 75112 w 1534444"/>
                  <a:gd name="connsiteY2" fmla="*/ 493043 h 534085"/>
                  <a:gd name="connsiteX3" fmla="*/ 71302 w 1534444"/>
                  <a:gd name="connsiteY3" fmla="*/ 479708 h 534085"/>
                  <a:gd name="connsiteX4" fmla="*/ 80827 w 1534444"/>
                  <a:gd name="connsiteY4" fmla="*/ 439703 h 534085"/>
                  <a:gd name="connsiteX5" fmla="*/ 88447 w 1534444"/>
                  <a:gd name="connsiteY5" fmla="*/ 438750 h 534085"/>
                  <a:gd name="connsiteX6" fmla="*/ 64635 w 1534444"/>
                  <a:gd name="connsiteY6" fmla="*/ 435893 h 534085"/>
                  <a:gd name="connsiteX7" fmla="*/ 63682 w 1534444"/>
                  <a:gd name="connsiteY7" fmla="*/ 442560 h 534085"/>
                  <a:gd name="connsiteX8" fmla="*/ 33202 w 1534444"/>
                  <a:gd name="connsiteY8" fmla="*/ 477803 h 534085"/>
                  <a:gd name="connsiteX9" fmla="*/ 17010 w 1534444"/>
                  <a:gd name="connsiteY9" fmla="*/ 470183 h 534085"/>
                  <a:gd name="connsiteX10" fmla="*/ 34155 w 1534444"/>
                  <a:gd name="connsiteY10" fmla="*/ 452085 h 534085"/>
                  <a:gd name="connsiteX11" fmla="*/ 57967 w 1534444"/>
                  <a:gd name="connsiteY11" fmla="*/ 438750 h 534085"/>
                  <a:gd name="connsiteX12" fmla="*/ 64635 w 1534444"/>
                  <a:gd name="connsiteY12" fmla="*/ 435893 h 534085"/>
                  <a:gd name="connsiteX13" fmla="*/ 33202 w 1534444"/>
                  <a:gd name="connsiteY13" fmla="*/ 414938 h 534085"/>
                  <a:gd name="connsiteX14" fmla="*/ 41775 w 1534444"/>
                  <a:gd name="connsiteY14" fmla="*/ 414938 h 534085"/>
                  <a:gd name="connsiteX15" fmla="*/ 38917 w 1534444"/>
                  <a:gd name="connsiteY15" fmla="*/ 420653 h 534085"/>
                  <a:gd name="connsiteX16" fmla="*/ 31297 w 1534444"/>
                  <a:gd name="connsiteY16" fmla="*/ 429225 h 534085"/>
                  <a:gd name="connsiteX17" fmla="*/ 3675 w 1534444"/>
                  <a:gd name="connsiteY17" fmla="*/ 440655 h 534085"/>
                  <a:gd name="connsiteX18" fmla="*/ 6532 w 1534444"/>
                  <a:gd name="connsiteY18" fmla="*/ 423510 h 534085"/>
                  <a:gd name="connsiteX19" fmla="*/ 33202 w 1534444"/>
                  <a:gd name="connsiteY19" fmla="*/ 414938 h 534085"/>
                  <a:gd name="connsiteX20" fmla="*/ 1400040 w 1534444"/>
                  <a:gd name="connsiteY20" fmla="*/ 406365 h 534085"/>
                  <a:gd name="connsiteX21" fmla="*/ 1415280 w 1534444"/>
                  <a:gd name="connsiteY21" fmla="*/ 417795 h 534085"/>
                  <a:gd name="connsiteX22" fmla="*/ 1421947 w 1534444"/>
                  <a:gd name="connsiteY22" fmla="*/ 432082 h 534085"/>
                  <a:gd name="connsiteX23" fmla="*/ 1434330 w 1534444"/>
                  <a:gd name="connsiteY23" fmla="*/ 452085 h 534085"/>
                  <a:gd name="connsiteX24" fmla="*/ 1436235 w 1534444"/>
                  <a:gd name="connsiteY24" fmla="*/ 453990 h 534085"/>
                  <a:gd name="connsiteX25" fmla="*/ 1440045 w 1534444"/>
                  <a:gd name="connsiteY25" fmla="*/ 450180 h 534085"/>
                  <a:gd name="connsiteX26" fmla="*/ 1450522 w 1534444"/>
                  <a:gd name="connsiteY26" fmla="*/ 452085 h 534085"/>
                  <a:gd name="connsiteX27" fmla="*/ 1456238 w 1534444"/>
                  <a:gd name="connsiteY27" fmla="*/ 460657 h 534085"/>
                  <a:gd name="connsiteX28" fmla="*/ 1463858 w 1534444"/>
                  <a:gd name="connsiteY28" fmla="*/ 462562 h 534085"/>
                  <a:gd name="connsiteX29" fmla="*/ 1462905 w 1534444"/>
                  <a:gd name="connsiteY29" fmla="*/ 453990 h 534085"/>
                  <a:gd name="connsiteX30" fmla="*/ 1437188 w 1534444"/>
                  <a:gd name="connsiteY30" fmla="*/ 427320 h 534085"/>
                  <a:gd name="connsiteX31" fmla="*/ 1429568 w 1534444"/>
                  <a:gd name="connsiteY31" fmla="*/ 414937 h 534085"/>
                  <a:gd name="connsiteX32" fmla="*/ 1439093 w 1534444"/>
                  <a:gd name="connsiteY32" fmla="*/ 410175 h 534085"/>
                  <a:gd name="connsiteX33" fmla="*/ 1457190 w 1534444"/>
                  <a:gd name="connsiteY33" fmla="*/ 428272 h 534085"/>
                  <a:gd name="connsiteX34" fmla="*/ 1478145 w 1534444"/>
                  <a:gd name="connsiteY34" fmla="*/ 463515 h 534085"/>
                  <a:gd name="connsiteX35" fmla="*/ 1482908 w 1534444"/>
                  <a:gd name="connsiteY35" fmla="*/ 481612 h 534085"/>
                  <a:gd name="connsiteX36" fmla="*/ 1465763 w 1534444"/>
                  <a:gd name="connsiteY36" fmla="*/ 483517 h 534085"/>
                  <a:gd name="connsiteX37" fmla="*/ 1451475 w 1534444"/>
                  <a:gd name="connsiteY37" fmla="*/ 468277 h 534085"/>
                  <a:gd name="connsiteX38" fmla="*/ 1449570 w 1534444"/>
                  <a:gd name="connsiteY38" fmla="*/ 475897 h 534085"/>
                  <a:gd name="connsiteX39" fmla="*/ 1472430 w 1534444"/>
                  <a:gd name="connsiteY39" fmla="*/ 516855 h 534085"/>
                  <a:gd name="connsiteX40" fmla="*/ 1462905 w 1534444"/>
                  <a:gd name="connsiteY40" fmla="*/ 520665 h 534085"/>
                  <a:gd name="connsiteX41" fmla="*/ 1441950 w 1534444"/>
                  <a:gd name="connsiteY41" fmla="*/ 485422 h 534085"/>
                  <a:gd name="connsiteX42" fmla="*/ 1439093 w 1534444"/>
                  <a:gd name="connsiteY42" fmla="*/ 482565 h 534085"/>
                  <a:gd name="connsiteX43" fmla="*/ 1436235 w 1534444"/>
                  <a:gd name="connsiteY43" fmla="*/ 484470 h 534085"/>
                  <a:gd name="connsiteX44" fmla="*/ 1394325 w 1534444"/>
                  <a:gd name="connsiteY44" fmla="*/ 483517 h 534085"/>
                  <a:gd name="connsiteX45" fmla="*/ 1376227 w 1534444"/>
                  <a:gd name="connsiteY45" fmla="*/ 434940 h 534085"/>
                  <a:gd name="connsiteX46" fmla="*/ 1379085 w 1534444"/>
                  <a:gd name="connsiteY46" fmla="*/ 429225 h 534085"/>
                  <a:gd name="connsiteX47" fmla="*/ 1384800 w 1534444"/>
                  <a:gd name="connsiteY47" fmla="*/ 433987 h 534085"/>
                  <a:gd name="connsiteX48" fmla="*/ 1418138 w 1534444"/>
                  <a:gd name="connsiteY48" fmla="*/ 466372 h 534085"/>
                  <a:gd name="connsiteX49" fmla="*/ 1422900 w 1534444"/>
                  <a:gd name="connsiteY49" fmla="*/ 457800 h 534085"/>
                  <a:gd name="connsiteX50" fmla="*/ 1393372 w 1534444"/>
                  <a:gd name="connsiteY50" fmla="*/ 420652 h 534085"/>
                  <a:gd name="connsiteX51" fmla="*/ 1390515 w 1534444"/>
                  <a:gd name="connsiteY51" fmla="*/ 410175 h 534085"/>
                  <a:gd name="connsiteX52" fmla="*/ 1400040 w 1534444"/>
                  <a:gd name="connsiteY52" fmla="*/ 406365 h 534085"/>
                  <a:gd name="connsiteX53" fmla="*/ 97020 w 1534444"/>
                  <a:gd name="connsiteY53" fmla="*/ 377790 h 534085"/>
                  <a:gd name="connsiteX54" fmla="*/ 92257 w 1534444"/>
                  <a:gd name="connsiteY54" fmla="*/ 378743 h 534085"/>
                  <a:gd name="connsiteX55" fmla="*/ 80827 w 1534444"/>
                  <a:gd name="connsiteY55" fmla="*/ 393983 h 534085"/>
                  <a:gd name="connsiteX56" fmla="*/ 83685 w 1534444"/>
                  <a:gd name="connsiteY56" fmla="*/ 405413 h 534085"/>
                  <a:gd name="connsiteX57" fmla="*/ 95115 w 1534444"/>
                  <a:gd name="connsiteY57" fmla="*/ 404460 h 534085"/>
                  <a:gd name="connsiteX58" fmla="*/ 105592 w 1534444"/>
                  <a:gd name="connsiteY58" fmla="*/ 390173 h 534085"/>
                  <a:gd name="connsiteX59" fmla="*/ 97020 w 1534444"/>
                  <a:gd name="connsiteY59" fmla="*/ 377790 h 534085"/>
                  <a:gd name="connsiteX60" fmla="*/ 93210 w 1534444"/>
                  <a:gd name="connsiteY60" fmla="*/ 357788 h 534085"/>
                  <a:gd name="connsiteX61" fmla="*/ 106545 w 1534444"/>
                  <a:gd name="connsiteY61" fmla="*/ 364455 h 534085"/>
                  <a:gd name="connsiteX62" fmla="*/ 117975 w 1534444"/>
                  <a:gd name="connsiteY62" fmla="*/ 373980 h 534085"/>
                  <a:gd name="connsiteX63" fmla="*/ 126547 w 1534444"/>
                  <a:gd name="connsiteY63" fmla="*/ 392078 h 534085"/>
                  <a:gd name="connsiteX64" fmla="*/ 117975 w 1534444"/>
                  <a:gd name="connsiteY64" fmla="*/ 397793 h 534085"/>
                  <a:gd name="connsiteX65" fmla="*/ 116070 w 1534444"/>
                  <a:gd name="connsiteY65" fmla="*/ 399698 h 534085"/>
                  <a:gd name="connsiteX66" fmla="*/ 114165 w 1534444"/>
                  <a:gd name="connsiteY66" fmla="*/ 401603 h 534085"/>
                  <a:gd name="connsiteX67" fmla="*/ 106545 w 1534444"/>
                  <a:gd name="connsiteY67" fmla="*/ 413985 h 534085"/>
                  <a:gd name="connsiteX68" fmla="*/ 102735 w 1534444"/>
                  <a:gd name="connsiteY68" fmla="*/ 424463 h 534085"/>
                  <a:gd name="connsiteX69" fmla="*/ 88447 w 1534444"/>
                  <a:gd name="connsiteY69" fmla="*/ 425415 h 534085"/>
                  <a:gd name="connsiteX70" fmla="*/ 75112 w 1534444"/>
                  <a:gd name="connsiteY70" fmla="*/ 418748 h 534085"/>
                  <a:gd name="connsiteX71" fmla="*/ 63682 w 1534444"/>
                  <a:gd name="connsiteY71" fmla="*/ 411128 h 534085"/>
                  <a:gd name="connsiteX72" fmla="*/ 61777 w 1534444"/>
                  <a:gd name="connsiteY72" fmla="*/ 394935 h 534085"/>
                  <a:gd name="connsiteX73" fmla="*/ 68445 w 1534444"/>
                  <a:gd name="connsiteY73" fmla="*/ 390173 h 534085"/>
                  <a:gd name="connsiteX74" fmla="*/ 71302 w 1534444"/>
                  <a:gd name="connsiteY74" fmla="*/ 387315 h 534085"/>
                  <a:gd name="connsiteX75" fmla="*/ 82732 w 1534444"/>
                  <a:gd name="connsiteY75" fmla="*/ 372075 h 534085"/>
                  <a:gd name="connsiteX76" fmla="*/ 85590 w 1534444"/>
                  <a:gd name="connsiteY76" fmla="*/ 366360 h 534085"/>
                  <a:gd name="connsiteX77" fmla="*/ 93210 w 1534444"/>
                  <a:gd name="connsiteY77" fmla="*/ 357788 h 534085"/>
                  <a:gd name="connsiteX78" fmla="*/ 1422900 w 1534444"/>
                  <a:gd name="connsiteY78" fmla="*/ 357787 h 534085"/>
                  <a:gd name="connsiteX79" fmla="*/ 1441950 w 1534444"/>
                  <a:gd name="connsiteY79" fmla="*/ 368265 h 534085"/>
                  <a:gd name="connsiteX80" fmla="*/ 1444808 w 1534444"/>
                  <a:gd name="connsiteY80" fmla="*/ 378742 h 534085"/>
                  <a:gd name="connsiteX81" fmla="*/ 1456238 w 1534444"/>
                  <a:gd name="connsiteY81" fmla="*/ 397792 h 534085"/>
                  <a:gd name="connsiteX82" fmla="*/ 1459095 w 1534444"/>
                  <a:gd name="connsiteY82" fmla="*/ 383505 h 534085"/>
                  <a:gd name="connsiteX83" fmla="*/ 1479097 w 1534444"/>
                  <a:gd name="connsiteY83" fmla="*/ 378742 h 534085"/>
                  <a:gd name="connsiteX84" fmla="*/ 1478145 w 1534444"/>
                  <a:gd name="connsiteY84" fmla="*/ 393982 h 534085"/>
                  <a:gd name="connsiteX85" fmla="*/ 1461952 w 1534444"/>
                  <a:gd name="connsiteY85" fmla="*/ 408270 h 534085"/>
                  <a:gd name="connsiteX86" fmla="*/ 1477193 w 1534444"/>
                  <a:gd name="connsiteY86" fmla="*/ 433987 h 534085"/>
                  <a:gd name="connsiteX87" fmla="*/ 1485765 w 1534444"/>
                  <a:gd name="connsiteY87" fmla="*/ 416842 h 534085"/>
                  <a:gd name="connsiteX88" fmla="*/ 1505768 w 1534444"/>
                  <a:gd name="connsiteY88" fmla="*/ 416842 h 534085"/>
                  <a:gd name="connsiteX89" fmla="*/ 1499100 w 1534444"/>
                  <a:gd name="connsiteY89" fmla="*/ 434940 h 534085"/>
                  <a:gd name="connsiteX90" fmla="*/ 1484813 w 1534444"/>
                  <a:gd name="connsiteY90" fmla="*/ 441607 h 534085"/>
                  <a:gd name="connsiteX91" fmla="*/ 1489575 w 1534444"/>
                  <a:gd name="connsiteY91" fmla="*/ 449227 h 534085"/>
                  <a:gd name="connsiteX92" fmla="*/ 1516245 w 1534444"/>
                  <a:gd name="connsiteY92" fmla="*/ 449227 h 534085"/>
                  <a:gd name="connsiteX93" fmla="*/ 1534343 w 1534444"/>
                  <a:gd name="connsiteY93" fmla="*/ 456847 h 534085"/>
                  <a:gd name="connsiteX94" fmla="*/ 1517197 w 1534444"/>
                  <a:gd name="connsiteY94" fmla="*/ 467325 h 534085"/>
                  <a:gd name="connsiteX95" fmla="*/ 1499100 w 1534444"/>
                  <a:gd name="connsiteY95" fmla="*/ 463515 h 534085"/>
                  <a:gd name="connsiteX96" fmla="*/ 1517197 w 1534444"/>
                  <a:gd name="connsiteY96" fmla="*/ 493995 h 534085"/>
                  <a:gd name="connsiteX97" fmla="*/ 1521960 w 1534444"/>
                  <a:gd name="connsiteY97" fmla="*/ 519712 h 534085"/>
                  <a:gd name="connsiteX98" fmla="*/ 1501005 w 1534444"/>
                  <a:gd name="connsiteY98" fmla="*/ 532095 h 534085"/>
                  <a:gd name="connsiteX99" fmla="*/ 1489575 w 1534444"/>
                  <a:gd name="connsiteY99" fmla="*/ 533047 h 534085"/>
                  <a:gd name="connsiteX100" fmla="*/ 1485765 w 1534444"/>
                  <a:gd name="connsiteY100" fmla="*/ 523522 h 534085"/>
                  <a:gd name="connsiteX101" fmla="*/ 1504815 w 1534444"/>
                  <a:gd name="connsiteY101" fmla="*/ 512092 h 534085"/>
                  <a:gd name="connsiteX102" fmla="*/ 1507672 w 1534444"/>
                  <a:gd name="connsiteY102" fmla="*/ 504472 h 534085"/>
                  <a:gd name="connsiteX103" fmla="*/ 1475288 w 1534444"/>
                  <a:gd name="connsiteY103" fmla="*/ 446370 h 534085"/>
                  <a:gd name="connsiteX104" fmla="*/ 1435283 w 1534444"/>
                  <a:gd name="connsiteY104" fmla="*/ 386362 h 534085"/>
                  <a:gd name="connsiteX105" fmla="*/ 1413375 w 1534444"/>
                  <a:gd name="connsiteY105" fmla="*/ 380647 h 534085"/>
                  <a:gd name="connsiteX106" fmla="*/ 1400993 w 1534444"/>
                  <a:gd name="connsiteY106" fmla="*/ 387315 h 534085"/>
                  <a:gd name="connsiteX107" fmla="*/ 1391468 w 1534444"/>
                  <a:gd name="connsiteY107" fmla="*/ 385410 h 534085"/>
                  <a:gd name="connsiteX108" fmla="*/ 1394325 w 1534444"/>
                  <a:gd name="connsiteY108" fmla="*/ 376837 h 534085"/>
                  <a:gd name="connsiteX109" fmla="*/ 1422900 w 1534444"/>
                  <a:gd name="connsiteY109" fmla="*/ 357787 h 534085"/>
                  <a:gd name="connsiteX110" fmla="*/ 106545 w 1534444"/>
                  <a:gd name="connsiteY110" fmla="*/ 277778 h 534085"/>
                  <a:gd name="connsiteX111" fmla="*/ 110355 w 1534444"/>
                  <a:gd name="connsiteY111" fmla="*/ 279683 h 534085"/>
                  <a:gd name="connsiteX112" fmla="*/ 114165 w 1534444"/>
                  <a:gd name="connsiteY112" fmla="*/ 305400 h 534085"/>
                  <a:gd name="connsiteX113" fmla="*/ 101782 w 1534444"/>
                  <a:gd name="connsiteY113" fmla="*/ 316830 h 534085"/>
                  <a:gd name="connsiteX114" fmla="*/ 102735 w 1534444"/>
                  <a:gd name="connsiteY114" fmla="*/ 320640 h 534085"/>
                  <a:gd name="connsiteX115" fmla="*/ 162742 w 1534444"/>
                  <a:gd name="connsiteY115" fmla="*/ 363503 h 534085"/>
                  <a:gd name="connsiteX116" fmla="*/ 171315 w 1534444"/>
                  <a:gd name="connsiteY116" fmla="*/ 405413 h 534085"/>
                  <a:gd name="connsiteX117" fmla="*/ 132262 w 1534444"/>
                  <a:gd name="connsiteY117" fmla="*/ 432083 h 534085"/>
                  <a:gd name="connsiteX118" fmla="*/ 125595 w 1534444"/>
                  <a:gd name="connsiteY118" fmla="*/ 431130 h 534085"/>
                  <a:gd name="connsiteX119" fmla="*/ 126547 w 1534444"/>
                  <a:gd name="connsiteY119" fmla="*/ 425415 h 534085"/>
                  <a:gd name="connsiteX120" fmla="*/ 148455 w 1534444"/>
                  <a:gd name="connsiteY120" fmla="*/ 404460 h 534085"/>
                  <a:gd name="connsiteX121" fmla="*/ 143692 w 1534444"/>
                  <a:gd name="connsiteY121" fmla="*/ 377790 h 534085"/>
                  <a:gd name="connsiteX122" fmla="*/ 86542 w 1534444"/>
                  <a:gd name="connsiteY122" fmla="*/ 337785 h 534085"/>
                  <a:gd name="connsiteX123" fmla="*/ 81780 w 1534444"/>
                  <a:gd name="connsiteY123" fmla="*/ 338738 h 534085"/>
                  <a:gd name="connsiteX124" fmla="*/ 50347 w 1534444"/>
                  <a:gd name="connsiteY124" fmla="*/ 400650 h 534085"/>
                  <a:gd name="connsiteX125" fmla="*/ 37965 w 1534444"/>
                  <a:gd name="connsiteY125" fmla="*/ 407318 h 534085"/>
                  <a:gd name="connsiteX126" fmla="*/ 38917 w 1534444"/>
                  <a:gd name="connsiteY126" fmla="*/ 376838 h 534085"/>
                  <a:gd name="connsiteX127" fmla="*/ 43680 w 1534444"/>
                  <a:gd name="connsiteY127" fmla="*/ 371123 h 534085"/>
                  <a:gd name="connsiteX128" fmla="*/ 59872 w 1534444"/>
                  <a:gd name="connsiteY128" fmla="*/ 346358 h 534085"/>
                  <a:gd name="connsiteX129" fmla="*/ 77017 w 1534444"/>
                  <a:gd name="connsiteY129" fmla="*/ 321593 h 534085"/>
                  <a:gd name="connsiteX130" fmla="*/ 104640 w 1534444"/>
                  <a:gd name="connsiteY130" fmla="*/ 280635 h 534085"/>
                  <a:gd name="connsiteX131" fmla="*/ 106545 w 1534444"/>
                  <a:gd name="connsiteY131" fmla="*/ 277778 h 534085"/>
                  <a:gd name="connsiteX132" fmla="*/ 1190490 w 1534444"/>
                  <a:gd name="connsiteY132" fmla="*/ 152048 h 534085"/>
                  <a:gd name="connsiteX133" fmla="*/ 1217160 w 1534444"/>
                  <a:gd name="connsiteY133" fmla="*/ 161573 h 534085"/>
                  <a:gd name="connsiteX134" fmla="*/ 1224780 w 1534444"/>
                  <a:gd name="connsiteY134" fmla="*/ 169193 h 534085"/>
                  <a:gd name="connsiteX135" fmla="*/ 1238115 w 1534444"/>
                  <a:gd name="connsiteY135" fmla="*/ 178718 h 534085"/>
                  <a:gd name="connsiteX136" fmla="*/ 1247640 w 1534444"/>
                  <a:gd name="connsiteY136" fmla="*/ 175860 h 534085"/>
                  <a:gd name="connsiteX137" fmla="*/ 1250497 w 1534444"/>
                  <a:gd name="connsiteY137" fmla="*/ 168240 h 534085"/>
                  <a:gd name="connsiteX138" fmla="*/ 1255260 w 1534444"/>
                  <a:gd name="connsiteY138" fmla="*/ 161573 h 534085"/>
                  <a:gd name="connsiteX139" fmla="*/ 1273357 w 1534444"/>
                  <a:gd name="connsiteY139" fmla="*/ 159668 h 534085"/>
                  <a:gd name="connsiteX140" fmla="*/ 1276215 w 1534444"/>
                  <a:gd name="connsiteY140" fmla="*/ 181575 h 534085"/>
                  <a:gd name="connsiteX141" fmla="*/ 1271452 w 1534444"/>
                  <a:gd name="connsiteY141" fmla="*/ 186338 h 534085"/>
                  <a:gd name="connsiteX142" fmla="*/ 1266690 w 1534444"/>
                  <a:gd name="connsiteY142" fmla="*/ 191100 h 534085"/>
                  <a:gd name="connsiteX143" fmla="*/ 1267642 w 1534444"/>
                  <a:gd name="connsiteY143" fmla="*/ 196815 h 534085"/>
                  <a:gd name="connsiteX144" fmla="*/ 1281930 w 1534444"/>
                  <a:gd name="connsiteY144" fmla="*/ 209198 h 534085"/>
                  <a:gd name="connsiteX145" fmla="*/ 1309552 w 1534444"/>
                  <a:gd name="connsiteY145" fmla="*/ 232058 h 534085"/>
                  <a:gd name="connsiteX146" fmla="*/ 1310505 w 1534444"/>
                  <a:gd name="connsiteY146" fmla="*/ 242535 h 534085"/>
                  <a:gd name="connsiteX147" fmla="*/ 1301932 w 1534444"/>
                  <a:gd name="connsiteY147" fmla="*/ 242535 h 534085"/>
                  <a:gd name="connsiteX148" fmla="*/ 1255260 w 1534444"/>
                  <a:gd name="connsiteY148" fmla="*/ 209198 h 534085"/>
                  <a:gd name="connsiteX149" fmla="*/ 1251450 w 1534444"/>
                  <a:gd name="connsiteY149" fmla="*/ 208245 h 534085"/>
                  <a:gd name="connsiteX150" fmla="*/ 1250497 w 1534444"/>
                  <a:gd name="connsiteY150" fmla="*/ 211103 h 534085"/>
                  <a:gd name="connsiteX151" fmla="*/ 1295265 w 1534444"/>
                  <a:gd name="connsiteY151" fmla="*/ 307305 h 534085"/>
                  <a:gd name="connsiteX152" fmla="*/ 1291455 w 1534444"/>
                  <a:gd name="connsiteY152" fmla="*/ 316830 h 534085"/>
                  <a:gd name="connsiteX153" fmla="*/ 1246687 w 1534444"/>
                  <a:gd name="connsiteY153" fmla="*/ 296828 h 534085"/>
                  <a:gd name="connsiteX154" fmla="*/ 1239067 w 1534444"/>
                  <a:gd name="connsiteY154" fmla="*/ 218723 h 534085"/>
                  <a:gd name="connsiteX155" fmla="*/ 1146675 w 1534444"/>
                  <a:gd name="connsiteY155" fmla="*/ 225390 h 534085"/>
                  <a:gd name="connsiteX156" fmla="*/ 1121910 w 1534444"/>
                  <a:gd name="connsiteY156" fmla="*/ 190148 h 534085"/>
                  <a:gd name="connsiteX157" fmla="*/ 1127625 w 1534444"/>
                  <a:gd name="connsiteY157" fmla="*/ 186338 h 534085"/>
                  <a:gd name="connsiteX158" fmla="*/ 1229542 w 1534444"/>
                  <a:gd name="connsiteY158" fmla="*/ 194910 h 534085"/>
                  <a:gd name="connsiteX159" fmla="*/ 1228590 w 1534444"/>
                  <a:gd name="connsiteY159" fmla="*/ 190148 h 534085"/>
                  <a:gd name="connsiteX160" fmla="*/ 1190490 w 1534444"/>
                  <a:gd name="connsiteY160" fmla="*/ 168240 h 534085"/>
                  <a:gd name="connsiteX161" fmla="*/ 1180965 w 1534444"/>
                  <a:gd name="connsiteY161" fmla="*/ 158715 h 534085"/>
                  <a:gd name="connsiteX162" fmla="*/ 1190490 w 1534444"/>
                  <a:gd name="connsiteY162" fmla="*/ 152048 h 534085"/>
                  <a:gd name="connsiteX163" fmla="*/ 266565 w 1534444"/>
                  <a:gd name="connsiteY163" fmla="*/ 137760 h 534085"/>
                  <a:gd name="connsiteX164" fmla="*/ 287520 w 1534444"/>
                  <a:gd name="connsiteY164" fmla="*/ 140617 h 534085"/>
                  <a:gd name="connsiteX165" fmla="*/ 303713 w 1534444"/>
                  <a:gd name="connsiteY165" fmla="*/ 173002 h 534085"/>
                  <a:gd name="connsiteX166" fmla="*/ 314190 w 1534444"/>
                  <a:gd name="connsiteY166" fmla="*/ 189195 h 534085"/>
                  <a:gd name="connsiteX167" fmla="*/ 327525 w 1534444"/>
                  <a:gd name="connsiteY167" fmla="*/ 210150 h 534085"/>
                  <a:gd name="connsiteX168" fmla="*/ 342765 w 1534444"/>
                  <a:gd name="connsiteY168" fmla="*/ 230152 h 534085"/>
                  <a:gd name="connsiteX169" fmla="*/ 339908 w 1534444"/>
                  <a:gd name="connsiteY169" fmla="*/ 244440 h 534085"/>
                  <a:gd name="connsiteX170" fmla="*/ 325620 w 1534444"/>
                  <a:gd name="connsiteY170" fmla="*/ 246345 h 534085"/>
                  <a:gd name="connsiteX171" fmla="*/ 319905 w 1534444"/>
                  <a:gd name="connsiteY171" fmla="*/ 239677 h 534085"/>
                  <a:gd name="connsiteX172" fmla="*/ 299903 w 1534444"/>
                  <a:gd name="connsiteY172" fmla="*/ 264442 h 534085"/>
                  <a:gd name="connsiteX173" fmla="*/ 287520 w 1534444"/>
                  <a:gd name="connsiteY173" fmla="*/ 277777 h 534085"/>
                  <a:gd name="connsiteX174" fmla="*/ 271328 w 1534444"/>
                  <a:gd name="connsiteY174" fmla="*/ 279682 h 534085"/>
                  <a:gd name="connsiteX175" fmla="*/ 268470 w 1534444"/>
                  <a:gd name="connsiteY175" fmla="*/ 262537 h 534085"/>
                  <a:gd name="connsiteX176" fmla="*/ 297998 w 1534444"/>
                  <a:gd name="connsiteY176" fmla="*/ 240630 h 534085"/>
                  <a:gd name="connsiteX177" fmla="*/ 311333 w 1534444"/>
                  <a:gd name="connsiteY177" fmla="*/ 222532 h 534085"/>
                  <a:gd name="connsiteX178" fmla="*/ 290378 w 1534444"/>
                  <a:gd name="connsiteY178" fmla="*/ 188242 h 534085"/>
                  <a:gd name="connsiteX179" fmla="*/ 285615 w 1534444"/>
                  <a:gd name="connsiteY179" fmla="*/ 187290 h 534085"/>
                  <a:gd name="connsiteX180" fmla="*/ 266565 w 1534444"/>
                  <a:gd name="connsiteY180" fmla="*/ 199672 h 534085"/>
                  <a:gd name="connsiteX181" fmla="*/ 256088 w 1534444"/>
                  <a:gd name="connsiteY181" fmla="*/ 212055 h 534085"/>
                  <a:gd name="connsiteX182" fmla="*/ 245610 w 1534444"/>
                  <a:gd name="connsiteY182" fmla="*/ 220627 h 534085"/>
                  <a:gd name="connsiteX183" fmla="*/ 240848 w 1534444"/>
                  <a:gd name="connsiteY183" fmla="*/ 204435 h 534085"/>
                  <a:gd name="connsiteX184" fmla="*/ 254183 w 1534444"/>
                  <a:gd name="connsiteY184" fmla="*/ 190147 h 534085"/>
                  <a:gd name="connsiteX185" fmla="*/ 273233 w 1534444"/>
                  <a:gd name="connsiteY185" fmla="*/ 177765 h 534085"/>
                  <a:gd name="connsiteX186" fmla="*/ 275138 w 1534444"/>
                  <a:gd name="connsiteY186" fmla="*/ 170145 h 534085"/>
                  <a:gd name="connsiteX187" fmla="*/ 262755 w 1534444"/>
                  <a:gd name="connsiteY187" fmla="*/ 153000 h 534085"/>
                  <a:gd name="connsiteX188" fmla="*/ 266565 w 1534444"/>
                  <a:gd name="connsiteY188" fmla="*/ 137760 h 534085"/>
                  <a:gd name="connsiteX189" fmla="*/ 374198 w 1534444"/>
                  <a:gd name="connsiteY189" fmla="*/ 97755 h 534085"/>
                  <a:gd name="connsiteX190" fmla="*/ 381818 w 1534444"/>
                  <a:gd name="connsiteY190" fmla="*/ 114900 h 534085"/>
                  <a:gd name="connsiteX191" fmla="*/ 341813 w 1534444"/>
                  <a:gd name="connsiteY191" fmla="*/ 157762 h 534085"/>
                  <a:gd name="connsiteX192" fmla="*/ 341813 w 1534444"/>
                  <a:gd name="connsiteY192" fmla="*/ 161572 h 534085"/>
                  <a:gd name="connsiteX193" fmla="*/ 359910 w 1534444"/>
                  <a:gd name="connsiteY193" fmla="*/ 191100 h 534085"/>
                  <a:gd name="connsiteX194" fmla="*/ 398963 w 1534444"/>
                  <a:gd name="connsiteY194" fmla="*/ 187290 h 534085"/>
                  <a:gd name="connsiteX195" fmla="*/ 433253 w 1534444"/>
                  <a:gd name="connsiteY195" fmla="*/ 150142 h 534085"/>
                  <a:gd name="connsiteX196" fmla="*/ 435158 w 1534444"/>
                  <a:gd name="connsiteY196" fmla="*/ 151095 h 534085"/>
                  <a:gd name="connsiteX197" fmla="*/ 436110 w 1534444"/>
                  <a:gd name="connsiteY197" fmla="*/ 155857 h 534085"/>
                  <a:gd name="connsiteX198" fmla="*/ 435158 w 1534444"/>
                  <a:gd name="connsiteY198" fmla="*/ 189195 h 534085"/>
                  <a:gd name="connsiteX199" fmla="*/ 408488 w 1534444"/>
                  <a:gd name="connsiteY199" fmla="*/ 205387 h 534085"/>
                  <a:gd name="connsiteX200" fmla="*/ 389438 w 1534444"/>
                  <a:gd name="connsiteY200" fmla="*/ 213960 h 534085"/>
                  <a:gd name="connsiteX201" fmla="*/ 380865 w 1534444"/>
                  <a:gd name="connsiteY201" fmla="*/ 216817 h 534085"/>
                  <a:gd name="connsiteX202" fmla="*/ 347528 w 1534444"/>
                  <a:gd name="connsiteY202" fmla="*/ 206340 h 534085"/>
                  <a:gd name="connsiteX203" fmla="*/ 313238 w 1534444"/>
                  <a:gd name="connsiteY203" fmla="*/ 151095 h 534085"/>
                  <a:gd name="connsiteX204" fmla="*/ 298950 w 1534444"/>
                  <a:gd name="connsiteY204" fmla="*/ 131092 h 534085"/>
                  <a:gd name="connsiteX205" fmla="*/ 300855 w 1534444"/>
                  <a:gd name="connsiteY205" fmla="*/ 112995 h 534085"/>
                  <a:gd name="connsiteX206" fmla="*/ 317048 w 1534444"/>
                  <a:gd name="connsiteY206" fmla="*/ 114900 h 534085"/>
                  <a:gd name="connsiteX207" fmla="*/ 336098 w 1534444"/>
                  <a:gd name="connsiteY207" fmla="*/ 148237 h 534085"/>
                  <a:gd name="connsiteX208" fmla="*/ 338955 w 1534444"/>
                  <a:gd name="connsiteY208" fmla="*/ 150142 h 534085"/>
                  <a:gd name="connsiteX209" fmla="*/ 360863 w 1534444"/>
                  <a:gd name="connsiteY209" fmla="*/ 108232 h 534085"/>
                  <a:gd name="connsiteX210" fmla="*/ 374198 w 1534444"/>
                  <a:gd name="connsiteY210" fmla="*/ 97755 h 534085"/>
                  <a:gd name="connsiteX211" fmla="*/ 625658 w 1534444"/>
                  <a:gd name="connsiteY211" fmla="*/ 71085 h 534085"/>
                  <a:gd name="connsiteX212" fmla="*/ 625658 w 1534444"/>
                  <a:gd name="connsiteY212" fmla="*/ 94897 h 534085"/>
                  <a:gd name="connsiteX213" fmla="*/ 626610 w 1534444"/>
                  <a:gd name="connsiteY213" fmla="*/ 102517 h 534085"/>
                  <a:gd name="connsiteX214" fmla="*/ 637088 w 1534444"/>
                  <a:gd name="connsiteY214" fmla="*/ 108232 h 534085"/>
                  <a:gd name="connsiteX215" fmla="*/ 667568 w 1534444"/>
                  <a:gd name="connsiteY215" fmla="*/ 86325 h 534085"/>
                  <a:gd name="connsiteX216" fmla="*/ 625658 w 1534444"/>
                  <a:gd name="connsiteY216" fmla="*/ 71085 h 534085"/>
                  <a:gd name="connsiteX217" fmla="*/ 1023803 w 1534444"/>
                  <a:gd name="connsiteY217" fmla="*/ 60607 h 534085"/>
                  <a:gd name="connsiteX218" fmla="*/ 1023803 w 1534444"/>
                  <a:gd name="connsiteY218" fmla="*/ 82515 h 534085"/>
                  <a:gd name="connsiteX219" fmla="*/ 978083 w 1534444"/>
                  <a:gd name="connsiteY219" fmla="*/ 106327 h 534085"/>
                  <a:gd name="connsiteX220" fmla="*/ 973320 w 1534444"/>
                  <a:gd name="connsiteY220" fmla="*/ 105375 h 534085"/>
                  <a:gd name="connsiteX221" fmla="*/ 974273 w 1534444"/>
                  <a:gd name="connsiteY221" fmla="*/ 100612 h 534085"/>
                  <a:gd name="connsiteX222" fmla="*/ 1009515 w 1534444"/>
                  <a:gd name="connsiteY222" fmla="*/ 63465 h 534085"/>
                  <a:gd name="connsiteX223" fmla="*/ 1023803 w 1534444"/>
                  <a:gd name="connsiteY223" fmla="*/ 60607 h 534085"/>
                  <a:gd name="connsiteX224" fmla="*/ 886643 w 1534444"/>
                  <a:gd name="connsiteY224" fmla="*/ 21555 h 534085"/>
                  <a:gd name="connsiteX225" fmla="*/ 899978 w 1534444"/>
                  <a:gd name="connsiteY225" fmla="*/ 35842 h 534085"/>
                  <a:gd name="connsiteX226" fmla="*/ 904740 w 1534444"/>
                  <a:gd name="connsiteY226" fmla="*/ 81562 h 534085"/>
                  <a:gd name="connsiteX227" fmla="*/ 903788 w 1534444"/>
                  <a:gd name="connsiteY227" fmla="*/ 88229 h 534085"/>
                  <a:gd name="connsiteX228" fmla="*/ 898073 w 1534444"/>
                  <a:gd name="connsiteY228" fmla="*/ 86325 h 534085"/>
                  <a:gd name="connsiteX229" fmla="*/ 876165 w 1534444"/>
                  <a:gd name="connsiteY229" fmla="*/ 38700 h 534085"/>
                  <a:gd name="connsiteX230" fmla="*/ 886643 w 1534444"/>
                  <a:gd name="connsiteY230" fmla="*/ 21555 h 534085"/>
                  <a:gd name="connsiteX231" fmla="*/ 943793 w 1534444"/>
                  <a:gd name="connsiteY231" fmla="*/ 10125 h 534085"/>
                  <a:gd name="connsiteX232" fmla="*/ 949508 w 1534444"/>
                  <a:gd name="connsiteY232" fmla="*/ 27270 h 534085"/>
                  <a:gd name="connsiteX233" fmla="*/ 935220 w 1534444"/>
                  <a:gd name="connsiteY233" fmla="*/ 82515 h 534085"/>
                  <a:gd name="connsiteX234" fmla="*/ 932363 w 1534444"/>
                  <a:gd name="connsiteY234" fmla="*/ 102517 h 534085"/>
                  <a:gd name="connsiteX235" fmla="*/ 934268 w 1534444"/>
                  <a:gd name="connsiteY235" fmla="*/ 106327 h 534085"/>
                  <a:gd name="connsiteX236" fmla="*/ 943793 w 1534444"/>
                  <a:gd name="connsiteY236" fmla="*/ 108232 h 534085"/>
                  <a:gd name="connsiteX237" fmla="*/ 946650 w 1534444"/>
                  <a:gd name="connsiteY237" fmla="*/ 105375 h 534085"/>
                  <a:gd name="connsiteX238" fmla="*/ 964748 w 1534444"/>
                  <a:gd name="connsiteY238" fmla="*/ 26317 h 534085"/>
                  <a:gd name="connsiteX239" fmla="*/ 977130 w 1534444"/>
                  <a:gd name="connsiteY239" fmla="*/ 14887 h 534085"/>
                  <a:gd name="connsiteX240" fmla="*/ 986655 w 1534444"/>
                  <a:gd name="connsiteY240" fmla="*/ 36795 h 534085"/>
                  <a:gd name="connsiteX241" fmla="*/ 965700 w 1534444"/>
                  <a:gd name="connsiteY241" fmla="*/ 109185 h 534085"/>
                  <a:gd name="connsiteX242" fmla="*/ 967605 w 1534444"/>
                  <a:gd name="connsiteY242" fmla="*/ 112995 h 534085"/>
                  <a:gd name="connsiteX243" fmla="*/ 993323 w 1534444"/>
                  <a:gd name="connsiteY243" fmla="*/ 120615 h 534085"/>
                  <a:gd name="connsiteX244" fmla="*/ 1040948 w 1534444"/>
                  <a:gd name="connsiteY244" fmla="*/ 132045 h 534085"/>
                  <a:gd name="connsiteX245" fmla="*/ 1042853 w 1534444"/>
                  <a:gd name="connsiteY245" fmla="*/ 140617 h 534085"/>
                  <a:gd name="connsiteX246" fmla="*/ 990465 w 1534444"/>
                  <a:gd name="connsiteY246" fmla="*/ 146332 h 534085"/>
                  <a:gd name="connsiteX247" fmla="*/ 846638 w 1534444"/>
                  <a:gd name="connsiteY247" fmla="*/ 115852 h 534085"/>
                  <a:gd name="connsiteX248" fmla="*/ 833303 w 1534444"/>
                  <a:gd name="connsiteY248" fmla="*/ 112995 h 534085"/>
                  <a:gd name="connsiteX249" fmla="*/ 837113 w 1534444"/>
                  <a:gd name="connsiteY249" fmla="*/ 100612 h 534085"/>
                  <a:gd name="connsiteX250" fmla="*/ 871403 w 1534444"/>
                  <a:gd name="connsiteY250" fmla="*/ 92992 h 534085"/>
                  <a:gd name="connsiteX251" fmla="*/ 909503 w 1534444"/>
                  <a:gd name="connsiteY251" fmla="*/ 99660 h 534085"/>
                  <a:gd name="connsiteX252" fmla="*/ 913313 w 1534444"/>
                  <a:gd name="connsiteY252" fmla="*/ 96802 h 534085"/>
                  <a:gd name="connsiteX253" fmla="*/ 920933 w 1534444"/>
                  <a:gd name="connsiteY253" fmla="*/ 52035 h 534085"/>
                  <a:gd name="connsiteX254" fmla="*/ 926648 w 1534444"/>
                  <a:gd name="connsiteY254" fmla="*/ 20602 h 534085"/>
                  <a:gd name="connsiteX255" fmla="*/ 943793 w 1534444"/>
                  <a:gd name="connsiteY255" fmla="*/ 10125 h 534085"/>
                  <a:gd name="connsiteX256" fmla="*/ 622681 w 1534444"/>
                  <a:gd name="connsiteY256" fmla="*/ 4 h 534085"/>
                  <a:gd name="connsiteX257" fmla="*/ 634230 w 1534444"/>
                  <a:gd name="connsiteY257" fmla="*/ 6315 h 534085"/>
                  <a:gd name="connsiteX258" fmla="*/ 634230 w 1534444"/>
                  <a:gd name="connsiteY258" fmla="*/ 17745 h 534085"/>
                  <a:gd name="connsiteX259" fmla="*/ 638993 w 1534444"/>
                  <a:gd name="connsiteY259" fmla="*/ 20602 h 534085"/>
                  <a:gd name="connsiteX260" fmla="*/ 659948 w 1534444"/>
                  <a:gd name="connsiteY260" fmla="*/ 17745 h 534085"/>
                  <a:gd name="connsiteX261" fmla="*/ 677093 w 1534444"/>
                  <a:gd name="connsiteY261" fmla="*/ 14887 h 534085"/>
                  <a:gd name="connsiteX262" fmla="*/ 700905 w 1534444"/>
                  <a:gd name="connsiteY262" fmla="*/ 12982 h 534085"/>
                  <a:gd name="connsiteX263" fmla="*/ 705668 w 1534444"/>
                  <a:gd name="connsiteY263" fmla="*/ 40605 h 534085"/>
                  <a:gd name="connsiteX264" fmla="*/ 699000 w 1534444"/>
                  <a:gd name="connsiteY264" fmla="*/ 52035 h 534085"/>
                  <a:gd name="connsiteX265" fmla="*/ 692333 w 1534444"/>
                  <a:gd name="connsiteY265" fmla="*/ 44415 h 534085"/>
                  <a:gd name="connsiteX266" fmla="*/ 680903 w 1534444"/>
                  <a:gd name="connsiteY266" fmla="*/ 27270 h 534085"/>
                  <a:gd name="connsiteX267" fmla="*/ 663758 w 1534444"/>
                  <a:gd name="connsiteY267" fmla="*/ 29175 h 534085"/>
                  <a:gd name="connsiteX268" fmla="*/ 636135 w 1534444"/>
                  <a:gd name="connsiteY268" fmla="*/ 33937 h 534085"/>
                  <a:gd name="connsiteX269" fmla="*/ 628515 w 1534444"/>
                  <a:gd name="connsiteY269" fmla="*/ 38700 h 534085"/>
                  <a:gd name="connsiteX270" fmla="*/ 619943 w 1534444"/>
                  <a:gd name="connsiteY270" fmla="*/ 53940 h 534085"/>
                  <a:gd name="connsiteX271" fmla="*/ 624705 w 1534444"/>
                  <a:gd name="connsiteY271" fmla="*/ 63465 h 534085"/>
                  <a:gd name="connsiteX272" fmla="*/ 643755 w 1534444"/>
                  <a:gd name="connsiteY272" fmla="*/ 64417 h 534085"/>
                  <a:gd name="connsiteX273" fmla="*/ 654233 w 1534444"/>
                  <a:gd name="connsiteY273" fmla="*/ 41557 h 534085"/>
                  <a:gd name="connsiteX274" fmla="*/ 658043 w 1534444"/>
                  <a:gd name="connsiteY274" fmla="*/ 36795 h 534085"/>
                  <a:gd name="connsiteX275" fmla="*/ 671378 w 1534444"/>
                  <a:gd name="connsiteY275" fmla="*/ 52035 h 534085"/>
                  <a:gd name="connsiteX276" fmla="*/ 651375 w 1534444"/>
                  <a:gd name="connsiteY276" fmla="*/ 66322 h 534085"/>
                  <a:gd name="connsiteX277" fmla="*/ 736148 w 1534444"/>
                  <a:gd name="connsiteY277" fmla="*/ 79657 h 534085"/>
                  <a:gd name="connsiteX278" fmla="*/ 739958 w 1534444"/>
                  <a:gd name="connsiteY278" fmla="*/ 84420 h 534085"/>
                  <a:gd name="connsiteX279" fmla="*/ 725670 w 1534444"/>
                  <a:gd name="connsiteY279" fmla="*/ 106327 h 534085"/>
                  <a:gd name="connsiteX280" fmla="*/ 693285 w 1534444"/>
                  <a:gd name="connsiteY280" fmla="*/ 102517 h 534085"/>
                  <a:gd name="connsiteX281" fmla="*/ 670425 w 1534444"/>
                  <a:gd name="connsiteY281" fmla="*/ 88230 h 534085"/>
                  <a:gd name="connsiteX282" fmla="*/ 650423 w 1534444"/>
                  <a:gd name="connsiteY282" fmla="*/ 119662 h 534085"/>
                  <a:gd name="connsiteX283" fmla="*/ 621848 w 1534444"/>
                  <a:gd name="connsiteY283" fmla="*/ 136807 h 534085"/>
                  <a:gd name="connsiteX284" fmla="*/ 607560 w 1534444"/>
                  <a:gd name="connsiteY284" fmla="*/ 123472 h 534085"/>
                  <a:gd name="connsiteX285" fmla="*/ 609465 w 1534444"/>
                  <a:gd name="connsiteY285" fmla="*/ 78705 h 534085"/>
                  <a:gd name="connsiteX286" fmla="*/ 607560 w 1534444"/>
                  <a:gd name="connsiteY286" fmla="*/ 76800 h 534085"/>
                  <a:gd name="connsiteX287" fmla="*/ 605655 w 1534444"/>
                  <a:gd name="connsiteY287" fmla="*/ 77752 h 534085"/>
                  <a:gd name="connsiteX288" fmla="*/ 549458 w 1534444"/>
                  <a:gd name="connsiteY288" fmla="*/ 122520 h 534085"/>
                  <a:gd name="connsiteX289" fmla="*/ 529455 w 1534444"/>
                  <a:gd name="connsiteY289" fmla="*/ 110137 h 534085"/>
                  <a:gd name="connsiteX290" fmla="*/ 536123 w 1534444"/>
                  <a:gd name="connsiteY290" fmla="*/ 104422 h 534085"/>
                  <a:gd name="connsiteX291" fmla="*/ 608513 w 1534444"/>
                  <a:gd name="connsiteY291" fmla="*/ 44415 h 534085"/>
                  <a:gd name="connsiteX292" fmla="*/ 608513 w 1534444"/>
                  <a:gd name="connsiteY292" fmla="*/ 40605 h 534085"/>
                  <a:gd name="connsiteX293" fmla="*/ 603750 w 1534444"/>
                  <a:gd name="connsiteY293" fmla="*/ 39652 h 534085"/>
                  <a:gd name="connsiteX294" fmla="*/ 576128 w 1534444"/>
                  <a:gd name="connsiteY294" fmla="*/ 44415 h 534085"/>
                  <a:gd name="connsiteX295" fmla="*/ 565650 w 1534444"/>
                  <a:gd name="connsiteY295" fmla="*/ 54892 h 534085"/>
                  <a:gd name="connsiteX296" fmla="*/ 566603 w 1534444"/>
                  <a:gd name="connsiteY296" fmla="*/ 70132 h 534085"/>
                  <a:gd name="connsiteX297" fmla="*/ 561840 w 1534444"/>
                  <a:gd name="connsiteY297" fmla="*/ 76800 h 534085"/>
                  <a:gd name="connsiteX298" fmla="*/ 556125 w 1534444"/>
                  <a:gd name="connsiteY298" fmla="*/ 72037 h 534085"/>
                  <a:gd name="connsiteX299" fmla="*/ 550410 w 1534444"/>
                  <a:gd name="connsiteY299" fmla="*/ 41557 h 534085"/>
                  <a:gd name="connsiteX300" fmla="*/ 555173 w 1534444"/>
                  <a:gd name="connsiteY300" fmla="*/ 30127 h 534085"/>
                  <a:gd name="connsiteX301" fmla="*/ 563745 w 1534444"/>
                  <a:gd name="connsiteY301" fmla="*/ 28222 h 534085"/>
                  <a:gd name="connsiteX302" fmla="*/ 572318 w 1534444"/>
                  <a:gd name="connsiteY302" fmla="*/ 31080 h 534085"/>
                  <a:gd name="connsiteX303" fmla="*/ 611370 w 1534444"/>
                  <a:gd name="connsiteY303" fmla="*/ 24412 h 534085"/>
                  <a:gd name="connsiteX304" fmla="*/ 613275 w 1534444"/>
                  <a:gd name="connsiteY304" fmla="*/ 7267 h 534085"/>
                  <a:gd name="connsiteX305" fmla="*/ 622681 w 1534444"/>
                  <a:gd name="connsiteY305" fmla="*/ 4 h 5340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Lst>
                <a:rect l="l" t="t" r="r" b="b"/>
                <a:pathLst>
                  <a:path w="1534444" h="534085">
                    <a:moveTo>
                      <a:pt x="88447" y="438750"/>
                    </a:moveTo>
                    <a:cubicBezTo>
                      <a:pt x="93210" y="454943"/>
                      <a:pt x="95115" y="468278"/>
                      <a:pt x="95115" y="479708"/>
                    </a:cubicBezTo>
                    <a:cubicBezTo>
                      <a:pt x="93210" y="493995"/>
                      <a:pt x="86542" y="498758"/>
                      <a:pt x="75112" y="493043"/>
                    </a:cubicBezTo>
                    <a:cubicBezTo>
                      <a:pt x="72255" y="491138"/>
                      <a:pt x="70350" y="487328"/>
                      <a:pt x="71302" y="479708"/>
                    </a:cubicBezTo>
                    <a:cubicBezTo>
                      <a:pt x="72255" y="472088"/>
                      <a:pt x="75112" y="457800"/>
                      <a:pt x="80827" y="439703"/>
                    </a:cubicBezTo>
                    <a:cubicBezTo>
                      <a:pt x="83685" y="435893"/>
                      <a:pt x="86542" y="435893"/>
                      <a:pt x="88447" y="438750"/>
                    </a:cubicBezTo>
                    <a:close/>
                    <a:moveTo>
                      <a:pt x="64635" y="435893"/>
                    </a:moveTo>
                    <a:cubicBezTo>
                      <a:pt x="65587" y="436845"/>
                      <a:pt x="65587" y="438750"/>
                      <a:pt x="63682" y="442560"/>
                    </a:cubicBezTo>
                    <a:cubicBezTo>
                      <a:pt x="49395" y="466373"/>
                      <a:pt x="38917" y="477803"/>
                      <a:pt x="33202" y="477803"/>
                    </a:cubicBezTo>
                    <a:cubicBezTo>
                      <a:pt x="26535" y="480660"/>
                      <a:pt x="20820" y="477803"/>
                      <a:pt x="17010" y="470183"/>
                    </a:cubicBezTo>
                    <a:cubicBezTo>
                      <a:pt x="15105" y="463515"/>
                      <a:pt x="20820" y="457800"/>
                      <a:pt x="34155" y="452085"/>
                    </a:cubicBezTo>
                    <a:cubicBezTo>
                      <a:pt x="44632" y="449228"/>
                      <a:pt x="52252" y="445418"/>
                      <a:pt x="57967" y="438750"/>
                    </a:cubicBezTo>
                    <a:cubicBezTo>
                      <a:pt x="60825" y="435893"/>
                      <a:pt x="63682" y="434940"/>
                      <a:pt x="64635" y="435893"/>
                    </a:cubicBezTo>
                    <a:close/>
                    <a:moveTo>
                      <a:pt x="33202" y="414938"/>
                    </a:moveTo>
                    <a:cubicBezTo>
                      <a:pt x="37012" y="413985"/>
                      <a:pt x="39870" y="413985"/>
                      <a:pt x="41775" y="414938"/>
                    </a:cubicBezTo>
                    <a:cubicBezTo>
                      <a:pt x="42727" y="415890"/>
                      <a:pt x="41775" y="417795"/>
                      <a:pt x="38917" y="420653"/>
                    </a:cubicBezTo>
                    <a:cubicBezTo>
                      <a:pt x="36060" y="423510"/>
                      <a:pt x="34155" y="426368"/>
                      <a:pt x="31297" y="429225"/>
                    </a:cubicBezTo>
                    <a:cubicBezTo>
                      <a:pt x="20820" y="440655"/>
                      <a:pt x="11295" y="444465"/>
                      <a:pt x="3675" y="440655"/>
                    </a:cubicBezTo>
                    <a:cubicBezTo>
                      <a:pt x="-2040" y="433988"/>
                      <a:pt x="-1088" y="428273"/>
                      <a:pt x="6532" y="423510"/>
                    </a:cubicBezTo>
                    <a:cubicBezTo>
                      <a:pt x="15105" y="420653"/>
                      <a:pt x="23677" y="417795"/>
                      <a:pt x="33202" y="414938"/>
                    </a:cubicBezTo>
                    <a:close/>
                    <a:moveTo>
                      <a:pt x="1400040" y="406365"/>
                    </a:moveTo>
                    <a:cubicBezTo>
                      <a:pt x="1407660" y="406365"/>
                      <a:pt x="1412422" y="410175"/>
                      <a:pt x="1415280" y="417795"/>
                    </a:cubicBezTo>
                    <a:cubicBezTo>
                      <a:pt x="1415280" y="420652"/>
                      <a:pt x="1417185" y="425415"/>
                      <a:pt x="1421947" y="432082"/>
                    </a:cubicBezTo>
                    <a:cubicBezTo>
                      <a:pt x="1426710" y="439702"/>
                      <a:pt x="1430520" y="446370"/>
                      <a:pt x="1434330" y="452085"/>
                    </a:cubicBezTo>
                    <a:cubicBezTo>
                      <a:pt x="1435283" y="453990"/>
                      <a:pt x="1436235" y="453990"/>
                      <a:pt x="1436235" y="453990"/>
                    </a:cubicBezTo>
                    <a:cubicBezTo>
                      <a:pt x="1437188" y="453990"/>
                      <a:pt x="1439093" y="453037"/>
                      <a:pt x="1440045" y="450180"/>
                    </a:cubicBezTo>
                    <a:cubicBezTo>
                      <a:pt x="1442902" y="446370"/>
                      <a:pt x="1446713" y="447322"/>
                      <a:pt x="1450522" y="452085"/>
                    </a:cubicBezTo>
                    <a:cubicBezTo>
                      <a:pt x="1451475" y="457800"/>
                      <a:pt x="1453380" y="460657"/>
                      <a:pt x="1456238" y="460657"/>
                    </a:cubicBezTo>
                    <a:cubicBezTo>
                      <a:pt x="1459095" y="463515"/>
                      <a:pt x="1461000" y="463515"/>
                      <a:pt x="1463858" y="462562"/>
                    </a:cubicBezTo>
                    <a:cubicBezTo>
                      <a:pt x="1464810" y="460657"/>
                      <a:pt x="1464810" y="457800"/>
                      <a:pt x="1462905" y="453990"/>
                    </a:cubicBezTo>
                    <a:cubicBezTo>
                      <a:pt x="1457190" y="445417"/>
                      <a:pt x="1448618" y="436845"/>
                      <a:pt x="1437188" y="427320"/>
                    </a:cubicBezTo>
                    <a:cubicBezTo>
                      <a:pt x="1431472" y="423510"/>
                      <a:pt x="1429568" y="419700"/>
                      <a:pt x="1429568" y="414937"/>
                    </a:cubicBezTo>
                    <a:cubicBezTo>
                      <a:pt x="1430520" y="410175"/>
                      <a:pt x="1433377" y="409222"/>
                      <a:pt x="1439093" y="410175"/>
                    </a:cubicBezTo>
                    <a:cubicBezTo>
                      <a:pt x="1449570" y="415890"/>
                      <a:pt x="1456238" y="420652"/>
                      <a:pt x="1457190" y="428272"/>
                    </a:cubicBezTo>
                    <a:cubicBezTo>
                      <a:pt x="1461000" y="442560"/>
                      <a:pt x="1467668" y="454942"/>
                      <a:pt x="1478145" y="463515"/>
                    </a:cubicBezTo>
                    <a:cubicBezTo>
                      <a:pt x="1484813" y="470182"/>
                      <a:pt x="1485765" y="475897"/>
                      <a:pt x="1482908" y="481612"/>
                    </a:cubicBezTo>
                    <a:cubicBezTo>
                      <a:pt x="1476240" y="489232"/>
                      <a:pt x="1471477" y="490185"/>
                      <a:pt x="1465763" y="483517"/>
                    </a:cubicBezTo>
                    <a:cubicBezTo>
                      <a:pt x="1461000" y="475897"/>
                      <a:pt x="1456238" y="471135"/>
                      <a:pt x="1451475" y="468277"/>
                    </a:cubicBezTo>
                    <a:cubicBezTo>
                      <a:pt x="1448618" y="470182"/>
                      <a:pt x="1448618" y="473040"/>
                      <a:pt x="1449570" y="475897"/>
                    </a:cubicBezTo>
                    <a:cubicBezTo>
                      <a:pt x="1453380" y="485422"/>
                      <a:pt x="1461000" y="499710"/>
                      <a:pt x="1472430" y="516855"/>
                    </a:cubicBezTo>
                    <a:cubicBezTo>
                      <a:pt x="1473383" y="522570"/>
                      <a:pt x="1469572" y="523522"/>
                      <a:pt x="1462905" y="520665"/>
                    </a:cubicBezTo>
                    <a:cubicBezTo>
                      <a:pt x="1457190" y="514950"/>
                      <a:pt x="1450522" y="503520"/>
                      <a:pt x="1441950" y="485422"/>
                    </a:cubicBezTo>
                    <a:cubicBezTo>
                      <a:pt x="1440997" y="483517"/>
                      <a:pt x="1440045" y="482565"/>
                      <a:pt x="1439093" y="482565"/>
                    </a:cubicBezTo>
                    <a:cubicBezTo>
                      <a:pt x="1438140" y="482565"/>
                      <a:pt x="1437188" y="482565"/>
                      <a:pt x="1436235" y="484470"/>
                    </a:cubicBezTo>
                    <a:cubicBezTo>
                      <a:pt x="1421947" y="493995"/>
                      <a:pt x="1407660" y="493995"/>
                      <a:pt x="1394325" y="483517"/>
                    </a:cubicBezTo>
                    <a:cubicBezTo>
                      <a:pt x="1380990" y="472087"/>
                      <a:pt x="1375275" y="454942"/>
                      <a:pt x="1376227" y="434940"/>
                    </a:cubicBezTo>
                    <a:cubicBezTo>
                      <a:pt x="1376227" y="431130"/>
                      <a:pt x="1377180" y="429225"/>
                      <a:pt x="1379085" y="429225"/>
                    </a:cubicBezTo>
                    <a:cubicBezTo>
                      <a:pt x="1380990" y="429225"/>
                      <a:pt x="1382895" y="431130"/>
                      <a:pt x="1384800" y="433987"/>
                    </a:cubicBezTo>
                    <a:cubicBezTo>
                      <a:pt x="1392420" y="460657"/>
                      <a:pt x="1403850" y="471135"/>
                      <a:pt x="1418138" y="466372"/>
                    </a:cubicBezTo>
                    <a:cubicBezTo>
                      <a:pt x="1423852" y="465420"/>
                      <a:pt x="1425758" y="461610"/>
                      <a:pt x="1422900" y="457800"/>
                    </a:cubicBezTo>
                    <a:cubicBezTo>
                      <a:pt x="1416233" y="447322"/>
                      <a:pt x="1406708" y="434940"/>
                      <a:pt x="1393372" y="420652"/>
                    </a:cubicBezTo>
                    <a:cubicBezTo>
                      <a:pt x="1389563" y="416842"/>
                      <a:pt x="1388610" y="413032"/>
                      <a:pt x="1390515" y="410175"/>
                    </a:cubicBezTo>
                    <a:cubicBezTo>
                      <a:pt x="1392420" y="407317"/>
                      <a:pt x="1395277" y="406365"/>
                      <a:pt x="1400040" y="406365"/>
                    </a:cubicBezTo>
                    <a:close/>
                    <a:moveTo>
                      <a:pt x="97020" y="377790"/>
                    </a:moveTo>
                    <a:cubicBezTo>
                      <a:pt x="95115" y="376838"/>
                      <a:pt x="93210" y="376838"/>
                      <a:pt x="92257" y="378743"/>
                    </a:cubicBezTo>
                    <a:cubicBezTo>
                      <a:pt x="87495" y="384458"/>
                      <a:pt x="84637" y="390173"/>
                      <a:pt x="80827" y="393983"/>
                    </a:cubicBezTo>
                    <a:cubicBezTo>
                      <a:pt x="78922" y="398745"/>
                      <a:pt x="79875" y="402555"/>
                      <a:pt x="83685" y="405413"/>
                    </a:cubicBezTo>
                    <a:cubicBezTo>
                      <a:pt x="89400" y="408270"/>
                      <a:pt x="93210" y="408270"/>
                      <a:pt x="95115" y="404460"/>
                    </a:cubicBezTo>
                    <a:cubicBezTo>
                      <a:pt x="97972" y="400650"/>
                      <a:pt x="100830" y="395888"/>
                      <a:pt x="105592" y="390173"/>
                    </a:cubicBezTo>
                    <a:cubicBezTo>
                      <a:pt x="107497" y="388268"/>
                      <a:pt x="104640" y="383505"/>
                      <a:pt x="97020" y="377790"/>
                    </a:cubicBezTo>
                    <a:close/>
                    <a:moveTo>
                      <a:pt x="93210" y="357788"/>
                    </a:moveTo>
                    <a:cubicBezTo>
                      <a:pt x="98925" y="357788"/>
                      <a:pt x="102735" y="359693"/>
                      <a:pt x="106545" y="364455"/>
                    </a:cubicBezTo>
                    <a:cubicBezTo>
                      <a:pt x="110355" y="368265"/>
                      <a:pt x="114165" y="372075"/>
                      <a:pt x="117975" y="373980"/>
                    </a:cubicBezTo>
                    <a:cubicBezTo>
                      <a:pt x="128452" y="381600"/>
                      <a:pt x="131310" y="387315"/>
                      <a:pt x="126547" y="392078"/>
                    </a:cubicBezTo>
                    <a:cubicBezTo>
                      <a:pt x="124642" y="395888"/>
                      <a:pt x="121785" y="397793"/>
                      <a:pt x="117975" y="397793"/>
                    </a:cubicBezTo>
                    <a:cubicBezTo>
                      <a:pt x="117022" y="398745"/>
                      <a:pt x="117022" y="399698"/>
                      <a:pt x="116070" y="399698"/>
                    </a:cubicBezTo>
                    <a:cubicBezTo>
                      <a:pt x="115117" y="400650"/>
                      <a:pt x="114165" y="400650"/>
                      <a:pt x="114165" y="401603"/>
                    </a:cubicBezTo>
                    <a:cubicBezTo>
                      <a:pt x="108450" y="409223"/>
                      <a:pt x="106545" y="413033"/>
                      <a:pt x="106545" y="413985"/>
                    </a:cubicBezTo>
                    <a:cubicBezTo>
                      <a:pt x="104640" y="419700"/>
                      <a:pt x="103687" y="423510"/>
                      <a:pt x="102735" y="424463"/>
                    </a:cubicBezTo>
                    <a:cubicBezTo>
                      <a:pt x="100830" y="429225"/>
                      <a:pt x="96067" y="429225"/>
                      <a:pt x="88447" y="425415"/>
                    </a:cubicBezTo>
                    <a:cubicBezTo>
                      <a:pt x="83685" y="423510"/>
                      <a:pt x="78922" y="421605"/>
                      <a:pt x="75112" y="418748"/>
                    </a:cubicBezTo>
                    <a:cubicBezTo>
                      <a:pt x="71302" y="416843"/>
                      <a:pt x="67492" y="413985"/>
                      <a:pt x="63682" y="411128"/>
                    </a:cubicBezTo>
                    <a:cubicBezTo>
                      <a:pt x="58920" y="407318"/>
                      <a:pt x="58920" y="401603"/>
                      <a:pt x="61777" y="394935"/>
                    </a:cubicBezTo>
                    <a:lnTo>
                      <a:pt x="68445" y="390173"/>
                    </a:lnTo>
                    <a:cubicBezTo>
                      <a:pt x="69397" y="390173"/>
                      <a:pt x="70350" y="389220"/>
                      <a:pt x="71302" y="387315"/>
                    </a:cubicBezTo>
                    <a:cubicBezTo>
                      <a:pt x="74160" y="383505"/>
                      <a:pt x="77970" y="378743"/>
                      <a:pt x="82732" y="372075"/>
                    </a:cubicBezTo>
                    <a:cubicBezTo>
                      <a:pt x="83685" y="371123"/>
                      <a:pt x="84637" y="369218"/>
                      <a:pt x="85590" y="366360"/>
                    </a:cubicBezTo>
                    <a:cubicBezTo>
                      <a:pt x="86542" y="361598"/>
                      <a:pt x="88447" y="358740"/>
                      <a:pt x="93210" y="357788"/>
                    </a:cubicBezTo>
                    <a:close/>
                    <a:moveTo>
                      <a:pt x="1422900" y="357787"/>
                    </a:moveTo>
                    <a:cubicBezTo>
                      <a:pt x="1433377" y="354930"/>
                      <a:pt x="1439093" y="357787"/>
                      <a:pt x="1441950" y="368265"/>
                    </a:cubicBezTo>
                    <a:cubicBezTo>
                      <a:pt x="1440997" y="370170"/>
                      <a:pt x="1441950" y="373980"/>
                      <a:pt x="1444808" y="378742"/>
                    </a:cubicBezTo>
                    <a:cubicBezTo>
                      <a:pt x="1447665" y="384457"/>
                      <a:pt x="1451475" y="391125"/>
                      <a:pt x="1456238" y="397792"/>
                    </a:cubicBezTo>
                    <a:cubicBezTo>
                      <a:pt x="1457190" y="394935"/>
                      <a:pt x="1457190" y="390172"/>
                      <a:pt x="1459095" y="383505"/>
                    </a:cubicBezTo>
                    <a:cubicBezTo>
                      <a:pt x="1462905" y="373027"/>
                      <a:pt x="1469572" y="371122"/>
                      <a:pt x="1479097" y="378742"/>
                    </a:cubicBezTo>
                    <a:cubicBezTo>
                      <a:pt x="1481955" y="383505"/>
                      <a:pt x="1481955" y="389220"/>
                      <a:pt x="1478145" y="393982"/>
                    </a:cubicBezTo>
                    <a:cubicBezTo>
                      <a:pt x="1473383" y="399697"/>
                      <a:pt x="1467668" y="404460"/>
                      <a:pt x="1461952" y="408270"/>
                    </a:cubicBezTo>
                    <a:cubicBezTo>
                      <a:pt x="1466715" y="415890"/>
                      <a:pt x="1471477" y="424462"/>
                      <a:pt x="1477193" y="433987"/>
                    </a:cubicBezTo>
                    <a:cubicBezTo>
                      <a:pt x="1479097" y="430177"/>
                      <a:pt x="1481955" y="424462"/>
                      <a:pt x="1485765" y="416842"/>
                    </a:cubicBezTo>
                    <a:cubicBezTo>
                      <a:pt x="1491480" y="408270"/>
                      <a:pt x="1498147" y="408270"/>
                      <a:pt x="1505768" y="416842"/>
                    </a:cubicBezTo>
                    <a:cubicBezTo>
                      <a:pt x="1510530" y="423510"/>
                      <a:pt x="1507672" y="430177"/>
                      <a:pt x="1499100" y="434940"/>
                    </a:cubicBezTo>
                    <a:cubicBezTo>
                      <a:pt x="1494338" y="435892"/>
                      <a:pt x="1489575" y="437797"/>
                      <a:pt x="1484813" y="441607"/>
                    </a:cubicBezTo>
                    <a:cubicBezTo>
                      <a:pt x="1486718" y="444465"/>
                      <a:pt x="1487670" y="446370"/>
                      <a:pt x="1489575" y="449227"/>
                    </a:cubicBezTo>
                    <a:cubicBezTo>
                      <a:pt x="1492433" y="453990"/>
                      <a:pt x="1501005" y="453990"/>
                      <a:pt x="1516245" y="449227"/>
                    </a:cubicBezTo>
                    <a:cubicBezTo>
                      <a:pt x="1525770" y="444465"/>
                      <a:pt x="1531485" y="447322"/>
                      <a:pt x="1534343" y="456847"/>
                    </a:cubicBezTo>
                    <a:cubicBezTo>
                      <a:pt x="1535295" y="466372"/>
                      <a:pt x="1529580" y="469230"/>
                      <a:pt x="1517197" y="467325"/>
                    </a:cubicBezTo>
                    <a:cubicBezTo>
                      <a:pt x="1509577" y="465420"/>
                      <a:pt x="1503863" y="463515"/>
                      <a:pt x="1499100" y="463515"/>
                    </a:cubicBezTo>
                    <a:cubicBezTo>
                      <a:pt x="1505768" y="478755"/>
                      <a:pt x="1511483" y="489232"/>
                      <a:pt x="1517197" y="493995"/>
                    </a:cubicBezTo>
                    <a:cubicBezTo>
                      <a:pt x="1529580" y="503520"/>
                      <a:pt x="1531485" y="512092"/>
                      <a:pt x="1521960" y="519712"/>
                    </a:cubicBezTo>
                    <a:cubicBezTo>
                      <a:pt x="1513388" y="525427"/>
                      <a:pt x="1505768" y="529237"/>
                      <a:pt x="1501005" y="532095"/>
                    </a:cubicBezTo>
                    <a:cubicBezTo>
                      <a:pt x="1496243" y="534000"/>
                      <a:pt x="1492433" y="534952"/>
                      <a:pt x="1489575" y="533047"/>
                    </a:cubicBezTo>
                    <a:cubicBezTo>
                      <a:pt x="1483860" y="528285"/>
                      <a:pt x="1481955" y="525427"/>
                      <a:pt x="1485765" y="523522"/>
                    </a:cubicBezTo>
                    <a:cubicBezTo>
                      <a:pt x="1492433" y="519712"/>
                      <a:pt x="1499100" y="515902"/>
                      <a:pt x="1504815" y="512092"/>
                    </a:cubicBezTo>
                    <a:cubicBezTo>
                      <a:pt x="1508625" y="510187"/>
                      <a:pt x="1509577" y="507330"/>
                      <a:pt x="1507672" y="504472"/>
                    </a:cubicBezTo>
                    <a:cubicBezTo>
                      <a:pt x="1502910" y="493995"/>
                      <a:pt x="1492433" y="474945"/>
                      <a:pt x="1475288" y="446370"/>
                    </a:cubicBezTo>
                    <a:cubicBezTo>
                      <a:pt x="1456238" y="415890"/>
                      <a:pt x="1442902" y="395887"/>
                      <a:pt x="1435283" y="386362"/>
                    </a:cubicBezTo>
                    <a:cubicBezTo>
                      <a:pt x="1428615" y="376837"/>
                      <a:pt x="1420995" y="374932"/>
                      <a:pt x="1413375" y="380647"/>
                    </a:cubicBezTo>
                    <a:cubicBezTo>
                      <a:pt x="1409565" y="382552"/>
                      <a:pt x="1405755" y="385410"/>
                      <a:pt x="1400993" y="387315"/>
                    </a:cubicBezTo>
                    <a:cubicBezTo>
                      <a:pt x="1396230" y="389220"/>
                      <a:pt x="1393372" y="388267"/>
                      <a:pt x="1391468" y="385410"/>
                    </a:cubicBezTo>
                    <a:cubicBezTo>
                      <a:pt x="1389563" y="382552"/>
                      <a:pt x="1390515" y="379695"/>
                      <a:pt x="1394325" y="376837"/>
                    </a:cubicBezTo>
                    <a:cubicBezTo>
                      <a:pt x="1405755" y="368265"/>
                      <a:pt x="1415280" y="361597"/>
                      <a:pt x="1422900" y="357787"/>
                    </a:cubicBezTo>
                    <a:close/>
                    <a:moveTo>
                      <a:pt x="106545" y="277778"/>
                    </a:moveTo>
                    <a:cubicBezTo>
                      <a:pt x="107497" y="277778"/>
                      <a:pt x="108450" y="277778"/>
                      <a:pt x="110355" y="279683"/>
                    </a:cubicBezTo>
                    <a:cubicBezTo>
                      <a:pt x="118927" y="291113"/>
                      <a:pt x="120832" y="299685"/>
                      <a:pt x="114165" y="305400"/>
                    </a:cubicBezTo>
                    <a:cubicBezTo>
                      <a:pt x="111307" y="308258"/>
                      <a:pt x="107497" y="312068"/>
                      <a:pt x="101782" y="316830"/>
                    </a:cubicBezTo>
                    <a:cubicBezTo>
                      <a:pt x="100830" y="317783"/>
                      <a:pt x="100830" y="319688"/>
                      <a:pt x="102735" y="320640"/>
                    </a:cubicBezTo>
                    <a:cubicBezTo>
                      <a:pt x="114165" y="331118"/>
                      <a:pt x="134167" y="345405"/>
                      <a:pt x="162742" y="363503"/>
                    </a:cubicBezTo>
                    <a:cubicBezTo>
                      <a:pt x="177030" y="374933"/>
                      <a:pt x="179887" y="389220"/>
                      <a:pt x="171315" y="405413"/>
                    </a:cubicBezTo>
                    <a:cubicBezTo>
                      <a:pt x="159885" y="424463"/>
                      <a:pt x="146550" y="433988"/>
                      <a:pt x="132262" y="432083"/>
                    </a:cubicBezTo>
                    <a:cubicBezTo>
                      <a:pt x="129405" y="433035"/>
                      <a:pt x="126547" y="432083"/>
                      <a:pt x="125595" y="431130"/>
                    </a:cubicBezTo>
                    <a:cubicBezTo>
                      <a:pt x="123690" y="429225"/>
                      <a:pt x="124642" y="427320"/>
                      <a:pt x="126547" y="425415"/>
                    </a:cubicBezTo>
                    <a:cubicBezTo>
                      <a:pt x="136072" y="419700"/>
                      <a:pt x="143692" y="413033"/>
                      <a:pt x="148455" y="404460"/>
                    </a:cubicBezTo>
                    <a:cubicBezTo>
                      <a:pt x="155122" y="394935"/>
                      <a:pt x="153217" y="385410"/>
                      <a:pt x="143692" y="377790"/>
                    </a:cubicBezTo>
                    <a:cubicBezTo>
                      <a:pt x="129405" y="367313"/>
                      <a:pt x="110355" y="354930"/>
                      <a:pt x="86542" y="337785"/>
                    </a:cubicBezTo>
                    <a:cubicBezTo>
                      <a:pt x="84637" y="336833"/>
                      <a:pt x="82732" y="336833"/>
                      <a:pt x="81780" y="338738"/>
                    </a:cubicBezTo>
                    <a:cubicBezTo>
                      <a:pt x="62730" y="366360"/>
                      <a:pt x="52252" y="386363"/>
                      <a:pt x="50347" y="400650"/>
                    </a:cubicBezTo>
                    <a:cubicBezTo>
                      <a:pt x="48442" y="411128"/>
                      <a:pt x="43680" y="413033"/>
                      <a:pt x="37965" y="407318"/>
                    </a:cubicBezTo>
                    <a:cubicBezTo>
                      <a:pt x="30345" y="396840"/>
                      <a:pt x="30345" y="387315"/>
                      <a:pt x="38917" y="376838"/>
                    </a:cubicBezTo>
                    <a:cubicBezTo>
                      <a:pt x="39870" y="376838"/>
                      <a:pt x="41775" y="374933"/>
                      <a:pt x="43680" y="371123"/>
                    </a:cubicBezTo>
                    <a:cubicBezTo>
                      <a:pt x="48442" y="363503"/>
                      <a:pt x="54157" y="354930"/>
                      <a:pt x="59872" y="346358"/>
                    </a:cubicBezTo>
                    <a:cubicBezTo>
                      <a:pt x="65587" y="337785"/>
                      <a:pt x="71302" y="329213"/>
                      <a:pt x="77017" y="321593"/>
                    </a:cubicBezTo>
                    <a:cubicBezTo>
                      <a:pt x="94162" y="297780"/>
                      <a:pt x="103687" y="284445"/>
                      <a:pt x="104640" y="280635"/>
                    </a:cubicBezTo>
                    <a:cubicBezTo>
                      <a:pt x="105592" y="278730"/>
                      <a:pt x="105592" y="277778"/>
                      <a:pt x="106545" y="277778"/>
                    </a:cubicBezTo>
                    <a:close/>
                    <a:moveTo>
                      <a:pt x="1190490" y="152048"/>
                    </a:moveTo>
                    <a:cubicBezTo>
                      <a:pt x="1200967" y="150143"/>
                      <a:pt x="1210492" y="153000"/>
                      <a:pt x="1217160" y="161573"/>
                    </a:cubicBezTo>
                    <a:cubicBezTo>
                      <a:pt x="1219065" y="164430"/>
                      <a:pt x="1220970" y="166335"/>
                      <a:pt x="1224780" y="169193"/>
                    </a:cubicBezTo>
                    <a:cubicBezTo>
                      <a:pt x="1227637" y="172050"/>
                      <a:pt x="1232400" y="174908"/>
                      <a:pt x="1238115" y="178718"/>
                    </a:cubicBezTo>
                    <a:cubicBezTo>
                      <a:pt x="1243830" y="180623"/>
                      <a:pt x="1245735" y="180623"/>
                      <a:pt x="1247640" y="175860"/>
                    </a:cubicBezTo>
                    <a:cubicBezTo>
                      <a:pt x="1248592" y="173955"/>
                      <a:pt x="1249545" y="172050"/>
                      <a:pt x="1250497" y="168240"/>
                    </a:cubicBezTo>
                    <a:cubicBezTo>
                      <a:pt x="1252402" y="166335"/>
                      <a:pt x="1253355" y="163478"/>
                      <a:pt x="1255260" y="161573"/>
                    </a:cubicBezTo>
                    <a:cubicBezTo>
                      <a:pt x="1260022" y="154905"/>
                      <a:pt x="1266690" y="153953"/>
                      <a:pt x="1273357" y="159668"/>
                    </a:cubicBezTo>
                    <a:cubicBezTo>
                      <a:pt x="1280025" y="168240"/>
                      <a:pt x="1281930" y="175860"/>
                      <a:pt x="1276215" y="181575"/>
                    </a:cubicBezTo>
                    <a:cubicBezTo>
                      <a:pt x="1274310" y="183480"/>
                      <a:pt x="1272405" y="184433"/>
                      <a:pt x="1271452" y="186338"/>
                    </a:cubicBezTo>
                    <a:cubicBezTo>
                      <a:pt x="1269547" y="188243"/>
                      <a:pt x="1268595" y="189195"/>
                      <a:pt x="1266690" y="191100"/>
                    </a:cubicBezTo>
                    <a:cubicBezTo>
                      <a:pt x="1264785" y="193005"/>
                      <a:pt x="1264785" y="194910"/>
                      <a:pt x="1267642" y="196815"/>
                    </a:cubicBezTo>
                    <a:cubicBezTo>
                      <a:pt x="1269547" y="198720"/>
                      <a:pt x="1274310" y="203483"/>
                      <a:pt x="1281930" y="209198"/>
                    </a:cubicBezTo>
                    <a:cubicBezTo>
                      <a:pt x="1289550" y="215865"/>
                      <a:pt x="1299075" y="223485"/>
                      <a:pt x="1309552" y="232058"/>
                    </a:cubicBezTo>
                    <a:cubicBezTo>
                      <a:pt x="1312410" y="235868"/>
                      <a:pt x="1312410" y="238725"/>
                      <a:pt x="1310505" y="242535"/>
                    </a:cubicBezTo>
                    <a:cubicBezTo>
                      <a:pt x="1308600" y="245393"/>
                      <a:pt x="1305742" y="245393"/>
                      <a:pt x="1301932" y="242535"/>
                    </a:cubicBezTo>
                    <a:cubicBezTo>
                      <a:pt x="1298122" y="240630"/>
                      <a:pt x="1282882" y="230153"/>
                      <a:pt x="1255260" y="209198"/>
                    </a:cubicBezTo>
                    <a:cubicBezTo>
                      <a:pt x="1253355" y="208245"/>
                      <a:pt x="1251450" y="208245"/>
                      <a:pt x="1251450" y="208245"/>
                    </a:cubicBezTo>
                    <a:cubicBezTo>
                      <a:pt x="1250497" y="209198"/>
                      <a:pt x="1249545" y="210150"/>
                      <a:pt x="1250497" y="211103"/>
                    </a:cubicBezTo>
                    <a:cubicBezTo>
                      <a:pt x="1258117" y="246345"/>
                      <a:pt x="1272405" y="277778"/>
                      <a:pt x="1295265" y="307305"/>
                    </a:cubicBezTo>
                    <a:cubicBezTo>
                      <a:pt x="1298122" y="312068"/>
                      <a:pt x="1297170" y="314925"/>
                      <a:pt x="1291455" y="316830"/>
                    </a:cubicBezTo>
                    <a:cubicBezTo>
                      <a:pt x="1264785" y="322545"/>
                      <a:pt x="1249545" y="315878"/>
                      <a:pt x="1246687" y="296828"/>
                    </a:cubicBezTo>
                    <a:cubicBezTo>
                      <a:pt x="1244782" y="266348"/>
                      <a:pt x="1241925" y="239678"/>
                      <a:pt x="1239067" y="218723"/>
                    </a:cubicBezTo>
                    <a:cubicBezTo>
                      <a:pt x="1206682" y="238725"/>
                      <a:pt x="1176202" y="241583"/>
                      <a:pt x="1146675" y="225390"/>
                    </a:cubicBezTo>
                    <a:cubicBezTo>
                      <a:pt x="1127625" y="216818"/>
                      <a:pt x="1120005" y="204435"/>
                      <a:pt x="1121910" y="190148"/>
                    </a:cubicBezTo>
                    <a:cubicBezTo>
                      <a:pt x="1122862" y="186338"/>
                      <a:pt x="1124767" y="185385"/>
                      <a:pt x="1127625" y="186338"/>
                    </a:cubicBezTo>
                    <a:cubicBezTo>
                      <a:pt x="1172392" y="218723"/>
                      <a:pt x="1205730" y="221580"/>
                      <a:pt x="1229542" y="194910"/>
                    </a:cubicBezTo>
                    <a:cubicBezTo>
                      <a:pt x="1230495" y="193005"/>
                      <a:pt x="1230495" y="191100"/>
                      <a:pt x="1228590" y="190148"/>
                    </a:cubicBezTo>
                    <a:cubicBezTo>
                      <a:pt x="1214302" y="180623"/>
                      <a:pt x="1201920" y="173003"/>
                      <a:pt x="1190490" y="168240"/>
                    </a:cubicBezTo>
                    <a:cubicBezTo>
                      <a:pt x="1184775" y="165383"/>
                      <a:pt x="1180965" y="162525"/>
                      <a:pt x="1180965" y="158715"/>
                    </a:cubicBezTo>
                    <a:cubicBezTo>
                      <a:pt x="1180965" y="154905"/>
                      <a:pt x="1184775" y="153000"/>
                      <a:pt x="1190490" y="152048"/>
                    </a:cubicBezTo>
                    <a:close/>
                    <a:moveTo>
                      <a:pt x="266565" y="137760"/>
                    </a:moveTo>
                    <a:cubicBezTo>
                      <a:pt x="277043" y="133950"/>
                      <a:pt x="284663" y="134902"/>
                      <a:pt x="287520" y="140617"/>
                    </a:cubicBezTo>
                    <a:cubicBezTo>
                      <a:pt x="292283" y="152047"/>
                      <a:pt x="297045" y="163477"/>
                      <a:pt x="303713" y="173002"/>
                    </a:cubicBezTo>
                    <a:lnTo>
                      <a:pt x="314190" y="189195"/>
                    </a:lnTo>
                    <a:cubicBezTo>
                      <a:pt x="317048" y="193957"/>
                      <a:pt x="320858" y="200625"/>
                      <a:pt x="327525" y="210150"/>
                    </a:cubicBezTo>
                    <a:cubicBezTo>
                      <a:pt x="335145" y="219675"/>
                      <a:pt x="339908" y="226342"/>
                      <a:pt x="342765" y="230152"/>
                    </a:cubicBezTo>
                    <a:cubicBezTo>
                      <a:pt x="345623" y="234915"/>
                      <a:pt x="344670" y="239677"/>
                      <a:pt x="339908" y="244440"/>
                    </a:cubicBezTo>
                    <a:cubicBezTo>
                      <a:pt x="334193" y="251107"/>
                      <a:pt x="329430" y="252060"/>
                      <a:pt x="325620" y="246345"/>
                    </a:cubicBezTo>
                    <a:cubicBezTo>
                      <a:pt x="322763" y="240630"/>
                      <a:pt x="320858" y="238725"/>
                      <a:pt x="319905" y="239677"/>
                    </a:cubicBezTo>
                    <a:cubicBezTo>
                      <a:pt x="318953" y="240630"/>
                      <a:pt x="312285" y="248250"/>
                      <a:pt x="299903" y="264442"/>
                    </a:cubicBezTo>
                    <a:cubicBezTo>
                      <a:pt x="294188" y="271110"/>
                      <a:pt x="290378" y="275872"/>
                      <a:pt x="287520" y="277777"/>
                    </a:cubicBezTo>
                    <a:cubicBezTo>
                      <a:pt x="282758" y="283492"/>
                      <a:pt x="277043" y="284445"/>
                      <a:pt x="271328" y="279682"/>
                    </a:cubicBezTo>
                    <a:cubicBezTo>
                      <a:pt x="264660" y="273015"/>
                      <a:pt x="263708" y="267300"/>
                      <a:pt x="268470" y="262537"/>
                    </a:cubicBezTo>
                    <a:cubicBezTo>
                      <a:pt x="276090" y="256822"/>
                      <a:pt x="285615" y="250155"/>
                      <a:pt x="297998" y="240630"/>
                    </a:cubicBezTo>
                    <a:cubicBezTo>
                      <a:pt x="309428" y="231105"/>
                      <a:pt x="313238" y="225390"/>
                      <a:pt x="311333" y="222532"/>
                    </a:cubicBezTo>
                    <a:lnTo>
                      <a:pt x="290378" y="188242"/>
                    </a:lnTo>
                    <a:cubicBezTo>
                      <a:pt x="289425" y="186337"/>
                      <a:pt x="287520" y="186337"/>
                      <a:pt x="285615" y="187290"/>
                    </a:cubicBezTo>
                    <a:lnTo>
                      <a:pt x="266565" y="199672"/>
                    </a:lnTo>
                    <a:cubicBezTo>
                      <a:pt x="263708" y="201577"/>
                      <a:pt x="260850" y="205387"/>
                      <a:pt x="256088" y="212055"/>
                    </a:cubicBezTo>
                    <a:cubicBezTo>
                      <a:pt x="252278" y="217770"/>
                      <a:pt x="249420" y="220627"/>
                      <a:pt x="245610" y="220627"/>
                    </a:cubicBezTo>
                    <a:cubicBezTo>
                      <a:pt x="240848" y="218722"/>
                      <a:pt x="239895" y="213960"/>
                      <a:pt x="240848" y="204435"/>
                    </a:cubicBezTo>
                    <a:cubicBezTo>
                      <a:pt x="241800" y="195862"/>
                      <a:pt x="246563" y="190147"/>
                      <a:pt x="254183" y="190147"/>
                    </a:cubicBezTo>
                    <a:lnTo>
                      <a:pt x="273233" y="177765"/>
                    </a:lnTo>
                    <a:cubicBezTo>
                      <a:pt x="276090" y="176812"/>
                      <a:pt x="277043" y="173955"/>
                      <a:pt x="275138" y="170145"/>
                    </a:cubicBezTo>
                    <a:cubicBezTo>
                      <a:pt x="272280" y="166335"/>
                      <a:pt x="267518" y="160620"/>
                      <a:pt x="262755" y="153000"/>
                    </a:cubicBezTo>
                    <a:cubicBezTo>
                      <a:pt x="258945" y="147285"/>
                      <a:pt x="260850" y="142522"/>
                      <a:pt x="266565" y="137760"/>
                    </a:cubicBezTo>
                    <a:close/>
                    <a:moveTo>
                      <a:pt x="374198" y="97755"/>
                    </a:moveTo>
                    <a:cubicBezTo>
                      <a:pt x="381818" y="100612"/>
                      <a:pt x="384675" y="106327"/>
                      <a:pt x="381818" y="114900"/>
                    </a:cubicBezTo>
                    <a:cubicBezTo>
                      <a:pt x="374198" y="128235"/>
                      <a:pt x="361815" y="142522"/>
                      <a:pt x="341813" y="157762"/>
                    </a:cubicBezTo>
                    <a:cubicBezTo>
                      <a:pt x="340860" y="158715"/>
                      <a:pt x="340860" y="160620"/>
                      <a:pt x="341813" y="161572"/>
                    </a:cubicBezTo>
                    <a:lnTo>
                      <a:pt x="359910" y="191100"/>
                    </a:lnTo>
                    <a:cubicBezTo>
                      <a:pt x="365625" y="200625"/>
                      <a:pt x="378960" y="199672"/>
                      <a:pt x="398963" y="187290"/>
                    </a:cubicBezTo>
                    <a:cubicBezTo>
                      <a:pt x="408488" y="181575"/>
                      <a:pt x="419918" y="169192"/>
                      <a:pt x="433253" y="150142"/>
                    </a:cubicBezTo>
                    <a:cubicBezTo>
                      <a:pt x="434205" y="148237"/>
                      <a:pt x="435158" y="148237"/>
                      <a:pt x="435158" y="151095"/>
                    </a:cubicBezTo>
                    <a:cubicBezTo>
                      <a:pt x="435158" y="153000"/>
                      <a:pt x="436110" y="153952"/>
                      <a:pt x="436110" y="155857"/>
                    </a:cubicBezTo>
                    <a:cubicBezTo>
                      <a:pt x="439920" y="172050"/>
                      <a:pt x="439920" y="183480"/>
                      <a:pt x="435158" y="189195"/>
                    </a:cubicBezTo>
                    <a:cubicBezTo>
                      <a:pt x="432300" y="194910"/>
                      <a:pt x="422775" y="200625"/>
                      <a:pt x="408488" y="205387"/>
                    </a:cubicBezTo>
                    <a:cubicBezTo>
                      <a:pt x="400868" y="209197"/>
                      <a:pt x="394200" y="212055"/>
                      <a:pt x="389438" y="213960"/>
                    </a:cubicBezTo>
                    <a:cubicBezTo>
                      <a:pt x="385628" y="215865"/>
                      <a:pt x="382770" y="216817"/>
                      <a:pt x="380865" y="216817"/>
                    </a:cubicBezTo>
                    <a:cubicBezTo>
                      <a:pt x="366578" y="224437"/>
                      <a:pt x="356100" y="220627"/>
                      <a:pt x="347528" y="206340"/>
                    </a:cubicBezTo>
                    <a:lnTo>
                      <a:pt x="313238" y="151095"/>
                    </a:lnTo>
                    <a:cubicBezTo>
                      <a:pt x="309428" y="146332"/>
                      <a:pt x="304665" y="139665"/>
                      <a:pt x="298950" y="131092"/>
                    </a:cubicBezTo>
                    <a:cubicBezTo>
                      <a:pt x="295140" y="124425"/>
                      <a:pt x="296093" y="118710"/>
                      <a:pt x="300855" y="112995"/>
                    </a:cubicBezTo>
                    <a:cubicBezTo>
                      <a:pt x="308475" y="109185"/>
                      <a:pt x="313238" y="110137"/>
                      <a:pt x="317048" y="114900"/>
                    </a:cubicBezTo>
                    <a:cubicBezTo>
                      <a:pt x="321810" y="126330"/>
                      <a:pt x="328478" y="136807"/>
                      <a:pt x="336098" y="148237"/>
                    </a:cubicBezTo>
                    <a:cubicBezTo>
                      <a:pt x="337050" y="151095"/>
                      <a:pt x="338955" y="152047"/>
                      <a:pt x="338955" y="150142"/>
                    </a:cubicBezTo>
                    <a:cubicBezTo>
                      <a:pt x="349433" y="137760"/>
                      <a:pt x="357053" y="124425"/>
                      <a:pt x="360863" y="108232"/>
                    </a:cubicBezTo>
                    <a:cubicBezTo>
                      <a:pt x="362768" y="100612"/>
                      <a:pt x="366578" y="97755"/>
                      <a:pt x="374198" y="97755"/>
                    </a:cubicBezTo>
                    <a:close/>
                    <a:moveTo>
                      <a:pt x="625658" y="71085"/>
                    </a:moveTo>
                    <a:cubicBezTo>
                      <a:pt x="625658" y="76800"/>
                      <a:pt x="625658" y="85372"/>
                      <a:pt x="625658" y="94897"/>
                    </a:cubicBezTo>
                    <a:cubicBezTo>
                      <a:pt x="626610" y="98707"/>
                      <a:pt x="626610" y="101565"/>
                      <a:pt x="626610" y="102517"/>
                    </a:cubicBezTo>
                    <a:cubicBezTo>
                      <a:pt x="628515" y="109185"/>
                      <a:pt x="632325" y="111090"/>
                      <a:pt x="637088" y="108232"/>
                    </a:cubicBezTo>
                    <a:cubicBezTo>
                      <a:pt x="650423" y="101565"/>
                      <a:pt x="660900" y="94897"/>
                      <a:pt x="667568" y="86325"/>
                    </a:cubicBezTo>
                    <a:cubicBezTo>
                      <a:pt x="656138" y="81562"/>
                      <a:pt x="641850" y="75847"/>
                      <a:pt x="625658" y="71085"/>
                    </a:cubicBezTo>
                    <a:close/>
                    <a:moveTo>
                      <a:pt x="1023803" y="60607"/>
                    </a:moveTo>
                    <a:cubicBezTo>
                      <a:pt x="1028565" y="66322"/>
                      <a:pt x="1028565" y="73942"/>
                      <a:pt x="1023803" y="82515"/>
                    </a:cubicBezTo>
                    <a:cubicBezTo>
                      <a:pt x="1013325" y="93945"/>
                      <a:pt x="998085" y="102517"/>
                      <a:pt x="978083" y="106327"/>
                    </a:cubicBezTo>
                    <a:cubicBezTo>
                      <a:pt x="975225" y="106327"/>
                      <a:pt x="973320" y="106327"/>
                      <a:pt x="973320" y="105375"/>
                    </a:cubicBezTo>
                    <a:cubicBezTo>
                      <a:pt x="971415" y="103470"/>
                      <a:pt x="972368" y="102517"/>
                      <a:pt x="974273" y="100612"/>
                    </a:cubicBezTo>
                    <a:cubicBezTo>
                      <a:pt x="988560" y="87277"/>
                      <a:pt x="999990" y="74895"/>
                      <a:pt x="1009515" y="63465"/>
                    </a:cubicBezTo>
                    <a:cubicBezTo>
                      <a:pt x="1013325" y="58702"/>
                      <a:pt x="1018088" y="57750"/>
                      <a:pt x="1023803" y="60607"/>
                    </a:cubicBezTo>
                    <a:close/>
                    <a:moveTo>
                      <a:pt x="886643" y="21555"/>
                    </a:moveTo>
                    <a:cubicBezTo>
                      <a:pt x="895215" y="21555"/>
                      <a:pt x="899025" y="26317"/>
                      <a:pt x="899978" y="35842"/>
                    </a:cubicBezTo>
                    <a:cubicBezTo>
                      <a:pt x="899978" y="56797"/>
                      <a:pt x="900930" y="72990"/>
                      <a:pt x="904740" y="81562"/>
                    </a:cubicBezTo>
                    <a:cubicBezTo>
                      <a:pt x="905693" y="84420"/>
                      <a:pt x="905693" y="87277"/>
                      <a:pt x="903788" y="88229"/>
                    </a:cubicBezTo>
                    <a:cubicBezTo>
                      <a:pt x="902835" y="89182"/>
                      <a:pt x="900930" y="89182"/>
                      <a:pt x="898073" y="86325"/>
                    </a:cubicBezTo>
                    <a:cubicBezTo>
                      <a:pt x="882833" y="73942"/>
                      <a:pt x="875213" y="57750"/>
                      <a:pt x="876165" y="38700"/>
                    </a:cubicBezTo>
                    <a:cubicBezTo>
                      <a:pt x="876165" y="27270"/>
                      <a:pt x="879975" y="21555"/>
                      <a:pt x="886643" y="21555"/>
                    </a:cubicBezTo>
                    <a:close/>
                    <a:moveTo>
                      <a:pt x="943793" y="10125"/>
                    </a:moveTo>
                    <a:cubicBezTo>
                      <a:pt x="951413" y="12982"/>
                      <a:pt x="953318" y="18697"/>
                      <a:pt x="949508" y="27270"/>
                    </a:cubicBezTo>
                    <a:cubicBezTo>
                      <a:pt x="945698" y="34890"/>
                      <a:pt x="940935" y="52987"/>
                      <a:pt x="935220" y="82515"/>
                    </a:cubicBezTo>
                    <a:cubicBezTo>
                      <a:pt x="934268" y="92992"/>
                      <a:pt x="933315" y="98707"/>
                      <a:pt x="932363" y="102517"/>
                    </a:cubicBezTo>
                    <a:cubicBezTo>
                      <a:pt x="931410" y="105375"/>
                      <a:pt x="932363" y="106327"/>
                      <a:pt x="934268" y="106327"/>
                    </a:cubicBezTo>
                    <a:cubicBezTo>
                      <a:pt x="937125" y="107279"/>
                      <a:pt x="939983" y="108232"/>
                      <a:pt x="943793" y="108232"/>
                    </a:cubicBezTo>
                    <a:cubicBezTo>
                      <a:pt x="945698" y="109185"/>
                      <a:pt x="946650" y="108232"/>
                      <a:pt x="946650" y="105375"/>
                    </a:cubicBezTo>
                    <a:lnTo>
                      <a:pt x="964748" y="26317"/>
                    </a:lnTo>
                    <a:cubicBezTo>
                      <a:pt x="966653" y="16792"/>
                      <a:pt x="970463" y="12982"/>
                      <a:pt x="977130" y="14887"/>
                    </a:cubicBezTo>
                    <a:cubicBezTo>
                      <a:pt x="986655" y="18697"/>
                      <a:pt x="989513" y="25365"/>
                      <a:pt x="986655" y="36795"/>
                    </a:cubicBezTo>
                    <a:cubicBezTo>
                      <a:pt x="979988" y="55845"/>
                      <a:pt x="972368" y="80610"/>
                      <a:pt x="965700" y="109185"/>
                    </a:cubicBezTo>
                    <a:cubicBezTo>
                      <a:pt x="965700" y="111090"/>
                      <a:pt x="965700" y="112042"/>
                      <a:pt x="967605" y="112995"/>
                    </a:cubicBezTo>
                    <a:cubicBezTo>
                      <a:pt x="972368" y="114900"/>
                      <a:pt x="980940" y="116804"/>
                      <a:pt x="993323" y="120615"/>
                    </a:cubicBezTo>
                    <a:cubicBezTo>
                      <a:pt x="1006658" y="123472"/>
                      <a:pt x="1022850" y="127282"/>
                      <a:pt x="1040948" y="132045"/>
                    </a:cubicBezTo>
                    <a:cubicBezTo>
                      <a:pt x="1045710" y="133950"/>
                      <a:pt x="1046663" y="136807"/>
                      <a:pt x="1042853" y="140617"/>
                    </a:cubicBezTo>
                    <a:cubicBezTo>
                      <a:pt x="1028565" y="157762"/>
                      <a:pt x="1011420" y="159667"/>
                      <a:pt x="990465" y="146332"/>
                    </a:cubicBezTo>
                    <a:cubicBezTo>
                      <a:pt x="938078" y="119662"/>
                      <a:pt x="889500" y="110137"/>
                      <a:pt x="846638" y="115852"/>
                    </a:cubicBezTo>
                    <a:cubicBezTo>
                      <a:pt x="839970" y="116804"/>
                      <a:pt x="836160" y="115852"/>
                      <a:pt x="833303" y="112995"/>
                    </a:cubicBezTo>
                    <a:cubicBezTo>
                      <a:pt x="831398" y="109185"/>
                      <a:pt x="832350" y="104422"/>
                      <a:pt x="837113" y="100612"/>
                    </a:cubicBezTo>
                    <a:cubicBezTo>
                      <a:pt x="845685" y="91087"/>
                      <a:pt x="857115" y="88229"/>
                      <a:pt x="871403" y="92992"/>
                    </a:cubicBezTo>
                    <a:cubicBezTo>
                      <a:pt x="892358" y="97754"/>
                      <a:pt x="904740" y="100612"/>
                      <a:pt x="909503" y="99660"/>
                    </a:cubicBezTo>
                    <a:cubicBezTo>
                      <a:pt x="911408" y="99660"/>
                      <a:pt x="912360" y="98707"/>
                      <a:pt x="913313" y="96802"/>
                    </a:cubicBezTo>
                    <a:cubicBezTo>
                      <a:pt x="916170" y="80610"/>
                      <a:pt x="919028" y="65370"/>
                      <a:pt x="920933" y="52035"/>
                    </a:cubicBezTo>
                    <a:cubicBezTo>
                      <a:pt x="923790" y="37747"/>
                      <a:pt x="925695" y="27270"/>
                      <a:pt x="926648" y="20602"/>
                    </a:cubicBezTo>
                    <a:cubicBezTo>
                      <a:pt x="926648" y="12030"/>
                      <a:pt x="932363" y="8219"/>
                      <a:pt x="943793" y="10125"/>
                    </a:cubicBezTo>
                    <a:close/>
                    <a:moveTo>
                      <a:pt x="622681" y="4"/>
                    </a:moveTo>
                    <a:cubicBezTo>
                      <a:pt x="626134" y="-115"/>
                      <a:pt x="629944" y="2028"/>
                      <a:pt x="634230" y="6315"/>
                    </a:cubicBezTo>
                    <a:cubicBezTo>
                      <a:pt x="634230" y="11077"/>
                      <a:pt x="634230" y="14887"/>
                      <a:pt x="634230" y="17745"/>
                    </a:cubicBezTo>
                    <a:cubicBezTo>
                      <a:pt x="633278" y="20602"/>
                      <a:pt x="634230" y="21555"/>
                      <a:pt x="638993" y="20602"/>
                    </a:cubicBezTo>
                    <a:cubicBezTo>
                      <a:pt x="648518" y="18697"/>
                      <a:pt x="655185" y="18697"/>
                      <a:pt x="659948" y="17745"/>
                    </a:cubicBezTo>
                    <a:cubicBezTo>
                      <a:pt x="665663" y="16792"/>
                      <a:pt x="671378" y="15840"/>
                      <a:pt x="677093" y="14887"/>
                    </a:cubicBezTo>
                    <a:cubicBezTo>
                      <a:pt x="685665" y="6315"/>
                      <a:pt x="693285" y="5362"/>
                      <a:pt x="700905" y="12982"/>
                    </a:cubicBezTo>
                    <a:cubicBezTo>
                      <a:pt x="704715" y="17745"/>
                      <a:pt x="706620" y="27270"/>
                      <a:pt x="705668" y="40605"/>
                    </a:cubicBezTo>
                    <a:cubicBezTo>
                      <a:pt x="705668" y="49177"/>
                      <a:pt x="702810" y="52987"/>
                      <a:pt x="699000" y="52035"/>
                    </a:cubicBezTo>
                    <a:cubicBezTo>
                      <a:pt x="695190" y="52987"/>
                      <a:pt x="693285" y="50130"/>
                      <a:pt x="692333" y="44415"/>
                    </a:cubicBezTo>
                    <a:cubicBezTo>
                      <a:pt x="691380" y="32032"/>
                      <a:pt x="687570" y="26317"/>
                      <a:pt x="680903" y="27270"/>
                    </a:cubicBezTo>
                    <a:cubicBezTo>
                      <a:pt x="676140" y="27270"/>
                      <a:pt x="669473" y="28222"/>
                      <a:pt x="663758" y="29175"/>
                    </a:cubicBezTo>
                    <a:cubicBezTo>
                      <a:pt x="657090" y="30127"/>
                      <a:pt x="648518" y="32032"/>
                      <a:pt x="636135" y="33937"/>
                    </a:cubicBezTo>
                    <a:cubicBezTo>
                      <a:pt x="632325" y="34890"/>
                      <a:pt x="630420" y="35842"/>
                      <a:pt x="628515" y="38700"/>
                    </a:cubicBezTo>
                    <a:cubicBezTo>
                      <a:pt x="624705" y="47272"/>
                      <a:pt x="621848" y="52035"/>
                      <a:pt x="619943" y="53940"/>
                    </a:cubicBezTo>
                    <a:cubicBezTo>
                      <a:pt x="622800" y="54892"/>
                      <a:pt x="624705" y="57750"/>
                      <a:pt x="624705" y="63465"/>
                    </a:cubicBezTo>
                    <a:cubicBezTo>
                      <a:pt x="626610" y="61560"/>
                      <a:pt x="633278" y="61560"/>
                      <a:pt x="643755" y="64417"/>
                    </a:cubicBezTo>
                    <a:cubicBezTo>
                      <a:pt x="647565" y="56797"/>
                      <a:pt x="651375" y="49177"/>
                      <a:pt x="654233" y="41557"/>
                    </a:cubicBezTo>
                    <a:cubicBezTo>
                      <a:pt x="654233" y="39652"/>
                      <a:pt x="655185" y="37747"/>
                      <a:pt x="658043" y="36795"/>
                    </a:cubicBezTo>
                    <a:cubicBezTo>
                      <a:pt x="669473" y="38700"/>
                      <a:pt x="674235" y="43462"/>
                      <a:pt x="671378" y="52035"/>
                    </a:cubicBezTo>
                    <a:cubicBezTo>
                      <a:pt x="667568" y="57750"/>
                      <a:pt x="660900" y="62512"/>
                      <a:pt x="651375" y="66322"/>
                    </a:cubicBezTo>
                    <a:cubicBezTo>
                      <a:pt x="671378" y="73942"/>
                      <a:pt x="699953" y="78705"/>
                      <a:pt x="736148" y="79657"/>
                    </a:cubicBezTo>
                    <a:cubicBezTo>
                      <a:pt x="738053" y="79657"/>
                      <a:pt x="739958" y="80610"/>
                      <a:pt x="739958" y="84420"/>
                    </a:cubicBezTo>
                    <a:cubicBezTo>
                      <a:pt x="736148" y="95850"/>
                      <a:pt x="731385" y="102517"/>
                      <a:pt x="725670" y="106327"/>
                    </a:cubicBezTo>
                    <a:cubicBezTo>
                      <a:pt x="718050" y="112042"/>
                      <a:pt x="706620" y="111090"/>
                      <a:pt x="693285" y="102517"/>
                    </a:cubicBezTo>
                    <a:cubicBezTo>
                      <a:pt x="684713" y="98707"/>
                      <a:pt x="677093" y="93945"/>
                      <a:pt x="670425" y="88230"/>
                    </a:cubicBezTo>
                    <a:cubicBezTo>
                      <a:pt x="666615" y="99660"/>
                      <a:pt x="659948" y="110137"/>
                      <a:pt x="650423" y="119662"/>
                    </a:cubicBezTo>
                    <a:cubicBezTo>
                      <a:pt x="639945" y="129187"/>
                      <a:pt x="630420" y="134902"/>
                      <a:pt x="621848" y="136807"/>
                    </a:cubicBezTo>
                    <a:cubicBezTo>
                      <a:pt x="612323" y="135855"/>
                      <a:pt x="607560" y="131092"/>
                      <a:pt x="607560" y="123472"/>
                    </a:cubicBezTo>
                    <a:cubicBezTo>
                      <a:pt x="612323" y="112042"/>
                      <a:pt x="612323" y="97755"/>
                      <a:pt x="609465" y="78705"/>
                    </a:cubicBezTo>
                    <a:cubicBezTo>
                      <a:pt x="608513" y="77752"/>
                      <a:pt x="607560" y="76800"/>
                      <a:pt x="607560" y="76800"/>
                    </a:cubicBezTo>
                    <a:cubicBezTo>
                      <a:pt x="606608" y="76800"/>
                      <a:pt x="606608" y="77752"/>
                      <a:pt x="605655" y="77752"/>
                    </a:cubicBezTo>
                    <a:cubicBezTo>
                      <a:pt x="579938" y="104422"/>
                      <a:pt x="560888" y="119662"/>
                      <a:pt x="549458" y="122520"/>
                    </a:cubicBezTo>
                    <a:cubicBezTo>
                      <a:pt x="538980" y="122520"/>
                      <a:pt x="532313" y="118710"/>
                      <a:pt x="529455" y="110137"/>
                    </a:cubicBezTo>
                    <a:cubicBezTo>
                      <a:pt x="528503" y="108232"/>
                      <a:pt x="531360" y="106327"/>
                      <a:pt x="536123" y="104422"/>
                    </a:cubicBezTo>
                    <a:cubicBezTo>
                      <a:pt x="570413" y="91087"/>
                      <a:pt x="595178" y="71085"/>
                      <a:pt x="608513" y="44415"/>
                    </a:cubicBezTo>
                    <a:cubicBezTo>
                      <a:pt x="609465" y="42510"/>
                      <a:pt x="609465" y="41557"/>
                      <a:pt x="608513" y="40605"/>
                    </a:cubicBezTo>
                    <a:cubicBezTo>
                      <a:pt x="607560" y="39652"/>
                      <a:pt x="606608" y="39652"/>
                      <a:pt x="603750" y="39652"/>
                    </a:cubicBezTo>
                    <a:cubicBezTo>
                      <a:pt x="591368" y="41557"/>
                      <a:pt x="582795" y="43462"/>
                      <a:pt x="576128" y="44415"/>
                    </a:cubicBezTo>
                    <a:cubicBezTo>
                      <a:pt x="569460" y="46320"/>
                      <a:pt x="565650" y="50130"/>
                      <a:pt x="565650" y="54892"/>
                    </a:cubicBezTo>
                    <a:cubicBezTo>
                      <a:pt x="565650" y="56797"/>
                      <a:pt x="566603" y="62512"/>
                      <a:pt x="566603" y="70132"/>
                    </a:cubicBezTo>
                    <a:cubicBezTo>
                      <a:pt x="566603" y="73942"/>
                      <a:pt x="564698" y="75847"/>
                      <a:pt x="561840" y="76800"/>
                    </a:cubicBezTo>
                    <a:cubicBezTo>
                      <a:pt x="558030" y="76800"/>
                      <a:pt x="556125" y="74895"/>
                      <a:pt x="556125" y="72037"/>
                    </a:cubicBezTo>
                    <a:cubicBezTo>
                      <a:pt x="554220" y="67275"/>
                      <a:pt x="552315" y="57750"/>
                      <a:pt x="550410" y="41557"/>
                    </a:cubicBezTo>
                    <a:cubicBezTo>
                      <a:pt x="549458" y="36795"/>
                      <a:pt x="551363" y="32985"/>
                      <a:pt x="555173" y="30127"/>
                    </a:cubicBezTo>
                    <a:cubicBezTo>
                      <a:pt x="558030" y="28222"/>
                      <a:pt x="560888" y="27270"/>
                      <a:pt x="563745" y="28222"/>
                    </a:cubicBezTo>
                    <a:cubicBezTo>
                      <a:pt x="567555" y="31080"/>
                      <a:pt x="570413" y="32032"/>
                      <a:pt x="572318" y="31080"/>
                    </a:cubicBezTo>
                    <a:cubicBezTo>
                      <a:pt x="586605" y="29175"/>
                      <a:pt x="599940" y="26317"/>
                      <a:pt x="611370" y="24412"/>
                    </a:cubicBezTo>
                    <a:cubicBezTo>
                      <a:pt x="614228" y="25365"/>
                      <a:pt x="615180" y="19650"/>
                      <a:pt x="613275" y="7267"/>
                    </a:cubicBezTo>
                    <a:cubicBezTo>
                      <a:pt x="616133" y="2504"/>
                      <a:pt x="619228" y="123"/>
                      <a:pt x="622681" y="4"/>
                    </a:cubicBezTo>
                    <a:close/>
                  </a:path>
                </a:pathLst>
              </a:custGeom>
              <a:solidFill>
                <a:srgbClr val="231815"/>
              </a:solidFill>
              <a:ln w="9525" cap="flat">
                <a:noFill/>
                <a:prstDash val="solid"/>
                <a:miter/>
              </a:ln>
            </p:spPr>
            <p:txBody>
              <a:bodyPr anchor="ctr"/>
              <a:lstStyle/>
              <a:p>
                <a:pPr algn="ctr"/>
                <a:endParaRPr/>
              </a:p>
            </p:txBody>
          </p:sp>
        </p:grpSp>
        <p:sp>
          <p:nvSpPr>
            <p:cNvPr id="19" name="iŝ1iḑé">
              <a:extLst>
                <a:ext uri="{FF2B5EF4-FFF2-40B4-BE49-F238E27FC236}">
                  <a16:creationId xmlns:a16="http://schemas.microsoft.com/office/drawing/2014/main" xmlns="" id="{478EF183-98FD-474C-B5D7-7FF13D2DB0A6}"/>
                </a:ext>
              </a:extLst>
            </p:cNvPr>
            <p:cNvSpPr/>
            <p:nvPr/>
          </p:nvSpPr>
          <p:spPr>
            <a:xfrm>
              <a:off x="4440079" y="2635842"/>
              <a:ext cx="5791200" cy="1590675"/>
            </a:xfrm>
            <a:custGeom>
              <a:avLst/>
              <a:gdLst>
                <a:gd name="connsiteX0" fmla="*/ 3724752 w 5791200"/>
                <a:gd name="connsiteY0" fmla="*/ 443590 h 1590675"/>
                <a:gd name="connsiteX1" fmla="*/ 3721894 w 5791200"/>
                <a:gd name="connsiteY1" fmla="*/ 438828 h 1590675"/>
                <a:gd name="connsiteX2" fmla="*/ 3811429 w 5791200"/>
                <a:gd name="connsiteY2" fmla="*/ 362628 h 1590675"/>
                <a:gd name="connsiteX3" fmla="*/ 3867627 w 5791200"/>
                <a:gd name="connsiteY3" fmla="*/ 304526 h 1590675"/>
                <a:gd name="connsiteX4" fmla="*/ 3866674 w 5791200"/>
                <a:gd name="connsiteY4" fmla="*/ 252138 h 1590675"/>
                <a:gd name="connsiteX5" fmla="*/ 3819049 w 5791200"/>
                <a:gd name="connsiteY5" fmla="*/ 237851 h 1590675"/>
                <a:gd name="connsiteX6" fmla="*/ 3753327 w 5791200"/>
                <a:gd name="connsiteY6" fmla="*/ 268331 h 1590675"/>
                <a:gd name="connsiteX7" fmla="*/ 3722846 w 5791200"/>
                <a:gd name="connsiteY7" fmla="*/ 282618 h 1590675"/>
                <a:gd name="connsiteX8" fmla="*/ 3720941 w 5791200"/>
                <a:gd name="connsiteY8" fmla="*/ 266426 h 1590675"/>
                <a:gd name="connsiteX9" fmla="*/ 3717132 w 5791200"/>
                <a:gd name="connsiteY9" fmla="*/ 190226 h 1590675"/>
                <a:gd name="connsiteX10" fmla="*/ 3686652 w 5791200"/>
                <a:gd name="connsiteY10" fmla="*/ 158793 h 1590675"/>
                <a:gd name="connsiteX11" fmla="*/ 3660934 w 5791200"/>
                <a:gd name="connsiteY11" fmla="*/ 188320 h 1590675"/>
                <a:gd name="connsiteX12" fmla="*/ 3659029 w 5791200"/>
                <a:gd name="connsiteY12" fmla="*/ 216895 h 1590675"/>
                <a:gd name="connsiteX13" fmla="*/ 3632359 w 5791200"/>
                <a:gd name="connsiteY13" fmla="*/ 313098 h 1590675"/>
                <a:gd name="connsiteX14" fmla="*/ 3620929 w 5791200"/>
                <a:gd name="connsiteY14" fmla="*/ 327385 h 1590675"/>
                <a:gd name="connsiteX15" fmla="*/ 3615214 w 5791200"/>
                <a:gd name="connsiteY15" fmla="*/ 325481 h 1590675"/>
                <a:gd name="connsiteX16" fmla="*/ 3619024 w 5791200"/>
                <a:gd name="connsiteY16" fmla="*/ 283571 h 1590675"/>
                <a:gd name="connsiteX17" fmla="*/ 3622834 w 5791200"/>
                <a:gd name="connsiteY17" fmla="*/ 214038 h 1590675"/>
                <a:gd name="connsiteX18" fmla="*/ 3602832 w 5791200"/>
                <a:gd name="connsiteY18" fmla="*/ 188320 h 1590675"/>
                <a:gd name="connsiteX19" fmla="*/ 3577114 w 5791200"/>
                <a:gd name="connsiteY19" fmla="*/ 205465 h 1590675"/>
                <a:gd name="connsiteX20" fmla="*/ 3562827 w 5791200"/>
                <a:gd name="connsiteY20" fmla="*/ 246423 h 1590675"/>
                <a:gd name="connsiteX21" fmla="*/ 3518059 w 5791200"/>
                <a:gd name="connsiteY21" fmla="*/ 382631 h 1590675"/>
                <a:gd name="connsiteX22" fmla="*/ 3485674 w 5791200"/>
                <a:gd name="connsiteY22" fmla="*/ 414063 h 1590675"/>
                <a:gd name="connsiteX23" fmla="*/ 3378994 w 5791200"/>
                <a:gd name="connsiteY23" fmla="*/ 455021 h 1590675"/>
                <a:gd name="connsiteX24" fmla="*/ 3344704 w 5791200"/>
                <a:gd name="connsiteY24" fmla="*/ 497883 h 1590675"/>
                <a:gd name="connsiteX25" fmla="*/ 3398996 w 5791200"/>
                <a:gd name="connsiteY25" fmla="*/ 508360 h 1590675"/>
                <a:gd name="connsiteX26" fmla="*/ 3504724 w 5791200"/>
                <a:gd name="connsiteY26" fmla="*/ 467403 h 1590675"/>
                <a:gd name="connsiteX27" fmla="*/ 3472339 w 5791200"/>
                <a:gd name="connsiteY27" fmla="*/ 562653 h 1590675"/>
                <a:gd name="connsiteX28" fmla="*/ 3437096 w 5791200"/>
                <a:gd name="connsiteY28" fmla="*/ 588371 h 1590675"/>
                <a:gd name="connsiteX29" fmla="*/ 3287554 w 5791200"/>
                <a:gd name="connsiteY29" fmla="*/ 707433 h 1590675"/>
                <a:gd name="connsiteX30" fmla="*/ 3259932 w 5791200"/>
                <a:gd name="connsiteY30" fmla="*/ 743628 h 1590675"/>
                <a:gd name="connsiteX31" fmla="*/ 3277077 w 5791200"/>
                <a:gd name="connsiteY31" fmla="*/ 766488 h 1590675"/>
                <a:gd name="connsiteX32" fmla="*/ 3312319 w 5791200"/>
                <a:gd name="connsiteY32" fmla="*/ 752200 h 1590675"/>
                <a:gd name="connsiteX33" fmla="*/ 3418999 w 5791200"/>
                <a:gd name="connsiteY33" fmla="*/ 669333 h 1590675"/>
                <a:gd name="connsiteX34" fmla="*/ 3509486 w 5791200"/>
                <a:gd name="connsiteY34" fmla="*/ 626471 h 1590675"/>
                <a:gd name="connsiteX35" fmla="*/ 3580924 w 5791200"/>
                <a:gd name="connsiteY35" fmla="*/ 615041 h 1590675"/>
                <a:gd name="connsiteX36" fmla="*/ 3601879 w 5791200"/>
                <a:gd name="connsiteY36" fmla="*/ 617898 h 1590675"/>
                <a:gd name="connsiteX37" fmla="*/ 3597116 w 5791200"/>
                <a:gd name="connsiteY37" fmla="*/ 639806 h 1590675"/>
                <a:gd name="connsiteX38" fmla="*/ 3582829 w 5791200"/>
                <a:gd name="connsiteY38" fmla="*/ 659808 h 1590675"/>
                <a:gd name="connsiteX39" fmla="*/ 3527584 w 5791200"/>
                <a:gd name="connsiteY39" fmla="*/ 724578 h 1590675"/>
                <a:gd name="connsiteX40" fmla="*/ 3501866 w 5791200"/>
                <a:gd name="connsiteY40" fmla="*/ 766488 h 1590675"/>
                <a:gd name="connsiteX41" fmla="*/ 3513296 w 5791200"/>
                <a:gd name="connsiteY41" fmla="*/ 796968 h 1590675"/>
                <a:gd name="connsiteX42" fmla="*/ 3558064 w 5791200"/>
                <a:gd name="connsiteY42" fmla="*/ 794111 h 1590675"/>
                <a:gd name="connsiteX43" fmla="*/ 3591402 w 5791200"/>
                <a:gd name="connsiteY43" fmla="*/ 783633 h 1590675"/>
                <a:gd name="connsiteX44" fmla="*/ 3576161 w 5791200"/>
                <a:gd name="connsiteY44" fmla="*/ 814113 h 1590675"/>
                <a:gd name="connsiteX45" fmla="*/ 3508534 w 5791200"/>
                <a:gd name="connsiteY45" fmla="*/ 941748 h 1590675"/>
                <a:gd name="connsiteX46" fmla="*/ 3513296 w 5791200"/>
                <a:gd name="connsiteY46" fmla="*/ 1018900 h 1590675"/>
                <a:gd name="connsiteX47" fmla="*/ 3576161 w 5791200"/>
                <a:gd name="connsiteY47" fmla="*/ 1047475 h 1590675"/>
                <a:gd name="connsiteX48" fmla="*/ 3601879 w 5791200"/>
                <a:gd name="connsiteY48" fmla="*/ 1044618 h 1590675"/>
                <a:gd name="connsiteX49" fmla="*/ 3582829 w 5791200"/>
                <a:gd name="connsiteY49" fmla="*/ 1087480 h 1590675"/>
                <a:gd name="connsiteX50" fmla="*/ 3558064 w 5791200"/>
                <a:gd name="connsiteY50" fmla="*/ 1137011 h 1590675"/>
                <a:gd name="connsiteX51" fmla="*/ 3579019 w 5791200"/>
                <a:gd name="connsiteY51" fmla="*/ 1232261 h 1590675"/>
                <a:gd name="connsiteX52" fmla="*/ 3637121 w 5791200"/>
                <a:gd name="connsiteY52" fmla="*/ 1235118 h 1590675"/>
                <a:gd name="connsiteX53" fmla="*/ 3661886 w 5791200"/>
                <a:gd name="connsiteY53" fmla="*/ 1202733 h 1590675"/>
                <a:gd name="connsiteX54" fmla="*/ 3688557 w 5791200"/>
                <a:gd name="connsiteY54" fmla="*/ 1117961 h 1590675"/>
                <a:gd name="connsiteX55" fmla="*/ 3699034 w 5791200"/>
                <a:gd name="connsiteY55" fmla="*/ 1099863 h 1590675"/>
                <a:gd name="connsiteX56" fmla="*/ 3724752 w 5791200"/>
                <a:gd name="connsiteY56" fmla="*/ 1112246 h 1590675"/>
                <a:gd name="connsiteX57" fmla="*/ 3739991 w 5791200"/>
                <a:gd name="connsiteY57" fmla="*/ 1143678 h 1590675"/>
                <a:gd name="connsiteX58" fmla="*/ 3760946 w 5791200"/>
                <a:gd name="connsiteY58" fmla="*/ 1157013 h 1590675"/>
                <a:gd name="connsiteX59" fmla="*/ 3779996 w 5791200"/>
                <a:gd name="connsiteY59" fmla="*/ 1141773 h 1590675"/>
                <a:gd name="connsiteX60" fmla="*/ 3756184 w 5791200"/>
                <a:gd name="connsiteY60" fmla="*/ 1045571 h 1590675"/>
                <a:gd name="connsiteX61" fmla="*/ 3703796 w 5791200"/>
                <a:gd name="connsiteY61" fmla="*/ 1023663 h 1590675"/>
                <a:gd name="connsiteX62" fmla="*/ 3673316 w 5791200"/>
                <a:gd name="connsiteY62" fmla="*/ 995088 h 1590675"/>
                <a:gd name="connsiteX63" fmla="*/ 3682841 w 5791200"/>
                <a:gd name="connsiteY63" fmla="*/ 921746 h 1590675"/>
                <a:gd name="connsiteX64" fmla="*/ 3732371 w 5791200"/>
                <a:gd name="connsiteY64" fmla="*/ 707433 h 1590675"/>
                <a:gd name="connsiteX65" fmla="*/ 3741896 w 5791200"/>
                <a:gd name="connsiteY65" fmla="*/ 674096 h 1590675"/>
                <a:gd name="connsiteX66" fmla="*/ 3739991 w 5791200"/>
                <a:gd name="connsiteY66" fmla="*/ 610278 h 1590675"/>
                <a:gd name="connsiteX67" fmla="*/ 3721894 w 5791200"/>
                <a:gd name="connsiteY67" fmla="*/ 588371 h 1590675"/>
                <a:gd name="connsiteX68" fmla="*/ 3727609 w 5791200"/>
                <a:gd name="connsiteY68" fmla="*/ 593133 h 1590675"/>
                <a:gd name="connsiteX69" fmla="*/ 3776186 w 5791200"/>
                <a:gd name="connsiteY69" fmla="*/ 535031 h 1590675"/>
                <a:gd name="connsiteX70" fmla="*/ 3781902 w 5791200"/>
                <a:gd name="connsiteY70" fmla="*/ 468356 h 1590675"/>
                <a:gd name="connsiteX71" fmla="*/ 3734277 w 5791200"/>
                <a:gd name="connsiteY71" fmla="*/ 447401 h 1590675"/>
                <a:gd name="connsiteX72" fmla="*/ 3724752 w 5791200"/>
                <a:gd name="connsiteY72" fmla="*/ 443590 h 1590675"/>
                <a:gd name="connsiteX73" fmla="*/ 2496979 w 5791200"/>
                <a:gd name="connsiteY73" fmla="*/ 425493 h 1590675"/>
                <a:gd name="connsiteX74" fmla="*/ 2494121 w 5791200"/>
                <a:gd name="connsiteY74" fmla="*/ 487406 h 1590675"/>
                <a:gd name="connsiteX75" fmla="*/ 2439829 w 5791200"/>
                <a:gd name="connsiteY75" fmla="*/ 604563 h 1590675"/>
                <a:gd name="connsiteX76" fmla="*/ 2467452 w 5791200"/>
                <a:gd name="connsiteY76" fmla="*/ 655998 h 1590675"/>
                <a:gd name="connsiteX77" fmla="*/ 2475071 w 5791200"/>
                <a:gd name="connsiteY77" fmla="*/ 682668 h 1590675"/>
                <a:gd name="connsiteX78" fmla="*/ 2402682 w 5791200"/>
                <a:gd name="connsiteY78" fmla="*/ 770298 h 1590675"/>
                <a:gd name="connsiteX79" fmla="*/ 2213134 w 5791200"/>
                <a:gd name="connsiteY79" fmla="*/ 1071288 h 1590675"/>
                <a:gd name="connsiteX80" fmla="*/ 2205514 w 5791200"/>
                <a:gd name="connsiteY80" fmla="*/ 1096053 h 1590675"/>
                <a:gd name="connsiteX81" fmla="*/ 2217896 w 5791200"/>
                <a:gd name="connsiteY81" fmla="*/ 1119866 h 1590675"/>
                <a:gd name="connsiteX82" fmla="*/ 2243614 w 5791200"/>
                <a:gd name="connsiteY82" fmla="*/ 1116055 h 1590675"/>
                <a:gd name="connsiteX83" fmla="*/ 2270284 w 5791200"/>
                <a:gd name="connsiteY83" fmla="*/ 1084623 h 1590675"/>
                <a:gd name="connsiteX84" fmla="*/ 2463641 w 5791200"/>
                <a:gd name="connsiteY84" fmla="*/ 801731 h 1590675"/>
                <a:gd name="connsiteX85" fmla="*/ 2590324 w 5791200"/>
                <a:gd name="connsiteY85" fmla="*/ 686478 h 1590675"/>
                <a:gd name="connsiteX86" fmla="*/ 2610327 w 5791200"/>
                <a:gd name="connsiteY86" fmla="*/ 685525 h 1590675"/>
                <a:gd name="connsiteX87" fmla="*/ 2615089 w 5791200"/>
                <a:gd name="connsiteY87" fmla="*/ 704575 h 1590675"/>
                <a:gd name="connsiteX88" fmla="*/ 2602707 w 5791200"/>
                <a:gd name="connsiteY88" fmla="*/ 738866 h 1590675"/>
                <a:gd name="connsiteX89" fmla="*/ 2548414 w 5791200"/>
                <a:gd name="connsiteY89" fmla="*/ 787443 h 1590675"/>
                <a:gd name="connsiteX90" fmla="*/ 2521744 w 5791200"/>
                <a:gd name="connsiteY90" fmla="*/ 814113 h 1590675"/>
                <a:gd name="connsiteX91" fmla="*/ 2477929 w 5791200"/>
                <a:gd name="connsiteY91" fmla="*/ 1086528 h 1590675"/>
                <a:gd name="connsiteX92" fmla="*/ 2496979 w 5791200"/>
                <a:gd name="connsiteY92" fmla="*/ 1154155 h 1590675"/>
                <a:gd name="connsiteX93" fmla="*/ 2543652 w 5791200"/>
                <a:gd name="connsiteY93" fmla="*/ 1158918 h 1590675"/>
                <a:gd name="connsiteX94" fmla="*/ 2591277 w 5791200"/>
                <a:gd name="connsiteY94" fmla="*/ 1092243 h 1590675"/>
                <a:gd name="connsiteX95" fmla="*/ 2616041 w 5791200"/>
                <a:gd name="connsiteY95" fmla="*/ 1083671 h 1590675"/>
                <a:gd name="connsiteX96" fmla="*/ 2662714 w 5791200"/>
                <a:gd name="connsiteY96" fmla="*/ 1110341 h 1590675"/>
                <a:gd name="connsiteX97" fmla="*/ 2691289 w 5791200"/>
                <a:gd name="connsiteY97" fmla="*/ 1109388 h 1590675"/>
                <a:gd name="connsiteX98" fmla="*/ 2696052 w 5791200"/>
                <a:gd name="connsiteY98" fmla="*/ 1077003 h 1590675"/>
                <a:gd name="connsiteX99" fmla="*/ 2671286 w 5791200"/>
                <a:gd name="connsiteY99" fmla="*/ 1036998 h 1590675"/>
                <a:gd name="connsiteX100" fmla="*/ 2656046 w 5791200"/>
                <a:gd name="connsiteY100" fmla="*/ 962703 h 1590675"/>
                <a:gd name="connsiteX101" fmla="*/ 2689384 w 5791200"/>
                <a:gd name="connsiteY101" fmla="*/ 848403 h 1590675"/>
                <a:gd name="connsiteX102" fmla="*/ 2670334 w 5791200"/>
                <a:gd name="connsiteY102" fmla="*/ 804588 h 1590675"/>
                <a:gd name="connsiteX103" fmla="*/ 2633186 w 5791200"/>
                <a:gd name="connsiteY103" fmla="*/ 779823 h 1590675"/>
                <a:gd name="connsiteX104" fmla="*/ 2635091 w 5791200"/>
                <a:gd name="connsiteY104" fmla="*/ 773156 h 1590675"/>
                <a:gd name="connsiteX105" fmla="*/ 2645569 w 5791200"/>
                <a:gd name="connsiteY105" fmla="*/ 762678 h 1590675"/>
                <a:gd name="connsiteX106" fmla="*/ 2727484 w 5791200"/>
                <a:gd name="connsiteY106" fmla="*/ 610278 h 1590675"/>
                <a:gd name="connsiteX107" fmla="*/ 2693194 w 5791200"/>
                <a:gd name="connsiteY107" fmla="*/ 573131 h 1590675"/>
                <a:gd name="connsiteX108" fmla="*/ 2661761 w 5791200"/>
                <a:gd name="connsiteY108" fmla="*/ 582656 h 1590675"/>
                <a:gd name="connsiteX109" fmla="*/ 2602707 w 5791200"/>
                <a:gd name="connsiteY109" fmla="*/ 613136 h 1590675"/>
                <a:gd name="connsiteX110" fmla="*/ 2585561 w 5791200"/>
                <a:gd name="connsiteY110" fmla="*/ 618850 h 1590675"/>
                <a:gd name="connsiteX111" fmla="*/ 2608421 w 5791200"/>
                <a:gd name="connsiteY111" fmla="*/ 547413 h 1590675"/>
                <a:gd name="connsiteX112" fmla="*/ 2582704 w 5791200"/>
                <a:gd name="connsiteY112" fmla="*/ 516933 h 1590675"/>
                <a:gd name="connsiteX113" fmla="*/ 2560796 w 5791200"/>
                <a:gd name="connsiteY113" fmla="*/ 515981 h 1590675"/>
                <a:gd name="connsiteX114" fmla="*/ 2558891 w 5791200"/>
                <a:gd name="connsiteY114" fmla="*/ 508360 h 1590675"/>
                <a:gd name="connsiteX115" fmla="*/ 2594134 w 5791200"/>
                <a:gd name="connsiteY115" fmla="*/ 494073 h 1590675"/>
                <a:gd name="connsiteX116" fmla="*/ 2641759 w 5791200"/>
                <a:gd name="connsiteY116" fmla="*/ 464546 h 1590675"/>
                <a:gd name="connsiteX117" fmla="*/ 2737009 w 5791200"/>
                <a:gd name="connsiteY117" fmla="*/ 318813 h 1590675"/>
                <a:gd name="connsiteX118" fmla="*/ 2709386 w 5791200"/>
                <a:gd name="connsiteY118" fmla="*/ 257853 h 1590675"/>
                <a:gd name="connsiteX119" fmla="*/ 2641759 w 5791200"/>
                <a:gd name="connsiteY119" fmla="*/ 247376 h 1590675"/>
                <a:gd name="connsiteX120" fmla="*/ 2607469 w 5791200"/>
                <a:gd name="connsiteY120" fmla="*/ 231183 h 1590675"/>
                <a:gd name="connsiteX121" fmla="*/ 2554129 w 5791200"/>
                <a:gd name="connsiteY121" fmla="*/ 234993 h 1590675"/>
                <a:gd name="connsiteX122" fmla="*/ 2544604 w 5791200"/>
                <a:gd name="connsiteY122" fmla="*/ 259758 h 1590675"/>
                <a:gd name="connsiteX123" fmla="*/ 2526507 w 5791200"/>
                <a:gd name="connsiteY123" fmla="*/ 294048 h 1590675"/>
                <a:gd name="connsiteX124" fmla="*/ 2513171 w 5791200"/>
                <a:gd name="connsiteY124" fmla="*/ 299763 h 1590675"/>
                <a:gd name="connsiteX125" fmla="*/ 2504599 w 5791200"/>
                <a:gd name="connsiteY125" fmla="*/ 288333 h 1590675"/>
                <a:gd name="connsiteX126" fmla="*/ 2502694 w 5791200"/>
                <a:gd name="connsiteY126" fmla="*/ 263568 h 1590675"/>
                <a:gd name="connsiteX127" fmla="*/ 2489359 w 5791200"/>
                <a:gd name="connsiteY127" fmla="*/ 243565 h 1590675"/>
                <a:gd name="connsiteX128" fmla="*/ 2461736 w 5791200"/>
                <a:gd name="connsiteY128" fmla="*/ 250233 h 1590675"/>
                <a:gd name="connsiteX129" fmla="*/ 2449354 w 5791200"/>
                <a:gd name="connsiteY129" fmla="*/ 274998 h 1590675"/>
                <a:gd name="connsiteX130" fmla="*/ 2417921 w 5791200"/>
                <a:gd name="connsiteY130" fmla="*/ 375963 h 1590675"/>
                <a:gd name="connsiteX131" fmla="*/ 2412207 w 5791200"/>
                <a:gd name="connsiteY131" fmla="*/ 396918 h 1590675"/>
                <a:gd name="connsiteX132" fmla="*/ 2457927 w 5791200"/>
                <a:gd name="connsiteY132" fmla="*/ 450258 h 1590675"/>
                <a:gd name="connsiteX133" fmla="*/ 2491264 w 5791200"/>
                <a:gd name="connsiteY133" fmla="*/ 428351 h 1590675"/>
                <a:gd name="connsiteX134" fmla="*/ 2496979 w 5791200"/>
                <a:gd name="connsiteY134" fmla="*/ 425493 h 1590675"/>
                <a:gd name="connsiteX135" fmla="*/ 5505927 w 5791200"/>
                <a:gd name="connsiteY135" fmla="*/ 393108 h 1590675"/>
                <a:gd name="connsiteX136" fmla="*/ 5459254 w 5791200"/>
                <a:gd name="connsiteY136" fmla="*/ 295953 h 1590675"/>
                <a:gd name="connsiteX137" fmla="*/ 5433536 w 5791200"/>
                <a:gd name="connsiteY137" fmla="*/ 254043 h 1590675"/>
                <a:gd name="connsiteX138" fmla="*/ 5394484 w 5791200"/>
                <a:gd name="connsiteY138" fmla="*/ 238803 h 1590675"/>
                <a:gd name="connsiteX139" fmla="*/ 5394484 w 5791200"/>
                <a:gd name="connsiteY139" fmla="*/ 282618 h 1590675"/>
                <a:gd name="connsiteX140" fmla="*/ 5419249 w 5791200"/>
                <a:gd name="connsiteY140" fmla="*/ 330243 h 1590675"/>
                <a:gd name="connsiteX141" fmla="*/ 5476399 w 5791200"/>
                <a:gd name="connsiteY141" fmla="*/ 474071 h 1590675"/>
                <a:gd name="connsiteX142" fmla="*/ 5517357 w 5791200"/>
                <a:gd name="connsiteY142" fmla="*/ 497883 h 1590675"/>
                <a:gd name="connsiteX143" fmla="*/ 5533549 w 5791200"/>
                <a:gd name="connsiteY143" fmla="*/ 512171 h 1590675"/>
                <a:gd name="connsiteX144" fmla="*/ 5511641 w 5791200"/>
                <a:gd name="connsiteY144" fmla="*/ 568368 h 1590675"/>
                <a:gd name="connsiteX145" fmla="*/ 5332572 w 5791200"/>
                <a:gd name="connsiteY145" fmla="*/ 746486 h 1590675"/>
                <a:gd name="connsiteX146" fmla="*/ 5274469 w 5791200"/>
                <a:gd name="connsiteY146" fmla="*/ 807446 h 1590675"/>
                <a:gd name="connsiteX147" fmla="*/ 5267802 w 5791200"/>
                <a:gd name="connsiteY147" fmla="*/ 852213 h 1590675"/>
                <a:gd name="connsiteX148" fmla="*/ 5315427 w 5791200"/>
                <a:gd name="connsiteY148" fmla="*/ 852213 h 1590675"/>
                <a:gd name="connsiteX149" fmla="*/ 5322094 w 5791200"/>
                <a:gd name="connsiteY149" fmla="*/ 847450 h 1590675"/>
                <a:gd name="connsiteX150" fmla="*/ 5422107 w 5791200"/>
                <a:gd name="connsiteY150" fmla="*/ 755058 h 1590675"/>
                <a:gd name="connsiteX151" fmla="*/ 5494497 w 5791200"/>
                <a:gd name="connsiteY151" fmla="*/ 687431 h 1590675"/>
                <a:gd name="connsiteX152" fmla="*/ 5603082 w 5791200"/>
                <a:gd name="connsiteY152" fmla="*/ 573131 h 1590675"/>
                <a:gd name="connsiteX153" fmla="*/ 5614511 w 5791200"/>
                <a:gd name="connsiteY153" fmla="*/ 553128 h 1590675"/>
                <a:gd name="connsiteX154" fmla="*/ 5635466 w 5791200"/>
                <a:gd name="connsiteY154" fmla="*/ 555986 h 1590675"/>
                <a:gd name="connsiteX155" fmla="*/ 5636419 w 5791200"/>
                <a:gd name="connsiteY155" fmla="*/ 575988 h 1590675"/>
                <a:gd name="connsiteX156" fmla="*/ 5602129 w 5791200"/>
                <a:gd name="connsiteY156" fmla="*/ 663618 h 1590675"/>
                <a:gd name="connsiteX157" fmla="*/ 5477352 w 5791200"/>
                <a:gd name="connsiteY157" fmla="*/ 809350 h 1590675"/>
                <a:gd name="connsiteX158" fmla="*/ 5476399 w 5791200"/>
                <a:gd name="connsiteY158" fmla="*/ 864596 h 1590675"/>
                <a:gd name="connsiteX159" fmla="*/ 5495449 w 5791200"/>
                <a:gd name="connsiteY159" fmla="*/ 883646 h 1590675"/>
                <a:gd name="connsiteX160" fmla="*/ 5513547 w 5791200"/>
                <a:gd name="connsiteY160" fmla="*/ 913173 h 1590675"/>
                <a:gd name="connsiteX161" fmla="*/ 5498307 w 5791200"/>
                <a:gd name="connsiteY161" fmla="*/ 1020806 h 1590675"/>
                <a:gd name="connsiteX162" fmla="*/ 5443061 w 5791200"/>
                <a:gd name="connsiteY162" fmla="*/ 1127486 h 1590675"/>
                <a:gd name="connsiteX163" fmla="*/ 5464969 w 5791200"/>
                <a:gd name="connsiteY163" fmla="*/ 1183683 h 1590675"/>
                <a:gd name="connsiteX164" fmla="*/ 5613559 w 5791200"/>
                <a:gd name="connsiteY164" fmla="*/ 1147488 h 1590675"/>
                <a:gd name="connsiteX165" fmla="*/ 5624036 w 5791200"/>
                <a:gd name="connsiteY165" fmla="*/ 1017948 h 1590675"/>
                <a:gd name="connsiteX166" fmla="*/ 5623084 w 5791200"/>
                <a:gd name="connsiteY166" fmla="*/ 959846 h 1590675"/>
                <a:gd name="connsiteX167" fmla="*/ 5625941 w 5791200"/>
                <a:gd name="connsiteY167" fmla="*/ 921746 h 1590675"/>
                <a:gd name="connsiteX168" fmla="*/ 5595461 w 5791200"/>
                <a:gd name="connsiteY168" fmla="*/ 911268 h 1590675"/>
                <a:gd name="connsiteX169" fmla="*/ 5565934 w 5791200"/>
                <a:gd name="connsiteY169" fmla="*/ 884598 h 1590675"/>
                <a:gd name="connsiteX170" fmla="*/ 5547836 w 5791200"/>
                <a:gd name="connsiteY170" fmla="*/ 837925 h 1590675"/>
                <a:gd name="connsiteX171" fmla="*/ 5549741 w 5791200"/>
                <a:gd name="connsiteY171" fmla="*/ 800778 h 1590675"/>
                <a:gd name="connsiteX172" fmla="*/ 5648802 w 5791200"/>
                <a:gd name="connsiteY172" fmla="*/ 706481 h 1590675"/>
                <a:gd name="connsiteX173" fmla="*/ 5702141 w 5791200"/>
                <a:gd name="connsiteY173" fmla="*/ 616946 h 1590675"/>
                <a:gd name="connsiteX174" fmla="*/ 5728811 w 5791200"/>
                <a:gd name="connsiteY174" fmla="*/ 548366 h 1590675"/>
                <a:gd name="connsiteX175" fmla="*/ 5728811 w 5791200"/>
                <a:gd name="connsiteY175" fmla="*/ 450258 h 1590675"/>
                <a:gd name="connsiteX176" fmla="*/ 5726907 w 5791200"/>
                <a:gd name="connsiteY176" fmla="*/ 397871 h 1590675"/>
                <a:gd name="connsiteX177" fmla="*/ 5767864 w 5791200"/>
                <a:gd name="connsiteY177" fmla="*/ 310240 h 1590675"/>
                <a:gd name="connsiteX178" fmla="*/ 5786914 w 5791200"/>
                <a:gd name="connsiteY178" fmla="*/ 231183 h 1590675"/>
                <a:gd name="connsiteX179" fmla="*/ 5775484 w 5791200"/>
                <a:gd name="connsiteY179" fmla="*/ 204513 h 1590675"/>
                <a:gd name="connsiteX180" fmla="*/ 5686902 w 5791200"/>
                <a:gd name="connsiteY180" fmla="*/ 194035 h 1590675"/>
                <a:gd name="connsiteX181" fmla="*/ 5608797 w 5791200"/>
                <a:gd name="connsiteY181" fmla="*/ 191178 h 1590675"/>
                <a:gd name="connsiteX182" fmla="*/ 5579269 w 5791200"/>
                <a:gd name="connsiteY182" fmla="*/ 175938 h 1590675"/>
                <a:gd name="connsiteX183" fmla="*/ 5545932 w 5791200"/>
                <a:gd name="connsiteY183" fmla="*/ 182606 h 1590675"/>
                <a:gd name="connsiteX184" fmla="*/ 5517357 w 5791200"/>
                <a:gd name="connsiteY184" fmla="*/ 206418 h 1590675"/>
                <a:gd name="connsiteX185" fmla="*/ 5507832 w 5791200"/>
                <a:gd name="connsiteY185" fmla="*/ 239756 h 1590675"/>
                <a:gd name="connsiteX186" fmla="*/ 5544979 w 5791200"/>
                <a:gd name="connsiteY186" fmla="*/ 265473 h 1590675"/>
                <a:gd name="connsiteX187" fmla="*/ 5581174 w 5791200"/>
                <a:gd name="connsiteY187" fmla="*/ 267378 h 1590675"/>
                <a:gd name="connsiteX188" fmla="*/ 5505927 w 5791200"/>
                <a:gd name="connsiteY188" fmla="*/ 393108 h 1590675"/>
                <a:gd name="connsiteX189" fmla="*/ 105251 w 5791200"/>
                <a:gd name="connsiteY189" fmla="*/ 796968 h 1590675"/>
                <a:gd name="connsiteX190" fmla="*/ 102394 w 5791200"/>
                <a:gd name="connsiteY190" fmla="*/ 740771 h 1590675"/>
                <a:gd name="connsiteX191" fmla="*/ 100489 w 5791200"/>
                <a:gd name="connsiteY191" fmla="*/ 570273 h 1590675"/>
                <a:gd name="connsiteX192" fmla="*/ 128111 w 5791200"/>
                <a:gd name="connsiteY192" fmla="*/ 461688 h 1590675"/>
                <a:gd name="connsiteX193" fmla="*/ 178594 w 5791200"/>
                <a:gd name="connsiteY193" fmla="*/ 249281 h 1590675"/>
                <a:gd name="connsiteX194" fmla="*/ 133826 w 5791200"/>
                <a:gd name="connsiteY194" fmla="*/ 126408 h 1590675"/>
                <a:gd name="connsiteX195" fmla="*/ 78581 w 5791200"/>
                <a:gd name="connsiteY195" fmla="*/ 107358 h 1590675"/>
                <a:gd name="connsiteX196" fmla="*/ 52864 w 5791200"/>
                <a:gd name="connsiteY196" fmla="*/ 159745 h 1590675"/>
                <a:gd name="connsiteX197" fmla="*/ 53816 w 5791200"/>
                <a:gd name="connsiteY197" fmla="*/ 180701 h 1590675"/>
                <a:gd name="connsiteX198" fmla="*/ 74771 w 5791200"/>
                <a:gd name="connsiteY198" fmla="*/ 270235 h 1590675"/>
                <a:gd name="connsiteX199" fmla="*/ 49054 w 5791200"/>
                <a:gd name="connsiteY199" fmla="*/ 507408 h 1590675"/>
                <a:gd name="connsiteX200" fmla="*/ 41434 w 5791200"/>
                <a:gd name="connsiteY200" fmla="*/ 538841 h 1590675"/>
                <a:gd name="connsiteX201" fmla="*/ 30956 w 5791200"/>
                <a:gd name="connsiteY201" fmla="*/ 674096 h 1590675"/>
                <a:gd name="connsiteX202" fmla="*/ 10001 w 5791200"/>
                <a:gd name="connsiteY202" fmla="*/ 918888 h 1590675"/>
                <a:gd name="connsiteX203" fmla="*/ 61436 w 5791200"/>
                <a:gd name="connsiteY203" fmla="*/ 1028425 h 1590675"/>
                <a:gd name="connsiteX204" fmla="*/ 106204 w 5791200"/>
                <a:gd name="connsiteY204" fmla="*/ 1023663 h 1590675"/>
                <a:gd name="connsiteX205" fmla="*/ 128111 w 5791200"/>
                <a:gd name="connsiteY205" fmla="*/ 979848 h 1590675"/>
                <a:gd name="connsiteX206" fmla="*/ 177641 w 5791200"/>
                <a:gd name="connsiteY206" fmla="*/ 842688 h 1590675"/>
                <a:gd name="connsiteX207" fmla="*/ 564356 w 5791200"/>
                <a:gd name="connsiteY207" fmla="*/ 317860 h 1590675"/>
                <a:gd name="connsiteX208" fmla="*/ 754856 w 5791200"/>
                <a:gd name="connsiteY208" fmla="*/ 139743 h 1590675"/>
                <a:gd name="connsiteX209" fmla="*/ 818674 w 5791200"/>
                <a:gd name="connsiteY209" fmla="*/ 58780 h 1590675"/>
                <a:gd name="connsiteX210" fmla="*/ 789146 w 5791200"/>
                <a:gd name="connsiteY210" fmla="*/ 7345 h 1590675"/>
                <a:gd name="connsiteX211" fmla="*/ 690086 w 5791200"/>
                <a:gd name="connsiteY211" fmla="*/ 48303 h 1590675"/>
                <a:gd name="connsiteX212" fmla="*/ 175736 w 5791200"/>
                <a:gd name="connsiteY212" fmla="*/ 691241 h 1590675"/>
                <a:gd name="connsiteX213" fmla="*/ 123349 w 5791200"/>
                <a:gd name="connsiteY213" fmla="*/ 771250 h 1590675"/>
                <a:gd name="connsiteX214" fmla="*/ 105251 w 5791200"/>
                <a:gd name="connsiteY214" fmla="*/ 796968 h 1590675"/>
                <a:gd name="connsiteX215" fmla="*/ 740569 w 5791200"/>
                <a:gd name="connsiteY215" fmla="*/ 802683 h 1590675"/>
                <a:gd name="connsiteX216" fmla="*/ 723424 w 5791200"/>
                <a:gd name="connsiteY216" fmla="*/ 576941 h 1590675"/>
                <a:gd name="connsiteX217" fmla="*/ 635794 w 5791200"/>
                <a:gd name="connsiteY217" fmla="*/ 438828 h 1590675"/>
                <a:gd name="connsiteX218" fmla="*/ 576739 w 5791200"/>
                <a:gd name="connsiteY218" fmla="*/ 394060 h 1590675"/>
                <a:gd name="connsiteX219" fmla="*/ 534829 w 5791200"/>
                <a:gd name="connsiteY219" fmla="*/ 399776 h 1590675"/>
                <a:gd name="connsiteX220" fmla="*/ 525304 w 5791200"/>
                <a:gd name="connsiteY220" fmla="*/ 435018 h 1590675"/>
                <a:gd name="connsiteX221" fmla="*/ 512921 w 5791200"/>
                <a:gd name="connsiteY221" fmla="*/ 458831 h 1590675"/>
                <a:gd name="connsiteX222" fmla="*/ 437674 w 5791200"/>
                <a:gd name="connsiteY222" fmla="*/ 526458 h 1590675"/>
                <a:gd name="connsiteX223" fmla="*/ 295751 w 5791200"/>
                <a:gd name="connsiteY223" fmla="*/ 685525 h 1590675"/>
                <a:gd name="connsiteX224" fmla="*/ 249079 w 5791200"/>
                <a:gd name="connsiteY224" fmla="*/ 763631 h 1590675"/>
                <a:gd name="connsiteX225" fmla="*/ 276701 w 5791200"/>
                <a:gd name="connsiteY225" fmla="*/ 840783 h 1590675"/>
                <a:gd name="connsiteX226" fmla="*/ 348139 w 5791200"/>
                <a:gd name="connsiteY226" fmla="*/ 878883 h 1590675"/>
                <a:gd name="connsiteX227" fmla="*/ 406241 w 5791200"/>
                <a:gd name="connsiteY227" fmla="*/ 898886 h 1590675"/>
                <a:gd name="connsiteX228" fmla="*/ 549116 w 5791200"/>
                <a:gd name="connsiteY228" fmla="*/ 814113 h 1590675"/>
                <a:gd name="connsiteX229" fmla="*/ 565309 w 5791200"/>
                <a:gd name="connsiteY229" fmla="*/ 718863 h 1590675"/>
                <a:gd name="connsiteX230" fmla="*/ 571976 w 5791200"/>
                <a:gd name="connsiteY230" fmla="*/ 550271 h 1590675"/>
                <a:gd name="connsiteX231" fmla="*/ 592931 w 5791200"/>
                <a:gd name="connsiteY231" fmla="*/ 514075 h 1590675"/>
                <a:gd name="connsiteX232" fmla="*/ 629126 w 5791200"/>
                <a:gd name="connsiteY232" fmla="*/ 537888 h 1590675"/>
                <a:gd name="connsiteX233" fmla="*/ 649129 w 5791200"/>
                <a:gd name="connsiteY233" fmla="*/ 604563 h 1590675"/>
                <a:gd name="connsiteX234" fmla="*/ 652939 w 5791200"/>
                <a:gd name="connsiteY234" fmla="*/ 982706 h 1590675"/>
                <a:gd name="connsiteX235" fmla="*/ 505301 w 5791200"/>
                <a:gd name="connsiteY235" fmla="*/ 1184636 h 1590675"/>
                <a:gd name="connsiteX236" fmla="*/ 457676 w 5791200"/>
                <a:gd name="connsiteY236" fmla="*/ 1198923 h 1590675"/>
                <a:gd name="connsiteX237" fmla="*/ 447199 w 5791200"/>
                <a:gd name="connsiteY237" fmla="*/ 1237976 h 1590675"/>
                <a:gd name="connsiteX238" fmla="*/ 527209 w 5791200"/>
                <a:gd name="connsiteY238" fmla="*/ 1258930 h 1590675"/>
                <a:gd name="connsiteX239" fmla="*/ 648176 w 5791200"/>
                <a:gd name="connsiteY239" fmla="*/ 1187493 h 1590675"/>
                <a:gd name="connsiteX240" fmla="*/ 716756 w 5791200"/>
                <a:gd name="connsiteY240" fmla="*/ 1064621 h 1590675"/>
                <a:gd name="connsiteX241" fmla="*/ 740569 w 5791200"/>
                <a:gd name="connsiteY241" fmla="*/ 802683 h 1590675"/>
                <a:gd name="connsiteX242" fmla="*/ 1329214 w 5791200"/>
                <a:gd name="connsiteY242" fmla="*/ 872216 h 1590675"/>
                <a:gd name="connsiteX243" fmla="*/ 1340644 w 5791200"/>
                <a:gd name="connsiteY243" fmla="*/ 791253 h 1590675"/>
                <a:gd name="connsiteX244" fmla="*/ 1295876 w 5791200"/>
                <a:gd name="connsiteY244" fmla="*/ 724578 h 1590675"/>
                <a:gd name="connsiteX245" fmla="*/ 1259681 w 5791200"/>
                <a:gd name="connsiteY245" fmla="*/ 722673 h 1590675"/>
                <a:gd name="connsiteX246" fmla="*/ 1245394 w 5791200"/>
                <a:gd name="connsiteY246" fmla="*/ 773156 h 1590675"/>
                <a:gd name="connsiteX247" fmla="*/ 1254919 w 5791200"/>
                <a:gd name="connsiteY247" fmla="*/ 789348 h 1590675"/>
                <a:gd name="connsiteX248" fmla="*/ 1273969 w 5791200"/>
                <a:gd name="connsiteY248" fmla="*/ 857928 h 1590675"/>
                <a:gd name="connsiteX249" fmla="*/ 1268254 w 5791200"/>
                <a:gd name="connsiteY249" fmla="*/ 916983 h 1590675"/>
                <a:gd name="connsiteX250" fmla="*/ 1281589 w 5791200"/>
                <a:gd name="connsiteY250" fmla="*/ 959846 h 1590675"/>
                <a:gd name="connsiteX251" fmla="*/ 1330166 w 5791200"/>
                <a:gd name="connsiteY251" fmla="*/ 956036 h 1590675"/>
                <a:gd name="connsiteX252" fmla="*/ 1392079 w 5791200"/>
                <a:gd name="connsiteY252" fmla="*/ 907458 h 1590675"/>
                <a:gd name="connsiteX253" fmla="*/ 1428274 w 5791200"/>
                <a:gd name="connsiteY253" fmla="*/ 915078 h 1590675"/>
                <a:gd name="connsiteX254" fmla="*/ 1435894 w 5791200"/>
                <a:gd name="connsiteY254" fmla="*/ 929366 h 1590675"/>
                <a:gd name="connsiteX255" fmla="*/ 1464469 w 5791200"/>
                <a:gd name="connsiteY255" fmla="*/ 944606 h 1590675"/>
                <a:gd name="connsiteX256" fmla="*/ 1486376 w 5791200"/>
                <a:gd name="connsiteY256" fmla="*/ 923650 h 1590675"/>
                <a:gd name="connsiteX257" fmla="*/ 1494949 w 5791200"/>
                <a:gd name="connsiteY257" fmla="*/ 875073 h 1590675"/>
                <a:gd name="connsiteX258" fmla="*/ 1562576 w 5791200"/>
                <a:gd name="connsiteY258" fmla="*/ 786491 h 1590675"/>
                <a:gd name="connsiteX259" fmla="*/ 1581626 w 5791200"/>
                <a:gd name="connsiteY259" fmla="*/ 798873 h 1590675"/>
                <a:gd name="connsiteX260" fmla="*/ 1652111 w 5791200"/>
                <a:gd name="connsiteY260" fmla="*/ 857928 h 1590675"/>
                <a:gd name="connsiteX261" fmla="*/ 1754029 w 5791200"/>
                <a:gd name="connsiteY261" fmla="*/ 817923 h 1590675"/>
                <a:gd name="connsiteX262" fmla="*/ 1778794 w 5791200"/>
                <a:gd name="connsiteY262" fmla="*/ 786491 h 1590675"/>
                <a:gd name="connsiteX263" fmla="*/ 1741646 w 5791200"/>
                <a:gd name="connsiteY263" fmla="*/ 736008 h 1590675"/>
                <a:gd name="connsiteX264" fmla="*/ 1694974 w 5791200"/>
                <a:gd name="connsiteY264" fmla="*/ 745533 h 1590675"/>
                <a:gd name="connsiteX265" fmla="*/ 1664494 w 5791200"/>
                <a:gd name="connsiteY265" fmla="*/ 743628 h 1590675"/>
                <a:gd name="connsiteX266" fmla="*/ 1668304 w 5791200"/>
                <a:gd name="connsiteY266" fmla="*/ 710291 h 1590675"/>
                <a:gd name="connsiteX267" fmla="*/ 1681639 w 5791200"/>
                <a:gd name="connsiteY267" fmla="*/ 695050 h 1590675"/>
                <a:gd name="connsiteX268" fmla="*/ 1801654 w 5791200"/>
                <a:gd name="connsiteY268" fmla="*/ 602658 h 1590675"/>
                <a:gd name="connsiteX269" fmla="*/ 1819751 w 5791200"/>
                <a:gd name="connsiteY269" fmla="*/ 529316 h 1590675"/>
                <a:gd name="connsiteX270" fmla="*/ 1764506 w 5791200"/>
                <a:gd name="connsiteY270" fmla="*/ 389298 h 1590675"/>
                <a:gd name="connsiteX271" fmla="*/ 1724501 w 5791200"/>
                <a:gd name="connsiteY271" fmla="*/ 371201 h 1590675"/>
                <a:gd name="connsiteX272" fmla="*/ 1683544 w 5791200"/>
                <a:gd name="connsiteY272" fmla="*/ 422635 h 1590675"/>
                <a:gd name="connsiteX273" fmla="*/ 1604486 w 5791200"/>
                <a:gd name="connsiteY273" fmla="*/ 656950 h 1590675"/>
                <a:gd name="connsiteX274" fmla="*/ 1525429 w 5791200"/>
                <a:gd name="connsiteY274" fmla="*/ 740771 h 1590675"/>
                <a:gd name="connsiteX275" fmla="*/ 1509236 w 5791200"/>
                <a:gd name="connsiteY275" fmla="*/ 731246 h 1590675"/>
                <a:gd name="connsiteX276" fmla="*/ 1454944 w 5791200"/>
                <a:gd name="connsiteY276" fmla="*/ 508360 h 1590675"/>
                <a:gd name="connsiteX277" fmla="*/ 1430179 w 5791200"/>
                <a:gd name="connsiteY277" fmla="*/ 478833 h 1590675"/>
                <a:gd name="connsiteX278" fmla="*/ 1404461 w 5791200"/>
                <a:gd name="connsiteY278" fmla="*/ 514075 h 1590675"/>
                <a:gd name="connsiteX279" fmla="*/ 1403509 w 5791200"/>
                <a:gd name="connsiteY279" fmla="*/ 528363 h 1590675"/>
                <a:gd name="connsiteX280" fmla="*/ 1407319 w 5791200"/>
                <a:gd name="connsiteY280" fmla="*/ 615041 h 1590675"/>
                <a:gd name="connsiteX281" fmla="*/ 1419701 w 5791200"/>
                <a:gd name="connsiteY281" fmla="*/ 746486 h 1590675"/>
                <a:gd name="connsiteX282" fmla="*/ 1403509 w 5791200"/>
                <a:gd name="connsiteY282" fmla="*/ 816971 h 1590675"/>
                <a:gd name="connsiteX283" fmla="*/ 1329214 w 5791200"/>
                <a:gd name="connsiteY283" fmla="*/ 872216 h 1590675"/>
                <a:gd name="connsiteX284" fmla="*/ 4435316 w 5791200"/>
                <a:gd name="connsiteY284" fmla="*/ 740771 h 1590675"/>
                <a:gd name="connsiteX285" fmla="*/ 4421029 w 5791200"/>
                <a:gd name="connsiteY285" fmla="*/ 788396 h 1590675"/>
                <a:gd name="connsiteX286" fmla="*/ 4367689 w 5791200"/>
                <a:gd name="connsiteY286" fmla="*/ 906506 h 1590675"/>
                <a:gd name="connsiteX287" fmla="*/ 4367689 w 5791200"/>
                <a:gd name="connsiteY287" fmla="*/ 934128 h 1590675"/>
                <a:gd name="connsiteX288" fmla="*/ 4395311 w 5791200"/>
                <a:gd name="connsiteY288" fmla="*/ 936986 h 1590675"/>
                <a:gd name="connsiteX289" fmla="*/ 4445794 w 5791200"/>
                <a:gd name="connsiteY289" fmla="*/ 887456 h 1590675"/>
                <a:gd name="connsiteX290" fmla="*/ 4518184 w 5791200"/>
                <a:gd name="connsiteY290" fmla="*/ 712196 h 1590675"/>
                <a:gd name="connsiteX291" fmla="*/ 4530566 w 5791200"/>
                <a:gd name="connsiteY291" fmla="*/ 694098 h 1590675"/>
                <a:gd name="connsiteX292" fmla="*/ 4624864 w 5791200"/>
                <a:gd name="connsiteY292" fmla="*/ 601706 h 1590675"/>
                <a:gd name="connsiteX293" fmla="*/ 4643914 w 5791200"/>
                <a:gd name="connsiteY293" fmla="*/ 564558 h 1590675"/>
                <a:gd name="connsiteX294" fmla="*/ 4631532 w 5791200"/>
                <a:gd name="connsiteY294" fmla="*/ 537888 h 1590675"/>
                <a:gd name="connsiteX295" fmla="*/ 4602957 w 5791200"/>
                <a:gd name="connsiteY295" fmla="*/ 538841 h 1590675"/>
                <a:gd name="connsiteX296" fmla="*/ 4582954 w 5791200"/>
                <a:gd name="connsiteY296" fmla="*/ 555986 h 1590675"/>
                <a:gd name="connsiteX297" fmla="*/ 4559141 w 5791200"/>
                <a:gd name="connsiteY297" fmla="*/ 565511 h 1590675"/>
                <a:gd name="connsiteX298" fmla="*/ 4551522 w 5791200"/>
                <a:gd name="connsiteY298" fmla="*/ 542650 h 1590675"/>
                <a:gd name="connsiteX299" fmla="*/ 4525804 w 5791200"/>
                <a:gd name="connsiteY299" fmla="*/ 457878 h 1590675"/>
                <a:gd name="connsiteX300" fmla="*/ 4481036 w 5791200"/>
                <a:gd name="connsiteY300" fmla="*/ 442638 h 1590675"/>
                <a:gd name="connsiteX301" fmla="*/ 4461034 w 5791200"/>
                <a:gd name="connsiteY301" fmla="*/ 479785 h 1590675"/>
                <a:gd name="connsiteX302" fmla="*/ 4463891 w 5791200"/>
                <a:gd name="connsiteY302" fmla="*/ 596943 h 1590675"/>
                <a:gd name="connsiteX303" fmla="*/ 4425791 w 5791200"/>
                <a:gd name="connsiteY303" fmla="*/ 665523 h 1590675"/>
                <a:gd name="connsiteX304" fmla="*/ 4379119 w 5791200"/>
                <a:gd name="connsiteY304" fmla="*/ 713148 h 1590675"/>
                <a:gd name="connsiteX305" fmla="*/ 4399122 w 5791200"/>
                <a:gd name="connsiteY305" fmla="*/ 742675 h 1590675"/>
                <a:gd name="connsiteX306" fmla="*/ 4435316 w 5791200"/>
                <a:gd name="connsiteY306" fmla="*/ 740771 h 1590675"/>
                <a:gd name="connsiteX307" fmla="*/ 515779 w 5791200"/>
                <a:gd name="connsiteY307" fmla="*/ 1479911 h 1590675"/>
                <a:gd name="connsiteX308" fmla="*/ 498634 w 5791200"/>
                <a:gd name="connsiteY308" fmla="*/ 1391328 h 1590675"/>
                <a:gd name="connsiteX309" fmla="*/ 393859 w 5791200"/>
                <a:gd name="connsiteY309" fmla="*/ 1390376 h 1590675"/>
                <a:gd name="connsiteX310" fmla="*/ 393859 w 5791200"/>
                <a:gd name="connsiteY310" fmla="*/ 1586591 h 1590675"/>
                <a:gd name="connsiteX311" fmla="*/ 483394 w 5791200"/>
                <a:gd name="connsiteY311" fmla="*/ 1586591 h 1590675"/>
                <a:gd name="connsiteX312" fmla="*/ 544354 w 5791200"/>
                <a:gd name="connsiteY312" fmla="*/ 1546586 h 1590675"/>
                <a:gd name="connsiteX313" fmla="*/ 515779 w 5791200"/>
                <a:gd name="connsiteY313" fmla="*/ 1479911 h 1590675"/>
                <a:gd name="connsiteX314" fmla="*/ 4411504 w 5791200"/>
                <a:gd name="connsiteY314" fmla="*/ 1390376 h 1590675"/>
                <a:gd name="connsiteX315" fmla="*/ 4411504 w 5791200"/>
                <a:gd name="connsiteY315" fmla="*/ 1547538 h 1590675"/>
                <a:gd name="connsiteX316" fmla="*/ 4325779 w 5791200"/>
                <a:gd name="connsiteY316" fmla="*/ 1409426 h 1590675"/>
                <a:gd name="connsiteX317" fmla="*/ 4280059 w 5791200"/>
                <a:gd name="connsiteY317" fmla="*/ 1391328 h 1590675"/>
                <a:gd name="connsiteX318" fmla="*/ 4280059 w 5791200"/>
                <a:gd name="connsiteY318" fmla="*/ 1585638 h 1590675"/>
                <a:gd name="connsiteX319" fmla="*/ 4305777 w 5791200"/>
                <a:gd name="connsiteY319" fmla="*/ 1585638 h 1590675"/>
                <a:gd name="connsiteX320" fmla="*/ 4305777 w 5791200"/>
                <a:gd name="connsiteY320" fmla="*/ 1434191 h 1590675"/>
                <a:gd name="connsiteX321" fmla="*/ 4394359 w 5791200"/>
                <a:gd name="connsiteY321" fmla="*/ 1567541 h 1590675"/>
                <a:gd name="connsiteX322" fmla="*/ 4436269 w 5791200"/>
                <a:gd name="connsiteY322" fmla="*/ 1584686 h 1590675"/>
                <a:gd name="connsiteX323" fmla="*/ 4436269 w 5791200"/>
                <a:gd name="connsiteY323" fmla="*/ 1389423 h 1590675"/>
                <a:gd name="connsiteX324" fmla="*/ 4411504 w 5791200"/>
                <a:gd name="connsiteY324" fmla="*/ 1390376 h 1590675"/>
                <a:gd name="connsiteX325" fmla="*/ 4933474 w 5791200"/>
                <a:gd name="connsiteY325" fmla="*/ 1389423 h 1590675"/>
                <a:gd name="connsiteX326" fmla="*/ 4933474 w 5791200"/>
                <a:gd name="connsiteY326" fmla="*/ 1585638 h 1590675"/>
                <a:gd name="connsiteX327" fmla="*/ 4960144 w 5791200"/>
                <a:gd name="connsiteY327" fmla="*/ 1585638 h 1590675"/>
                <a:gd name="connsiteX328" fmla="*/ 4960144 w 5791200"/>
                <a:gd name="connsiteY328" fmla="*/ 1563730 h 1590675"/>
                <a:gd name="connsiteX329" fmla="*/ 5026819 w 5791200"/>
                <a:gd name="connsiteY329" fmla="*/ 1502771 h 1590675"/>
                <a:gd name="connsiteX330" fmla="*/ 5061109 w 5791200"/>
                <a:gd name="connsiteY330" fmla="*/ 1538013 h 1590675"/>
                <a:gd name="connsiteX331" fmla="*/ 5063966 w 5791200"/>
                <a:gd name="connsiteY331" fmla="*/ 1586591 h 1590675"/>
                <a:gd name="connsiteX332" fmla="*/ 5098257 w 5791200"/>
                <a:gd name="connsiteY332" fmla="*/ 1586591 h 1590675"/>
                <a:gd name="connsiteX333" fmla="*/ 5066824 w 5791200"/>
                <a:gd name="connsiteY333" fmla="*/ 1489436 h 1590675"/>
                <a:gd name="connsiteX334" fmla="*/ 5088732 w 5791200"/>
                <a:gd name="connsiteY334" fmla="*/ 1422761 h 1590675"/>
                <a:gd name="connsiteX335" fmla="*/ 5043011 w 5791200"/>
                <a:gd name="connsiteY335" fmla="*/ 1390376 h 1590675"/>
                <a:gd name="connsiteX336" fmla="*/ 4933474 w 5791200"/>
                <a:gd name="connsiteY336" fmla="*/ 1389423 h 1590675"/>
                <a:gd name="connsiteX337" fmla="*/ 5123022 w 5791200"/>
                <a:gd name="connsiteY337" fmla="*/ 1523726 h 1590675"/>
                <a:gd name="connsiteX338" fmla="*/ 5163027 w 5791200"/>
                <a:gd name="connsiteY338" fmla="*/ 1586591 h 1590675"/>
                <a:gd name="connsiteX339" fmla="*/ 5244941 w 5791200"/>
                <a:gd name="connsiteY339" fmla="*/ 1583733 h 1590675"/>
                <a:gd name="connsiteX340" fmla="*/ 5282089 w 5791200"/>
                <a:gd name="connsiteY340" fmla="*/ 1532298 h 1590675"/>
                <a:gd name="connsiteX341" fmla="*/ 5242084 w 5791200"/>
                <a:gd name="connsiteY341" fmla="*/ 1480863 h 1590675"/>
                <a:gd name="connsiteX342" fmla="*/ 5182077 w 5791200"/>
                <a:gd name="connsiteY342" fmla="*/ 1466576 h 1590675"/>
                <a:gd name="connsiteX343" fmla="*/ 5156359 w 5791200"/>
                <a:gd name="connsiteY343" fmla="*/ 1439905 h 1590675"/>
                <a:gd name="connsiteX344" fmla="*/ 5183982 w 5791200"/>
                <a:gd name="connsiteY344" fmla="*/ 1408473 h 1590675"/>
                <a:gd name="connsiteX345" fmla="*/ 5254466 w 5791200"/>
                <a:gd name="connsiteY345" fmla="*/ 1446573 h 1590675"/>
                <a:gd name="connsiteX346" fmla="*/ 5274469 w 5791200"/>
                <a:gd name="connsiteY346" fmla="*/ 1445621 h 1590675"/>
                <a:gd name="connsiteX347" fmla="*/ 5241132 w 5791200"/>
                <a:gd name="connsiteY347" fmla="*/ 1391328 h 1590675"/>
                <a:gd name="connsiteX348" fmla="*/ 5178266 w 5791200"/>
                <a:gd name="connsiteY348" fmla="*/ 1385613 h 1590675"/>
                <a:gd name="connsiteX349" fmla="*/ 5128736 w 5791200"/>
                <a:gd name="connsiteY349" fmla="*/ 1442763 h 1590675"/>
                <a:gd name="connsiteX350" fmla="*/ 5172552 w 5791200"/>
                <a:gd name="connsiteY350" fmla="*/ 1491341 h 1590675"/>
                <a:gd name="connsiteX351" fmla="*/ 5232559 w 5791200"/>
                <a:gd name="connsiteY351" fmla="*/ 1505628 h 1590675"/>
                <a:gd name="connsiteX352" fmla="*/ 5255419 w 5791200"/>
                <a:gd name="connsiteY352" fmla="*/ 1535155 h 1590675"/>
                <a:gd name="connsiteX353" fmla="*/ 5228749 w 5791200"/>
                <a:gd name="connsiteY353" fmla="*/ 1564683 h 1590675"/>
                <a:gd name="connsiteX354" fmla="*/ 5182077 w 5791200"/>
                <a:gd name="connsiteY354" fmla="*/ 1564683 h 1590675"/>
                <a:gd name="connsiteX355" fmla="*/ 5152549 w 5791200"/>
                <a:gd name="connsiteY355" fmla="*/ 1538013 h 1590675"/>
                <a:gd name="connsiteX356" fmla="*/ 5123022 w 5791200"/>
                <a:gd name="connsiteY356" fmla="*/ 1523726 h 1590675"/>
                <a:gd name="connsiteX357" fmla="*/ 4771549 w 5791200"/>
                <a:gd name="connsiteY357" fmla="*/ 1562778 h 1590675"/>
                <a:gd name="connsiteX358" fmla="*/ 4771549 w 5791200"/>
                <a:gd name="connsiteY358" fmla="*/ 1520868 h 1590675"/>
                <a:gd name="connsiteX359" fmla="*/ 4796314 w 5791200"/>
                <a:gd name="connsiteY359" fmla="*/ 1497055 h 1590675"/>
                <a:gd name="connsiteX360" fmla="*/ 4880134 w 5791200"/>
                <a:gd name="connsiteY360" fmla="*/ 1497055 h 1590675"/>
                <a:gd name="connsiteX361" fmla="*/ 4862989 w 5791200"/>
                <a:gd name="connsiteY361" fmla="*/ 1472291 h 1590675"/>
                <a:gd name="connsiteX362" fmla="*/ 4773454 w 5791200"/>
                <a:gd name="connsiteY362" fmla="*/ 1472291 h 1590675"/>
                <a:gd name="connsiteX363" fmla="*/ 4773454 w 5791200"/>
                <a:gd name="connsiteY363" fmla="*/ 1412283 h 1590675"/>
                <a:gd name="connsiteX364" fmla="*/ 4891564 w 5791200"/>
                <a:gd name="connsiteY364" fmla="*/ 1412283 h 1590675"/>
                <a:gd name="connsiteX365" fmla="*/ 4890611 w 5791200"/>
                <a:gd name="connsiteY365" fmla="*/ 1390376 h 1590675"/>
                <a:gd name="connsiteX366" fmla="*/ 4746784 w 5791200"/>
                <a:gd name="connsiteY366" fmla="*/ 1390376 h 1590675"/>
                <a:gd name="connsiteX367" fmla="*/ 4746784 w 5791200"/>
                <a:gd name="connsiteY367" fmla="*/ 1584686 h 1590675"/>
                <a:gd name="connsiteX368" fmla="*/ 4893469 w 5791200"/>
                <a:gd name="connsiteY368" fmla="*/ 1584686 h 1590675"/>
                <a:gd name="connsiteX369" fmla="*/ 4891564 w 5791200"/>
                <a:gd name="connsiteY369" fmla="*/ 1561826 h 1590675"/>
                <a:gd name="connsiteX370" fmla="*/ 4771549 w 5791200"/>
                <a:gd name="connsiteY370" fmla="*/ 1562778 h 1590675"/>
                <a:gd name="connsiteX371" fmla="*/ 209074 w 5791200"/>
                <a:gd name="connsiteY371" fmla="*/ 1390376 h 1590675"/>
                <a:gd name="connsiteX372" fmla="*/ 209074 w 5791200"/>
                <a:gd name="connsiteY372" fmla="*/ 1585638 h 1590675"/>
                <a:gd name="connsiteX373" fmla="*/ 354806 w 5791200"/>
                <a:gd name="connsiteY373" fmla="*/ 1585638 h 1590675"/>
                <a:gd name="connsiteX374" fmla="*/ 354806 w 5791200"/>
                <a:gd name="connsiteY374" fmla="*/ 1562778 h 1590675"/>
                <a:gd name="connsiteX375" fmla="*/ 235744 w 5791200"/>
                <a:gd name="connsiteY375" fmla="*/ 1562778 h 1590675"/>
                <a:gd name="connsiteX376" fmla="*/ 235744 w 5791200"/>
                <a:gd name="connsiteY376" fmla="*/ 1524678 h 1590675"/>
                <a:gd name="connsiteX377" fmla="*/ 262414 w 5791200"/>
                <a:gd name="connsiteY377" fmla="*/ 1498008 h 1590675"/>
                <a:gd name="connsiteX378" fmla="*/ 343376 w 5791200"/>
                <a:gd name="connsiteY378" fmla="*/ 1498008 h 1590675"/>
                <a:gd name="connsiteX379" fmla="*/ 325279 w 5791200"/>
                <a:gd name="connsiteY379" fmla="*/ 1472291 h 1590675"/>
                <a:gd name="connsiteX380" fmla="*/ 236696 w 5791200"/>
                <a:gd name="connsiteY380" fmla="*/ 1472291 h 1590675"/>
                <a:gd name="connsiteX381" fmla="*/ 236696 w 5791200"/>
                <a:gd name="connsiteY381" fmla="*/ 1412283 h 1590675"/>
                <a:gd name="connsiteX382" fmla="*/ 352901 w 5791200"/>
                <a:gd name="connsiteY382" fmla="*/ 1412283 h 1590675"/>
                <a:gd name="connsiteX383" fmla="*/ 352901 w 5791200"/>
                <a:gd name="connsiteY383" fmla="*/ 1390376 h 1590675"/>
                <a:gd name="connsiteX384" fmla="*/ 209074 w 5791200"/>
                <a:gd name="connsiteY384" fmla="*/ 1390376 h 1590675"/>
                <a:gd name="connsiteX385" fmla="*/ 579596 w 5791200"/>
                <a:gd name="connsiteY385" fmla="*/ 1390376 h 1590675"/>
                <a:gd name="connsiteX386" fmla="*/ 579596 w 5791200"/>
                <a:gd name="connsiteY386" fmla="*/ 1585638 h 1590675"/>
                <a:gd name="connsiteX387" fmla="*/ 725329 w 5791200"/>
                <a:gd name="connsiteY387" fmla="*/ 1585638 h 1590675"/>
                <a:gd name="connsiteX388" fmla="*/ 725329 w 5791200"/>
                <a:gd name="connsiteY388" fmla="*/ 1561826 h 1590675"/>
                <a:gd name="connsiteX389" fmla="*/ 605314 w 5791200"/>
                <a:gd name="connsiteY389" fmla="*/ 1561826 h 1590675"/>
                <a:gd name="connsiteX390" fmla="*/ 605314 w 5791200"/>
                <a:gd name="connsiteY390" fmla="*/ 1524678 h 1590675"/>
                <a:gd name="connsiteX391" fmla="*/ 631984 w 5791200"/>
                <a:gd name="connsiteY391" fmla="*/ 1498008 h 1590675"/>
                <a:gd name="connsiteX392" fmla="*/ 713899 w 5791200"/>
                <a:gd name="connsiteY392" fmla="*/ 1498008 h 1590675"/>
                <a:gd name="connsiteX393" fmla="*/ 694849 w 5791200"/>
                <a:gd name="connsiteY393" fmla="*/ 1473243 h 1590675"/>
                <a:gd name="connsiteX394" fmla="*/ 606266 w 5791200"/>
                <a:gd name="connsiteY394" fmla="*/ 1473243 h 1590675"/>
                <a:gd name="connsiteX395" fmla="*/ 606266 w 5791200"/>
                <a:gd name="connsiteY395" fmla="*/ 1413236 h 1590675"/>
                <a:gd name="connsiteX396" fmla="*/ 722471 w 5791200"/>
                <a:gd name="connsiteY396" fmla="*/ 1413236 h 1590675"/>
                <a:gd name="connsiteX397" fmla="*/ 722471 w 5791200"/>
                <a:gd name="connsiteY397" fmla="*/ 1391328 h 1590675"/>
                <a:gd name="connsiteX398" fmla="*/ 579596 w 5791200"/>
                <a:gd name="connsiteY398" fmla="*/ 1390376 h 1590675"/>
                <a:gd name="connsiteX399" fmla="*/ 162401 w 5791200"/>
                <a:gd name="connsiteY399" fmla="*/ 1586591 h 1590675"/>
                <a:gd name="connsiteX400" fmla="*/ 162401 w 5791200"/>
                <a:gd name="connsiteY400" fmla="*/ 1390376 h 1590675"/>
                <a:gd name="connsiteX401" fmla="*/ 136684 w 5791200"/>
                <a:gd name="connsiteY401" fmla="*/ 1390376 h 1590675"/>
                <a:gd name="connsiteX402" fmla="*/ 136684 w 5791200"/>
                <a:gd name="connsiteY402" fmla="*/ 1455146 h 1590675"/>
                <a:gd name="connsiteX403" fmla="*/ 128111 w 5791200"/>
                <a:gd name="connsiteY403" fmla="*/ 1469433 h 1590675"/>
                <a:gd name="connsiteX404" fmla="*/ 32861 w 5791200"/>
                <a:gd name="connsiteY404" fmla="*/ 1470386 h 1590675"/>
                <a:gd name="connsiteX405" fmla="*/ 32861 w 5791200"/>
                <a:gd name="connsiteY405" fmla="*/ 1390376 h 1590675"/>
                <a:gd name="connsiteX406" fmla="*/ 7144 w 5791200"/>
                <a:gd name="connsiteY406" fmla="*/ 1390376 h 1590675"/>
                <a:gd name="connsiteX407" fmla="*/ 7144 w 5791200"/>
                <a:gd name="connsiteY407" fmla="*/ 1585638 h 1590675"/>
                <a:gd name="connsiteX408" fmla="*/ 34766 w 5791200"/>
                <a:gd name="connsiteY408" fmla="*/ 1585638 h 1590675"/>
                <a:gd name="connsiteX409" fmla="*/ 34766 w 5791200"/>
                <a:gd name="connsiteY409" fmla="*/ 1497055 h 1590675"/>
                <a:gd name="connsiteX410" fmla="*/ 138589 w 5791200"/>
                <a:gd name="connsiteY410" fmla="*/ 1497055 h 1590675"/>
                <a:gd name="connsiteX411" fmla="*/ 138589 w 5791200"/>
                <a:gd name="connsiteY411" fmla="*/ 1585638 h 1590675"/>
                <a:gd name="connsiteX412" fmla="*/ 162401 w 5791200"/>
                <a:gd name="connsiteY412" fmla="*/ 1586591 h 1590675"/>
                <a:gd name="connsiteX413" fmla="*/ 3444716 w 5791200"/>
                <a:gd name="connsiteY413" fmla="*/ 1584686 h 1590675"/>
                <a:gd name="connsiteX414" fmla="*/ 3377089 w 5791200"/>
                <a:gd name="connsiteY414" fmla="*/ 1398948 h 1590675"/>
                <a:gd name="connsiteX415" fmla="*/ 3358039 w 5791200"/>
                <a:gd name="connsiteY415" fmla="*/ 1389423 h 1590675"/>
                <a:gd name="connsiteX416" fmla="*/ 3338989 w 5791200"/>
                <a:gd name="connsiteY416" fmla="*/ 1397996 h 1590675"/>
                <a:gd name="connsiteX417" fmla="*/ 3267552 w 5791200"/>
                <a:gd name="connsiteY417" fmla="*/ 1583733 h 1590675"/>
                <a:gd name="connsiteX418" fmla="*/ 3271361 w 5791200"/>
                <a:gd name="connsiteY418" fmla="*/ 1589448 h 1590675"/>
                <a:gd name="connsiteX419" fmla="*/ 3298032 w 5791200"/>
                <a:gd name="connsiteY419" fmla="*/ 1574208 h 1590675"/>
                <a:gd name="connsiteX420" fmla="*/ 3318034 w 5791200"/>
                <a:gd name="connsiteY420" fmla="*/ 1531346 h 1590675"/>
                <a:gd name="connsiteX421" fmla="*/ 3368516 w 5791200"/>
                <a:gd name="connsiteY421" fmla="*/ 1528488 h 1590675"/>
                <a:gd name="connsiteX422" fmla="*/ 3394234 w 5791200"/>
                <a:gd name="connsiteY422" fmla="*/ 1528488 h 1590675"/>
                <a:gd name="connsiteX423" fmla="*/ 3405664 w 5791200"/>
                <a:gd name="connsiteY423" fmla="*/ 1561826 h 1590675"/>
                <a:gd name="connsiteX424" fmla="*/ 3444716 w 5791200"/>
                <a:gd name="connsiteY424" fmla="*/ 1584686 h 1590675"/>
                <a:gd name="connsiteX425" fmla="*/ 4210527 w 5791200"/>
                <a:gd name="connsiteY425" fmla="*/ 1389423 h 1590675"/>
                <a:gd name="connsiteX426" fmla="*/ 4210527 w 5791200"/>
                <a:gd name="connsiteY426" fmla="*/ 1417046 h 1590675"/>
                <a:gd name="connsiteX427" fmla="*/ 4208622 w 5791200"/>
                <a:gd name="connsiteY427" fmla="*/ 1523726 h 1590675"/>
                <a:gd name="connsiteX428" fmla="*/ 4154329 w 5791200"/>
                <a:gd name="connsiteY428" fmla="*/ 1566588 h 1590675"/>
                <a:gd name="connsiteX429" fmla="*/ 4107657 w 5791200"/>
                <a:gd name="connsiteY429" fmla="*/ 1519916 h 1590675"/>
                <a:gd name="connsiteX430" fmla="*/ 4107657 w 5791200"/>
                <a:gd name="connsiteY430" fmla="*/ 1429428 h 1590675"/>
                <a:gd name="connsiteX431" fmla="*/ 4107657 w 5791200"/>
                <a:gd name="connsiteY431" fmla="*/ 1390376 h 1590675"/>
                <a:gd name="connsiteX432" fmla="*/ 4080034 w 5791200"/>
                <a:gd name="connsiteY432" fmla="*/ 1390376 h 1590675"/>
                <a:gd name="connsiteX433" fmla="*/ 4079082 w 5791200"/>
                <a:gd name="connsiteY433" fmla="*/ 1399901 h 1590675"/>
                <a:gd name="connsiteX434" fmla="*/ 4079082 w 5791200"/>
                <a:gd name="connsiteY434" fmla="*/ 1521821 h 1590675"/>
                <a:gd name="connsiteX435" fmla="*/ 4150519 w 5791200"/>
                <a:gd name="connsiteY435" fmla="*/ 1591353 h 1590675"/>
                <a:gd name="connsiteX436" fmla="*/ 4236244 w 5791200"/>
                <a:gd name="connsiteY436" fmla="*/ 1527536 h 1590675"/>
                <a:gd name="connsiteX437" fmla="*/ 4237197 w 5791200"/>
                <a:gd name="connsiteY437" fmla="*/ 1410378 h 1590675"/>
                <a:gd name="connsiteX438" fmla="*/ 4236244 w 5791200"/>
                <a:gd name="connsiteY438" fmla="*/ 1390376 h 1590675"/>
                <a:gd name="connsiteX439" fmla="*/ 4210527 w 5791200"/>
                <a:gd name="connsiteY439" fmla="*/ 1389423 h 1590675"/>
                <a:gd name="connsiteX440" fmla="*/ 4718209 w 5791200"/>
                <a:gd name="connsiteY440" fmla="*/ 1391328 h 1590675"/>
                <a:gd name="connsiteX441" fmla="*/ 4679157 w 5791200"/>
                <a:gd name="connsiteY441" fmla="*/ 1411330 h 1590675"/>
                <a:gd name="connsiteX442" fmla="*/ 4630579 w 5791200"/>
                <a:gd name="connsiteY442" fmla="*/ 1556111 h 1590675"/>
                <a:gd name="connsiteX443" fmla="*/ 4574382 w 5791200"/>
                <a:gd name="connsiteY443" fmla="*/ 1390376 h 1590675"/>
                <a:gd name="connsiteX444" fmla="*/ 4542949 w 5791200"/>
                <a:gd name="connsiteY444" fmla="*/ 1390376 h 1590675"/>
                <a:gd name="connsiteX445" fmla="*/ 4613434 w 5791200"/>
                <a:gd name="connsiteY445" fmla="*/ 1578971 h 1590675"/>
                <a:gd name="connsiteX446" fmla="*/ 4631532 w 5791200"/>
                <a:gd name="connsiteY446" fmla="*/ 1586591 h 1590675"/>
                <a:gd name="connsiteX447" fmla="*/ 4649629 w 5791200"/>
                <a:gd name="connsiteY447" fmla="*/ 1578971 h 1590675"/>
                <a:gd name="connsiteX448" fmla="*/ 4718209 w 5791200"/>
                <a:gd name="connsiteY448" fmla="*/ 1391328 h 1590675"/>
                <a:gd name="connsiteX449" fmla="*/ 5410677 w 5791200"/>
                <a:gd name="connsiteY449" fmla="*/ 566463 h 1590675"/>
                <a:gd name="connsiteX450" fmla="*/ 5410677 w 5791200"/>
                <a:gd name="connsiteY450" fmla="*/ 555986 h 1590675"/>
                <a:gd name="connsiteX451" fmla="*/ 5401152 w 5791200"/>
                <a:gd name="connsiteY451" fmla="*/ 490263 h 1590675"/>
                <a:gd name="connsiteX452" fmla="*/ 5379244 w 5791200"/>
                <a:gd name="connsiteY452" fmla="*/ 472165 h 1590675"/>
                <a:gd name="connsiteX453" fmla="*/ 5360194 w 5791200"/>
                <a:gd name="connsiteY453" fmla="*/ 491216 h 1590675"/>
                <a:gd name="connsiteX454" fmla="*/ 5352574 w 5791200"/>
                <a:gd name="connsiteY454" fmla="*/ 619803 h 1590675"/>
                <a:gd name="connsiteX455" fmla="*/ 5382102 w 5791200"/>
                <a:gd name="connsiteY455" fmla="*/ 639806 h 1590675"/>
                <a:gd name="connsiteX456" fmla="*/ 5408772 w 5791200"/>
                <a:gd name="connsiteY456" fmla="*/ 612183 h 1590675"/>
                <a:gd name="connsiteX457" fmla="*/ 5410677 w 5791200"/>
                <a:gd name="connsiteY457" fmla="*/ 566463 h 1590675"/>
                <a:gd name="connsiteX458" fmla="*/ 5546884 w 5791200"/>
                <a:gd name="connsiteY458" fmla="*/ 1391328 h 1590675"/>
                <a:gd name="connsiteX459" fmla="*/ 5580222 w 5791200"/>
                <a:gd name="connsiteY459" fmla="*/ 1442763 h 1590675"/>
                <a:gd name="connsiteX460" fmla="*/ 5621179 w 5791200"/>
                <a:gd name="connsiteY460" fmla="*/ 1575161 h 1590675"/>
                <a:gd name="connsiteX461" fmla="*/ 5623084 w 5791200"/>
                <a:gd name="connsiteY461" fmla="*/ 1584686 h 1590675"/>
                <a:gd name="connsiteX462" fmla="*/ 5649754 w 5791200"/>
                <a:gd name="connsiteY462" fmla="*/ 1584686 h 1590675"/>
                <a:gd name="connsiteX463" fmla="*/ 5649754 w 5791200"/>
                <a:gd name="connsiteY463" fmla="*/ 1540871 h 1590675"/>
                <a:gd name="connsiteX464" fmla="*/ 5668804 w 5791200"/>
                <a:gd name="connsiteY464" fmla="*/ 1476101 h 1590675"/>
                <a:gd name="connsiteX465" fmla="*/ 5723097 w 5791200"/>
                <a:gd name="connsiteY465" fmla="*/ 1390376 h 1590675"/>
                <a:gd name="connsiteX466" fmla="*/ 5680234 w 5791200"/>
                <a:gd name="connsiteY466" fmla="*/ 1408473 h 1590675"/>
                <a:gd name="connsiteX467" fmla="*/ 5635466 w 5791200"/>
                <a:gd name="connsiteY467" fmla="*/ 1481816 h 1590675"/>
                <a:gd name="connsiteX468" fmla="*/ 5592604 w 5791200"/>
                <a:gd name="connsiteY468" fmla="*/ 1410378 h 1590675"/>
                <a:gd name="connsiteX469" fmla="*/ 5546884 w 5791200"/>
                <a:gd name="connsiteY469" fmla="*/ 1391328 h 1590675"/>
                <a:gd name="connsiteX470" fmla="*/ 5445919 w 5791200"/>
                <a:gd name="connsiteY470" fmla="*/ 1412283 h 1590675"/>
                <a:gd name="connsiteX471" fmla="*/ 5445919 w 5791200"/>
                <a:gd name="connsiteY471" fmla="*/ 1585638 h 1590675"/>
                <a:gd name="connsiteX472" fmla="*/ 5474494 w 5791200"/>
                <a:gd name="connsiteY472" fmla="*/ 1585638 h 1590675"/>
                <a:gd name="connsiteX473" fmla="*/ 5474494 w 5791200"/>
                <a:gd name="connsiteY473" fmla="*/ 1411330 h 1590675"/>
                <a:gd name="connsiteX474" fmla="*/ 5539264 w 5791200"/>
                <a:gd name="connsiteY474" fmla="*/ 1411330 h 1590675"/>
                <a:gd name="connsiteX475" fmla="*/ 5539264 w 5791200"/>
                <a:gd name="connsiteY475" fmla="*/ 1390376 h 1590675"/>
                <a:gd name="connsiteX476" fmla="*/ 5378291 w 5791200"/>
                <a:gd name="connsiteY476" fmla="*/ 1390376 h 1590675"/>
                <a:gd name="connsiteX477" fmla="*/ 5380197 w 5791200"/>
                <a:gd name="connsiteY477" fmla="*/ 1412283 h 1590675"/>
                <a:gd name="connsiteX478" fmla="*/ 5445919 w 5791200"/>
                <a:gd name="connsiteY478" fmla="*/ 1412283 h 1590675"/>
                <a:gd name="connsiteX479" fmla="*/ 3493294 w 5791200"/>
                <a:gd name="connsiteY479" fmla="*/ 1562778 h 1590675"/>
                <a:gd name="connsiteX480" fmla="*/ 3493294 w 5791200"/>
                <a:gd name="connsiteY480" fmla="*/ 1390376 h 1590675"/>
                <a:gd name="connsiteX481" fmla="*/ 3467577 w 5791200"/>
                <a:gd name="connsiteY481" fmla="*/ 1390376 h 1590675"/>
                <a:gd name="connsiteX482" fmla="*/ 3467577 w 5791200"/>
                <a:gd name="connsiteY482" fmla="*/ 1586591 h 1590675"/>
                <a:gd name="connsiteX483" fmla="*/ 3593307 w 5791200"/>
                <a:gd name="connsiteY483" fmla="*/ 1586591 h 1590675"/>
                <a:gd name="connsiteX484" fmla="*/ 3593307 w 5791200"/>
                <a:gd name="connsiteY484" fmla="*/ 1563730 h 1590675"/>
                <a:gd name="connsiteX485" fmla="*/ 3493294 w 5791200"/>
                <a:gd name="connsiteY485" fmla="*/ 1562778 h 1590675"/>
                <a:gd name="connsiteX486" fmla="*/ 4607719 w 5791200"/>
                <a:gd name="connsiteY486" fmla="*/ 784586 h 1590675"/>
                <a:gd name="connsiteX487" fmla="*/ 4606766 w 5791200"/>
                <a:gd name="connsiteY487" fmla="*/ 787443 h 1590675"/>
                <a:gd name="connsiteX488" fmla="*/ 4592479 w 5791200"/>
                <a:gd name="connsiteY488" fmla="*/ 788396 h 1590675"/>
                <a:gd name="connsiteX489" fmla="*/ 4554379 w 5791200"/>
                <a:gd name="connsiteY489" fmla="*/ 817923 h 1590675"/>
                <a:gd name="connsiteX490" fmla="*/ 4586764 w 5791200"/>
                <a:gd name="connsiteY490" fmla="*/ 856975 h 1590675"/>
                <a:gd name="connsiteX491" fmla="*/ 4624864 w 5791200"/>
                <a:gd name="connsiteY491" fmla="*/ 866500 h 1590675"/>
                <a:gd name="connsiteX492" fmla="*/ 4665822 w 5791200"/>
                <a:gd name="connsiteY492" fmla="*/ 854118 h 1590675"/>
                <a:gd name="connsiteX493" fmla="*/ 4653439 w 5791200"/>
                <a:gd name="connsiteY493" fmla="*/ 800778 h 1590675"/>
                <a:gd name="connsiteX494" fmla="*/ 4607719 w 5791200"/>
                <a:gd name="connsiteY494" fmla="*/ 784586 h 1590675"/>
                <a:gd name="connsiteX495" fmla="*/ 2448402 w 5791200"/>
                <a:gd name="connsiteY495" fmla="*/ 505503 h 1590675"/>
                <a:gd name="connsiteX496" fmla="*/ 2430304 w 5791200"/>
                <a:gd name="connsiteY496" fmla="*/ 462640 h 1590675"/>
                <a:gd name="connsiteX497" fmla="*/ 2391252 w 5791200"/>
                <a:gd name="connsiteY497" fmla="*/ 448353 h 1590675"/>
                <a:gd name="connsiteX498" fmla="*/ 2367439 w 5791200"/>
                <a:gd name="connsiteY498" fmla="*/ 478833 h 1590675"/>
                <a:gd name="connsiteX499" fmla="*/ 2380774 w 5791200"/>
                <a:gd name="connsiteY499" fmla="*/ 538841 h 1590675"/>
                <a:gd name="connsiteX500" fmla="*/ 2411254 w 5791200"/>
                <a:gd name="connsiteY500" fmla="*/ 557891 h 1590675"/>
                <a:gd name="connsiteX501" fmla="*/ 2440782 w 5791200"/>
                <a:gd name="connsiteY501" fmla="*/ 535031 h 1590675"/>
                <a:gd name="connsiteX502" fmla="*/ 2448402 w 5791200"/>
                <a:gd name="connsiteY502" fmla="*/ 505503 h 1590675"/>
                <a:gd name="connsiteX503" fmla="*/ 5346859 w 5791200"/>
                <a:gd name="connsiteY503" fmla="*/ 1585638 h 1590675"/>
                <a:gd name="connsiteX504" fmla="*/ 5346859 w 5791200"/>
                <a:gd name="connsiteY504" fmla="*/ 1389423 h 1590675"/>
                <a:gd name="connsiteX505" fmla="*/ 5322094 w 5791200"/>
                <a:gd name="connsiteY505" fmla="*/ 1389423 h 1590675"/>
                <a:gd name="connsiteX506" fmla="*/ 5322094 w 5791200"/>
                <a:gd name="connsiteY506" fmla="*/ 1585638 h 1590675"/>
                <a:gd name="connsiteX507" fmla="*/ 5346859 w 5791200"/>
                <a:gd name="connsiteY507" fmla="*/ 1585638 h 1590675"/>
                <a:gd name="connsiteX508" fmla="*/ 792956 w 5791200"/>
                <a:gd name="connsiteY508" fmla="*/ 1586591 h 1590675"/>
                <a:gd name="connsiteX509" fmla="*/ 792956 w 5791200"/>
                <a:gd name="connsiteY509" fmla="*/ 1390376 h 1590675"/>
                <a:gd name="connsiteX510" fmla="*/ 768191 w 5791200"/>
                <a:gd name="connsiteY510" fmla="*/ 1390376 h 1590675"/>
                <a:gd name="connsiteX511" fmla="*/ 768191 w 5791200"/>
                <a:gd name="connsiteY511" fmla="*/ 1586591 h 1590675"/>
                <a:gd name="connsiteX512" fmla="*/ 792956 w 5791200"/>
                <a:gd name="connsiteY512" fmla="*/ 1586591 h 1590675"/>
                <a:gd name="connsiteX513" fmla="*/ 4509611 w 5791200"/>
                <a:gd name="connsiteY513" fmla="*/ 1585638 h 1590675"/>
                <a:gd name="connsiteX514" fmla="*/ 4509611 w 5791200"/>
                <a:gd name="connsiteY514" fmla="*/ 1389423 h 1590675"/>
                <a:gd name="connsiteX515" fmla="*/ 4484847 w 5791200"/>
                <a:gd name="connsiteY515" fmla="*/ 1389423 h 1590675"/>
                <a:gd name="connsiteX516" fmla="*/ 4484847 w 5791200"/>
                <a:gd name="connsiteY516" fmla="*/ 1585638 h 1590675"/>
                <a:gd name="connsiteX517" fmla="*/ 4509611 w 5791200"/>
                <a:gd name="connsiteY517" fmla="*/ 1585638 h 1590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Lst>
              <a:rect l="l" t="t" r="r" b="b"/>
              <a:pathLst>
                <a:path w="5791200" h="1590675">
                  <a:moveTo>
                    <a:pt x="3724752" y="443590"/>
                  </a:moveTo>
                  <a:cubicBezTo>
                    <a:pt x="3723799" y="441685"/>
                    <a:pt x="3722846" y="440733"/>
                    <a:pt x="3721894" y="438828"/>
                  </a:cubicBezTo>
                  <a:cubicBezTo>
                    <a:pt x="3751421" y="413110"/>
                    <a:pt x="3781902" y="389298"/>
                    <a:pt x="3811429" y="362628"/>
                  </a:cubicBezTo>
                  <a:cubicBezTo>
                    <a:pt x="3831432" y="344531"/>
                    <a:pt x="3850482" y="325481"/>
                    <a:pt x="3867627" y="304526"/>
                  </a:cubicBezTo>
                  <a:cubicBezTo>
                    <a:pt x="3880009" y="289285"/>
                    <a:pt x="3879057" y="270235"/>
                    <a:pt x="3866674" y="252138"/>
                  </a:cubicBezTo>
                  <a:cubicBezTo>
                    <a:pt x="3854291" y="234993"/>
                    <a:pt x="3836194" y="231183"/>
                    <a:pt x="3819049" y="237851"/>
                  </a:cubicBezTo>
                  <a:cubicBezTo>
                    <a:pt x="3796189" y="245470"/>
                    <a:pt x="3775234" y="257853"/>
                    <a:pt x="3753327" y="268331"/>
                  </a:cubicBezTo>
                  <a:cubicBezTo>
                    <a:pt x="3743802" y="273093"/>
                    <a:pt x="3734277" y="277856"/>
                    <a:pt x="3722846" y="282618"/>
                  </a:cubicBezTo>
                  <a:cubicBezTo>
                    <a:pt x="3721894" y="274998"/>
                    <a:pt x="3720941" y="271188"/>
                    <a:pt x="3720941" y="266426"/>
                  </a:cubicBezTo>
                  <a:cubicBezTo>
                    <a:pt x="3719989" y="240708"/>
                    <a:pt x="3719036" y="215943"/>
                    <a:pt x="3717132" y="190226"/>
                  </a:cubicBezTo>
                  <a:cubicBezTo>
                    <a:pt x="3716179" y="172128"/>
                    <a:pt x="3702844" y="159745"/>
                    <a:pt x="3686652" y="158793"/>
                  </a:cubicBezTo>
                  <a:cubicBezTo>
                    <a:pt x="3670459" y="157840"/>
                    <a:pt x="3662839" y="173081"/>
                    <a:pt x="3660934" y="188320"/>
                  </a:cubicBezTo>
                  <a:cubicBezTo>
                    <a:pt x="3659982" y="197845"/>
                    <a:pt x="3658077" y="207370"/>
                    <a:pt x="3659029" y="216895"/>
                  </a:cubicBezTo>
                  <a:cubicBezTo>
                    <a:pt x="3659982" y="252138"/>
                    <a:pt x="3647599" y="282618"/>
                    <a:pt x="3632359" y="313098"/>
                  </a:cubicBezTo>
                  <a:cubicBezTo>
                    <a:pt x="3629502" y="318813"/>
                    <a:pt x="3624739" y="322623"/>
                    <a:pt x="3620929" y="327385"/>
                  </a:cubicBezTo>
                  <a:cubicBezTo>
                    <a:pt x="3619024" y="326433"/>
                    <a:pt x="3617119" y="325481"/>
                    <a:pt x="3615214" y="325481"/>
                  </a:cubicBezTo>
                  <a:cubicBezTo>
                    <a:pt x="3616166" y="311193"/>
                    <a:pt x="3617119" y="296906"/>
                    <a:pt x="3619024" y="283571"/>
                  </a:cubicBezTo>
                  <a:cubicBezTo>
                    <a:pt x="3620929" y="260710"/>
                    <a:pt x="3624739" y="236898"/>
                    <a:pt x="3622834" y="214038"/>
                  </a:cubicBezTo>
                  <a:cubicBezTo>
                    <a:pt x="3621882" y="204513"/>
                    <a:pt x="3611404" y="191178"/>
                    <a:pt x="3602832" y="188320"/>
                  </a:cubicBezTo>
                  <a:cubicBezTo>
                    <a:pt x="3596164" y="186415"/>
                    <a:pt x="3581877" y="196893"/>
                    <a:pt x="3577114" y="205465"/>
                  </a:cubicBezTo>
                  <a:cubicBezTo>
                    <a:pt x="3569494" y="217848"/>
                    <a:pt x="3567589" y="232135"/>
                    <a:pt x="3562827" y="246423"/>
                  </a:cubicBezTo>
                  <a:cubicBezTo>
                    <a:pt x="3548539" y="292143"/>
                    <a:pt x="3535204" y="338815"/>
                    <a:pt x="3518059" y="382631"/>
                  </a:cubicBezTo>
                  <a:cubicBezTo>
                    <a:pt x="3513296" y="395013"/>
                    <a:pt x="3498057" y="407396"/>
                    <a:pt x="3485674" y="414063"/>
                  </a:cubicBezTo>
                  <a:cubicBezTo>
                    <a:pt x="3451384" y="429303"/>
                    <a:pt x="3415189" y="441685"/>
                    <a:pt x="3378994" y="455021"/>
                  </a:cubicBezTo>
                  <a:cubicBezTo>
                    <a:pt x="3349466" y="465498"/>
                    <a:pt x="3338036" y="479785"/>
                    <a:pt x="3344704" y="497883"/>
                  </a:cubicBezTo>
                  <a:cubicBezTo>
                    <a:pt x="3352324" y="516933"/>
                    <a:pt x="3368516" y="520743"/>
                    <a:pt x="3398996" y="508360"/>
                  </a:cubicBezTo>
                  <a:cubicBezTo>
                    <a:pt x="3433286" y="495025"/>
                    <a:pt x="3468529" y="481691"/>
                    <a:pt x="3504724" y="467403"/>
                  </a:cubicBezTo>
                  <a:cubicBezTo>
                    <a:pt x="3508534" y="506456"/>
                    <a:pt x="3510439" y="540746"/>
                    <a:pt x="3472339" y="562653"/>
                  </a:cubicBezTo>
                  <a:cubicBezTo>
                    <a:pt x="3459957" y="570273"/>
                    <a:pt x="3448527" y="579798"/>
                    <a:pt x="3437096" y="588371"/>
                  </a:cubicBezTo>
                  <a:cubicBezTo>
                    <a:pt x="3387566" y="627423"/>
                    <a:pt x="3337084" y="666475"/>
                    <a:pt x="3287554" y="707433"/>
                  </a:cubicBezTo>
                  <a:cubicBezTo>
                    <a:pt x="3276124" y="716958"/>
                    <a:pt x="3267552" y="730293"/>
                    <a:pt x="3259932" y="743628"/>
                  </a:cubicBezTo>
                  <a:cubicBezTo>
                    <a:pt x="3252311" y="757916"/>
                    <a:pt x="3260884" y="769346"/>
                    <a:pt x="3277077" y="766488"/>
                  </a:cubicBezTo>
                  <a:cubicBezTo>
                    <a:pt x="3289459" y="764583"/>
                    <a:pt x="3302794" y="758868"/>
                    <a:pt x="3312319" y="752200"/>
                  </a:cubicBezTo>
                  <a:cubicBezTo>
                    <a:pt x="3348514" y="725531"/>
                    <a:pt x="3384709" y="697908"/>
                    <a:pt x="3418999" y="669333"/>
                  </a:cubicBezTo>
                  <a:cubicBezTo>
                    <a:pt x="3445669" y="647425"/>
                    <a:pt x="3476149" y="633138"/>
                    <a:pt x="3509486" y="626471"/>
                  </a:cubicBezTo>
                  <a:cubicBezTo>
                    <a:pt x="3533299" y="621708"/>
                    <a:pt x="3557111" y="617898"/>
                    <a:pt x="3580924" y="615041"/>
                  </a:cubicBezTo>
                  <a:cubicBezTo>
                    <a:pt x="3587591" y="614088"/>
                    <a:pt x="3595211" y="616946"/>
                    <a:pt x="3601879" y="617898"/>
                  </a:cubicBezTo>
                  <a:cubicBezTo>
                    <a:pt x="3600927" y="625518"/>
                    <a:pt x="3600927" y="633138"/>
                    <a:pt x="3597116" y="639806"/>
                  </a:cubicBezTo>
                  <a:cubicBezTo>
                    <a:pt x="3594259" y="647425"/>
                    <a:pt x="3588544" y="654093"/>
                    <a:pt x="3582829" y="659808"/>
                  </a:cubicBezTo>
                  <a:cubicBezTo>
                    <a:pt x="3564732" y="681716"/>
                    <a:pt x="3544729" y="701718"/>
                    <a:pt x="3527584" y="724578"/>
                  </a:cubicBezTo>
                  <a:cubicBezTo>
                    <a:pt x="3517107" y="736961"/>
                    <a:pt x="3508534" y="752200"/>
                    <a:pt x="3501866" y="766488"/>
                  </a:cubicBezTo>
                  <a:cubicBezTo>
                    <a:pt x="3496152" y="778871"/>
                    <a:pt x="3499009" y="794111"/>
                    <a:pt x="3513296" y="796968"/>
                  </a:cubicBezTo>
                  <a:cubicBezTo>
                    <a:pt x="3527584" y="799825"/>
                    <a:pt x="3543777" y="796968"/>
                    <a:pt x="3558064" y="794111"/>
                  </a:cubicBezTo>
                  <a:cubicBezTo>
                    <a:pt x="3569494" y="792206"/>
                    <a:pt x="3580924" y="787443"/>
                    <a:pt x="3591402" y="783633"/>
                  </a:cubicBezTo>
                  <a:cubicBezTo>
                    <a:pt x="3586639" y="794111"/>
                    <a:pt x="3583782" y="806493"/>
                    <a:pt x="3576161" y="814113"/>
                  </a:cubicBezTo>
                  <a:cubicBezTo>
                    <a:pt x="3541871" y="850308"/>
                    <a:pt x="3517107" y="893171"/>
                    <a:pt x="3508534" y="941748"/>
                  </a:cubicBezTo>
                  <a:cubicBezTo>
                    <a:pt x="3503771" y="966513"/>
                    <a:pt x="3506629" y="994136"/>
                    <a:pt x="3513296" y="1018900"/>
                  </a:cubicBezTo>
                  <a:cubicBezTo>
                    <a:pt x="3521869" y="1051286"/>
                    <a:pt x="3544729" y="1058906"/>
                    <a:pt x="3576161" y="1047475"/>
                  </a:cubicBezTo>
                  <a:cubicBezTo>
                    <a:pt x="3581877" y="1045571"/>
                    <a:pt x="3588544" y="1045571"/>
                    <a:pt x="3601879" y="1044618"/>
                  </a:cubicBezTo>
                  <a:cubicBezTo>
                    <a:pt x="3594259" y="1062716"/>
                    <a:pt x="3588544" y="1075098"/>
                    <a:pt x="3582829" y="1087480"/>
                  </a:cubicBezTo>
                  <a:cubicBezTo>
                    <a:pt x="3574257" y="1103673"/>
                    <a:pt x="3562827" y="1119866"/>
                    <a:pt x="3558064" y="1137011"/>
                  </a:cubicBezTo>
                  <a:cubicBezTo>
                    <a:pt x="3547586" y="1171301"/>
                    <a:pt x="3551396" y="1205591"/>
                    <a:pt x="3579019" y="1232261"/>
                  </a:cubicBezTo>
                  <a:cubicBezTo>
                    <a:pt x="3597116" y="1249405"/>
                    <a:pt x="3618071" y="1251311"/>
                    <a:pt x="3637121" y="1235118"/>
                  </a:cubicBezTo>
                  <a:cubicBezTo>
                    <a:pt x="3647599" y="1226546"/>
                    <a:pt x="3657124" y="1215116"/>
                    <a:pt x="3661886" y="1202733"/>
                  </a:cubicBezTo>
                  <a:cubicBezTo>
                    <a:pt x="3672364" y="1175111"/>
                    <a:pt x="3679984" y="1146536"/>
                    <a:pt x="3688557" y="1117961"/>
                  </a:cubicBezTo>
                  <a:cubicBezTo>
                    <a:pt x="3690461" y="1111293"/>
                    <a:pt x="3697129" y="1099863"/>
                    <a:pt x="3699034" y="1099863"/>
                  </a:cubicBezTo>
                  <a:cubicBezTo>
                    <a:pt x="3708559" y="1101768"/>
                    <a:pt x="3719036" y="1105578"/>
                    <a:pt x="3724752" y="1112246"/>
                  </a:cubicBezTo>
                  <a:cubicBezTo>
                    <a:pt x="3732371" y="1120818"/>
                    <a:pt x="3733324" y="1134153"/>
                    <a:pt x="3739991" y="1143678"/>
                  </a:cubicBezTo>
                  <a:cubicBezTo>
                    <a:pt x="3744754" y="1150346"/>
                    <a:pt x="3754279" y="1157966"/>
                    <a:pt x="3760946" y="1157013"/>
                  </a:cubicBezTo>
                  <a:cubicBezTo>
                    <a:pt x="3767614" y="1157013"/>
                    <a:pt x="3778091" y="1148441"/>
                    <a:pt x="3779996" y="1141773"/>
                  </a:cubicBezTo>
                  <a:cubicBezTo>
                    <a:pt x="3789521" y="1109388"/>
                    <a:pt x="3791427" y="1068431"/>
                    <a:pt x="3756184" y="1045571"/>
                  </a:cubicBezTo>
                  <a:cubicBezTo>
                    <a:pt x="3739991" y="1035093"/>
                    <a:pt x="3721894" y="1027473"/>
                    <a:pt x="3703796" y="1023663"/>
                  </a:cubicBezTo>
                  <a:cubicBezTo>
                    <a:pt x="3686652" y="1019853"/>
                    <a:pt x="3676174" y="1012233"/>
                    <a:pt x="3673316" y="995088"/>
                  </a:cubicBezTo>
                  <a:cubicBezTo>
                    <a:pt x="3669507" y="969371"/>
                    <a:pt x="3667602" y="944606"/>
                    <a:pt x="3682841" y="921746"/>
                  </a:cubicBezTo>
                  <a:cubicBezTo>
                    <a:pt x="3725704" y="856023"/>
                    <a:pt x="3740944" y="784586"/>
                    <a:pt x="3732371" y="707433"/>
                  </a:cubicBezTo>
                  <a:cubicBezTo>
                    <a:pt x="3731419" y="696956"/>
                    <a:pt x="3736182" y="683621"/>
                    <a:pt x="3741896" y="674096"/>
                  </a:cubicBezTo>
                  <a:cubicBezTo>
                    <a:pt x="3757136" y="649331"/>
                    <a:pt x="3758089" y="634091"/>
                    <a:pt x="3739991" y="610278"/>
                  </a:cubicBezTo>
                  <a:cubicBezTo>
                    <a:pt x="3734277" y="602658"/>
                    <a:pt x="3727609" y="595991"/>
                    <a:pt x="3721894" y="588371"/>
                  </a:cubicBezTo>
                  <a:cubicBezTo>
                    <a:pt x="3723799" y="590275"/>
                    <a:pt x="3725704" y="591228"/>
                    <a:pt x="3727609" y="593133"/>
                  </a:cubicBezTo>
                  <a:cubicBezTo>
                    <a:pt x="3743802" y="574083"/>
                    <a:pt x="3761899" y="555033"/>
                    <a:pt x="3776186" y="535031"/>
                  </a:cubicBezTo>
                  <a:cubicBezTo>
                    <a:pt x="3790474" y="515028"/>
                    <a:pt x="3792379" y="491216"/>
                    <a:pt x="3781902" y="468356"/>
                  </a:cubicBezTo>
                  <a:cubicBezTo>
                    <a:pt x="3772377" y="448353"/>
                    <a:pt x="3754279" y="446448"/>
                    <a:pt x="3734277" y="447401"/>
                  </a:cubicBezTo>
                  <a:cubicBezTo>
                    <a:pt x="3732371" y="444543"/>
                    <a:pt x="3728561" y="443590"/>
                    <a:pt x="3724752" y="443590"/>
                  </a:cubicBezTo>
                  <a:close/>
                  <a:moveTo>
                    <a:pt x="2496979" y="425493"/>
                  </a:moveTo>
                  <a:cubicBezTo>
                    <a:pt x="2502694" y="448353"/>
                    <a:pt x="2508409" y="468356"/>
                    <a:pt x="2494121" y="487406"/>
                  </a:cubicBezTo>
                  <a:cubicBezTo>
                    <a:pt x="2467452" y="522648"/>
                    <a:pt x="2452211" y="562653"/>
                    <a:pt x="2439829" y="604563"/>
                  </a:cubicBezTo>
                  <a:cubicBezTo>
                    <a:pt x="2430304" y="635996"/>
                    <a:pt x="2436019" y="646473"/>
                    <a:pt x="2467452" y="655998"/>
                  </a:cubicBezTo>
                  <a:cubicBezTo>
                    <a:pt x="2488407" y="661713"/>
                    <a:pt x="2488407" y="667428"/>
                    <a:pt x="2475071" y="682668"/>
                  </a:cubicBezTo>
                  <a:cubicBezTo>
                    <a:pt x="2450307" y="711243"/>
                    <a:pt x="2423636" y="738866"/>
                    <a:pt x="2402682" y="770298"/>
                  </a:cubicBezTo>
                  <a:cubicBezTo>
                    <a:pt x="2337911" y="869358"/>
                    <a:pt x="2275999" y="970323"/>
                    <a:pt x="2213134" y="1071288"/>
                  </a:cubicBezTo>
                  <a:cubicBezTo>
                    <a:pt x="2208371" y="1078908"/>
                    <a:pt x="2204561" y="1088433"/>
                    <a:pt x="2205514" y="1096053"/>
                  </a:cubicBezTo>
                  <a:cubicBezTo>
                    <a:pt x="2206466" y="1104626"/>
                    <a:pt x="2211229" y="1116055"/>
                    <a:pt x="2217896" y="1119866"/>
                  </a:cubicBezTo>
                  <a:cubicBezTo>
                    <a:pt x="2224564" y="1123676"/>
                    <a:pt x="2237899" y="1120818"/>
                    <a:pt x="2243614" y="1116055"/>
                  </a:cubicBezTo>
                  <a:cubicBezTo>
                    <a:pt x="2254091" y="1107483"/>
                    <a:pt x="2263616" y="1097005"/>
                    <a:pt x="2270284" y="1084623"/>
                  </a:cubicBezTo>
                  <a:cubicBezTo>
                    <a:pt x="2330291" y="987468"/>
                    <a:pt x="2388394" y="888408"/>
                    <a:pt x="2463641" y="801731"/>
                  </a:cubicBezTo>
                  <a:cubicBezTo>
                    <a:pt x="2500789" y="758868"/>
                    <a:pt x="2547461" y="723625"/>
                    <a:pt x="2590324" y="686478"/>
                  </a:cubicBezTo>
                  <a:cubicBezTo>
                    <a:pt x="2594134" y="682668"/>
                    <a:pt x="2605564" y="682668"/>
                    <a:pt x="2610327" y="685525"/>
                  </a:cubicBezTo>
                  <a:cubicBezTo>
                    <a:pt x="2615089" y="689336"/>
                    <a:pt x="2616041" y="698861"/>
                    <a:pt x="2615089" y="704575"/>
                  </a:cubicBezTo>
                  <a:cubicBezTo>
                    <a:pt x="2612232" y="716958"/>
                    <a:pt x="2604611" y="727436"/>
                    <a:pt x="2602707" y="738866"/>
                  </a:cubicBezTo>
                  <a:cubicBezTo>
                    <a:pt x="2596039" y="768393"/>
                    <a:pt x="2578894" y="783633"/>
                    <a:pt x="2548414" y="787443"/>
                  </a:cubicBezTo>
                  <a:cubicBezTo>
                    <a:pt x="2533174" y="789348"/>
                    <a:pt x="2524602" y="797921"/>
                    <a:pt x="2521744" y="814113"/>
                  </a:cubicBezTo>
                  <a:cubicBezTo>
                    <a:pt x="2507457" y="904600"/>
                    <a:pt x="2492216" y="996041"/>
                    <a:pt x="2477929" y="1086528"/>
                  </a:cubicBezTo>
                  <a:cubicBezTo>
                    <a:pt x="2474119" y="1111293"/>
                    <a:pt x="2480786" y="1134153"/>
                    <a:pt x="2496979" y="1154155"/>
                  </a:cubicBezTo>
                  <a:cubicBezTo>
                    <a:pt x="2512219" y="1171301"/>
                    <a:pt x="2525554" y="1173205"/>
                    <a:pt x="2543652" y="1158918"/>
                  </a:cubicBezTo>
                  <a:cubicBezTo>
                    <a:pt x="2565559" y="1141773"/>
                    <a:pt x="2582704" y="1119866"/>
                    <a:pt x="2591277" y="1092243"/>
                  </a:cubicBezTo>
                  <a:cubicBezTo>
                    <a:pt x="2595086" y="1077956"/>
                    <a:pt x="2602707" y="1075098"/>
                    <a:pt x="2616041" y="1083671"/>
                  </a:cubicBezTo>
                  <a:cubicBezTo>
                    <a:pt x="2631282" y="1093196"/>
                    <a:pt x="2646521" y="1103673"/>
                    <a:pt x="2662714" y="1110341"/>
                  </a:cubicBezTo>
                  <a:cubicBezTo>
                    <a:pt x="2671286" y="1114151"/>
                    <a:pt x="2687479" y="1114151"/>
                    <a:pt x="2691289" y="1109388"/>
                  </a:cubicBezTo>
                  <a:cubicBezTo>
                    <a:pt x="2697004" y="1101768"/>
                    <a:pt x="2698909" y="1086528"/>
                    <a:pt x="2696052" y="1077003"/>
                  </a:cubicBezTo>
                  <a:cubicBezTo>
                    <a:pt x="2691289" y="1062716"/>
                    <a:pt x="2682716" y="1047475"/>
                    <a:pt x="2671286" y="1036998"/>
                  </a:cubicBezTo>
                  <a:cubicBezTo>
                    <a:pt x="2647474" y="1015091"/>
                    <a:pt x="2644616" y="992231"/>
                    <a:pt x="2656046" y="962703"/>
                  </a:cubicBezTo>
                  <a:cubicBezTo>
                    <a:pt x="2670334" y="925556"/>
                    <a:pt x="2679859" y="886503"/>
                    <a:pt x="2689384" y="848403"/>
                  </a:cubicBezTo>
                  <a:cubicBezTo>
                    <a:pt x="2694146" y="830306"/>
                    <a:pt x="2686527" y="815066"/>
                    <a:pt x="2670334" y="804588"/>
                  </a:cubicBezTo>
                  <a:cubicBezTo>
                    <a:pt x="2657952" y="796968"/>
                    <a:pt x="2645569" y="788396"/>
                    <a:pt x="2633186" y="779823"/>
                  </a:cubicBezTo>
                  <a:cubicBezTo>
                    <a:pt x="2634139" y="776966"/>
                    <a:pt x="2634139" y="774108"/>
                    <a:pt x="2635091" y="773156"/>
                  </a:cubicBezTo>
                  <a:cubicBezTo>
                    <a:pt x="2637949" y="769346"/>
                    <a:pt x="2641759" y="766488"/>
                    <a:pt x="2645569" y="762678"/>
                  </a:cubicBezTo>
                  <a:cubicBezTo>
                    <a:pt x="2689384" y="719816"/>
                    <a:pt x="2713196" y="667428"/>
                    <a:pt x="2727484" y="610278"/>
                  </a:cubicBezTo>
                  <a:cubicBezTo>
                    <a:pt x="2734152" y="584561"/>
                    <a:pt x="2719864" y="570273"/>
                    <a:pt x="2693194" y="573131"/>
                  </a:cubicBezTo>
                  <a:cubicBezTo>
                    <a:pt x="2682716" y="574083"/>
                    <a:pt x="2671286" y="577893"/>
                    <a:pt x="2661761" y="582656"/>
                  </a:cubicBezTo>
                  <a:cubicBezTo>
                    <a:pt x="2641759" y="592181"/>
                    <a:pt x="2622709" y="602658"/>
                    <a:pt x="2602707" y="613136"/>
                  </a:cubicBezTo>
                  <a:cubicBezTo>
                    <a:pt x="2597944" y="615993"/>
                    <a:pt x="2592229" y="616946"/>
                    <a:pt x="2585561" y="618850"/>
                  </a:cubicBezTo>
                  <a:cubicBezTo>
                    <a:pt x="2594134" y="593133"/>
                    <a:pt x="2602707" y="570273"/>
                    <a:pt x="2608421" y="547413"/>
                  </a:cubicBezTo>
                  <a:cubicBezTo>
                    <a:pt x="2613184" y="526458"/>
                    <a:pt x="2603659" y="516933"/>
                    <a:pt x="2582704" y="516933"/>
                  </a:cubicBezTo>
                  <a:cubicBezTo>
                    <a:pt x="2575084" y="516933"/>
                    <a:pt x="2568416" y="515981"/>
                    <a:pt x="2560796" y="515981"/>
                  </a:cubicBezTo>
                  <a:cubicBezTo>
                    <a:pt x="2559844" y="513123"/>
                    <a:pt x="2559844" y="511218"/>
                    <a:pt x="2558891" y="508360"/>
                  </a:cubicBezTo>
                  <a:cubicBezTo>
                    <a:pt x="2570321" y="503598"/>
                    <a:pt x="2581752" y="495978"/>
                    <a:pt x="2594134" y="494073"/>
                  </a:cubicBezTo>
                  <a:cubicBezTo>
                    <a:pt x="2615089" y="490263"/>
                    <a:pt x="2630329" y="481691"/>
                    <a:pt x="2641759" y="464546"/>
                  </a:cubicBezTo>
                  <a:cubicBezTo>
                    <a:pt x="2673191" y="415968"/>
                    <a:pt x="2705577" y="368343"/>
                    <a:pt x="2737009" y="318813"/>
                  </a:cubicBezTo>
                  <a:cubicBezTo>
                    <a:pt x="2749391" y="298810"/>
                    <a:pt x="2734152" y="263568"/>
                    <a:pt x="2709386" y="257853"/>
                  </a:cubicBezTo>
                  <a:cubicBezTo>
                    <a:pt x="2687479" y="252138"/>
                    <a:pt x="2664619" y="248328"/>
                    <a:pt x="2641759" y="247376"/>
                  </a:cubicBezTo>
                  <a:cubicBezTo>
                    <a:pt x="2626519" y="246423"/>
                    <a:pt x="2616041" y="244518"/>
                    <a:pt x="2607469" y="231183"/>
                  </a:cubicBezTo>
                  <a:cubicBezTo>
                    <a:pt x="2593182" y="208323"/>
                    <a:pt x="2567464" y="211181"/>
                    <a:pt x="2554129" y="234993"/>
                  </a:cubicBezTo>
                  <a:cubicBezTo>
                    <a:pt x="2550319" y="242613"/>
                    <a:pt x="2548414" y="252138"/>
                    <a:pt x="2544604" y="259758"/>
                  </a:cubicBezTo>
                  <a:cubicBezTo>
                    <a:pt x="2538889" y="271188"/>
                    <a:pt x="2533174" y="283571"/>
                    <a:pt x="2526507" y="294048"/>
                  </a:cubicBezTo>
                  <a:cubicBezTo>
                    <a:pt x="2523649" y="297858"/>
                    <a:pt x="2516982" y="300715"/>
                    <a:pt x="2513171" y="299763"/>
                  </a:cubicBezTo>
                  <a:cubicBezTo>
                    <a:pt x="2509361" y="298810"/>
                    <a:pt x="2505552" y="292143"/>
                    <a:pt x="2504599" y="288333"/>
                  </a:cubicBezTo>
                  <a:cubicBezTo>
                    <a:pt x="2502694" y="280713"/>
                    <a:pt x="2505552" y="271188"/>
                    <a:pt x="2502694" y="263568"/>
                  </a:cubicBezTo>
                  <a:cubicBezTo>
                    <a:pt x="2499836" y="255948"/>
                    <a:pt x="2495074" y="244518"/>
                    <a:pt x="2489359" y="243565"/>
                  </a:cubicBezTo>
                  <a:cubicBezTo>
                    <a:pt x="2480786" y="241660"/>
                    <a:pt x="2468404" y="244518"/>
                    <a:pt x="2461736" y="250233"/>
                  </a:cubicBezTo>
                  <a:cubicBezTo>
                    <a:pt x="2455069" y="255948"/>
                    <a:pt x="2449354" y="267378"/>
                    <a:pt x="2449354" y="274998"/>
                  </a:cubicBezTo>
                  <a:cubicBezTo>
                    <a:pt x="2451259" y="313098"/>
                    <a:pt x="2433161" y="343578"/>
                    <a:pt x="2417921" y="375963"/>
                  </a:cubicBezTo>
                  <a:cubicBezTo>
                    <a:pt x="2415064" y="382631"/>
                    <a:pt x="2410302" y="393108"/>
                    <a:pt x="2412207" y="396918"/>
                  </a:cubicBezTo>
                  <a:cubicBezTo>
                    <a:pt x="2425541" y="415968"/>
                    <a:pt x="2440782" y="435018"/>
                    <a:pt x="2457927" y="450258"/>
                  </a:cubicBezTo>
                  <a:cubicBezTo>
                    <a:pt x="2459832" y="452163"/>
                    <a:pt x="2479834" y="435971"/>
                    <a:pt x="2491264" y="428351"/>
                  </a:cubicBezTo>
                  <a:cubicBezTo>
                    <a:pt x="2490311" y="430256"/>
                    <a:pt x="2492216" y="429303"/>
                    <a:pt x="2496979" y="425493"/>
                  </a:cubicBezTo>
                  <a:close/>
                  <a:moveTo>
                    <a:pt x="5505927" y="393108"/>
                  </a:moveTo>
                  <a:cubicBezTo>
                    <a:pt x="5489734" y="360723"/>
                    <a:pt x="5475447" y="328338"/>
                    <a:pt x="5459254" y="295953"/>
                  </a:cubicBezTo>
                  <a:cubicBezTo>
                    <a:pt x="5451634" y="281665"/>
                    <a:pt x="5444014" y="266426"/>
                    <a:pt x="5433536" y="254043"/>
                  </a:cubicBezTo>
                  <a:cubicBezTo>
                    <a:pt x="5424011" y="242613"/>
                    <a:pt x="5412582" y="225468"/>
                    <a:pt x="5394484" y="238803"/>
                  </a:cubicBezTo>
                  <a:cubicBezTo>
                    <a:pt x="5376386" y="251185"/>
                    <a:pt x="5386864" y="268331"/>
                    <a:pt x="5394484" y="282618"/>
                  </a:cubicBezTo>
                  <a:cubicBezTo>
                    <a:pt x="5403057" y="298810"/>
                    <a:pt x="5412582" y="314051"/>
                    <a:pt x="5419249" y="330243"/>
                  </a:cubicBezTo>
                  <a:cubicBezTo>
                    <a:pt x="5439252" y="377868"/>
                    <a:pt x="5457349" y="425493"/>
                    <a:pt x="5476399" y="474071"/>
                  </a:cubicBezTo>
                  <a:cubicBezTo>
                    <a:pt x="5486877" y="500741"/>
                    <a:pt x="5488782" y="502646"/>
                    <a:pt x="5517357" y="497883"/>
                  </a:cubicBezTo>
                  <a:cubicBezTo>
                    <a:pt x="5530691" y="495978"/>
                    <a:pt x="5533549" y="500741"/>
                    <a:pt x="5533549" y="512171"/>
                  </a:cubicBezTo>
                  <a:cubicBezTo>
                    <a:pt x="5533549" y="534078"/>
                    <a:pt x="5526882" y="553128"/>
                    <a:pt x="5511641" y="568368"/>
                  </a:cubicBezTo>
                  <a:cubicBezTo>
                    <a:pt x="5452586" y="628375"/>
                    <a:pt x="5392579" y="687431"/>
                    <a:pt x="5332572" y="746486"/>
                  </a:cubicBezTo>
                  <a:cubicBezTo>
                    <a:pt x="5312569" y="766488"/>
                    <a:pt x="5292566" y="786491"/>
                    <a:pt x="5274469" y="807446"/>
                  </a:cubicBezTo>
                  <a:cubicBezTo>
                    <a:pt x="5263039" y="820781"/>
                    <a:pt x="5255419" y="837925"/>
                    <a:pt x="5267802" y="852213"/>
                  </a:cubicBezTo>
                  <a:cubicBezTo>
                    <a:pt x="5282089" y="867453"/>
                    <a:pt x="5300186" y="858881"/>
                    <a:pt x="5315427" y="852213"/>
                  </a:cubicBezTo>
                  <a:cubicBezTo>
                    <a:pt x="5318284" y="851261"/>
                    <a:pt x="5320189" y="849356"/>
                    <a:pt x="5322094" y="847450"/>
                  </a:cubicBezTo>
                  <a:cubicBezTo>
                    <a:pt x="5355432" y="816971"/>
                    <a:pt x="5388769" y="786491"/>
                    <a:pt x="5422107" y="755058"/>
                  </a:cubicBezTo>
                  <a:cubicBezTo>
                    <a:pt x="5445919" y="732198"/>
                    <a:pt x="5468779" y="707433"/>
                    <a:pt x="5494497" y="687431"/>
                  </a:cubicBezTo>
                  <a:cubicBezTo>
                    <a:pt x="5537359" y="655046"/>
                    <a:pt x="5577364" y="620756"/>
                    <a:pt x="5603082" y="573131"/>
                  </a:cubicBezTo>
                  <a:cubicBezTo>
                    <a:pt x="5606891" y="566463"/>
                    <a:pt x="5609749" y="559796"/>
                    <a:pt x="5614511" y="553128"/>
                  </a:cubicBezTo>
                  <a:cubicBezTo>
                    <a:pt x="5623084" y="541698"/>
                    <a:pt x="5630704" y="544556"/>
                    <a:pt x="5635466" y="555986"/>
                  </a:cubicBezTo>
                  <a:cubicBezTo>
                    <a:pt x="5638324" y="561700"/>
                    <a:pt x="5639277" y="570273"/>
                    <a:pt x="5636419" y="575988"/>
                  </a:cubicBezTo>
                  <a:cubicBezTo>
                    <a:pt x="5625941" y="605516"/>
                    <a:pt x="5616416" y="635996"/>
                    <a:pt x="5602129" y="663618"/>
                  </a:cubicBezTo>
                  <a:cubicBezTo>
                    <a:pt x="5571649" y="721721"/>
                    <a:pt x="5519261" y="761725"/>
                    <a:pt x="5477352" y="809350"/>
                  </a:cubicBezTo>
                  <a:cubicBezTo>
                    <a:pt x="5455444" y="834116"/>
                    <a:pt x="5454491" y="839831"/>
                    <a:pt x="5476399" y="864596"/>
                  </a:cubicBezTo>
                  <a:cubicBezTo>
                    <a:pt x="5482114" y="871263"/>
                    <a:pt x="5489734" y="876978"/>
                    <a:pt x="5495449" y="883646"/>
                  </a:cubicBezTo>
                  <a:cubicBezTo>
                    <a:pt x="5502116" y="893171"/>
                    <a:pt x="5511641" y="901743"/>
                    <a:pt x="5513547" y="913173"/>
                  </a:cubicBezTo>
                  <a:cubicBezTo>
                    <a:pt x="5521166" y="950321"/>
                    <a:pt x="5518309" y="986516"/>
                    <a:pt x="5498307" y="1020806"/>
                  </a:cubicBezTo>
                  <a:cubicBezTo>
                    <a:pt x="5478304" y="1055096"/>
                    <a:pt x="5460207" y="1091291"/>
                    <a:pt x="5443061" y="1127486"/>
                  </a:cubicBezTo>
                  <a:cubicBezTo>
                    <a:pt x="5431632" y="1150346"/>
                    <a:pt x="5442109" y="1174158"/>
                    <a:pt x="5464969" y="1183683"/>
                  </a:cubicBezTo>
                  <a:cubicBezTo>
                    <a:pt x="5521166" y="1207496"/>
                    <a:pt x="5575459" y="1194161"/>
                    <a:pt x="5613559" y="1147488"/>
                  </a:cubicBezTo>
                  <a:cubicBezTo>
                    <a:pt x="5639277" y="1115103"/>
                    <a:pt x="5647849" y="1047475"/>
                    <a:pt x="5624036" y="1017948"/>
                  </a:cubicBezTo>
                  <a:cubicBezTo>
                    <a:pt x="5606891" y="996041"/>
                    <a:pt x="5602129" y="980800"/>
                    <a:pt x="5623084" y="959846"/>
                  </a:cubicBezTo>
                  <a:cubicBezTo>
                    <a:pt x="5630704" y="952225"/>
                    <a:pt x="5630704" y="933175"/>
                    <a:pt x="5625941" y="921746"/>
                  </a:cubicBezTo>
                  <a:cubicBezTo>
                    <a:pt x="5624036" y="915078"/>
                    <a:pt x="5605939" y="912221"/>
                    <a:pt x="5595461" y="911268"/>
                  </a:cubicBezTo>
                  <a:cubicBezTo>
                    <a:pt x="5573554" y="910316"/>
                    <a:pt x="5569744" y="906506"/>
                    <a:pt x="5565934" y="884598"/>
                  </a:cubicBezTo>
                  <a:cubicBezTo>
                    <a:pt x="5563077" y="868406"/>
                    <a:pt x="5557361" y="851261"/>
                    <a:pt x="5547836" y="837925"/>
                  </a:cubicBezTo>
                  <a:cubicBezTo>
                    <a:pt x="5537359" y="822686"/>
                    <a:pt x="5536407" y="813161"/>
                    <a:pt x="5549741" y="800778"/>
                  </a:cubicBezTo>
                  <a:cubicBezTo>
                    <a:pt x="5583079" y="769346"/>
                    <a:pt x="5615464" y="736961"/>
                    <a:pt x="5648802" y="706481"/>
                  </a:cubicBezTo>
                  <a:cubicBezTo>
                    <a:pt x="5675472" y="681716"/>
                    <a:pt x="5690711" y="651236"/>
                    <a:pt x="5702141" y="616946"/>
                  </a:cubicBezTo>
                  <a:cubicBezTo>
                    <a:pt x="5709761" y="593133"/>
                    <a:pt x="5716429" y="569321"/>
                    <a:pt x="5728811" y="548366"/>
                  </a:cubicBezTo>
                  <a:cubicBezTo>
                    <a:pt x="5748814" y="515028"/>
                    <a:pt x="5746909" y="482643"/>
                    <a:pt x="5728811" y="450258"/>
                  </a:cubicBezTo>
                  <a:cubicBezTo>
                    <a:pt x="5718334" y="431208"/>
                    <a:pt x="5718334" y="415968"/>
                    <a:pt x="5726907" y="397871"/>
                  </a:cubicBezTo>
                  <a:cubicBezTo>
                    <a:pt x="5741194" y="368343"/>
                    <a:pt x="5757386" y="340721"/>
                    <a:pt x="5767864" y="310240"/>
                  </a:cubicBezTo>
                  <a:cubicBezTo>
                    <a:pt x="5777389" y="284523"/>
                    <a:pt x="5782152" y="257853"/>
                    <a:pt x="5786914" y="231183"/>
                  </a:cubicBezTo>
                  <a:cubicBezTo>
                    <a:pt x="5787866" y="222610"/>
                    <a:pt x="5782152" y="211181"/>
                    <a:pt x="5775484" y="204513"/>
                  </a:cubicBezTo>
                  <a:cubicBezTo>
                    <a:pt x="5754529" y="181653"/>
                    <a:pt x="5719286" y="177843"/>
                    <a:pt x="5686902" y="194035"/>
                  </a:cubicBezTo>
                  <a:cubicBezTo>
                    <a:pt x="5660232" y="207370"/>
                    <a:pt x="5634514" y="209276"/>
                    <a:pt x="5608797" y="191178"/>
                  </a:cubicBezTo>
                  <a:cubicBezTo>
                    <a:pt x="5599272" y="185463"/>
                    <a:pt x="5588794" y="180701"/>
                    <a:pt x="5579269" y="175938"/>
                  </a:cubicBezTo>
                  <a:cubicBezTo>
                    <a:pt x="5566886" y="170223"/>
                    <a:pt x="5556409" y="171176"/>
                    <a:pt x="5545932" y="182606"/>
                  </a:cubicBezTo>
                  <a:cubicBezTo>
                    <a:pt x="5538311" y="192131"/>
                    <a:pt x="5527834" y="200703"/>
                    <a:pt x="5517357" y="206418"/>
                  </a:cubicBezTo>
                  <a:cubicBezTo>
                    <a:pt x="5502116" y="214990"/>
                    <a:pt x="5501164" y="226420"/>
                    <a:pt x="5507832" y="239756"/>
                  </a:cubicBezTo>
                  <a:cubicBezTo>
                    <a:pt x="5515452" y="254995"/>
                    <a:pt x="5526882" y="264521"/>
                    <a:pt x="5544979" y="265473"/>
                  </a:cubicBezTo>
                  <a:cubicBezTo>
                    <a:pt x="5557361" y="265473"/>
                    <a:pt x="5570697" y="266426"/>
                    <a:pt x="5581174" y="267378"/>
                  </a:cubicBezTo>
                  <a:cubicBezTo>
                    <a:pt x="5558314" y="310240"/>
                    <a:pt x="5532597" y="351198"/>
                    <a:pt x="5505927" y="393108"/>
                  </a:cubicBezTo>
                  <a:close/>
                  <a:moveTo>
                    <a:pt x="105251" y="796968"/>
                  </a:moveTo>
                  <a:cubicBezTo>
                    <a:pt x="104299" y="775061"/>
                    <a:pt x="102394" y="757916"/>
                    <a:pt x="102394" y="740771"/>
                  </a:cubicBezTo>
                  <a:cubicBezTo>
                    <a:pt x="101441" y="683621"/>
                    <a:pt x="99536" y="627423"/>
                    <a:pt x="100489" y="570273"/>
                  </a:cubicBezTo>
                  <a:cubicBezTo>
                    <a:pt x="101441" y="532173"/>
                    <a:pt x="110966" y="495978"/>
                    <a:pt x="128111" y="461688"/>
                  </a:cubicBezTo>
                  <a:cubicBezTo>
                    <a:pt x="160496" y="395013"/>
                    <a:pt x="185261" y="325481"/>
                    <a:pt x="178594" y="249281"/>
                  </a:cubicBezTo>
                  <a:cubicBezTo>
                    <a:pt x="174784" y="204513"/>
                    <a:pt x="169069" y="159745"/>
                    <a:pt x="133826" y="126408"/>
                  </a:cubicBezTo>
                  <a:cubicBezTo>
                    <a:pt x="118586" y="112120"/>
                    <a:pt x="100489" y="97833"/>
                    <a:pt x="78581" y="107358"/>
                  </a:cubicBezTo>
                  <a:cubicBezTo>
                    <a:pt x="55721" y="116883"/>
                    <a:pt x="53816" y="138790"/>
                    <a:pt x="52864" y="159745"/>
                  </a:cubicBezTo>
                  <a:cubicBezTo>
                    <a:pt x="52864" y="166413"/>
                    <a:pt x="51911" y="174033"/>
                    <a:pt x="53816" y="180701"/>
                  </a:cubicBezTo>
                  <a:cubicBezTo>
                    <a:pt x="60484" y="211181"/>
                    <a:pt x="69056" y="240708"/>
                    <a:pt x="74771" y="270235"/>
                  </a:cubicBezTo>
                  <a:cubicBezTo>
                    <a:pt x="90011" y="351198"/>
                    <a:pt x="74771" y="430256"/>
                    <a:pt x="49054" y="507408"/>
                  </a:cubicBezTo>
                  <a:cubicBezTo>
                    <a:pt x="45244" y="517885"/>
                    <a:pt x="42386" y="528363"/>
                    <a:pt x="41434" y="538841"/>
                  </a:cubicBezTo>
                  <a:cubicBezTo>
                    <a:pt x="37624" y="583608"/>
                    <a:pt x="34766" y="629328"/>
                    <a:pt x="30956" y="674096"/>
                  </a:cubicBezTo>
                  <a:cubicBezTo>
                    <a:pt x="24289" y="756011"/>
                    <a:pt x="17621" y="836973"/>
                    <a:pt x="10001" y="918888"/>
                  </a:cubicBezTo>
                  <a:cubicBezTo>
                    <a:pt x="5239" y="965561"/>
                    <a:pt x="30956" y="998898"/>
                    <a:pt x="61436" y="1028425"/>
                  </a:cubicBezTo>
                  <a:cubicBezTo>
                    <a:pt x="76676" y="1043666"/>
                    <a:pt x="93821" y="1041761"/>
                    <a:pt x="106204" y="1023663"/>
                  </a:cubicBezTo>
                  <a:cubicBezTo>
                    <a:pt x="115729" y="1010328"/>
                    <a:pt x="122396" y="995088"/>
                    <a:pt x="128111" y="979848"/>
                  </a:cubicBezTo>
                  <a:cubicBezTo>
                    <a:pt x="145256" y="934128"/>
                    <a:pt x="157639" y="886503"/>
                    <a:pt x="177641" y="842688"/>
                  </a:cubicBezTo>
                  <a:cubicBezTo>
                    <a:pt x="270986" y="642663"/>
                    <a:pt x="402431" y="469308"/>
                    <a:pt x="564356" y="317860"/>
                  </a:cubicBezTo>
                  <a:cubicBezTo>
                    <a:pt x="628174" y="258806"/>
                    <a:pt x="692944" y="200703"/>
                    <a:pt x="754856" y="139743"/>
                  </a:cubicBezTo>
                  <a:cubicBezTo>
                    <a:pt x="779621" y="115930"/>
                    <a:pt x="800576" y="88308"/>
                    <a:pt x="818674" y="58780"/>
                  </a:cubicBezTo>
                  <a:cubicBezTo>
                    <a:pt x="837724" y="27348"/>
                    <a:pt x="827246" y="10203"/>
                    <a:pt x="789146" y="7345"/>
                  </a:cubicBezTo>
                  <a:cubicBezTo>
                    <a:pt x="750094" y="5440"/>
                    <a:pt x="717709" y="16870"/>
                    <a:pt x="690086" y="48303"/>
                  </a:cubicBezTo>
                  <a:cubicBezTo>
                    <a:pt x="509111" y="254995"/>
                    <a:pt x="328136" y="461688"/>
                    <a:pt x="175736" y="691241"/>
                  </a:cubicBezTo>
                  <a:cubicBezTo>
                    <a:pt x="158591" y="717911"/>
                    <a:pt x="141446" y="744581"/>
                    <a:pt x="123349" y="771250"/>
                  </a:cubicBezTo>
                  <a:cubicBezTo>
                    <a:pt x="120491" y="779823"/>
                    <a:pt x="113824" y="786491"/>
                    <a:pt x="105251" y="796968"/>
                  </a:cubicBezTo>
                  <a:close/>
                  <a:moveTo>
                    <a:pt x="740569" y="802683"/>
                  </a:moveTo>
                  <a:cubicBezTo>
                    <a:pt x="733901" y="707433"/>
                    <a:pt x="729139" y="641711"/>
                    <a:pt x="723424" y="576941"/>
                  </a:cubicBezTo>
                  <a:cubicBezTo>
                    <a:pt x="718661" y="515981"/>
                    <a:pt x="691991" y="467403"/>
                    <a:pt x="635794" y="438828"/>
                  </a:cubicBezTo>
                  <a:cubicBezTo>
                    <a:pt x="612934" y="427398"/>
                    <a:pt x="591026" y="417873"/>
                    <a:pt x="576739" y="394060"/>
                  </a:cubicBezTo>
                  <a:cubicBezTo>
                    <a:pt x="565309" y="375010"/>
                    <a:pt x="544354" y="378821"/>
                    <a:pt x="534829" y="399776"/>
                  </a:cubicBezTo>
                  <a:cubicBezTo>
                    <a:pt x="530066" y="411206"/>
                    <a:pt x="529114" y="423588"/>
                    <a:pt x="525304" y="435018"/>
                  </a:cubicBezTo>
                  <a:cubicBezTo>
                    <a:pt x="522446" y="443590"/>
                    <a:pt x="518636" y="453115"/>
                    <a:pt x="512921" y="458831"/>
                  </a:cubicBezTo>
                  <a:cubicBezTo>
                    <a:pt x="488156" y="481691"/>
                    <a:pt x="460534" y="501693"/>
                    <a:pt x="437674" y="526458"/>
                  </a:cubicBezTo>
                  <a:cubicBezTo>
                    <a:pt x="389096" y="577893"/>
                    <a:pt x="341471" y="631233"/>
                    <a:pt x="295751" y="685525"/>
                  </a:cubicBezTo>
                  <a:cubicBezTo>
                    <a:pt x="276701" y="708386"/>
                    <a:pt x="262414" y="736008"/>
                    <a:pt x="249079" y="763631"/>
                  </a:cubicBezTo>
                  <a:cubicBezTo>
                    <a:pt x="232886" y="798873"/>
                    <a:pt x="242411" y="822686"/>
                    <a:pt x="276701" y="840783"/>
                  </a:cubicBezTo>
                  <a:cubicBezTo>
                    <a:pt x="300514" y="854118"/>
                    <a:pt x="323374" y="867453"/>
                    <a:pt x="348139" y="878883"/>
                  </a:cubicBezTo>
                  <a:cubicBezTo>
                    <a:pt x="367189" y="887456"/>
                    <a:pt x="386239" y="896981"/>
                    <a:pt x="406241" y="898886"/>
                  </a:cubicBezTo>
                  <a:cubicBezTo>
                    <a:pt x="496729" y="908411"/>
                    <a:pt x="530066" y="881741"/>
                    <a:pt x="549116" y="814113"/>
                  </a:cubicBezTo>
                  <a:cubicBezTo>
                    <a:pt x="557689" y="783633"/>
                    <a:pt x="562451" y="751248"/>
                    <a:pt x="565309" y="718863"/>
                  </a:cubicBezTo>
                  <a:cubicBezTo>
                    <a:pt x="569119" y="662666"/>
                    <a:pt x="569119" y="606468"/>
                    <a:pt x="571976" y="550271"/>
                  </a:cubicBezTo>
                  <a:cubicBezTo>
                    <a:pt x="572929" y="535031"/>
                    <a:pt x="574834" y="517885"/>
                    <a:pt x="592931" y="514075"/>
                  </a:cubicBezTo>
                  <a:cubicBezTo>
                    <a:pt x="611981" y="509313"/>
                    <a:pt x="623411" y="522648"/>
                    <a:pt x="629126" y="537888"/>
                  </a:cubicBezTo>
                  <a:cubicBezTo>
                    <a:pt x="637699" y="559796"/>
                    <a:pt x="645319" y="581703"/>
                    <a:pt x="649129" y="604563"/>
                  </a:cubicBezTo>
                  <a:cubicBezTo>
                    <a:pt x="671036" y="730293"/>
                    <a:pt x="672941" y="856975"/>
                    <a:pt x="652939" y="982706"/>
                  </a:cubicBezTo>
                  <a:cubicBezTo>
                    <a:pt x="638651" y="1073193"/>
                    <a:pt x="591026" y="1143678"/>
                    <a:pt x="505301" y="1184636"/>
                  </a:cubicBezTo>
                  <a:cubicBezTo>
                    <a:pt x="490061" y="1191303"/>
                    <a:pt x="472916" y="1193208"/>
                    <a:pt x="457676" y="1198923"/>
                  </a:cubicBezTo>
                  <a:cubicBezTo>
                    <a:pt x="434816" y="1206543"/>
                    <a:pt x="431959" y="1219878"/>
                    <a:pt x="447199" y="1237976"/>
                  </a:cubicBezTo>
                  <a:cubicBezTo>
                    <a:pt x="464344" y="1258930"/>
                    <a:pt x="499586" y="1268455"/>
                    <a:pt x="527209" y="1258930"/>
                  </a:cubicBezTo>
                  <a:cubicBezTo>
                    <a:pt x="571976" y="1242738"/>
                    <a:pt x="611981" y="1218926"/>
                    <a:pt x="648176" y="1187493"/>
                  </a:cubicBezTo>
                  <a:cubicBezTo>
                    <a:pt x="686276" y="1155108"/>
                    <a:pt x="711994" y="1115103"/>
                    <a:pt x="716756" y="1064621"/>
                  </a:cubicBezTo>
                  <a:cubicBezTo>
                    <a:pt x="726281" y="966513"/>
                    <a:pt x="734854" y="869358"/>
                    <a:pt x="740569" y="802683"/>
                  </a:cubicBezTo>
                  <a:close/>
                  <a:moveTo>
                    <a:pt x="1329214" y="872216"/>
                  </a:moveTo>
                  <a:cubicBezTo>
                    <a:pt x="1333976" y="842688"/>
                    <a:pt x="1338739" y="816971"/>
                    <a:pt x="1340644" y="791253"/>
                  </a:cubicBezTo>
                  <a:cubicBezTo>
                    <a:pt x="1343501" y="757916"/>
                    <a:pt x="1325404" y="736008"/>
                    <a:pt x="1295876" y="724578"/>
                  </a:cubicBezTo>
                  <a:cubicBezTo>
                    <a:pt x="1284446" y="719816"/>
                    <a:pt x="1272064" y="709338"/>
                    <a:pt x="1259681" y="722673"/>
                  </a:cubicBezTo>
                  <a:cubicBezTo>
                    <a:pt x="1246346" y="736961"/>
                    <a:pt x="1237774" y="753153"/>
                    <a:pt x="1245394" y="773156"/>
                  </a:cubicBezTo>
                  <a:cubicBezTo>
                    <a:pt x="1247299" y="778871"/>
                    <a:pt x="1251109" y="784586"/>
                    <a:pt x="1254919" y="789348"/>
                  </a:cubicBezTo>
                  <a:cubicBezTo>
                    <a:pt x="1270159" y="809350"/>
                    <a:pt x="1274921" y="833163"/>
                    <a:pt x="1273969" y="857928"/>
                  </a:cubicBezTo>
                  <a:cubicBezTo>
                    <a:pt x="1273016" y="877931"/>
                    <a:pt x="1271111" y="897933"/>
                    <a:pt x="1268254" y="916983"/>
                  </a:cubicBezTo>
                  <a:cubicBezTo>
                    <a:pt x="1266349" y="933175"/>
                    <a:pt x="1266349" y="949368"/>
                    <a:pt x="1281589" y="959846"/>
                  </a:cubicBezTo>
                  <a:cubicBezTo>
                    <a:pt x="1297781" y="970323"/>
                    <a:pt x="1314926" y="967466"/>
                    <a:pt x="1330166" y="956036"/>
                  </a:cubicBezTo>
                  <a:cubicBezTo>
                    <a:pt x="1351121" y="939843"/>
                    <a:pt x="1371124" y="923650"/>
                    <a:pt x="1392079" y="907458"/>
                  </a:cubicBezTo>
                  <a:cubicBezTo>
                    <a:pt x="1412081" y="891266"/>
                    <a:pt x="1417796" y="892218"/>
                    <a:pt x="1428274" y="915078"/>
                  </a:cubicBezTo>
                  <a:cubicBezTo>
                    <a:pt x="1430179" y="919841"/>
                    <a:pt x="1432084" y="926508"/>
                    <a:pt x="1435894" y="929366"/>
                  </a:cubicBezTo>
                  <a:cubicBezTo>
                    <a:pt x="1444466" y="936033"/>
                    <a:pt x="1454944" y="945558"/>
                    <a:pt x="1464469" y="944606"/>
                  </a:cubicBezTo>
                  <a:cubicBezTo>
                    <a:pt x="1472089" y="944606"/>
                    <a:pt x="1482566" y="932223"/>
                    <a:pt x="1486376" y="923650"/>
                  </a:cubicBezTo>
                  <a:cubicBezTo>
                    <a:pt x="1492091" y="908411"/>
                    <a:pt x="1493996" y="891266"/>
                    <a:pt x="1494949" y="875073"/>
                  </a:cubicBezTo>
                  <a:cubicBezTo>
                    <a:pt x="1497806" y="823638"/>
                    <a:pt x="1513999" y="801731"/>
                    <a:pt x="1562576" y="786491"/>
                  </a:cubicBezTo>
                  <a:cubicBezTo>
                    <a:pt x="1574959" y="782681"/>
                    <a:pt x="1581626" y="782681"/>
                    <a:pt x="1581626" y="798873"/>
                  </a:cubicBezTo>
                  <a:cubicBezTo>
                    <a:pt x="1581626" y="844593"/>
                    <a:pt x="1607344" y="868406"/>
                    <a:pt x="1652111" y="857928"/>
                  </a:cubicBezTo>
                  <a:cubicBezTo>
                    <a:pt x="1687354" y="850308"/>
                    <a:pt x="1720691" y="834116"/>
                    <a:pt x="1754029" y="817923"/>
                  </a:cubicBezTo>
                  <a:cubicBezTo>
                    <a:pt x="1764506" y="812208"/>
                    <a:pt x="1774031" y="797921"/>
                    <a:pt x="1778794" y="786491"/>
                  </a:cubicBezTo>
                  <a:cubicBezTo>
                    <a:pt x="1790224" y="757916"/>
                    <a:pt x="1773079" y="734103"/>
                    <a:pt x="1741646" y="736008"/>
                  </a:cubicBezTo>
                  <a:cubicBezTo>
                    <a:pt x="1726406" y="736961"/>
                    <a:pt x="1711166" y="743628"/>
                    <a:pt x="1694974" y="745533"/>
                  </a:cubicBezTo>
                  <a:cubicBezTo>
                    <a:pt x="1684496" y="746486"/>
                    <a:pt x="1674019" y="744581"/>
                    <a:pt x="1664494" y="743628"/>
                  </a:cubicBezTo>
                  <a:cubicBezTo>
                    <a:pt x="1665446" y="732198"/>
                    <a:pt x="1665446" y="720768"/>
                    <a:pt x="1668304" y="710291"/>
                  </a:cubicBezTo>
                  <a:cubicBezTo>
                    <a:pt x="1670209" y="704575"/>
                    <a:pt x="1676876" y="699813"/>
                    <a:pt x="1681639" y="695050"/>
                  </a:cubicBezTo>
                  <a:cubicBezTo>
                    <a:pt x="1721644" y="664571"/>
                    <a:pt x="1761649" y="634091"/>
                    <a:pt x="1801654" y="602658"/>
                  </a:cubicBezTo>
                  <a:cubicBezTo>
                    <a:pt x="1834039" y="576941"/>
                    <a:pt x="1835944" y="567416"/>
                    <a:pt x="1819751" y="529316"/>
                  </a:cubicBezTo>
                  <a:cubicBezTo>
                    <a:pt x="1800701" y="482643"/>
                    <a:pt x="1782604" y="435971"/>
                    <a:pt x="1764506" y="389298"/>
                  </a:cubicBezTo>
                  <a:cubicBezTo>
                    <a:pt x="1756886" y="370248"/>
                    <a:pt x="1744504" y="364533"/>
                    <a:pt x="1724501" y="371201"/>
                  </a:cubicBezTo>
                  <a:cubicBezTo>
                    <a:pt x="1699736" y="379773"/>
                    <a:pt x="1691164" y="401681"/>
                    <a:pt x="1683544" y="422635"/>
                  </a:cubicBezTo>
                  <a:cubicBezTo>
                    <a:pt x="1655921" y="500741"/>
                    <a:pt x="1627346" y="577893"/>
                    <a:pt x="1604486" y="656950"/>
                  </a:cubicBezTo>
                  <a:cubicBezTo>
                    <a:pt x="1591151" y="699813"/>
                    <a:pt x="1560671" y="721721"/>
                    <a:pt x="1525429" y="740771"/>
                  </a:cubicBezTo>
                  <a:cubicBezTo>
                    <a:pt x="1514951" y="746486"/>
                    <a:pt x="1509236" y="741723"/>
                    <a:pt x="1509236" y="731246"/>
                  </a:cubicBezTo>
                  <a:cubicBezTo>
                    <a:pt x="1507331" y="653141"/>
                    <a:pt x="1479709" y="580750"/>
                    <a:pt x="1454944" y="508360"/>
                  </a:cubicBezTo>
                  <a:cubicBezTo>
                    <a:pt x="1451134" y="496931"/>
                    <a:pt x="1438751" y="488358"/>
                    <a:pt x="1430179" y="478833"/>
                  </a:cubicBezTo>
                  <a:cubicBezTo>
                    <a:pt x="1421606" y="490263"/>
                    <a:pt x="1413034" y="501693"/>
                    <a:pt x="1404461" y="514075"/>
                  </a:cubicBezTo>
                  <a:cubicBezTo>
                    <a:pt x="1402556" y="517885"/>
                    <a:pt x="1402556" y="523600"/>
                    <a:pt x="1403509" y="528363"/>
                  </a:cubicBezTo>
                  <a:cubicBezTo>
                    <a:pt x="1404461" y="556938"/>
                    <a:pt x="1405414" y="586466"/>
                    <a:pt x="1407319" y="615041"/>
                  </a:cubicBezTo>
                  <a:cubicBezTo>
                    <a:pt x="1411129" y="658856"/>
                    <a:pt x="1416844" y="702671"/>
                    <a:pt x="1419701" y="746486"/>
                  </a:cubicBezTo>
                  <a:cubicBezTo>
                    <a:pt x="1421606" y="771250"/>
                    <a:pt x="1419701" y="796016"/>
                    <a:pt x="1403509" y="816971"/>
                  </a:cubicBezTo>
                  <a:cubicBezTo>
                    <a:pt x="1385411" y="841736"/>
                    <a:pt x="1362551" y="861738"/>
                    <a:pt x="1329214" y="872216"/>
                  </a:cubicBezTo>
                  <a:close/>
                  <a:moveTo>
                    <a:pt x="4435316" y="740771"/>
                  </a:moveTo>
                  <a:cubicBezTo>
                    <a:pt x="4429602" y="759821"/>
                    <a:pt x="4427697" y="774108"/>
                    <a:pt x="4421029" y="788396"/>
                  </a:cubicBezTo>
                  <a:cubicBezTo>
                    <a:pt x="4403884" y="828400"/>
                    <a:pt x="4384834" y="866500"/>
                    <a:pt x="4367689" y="906506"/>
                  </a:cubicBezTo>
                  <a:cubicBezTo>
                    <a:pt x="4363879" y="914125"/>
                    <a:pt x="4362927" y="929366"/>
                    <a:pt x="4367689" y="934128"/>
                  </a:cubicBezTo>
                  <a:cubicBezTo>
                    <a:pt x="4372452" y="938891"/>
                    <a:pt x="4386739" y="939843"/>
                    <a:pt x="4395311" y="936986"/>
                  </a:cubicBezTo>
                  <a:cubicBezTo>
                    <a:pt x="4420077" y="929366"/>
                    <a:pt x="4436269" y="910316"/>
                    <a:pt x="4445794" y="887456"/>
                  </a:cubicBezTo>
                  <a:cubicBezTo>
                    <a:pt x="4470559" y="829353"/>
                    <a:pt x="4493419" y="770298"/>
                    <a:pt x="4518184" y="712196"/>
                  </a:cubicBezTo>
                  <a:cubicBezTo>
                    <a:pt x="4521041" y="705528"/>
                    <a:pt x="4524852" y="698861"/>
                    <a:pt x="4530566" y="694098"/>
                  </a:cubicBezTo>
                  <a:cubicBezTo>
                    <a:pt x="4561999" y="663618"/>
                    <a:pt x="4594384" y="634091"/>
                    <a:pt x="4624864" y="601706"/>
                  </a:cubicBezTo>
                  <a:cubicBezTo>
                    <a:pt x="4634389" y="592181"/>
                    <a:pt x="4641057" y="577893"/>
                    <a:pt x="4643914" y="564558"/>
                  </a:cubicBezTo>
                  <a:cubicBezTo>
                    <a:pt x="4645819" y="555986"/>
                    <a:pt x="4638199" y="542650"/>
                    <a:pt x="4631532" y="537888"/>
                  </a:cubicBezTo>
                  <a:cubicBezTo>
                    <a:pt x="4624864" y="533125"/>
                    <a:pt x="4611529" y="535983"/>
                    <a:pt x="4602957" y="538841"/>
                  </a:cubicBezTo>
                  <a:cubicBezTo>
                    <a:pt x="4595336" y="541698"/>
                    <a:pt x="4589622" y="551223"/>
                    <a:pt x="4582954" y="555986"/>
                  </a:cubicBezTo>
                  <a:cubicBezTo>
                    <a:pt x="4576286" y="560748"/>
                    <a:pt x="4567714" y="562653"/>
                    <a:pt x="4559141" y="565511"/>
                  </a:cubicBezTo>
                  <a:cubicBezTo>
                    <a:pt x="4556284" y="557891"/>
                    <a:pt x="4552474" y="550271"/>
                    <a:pt x="4551522" y="542650"/>
                  </a:cubicBezTo>
                  <a:cubicBezTo>
                    <a:pt x="4549616" y="512171"/>
                    <a:pt x="4548664" y="481691"/>
                    <a:pt x="4525804" y="457878"/>
                  </a:cubicBezTo>
                  <a:cubicBezTo>
                    <a:pt x="4514374" y="444543"/>
                    <a:pt x="4499134" y="436923"/>
                    <a:pt x="4481036" y="442638"/>
                  </a:cubicBezTo>
                  <a:cubicBezTo>
                    <a:pt x="4462939" y="447401"/>
                    <a:pt x="4461034" y="464546"/>
                    <a:pt x="4461034" y="479785"/>
                  </a:cubicBezTo>
                  <a:cubicBezTo>
                    <a:pt x="4461034" y="518838"/>
                    <a:pt x="4461986" y="557891"/>
                    <a:pt x="4463891" y="596943"/>
                  </a:cubicBezTo>
                  <a:cubicBezTo>
                    <a:pt x="4465797" y="628375"/>
                    <a:pt x="4453414" y="652188"/>
                    <a:pt x="4425791" y="665523"/>
                  </a:cubicBezTo>
                  <a:cubicBezTo>
                    <a:pt x="4404836" y="676000"/>
                    <a:pt x="4388644" y="691241"/>
                    <a:pt x="4379119" y="713148"/>
                  </a:cubicBezTo>
                  <a:cubicBezTo>
                    <a:pt x="4371499" y="731246"/>
                    <a:pt x="4379119" y="742675"/>
                    <a:pt x="4399122" y="742675"/>
                  </a:cubicBezTo>
                  <a:cubicBezTo>
                    <a:pt x="4410552" y="740771"/>
                    <a:pt x="4420077" y="740771"/>
                    <a:pt x="4435316" y="740771"/>
                  </a:cubicBezTo>
                  <a:close/>
                  <a:moveTo>
                    <a:pt x="515779" y="1479911"/>
                  </a:moveTo>
                  <a:cubicBezTo>
                    <a:pt x="556736" y="1441811"/>
                    <a:pt x="531971" y="1394186"/>
                    <a:pt x="498634" y="1391328"/>
                  </a:cubicBezTo>
                  <a:cubicBezTo>
                    <a:pt x="464344" y="1387518"/>
                    <a:pt x="429101" y="1390376"/>
                    <a:pt x="393859" y="1390376"/>
                  </a:cubicBezTo>
                  <a:cubicBezTo>
                    <a:pt x="393859" y="1456098"/>
                    <a:pt x="393859" y="1520868"/>
                    <a:pt x="393859" y="1586591"/>
                  </a:cubicBezTo>
                  <a:cubicBezTo>
                    <a:pt x="424339" y="1586591"/>
                    <a:pt x="453866" y="1586591"/>
                    <a:pt x="483394" y="1586591"/>
                  </a:cubicBezTo>
                  <a:cubicBezTo>
                    <a:pt x="513874" y="1586591"/>
                    <a:pt x="536734" y="1571351"/>
                    <a:pt x="544354" y="1546586"/>
                  </a:cubicBezTo>
                  <a:cubicBezTo>
                    <a:pt x="552926" y="1519916"/>
                    <a:pt x="545306" y="1500866"/>
                    <a:pt x="515779" y="1479911"/>
                  </a:cubicBezTo>
                  <a:close/>
                  <a:moveTo>
                    <a:pt x="4411504" y="1390376"/>
                  </a:moveTo>
                  <a:cubicBezTo>
                    <a:pt x="4411504" y="1441811"/>
                    <a:pt x="4411504" y="1491341"/>
                    <a:pt x="4411504" y="1547538"/>
                  </a:cubicBezTo>
                  <a:cubicBezTo>
                    <a:pt x="4381024" y="1498008"/>
                    <a:pt x="4351497" y="1455146"/>
                    <a:pt x="4325779" y="1409426"/>
                  </a:cubicBezTo>
                  <a:cubicBezTo>
                    <a:pt x="4314349" y="1389423"/>
                    <a:pt x="4300061" y="1386566"/>
                    <a:pt x="4280059" y="1391328"/>
                  </a:cubicBezTo>
                  <a:cubicBezTo>
                    <a:pt x="4280059" y="1456098"/>
                    <a:pt x="4280059" y="1520868"/>
                    <a:pt x="4280059" y="1585638"/>
                  </a:cubicBezTo>
                  <a:cubicBezTo>
                    <a:pt x="4288632" y="1585638"/>
                    <a:pt x="4295299" y="1585638"/>
                    <a:pt x="4305777" y="1585638"/>
                  </a:cubicBezTo>
                  <a:cubicBezTo>
                    <a:pt x="4305777" y="1534203"/>
                    <a:pt x="4305777" y="1484673"/>
                    <a:pt x="4305777" y="1434191"/>
                  </a:cubicBezTo>
                  <a:cubicBezTo>
                    <a:pt x="4338161" y="1478005"/>
                    <a:pt x="4367689" y="1521821"/>
                    <a:pt x="4394359" y="1567541"/>
                  </a:cubicBezTo>
                  <a:cubicBezTo>
                    <a:pt x="4404836" y="1585638"/>
                    <a:pt x="4417219" y="1590401"/>
                    <a:pt x="4436269" y="1584686"/>
                  </a:cubicBezTo>
                  <a:cubicBezTo>
                    <a:pt x="4436269" y="1519916"/>
                    <a:pt x="4436269" y="1455146"/>
                    <a:pt x="4436269" y="1389423"/>
                  </a:cubicBezTo>
                  <a:cubicBezTo>
                    <a:pt x="4428649" y="1390376"/>
                    <a:pt x="4421982" y="1390376"/>
                    <a:pt x="4411504" y="1390376"/>
                  </a:cubicBezTo>
                  <a:close/>
                  <a:moveTo>
                    <a:pt x="4933474" y="1389423"/>
                  </a:moveTo>
                  <a:cubicBezTo>
                    <a:pt x="4933474" y="1456098"/>
                    <a:pt x="4933474" y="1520868"/>
                    <a:pt x="4933474" y="1585638"/>
                  </a:cubicBezTo>
                  <a:cubicBezTo>
                    <a:pt x="4942999" y="1585638"/>
                    <a:pt x="4950619" y="1585638"/>
                    <a:pt x="4960144" y="1585638"/>
                  </a:cubicBezTo>
                  <a:cubicBezTo>
                    <a:pt x="4960144" y="1577066"/>
                    <a:pt x="4960144" y="1570398"/>
                    <a:pt x="4960144" y="1563730"/>
                  </a:cubicBezTo>
                  <a:cubicBezTo>
                    <a:pt x="4960144" y="1497055"/>
                    <a:pt x="4960144" y="1497055"/>
                    <a:pt x="5026819" y="1502771"/>
                  </a:cubicBezTo>
                  <a:cubicBezTo>
                    <a:pt x="5051584" y="1504676"/>
                    <a:pt x="5059204" y="1513248"/>
                    <a:pt x="5061109" y="1538013"/>
                  </a:cubicBezTo>
                  <a:cubicBezTo>
                    <a:pt x="5062061" y="1554205"/>
                    <a:pt x="5063014" y="1570398"/>
                    <a:pt x="5063966" y="1586591"/>
                  </a:cubicBezTo>
                  <a:cubicBezTo>
                    <a:pt x="5076349" y="1586591"/>
                    <a:pt x="5086827" y="1586591"/>
                    <a:pt x="5098257" y="1586591"/>
                  </a:cubicBezTo>
                  <a:cubicBezTo>
                    <a:pt x="5078254" y="1556111"/>
                    <a:pt x="5103019" y="1514201"/>
                    <a:pt x="5066824" y="1489436"/>
                  </a:cubicBezTo>
                  <a:cubicBezTo>
                    <a:pt x="5091589" y="1472291"/>
                    <a:pt x="5096352" y="1448478"/>
                    <a:pt x="5088732" y="1422761"/>
                  </a:cubicBezTo>
                  <a:cubicBezTo>
                    <a:pt x="5082064" y="1400853"/>
                    <a:pt x="5063966" y="1391328"/>
                    <a:pt x="5043011" y="1390376"/>
                  </a:cubicBezTo>
                  <a:cubicBezTo>
                    <a:pt x="5006816" y="1388471"/>
                    <a:pt x="4970622" y="1389423"/>
                    <a:pt x="4933474" y="1389423"/>
                  </a:cubicBezTo>
                  <a:close/>
                  <a:moveTo>
                    <a:pt x="5123022" y="1523726"/>
                  </a:moveTo>
                  <a:cubicBezTo>
                    <a:pt x="5119211" y="1553253"/>
                    <a:pt x="5135404" y="1578018"/>
                    <a:pt x="5163027" y="1586591"/>
                  </a:cubicBezTo>
                  <a:cubicBezTo>
                    <a:pt x="5190649" y="1594211"/>
                    <a:pt x="5217319" y="1594211"/>
                    <a:pt x="5244941" y="1583733"/>
                  </a:cubicBezTo>
                  <a:cubicBezTo>
                    <a:pt x="5268754" y="1574208"/>
                    <a:pt x="5282089" y="1556111"/>
                    <a:pt x="5282089" y="1532298"/>
                  </a:cubicBezTo>
                  <a:cubicBezTo>
                    <a:pt x="5282089" y="1507533"/>
                    <a:pt x="5267802" y="1488483"/>
                    <a:pt x="5242084" y="1480863"/>
                  </a:cubicBezTo>
                  <a:cubicBezTo>
                    <a:pt x="5222082" y="1475148"/>
                    <a:pt x="5202079" y="1470386"/>
                    <a:pt x="5182077" y="1466576"/>
                  </a:cubicBezTo>
                  <a:cubicBezTo>
                    <a:pt x="5166836" y="1463718"/>
                    <a:pt x="5155407" y="1458003"/>
                    <a:pt x="5156359" y="1439905"/>
                  </a:cubicBezTo>
                  <a:cubicBezTo>
                    <a:pt x="5157311" y="1422761"/>
                    <a:pt x="5166836" y="1412283"/>
                    <a:pt x="5183982" y="1408473"/>
                  </a:cubicBezTo>
                  <a:cubicBezTo>
                    <a:pt x="5218272" y="1400853"/>
                    <a:pt x="5235416" y="1410378"/>
                    <a:pt x="5254466" y="1446573"/>
                  </a:cubicBezTo>
                  <a:cubicBezTo>
                    <a:pt x="5261134" y="1446573"/>
                    <a:pt x="5267802" y="1445621"/>
                    <a:pt x="5274469" y="1445621"/>
                  </a:cubicBezTo>
                  <a:cubicBezTo>
                    <a:pt x="5275422" y="1418951"/>
                    <a:pt x="5264944" y="1397996"/>
                    <a:pt x="5241132" y="1391328"/>
                  </a:cubicBezTo>
                  <a:cubicBezTo>
                    <a:pt x="5221129" y="1385613"/>
                    <a:pt x="5199222" y="1384661"/>
                    <a:pt x="5178266" y="1385613"/>
                  </a:cubicBezTo>
                  <a:cubicBezTo>
                    <a:pt x="5148739" y="1388471"/>
                    <a:pt x="5129689" y="1412283"/>
                    <a:pt x="5128736" y="1442763"/>
                  </a:cubicBezTo>
                  <a:cubicBezTo>
                    <a:pt x="5127784" y="1468480"/>
                    <a:pt x="5142072" y="1483721"/>
                    <a:pt x="5172552" y="1491341"/>
                  </a:cubicBezTo>
                  <a:cubicBezTo>
                    <a:pt x="5192554" y="1496103"/>
                    <a:pt x="5213509" y="1499913"/>
                    <a:pt x="5232559" y="1505628"/>
                  </a:cubicBezTo>
                  <a:cubicBezTo>
                    <a:pt x="5246847" y="1509438"/>
                    <a:pt x="5256372" y="1518963"/>
                    <a:pt x="5255419" y="1535155"/>
                  </a:cubicBezTo>
                  <a:cubicBezTo>
                    <a:pt x="5254466" y="1552301"/>
                    <a:pt x="5243036" y="1561826"/>
                    <a:pt x="5228749" y="1564683"/>
                  </a:cubicBezTo>
                  <a:cubicBezTo>
                    <a:pt x="5213509" y="1567541"/>
                    <a:pt x="5196364" y="1569446"/>
                    <a:pt x="5182077" y="1564683"/>
                  </a:cubicBezTo>
                  <a:cubicBezTo>
                    <a:pt x="5169694" y="1560873"/>
                    <a:pt x="5154454" y="1548491"/>
                    <a:pt x="5152549" y="1538013"/>
                  </a:cubicBezTo>
                  <a:cubicBezTo>
                    <a:pt x="5146834" y="1518011"/>
                    <a:pt x="5135404" y="1521821"/>
                    <a:pt x="5123022" y="1523726"/>
                  </a:cubicBezTo>
                  <a:close/>
                  <a:moveTo>
                    <a:pt x="4771549" y="1562778"/>
                  </a:moveTo>
                  <a:cubicBezTo>
                    <a:pt x="4771549" y="1546586"/>
                    <a:pt x="4772502" y="1534203"/>
                    <a:pt x="4771549" y="1520868"/>
                  </a:cubicBezTo>
                  <a:cubicBezTo>
                    <a:pt x="4769644" y="1501818"/>
                    <a:pt x="4777264" y="1496103"/>
                    <a:pt x="4796314" y="1497055"/>
                  </a:cubicBezTo>
                  <a:cubicBezTo>
                    <a:pt x="4823936" y="1498961"/>
                    <a:pt x="4852511" y="1497055"/>
                    <a:pt x="4880134" y="1497055"/>
                  </a:cubicBezTo>
                  <a:cubicBezTo>
                    <a:pt x="4882039" y="1472291"/>
                    <a:pt x="4882039" y="1472291"/>
                    <a:pt x="4862989" y="1472291"/>
                  </a:cubicBezTo>
                  <a:cubicBezTo>
                    <a:pt x="4833461" y="1472291"/>
                    <a:pt x="4803934" y="1472291"/>
                    <a:pt x="4773454" y="1472291"/>
                  </a:cubicBezTo>
                  <a:cubicBezTo>
                    <a:pt x="4773454" y="1451336"/>
                    <a:pt x="4773454" y="1433238"/>
                    <a:pt x="4773454" y="1412283"/>
                  </a:cubicBezTo>
                  <a:cubicBezTo>
                    <a:pt x="4813459" y="1412283"/>
                    <a:pt x="4851559" y="1412283"/>
                    <a:pt x="4891564" y="1412283"/>
                  </a:cubicBezTo>
                  <a:cubicBezTo>
                    <a:pt x="4890611" y="1402758"/>
                    <a:pt x="4890611" y="1397043"/>
                    <a:pt x="4890611" y="1390376"/>
                  </a:cubicBezTo>
                  <a:cubicBezTo>
                    <a:pt x="4841082" y="1390376"/>
                    <a:pt x="4793457" y="1390376"/>
                    <a:pt x="4746784" y="1390376"/>
                  </a:cubicBezTo>
                  <a:cubicBezTo>
                    <a:pt x="4746784" y="1456098"/>
                    <a:pt x="4746784" y="1520868"/>
                    <a:pt x="4746784" y="1584686"/>
                  </a:cubicBezTo>
                  <a:cubicBezTo>
                    <a:pt x="4796314" y="1584686"/>
                    <a:pt x="4844891" y="1584686"/>
                    <a:pt x="4893469" y="1584686"/>
                  </a:cubicBezTo>
                  <a:cubicBezTo>
                    <a:pt x="4892516" y="1576113"/>
                    <a:pt x="4892516" y="1570398"/>
                    <a:pt x="4891564" y="1561826"/>
                  </a:cubicBezTo>
                  <a:cubicBezTo>
                    <a:pt x="4851559" y="1562778"/>
                    <a:pt x="4813459" y="1562778"/>
                    <a:pt x="4771549" y="1562778"/>
                  </a:cubicBezTo>
                  <a:close/>
                  <a:moveTo>
                    <a:pt x="209074" y="1390376"/>
                  </a:moveTo>
                  <a:cubicBezTo>
                    <a:pt x="209074" y="1456098"/>
                    <a:pt x="209074" y="1520868"/>
                    <a:pt x="209074" y="1585638"/>
                  </a:cubicBezTo>
                  <a:cubicBezTo>
                    <a:pt x="258604" y="1585638"/>
                    <a:pt x="306229" y="1585638"/>
                    <a:pt x="354806" y="1585638"/>
                  </a:cubicBezTo>
                  <a:cubicBezTo>
                    <a:pt x="354806" y="1578018"/>
                    <a:pt x="354806" y="1571351"/>
                    <a:pt x="354806" y="1562778"/>
                  </a:cubicBezTo>
                  <a:cubicBezTo>
                    <a:pt x="314801" y="1562778"/>
                    <a:pt x="276701" y="1562778"/>
                    <a:pt x="235744" y="1562778"/>
                  </a:cubicBezTo>
                  <a:cubicBezTo>
                    <a:pt x="235744" y="1548491"/>
                    <a:pt x="235744" y="1536108"/>
                    <a:pt x="235744" y="1524678"/>
                  </a:cubicBezTo>
                  <a:cubicBezTo>
                    <a:pt x="235744" y="1498008"/>
                    <a:pt x="235744" y="1498008"/>
                    <a:pt x="262414" y="1498008"/>
                  </a:cubicBezTo>
                  <a:cubicBezTo>
                    <a:pt x="290036" y="1498008"/>
                    <a:pt x="317659" y="1498008"/>
                    <a:pt x="343376" y="1498008"/>
                  </a:cubicBezTo>
                  <a:cubicBezTo>
                    <a:pt x="349091" y="1477053"/>
                    <a:pt x="342424" y="1472291"/>
                    <a:pt x="325279" y="1472291"/>
                  </a:cubicBezTo>
                  <a:cubicBezTo>
                    <a:pt x="296704" y="1473243"/>
                    <a:pt x="267176" y="1472291"/>
                    <a:pt x="236696" y="1472291"/>
                  </a:cubicBezTo>
                  <a:cubicBezTo>
                    <a:pt x="236696" y="1451336"/>
                    <a:pt x="236696" y="1432286"/>
                    <a:pt x="236696" y="1412283"/>
                  </a:cubicBezTo>
                  <a:cubicBezTo>
                    <a:pt x="275749" y="1412283"/>
                    <a:pt x="313849" y="1412283"/>
                    <a:pt x="352901" y="1412283"/>
                  </a:cubicBezTo>
                  <a:cubicBezTo>
                    <a:pt x="352901" y="1403711"/>
                    <a:pt x="352901" y="1397043"/>
                    <a:pt x="352901" y="1390376"/>
                  </a:cubicBezTo>
                  <a:cubicBezTo>
                    <a:pt x="304324" y="1390376"/>
                    <a:pt x="256699" y="1390376"/>
                    <a:pt x="209074" y="1390376"/>
                  </a:cubicBezTo>
                  <a:close/>
                  <a:moveTo>
                    <a:pt x="579596" y="1390376"/>
                  </a:moveTo>
                  <a:cubicBezTo>
                    <a:pt x="579596" y="1456098"/>
                    <a:pt x="579596" y="1520868"/>
                    <a:pt x="579596" y="1585638"/>
                  </a:cubicBezTo>
                  <a:cubicBezTo>
                    <a:pt x="629126" y="1585638"/>
                    <a:pt x="676751" y="1585638"/>
                    <a:pt x="725329" y="1585638"/>
                  </a:cubicBezTo>
                  <a:cubicBezTo>
                    <a:pt x="725329" y="1578018"/>
                    <a:pt x="725329" y="1571351"/>
                    <a:pt x="725329" y="1561826"/>
                  </a:cubicBezTo>
                  <a:cubicBezTo>
                    <a:pt x="685324" y="1561826"/>
                    <a:pt x="646271" y="1561826"/>
                    <a:pt x="605314" y="1561826"/>
                  </a:cubicBezTo>
                  <a:cubicBezTo>
                    <a:pt x="605314" y="1547538"/>
                    <a:pt x="605314" y="1536108"/>
                    <a:pt x="605314" y="1524678"/>
                  </a:cubicBezTo>
                  <a:cubicBezTo>
                    <a:pt x="605314" y="1498008"/>
                    <a:pt x="605314" y="1498008"/>
                    <a:pt x="631984" y="1498008"/>
                  </a:cubicBezTo>
                  <a:cubicBezTo>
                    <a:pt x="659606" y="1498008"/>
                    <a:pt x="687229" y="1498008"/>
                    <a:pt x="713899" y="1498008"/>
                  </a:cubicBezTo>
                  <a:cubicBezTo>
                    <a:pt x="714851" y="1473243"/>
                    <a:pt x="714851" y="1473243"/>
                    <a:pt x="694849" y="1473243"/>
                  </a:cubicBezTo>
                  <a:cubicBezTo>
                    <a:pt x="665321" y="1473243"/>
                    <a:pt x="635794" y="1473243"/>
                    <a:pt x="606266" y="1473243"/>
                  </a:cubicBezTo>
                  <a:cubicBezTo>
                    <a:pt x="606266" y="1451336"/>
                    <a:pt x="606266" y="1433238"/>
                    <a:pt x="606266" y="1413236"/>
                  </a:cubicBezTo>
                  <a:cubicBezTo>
                    <a:pt x="645319" y="1413236"/>
                    <a:pt x="683419" y="1413236"/>
                    <a:pt x="722471" y="1413236"/>
                  </a:cubicBezTo>
                  <a:cubicBezTo>
                    <a:pt x="722471" y="1404663"/>
                    <a:pt x="722471" y="1397996"/>
                    <a:pt x="722471" y="1391328"/>
                  </a:cubicBezTo>
                  <a:cubicBezTo>
                    <a:pt x="675799" y="1390376"/>
                    <a:pt x="628174" y="1390376"/>
                    <a:pt x="579596" y="1390376"/>
                  </a:cubicBezTo>
                  <a:close/>
                  <a:moveTo>
                    <a:pt x="162401" y="1586591"/>
                  </a:moveTo>
                  <a:cubicBezTo>
                    <a:pt x="162401" y="1519916"/>
                    <a:pt x="162401" y="1455146"/>
                    <a:pt x="162401" y="1390376"/>
                  </a:cubicBezTo>
                  <a:cubicBezTo>
                    <a:pt x="152876" y="1390376"/>
                    <a:pt x="146209" y="1390376"/>
                    <a:pt x="136684" y="1390376"/>
                  </a:cubicBezTo>
                  <a:cubicBezTo>
                    <a:pt x="136684" y="1412283"/>
                    <a:pt x="137636" y="1434191"/>
                    <a:pt x="136684" y="1455146"/>
                  </a:cubicBezTo>
                  <a:cubicBezTo>
                    <a:pt x="136684" y="1459908"/>
                    <a:pt x="130969" y="1469433"/>
                    <a:pt x="128111" y="1469433"/>
                  </a:cubicBezTo>
                  <a:cubicBezTo>
                    <a:pt x="97631" y="1470386"/>
                    <a:pt x="66199" y="1470386"/>
                    <a:pt x="32861" y="1470386"/>
                  </a:cubicBezTo>
                  <a:cubicBezTo>
                    <a:pt x="32861" y="1441811"/>
                    <a:pt x="32861" y="1416093"/>
                    <a:pt x="32861" y="1390376"/>
                  </a:cubicBezTo>
                  <a:cubicBezTo>
                    <a:pt x="22384" y="1390376"/>
                    <a:pt x="15716" y="1390376"/>
                    <a:pt x="7144" y="1390376"/>
                  </a:cubicBezTo>
                  <a:cubicBezTo>
                    <a:pt x="7144" y="1456098"/>
                    <a:pt x="7144" y="1520868"/>
                    <a:pt x="7144" y="1585638"/>
                  </a:cubicBezTo>
                  <a:cubicBezTo>
                    <a:pt x="16669" y="1585638"/>
                    <a:pt x="24289" y="1585638"/>
                    <a:pt x="34766" y="1585638"/>
                  </a:cubicBezTo>
                  <a:cubicBezTo>
                    <a:pt x="34766" y="1555158"/>
                    <a:pt x="34766" y="1526583"/>
                    <a:pt x="34766" y="1497055"/>
                  </a:cubicBezTo>
                  <a:cubicBezTo>
                    <a:pt x="70009" y="1497055"/>
                    <a:pt x="103346" y="1497055"/>
                    <a:pt x="138589" y="1497055"/>
                  </a:cubicBezTo>
                  <a:cubicBezTo>
                    <a:pt x="138589" y="1527536"/>
                    <a:pt x="138589" y="1557063"/>
                    <a:pt x="138589" y="1585638"/>
                  </a:cubicBezTo>
                  <a:cubicBezTo>
                    <a:pt x="147161" y="1586591"/>
                    <a:pt x="153829" y="1586591"/>
                    <a:pt x="162401" y="1586591"/>
                  </a:cubicBezTo>
                  <a:close/>
                  <a:moveTo>
                    <a:pt x="3444716" y="1584686"/>
                  </a:moveTo>
                  <a:cubicBezTo>
                    <a:pt x="3421857" y="1522773"/>
                    <a:pt x="3399949" y="1460861"/>
                    <a:pt x="3377089" y="1398948"/>
                  </a:cubicBezTo>
                  <a:cubicBezTo>
                    <a:pt x="3375184" y="1394186"/>
                    <a:pt x="3364707" y="1389423"/>
                    <a:pt x="3358039" y="1389423"/>
                  </a:cubicBezTo>
                  <a:cubicBezTo>
                    <a:pt x="3351371" y="1389423"/>
                    <a:pt x="3340894" y="1393233"/>
                    <a:pt x="3338989" y="1397996"/>
                  </a:cubicBezTo>
                  <a:cubicBezTo>
                    <a:pt x="3314224" y="1459908"/>
                    <a:pt x="3291364" y="1521821"/>
                    <a:pt x="3267552" y="1583733"/>
                  </a:cubicBezTo>
                  <a:cubicBezTo>
                    <a:pt x="3268504" y="1585638"/>
                    <a:pt x="3270409" y="1587543"/>
                    <a:pt x="3271361" y="1589448"/>
                  </a:cubicBezTo>
                  <a:cubicBezTo>
                    <a:pt x="3280886" y="1584686"/>
                    <a:pt x="3293269" y="1581828"/>
                    <a:pt x="3298032" y="1574208"/>
                  </a:cubicBezTo>
                  <a:cubicBezTo>
                    <a:pt x="3306604" y="1560873"/>
                    <a:pt x="3306604" y="1538013"/>
                    <a:pt x="3318034" y="1531346"/>
                  </a:cubicBezTo>
                  <a:cubicBezTo>
                    <a:pt x="3330416" y="1523726"/>
                    <a:pt x="3351371" y="1528488"/>
                    <a:pt x="3368516" y="1528488"/>
                  </a:cubicBezTo>
                  <a:cubicBezTo>
                    <a:pt x="3377089" y="1528488"/>
                    <a:pt x="3384709" y="1528488"/>
                    <a:pt x="3394234" y="1528488"/>
                  </a:cubicBezTo>
                  <a:cubicBezTo>
                    <a:pt x="3398044" y="1539918"/>
                    <a:pt x="3403759" y="1551348"/>
                    <a:pt x="3405664" y="1561826"/>
                  </a:cubicBezTo>
                  <a:cubicBezTo>
                    <a:pt x="3410427" y="1583733"/>
                    <a:pt x="3420904" y="1592305"/>
                    <a:pt x="3444716" y="1584686"/>
                  </a:cubicBezTo>
                  <a:close/>
                  <a:moveTo>
                    <a:pt x="4210527" y="1389423"/>
                  </a:moveTo>
                  <a:cubicBezTo>
                    <a:pt x="4210527" y="1399901"/>
                    <a:pt x="4210527" y="1408473"/>
                    <a:pt x="4210527" y="1417046"/>
                  </a:cubicBezTo>
                  <a:cubicBezTo>
                    <a:pt x="4210527" y="1452288"/>
                    <a:pt x="4211479" y="1488483"/>
                    <a:pt x="4208622" y="1523726"/>
                  </a:cubicBezTo>
                  <a:cubicBezTo>
                    <a:pt x="4206716" y="1555158"/>
                    <a:pt x="4187666" y="1567541"/>
                    <a:pt x="4154329" y="1566588"/>
                  </a:cubicBezTo>
                  <a:cubicBezTo>
                    <a:pt x="4125754" y="1565636"/>
                    <a:pt x="4108609" y="1549443"/>
                    <a:pt x="4107657" y="1519916"/>
                  </a:cubicBezTo>
                  <a:cubicBezTo>
                    <a:pt x="4106704" y="1489436"/>
                    <a:pt x="4107657" y="1459908"/>
                    <a:pt x="4107657" y="1429428"/>
                  </a:cubicBezTo>
                  <a:cubicBezTo>
                    <a:pt x="4107657" y="1416093"/>
                    <a:pt x="4107657" y="1402758"/>
                    <a:pt x="4107657" y="1390376"/>
                  </a:cubicBezTo>
                  <a:cubicBezTo>
                    <a:pt x="4096227" y="1390376"/>
                    <a:pt x="4088607" y="1390376"/>
                    <a:pt x="4080034" y="1390376"/>
                  </a:cubicBezTo>
                  <a:cubicBezTo>
                    <a:pt x="4080034" y="1394186"/>
                    <a:pt x="4079082" y="1397043"/>
                    <a:pt x="4079082" y="1399901"/>
                  </a:cubicBezTo>
                  <a:cubicBezTo>
                    <a:pt x="4079082" y="1440858"/>
                    <a:pt x="4078129" y="1480863"/>
                    <a:pt x="4079082" y="1521821"/>
                  </a:cubicBezTo>
                  <a:cubicBezTo>
                    <a:pt x="4080034" y="1563730"/>
                    <a:pt x="4106704" y="1589448"/>
                    <a:pt x="4150519" y="1591353"/>
                  </a:cubicBezTo>
                  <a:cubicBezTo>
                    <a:pt x="4200049" y="1593258"/>
                    <a:pt x="4233386" y="1570398"/>
                    <a:pt x="4236244" y="1527536"/>
                  </a:cubicBezTo>
                  <a:cubicBezTo>
                    <a:pt x="4239102" y="1488483"/>
                    <a:pt x="4237197" y="1449430"/>
                    <a:pt x="4237197" y="1410378"/>
                  </a:cubicBezTo>
                  <a:cubicBezTo>
                    <a:pt x="4237197" y="1403711"/>
                    <a:pt x="4236244" y="1397043"/>
                    <a:pt x="4236244" y="1390376"/>
                  </a:cubicBezTo>
                  <a:cubicBezTo>
                    <a:pt x="4228624" y="1389423"/>
                    <a:pt x="4221004" y="1389423"/>
                    <a:pt x="4210527" y="1389423"/>
                  </a:cubicBezTo>
                  <a:close/>
                  <a:moveTo>
                    <a:pt x="4718209" y="1391328"/>
                  </a:moveTo>
                  <a:cubicBezTo>
                    <a:pt x="4697254" y="1384661"/>
                    <a:pt x="4685824" y="1389423"/>
                    <a:pt x="4679157" y="1411330"/>
                  </a:cubicBezTo>
                  <a:cubicBezTo>
                    <a:pt x="4664869" y="1458003"/>
                    <a:pt x="4647724" y="1504676"/>
                    <a:pt x="4630579" y="1556111"/>
                  </a:cubicBezTo>
                  <a:cubicBezTo>
                    <a:pt x="4610577" y="1497055"/>
                    <a:pt x="4592479" y="1443716"/>
                    <a:pt x="4574382" y="1390376"/>
                  </a:cubicBezTo>
                  <a:cubicBezTo>
                    <a:pt x="4562952" y="1390376"/>
                    <a:pt x="4554379" y="1390376"/>
                    <a:pt x="4542949" y="1390376"/>
                  </a:cubicBezTo>
                  <a:cubicBezTo>
                    <a:pt x="4566761" y="1454193"/>
                    <a:pt x="4589622" y="1516105"/>
                    <a:pt x="4613434" y="1578971"/>
                  </a:cubicBezTo>
                  <a:cubicBezTo>
                    <a:pt x="4615339" y="1583733"/>
                    <a:pt x="4624864" y="1586591"/>
                    <a:pt x="4631532" y="1586591"/>
                  </a:cubicBezTo>
                  <a:cubicBezTo>
                    <a:pt x="4637247" y="1586591"/>
                    <a:pt x="4647724" y="1582780"/>
                    <a:pt x="4649629" y="1578971"/>
                  </a:cubicBezTo>
                  <a:cubicBezTo>
                    <a:pt x="4672489" y="1516105"/>
                    <a:pt x="4695349" y="1454193"/>
                    <a:pt x="4718209" y="1391328"/>
                  </a:cubicBezTo>
                  <a:close/>
                  <a:moveTo>
                    <a:pt x="5410677" y="566463"/>
                  </a:moveTo>
                  <a:cubicBezTo>
                    <a:pt x="5410677" y="562653"/>
                    <a:pt x="5410677" y="559796"/>
                    <a:pt x="5410677" y="555986"/>
                  </a:cubicBezTo>
                  <a:cubicBezTo>
                    <a:pt x="5407819" y="534078"/>
                    <a:pt x="5406866" y="511218"/>
                    <a:pt x="5401152" y="490263"/>
                  </a:cubicBezTo>
                  <a:cubicBezTo>
                    <a:pt x="5399247" y="482643"/>
                    <a:pt x="5386864" y="473118"/>
                    <a:pt x="5379244" y="472165"/>
                  </a:cubicBezTo>
                  <a:cubicBezTo>
                    <a:pt x="5373529" y="471213"/>
                    <a:pt x="5364004" y="483596"/>
                    <a:pt x="5360194" y="491216"/>
                  </a:cubicBezTo>
                  <a:cubicBezTo>
                    <a:pt x="5342097" y="533125"/>
                    <a:pt x="5341144" y="575988"/>
                    <a:pt x="5352574" y="619803"/>
                  </a:cubicBezTo>
                  <a:cubicBezTo>
                    <a:pt x="5356384" y="633138"/>
                    <a:pt x="5365909" y="642663"/>
                    <a:pt x="5382102" y="639806"/>
                  </a:cubicBezTo>
                  <a:cubicBezTo>
                    <a:pt x="5397341" y="635996"/>
                    <a:pt x="5409724" y="631233"/>
                    <a:pt x="5408772" y="612183"/>
                  </a:cubicBezTo>
                  <a:cubicBezTo>
                    <a:pt x="5407819" y="596943"/>
                    <a:pt x="5409724" y="581703"/>
                    <a:pt x="5410677" y="566463"/>
                  </a:cubicBezTo>
                  <a:close/>
                  <a:moveTo>
                    <a:pt x="5546884" y="1391328"/>
                  </a:moveTo>
                  <a:cubicBezTo>
                    <a:pt x="5558314" y="1408473"/>
                    <a:pt x="5567839" y="1427523"/>
                    <a:pt x="5580222" y="1442763"/>
                  </a:cubicBezTo>
                  <a:cubicBezTo>
                    <a:pt x="5611654" y="1481816"/>
                    <a:pt x="5628799" y="1524678"/>
                    <a:pt x="5621179" y="1575161"/>
                  </a:cubicBezTo>
                  <a:cubicBezTo>
                    <a:pt x="5620227" y="1578018"/>
                    <a:pt x="5622132" y="1581828"/>
                    <a:pt x="5623084" y="1584686"/>
                  </a:cubicBezTo>
                  <a:cubicBezTo>
                    <a:pt x="5631657" y="1584686"/>
                    <a:pt x="5640229" y="1584686"/>
                    <a:pt x="5649754" y="1584686"/>
                  </a:cubicBezTo>
                  <a:cubicBezTo>
                    <a:pt x="5649754" y="1569446"/>
                    <a:pt x="5650707" y="1555158"/>
                    <a:pt x="5649754" y="1540871"/>
                  </a:cubicBezTo>
                  <a:cubicBezTo>
                    <a:pt x="5646897" y="1516105"/>
                    <a:pt x="5654516" y="1496103"/>
                    <a:pt x="5668804" y="1476101"/>
                  </a:cubicBezTo>
                  <a:cubicBezTo>
                    <a:pt x="5687854" y="1448478"/>
                    <a:pt x="5704999" y="1419903"/>
                    <a:pt x="5723097" y="1390376"/>
                  </a:cubicBezTo>
                  <a:cubicBezTo>
                    <a:pt x="5693569" y="1386566"/>
                    <a:pt x="5693569" y="1386566"/>
                    <a:pt x="5680234" y="1408473"/>
                  </a:cubicBezTo>
                  <a:cubicBezTo>
                    <a:pt x="5665947" y="1432286"/>
                    <a:pt x="5651659" y="1456098"/>
                    <a:pt x="5635466" y="1481816"/>
                  </a:cubicBezTo>
                  <a:cubicBezTo>
                    <a:pt x="5620227" y="1456098"/>
                    <a:pt x="5604986" y="1434191"/>
                    <a:pt x="5592604" y="1410378"/>
                  </a:cubicBezTo>
                  <a:cubicBezTo>
                    <a:pt x="5582127" y="1392280"/>
                    <a:pt x="5569744" y="1383708"/>
                    <a:pt x="5546884" y="1391328"/>
                  </a:cubicBezTo>
                  <a:close/>
                  <a:moveTo>
                    <a:pt x="5445919" y="1412283"/>
                  </a:moveTo>
                  <a:cubicBezTo>
                    <a:pt x="5445919" y="1471338"/>
                    <a:pt x="5445919" y="1528488"/>
                    <a:pt x="5445919" y="1585638"/>
                  </a:cubicBezTo>
                  <a:cubicBezTo>
                    <a:pt x="5456397" y="1585638"/>
                    <a:pt x="5464016" y="1585638"/>
                    <a:pt x="5474494" y="1585638"/>
                  </a:cubicBezTo>
                  <a:cubicBezTo>
                    <a:pt x="5474494" y="1527536"/>
                    <a:pt x="5474494" y="1470386"/>
                    <a:pt x="5474494" y="1411330"/>
                  </a:cubicBezTo>
                  <a:cubicBezTo>
                    <a:pt x="5498307" y="1411330"/>
                    <a:pt x="5518309" y="1411330"/>
                    <a:pt x="5539264" y="1411330"/>
                  </a:cubicBezTo>
                  <a:cubicBezTo>
                    <a:pt x="5539264" y="1402758"/>
                    <a:pt x="5539264" y="1397043"/>
                    <a:pt x="5539264" y="1390376"/>
                  </a:cubicBezTo>
                  <a:cubicBezTo>
                    <a:pt x="5484972" y="1390376"/>
                    <a:pt x="5432584" y="1390376"/>
                    <a:pt x="5378291" y="1390376"/>
                  </a:cubicBezTo>
                  <a:cubicBezTo>
                    <a:pt x="5379244" y="1397996"/>
                    <a:pt x="5379244" y="1404663"/>
                    <a:pt x="5380197" y="1412283"/>
                  </a:cubicBezTo>
                  <a:cubicBezTo>
                    <a:pt x="5402104" y="1412283"/>
                    <a:pt x="5422107" y="1412283"/>
                    <a:pt x="5445919" y="1412283"/>
                  </a:cubicBezTo>
                  <a:close/>
                  <a:moveTo>
                    <a:pt x="3493294" y="1562778"/>
                  </a:moveTo>
                  <a:cubicBezTo>
                    <a:pt x="3493294" y="1503723"/>
                    <a:pt x="3493294" y="1446573"/>
                    <a:pt x="3493294" y="1390376"/>
                  </a:cubicBezTo>
                  <a:cubicBezTo>
                    <a:pt x="3483769" y="1390376"/>
                    <a:pt x="3476149" y="1390376"/>
                    <a:pt x="3467577" y="1390376"/>
                  </a:cubicBezTo>
                  <a:cubicBezTo>
                    <a:pt x="3467577" y="1456098"/>
                    <a:pt x="3467577" y="1520868"/>
                    <a:pt x="3467577" y="1586591"/>
                  </a:cubicBezTo>
                  <a:cubicBezTo>
                    <a:pt x="3510439" y="1586591"/>
                    <a:pt x="3551396" y="1586591"/>
                    <a:pt x="3593307" y="1586591"/>
                  </a:cubicBezTo>
                  <a:cubicBezTo>
                    <a:pt x="3593307" y="1578971"/>
                    <a:pt x="3593307" y="1571351"/>
                    <a:pt x="3593307" y="1563730"/>
                  </a:cubicBezTo>
                  <a:cubicBezTo>
                    <a:pt x="3560921" y="1562778"/>
                    <a:pt x="3529489" y="1562778"/>
                    <a:pt x="3493294" y="1562778"/>
                  </a:cubicBezTo>
                  <a:close/>
                  <a:moveTo>
                    <a:pt x="4607719" y="784586"/>
                  </a:moveTo>
                  <a:cubicBezTo>
                    <a:pt x="4607719" y="785538"/>
                    <a:pt x="4606766" y="786491"/>
                    <a:pt x="4606766" y="787443"/>
                  </a:cubicBezTo>
                  <a:cubicBezTo>
                    <a:pt x="4602004" y="787443"/>
                    <a:pt x="4597241" y="788396"/>
                    <a:pt x="4592479" y="788396"/>
                  </a:cubicBezTo>
                  <a:cubicBezTo>
                    <a:pt x="4566761" y="791253"/>
                    <a:pt x="4555332" y="799825"/>
                    <a:pt x="4554379" y="817923"/>
                  </a:cubicBezTo>
                  <a:cubicBezTo>
                    <a:pt x="4553427" y="836021"/>
                    <a:pt x="4565809" y="851261"/>
                    <a:pt x="4586764" y="856975"/>
                  </a:cubicBezTo>
                  <a:cubicBezTo>
                    <a:pt x="4599147" y="860786"/>
                    <a:pt x="4612482" y="863643"/>
                    <a:pt x="4624864" y="866500"/>
                  </a:cubicBezTo>
                  <a:cubicBezTo>
                    <a:pt x="4641057" y="870311"/>
                    <a:pt x="4656297" y="872216"/>
                    <a:pt x="4665822" y="854118"/>
                  </a:cubicBezTo>
                  <a:cubicBezTo>
                    <a:pt x="4675347" y="835068"/>
                    <a:pt x="4671536" y="812208"/>
                    <a:pt x="4653439" y="800778"/>
                  </a:cubicBezTo>
                  <a:cubicBezTo>
                    <a:pt x="4639152" y="794111"/>
                    <a:pt x="4622959" y="790300"/>
                    <a:pt x="4607719" y="784586"/>
                  </a:cubicBezTo>
                  <a:close/>
                  <a:moveTo>
                    <a:pt x="2448402" y="505503"/>
                  </a:moveTo>
                  <a:cubicBezTo>
                    <a:pt x="2443639" y="493121"/>
                    <a:pt x="2440782" y="475023"/>
                    <a:pt x="2430304" y="462640"/>
                  </a:cubicBezTo>
                  <a:cubicBezTo>
                    <a:pt x="2421732" y="453115"/>
                    <a:pt x="2402682" y="445496"/>
                    <a:pt x="2391252" y="448353"/>
                  </a:cubicBezTo>
                  <a:cubicBezTo>
                    <a:pt x="2380774" y="450258"/>
                    <a:pt x="2367439" y="468356"/>
                    <a:pt x="2367439" y="478833"/>
                  </a:cubicBezTo>
                  <a:cubicBezTo>
                    <a:pt x="2367439" y="498835"/>
                    <a:pt x="2372202" y="520743"/>
                    <a:pt x="2380774" y="538841"/>
                  </a:cubicBezTo>
                  <a:cubicBezTo>
                    <a:pt x="2384584" y="548366"/>
                    <a:pt x="2400777" y="557891"/>
                    <a:pt x="2411254" y="557891"/>
                  </a:cubicBezTo>
                  <a:cubicBezTo>
                    <a:pt x="2421732" y="556938"/>
                    <a:pt x="2432209" y="544556"/>
                    <a:pt x="2440782" y="535031"/>
                  </a:cubicBezTo>
                  <a:cubicBezTo>
                    <a:pt x="2444591" y="529316"/>
                    <a:pt x="2444591" y="518838"/>
                    <a:pt x="2448402" y="505503"/>
                  </a:cubicBezTo>
                  <a:close/>
                  <a:moveTo>
                    <a:pt x="5346859" y="1585638"/>
                  </a:moveTo>
                  <a:cubicBezTo>
                    <a:pt x="5346859" y="1518963"/>
                    <a:pt x="5346859" y="1454193"/>
                    <a:pt x="5346859" y="1389423"/>
                  </a:cubicBezTo>
                  <a:cubicBezTo>
                    <a:pt x="5337334" y="1389423"/>
                    <a:pt x="5330666" y="1389423"/>
                    <a:pt x="5322094" y="1389423"/>
                  </a:cubicBezTo>
                  <a:cubicBezTo>
                    <a:pt x="5322094" y="1455146"/>
                    <a:pt x="5322094" y="1519916"/>
                    <a:pt x="5322094" y="1585638"/>
                  </a:cubicBezTo>
                  <a:cubicBezTo>
                    <a:pt x="5330666" y="1585638"/>
                    <a:pt x="5337334" y="1585638"/>
                    <a:pt x="5346859" y="1585638"/>
                  </a:cubicBezTo>
                  <a:close/>
                  <a:moveTo>
                    <a:pt x="792956" y="1586591"/>
                  </a:moveTo>
                  <a:cubicBezTo>
                    <a:pt x="792956" y="1519916"/>
                    <a:pt x="792956" y="1455146"/>
                    <a:pt x="792956" y="1390376"/>
                  </a:cubicBezTo>
                  <a:cubicBezTo>
                    <a:pt x="783431" y="1390376"/>
                    <a:pt x="776764" y="1390376"/>
                    <a:pt x="768191" y="1390376"/>
                  </a:cubicBezTo>
                  <a:cubicBezTo>
                    <a:pt x="768191" y="1456098"/>
                    <a:pt x="768191" y="1520868"/>
                    <a:pt x="768191" y="1586591"/>
                  </a:cubicBezTo>
                  <a:cubicBezTo>
                    <a:pt x="776764" y="1586591"/>
                    <a:pt x="784384" y="1586591"/>
                    <a:pt x="792956" y="1586591"/>
                  </a:cubicBezTo>
                  <a:close/>
                  <a:moveTo>
                    <a:pt x="4509611" y="1585638"/>
                  </a:moveTo>
                  <a:cubicBezTo>
                    <a:pt x="4509611" y="1518963"/>
                    <a:pt x="4509611" y="1454193"/>
                    <a:pt x="4509611" y="1389423"/>
                  </a:cubicBezTo>
                  <a:cubicBezTo>
                    <a:pt x="4500086" y="1389423"/>
                    <a:pt x="4493419" y="1389423"/>
                    <a:pt x="4484847" y="1389423"/>
                  </a:cubicBezTo>
                  <a:cubicBezTo>
                    <a:pt x="4484847" y="1455146"/>
                    <a:pt x="4484847" y="1519916"/>
                    <a:pt x="4484847" y="1585638"/>
                  </a:cubicBezTo>
                  <a:cubicBezTo>
                    <a:pt x="4492466" y="1585638"/>
                    <a:pt x="4500086" y="1585638"/>
                    <a:pt x="4509611" y="1585638"/>
                  </a:cubicBezTo>
                  <a:close/>
                </a:path>
              </a:pathLst>
            </a:custGeom>
            <a:noFill/>
            <a:ln w="9525" cap="flat">
              <a:noFill/>
              <a:prstDash val="solid"/>
              <a:miter/>
            </a:ln>
          </p:spPr>
          <p:txBody>
            <a:bodyPr anchor="ctr"/>
            <a:lstStyle/>
            <a:p>
              <a:pPr algn="ctr"/>
              <a:endParaRPr/>
            </a:p>
          </p:txBody>
        </p:sp>
        <p:sp>
          <p:nvSpPr>
            <p:cNvPr id="20" name="îṥ1îďe">
              <a:extLst>
                <a:ext uri="{FF2B5EF4-FFF2-40B4-BE49-F238E27FC236}">
                  <a16:creationId xmlns:a16="http://schemas.microsoft.com/office/drawing/2014/main" xmlns="" id="{715BB17C-6B43-45A4-90F3-E8313DAA1CF6}"/>
                </a:ext>
              </a:extLst>
            </p:cNvPr>
            <p:cNvSpPr/>
            <p:nvPr/>
          </p:nvSpPr>
          <p:spPr>
            <a:xfrm>
              <a:off x="4452367" y="2643741"/>
              <a:ext cx="5778539" cy="1253778"/>
            </a:xfrm>
            <a:custGeom>
              <a:avLst/>
              <a:gdLst>
                <a:gd name="connsiteX0" fmla="*/ 5546978 w 5778539"/>
                <a:gd name="connsiteY0" fmla="*/ 1036718 h 1253778"/>
                <a:gd name="connsiteX1" fmla="*/ 5529834 w 5778539"/>
                <a:gd name="connsiteY1" fmla="*/ 1041481 h 1253778"/>
                <a:gd name="connsiteX2" fmla="*/ 5529834 w 5778539"/>
                <a:gd name="connsiteY2" fmla="*/ 1041482 h 1253778"/>
                <a:gd name="connsiteX3" fmla="*/ 5529833 w 5778539"/>
                <a:gd name="connsiteY3" fmla="*/ 1041482 h 1253778"/>
                <a:gd name="connsiteX4" fmla="*/ 5513690 w 5778539"/>
                <a:gd name="connsiteY4" fmla="*/ 1076893 h 1253778"/>
                <a:gd name="connsiteX5" fmla="*/ 5500306 w 5778539"/>
                <a:gd name="connsiteY5" fmla="*/ 1106251 h 1253778"/>
                <a:gd name="connsiteX6" fmla="*/ 5500306 w 5778539"/>
                <a:gd name="connsiteY6" fmla="*/ 1106252 h 1253778"/>
                <a:gd name="connsiteX7" fmla="*/ 5504592 w 5778539"/>
                <a:gd name="connsiteY7" fmla="*/ 1122563 h 1253778"/>
                <a:gd name="connsiteX8" fmla="*/ 5504850 w 5778539"/>
                <a:gd name="connsiteY8" fmla="*/ 1122562 h 1253778"/>
                <a:gd name="connsiteX9" fmla="*/ 5504950 w 5778539"/>
                <a:gd name="connsiteY9" fmla="*/ 1122920 h 1253778"/>
                <a:gd name="connsiteX10" fmla="*/ 5523115 w 5778539"/>
                <a:gd name="connsiteY10" fmla="*/ 1122444 h 1253778"/>
                <a:gd name="connsiteX11" fmla="*/ 5523165 w 5778539"/>
                <a:gd name="connsiteY11" fmla="*/ 1122444 h 1253778"/>
                <a:gd name="connsiteX12" fmla="*/ 5523166 w 5778539"/>
                <a:gd name="connsiteY12" fmla="*/ 1122443 h 1253778"/>
                <a:gd name="connsiteX13" fmla="*/ 5550431 w 5778539"/>
                <a:gd name="connsiteY13" fmla="*/ 1095178 h 1253778"/>
                <a:gd name="connsiteX14" fmla="*/ 5564109 w 5778539"/>
                <a:gd name="connsiteY14" fmla="*/ 1055808 h 1253778"/>
                <a:gd name="connsiteX15" fmla="*/ 5564123 w 5778539"/>
                <a:gd name="connsiteY15" fmla="*/ 1055769 h 1253778"/>
                <a:gd name="connsiteX16" fmla="*/ 5564123 w 5778539"/>
                <a:gd name="connsiteY16" fmla="*/ 1055768 h 1253778"/>
                <a:gd name="connsiteX17" fmla="*/ 5546978 w 5778539"/>
                <a:gd name="connsiteY17" fmla="*/ 1036718 h 1253778"/>
                <a:gd name="connsiteX18" fmla="*/ 2541840 w 5778539"/>
                <a:gd name="connsiteY18" fmla="*/ 969090 h 1253778"/>
                <a:gd name="connsiteX19" fmla="*/ 2532315 w 5778539"/>
                <a:gd name="connsiteY19" fmla="*/ 1022430 h 1253778"/>
                <a:gd name="connsiteX20" fmla="*/ 2538983 w 5778539"/>
                <a:gd name="connsiteY20" fmla="*/ 1024335 h 1253778"/>
                <a:gd name="connsiteX21" fmla="*/ 2541841 w 5778539"/>
                <a:gd name="connsiteY21" fmla="*/ 969090 h 1253778"/>
                <a:gd name="connsiteX22" fmla="*/ 2541841 w 5778539"/>
                <a:gd name="connsiteY22" fmla="*/ 969092 h 1253778"/>
                <a:gd name="connsiteX23" fmla="*/ 3573399 w 5778539"/>
                <a:gd name="connsiteY23" fmla="*/ 896701 h 1253778"/>
                <a:gd name="connsiteX24" fmla="*/ 3559111 w 5778539"/>
                <a:gd name="connsiteY24" fmla="*/ 908131 h 1253778"/>
                <a:gd name="connsiteX25" fmla="*/ 3548634 w 5778539"/>
                <a:gd name="connsiteY25" fmla="*/ 959566 h 1253778"/>
                <a:gd name="connsiteX26" fmla="*/ 3548757 w 5778539"/>
                <a:gd name="connsiteY26" fmla="*/ 959913 h 1253778"/>
                <a:gd name="connsiteX27" fmla="*/ 3548633 w 5778539"/>
                <a:gd name="connsiteY27" fmla="*/ 960519 h 1253778"/>
                <a:gd name="connsiteX28" fmla="*/ 3554348 w 5778539"/>
                <a:gd name="connsiteY28" fmla="*/ 975759 h 1253778"/>
                <a:gd name="connsiteX29" fmla="*/ 3554349 w 5778539"/>
                <a:gd name="connsiteY29" fmla="*/ 975758 h 1253778"/>
                <a:gd name="connsiteX30" fmla="*/ 3554349 w 5778539"/>
                <a:gd name="connsiteY30" fmla="*/ 975759 h 1253778"/>
                <a:gd name="connsiteX31" fmla="*/ 3554412 w 5778539"/>
                <a:gd name="connsiteY31" fmla="*/ 975677 h 1253778"/>
                <a:gd name="connsiteX32" fmla="*/ 3577566 w 5778539"/>
                <a:gd name="connsiteY32" fmla="*/ 945993 h 1253778"/>
                <a:gd name="connsiteX33" fmla="*/ 3582923 w 5778539"/>
                <a:gd name="connsiteY33" fmla="*/ 911941 h 1253778"/>
                <a:gd name="connsiteX34" fmla="*/ 3582813 w 5778539"/>
                <a:gd name="connsiteY34" fmla="*/ 911705 h 1253778"/>
                <a:gd name="connsiteX35" fmla="*/ 3582924 w 5778539"/>
                <a:gd name="connsiteY35" fmla="*/ 910989 h 1253778"/>
                <a:gd name="connsiteX36" fmla="*/ 3573399 w 5778539"/>
                <a:gd name="connsiteY36" fmla="*/ 896701 h 1253778"/>
                <a:gd name="connsiteX37" fmla="*/ 3650550 w 5778539"/>
                <a:gd name="connsiteY37" fmla="*/ 778591 h 1253778"/>
                <a:gd name="connsiteX38" fmla="*/ 3647693 w 5778539"/>
                <a:gd name="connsiteY38" fmla="*/ 813833 h 1253778"/>
                <a:gd name="connsiteX39" fmla="*/ 3647694 w 5778539"/>
                <a:gd name="connsiteY39" fmla="*/ 813833 h 1253778"/>
                <a:gd name="connsiteX40" fmla="*/ 3647694 w 5778539"/>
                <a:gd name="connsiteY40" fmla="*/ 813834 h 1253778"/>
                <a:gd name="connsiteX41" fmla="*/ 3652457 w 5778539"/>
                <a:gd name="connsiteY41" fmla="*/ 814628 h 1253778"/>
                <a:gd name="connsiteX42" fmla="*/ 3653408 w 5778539"/>
                <a:gd name="connsiteY42" fmla="*/ 814786 h 1253778"/>
                <a:gd name="connsiteX43" fmla="*/ 3653409 w 5778539"/>
                <a:gd name="connsiteY43" fmla="*/ 814786 h 1253778"/>
                <a:gd name="connsiteX44" fmla="*/ 3658172 w 5778539"/>
                <a:gd name="connsiteY44" fmla="*/ 779544 h 1253778"/>
                <a:gd name="connsiteX45" fmla="*/ 3658170 w 5778539"/>
                <a:gd name="connsiteY45" fmla="*/ 779544 h 1253778"/>
                <a:gd name="connsiteX46" fmla="*/ 3658170 w 5778539"/>
                <a:gd name="connsiteY46" fmla="*/ 779543 h 1253778"/>
                <a:gd name="connsiteX47" fmla="*/ 3652449 w 5778539"/>
                <a:gd name="connsiteY47" fmla="*/ 778828 h 1253778"/>
                <a:gd name="connsiteX48" fmla="*/ 3650552 w 5778539"/>
                <a:gd name="connsiteY48" fmla="*/ 778591 h 1253778"/>
                <a:gd name="connsiteX49" fmla="*/ 4595429 w 5778539"/>
                <a:gd name="connsiteY49" fmla="*/ 776686 h 1253778"/>
                <a:gd name="connsiteX50" fmla="*/ 4641149 w 5778539"/>
                <a:gd name="connsiteY50" fmla="*/ 793831 h 1253778"/>
                <a:gd name="connsiteX51" fmla="*/ 4653532 w 5778539"/>
                <a:gd name="connsiteY51" fmla="*/ 847171 h 1253778"/>
                <a:gd name="connsiteX52" fmla="*/ 4612574 w 5778539"/>
                <a:gd name="connsiteY52" fmla="*/ 859553 h 1253778"/>
                <a:gd name="connsiteX53" fmla="*/ 4574474 w 5778539"/>
                <a:gd name="connsiteY53" fmla="*/ 850028 h 1253778"/>
                <a:gd name="connsiteX54" fmla="*/ 4542089 w 5778539"/>
                <a:gd name="connsiteY54" fmla="*/ 810976 h 1253778"/>
                <a:gd name="connsiteX55" fmla="*/ 4580189 w 5778539"/>
                <a:gd name="connsiteY55" fmla="*/ 781448 h 1253778"/>
                <a:gd name="connsiteX56" fmla="*/ 4594476 w 5778539"/>
                <a:gd name="connsiteY56" fmla="*/ 780496 h 1253778"/>
                <a:gd name="connsiteX57" fmla="*/ 4595429 w 5778539"/>
                <a:gd name="connsiteY57" fmla="*/ 776686 h 1253778"/>
                <a:gd name="connsiteX58" fmla="*/ 485393 w 5778539"/>
                <a:gd name="connsiteY58" fmla="*/ 550943 h 1253778"/>
                <a:gd name="connsiteX59" fmla="*/ 452056 w 5778539"/>
                <a:gd name="connsiteY59" fmla="*/ 563325 h 1253778"/>
                <a:gd name="connsiteX60" fmla="*/ 309181 w 5778539"/>
                <a:gd name="connsiteY60" fmla="*/ 740490 h 1253778"/>
                <a:gd name="connsiteX61" fmla="*/ 305847 w 5778539"/>
                <a:gd name="connsiteY61" fmla="*/ 763589 h 1253778"/>
                <a:gd name="connsiteX62" fmla="*/ 306461 w 5778539"/>
                <a:gd name="connsiteY62" fmla="*/ 764425 h 1253778"/>
                <a:gd name="connsiteX63" fmla="*/ 306443 w 5778539"/>
                <a:gd name="connsiteY63" fmla="*/ 764541 h 1253778"/>
                <a:gd name="connsiteX64" fmla="*/ 310542 w 5778539"/>
                <a:gd name="connsiteY64" fmla="*/ 769984 h 1253778"/>
                <a:gd name="connsiteX65" fmla="*/ 319658 w 5778539"/>
                <a:gd name="connsiteY65" fmla="*/ 782400 h 1253778"/>
                <a:gd name="connsiteX66" fmla="*/ 320089 w 5778539"/>
                <a:gd name="connsiteY66" fmla="*/ 782658 h 1253778"/>
                <a:gd name="connsiteX67" fmla="*/ 320611 w 5778539"/>
                <a:gd name="connsiteY67" fmla="*/ 783352 h 1253778"/>
                <a:gd name="connsiteX68" fmla="*/ 368236 w 5778539"/>
                <a:gd name="connsiteY68" fmla="*/ 811927 h 1253778"/>
                <a:gd name="connsiteX69" fmla="*/ 465391 w 5778539"/>
                <a:gd name="connsiteY69" fmla="*/ 765255 h 1253778"/>
                <a:gd name="connsiteX70" fmla="*/ 495871 w 5778539"/>
                <a:gd name="connsiteY70" fmla="*/ 584280 h 1253778"/>
                <a:gd name="connsiteX71" fmla="*/ 486346 w 5778539"/>
                <a:gd name="connsiteY71" fmla="*/ 551895 h 1253778"/>
                <a:gd name="connsiteX72" fmla="*/ 485761 w 5778539"/>
                <a:gd name="connsiteY72" fmla="*/ 552113 h 1253778"/>
                <a:gd name="connsiteX73" fmla="*/ 1727215 w 5778539"/>
                <a:gd name="connsiteY73" fmla="*/ 469267 h 1253778"/>
                <a:gd name="connsiteX74" fmla="*/ 1714118 w 5778539"/>
                <a:gd name="connsiteY74" fmla="*/ 476649 h 1253778"/>
                <a:gd name="connsiteX75" fmla="*/ 1683638 w 5778539"/>
                <a:gd name="connsiteY75" fmla="*/ 593806 h 1253778"/>
                <a:gd name="connsiteX76" fmla="*/ 1736025 w 5778539"/>
                <a:gd name="connsiteY76" fmla="*/ 543323 h 1253778"/>
                <a:gd name="connsiteX77" fmla="*/ 1736978 w 5778539"/>
                <a:gd name="connsiteY77" fmla="*/ 481411 h 1253778"/>
                <a:gd name="connsiteX78" fmla="*/ 1728882 w 5778539"/>
                <a:gd name="connsiteY78" fmla="*/ 469862 h 1253778"/>
                <a:gd name="connsiteX79" fmla="*/ 1728050 w 5778539"/>
                <a:gd name="connsiteY79" fmla="*/ 470328 h 1253778"/>
                <a:gd name="connsiteX80" fmla="*/ 5366956 w 5778539"/>
                <a:gd name="connsiteY80" fmla="*/ 463314 h 1253778"/>
                <a:gd name="connsiteX81" fmla="*/ 5388863 w 5778539"/>
                <a:gd name="connsiteY81" fmla="*/ 481411 h 1253778"/>
                <a:gd name="connsiteX82" fmla="*/ 5398388 w 5778539"/>
                <a:gd name="connsiteY82" fmla="*/ 547134 h 1253778"/>
                <a:gd name="connsiteX83" fmla="*/ 5398388 w 5778539"/>
                <a:gd name="connsiteY83" fmla="*/ 558564 h 1253778"/>
                <a:gd name="connsiteX84" fmla="*/ 5396483 w 5778539"/>
                <a:gd name="connsiteY84" fmla="*/ 603331 h 1253778"/>
                <a:gd name="connsiteX85" fmla="*/ 5369813 w 5778539"/>
                <a:gd name="connsiteY85" fmla="*/ 630954 h 1253778"/>
                <a:gd name="connsiteX86" fmla="*/ 5340285 w 5778539"/>
                <a:gd name="connsiteY86" fmla="*/ 610951 h 1253778"/>
                <a:gd name="connsiteX87" fmla="*/ 5347906 w 5778539"/>
                <a:gd name="connsiteY87" fmla="*/ 482364 h 1253778"/>
                <a:gd name="connsiteX88" fmla="*/ 5366956 w 5778539"/>
                <a:gd name="connsiteY88" fmla="*/ 463314 h 1253778"/>
                <a:gd name="connsiteX89" fmla="*/ 2378011 w 5778539"/>
                <a:gd name="connsiteY89" fmla="*/ 441405 h 1253778"/>
                <a:gd name="connsiteX90" fmla="*/ 2417063 w 5778539"/>
                <a:gd name="connsiteY90" fmla="*/ 455693 h 1253778"/>
                <a:gd name="connsiteX91" fmla="*/ 2436113 w 5778539"/>
                <a:gd name="connsiteY91" fmla="*/ 497603 h 1253778"/>
                <a:gd name="connsiteX92" fmla="*/ 2427541 w 5778539"/>
                <a:gd name="connsiteY92" fmla="*/ 528083 h 1253778"/>
                <a:gd name="connsiteX93" fmla="*/ 2398013 w 5778539"/>
                <a:gd name="connsiteY93" fmla="*/ 550943 h 1253778"/>
                <a:gd name="connsiteX94" fmla="*/ 2367533 w 5778539"/>
                <a:gd name="connsiteY94" fmla="*/ 531893 h 1253778"/>
                <a:gd name="connsiteX95" fmla="*/ 2354198 w 5778539"/>
                <a:gd name="connsiteY95" fmla="*/ 471885 h 1253778"/>
                <a:gd name="connsiteX96" fmla="*/ 2378011 w 5778539"/>
                <a:gd name="connsiteY96" fmla="*/ 441405 h 1253778"/>
                <a:gd name="connsiteX97" fmla="*/ 4469700 w 5778539"/>
                <a:gd name="connsiteY97" fmla="*/ 432833 h 1253778"/>
                <a:gd name="connsiteX98" fmla="*/ 4514468 w 5778539"/>
                <a:gd name="connsiteY98" fmla="*/ 448073 h 1253778"/>
                <a:gd name="connsiteX99" fmla="*/ 4540185 w 5778539"/>
                <a:gd name="connsiteY99" fmla="*/ 532846 h 1253778"/>
                <a:gd name="connsiteX100" fmla="*/ 4547805 w 5778539"/>
                <a:gd name="connsiteY100" fmla="*/ 555706 h 1253778"/>
                <a:gd name="connsiteX101" fmla="*/ 4571618 w 5778539"/>
                <a:gd name="connsiteY101" fmla="*/ 546181 h 1253778"/>
                <a:gd name="connsiteX102" fmla="*/ 4591620 w 5778539"/>
                <a:gd name="connsiteY102" fmla="*/ 529036 h 1253778"/>
                <a:gd name="connsiteX103" fmla="*/ 4620195 w 5778539"/>
                <a:gd name="connsiteY103" fmla="*/ 528083 h 1253778"/>
                <a:gd name="connsiteX104" fmla="*/ 4632577 w 5778539"/>
                <a:gd name="connsiteY104" fmla="*/ 554753 h 1253778"/>
                <a:gd name="connsiteX105" fmla="*/ 4613527 w 5778539"/>
                <a:gd name="connsiteY105" fmla="*/ 591901 h 1253778"/>
                <a:gd name="connsiteX106" fmla="*/ 4519230 w 5778539"/>
                <a:gd name="connsiteY106" fmla="*/ 684293 h 1253778"/>
                <a:gd name="connsiteX107" fmla="*/ 4506847 w 5778539"/>
                <a:gd name="connsiteY107" fmla="*/ 702391 h 1253778"/>
                <a:gd name="connsiteX108" fmla="*/ 4434457 w 5778539"/>
                <a:gd name="connsiteY108" fmla="*/ 877651 h 1253778"/>
                <a:gd name="connsiteX109" fmla="*/ 4383975 w 5778539"/>
                <a:gd name="connsiteY109" fmla="*/ 927181 h 1253778"/>
                <a:gd name="connsiteX110" fmla="*/ 4356352 w 5778539"/>
                <a:gd name="connsiteY110" fmla="*/ 924323 h 1253778"/>
                <a:gd name="connsiteX111" fmla="*/ 4356352 w 5778539"/>
                <a:gd name="connsiteY111" fmla="*/ 896701 h 1253778"/>
                <a:gd name="connsiteX112" fmla="*/ 4409693 w 5778539"/>
                <a:gd name="connsiteY112" fmla="*/ 778591 h 1253778"/>
                <a:gd name="connsiteX113" fmla="*/ 4423027 w 5778539"/>
                <a:gd name="connsiteY113" fmla="*/ 732871 h 1253778"/>
                <a:gd name="connsiteX114" fmla="*/ 4387785 w 5778539"/>
                <a:gd name="connsiteY114" fmla="*/ 732871 h 1253778"/>
                <a:gd name="connsiteX115" fmla="*/ 4367782 w 5778539"/>
                <a:gd name="connsiteY115" fmla="*/ 703343 h 1253778"/>
                <a:gd name="connsiteX116" fmla="*/ 4414455 w 5778539"/>
                <a:gd name="connsiteY116" fmla="*/ 655718 h 1253778"/>
                <a:gd name="connsiteX117" fmla="*/ 4452555 w 5778539"/>
                <a:gd name="connsiteY117" fmla="*/ 587138 h 1253778"/>
                <a:gd name="connsiteX118" fmla="*/ 4449697 w 5778539"/>
                <a:gd name="connsiteY118" fmla="*/ 469981 h 1253778"/>
                <a:gd name="connsiteX119" fmla="*/ 4469700 w 5778539"/>
                <a:gd name="connsiteY119" fmla="*/ 432833 h 1253778"/>
                <a:gd name="connsiteX120" fmla="*/ 543734 w 5778539"/>
                <a:gd name="connsiteY120" fmla="*/ 373064 h 1253778"/>
                <a:gd name="connsiteX121" fmla="*/ 565403 w 5778539"/>
                <a:gd name="connsiteY121" fmla="*/ 385208 h 1253778"/>
                <a:gd name="connsiteX122" fmla="*/ 624458 w 5778539"/>
                <a:gd name="connsiteY122" fmla="*/ 429975 h 1253778"/>
                <a:gd name="connsiteX123" fmla="*/ 712088 w 5778539"/>
                <a:gd name="connsiteY123" fmla="*/ 568088 h 1253778"/>
                <a:gd name="connsiteX124" fmla="*/ 728281 w 5778539"/>
                <a:gd name="connsiteY124" fmla="*/ 794783 h 1253778"/>
                <a:gd name="connsiteX125" fmla="*/ 705421 w 5778539"/>
                <a:gd name="connsiteY125" fmla="*/ 1055768 h 1253778"/>
                <a:gd name="connsiteX126" fmla="*/ 636841 w 5778539"/>
                <a:gd name="connsiteY126" fmla="*/ 1178640 h 1253778"/>
                <a:gd name="connsiteX127" fmla="*/ 515873 w 5778539"/>
                <a:gd name="connsiteY127" fmla="*/ 1250078 h 1253778"/>
                <a:gd name="connsiteX128" fmla="*/ 435863 w 5778539"/>
                <a:gd name="connsiteY128" fmla="*/ 1229123 h 1253778"/>
                <a:gd name="connsiteX129" fmla="*/ 446341 w 5778539"/>
                <a:gd name="connsiteY129" fmla="*/ 1190070 h 1253778"/>
                <a:gd name="connsiteX130" fmla="*/ 493966 w 5778539"/>
                <a:gd name="connsiteY130" fmla="*/ 1175783 h 1253778"/>
                <a:gd name="connsiteX131" fmla="*/ 641603 w 5778539"/>
                <a:gd name="connsiteY131" fmla="*/ 973853 h 1253778"/>
                <a:gd name="connsiteX132" fmla="*/ 637793 w 5778539"/>
                <a:gd name="connsiteY132" fmla="*/ 595710 h 1253778"/>
                <a:gd name="connsiteX133" fmla="*/ 617791 w 5778539"/>
                <a:gd name="connsiteY133" fmla="*/ 529035 h 1253778"/>
                <a:gd name="connsiteX134" fmla="*/ 581596 w 5778539"/>
                <a:gd name="connsiteY134" fmla="*/ 505223 h 1253778"/>
                <a:gd name="connsiteX135" fmla="*/ 560641 w 5778539"/>
                <a:gd name="connsiteY135" fmla="*/ 541418 h 1253778"/>
                <a:gd name="connsiteX136" fmla="*/ 553973 w 5778539"/>
                <a:gd name="connsiteY136" fmla="*/ 710010 h 1253778"/>
                <a:gd name="connsiteX137" fmla="*/ 537781 w 5778539"/>
                <a:gd name="connsiteY137" fmla="*/ 805260 h 1253778"/>
                <a:gd name="connsiteX138" fmla="*/ 394906 w 5778539"/>
                <a:gd name="connsiteY138" fmla="*/ 890033 h 1253778"/>
                <a:gd name="connsiteX139" fmla="*/ 336803 w 5778539"/>
                <a:gd name="connsiteY139" fmla="*/ 870030 h 1253778"/>
                <a:gd name="connsiteX140" fmla="*/ 265366 w 5778539"/>
                <a:gd name="connsiteY140" fmla="*/ 831930 h 1253778"/>
                <a:gd name="connsiteX141" fmla="*/ 237743 w 5778539"/>
                <a:gd name="connsiteY141" fmla="*/ 754778 h 1253778"/>
                <a:gd name="connsiteX142" fmla="*/ 284416 w 5778539"/>
                <a:gd name="connsiteY142" fmla="*/ 676673 h 1253778"/>
                <a:gd name="connsiteX143" fmla="*/ 426338 w 5778539"/>
                <a:gd name="connsiteY143" fmla="*/ 517605 h 1253778"/>
                <a:gd name="connsiteX144" fmla="*/ 501586 w 5778539"/>
                <a:gd name="connsiteY144" fmla="*/ 449978 h 1253778"/>
                <a:gd name="connsiteX145" fmla="*/ 513968 w 5778539"/>
                <a:gd name="connsiteY145" fmla="*/ 426165 h 1253778"/>
                <a:gd name="connsiteX146" fmla="*/ 523493 w 5778539"/>
                <a:gd name="connsiteY146" fmla="*/ 390923 h 1253778"/>
                <a:gd name="connsiteX147" fmla="*/ 543734 w 5778539"/>
                <a:gd name="connsiteY147" fmla="*/ 373064 h 1253778"/>
                <a:gd name="connsiteX148" fmla="*/ 1736859 w 5778539"/>
                <a:gd name="connsiteY148" fmla="*/ 362706 h 1253778"/>
                <a:gd name="connsiteX149" fmla="*/ 1752218 w 5778539"/>
                <a:gd name="connsiteY149" fmla="*/ 381399 h 1253778"/>
                <a:gd name="connsiteX150" fmla="*/ 1807463 w 5778539"/>
                <a:gd name="connsiteY150" fmla="*/ 521416 h 1253778"/>
                <a:gd name="connsiteX151" fmla="*/ 1789365 w 5778539"/>
                <a:gd name="connsiteY151" fmla="*/ 594759 h 1253778"/>
                <a:gd name="connsiteX152" fmla="*/ 1669351 w 5778539"/>
                <a:gd name="connsiteY152" fmla="*/ 687151 h 1253778"/>
                <a:gd name="connsiteX153" fmla="*/ 1656015 w 5778539"/>
                <a:gd name="connsiteY153" fmla="*/ 702391 h 1253778"/>
                <a:gd name="connsiteX154" fmla="*/ 1652205 w 5778539"/>
                <a:gd name="connsiteY154" fmla="*/ 735729 h 1253778"/>
                <a:gd name="connsiteX155" fmla="*/ 1682686 w 5778539"/>
                <a:gd name="connsiteY155" fmla="*/ 737634 h 1253778"/>
                <a:gd name="connsiteX156" fmla="*/ 1729358 w 5778539"/>
                <a:gd name="connsiteY156" fmla="*/ 728109 h 1253778"/>
                <a:gd name="connsiteX157" fmla="*/ 1766505 w 5778539"/>
                <a:gd name="connsiteY157" fmla="*/ 778591 h 1253778"/>
                <a:gd name="connsiteX158" fmla="*/ 1741740 w 5778539"/>
                <a:gd name="connsiteY158" fmla="*/ 810024 h 1253778"/>
                <a:gd name="connsiteX159" fmla="*/ 1639823 w 5778539"/>
                <a:gd name="connsiteY159" fmla="*/ 850029 h 1253778"/>
                <a:gd name="connsiteX160" fmla="*/ 1569338 w 5778539"/>
                <a:gd name="connsiteY160" fmla="*/ 790974 h 1253778"/>
                <a:gd name="connsiteX161" fmla="*/ 1550288 w 5778539"/>
                <a:gd name="connsiteY161" fmla="*/ 778591 h 1253778"/>
                <a:gd name="connsiteX162" fmla="*/ 1482661 w 5778539"/>
                <a:gd name="connsiteY162" fmla="*/ 867174 h 1253778"/>
                <a:gd name="connsiteX163" fmla="*/ 1474088 w 5778539"/>
                <a:gd name="connsiteY163" fmla="*/ 915751 h 1253778"/>
                <a:gd name="connsiteX164" fmla="*/ 1452180 w 5778539"/>
                <a:gd name="connsiteY164" fmla="*/ 936706 h 1253778"/>
                <a:gd name="connsiteX165" fmla="*/ 1423605 w 5778539"/>
                <a:gd name="connsiteY165" fmla="*/ 921466 h 1253778"/>
                <a:gd name="connsiteX166" fmla="*/ 1415986 w 5778539"/>
                <a:gd name="connsiteY166" fmla="*/ 907179 h 1253778"/>
                <a:gd name="connsiteX167" fmla="*/ 1379790 w 5778539"/>
                <a:gd name="connsiteY167" fmla="*/ 899559 h 1253778"/>
                <a:gd name="connsiteX168" fmla="*/ 1317878 w 5778539"/>
                <a:gd name="connsiteY168" fmla="*/ 948136 h 1253778"/>
                <a:gd name="connsiteX169" fmla="*/ 1269301 w 5778539"/>
                <a:gd name="connsiteY169" fmla="*/ 951946 h 1253778"/>
                <a:gd name="connsiteX170" fmla="*/ 1255965 w 5778539"/>
                <a:gd name="connsiteY170" fmla="*/ 909084 h 1253778"/>
                <a:gd name="connsiteX171" fmla="*/ 1261680 w 5778539"/>
                <a:gd name="connsiteY171" fmla="*/ 850029 h 1253778"/>
                <a:gd name="connsiteX172" fmla="*/ 1242630 w 5778539"/>
                <a:gd name="connsiteY172" fmla="*/ 781449 h 1253778"/>
                <a:gd name="connsiteX173" fmla="*/ 1233105 w 5778539"/>
                <a:gd name="connsiteY173" fmla="*/ 765256 h 1253778"/>
                <a:gd name="connsiteX174" fmla="*/ 1247393 w 5778539"/>
                <a:gd name="connsiteY174" fmla="*/ 714774 h 1253778"/>
                <a:gd name="connsiteX175" fmla="*/ 1283588 w 5778539"/>
                <a:gd name="connsiteY175" fmla="*/ 716679 h 1253778"/>
                <a:gd name="connsiteX176" fmla="*/ 1328355 w 5778539"/>
                <a:gd name="connsiteY176" fmla="*/ 783354 h 1253778"/>
                <a:gd name="connsiteX177" fmla="*/ 1316926 w 5778539"/>
                <a:gd name="connsiteY177" fmla="*/ 864316 h 1253778"/>
                <a:gd name="connsiteX178" fmla="*/ 1391220 w 5778539"/>
                <a:gd name="connsiteY178" fmla="*/ 809071 h 1253778"/>
                <a:gd name="connsiteX179" fmla="*/ 1407413 w 5778539"/>
                <a:gd name="connsiteY179" fmla="*/ 738586 h 1253778"/>
                <a:gd name="connsiteX180" fmla="*/ 1395030 w 5778539"/>
                <a:gd name="connsiteY180" fmla="*/ 607141 h 1253778"/>
                <a:gd name="connsiteX181" fmla="*/ 1391220 w 5778539"/>
                <a:gd name="connsiteY181" fmla="*/ 520464 h 1253778"/>
                <a:gd name="connsiteX182" fmla="*/ 1392173 w 5778539"/>
                <a:gd name="connsiteY182" fmla="*/ 506176 h 1253778"/>
                <a:gd name="connsiteX183" fmla="*/ 1417890 w 5778539"/>
                <a:gd name="connsiteY183" fmla="*/ 470934 h 1253778"/>
                <a:gd name="connsiteX184" fmla="*/ 1442655 w 5778539"/>
                <a:gd name="connsiteY184" fmla="*/ 500461 h 1253778"/>
                <a:gd name="connsiteX185" fmla="*/ 1496948 w 5778539"/>
                <a:gd name="connsiteY185" fmla="*/ 723346 h 1253778"/>
                <a:gd name="connsiteX186" fmla="*/ 1513140 w 5778539"/>
                <a:gd name="connsiteY186" fmla="*/ 732871 h 1253778"/>
                <a:gd name="connsiteX187" fmla="*/ 1592198 w 5778539"/>
                <a:gd name="connsiteY187" fmla="*/ 649051 h 1253778"/>
                <a:gd name="connsiteX188" fmla="*/ 1671255 w 5778539"/>
                <a:gd name="connsiteY188" fmla="*/ 414736 h 1253778"/>
                <a:gd name="connsiteX189" fmla="*/ 1712213 w 5778539"/>
                <a:gd name="connsiteY189" fmla="*/ 363301 h 1253778"/>
                <a:gd name="connsiteX190" fmla="*/ 1736859 w 5778539"/>
                <a:gd name="connsiteY190" fmla="*/ 362706 h 1253778"/>
                <a:gd name="connsiteX191" fmla="*/ 3765804 w 5778539"/>
                <a:gd name="connsiteY191" fmla="*/ 306151 h 1253778"/>
                <a:gd name="connsiteX192" fmla="*/ 3740704 w 5778539"/>
                <a:gd name="connsiteY192" fmla="*/ 318856 h 1253778"/>
                <a:gd name="connsiteX193" fmla="*/ 3728181 w 5778539"/>
                <a:gd name="connsiteY193" fmla="*/ 324963 h 1253778"/>
                <a:gd name="connsiteX194" fmla="*/ 3727759 w 5778539"/>
                <a:gd name="connsiteY194" fmla="*/ 325409 h 1253778"/>
                <a:gd name="connsiteX195" fmla="*/ 3727228 w 5778539"/>
                <a:gd name="connsiteY195" fmla="*/ 325677 h 1253778"/>
                <a:gd name="connsiteX196" fmla="*/ 3697224 w 5778539"/>
                <a:gd name="connsiteY196" fmla="*/ 356633 h 1253778"/>
                <a:gd name="connsiteX197" fmla="*/ 3698177 w 5778539"/>
                <a:gd name="connsiteY197" fmla="*/ 367111 h 1253778"/>
                <a:gd name="connsiteX198" fmla="*/ 3699129 w 5778539"/>
                <a:gd name="connsiteY198" fmla="*/ 367111 h 1253778"/>
                <a:gd name="connsiteX199" fmla="*/ 3709607 w 5778539"/>
                <a:gd name="connsiteY199" fmla="*/ 367111 h 1253778"/>
                <a:gd name="connsiteX200" fmla="*/ 3710559 w 5778539"/>
                <a:gd name="connsiteY200" fmla="*/ 367111 h 1253778"/>
                <a:gd name="connsiteX201" fmla="*/ 3773424 w 5778539"/>
                <a:gd name="connsiteY201" fmla="*/ 314724 h 1253778"/>
                <a:gd name="connsiteX202" fmla="*/ 3773424 w 5778539"/>
                <a:gd name="connsiteY202" fmla="*/ 314723 h 1253778"/>
                <a:gd name="connsiteX203" fmla="*/ 3773418 w 5778539"/>
                <a:gd name="connsiteY203" fmla="*/ 314716 h 1253778"/>
                <a:gd name="connsiteX204" fmla="*/ 3766757 w 5778539"/>
                <a:gd name="connsiteY204" fmla="*/ 306151 h 1253778"/>
                <a:gd name="connsiteX205" fmla="*/ 3766092 w 5778539"/>
                <a:gd name="connsiteY205" fmla="*/ 306475 h 1253778"/>
                <a:gd name="connsiteX206" fmla="*/ 2640186 w 5778539"/>
                <a:gd name="connsiteY206" fmla="*/ 300911 h 1253778"/>
                <a:gd name="connsiteX207" fmla="*/ 2630423 w 5778539"/>
                <a:gd name="connsiteY207" fmla="*/ 303292 h 1253778"/>
                <a:gd name="connsiteX208" fmla="*/ 2558985 w 5778539"/>
                <a:gd name="connsiteY208" fmla="*/ 359490 h 1253778"/>
                <a:gd name="connsiteX209" fmla="*/ 2547555 w 5778539"/>
                <a:gd name="connsiteY209" fmla="*/ 384255 h 1253778"/>
                <a:gd name="connsiteX210" fmla="*/ 2554223 w 5778539"/>
                <a:gd name="connsiteY210" fmla="*/ 412830 h 1253778"/>
                <a:gd name="connsiteX211" fmla="*/ 2579940 w 5778539"/>
                <a:gd name="connsiteY211" fmla="*/ 418545 h 1253778"/>
                <a:gd name="connsiteX212" fmla="*/ 2650426 w 5778539"/>
                <a:gd name="connsiteY212" fmla="*/ 320437 h 1253778"/>
                <a:gd name="connsiteX213" fmla="*/ 2651378 w 5778539"/>
                <a:gd name="connsiteY213" fmla="*/ 301387 h 1253778"/>
                <a:gd name="connsiteX214" fmla="*/ 2640186 w 5778539"/>
                <a:gd name="connsiteY214" fmla="*/ 300911 h 1253778"/>
                <a:gd name="connsiteX215" fmla="*/ 5686043 w 5778539"/>
                <a:gd name="connsiteY215" fmla="*/ 253764 h 1253778"/>
                <a:gd name="connsiteX216" fmla="*/ 5686015 w 5778539"/>
                <a:gd name="connsiteY216" fmla="*/ 253766 h 1253778"/>
                <a:gd name="connsiteX217" fmla="*/ 5650801 w 5778539"/>
                <a:gd name="connsiteY217" fmla="*/ 256384 h 1253778"/>
                <a:gd name="connsiteX218" fmla="*/ 5650723 w 5778539"/>
                <a:gd name="connsiteY218" fmla="*/ 256481 h 1253778"/>
                <a:gd name="connsiteX219" fmla="*/ 5650443 w 5778539"/>
                <a:gd name="connsiteY219" fmla="*/ 256503 h 1253778"/>
                <a:gd name="connsiteX220" fmla="*/ 5644426 w 5778539"/>
                <a:gd name="connsiteY220" fmla="*/ 264352 h 1253778"/>
                <a:gd name="connsiteX221" fmla="*/ 5626989 w 5778539"/>
                <a:gd name="connsiteY221" fmla="*/ 286149 h 1253778"/>
                <a:gd name="connsiteX222" fmla="*/ 5623030 w 5778539"/>
                <a:gd name="connsiteY222" fmla="*/ 302431 h 1253778"/>
                <a:gd name="connsiteX223" fmla="*/ 5623138 w 5778539"/>
                <a:gd name="connsiteY223" fmla="*/ 302934 h 1253778"/>
                <a:gd name="connsiteX224" fmla="*/ 5623029 w 5778539"/>
                <a:gd name="connsiteY224" fmla="*/ 303384 h 1253778"/>
                <a:gd name="connsiteX225" fmla="*/ 5656515 w 5778539"/>
                <a:gd name="connsiteY225" fmla="*/ 343299 h 1253778"/>
                <a:gd name="connsiteX226" fmla="*/ 5685950 w 5778539"/>
                <a:gd name="connsiteY226" fmla="*/ 254045 h 1253778"/>
                <a:gd name="connsiteX227" fmla="*/ 5686044 w 5778539"/>
                <a:gd name="connsiteY227" fmla="*/ 253764 h 1253778"/>
                <a:gd name="connsiteX228" fmla="*/ 2564581 w 5778539"/>
                <a:gd name="connsiteY228" fmla="*/ 210900 h 1253778"/>
                <a:gd name="connsiteX229" fmla="*/ 2592323 w 5778539"/>
                <a:gd name="connsiteY229" fmla="*/ 226140 h 1253778"/>
                <a:gd name="connsiteX230" fmla="*/ 2626613 w 5778539"/>
                <a:gd name="connsiteY230" fmla="*/ 242332 h 1253778"/>
                <a:gd name="connsiteX231" fmla="*/ 2694240 w 5778539"/>
                <a:gd name="connsiteY231" fmla="*/ 252810 h 1253778"/>
                <a:gd name="connsiteX232" fmla="*/ 2721863 w 5778539"/>
                <a:gd name="connsiteY232" fmla="*/ 313770 h 1253778"/>
                <a:gd name="connsiteX233" fmla="*/ 2626613 w 5778539"/>
                <a:gd name="connsiteY233" fmla="*/ 459502 h 1253778"/>
                <a:gd name="connsiteX234" fmla="*/ 2578988 w 5778539"/>
                <a:gd name="connsiteY234" fmla="*/ 489030 h 1253778"/>
                <a:gd name="connsiteX235" fmla="*/ 2543745 w 5778539"/>
                <a:gd name="connsiteY235" fmla="*/ 503317 h 1253778"/>
                <a:gd name="connsiteX236" fmla="*/ 2545650 w 5778539"/>
                <a:gd name="connsiteY236" fmla="*/ 510937 h 1253778"/>
                <a:gd name="connsiteX237" fmla="*/ 2567558 w 5778539"/>
                <a:gd name="connsiteY237" fmla="*/ 511890 h 1253778"/>
                <a:gd name="connsiteX238" fmla="*/ 2593275 w 5778539"/>
                <a:gd name="connsiteY238" fmla="*/ 542370 h 1253778"/>
                <a:gd name="connsiteX239" fmla="*/ 2570415 w 5778539"/>
                <a:gd name="connsiteY239" fmla="*/ 613807 h 1253778"/>
                <a:gd name="connsiteX240" fmla="*/ 2587560 w 5778539"/>
                <a:gd name="connsiteY240" fmla="*/ 608092 h 1253778"/>
                <a:gd name="connsiteX241" fmla="*/ 2646615 w 5778539"/>
                <a:gd name="connsiteY241" fmla="*/ 577612 h 1253778"/>
                <a:gd name="connsiteX242" fmla="*/ 2678048 w 5778539"/>
                <a:gd name="connsiteY242" fmla="*/ 568087 h 1253778"/>
                <a:gd name="connsiteX243" fmla="*/ 2712338 w 5778539"/>
                <a:gd name="connsiteY243" fmla="*/ 605235 h 1253778"/>
                <a:gd name="connsiteX244" fmla="*/ 2630423 w 5778539"/>
                <a:gd name="connsiteY244" fmla="*/ 757635 h 1253778"/>
                <a:gd name="connsiteX245" fmla="*/ 2619945 w 5778539"/>
                <a:gd name="connsiteY245" fmla="*/ 768112 h 1253778"/>
                <a:gd name="connsiteX246" fmla="*/ 2618040 w 5778539"/>
                <a:gd name="connsiteY246" fmla="*/ 774780 h 1253778"/>
                <a:gd name="connsiteX247" fmla="*/ 2655188 w 5778539"/>
                <a:gd name="connsiteY247" fmla="*/ 799545 h 1253778"/>
                <a:gd name="connsiteX248" fmla="*/ 2674238 w 5778539"/>
                <a:gd name="connsiteY248" fmla="*/ 843360 h 1253778"/>
                <a:gd name="connsiteX249" fmla="*/ 2640900 w 5778539"/>
                <a:gd name="connsiteY249" fmla="*/ 957660 h 1253778"/>
                <a:gd name="connsiteX250" fmla="*/ 2656140 w 5778539"/>
                <a:gd name="connsiteY250" fmla="*/ 1031955 h 1253778"/>
                <a:gd name="connsiteX251" fmla="*/ 2680905 w 5778539"/>
                <a:gd name="connsiteY251" fmla="*/ 1071960 h 1253778"/>
                <a:gd name="connsiteX252" fmla="*/ 2676143 w 5778539"/>
                <a:gd name="connsiteY252" fmla="*/ 1104345 h 1253778"/>
                <a:gd name="connsiteX253" fmla="*/ 2647568 w 5778539"/>
                <a:gd name="connsiteY253" fmla="*/ 1105297 h 1253778"/>
                <a:gd name="connsiteX254" fmla="*/ 2600895 w 5778539"/>
                <a:gd name="connsiteY254" fmla="*/ 1078627 h 1253778"/>
                <a:gd name="connsiteX255" fmla="*/ 2576130 w 5778539"/>
                <a:gd name="connsiteY255" fmla="*/ 1087200 h 1253778"/>
                <a:gd name="connsiteX256" fmla="*/ 2528505 w 5778539"/>
                <a:gd name="connsiteY256" fmla="*/ 1153875 h 1253778"/>
                <a:gd name="connsiteX257" fmla="*/ 2481833 w 5778539"/>
                <a:gd name="connsiteY257" fmla="*/ 1149112 h 1253778"/>
                <a:gd name="connsiteX258" fmla="*/ 2462783 w 5778539"/>
                <a:gd name="connsiteY258" fmla="*/ 1081485 h 1253778"/>
                <a:gd name="connsiteX259" fmla="*/ 2506598 w 5778539"/>
                <a:gd name="connsiteY259" fmla="*/ 809070 h 1253778"/>
                <a:gd name="connsiteX260" fmla="*/ 2533268 w 5778539"/>
                <a:gd name="connsiteY260" fmla="*/ 782400 h 1253778"/>
                <a:gd name="connsiteX261" fmla="*/ 2587560 w 5778539"/>
                <a:gd name="connsiteY261" fmla="*/ 733822 h 1253778"/>
                <a:gd name="connsiteX262" fmla="*/ 2599943 w 5778539"/>
                <a:gd name="connsiteY262" fmla="*/ 699532 h 1253778"/>
                <a:gd name="connsiteX263" fmla="*/ 2595180 w 5778539"/>
                <a:gd name="connsiteY263" fmla="*/ 680482 h 1253778"/>
                <a:gd name="connsiteX264" fmla="*/ 2575178 w 5778539"/>
                <a:gd name="connsiteY264" fmla="*/ 681435 h 1253778"/>
                <a:gd name="connsiteX265" fmla="*/ 2448495 w 5778539"/>
                <a:gd name="connsiteY265" fmla="*/ 796687 h 1253778"/>
                <a:gd name="connsiteX266" fmla="*/ 2255138 w 5778539"/>
                <a:gd name="connsiteY266" fmla="*/ 1079580 h 1253778"/>
                <a:gd name="connsiteX267" fmla="*/ 2228468 w 5778539"/>
                <a:gd name="connsiteY267" fmla="*/ 1111012 h 1253778"/>
                <a:gd name="connsiteX268" fmla="*/ 2202750 w 5778539"/>
                <a:gd name="connsiteY268" fmla="*/ 1114822 h 1253778"/>
                <a:gd name="connsiteX269" fmla="*/ 2190368 w 5778539"/>
                <a:gd name="connsiteY269" fmla="*/ 1091010 h 1253778"/>
                <a:gd name="connsiteX270" fmla="*/ 2197988 w 5778539"/>
                <a:gd name="connsiteY270" fmla="*/ 1066245 h 1253778"/>
                <a:gd name="connsiteX271" fmla="*/ 2387535 w 5778539"/>
                <a:gd name="connsiteY271" fmla="*/ 765255 h 1253778"/>
                <a:gd name="connsiteX272" fmla="*/ 2459925 w 5778539"/>
                <a:gd name="connsiteY272" fmla="*/ 677625 h 1253778"/>
                <a:gd name="connsiteX273" fmla="*/ 2452305 w 5778539"/>
                <a:gd name="connsiteY273" fmla="*/ 650955 h 1253778"/>
                <a:gd name="connsiteX274" fmla="*/ 2424683 w 5778539"/>
                <a:gd name="connsiteY274" fmla="*/ 599520 h 1253778"/>
                <a:gd name="connsiteX275" fmla="*/ 2478975 w 5778539"/>
                <a:gd name="connsiteY275" fmla="*/ 482362 h 1253778"/>
                <a:gd name="connsiteX276" fmla="*/ 2484690 w 5778539"/>
                <a:gd name="connsiteY276" fmla="*/ 417592 h 1253778"/>
                <a:gd name="connsiteX277" fmla="*/ 2476118 w 5778539"/>
                <a:gd name="connsiteY277" fmla="*/ 423307 h 1253778"/>
                <a:gd name="connsiteX278" fmla="*/ 2442780 w 5778539"/>
                <a:gd name="connsiteY278" fmla="*/ 445215 h 1253778"/>
                <a:gd name="connsiteX279" fmla="*/ 2397060 w 5778539"/>
                <a:gd name="connsiteY279" fmla="*/ 391875 h 1253778"/>
                <a:gd name="connsiteX280" fmla="*/ 2402775 w 5778539"/>
                <a:gd name="connsiteY280" fmla="*/ 370920 h 1253778"/>
                <a:gd name="connsiteX281" fmla="*/ 2434208 w 5778539"/>
                <a:gd name="connsiteY281" fmla="*/ 269955 h 1253778"/>
                <a:gd name="connsiteX282" fmla="*/ 2446590 w 5778539"/>
                <a:gd name="connsiteY282" fmla="*/ 245190 h 1253778"/>
                <a:gd name="connsiteX283" fmla="*/ 2474213 w 5778539"/>
                <a:gd name="connsiteY283" fmla="*/ 238522 h 1253778"/>
                <a:gd name="connsiteX284" fmla="*/ 2487548 w 5778539"/>
                <a:gd name="connsiteY284" fmla="*/ 258525 h 1253778"/>
                <a:gd name="connsiteX285" fmla="*/ 2489453 w 5778539"/>
                <a:gd name="connsiteY285" fmla="*/ 283290 h 1253778"/>
                <a:gd name="connsiteX286" fmla="*/ 2498025 w 5778539"/>
                <a:gd name="connsiteY286" fmla="*/ 294720 h 1253778"/>
                <a:gd name="connsiteX287" fmla="*/ 2511360 w 5778539"/>
                <a:gd name="connsiteY287" fmla="*/ 289005 h 1253778"/>
                <a:gd name="connsiteX288" fmla="*/ 2529458 w 5778539"/>
                <a:gd name="connsiteY288" fmla="*/ 254715 h 1253778"/>
                <a:gd name="connsiteX289" fmla="*/ 2538983 w 5778539"/>
                <a:gd name="connsiteY289" fmla="*/ 229950 h 1253778"/>
                <a:gd name="connsiteX290" fmla="*/ 2564581 w 5778539"/>
                <a:gd name="connsiteY290" fmla="*/ 210900 h 1253778"/>
                <a:gd name="connsiteX291" fmla="*/ 5552693 w 5778539"/>
                <a:gd name="connsiteY291" fmla="*/ 164944 h 1253778"/>
                <a:gd name="connsiteX292" fmla="*/ 5570790 w 5778539"/>
                <a:gd name="connsiteY292" fmla="*/ 168039 h 1253778"/>
                <a:gd name="connsiteX293" fmla="*/ 5600318 w 5778539"/>
                <a:gd name="connsiteY293" fmla="*/ 183279 h 1253778"/>
                <a:gd name="connsiteX294" fmla="*/ 5678423 w 5778539"/>
                <a:gd name="connsiteY294" fmla="*/ 186137 h 1253778"/>
                <a:gd name="connsiteX295" fmla="*/ 5767006 w 5778539"/>
                <a:gd name="connsiteY295" fmla="*/ 196614 h 1253778"/>
                <a:gd name="connsiteX296" fmla="*/ 5778435 w 5778539"/>
                <a:gd name="connsiteY296" fmla="*/ 223284 h 1253778"/>
                <a:gd name="connsiteX297" fmla="*/ 5759385 w 5778539"/>
                <a:gd name="connsiteY297" fmla="*/ 302342 h 1253778"/>
                <a:gd name="connsiteX298" fmla="*/ 5718428 w 5778539"/>
                <a:gd name="connsiteY298" fmla="*/ 389972 h 1253778"/>
                <a:gd name="connsiteX299" fmla="*/ 5720333 w 5778539"/>
                <a:gd name="connsiteY299" fmla="*/ 442359 h 1253778"/>
                <a:gd name="connsiteX300" fmla="*/ 5720333 w 5778539"/>
                <a:gd name="connsiteY300" fmla="*/ 540467 h 1253778"/>
                <a:gd name="connsiteX301" fmla="*/ 5693663 w 5778539"/>
                <a:gd name="connsiteY301" fmla="*/ 609047 h 1253778"/>
                <a:gd name="connsiteX302" fmla="*/ 5640323 w 5778539"/>
                <a:gd name="connsiteY302" fmla="*/ 698582 h 1253778"/>
                <a:gd name="connsiteX303" fmla="*/ 5541263 w 5778539"/>
                <a:gd name="connsiteY303" fmla="*/ 792879 h 1253778"/>
                <a:gd name="connsiteX304" fmla="*/ 5539358 w 5778539"/>
                <a:gd name="connsiteY304" fmla="*/ 830027 h 1253778"/>
                <a:gd name="connsiteX305" fmla="*/ 5557456 w 5778539"/>
                <a:gd name="connsiteY305" fmla="*/ 876699 h 1253778"/>
                <a:gd name="connsiteX306" fmla="*/ 5586983 w 5778539"/>
                <a:gd name="connsiteY306" fmla="*/ 903369 h 1253778"/>
                <a:gd name="connsiteX307" fmla="*/ 5617463 w 5778539"/>
                <a:gd name="connsiteY307" fmla="*/ 913847 h 1253778"/>
                <a:gd name="connsiteX308" fmla="*/ 5614606 w 5778539"/>
                <a:gd name="connsiteY308" fmla="*/ 951947 h 1253778"/>
                <a:gd name="connsiteX309" fmla="*/ 5615558 w 5778539"/>
                <a:gd name="connsiteY309" fmla="*/ 1010049 h 1253778"/>
                <a:gd name="connsiteX310" fmla="*/ 5605081 w 5778539"/>
                <a:gd name="connsiteY310" fmla="*/ 1139589 h 1253778"/>
                <a:gd name="connsiteX311" fmla="*/ 5456490 w 5778539"/>
                <a:gd name="connsiteY311" fmla="*/ 1175784 h 1253778"/>
                <a:gd name="connsiteX312" fmla="*/ 5434583 w 5778539"/>
                <a:gd name="connsiteY312" fmla="*/ 1119587 h 1253778"/>
                <a:gd name="connsiteX313" fmla="*/ 5489828 w 5778539"/>
                <a:gd name="connsiteY313" fmla="*/ 1012907 h 1253778"/>
                <a:gd name="connsiteX314" fmla="*/ 5505068 w 5778539"/>
                <a:gd name="connsiteY314" fmla="*/ 905274 h 1253778"/>
                <a:gd name="connsiteX315" fmla="*/ 5486970 w 5778539"/>
                <a:gd name="connsiteY315" fmla="*/ 875747 h 1253778"/>
                <a:gd name="connsiteX316" fmla="*/ 5467920 w 5778539"/>
                <a:gd name="connsiteY316" fmla="*/ 856697 h 1253778"/>
                <a:gd name="connsiteX317" fmla="*/ 5468873 w 5778539"/>
                <a:gd name="connsiteY317" fmla="*/ 801452 h 1253778"/>
                <a:gd name="connsiteX318" fmla="*/ 5593650 w 5778539"/>
                <a:gd name="connsiteY318" fmla="*/ 655719 h 1253778"/>
                <a:gd name="connsiteX319" fmla="*/ 5627940 w 5778539"/>
                <a:gd name="connsiteY319" fmla="*/ 568089 h 1253778"/>
                <a:gd name="connsiteX320" fmla="*/ 5626988 w 5778539"/>
                <a:gd name="connsiteY320" fmla="*/ 548087 h 1253778"/>
                <a:gd name="connsiteX321" fmla="*/ 5606033 w 5778539"/>
                <a:gd name="connsiteY321" fmla="*/ 545229 h 1253778"/>
                <a:gd name="connsiteX322" fmla="*/ 5594603 w 5778539"/>
                <a:gd name="connsiteY322" fmla="*/ 565232 h 1253778"/>
                <a:gd name="connsiteX323" fmla="*/ 5486018 w 5778539"/>
                <a:gd name="connsiteY323" fmla="*/ 679532 h 1253778"/>
                <a:gd name="connsiteX324" fmla="*/ 5413628 w 5778539"/>
                <a:gd name="connsiteY324" fmla="*/ 747159 h 1253778"/>
                <a:gd name="connsiteX325" fmla="*/ 5313615 w 5778539"/>
                <a:gd name="connsiteY325" fmla="*/ 839552 h 1253778"/>
                <a:gd name="connsiteX326" fmla="*/ 5306948 w 5778539"/>
                <a:gd name="connsiteY326" fmla="*/ 844314 h 1253778"/>
                <a:gd name="connsiteX327" fmla="*/ 5259323 w 5778539"/>
                <a:gd name="connsiteY327" fmla="*/ 844314 h 1253778"/>
                <a:gd name="connsiteX328" fmla="*/ 5265990 w 5778539"/>
                <a:gd name="connsiteY328" fmla="*/ 799547 h 1253778"/>
                <a:gd name="connsiteX329" fmla="*/ 5324093 w 5778539"/>
                <a:gd name="connsiteY329" fmla="*/ 738587 h 1253778"/>
                <a:gd name="connsiteX330" fmla="*/ 5503163 w 5778539"/>
                <a:gd name="connsiteY330" fmla="*/ 560469 h 1253778"/>
                <a:gd name="connsiteX331" fmla="*/ 5525070 w 5778539"/>
                <a:gd name="connsiteY331" fmla="*/ 504272 h 1253778"/>
                <a:gd name="connsiteX332" fmla="*/ 5508878 w 5778539"/>
                <a:gd name="connsiteY332" fmla="*/ 489984 h 1253778"/>
                <a:gd name="connsiteX333" fmla="*/ 5467920 w 5778539"/>
                <a:gd name="connsiteY333" fmla="*/ 466172 h 1253778"/>
                <a:gd name="connsiteX334" fmla="*/ 5410770 w 5778539"/>
                <a:gd name="connsiteY334" fmla="*/ 322344 h 1253778"/>
                <a:gd name="connsiteX335" fmla="*/ 5386006 w 5778539"/>
                <a:gd name="connsiteY335" fmla="*/ 274719 h 1253778"/>
                <a:gd name="connsiteX336" fmla="*/ 5386006 w 5778539"/>
                <a:gd name="connsiteY336" fmla="*/ 230904 h 1253778"/>
                <a:gd name="connsiteX337" fmla="*/ 5425058 w 5778539"/>
                <a:gd name="connsiteY337" fmla="*/ 246144 h 1253778"/>
                <a:gd name="connsiteX338" fmla="*/ 5450775 w 5778539"/>
                <a:gd name="connsiteY338" fmla="*/ 288054 h 1253778"/>
                <a:gd name="connsiteX339" fmla="*/ 5493638 w 5778539"/>
                <a:gd name="connsiteY339" fmla="*/ 385209 h 1253778"/>
                <a:gd name="connsiteX340" fmla="*/ 5572695 w 5778539"/>
                <a:gd name="connsiteY340" fmla="*/ 259479 h 1253778"/>
                <a:gd name="connsiteX341" fmla="*/ 5536500 w 5778539"/>
                <a:gd name="connsiteY341" fmla="*/ 257574 h 1253778"/>
                <a:gd name="connsiteX342" fmla="*/ 5499353 w 5778539"/>
                <a:gd name="connsiteY342" fmla="*/ 231857 h 1253778"/>
                <a:gd name="connsiteX343" fmla="*/ 5508878 w 5778539"/>
                <a:gd name="connsiteY343" fmla="*/ 198519 h 1253778"/>
                <a:gd name="connsiteX344" fmla="*/ 5537453 w 5778539"/>
                <a:gd name="connsiteY344" fmla="*/ 174707 h 1253778"/>
                <a:gd name="connsiteX345" fmla="*/ 5552693 w 5778539"/>
                <a:gd name="connsiteY345" fmla="*/ 164944 h 1253778"/>
                <a:gd name="connsiteX346" fmla="*/ 3677222 w 5778539"/>
                <a:gd name="connsiteY346" fmla="*/ 147084 h 1253778"/>
                <a:gd name="connsiteX347" fmla="*/ 3707702 w 5778539"/>
                <a:gd name="connsiteY347" fmla="*/ 178516 h 1253778"/>
                <a:gd name="connsiteX348" fmla="*/ 3711511 w 5778539"/>
                <a:gd name="connsiteY348" fmla="*/ 254716 h 1253778"/>
                <a:gd name="connsiteX349" fmla="*/ 3713417 w 5778539"/>
                <a:gd name="connsiteY349" fmla="*/ 270909 h 1253778"/>
                <a:gd name="connsiteX350" fmla="*/ 3743897 w 5778539"/>
                <a:gd name="connsiteY350" fmla="*/ 256621 h 1253778"/>
                <a:gd name="connsiteX351" fmla="*/ 3809619 w 5778539"/>
                <a:gd name="connsiteY351" fmla="*/ 226141 h 1253778"/>
                <a:gd name="connsiteX352" fmla="*/ 3857244 w 5778539"/>
                <a:gd name="connsiteY352" fmla="*/ 240429 h 1253778"/>
                <a:gd name="connsiteX353" fmla="*/ 3858197 w 5778539"/>
                <a:gd name="connsiteY353" fmla="*/ 292816 h 1253778"/>
                <a:gd name="connsiteX354" fmla="*/ 3801999 w 5778539"/>
                <a:gd name="connsiteY354" fmla="*/ 350919 h 1253778"/>
                <a:gd name="connsiteX355" fmla="*/ 3712464 w 5778539"/>
                <a:gd name="connsiteY355" fmla="*/ 427119 h 1253778"/>
                <a:gd name="connsiteX356" fmla="*/ 3712464 w 5778539"/>
                <a:gd name="connsiteY356" fmla="*/ 435691 h 1253778"/>
                <a:gd name="connsiteX357" fmla="*/ 3724847 w 5778539"/>
                <a:gd name="connsiteY357" fmla="*/ 435691 h 1253778"/>
                <a:gd name="connsiteX358" fmla="*/ 3772472 w 5778539"/>
                <a:gd name="connsiteY358" fmla="*/ 456646 h 1253778"/>
                <a:gd name="connsiteX359" fmla="*/ 3766757 w 5778539"/>
                <a:gd name="connsiteY359" fmla="*/ 523321 h 1253778"/>
                <a:gd name="connsiteX360" fmla="*/ 3718179 w 5778539"/>
                <a:gd name="connsiteY360" fmla="*/ 581424 h 1253778"/>
                <a:gd name="connsiteX361" fmla="*/ 3712464 w 5778539"/>
                <a:gd name="connsiteY361" fmla="*/ 576661 h 1253778"/>
                <a:gd name="connsiteX362" fmla="*/ 3730561 w 5778539"/>
                <a:gd name="connsiteY362" fmla="*/ 598569 h 1253778"/>
                <a:gd name="connsiteX363" fmla="*/ 3732467 w 5778539"/>
                <a:gd name="connsiteY363" fmla="*/ 662386 h 1253778"/>
                <a:gd name="connsiteX364" fmla="*/ 3722942 w 5778539"/>
                <a:gd name="connsiteY364" fmla="*/ 695724 h 1253778"/>
                <a:gd name="connsiteX365" fmla="*/ 3673411 w 5778539"/>
                <a:gd name="connsiteY365" fmla="*/ 910036 h 1253778"/>
                <a:gd name="connsiteX366" fmla="*/ 3663886 w 5778539"/>
                <a:gd name="connsiteY366" fmla="*/ 983379 h 1253778"/>
                <a:gd name="connsiteX367" fmla="*/ 3694367 w 5778539"/>
                <a:gd name="connsiteY367" fmla="*/ 1011954 h 1253778"/>
                <a:gd name="connsiteX368" fmla="*/ 3746754 w 5778539"/>
                <a:gd name="connsiteY368" fmla="*/ 1033861 h 1253778"/>
                <a:gd name="connsiteX369" fmla="*/ 3770567 w 5778539"/>
                <a:gd name="connsiteY369" fmla="*/ 1130064 h 1253778"/>
                <a:gd name="connsiteX370" fmla="*/ 3751517 w 5778539"/>
                <a:gd name="connsiteY370" fmla="*/ 1145304 h 1253778"/>
                <a:gd name="connsiteX371" fmla="*/ 3730561 w 5778539"/>
                <a:gd name="connsiteY371" fmla="*/ 1131969 h 1253778"/>
                <a:gd name="connsiteX372" fmla="*/ 3715322 w 5778539"/>
                <a:gd name="connsiteY372" fmla="*/ 1100536 h 1253778"/>
                <a:gd name="connsiteX373" fmla="*/ 3689604 w 5778539"/>
                <a:gd name="connsiteY373" fmla="*/ 1088154 h 1253778"/>
                <a:gd name="connsiteX374" fmla="*/ 3679127 w 5778539"/>
                <a:gd name="connsiteY374" fmla="*/ 1106251 h 1253778"/>
                <a:gd name="connsiteX375" fmla="*/ 3652457 w 5778539"/>
                <a:gd name="connsiteY375" fmla="*/ 1191024 h 1253778"/>
                <a:gd name="connsiteX376" fmla="*/ 3627692 w 5778539"/>
                <a:gd name="connsiteY376" fmla="*/ 1223409 h 1253778"/>
                <a:gd name="connsiteX377" fmla="*/ 3569589 w 5778539"/>
                <a:gd name="connsiteY377" fmla="*/ 1220551 h 1253778"/>
                <a:gd name="connsiteX378" fmla="*/ 3548634 w 5778539"/>
                <a:gd name="connsiteY378" fmla="*/ 1125301 h 1253778"/>
                <a:gd name="connsiteX379" fmla="*/ 3573399 w 5778539"/>
                <a:gd name="connsiteY379" fmla="*/ 1075771 h 1253778"/>
                <a:gd name="connsiteX380" fmla="*/ 3592449 w 5778539"/>
                <a:gd name="connsiteY380" fmla="*/ 1032909 h 1253778"/>
                <a:gd name="connsiteX381" fmla="*/ 3566732 w 5778539"/>
                <a:gd name="connsiteY381" fmla="*/ 1035766 h 1253778"/>
                <a:gd name="connsiteX382" fmla="*/ 3503867 w 5778539"/>
                <a:gd name="connsiteY382" fmla="*/ 1007191 h 1253778"/>
                <a:gd name="connsiteX383" fmla="*/ 3499104 w 5778539"/>
                <a:gd name="connsiteY383" fmla="*/ 930039 h 1253778"/>
                <a:gd name="connsiteX384" fmla="*/ 3566732 w 5778539"/>
                <a:gd name="connsiteY384" fmla="*/ 802404 h 1253778"/>
                <a:gd name="connsiteX385" fmla="*/ 3581972 w 5778539"/>
                <a:gd name="connsiteY385" fmla="*/ 771924 h 1253778"/>
                <a:gd name="connsiteX386" fmla="*/ 3548634 w 5778539"/>
                <a:gd name="connsiteY386" fmla="*/ 782401 h 1253778"/>
                <a:gd name="connsiteX387" fmla="*/ 3503867 w 5778539"/>
                <a:gd name="connsiteY387" fmla="*/ 785259 h 1253778"/>
                <a:gd name="connsiteX388" fmla="*/ 3492436 w 5778539"/>
                <a:gd name="connsiteY388" fmla="*/ 754779 h 1253778"/>
                <a:gd name="connsiteX389" fmla="*/ 3518154 w 5778539"/>
                <a:gd name="connsiteY389" fmla="*/ 712869 h 1253778"/>
                <a:gd name="connsiteX390" fmla="*/ 3573399 w 5778539"/>
                <a:gd name="connsiteY390" fmla="*/ 648099 h 1253778"/>
                <a:gd name="connsiteX391" fmla="*/ 3587686 w 5778539"/>
                <a:gd name="connsiteY391" fmla="*/ 628096 h 1253778"/>
                <a:gd name="connsiteX392" fmla="*/ 3592449 w 5778539"/>
                <a:gd name="connsiteY392" fmla="*/ 606189 h 1253778"/>
                <a:gd name="connsiteX393" fmla="*/ 3571494 w 5778539"/>
                <a:gd name="connsiteY393" fmla="*/ 603331 h 1253778"/>
                <a:gd name="connsiteX394" fmla="*/ 3500057 w 5778539"/>
                <a:gd name="connsiteY394" fmla="*/ 614761 h 1253778"/>
                <a:gd name="connsiteX395" fmla="*/ 3409569 w 5778539"/>
                <a:gd name="connsiteY395" fmla="*/ 657624 h 1253778"/>
                <a:gd name="connsiteX396" fmla="*/ 3302889 w 5778539"/>
                <a:gd name="connsiteY396" fmla="*/ 740491 h 1253778"/>
                <a:gd name="connsiteX397" fmla="*/ 3267647 w 5778539"/>
                <a:gd name="connsiteY397" fmla="*/ 754779 h 1253778"/>
                <a:gd name="connsiteX398" fmla="*/ 3250502 w 5778539"/>
                <a:gd name="connsiteY398" fmla="*/ 731919 h 1253778"/>
                <a:gd name="connsiteX399" fmla="*/ 3278124 w 5778539"/>
                <a:gd name="connsiteY399" fmla="*/ 695724 h 1253778"/>
                <a:gd name="connsiteX400" fmla="*/ 3427667 w 5778539"/>
                <a:gd name="connsiteY400" fmla="*/ 576661 h 1253778"/>
                <a:gd name="connsiteX401" fmla="*/ 3462909 w 5778539"/>
                <a:gd name="connsiteY401" fmla="*/ 550944 h 1253778"/>
                <a:gd name="connsiteX402" fmla="*/ 3495294 w 5778539"/>
                <a:gd name="connsiteY402" fmla="*/ 455694 h 1253778"/>
                <a:gd name="connsiteX403" fmla="*/ 3389567 w 5778539"/>
                <a:gd name="connsiteY403" fmla="*/ 496651 h 1253778"/>
                <a:gd name="connsiteX404" fmla="*/ 3335274 w 5778539"/>
                <a:gd name="connsiteY404" fmla="*/ 486174 h 1253778"/>
                <a:gd name="connsiteX405" fmla="*/ 3369564 w 5778539"/>
                <a:gd name="connsiteY405" fmla="*/ 443311 h 1253778"/>
                <a:gd name="connsiteX406" fmla="*/ 3476244 w 5778539"/>
                <a:gd name="connsiteY406" fmla="*/ 402354 h 1253778"/>
                <a:gd name="connsiteX407" fmla="*/ 3508629 w 5778539"/>
                <a:gd name="connsiteY407" fmla="*/ 370921 h 1253778"/>
                <a:gd name="connsiteX408" fmla="*/ 3553397 w 5778539"/>
                <a:gd name="connsiteY408" fmla="*/ 234714 h 1253778"/>
                <a:gd name="connsiteX409" fmla="*/ 3567684 w 5778539"/>
                <a:gd name="connsiteY409" fmla="*/ 193756 h 1253778"/>
                <a:gd name="connsiteX410" fmla="*/ 3593402 w 5778539"/>
                <a:gd name="connsiteY410" fmla="*/ 176611 h 1253778"/>
                <a:gd name="connsiteX411" fmla="*/ 3613404 w 5778539"/>
                <a:gd name="connsiteY411" fmla="*/ 202329 h 1253778"/>
                <a:gd name="connsiteX412" fmla="*/ 3609594 w 5778539"/>
                <a:gd name="connsiteY412" fmla="*/ 271861 h 1253778"/>
                <a:gd name="connsiteX413" fmla="*/ 3605784 w 5778539"/>
                <a:gd name="connsiteY413" fmla="*/ 313771 h 1253778"/>
                <a:gd name="connsiteX414" fmla="*/ 3611499 w 5778539"/>
                <a:gd name="connsiteY414" fmla="*/ 315676 h 1253778"/>
                <a:gd name="connsiteX415" fmla="*/ 3622929 w 5778539"/>
                <a:gd name="connsiteY415" fmla="*/ 301389 h 1253778"/>
                <a:gd name="connsiteX416" fmla="*/ 3649599 w 5778539"/>
                <a:gd name="connsiteY416" fmla="*/ 205186 h 1253778"/>
                <a:gd name="connsiteX417" fmla="*/ 3651504 w 5778539"/>
                <a:gd name="connsiteY417" fmla="*/ 176611 h 1253778"/>
                <a:gd name="connsiteX418" fmla="*/ 3677222 w 5778539"/>
                <a:gd name="connsiteY418" fmla="*/ 147084 h 1253778"/>
                <a:gd name="connsiteX419" fmla="*/ 779716 w 5778539"/>
                <a:gd name="connsiteY419" fmla="*/ 398 h 1253778"/>
                <a:gd name="connsiteX420" fmla="*/ 809243 w 5778539"/>
                <a:gd name="connsiteY420" fmla="*/ 51832 h 1253778"/>
                <a:gd name="connsiteX421" fmla="*/ 745426 w 5778539"/>
                <a:gd name="connsiteY421" fmla="*/ 132795 h 1253778"/>
                <a:gd name="connsiteX422" fmla="*/ 554926 w 5778539"/>
                <a:gd name="connsiteY422" fmla="*/ 310913 h 1253778"/>
                <a:gd name="connsiteX423" fmla="*/ 168211 w 5778539"/>
                <a:gd name="connsiteY423" fmla="*/ 835740 h 1253778"/>
                <a:gd name="connsiteX424" fmla="*/ 118681 w 5778539"/>
                <a:gd name="connsiteY424" fmla="*/ 972900 h 1253778"/>
                <a:gd name="connsiteX425" fmla="*/ 96773 w 5778539"/>
                <a:gd name="connsiteY425" fmla="*/ 1016715 h 1253778"/>
                <a:gd name="connsiteX426" fmla="*/ 52006 w 5778539"/>
                <a:gd name="connsiteY426" fmla="*/ 1021478 h 1253778"/>
                <a:gd name="connsiteX427" fmla="*/ 571 w 5778539"/>
                <a:gd name="connsiteY427" fmla="*/ 911940 h 1253778"/>
                <a:gd name="connsiteX428" fmla="*/ 21526 w 5778539"/>
                <a:gd name="connsiteY428" fmla="*/ 667148 h 1253778"/>
                <a:gd name="connsiteX429" fmla="*/ 32003 w 5778539"/>
                <a:gd name="connsiteY429" fmla="*/ 531893 h 1253778"/>
                <a:gd name="connsiteX430" fmla="*/ 39623 w 5778539"/>
                <a:gd name="connsiteY430" fmla="*/ 500460 h 1253778"/>
                <a:gd name="connsiteX431" fmla="*/ 65341 w 5778539"/>
                <a:gd name="connsiteY431" fmla="*/ 263288 h 1253778"/>
                <a:gd name="connsiteX432" fmla="*/ 44386 w 5778539"/>
                <a:gd name="connsiteY432" fmla="*/ 173752 h 1253778"/>
                <a:gd name="connsiteX433" fmla="*/ 43433 w 5778539"/>
                <a:gd name="connsiteY433" fmla="*/ 152798 h 1253778"/>
                <a:gd name="connsiteX434" fmla="*/ 69151 w 5778539"/>
                <a:gd name="connsiteY434" fmla="*/ 100410 h 1253778"/>
                <a:gd name="connsiteX435" fmla="*/ 124396 w 5778539"/>
                <a:gd name="connsiteY435" fmla="*/ 119460 h 1253778"/>
                <a:gd name="connsiteX436" fmla="*/ 169163 w 5778539"/>
                <a:gd name="connsiteY436" fmla="*/ 242333 h 1253778"/>
                <a:gd name="connsiteX437" fmla="*/ 118681 w 5778539"/>
                <a:gd name="connsiteY437" fmla="*/ 454740 h 1253778"/>
                <a:gd name="connsiteX438" fmla="*/ 91058 w 5778539"/>
                <a:gd name="connsiteY438" fmla="*/ 563325 h 1253778"/>
                <a:gd name="connsiteX439" fmla="*/ 92963 w 5778539"/>
                <a:gd name="connsiteY439" fmla="*/ 733823 h 1253778"/>
                <a:gd name="connsiteX440" fmla="*/ 92963 w 5778539"/>
                <a:gd name="connsiteY440" fmla="*/ 789068 h 1253778"/>
                <a:gd name="connsiteX441" fmla="*/ 113918 w 5778539"/>
                <a:gd name="connsiteY441" fmla="*/ 764303 h 1253778"/>
                <a:gd name="connsiteX442" fmla="*/ 166306 w 5778539"/>
                <a:gd name="connsiteY442" fmla="*/ 684293 h 1253778"/>
                <a:gd name="connsiteX443" fmla="*/ 680656 w 5778539"/>
                <a:gd name="connsiteY443" fmla="*/ 41355 h 1253778"/>
                <a:gd name="connsiteX444" fmla="*/ 779716 w 5778539"/>
                <a:gd name="connsiteY444" fmla="*/ 398 h 12537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Lst>
              <a:rect l="l" t="t" r="r" b="b"/>
              <a:pathLst>
                <a:path w="5778539" h="1253778">
                  <a:moveTo>
                    <a:pt x="5546978" y="1036718"/>
                  </a:moveTo>
                  <a:cubicBezTo>
                    <a:pt x="5543169" y="1034813"/>
                    <a:pt x="5531739" y="1037671"/>
                    <a:pt x="5529834" y="1041481"/>
                  </a:cubicBezTo>
                  <a:lnTo>
                    <a:pt x="5529834" y="1041482"/>
                  </a:lnTo>
                  <a:lnTo>
                    <a:pt x="5529833" y="1041482"/>
                  </a:lnTo>
                  <a:lnTo>
                    <a:pt x="5513690" y="1076893"/>
                  </a:lnTo>
                  <a:lnTo>
                    <a:pt x="5500306" y="1106251"/>
                  </a:lnTo>
                  <a:lnTo>
                    <a:pt x="5500306" y="1106252"/>
                  </a:lnTo>
                  <a:cubicBezTo>
                    <a:pt x="5497925" y="1113396"/>
                    <a:pt x="5500068" y="1119349"/>
                    <a:pt x="5504592" y="1122563"/>
                  </a:cubicBezTo>
                  <a:lnTo>
                    <a:pt x="5504850" y="1122562"/>
                  </a:lnTo>
                  <a:lnTo>
                    <a:pt x="5504950" y="1122920"/>
                  </a:lnTo>
                  <a:lnTo>
                    <a:pt x="5523115" y="1122444"/>
                  </a:lnTo>
                  <a:lnTo>
                    <a:pt x="5523165" y="1122444"/>
                  </a:lnTo>
                  <a:lnTo>
                    <a:pt x="5523166" y="1122443"/>
                  </a:lnTo>
                  <a:cubicBezTo>
                    <a:pt x="5535072" y="1115300"/>
                    <a:pt x="5543883" y="1106251"/>
                    <a:pt x="5550431" y="1095178"/>
                  </a:cubicBezTo>
                  <a:lnTo>
                    <a:pt x="5564109" y="1055808"/>
                  </a:lnTo>
                  <a:lnTo>
                    <a:pt x="5564123" y="1055769"/>
                  </a:lnTo>
                  <a:lnTo>
                    <a:pt x="5564123" y="1055768"/>
                  </a:lnTo>
                  <a:cubicBezTo>
                    <a:pt x="5559361" y="1050053"/>
                    <a:pt x="5553646" y="1041481"/>
                    <a:pt x="5546978" y="1036718"/>
                  </a:cubicBezTo>
                  <a:close/>
                  <a:moveTo>
                    <a:pt x="2541840" y="969090"/>
                  </a:moveTo>
                  <a:cubicBezTo>
                    <a:pt x="2538983" y="989092"/>
                    <a:pt x="2535173" y="1005285"/>
                    <a:pt x="2532315" y="1022430"/>
                  </a:cubicBezTo>
                  <a:cubicBezTo>
                    <a:pt x="2534220" y="1023382"/>
                    <a:pt x="2537078" y="1023382"/>
                    <a:pt x="2538983" y="1024335"/>
                  </a:cubicBezTo>
                  <a:cubicBezTo>
                    <a:pt x="2553271" y="1010047"/>
                    <a:pt x="2555176" y="988140"/>
                    <a:pt x="2541841" y="969090"/>
                  </a:cubicBezTo>
                  <a:lnTo>
                    <a:pt x="2541841" y="969092"/>
                  </a:lnTo>
                  <a:close/>
                  <a:moveTo>
                    <a:pt x="3573399" y="896701"/>
                  </a:moveTo>
                  <a:cubicBezTo>
                    <a:pt x="3568636" y="900511"/>
                    <a:pt x="3560064" y="903369"/>
                    <a:pt x="3559111" y="908131"/>
                  </a:cubicBezTo>
                  <a:cubicBezTo>
                    <a:pt x="3554349" y="925276"/>
                    <a:pt x="3550539" y="942421"/>
                    <a:pt x="3548634" y="959566"/>
                  </a:cubicBezTo>
                  <a:lnTo>
                    <a:pt x="3548757" y="959913"/>
                  </a:lnTo>
                  <a:lnTo>
                    <a:pt x="3548633" y="960519"/>
                  </a:lnTo>
                  <a:cubicBezTo>
                    <a:pt x="3547681" y="964329"/>
                    <a:pt x="3551490" y="969091"/>
                    <a:pt x="3554348" y="975759"/>
                  </a:cubicBezTo>
                  <a:lnTo>
                    <a:pt x="3554349" y="975758"/>
                  </a:lnTo>
                  <a:lnTo>
                    <a:pt x="3554349" y="975759"/>
                  </a:lnTo>
                  <a:lnTo>
                    <a:pt x="3554412" y="975677"/>
                  </a:lnTo>
                  <a:lnTo>
                    <a:pt x="3577566" y="945993"/>
                  </a:lnTo>
                  <a:cubicBezTo>
                    <a:pt x="3582209" y="935278"/>
                    <a:pt x="3583876" y="923848"/>
                    <a:pt x="3582923" y="911941"/>
                  </a:cubicBezTo>
                  <a:lnTo>
                    <a:pt x="3582813" y="911705"/>
                  </a:lnTo>
                  <a:lnTo>
                    <a:pt x="3582924" y="910989"/>
                  </a:lnTo>
                  <a:cubicBezTo>
                    <a:pt x="3582924" y="906226"/>
                    <a:pt x="3576257" y="901464"/>
                    <a:pt x="3573399" y="896701"/>
                  </a:cubicBezTo>
                  <a:close/>
                  <a:moveTo>
                    <a:pt x="3650550" y="778591"/>
                  </a:moveTo>
                  <a:cubicBezTo>
                    <a:pt x="3649597" y="790021"/>
                    <a:pt x="3648645" y="802403"/>
                    <a:pt x="3647693" y="813833"/>
                  </a:cubicBezTo>
                  <a:lnTo>
                    <a:pt x="3647694" y="813833"/>
                  </a:lnTo>
                  <a:lnTo>
                    <a:pt x="3647694" y="813834"/>
                  </a:lnTo>
                  <a:lnTo>
                    <a:pt x="3652457" y="814628"/>
                  </a:lnTo>
                  <a:lnTo>
                    <a:pt x="3653408" y="814786"/>
                  </a:lnTo>
                  <a:lnTo>
                    <a:pt x="3653409" y="814786"/>
                  </a:lnTo>
                  <a:cubicBezTo>
                    <a:pt x="3661029" y="803356"/>
                    <a:pt x="3666744" y="791926"/>
                    <a:pt x="3658172" y="779544"/>
                  </a:cubicBezTo>
                  <a:lnTo>
                    <a:pt x="3658170" y="779544"/>
                  </a:lnTo>
                  <a:lnTo>
                    <a:pt x="3658170" y="779543"/>
                  </a:lnTo>
                  <a:lnTo>
                    <a:pt x="3652449" y="778828"/>
                  </a:lnTo>
                  <a:lnTo>
                    <a:pt x="3650552" y="778591"/>
                  </a:lnTo>
                  <a:close/>
                  <a:moveTo>
                    <a:pt x="4595429" y="776686"/>
                  </a:moveTo>
                  <a:cubicBezTo>
                    <a:pt x="4610669" y="782401"/>
                    <a:pt x="4626862" y="785258"/>
                    <a:pt x="4641149" y="793831"/>
                  </a:cubicBezTo>
                  <a:cubicBezTo>
                    <a:pt x="4659246" y="804308"/>
                    <a:pt x="4663057" y="828121"/>
                    <a:pt x="4653532" y="847171"/>
                  </a:cubicBezTo>
                  <a:cubicBezTo>
                    <a:pt x="4644007" y="865268"/>
                    <a:pt x="4628767" y="863363"/>
                    <a:pt x="4612574" y="859553"/>
                  </a:cubicBezTo>
                  <a:cubicBezTo>
                    <a:pt x="4600192" y="856696"/>
                    <a:pt x="4586857" y="853838"/>
                    <a:pt x="4574474" y="850028"/>
                  </a:cubicBezTo>
                  <a:cubicBezTo>
                    <a:pt x="4553519" y="844313"/>
                    <a:pt x="4541137" y="828121"/>
                    <a:pt x="4542089" y="810976"/>
                  </a:cubicBezTo>
                  <a:cubicBezTo>
                    <a:pt x="4543042" y="792878"/>
                    <a:pt x="4554471" y="784306"/>
                    <a:pt x="4580189" y="781448"/>
                  </a:cubicBezTo>
                  <a:cubicBezTo>
                    <a:pt x="4584951" y="780496"/>
                    <a:pt x="4589714" y="780496"/>
                    <a:pt x="4594476" y="780496"/>
                  </a:cubicBezTo>
                  <a:cubicBezTo>
                    <a:pt x="4594476" y="778591"/>
                    <a:pt x="4594476" y="777638"/>
                    <a:pt x="4595429" y="776686"/>
                  </a:cubicBezTo>
                  <a:close/>
                  <a:moveTo>
                    <a:pt x="485393" y="550943"/>
                  </a:moveTo>
                  <a:cubicBezTo>
                    <a:pt x="473963" y="554753"/>
                    <a:pt x="461581" y="556658"/>
                    <a:pt x="452056" y="563325"/>
                  </a:cubicBezTo>
                  <a:cubicBezTo>
                    <a:pt x="389191" y="609998"/>
                    <a:pt x="343471" y="670958"/>
                    <a:pt x="309181" y="740490"/>
                  </a:cubicBezTo>
                  <a:cubicBezTo>
                    <a:pt x="304895" y="748587"/>
                    <a:pt x="303942" y="756445"/>
                    <a:pt x="305847" y="763589"/>
                  </a:cubicBezTo>
                  <a:lnTo>
                    <a:pt x="306461" y="764425"/>
                  </a:lnTo>
                  <a:lnTo>
                    <a:pt x="306443" y="764541"/>
                  </a:lnTo>
                  <a:lnTo>
                    <a:pt x="310542" y="769984"/>
                  </a:lnTo>
                  <a:lnTo>
                    <a:pt x="319658" y="782400"/>
                  </a:lnTo>
                  <a:lnTo>
                    <a:pt x="320089" y="782658"/>
                  </a:lnTo>
                  <a:lnTo>
                    <a:pt x="320611" y="783352"/>
                  </a:lnTo>
                  <a:cubicBezTo>
                    <a:pt x="335851" y="793830"/>
                    <a:pt x="351091" y="804307"/>
                    <a:pt x="368236" y="811927"/>
                  </a:cubicBezTo>
                  <a:cubicBezTo>
                    <a:pt x="416813" y="831930"/>
                    <a:pt x="453961" y="815737"/>
                    <a:pt x="465391" y="765255"/>
                  </a:cubicBezTo>
                  <a:cubicBezTo>
                    <a:pt x="478726" y="705247"/>
                    <a:pt x="486346" y="645240"/>
                    <a:pt x="495871" y="584280"/>
                  </a:cubicBezTo>
                  <a:cubicBezTo>
                    <a:pt x="492061" y="572850"/>
                    <a:pt x="489203" y="562372"/>
                    <a:pt x="486346" y="551895"/>
                  </a:cubicBezTo>
                  <a:lnTo>
                    <a:pt x="485761" y="552113"/>
                  </a:lnTo>
                  <a:close/>
                  <a:moveTo>
                    <a:pt x="1727215" y="469267"/>
                  </a:moveTo>
                  <a:cubicBezTo>
                    <a:pt x="1722929" y="468077"/>
                    <a:pt x="1717928" y="469982"/>
                    <a:pt x="1714118" y="476649"/>
                  </a:cubicBezTo>
                  <a:cubicBezTo>
                    <a:pt x="1693163" y="511891"/>
                    <a:pt x="1687448" y="550944"/>
                    <a:pt x="1683638" y="593806"/>
                  </a:cubicBezTo>
                  <a:cubicBezTo>
                    <a:pt x="1711260" y="582376"/>
                    <a:pt x="1728405" y="565231"/>
                    <a:pt x="1736025" y="543323"/>
                  </a:cubicBezTo>
                  <a:cubicBezTo>
                    <a:pt x="1741740" y="524273"/>
                    <a:pt x="1739835" y="501413"/>
                    <a:pt x="1736978" y="481411"/>
                  </a:cubicBezTo>
                  <a:cubicBezTo>
                    <a:pt x="1736502" y="475220"/>
                    <a:pt x="1733168" y="470933"/>
                    <a:pt x="1728882" y="469862"/>
                  </a:cubicBezTo>
                  <a:lnTo>
                    <a:pt x="1728050" y="470328"/>
                  </a:lnTo>
                  <a:close/>
                  <a:moveTo>
                    <a:pt x="5366956" y="463314"/>
                  </a:moveTo>
                  <a:cubicBezTo>
                    <a:pt x="5375528" y="464266"/>
                    <a:pt x="5386958" y="473791"/>
                    <a:pt x="5388863" y="481411"/>
                  </a:cubicBezTo>
                  <a:cubicBezTo>
                    <a:pt x="5394578" y="502366"/>
                    <a:pt x="5395531" y="525226"/>
                    <a:pt x="5398388" y="547134"/>
                  </a:cubicBezTo>
                  <a:cubicBezTo>
                    <a:pt x="5398388" y="551896"/>
                    <a:pt x="5398388" y="554754"/>
                    <a:pt x="5398388" y="558564"/>
                  </a:cubicBezTo>
                  <a:cubicBezTo>
                    <a:pt x="5397435" y="573804"/>
                    <a:pt x="5395531" y="589044"/>
                    <a:pt x="5396483" y="603331"/>
                  </a:cubicBezTo>
                  <a:cubicBezTo>
                    <a:pt x="5397435" y="622381"/>
                    <a:pt x="5384101" y="628096"/>
                    <a:pt x="5369813" y="630954"/>
                  </a:cubicBezTo>
                  <a:cubicBezTo>
                    <a:pt x="5353621" y="634764"/>
                    <a:pt x="5344096" y="625239"/>
                    <a:pt x="5340285" y="610951"/>
                  </a:cubicBezTo>
                  <a:cubicBezTo>
                    <a:pt x="5328856" y="567136"/>
                    <a:pt x="5329808" y="524274"/>
                    <a:pt x="5347906" y="482364"/>
                  </a:cubicBezTo>
                  <a:cubicBezTo>
                    <a:pt x="5351716" y="474744"/>
                    <a:pt x="5361241" y="462361"/>
                    <a:pt x="5366956" y="463314"/>
                  </a:cubicBezTo>
                  <a:close/>
                  <a:moveTo>
                    <a:pt x="2378011" y="441405"/>
                  </a:moveTo>
                  <a:cubicBezTo>
                    <a:pt x="2389441" y="438548"/>
                    <a:pt x="2408491" y="446168"/>
                    <a:pt x="2417063" y="455693"/>
                  </a:cubicBezTo>
                  <a:cubicBezTo>
                    <a:pt x="2427541" y="466170"/>
                    <a:pt x="2431351" y="484268"/>
                    <a:pt x="2436113" y="497603"/>
                  </a:cubicBezTo>
                  <a:cubicBezTo>
                    <a:pt x="2432303" y="510937"/>
                    <a:pt x="2432303" y="521415"/>
                    <a:pt x="2427541" y="528083"/>
                  </a:cubicBezTo>
                  <a:cubicBezTo>
                    <a:pt x="2419921" y="537608"/>
                    <a:pt x="2408491" y="549990"/>
                    <a:pt x="2398013" y="550943"/>
                  </a:cubicBezTo>
                  <a:cubicBezTo>
                    <a:pt x="2387535" y="551895"/>
                    <a:pt x="2371343" y="541418"/>
                    <a:pt x="2367533" y="531893"/>
                  </a:cubicBezTo>
                  <a:cubicBezTo>
                    <a:pt x="2358961" y="512843"/>
                    <a:pt x="2353246" y="491887"/>
                    <a:pt x="2354198" y="471885"/>
                  </a:cubicBezTo>
                  <a:cubicBezTo>
                    <a:pt x="2354198" y="461408"/>
                    <a:pt x="2367533" y="443310"/>
                    <a:pt x="2378011" y="441405"/>
                  </a:cubicBezTo>
                  <a:close/>
                  <a:moveTo>
                    <a:pt x="4469700" y="432833"/>
                  </a:moveTo>
                  <a:cubicBezTo>
                    <a:pt x="4487797" y="428071"/>
                    <a:pt x="4502085" y="435691"/>
                    <a:pt x="4514468" y="448073"/>
                  </a:cubicBezTo>
                  <a:cubicBezTo>
                    <a:pt x="4536375" y="471886"/>
                    <a:pt x="4537327" y="503318"/>
                    <a:pt x="4540185" y="532846"/>
                  </a:cubicBezTo>
                  <a:cubicBezTo>
                    <a:pt x="4541137" y="540466"/>
                    <a:pt x="4544947" y="548086"/>
                    <a:pt x="4547805" y="555706"/>
                  </a:cubicBezTo>
                  <a:cubicBezTo>
                    <a:pt x="4555425" y="552848"/>
                    <a:pt x="4563997" y="550943"/>
                    <a:pt x="4571618" y="546181"/>
                  </a:cubicBezTo>
                  <a:cubicBezTo>
                    <a:pt x="4579237" y="541418"/>
                    <a:pt x="4584000" y="531893"/>
                    <a:pt x="4591620" y="529036"/>
                  </a:cubicBezTo>
                  <a:cubicBezTo>
                    <a:pt x="4600193" y="526178"/>
                    <a:pt x="4613527" y="523321"/>
                    <a:pt x="4620195" y="528083"/>
                  </a:cubicBezTo>
                  <a:cubicBezTo>
                    <a:pt x="4627815" y="532846"/>
                    <a:pt x="4634482" y="547133"/>
                    <a:pt x="4632577" y="554753"/>
                  </a:cubicBezTo>
                  <a:cubicBezTo>
                    <a:pt x="4629720" y="568088"/>
                    <a:pt x="4623052" y="582376"/>
                    <a:pt x="4613527" y="591901"/>
                  </a:cubicBezTo>
                  <a:cubicBezTo>
                    <a:pt x="4583047" y="623333"/>
                    <a:pt x="4550662" y="652861"/>
                    <a:pt x="4519230" y="684293"/>
                  </a:cubicBezTo>
                  <a:cubicBezTo>
                    <a:pt x="4514468" y="689056"/>
                    <a:pt x="4509705" y="695723"/>
                    <a:pt x="4506847" y="702391"/>
                  </a:cubicBezTo>
                  <a:cubicBezTo>
                    <a:pt x="4483035" y="760493"/>
                    <a:pt x="4459222" y="819548"/>
                    <a:pt x="4434457" y="877651"/>
                  </a:cubicBezTo>
                  <a:cubicBezTo>
                    <a:pt x="4424932" y="900511"/>
                    <a:pt x="4408740" y="919561"/>
                    <a:pt x="4383975" y="927181"/>
                  </a:cubicBezTo>
                  <a:cubicBezTo>
                    <a:pt x="4375402" y="930038"/>
                    <a:pt x="4361115" y="930038"/>
                    <a:pt x="4356352" y="924323"/>
                  </a:cubicBezTo>
                  <a:cubicBezTo>
                    <a:pt x="4351590" y="919561"/>
                    <a:pt x="4352543" y="905273"/>
                    <a:pt x="4356352" y="896701"/>
                  </a:cubicBezTo>
                  <a:cubicBezTo>
                    <a:pt x="4373497" y="856696"/>
                    <a:pt x="4392547" y="817643"/>
                    <a:pt x="4409693" y="778591"/>
                  </a:cubicBezTo>
                  <a:cubicBezTo>
                    <a:pt x="4415407" y="766208"/>
                    <a:pt x="4417312" y="750968"/>
                    <a:pt x="4423027" y="732871"/>
                  </a:cubicBezTo>
                  <a:cubicBezTo>
                    <a:pt x="4407787" y="732871"/>
                    <a:pt x="4398262" y="732871"/>
                    <a:pt x="4387785" y="732871"/>
                  </a:cubicBezTo>
                  <a:cubicBezTo>
                    <a:pt x="4367782" y="732871"/>
                    <a:pt x="4360162" y="721441"/>
                    <a:pt x="4367782" y="703343"/>
                  </a:cubicBezTo>
                  <a:cubicBezTo>
                    <a:pt x="4376355" y="681436"/>
                    <a:pt x="4392547" y="666196"/>
                    <a:pt x="4414455" y="655718"/>
                  </a:cubicBezTo>
                  <a:cubicBezTo>
                    <a:pt x="4442077" y="642383"/>
                    <a:pt x="4453507" y="618571"/>
                    <a:pt x="4452555" y="587138"/>
                  </a:cubicBezTo>
                  <a:cubicBezTo>
                    <a:pt x="4450650" y="548086"/>
                    <a:pt x="4449697" y="509033"/>
                    <a:pt x="4449697" y="469981"/>
                  </a:cubicBezTo>
                  <a:cubicBezTo>
                    <a:pt x="4449697" y="454741"/>
                    <a:pt x="4451602" y="438548"/>
                    <a:pt x="4469700" y="432833"/>
                  </a:cubicBezTo>
                  <a:close/>
                  <a:moveTo>
                    <a:pt x="543734" y="373064"/>
                  </a:moveTo>
                  <a:cubicBezTo>
                    <a:pt x="551592" y="371873"/>
                    <a:pt x="559688" y="375683"/>
                    <a:pt x="565403" y="385208"/>
                  </a:cubicBezTo>
                  <a:cubicBezTo>
                    <a:pt x="579691" y="409020"/>
                    <a:pt x="601598" y="418545"/>
                    <a:pt x="624458" y="429975"/>
                  </a:cubicBezTo>
                  <a:cubicBezTo>
                    <a:pt x="680656" y="458550"/>
                    <a:pt x="707326" y="507128"/>
                    <a:pt x="712088" y="568088"/>
                  </a:cubicBezTo>
                  <a:cubicBezTo>
                    <a:pt x="716851" y="633810"/>
                    <a:pt x="720661" y="698580"/>
                    <a:pt x="728281" y="794783"/>
                  </a:cubicBezTo>
                  <a:cubicBezTo>
                    <a:pt x="722566" y="862410"/>
                    <a:pt x="713993" y="959565"/>
                    <a:pt x="705421" y="1055768"/>
                  </a:cubicBezTo>
                  <a:cubicBezTo>
                    <a:pt x="700658" y="1106250"/>
                    <a:pt x="674941" y="1146255"/>
                    <a:pt x="636841" y="1178640"/>
                  </a:cubicBezTo>
                  <a:cubicBezTo>
                    <a:pt x="600646" y="1210073"/>
                    <a:pt x="560641" y="1233885"/>
                    <a:pt x="515873" y="1250078"/>
                  </a:cubicBezTo>
                  <a:cubicBezTo>
                    <a:pt x="489203" y="1259603"/>
                    <a:pt x="453008" y="1250078"/>
                    <a:pt x="435863" y="1229123"/>
                  </a:cubicBezTo>
                  <a:cubicBezTo>
                    <a:pt x="420623" y="1211025"/>
                    <a:pt x="423481" y="1197690"/>
                    <a:pt x="446341" y="1190070"/>
                  </a:cubicBezTo>
                  <a:cubicBezTo>
                    <a:pt x="461581" y="1184355"/>
                    <a:pt x="479678" y="1183403"/>
                    <a:pt x="493966" y="1175783"/>
                  </a:cubicBezTo>
                  <a:cubicBezTo>
                    <a:pt x="579691" y="1134825"/>
                    <a:pt x="627316" y="1064340"/>
                    <a:pt x="641603" y="973853"/>
                  </a:cubicBezTo>
                  <a:cubicBezTo>
                    <a:pt x="661606" y="848123"/>
                    <a:pt x="659701" y="721440"/>
                    <a:pt x="637793" y="595710"/>
                  </a:cubicBezTo>
                  <a:cubicBezTo>
                    <a:pt x="633983" y="572850"/>
                    <a:pt x="625411" y="550943"/>
                    <a:pt x="617791" y="529035"/>
                  </a:cubicBezTo>
                  <a:cubicBezTo>
                    <a:pt x="612076" y="513795"/>
                    <a:pt x="600646" y="500460"/>
                    <a:pt x="581596" y="505223"/>
                  </a:cubicBezTo>
                  <a:cubicBezTo>
                    <a:pt x="563498" y="509985"/>
                    <a:pt x="561593" y="526178"/>
                    <a:pt x="560641" y="541418"/>
                  </a:cubicBezTo>
                  <a:cubicBezTo>
                    <a:pt x="558736" y="597615"/>
                    <a:pt x="557783" y="653813"/>
                    <a:pt x="553973" y="710010"/>
                  </a:cubicBezTo>
                  <a:cubicBezTo>
                    <a:pt x="552068" y="742395"/>
                    <a:pt x="546353" y="773828"/>
                    <a:pt x="537781" y="805260"/>
                  </a:cubicBezTo>
                  <a:cubicBezTo>
                    <a:pt x="518731" y="872888"/>
                    <a:pt x="485393" y="899558"/>
                    <a:pt x="394906" y="890033"/>
                  </a:cubicBezTo>
                  <a:cubicBezTo>
                    <a:pt x="374903" y="888128"/>
                    <a:pt x="354901" y="878603"/>
                    <a:pt x="336803" y="870030"/>
                  </a:cubicBezTo>
                  <a:cubicBezTo>
                    <a:pt x="312038" y="858600"/>
                    <a:pt x="289178" y="844313"/>
                    <a:pt x="265366" y="831930"/>
                  </a:cubicBezTo>
                  <a:cubicBezTo>
                    <a:pt x="232028" y="813833"/>
                    <a:pt x="221551" y="790020"/>
                    <a:pt x="237743" y="754778"/>
                  </a:cubicBezTo>
                  <a:cubicBezTo>
                    <a:pt x="250126" y="727155"/>
                    <a:pt x="265366" y="699533"/>
                    <a:pt x="284416" y="676673"/>
                  </a:cubicBezTo>
                  <a:cubicBezTo>
                    <a:pt x="330136" y="622380"/>
                    <a:pt x="377761" y="569040"/>
                    <a:pt x="426338" y="517605"/>
                  </a:cubicBezTo>
                  <a:cubicBezTo>
                    <a:pt x="449198" y="492840"/>
                    <a:pt x="476821" y="472838"/>
                    <a:pt x="501586" y="449978"/>
                  </a:cubicBezTo>
                  <a:cubicBezTo>
                    <a:pt x="508253" y="444263"/>
                    <a:pt x="511111" y="434738"/>
                    <a:pt x="513968" y="426165"/>
                  </a:cubicBezTo>
                  <a:cubicBezTo>
                    <a:pt x="517778" y="414735"/>
                    <a:pt x="517778" y="401400"/>
                    <a:pt x="523493" y="390923"/>
                  </a:cubicBezTo>
                  <a:cubicBezTo>
                    <a:pt x="528256" y="380446"/>
                    <a:pt x="535876" y="374254"/>
                    <a:pt x="543734" y="373064"/>
                  </a:cubicBezTo>
                  <a:close/>
                  <a:moveTo>
                    <a:pt x="1736859" y="362706"/>
                  </a:moveTo>
                  <a:cubicBezTo>
                    <a:pt x="1743408" y="365683"/>
                    <a:pt x="1748408" y="371874"/>
                    <a:pt x="1752218" y="381399"/>
                  </a:cubicBezTo>
                  <a:cubicBezTo>
                    <a:pt x="1770315" y="428071"/>
                    <a:pt x="1788413" y="474744"/>
                    <a:pt x="1807463" y="521416"/>
                  </a:cubicBezTo>
                  <a:cubicBezTo>
                    <a:pt x="1823655" y="560469"/>
                    <a:pt x="1821751" y="569994"/>
                    <a:pt x="1789365" y="594759"/>
                  </a:cubicBezTo>
                  <a:cubicBezTo>
                    <a:pt x="1749361" y="626191"/>
                    <a:pt x="1709355" y="656671"/>
                    <a:pt x="1669351" y="687151"/>
                  </a:cubicBezTo>
                  <a:cubicBezTo>
                    <a:pt x="1663636" y="690961"/>
                    <a:pt x="1656968" y="696676"/>
                    <a:pt x="1656015" y="702391"/>
                  </a:cubicBezTo>
                  <a:cubicBezTo>
                    <a:pt x="1653158" y="712869"/>
                    <a:pt x="1653158" y="724299"/>
                    <a:pt x="1652205" y="735729"/>
                  </a:cubicBezTo>
                  <a:cubicBezTo>
                    <a:pt x="1662683" y="736681"/>
                    <a:pt x="1673161" y="739539"/>
                    <a:pt x="1682686" y="737634"/>
                  </a:cubicBezTo>
                  <a:cubicBezTo>
                    <a:pt x="1697926" y="735729"/>
                    <a:pt x="1713165" y="729061"/>
                    <a:pt x="1729358" y="728109"/>
                  </a:cubicBezTo>
                  <a:cubicBezTo>
                    <a:pt x="1759838" y="726204"/>
                    <a:pt x="1776983" y="749064"/>
                    <a:pt x="1766505" y="778591"/>
                  </a:cubicBezTo>
                  <a:cubicBezTo>
                    <a:pt x="1761743" y="790974"/>
                    <a:pt x="1753170" y="805261"/>
                    <a:pt x="1741740" y="810024"/>
                  </a:cubicBezTo>
                  <a:cubicBezTo>
                    <a:pt x="1709355" y="826216"/>
                    <a:pt x="1675065" y="842409"/>
                    <a:pt x="1639823" y="850029"/>
                  </a:cubicBezTo>
                  <a:cubicBezTo>
                    <a:pt x="1595055" y="860506"/>
                    <a:pt x="1570290" y="836694"/>
                    <a:pt x="1569338" y="790974"/>
                  </a:cubicBezTo>
                  <a:cubicBezTo>
                    <a:pt x="1569338" y="774781"/>
                    <a:pt x="1562670" y="774781"/>
                    <a:pt x="1550288" y="778591"/>
                  </a:cubicBezTo>
                  <a:cubicBezTo>
                    <a:pt x="1501711" y="793831"/>
                    <a:pt x="1484565" y="815739"/>
                    <a:pt x="1482661" y="867174"/>
                  </a:cubicBezTo>
                  <a:cubicBezTo>
                    <a:pt x="1481708" y="883366"/>
                    <a:pt x="1479803" y="900511"/>
                    <a:pt x="1474088" y="915751"/>
                  </a:cubicBezTo>
                  <a:cubicBezTo>
                    <a:pt x="1471230" y="924324"/>
                    <a:pt x="1460753" y="936706"/>
                    <a:pt x="1452180" y="936706"/>
                  </a:cubicBezTo>
                  <a:cubicBezTo>
                    <a:pt x="1442655" y="937659"/>
                    <a:pt x="1432178" y="927181"/>
                    <a:pt x="1423605" y="921466"/>
                  </a:cubicBezTo>
                  <a:cubicBezTo>
                    <a:pt x="1419795" y="918609"/>
                    <a:pt x="1417890" y="911941"/>
                    <a:pt x="1415986" y="907179"/>
                  </a:cubicBezTo>
                  <a:cubicBezTo>
                    <a:pt x="1405508" y="884319"/>
                    <a:pt x="1399793" y="883366"/>
                    <a:pt x="1379790" y="899559"/>
                  </a:cubicBezTo>
                  <a:cubicBezTo>
                    <a:pt x="1359788" y="915751"/>
                    <a:pt x="1338833" y="932896"/>
                    <a:pt x="1317878" y="948136"/>
                  </a:cubicBezTo>
                  <a:cubicBezTo>
                    <a:pt x="1302638" y="959566"/>
                    <a:pt x="1285493" y="962424"/>
                    <a:pt x="1269301" y="951946"/>
                  </a:cubicBezTo>
                  <a:cubicBezTo>
                    <a:pt x="1254061" y="941469"/>
                    <a:pt x="1253108" y="926229"/>
                    <a:pt x="1255965" y="909084"/>
                  </a:cubicBezTo>
                  <a:cubicBezTo>
                    <a:pt x="1258823" y="889081"/>
                    <a:pt x="1260728" y="869079"/>
                    <a:pt x="1261680" y="850029"/>
                  </a:cubicBezTo>
                  <a:cubicBezTo>
                    <a:pt x="1262633" y="825264"/>
                    <a:pt x="1256918" y="802404"/>
                    <a:pt x="1242630" y="781449"/>
                  </a:cubicBezTo>
                  <a:cubicBezTo>
                    <a:pt x="1238820" y="776686"/>
                    <a:pt x="1235963" y="770971"/>
                    <a:pt x="1233105" y="765256"/>
                  </a:cubicBezTo>
                  <a:cubicBezTo>
                    <a:pt x="1225486" y="745254"/>
                    <a:pt x="1234058" y="729061"/>
                    <a:pt x="1247393" y="714774"/>
                  </a:cubicBezTo>
                  <a:cubicBezTo>
                    <a:pt x="1259776" y="701439"/>
                    <a:pt x="1272158" y="711916"/>
                    <a:pt x="1283588" y="716679"/>
                  </a:cubicBezTo>
                  <a:cubicBezTo>
                    <a:pt x="1314068" y="729061"/>
                    <a:pt x="1331213" y="750969"/>
                    <a:pt x="1328355" y="783354"/>
                  </a:cubicBezTo>
                  <a:cubicBezTo>
                    <a:pt x="1327403" y="809071"/>
                    <a:pt x="1321688" y="834789"/>
                    <a:pt x="1316926" y="864316"/>
                  </a:cubicBezTo>
                  <a:cubicBezTo>
                    <a:pt x="1349311" y="853839"/>
                    <a:pt x="1372170" y="833836"/>
                    <a:pt x="1391220" y="809071"/>
                  </a:cubicBezTo>
                  <a:cubicBezTo>
                    <a:pt x="1407413" y="788116"/>
                    <a:pt x="1409318" y="763351"/>
                    <a:pt x="1407413" y="738586"/>
                  </a:cubicBezTo>
                  <a:cubicBezTo>
                    <a:pt x="1404555" y="694771"/>
                    <a:pt x="1398840" y="650956"/>
                    <a:pt x="1395030" y="607141"/>
                  </a:cubicBezTo>
                  <a:cubicBezTo>
                    <a:pt x="1393126" y="578566"/>
                    <a:pt x="1392173" y="549991"/>
                    <a:pt x="1391220" y="520464"/>
                  </a:cubicBezTo>
                  <a:cubicBezTo>
                    <a:pt x="1391220" y="515701"/>
                    <a:pt x="1390268" y="509986"/>
                    <a:pt x="1392173" y="506176"/>
                  </a:cubicBezTo>
                  <a:cubicBezTo>
                    <a:pt x="1399793" y="493794"/>
                    <a:pt x="1409318" y="482364"/>
                    <a:pt x="1417890" y="470934"/>
                  </a:cubicBezTo>
                  <a:cubicBezTo>
                    <a:pt x="1426463" y="480459"/>
                    <a:pt x="1438845" y="489031"/>
                    <a:pt x="1442655" y="500461"/>
                  </a:cubicBezTo>
                  <a:cubicBezTo>
                    <a:pt x="1467420" y="572851"/>
                    <a:pt x="1495043" y="645241"/>
                    <a:pt x="1496948" y="723346"/>
                  </a:cubicBezTo>
                  <a:cubicBezTo>
                    <a:pt x="1496948" y="734776"/>
                    <a:pt x="1502663" y="738586"/>
                    <a:pt x="1513140" y="732871"/>
                  </a:cubicBezTo>
                  <a:cubicBezTo>
                    <a:pt x="1548383" y="713821"/>
                    <a:pt x="1579815" y="691914"/>
                    <a:pt x="1592198" y="649051"/>
                  </a:cubicBezTo>
                  <a:cubicBezTo>
                    <a:pt x="1616011" y="569994"/>
                    <a:pt x="1644586" y="492841"/>
                    <a:pt x="1671255" y="414736"/>
                  </a:cubicBezTo>
                  <a:cubicBezTo>
                    <a:pt x="1678876" y="393781"/>
                    <a:pt x="1687448" y="371874"/>
                    <a:pt x="1712213" y="363301"/>
                  </a:cubicBezTo>
                  <a:cubicBezTo>
                    <a:pt x="1722214" y="359968"/>
                    <a:pt x="1730311" y="359730"/>
                    <a:pt x="1736859" y="362706"/>
                  </a:cubicBezTo>
                  <a:close/>
                  <a:moveTo>
                    <a:pt x="3765804" y="306151"/>
                  </a:moveTo>
                  <a:lnTo>
                    <a:pt x="3740704" y="318856"/>
                  </a:lnTo>
                  <a:lnTo>
                    <a:pt x="3728181" y="324963"/>
                  </a:lnTo>
                  <a:lnTo>
                    <a:pt x="3727759" y="325409"/>
                  </a:lnTo>
                  <a:lnTo>
                    <a:pt x="3727228" y="325677"/>
                  </a:lnTo>
                  <a:cubicBezTo>
                    <a:pt x="3716037" y="334488"/>
                    <a:pt x="3706273" y="345203"/>
                    <a:pt x="3697224" y="356633"/>
                  </a:cubicBezTo>
                  <a:cubicBezTo>
                    <a:pt x="3695319" y="358538"/>
                    <a:pt x="3696272" y="365206"/>
                    <a:pt x="3698177" y="367111"/>
                  </a:cubicBezTo>
                  <a:lnTo>
                    <a:pt x="3699129" y="367111"/>
                  </a:lnTo>
                  <a:lnTo>
                    <a:pt x="3709607" y="367111"/>
                  </a:lnTo>
                  <a:lnTo>
                    <a:pt x="3710559" y="367111"/>
                  </a:lnTo>
                  <a:cubicBezTo>
                    <a:pt x="3731514" y="349966"/>
                    <a:pt x="3752469" y="331869"/>
                    <a:pt x="3773424" y="314724"/>
                  </a:cubicBezTo>
                  <a:lnTo>
                    <a:pt x="3773424" y="314723"/>
                  </a:lnTo>
                  <a:lnTo>
                    <a:pt x="3773418" y="314716"/>
                  </a:lnTo>
                  <a:lnTo>
                    <a:pt x="3766757" y="306151"/>
                  </a:lnTo>
                  <a:lnTo>
                    <a:pt x="3766092" y="306475"/>
                  </a:lnTo>
                  <a:close/>
                  <a:moveTo>
                    <a:pt x="2640186" y="300911"/>
                  </a:moveTo>
                  <a:cubicBezTo>
                    <a:pt x="2636376" y="300911"/>
                    <a:pt x="2632804" y="301387"/>
                    <a:pt x="2630423" y="303292"/>
                  </a:cubicBezTo>
                  <a:cubicBezTo>
                    <a:pt x="2605658" y="321390"/>
                    <a:pt x="2581845" y="339487"/>
                    <a:pt x="2558985" y="359490"/>
                  </a:cubicBezTo>
                  <a:cubicBezTo>
                    <a:pt x="2553270" y="365205"/>
                    <a:pt x="2551365" y="376635"/>
                    <a:pt x="2547555" y="384255"/>
                  </a:cubicBezTo>
                  <a:cubicBezTo>
                    <a:pt x="2550413" y="395685"/>
                    <a:pt x="2550413" y="405210"/>
                    <a:pt x="2554223" y="412830"/>
                  </a:cubicBezTo>
                  <a:cubicBezTo>
                    <a:pt x="2559938" y="426165"/>
                    <a:pt x="2570415" y="430927"/>
                    <a:pt x="2579940" y="418545"/>
                  </a:cubicBezTo>
                  <a:cubicBezTo>
                    <a:pt x="2604706" y="387112"/>
                    <a:pt x="2627565" y="353775"/>
                    <a:pt x="2650426" y="320437"/>
                  </a:cubicBezTo>
                  <a:cubicBezTo>
                    <a:pt x="2653283" y="315675"/>
                    <a:pt x="2651378" y="308055"/>
                    <a:pt x="2651378" y="301387"/>
                  </a:cubicBezTo>
                  <a:cubicBezTo>
                    <a:pt x="2648044" y="301387"/>
                    <a:pt x="2643996" y="300911"/>
                    <a:pt x="2640186" y="300911"/>
                  </a:cubicBezTo>
                  <a:close/>
                  <a:moveTo>
                    <a:pt x="5686043" y="253764"/>
                  </a:moveTo>
                  <a:lnTo>
                    <a:pt x="5686015" y="253766"/>
                  </a:lnTo>
                  <a:lnTo>
                    <a:pt x="5650801" y="256384"/>
                  </a:lnTo>
                  <a:lnTo>
                    <a:pt x="5650723" y="256481"/>
                  </a:lnTo>
                  <a:lnTo>
                    <a:pt x="5650443" y="256503"/>
                  </a:lnTo>
                  <a:lnTo>
                    <a:pt x="5644426" y="264352"/>
                  </a:lnTo>
                  <a:lnTo>
                    <a:pt x="5626989" y="286149"/>
                  </a:lnTo>
                  <a:cubicBezTo>
                    <a:pt x="5624608" y="292102"/>
                    <a:pt x="5623239" y="297460"/>
                    <a:pt x="5623030" y="302431"/>
                  </a:cubicBezTo>
                  <a:lnTo>
                    <a:pt x="5623138" y="302934"/>
                  </a:lnTo>
                  <a:lnTo>
                    <a:pt x="5623029" y="303384"/>
                  </a:lnTo>
                  <a:cubicBezTo>
                    <a:pt x="5622404" y="318296"/>
                    <a:pt x="5632227" y="329726"/>
                    <a:pt x="5656515" y="343299"/>
                  </a:cubicBezTo>
                  <a:lnTo>
                    <a:pt x="5685950" y="254045"/>
                  </a:lnTo>
                  <a:lnTo>
                    <a:pt x="5686044" y="253764"/>
                  </a:lnTo>
                  <a:close/>
                  <a:moveTo>
                    <a:pt x="2564581" y="210900"/>
                  </a:moveTo>
                  <a:cubicBezTo>
                    <a:pt x="2574464" y="210185"/>
                    <a:pt x="2584703" y="215186"/>
                    <a:pt x="2592323" y="226140"/>
                  </a:cubicBezTo>
                  <a:cubicBezTo>
                    <a:pt x="2600895" y="240427"/>
                    <a:pt x="2611373" y="241380"/>
                    <a:pt x="2626613" y="242332"/>
                  </a:cubicBezTo>
                  <a:cubicBezTo>
                    <a:pt x="2649473" y="243285"/>
                    <a:pt x="2672333" y="247095"/>
                    <a:pt x="2694240" y="252810"/>
                  </a:cubicBezTo>
                  <a:cubicBezTo>
                    <a:pt x="2719006" y="258525"/>
                    <a:pt x="2734245" y="293767"/>
                    <a:pt x="2721863" y="313770"/>
                  </a:cubicBezTo>
                  <a:cubicBezTo>
                    <a:pt x="2691383" y="362347"/>
                    <a:pt x="2658998" y="410925"/>
                    <a:pt x="2626613" y="459502"/>
                  </a:cubicBezTo>
                  <a:cubicBezTo>
                    <a:pt x="2615183" y="476647"/>
                    <a:pt x="2598990" y="485220"/>
                    <a:pt x="2578988" y="489030"/>
                  </a:cubicBezTo>
                  <a:cubicBezTo>
                    <a:pt x="2566605" y="490935"/>
                    <a:pt x="2555175" y="498555"/>
                    <a:pt x="2543745" y="503317"/>
                  </a:cubicBezTo>
                  <a:cubicBezTo>
                    <a:pt x="2544698" y="506175"/>
                    <a:pt x="2544698" y="508080"/>
                    <a:pt x="2545650" y="510937"/>
                  </a:cubicBezTo>
                  <a:cubicBezTo>
                    <a:pt x="2553270" y="510937"/>
                    <a:pt x="2559938" y="512842"/>
                    <a:pt x="2567558" y="511890"/>
                  </a:cubicBezTo>
                  <a:cubicBezTo>
                    <a:pt x="2588513" y="510937"/>
                    <a:pt x="2598038" y="520462"/>
                    <a:pt x="2593275" y="542370"/>
                  </a:cubicBezTo>
                  <a:cubicBezTo>
                    <a:pt x="2587560" y="565230"/>
                    <a:pt x="2578988" y="588090"/>
                    <a:pt x="2570415" y="613807"/>
                  </a:cubicBezTo>
                  <a:cubicBezTo>
                    <a:pt x="2577083" y="610950"/>
                    <a:pt x="2582798" y="609997"/>
                    <a:pt x="2587560" y="608092"/>
                  </a:cubicBezTo>
                  <a:cubicBezTo>
                    <a:pt x="2607563" y="597615"/>
                    <a:pt x="2626613" y="587137"/>
                    <a:pt x="2646615" y="577612"/>
                  </a:cubicBezTo>
                  <a:cubicBezTo>
                    <a:pt x="2656140" y="572850"/>
                    <a:pt x="2667570" y="569992"/>
                    <a:pt x="2678048" y="568087"/>
                  </a:cubicBezTo>
                  <a:cubicBezTo>
                    <a:pt x="2704718" y="565230"/>
                    <a:pt x="2718053" y="578565"/>
                    <a:pt x="2712338" y="605235"/>
                  </a:cubicBezTo>
                  <a:cubicBezTo>
                    <a:pt x="2698050" y="662385"/>
                    <a:pt x="2674238" y="715725"/>
                    <a:pt x="2630423" y="757635"/>
                  </a:cubicBezTo>
                  <a:cubicBezTo>
                    <a:pt x="2626613" y="761445"/>
                    <a:pt x="2622803" y="764302"/>
                    <a:pt x="2619945" y="768112"/>
                  </a:cubicBezTo>
                  <a:cubicBezTo>
                    <a:pt x="2618993" y="769065"/>
                    <a:pt x="2618993" y="771922"/>
                    <a:pt x="2618040" y="774780"/>
                  </a:cubicBezTo>
                  <a:cubicBezTo>
                    <a:pt x="2630423" y="782400"/>
                    <a:pt x="2642805" y="790972"/>
                    <a:pt x="2655188" y="799545"/>
                  </a:cubicBezTo>
                  <a:cubicBezTo>
                    <a:pt x="2671380" y="810022"/>
                    <a:pt x="2679000" y="825262"/>
                    <a:pt x="2674238" y="843360"/>
                  </a:cubicBezTo>
                  <a:cubicBezTo>
                    <a:pt x="2663760" y="881460"/>
                    <a:pt x="2654235" y="920512"/>
                    <a:pt x="2640900" y="957660"/>
                  </a:cubicBezTo>
                  <a:cubicBezTo>
                    <a:pt x="2629470" y="987187"/>
                    <a:pt x="2632328" y="1010047"/>
                    <a:pt x="2656140" y="1031955"/>
                  </a:cubicBezTo>
                  <a:cubicBezTo>
                    <a:pt x="2667570" y="1042432"/>
                    <a:pt x="2675190" y="1057672"/>
                    <a:pt x="2680905" y="1071960"/>
                  </a:cubicBezTo>
                  <a:cubicBezTo>
                    <a:pt x="2683763" y="1081485"/>
                    <a:pt x="2681858" y="1095772"/>
                    <a:pt x="2676143" y="1104345"/>
                  </a:cubicBezTo>
                  <a:cubicBezTo>
                    <a:pt x="2672333" y="1109107"/>
                    <a:pt x="2656140" y="1109107"/>
                    <a:pt x="2647568" y="1105297"/>
                  </a:cubicBezTo>
                  <a:cubicBezTo>
                    <a:pt x="2631375" y="1098630"/>
                    <a:pt x="2616135" y="1088152"/>
                    <a:pt x="2600895" y="1078627"/>
                  </a:cubicBezTo>
                  <a:cubicBezTo>
                    <a:pt x="2587560" y="1070055"/>
                    <a:pt x="2580893" y="1073865"/>
                    <a:pt x="2576130" y="1087200"/>
                  </a:cubicBezTo>
                  <a:cubicBezTo>
                    <a:pt x="2567558" y="1114822"/>
                    <a:pt x="2551365" y="1135777"/>
                    <a:pt x="2528505" y="1153875"/>
                  </a:cubicBezTo>
                  <a:cubicBezTo>
                    <a:pt x="2510408" y="1168162"/>
                    <a:pt x="2496120" y="1166257"/>
                    <a:pt x="2481833" y="1149112"/>
                  </a:cubicBezTo>
                  <a:cubicBezTo>
                    <a:pt x="2464688" y="1130062"/>
                    <a:pt x="2458973" y="1106250"/>
                    <a:pt x="2462783" y="1081485"/>
                  </a:cubicBezTo>
                  <a:cubicBezTo>
                    <a:pt x="2477070" y="990045"/>
                    <a:pt x="2492310" y="899557"/>
                    <a:pt x="2506598" y="809070"/>
                  </a:cubicBezTo>
                  <a:cubicBezTo>
                    <a:pt x="2509455" y="792877"/>
                    <a:pt x="2518028" y="784305"/>
                    <a:pt x="2533268" y="782400"/>
                  </a:cubicBezTo>
                  <a:cubicBezTo>
                    <a:pt x="2563748" y="779542"/>
                    <a:pt x="2580893" y="763350"/>
                    <a:pt x="2587560" y="733822"/>
                  </a:cubicBezTo>
                  <a:cubicBezTo>
                    <a:pt x="2590418" y="721440"/>
                    <a:pt x="2598038" y="710962"/>
                    <a:pt x="2599943" y="699532"/>
                  </a:cubicBezTo>
                  <a:cubicBezTo>
                    <a:pt x="2600895" y="693817"/>
                    <a:pt x="2599943" y="683340"/>
                    <a:pt x="2595180" y="680482"/>
                  </a:cubicBezTo>
                  <a:cubicBezTo>
                    <a:pt x="2591370" y="677625"/>
                    <a:pt x="2579940" y="677625"/>
                    <a:pt x="2575178" y="681435"/>
                  </a:cubicBezTo>
                  <a:cubicBezTo>
                    <a:pt x="2532315" y="719535"/>
                    <a:pt x="2485643" y="753825"/>
                    <a:pt x="2448495" y="796687"/>
                  </a:cubicBezTo>
                  <a:cubicBezTo>
                    <a:pt x="2373248" y="883365"/>
                    <a:pt x="2315145" y="982425"/>
                    <a:pt x="2255138" y="1079580"/>
                  </a:cubicBezTo>
                  <a:cubicBezTo>
                    <a:pt x="2248470" y="1091010"/>
                    <a:pt x="2238945" y="1102440"/>
                    <a:pt x="2228468" y="1111012"/>
                  </a:cubicBezTo>
                  <a:cubicBezTo>
                    <a:pt x="2221800" y="1115775"/>
                    <a:pt x="2208465" y="1118632"/>
                    <a:pt x="2202750" y="1114822"/>
                  </a:cubicBezTo>
                  <a:cubicBezTo>
                    <a:pt x="2196083" y="1111012"/>
                    <a:pt x="2191320" y="1099582"/>
                    <a:pt x="2190368" y="1091010"/>
                  </a:cubicBezTo>
                  <a:cubicBezTo>
                    <a:pt x="2189415" y="1082437"/>
                    <a:pt x="2193225" y="1072912"/>
                    <a:pt x="2197988" y="1066245"/>
                  </a:cubicBezTo>
                  <a:cubicBezTo>
                    <a:pt x="2260853" y="965280"/>
                    <a:pt x="2322765" y="865267"/>
                    <a:pt x="2387535" y="765255"/>
                  </a:cubicBezTo>
                  <a:cubicBezTo>
                    <a:pt x="2408490" y="733822"/>
                    <a:pt x="2435160" y="706200"/>
                    <a:pt x="2459925" y="677625"/>
                  </a:cubicBezTo>
                  <a:cubicBezTo>
                    <a:pt x="2474213" y="661432"/>
                    <a:pt x="2473260" y="656670"/>
                    <a:pt x="2452305" y="650955"/>
                  </a:cubicBezTo>
                  <a:cubicBezTo>
                    <a:pt x="2420873" y="641430"/>
                    <a:pt x="2415158" y="630952"/>
                    <a:pt x="2424683" y="599520"/>
                  </a:cubicBezTo>
                  <a:cubicBezTo>
                    <a:pt x="2437065" y="557610"/>
                    <a:pt x="2451353" y="517605"/>
                    <a:pt x="2478975" y="482362"/>
                  </a:cubicBezTo>
                  <a:cubicBezTo>
                    <a:pt x="2496120" y="461407"/>
                    <a:pt x="2490405" y="440452"/>
                    <a:pt x="2484690" y="417592"/>
                  </a:cubicBezTo>
                  <a:cubicBezTo>
                    <a:pt x="2479928" y="421402"/>
                    <a:pt x="2478023" y="422355"/>
                    <a:pt x="2476118" y="423307"/>
                  </a:cubicBezTo>
                  <a:cubicBezTo>
                    <a:pt x="2464688" y="430927"/>
                    <a:pt x="2445638" y="448072"/>
                    <a:pt x="2442780" y="445215"/>
                  </a:cubicBezTo>
                  <a:cubicBezTo>
                    <a:pt x="2425635" y="429975"/>
                    <a:pt x="2410395" y="410925"/>
                    <a:pt x="2397060" y="391875"/>
                  </a:cubicBezTo>
                  <a:cubicBezTo>
                    <a:pt x="2394203" y="388065"/>
                    <a:pt x="2398965" y="377587"/>
                    <a:pt x="2402775" y="370920"/>
                  </a:cubicBezTo>
                  <a:cubicBezTo>
                    <a:pt x="2418015" y="338535"/>
                    <a:pt x="2436113" y="308055"/>
                    <a:pt x="2434208" y="269955"/>
                  </a:cubicBezTo>
                  <a:cubicBezTo>
                    <a:pt x="2434208" y="261382"/>
                    <a:pt x="2439923" y="249952"/>
                    <a:pt x="2446590" y="245190"/>
                  </a:cubicBezTo>
                  <a:cubicBezTo>
                    <a:pt x="2453258" y="239475"/>
                    <a:pt x="2465640" y="236617"/>
                    <a:pt x="2474213" y="238522"/>
                  </a:cubicBezTo>
                  <a:cubicBezTo>
                    <a:pt x="2479928" y="239475"/>
                    <a:pt x="2485643" y="250905"/>
                    <a:pt x="2487548" y="258525"/>
                  </a:cubicBezTo>
                  <a:cubicBezTo>
                    <a:pt x="2490405" y="266145"/>
                    <a:pt x="2487548" y="274717"/>
                    <a:pt x="2489453" y="283290"/>
                  </a:cubicBezTo>
                  <a:cubicBezTo>
                    <a:pt x="2490405" y="288052"/>
                    <a:pt x="2494215" y="294720"/>
                    <a:pt x="2498025" y="294720"/>
                  </a:cubicBezTo>
                  <a:cubicBezTo>
                    <a:pt x="2501835" y="295672"/>
                    <a:pt x="2509455" y="291862"/>
                    <a:pt x="2511360" y="289005"/>
                  </a:cubicBezTo>
                  <a:cubicBezTo>
                    <a:pt x="2518028" y="278527"/>
                    <a:pt x="2523743" y="266145"/>
                    <a:pt x="2529458" y="254715"/>
                  </a:cubicBezTo>
                  <a:cubicBezTo>
                    <a:pt x="2533268" y="247095"/>
                    <a:pt x="2535173" y="237570"/>
                    <a:pt x="2538983" y="229950"/>
                  </a:cubicBezTo>
                  <a:cubicBezTo>
                    <a:pt x="2545174" y="218044"/>
                    <a:pt x="2554699" y="211614"/>
                    <a:pt x="2564581" y="210900"/>
                  </a:cubicBezTo>
                  <a:close/>
                  <a:moveTo>
                    <a:pt x="5552693" y="164944"/>
                  </a:moveTo>
                  <a:cubicBezTo>
                    <a:pt x="5558170" y="163991"/>
                    <a:pt x="5564123" y="165182"/>
                    <a:pt x="5570790" y="168039"/>
                  </a:cubicBezTo>
                  <a:cubicBezTo>
                    <a:pt x="5580315" y="172802"/>
                    <a:pt x="5590793" y="176612"/>
                    <a:pt x="5600318" y="183279"/>
                  </a:cubicBezTo>
                  <a:cubicBezTo>
                    <a:pt x="5626035" y="201377"/>
                    <a:pt x="5651753" y="199472"/>
                    <a:pt x="5678423" y="186137"/>
                  </a:cubicBezTo>
                  <a:cubicBezTo>
                    <a:pt x="5710808" y="169944"/>
                    <a:pt x="5746050" y="173754"/>
                    <a:pt x="5767006" y="196614"/>
                  </a:cubicBezTo>
                  <a:cubicBezTo>
                    <a:pt x="5773673" y="203282"/>
                    <a:pt x="5779388" y="214712"/>
                    <a:pt x="5778435" y="223284"/>
                  </a:cubicBezTo>
                  <a:cubicBezTo>
                    <a:pt x="5774625" y="249954"/>
                    <a:pt x="5768910" y="277577"/>
                    <a:pt x="5759385" y="302342"/>
                  </a:cubicBezTo>
                  <a:cubicBezTo>
                    <a:pt x="5747956" y="332822"/>
                    <a:pt x="5731763" y="360444"/>
                    <a:pt x="5718428" y="389972"/>
                  </a:cubicBezTo>
                  <a:cubicBezTo>
                    <a:pt x="5709856" y="408069"/>
                    <a:pt x="5709856" y="424262"/>
                    <a:pt x="5720333" y="442359"/>
                  </a:cubicBezTo>
                  <a:cubicBezTo>
                    <a:pt x="5738431" y="473792"/>
                    <a:pt x="5740335" y="506177"/>
                    <a:pt x="5720333" y="540467"/>
                  </a:cubicBezTo>
                  <a:cubicBezTo>
                    <a:pt x="5707950" y="561422"/>
                    <a:pt x="5701283" y="585234"/>
                    <a:pt x="5693663" y="609047"/>
                  </a:cubicBezTo>
                  <a:cubicBezTo>
                    <a:pt x="5683185" y="643337"/>
                    <a:pt x="5667945" y="673817"/>
                    <a:pt x="5640323" y="698582"/>
                  </a:cubicBezTo>
                  <a:cubicBezTo>
                    <a:pt x="5606985" y="729062"/>
                    <a:pt x="5574600" y="761447"/>
                    <a:pt x="5541263" y="792879"/>
                  </a:cubicBezTo>
                  <a:cubicBezTo>
                    <a:pt x="5527928" y="805262"/>
                    <a:pt x="5528881" y="814787"/>
                    <a:pt x="5539358" y="830027"/>
                  </a:cubicBezTo>
                  <a:cubicBezTo>
                    <a:pt x="5548883" y="843362"/>
                    <a:pt x="5554598" y="860507"/>
                    <a:pt x="5557456" y="876699"/>
                  </a:cubicBezTo>
                  <a:cubicBezTo>
                    <a:pt x="5561265" y="898607"/>
                    <a:pt x="5565075" y="902417"/>
                    <a:pt x="5586983" y="903369"/>
                  </a:cubicBezTo>
                  <a:cubicBezTo>
                    <a:pt x="5597460" y="903369"/>
                    <a:pt x="5615558" y="907179"/>
                    <a:pt x="5617463" y="913847"/>
                  </a:cubicBezTo>
                  <a:cubicBezTo>
                    <a:pt x="5621273" y="925277"/>
                    <a:pt x="5621273" y="944327"/>
                    <a:pt x="5614606" y="951947"/>
                  </a:cubicBezTo>
                  <a:cubicBezTo>
                    <a:pt x="5593650" y="973854"/>
                    <a:pt x="5598413" y="989094"/>
                    <a:pt x="5615558" y="1010049"/>
                  </a:cubicBezTo>
                  <a:cubicBezTo>
                    <a:pt x="5638418" y="1039577"/>
                    <a:pt x="5630798" y="1108157"/>
                    <a:pt x="5605081" y="1139589"/>
                  </a:cubicBezTo>
                  <a:cubicBezTo>
                    <a:pt x="5566981" y="1186262"/>
                    <a:pt x="5512688" y="1199597"/>
                    <a:pt x="5456490" y="1175784"/>
                  </a:cubicBezTo>
                  <a:cubicBezTo>
                    <a:pt x="5433631" y="1166259"/>
                    <a:pt x="5423153" y="1142447"/>
                    <a:pt x="5434583" y="1119587"/>
                  </a:cubicBezTo>
                  <a:cubicBezTo>
                    <a:pt x="5451728" y="1083392"/>
                    <a:pt x="5469825" y="1048149"/>
                    <a:pt x="5489828" y="1012907"/>
                  </a:cubicBezTo>
                  <a:cubicBezTo>
                    <a:pt x="5509831" y="978617"/>
                    <a:pt x="5512688" y="942422"/>
                    <a:pt x="5505068" y="905274"/>
                  </a:cubicBezTo>
                  <a:cubicBezTo>
                    <a:pt x="5503163" y="894797"/>
                    <a:pt x="5493638" y="885272"/>
                    <a:pt x="5486970" y="875747"/>
                  </a:cubicBezTo>
                  <a:cubicBezTo>
                    <a:pt x="5481256" y="869079"/>
                    <a:pt x="5473635" y="863364"/>
                    <a:pt x="5467920" y="856697"/>
                  </a:cubicBezTo>
                  <a:cubicBezTo>
                    <a:pt x="5446013" y="831932"/>
                    <a:pt x="5446965" y="826217"/>
                    <a:pt x="5468873" y="801452"/>
                  </a:cubicBezTo>
                  <a:cubicBezTo>
                    <a:pt x="5511735" y="753827"/>
                    <a:pt x="5564123" y="713822"/>
                    <a:pt x="5593650" y="655719"/>
                  </a:cubicBezTo>
                  <a:cubicBezTo>
                    <a:pt x="5607938" y="628097"/>
                    <a:pt x="5617463" y="597617"/>
                    <a:pt x="5627940" y="568089"/>
                  </a:cubicBezTo>
                  <a:cubicBezTo>
                    <a:pt x="5629845" y="562374"/>
                    <a:pt x="5628893" y="553802"/>
                    <a:pt x="5626988" y="548087"/>
                  </a:cubicBezTo>
                  <a:cubicBezTo>
                    <a:pt x="5622225" y="536657"/>
                    <a:pt x="5613653" y="533799"/>
                    <a:pt x="5606033" y="545229"/>
                  </a:cubicBezTo>
                  <a:cubicBezTo>
                    <a:pt x="5601270" y="550944"/>
                    <a:pt x="5598413" y="558564"/>
                    <a:pt x="5594603" y="565232"/>
                  </a:cubicBezTo>
                  <a:cubicBezTo>
                    <a:pt x="5568885" y="612857"/>
                    <a:pt x="5527928" y="647147"/>
                    <a:pt x="5486018" y="679532"/>
                  </a:cubicBezTo>
                  <a:cubicBezTo>
                    <a:pt x="5460300" y="699534"/>
                    <a:pt x="5437440" y="724299"/>
                    <a:pt x="5413628" y="747159"/>
                  </a:cubicBezTo>
                  <a:cubicBezTo>
                    <a:pt x="5380290" y="777639"/>
                    <a:pt x="5346953" y="809072"/>
                    <a:pt x="5313615" y="839552"/>
                  </a:cubicBezTo>
                  <a:cubicBezTo>
                    <a:pt x="5311710" y="841457"/>
                    <a:pt x="5308853" y="843362"/>
                    <a:pt x="5306948" y="844314"/>
                  </a:cubicBezTo>
                  <a:cubicBezTo>
                    <a:pt x="5290756" y="851934"/>
                    <a:pt x="5272658" y="860507"/>
                    <a:pt x="5259323" y="844314"/>
                  </a:cubicBezTo>
                  <a:cubicBezTo>
                    <a:pt x="5245988" y="830027"/>
                    <a:pt x="5254560" y="812882"/>
                    <a:pt x="5265990" y="799547"/>
                  </a:cubicBezTo>
                  <a:cubicBezTo>
                    <a:pt x="5285040" y="778592"/>
                    <a:pt x="5304090" y="758589"/>
                    <a:pt x="5324093" y="738587"/>
                  </a:cubicBezTo>
                  <a:cubicBezTo>
                    <a:pt x="5383148" y="678579"/>
                    <a:pt x="5443156" y="619524"/>
                    <a:pt x="5503163" y="560469"/>
                  </a:cubicBezTo>
                  <a:cubicBezTo>
                    <a:pt x="5518403" y="545229"/>
                    <a:pt x="5525070" y="526179"/>
                    <a:pt x="5525070" y="504272"/>
                  </a:cubicBezTo>
                  <a:cubicBezTo>
                    <a:pt x="5525070" y="493794"/>
                    <a:pt x="5522213" y="488079"/>
                    <a:pt x="5508878" y="489984"/>
                  </a:cubicBezTo>
                  <a:cubicBezTo>
                    <a:pt x="5480303" y="494747"/>
                    <a:pt x="5478398" y="492842"/>
                    <a:pt x="5467920" y="466172"/>
                  </a:cubicBezTo>
                  <a:cubicBezTo>
                    <a:pt x="5448870" y="418547"/>
                    <a:pt x="5430773" y="369969"/>
                    <a:pt x="5410770" y="322344"/>
                  </a:cubicBezTo>
                  <a:cubicBezTo>
                    <a:pt x="5404103" y="306152"/>
                    <a:pt x="5394578" y="290912"/>
                    <a:pt x="5386006" y="274719"/>
                  </a:cubicBezTo>
                  <a:cubicBezTo>
                    <a:pt x="5378385" y="259479"/>
                    <a:pt x="5367908" y="243287"/>
                    <a:pt x="5386006" y="230904"/>
                  </a:cubicBezTo>
                  <a:cubicBezTo>
                    <a:pt x="5404103" y="218522"/>
                    <a:pt x="5415533" y="234714"/>
                    <a:pt x="5425058" y="246144"/>
                  </a:cubicBezTo>
                  <a:cubicBezTo>
                    <a:pt x="5435535" y="258527"/>
                    <a:pt x="5443156" y="273767"/>
                    <a:pt x="5450775" y="288054"/>
                  </a:cubicBezTo>
                  <a:cubicBezTo>
                    <a:pt x="5462206" y="320439"/>
                    <a:pt x="5477445" y="352824"/>
                    <a:pt x="5493638" y="385209"/>
                  </a:cubicBezTo>
                  <a:cubicBezTo>
                    <a:pt x="5520308" y="342347"/>
                    <a:pt x="5546025" y="301389"/>
                    <a:pt x="5572695" y="259479"/>
                  </a:cubicBezTo>
                  <a:cubicBezTo>
                    <a:pt x="5561265" y="258527"/>
                    <a:pt x="5548883" y="257574"/>
                    <a:pt x="5536500" y="257574"/>
                  </a:cubicBezTo>
                  <a:cubicBezTo>
                    <a:pt x="5518403" y="257574"/>
                    <a:pt x="5506973" y="247097"/>
                    <a:pt x="5499353" y="231857"/>
                  </a:cubicBezTo>
                  <a:cubicBezTo>
                    <a:pt x="5492685" y="218522"/>
                    <a:pt x="5493638" y="207092"/>
                    <a:pt x="5508878" y="198519"/>
                  </a:cubicBezTo>
                  <a:cubicBezTo>
                    <a:pt x="5519356" y="192804"/>
                    <a:pt x="5528881" y="184232"/>
                    <a:pt x="5537453" y="174707"/>
                  </a:cubicBezTo>
                  <a:cubicBezTo>
                    <a:pt x="5542215" y="168992"/>
                    <a:pt x="5547216" y="165896"/>
                    <a:pt x="5552693" y="164944"/>
                  </a:cubicBezTo>
                  <a:close/>
                  <a:moveTo>
                    <a:pt x="3677222" y="147084"/>
                  </a:moveTo>
                  <a:cubicBezTo>
                    <a:pt x="3693414" y="148036"/>
                    <a:pt x="3706749" y="160419"/>
                    <a:pt x="3707702" y="178516"/>
                  </a:cubicBezTo>
                  <a:cubicBezTo>
                    <a:pt x="3709607" y="204234"/>
                    <a:pt x="3709607" y="228999"/>
                    <a:pt x="3711511" y="254716"/>
                  </a:cubicBezTo>
                  <a:cubicBezTo>
                    <a:pt x="3711511" y="258526"/>
                    <a:pt x="3712464" y="262336"/>
                    <a:pt x="3713417" y="270909"/>
                  </a:cubicBezTo>
                  <a:cubicBezTo>
                    <a:pt x="3724847" y="265194"/>
                    <a:pt x="3734372" y="260431"/>
                    <a:pt x="3743897" y="256621"/>
                  </a:cubicBezTo>
                  <a:cubicBezTo>
                    <a:pt x="3765804" y="246144"/>
                    <a:pt x="3786759" y="234714"/>
                    <a:pt x="3809619" y="226141"/>
                  </a:cubicBezTo>
                  <a:cubicBezTo>
                    <a:pt x="3827717" y="219474"/>
                    <a:pt x="3844861" y="223284"/>
                    <a:pt x="3857244" y="240429"/>
                  </a:cubicBezTo>
                  <a:cubicBezTo>
                    <a:pt x="3869627" y="257574"/>
                    <a:pt x="3869627" y="276624"/>
                    <a:pt x="3858197" y="292816"/>
                  </a:cubicBezTo>
                  <a:cubicBezTo>
                    <a:pt x="3842004" y="313771"/>
                    <a:pt x="3822002" y="332821"/>
                    <a:pt x="3801999" y="350919"/>
                  </a:cubicBezTo>
                  <a:cubicBezTo>
                    <a:pt x="3773424" y="376636"/>
                    <a:pt x="3742944" y="401401"/>
                    <a:pt x="3712464" y="427119"/>
                  </a:cubicBezTo>
                  <a:cubicBezTo>
                    <a:pt x="3710559" y="432834"/>
                    <a:pt x="3711511" y="434739"/>
                    <a:pt x="3712464" y="435691"/>
                  </a:cubicBezTo>
                  <a:cubicBezTo>
                    <a:pt x="3716274" y="435691"/>
                    <a:pt x="3721036" y="435691"/>
                    <a:pt x="3724847" y="435691"/>
                  </a:cubicBezTo>
                  <a:cubicBezTo>
                    <a:pt x="3744849" y="433786"/>
                    <a:pt x="3762947" y="435691"/>
                    <a:pt x="3772472" y="456646"/>
                  </a:cubicBezTo>
                  <a:cubicBezTo>
                    <a:pt x="3782949" y="479506"/>
                    <a:pt x="3781044" y="503319"/>
                    <a:pt x="3766757" y="523321"/>
                  </a:cubicBezTo>
                  <a:cubicBezTo>
                    <a:pt x="3752469" y="544276"/>
                    <a:pt x="3734372" y="562374"/>
                    <a:pt x="3718179" y="581424"/>
                  </a:cubicBezTo>
                  <a:cubicBezTo>
                    <a:pt x="3716274" y="579519"/>
                    <a:pt x="3714369" y="578566"/>
                    <a:pt x="3712464" y="576661"/>
                  </a:cubicBezTo>
                  <a:cubicBezTo>
                    <a:pt x="3718179" y="584281"/>
                    <a:pt x="3724847" y="590949"/>
                    <a:pt x="3730561" y="598569"/>
                  </a:cubicBezTo>
                  <a:cubicBezTo>
                    <a:pt x="3748659" y="622381"/>
                    <a:pt x="3748659" y="637621"/>
                    <a:pt x="3732467" y="662386"/>
                  </a:cubicBezTo>
                  <a:cubicBezTo>
                    <a:pt x="3726752" y="671911"/>
                    <a:pt x="3721036" y="685246"/>
                    <a:pt x="3722942" y="695724"/>
                  </a:cubicBezTo>
                  <a:cubicBezTo>
                    <a:pt x="3730561" y="772876"/>
                    <a:pt x="3716274" y="845266"/>
                    <a:pt x="3673411" y="910036"/>
                  </a:cubicBezTo>
                  <a:cubicBezTo>
                    <a:pt x="3658172" y="932896"/>
                    <a:pt x="3659124" y="958614"/>
                    <a:pt x="3663886" y="983379"/>
                  </a:cubicBezTo>
                  <a:cubicBezTo>
                    <a:pt x="3666744" y="1000524"/>
                    <a:pt x="3676269" y="1008144"/>
                    <a:pt x="3694367" y="1011954"/>
                  </a:cubicBezTo>
                  <a:cubicBezTo>
                    <a:pt x="3712464" y="1015764"/>
                    <a:pt x="3731514" y="1023384"/>
                    <a:pt x="3746754" y="1033861"/>
                  </a:cubicBezTo>
                  <a:cubicBezTo>
                    <a:pt x="3781997" y="1056721"/>
                    <a:pt x="3781044" y="1097679"/>
                    <a:pt x="3770567" y="1130064"/>
                  </a:cubicBezTo>
                  <a:cubicBezTo>
                    <a:pt x="3768661" y="1136731"/>
                    <a:pt x="3758184" y="1145304"/>
                    <a:pt x="3751517" y="1145304"/>
                  </a:cubicBezTo>
                  <a:cubicBezTo>
                    <a:pt x="3744849" y="1145304"/>
                    <a:pt x="3735324" y="1138636"/>
                    <a:pt x="3730561" y="1131969"/>
                  </a:cubicBezTo>
                  <a:cubicBezTo>
                    <a:pt x="3723894" y="1122444"/>
                    <a:pt x="3722942" y="1109109"/>
                    <a:pt x="3715322" y="1100536"/>
                  </a:cubicBezTo>
                  <a:cubicBezTo>
                    <a:pt x="3709607" y="1093869"/>
                    <a:pt x="3698177" y="1090059"/>
                    <a:pt x="3689604" y="1088154"/>
                  </a:cubicBezTo>
                  <a:cubicBezTo>
                    <a:pt x="3687699" y="1088154"/>
                    <a:pt x="3681032" y="1099584"/>
                    <a:pt x="3679127" y="1106251"/>
                  </a:cubicBezTo>
                  <a:cubicBezTo>
                    <a:pt x="3669602" y="1133874"/>
                    <a:pt x="3662934" y="1163401"/>
                    <a:pt x="3652457" y="1191024"/>
                  </a:cubicBezTo>
                  <a:cubicBezTo>
                    <a:pt x="3647694" y="1203406"/>
                    <a:pt x="3638169" y="1214836"/>
                    <a:pt x="3627692" y="1223409"/>
                  </a:cubicBezTo>
                  <a:cubicBezTo>
                    <a:pt x="3608642" y="1239601"/>
                    <a:pt x="3587686" y="1237696"/>
                    <a:pt x="3569589" y="1220551"/>
                  </a:cubicBezTo>
                  <a:cubicBezTo>
                    <a:pt x="3541967" y="1193881"/>
                    <a:pt x="3538157" y="1159591"/>
                    <a:pt x="3548634" y="1125301"/>
                  </a:cubicBezTo>
                  <a:cubicBezTo>
                    <a:pt x="3553397" y="1108156"/>
                    <a:pt x="3565779" y="1092916"/>
                    <a:pt x="3573399" y="1075771"/>
                  </a:cubicBezTo>
                  <a:cubicBezTo>
                    <a:pt x="3579114" y="1063389"/>
                    <a:pt x="3584829" y="1050054"/>
                    <a:pt x="3592449" y="1032909"/>
                  </a:cubicBezTo>
                  <a:cubicBezTo>
                    <a:pt x="3579114" y="1034814"/>
                    <a:pt x="3572447" y="1033861"/>
                    <a:pt x="3566732" y="1035766"/>
                  </a:cubicBezTo>
                  <a:cubicBezTo>
                    <a:pt x="3535299" y="1047196"/>
                    <a:pt x="3512439" y="1039576"/>
                    <a:pt x="3503867" y="1007191"/>
                  </a:cubicBezTo>
                  <a:cubicBezTo>
                    <a:pt x="3497199" y="982426"/>
                    <a:pt x="3495294" y="954804"/>
                    <a:pt x="3499104" y="930039"/>
                  </a:cubicBezTo>
                  <a:cubicBezTo>
                    <a:pt x="3507677" y="881461"/>
                    <a:pt x="3532442" y="838599"/>
                    <a:pt x="3566732" y="802404"/>
                  </a:cubicBezTo>
                  <a:cubicBezTo>
                    <a:pt x="3574352" y="794784"/>
                    <a:pt x="3577209" y="782401"/>
                    <a:pt x="3581972" y="771924"/>
                  </a:cubicBezTo>
                  <a:cubicBezTo>
                    <a:pt x="3570542" y="775734"/>
                    <a:pt x="3560064" y="780496"/>
                    <a:pt x="3548634" y="782401"/>
                  </a:cubicBezTo>
                  <a:cubicBezTo>
                    <a:pt x="3533394" y="785259"/>
                    <a:pt x="3518154" y="788116"/>
                    <a:pt x="3503867" y="785259"/>
                  </a:cubicBezTo>
                  <a:cubicBezTo>
                    <a:pt x="3489579" y="782401"/>
                    <a:pt x="3485769" y="767161"/>
                    <a:pt x="3492436" y="754779"/>
                  </a:cubicBezTo>
                  <a:cubicBezTo>
                    <a:pt x="3499104" y="739539"/>
                    <a:pt x="3507677" y="725251"/>
                    <a:pt x="3518154" y="712869"/>
                  </a:cubicBezTo>
                  <a:cubicBezTo>
                    <a:pt x="3535299" y="690961"/>
                    <a:pt x="3555302" y="670006"/>
                    <a:pt x="3573399" y="648099"/>
                  </a:cubicBezTo>
                  <a:cubicBezTo>
                    <a:pt x="3579114" y="641431"/>
                    <a:pt x="3583877" y="634764"/>
                    <a:pt x="3587686" y="628096"/>
                  </a:cubicBezTo>
                  <a:cubicBezTo>
                    <a:pt x="3590544" y="621429"/>
                    <a:pt x="3590544" y="613809"/>
                    <a:pt x="3592449" y="606189"/>
                  </a:cubicBezTo>
                  <a:cubicBezTo>
                    <a:pt x="3585782" y="605236"/>
                    <a:pt x="3578161" y="602379"/>
                    <a:pt x="3571494" y="603331"/>
                  </a:cubicBezTo>
                  <a:cubicBezTo>
                    <a:pt x="3547682" y="606189"/>
                    <a:pt x="3523869" y="609999"/>
                    <a:pt x="3500057" y="614761"/>
                  </a:cubicBezTo>
                  <a:cubicBezTo>
                    <a:pt x="3465767" y="621429"/>
                    <a:pt x="3436239" y="635716"/>
                    <a:pt x="3409569" y="657624"/>
                  </a:cubicBezTo>
                  <a:cubicBezTo>
                    <a:pt x="3375279" y="686199"/>
                    <a:pt x="3339084" y="713821"/>
                    <a:pt x="3302889" y="740491"/>
                  </a:cubicBezTo>
                  <a:cubicBezTo>
                    <a:pt x="3292411" y="748111"/>
                    <a:pt x="3280029" y="752874"/>
                    <a:pt x="3267647" y="754779"/>
                  </a:cubicBezTo>
                  <a:cubicBezTo>
                    <a:pt x="3251454" y="757636"/>
                    <a:pt x="3242882" y="746206"/>
                    <a:pt x="3250502" y="731919"/>
                  </a:cubicBezTo>
                  <a:cubicBezTo>
                    <a:pt x="3257169" y="718584"/>
                    <a:pt x="3266694" y="705249"/>
                    <a:pt x="3278124" y="695724"/>
                  </a:cubicBezTo>
                  <a:cubicBezTo>
                    <a:pt x="3327654" y="655719"/>
                    <a:pt x="3377184" y="616666"/>
                    <a:pt x="3427667" y="576661"/>
                  </a:cubicBezTo>
                  <a:cubicBezTo>
                    <a:pt x="3439097" y="568089"/>
                    <a:pt x="3450527" y="557611"/>
                    <a:pt x="3462909" y="550944"/>
                  </a:cubicBezTo>
                  <a:cubicBezTo>
                    <a:pt x="3500057" y="529036"/>
                    <a:pt x="3499104" y="494746"/>
                    <a:pt x="3495294" y="455694"/>
                  </a:cubicBezTo>
                  <a:cubicBezTo>
                    <a:pt x="3459099" y="469981"/>
                    <a:pt x="3423857" y="483316"/>
                    <a:pt x="3389567" y="496651"/>
                  </a:cubicBezTo>
                  <a:cubicBezTo>
                    <a:pt x="3359086" y="509034"/>
                    <a:pt x="3342894" y="505224"/>
                    <a:pt x="3335274" y="486174"/>
                  </a:cubicBezTo>
                  <a:cubicBezTo>
                    <a:pt x="3328607" y="469029"/>
                    <a:pt x="3340036" y="454741"/>
                    <a:pt x="3369564" y="443311"/>
                  </a:cubicBezTo>
                  <a:cubicBezTo>
                    <a:pt x="3404807" y="429976"/>
                    <a:pt x="3441954" y="417594"/>
                    <a:pt x="3476244" y="402354"/>
                  </a:cubicBezTo>
                  <a:cubicBezTo>
                    <a:pt x="3489579" y="396639"/>
                    <a:pt x="3503867" y="384256"/>
                    <a:pt x="3508629" y="370921"/>
                  </a:cubicBezTo>
                  <a:cubicBezTo>
                    <a:pt x="3525774" y="326154"/>
                    <a:pt x="3539109" y="279481"/>
                    <a:pt x="3553397" y="234714"/>
                  </a:cubicBezTo>
                  <a:cubicBezTo>
                    <a:pt x="3558159" y="221379"/>
                    <a:pt x="3560064" y="206139"/>
                    <a:pt x="3567684" y="193756"/>
                  </a:cubicBezTo>
                  <a:cubicBezTo>
                    <a:pt x="3572447" y="185184"/>
                    <a:pt x="3587686" y="174706"/>
                    <a:pt x="3593402" y="176611"/>
                  </a:cubicBezTo>
                  <a:cubicBezTo>
                    <a:pt x="3601974" y="179469"/>
                    <a:pt x="3613404" y="192804"/>
                    <a:pt x="3613404" y="202329"/>
                  </a:cubicBezTo>
                  <a:cubicBezTo>
                    <a:pt x="3615309" y="225189"/>
                    <a:pt x="3610547" y="249001"/>
                    <a:pt x="3609594" y="271861"/>
                  </a:cubicBezTo>
                  <a:cubicBezTo>
                    <a:pt x="3608642" y="286149"/>
                    <a:pt x="3607689" y="300436"/>
                    <a:pt x="3605784" y="313771"/>
                  </a:cubicBezTo>
                  <a:cubicBezTo>
                    <a:pt x="3607689" y="314724"/>
                    <a:pt x="3609594" y="315676"/>
                    <a:pt x="3611499" y="315676"/>
                  </a:cubicBezTo>
                  <a:cubicBezTo>
                    <a:pt x="3615309" y="310914"/>
                    <a:pt x="3620072" y="307104"/>
                    <a:pt x="3622929" y="301389"/>
                  </a:cubicBezTo>
                  <a:cubicBezTo>
                    <a:pt x="3638169" y="270909"/>
                    <a:pt x="3650552" y="240429"/>
                    <a:pt x="3649599" y="205186"/>
                  </a:cubicBezTo>
                  <a:cubicBezTo>
                    <a:pt x="3649599" y="195661"/>
                    <a:pt x="3650552" y="186136"/>
                    <a:pt x="3651504" y="176611"/>
                  </a:cubicBezTo>
                  <a:cubicBezTo>
                    <a:pt x="3653409" y="160419"/>
                    <a:pt x="3660077" y="146131"/>
                    <a:pt x="3677222" y="147084"/>
                  </a:cubicBezTo>
                  <a:close/>
                  <a:moveTo>
                    <a:pt x="779716" y="398"/>
                  </a:moveTo>
                  <a:cubicBezTo>
                    <a:pt x="817816" y="2302"/>
                    <a:pt x="828293" y="20400"/>
                    <a:pt x="809243" y="51832"/>
                  </a:cubicBezTo>
                  <a:cubicBezTo>
                    <a:pt x="791146" y="80408"/>
                    <a:pt x="770191" y="108983"/>
                    <a:pt x="745426" y="132795"/>
                  </a:cubicBezTo>
                  <a:cubicBezTo>
                    <a:pt x="683513" y="193755"/>
                    <a:pt x="618743" y="251858"/>
                    <a:pt x="554926" y="310913"/>
                  </a:cubicBezTo>
                  <a:cubicBezTo>
                    <a:pt x="393001" y="461408"/>
                    <a:pt x="261556" y="635715"/>
                    <a:pt x="168211" y="835740"/>
                  </a:cubicBezTo>
                  <a:cubicBezTo>
                    <a:pt x="147256" y="879555"/>
                    <a:pt x="135826" y="927180"/>
                    <a:pt x="118681" y="972900"/>
                  </a:cubicBezTo>
                  <a:cubicBezTo>
                    <a:pt x="112966" y="988140"/>
                    <a:pt x="106298" y="1003380"/>
                    <a:pt x="96773" y="1016715"/>
                  </a:cubicBezTo>
                  <a:cubicBezTo>
                    <a:pt x="84391" y="1033860"/>
                    <a:pt x="67246" y="1035765"/>
                    <a:pt x="52006" y="1021478"/>
                  </a:cubicBezTo>
                  <a:cubicBezTo>
                    <a:pt x="21526" y="991950"/>
                    <a:pt x="-4192" y="958612"/>
                    <a:pt x="571" y="911940"/>
                  </a:cubicBezTo>
                  <a:cubicBezTo>
                    <a:pt x="8191" y="830978"/>
                    <a:pt x="14858" y="749062"/>
                    <a:pt x="21526" y="667148"/>
                  </a:cubicBezTo>
                  <a:cubicBezTo>
                    <a:pt x="25336" y="622380"/>
                    <a:pt x="28193" y="576660"/>
                    <a:pt x="32003" y="531893"/>
                  </a:cubicBezTo>
                  <a:cubicBezTo>
                    <a:pt x="32956" y="521415"/>
                    <a:pt x="35813" y="509985"/>
                    <a:pt x="39623" y="500460"/>
                  </a:cubicBezTo>
                  <a:cubicBezTo>
                    <a:pt x="65341" y="423308"/>
                    <a:pt x="80581" y="345203"/>
                    <a:pt x="65341" y="263288"/>
                  </a:cubicBezTo>
                  <a:cubicBezTo>
                    <a:pt x="59626" y="232808"/>
                    <a:pt x="51053" y="203280"/>
                    <a:pt x="44386" y="173752"/>
                  </a:cubicBezTo>
                  <a:cubicBezTo>
                    <a:pt x="42481" y="167085"/>
                    <a:pt x="43433" y="160418"/>
                    <a:pt x="43433" y="152798"/>
                  </a:cubicBezTo>
                  <a:cubicBezTo>
                    <a:pt x="44386" y="131843"/>
                    <a:pt x="47243" y="109935"/>
                    <a:pt x="69151" y="100410"/>
                  </a:cubicBezTo>
                  <a:cubicBezTo>
                    <a:pt x="92011" y="90885"/>
                    <a:pt x="110108" y="105173"/>
                    <a:pt x="124396" y="119460"/>
                  </a:cubicBezTo>
                  <a:cubicBezTo>
                    <a:pt x="159638" y="152798"/>
                    <a:pt x="165353" y="197565"/>
                    <a:pt x="169163" y="242333"/>
                  </a:cubicBezTo>
                  <a:cubicBezTo>
                    <a:pt x="175831" y="318533"/>
                    <a:pt x="151066" y="388065"/>
                    <a:pt x="118681" y="454740"/>
                  </a:cubicBezTo>
                  <a:cubicBezTo>
                    <a:pt x="101536" y="489983"/>
                    <a:pt x="92011" y="526178"/>
                    <a:pt x="91058" y="563325"/>
                  </a:cubicBezTo>
                  <a:cubicBezTo>
                    <a:pt x="90106" y="620475"/>
                    <a:pt x="92011" y="676673"/>
                    <a:pt x="92963" y="733823"/>
                  </a:cubicBezTo>
                  <a:cubicBezTo>
                    <a:pt x="90106" y="750015"/>
                    <a:pt x="92011" y="767160"/>
                    <a:pt x="92963" y="789068"/>
                  </a:cubicBezTo>
                  <a:cubicBezTo>
                    <a:pt x="101536" y="778590"/>
                    <a:pt x="108203" y="771923"/>
                    <a:pt x="113918" y="764303"/>
                  </a:cubicBezTo>
                  <a:cubicBezTo>
                    <a:pt x="131063" y="737633"/>
                    <a:pt x="148208" y="710962"/>
                    <a:pt x="166306" y="684293"/>
                  </a:cubicBezTo>
                  <a:cubicBezTo>
                    <a:pt x="318706" y="454740"/>
                    <a:pt x="499681" y="248047"/>
                    <a:pt x="680656" y="41355"/>
                  </a:cubicBezTo>
                  <a:cubicBezTo>
                    <a:pt x="708278" y="9923"/>
                    <a:pt x="740663" y="-2460"/>
                    <a:pt x="779716" y="398"/>
                  </a:cubicBezTo>
                  <a:close/>
                </a:path>
              </a:pathLst>
            </a:custGeom>
            <a:solidFill>
              <a:srgbClr val="000000"/>
            </a:solidFill>
            <a:ln w="9525" cap="flat">
              <a:noFill/>
              <a:prstDash val="solid"/>
              <a:miter/>
            </a:ln>
          </p:spPr>
          <p:txBody>
            <a:bodyPr anchor="ctr"/>
            <a:lstStyle/>
            <a:p>
              <a:pPr algn="ctr"/>
              <a:endParaRPr/>
            </a:p>
          </p:txBody>
        </p:sp>
        <p:sp>
          <p:nvSpPr>
            <p:cNvPr id="21" name="ï$ľíḍé">
              <a:extLst>
                <a:ext uri="{FF2B5EF4-FFF2-40B4-BE49-F238E27FC236}">
                  <a16:creationId xmlns:a16="http://schemas.microsoft.com/office/drawing/2014/main" xmlns="" id="{B645BC50-FF60-46BF-9E21-4B6E1A929AF1}"/>
                </a:ext>
              </a:extLst>
            </p:cNvPr>
            <p:cNvSpPr/>
            <p:nvPr/>
          </p:nvSpPr>
          <p:spPr>
            <a:xfrm>
              <a:off x="4446270" y="4018846"/>
              <a:ext cx="5715953" cy="209939"/>
            </a:xfrm>
            <a:custGeom>
              <a:avLst/>
              <a:gdLst>
                <a:gd name="connsiteX0" fmla="*/ 415290 w 5715953"/>
                <a:gd name="connsiteY0" fmla="*/ 113099 h 209939"/>
                <a:gd name="connsiteX1" fmla="*/ 415290 w 5715953"/>
                <a:gd name="connsiteY1" fmla="*/ 113100 h 209939"/>
                <a:gd name="connsiteX2" fmla="*/ 415290 w 5715953"/>
                <a:gd name="connsiteY2" fmla="*/ 179775 h 209939"/>
                <a:gd name="connsiteX3" fmla="*/ 480060 w 5715953"/>
                <a:gd name="connsiteY3" fmla="*/ 179775 h 209939"/>
                <a:gd name="connsiteX4" fmla="*/ 503754 w 5715953"/>
                <a:gd name="connsiteY4" fmla="*/ 169893 h 209939"/>
                <a:gd name="connsiteX5" fmla="*/ 504062 w 5715953"/>
                <a:gd name="connsiteY5" fmla="*/ 169061 h 209939"/>
                <a:gd name="connsiteX6" fmla="*/ 504349 w 5715953"/>
                <a:gd name="connsiteY6" fmla="*/ 168940 h 209939"/>
                <a:gd name="connsiteX7" fmla="*/ 513397 w 5715953"/>
                <a:gd name="connsiteY7" fmla="*/ 145484 h 209939"/>
                <a:gd name="connsiteX8" fmla="*/ 481012 w 5715953"/>
                <a:gd name="connsiteY8" fmla="*/ 113099 h 209939"/>
                <a:gd name="connsiteX9" fmla="*/ 415290 w 5715953"/>
                <a:gd name="connsiteY9" fmla="*/ 113099 h 209939"/>
                <a:gd name="connsiteX10" fmla="*/ 3348991 w 5715953"/>
                <a:gd name="connsiteY10" fmla="*/ 34994 h 209939"/>
                <a:gd name="connsiteX11" fmla="*/ 3348991 w 5715953"/>
                <a:gd name="connsiteY11" fmla="*/ 34996 h 209939"/>
                <a:gd name="connsiteX12" fmla="*/ 3348990 w 5715953"/>
                <a:gd name="connsiteY12" fmla="*/ 34995 h 209939"/>
                <a:gd name="connsiteX13" fmla="*/ 3329348 w 5715953"/>
                <a:gd name="connsiteY13" fmla="*/ 90239 h 209939"/>
                <a:gd name="connsiteX14" fmla="*/ 3318510 w 5715953"/>
                <a:gd name="connsiteY14" fmla="*/ 120719 h 209939"/>
                <a:gd name="connsiteX15" fmla="*/ 3318511 w 5715953"/>
                <a:gd name="connsiteY15" fmla="*/ 120719 h 209939"/>
                <a:gd name="connsiteX16" fmla="*/ 3318510 w 5715953"/>
                <a:gd name="connsiteY16" fmla="*/ 120720 h 209939"/>
                <a:gd name="connsiteX17" fmla="*/ 3378517 w 5715953"/>
                <a:gd name="connsiteY17" fmla="*/ 120720 h 209939"/>
                <a:gd name="connsiteX18" fmla="*/ 3378517 w 5715953"/>
                <a:gd name="connsiteY18" fmla="*/ 120719 h 209939"/>
                <a:gd name="connsiteX19" fmla="*/ 3378518 w 5715953"/>
                <a:gd name="connsiteY19" fmla="*/ 120719 h 209939"/>
                <a:gd name="connsiteX20" fmla="*/ 3348991 w 5715953"/>
                <a:gd name="connsiteY20" fmla="*/ 34994 h 209939"/>
                <a:gd name="connsiteX21" fmla="*/ 1537336 w 5715953"/>
                <a:gd name="connsiteY21" fmla="*/ 34994 h 209939"/>
                <a:gd name="connsiteX22" fmla="*/ 1505904 w 5715953"/>
                <a:gd name="connsiteY22" fmla="*/ 121671 h 209939"/>
                <a:gd name="connsiteX23" fmla="*/ 1565911 w 5715953"/>
                <a:gd name="connsiteY23" fmla="*/ 121671 h 209939"/>
                <a:gd name="connsiteX24" fmla="*/ 1537336 w 5715953"/>
                <a:gd name="connsiteY24" fmla="*/ 34994 h 209939"/>
                <a:gd name="connsiteX25" fmla="*/ 1912621 w 5715953"/>
                <a:gd name="connsiteY25" fmla="*/ 27375 h 209939"/>
                <a:gd name="connsiteX26" fmla="*/ 1899287 w 5715953"/>
                <a:gd name="connsiteY26" fmla="*/ 35114 h 209939"/>
                <a:gd name="connsiteX27" fmla="*/ 1899313 w 5715953"/>
                <a:gd name="connsiteY27" fmla="*/ 35515 h 209939"/>
                <a:gd name="connsiteX28" fmla="*/ 1898929 w 5715953"/>
                <a:gd name="connsiteY28" fmla="*/ 36066 h 209939"/>
                <a:gd name="connsiteX29" fmla="*/ 1900208 w 5715953"/>
                <a:gd name="connsiteY29" fmla="*/ 49910 h 209939"/>
                <a:gd name="connsiteX30" fmla="*/ 1900143 w 5715953"/>
                <a:gd name="connsiteY30" fmla="*/ 51223 h 209939"/>
                <a:gd name="connsiteX31" fmla="*/ 1898438 w 5715953"/>
                <a:gd name="connsiteY31" fmla="*/ 68929 h 209939"/>
                <a:gd name="connsiteX32" fmla="*/ 1897381 w 5715953"/>
                <a:gd name="connsiteY32" fmla="*/ 75238 h 209939"/>
                <a:gd name="connsiteX33" fmla="*/ 1899435 w 5715953"/>
                <a:gd name="connsiteY33" fmla="*/ 86787 h 209939"/>
                <a:gd name="connsiteX34" fmla="*/ 1899691 w 5715953"/>
                <a:gd name="connsiteY34" fmla="*/ 86939 h 209939"/>
                <a:gd name="connsiteX35" fmla="*/ 1899836 w 5715953"/>
                <a:gd name="connsiteY35" fmla="*/ 87739 h 209939"/>
                <a:gd name="connsiteX36" fmla="*/ 1911668 w 5715953"/>
                <a:gd name="connsiteY36" fmla="*/ 95002 h 209939"/>
                <a:gd name="connsiteX37" fmla="*/ 1971676 w 5715953"/>
                <a:gd name="connsiteY37" fmla="*/ 95002 h 209939"/>
                <a:gd name="connsiteX38" fmla="*/ 2002156 w 5715953"/>
                <a:gd name="connsiteY38" fmla="*/ 61665 h 209939"/>
                <a:gd name="connsiteX39" fmla="*/ 2002005 w 5715953"/>
                <a:gd name="connsiteY39" fmla="*/ 61224 h 209939"/>
                <a:gd name="connsiteX40" fmla="*/ 2002156 w 5715953"/>
                <a:gd name="connsiteY40" fmla="*/ 60712 h 209939"/>
                <a:gd name="connsiteX41" fmla="*/ 1970724 w 5715953"/>
                <a:gd name="connsiteY41" fmla="*/ 28327 h 209939"/>
                <a:gd name="connsiteX42" fmla="*/ 1944054 w 5715953"/>
                <a:gd name="connsiteY42" fmla="*/ 28327 h 209939"/>
                <a:gd name="connsiteX43" fmla="*/ 1912621 w 5715953"/>
                <a:gd name="connsiteY43" fmla="*/ 27375 h 209939"/>
                <a:gd name="connsiteX44" fmla="*/ 415290 w 5715953"/>
                <a:gd name="connsiteY44" fmla="*/ 27375 h 209939"/>
                <a:gd name="connsiteX45" fmla="*/ 415290 w 5715953"/>
                <a:gd name="connsiteY45" fmla="*/ 87382 h 209939"/>
                <a:gd name="connsiteX46" fmla="*/ 415290 w 5715953"/>
                <a:gd name="connsiteY46" fmla="*/ 87383 h 209939"/>
                <a:gd name="connsiteX47" fmla="*/ 480060 w 5715953"/>
                <a:gd name="connsiteY47" fmla="*/ 86430 h 209939"/>
                <a:gd name="connsiteX48" fmla="*/ 502920 w 5715953"/>
                <a:gd name="connsiteY48" fmla="*/ 56902 h 209939"/>
                <a:gd name="connsiteX49" fmla="*/ 496729 w 5715953"/>
                <a:gd name="connsiteY49" fmla="*/ 38567 h 209939"/>
                <a:gd name="connsiteX50" fmla="*/ 479161 w 5715953"/>
                <a:gd name="connsiteY50" fmla="*/ 30258 h 209939"/>
                <a:gd name="connsiteX51" fmla="*/ 479107 w 5715953"/>
                <a:gd name="connsiteY51" fmla="*/ 30232 h 209939"/>
                <a:gd name="connsiteX52" fmla="*/ 415290 w 5715953"/>
                <a:gd name="connsiteY52" fmla="*/ 27375 h 209939"/>
                <a:gd name="connsiteX53" fmla="*/ 4978718 w 5715953"/>
                <a:gd name="connsiteY53" fmla="*/ 27374 h 209939"/>
                <a:gd name="connsiteX54" fmla="*/ 4952049 w 5715953"/>
                <a:gd name="connsiteY54" fmla="*/ 53092 h 209939"/>
                <a:gd name="connsiteX55" fmla="*/ 4993958 w 5715953"/>
                <a:gd name="connsiteY55" fmla="*/ 95002 h 209939"/>
                <a:gd name="connsiteX56" fmla="*/ 5020629 w 5715953"/>
                <a:gd name="connsiteY56" fmla="*/ 95002 h 209939"/>
                <a:gd name="connsiteX57" fmla="*/ 5047483 w 5715953"/>
                <a:gd name="connsiteY57" fmla="*/ 85853 h 209939"/>
                <a:gd name="connsiteX58" fmla="*/ 5047537 w 5715953"/>
                <a:gd name="connsiteY58" fmla="*/ 85834 h 209939"/>
                <a:gd name="connsiteX59" fmla="*/ 5055871 w 5715953"/>
                <a:gd name="connsiteY59" fmla="*/ 61664 h 209939"/>
                <a:gd name="connsiteX60" fmla="*/ 5020629 w 5715953"/>
                <a:gd name="connsiteY60" fmla="*/ 28326 h 209939"/>
                <a:gd name="connsiteX61" fmla="*/ 4978719 w 5715953"/>
                <a:gd name="connsiteY61" fmla="*/ 27374 h 209939"/>
                <a:gd name="connsiteX62" fmla="*/ 3128964 w 5715953"/>
                <a:gd name="connsiteY62" fmla="*/ 27374 h 209939"/>
                <a:gd name="connsiteX63" fmla="*/ 3112772 w 5715953"/>
                <a:gd name="connsiteY63" fmla="*/ 30113 h 209939"/>
                <a:gd name="connsiteX64" fmla="*/ 3112529 w 5715953"/>
                <a:gd name="connsiteY64" fmla="*/ 30945 h 209939"/>
                <a:gd name="connsiteX65" fmla="*/ 3111819 w 5715953"/>
                <a:gd name="connsiteY65" fmla="*/ 31065 h 209939"/>
                <a:gd name="connsiteX66" fmla="*/ 3107056 w 5715953"/>
                <a:gd name="connsiteY66" fmla="*/ 47376 h 209939"/>
                <a:gd name="connsiteX67" fmla="*/ 3156587 w 5715953"/>
                <a:gd name="connsiteY67" fmla="*/ 95954 h 209939"/>
                <a:gd name="connsiteX68" fmla="*/ 3181351 w 5715953"/>
                <a:gd name="connsiteY68" fmla="*/ 95001 h 209939"/>
                <a:gd name="connsiteX69" fmla="*/ 3204688 w 5715953"/>
                <a:gd name="connsiteY69" fmla="*/ 84643 h 209939"/>
                <a:gd name="connsiteX70" fmla="*/ 3204843 w 5715953"/>
                <a:gd name="connsiteY70" fmla="*/ 84045 h 209939"/>
                <a:gd name="connsiteX71" fmla="*/ 3205641 w 5715953"/>
                <a:gd name="connsiteY71" fmla="*/ 83691 h 209939"/>
                <a:gd name="connsiteX72" fmla="*/ 3211831 w 5715953"/>
                <a:gd name="connsiteY72" fmla="*/ 59759 h 209939"/>
                <a:gd name="connsiteX73" fmla="*/ 3180399 w 5715953"/>
                <a:gd name="connsiteY73" fmla="*/ 28326 h 209939"/>
                <a:gd name="connsiteX74" fmla="*/ 3150871 w 5715953"/>
                <a:gd name="connsiteY74" fmla="*/ 28326 h 209939"/>
                <a:gd name="connsiteX75" fmla="*/ 3128964 w 5715953"/>
                <a:gd name="connsiteY75" fmla="*/ 27374 h 209939"/>
                <a:gd name="connsiteX76" fmla="*/ 1933457 w 5715953"/>
                <a:gd name="connsiteY76" fmla="*/ 8325 h 209939"/>
                <a:gd name="connsiteX77" fmla="*/ 1993583 w 5715953"/>
                <a:gd name="connsiteY77" fmla="*/ 10230 h 209939"/>
                <a:gd name="connsiteX78" fmla="*/ 2007871 w 5715953"/>
                <a:gd name="connsiteY78" fmla="*/ 106433 h 209939"/>
                <a:gd name="connsiteX79" fmla="*/ 2038351 w 5715953"/>
                <a:gd name="connsiteY79" fmla="*/ 203587 h 209939"/>
                <a:gd name="connsiteX80" fmla="*/ 2004061 w 5715953"/>
                <a:gd name="connsiteY80" fmla="*/ 203587 h 209939"/>
                <a:gd name="connsiteX81" fmla="*/ 2001203 w 5715953"/>
                <a:gd name="connsiteY81" fmla="*/ 156915 h 209939"/>
                <a:gd name="connsiteX82" fmla="*/ 1963103 w 5715953"/>
                <a:gd name="connsiteY82" fmla="*/ 119767 h 209939"/>
                <a:gd name="connsiteX83" fmla="*/ 1900238 w 5715953"/>
                <a:gd name="connsiteY83" fmla="*/ 178822 h 209939"/>
                <a:gd name="connsiteX84" fmla="*/ 1900238 w 5715953"/>
                <a:gd name="connsiteY84" fmla="*/ 203587 h 209939"/>
                <a:gd name="connsiteX85" fmla="*/ 1872616 w 5715953"/>
                <a:gd name="connsiteY85" fmla="*/ 203587 h 209939"/>
                <a:gd name="connsiteX86" fmla="*/ 1872616 w 5715953"/>
                <a:gd name="connsiteY86" fmla="*/ 107385 h 209939"/>
                <a:gd name="connsiteX87" fmla="*/ 1872616 w 5715953"/>
                <a:gd name="connsiteY87" fmla="*/ 9277 h 209939"/>
                <a:gd name="connsiteX88" fmla="*/ 1933457 w 5715953"/>
                <a:gd name="connsiteY88" fmla="*/ 8325 h 209939"/>
                <a:gd name="connsiteX89" fmla="*/ 4739640 w 5715953"/>
                <a:gd name="connsiteY89" fmla="*/ 8324 h 209939"/>
                <a:gd name="connsiteX90" fmla="*/ 4883467 w 5715953"/>
                <a:gd name="connsiteY90" fmla="*/ 8324 h 209939"/>
                <a:gd name="connsiteX91" fmla="*/ 4884419 w 5715953"/>
                <a:gd name="connsiteY91" fmla="*/ 30231 h 209939"/>
                <a:gd name="connsiteX92" fmla="*/ 4766310 w 5715953"/>
                <a:gd name="connsiteY92" fmla="*/ 30231 h 209939"/>
                <a:gd name="connsiteX93" fmla="*/ 4766310 w 5715953"/>
                <a:gd name="connsiteY93" fmla="*/ 90239 h 209939"/>
                <a:gd name="connsiteX94" fmla="*/ 4855844 w 5715953"/>
                <a:gd name="connsiteY94" fmla="*/ 90239 h 209939"/>
                <a:gd name="connsiteX95" fmla="*/ 4872990 w 5715953"/>
                <a:gd name="connsiteY95" fmla="*/ 115004 h 209939"/>
                <a:gd name="connsiteX96" fmla="*/ 4789169 w 5715953"/>
                <a:gd name="connsiteY96" fmla="*/ 115004 h 209939"/>
                <a:gd name="connsiteX97" fmla="*/ 4764405 w 5715953"/>
                <a:gd name="connsiteY97" fmla="*/ 138816 h 209939"/>
                <a:gd name="connsiteX98" fmla="*/ 4765357 w 5715953"/>
                <a:gd name="connsiteY98" fmla="*/ 179774 h 209939"/>
                <a:gd name="connsiteX99" fmla="*/ 4884419 w 5715953"/>
                <a:gd name="connsiteY99" fmla="*/ 179774 h 209939"/>
                <a:gd name="connsiteX100" fmla="*/ 4886324 w 5715953"/>
                <a:gd name="connsiteY100" fmla="*/ 202634 h 209939"/>
                <a:gd name="connsiteX101" fmla="*/ 4739640 w 5715953"/>
                <a:gd name="connsiteY101" fmla="*/ 202634 h 209939"/>
                <a:gd name="connsiteX102" fmla="*/ 4739640 w 5715953"/>
                <a:gd name="connsiteY102" fmla="*/ 8324 h 209939"/>
                <a:gd name="connsiteX103" fmla="*/ 0 w 5715953"/>
                <a:gd name="connsiteY103" fmla="*/ 8324 h 209939"/>
                <a:gd name="connsiteX104" fmla="*/ 25717 w 5715953"/>
                <a:gd name="connsiteY104" fmla="*/ 8324 h 209939"/>
                <a:gd name="connsiteX105" fmla="*/ 25717 w 5715953"/>
                <a:gd name="connsiteY105" fmla="*/ 88334 h 209939"/>
                <a:gd name="connsiteX106" fmla="*/ 120967 w 5715953"/>
                <a:gd name="connsiteY106" fmla="*/ 87381 h 209939"/>
                <a:gd name="connsiteX107" fmla="*/ 129540 w 5715953"/>
                <a:gd name="connsiteY107" fmla="*/ 73094 h 209939"/>
                <a:gd name="connsiteX108" fmla="*/ 129540 w 5715953"/>
                <a:gd name="connsiteY108" fmla="*/ 8324 h 209939"/>
                <a:gd name="connsiteX109" fmla="*/ 155257 w 5715953"/>
                <a:gd name="connsiteY109" fmla="*/ 8324 h 209939"/>
                <a:gd name="connsiteX110" fmla="*/ 156210 w 5715953"/>
                <a:gd name="connsiteY110" fmla="*/ 203586 h 209939"/>
                <a:gd name="connsiteX111" fmla="*/ 131445 w 5715953"/>
                <a:gd name="connsiteY111" fmla="*/ 203586 h 209939"/>
                <a:gd name="connsiteX112" fmla="*/ 131445 w 5715953"/>
                <a:gd name="connsiteY112" fmla="*/ 115004 h 209939"/>
                <a:gd name="connsiteX113" fmla="*/ 27622 w 5715953"/>
                <a:gd name="connsiteY113" fmla="*/ 115004 h 209939"/>
                <a:gd name="connsiteX114" fmla="*/ 27622 w 5715953"/>
                <a:gd name="connsiteY114" fmla="*/ 203586 h 209939"/>
                <a:gd name="connsiteX115" fmla="*/ 0 w 5715953"/>
                <a:gd name="connsiteY115" fmla="*/ 203586 h 209939"/>
                <a:gd name="connsiteX116" fmla="*/ 0 w 5715953"/>
                <a:gd name="connsiteY116" fmla="*/ 8324 h 209939"/>
                <a:gd name="connsiteX117" fmla="*/ 5688449 w 5715953"/>
                <a:gd name="connsiteY117" fmla="*/ 7729 h 209939"/>
                <a:gd name="connsiteX118" fmla="*/ 5715953 w 5715953"/>
                <a:gd name="connsiteY118" fmla="*/ 8324 h 209939"/>
                <a:gd name="connsiteX119" fmla="*/ 5661660 w 5715953"/>
                <a:gd name="connsiteY119" fmla="*/ 94049 h 209939"/>
                <a:gd name="connsiteX120" fmla="*/ 5642610 w 5715953"/>
                <a:gd name="connsiteY120" fmla="*/ 158819 h 209939"/>
                <a:gd name="connsiteX121" fmla="*/ 5642610 w 5715953"/>
                <a:gd name="connsiteY121" fmla="*/ 202634 h 209939"/>
                <a:gd name="connsiteX122" fmla="*/ 5615940 w 5715953"/>
                <a:gd name="connsiteY122" fmla="*/ 202634 h 209939"/>
                <a:gd name="connsiteX123" fmla="*/ 5614035 w 5715953"/>
                <a:gd name="connsiteY123" fmla="*/ 193109 h 209939"/>
                <a:gd name="connsiteX124" fmla="*/ 5573078 w 5715953"/>
                <a:gd name="connsiteY124" fmla="*/ 60711 h 209939"/>
                <a:gd name="connsiteX125" fmla="*/ 5540693 w 5715953"/>
                <a:gd name="connsiteY125" fmla="*/ 8324 h 209939"/>
                <a:gd name="connsiteX126" fmla="*/ 5585460 w 5715953"/>
                <a:gd name="connsiteY126" fmla="*/ 28326 h 209939"/>
                <a:gd name="connsiteX127" fmla="*/ 5628323 w 5715953"/>
                <a:gd name="connsiteY127" fmla="*/ 99764 h 209939"/>
                <a:gd name="connsiteX128" fmla="*/ 5673090 w 5715953"/>
                <a:gd name="connsiteY128" fmla="*/ 26421 h 209939"/>
                <a:gd name="connsiteX129" fmla="*/ 5688449 w 5715953"/>
                <a:gd name="connsiteY129" fmla="*/ 7729 h 209939"/>
                <a:gd name="connsiteX130" fmla="*/ 3352800 w 5715953"/>
                <a:gd name="connsiteY130" fmla="*/ 7372 h 209939"/>
                <a:gd name="connsiteX131" fmla="*/ 3371850 w 5715953"/>
                <a:gd name="connsiteY131" fmla="*/ 16897 h 209939"/>
                <a:gd name="connsiteX132" fmla="*/ 3438525 w 5715953"/>
                <a:gd name="connsiteY132" fmla="*/ 201682 h 209939"/>
                <a:gd name="connsiteX133" fmla="*/ 3400425 w 5715953"/>
                <a:gd name="connsiteY133" fmla="*/ 179774 h 209939"/>
                <a:gd name="connsiteX134" fmla="*/ 3388995 w 5715953"/>
                <a:gd name="connsiteY134" fmla="*/ 146437 h 209939"/>
                <a:gd name="connsiteX135" fmla="*/ 3363278 w 5715953"/>
                <a:gd name="connsiteY135" fmla="*/ 146437 h 209939"/>
                <a:gd name="connsiteX136" fmla="*/ 3312795 w 5715953"/>
                <a:gd name="connsiteY136" fmla="*/ 149294 h 209939"/>
                <a:gd name="connsiteX137" fmla="*/ 3292793 w 5715953"/>
                <a:gd name="connsiteY137" fmla="*/ 192157 h 209939"/>
                <a:gd name="connsiteX138" fmla="*/ 3266123 w 5715953"/>
                <a:gd name="connsiteY138" fmla="*/ 207397 h 209939"/>
                <a:gd name="connsiteX139" fmla="*/ 3262313 w 5715953"/>
                <a:gd name="connsiteY139" fmla="*/ 201682 h 209939"/>
                <a:gd name="connsiteX140" fmla="*/ 3333750 w 5715953"/>
                <a:gd name="connsiteY140" fmla="*/ 15944 h 209939"/>
                <a:gd name="connsiteX141" fmla="*/ 3352800 w 5715953"/>
                <a:gd name="connsiteY141" fmla="*/ 7372 h 209939"/>
                <a:gd name="connsiteX142" fmla="*/ 5372100 w 5715953"/>
                <a:gd name="connsiteY142" fmla="*/ 7371 h 209939"/>
                <a:gd name="connsiteX143" fmla="*/ 5533072 w 5715953"/>
                <a:gd name="connsiteY143" fmla="*/ 7371 h 209939"/>
                <a:gd name="connsiteX144" fmla="*/ 5533072 w 5715953"/>
                <a:gd name="connsiteY144" fmla="*/ 28326 h 209939"/>
                <a:gd name="connsiteX145" fmla="*/ 5468303 w 5715953"/>
                <a:gd name="connsiteY145" fmla="*/ 28326 h 209939"/>
                <a:gd name="connsiteX146" fmla="*/ 5468303 w 5715953"/>
                <a:gd name="connsiteY146" fmla="*/ 202633 h 209939"/>
                <a:gd name="connsiteX147" fmla="*/ 5439728 w 5715953"/>
                <a:gd name="connsiteY147" fmla="*/ 202633 h 209939"/>
                <a:gd name="connsiteX148" fmla="*/ 5439728 w 5715953"/>
                <a:gd name="connsiteY148" fmla="*/ 29278 h 209939"/>
                <a:gd name="connsiteX149" fmla="*/ 5374005 w 5715953"/>
                <a:gd name="connsiteY149" fmla="*/ 29278 h 209939"/>
                <a:gd name="connsiteX150" fmla="*/ 5372100 w 5715953"/>
                <a:gd name="connsiteY150" fmla="*/ 7371 h 209939"/>
                <a:gd name="connsiteX151" fmla="*/ 2874644 w 5715953"/>
                <a:gd name="connsiteY151" fmla="*/ 7371 h 209939"/>
                <a:gd name="connsiteX152" fmla="*/ 2901315 w 5715953"/>
                <a:gd name="connsiteY152" fmla="*/ 7371 h 209939"/>
                <a:gd name="connsiteX153" fmla="*/ 2901315 w 5715953"/>
                <a:gd name="connsiteY153" fmla="*/ 36898 h 209939"/>
                <a:gd name="connsiteX154" fmla="*/ 2901315 w 5715953"/>
                <a:gd name="connsiteY154" fmla="*/ 135958 h 209939"/>
                <a:gd name="connsiteX155" fmla="*/ 2947987 w 5715953"/>
                <a:gd name="connsiteY155" fmla="*/ 184536 h 209939"/>
                <a:gd name="connsiteX156" fmla="*/ 3002280 w 5715953"/>
                <a:gd name="connsiteY156" fmla="*/ 139768 h 209939"/>
                <a:gd name="connsiteX157" fmla="*/ 3004185 w 5715953"/>
                <a:gd name="connsiteY157" fmla="*/ 34993 h 209939"/>
                <a:gd name="connsiteX158" fmla="*/ 3004185 w 5715953"/>
                <a:gd name="connsiteY158" fmla="*/ 7371 h 209939"/>
                <a:gd name="connsiteX159" fmla="*/ 3029902 w 5715953"/>
                <a:gd name="connsiteY159" fmla="*/ 7371 h 209939"/>
                <a:gd name="connsiteX160" fmla="*/ 3031807 w 5715953"/>
                <a:gd name="connsiteY160" fmla="*/ 18801 h 209939"/>
                <a:gd name="connsiteX161" fmla="*/ 3031807 w 5715953"/>
                <a:gd name="connsiteY161" fmla="*/ 134053 h 209939"/>
                <a:gd name="connsiteX162" fmla="*/ 2948940 w 5715953"/>
                <a:gd name="connsiteY162" fmla="*/ 208348 h 209939"/>
                <a:gd name="connsiteX163" fmla="*/ 2872740 w 5715953"/>
                <a:gd name="connsiteY163" fmla="*/ 133101 h 209939"/>
                <a:gd name="connsiteX164" fmla="*/ 2872740 w 5715953"/>
                <a:gd name="connsiteY164" fmla="*/ 14038 h 209939"/>
                <a:gd name="connsiteX165" fmla="*/ 2874644 w 5715953"/>
                <a:gd name="connsiteY165" fmla="*/ 7371 h 209939"/>
                <a:gd name="connsiteX166" fmla="*/ 2690813 w 5715953"/>
                <a:gd name="connsiteY166" fmla="*/ 7371 h 209939"/>
                <a:gd name="connsiteX167" fmla="*/ 2850833 w 5715953"/>
                <a:gd name="connsiteY167" fmla="*/ 7371 h 209939"/>
                <a:gd name="connsiteX168" fmla="*/ 2851785 w 5715953"/>
                <a:gd name="connsiteY168" fmla="*/ 29278 h 209939"/>
                <a:gd name="connsiteX169" fmla="*/ 2785110 w 5715953"/>
                <a:gd name="connsiteY169" fmla="*/ 29278 h 209939"/>
                <a:gd name="connsiteX170" fmla="*/ 2785110 w 5715953"/>
                <a:gd name="connsiteY170" fmla="*/ 202633 h 209939"/>
                <a:gd name="connsiteX171" fmla="*/ 2757488 w 5715953"/>
                <a:gd name="connsiteY171" fmla="*/ 202633 h 209939"/>
                <a:gd name="connsiteX172" fmla="*/ 2757488 w 5715953"/>
                <a:gd name="connsiteY172" fmla="*/ 30231 h 209939"/>
                <a:gd name="connsiteX173" fmla="*/ 2690813 w 5715953"/>
                <a:gd name="connsiteY173" fmla="*/ 30231 h 209939"/>
                <a:gd name="connsiteX174" fmla="*/ 2690813 w 5715953"/>
                <a:gd name="connsiteY174" fmla="*/ 7371 h 209939"/>
                <a:gd name="connsiteX175" fmla="*/ 2549843 w 5715953"/>
                <a:gd name="connsiteY175" fmla="*/ 7371 h 209939"/>
                <a:gd name="connsiteX176" fmla="*/ 2575560 w 5715953"/>
                <a:gd name="connsiteY176" fmla="*/ 7371 h 209939"/>
                <a:gd name="connsiteX177" fmla="*/ 2575560 w 5715953"/>
                <a:gd name="connsiteY177" fmla="*/ 178821 h 209939"/>
                <a:gd name="connsiteX178" fmla="*/ 2676525 w 5715953"/>
                <a:gd name="connsiteY178" fmla="*/ 178821 h 209939"/>
                <a:gd name="connsiteX179" fmla="*/ 2676525 w 5715953"/>
                <a:gd name="connsiteY179" fmla="*/ 202633 h 209939"/>
                <a:gd name="connsiteX180" fmla="*/ 2549843 w 5715953"/>
                <a:gd name="connsiteY180" fmla="*/ 202633 h 209939"/>
                <a:gd name="connsiteX181" fmla="*/ 2549843 w 5715953"/>
                <a:gd name="connsiteY181" fmla="*/ 7371 h 209939"/>
                <a:gd name="connsiteX182" fmla="*/ 2074545 w 5715953"/>
                <a:gd name="connsiteY182" fmla="*/ 7371 h 209939"/>
                <a:gd name="connsiteX183" fmla="*/ 2100262 w 5715953"/>
                <a:gd name="connsiteY183" fmla="*/ 7371 h 209939"/>
                <a:gd name="connsiteX184" fmla="*/ 2100262 w 5715953"/>
                <a:gd name="connsiteY184" fmla="*/ 202633 h 209939"/>
                <a:gd name="connsiteX185" fmla="*/ 2074545 w 5715953"/>
                <a:gd name="connsiteY185" fmla="*/ 202633 h 209939"/>
                <a:gd name="connsiteX186" fmla="*/ 2074545 w 5715953"/>
                <a:gd name="connsiteY186" fmla="*/ 7371 h 209939"/>
                <a:gd name="connsiteX187" fmla="*/ 762000 w 5715953"/>
                <a:gd name="connsiteY187" fmla="*/ 7371 h 209939"/>
                <a:gd name="connsiteX188" fmla="*/ 786765 w 5715953"/>
                <a:gd name="connsiteY188" fmla="*/ 7371 h 209939"/>
                <a:gd name="connsiteX189" fmla="*/ 786765 w 5715953"/>
                <a:gd name="connsiteY189" fmla="*/ 203586 h 209939"/>
                <a:gd name="connsiteX190" fmla="*/ 762000 w 5715953"/>
                <a:gd name="connsiteY190" fmla="*/ 203586 h 209939"/>
                <a:gd name="connsiteX191" fmla="*/ 762000 w 5715953"/>
                <a:gd name="connsiteY191" fmla="*/ 7371 h 209939"/>
                <a:gd name="connsiteX192" fmla="*/ 573405 w 5715953"/>
                <a:gd name="connsiteY192" fmla="*/ 7371 h 209939"/>
                <a:gd name="connsiteX193" fmla="*/ 717232 w 5715953"/>
                <a:gd name="connsiteY193" fmla="*/ 7371 h 209939"/>
                <a:gd name="connsiteX194" fmla="*/ 717232 w 5715953"/>
                <a:gd name="connsiteY194" fmla="*/ 29278 h 209939"/>
                <a:gd name="connsiteX195" fmla="*/ 601027 w 5715953"/>
                <a:gd name="connsiteY195" fmla="*/ 29278 h 209939"/>
                <a:gd name="connsiteX196" fmla="*/ 601027 w 5715953"/>
                <a:gd name="connsiteY196" fmla="*/ 89286 h 209939"/>
                <a:gd name="connsiteX197" fmla="*/ 689610 w 5715953"/>
                <a:gd name="connsiteY197" fmla="*/ 89286 h 209939"/>
                <a:gd name="connsiteX198" fmla="*/ 708660 w 5715953"/>
                <a:gd name="connsiteY198" fmla="*/ 114051 h 209939"/>
                <a:gd name="connsiteX199" fmla="*/ 626745 w 5715953"/>
                <a:gd name="connsiteY199" fmla="*/ 114051 h 209939"/>
                <a:gd name="connsiteX200" fmla="*/ 600075 w 5715953"/>
                <a:gd name="connsiteY200" fmla="*/ 140721 h 209939"/>
                <a:gd name="connsiteX201" fmla="*/ 600075 w 5715953"/>
                <a:gd name="connsiteY201" fmla="*/ 177868 h 209939"/>
                <a:gd name="connsiteX202" fmla="*/ 720090 w 5715953"/>
                <a:gd name="connsiteY202" fmla="*/ 177868 h 209939"/>
                <a:gd name="connsiteX203" fmla="*/ 720090 w 5715953"/>
                <a:gd name="connsiteY203" fmla="*/ 201681 h 209939"/>
                <a:gd name="connsiteX204" fmla="*/ 574357 w 5715953"/>
                <a:gd name="connsiteY204" fmla="*/ 201681 h 209939"/>
                <a:gd name="connsiteX205" fmla="*/ 573405 w 5715953"/>
                <a:gd name="connsiteY205" fmla="*/ 7371 h 209939"/>
                <a:gd name="connsiteX206" fmla="*/ 202883 w 5715953"/>
                <a:gd name="connsiteY206" fmla="*/ 7371 h 209939"/>
                <a:gd name="connsiteX207" fmla="*/ 346710 w 5715953"/>
                <a:gd name="connsiteY207" fmla="*/ 7371 h 209939"/>
                <a:gd name="connsiteX208" fmla="*/ 346710 w 5715953"/>
                <a:gd name="connsiteY208" fmla="*/ 29278 h 209939"/>
                <a:gd name="connsiteX209" fmla="*/ 230505 w 5715953"/>
                <a:gd name="connsiteY209" fmla="*/ 29278 h 209939"/>
                <a:gd name="connsiteX210" fmla="*/ 230505 w 5715953"/>
                <a:gd name="connsiteY210" fmla="*/ 89286 h 209939"/>
                <a:gd name="connsiteX211" fmla="*/ 319088 w 5715953"/>
                <a:gd name="connsiteY211" fmla="*/ 89286 h 209939"/>
                <a:gd name="connsiteX212" fmla="*/ 337185 w 5715953"/>
                <a:gd name="connsiteY212" fmla="*/ 115003 h 209939"/>
                <a:gd name="connsiteX213" fmla="*/ 256223 w 5715953"/>
                <a:gd name="connsiteY213" fmla="*/ 115003 h 209939"/>
                <a:gd name="connsiteX214" fmla="*/ 229553 w 5715953"/>
                <a:gd name="connsiteY214" fmla="*/ 141673 h 209939"/>
                <a:gd name="connsiteX215" fmla="*/ 229553 w 5715953"/>
                <a:gd name="connsiteY215" fmla="*/ 179773 h 209939"/>
                <a:gd name="connsiteX216" fmla="*/ 348615 w 5715953"/>
                <a:gd name="connsiteY216" fmla="*/ 179773 h 209939"/>
                <a:gd name="connsiteX217" fmla="*/ 348615 w 5715953"/>
                <a:gd name="connsiteY217" fmla="*/ 202633 h 209939"/>
                <a:gd name="connsiteX218" fmla="*/ 202883 w 5715953"/>
                <a:gd name="connsiteY218" fmla="*/ 202633 h 209939"/>
                <a:gd name="connsiteX219" fmla="*/ 202883 w 5715953"/>
                <a:gd name="connsiteY219" fmla="*/ 7371 h 209939"/>
                <a:gd name="connsiteX220" fmla="*/ 4405312 w 5715953"/>
                <a:gd name="connsiteY220" fmla="*/ 7370 h 209939"/>
                <a:gd name="connsiteX221" fmla="*/ 4431030 w 5715953"/>
                <a:gd name="connsiteY221" fmla="*/ 7370 h 209939"/>
                <a:gd name="connsiteX222" fmla="*/ 4431030 w 5715953"/>
                <a:gd name="connsiteY222" fmla="*/ 202633 h 209939"/>
                <a:gd name="connsiteX223" fmla="*/ 4389120 w 5715953"/>
                <a:gd name="connsiteY223" fmla="*/ 185488 h 209939"/>
                <a:gd name="connsiteX224" fmla="*/ 4300537 w 5715953"/>
                <a:gd name="connsiteY224" fmla="*/ 52138 h 209939"/>
                <a:gd name="connsiteX225" fmla="*/ 4300537 w 5715953"/>
                <a:gd name="connsiteY225" fmla="*/ 203586 h 209939"/>
                <a:gd name="connsiteX226" fmla="*/ 4274820 w 5715953"/>
                <a:gd name="connsiteY226" fmla="*/ 203586 h 209939"/>
                <a:gd name="connsiteX227" fmla="*/ 4274820 w 5715953"/>
                <a:gd name="connsiteY227" fmla="*/ 9275 h 209939"/>
                <a:gd name="connsiteX228" fmla="*/ 4320540 w 5715953"/>
                <a:gd name="connsiteY228" fmla="*/ 27373 h 209939"/>
                <a:gd name="connsiteX229" fmla="*/ 4406265 w 5715953"/>
                <a:gd name="connsiteY229" fmla="*/ 165486 h 209939"/>
                <a:gd name="connsiteX230" fmla="*/ 4405312 w 5715953"/>
                <a:gd name="connsiteY230" fmla="*/ 7370 h 209939"/>
                <a:gd name="connsiteX231" fmla="*/ 440413 w 5715953"/>
                <a:gd name="connsiteY231" fmla="*/ 6420 h 209939"/>
                <a:gd name="connsiteX232" fmla="*/ 492443 w 5715953"/>
                <a:gd name="connsiteY232" fmla="*/ 8325 h 209939"/>
                <a:gd name="connsiteX233" fmla="*/ 509588 w 5715953"/>
                <a:gd name="connsiteY233" fmla="*/ 96908 h 209939"/>
                <a:gd name="connsiteX234" fmla="*/ 538163 w 5715953"/>
                <a:gd name="connsiteY234" fmla="*/ 163583 h 209939"/>
                <a:gd name="connsiteX235" fmla="*/ 477203 w 5715953"/>
                <a:gd name="connsiteY235" fmla="*/ 203588 h 209939"/>
                <a:gd name="connsiteX236" fmla="*/ 387668 w 5715953"/>
                <a:gd name="connsiteY236" fmla="*/ 203588 h 209939"/>
                <a:gd name="connsiteX237" fmla="*/ 387668 w 5715953"/>
                <a:gd name="connsiteY237" fmla="*/ 7372 h 209939"/>
                <a:gd name="connsiteX238" fmla="*/ 440413 w 5715953"/>
                <a:gd name="connsiteY238" fmla="*/ 6420 h 209939"/>
                <a:gd name="connsiteX239" fmla="*/ 5315903 w 5715953"/>
                <a:gd name="connsiteY239" fmla="*/ 6419 h 209939"/>
                <a:gd name="connsiteX240" fmla="*/ 5340668 w 5715953"/>
                <a:gd name="connsiteY240" fmla="*/ 6419 h 209939"/>
                <a:gd name="connsiteX241" fmla="*/ 5340668 w 5715953"/>
                <a:gd name="connsiteY241" fmla="*/ 202634 h 209939"/>
                <a:gd name="connsiteX242" fmla="*/ 5315903 w 5715953"/>
                <a:gd name="connsiteY242" fmla="*/ 202634 h 209939"/>
                <a:gd name="connsiteX243" fmla="*/ 5315903 w 5715953"/>
                <a:gd name="connsiteY243" fmla="*/ 6419 h 209939"/>
                <a:gd name="connsiteX244" fmla="*/ 4927284 w 5715953"/>
                <a:gd name="connsiteY244" fmla="*/ 6419 h 209939"/>
                <a:gd name="connsiteX245" fmla="*/ 5036821 w 5715953"/>
                <a:gd name="connsiteY245" fmla="*/ 6419 h 209939"/>
                <a:gd name="connsiteX246" fmla="*/ 5082542 w 5715953"/>
                <a:gd name="connsiteY246" fmla="*/ 38804 h 209939"/>
                <a:gd name="connsiteX247" fmla="*/ 5060634 w 5715953"/>
                <a:gd name="connsiteY247" fmla="*/ 105479 h 209939"/>
                <a:gd name="connsiteX248" fmla="*/ 5092067 w 5715953"/>
                <a:gd name="connsiteY248" fmla="*/ 202634 h 209939"/>
                <a:gd name="connsiteX249" fmla="*/ 5057776 w 5715953"/>
                <a:gd name="connsiteY249" fmla="*/ 202634 h 209939"/>
                <a:gd name="connsiteX250" fmla="*/ 5054919 w 5715953"/>
                <a:gd name="connsiteY250" fmla="*/ 154057 h 209939"/>
                <a:gd name="connsiteX251" fmla="*/ 5020629 w 5715953"/>
                <a:gd name="connsiteY251" fmla="*/ 118814 h 209939"/>
                <a:gd name="connsiteX252" fmla="*/ 4953954 w 5715953"/>
                <a:gd name="connsiteY252" fmla="*/ 179774 h 209939"/>
                <a:gd name="connsiteX253" fmla="*/ 4953954 w 5715953"/>
                <a:gd name="connsiteY253" fmla="*/ 201682 h 209939"/>
                <a:gd name="connsiteX254" fmla="*/ 4927284 w 5715953"/>
                <a:gd name="connsiteY254" fmla="*/ 201682 h 209939"/>
                <a:gd name="connsiteX255" fmla="*/ 4927284 w 5715953"/>
                <a:gd name="connsiteY255" fmla="*/ 6419 h 209939"/>
                <a:gd name="connsiteX256" fmla="*/ 4478655 w 5715953"/>
                <a:gd name="connsiteY256" fmla="*/ 6419 h 209939"/>
                <a:gd name="connsiteX257" fmla="*/ 4503420 w 5715953"/>
                <a:gd name="connsiteY257" fmla="*/ 6419 h 209939"/>
                <a:gd name="connsiteX258" fmla="*/ 4503420 w 5715953"/>
                <a:gd name="connsiteY258" fmla="*/ 202634 h 209939"/>
                <a:gd name="connsiteX259" fmla="*/ 4478655 w 5715953"/>
                <a:gd name="connsiteY259" fmla="*/ 202634 h 209939"/>
                <a:gd name="connsiteX260" fmla="*/ 4478655 w 5715953"/>
                <a:gd name="connsiteY260" fmla="*/ 6419 h 209939"/>
                <a:gd name="connsiteX261" fmla="*/ 4074795 w 5715953"/>
                <a:gd name="connsiteY261" fmla="*/ 6419 h 209939"/>
                <a:gd name="connsiteX262" fmla="*/ 4102418 w 5715953"/>
                <a:gd name="connsiteY262" fmla="*/ 6419 h 209939"/>
                <a:gd name="connsiteX263" fmla="*/ 4102418 w 5715953"/>
                <a:gd name="connsiteY263" fmla="*/ 45471 h 209939"/>
                <a:gd name="connsiteX264" fmla="*/ 4102418 w 5715953"/>
                <a:gd name="connsiteY264" fmla="*/ 135959 h 209939"/>
                <a:gd name="connsiteX265" fmla="*/ 4149091 w 5715953"/>
                <a:gd name="connsiteY265" fmla="*/ 182631 h 209939"/>
                <a:gd name="connsiteX266" fmla="*/ 4203383 w 5715953"/>
                <a:gd name="connsiteY266" fmla="*/ 139769 h 209939"/>
                <a:gd name="connsiteX267" fmla="*/ 4205288 w 5715953"/>
                <a:gd name="connsiteY267" fmla="*/ 33089 h 209939"/>
                <a:gd name="connsiteX268" fmla="*/ 4204336 w 5715953"/>
                <a:gd name="connsiteY268" fmla="*/ 6419 h 209939"/>
                <a:gd name="connsiteX269" fmla="*/ 4231005 w 5715953"/>
                <a:gd name="connsiteY269" fmla="*/ 6419 h 209939"/>
                <a:gd name="connsiteX270" fmla="*/ 4231958 w 5715953"/>
                <a:gd name="connsiteY270" fmla="*/ 26421 h 209939"/>
                <a:gd name="connsiteX271" fmla="*/ 4231005 w 5715953"/>
                <a:gd name="connsiteY271" fmla="*/ 143579 h 209939"/>
                <a:gd name="connsiteX272" fmla="*/ 4145280 w 5715953"/>
                <a:gd name="connsiteY272" fmla="*/ 207396 h 209939"/>
                <a:gd name="connsiteX273" fmla="*/ 4073843 w 5715953"/>
                <a:gd name="connsiteY273" fmla="*/ 137864 h 209939"/>
                <a:gd name="connsiteX274" fmla="*/ 4073843 w 5715953"/>
                <a:gd name="connsiteY274" fmla="*/ 15944 h 209939"/>
                <a:gd name="connsiteX275" fmla="*/ 4074795 w 5715953"/>
                <a:gd name="connsiteY275" fmla="*/ 6419 h 209939"/>
                <a:gd name="connsiteX276" fmla="*/ 3461385 w 5715953"/>
                <a:gd name="connsiteY276" fmla="*/ 6419 h 209939"/>
                <a:gd name="connsiteX277" fmla="*/ 3487102 w 5715953"/>
                <a:gd name="connsiteY277" fmla="*/ 6419 h 209939"/>
                <a:gd name="connsiteX278" fmla="*/ 3487102 w 5715953"/>
                <a:gd name="connsiteY278" fmla="*/ 179774 h 209939"/>
                <a:gd name="connsiteX279" fmla="*/ 3587115 w 5715953"/>
                <a:gd name="connsiteY279" fmla="*/ 179774 h 209939"/>
                <a:gd name="connsiteX280" fmla="*/ 3587115 w 5715953"/>
                <a:gd name="connsiteY280" fmla="*/ 202634 h 209939"/>
                <a:gd name="connsiteX281" fmla="*/ 3461385 w 5715953"/>
                <a:gd name="connsiteY281" fmla="*/ 202634 h 209939"/>
                <a:gd name="connsiteX282" fmla="*/ 3461385 w 5715953"/>
                <a:gd name="connsiteY282" fmla="*/ 6419 h 209939"/>
                <a:gd name="connsiteX283" fmla="*/ 3079434 w 5715953"/>
                <a:gd name="connsiteY283" fmla="*/ 6419 h 209939"/>
                <a:gd name="connsiteX284" fmla="*/ 3189924 w 5715953"/>
                <a:gd name="connsiteY284" fmla="*/ 6419 h 209939"/>
                <a:gd name="connsiteX285" fmla="*/ 3236596 w 5715953"/>
                <a:gd name="connsiteY285" fmla="*/ 38804 h 209939"/>
                <a:gd name="connsiteX286" fmla="*/ 3214689 w 5715953"/>
                <a:gd name="connsiteY286" fmla="*/ 105479 h 209939"/>
                <a:gd name="connsiteX287" fmla="*/ 3245169 w 5715953"/>
                <a:gd name="connsiteY287" fmla="*/ 202634 h 209939"/>
                <a:gd name="connsiteX288" fmla="*/ 3211831 w 5715953"/>
                <a:gd name="connsiteY288" fmla="*/ 202634 h 209939"/>
                <a:gd name="connsiteX289" fmla="*/ 3208974 w 5715953"/>
                <a:gd name="connsiteY289" fmla="*/ 155962 h 209939"/>
                <a:gd name="connsiteX290" fmla="*/ 3170874 w 5715953"/>
                <a:gd name="connsiteY290" fmla="*/ 118814 h 209939"/>
                <a:gd name="connsiteX291" fmla="*/ 3108009 w 5715953"/>
                <a:gd name="connsiteY291" fmla="*/ 177869 h 209939"/>
                <a:gd name="connsiteX292" fmla="*/ 3108009 w 5715953"/>
                <a:gd name="connsiteY292" fmla="*/ 201682 h 209939"/>
                <a:gd name="connsiteX293" fmla="*/ 3080387 w 5715953"/>
                <a:gd name="connsiteY293" fmla="*/ 201682 h 209939"/>
                <a:gd name="connsiteX294" fmla="*/ 3080387 w 5715953"/>
                <a:gd name="connsiteY294" fmla="*/ 105479 h 209939"/>
                <a:gd name="connsiteX295" fmla="*/ 3079434 w 5715953"/>
                <a:gd name="connsiteY295" fmla="*/ 6419 h 209939"/>
                <a:gd name="connsiteX296" fmla="*/ 2348865 w 5715953"/>
                <a:gd name="connsiteY296" fmla="*/ 6419 h 209939"/>
                <a:gd name="connsiteX297" fmla="*/ 2377440 w 5715953"/>
                <a:gd name="connsiteY297" fmla="*/ 6419 h 209939"/>
                <a:gd name="connsiteX298" fmla="*/ 2377440 w 5715953"/>
                <a:gd name="connsiteY298" fmla="*/ 46424 h 209939"/>
                <a:gd name="connsiteX299" fmla="*/ 2377440 w 5715953"/>
                <a:gd name="connsiteY299" fmla="*/ 136911 h 209939"/>
                <a:gd name="connsiteX300" fmla="*/ 2424112 w 5715953"/>
                <a:gd name="connsiteY300" fmla="*/ 183584 h 209939"/>
                <a:gd name="connsiteX301" fmla="*/ 2478405 w 5715953"/>
                <a:gd name="connsiteY301" fmla="*/ 140721 h 209939"/>
                <a:gd name="connsiteX302" fmla="*/ 2480310 w 5715953"/>
                <a:gd name="connsiteY302" fmla="*/ 35946 h 209939"/>
                <a:gd name="connsiteX303" fmla="*/ 2480310 w 5715953"/>
                <a:gd name="connsiteY303" fmla="*/ 6419 h 209939"/>
                <a:gd name="connsiteX304" fmla="*/ 2506980 w 5715953"/>
                <a:gd name="connsiteY304" fmla="*/ 6419 h 209939"/>
                <a:gd name="connsiteX305" fmla="*/ 2507932 w 5715953"/>
                <a:gd name="connsiteY305" fmla="*/ 25469 h 209939"/>
                <a:gd name="connsiteX306" fmla="*/ 2506980 w 5715953"/>
                <a:gd name="connsiteY306" fmla="*/ 142626 h 209939"/>
                <a:gd name="connsiteX307" fmla="*/ 2421255 w 5715953"/>
                <a:gd name="connsiteY307" fmla="*/ 206444 h 209939"/>
                <a:gd name="connsiteX308" fmla="*/ 2349817 w 5715953"/>
                <a:gd name="connsiteY308" fmla="*/ 136911 h 209939"/>
                <a:gd name="connsiteX309" fmla="*/ 2348865 w 5715953"/>
                <a:gd name="connsiteY309" fmla="*/ 6419 h 209939"/>
                <a:gd name="connsiteX310" fmla="*/ 1540194 w 5715953"/>
                <a:gd name="connsiteY310" fmla="*/ 6419 h 209939"/>
                <a:gd name="connsiteX311" fmla="*/ 1559244 w 5715953"/>
                <a:gd name="connsiteY311" fmla="*/ 15944 h 209939"/>
                <a:gd name="connsiteX312" fmla="*/ 1625919 w 5715953"/>
                <a:gd name="connsiteY312" fmla="*/ 201681 h 209939"/>
                <a:gd name="connsiteX313" fmla="*/ 1587819 w 5715953"/>
                <a:gd name="connsiteY313" fmla="*/ 178821 h 209939"/>
                <a:gd name="connsiteX314" fmla="*/ 1540194 w 5715953"/>
                <a:gd name="connsiteY314" fmla="*/ 145484 h 209939"/>
                <a:gd name="connsiteX315" fmla="*/ 1483996 w 5715953"/>
                <a:gd name="connsiteY315" fmla="*/ 182631 h 209939"/>
                <a:gd name="connsiteX316" fmla="*/ 1448754 w 5715953"/>
                <a:gd name="connsiteY316" fmla="*/ 200729 h 209939"/>
                <a:gd name="connsiteX317" fmla="*/ 1484949 w 5715953"/>
                <a:gd name="connsiteY317" fmla="*/ 106431 h 209939"/>
                <a:gd name="connsiteX318" fmla="*/ 1520191 w 5715953"/>
                <a:gd name="connsiteY318" fmla="*/ 16896 h 209939"/>
                <a:gd name="connsiteX319" fmla="*/ 1540194 w 5715953"/>
                <a:gd name="connsiteY319" fmla="*/ 6419 h 209939"/>
                <a:gd name="connsiteX320" fmla="*/ 4535805 w 5715953"/>
                <a:gd name="connsiteY320" fmla="*/ 6418 h 209939"/>
                <a:gd name="connsiteX321" fmla="*/ 4567237 w 5715953"/>
                <a:gd name="connsiteY321" fmla="*/ 6418 h 209939"/>
                <a:gd name="connsiteX322" fmla="*/ 4623435 w 5715953"/>
                <a:gd name="connsiteY322" fmla="*/ 172153 h 209939"/>
                <a:gd name="connsiteX323" fmla="*/ 4672012 w 5715953"/>
                <a:gd name="connsiteY323" fmla="*/ 27373 h 209939"/>
                <a:gd name="connsiteX324" fmla="*/ 4712017 w 5715953"/>
                <a:gd name="connsiteY324" fmla="*/ 8323 h 209939"/>
                <a:gd name="connsiteX325" fmla="*/ 4642485 w 5715953"/>
                <a:gd name="connsiteY325" fmla="*/ 195013 h 209939"/>
                <a:gd name="connsiteX326" fmla="*/ 4624387 w 5715953"/>
                <a:gd name="connsiteY326" fmla="*/ 202633 h 209939"/>
                <a:gd name="connsiteX327" fmla="*/ 4606290 w 5715953"/>
                <a:gd name="connsiteY327" fmla="*/ 195013 h 209939"/>
                <a:gd name="connsiteX328" fmla="*/ 4535805 w 5715953"/>
                <a:gd name="connsiteY328" fmla="*/ 6418 h 209939"/>
                <a:gd name="connsiteX329" fmla="*/ 5170169 w 5715953"/>
                <a:gd name="connsiteY329" fmla="*/ 3561 h 209939"/>
                <a:gd name="connsiteX330" fmla="*/ 5233035 w 5715953"/>
                <a:gd name="connsiteY330" fmla="*/ 9276 h 209939"/>
                <a:gd name="connsiteX331" fmla="*/ 5266372 w 5715953"/>
                <a:gd name="connsiteY331" fmla="*/ 63569 h 209939"/>
                <a:gd name="connsiteX332" fmla="*/ 5246369 w 5715953"/>
                <a:gd name="connsiteY332" fmla="*/ 64521 h 209939"/>
                <a:gd name="connsiteX333" fmla="*/ 5175885 w 5715953"/>
                <a:gd name="connsiteY333" fmla="*/ 26421 h 209939"/>
                <a:gd name="connsiteX334" fmla="*/ 5148262 w 5715953"/>
                <a:gd name="connsiteY334" fmla="*/ 57854 h 209939"/>
                <a:gd name="connsiteX335" fmla="*/ 5173980 w 5715953"/>
                <a:gd name="connsiteY335" fmla="*/ 84524 h 209939"/>
                <a:gd name="connsiteX336" fmla="*/ 5233987 w 5715953"/>
                <a:gd name="connsiteY336" fmla="*/ 98811 h 209939"/>
                <a:gd name="connsiteX337" fmla="*/ 5273992 w 5715953"/>
                <a:gd name="connsiteY337" fmla="*/ 150246 h 209939"/>
                <a:gd name="connsiteX338" fmla="*/ 5236844 w 5715953"/>
                <a:gd name="connsiteY338" fmla="*/ 201681 h 209939"/>
                <a:gd name="connsiteX339" fmla="*/ 5154930 w 5715953"/>
                <a:gd name="connsiteY339" fmla="*/ 204539 h 209939"/>
                <a:gd name="connsiteX340" fmla="*/ 5116830 w 5715953"/>
                <a:gd name="connsiteY340" fmla="*/ 140721 h 209939"/>
                <a:gd name="connsiteX341" fmla="*/ 5144452 w 5715953"/>
                <a:gd name="connsiteY341" fmla="*/ 155961 h 209939"/>
                <a:gd name="connsiteX342" fmla="*/ 5173980 w 5715953"/>
                <a:gd name="connsiteY342" fmla="*/ 182631 h 209939"/>
                <a:gd name="connsiteX343" fmla="*/ 5220652 w 5715953"/>
                <a:gd name="connsiteY343" fmla="*/ 182631 h 209939"/>
                <a:gd name="connsiteX344" fmla="*/ 5247322 w 5715953"/>
                <a:gd name="connsiteY344" fmla="*/ 153104 h 209939"/>
                <a:gd name="connsiteX345" fmla="*/ 5224462 w 5715953"/>
                <a:gd name="connsiteY345" fmla="*/ 123576 h 209939"/>
                <a:gd name="connsiteX346" fmla="*/ 5164455 w 5715953"/>
                <a:gd name="connsiteY346" fmla="*/ 109289 h 209939"/>
                <a:gd name="connsiteX347" fmla="*/ 5120640 w 5715953"/>
                <a:gd name="connsiteY347" fmla="*/ 60711 h 209939"/>
                <a:gd name="connsiteX348" fmla="*/ 5170169 w 5715953"/>
                <a:gd name="connsiteY348" fmla="*/ 3561 h 209939"/>
                <a:gd name="connsiteX349" fmla="*/ 2219072 w 5715953"/>
                <a:gd name="connsiteY349" fmla="*/ 897 h 209939"/>
                <a:gd name="connsiteX350" fmla="*/ 2251710 w 5715953"/>
                <a:gd name="connsiteY350" fmla="*/ 1656 h 209939"/>
                <a:gd name="connsiteX351" fmla="*/ 2313623 w 5715953"/>
                <a:gd name="connsiteY351" fmla="*/ 61664 h 209939"/>
                <a:gd name="connsiteX352" fmla="*/ 2281238 w 5715953"/>
                <a:gd name="connsiteY352" fmla="*/ 48329 h 209939"/>
                <a:gd name="connsiteX353" fmla="*/ 2229803 w 5715953"/>
                <a:gd name="connsiteY353" fmla="*/ 24516 h 209939"/>
                <a:gd name="connsiteX354" fmla="*/ 2176463 w 5715953"/>
                <a:gd name="connsiteY354" fmla="*/ 60711 h 209939"/>
                <a:gd name="connsiteX355" fmla="*/ 2175510 w 5715953"/>
                <a:gd name="connsiteY355" fmla="*/ 147389 h 209939"/>
                <a:gd name="connsiteX356" fmla="*/ 2231708 w 5715953"/>
                <a:gd name="connsiteY356" fmla="*/ 184536 h 209939"/>
                <a:gd name="connsiteX357" fmla="*/ 2286000 w 5715953"/>
                <a:gd name="connsiteY357" fmla="*/ 148341 h 209939"/>
                <a:gd name="connsiteX358" fmla="*/ 2292668 w 5715953"/>
                <a:gd name="connsiteY358" fmla="*/ 131196 h 209939"/>
                <a:gd name="connsiteX359" fmla="*/ 2315528 w 5715953"/>
                <a:gd name="connsiteY359" fmla="*/ 131196 h 209939"/>
                <a:gd name="connsiteX360" fmla="*/ 2248853 w 5715953"/>
                <a:gd name="connsiteY360" fmla="*/ 205491 h 209939"/>
                <a:gd name="connsiteX361" fmla="*/ 2152650 w 5715953"/>
                <a:gd name="connsiteY361" fmla="*/ 164534 h 209939"/>
                <a:gd name="connsiteX362" fmla="*/ 2151698 w 5715953"/>
                <a:gd name="connsiteY362" fmla="*/ 47376 h 209939"/>
                <a:gd name="connsiteX363" fmla="*/ 2219072 w 5715953"/>
                <a:gd name="connsiteY363" fmla="*/ 897 h 209939"/>
                <a:gd name="connsiteX364" fmla="*/ 1747182 w 5715953"/>
                <a:gd name="connsiteY364" fmla="*/ 183 h 209939"/>
                <a:gd name="connsiteX365" fmla="*/ 1797367 w 5715953"/>
                <a:gd name="connsiteY365" fmla="*/ 17849 h 209939"/>
                <a:gd name="connsiteX366" fmla="*/ 1823085 w 5715953"/>
                <a:gd name="connsiteY366" fmla="*/ 71189 h 209939"/>
                <a:gd name="connsiteX367" fmla="*/ 1796414 w 5715953"/>
                <a:gd name="connsiteY367" fmla="*/ 56901 h 209939"/>
                <a:gd name="connsiteX368" fmla="*/ 1734502 w 5715953"/>
                <a:gd name="connsiteY368" fmla="*/ 25469 h 209939"/>
                <a:gd name="connsiteX369" fmla="*/ 1679257 w 5715953"/>
                <a:gd name="connsiteY369" fmla="*/ 73094 h 209939"/>
                <a:gd name="connsiteX370" fmla="*/ 1677352 w 5715953"/>
                <a:gd name="connsiteY370" fmla="*/ 130244 h 209939"/>
                <a:gd name="connsiteX371" fmla="*/ 1744980 w 5715953"/>
                <a:gd name="connsiteY371" fmla="*/ 187394 h 209939"/>
                <a:gd name="connsiteX372" fmla="*/ 1803082 w 5715953"/>
                <a:gd name="connsiteY372" fmla="*/ 122624 h 209939"/>
                <a:gd name="connsiteX373" fmla="*/ 1743074 w 5715953"/>
                <a:gd name="connsiteY373" fmla="*/ 122624 h 209939"/>
                <a:gd name="connsiteX374" fmla="*/ 1743074 w 5715953"/>
                <a:gd name="connsiteY374" fmla="*/ 99764 h 209939"/>
                <a:gd name="connsiteX375" fmla="*/ 1828799 w 5715953"/>
                <a:gd name="connsiteY375" fmla="*/ 99764 h 209939"/>
                <a:gd name="connsiteX376" fmla="*/ 1828799 w 5715953"/>
                <a:gd name="connsiteY376" fmla="*/ 202634 h 209939"/>
                <a:gd name="connsiteX377" fmla="*/ 1807845 w 5715953"/>
                <a:gd name="connsiteY377" fmla="*/ 187394 h 209939"/>
                <a:gd name="connsiteX378" fmla="*/ 1747837 w 5715953"/>
                <a:gd name="connsiteY378" fmla="*/ 207396 h 209939"/>
                <a:gd name="connsiteX379" fmla="*/ 1645920 w 5715953"/>
                <a:gd name="connsiteY379" fmla="*/ 95954 h 209939"/>
                <a:gd name="connsiteX380" fmla="*/ 1747182 w 5715953"/>
                <a:gd name="connsiteY380" fmla="*/ 183 h 209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Lst>
              <a:rect l="l" t="t" r="r" b="b"/>
              <a:pathLst>
                <a:path w="5715953" h="209939">
                  <a:moveTo>
                    <a:pt x="415290" y="113099"/>
                  </a:moveTo>
                  <a:lnTo>
                    <a:pt x="415290" y="113100"/>
                  </a:lnTo>
                  <a:cubicBezTo>
                    <a:pt x="415290" y="136913"/>
                    <a:pt x="415290" y="157867"/>
                    <a:pt x="415290" y="179775"/>
                  </a:cubicBezTo>
                  <a:cubicBezTo>
                    <a:pt x="438150" y="179775"/>
                    <a:pt x="459105" y="180727"/>
                    <a:pt x="480060" y="179775"/>
                  </a:cubicBezTo>
                  <a:cubicBezTo>
                    <a:pt x="490062" y="179299"/>
                    <a:pt x="498158" y="175727"/>
                    <a:pt x="503754" y="169893"/>
                  </a:cubicBezTo>
                  <a:lnTo>
                    <a:pt x="504062" y="169061"/>
                  </a:lnTo>
                  <a:lnTo>
                    <a:pt x="504349" y="168940"/>
                  </a:lnTo>
                  <a:cubicBezTo>
                    <a:pt x="509826" y="163105"/>
                    <a:pt x="512921" y="155009"/>
                    <a:pt x="513397" y="145484"/>
                  </a:cubicBezTo>
                  <a:cubicBezTo>
                    <a:pt x="513397" y="127387"/>
                    <a:pt x="501967" y="114052"/>
                    <a:pt x="481012" y="113099"/>
                  </a:cubicBezTo>
                  <a:cubicBezTo>
                    <a:pt x="459105" y="112147"/>
                    <a:pt x="438150" y="113099"/>
                    <a:pt x="415290" y="113099"/>
                  </a:cubicBezTo>
                  <a:close/>
                  <a:moveTo>
                    <a:pt x="3348991" y="34994"/>
                  </a:moveTo>
                  <a:lnTo>
                    <a:pt x="3348991" y="34996"/>
                  </a:lnTo>
                  <a:lnTo>
                    <a:pt x="3348990" y="34995"/>
                  </a:lnTo>
                  <a:lnTo>
                    <a:pt x="3329348" y="90239"/>
                  </a:lnTo>
                  <a:lnTo>
                    <a:pt x="3318510" y="120719"/>
                  </a:lnTo>
                  <a:lnTo>
                    <a:pt x="3318511" y="120719"/>
                  </a:lnTo>
                  <a:lnTo>
                    <a:pt x="3318510" y="120720"/>
                  </a:lnTo>
                  <a:cubicBezTo>
                    <a:pt x="3339465" y="120720"/>
                    <a:pt x="3357562" y="120720"/>
                    <a:pt x="3378517" y="120720"/>
                  </a:cubicBezTo>
                  <a:lnTo>
                    <a:pt x="3378517" y="120719"/>
                  </a:lnTo>
                  <a:lnTo>
                    <a:pt x="3378518" y="120719"/>
                  </a:lnTo>
                  <a:cubicBezTo>
                    <a:pt x="3368993" y="92144"/>
                    <a:pt x="3360420" y="66427"/>
                    <a:pt x="3348991" y="34994"/>
                  </a:cubicBezTo>
                  <a:close/>
                  <a:moveTo>
                    <a:pt x="1537336" y="34994"/>
                  </a:moveTo>
                  <a:cubicBezTo>
                    <a:pt x="1525906" y="66426"/>
                    <a:pt x="1516381" y="93096"/>
                    <a:pt x="1505904" y="121671"/>
                  </a:cubicBezTo>
                  <a:cubicBezTo>
                    <a:pt x="1526859" y="121671"/>
                    <a:pt x="1544956" y="121671"/>
                    <a:pt x="1565911" y="121671"/>
                  </a:cubicBezTo>
                  <a:cubicBezTo>
                    <a:pt x="1557339" y="93096"/>
                    <a:pt x="1548766" y="66426"/>
                    <a:pt x="1537336" y="34994"/>
                  </a:cubicBezTo>
                  <a:close/>
                  <a:moveTo>
                    <a:pt x="1912621" y="27375"/>
                  </a:moveTo>
                  <a:cubicBezTo>
                    <a:pt x="1904049" y="27375"/>
                    <a:pt x="1900477" y="30709"/>
                    <a:pt x="1899287" y="35114"/>
                  </a:cubicBezTo>
                  <a:lnTo>
                    <a:pt x="1899313" y="35515"/>
                  </a:lnTo>
                  <a:lnTo>
                    <a:pt x="1898929" y="36066"/>
                  </a:lnTo>
                  <a:lnTo>
                    <a:pt x="1900208" y="49910"/>
                  </a:lnTo>
                  <a:lnTo>
                    <a:pt x="1900143" y="51223"/>
                  </a:lnTo>
                  <a:lnTo>
                    <a:pt x="1898438" y="68929"/>
                  </a:lnTo>
                  <a:lnTo>
                    <a:pt x="1897381" y="75238"/>
                  </a:lnTo>
                  <a:cubicBezTo>
                    <a:pt x="1897024" y="79524"/>
                    <a:pt x="1897381" y="83513"/>
                    <a:pt x="1899435" y="86787"/>
                  </a:cubicBezTo>
                  <a:lnTo>
                    <a:pt x="1899691" y="86939"/>
                  </a:lnTo>
                  <a:lnTo>
                    <a:pt x="1899836" y="87739"/>
                  </a:lnTo>
                  <a:cubicBezTo>
                    <a:pt x="1901846" y="91014"/>
                    <a:pt x="1905477" y="93573"/>
                    <a:pt x="1911668" y="95002"/>
                  </a:cubicBezTo>
                  <a:cubicBezTo>
                    <a:pt x="1930718" y="99765"/>
                    <a:pt x="1951673" y="96908"/>
                    <a:pt x="1971676" y="95002"/>
                  </a:cubicBezTo>
                  <a:cubicBezTo>
                    <a:pt x="1993583" y="93097"/>
                    <a:pt x="2003108" y="82620"/>
                    <a:pt x="2002156" y="61665"/>
                  </a:cubicBezTo>
                  <a:lnTo>
                    <a:pt x="2002005" y="61224"/>
                  </a:lnTo>
                  <a:lnTo>
                    <a:pt x="2002156" y="60712"/>
                  </a:lnTo>
                  <a:cubicBezTo>
                    <a:pt x="2002156" y="40710"/>
                    <a:pt x="1992631" y="30232"/>
                    <a:pt x="1970724" y="28327"/>
                  </a:cubicBezTo>
                  <a:cubicBezTo>
                    <a:pt x="1962151" y="27375"/>
                    <a:pt x="1952626" y="28327"/>
                    <a:pt x="1944054" y="28327"/>
                  </a:cubicBezTo>
                  <a:cubicBezTo>
                    <a:pt x="1933576" y="28327"/>
                    <a:pt x="1923099" y="28327"/>
                    <a:pt x="1912621" y="27375"/>
                  </a:cubicBezTo>
                  <a:close/>
                  <a:moveTo>
                    <a:pt x="415290" y="27375"/>
                  </a:moveTo>
                  <a:lnTo>
                    <a:pt x="415290" y="87382"/>
                  </a:lnTo>
                  <a:lnTo>
                    <a:pt x="415290" y="87383"/>
                  </a:lnTo>
                  <a:cubicBezTo>
                    <a:pt x="438150" y="87383"/>
                    <a:pt x="459105" y="89288"/>
                    <a:pt x="480060" y="86430"/>
                  </a:cubicBezTo>
                  <a:cubicBezTo>
                    <a:pt x="495300" y="84525"/>
                    <a:pt x="503873" y="73095"/>
                    <a:pt x="502920" y="56902"/>
                  </a:cubicBezTo>
                  <a:cubicBezTo>
                    <a:pt x="502920" y="49283"/>
                    <a:pt x="500777" y="43092"/>
                    <a:pt x="496729" y="38567"/>
                  </a:cubicBezTo>
                  <a:lnTo>
                    <a:pt x="479161" y="30258"/>
                  </a:lnTo>
                  <a:lnTo>
                    <a:pt x="479107" y="30232"/>
                  </a:lnTo>
                  <a:cubicBezTo>
                    <a:pt x="458152" y="28327"/>
                    <a:pt x="437197" y="28327"/>
                    <a:pt x="415290" y="27375"/>
                  </a:cubicBezTo>
                  <a:close/>
                  <a:moveTo>
                    <a:pt x="4978718" y="27374"/>
                  </a:moveTo>
                  <a:cubicBezTo>
                    <a:pt x="4957763" y="24517"/>
                    <a:pt x="4951096" y="32137"/>
                    <a:pt x="4952049" y="53092"/>
                  </a:cubicBezTo>
                  <a:cubicBezTo>
                    <a:pt x="4953954" y="95002"/>
                    <a:pt x="4953001" y="95002"/>
                    <a:pt x="4993958" y="95002"/>
                  </a:cubicBezTo>
                  <a:cubicBezTo>
                    <a:pt x="5003483" y="95002"/>
                    <a:pt x="5012056" y="95954"/>
                    <a:pt x="5020629" y="95002"/>
                  </a:cubicBezTo>
                  <a:lnTo>
                    <a:pt x="5047483" y="85853"/>
                  </a:lnTo>
                  <a:lnTo>
                    <a:pt x="5047537" y="85834"/>
                  </a:lnTo>
                  <a:cubicBezTo>
                    <a:pt x="5053252" y="80476"/>
                    <a:pt x="5055871" y="72618"/>
                    <a:pt x="5055871" y="61664"/>
                  </a:cubicBezTo>
                  <a:cubicBezTo>
                    <a:pt x="5055871" y="39757"/>
                    <a:pt x="5045394" y="29279"/>
                    <a:pt x="5020629" y="28326"/>
                  </a:cubicBezTo>
                  <a:cubicBezTo>
                    <a:pt x="5006342" y="27374"/>
                    <a:pt x="4993006" y="29279"/>
                    <a:pt x="4978719" y="27374"/>
                  </a:cubicBezTo>
                  <a:close/>
                  <a:moveTo>
                    <a:pt x="3128964" y="27374"/>
                  </a:moveTo>
                  <a:cubicBezTo>
                    <a:pt x="3121344" y="26422"/>
                    <a:pt x="3116106" y="27136"/>
                    <a:pt x="3112772" y="30113"/>
                  </a:cubicBezTo>
                  <a:lnTo>
                    <a:pt x="3112529" y="30945"/>
                  </a:lnTo>
                  <a:lnTo>
                    <a:pt x="3111819" y="31065"/>
                  </a:lnTo>
                  <a:cubicBezTo>
                    <a:pt x="3108485" y="34042"/>
                    <a:pt x="3107056" y="39280"/>
                    <a:pt x="3107056" y="47376"/>
                  </a:cubicBezTo>
                  <a:cubicBezTo>
                    <a:pt x="3107056" y="95954"/>
                    <a:pt x="3106104" y="95954"/>
                    <a:pt x="3156587" y="95954"/>
                  </a:cubicBezTo>
                  <a:cubicBezTo>
                    <a:pt x="3165159" y="95954"/>
                    <a:pt x="3173731" y="95954"/>
                    <a:pt x="3181351" y="95001"/>
                  </a:cubicBezTo>
                  <a:cubicBezTo>
                    <a:pt x="3192305" y="93573"/>
                    <a:pt x="3199925" y="90239"/>
                    <a:pt x="3204688" y="84643"/>
                  </a:cubicBezTo>
                  <a:lnTo>
                    <a:pt x="3204843" y="84045"/>
                  </a:lnTo>
                  <a:lnTo>
                    <a:pt x="3205641" y="83691"/>
                  </a:lnTo>
                  <a:cubicBezTo>
                    <a:pt x="3210403" y="78095"/>
                    <a:pt x="3212308" y="70237"/>
                    <a:pt x="3211831" y="59759"/>
                  </a:cubicBezTo>
                  <a:cubicBezTo>
                    <a:pt x="3210879" y="40709"/>
                    <a:pt x="3201354" y="30232"/>
                    <a:pt x="3180399" y="28326"/>
                  </a:cubicBezTo>
                  <a:cubicBezTo>
                    <a:pt x="3169921" y="27374"/>
                    <a:pt x="3160396" y="28326"/>
                    <a:pt x="3150871" y="28326"/>
                  </a:cubicBezTo>
                  <a:cubicBezTo>
                    <a:pt x="3143251" y="28326"/>
                    <a:pt x="3135631" y="28326"/>
                    <a:pt x="3128964" y="27374"/>
                  </a:cubicBezTo>
                  <a:close/>
                  <a:moveTo>
                    <a:pt x="1933457" y="8325"/>
                  </a:moveTo>
                  <a:cubicBezTo>
                    <a:pt x="1953578" y="8087"/>
                    <a:pt x="1973581" y="8325"/>
                    <a:pt x="1993583" y="10230"/>
                  </a:cubicBezTo>
                  <a:cubicBezTo>
                    <a:pt x="2035493" y="14040"/>
                    <a:pt x="2047876" y="75952"/>
                    <a:pt x="2007871" y="106433"/>
                  </a:cubicBezTo>
                  <a:cubicBezTo>
                    <a:pt x="2043113" y="131197"/>
                    <a:pt x="2018348" y="174060"/>
                    <a:pt x="2038351" y="203587"/>
                  </a:cubicBezTo>
                  <a:cubicBezTo>
                    <a:pt x="2026921" y="203587"/>
                    <a:pt x="2016443" y="203587"/>
                    <a:pt x="2004061" y="203587"/>
                  </a:cubicBezTo>
                  <a:cubicBezTo>
                    <a:pt x="2003108" y="187395"/>
                    <a:pt x="2002156" y="172155"/>
                    <a:pt x="2001203" y="156915"/>
                  </a:cubicBezTo>
                  <a:cubicBezTo>
                    <a:pt x="1999298" y="129292"/>
                    <a:pt x="1991678" y="120720"/>
                    <a:pt x="1963103" y="119767"/>
                  </a:cubicBezTo>
                  <a:cubicBezTo>
                    <a:pt x="1900238" y="116910"/>
                    <a:pt x="1900238" y="116910"/>
                    <a:pt x="1900238" y="178822"/>
                  </a:cubicBezTo>
                  <a:cubicBezTo>
                    <a:pt x="1900238" y="186442"/>
                    <a:pt x="1900238" y="195015"/>
                    <a:pt x="1900238" y="203587"/>
                  </a:cubicBezTo>
                  <a:cubicBezTo>
                    <a:pt x="1890713" y="203587"/>
                    <a:pt x="1883093" y="203587"/>
                    <a:pt x="1872616" y="203587"/>
                  </a:cubicBezTo>
                  <a:cubicBezTo>
                    <a:pt x="1872616" y="171202"/>
                    <a:pt x="1872616" y="138817"/>
                    <a:pt x="1872616" y="107385"/>
                  </a:cubicBezTo>
                  <a:cubicBezTo>
                    <a:pt x="1872616" y="75000"/>
                    <a:pt x="1872616" y="42615"/>
                    <a:pt x="1872616" y="9277"/>
                  </a:cubicBezTo>
                  <a:cubicBezTo>
                    <a:pt x="1893095" y="9277"/>
                    <a:pt x="1913335" y="8563"/>
                    <a:pt x="1933457" y="8325"/>
                  </a:cubicBezTo>
                  <a:close/>
                  <a:moveTo>
                    <a:pt x="4739640" y="8324"/>
                  </a:moveTo>
                  <a:cubicBezTo>
                    <a:pt x="4787265" y="8324"/>
                    <a:pt x="4833937" y="8324"/>
                    <a:pt x="4883467" y="8324"/>
                  </a:cubicBezTo>
                  <a:cubicBezTo>
                    <a:pt x="4883467" y="14039"/>
                    <a:pt x="4884419" y="20706"/>
                    <a:pt x="4884419" y="30231"/>
                  </a:cubicBezTo>
                  <a:cubicBezTo>
                    <a:pt x="4844415" y="30231"/>
                    <a:pt x="4806315" y="30231"/>
                    <a:pt x="4766310" y="30231"/>
                  </a:cubicBezTo>
                  <a:cubicBezTo>
                    <a:pt x="4766310" y="51186"/>
                    <a:pt x="4766310" y="69284"/>
                    <a:pt x="4766310" y="90239"/>
                  </a:cubicBezTo>
                  <a:cubicBezTo>
                    <a:pt x="4796790" y="90239"/>
                    <a:pt x="4826317" y="90239"/>
                    <a:pt x="4855844" y="90239"/>
                  </a:cubicBezTo>
                  <a:cubicBezTo>
                    <a:pt x="4875847" y="90239"/>
                    <a:pt x="4875847" y="90239"/>
                    <a:pt x="4872990" y="115004"/>
                  </a:cubicBezTo>
                  <a:cubicBezTo>
                    <a:pt x="4845367" y="115004"/>
                    <a:pt x="4816792" y="115956"/>
                    <a:pt x="4789169" y="115004"/>
                  </a:cubicBezTo>
                  <a:cubicBezTo>
                    <a:pt x="4770119" y="114051"/>
                    <a:pt x="4762499" y="119766"/>
                    <a:pt x="4764405" y="138816"/>
                  </a:cubicBezTo>
                  <a:cubicBezTo>
                    <a:pt x="4767262" y="151199"/>
                    <a:pt x="4765357" y="163581"/>
                    <a:pt x="4765357" y="179774"/>
                  </a:cubicBezTo>
                  <a:cubicBezTo>
                    <a:pt x="4806315" y="179774"/>
                    <a:pt x="4844415" y="179774"/>
                    <a:pt x="4884419" y="179774"/>
                  </a:cubicBezTo>
                  <a:cubicBezTo>
                    <a:pt x="4885372" y="187394"/>
                    <a:pt x="4885372" y="194061"/>
                    <a:pt x="4886324" y="202634"/>
                  </a:cubicBezTo>
                  <a:cubicBezTo>
                    <a:pt x="4836794" y="202634"/>
                    <a:pt x="4789169" y="202634"/>
                    <a:pt x="4739640" y="202634"/>
                  </a:cubicBezTo>
                  <a:cubicBezTo>
                    <a:pt x="4739640" y="137864"/>
                    <a:pt x="4739640" y="74046"/>
                    <a:pt x="4739640" y="8324"/>
                  </a:cubicBezTo>
                  <a:close/>
                  <a:moveTo>
                    <a:pt x="0" y="8324"/>
                  </a:moveTo>
                  <a:cubicBezTo>
                    <a:pt x="8572" y="8324"/>
                    <a:pt x="15240" y="8324"/>
                    <a:pt x="25717" y="8324"/>
                  </a:cubicBezTo>
                  <a:cubicBezTo>
                    <a:pt x="25717" y="34041"/>
                    <a:pt x="25717" y="59759"/>
                    <a:pt x="25717" y="88334"/>
                  </a:cubicBezTo>
                  <a:cubicBezTo>
                    <a:pt x="59055" y="88334"/>
                    <a:pt x="90487" y="88334"/>
                    <a:pt x="120967" y="87381"/>
                  </a:cubicBezTo>
                  <a:cubicBezTo>
                    <a:pt x="123825" y="87381"/>
                    <a:pt x="129540" y="77856"/>
                    <a:pt x="129540" y="73094"/>
                  </a:cubicBezTo>
                  <a:cubicBezTo>
                    <a:pt x="130492" y="52139"/>
                    <a:pt x="129540" y="31184"/>
                    <a:pt x="129540" y="8324"/>
                  </a:cubicBezTo>
                  <a:cubicBezTo>
                    <a:pt x="139065" y="8324"/>
                    <a:pt x="146685" y="8324"/>
                    <a:pt x="155257" y="8324"/>
                  </a:cubicBezTo>
                  <a:cubicBezTo>
                    <a:pt x="156210" y="72141"/>
                    <a:pt x="156210" y="136911"/>
                    <a:pt x="156210" y="203586"/>
                  </a:cubicBezTo>
                  <a:cubicBezTo>
                    <a:pt x="147637" y="203586"/>
                    <a:pt x="140970" y="203586"/>
                    <a:pt x="131445" y="203586"/>
                  </a:cubicBezTo>
                  <a:cubicBezTo>
                    <a:pt x="131445" y="174059"/>
                    <a:pt x="131445" y="145484"/>
                    <a:pt x="131445" y="115004"/>
                  </a:cubicBezTo>
                  <a:cubicBezTo>
                    <a:pt x="96202" y="115004"/>
                    <a:pt x="62865" y="115004"/>
                    <a:pt x="27622" y="115004"/>
                  </a:cubicBezTo>
                  <a:cubicBezTo>
                    <a:pt x="27622" y="143579"/>
                    <a:pt x="27622" y="173106"/>
                    <a:pt x="27622" y="203586"/>
                  </a:cubicBezTo>
                  <a:cubicBezTo>
                    <a:pt x="17145" y="203586"/>
                    <a:pt x="9525" y="203586"/>
                    <a:pt x="0" y="203586"/>
                  </a:cubicBezTo>
                  <a:cubicBezTo>
                    <a:pt x="0" y="138816"/>
                    <a:pt x="0" y="74046"/>
                    <a:pt x="0" y="8324"/>
                  </a:cubicBezTo>
                  <a:close/>
                  <a:moveTo>
                    <a:pt x="5688449" y="7729"/>
                  </a:moveTo>
                  <a:cubicBezTo>
                    <a:pt x="5693807" y="5467"/>
                    <a:pt x="5701189" y="6419"/>
                    <a:pt x="5715953" y="8324"/>
                  </a:cubicBezTo>
                  <a:cubicBezTo>
                    <a:pt x="5697855" y="36899"/>
                    <a:pt x="5680710" y="66426"/>
                    <a:pt x="5661660" y="94049"/>
                  </a:cubicBezTo>
                  <a:cubicBezTo>
                    <a:pt x="5647373" y="114051"/>
                    <a:pt x="5639753" y="135006"/>
                    <a:pt x="5642610" y="158819"/>
                  </a:cubicBezTo>
                  <a:cubicBezTo>
                    <a:pt x="5644515" y="173106"/>
                    <a:pt x="5642610" y="187394"/>
                    <a:pt x="5642610" y="202634"/>
                  </a:cubicBezTo>
                  <a:cubicBezTo>
                    <a:pt x="5633085" y="202634"/>
                    <a:pt x="5624513" y="202634"/>
                    <a:pt x="5615940" y="202634"/>
                  </a:cubicBezTo>
                  <a:cubicBezTo>
                    <a:pt x="5614988" y="199776"/>
                    <a:pt x="5614035" y="195966"/>
                    <a:pt x="5614035" y="193109"/>
                  </a:cubicBezTo>
                  <a:cubicBezTo>
                    <a:pt x="5621655" y="142626"/>
                    <a:pt x="5604510" y="99764"/>
                    <a:pt x="5573078" y="60711"/>
                  </a:cubicBezTo>
                  <a:cubicBezTo>
                    <a:pt x="5561648" y="44519"/>
                    <a:pt x="5552123" y="26421"/>
                    <a:pt x="5540693" y="8324"/>
                  </a:cubicBezTo>
                  <a:cubicBezTo>
                    <a:pt x="5563553" y="704"/>
                    <a:pt x="5575935" y="9276"/>
                    <a:pt x="5585460" y="28326"/>
                  </a:cubicBezTo>
                  <a:cubicBezTo>
                    <a:pt x="5597843" y="52139"/>
                    <a:pt x="5612130" y="74046"/>
                    <a:pt x="5628323" y="99764"/>
                  </a:cubicBezTo>
                  <a:cubicBezTo>
                    <a:pt x="5644515" y="73094"/>
                    <a:pt x="5658803" y="49281"/>
                    <a:pt x="5673090" y="26421"/>
                  </a:cubicBezTo>
                  <a:cubicBezTo>
                    <a:pt x="5679758" y="15468"/>
                    <a:pt x="5683091" y="9991"/>
                    <a:pt x="5688449" y="7729"/>
                  </a:cubicBezTo>
                  <a:close/>
                  <a:moveTo>
                    <a:pt x="3352800" y="7372"/>
                  </a:moveTo>
                  <a:cubicBezTo>
                    <a:pt x="3359468" y="7372"/>
                    <a:pt x="3369945" y="12134"/>
                    <a:pt x="3371850" y="16897"/>
                  </a:cubicBezTo>
                  <a:cubicBezTo>
                    <a:pt x="3393758" y="77857"/>
                    <a:pt x="3415666" y="139769"/>
                    <a:pt x="3438525" y="201682"/>
                  </a:cubicBezTo>
                  <a:cubicBezTo>
                    <a:pt x="3414713" y="209302"/>
                    <a:pt x="3404235" y="199777"/>
                    <a:pt x="3400425" y="179774"/>
                  </a:cubicBezTo>
                  <a:cubicBezTo>
                    <a:pt x="3398520" y="168344"/>
                    <a:pt x="3392805" y="157867"/>
                    <a:pt x="3388995" y="146437"/>
                  </a:cubicBezTo>
                  <a:cubicBezTo>
                    <a:pt x="3380423" y="146437"/>
                    <a:pt x="3371850" y="146437"/>
                    <a:pt x="3363278" y="146437"/>
                  </a:cubicBezTo>
                  <a:cubicBezTo>
                    <a:pt x="3346133" y="146437"/>
                    <a:pt x="3325178" y="141674"/>
                    <a:pt x="3312795" y="149294"/>
                  </a:cubicBezTo>
                  <a:cubicBezTo>
                    <a:pt x="3301366" y="155962"/>
                    <a:pt x="3301366" y="178822"/>
                    <a:pt x="3292793" y="192157"/>
                  </a:cubicBezTo>
                  <a:cubicBezTo>
                    <a:pt x="3288030" y="199777"/>
                    <a:pt x="3274695" y="202634"/>
                    <a:pt x="3266123" y="207397"/>
                  </a:cubicBezTo>
                  <a:cubicBezTo>
                    <a:pt x="3265170" y="205492"/>
                    <a:pt x="3263266" y="203587"/>
                    <a:pt x="3262313" y="201682"/>
                  </a:cubicBezTo>
                  <a:cubicBezTo>
                    <a:pt x="3286125" y="139769"/>
                    <a:pt x="3308985" y="77857"/>
                    <a:pt x="3333750" y="15944"/>
                  </a:cubicBezTo>
                  <a:cubicBezTo>
                    <a:pt x="3335655" y="11182"/>
                    <a:pt x="3346133" y="7372"/>
                    <a:pt x="3352800" y="7372"/>
                  </a:cubicBezTo>
                  <a:close/>
                  <a:moveTo>
                    <a:pt x="5372100" y="7371"/>
                  </a:moveTo>
                  <a:cubicBezTo>
                    <a:pt x="5426392" y="7371"/>
                    <a:pt x="5478780" y="7371"/>
                    <a:pt x="5533072" y="7371"/>
                  </a:cubicBezTo>
                  <a:cubicBezTo>
                    <a:pt x="5533072" y="14038"/>
                    <a:pt x="5533072" y="20706"/>
                    <a:pt x="5533072" y="28326"/>
                  </a:cubicBezTo>
                  <a:cubicBezTo>
                    <a:pt x="5512117" y="28326"/>
                    <a:pt x="5491162" y="28326"/>
                    <a:pt x="5468303" y="28326"/>
                  </a:cubicBezTo>
                  <a:cubicBezTo>
                    <a:pt x="5468303" y="87381"/>
                    <a:pt x="5468303" y="144531"/>
                    <a:pt x="5468303" y="202633"/>
                  </a:cubicBezTo>
                  <a:cubicBezTo>
                    <a:pt x="5457825" y="202633"/>
                    <a:pt x="5449253" y="202633"/>
                    <a:pt x="5439728" y="202633"/>
                  </a:cubicBezTo>
                  <a:cubicBezTo>
                    <a:pt x="5439728" y="145483"/>
                    <a:pt x="5439728" y="88333"/>
                    <a:pt x="5439728" y="29278"/>
                  </a:cubicBezTo>
                  <a:cubicBezTo>
                    <a:pt x="5415915" y="29278"/>
                    <a:pt x="5395912" y="29278"/>
                    <a:pt x="5374005" y="29278"/>
                  </a:cubicBezTo>
                  <a:cubicBezTo>
                    <a:pt x="5373053" y="21658"/>
                    <a:pt x="5373053" y="14991"/>
                    <a:pt x="5372100" y="7371"/>
                  </a:cubicBezTo>
                  <a:close/>
                  <a:moveTo>
                    <a:pt x="2874644" y="7371"/>
                  </a:moveTo>
                  <a:cubicBezTo>
                    <a:pt x="2883217" y="7371"/>
                    <a:pt x="2889885" y="7371"/>
                    <a:pt x="2901315" y="7371"/>
                  </a:cubicBezTo>
                  <a:cubicBezTo>
                    <a:pt x="2901315" y="16896"/>
                    <a:pt x="2901315" y="27373"/>
                    <a:pt x="2901315" y="36898"/>
                  </a:cubicBezTo>
                  <a:cubicBezTo>
                    <a:pt x="2901315" y="70236"/>
                    <a:pt x="2900362" y="102621"/>
                    <a:pt x="2901315" y="135958"/>
                  </a:cubicBezTo>
                  <a:cubicBezTo>
                    <a:pt x="2902267" y="166438"/>
                    <a:pt x="2919412" y="183583"/>
                    <a:pt x="2947987" y="184536"/>
                  </a:cubicBezTo>
                  <a:cubicBezTo>
                    <a:pt x="2982277" y="185488"/>
                    <a:pt x="3000374" y="173106"/>
                    <a:pt x="3002280" y="139768"/>
                  </a:cubicBezTo>
                  <a:cubicBezTo>
                    <a:pt x="3005137" y="104526"/>
                    <a:pt x="3003232" y="70236"/>
                    <a:pt x="3004185" y="34993"/>
                  </a:cubicBezTo>
                  <a:cubicBezTo>
                    <a:pt x="3004185" y="26421"/>
                    <a:pt x="3004185" y="17848"/>
                    <a:pt x="3004185" y="7371"/>
                  </a:cubicBezTo>
                  <a:cubicBezTo>
                    <a:pt x="3013710" y="7371"/>
                    <a:pt x="3021330" y="7371"/>
                    <a:pt x="3029902" y="7371"/>
                  </a:cubicBezTo>
                  <a:cubicBezTo>
                    <a:pt x="3030855" y="11181"/>
                    <a:pt x="3031807" y="14991"/>
                    <a:pt x="3031807" y="18801"/>
                  </a:cubicBezTo>
                  <a:cubicBezTo>
                    <a:pt x="3031807" y="56901"/>
                    <a:pt x="3032760" y="95953"/>
                    <a:pt x="3031807" y="134053"/>
                  </a:cubicBezTo>
                  <a:cubicBezTo>
                    <a:pt x="3030855" y="182631"/>
                    <a:pt x="3000374" y="208348"/>
                    <a:pt x="2948940" y="208348"/>
                  </a:cubicBezTo>
                  <a:cubicBezTo>
                    <a:pt x="2900362" y="208348"/>
                    <a:pt x="2872740" y="181678"/>
                    <a:pt x="2872740" y="133101"/>
                  </a:cubicBezTo>
                  <a:cubicBezTo>
                    <a:pt x="2872740" y="93096"/>
                    <a:pt x="2872740" y="53091"/>
                    <a:pt x="2872740" y="14038"/>
                  </a:cubicBezTo>
                  <a:cubicBezTo>
                    <a:pt x="2873692" y="12133"/>
                    <a:pt x="2874644" y="10228"/>
                    <a:pt x="2874644" y="7371"/>
                  </a:cubicBezTo>
                  <a:close/>
                  <a:moveTo>
                    <a:pt x="2690813" y="7371"/>
                  </a:moveTo>
                  <a:cubicBezTo>
                    <a:pt x="2744153" y="7371"/>
                    <a:pt x="2796541" y="7371"/>
                    <a:pt x="2850833" y="7371"/>
                  </a:cubicBezTo>
                  <a:cubicBezTo>
                    <a:pt x="2850833" y="14038"/>
                    <a:pt x="2851785" y="20706"/>
                    <a:pt x="2851785" y="29278"/>
                  </a:cubicBezTo>
                  <a:cubicBezTo>
                    <a:pt x="2829878" y="29278"/>
                    <a:pt x="2808923" y="29278"/>
                    <a:pt x="2785110" y="29278"/>
                  </a:cubicBezTo>
                  <a:cubicBezTo>
                    <a:pt x="2785110" y="89286"/>
                    <a:pt x="2785110" y="145483"/>
                    <a:pt x="2785110" y="202633"/>
                  </a:cubicBezTo>
                  <a:cubicBezTo>
                    <a:pt x="2775585" y="202633"/>
                    <a:pt x="2767966" y="202633"/>
                    <a:pt x="2757488" y="202633"/>
                  </a:cubicBezTo>
                  <a:cubicBezTo>
                    <a:pt x="2757488" y="146436"/>
                    <a:pt x="2757488" y="89286"/>
                    <a:pt x="2757488" y="30231"/>
                  </a:cubicBezTo>
                  <a:cubicBezTo>
                    <a:pt x="2734628" y="30231"/>
                    <a:pt x="2713673" y="30231"/>
                    <a:pt x="2690813" y="30231"/>
                  </a:cubicBezTo>
                  <a:cubicBezTo>
                    <a:pt x="2690813" y="21658"/>
                    <a:pt x="2690813" y="14991"/>
                    <a:pt x="2690813" y="7371"/>
                  </a:cubicBezTo>
                  <a:close/>
                  <a:moveTo>
                    <a:pt x="2549843" y="7371"/>
                  </a:moveTo>
                  <a:cubicBezTo>
                    <a:pt x="2558415" y="7371"/>
                    <a:pt x="2566035" y="7371"/>
                    <a:pt x="2575560" y="7371"/>
                  </a:cubicBezTo>
                  <a:cubicBezTo>
                    <a:pt x="2575560" y="64521"/>
                    <a:pt x="2575560" y="120718"/>
                    <a:pt x="2575560" y="178821"/>
                  </a:cubicBezTo>
                  <a:cubicBezTo>
                    <a:pt x="2609850" y="178821"/>
                    <a:pt x="2642235" y="178821"/>
                    <a:pt x="2676525" y="178821"/>
                  </a:cubicBezTo>
                  <a:cubicBezTo>
                    <a:pt x="2676525" y="188346"/>
                    <a:pt x="2676525" y="195013"/>
                    <a:pt x="2676525" y="202633"/>
                  </a:cubicBezTo>
                  <a:cubicBezTo>
                    <a:pt x="2634615" y="202633"/>
                    <a:pt x="2592705" y="202633"/>
                    <a:pt x="2549843" y="202633"/>
                  </a:cubicBezTo>
                  <a:cubicBezTo>
                    <a:pt x="2549843" y="137863"/>
                    <a:pt x="2549843" y="73093"/>
                    <a:pt x="2549843" y="7371"/>
                  </a:cubicBezTo>
                  <a:close/>
                  <a:moveTo>
                    <a:pt x="2074545" y="7371"/>
                  </a:moveTo>
                  <a:cubicBezTo>
                    <a:pt x="2084070" y="7371"/>
                    <a:pt x="2091690" y="7371"/>
                    <a:pt x="2100262" y="7371"/>
                  </a:cubicBezTo>
                  <a:cubicBezTo>
                    <a:pt x="2100262" y="72141"/>
                    <a:pt x="2100262" y="136911"/>
                    <a:pt x="2100262" y="202633"/>
                  </a:cubicBezTo>
                  <a:cubicBezTo>
                    <a:pt x="2091690" y="202633"/>
                    <a:pt x="2084070" y="202633"/>
                    <a:pt x="2074545" y="202633"/>
                  </a:cubicBezTo>
                  <a:cubicBezTo>
                    <a:pt x="2074545" y="137863"/>
                    <a:pt x="2074545" y="73093"/>
                    <a:pt x="2074545" y="7371"/>
                  </a:cubicBezTo>
                  <a:close/>
                  <a:moveTo>
                    <a:pt x="762000" y="7371"/>
                  </a:moveTo>
                  <a:cubicBezTo>
                    <a:pt x="770572" y="7371"/>
                    <a:pt x="777240" y="7371"/>
                    <a:pt x="786765" y="7371"/>
                  </a:cubicBezTo>
                  <a:cubicBezTo>
                    <a:pt x="786765" y="72141"/>
                    <a:pt x="786765" y="136911"/>
                    <a:pt x="786765" y="203586"/>
                  </a:cubicBezTo>
                  <a:cubicBezTo>
                    <a:pt x="778192" y="203586"/>
                    <a:pt x="770572" y="203586"/>
                    <a:pt x="762000" y="203586"/>
                  </a:cubicBezTo>
                  <a:cubicBezTo>
                    <a:pt x="762000" y="137863"/>
                    <a:pt x="762000" y="73093"/>
                    <a:pt x="762000" y="7371"/>
                  </a:cubicBezTo>
                  <a:close/>
                  <a:moveTo>
                    <a:pt x="573405" y="7371"/>
                  </a:moveTo>
                  <a:cubicBezTo>
                    <a:pt x="621030" y="7371"/>
                    <a:pt x="668655" y="7371"/>
                    <a:pt x="717232" y="7371"/>
                  </a:cubicBezTo>
                  <a:cubicBezTo>
                    <a:pt x="717232" y="14991"/>
                    <a:pt x="717232" y="20706"/>
                    <a:pt x="717232" y="29278"/>
                  </a:cubicBezTo>
                  <a:cubicBezTo>
                    <a:pt x="678180" y="29278"/>
                    <a:pt x="640080" y="29278"/>
                    <a:pt x="601027" y="29278"/>
                  </a:cubicBezTo>
                  <a:cubicBezTo>
                    <a:pt x="601027" y="49281"/>
                    <a:pt x="601027" y="67378"/>
                    <a:pt x="601027" y="89286"/>
                  </a:cubicBezTo>
                  <a:cubicBezTo>
                    <a:pt x="630555" y="89286"/>
                    <a:pt x="660082" y="89286"/>
                    <a:pt x="689610" y="89286"/>
                  </a:cubicBezTo>
                  <a:cubicBezTo>
                    <a:pt x="709612" y="89286"/>
                    <a:pt x="709612" y="89286"/>
                    <a:pt x="708660" y="114051"/>
                  </a:cubicBezTo>
                  <a:cubicBezTo>
                    <a:pt x="681990" y="114051"/>
                    <a:pt x="654367" y="114051"/>
                    <a:pt x="626745" y="114051"/>
                  </a:cubicBezTo>
                  <a:cubicBezTo>
                    <a:pt x="600075" y="114051"/>
                    <a:pt x="600075" y="114051"/>
                    <a:pt x="600075" y="140721"/>
                  </a:cubicBezTo>
                  <a:cubicBezTo>
                    <a:pt x="600075" y="152151"/>
                    <a:pt x="600075" y="163581"/>
                    <a:pt x="600075" y="177868"/>
                  </a:cubicBezTo>
                  <a:cubicBezTo>
                    <a:pt x="641032" y="177868"/>
                    <a:pt x="680085" y="177868"/>
                    <a:pt x="720090" y="177868"/>
                  </a:cubicBezTo>
                  <a:cubicBezTo>
                    <a:pt x="720090" y="187393"/>
                    <a:pt x="720090" y="194061"/>
                    <a:pt x="720090" y="201681"/>
                  </a:cubicBezTo>
                  <a:cubicBezTo>
                    <a:pt x="671512" y="201681"/>
                    <a:pt x="623887" y="201681"/>
                    <a:pt x="574357" y="201681"/>
                  </a:cubicBezTo>
                  <a:cubicBezTo>
                    <a:pt x="573405" y="137863"/>
                    <a:pt x="573405" y="73093"/>
                    <a:pt x="573405" y="7371"/>
                  </a:cubicBezTo>
                  <a:close/>
                  <a:moveTo>
                    <a:pt x="202883" y="7371"/>
                  </a:moveTo>
                  <a:cubicBezTo>
                    <a:pt x="250508" y="7371"/>
                    <a:pt x="298133" y="7371"/>
                    <a:pt x="346710" y="7371"/>
                  </a:cubicBezTo>
                  <a:cubicBezTo>
                    <a:pt x="346710" y="14038"/>
                    <a:pt x="346710" y="20706"/>
                    <a:pt x="346710" y="29278"/>
                  </a:cubicBezTo>
                  <a:cubicBezTo>
                    <a:pt x="307658" y="29278"/>
                    <a:pt x="269558" y="29278"/>
                    <a:pt x="230505" y="29278"/>
                  </a:cubicBezTo>
                  <a:cubicBezTo>
                    <a:pt x="230505" y="50233"/>
                    <a:pt x="230505" y="68331"/>
                    <a:pt x="230505" y="89286"/>
                  </a:cubicBezTo>
                  <a:cubicBezTo>
                    <a:pt x="260985" y="89286"/>
                    <a:pt x="289560" y="90238"/>
                    <a:pt x="319088" y="89286"/>
                  </a:cubicBezTo>
                  <a:cubicBezTo>
                    <a:pt x="336233" y="88333"/>
                    <a:pt x="342900" y="93096"/>
                    <a:pt x="337185" y="115003"/>
                  </a:cubicBezTo>
                  <a:cubicBezTo>
                    <a:pt x="311468" y="115003"/>
                    <a:pt x="283845" y="115003"/>
                    <a:pt x="256223" y="115003"/>
                  </a:cubicBezTo>
                  <a:cubicBezTo>
                    <a:pt x="229553" y="115003"/>
                    <a:pt x="229553" y="115003"/>
                    <a:pt x="229553" y="141673"/>
                  </a:cubicBezTo>
                  <a:cubicBezTo>
                    <a:pt x="229553" y="154056"/>
                    <a:pt x="229553" y="166438"/>
                    <a:pt x="229553" y="179773"/>
                  </a:cubicBezTo>
                  <a:cubicBezTo>
                    <a:pt x="270510" y="179773"/>
                    <a:pt x="309563" y="179773"/>
                    <a:pt x="348615" y="179773"/>
                  </a:cubicBezTo>
                  <a:cubicBezTo>
                    <a:pt x="348615" y="188346"/>
                    <a:pt x="348615" y="195013"/>
                    <a:pt x="348615" y="202633"/>
                  </a:cubicBezTo>
                  <a:cubicBezTo>
                    <a:pt x="300038" y="202633"/>
                    <a:pt x="252413" y="202633"/>
                    <a:pt x="202883" y="202633"/>
                  </a:cubicBezTo>
                  <a:cubicBezTo>
                    <a:pt x="202883" y="137863"/>
                    <a:pt x="202883" y="73093"/>
                    <a:pt x="202883" y="7371"/>
                  </a:cubicBezTo>
                  <a:close/>
                  <a:moveTo>
                    <a:pt x="4405312" y="7370"/>
                  </a:moveTo>
                  <a:cubicBezTo>
                    <a:pt x="4415790" y="7370"/>
                    <a:pt x="4422457" y="7370"/>
                    <a:pt x="4431030" y="7370"/>
                  </a:cubicBezTo>
                  <a:cubicBezTo>
                    <a:pt x="4431030" y="72141"/>
                    <a:pt x="4431030" y="136911"/>
                    <a:pt x="4431030" y="202633"/>
                  </a:cubicBezTo>
                  <a:cubicBezTo>
                    <a:pt x="4411980" y="208348"/>
                    <a:pt x="4399598" y="203586"/>
                    <a:pt x="4389120" y="185488"/>
                  </a:cubicBezTo>
                  <a:cubicBezTo>
                    <a:pt x="4362450" y="139768"/>
                    <a:pt x="4332923" y="95953"/>
                    <a:pt x="4300537" y="52138"/>
                  </a:cubicBezTo>
                  <a:cubicBezTo>
                    <a:pt x="4300537" y="102620"/>
                    <a:pt x="4300537" y="152150"/>
                    <a:pt x="4300537" y="203586"/>
                  </a:cubicBezTo>
                  <a:cubicBezTo>
                    <a:pt x="4290060" y="203586"/>
                    <a:pt x="4283392" y="203586"/>
                    <a:pt x="4274820" y="203586"/>
                  </a:cubicBezTo>
                  <a:cubicBezTo>
                    <a:pt x="4274820" y="138816"/>
                    <a:pt x="4274820" y="74045"/>
                    <a:pt x="4274820" y="9275"/>
                  </a:cubicBezTo>
                  <a:cubicBezTo>
                    <a:pt x="4294823" y="4513"/>
                    <a:pt x="4308157" y="6418"/>
                    <a:pt x="4320540" y="27373"/>
                  </a:cubicBezTo>
                  <a:cubicBezTo>
                    <a:pt x="4346257" y="72141"/>
                    <a:pt x="4375785" y="115956"/>
                    <a:pt x="4406265" y="165486"/>
                  </a:cubicBezTo>
                  <a:cubicBezTo>
                    <a:pt x="4405312" y="108336"/>
                    <a:pt x="4405312" y="58806"/>
                    <a:pt x="4405312" y="7370"/>
                  </a:cubicBezTo>
                  <a:close/>
                  <a:moveTo>
                    <a:pt x="440413" y="6420"/>
                  </a:moveTo>
                  <a:cubicBezTo>
                    <a:pt x="457915" y="6182"/>
                    <a:pt x="475298" y="6420"/>
                    <a:pt x="492443" y="8325"/>
                  </a:cubicBezTo>
                  <a:cubicBezTo>
                    <a:pt x="524828" y="11183"/>
                    <a:pt x="550545" y="58808"/>
                    <a:pt x="509588" y="96908"/>
                  </a:cubicBezTo>
                  <a:cubicBezTo>
                    <a:pt x="539115" y="117863"/>
                    <a:pt x="546735" y="136913"/>
                    <a:pt x="538163" y="163583"/>
                  </a:cubicBezTo>
                  <a:cubicBezTo>
                    <a:pt x="530543" y="188347"/>
                    <a:pt x="507683" y="203588"/>
                    <a:pt x="477203" y="203588"/>
                  </a:cubicBezTo>
                  <a:cubicBezTo>
                    <a:pt x="447675" y="203588"/>
                    <a:pt x="418148" y="203588"/>
                    <a:pt x="387668" y="203588"/>
                  </a:cubicBezTo>
                  <a:cubicBezTo>
                    <a:pt x="387668" y="137865"/>
                    <a:pt x="387668" y="73095"/>
                    <a:pt x="387668" y="7372"/>
                  </a:cubicBezTo>
                  <a:cubicBezTo>
                    <a:pt x="405289" y="7372"/>
                    <a:pt x="422911" y="6658"/>
                    <a:pt x="440413" y="6420"/>
                  </a:cubicBezTo>
                  <a:close/>
                  <a:moveTo>
                    <a:pt x="5315903" y="6419"/>
                  </a:moveTo>
                  <a:cubicBezTo>
                    <a:pt x="5324475" y="6419"/>
                    <a:pt x="5332095" y="6419"/>
                    <a:pt x="5340668" y="6419"/>
                  </a:cubicBezTo>
                  <a:cubicBezTo>
                    <a:pt x="5340668" y="72141"/>
                    <a:pt x="5340668" y="136911"/>
                    <a:pt x="5340668" y="202634"/>
                  </a:cubicBezTo>
                  <a:cubicBezTo>
                    <a:pt x="5332095" y="202634"/>
                    <a:pt x="5324475" y="202634"/>
                    <a:pt x="5315903" y="202634"/>
                  </a:cubicBezTo>
                  <a:cubicBezTo>
                    <a:pt x="5315903" y="136911"/>
                    <a:pt x="5315903" y="72141"/>
                    <a:pt x="5315903" y="6419"/>
                  </a:cubicBezTo>
                  <a:close/>
                  <a:moveTo>
                    <a:pt x="4927284" y="6419"/>
                  </a:moveTo>
                  <a:cubicBezTo>
                    <a:pt x="4964431" y="6419"/>
                    <a:pt x="5000626" y="5467"/>
                    <a:pt x="5036821" y="6419"/>
                  </a:cubicBezTo>
                  <a:cubicBezTo>
                    <a:pt x="5057776" y="7372"/>
                    <a:pt x="5076826" y="16897"/>
                    <a:pt x="5082542" y="38804"/>
                  </a:cubicBezTo>
                  <a:cubicBezTo>
                    <a:pt x="5090162" y="64522"/>
                    <a:pt x="5086351" y="88334"/>
                    <a:pt x="5060634" y="105479"/>
                  </a:cubicBezTo>
                  <a:cubicBezTo>
                    <a:pt x="5096829" y="130244"/>
                    <a:pt x="5072064" y="172154"/>
                    <a:pt x="5092067" y="202634"/>
                  </a:cubicBezTo>
                  <a:cubicBezTo>
                    <a:pt x="5080637" y="202634"/>
                    <a:pt x="5070159" y="202634"/>
                    <a:pt x="5057776" y="202634"/>
                  </a:cubicBezTo>
                  <a:cubicBezTo>
                    <a:pt x="5056824" y="186442"/>
                    <a:pt x="5055871" y="170249"/>
                    <a:pt x="5054919" y="154057"/>
                  </a:cubicBezTo>
                  <a:cubicBezTo>
                    <a:pt x="5053014" y="129292"/>
                    <a:pt x="5045394" y="120719"/>
                    <a:pt x="5020629" y="118814"/>
                  </a:cubicBezTo>
                  <a:cubicBezTo>
                    <a:pt x="4953954" y="114051"/>
                    <a:pt x="4953954" y="114051"/>
                    <a:pt x="4953954" y="179774"/>
                  </a:cubicBezTo>
                  <a:cubicBezTo>
                    <a:pt x="4953954" y="186442"/>
                    <a:pt x="4953954" y="193109"/>
                    <a:pt x="4953954" y="201682"/>
                  </a:cubicBezTo>
                  <a:cubicBezTo>
                    <a:pt x="4944429" y="201682"/>
                    <a:pt x="4936809" y="201682"/>
                    <a:pt x="4927284" y="201682"/>
                  </a:cubicBezTo>
                  <a:cubicBezTo>
                    <a:pt x="4927284" y="137864"/>
                    <a:pt x="4927284" y="73094"/>
                    <a:pt x="4927284" y="6419"/>
                  </a:cubicBezTo>
                  <a:close/>
                  <a:moveTo>
                    <a:pt x="4478655" y="6419"/>
                  </a:moveTo>
                  <a:cubicBezTo>
                    <a:pt x="4487227" y="6419"/>
                    <a:pt x="4494847" y="6419"/>
                    <a:pt x="4503420" y="6419"/>
                  </a:cubicBezTo>
                  <a:cubicBezTo>
                    <a:pt x="4503420" y="72141"/>
                    <a:pt x="4503420" y="136911"/>
                    <a:pt x="4503420" y="202634"/>
                  </a:cubicBezTo>
                  <a:cubicBezTo>
                    <a:pt x="4493895" y="202634"/>
                    <a:pt x="4487227" y="202634"/>
                    <a:pt x="4478655" y="202634"/>
                  </a:cubicBezTo>
                  <a:cubicBezTo>
                    <a:pt x="4478655" y="136911"/>
                    <a:pt x="4478655" y="72141"/>
                    <a:pt x="4478655" y="6419"/>
                  </a:cubicBezTo>
                  <a:close/>
                  <a:moveTo>
                    <a:pt x="4074795" y="6419"/>
                  </a:moveTo>
                  <a:cubicBezTo>
                    <a:pt x="4083368" y="6419"/>
                    <a:pt x="4090988" y="6419"/>
                    <a:pt x="4102418" y="6419"/>
                  </a:cubicBezTo>
                  <a:cubicBezTo>
                    <a:pt x="4102418" y="18801"/>
                    <a:pt x="4102418" y="32136"/>
                    <a:pt x="4102418" y="45471"/>
                  </a:cubicBezTo>
                  <a:cubicBezTo>
                    <a:pt x="4102418" y="75951"/>
                    <a:pt x="4101466" y="105479"/>
                    <a:pt x="4102418" y="135959"/>
                  </a:cubicBezTo>
                  <a:cubicBezTo>
                    <a:pt x="4103370" y="165486"/>
                    <a:pt x="4120516" y="181679"/>
                    <a:pt x="4149091" y="182631"/>
                  </a:cubicBezTo>
                  <a:cubicBezTo>
                    <a:pt x="4182428" y="183584"/>
                    <a:pt x="4200525" y="171201"/>
                    <a:pt x="4203383" y="139769"/>
                  </a:cubicBezTo>
                  <a:cubicBezTo>
                    <a:pt x="4206241" y="104526"/>
                    <a:pt x="4204336" y="68331"/>
                    <a:pt x="4205288" y="33089"/>
                  </a:cubicBezTo>
                  <a:cubicBezTo>
                    <a:pt x="4204336" y="26421"/>
                    <a:pt x="4204336" y="16896"/>
                    <a:pt x="4204336" y="6419"/>
                  </a:cubicBezTo>
                  <a:cubicBezTo>
                    <a:pt x="4214813" y="6419"/>
                    <a:pt x="4221480" y="6419"/>
                    <a:pt x="4231005" y="6419"/>
                  </a:cubicBezTo>
                  <a:cubicBezTo>
                    <a:pt x="4231005" y="13086"/>
                    <a:pt x="4231958" y="19754"/>
                    <a:pt x="4231958" y="26421"/>
                  </a:cubicBezTo>
                  <a:cubicBezTo>
                    <a:pt x="4231958" y="65474"/>
                    <a:pt x="4232911" y="104526"/>
                    <a:pt x="4231005" y="143579"/>
                  </a:cubicBezTo>
                  <a:cubicBezTo>
                    <a:pt x="4228148" y="185489"/>
                    <a:pt x="4193858" y="209301"/>
                    <a:pt x="4145280" y="207396"/>
                  </a:cubicBezTo>
                  <a:cubicBezTo>
                    <a:pt x="4101466" y="205491"/>
                    <a:pt x="4074795" y="180726"/>
                    <a:pt x="4073843" y="137864"/>
                  </a:cubicBezTo>
                  <a:cubicBezTo>
                    <a:pt x="4072891" y="96906"/>
                    <a:pt x="4073843" y="56901"/>
                    <a:pt x="4073843" y="15944"/>
                  </a:cubicBezTo>
                  <a:cubicBezTo>
                    <a:pt x="4073843" y="13086"/>
                    <a:pt x="4073843" y="10229"/>
                    <a:pt x="4074795" y="6419"/>
                  </a:cubicBezTo>
                  <a:close/>
                  <a:moveTo>
                    <a:pt x="3461385" y="6419"/>
                  </a:moveTo>
                  <a:cubicBezTo>
                    <a:pt x="3469957" y="6419"/>
                    <a:pt x="3476625" y="6419"/>
                    <a:pt x="3487102" y="6419"/>
                  </a:cubicBezTo>
                  <a:cubicBezTo>
                    <a:pt x="3487102" y="63569"/>
                    <a:pt x="3487102" y="120719"/>
                    <a:pt x="3487102" y="179774"/>
                  </a:cubicBezTo>
                  <a:cubicBezTo>
                    <a:pt x="3522344" y="179774"/>
                    <a:pt x="3554730" y="179774"/>
                    <a:pt x="3587115" y="179774"/>
                  </a:cubicBezTo>
                  <a:cubicBezTo>
                    <a:pt x="3587115" y="188346"/>
                    <a:pt x="3587115" y="195014"/>
                    <a:pt x="3587115" y="202634"/>
                  </a:cubicBezTo>
                  <a:cubicBezTo>
                    <a:pt x="3545205" y="202634"/>
                    <a:pt x="3504247" y="202634"/>
                    <a:pt x="3461385" y="202634"/>
                  </a:cubicBezTo>
                  <a:cubicBezTo>
                    <a:pt x="3461385" y="136911"/>
                    <a:pt x="3461385" y="72141"/>
                    <a:pt x="3461385" y="6419"/>
                  </a:cubicBezTo>
                  <a:close/>
                  <a:moveTo>
                    <a:pt x="3079434" y="6419"/>
                  </a:moveTo>
                  <a:cubicBezTo>
                    <a:pt x="3118487" y="6419"/>
                    <a:pt x="3154681" y="5467"/>
                    <a:pt x="3189924" y="6419"/>
                  </a:cubicBezTo>
                  <a:cubicBezTo>
                    <a:pt x="3210879" y="7372"/>
                    <a:pt x="3229929" y="16897"/>
                    <a:pt x="3236596" y="38804"/>
                  </a:cubicBezTo>
                  <a:cubicBezTo>
                    <a:pt x="3244217" y="64522"/>
                    <a:pt x="3240406" y="88334"/>
                    <a:pt x="3214689" y="105479"/>
                  </a:cubicBezTo>
                  <a:cubicBezTo>
                    <a:pt x="3249931" y="130244"/>
                    <a:pt x="3227071" y="172154"/>
                    <a:pt x="3245169" y="202634"/>
                  </a:cubicBezTo>
                  <a:cubicBezTo>
                    <a:pt x="3234692" y="202634"/>
                    <a:pt x="3224214" y="202634"/>
                    <a:pt x="3211831" y="202634"/>
                  </a:cubicBezTo>
                  <a:cubicBezTo>
                    <a:pt x="3210879" y="187394"/>
                    <a:pt x="3209926" y="171202"/>
                    <a:pt x="3208974" y="155962"/>
                  </a:cubicBezTo>
                  <a:cubicBezTo>
                    <a:pt x="3207069" y="128339"/>
                    <a:pt x="3199449" y="119767"/>
                    <a:pt x="3170874" y="118814"/>
                  </a:cubicBezTo>
                  <a:cubicBezTo>
                    <a:pt x="3108009" y="115957"/>
                    <a:pt x="3108009" y="115957"/>
                    <a:pt x="3108009" y="177869"/>
                  </a:cubicBezTo>
                  <a:cubicBezTo>
                    <a:pt x="3108009" y="185489"/>
                    <a:pt x="3108009" y="193109"/>
                    <a:pt x="3108009" y="201682"/>
                  </a:cubicBezTo>
                  <a:cubicBezTo>
                    <a:pt x="3099437" y="201682"/>
                    <a:pt x="3090864" y="201682"/>
                    <a:pt x="3080387" y="201682"/>
                  </a:cubicBezTo>
                  <a:cubicBezTo>
                    <a:pt x="3080387" y="169297"/>
                    <a:pt x="3080387" y="137864"/>
                    <a:pt x="3080387" y="105479"/>
                  </a:cubicBezTo>
                  <a:cubicBezTo>
                    <a:pt x="3079434" y="74047"/>
                    <a:pt x="3079434" y="41662"/>
                    <a:pt x="3079434" y="6419"/>
                  </a:cubicBezTo>
                  <a:close/>
                  <a:moveTo>
                    <a:pt x="2348865" y="6419"/>
                  </a:moveTo>
                  <a:cubicBezTo>
                    <a:pt x="2359342" y="6419"/>
                    <a:pt x="2366010" y="6419"/>
                    <a:pt x="2377440" y="6419"/>
                  </a:cubicBezTo>
                  <a:cubicBezTo>
                    <a:pt x="2377440" y="19754"/>
                    <a:pt x="2377440" y="33089"/>
                    <a:pt x="2377440" y="46424"/>
                  </a:cubicBezTo>
                  <a:cubicBezTo>
                    <a:pt x="2377440" y="76904"/>
                    <a:pt x="2376487" y="106431"/>
                    <a:pt x="2377440" y="136911"/>
                  </a:cubicBezTo>
                  <a:cubicBezTo>
                    <a:pt x="2378392" y="166439"/>
                    <a:pt x="2395537" y="182631"/>
                    <a:pt x="2424112" y="183584"/>
                  </a:cubicBezTo>
                  <a:cubicBezTo>
                    <a:pt x="2457450" y="184536"/>
                    <a:pt x="2475548" y="172154"/>
                    <a:pt x="2478405" y="140721"/>
                  </a:cubicBezTo>
                  <a:cubicBezTo>
                    <a:pt x="2481262" y="105479"/>
                    <a:pt x="2479357" y="71189"/>
                    <a:pt x="2480310" y="35946"/>
                  </a:cubicBezTo>
                  <a:cubicBezTo>
                    <a:pt x="2480310" y="26421"/>
                    <a:pt x="2480310" y="16896"/>
                    <a:pt x="2480310" y="6419"/>
                  </a:cubicBezTo>
                  <a:cubicBezTo>
                    <a:pt x="2489835" y="6419"/>
                    <a:pt x="2497455" y="6419"/>
                    <a:pt x="2506980" y="6419"/>
                  </a:cubicBezTo>
                  <a:cubicBezTo>
                    <a:pt x="2506980" y="13086"/>
                    <a:pt x="2507932" y="19754"/>
                    <a:pt x="2507932" y="25469"/>
                  </a:cubicBezTo>
                  <a:cubicBezTo>
                    <a:pt x="2507932" y="64521"/>
                    <a:pt x="2508885" y="103574"/>
                    <a:pt x="2506980" y="142626"/>
                  </a:cubicBezTo>
                  <a:cubicBezTo>
                    <a:pt x="2504123" y="184536"/>
                    <a:pt x="2469832" y="208349"/>
                    <a:pt x="2421255" y="206444"/>
                  </a:cubicBezTo>
                  <a:cubicBezTo>
                    <a:pt x="2377440" y="204539"/>
                    <a:pt x="2350770" y="179774"/>
                    <a:pt x="2349817" y="136911"/>
                  </a:cubicBezTo>
                  <a:cubicBezTo>
                    <a:pt x="2347912" y="95954"/>
                    <a:pt x="2348865" y="52139"/>
                    <a:pt x="2348865" y="6419"/>
                  </a:cubicBezTo>
                  <a:close/>
                  <a:moveTo>
                    <a:pt x="1540194" y="6419"/>
                  </a:moveTo>
                  <a:cubicBezTo>
                    <a:pt x="1546861" y="6419"/>
                    <a:pt x="1557339" y="11181"/>
                    <a:pt x="1559244" y="15944"/>
                  </a:cubicBezTo>
                  <a:cubicBezTo>
                    <a:pt x="1582104" y="77856"/>
                    <a:pt x="1604011" y="139769"/>
                    <a:pt x="1625919" y="201681"/>
                  </a:cubicBezTo>
                  <a:cubicBezTo>
                    <a:pt x="1602106" y="208349"/>
                    <a:pt x="1593534" y="198824"/>
                    <a:pt x="1587819" y="178821"/>
                  </a:cubicBezTo>
                  <a:cubicBezTo>
                    <a:pt x="1578294" y="145484"/>
                    <a:pt x="1576389" y="145484"/>
                    <a:pt x="1540194" y="145484"/>
                  </a:cubicBezTo>
                  <a:cubicBezTo>
                    <a:pt x="1497331" y="145484"/>
                    <a:pt x="1496379" y="145484"/>
                    <a:pt x="1483996" y="182631"/>
                  </a:cubicBezTo>
                  <a:cubicBezTo>
                    <a:pt x="1478281" y="200729"/>
                    <a:pt x="1469709" y="207396"/>
                    <a:pt x="1448754" y="200729"/>
                  </a:cubicBezTo>
                  <a:cubicBezTo>
                    <a:pt x="1461136" y="169296"/>
                    <a:pt x="1472566" y="137864"/>
                    <a:pt x="1484949" y="106431"/>
                  </a:cubicBezTo>
                  <a:cubicBezTo>
                    <a:pt x="1496379" y="75951"/>
                    <a:pt x="1506856" y="46424"/>
                    <a:pt x="1520191" y="16896"/>
                  </a:cubicBezTo>
                  <a:cubicBezTo>
                    <a:pt x="1523049" y="11181"/>
                    <a:pt x="1533526" y="6419"/>
                    <a:pt x="1540194" y="6419"/>
                  </a:cubicBezTo>
                  <a:close/>
                  <a:moveTo>
                    <a:pt x="4535805" y="6418"/>
                  </a:moveTo>
                  <a:cubicBezTo>
                    <a:pt x="4546282" y="6418"/>
                    <a:pt x="4555807" y="6418"/>
                    <a:pt x="4567237" y="6418"/>
                  </a:cubicBezTo>
                  <a:cubicBezTo>
                    <a:pt x="4585335" y="59758"/>
                    <a:pt x="4603432" y="114051"/>
                    <a:pt x="4623435" y="172153"/>
                  </a:cubicBezTo>
                  <a:cubicBezTo>
                    <a:pt x="4640580" y="120718"/>
                    <a:pt x="4657725" y="74998"/>
                    <a:pt x="4672012" y="27373"/>
                  </a:cubicBezTo>
                  <a:cubicBezTo>
                    <a:pt x="4679632" y="7371"/>
                    <a:pt x="4691062" y="1656"/>
                    <a:pt x="4712017" y="8323"/>
                  </a:cubicBezTo>
                  <a:cubicBezTo>
                    <a:pt x="4689157" y="70236"/>
                    <a:pt x="4666297" y="133101"/>
                    <a:pt x="4642485" y="195013"/>
                  </a:cubicBezTo>
                  <a:cubicBezTo>
                    <a:pt x="4640580" y="199776"/>
                    <a:pt x="4631055" y="202633"/>
                    <a:pt x="4624387" y="202633"/>
                  </a:cubicBezTo>
                  <a:cubicBezTo>
                    <a:pt x="4618672" y="202633"/>
                    <a:pt x="4608195" y="198823"/>
                    <a:pt x="4606290" y="195013"/>
                  </a:cubicBezTo>
                  <a:cubicBezTo>
                    <a:pt x="4582477" y="133101"/>
                    <a:pt x="4559617" y="70236"/>
                    <a:pt x="4535805" y="6418"/>
                  </a:cubicBezTo>
                  <a:close/>
                  <a:moveTo>
                    <a:pt x="5170169" y="3561"/>
                  </a:moveTo>
                  <a:cubicBezTo>
                    <a:pt x="5191124" y="1656"/>
                    <a:pt x="5213032" y="3561"/>
                    <a:pt x="5233035" y="9276"/>
                  </a:cubicBezTo>
                  <a:cubicBezTo>
                    <a:pt x="5256847" y="15944"/>
                    <a:pt x="5267324" y="35946"/>
                    <a:pt x="5266372" y="63569"/>
                  </a:cubicBezTo>
                  <a:cubicBezTo>
                    <a:pt x="5259705" y="63569"/>
                    <a:pt x="5253037" y="64521"/>
                    <a:pt x="5246369" y="64521"/>
                  </a:cubicBezTo>
                  <a:cubicBezTo>
                    <a:pt x="5227319" y="28326"/>
                    <a:pt x="5210174" y="19754"/>
                    <a:pt x="5175885" y="26421"/>
                  </a:cubicBezTo>
                  <a:cubicBezTo>
                    <a:pt x="5158740" y="30231"/>
                    <a:pt x="5149215" y="39756"/>
                    <a:pt x="5148262" y="57854"/>
                  </a:cubicBezTo>
                  <a:cubicBezTo>
                    <a:pt x="5147310" y="74999"/>
                    <a:pt x="5158740" y="80714"/>
                    <a:pt x="5173980" y="84524"/>
                  </a:cubicBezTo>
                  <a:cubicBezTo>
                    <a:pt x="5193982" y="88334"/>
                    <a:pt x="5214937" y="93096"/>
                    <a:pt x="5233987" y="98811"/>
                  </a:cubicBezTo>
                  <a:cubicBezTo>
                    <a:pt x="5259705" y="106431"/>
                    <a:pt x="5273992" y="125481"/>
                    <a:pt x="5273992" y="150246"/>
                  </a:cubicBezTo>
                  <a:cubicBezTo>
                    <a:pt x="5273992" y="174059"/>
                    <a:pt x="5260657" y="193109"/>
                    <a:pt x="5236844" y="201681"/>
                  </a:cubicBezTo>
                  <a:cubicBezTo>
                    <a:pt x="5210174" y="212159"/>
                    <a:pt x="5182552" y="212159"/>
                    <a:pt x="5154930" y="204539"/>
                  </a:cubicBezTo>
                  <a:cubicBezTo>
                    <a:pt x="5129212" y="195014"/>
                    <a:pt x="5113019" y="169296"/>
                    <a:pt x="5116830" y="140721"/>
                  </a:cubicBezTo>
                  <a:cubicBezTo>
                    <a:pt x="5129212" y="138816"/>
                    <a:pt x="5140642" y="135959"/>
                    <a:pt x="5144452" y="155961"/>
                  </a:cubicBezTo>
                  <a:cubicBezTo>
                    <a:pt x="5147310" y="167391"/>
                    <a:pt x="5162549" y="178821"/>
                    <a:pt x="5173980" y="182631"/>
                  </a:cubicBezTo>
                  <a:cubicBezTo>
                    <a:pt x="5188267" y="187394"/>
                    <a:pt x="5205412" y="185489"/>
                    <a:pt x="5220652" y="182631"/>
                  </a:cubicBezTo>
                  <a:cubicBezTo>
                    <a:pt x="5235892" y="179774"/>
                    <a:pt x="5246369" y="171201"/>
                    <a:pt x="5247322" y="153104"/>
                  </a:cubicBezTo>
                  <a:cubicBezTo>
                    <a:pt x="5248274" y="135959"/>
                    <a:pt x="5237797" y="127386"/>
                    <a:pt x="5224462" y="123576"/>
                  </a:cubicBezTo>
                  <a:cubicBezTo>
                    <a:pt x="5204460" y="117861"/>
                    <a:pt x="5184457" y="114051"/>
                    <a:pt x="5164455" y="109289"/>
                  </a:cubicBezTo>
                  <a:cubicBezTo>
                    <a:pt x="5133974" y="101669"/>
                    <a:pt x="5119687" y="85476"/>
                    <a:pt x="5120640" y="60711"/>
                  </a:cubicBezTo>
                  <a:cubicBezTo>
                    <a:pt x="5121592" y="30231"/>
                    <a:pt x="5139690" y="6419"/>
                    <a:pt x="5170169" y="3561"/>
                  </a:cubicBezTo>
                  <a:close/>
                  <a:moveTo>
                    <a:pt x="2219072" y="897"/>
                  </a:moveTo>
                  <a:cubicBezTo>
                    <a:pt x="2229327" y="-249"/>
                    <a:pt x="2240280" y="-11"/>
                    <a:pt x="2251710" y="1656"/>
                  </a:cubicBezTo>
                  <a:cubicBezTo>
                    <a:pt x="2286000" y="7371"/>
                    <a:pt x="2307908" y="28326"/>
                    <a:pt x="2313623" y="61664"/>
                  </a:cubicBezTo>
                  <a:cubicBezTo>
                    <a:pt x="2298383" y="66426"/>
                    <a:pt x="2288858" y="64521"/>
                    <a:pt x="2281238" y="48329"/>
                  </a:cubicBezTo>
                  <a:cubicBezTo>
                    <a:pt x="2271713" y="28326"/>
                    <a:pt x="2250758" y="23564"/>
                    <a:pt x="2229803" y="24516"/>
                  </a:cubicBezTo>
                  <a:cubicBezTo>
                    <a:pt x="2205038" y="26421"/>
                    <a:pt x="2185988" y="37851"/>
                    <a:pt x="2176463" y="60711"/>
                  </a:cubicBezTo>
                  <a:cubicBezTo>
                    <a:pt x="2165033" y="89286"/>
                    <a:pt x="2164080" y="118814"/>
                    <a:pt x="2175510" y="147389"/>
                  </a:cubicBezTo>
                  <a:cubicBezTo>
                    <a:pt x="2185035" y="173106"/>
                    <a:pt x="2203133" y="184536"/>
                    <a:pt x="2231708" y="184536"/>
                  </a:cubicBezTo>
                  <a:cubicBezTo>
                    <a:pt x="2259330" y="184536"/>
                    <a:pt x="2275523" y="174059"/>
                    <a:pt x="2286000" y="148341"/>
                  </a:cubicBezTo>
                  <a:cubicBezTo>
                    <a:pt x="2287905" y="142626"/>
                    <a:pt x="2289810" y="136911"/>
                    <a:pt x="2292668" y="131196"/>
                  </a:cubicBezTo>
                  <a:cubicBezTo>
                    <a:pt x="2301240" y="131196"/>
                    <a:pt x="2307908" y="131196"/>
                    <a:pt x="2315528" y="131196"/>
                  </a:cubicBezTo>
                  <a:cubicBezTo>
                    <a:pt x="2313623" y="170249"/>
                    <a:pt x="2289810" y="196919"/>
                    <a:pt x="2248853" y="205491"/>
                  </a:cubicBezTo>
                  <a:cubicBezTo>
                    <a:pt x="2209800" y="214064"/>
                    <a:pt x="2168843" y="197871"/>
                    <a:pt x="2152650" y="164534"/>
                  </a:cubicBezTo>
                  <a:cubicBezTo>
                    <a:pt x="2133600" y="125481"/>
                    <a:pt x="2134553" y="85476"/>
                    <a:pt x="2151698" y="47376"/>
                  </a:cubicBezTo>
                  <a:cubicBezTo>
                    <a:pt x="2163842" y="20230"/>
                    <a:pt x="2188310" y="4335"/>
                    <a:pt x="2219072" y="897"/>
                  </a:cubicBezTo>
                  <a:close/>
                  <a:moveTo>
                    <a:pt x="1747182" y="183"/>
                  </a:moveTo>
                  <a:cubicBezTo>
                    <a:pt x="1763970" y="1240"/>
                    <a:pt x="1781174" y="6895"/>
                    <a:pt x="1797367" y="17849"/>
                  </a:cubicBezTo>
                  <a:cubicBezTo>
                    <a:pt x="1813560" y="28326"/>
                    <a:pt x="1822132" y="44519"/>
                    <a:pt x="1823085" y="71189"/>
                  </a:cubicBezTo>
                  <a:cubicBezTo>
                    <a:pt x="1812607" y="65474"/>
                    <a:pt x="1800224" y="63569"/>
                    <a:pt x="1796414" y="56901"/>
                  </a:cubicBezTo>
                  <a:cubicBezTo>
                    <a:pt x="1782127" y="31184"/>
                    <a:pt x="1761172" y="22611"/>
                    <a:pt x="1734502" y="25469"/>
                  </a:cubicBezTo>
                  <a:cubicBezTo>
                    <a:pt x="1706880" y="28326"/>
                    <a:pt x="1684020" y="46424"/>
                    <a:pt x="1679257" y="73094"/>
                  </a:cubicBezTo>
                  <a:cubicBezTo>
                    <a:pt x="1675447" y="91191"/>
                    <a:pt x="1674495" y="111194"/>
                    <a:pt x="1677352" y="130244"/>
                  </a:cubicBezTo>
                  <a:cubicBezTo>
                    <a:pt x="1683067" y="171201"/>
                    <a:pt x="1705927" y="188346"/>
                    <a:pt x="1744980" y="187394"/>
                  </a:cubicBezTo>
                  <a:cubicBezTo>
                    <a:pt x="1780222" y="185489"/>
                    <a:pt x="1798320" y="166439"/>
                    <a:pt x="1803082" y="122624"/>
                  </a:cubicBezTo>
                  <a:cubicBezTo>
                    <a:pt x="1783080" y="122624"/>
                    <a:pt x="1764030" y="122624"/>
                    <a:pt x="1743074" y="122624"/>
                  </a:cubicBezTo>
                  <a:cubicBezTo>
                    <a:pt x="1743074" y="114051"/>
                    <a:pt x="1743074" y="107384"/>
                    <a:pt x="1743074" y="99764"/>
                  </a:cubicBezTo>
                  <a:cubicBezTo>
                    <a:pt x="1771649" y="99764"/>
                    <a:pt x="1799272" y="99764"/>
                    <a:pt x="1828799" y="99764"/>
                  </a:cubicBezTo>
                  <a:cubicBezTo>
                    <a:pt x="1828799" y="135006"/>
                    <a:pt x="1828799" y="168344"/>
                    <a:pt x="1828799" y="202634"/>
                  </a:cubicBezTo>
                  <a:cubicBezTo>
                    <a:pt x="1810702" y="210254"/>
                    <a:pt x="1809749" y="196919"/>
                    <a:pt x="1807845" y="187394"/>
                  </a:cubicBezTo>
                  <a:cubicBezTo>
                    <a:pt x="1787842" y="194061"/>
                    <a:pt x="1768792" y="205491"/>
                    <a:pt x="1747837" y="207396"/>
                  </a:cubicBezTo>
                  <a:cubicBezTo>
                    <a:pt x="1683067" y="215016"/>
                    <a:pt x="1640205" y="167391"/>
                    <a:pt x="1645920" y="95954"/>
                  </a:cubicBezTo>
                  <a:cubicBezTo>
                    <a:pt x="1650206" y="35232"/>
                    <a:pt x="1696819" y="-2987"/>
                    <a:pt x="1747182" y="183"/>
                  </a:cubicBezTo>
                  <a:close/>
                </a:path>
              </a:pathLst>
            </a:custGeom>
            <a:solidFill>
              <a:srgbClr val="000000"/>
            </a:solidFill>
            <a:ln w="9525" cap="flat">
              <a:noFill/>
              <a:prstDash val="solid"/>
              <a:miter/>
            </a:ln>
          </p:spPr>
          <p:txBody>
            <a:bodyPr anchor="ctr"/>
            <a:lstStyle/>
            <a:p>
              <a:pPr algn="ctr"/>
              <a:endParaRPr/>
            </a:p>
          </p:txBody>
        </p:sp>
      </p:grpSp>
      <p:cxnSp>
        <p:nvCxnSpPr>
          <p:cNvPr id="31" name="直接连接符 30">
            <a:extLst>
              <a:ext uri="{FF2B5EF4-FFF2-40B4-BE49-F238E27FC236}">
                <a16:creationId xmlns:a16="http://schemas.microsoft.com/office/drawing/2014/main" xmlns="" id="{35909756-6783-452D-9821-C2AD4B9067EC}"/>
              </a:ext>
            </a:extLst>
          </p:cNvPr>
          <p:cNvCxnSpPr>
            <a:cxnSpLocks/>
          </p:cNvCxnSpPr>
          <p:nvPr userDrawn="1"/>
        </p:nvCxnSpPr>
        <p:spPr>
          <a:xfrm>
            <a:off x="442913" y="721662"/>
            <a:ext cx="9015412"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a:extLst>
              <a:ext uri="{FF2B5EF4-FFF2-40B4-BE49-F238E27FC236}">
                <a16:creationId xmlns:a16="http://schemas.microsoft.com/office/drawing/2014/main" xmlns="" id="{39B7958B-7D0C-4A4F-8DE4-9A0BE839A43B}"/>
              </a:ext>
            </a:extLst>
          </p:cNvPr>
          <p:cNvCxnSpPr>
            <a:cxnSpLocks/>
          </p:cNvCxnSpPr>
          <p:nvPr userDrawn="1"/>
        </p:nvCxnSpPr>
        <p:spPr>
          <a:xfrm>
            <a:off x="438150" y="6381750"/>
            <a:ext cx="1131570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33" name="页脚占位符 7">
            <a:extLst>
              <a:ext uri="{FF2B5EF4-FFF2-40B4-BE49-F238E27FC236}">
                <a16:creationId xmlns:a16="http://schemas.microsoft.com/office/drawing/2014/main" xmlns="" id="{09A02111-EACC-4CCA-BDDB-C94B8AAC8741}"/>
              </a:ext>
            </a:extLst>
          </p:cNvPr>
          <p:cNvSpPr>
            <a:spLocks noGrp="1"/>
          </p:cNvSpPr>
          <p:nvPr>
            <p:ph type="ftr" sz="quarter" idx="3"/>
          </p:nvPr>
        </p:nvSpPr>
        <p:spPr>
          <a:xfrm>
            <a:off x="438150" y="6394353"/>
            <a:ext cx="4114800" cy="292196"/>
          </a:xfrm>
          <a:prstGeom prst="rect">
            <a:avLst/>
          </a:prstGeom>
        </p:spPr>
        <p:txBody>
          <a:bodyPr vert="horz" lIns="91440" tIns="45720" rIns="91440" bIns="45720" rtlCol="0" anchor="ctr"/>
          <a:lstStyle>
            <a:lvl1pPr algn="l">
              <a:defRPr sz="1100">
                <a:solidFill>
                  <a:schemeClr val="tx1"/>
                </a:solidFill>
              </a:defRPr>
            </a:lvl1pPr>
          </a:lstStyle>
          <a:p>
            <a:r>
              <a:rPr lang="zh-CN" altLang="en-US" dirty="0"/>
              <a:t>河北农业大学</a:t>
            </a:r>
          </a:p>
        </p:txBody>
      </p:sp>
      <p:sp>
        <p:nvSpPr>
          <p:cNvPr id="34" name="灯片编号占位符 8">
            <a:extLst>
              <a:ext uri="{FF2B5EF4-FFF2-40B4-BE49-F238E27FC236}">
                <a16:creationId xmlns:a16="http://schemas.microsoft.com/office/drawing/2014/main" xmlns="" id="{AEA23BAD-8F29-47C7-88A8-5647DBB92FF5}"/>
              </a:ext>
            </a:extLst>
          </p:cNvPr>
          <p:cNvSpPr>
            <a:spLocks noGrp="1"/>
          </p:cNvSpPr>
          <p:nvPr>
            <p:ph type="sldNum" sz="quarter" idx="4"/>
          </p:nvPr>
        </p:nvSpPr>
        <p:spPr>
          <a:xfrm>
            <a:off x="9005791" y="6394353"/>
            <a:ext cx="2743200" cy="292196"/>
          </a:xfrm>
          <a:prstGeom prst="rect">
            <a:avLst/>
          </a:prstGeom>
        </p:spPr>
        <p:txBody>
          <a:bodyPr vert="horz" lIns="91440" tIns="45720" rIns="91440" bIns="45720" rtlCol="0" anchor="ctr"/>
          <a:lstStyle>
            <a:lvl1pPr algn="r">
              <a:defRPr sz="1200">
                <a:solidFill>
                  <a:schemeClr val="tx1"/>
                </a:solidFill>
              </a:defRPr>
            </a:lvl1pPr>
          </a:lstStyle>
          <a:p>
            <a:r>
              <a:rPr lang="en-US" altLang="zh-CN" dirty="0"/>
              <a:t>- </a:t>
            </a:r>
            <a:fld id="{A548B57D-AE10-4CF7-A9DF-59FEFA91B28E}" type="slidenum">
              <a:rPr lang="zh-CN" altLang="en-US" smtClean="0"/>
              <a:pPr/>
              <a:t>‹#›</a:t>
            </a:fld>
            <a:r>
              <a:rPr lang="zh-CN" altLang="en-US" dirty="0"/>
              <a:t> </a:t>
            </a:r>
            <a:r>
              <a:rPr lang="en-US" altLang="zh-CN" dirty="0"/>
              <a:t>-</a:t>
            </a:r>
            <a:endParaRPr lang="zh-CN" altLang="en-US" dirty="0"/>
          </a:p>
        </p:txBody>
      </p:sp>
      <p:sp>
        <p:nvSpPr>
          <p:cNvPr id="35" name="文本占位符 26">
            <a:extLst>
              <a:ext uri="{FF2B5EF4-FFF2-40B4-BE49-F238E27FC236}">
                <a16:creationId xmlns:a16="http://schemas.microsoft.com/office/drawing/2014/main" xmlns="" id="{8CA606C2-7376-4BF4-872A-9EFEADDD3EBF}"/>
              </a:ext>
            </a:extLst>
          </p:cNvPr>
          <p:cNvSpPr>
            <a:spLocks noGrp="1"/>
          </p:cNvSpPr>
          <p:nvPr>
            <p:ph type="body" sz="quarter" idx="10"/>
          </p:nvPr>
        </p:nvSpPr>
        <p:spPr>
          <a:xfrm>
            <a:off x="425111" y="235614"/>
            <a:ext cx="9064972" cy="476357"/>
          </a:xfrm>
          <a:prstGeom prst="rect">
            <a:avLst/>
          </a:prstGeom>
        </p:spPr>
        <p:txBody>
          <a:bodyPr anchor="ctr"/>
          <a:lstStyle>
            <a:lvl1pPr marL="0" indent="0">
              <a:lnSpc>
                <a:spcPct val="100000"/>
              </a:lnSpc>
              <a:spcBef>
                <a:spcPts val="0"/>
              </a:spcBef>
              <a:buNone/>
              <a:defRPr sz="2800" b="1">
                <a:solidFill>
                  <a:srgbClr val="127D7D"/>
                </a:solidFill>
              </a:defRPr>
            </a:lvl1pPr>
          </a:lstStyle>
          <a:p>
            <a:pPr lvl="0"/>
            <a:endParaRPr lang="zh-CN" altLang="en-US" dirty="0"/>
          </a:p>
        </p:txBody>
      </p:sp>
    </p:spTree>
    <p:extLst>
      <p:ext uri="{BB962C8B-B14F-4D97-AF65-F5344CB8AC3E}">
        <p14:creationId xmlns:p14="http://schemas.microsoft.com/office/powerpoint/2010/main" val="125946553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Portfolio 4">
    <p:spTree>
      <p:nvGrpSpPr>
        <p:cNvPr id="1" name=""/>
        <p:cNvGrpSpPr/>
        <p:nvPr/>
      </p:nvGrpSpPr>
      <p:grpSpPr>
        <a:xfrm>
          <a:off x="0" y="0"/>
          <a:ext cx="0" cy="0"/>
          <a:chOff x="0" y="0"/>
          <a:chExt cx="0" cy="0"/>
        </a:xfrm>
      </p:grpSpPr>
      <p:sp>
        <p:nvSpPr>
          <p:cNvPr id="11" name="Rectangle 10"/>
          <p:cNvSpPr/>
          <p:nvPr userDrawn="1"/>
        </p:nvSpPr>
        <p:spPr>
          <a:xfrm>
            <a:off x="874713" y="1162550"/>
            <a:ext cx="2286595" cy="2286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p>
        </p:txBody>
      </p:sp>
      <p:sp>
        <p:nvSpPr>
          <p:cNvPr id="12" name="Rectangle 11"/>
          <p:cNvSpPr/>
          <p:nvPr userDrawn="1"/>
        </p:nvSpPr>
        <p:spPr>
          <a:xfrm>
            <a:off x="3258314" y="3580165"/>
            <a:ext cx="2286595" cy="22860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p>
        </p:txBody>
      </p:sp>
      <p:sp>
        <p:nvSpPr>
          <p:cNvPr id="3" name="图片占位符 2">
            <a:extLst>
              <a:ext uri="{FF2B5EF4-FFF2-40B4-BE49-F238E27FC236}">
                <a16:creationId xmlns:a16="http://schemas.microsoft.com/office/drawing/2014/main" xmlns="" id="{D7B43771-AA33-4DB1-8037-3D6A9DFE1255}"/>
              </a:ext>
            </a:extLst>
          </p:cNvPr>
          <p:cNvSpPr>
            <a:spLocks noGrp="1"/>
          </p:cNvSpPr>
          <p:nvPr>
            <p:ph type="pic" sz="quarter" idx="14"/>
          </p:nvPr>
        </p:nvSpPr>
        <p:spPr>
          <a:xfrm>
            <a:off x="3258909" y="1162550"/>
            <a:ext cx="2286000" cy="2286000"/>
          </a:xfrm>
          <a:prstGeom prst="rect">
            <a:avLst/>
          </a:prstGeom>
          <a:solidFill>
            <a:schemeClr val="bg1">
              <a:lumMod val="95000"/>
            </a:schemeClr>
          </a:solidFill>
        </p:spPr>
        <p:txBody>
          <a:bodyPr tIns="900000" anchor="ctr"/>
          <a:lstStyle>
            <a:lvl1pPr marL="0" indent="0" algn="ctr">
              <a:buNone/>
              <a:defRPr sz="1600"/>
            </a:lvl1pPr>
          </a:lstStyle>
          <a:p>
            <a:endParaRPr lang="zh-CN" altLang="en-US"/>
          </a:p>
        </p:txBody>
      </p:sp>
      <p:sp>
        <p:nvSpPr>
          <p:cNvPr id="9" name="图片占位符 2">
            <a:extLst>
              <a:ext uri="{FF2B5EF4-FFF2-40B4-BE49-F238E27FC236}">
                <a16:creationId xmlns:a16="http://schemas.microsoft.com/office/drawing/2014/main" xmlns="" id="{31742AFB-4140-4AB1-B4A6-524AB3269304}"/>
              </a:ext>
            </a:extLst>
          </p:cNvPr>
          <p:cNvSpPr>
            <a:spLocks noGrp="1"/>
          </p:cNvSpPr>
          <p:nvPr>
            <p:ph type="pic" sz="quarter" idx="15"/>
          </p:nvPr>
        </p:nvSpPr>
        <p:spPr>
          <a:xfrm>
            <a:off x="874713" y="3580165"/>
            <a:ext cx="2286000" cy="2286000"/>
          </a:xfrm>
          <a:prstGeom prst="rect">
            <a:avLst/>
          </a:prstGeom>
          <a:solidFill>
            <a:schemeClr val="bg1">
              <a:lumMod val="95000"/>
            </a:schemeClr>
          </a:solidFill>
        </p:spPr>
        <p:txBody>
          <a:bodyPr tIns="900000" anchor="ctr"/>
          <a:lstStyle>
            <a:lvl1pPr marL="0" indent="0" algn="ctr">
              <a:buNone/>
              <a:defRPr sz="1600"/>
            </a:lvl1pPr>
          </a:lstStyle>
          <a:p>
            <a:endParaRPr lang="zh-CN" altLang="en-US"/>
          </a:p>
        </p:txBody>
      </p:sp>
      <p:sp>
        <p:nvSpPr>
          <p:cNvPr id="5" name="图片占位符 4">
            <a:extLst>
              <a:ext uri="{FF2B5EF4-FFF2-40B4-BE49-F238E27FC236}">
                <a16:creationId xmlns:a16="http://schemas.microsoft.com/office/drawing/2014/main" xmlns="" id="{E03963B2-8FEB-4B49-B333-52CF666AAB9F}"/>
              </a:ext>
            </a:extLst>
          </p:cNvPr>
          <p:cNvSpPr>
            <a:spLocks noGrp="1"/>
          </p:cNvSpPr>
          <p:nvPr>
            <p:ph type="pic" sz="quarter" idx="16"/>
          </p:nvPr>
        </p:nvSpPr>
        <p:spPr>
          <a:xfrm>
            <a:off x="5721549" y="1158830"/>
            <a:ext cx="5595738" cy="4707335"/>
          </a:xfrm>
          <a:prstGeom prst="rect">
            <a:avLst/>
          </a:prstGeom>
          <a:solidFill>
            <a:schemeClr val="bg1">
              <a:lumMod val="95000"/>
            </a:schemeClr>
          </a:solidFill>
        </p:spPr>
        <p:txBody>
          <a:bodyPr tIns="900000" anchor="ctr"/>
          <a:lstStyle>
            <a:lvl1pPr marL="0" indent="0" algn="ctr">
              <a:buNone/>
              <a:defRPr sz="1600"/>
            </a:lvl1pPr>
          </a:lstStyle>
          <a:p>
            <a:endParaRPr lang="zh-CN" altLang="en-US" dirty="0"/>
          </a:p>
        </p:txBody>
      </p:sp>
      <p:grpSp>
        <p:nvGrpSpPr>
          <p:cNvPr id="16" name="a92ce180-fc57-4111-ac4c-3540b641f9fe"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a16="http://schemas.microsoft.com/office/drawing/2014/main" xmlns="" id="{8289C053-027F-48B1-8163-CE24DBEF6B27}"/>
              </a:ext>
            </a:extLst>
          </p:cNvPr>
          <p:cNvGrpSpPr>
            <a:grpSpLocks noChangeAspect="1"/>
          </p:cNvGrpSpPr>
          <p:nvPr userDrawn="1">
            <p:custDataLst>
              <p:tags r:id="rId1"/>
            </p:custDataLst>
          </p:nvPr>
        </p:nvGrpSpPr>
        <p:grpSpPr>
          <a:xfrm>
            <a:off x="9615555" y="235615"/>
            <a:ext cx="2133533" cy="481267"/>
            <a:chOff x="1955006" y="2493168"/>
            <a:chExt cx="8276273" cy="1866900"/>
          </a:xfrm>
        </p:grpSpPr>
        <p:grpSp>
          <p:nvGrpSpPr>
            <p:cNvPr id="17" name="iṣļiďè">
              <a:extLst>
                <a:ext uri="{FF2B5EF4-FFF2-40B4-BE49-F238E27FC236}">
                  <a16:creationId xmlns:a16="http://schemas.microsoft.com/office/drawing/2014/main" xmlns="" id="{7B5E3AB4-40E8-48B1-B326-7C54431314C2}"/>
                </a:ext>
              </a:extLst>
            </p:cNvPr>
            <p:cNvGrpSpPr/>
            <p:nvPr/>
          </p:nvGrpSpPr>
          <p:grpSpPr>
            <a:xfrm>
              <a:off x="1955006" y="2493168"/>
              <a:ext cx="1866900" cy="1866900"/>
              <a:chOff x="1955006" y="2493168"/>
              <a:chExt cx="1866900" cy="1866900"/>
            </a:xfrm>
          </p:grpSpPr>
          <p:sp>
            <p:nvSpPr>
              <p:cNvPr id="21" name="îṡľîḍé">
                <a:extLst>
                  <a:ext uri="{FF2B5EF4-FFF2-40B4-BE49-F238E27FC236}">
                    <a16:creationId xmlns:a16="http://schemas.microsoft.com/office/drawing/2014/main" xmlns="" id="{2F06B940-A2EF-49D4-8366-625E2B2912E6}"/>
                  </a:ext>
                </a:extLst>
              </p:cNvPr>
              <p:cNvSpPr/>
              <p:nvPr/>
            </p:nvSpPr>
            <p:spPr>
              <a:xfrm>
                <a:off x="1961674" y="2505551"/>
                <a:ext cx="1847850" cy="1847850"/>
              </a:xfrm>
              <a:custGeom>
                <a:avLst/>
                <a:gdLst>
                  <a:gd name="connsiteX0" fmla="*/ 1844516 w 1847850"/>
                  <a:gd name="connsiteY0" fmla="*/ 926306 h 1847850"/>
                  <a:gd name="connsiteX1" fmla="*/ 925354 w 1847850"/>
                  <a:gd name="connsiteY1" fmla="*/ 1844516 h 1847850"/>
                  <a:gd name="connsiteX2" fmla="*/ 7144 w 1847850"/>
                  <a:gd name="connsiteY2" fmla="*/ 926306 h 1847850"/>
                  <a:gd name="connsiteX3" fmla="*/ 925354 w 1847850"/>
                  <a:gd name="connsiteY3" fmla="*/ 7144 h 1847850"/>
                  <a:gd name="connsiteX4" fmla="*/ 1844516 w 1847850"/>
                  <a:gd name="connsiteY4" fmla="*/ 926306 h 18478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7850" h="1847850">
                    <a:moveTo>
                      <a:pt x="1844516" y="926306"/>
                    </a:moveTo>
                    <a:cubicBezTo>
                      <a:pt x="1844516" y="1433989"/>
                      <a:pt x="1433036" y="1844516"/>
                      <a:pt x="925354" y="1844516"/>
                    </a:cubicBezTo>
                    <a:cubicBezTo>
                      <a:pt x="417671" y="1844516"/>
                      <a:pt x="7144" y="1433036"/>
                      <a:pt x="7144" y="926306"/>
                    </a:cubicBezTo>
                    <a:cubicBezTo>
                      <a:pt x="7144" y="418624"/>
                      <a:pt x="418624" y="7144"/>
                      <a:pt x="925354" y="7144"/>
                    </a:cubicBezTo>
                    <a:cubicBezTo>
                      <a:pt x="1433036" y="8096"/>
                      <a:pt x="1844516" y="419576"/>
                      <a:pt x="1844516" y="926306"/>
                    </a:cubicBezTo>
                    <a:close/>
                  </a:path>
                </a:pathLst>
              </a:custGeom>
              <a:solidFill>
                <a:srgbClr val="FFFFFF"/>
              </a:solidFill>
              <a:ln w="9525" cap="flat">
                <a:noFill/>
                <a:prstDash val="solid"/>
                <a:miter/>
              </a:ln>
            </p:spPr>
            <p:txBody>
              <a:bodyPr anchor="ctr"/>
              <a:lstStyle/>
              <a:p>
                <a:pPr algn="ctr"/>
                <a:endParaRPr/>
              </a:p>
            </p:txBody>
          </p:sp>
          <p:sp>
            <p:nvSpPr>
              <p:cNvPr id="22" name="ïṡ1ídê">
                <a:extLst>
                  <a:ext uri="{FF2B5EF4-FFF2-40B4-BE49-F238E27FC236}">
                    <a16:creationId xmlns:a16="http://schemas.microsoft.com/office/drawing/2014/main" xmlns="" id="{62A039B2-46AA-4B45-AA74-85A83813F35B}"/>
                  </a:ext>
                </a:extLst>
              </p:cNvPr>
              <p:cNvSpPr/>
              <p:nvPr/>
            </p:nvSpPr>
            <p:spPr>
              <a:xfrm>
                <a:off x="2171223" y="2727483"/>
                <a:ext cx="1428750" cy="1428750"/>
              </a:xfrm>
              <a:custGeom>
                <a:avLst/>
                <a:gdLst>
                  <a:gd name="connsiteX0" fmla="*/ 718661 w 1428750"/>
                  <a:gd name="connsiteY0" fmla="*/ 7144 h 1428750"/>
                  <a:gd name="connsiteX1" fmla="*/ 1430179 w 1428750"/>
                  <a:gd name="connsiteY1" fmla="*/ 718661 h 1428750"/>
                  <a:gd name="connsiteX2" fmla="*/ 718661 w 1428750"/>
                  <a:gd name="connsiteY2" fmla="*/ 1430179 h 1428750"/>
                  <a:gd name="connsiteX3" fmla="*/ 7144 w 1428750"/>
                  <a:gd name="connsiteY3" fmla="*/ 718661 h 1428750"/>
                  <a:gd name="connsiteX4" fmla="*/ 718661 w 1428750"/>
                  <a:gd name="connsiteY4" fmla="*/ 7144 h 14287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8750" h="1428750">
                    <a:moveTo>
                      <a:pt x="718661" y="7144"/>
                    </a:moveTo>
                    <a:cubicBezTo>
                      <a:pt x="1111091" y="7144"/>
                      <a:pt x="1430179" y="325279"/>
                      <a:pt x="1430179" y="718661"/>
                    </a:cubicBezTo>
                    <a:cubicBezTo>
                      <a:pt x="1430179" y="1111091"/>
                      <a:pt x="1112044" y="1430179"/>
                      <a:pt x="718661" y="1430179"/>
                    </a:cubicBezTo>
                    <a:cubicBezTo>
                      <a:pt x="326231" y="1430179"/>
                      <a:pt x="7144" y="1112044"/>
                      <a:pt x="7144" y="718661"/>
                    </a:cubicBezTo>
                    <a:cubicBezTo>
                      <a:pt x="7144" y="325279"/>
                      <a:pt x="326231" y="7144"/>
                      <a:pt x="718661" y="7144"/>
                    </a:cubicBezTo>
                    <a:close/>
                  </a:path>
                </a:pathLst>
              </a:custGeom>
              <a:solidFill>
                <a:srgbClr val="127D7D"/>
              </a:solidFill>
              <a:ln w="9525" cap="flat">
                <a:noFill/>
                <a:prstDash val="solid"/>
                <a:miter/>
              </a:ln>
            </p:spPr>
            <p:txBody>
              <a:bodyPr anchor="ctr"/>
              <a:lstStyle/>
              <a:p>
                <a:pPr algn="ctr"/>
                <a:endParaRPr/>
              </a:p>
            </p:txBody>
          </p:sp>
          <p:sp>
            <p:nvSpPr>
              <p:cNvPr id="23" name="islíďè">
                <a:extLst>
                  <a:ext uri="{FF2B5EF4-FFF2-40B4-BE49-F238E27FC236}">
                    <a16:creationId xmlns:a16="http://schemas.microsoft.com/office/drawing/2014/main" xmlns="" id="{BA048283-63EA-4B1D-A14F-13010F8353C7}"/>
                  </a:ext>
                </a:extLst>
              </p:cNvPr>
              <p:cNvSpPr/>
              <p:nvPr/>
            </p:nvSpPr>
            <p:spPr>
              <a:xfrm>
                <a:off x="2170271" y="2725578"/>
                <a:ext cx="1438275" cy="1428750"/>
              </a:xfrm>
              <a:custGeom>
                <a:avLst/>
                <a:gdLst>
                  <a:gd name="connsiteX0" fmla="*/ 719614 w 1438275"/>
                  <a:gd name="connsiteY0" fmla="*/ 1431131 h 1428750"/>
                  <a:gd name="connsiteX1" fmla="*/ 442436 w 1438275"/>
                  <a:gd name="connsiteY1" fmla="*/ 1374934 h 1428750"/>
                  <a:gd name="connsiteX2" fmla="*/ 321469 w 1438275"/>
                  <a:gd name="connsiteY2" fmla="*/ 1309211 h 1428750"/>
                  <a:gd name="connsiteX3" fmla="*/ 215741 w 1438275"/>
                  <a:gd name="connsiteY3" fmla="*/ 1222534 h 1428750"/>
                  <a:gd name="connsiteX4" fmla="*/ 129064 w 1438275"/>
                  <a:gd name="connsiteY4" fmla="*/ 1116806 h 1428750"/>
                  <a:gd name="connsiteX5" fmla="*/ 63341 w 1438275"/>
                  <a:gd name="connsiteY5" fmla="*/ 995839 h 1428750"/>
                  <a:gd name="connsiteX6" fmla="*/ 7144 w 1438275"/>
                  <a:gd name="connsiteY6" fmla="*/ 718661 h 1428750"/>
                  <a:gd name="connsiteX7" fmla="*/ 63341 w 1438275"/>
                  <a:gd name="connsiteY7" fmla="*/ 441484 h 1428750"/>
                  <a:gd name="connsiteX8" fmla="*/ 129064 w 1438275"/>
                  <a:gd name="connsiteY8" fmla="*/ 320516 h 1428750"/>
                  <a:gd name="connsiteX9" fmla="*/ 215741 w 1438275"/>
                  <a:gd name="connsiteY9" fmla="*/ 215741 h 1428750"/>
                  <a:gd name="connsiteX10" fmla="*/ 321469 w 1438275"/>
                  <a:gd name="connsiteY10" fmla="*/ 129064 h 1428750"/>
                  <a:gd name="connsiteX11" fmla="*/ 442436 w 1438275"/>
                  <a:gd name="connsiteY11" fmla="*/ 63341 h 1428750"/>
                  <a:gd name="connsiteX12" fmla="*/ 719614 w 1438275"/>
                  <a:gd name="connsiteY12" fmla="*/ 7144 h 1428750"/>
                  <a:gd name="connsiteX13" fmla="*/ 996791 w 1438275"/>
                  <a:gd name="connsiteY13" fmla="*/ 63341 h 1428750"/>
                  <a:gd name="connsiteX14" fmla="*/ 1117759 w 1438275"/>
                  <a:gd name="connsiteY14" fmla="*/ 129064 h 1428750"/>
                  <a:gd name="connsiteX15" fmla="*/ 1223486 w 1438275"/>
                  <a:gd name="connsiteY15" fmla="*/ 215741 h 1428750"/>
                  <a:gd name="connsiteX16" fmla="*/ 1310164 w 1438275"/>
                  <a:gd name="connsiteY16" fmla="*/ 320516 h 1428750"/>
                  <a:gd name="connsiteX17" fmla="*/ 1375886 w 1438275"/>
                  <a:gd name="connsiteY17" fmla="*/ 441484 h 1428750"/>
                  <a:gd name="connsiteX18" fmla="*/ 1432084 w 1438275"/>
                  <a:gd name="connsiteY18" fmla="*/ 718661 h 1428750"/>
                  <a:gd name="connsiteX19" fmla="*/ 1375886 w 1438275"/>
                  <a:gd name="connsiteY19" fmla="*/ 995839 h 1428750"/>
                  <a:gd name="connsiteX20" fmla="*/ 1310164 w 1438275"/>
                  <a:gd name="connsiteY20" fmla="*/ 1116806 h 1428750"/>
                  <a:gd name="connsiteX21" fmla="*/ 1223486 w 1438275"/>
                  <a:gd name="connsiteY21" fmla="*/ 1222534 h 1428750"/>
                  <a:gd name="connsiteX22" fmla="*/ 1117759 w 1438275"/>
                  <a:gd name="connsiteY22" fmla="*/ 1309211 h 1428750"/>
                  <a:gd name="connsiteX23" fmla="*/ 996791 w 1438275"/>
                  <a:gd name="connsiteY23" fmla="*/ 1374934 h 1428750"/>
                  <a:gd name="connsiteX24" fmla="*/ 719614 w 1438275"/>
                  <a:gd name="connsiteY24" fmla="*/ 1431131 h 1428750"/>
                  <a:gd name="connsiteX25" fmla="*/ 719614 w 1438275"/>
                  <a:gd name="connsiteY25" fmla="*/ 9049 h 1428750"/>
                  <a:gd name="connsiteX26" fmla="*/ 9049 w 1438275"/>
                  <a:gd name="connsiteY26" fmla="*/ 719614 h 1428750"/>
                  <a:gd name="connsiteX27" fmla="*/ 719614 w 1438275"/>
                  <a:gd name="connsiteY27" fmla="*/ 1430179 h 1428750"/>
                  <a:gd name="connsiteX28" fmla="*/ 1430179 w 1438275"/>
                  <a:gd name="connsiteY28" fmla="*/ 719614 h 1428750"/>
                  <a:gd name="connsiteX29" fmla="*/ 719614 w 1438275"/>
                  <a:gd name="connsiteY29" fmla="*/ 9049 h 1428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438275" h="1428750">
                    <a:moveTo>
                      <a:pt x="719614" y="1431131"/>
                    </a:moveTo>
                    <a:cubicBezTo>
                      <a:pt x="623411" y="1431131"/>
                      <a:pt x="530066" y="1412081"/>
                      <a:pt x="442436" y="1374934"/>
                    </a:cubicBezTo>
                    <a:cubicBezTo>
                      <a:pt x="400526" y="1356836"/>
                      <a:pt x="359569" y="1334929"/>
                      <a:pt x="321469" y="1309211"/>
                    </a:cubicBezTo>
                    <a:cubicBezTo>
                      <a:pt x="283369" y="1283494"/>
                      <a:pt x="248126" y="1254919"/>
                      <a:pt x="215741" y="1222534"/>
                    </a:cubicBezTo>
                    <a:cubicBezTo>
                      <a:pt x="183356" y="1190149"/>
                      <a:pt x="154781" y="1154906"/>
                      <a:pt x="129064" y="1116806"/>
                    </a:cubicBezTo>
                    <a:cubicBezTo>
                      <a:pt x="103346" y="1078706"/>
                      <a:pt x="81439" y="1037749"/>
                      <a:pt x="63341" y="995839"/>
                    </a:cubicBezTo>
                    <a:cubicBezTo>
                      <a:pt x="26194" y="908209"/>
                      <a:pt x="7144" y="814864"/>
                      <a:pt x="7144" y="718661"/>
                    </a:cubicBezTo>
                    <a:cubicBezTo>
                      <a:pt x="7144" y="622459"/>
                      <a:pt x="26194" y="529114"/>
                      <a:pt x="63341" y="441484"/>
                    </a:cubicBezTo>
                    <a:cubicBezTo>
                      <a:pt x="81439" y="399574"/>
                      <a:pt x="103346" y="358616"/>
                      <a:pt x="129064" y="320516"/>
                    </a:cubicBezTo>
                    <a:cubicBezTo>
                      <a:pt x="154781" y="282416"/>
                      <a:pt x="183356" y="247174"/>
                      <a:pt x="215741" y="215741"/>
                    </a:cubicBezTo>
                    <a:cubicBezTo>
                      <a:pt x="248126" y="183356"/>
                      <a:pt x="283369" y="153829"/>
                      <a:pt x="321469" y="129064"/>
                    </a:cubicBezTo>
                    <a:cubicBezTo>
                      <a:pt x="359569" y="103346"/>
                      <a:pt x="400526" y="81439"/>
                      <a:pt x="442436" y="63341"/>
                    </a:cubicBezTo>
                    <a:cubicBezTo>
                      <a:pt x="530066" y="26194"/>
                      <a:pt x="623411" y="7144"/>
                      <a:pt x="719614" y="7144"/>
                    </a:cubicBezTo>
                    <a:cubicBezTo>
                      <a:pt x="815816" y="7144"/>
                      <a:pt x="909161" y="26194"/>
                      <a:pt x="996791" y="63341"/>
                    </a:cubicBezTo>
                    <a:cubicBezTo>
                      <a:pt x="1038701" y="81439"/>
                      <a:pt x="1079659" y="103346"/>
                      <a:pt x="1117759" y="129064"/>
                    </a:cubicBezTo>
                    <a:cubicBezTo>
                      <a:pt x="1155859" y="154781"/>
                      <a:pt x="1191101" y="183356"/>
                      <a:pt x="1223486" y="215741"/>
                    </a:cubicBezTo>
                    <a:cubicBezTo>
                      <a:pt x="1255871" y="248126"/>
                      <a:pt x="1285399" y="283369"/>
                      <a:pt x="1310164" y="320516"/>
                    </a:cubicBezTo>
                    <a:cubicBezTo>
                      <a:pt x="1335881" y="358616"/>
                      <a:pt x="1357789" y="399574"/>
                      <a:pt x="1375886" y="441484"/>
                    </a:cubicBezTo>
                    <a:cubicBezTo>
                      <a:pt x="1413034" y="529114"/>
                      <a:pt x="1432084" y="622459"/>
                      <a:pt x="1432084" y="718661"/>
                    </a:cubicBezTo>
                    <a:cubicBezTo>
                      <a:pt x="1432084" y="814864"/>
                      <a:pt x="1413034" y="908209"/>
                      <a:pt x="1375886" y="995839"/>
                    </a:cubicBezTo>
                    <a:cubicBezTo>
                      <a:pt x="1357789" y="1037749"/>
                      <a:pt x="1335881" y="1078706"/>
                      <a:pt x="1310164" y="1116806"/>
                    </a:cubicBezTo>
                    <a:cubicBezTo>
                      <a:pt x="1284446" y="1154906"/>
                      <a:pt x="1255871" y="1190149"/>
                      <a:pt x="1223486" y="1222534"/>
                    </a:cubicBezTo>
                    <a:cubicBezTo>
                      <a:pt x="1191101" y="1254919"/>
                      <a:pt x="1155859" y="1283494"/>
                      <a:pt x="1117759" y="1309211"/>
                    </a:cubicBezTo>
                    <a:cubicBezTo>
                      <a:pt x="1079659" y="1334929"/>
                      <a:pt x="1038701" y="1356836"/>
                      <a:pt x="996791" y="1374934"/>
                    </a:cubicBezTo>
                    <a:cubicBezTo>
                      <a:pt x="909161" y="1413034"/>
                      <a:pt x="815816" y="1431131"/>
                      <a:pt x="719614" y="1431131"/>
                    </a:cubicBezTo>
                    <a:close/>
                    <a:moveTo>
                      <a:pt x="719614" y="9049"/>
                    </a:moveTo>
                    <a:cubicBezTo>
                      <a:pt x="327184" y="9049"/>
                      <a:pt x="9049" y="328136"/>
                      <a:pt x="9049" y="719614"/>
                    </a:cubicBezTo>
                    <a:cubicBezTo>
                      <a:pt x="9049" y="1112044"/>
                      <a:pt x="328136" y="1430179"/>
                      <a:pt x="719614" y="1430179"/>
                    </a:cubicBezTo>
                    <a:cubicBezTo>
                      <a:pt x="1112044" y="1430179"/>
                      <a:pt x="1430179" y="1111091"/>
                      <a:pt x="1430179" y="719614"/>
                    </a:cubicBezTo>
                    <a:cubicBezTo>
                      <a:pt x="1430179" y="328136"/>
                      <a:pt x="1112044" y="9049"/>
                      <a:pt x="719614" y="9049"/>
                    </a:cubicBezTo>
                    <a:close/>
                  </a:path>
                </a:pathLst>
              </a:custGeom>
              <a:solidFill>
                <a:srgbClr val="231815"/>
              </a:solidFill>
              <a:ln w="9525" cap="flat">
                <a:noFill/>
                <a:prstDash val="solid"/>
                <a:miter/>
              </a:ln>
            </p:spPr>
            <p:txBody>
              <a:bodyPr anchor="ctr"/>
              <a:lstStyle/>
              <a:p>
                <a:pPr algn="ctr"/>
                <a:endParaRPr/>
              </a:p>
            </p:txBody>
          </p:sp>
          <p:sp>
            <p:nvSpPr>
              <p:cNvPr id="24" name="ïṩľiḋè">
                <a:extLst>
                  <a:ext uri="{FF2B5EF4-FFF2-40B4-BE49-F238E27FC236}">
                    <a16:creationId xmlns:a16="http://schemas.microsoft.com/office/drawing/2014/main" xmlns="" id="{8A52C4A5-61E5-4C32-A440-54B5B4BE7FD3}"/>
                  </a:ext>
                </a:extLst>
              </p:cNvPr>
              <p:cNvSpPr/>
              <p:nvPr/>
            </p:nvSpPr>
            <p:spPr>
              <a:xfrm>
                <a:off x="2197418" y="2828925"/>
                <a:ext cx="1390650" cy="991552"/>
              </a:xfrm>
              <a:custGeom>
                <a:avLst/>
                <a:gdLst>
                  <a:gd name="connsiteX0" fmla="*/ 580072 w 1390650"/>
                  <a:gd name="connsiteY0" fmla="*/ 879157 h 991552"/>
                  <a:gd name="connsiteX1" fmla="*/ 580072 w 1390650"/>
                  <a:gd name="connsiteY1" fmla="*/ 890587 h 991552"/>
                  <a:gd name="connsiteX2" fmla="*/ 809624 w 1390650"/>
                  <a:gd name="connsiteY2" fmla="*/ 890587 h 991552"/>
                  <a:gd name="connsiteX3" fmla="*/ 809624 w 1390650"/>
                  <a:gd name="connsiteY3" fmla="*/ 879157 h 991552"/>
                  <a:gd name="connsiteX4" fmla="*/ 637222 w 1390650"/>
                  <a:gd name="connsiteY4" fmla="*/ 826770 h 991552"/>
                  <a:gd name="connsiteX5" fmla="*/ 593407 w 1390650"/>
                  <a:gd name="connsiteY5" fmla="*/ 866775 h 991552"/>
                  <a:gd name="connsiteX6" fmla="*/ 798194 w 1390650"/>
                  <a:gd name="connsiteY6" fmla="*/ 866775 h 991552"/>
                  <a:gd name="connsiteX7" fmla="*/ 753427 w 1390650"/>
                  <a:gd name="connsiteY7" fmla="*/ 826770 h 991552"/>
                  <a:gd name="connsiteX8" fmla="*/ 1026795 w 1390650"/>
                  <a:gd name="connsiteY8" fmla="*/ 774382 h 991552"/>
                  <a:gd name="connsiteX9" fmla="*/ 1097280 w 1390650"/>
                  <a:gd name="connsiteY9" fmla="*/ 774382 h 991552"/>
                  <a:gd name="connsiteX10" fmla="*/ 1097280 w 1390650"/>
                  <a:gd name="connsiteY10" fmla="*/ 842009 h 991552"/>
                  <a:gd name="connsiteX11" fmla="*/ 1026795 w 1390650"/>
                  <a:gd name="connsiteY11" fmla="*/ 842009 h 991552"/>
                  <a:gd name="connsiteX12" fmla="*/ 292417 w 1390650"/>
                  <a:gd name="connsiteY12" fmla="*/ 774382 h 991552"/>
                  <a:gd name="connsiteX13" fmla="*/ 362902 w 1390650"/>
                  <a:gd name="connsiteY13" fmla="*/ 774382 h 991552"/>
                  <a:gd name="connsiteX14" fmla="*/ 362902 w 1390650"/>
                  <a:gd name="connsiteY14" fmla="*/ 842009 h 991552"/>
                  <a:gd name="connsiteX15" fmla="*/ 292417 w 1390650"/>
                  <a:gd name="connsiteY15" fmla="*/ 842009 h 991552"/>
                  <a:gd name="connsiteX16" fmla="*/ 636269 w 1390650"/>
                  <a:gd name="connsiteY16" fmla="*/ 677227 h 991552"/>
                  <a:gd name="connsiteX17" fmla="*/ 636269 w 1390650"/>
                  <a:gd name="connsiteY17" fmla="*/ 815340 h 991552"/>
                  <a:gd name="connsiteX18" fmla="*/ 755332 w 1390650"/>
                  <a:gd name="connsiteY18" fmla="*/ 815340 h 991552"/>
                  <a:gd name="connsiteX19" fmla="*/ 755332 w 1390650"/>
                  <a:gd name="connsiteY19" fmla="*/ 677227 h 991552"/>
                  <a:gd name="connsiteX20" fmla="*/ 694372 w 1390650"/>
                  <a:gd name="connsiteY20" fmla="*/ 618172 h 991552"/>
                  <a:gd name="connsiteX21" fmla="*/ 580072 w 1390650"/>
                  <a:gd name="connsiteY21" fmla="*/ 712470 h 991552"/>
                  <a:gd name="connsiteX22" fmla="*/ 580072 w 1390650"/>
                  <a:gd name="connsiteY22" fmla="*/ 861060 h 991552"/>
                  <a:gd name="connsiteX23" fmla="*/ 623887 w 1390650"/>
                  <a:gd name="connsiteY23" fmla="*/ 822007 h 991552"/>
                  <a:gd name="connsiteX24" fmla="*/ 623887 w 1390650"/>
                  <a:gd name="connsiteY24" fmla="*/ 665797 h 991552"/>
                  <a:gd name="connsiteX25" fmla="*/ 767714 w 1390650"/>
                  <a:gd name="connsiteY25" fmla="*/ 665797 h 991552"/>
                  <a:gd name="connsiteX26" fmla="*/ 767714 w 1390650"/>
                  <a:gd name="connsiteY26" fmla="*/ 822960 h 991552"/>
                  <a:gd name="connsiteX27" fmla="*/ 809624 w 1390650"/>
                  <a:gd name="connsiteY27" fmla="*/ 861060 h 991552"/>
                  <a:gd name="connsiteX28" fmla="*/ 809624 w 1390650"/>
                  <a:gd name="connsiteY28" fmla="*/ 858202 h 991552"/>
                  <a:gd name="connsiteX29" fmla="*/ 809624 w 1390650"/>
                  <a:gd name="connsiteY29" fmla="*/ 712470 h 991552"/>
                  <a:gd name="connsiteX30" fmla="*/ 694372 w 1390650"/>
                  <a:gd name="connsiteY30" fmla="*/ 618172 h 991552"/>
                  <a:gd name="connsiteX31" fmla="*/ 1062989 w 1390650"/>
                  <a:gd name="connsiteY31" fmla="*/ 551497 h 991552"/>
                  <a:gd name="connsiteX32" fmla="*/ 1102042 w 1390650"/>
                  <a:gd name="connsiteY32" fmla="*/ 571499 h 991552"/>
                  <a:gd name="connsiteX33" fmla="*/ 1102042 w 1390650"/>
                  <a:gd name="connsiteY33" fmla="*/ 707707 h 991552"/>
                  <a:gd name="connsiteX34" fmla="*/ 1062037 w 1390650"/>
                  <a:gd name="connsiteY34" fmla="*/ 726757 h 991552"/>
                  <a:gd name="connsiteX35" fmla="*/ 1023937 w 1390650"/>
                  <a:gd name="connsiteY35" fmla="*/ 707707 h 991552"/>
                  <a:gd name="connsiteX36" fmla="*/ 1023937 w 1390650"/>
                  <a:gd name="connsiteY36" fmla="*/ 571499 h 991552"/>
                  <a:gd name="connsiteX37" fmla="*/ 326707 w 1390650"/>
                  <a:gd name="connsiteY37" fmla="*/ 551497 h 991552"/>
                  <a:gd name="connsiteX38" fmla="*/ 365759 w 1390650"/>
                  <a:gd name="connsiteY38" fmla="*/ 571499 h 991552"/>
                  <a:gd name="connsiteX39" fmla="*/ 365759 w 1390650"/>
                  <a:gd name="connsiteY39" fmla="*/ 707707 h 991552"/>
                  <a:gd name="connsiteX40" fmla="*/ 327659 w 1390650"/>
                  <a:gd name="connsiteY40" fmla="*/ 726757 h 991552"/>
                  <a:gd name="connsiteX41" fmla="*/ 288607 w 1390650"/>
                  <a:gd name="connsiteY41" fmla="*/ 707707 h 991552"/>
                  <a:gd name="connsiteX42" fmla="*/ 288607 w 1390650"/>
                  <a:gd name="connsiteY42" fmla="*/ 571499 h 991552"/>
                  <a:gd name="connsiteX43" fmla="*/ 1179195 w 1390650"/>
                  <a:gd name="connsiteY43" fmla="*/ 536257 h 991552"/>
                  <a:gd name="connsiteX44" fmla="*/ 1185862 w 1390650"/>
                  <a:gd name="connsiteY44" fmla="*/ 536257 h 991552"/>
                  <a:gd name="connsiteX45" fmla="*/ 1390650 w 1390650"/>
                  <a:gd name="connsiteY45" fmla="*/ 536257 h 991552"/>
                  <a:gd name="connsiteX46" fmla="*/ 1390650 w 1390650"/>
                  <a:gd name="connsiteY46" fmla="*/ 550544 h 991552"/>
                  <a:gd name="connsiteX47" fmla="*/ 1192530 w 1390650"/>
                  <a:gd name="connsiteY47" fmla="*/ 550544 h 991552"/>
                  <a:gd name="connsiteX48" fmla="*/ 1192530 w 1390650"/>
                  <a:gd name="connsiteY48" fmla="*/ 824864 h 991552"/>
                  <a:gd name="connsiteX49" fmla="*/ 1363027 w 1390650"/>
                  <a:gd name="connsiteY49" fmla="*/ 824864 h 991552"/>
                  <a:gd name="connsiteX50" fmla="*/ 1363027 w 1390650"/>
                  <a:gd name="connsiteY50" fmla="*/ 839152 h 991552"/>
                  <a:gd name="connsiteX51" fmla="*/ 1185862 w 1390650"/>
                  <a:gd name="connsiteY51" fmla="*/ 839152 h 991552"/>
                  <a:gd name="connsiteX52" fmla="*/ 1179195 w 1390650"/>
                  <a:gd name="connsiteY52" fmla="*/ 839152 h 991552"/>
                  <a:gd name="connsiteX53" fmla="*/ 1179195 w 1390650"/>
                  <a:gd name="connsiteY53" fmla="*/ 832484 h 991552"/>
                  <a:gd name="connsiteX54" fmla="*/ 1179195 w 1390650"/>
                  <a:gd name="connsiteY54" fmla="*/ 542924 h 991552"/>
                  <a:gd name="connsiteX55" fmla="*/ 0 w 1390650"/>
                  <a:gd name="connsiteY55" fmla="*/ 536257 h 991552"/>
                  <a:gd name="connsiteX56" fmla="*/ 209550 w 1390650"/>
                  <a:gd name="connsiteY56" fmla="*/ 536257 h 991552"/>
                  <a:gd name="connsiteX57" fmla="*/ 217170 w 1390650"/>
                  <a:gd name="connsiteY57" fmla="*/ 536257 h 991552"/>
                  <a:gd name="connsiteX58" fmla="*/ 217170 w 1390650"/>
                  <a:gd name="connsiteY58" fmla="*/ 542924 h 991552"/>
                  <a:gd name="connsiteX59" fmla="*/ 217170 w 1390650"/>
                  <a:gd name="connsiteY59" fmla="*/ 832484 h 991552"/>
                  <a:gd name="connsiteX60" fmla="*/ 217170 w 1390650"/>
                  <a:gd name="connsiteY60" fmla="*/ 839152 h 991552"/>
                  <a:gd name="connsiteX61" fmla="*/ 209550 w 1390650"/>
                  <a:gd name="connsiteY61" fmla="*/ 839152 h 991552"/>
                  <a:gd name="connsiteX62" fmla="*/ 27622 w 1390650"/>
                  <a:gd name="connsiteY62" fmla="*/ 839152 h 991552"/>
                  <a:gd name="connsiteX63" fmla="*/ 27622 w 1390650"/>
                  <a:gd name="connsiteY63" fmla="*/ 824864 h 991552"/>
                  <a:gd name="connsiteX64" fmla="*/ 202882 w 1390650"/>
                  <a:gd name="connsiteY64" fmla="*/ 824864 h 991552"/>
                  <a:gd name="connsiteX65" fmla="*/ 202882 w 1390650"/>
                  <a:gd name="connsiteY65" fmla="*/ 550544 h 991552"/>
                  <a:gd name="connsiteX66" fmla="*/ 0 w 1390650"/>
                  <a:gd name="connsiteY66" fmla="*/ 550544 h 991552"/>
                  <a:gd name="connsiteX67" fmla="*/ 574357 w 1390650"/>
                  <a:gd name="connsiteY67" fmla="*/ 529589 h 991552"/>
                  <a:gd name="connsiteX68" fmla="*/ 574357 w 1390650"/>
                  <a:gd name="connsiteY68" fmla="*/ 569594 h 991552"/>
                  <a:gd name="connsiteX69" fmla="*/ 815340 w 1390650"/>
                  <a:gd name="connsiteY69" fmla="*/ 569594 h 991552"/>
                  <a:gd name="connsiteX70" fmla="*/ 815340 w 1390650"/>
                  <a:gd name="connsiteY70" fmla="*/ 529589 h 991552"/>
                  <a:gd name="connsiteX71" fmla="*/ 922972 w 1390650"/>
                  <a:gd name="connsiteY71" fmla="*/ 521017 h 991552"/>
                  <a:gd name="connsiteX72" fmla="*/ 922972 w 1390650"/>
                  <a:gd name="connsiteY72" fmla="*/ 894397 h 991552"/>
                  <a:gd name="connsiteX73" fmla="*/ 988694 w 1390650"/>
                  <a:gd name="connsiteY73" fmla="*/ 969645 h 991552"/>
                  <a:gd name="connsiteX74" fmla="*/ 987742 w 1390650"/>
                  <a:gd name="connsiteY74" fmla="*/ 588645 h 991552"/>
                  <a:gd name="connsiteX75" fmla="*/ 962024 w 1390650"/>
                  <a:gd name="connsiteY75" fmla="*/ 584835 h 991552"/>
                  <a:gd name="connsiteX76" fmla="*/ 944879 w 1390650"/>
                  <a:gd name="connsiteY76" fmla="*/ 553402 h 991552"/>
                  <a:gd name="connsiteX77" fmla="*/ 922972 w 1390650"/>
                  <a:gd name="connsiteY77" fmla="*/ 521017 h 991552"/>
                  <a:gd name="connsiteX78" fmla="*/ 467677 w 1390650"/>
                  <a:gd name="connsiteY78" fmla="*/ 520065 h 991552"/>
                  <a:gd name="connsiteX79" fmla="*/ 429577 w 1390650"/>
                  <a:gd name="connsiteY79" fmla="*/ 582930 h 991552"/>
                  <a:gd name="connsiteX80" fmla="*/ 399097 w 1390650"/>
                  <a:gd name="connsiteY80" fmla="*/ 589597 h 991552"/>
                  <a:gd name="connsiteX81" fmla="*/ 399097 w 1390650"/>
                  <a:gd name="connsiteY81" fmla="*/ 965835 h 991552"/>
                  <a:gd name="connsiteX82" fmla="*/ 467677 w 1390650"/>
                  <a:gd name="connsiteY82" fmla="*/ 892492 h 991552"/>
                  <a:gd name="connsiteX83" fmla="*/ 556260 w 1390650"/>
                  <a:gd name="connsiteY83" fmla="*/ 515302 h 991552"/>
                  <a:gd name="connsiteX84" fmla="*/ 832485 w 1390650"/>
                  <a:gd name="connsiteY84" fmla="*/ 515302 h 991552"/>
                  <a:gd name="connsiteX85" fmla="*/ 832485 w 1390650"/>
                  <a:gd name="connsiteY85" fmla="*/ 583882 h 991552"/>
                  <a:gd name="connsiteX86" fmla="*/ 556260 w 1390650"/>
                  <a:gd name="connsiteY86" fmla="*/ 583882 h 991552"/>
                  <a:gd name="connsiteX87" fmla="*/ 530542 w 1390650"/>
                  <a:gd name="connsiteY87" fmla="*/ 495300 h 991552"/>
                  <a:gd name="connsiteX88" fmla="*/ 530542 w 1390650"/>
                  <a:gd name="connsiteY88" fmla="*/ 890587 h 991552"/>
                  <a:gd name="connsiteX89" fmla="*/ 563879 w 1390650"/>
                  <a:gd name="connsiteY89" fmla="*/ 890587 h 991552"/>
                  <a:gd name="connsiteX90" fmla="*/ 563879 w 1390650"/>
                  <a:gd name="connsiteY90" fmla="*/ 879157 h 991552"/>
                  <a:gd name="connsiteX91" fmla="*/ 563879 w 1390650"/>
                  <a:gd name="connsiteY91" fmla="*/ 858202 h 991552"/>
                  <a:gd name="connsiteX92" fmla="*/ 563879 w 1390650"/>
                  <a:gd name="connsiteY92" fmla="*/ 721042 h 991552"/>
                  <a:gd name="connsiteX93" fmla="*/ 695324 w 1390650"/>
                  <a:gd name="connsiteY93" fmla="*/ 605790 h 991552"/>
                  <a:gd name="connsiteX94" fmla="*/ 825817 w 1390650"/>
                  <a:gd name="connsiteY94" fmla="*/ 721042 h 991552"/>
                  <a:gd name="connsiteX95" fmla="*/ 825817 w 1390650"/>
                  <a:gd name="connsiteY95" fmla="*/ 858202 h 991552"/>
                  <a:gd name="connsiteX96" fmla="*/ 825817 w 1390650"/>
                  <a:gd name="connsiteY96" fmla="*/ 879157 h 991552"/>
                  <a:gd name="connsiteX97" fmla="*/ 825817 w 1390650"/>
                  <a:gd name="connsiteY97" fmla="*/ 890587 h 991552"/>
                  <a:gd name="connsiteX98" fmla="*/ 859154 w 1390650"/>
                  <a:gd name="connsiteY98" fmla="*/ 890587 h 991552"/>
                  <a:gd name="connsiteX99" fmla="*/ 859154 w 1390650"/>
                  <a:gd name="connsiteY99" fmla="*/ 495300 h 991552"/>
                  <a:gd name="connsiteX100" fmla="*/ 875347 w 1390650"/>
                  <a:gd name="connsiteY100" fmla="*/ 476250 h 991552"/>
                  <a:gd name="connsiteX101" fmla="*/ 872489 w 1390650"/>
                  <a:gd name="connsiteY101" fmla="*/ 892492 h 991552"/>
                  <a:gd name="connsiteX102" fmla="*/ 905827 w 1390650"/>
                  <a:gd name="connsiteY102" fmla="*/ 892492 h 991552"/>
                  <a:gd name="connsiteX103" fmla="*/ 905827 w 1390650"/>
                  <a:gd name="connsiteY103" fmla="*/ 501967 h 991552"/>
                  <a:gd name="connsiteX104" fmla="*/ 875347 w 1390650"/>
                  <a:gd name="connsiteY104" fmla="*/ 476250 h 991552"/>
                  <a:gd name="connsiteX105" fmla="*/ 514349 w 1390650"/>
                  <a:gd name="connsiteY105" fmla="*/ 476250 h 991552"/>
                  <a:gd name="connsiteX106" fmla="*/ 483869 w 1390650"/>
                  <a:gd name="connsiteY106" fmla="*/ 501967 h 991552"/>
                  <a:gd name="connsiteX107" fmla="*/ 483869 w 1390650"/>
                  <a:gd name="connsiteY107" fmla="*/ 892492 h 991552"/>
                  <a:gd name="connsiteX108" fmla="*/ 517207 w 1390650"/>
                  <a:gd name="connsiteY108" fmla="*/ 892492 h 991552"/>
                  <a:gd name="connsiteX109" fmla="*/ 514349 w 1390650"/>
                  <a:gd name="connsiteY109" fmla="*/ 476250 h 991552"/>
                  <a:gd name="connsiteX110" fmla="*/ 1026795 w 1390650"/>
                  <a:gd name="connsiteY110" fmla="*/ 442912 h 991552"/>
                  <a:gd name="connsiteX111" fmla="*/ 1097280 w 1390650"/>
                  <a:gd name="connsiteY111" fmla="*/ 442912 h 991552"/>
                  <a:gd name="connsiteX112" fmla="*/ 1097280 w 1390650"/>
                  <a:gd name="connsiteY112" fmla="*/ 510539 h 991552"/>
                  <a:gd name="connsiteX113" fmla="*/ 1026795 w 1390650"/>
                  <a:gd name="connsiteY113" fmla="*/ 510539 h 991552"/>
                  <a:gd name="connsiteX114" fmla="*/ 292417 w 1390650"/>
                  <a:gd name="connsiteY114" fmla="*/ 442912 h 991552"/>
                  <a:gd name="connsiteX115" fmla="*/ 362902 w 1390650"/>
                  <a:gd name="connsiteY115" fmla="*/ 442912 h 991552"/>
                  <a:gd name="connsiteX116" fmla="*/ 362902 w 1390650"/>
                  <a:gd name="connsiteY116" fmla="*/ 510539 h 991552"/>
                  <a:gd name="connsiteX117" fmla="*/ 292417 w 1390650"/>
                  <a:gd name="connsiteY117" fmla="*/ 510539 h 991552"/>
                  <a:gd name="connsiteX118" fmla="*/ 748664 w 1390650"/>
                  <a:gd name="connsiteY118" fmla="*/ 441960 h 991552"/>
                  <a:gd name="connsiteX119" fmla="*/ 732472 w 1390650"/>
                  <a:gd name="connsiteY119" fmla="*/ 458152 h 991552"/>
                  <a:gd name="connsiteX120" fmla="*/ 691514 w 1390650"/>
                  <a:gd name="connsiteY120" fmla="*/ 478155 h 991552"/>
                  <a:gd name="connsiteX121" fmla="*/ 651509 w 1390650"/>
                  <a:gd name="connsiteY121" fmla="*/ 450532 h 991552"/>
                  <a:gd name="connsiteX122" fmla="*/ 628649 w 1390650"/>
                  <a:gd name="connsiteY122" fmla="*/ 443865 h 991552"/>
                  <a:gd name="connsiteX123" fmla="*/ 624839 w 1390650"/>
                  <a:gd name="connsiteY123" fmla="*/ 450532 h 991552"/>
                  <a:gd name="connsiteX124" fmla="*/ 576262 w 1390650"/>
                  <a:gd name="connsiteY124" fmla="*/ 454342 h 991552"/>
                  <a:gd name="connsiteX125" fmla="*/ 567689 w 1390650"/>
                  <a:gd name="connsiteY125" fmla="*/ 463867 h 991552"/>
                  <a:gd name="connsiteX126" fmla="*/ 556259 w 1390650"/>
                  <a:gd name="connsiteY126" fmla="*/ 453390 h 991552"/>
                  <a:gd name="connsiteX127" fmla="*/ 530542 w 1390650"/>
                  <a:gd name="connsiteY127" fmla="*/ 466725 h 991552"/>
                  <a:gd name="connsiteX128" fmla="*/ 530542 w 1390650"/>
                  <a:gd name="connsiteY128" fmla="*/ 481965 h 991552"/>
                  <a:gd name="connsiteX129" fmla="*/ 857249 w 1390650"/>
                  <a:gd name="connsiteY129" fmla="*/ 481965 h 991552"/>
                  <a:gd name="connsiteX130" fmla="*/ 857249 w 1390650"/>
                  <a:gd name="connsiteY130" fmla="*/ 463867 h 991552"/>
                  <a:gd name="connsiteX131" fmla="*/ 837247 w 1390650"/>
                  <a:gd name="connsiteY131" fmla="*/ 453390 h 991552"/>
                  <a:gd name="connsiteX132" fmla="*/ 828674 w 1390650"/>
                  <a:gd name="connsiteY132" fmla="*/ 461962 h 991552"/>
                  <a:gd name="connsiteX133" fmla="*/ 812482 w 1390650"/>
                  <a:gd name="connsiteY133" fmla="*/ 457200 h 991552"/>
                  <a:gd name="connsiteX134" fmla="*/ 765809 w 1390650"/>
                  <a:gd name="connsiteY134" fmla="*/ 450532 h 991552"/>
                  <a:gd name="connsiteX135" fmla="*/ 748664 w 1390650"/>
                  <a:gd name="connsiteY135" fmla="*/ 441960 h 991552"/>
                  <a:gd name="connsiteX136" fmla="*/ 937260 w 1390650"/>
                  <a:gd name="connsiteY136" fmla="*/ 426720 h 991552"/>
                  <a:gd name="connsiteX137" fmla="*/ 963930 w 1390650"/>
                  <a:gd name="connsiteY137" fmla="*/ 453390 h 991552"/>
                  <a:gd name="connsiteX138" fmla="*/ 937260 w 1390650"/>
                  <a:gd name="connsiteY138" fmla="*/ 480060 h 991552"/>
                  <a:gd name="connsiteX139" fmla="*/ 910590 w 1390650"/>
                  <a:gd name="connsiteY139" fmla="*/ 453390 h 991552"/>
                  <a:gd name="connsiteX140" fmla="*/ 937260 w 1390650"/>
                  <a:gd name="connsiteY140" fmla="*/ 426720 h 991552"/>
                  <a:gd name="connsiteX141" fmla="*/ 451485 w 1390650"/>
                  <a:gd name="connsiteY141" fmla="*/ 425767 h 991552"/>
                  <a:gd name="connsiteX142" fmla="*/ 478155 w 1390650"/>
                  <a:gd name="connsiteY142" fmla="*/ 452437 h 991552"/>
                  <a:gd name="connsiteX143" fmla="*/ 451485 w 1390650"/>
                  <a:gd name="connsiteY143" fmla="*/ 479107 h 991552"/>
                  <a:gd name="connsiteX144" fmla="*/ 424815 w 1390650"/>
                  <a:gd name="connsiteY144" fmla="*/ 452437 h 991552"/>
                  <a:gd name="connsiteX145" fmla="*/ 451485 w 1390650"/>
                  <a:gd name="connsiteY145" fmla="*/ 425767 h 991552"/>
                  <a:gd name="connsiteX146" fmla="*/ 1005839 w 1390650"/>
                  <a:gd name="connsiteY146" fmla="*/ 393382 h 991552"/>
                  <a:gd name="connsiteX147" fmla="*/ 1005839 w 1390650"/>
                  <a:gd name="connsiteY147" fmla="*/ 981075 h 991552"/>
                  <a:gd name="connsiteX148" fmla="*/ 1120139 w 1390650"/>
                  <a:gd name="connsiteY148" fmla="*/ 981075 h 991552"/>
                  <a:gd name="connsiteX149" fmla="*/ 1120139 w 1390650"/>
                  <a:gd name="connsiteY149" fmla="*/ 393382 h 991552"/>
                  <a:gd name="connsiteX150" fmla="*/ 270509 w 1390650"/>
                  <a:gd name="connsiteY150" fmla="*/ 393382 h 991552"/>
                  <a:gd name="connsiteX151" fmla="*/ 270509 w 1390650"/>
                  <a:gd name="connsiteY151" fmla="*/ 981075 h 991552"/>
                  <a:gd name="connsiteX152" fmla="*/ 384809 w 1390650"/>
                  <a:gd name="connsiteY152" fmla="*/ 981075 h 991552"/>
                  <a:gd name="connsiteX153" fmla="*/ 384809 w 1390650"/>
                  <a:gd name="connsiteY153" fmla="*/ 393382 h 991552"/>
                  <a:gd name="connsiteX154" fmla="*/ 869632 w 1390650"/>
                  <a:gd name="connsiteY154" fmla="*/ 372427 h 991552"/>
                  <a:gd name="connsiteX155" fmla="*/ 896302 w 1390650"/>
                  <a:gd name="connsiteY155" fmla="*/ 399097 h 991552"/>
                  <a:gd name="connsiteX156" fmla="*/ 869632 w 1390650"/>
                  <a:gd name="connsiteY156" fmla="*/ 425767 h 991552"/>
                  <a:gd name="connsiteX157" fmla="*/ 842962 w 1390650"/>
                  <a:gd name="connsiteY157" fmla="*/ 399097 h 991552"/>
                  <a:gd name="connsiteX158" fmla="*/ 869632 w 1390650"/>
                  <a:gd name="connsiteY158" fmla="*/ 372427 h 991552"/>
                  <a:gd name="connsiteX159" fmla="*/ 519112 w 1390650"/>
                  <a:gd name="connsiteY159" fmla="*/ 370522 h 991552"/>
                  <a:gd name="connsiteX160" fmla="*/ 545782 w 1390650"/>
                  <a:gd name="connsiteY160" fmla="*/ 397192 h 991552"/>
                  <a:gd name="connsiteX161" fmla="*/ 519112 w 1390650"/>
                  <a:gd name="connsiteY161" fmla="*/ 423862 h 991552"/>
                  <a:gd name="connsiteX162" fmla="*/ 492442 w 1390650"/>
                  <a:gd name="connsiteY162" fmla="*/ 397192 h 991552"/>
                  <a:gd name="connsiteX163" fmla="*/ 519112 w 1390650"/>
                  <a:gd name="connsiteY163" fmla="*/ 370522 h 991552"/>
                  <a:gd name="connsiteX164" fmla="*/ 991552 w 1390650"/>
                  <a:gd name="connsiteY164" fmla="*/ 363855 h 991552"/>
                  <a:gd name="connsiteX165" fmla="*/ 1003934 w 1390650"/>
                  <a:gd name="connsiteY165" fmla="*/ 381952 h 991552"/>
                  <a:gd name="connsiteX166" fmla="*/ 1122997 w 1390650"/>
                  <a:gd name="connsiteY166" fmla="*/ 381952 h 991552"/>
                  <a:gd name="connsiteX167" fmla="*/ 1134427 w 1390650"/>
                  <a:gd name="connsiteY167" fmla="*/ 363855 h 991552"/>
                  <a:gd name="connsiteX168" fmla="*/ 254317 w 1390650"/>
                  <a:gd name="connsiteY168" fmla="*/ 363855 h 991552"/>
                  <a:gd name="connsiteX169" fmla="*/ 266699 w 1390650"/>
                  <a:gd name="connsiteY169" fmla="*/ 381952 h 991552"/>
                  <a:gd name="connsiteX170" fmla="*/ 385762 w 1390650"/>
                  <a:gd name="connsiteY170" fmla="*/ 381952 h 991552"/>
                  <a:gd name="connsiteX171" fmla="*/ 397192 w 1390650"/>
                  <a:gd name="connsiteY171" fmla="*/ 363855 h 991552"/>
                  <a:gd name="connsiteX172" fmla="*/ 787717 w 1390650"/>
                  <a:gd name="connsiteY172" fmla="*/ 340995 h 991552"/>
                  <a:gd name="connsiteX173" fmla="*/ 814387 w 1390650"/>
                  <a:gd name="connsiteY173" fmla="*/ 367665 h 991552"/>
                  <a:gd name="connsiteX174" fmla="*/ 787717 w 1390650"/>
                  <a:gd name="connsiteY174" fmla="*/ 394335 h 991552"/>
                  <a:gd name="connsiteX175" fmla="*/ 761047 w 1390650"/>
                  <a:gd name="connsiteY175" fmla="*/ 367665 h 991552"/>
                  <a:gd name="connsiteX176" fmla="*/ 787717 w 1390650"/>
                  <a:gd name="connsiteY176" fmla="*/ 340995 h 991552"/>
                  <a:gd name="connsiteX177" fmla="*/ 601027 w 1390650"/>
                  <a:gd name="connsiteY177" fmla="*/ 340042 h 991552"/>
                  <a:gd name="connsiteX178" fmla="*/ 627697 w 1390650"/>
                  <a:gd name="connsiteY178" fmla="*/ 366712 h 991552"/>
                  <a:gd name="connsiteX179" fmla="*/ 601027 w 1390650"/>
                  <a:gd name="connsiteY179" fmla="*/ 393382 h 991552"/>
                  <a:gd name="connsiteX180" fmla="*/ 574357 w 1390650"/>
                  <a:gd name="connsiteY180" fmla="*/ 366712 h 991552"/>
                  <a:gd name="connsiteX181" fmla="*/ 601027 w 1390650"/>
                  <a:gd name="connsiteY181" fmla="*/ 340042 h 991552"/>
                  <a:gd name="connsiteX182" fmla="*/ 1003934 w 1390650"/>
                  <a:gd name="connsiteY182" fmla="*/ 330517 h 991552"/>
                  <a:gd name="connsiteX183" fmla="*/ 991552 w 1390650"/>
                  <a:gd name="connsiteY183" fmla="*/ 348615 h 991552"/>
                  <a:gd name="connsiteX184" fmla="*/ 1134427 w 1390650"/>
                  <a:gd name="connsiteY184" fmla="*/ 348615 h 991552"/>
                  <a:gd name="connsiteX185" fmla="*/ 1122044 w 1390650"/>
                  <a:gd name="connsiteY185" fmla="*/ 330517 h 991552"/>
                  <a:gd name="connsiteX186" fmla="*/ 267652 w 1390650"/>
                  <a:gd name="connsiteY186" fmla="*/ 330517 h 991552"/>
                  <a:gd name="connsiteX187" fmla="*/ 255269 w 1390650"/>
                  <a:gd name="connsiteY187" fmla="*/ 348615 h 991552"/>
                  <a:gd name="connsiteX188" fmla="*/ 399097 w 1390650"/>
                  <a:gd name="connsiteY188" fmla="*/ 348615 h 991552"/>
                  <a:gd name="connsiteX189" fmla="*/ 386714 w 1390650"/>
                  <a:gd name="connsiteY189" fmla="*/ 330517 h 991552"/>
                  <a:gd name="connsiteX190" fmla="*/ 694372 w 1390650"/>
                  <a:gd name="connsiteY190" fmla="*/ 327660 h 991552"/>
                  <a:gd name="connsiteX191" fmla="*/ 721042 w 1390650"/>
                  <a:gd name="connsiteY191" fmla="*/ 354330 h 991552"/>
                  <a:gd name="connsiteX192" fmla="*/ 694372 w 1390650"/>
                  <a:gd name="connsiteY192" fmla="*/ 381000 h 991552"/>
                  <a:gd name="connsiteX193" fmla="*/ 667702 w 1390650"/>
                  <a:gd name="connsiteY193" fmla="*/ 354330 h 991552"/>
                  <a:gd name="connsiteX194" fmla="*/ 694372 w 1390650"/>
                  <a:gd name="connsiteY194" fmla="*/ 327660 h 991552"/>
                  <a:gd name="connsiteX195" fmla="*/ 698182 w 1390650"/>
                  <a:gd name="connsiteY195" fmla="*/ 305752 h 991552"/>
                  <a:gd name="connsiteX196" fmla="*/ 399097 w 1390650"/>
                  <a:gd name="connsiteY196" fmla="*/ 439102 h 991552"/>
                  <a:gd name="connsiteX197" fmla="*/ 399097 w 1390650"/>
                  <a:gd name="connsiteY197" fmla="*/ 577215 h 991552"/>
                  <a:gd name="connsiteX198" fmla="*/ 419099 w 1390650"/>
                  <a:gd name="connsiteY198" fmla="*/ 572452 h 991552"/>
                  <a:gd name="connsiteX199" fmla="*/ 686752 w 1390650"/>
                  <a:gd name="connsiteY199" fmla="*/ 412432 h 991552"/>
                  <a:gd name="connsiteX200" fmla="*/ 966787 w 1390650"/>
                  <a:gd name="connsiteY200" fmla="*/ 567690 h 991552"/>
                  <a:gd name="connsiteX201" fmla="*/ 990599 w 1390650"/>
                  <a:gd name="connsiteY201" fmla="*/ 577215 h 991552"/>
                  <a:gd name="connsiteX202" fmla="*/ 990599 w 1390650"/>
                  <a:gd name="connsiteY202" fmla="*/ 443865 h 991552"/>
                  <a:gd name="connsiteX203" fmla="*/ 988694 w 1390650"/>
                  <a:gd name="connsiteY203" fmla="*/ 444817 h 991552"/>
                  <a:gd name="connsiteX204" fmla="*/ 698182 w 1390650"/>
                  <a:gd name="connsiteY204" fmla="*/ 305752 h 991552"/>
                  <a:gd name="connsiteX205" fmla="*/ 1062990 w 1390650"/>
                  <a:gd name="connsiteY205" fmla="*/ 263842 h 991552"/>
                  <a:gd name="connsiteX206" fmla="*/ 1044892 w 1390650"/>
                  <a:gd name="connsiteY206" fmla="*/ 278130 h 991552"/>
                  <a:gd name="connsiteX207" fmla="*/ 1062990 w 1390650"/>
                  <a:gd name="connsiteY207" fmla="*/ 292417 h 991552"/>
                  <a:gd name="connsiteX208" fmla="*/ 1081087 w 1390650"/>
                  <a:gd name="connsiteY208" fmla="*/ 278130 h 991552"/>
                  <a:gd name="connsiteX209" fmla="*/ 1062990 w 1390650"/>
                  <a:gd name="connsiteY209" fmla="*/ 263842 h 991552"/>
                  <a:gd name="connsiteX210" fmla="*/ 327659 w 1390650"/>
                  <a:gd name="connsiteY210" fmla="*/ 263842 h 991552"/>
                  <a:gd name="connsiteX211" fmla="*/ 309562 w 1390650"/>
                  <a:gd name="connsiteY211" fmla="*/ 278130 h 991552"/>
                  <a:gd name="connsiteX212" fmla="*/ 327659 w 1390650"/>
                  <a:gd name="connsiteY212" fmla="*/ 292417 h 991552"/>
                  <a:gd name="connsiteX213" fmla="*/ 345757 w 1390650"/>
                  <a:gd name="connsiteY213" fmla="*/ 278130 h 991552"/>
                  <a:gd name="connsiteX214" fmla="*/ 327659 w 1390650"/>
                  <a:gd name="connsiteY214" fmla="*/ 263842 h 991552"/>
                  <a:gd name="connsiteX215" fmla="*/ 1062990 w 1390650"/>
                  <a:gd name="connsiteY215" fmla="*/ 249555 h 991552"/>
                  <a:gd name="connsiteX216" fmla="*/ 1097280 w 1390650"/>
                  <a:gd name="connsiteY216" fmla="*/ 278130 h 991552"/>
                  <a:gd name="connsiteX217" fmla="*/ 1062990 w 1390650"/>
                  <a:gd name="connsiteY217" fmla="*/ 306705 h 991552"/>
                  <a:gd name="connsiteX218" fmla="*/ 1028700 w 1390650"/>
                  <a:gd name="connsiteY218" fmla="*/ 278130 h 991552"/>
                  <a:gd name="connsiteX219" fmla="*/ 1062990 w 1390650"/>
                  <a:gd name="connsiteY219" fmla="*/ 249555 h 991552"/>
                  <a:gd name="connsiteX220" fmla="*/ 327659 w 1390650"/>
                  <a:gd name="connsiteY220" fmla="*/ 249555 h 991552"/>
                  <a:gd name="connsiteX221" fmla="*/ 361949 w 1390650"/>
                  <a:gd name="connsiteY221" fmla="*/ 278130 h 991552"/>
                  <a:gd name="connsiteX222" fmla="*/ 327659 w 1390650"/>
                  <a:gd name="connsiteY222" fmla="*/ 306705 h 991552"/>
                  <a:gd name="connsiteX223" fmla="*/ 293369 w 1390650"/>
                  <a:gd name="connsiteY223" fmla="*/ 278130 h 991552"/>
                  <a:gd name="connsiteX224" fmla="*/ 327659 w 1390650"/>
                  <a:gd name="connsiteY224" fmla="*/ 249555 h 991552"/>
                  <a:gd name="connsiteX225" fmla="*/ 1003934 w 1390650"/>
                  <a:gd name="connsiteY225" fmla="*/ 240030 h 991552"/>
                  <a:gd name="connsiteX226" fmla="*/ 1003934 w 1390650"/>
                  <a:gd name="connsiteY226" fmla="*/ 314325 h 991552"/>
                  <a:gd name="connsiteX227" fmla="*/ 1122044 w 1390650"/>
                  <a:gd name="connsiteY227" fmla="*/ 314325 h 991552"/>
                  <a:gd name="connsiteX228" fmla="*/ 1122044 w 1390650"/>
                  <a:gd name="connsiteY228" fmla="*/ 240030 h 991552"/>
                  <a:gd name="connsiteX229" fmla="*/ 267652 w 1390650"/>
                  <a:gd name="connsiteY229" fmla="*/ 240030 h 991552"/>
                  <a:gd name="connsiteX230" fmla="*/ 267652 w 1390650"/>
                  <a:gd name="connsiteY230" fmla="*/ 314325 h 991552"/>
                  <a:gd name="connsiteX231" fmla="*/ 386714 w 1390650"/>
                  <a:gd name="connsiteY231" fmla="*/ 314325 h 991552"/>
                  <a:gd name="connsiteX232" fmla="*/ 386714 w 1390650"/>
                  <a:gd name="connsiteY232" fmla="*/ 240030 h 991552"/>
                  <a:gd name="connsiteX233" fmla="*/ 995362 w 1390650"/>
                  <a:gd name="connsiteY233" fmla="*/ 211455 h 991552"/>
                  <a:gd name="connsiteX234" fmla="*/ 1002982 w 1390650"/>
                  <a:gd name="connsiteY234" fmla="*/ 229552 h 991552"/>
                  <a:gd name="connsiteX235" fmla="*/ 1122044 w 1390650"/>
                  <a:gd name="connsiteY235" fmla="*/ 229552 h 991552"/>
                  <a:gd name="connsiteX236" fmla="*/ 1129664 w 1390650"/>
                  <a:gd name="connsiteY236" fmla="*/ 211455 h 991552"/>
                  <a:gd name="connsiteX237" fmla="*/ 260032 w 1390650"/>
                  <a:gd name="connsiteY237" fmla="*/ 211455 h 991552"/>
                  <a:gd name="connsiteX238" fmla="*/ 267652 w 1390650"/>
                  <a:gd name="connsiteY238" fmla="*/ 229552 h 991552"/>
                  <a:gd name="connsiteX239" fmla="*/ 387667 w 1390650"/>
                  <a:gd name="connsiteY239" fmla="*/ 229552 h 991552"/>
                  <a:gd name="connsiteX240" fmla="*/ 395287 w 1390650"/>
                  <a:gd name="connsiteY240" fmla="*/ 211455 h 991552"/>
                  <a:gd name="connsiteX241" fmla="*/ 1064894 w 1390650"/>
                  <a:gd name="connsiteY241" fmla="*/ 146685 h 991552"/>
                  <a:gd name="connsiteX242" fmla="*/ 1002029 w 1390650"/>
                  <a:gd name="connsiteY242" fmla="*/ 197167 h 991552"/>
                  <a:gd name="connsiteX243" fmla="*/ 1122997 w 1390650"/>
                  <a:gd name="connsiteY243" fmla="*/ 197167 h 991552"/>
                  <a:gd name="connsiteX244" fmla="*/ 325754 w 1390650"/>
                  <a:gd name="connsiteY244" fmla="*/ 146685 h 991552"/>
                  <a:gd name="connsiteX245" fmla="*/ 266699 w 1390650"/>
                  <a:gd name="connsiteY245" fmla="*/ 197167 h 991552"/>
                  <a:gd name="connsiteX246" fmla="*/ 388619 w 1390650"/>
                  <a:gd name="connsiteY246" fmla="*/ 197167 h 991552"/>
                  <a:gd name="connsiteX247" fmla="*/ 687704 w 1390650"/>
                  <a:gd name="connsiteY247" fmla="*/ 0 h 991552"/>
                  <a:gd name="connsiteX248" fmla="*/ 701992 w 1390650"/>
                  <a:gd name="connsiteY248" fmla="*/ 0 h 991552"/>
                  <a:gd name="connsiteX249" fmla="*/ 702944 w 1390650"/>
                  <a:gd name="connsiteY249" fmla="*/ 104775 h 991552"/>
                  <a:gd name="connsiteX250" fmla="*/ 719137 w 1390650"/>
                  <a:gd name="connsiteY250" fmla="*/ 132397 h 991552"/>
                  <a:gd name="connsiteX251" fmla="*/ 737234 w 1390650"/>
                  <a:gd name="connsiteY251" fmla="*/ 144780 h 991552"/>
                  <a:gd name="connsiteX252" fmla="*/ 732472 w 1390650"/>
                  <a:gd name="connsiteY252" fmla="*/ 162877 h 991552"/>
                  <a:gd name="connsiteX253" fmla="*/ 784859 w 1390650"/>
                  <a:gd name="connsiteY253" fmla="*/ 196215 h 991552"/>
                  <a:gd name="connsiteX254" fmla="*/ 755332 w 1390650"/>
                  <a:gd name="connsiteY254" fmla="*/ 231457 h 991552"/>
                  <a:gd name="connsiteX255" fmla="*/ 786764 w 1390650"/>
                  <a:gd name="connsiteY255" fmla="*/ 273367 h 991552"/>
                  <a:gd name="connsiteX256" fmla="*/ 840104 w 1390650"/>
                  <a:gd name="connsiteY256" fmla="*/ 261937 h 991552"/>
                  <a:gd name="connsiteX257" fmla="*/ 872489 w 1390650"/>
                  <a:gd name="connsiteY257" fmla="*/ 293370 h 991552"/>
                  <a:gd name="connsiteX258" fmla="*/ 902017 w 1390650"/>
                  <a:gd name="connsiteY258" fmla="*/ 284797 h 991552"/>
                  <a:gd name="connsiteX259" fmla="*/ 899159 w 1390650"/>
                  <a:gd name="connsiteY259" fmla="*/ 257175 h 991552"/>
                  <a:gd name="connsiteX260" fmla="*/ 955357 w 1390650"/>
                  <a:gd name="connsiteY260" fmla="*/ 263842 h 991552"/>
                  <a:gd name="connsiteX261" fmla="*/ 925829 w 1390650"/>
                  <a:gd name="connsiteY261" fmla="*/ 294322 h 991552"/>
                  <a:gd name="connsiteX262" fmla="*/ 935354 w 1390650"/>
                  <a:gd name="connsiteY262" fmla="*/ 320992 h 991552"/>
                  <a:gd name="connsiteX263" fmla="*/ 962977 w 1390650"/>
                  <a:gd name="connsiteY263" fmla="*/ 324802 h 991552"/>
                  <a:gd name="connsiteX264" fmla="*/ 974407 w 1390650"/>
                  <a:gd name="connsiteY264" fmla="*/ 345757 h 991552"/>
                  <a:gd name="connsiteX265" fmla="*/ 988694 w 1390650"/>
                  <a:gd name="connsiteY265" fmla="*/ 319087 h 991552"/>
                  <a:gd name="connsiteX266" fmla="*/ 988694 w 1390650"/>
                  <a:gd name="connsiteY266" fmla="*/ 232410 h 991552"/>
                  <a:gd name="connsiteX267" fmla="*/ 978217 w 1390650"/>
                  <a:gd name="connsiteY267" fmla="*/ 210502 h 991552"/>
                  <a:gd name="connsiteX268" fmla="*/ 967739 w 1390650"/>
                  <a:gd name="connsiteY268" fmla="*/ 210502 h 991552"/>
                  <a:gd name="connsiteX269" fmla="*/ 967739 w 1390650"/>
                  <a:gd name="connsiteY269" fmla="*/ 197167 h 991552"/>
                  <a:gd name="connsiteX270" fmla="*/ 981074 w 1390650"/>
                  <a:gd name="connsiteY270" fmla="*/ 197167 h 991552"/>
                  <a:gd name="connsiteX271" fmla="*/ 1046797 w 1390650"/>
                  <a:gd name="connsiteY271" fmla="*/ 141922 h 991552"/>
                  <a:gd name="connsiteX272" fmla="*/ 1047749 w 1390650"/>
                  <a:gd name="connsiteY272" fmla="*/ 123825 h 991552"/>
                  <a:gd name="connsiteX273" fmla="*/ 1055369 w 1390650"/>
                  <a:gd name="connsiteY273" fmla="*/ 98107 h 991552"/>
                  <a:gd name="connsiteX274" fmla="*/ 1066799 w 1390650"/>
                  <a:gd name="connsiteY274" fmla="*/ 46672 h 991552"/>
                  <a:gd name="connsiteX275" fmla="*/ 1078229 w 1390650"/>
                  <a:gd name="connsiteY275" fmla="*/ 98107 h 991552"/>
                  <a:gd name="connsiteX276" fmla="*/ 1083944 w 1390650"/>
                  <a:gd name="connsiteY276" fmla="*/ 124777 h 991552"/>
                  <a:gd name="connsiteX277" fmla="*/ 1083944 w 1390650"/>
                  <a:gd name="connsiteY277" fmla="*/ 143827 h 991552"/>
                  <a:gd name="connsiteX278" fmla="*/ 1145857 w 1390650"/>
                  <a:gd name="connsiteY278" fmla="*/ 197167 h 991552"/>
                  <a:gd name="connsiteX279" fmla="*/ 1159192 w 1390650"/>
                  <a:gd name="connsiteY279" fmla="*/ 197167 h 991552"/>
                  <a:gd name="connsiteX280" fmla="*/ 1159192 w 1390650"/>
                  <a:gd name="connsiteY280" fmla="*/ 210502 h 991552"/>
                  <a:gd name="connsiteX281" fmla="*/ 1148714 w 1390650"/>
                  <a:gd name="connsiteY281" fmla="*/ 210502 h 991552"/>
                  <a:gd name="connsiteX282" fmla="*/ 1138237 w 1390650"/>
                  <a:gd name="connsiteY282" fmla="*/ 232410 h 991552"/>
                  <a:gd name="connsiteX283" fmla="*/ 1138237 w 1390650"/>
                  <a:gd name="connsiteY283" fmla="*/ 320040 h 991552"/>
                  <a:gd name="connsiteX284" fmla="*/ 1159192 w 1390650"/>
                  <a:gd name="connsiteY284" fmla="*/ 357187 h 991552"/>
                  <a:gd name="connsiteX285" fmla="*/ 1135379 w 1390650"/>
                  <a:gd name="connsiteY285" fmla="*/ 391477 h 991552"/>
                  <a:gd name="connsiteX286" fmla="*/ 1135379 w 1390650"/>
                  <a:gd name="connsiteY286" fmla="*/ 401002 h 991552"/>
                  <a:gd name="connsiteX287" fmla="*/ 1364932 w 1390650"/>
                  <a:gd name="connsiteY287" fmla="*/ 401002 h 991552"/>
                  <a:gd name="connsiteX288" fmla="*/ 1364932 w 1390650"/>
                  <a:gd name="connsiteY288" fmla="*/ 415290 h 991552"/>
                  <a:gd name="connsiteX289" fmla="*/ 1134427 w 1390650"/>
                  <a:gd name="connsiteY289" fmla="*/ 415290 h 991552"/>
                  <a:gd name="connsiteX290" fmla="*/ 1134427 w 1390650"/>
                  <a:gd name="connsiteY290" fmla="*/ 461962 h 991552"/>
                  <a:gd name="connsiteX291" fmla="*/ 1381124 w 1390650"/>
                  <a:gd name="connsiteY291" fmla="*/ 461962 h 991552"/>
                  <a:gd name="connsiteX292" fmla="*/ 1381124 w 1390650"/>
                  <a:gd name="connsiteY292" fmla="*/ 475297 h 991552"/>
                  <a:gd name="connsiteX293" fmla="*/ 1134427 w 1390650"/>
                  <a:gd name="connsiteY293" fmla="*/ 475297 h 991552"/>
                  <a:gd name="connsiteX294" fmla="*/ 1134427 w 1390650"/>
                  <a:gd name="connsiteY294" fmla="*/ 489585 h 991552"/>
                  <a:gd name="connsiteX295" fmla="*/ 1383982 w 1390650"/>
                  <a:gd name="connsiteY295" fmla="*/ 489585 h 991552"/>
                  <a:gd name="connsiteX296" fmla="*/ 1383982 w 1390650"/>
                  <a:gd name="connsiteY296" fmla="*/ 501967 h 991552"/>
                  <a:gd name="connsiteX297" fmla="*/ 1135379 w 1390650"/>
                  <a:gd name="connsiteY297" fmla="*/ 501967 h 991552"/>
                  <a:gd name="connsiteX298" fmla="*/ 1135379 w 1390650"/>
                  <a:gd name="connsiteY298" fmla="*/ 873442 h 991552"/>
                  <a:gd name="connsiteX299" fmla="*/ 1362074 w 1390650"/>
                  <a:gd name="connsiteY299" fmla="*/ 873442 h 991552"/>
                  <a:gd name="connsiteX300" fmla="*/ 1362074 w 1390650"/>
                  <a:gd name="connsiteY300" fmla="*/ 885825 h 991552"/>
                  <a:gd name="connsiteX301" fmla="*/ 1135379 w 1390650"/>
                  <a:gd name="connsiteY301" fmla="*/ 885825 h 991552"/>
                  <a:gd name="connsiteX302" fmla="*/ 1135379 w 1390650"/>
                  <a:gd name="connsiteY302" fmla="*/ 979170 h 991552"/>
                  <a:gd name="connsiteX303" fmla="*/ 1354454 w 1390650"/>
                  <a:gd name="connsiteY303" fmla="*/ 979170 h 991552"/>
                  <a:gd name="connsiteX304" fmla="*/ 1354454 w 1390650"/>
                  <a:gd name="connsiteY304" fmla="*/ 991552 h 991552"/>
                  <a:gd name="connsiteX305" fmla="*/ 1135379 w 1390650"/>
                  <a:gd name="connsiteY305" fmla="*/ 991552 h 991552"/>
                  <a:gd name="connsiteX306" fmla="*/ 991552 w 1390650"/>
                  <a:gd name="connsiteY306" fmla="*/ 991552 h 991552"/>
                  <a:gd name="connsiteX307" fmla="*/ 991552 w 1390650"/>
                  <a:gd name="connsiteY307" fmla="*/ 984885 h 991552"/>
                  <a:gd name="connsiteX308" fmla="*/ 915352 w 1390650"/>
                  <a:gd name="connsiteY308" fmla="*/ 902970 h 991552"/>
                  <a:gd name="connsiteX309" fmla="*/ 473392 w 1390650"/>
                  <a:gd name="connsiteY309" fmla="*/ 902970 h 991552"/>
                  <a:gd name="connsiteX310" fmla="*/ 399097 w 1390650"/>
                  <a:gd name="connsiteY310" fmla="*/ 984885 h 991552"/>
                  <a:gd name="connsiteX311" fmla="*/ 399097 w 1390650"/>
                  <a:gd name="connsiteY311" fmla="*/ 991552 h 991552"/>
                  <a:gd name="connsiteX312" fmla="*/ 255269 w 1390650"/>
                  <a:gd name="connsiteY312" fmla="*/ 991552 h 991552"/>
                  <a:gd name="connsiteX313" fmla="*/ 36194 w 1390650"/>
                  <a:gd name="connsiteY313" fmla="*/ 991552 h 991552"/>
                  <a:gd name="connsiteX314" fmla="*/ 36194 w 1390650"/>
                  <a:gd name="connsiteY314" fmla="*/ 979170 h 991552"/>
                  <a:gd name="connsiteX315" fmla="*/ 255269 w 1390650"/>
                  <a:gd name="connsiteY315" fmla="*/ 979170 h 991552"/>
                  <a:gd name="connsiteX316" fmla="*/ 255269 w 1390650"/>
                  <a:gd name="connsiteY316" fmla="*/ 885825 h 991552"/>
                  <a:gd name="connsiteX317" fmla="*/ 28574 w 1390650"/>
                  <a:gd name="connsiteY317" fmla="*/ 885825 h 991552"/>
                  <a:gd name="connsiteX318" fmla="*/ 28574 w 1390650"/>
                  <a:gd name="connsiteY318" fmla="*/ 873442 h 991552"/>
                  <a:gd name="connsiteX319" fmla="*/ 256222 w 1390650"/>
                  <a:gd name="connsiteY319" fmla="*/ 873442 h 991552"/>
                  <a:gd name="connsiteX320" fmla="*/ 256222 w 1390650"/>
                  <a:gd name="connsiteY320" fmla="*/ 501015 h 991552"/>
                  <a:gd name="connsiteX321" fmla="*/ 6667 w 1390650"/>
                  <a:gd name="connsiteY321" fmla="*/ 501015 h 991552"/>
                  <a:gd name="connsiteX322" fmla="*/ 6667 w 1390650"/>
                  <a:gd name="connsiteY322" fmla="*/ 488632 h 991552"/>
                  <a:gd name="connsiteX323" fmla="*/ 255269 w 1390650"/>
                  <a:gd name="connsiteY323" fmla="*/ 488632 h 991552"/>
                  <a:gd name="connsiteX324" fmla="*/ 255269 w 1390650"/>
                  <a:gd name="connsiteY324" fmla="*/ 474345 h 991552"/>
                  <a:gd name="connsiteX325" fmla="*/ 8572 w 1390650"/>
                  <a:gd name="connsiteY325" fmla="*/ 474345 h 991552"/>
                  <a:gd name="connsiteX326" fmla="*/ 8572 w 1390650"/>
                  <a:gd name="connsiteY326" fmla="*/ 461962 h 991552"/>
                  <a:gd name="connsiteX327" fmla="*/ 255269 w 1390650"/>
                  <a:gd name="connsiteY327" fmla="*/ 461962 h 991552"/>
                  <a:gd name="connsiteX328" fmla="*/ 255269 w 1390650"/>
                  <a:gd name="connsiteY328" fmla="*/ 414337 h 991552"/>
                  <a:gd name="connsiteX329" fmla="*/ 25717 w 1390650"/>
                  <a:gd name="connsiteY329" fmla="*/ 414337 h 991552"/>
                  <a:gd name="connsiteX330" fmla="*/ 25717 w 1390650"/>
                  <a:gd name="connsiteY330" fmla="*/ 400050 h 991552"/>
                  <a:gd name="connsiteX331" fmla="*/ 255269 w 1390650"/>
                  <a:gd name="connsiteY331" fmla="*/ 400050 h 991552"/>
                  <a:gd name="connsiteX332" fmla="*/ 255269 w 1390650"/>
                  <a:gd name="connsiteY332" fmla="*/ 390525 h 991552"/>
                  <a:gd name="connsiteX333" fmla="*/ 231457 w 1390650"/>
                  <a:gd name="connsiteY333" fmla="*/ 356235 h 991552"/>
                  <a:gd name="connsiteX334" fmla="*/ 252412 w 1390650"/>
                  <a:gd name="connsiteY334" fmla="*/ 319087 h 991552"/>
                  <a:gd name="connsiteX335" fmla="*/ 252412 w 1390650"/>
                  <a:gd name="connsiteY335" fmla="*/ 231457 h 991552"/>
                  <a:gd name="connsiteX336" fmla="*/ 241934 w 1390650"/>
                  <a:gd name="connsiteY336" fmla="*/ 209550 h 991552"/>
                  <a:gd name="connsiteX337" fmla="*/ 231457 w 1390650"/>
                  <a:gd name="connsiteY337" fmla="*/ 209550 h 991552"/>
                  <a:gd name="connsiteX338" fmla="*/ 231457 w 1390650"/>
                  <a:gd name="connsiteY338" fmla="*/ 196215 h 991552"/>
                  <a:gd name="connsiteX339" fmla="*/ 244792 w 1390650"/>
                  <a:gd name="connsiteY339" fmla="*/ 196215 h 991552"/>
                  <a:gd name="connsiteX340" fmla="*/ 306704 w 1390650"/>
                  <a:gd name="connsiteY340" fmla="*/ 142875 h 991552"/>
                  <a:gd name="connsiteX341" fmla="*/ 306704 w 1390650"/>
                  <a:gd name="connsiteY341" fmla="*/ 123825 h 991552"/>
                  <a:gd name="connsiteX342" fmla="*/ 312419 w 1390650"/>
                  <a:gd name="connsiteY342" fmla="*/ 97155 h 991552"/>
                  <a:gd name="connsiteX343" fmla="*/ 323849 w 1390650"/>
                  <a:gd name="connsiteY343" fmla="*/ 45720 h 991552"/>
                  <a:gd name="connsiteX344" fmla="*/ 335279 w 1390650"/>
                  <a:gd name="connsiteY344" fmla="*/ 97155 h 991552"/>
                  <a:gd name="connsiteX345" fmla="*/ 342899 w 1390650"/>
                  <a:gd name="connsiteY345" fmla="*/ 122872 h 991552"/>
                  <a:gd name="connsiteX346" fmla="*/ 343852 w 1390650"/>
                  <a:gd name="connsiteY346" fmla="*/ 140970 h 991552"/>
                  <a:gd name="connsiteX347" fmla="*/ 409574 w 1390650"/>
                  <a:gd name="connsiteY347" fmla="*/ 196215 h 991552"/>
                  <a:gd name="connsiteX348" fmla="*/ 422909 w 1390650"/>
                  <a:gd name="connsiteY348" fmla="*/ 196215 h 991552"/>
                  <a:gd name="connsiteX349" fmla="*/ 422909 w 1390650"/>
                  <a:gd name="connsiteY349" fmla="*/ 209550 h 991552"/>
                  <a:gd name="connsiteX350" fmla="*/ 412432 w 1390650"/>
                  <a:gd name="connsiteY350" fmla="*/ 209550 h 991552"/>
                  <a:gd name="connsiteX351" fmla="*/ 401954 w 1390650"/>
                  <a:gd name="connsiteY351" fmla="*/ 231457 h 991552"/>
                  <a:gd name="connsiteX352" fmla="*/ 401954 w 1390650"/>
                  <a:gd name="connsiteY352" fmla="*/ 319087 h 991552"/>
                  <a:gd name="connsiteX353" fmla="*/ 415289 w 1390650"/>
                  <a:gd name="connsiteY353" fmla="*/ 344805 h 991552"/>
                  <a:gd name="connsiteX354" fmla="*/ 426719 w 1390650"/>
                  <a:gd name="connsiteY354" fmla="*/ 323850 h 991552"/>
                  <a:gd name="connsiteX355" fmla="*/ 454342 w 1390650"/>
                  <a:gd name="connsiteY355" fmla="*/ 320040 h 991552"/>
                  <a:gd name="connsiteX356" fmla="*/ 463867 w 1390650"/>
                  <a:gd name="connsiteY356" fmla="*/ 293370 h 991552"/>
                  <a:gd name="connsiteX357" fmla="*/ 434339 w 1390650"/>
                  <a:gd name="connsiteY357" fmla="*/ 262890 h 991552"/>
                  <a:gd name="connsiteX358" fmla="*/ 490537 w 1390650"/>
                  <a:gd name="connsiteY358" fmla="*/ 256222 h 991552"/>
                  <a:gd name="connsiteX359" fmla="*/ 487679 w 1390650"/>
                  <a:gd name="connsiteY359" fmla="*/ 283845 h 991552"/>
                  <a:gd name="connsiteX360" fmla="*/ 517207 w 1390650"/>
                  <a:gd name="connsiteY360" fmla="*/ 292417 h 991552"/>
                  <a:gd name="connsiteX361" fmla="*/ 549592 w 1390650"/>
                  <a:gd name="connsiteY361" fmla="*/ 260985 h 991552"/>
                  <a:gd name="connsiteX362" fmla="*/ 602932 w 1390650"/>
                  <a:gd name="connsiteY362" fmla="*/ 272415 h 991552"/>
                  <a:gd name="connsiteX363" fmla="*/ 634364 w 1390650"/>
                  <a:gd name="connsiteY363" fmla="*/ 230505 h 991552"/>
                  <a:gd name="connsiteX364" fmla="*/ 603884 w 1390650"/>
                  <a:gd name="connsiteY364" fmla="*/ 194310 h 991552"/>
                  <a:gd name="connsiteX365" fmla="*/ 657224 w 1390650"/>
                  <a:gd name="connsiteY365" fmla="*/ 162877 h 991552"/>
                  <a:gd name="connsiteX366" fmla="*/ 652462 w 1390650"/>
                  <a:gd name="connsiteY366" fmla="*/ 144780 h 991552"/>
                  <a:gd name="connsiteX367" fmla="*/ 670559 w 1390650"/>
                  <a:gd name="connsiteY367" fmla="*/ 132397 h 991552"/>
                  <a:gd name="connsiteX368" fmla="*/ 686752 w 1390650"/>
                  <a:gd name="connsiteY368" fmla="*/ 104775 h 991552"/>
                  <a:gd name="connsiteX369" fmla="*/ 687704 w 1390650"/>
                  <a:gd name="connsiteY369" fmla="*/ 0 h 9915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Lst>
                <a:rect l="l" t="t" r="r" b="b"/>
                <a:pathLst>
                  <a:path w="1390650" h="991552">
                    <a:moveTo>
                      <a:pt x="580072" y="879157"/>
                    </a:moveTo>
                    <a:lnTo>
                      <a:pt x="580072" y="890587"/>
                    </a:lnTo>
                    <a:lnTo>
                      <a:pt x="809624" y="890587"/>
                    </a:lnTo>
                    <a:lnTo>
                      <a:pt x="809624" y="879157"/>
                    </a:lnTo>
                    <a:close/>
                    <a:moveTo>
                      <a:pt x="637222" y="826770"/>
                    </a:moveTo>
                    <a:lnTo>
                      <a:pt x="593407" y="866775"/>
                    </a:lnTo>
                    <a:lnTo>
                      <a:pt x="798194" y="866775"/>
                    </a:lnTo>
                    <a:lnTo>
                      <a:pt x="753427" y="826770"/>
                    </a:lnTo>
                    <a:close/>
                    <a:moveTo>
                      <a:pt x="1026795" y="774382"/>
                    </a:moveTo>
                    <a:lnTo>
                      <a:pt x="1097280" y="774382"/>
                    </a:lnTo>
                    <a:lnTo>
                      <a:pt x="1097280" y="842009"/>
                    </a:lnTo>
                    <a:lnTo>
                      <a:pt x="1026795" y="842009"/>
                    </a:lnTo>
                    <a:close/>
                    <a:moveTo>
                      <a:pt x="292417" y="774382"/>
                    </a:moveTo>
                    <a:lnTo>
                      <a:pt x="362902" y="774382"/>
                    </a:lnTo>
                    <a:lnTo>
                      <a:pt x="362902" y="842009"/>
                    </a:lnTo>
                    <a:lnTo>
                      <a:pt x="292417" y="842009"/>
                    </a:lnTo>
                    <a:close/>
                    <a:moveTo>
                      <a:pt x="636269" y="677227"/>
                    </a:moveTo>
                    <a:lnTo>
                      <a:pt x="636269" y="815340"/>
                    </a:lnTo>
                    <a:lnTo>
                      <a:pt x="755332" y="815340"/>
                    </a:lnTo>
                    <a:lnTo>
                      <a:pt x="755332" y="677227"/>
                    </a:lnTo>
                    <a:close/>
                    <a:moveTo>
                      <a:pt x="694372" y="618172"/>
                    </a:moveTo>
                    <a:cubicBezTo>
                      <a:pt x="655319" y="618172"/>
                      <a:pt x="584834" y="641985"/>
                      <a:pt x="580072" y="712470"/>
                    </a:cubicBezTo>
                    <a:cubicBezTo>
                      <a:pt x="580072" y="762000"/>
                      <a:pt x="580072" y="811530"/>
                      <a:pt x="580072" y="861060"/>
                    </a:cubicBezTo>
                    <a:lnTo>
                      <a:pt x="623887" y="822007"/>
                    </a:lnTo>
                    <a:lnTo>
                      <a:pt x="623887" y="665797"/>
                    </a:lnTo>
                    <a:lnTo>
                      <a:pt x="767714" y="665797"/>
                    </a:lnTo>
                    <a:lnTo>
                      <a:pt x="767714" y="822960"/>
                    </a:lnTo>
                    <a:lnTo>
                      <a:pt x="809624" y="861060"/>
                    </a:lnTo>
                    <a:lnTo>
                      <a:pt x="809624" y="858202"/>
                    </a:lnTo>
                    <a:lnTo>
                      <a:pt x="809624" y="712470"/>
                    </a:lnTo>
                    <a:cubicBezTo>
                      <a:pt x="805814" y="642937"/>
                      <a:pt x="732472" y="618172"/>
                      <a:pt x="694372" y="618172"/>
                    </a:cubicBezTo>
                    <a:close/>
                    <a:moveTo>
                      <a:pt x="1062989" y="551497"/>
                    </a:moveTo>
                    <a:lnTo>
                      <a:pt x="1102042" y="571499"/>
                    </a:lnTo>
                    <a:lnTo>
                      <a:pt x="1102042" y="707707"/>
                    </a:lnTo>
                    <a:lnTo>
                      <a:pt x="1062037" y="726757"/>
                    </a:lnTo>
                    <a:lnTo>
                      <a:pt x="1023937" y="707707"/>
                    </a:lnTo>
                    <a:lnTo>
                      <a:pt x="1023937" y="571499"/>
                    </a:lnTo>
                    <a:close/>
                    <a:moveTo>
                      <a:pt x="326707" y="551497"/>
                    </a:moveTo>
                    <a:lnTo>
                      <a:pt x="365759" y="571499"/>
                    </a:lnTo>
                    <a:lnTo>
                      <a:pt x="365759" y="707707"/>
                    </a:lnTo>
                    <a:lnTo>
                      <a:pt x="327659" y="726757"/>
                    </a:lnTo>
                    <a:lnTo>
                      <a:pt x="288607" y="707707"/>
                    </a:lnTo>
                    <a:lnTo>
                      <a:pt x="288607" y="571499"/>
                    </a:lnTo>
                    <a:close/>
                    <a:moveTo>
                      <a:pt x="1179195" y="536257"/>
                    </a:moveTo>
                    <a:lnTo>
                      <a:pt x="1185862" y="536257"/>
                    </a:lnTo>
                    <a:lnTo>
                      <a:pt x="1390650" y="536257"/>
                    </a:lnTo>
                    <a:lnTo>
                      <a:pt x="1390650" y="550544"/>
                    </a:lnTo>
                    <a:lnTo>
                      <a:pt x="1192530" y="550544"/>
                    </a:lnTo>
                    <a:lnTo>
                      <a:pt x="1192530" y="824864"/>
                    </a:lnTo>
                    <a:lnTo>
                      <a:pt x="1363027" y="824864"/>
                    </a:lnTo>
                    <a:lnTo>
                      <a:pt x="1363027" y="839152"/>
                    </a:lnTo>
                    <a:lnTo>
                      <a:pt x="1185862" y="839152"/>
                    </a:lnTo>
                    <a:lnTo>
                      <a:pt x="1179195" y="839152"/>
                    </a:lnTo>
                    <a:lnTo>
                      <a:pt x="1179195" y="832484"/>
                    </a:lnTo>
                    <a:lnTo>
                      <a:pt x="1179195" y="542924"/>
                    </a:lnTo>
                    <a:close/>
                    <a:moveTo>
                      <a:pt x="0" y="536257"/>
                    </a:moveTo>
                    <a:lnTo>
                      <a:pt x="209550" y="536257"/>
                    </a:lnTo>
                    <a:lnTo>
                      <a:pt x="217170" y="536257"/>
                    </a:lnTo>
                    <a:lnTo>
                      <a:pt x="217170" y="542924"/>
                    </a:lnTo>
                    <a:lnTo>
                      <a:pt x="217170" y="832484"/>
                    </a:lnTo>
                    <a:lnTo>
                      <a:pt x="217170" y="839152"/>
                    </a:lnTo>
                    <a:lnTo>
                      <a:pt x="209550" y="839152"/>
                    </a:lnTo>
                    <a:lnTo>
                      <a:pt x="27622" y="839152"/>
                    </a:lnTo>
                    <a:lnTo>
                      <a:pt x="27622" y="824864"/>
                    </a:lnTo>
                    <a:lnTo>
                      <a:pt x="202882" y="824864"/>
                    </a:lnTo>
                    <a:lnTo>
                      <a:pt x="202882" y="550544"/>
                    </a:lnTo>
                    <a:lnTo>
                      <a:pt x="0" y="550544"/>
                    </a:lnTo>
                    <a:close/>
                    <a:moveTo>
                      <a:pt x="574357" y="529589"/>
                    </a:moveTo>
                    <a:lnTo>
                      <a:pt x="574357" y="569594"/>
                    </a:lnTo>
                    <a:lnTo>
                      <a:pt x="815340" y="569594"/>
                    </a:lnTo>
                    <a:lnTo>
                      <a:pt x="815340" y="529589"/>
                    </a:lnTo>
                    <a:close/>
                    <a:moveTo>
                      <a:pt x="922972" y="521017"/>
                    </a:moveTo>
                    <a:lnTo>
                      <a:pt x="922972" y="894397"/>
                    </a:lnTo>
                    <a:lnTo>
                      <a:pt x="988694" y="969645"/>
                    </a:lnTo>
                    <a:lnTo>
                      <a:pt x="987742" y="588645"/>
                    </a:lnTo>
                    <a:cubicBezTo>
                      <a:pt x="987742" y="588645"/>
                      <a:pt x="966787" y="589597"/>
                      <a:pt x="962024" y="584835"/>
                    </a:cubicBezTo>
                    <a:cubicBezTo>
                      <a:pt x="957262" y="580072"/>
                      <a:pt x="955357" y="576262"/>
                      <a:pt x="944879" y="553402"/>
                    </a:cubicBezTo>
                    <a:cubicBezTo>
                      <a:pt x="934402" y="530542"/>
                      <a:pt x="922972" y="521017"/>
                      <a:pt x="922972" y="521017"/>
                    </a:cubicBezTo>
                    <a:close/>
                    <a:moveTo>
                      <a:pt x="467677" y="520065"/>
                    </a:moveTo>
                    <a:cubicBezTo>
                      <a:pt x="449579" y="537210"/>
                      <a:pt x="438149" y="577215"/>
                      <a:pt x="429577" y="582930"/>
                    </a:cubicBezTo>
                    <a:cubicBezTo>
                      <a:pt x="421957" y="587692"/>
                      <a:pt x="403859" y="589597"/>
                      <a:pt x="399097" y="589597"/>
                    </a:cubicBezTo>
                    <a:lnTo>
                      <a:pt x="399097" y="965835"/>
                    </a:lnTo>
                    <a:lnTo>
                      <a:pt x="467677" y="892492"/>
                    </a:lnTo>
                    <a:close/>
                    <a:moveTo>
                      <a:pt x="556260" y="515302"/>
                    </a:moveTo>
                    <a:lnTo>
                      <a:pt x="832485" y="515302"/>
                    </a:lnTo>
                    <a:lnTo>
                      <a:pt x="832485" y="583882"/>
                    </a:lnTo>
                    <a:lnTo>
                      <a:pt x="556260" y="583882"/>
                    </a:lnTo>
                    <a:close/>
                    <a:moveTo>
                      <a:pt x="530542" y="495300"/>
                    </a:moveTo>
                    <a:lnTo>
                      <a:pt x="530542" y="890587"/>
                    </a:lnTo>
                    <a:lnTo>
                      <a:pt x="563879" y="890587"/>
                    </a:lnTo>
                    <a:lnTo>
                      <a:pt x="563879" y="879157"/>
                    </a:lnTo>
                    <a:lnTo>
                      <a:pt x="563879" y="858202"/>
                    </a:lnTo>
                    <a:lnTo>
                      <a:pt x="563879" y="721042"/>
                    </a:lnTo>
                    <a:cubicBezTo>
                      <a:pt x="561022" y="637222"/>
                      <a:pt x="651509" y="605790"/>
                      <a:pt x="695324" y="605790"/>
                    </a:cubicBezTo>
                    <a:cubicBezTo>
                      <a:pt x="738187" y="605790"/>
                      <a:pt x="827722" y="638175"/>
                      <a:pt x="825817" y="721042"/>
                    </a:cubicBezTo>
                    <a:lnTo>
                      <a:pt x="825817" y="858202"/>
                    </a:lnTo>
                    <a:lnTo>
                      <a:pt x="825817" y="879157"/>
                    </a:lnTo>
                    <a:lnTo>
                      <a:pt x="825817" y="890587"/>
                    </a:lnTo>
                    <a:lnTo>
                      <a:pt x="859154" y="890587"/>
                    </a:lnTo>
                    <a:lnTo>
                      <a:pt x="859154" y="495300"/>
                    </a:lnTo>
                    <a:close/>
                    <a:moveTo>
                      <a:pt x="875347" y="476250"/>
                    </a:moveTo>
                    <a:cubicBezTo>
                      <a:pt x="872489" y="483870"/>
                      <a:pt x="872489" y="892492"/>
                      <a:pt x="872489" y="892492"/>
                    </a:cubicBezTo>
                    <a:lnTo>
                      <a:pt x="905827" y="892492"/>
                    </a:lnTo>
                    <a:lnTo>
                      <a:pt x="905827" y="501967"/>
                    </a:lnTo>
                    <a:cubicBezTo>
                      <a:pt x="903922" y="497205"/>
                      <a:pt x="884872" y="480060"/>
                      <a:pt x="875347" y="476250"/>
                    </a:cubicBezTo>
                    <a:close/>
                    <a:moveTo>
                      <a:pt x="514349" y="476250"/>
                    </a:moveTo>
                    <a:cubicBezTo>
                      <a:pt x="504824" y="481012"/>
                      <a:pt x="485774" y="497205"/>
                      <a:pt x="483869" y="501967"/>
                    </a:cubicBezTo>
                    <a:lnTo>
                      <a:pt x="483869" y="892492"/>
                    </a:lnTo>
                    <a:lnTo>
                      <a:pt x="517207" y="892492"/>
                    </a:lnTo>
                    <a:cubicBezTo>
                      <a:pt x="517207" y="892492"/>
                      <a:pt x="517207" y="482917"/>
                      <a:pt x="514349" y="476250"/>
                    </a:cubicBezTo>
                    <a:close/>
                    <a:moveTo>
                      <a:pt x="1026795" y="442912"/>
                    </a:moveTo>
                    <a:lnTo>
                      <a:pt x="1097280" y="442912"/>
                    </a:lnTo>
                    <a:lnTo>
                      <a:pt x="1097280" y="510539"/>
                    </a:lnTo>
                    <a:lnTo>
                      <a:pt x="1026795" y="510539"/>
                    </a:lnTo>
                    <a:close/>
                    <a:moveTo>
                      <a:pt x="292417" y="442912"/>
                    </a:moveTo>
                    <a:lnTo>
                      <a:pt x="362902" y="442912"/>
                    </a:lnTo>
                    <a:lnTo>
                      <a:pt x="362902" y="510539"/>
                    </a:lnTo>
                    <a:lnTo>
                      <a:pt x="292417" y="510539"/>
                    </a:lnTo>
                    <a:close/>
                    <a:moveTo>
                      <a:pt x="748664" y="441960"/>
                    </a:moveTo>
                    <a:cubicBezTo>
                      <a:pt x="738187" y="441960"/>
                      <a:pt x="737234" y="447675"/>
                      <a:pt x="732472" y="458152"/>
                    </a:cubicBezTo>
                    <a:cubicBezTo>
                      <a:pt x="727709" y="468630"/>
                      <a:pt x="709612" y="478155"/>
                      <a:pt x="691514" y="478155"/>
                    </a:cubicBezTo>
                    <a:cubicBezTo>
                      <a:pt x="672464" y="477202"/>
                      <a:pt x="652462" y="461962"/>
                      <a:pt x="651509" y="450532"/>
                    </a:cubicBezTo>
                    <a:cubicBezTo>
                      <a:pt x="650557" y="441960"/>
                      <a:pt x="636269" y="440055"/>
                      <a:pt x="628649" y="443865"/>
                    </a:cubicBezTo>
                    <a:cubicBezTo>
                      <a:pt x="625792" y="445770"/>
                      <a:pt x="627697" y="449580"/>
                      <a:pt x="624839" y="450532"/>
                    </a:cubicBezTo>
                    <a:cubicBezTo>
                      <a:pt x="617219" y="454342"/>
                      <a:pt x="576262" y="454342"/>
                      <a:pt x="576262" y="454342"/>
                    </a:cubicBezTo>
                    <a:cubicBezTo>
                      <a:pt x="576262" y="454342"/>
                      <a:pt x="573404" y="463867"/>
                      <a:pt x="567689" y="463867"/>
                    </a:cubicBezTo>
                    <a:cubicBezTo>
                      <a:pt x="561974" y="463867"/>
                      <a:pt x="555307" y="461962"/>
                      <a:pt x="556259" y="453390"/>
                    </a:cubicBezTo>
                    <a:cubicBezTo>
                      <a:pt x="550544" y="451485"/>
                      <a:pt x="532447" y="462915"/>
                      <a:pt x="530542" y="466725"/>
                    </a:cubicBezTo>
                    <a:lnTo>
                      <a:pt x="530542" y="481965"/>
                    </a:lnTo>
                    <a:lnTo>
                      <a:pt x="857249" y="481965"/>
                    </a:lnTo>
                    <a:lnTo>
                      <a:pt x="857249" y="463867"/>
                    </a:lnTo>
                    <a:cubicBezTo>
                      <a:pt x="857249" y="463867"/>
                      <a:pt x="845819" y="455295"/>
                      <a:pt x="837247" y="453390"/>
                    </a:cubicBezTo>
                    <a:cubicBezTo>
                      <a:pt x="829627" y="452437"/>
                      <a:pt x="835342" y="461962"/>
                      <a:pt x="828674" y="461962"/>
                    </a:cubicBezTo>
                    <a:cubicBezTo>
                      <a:pt x="822007" y="461962"/>
                      <a:pt x="812482" y="463867"/>
                      <a:pt x="812482" y="457200"/>
                    </a:cubicBezTo>
                    <a:cubicBezTo>
                      <a:pt x="812482" y="451485"/>
                      <a:pt x="772477" y="455295"/>
                      <a:pt x="765809" y="450532"/>
                    </a:cubicBezTo>
                    <a:cubicBezTo>
                      <a:pt x="758189" y="446722"/>
                      <a:pt x="759142" y="441960"/>
                      <a:pt x="748664" y="441960"/>
                    </a:cubicBezTo>
                    <a:close/>
                    <a:moveTo>
                      <a:pt x="937260" y="426720"/>
                    </a:moveTo>
                    <a:cubicBezTo>
                      <a:pt x="951547" y="426720"/>
                      <a:pt x="963930" y="439102"/>
                      <a:pt x="963930" y="453390"/>
                    </a:cubicBezTo>
                    <a:cubicBezTo>
                      <a:pt x="963930" y="467677"/>
                      <a:pt x="952500" y="480060"/>
                      <a:pt x="937260" y="480060"/>
                    </a:cubicBezTo>
                    <a:cubicBezTo>
                      <a:pt x="922972" y="480060"/>
                      <a:pt x="910590" y="468630"/>
                      <a:pt x="910590" y="453390"/>
                    </a:cubicBezTo>
                    <a:cubicBezTo>
                      <a:pt x="910590" y="439102"/>
                      <a:pt x="922020" y="426720"/>
                      <a:pt x="937260" y="426720"/>
                    </a:cubicBezTo>
                    <a:close/>
                    <a:moveTo>
                      <a:pt x="451485" y="425767"/>
                    </a:moveTo>
                    <a:cubicBezTo>
                      <a:pt x="466725" y="425767"/>
                      <a:pt x="479107" y="438149"/>
                      <a:pt x="478155" y="452437"/>
                    </a:cubicBezTo>
                    <a:cubicBezTo>
                      <a:pt x="478155" y="466724"/>
                      <a:pt x="466725" y="479107"/>
                      <a:pt x="451485" y="479107"/>
                    </a:cubicBezTo>
                    <a:cubicBezTo>
                      <a:pt x="437197" y="479107"/>
                      <a:pt x="424815" y="467677"/>
                      <a:pt x="424815" y="452437"/>
                    </a:cubicBezTo>
                    <a:cubicBezTo>
                      <a:pt x="424815" y="438149"/>
                      <a:pt x="436245" y="425767"/>
                      <a:pt x="451485" y="425767"/>
                    </a:cubicBezTo>
                    <a:close/>
                    <a:moveTo>
                      <a:pt x="1005839" y="393382"/>
                    </a:moveTo>
                    <a:lnTo>
                      <a:pt x="1005839" y="981075"/>
                    </a:lnTo>
                    <a:lnTo>
                      <a:pt x="1120139" y="981075"/>
                    </a:lnTo>
                    <a:lnTo>
                      <a:pt x="1120139" y="393382"/>
                    </a:lnTo>
                    <a:close/>
                    <a:moveTo>
                      <a:pt x="270509" y="393382"/>
                    </a:moveTo>
                    <a:lnTo>
                      <a:pt x="270509" y="981075"/>
                    </a:lnTo>
                    <a:lnTo>
                      <a:pt x="384809" y="981075"/>
                    </a:lnTo>
                    <a:lnTo>
                      <a:pt x="384809" y="393382"/>
                    </a:lnTo>
                    <a:close/>
                    <a:moveTo>
                      <a:pt x="869632" y="372427"/>
                    </a:moveTo>
                    <a:cubicBezTo>
                      <a:pt x="884872" y="372427"/>
                      <a:pt x="896302" y="383857"/>
                      <a:pt x="896302" y="399097"/>
                    </a:cubicBezTo>
                    <a:cubicBezTo>
                      <a:pt x="896302" y="413384"/>
                      <a:pt x="884872" y="425767"/>
                      <a:pt x="869632" y="425767"/>
                    </a:cubicBezTo>
                    <a:cubicBezTo>
                      <a:pt x="855344" y="425767"/>
                      <a:pt x="842962" y="414337"/>
                      <a:pt x="842962" y="399097"/>
                    </a:cubicBezTo>
                    <a:cubicBezTo>
                      <a:pt x="842962" y="384809"/>
                      <a:pt x="854392" y="372427"/>
                      <a:pt x="869632" y="372427"/>
                    </a:cubicBezTo>
                    <a:close/>
                    <a:moveTo>
                      <a:pt x="519112" y="370522"/>
                    </a:moveTo>
                    <a:cubicBezTo>
                      <a:pt x="534352" y="370522"/>
                      <a:pt x="545782" y="382904"/>
                      <a:pt x="545782" y="397192"/>
                    </a:cubicBezTo>
                    <a:cubicBezTo>
                      <a:pt x="545782" y="411479"/>
                      <a:pt x="534352" y="423862"/>
                      <a:pt x="519112" y="423862"/>
                    </a:cubicBezTo>
                    <a:cubicBezTo>
                      <a:pt x="504824" y="423862"/>
                      <a:pt x="492442" y="411479"/>
                      <a:pt x="492442" y="397192"/>
                    </a:cubicBezTo>
                    <a:cubicBezTo>
                      <a:pt x="492442" y="382904"/>
                      <a:pt x="503872" y="370522"/>
                      <a:pt x="519112" y="370522"/>
                    </a:cubicBezTo>
                    <a:close/>
                    <a:moveTo>
                      <a:pt x="991552" y="363855"/>
                    </a:moveTo>
                    <a:lnTo>
                      <a:pt x="1003934" y="381952"/>
                    </a:lnTo>
                    <a:lnTo>
                      <a:pt x="1122997" y="381952"/>
                    </a:lnTo>
                    <a:lnTo>
                      <a:pt x="1134427" y="363855"/>
                    </a:lnTo>
                    <a:close/>
                    <a:moveTo>
                      <a:pt x="254317" y="363855"/>
                    </a:moveTo>
                    <a:lnTo>
                      <a:pt x="266699" y="381952"/>
                    </a:lnTo>
                    <a:lnTo>
                      <a:pt x="385762" y="381952"/>
                    </a:lnTo>
                    <a:lnTo>
                      <a:pt x="397192" y="363855"/>
                    </a:lnTo>
                    <a:close/>
                    <a:moveTo>
                      <a:pt x="787717" y="340995"/>
                    </a:moveTo>
                    <a:cubicBezTo>
                      <a:pt x="802957" y="340995"/>
                      <a:pt x="814387" y="353377"/>
                      <a:pt x="814387" y="367665"/>
                    </a:cubicBezTo>
                    <a:cubicBezTo>
                      <a:pt x="814387" y="381952"/>
                      <a:pt x="802957" y="394335"/>
                      <a:pt x="787717" y="394335"/>
                    </a:cubicBezTo>
                    <a:cubicBezTo>
                      <a:pt x="773429" y="394335"/>
                      <a:pt x="761047" y="382905"/>
                      <a:pt x="761047" y="367665"/>
                    </a:cubicBezTo>
                    <a:cubicBezTo>
                      <a:pt x="761047" y="353377"/>
                      <a:pt x="772477" y="340995"/>
                      <a:pt x="787717" y="340995"/>
                    </a:cubicBezTo>
                    <a:close/>
                    <a:moveTo>
                      <a:pt x="601027" y="340042"/>
                    </a:moveTo>
                    <a:cubicBezTo>
                      <a:pt x="616267" y="340042"/>
                      <a:pt x="627697" y="352424"/>
                      <a:pt x="627697" y="366712"/>
                    </a:cubicBezTo>
                    <a:cubicBezTo>
                      <a:pt x="627697" y="380999"/>
                      <a:pt x="616267" y="393382"/>
                      <a:pt x="601027" y="393382"/>
                    </a:cubicBezTo>
                    <a:cubicBezTo>
                      <a:pt x="586739" y="393382"/>
                      <a:pt x="574357" y="381952"/>
                      <a:pt x="574357" y="366712"/>
                    </a:cubicBezTo>
                    <a:cubicBezTo>
                      <a:pt x="574357" y="352424"/>
                      <a:pt x="585787" y="340042"/>
                      <a:pt x="601027" y="340042"/>
                    </a:cubicBezTo>
                    <a:close/>
                    <a:moveTo>
                      <a:pt x="1003934" y="330517"/>
                    </a:moveTo>
                    <a:lnTo>
                      <a:pt x="991552" y="348615"/>
                    </a:lnTo>
                    <a:lnTo>
                      <a:pt x="1134427" y="348615"/>
                    </a:lnTo>
                    <a:lnTo>
                      <a:pt x="1122044" y="330517"/>
                    </a:lnTo>
                    <a:close/>
                    <a:moveTo>
                      <a:pt x="267652" y="330517"/>
                    </a:moveTo>
                    <a:lnTo>
                      <a:pt x="255269" y="348615"/>
                    </a:lnTo>
                    <a:lnTo>
                      <a:pt x="399097" y="348615"/>
                    </a:lnTo>
                    <a:lnTo>
                      <a:pt x="386714" y="330517"/>
                    </a:lnTo>
                    <a:close/>
                    <a:moveTo>
                      <a:pt x="694372" y="327660"/>
                    </a:moveTo>
                    <a:cubicBezTo>
                      <a:pt x="709612" y="327660"/>
                      <a:pt x="721994" y="340042"/>
                      <a:pt x="721042" y="354330"/>
                    </a:cubicBezTo>
                    <a:cubicBezTo>
                      <a:pt x="721042" y="368617"/>
                      <a:pt x="709612" y="381000"/>
                      <a:pt x="694372" y="381000"/>
                    </a:cubicBezTo>
                    <a:cubicBezTo>
                      <a:pt x="680084" y="381000"/>
                      <a:pt x="667702" y="369570"/>
                      <a:pt x="667702" y="354330"/>
                    </a:cubicBezTo>
                    <a:cubicBezTo>
                      <a:pt x="667702" y="340042"/>
                      <a:pt x="679132" y="327660"/>
                      <a:pt x="694372" y="327660"/>
                    </a:cubicBezTo>
                    <a:close/>
                    <a:moveTo>
                      <a:pt x="698182" y="305752"/>
                    </a:moveTo>
                    <a:cubicBezTo>
                      <a:pt x="537209" y="298132"/>
                      <a:pt x="434339" y="395287"/>
                      <a:pt x="399097" y="439102"/>
                    </a:cubicBezTo>
                    <a:lnTo>
                      <a:pt x="399097" y="577215"/>
                    </a:lnTo>
                    <a:cubicBezTo>
                      <a:pt x="403859" y="577215"/>
                      <a:pt x="412432" y="576262"/>
                      <a:pt x="419099" y="572452"/>
                    </a:cubicBezTo>
                    <a:cubicBezTo>
                      <a:pt x="427672" y="566737"/>
                      <a:pt x="461962" y="416242"/>
                      <a:pt x="686752" y="412432"/>
                    </a:cubicBezTo>
                    <a:cubicBezTo>
                      <a:pt x="912494" y="408622"/>
                      <a:pt x="962024" y="554355"/>
                      <a:pt x="966787" y="567690"/>
                    </a:cubicBezTo>
                    <a:cubicBezTo>
                      <a:pt x="970597" y="577215"/>
                      <a:pt x="983932" y="578167"/>
                      <a:pt x="990599" y="577215"/>
                    </a:cubicBezTo>
                    <a:lnTo>
                      <a:pt x="990599" y="443865"/>
                    </a:lnTo>
                    <a:cubicBezTo>
                      <a:pt x="990599" y="444817"/>
                      <a:pt x="989647" y="444817"/>
                      <a:pt x="988694" y="444817"/>
                    </a:cubicBezTo>
                    <a:cubicBezTo>
                      <a:pt x="930592" y="362902"/>
                      <a:pt x="863917" y="313372"/>
                      <a:pt x="698182" y="305752"/>
                    </a:cubicBezTo>
                    <a:close/>
                    <a:moveTo>
                      <a:pt x="1062990" y="263842"/>
                    </a:moveTo>
                    <a:cubicBezTo>
                      <a:pt x="1053465" y="263842"/>
                      <a:pt x="1044892" y="269557"/>
                      <a:pt x="1044892" y="278130"/>
                    </a:cubicBezTo>
                    <a:cubicBezTo>
                      <a:pt x="1044892" y="285750"/>
                      <a:pt x="1053465" y="292417"/>
                      <a:pt x="1062990" y="292417"/>
                    </a:cubicBezTo>
                    <a:cubicBezTo>
                      <a:pt x="1073467" y="292417"/>
                      <a:pt x="1081087" y="286702"/>
                      <a:pt x="1081087" y="278130"/>
                    </a:cubicBezTo>
                    <a:cubicBezTo>
                      <a:pt x="1081087" y="270510"/>
                      <a:pt x="1072515" y="263842"/>
                      <a:pt x="1062990" y="263842"/>
                    </a:cubicBezTo>
                    <a:close/>
                    <a:moveTo>
                      <a:pt x="327659" y="263842"/>
                    </a:moveTo>
                    <a:cubicBezTo>
                      <a:pt x="317182" y="263842"/>
                      <a:pt x="309562" y="269557"/>
                      <a:pt x="309562" y="278130"/>
                    </a:cubicBezTo>
                    <a:cubicBezTo>
                      <a:pt x="309562" y="285750"/>
                      <a:pt x="318134" y="292417"/>
                      <a:pt x="327659" y="292417"/>
                    </a:cubicBezTo>
                    <a:cubicBezTo>
                      <a:pt x="338137" y="292417"/>
                      <a:pt x="345757" y="286702"/>
                      <a:pt x="345757" y="278130"/>
                    </a:cubicBezTo>
                    <a:cubicBezTo>
                      <a:pt x="345757" y="270510"/>
                      <a:pt x="337184" y="263842"/>
                      <a:pt x="327659" y="263842"/>
                    </a:cubicBezTo>
                    <a:close/>
                    <a:moveTo>
                      <a:pt x="1062990" y="249555"/>
                    </a:moveTo>
                    <a:cubicBezTo>
                      <a:pt x="1082040" y="249555"/>
                      <a:pt x="1097280" y="261937"/>
                      <a:pt x="1097280" y="278130"/>
                    </a:cubicBezTo>
                    <a:cubicBezTo>
                      <a:pt x="1097280" y="294322"/>
                      <a:pt x="1082040" y="306705"/>
                      <a:pt x="1062990" y="306705"/>
                    </a:cubicBezTo>
                    <a:cubicBezTo>
                      <a:pt x="1043940" y="306705"/>
                      <a:pt x="1028700" y="294322"/>
                      <a:pt x="1028700" y="278130"/>
                    </a:cubicBezTo>
                    <a:cubicBezTo>
                      <a:pt x="1028700" y="261937"/>
                      <a:pt x="1043940" y="249555"/>
                      <a:pt x="1062990" y="249555"/>
                    </a:cubicBezTo>
                    <a:close/>
                    <a:moveTo>
                      <a:pt x="327659" y="249555"/>
                    </a:moveTo>
                    <a:cubicBezTo>
                      <a:pt x="346709" y="249555"/>
                      <a:pt x="361949" y="261937"/>
                      <a:pt x="361949" y="278130"/>
                    </a:cubicBezTo>
                    <a:cubicBezTo>
                      <a:pt x="361949" y="294322"/>
                      <a:pt x="346709" y="306705"/>
                      <a:pt x="327659" y="306705"/>
                    </a:cubicBezTo>
                    <a:cubicBezTo>
                      <a:pt x="307657" y="306705"/>
                      <a:pt x="292417" y="294322"/>
                      <a:pt x="293369" y="278130"/>
                    </a:cubicBezTo>
                    <a:cubicBezTo>
                      <a:pt x="293369" y="261937"/>
                      <a:pt x="308609" y="249555"/>
                      <a:pt x="327659" y="249555"/>
                    </a:cubicBezTo>
                    <a:close/>
                    <a:moveTo>
                      <a:pt x="1003934" y="240030"/>
                    </a:moveTo>
                    <a:lnTo>
                      <a:pt x="1003934" y="314325"/>
                    </a:lnTo>
                    <a:lnTo>
                      <a:pt x="1122044" y="314325"/>
                    </a:lnTo>
                    <a:lnTo>
                      <a:pt x="1122044" y="240030"/>
                    </a:lnTo>
                    <a:close/>
                    <a:moveTo>
                      <a:pt x="267652" y="240030"/>
                    </a:moveTo>
                    <a:lnTo>
                      <a:pt x="267652" y="314325"/>
                    </a:lnTo>
                    <a:lnTo>
                      <a:pt x="386714" y="314325"/>
                    </a:lnTo>
                    <a:lnTo>
                      <a:pt x="386714" y="240030"/>
                    </a:lnTo>
                    <a:close/>
                    <a:moveTo>
                      <a:pt x="995362" y="211455"/>
                    </a:moveTo>
                    <a:lnTo>
                      <a:pt x="1002982" y="229552"/>
                    </a:lnTo>
                    <a:lnTo>
                      <a:pt x="1122044" y="229552"/>
                    </a:lnTo>
                    <a:lnTo>
                      <a:pt x="1129664" y="211455"/>
                    </a:lnTo>
                    <a:close/>
                    <a:moveTo>
                      <a:pt x="260032" y="211455"/>
                    </a:moveTo>
                    <a:lnTo>
                      <a:pt x="267652" y="229552"/>
                    </a:lnTo>
                    <a:lnTo>
                      <a:pt x="387667" y="229552"/>
                    </a:lnTo>
                    <a:lnTo>
                      <a:pt x="395287" y="211455"/>
                    </a:lnTo>
                    <a:close/>
                    <a:moveTo>
                      <a:pt x="1064894" y="146685"/>
                    </a:moveTo>
                    <a:lnTo>
                      <a:pt x="1002029" y="197167"/>
                    </a:lnTo>
                    <a:lnTo>
                      <a:pt x="1122997" y="197167"/>
                    </a:lnTo>
                    <a:close/>
                    <a:moveTo>
                      <a:pt x="325754" y="146685"/>
                    </a:moveTo>
                    <a:lnTo>
                      <a:pt x="266699" y="197167"/>
                    </a:lnTo>
                    <a:lnTo>
                      <a:pt x="388619" y="197167"/>
                    </a:lnTo>
                    <a:close/>
                    <a:moveTo>
                      <a:pt x="687704" y="0"/>
                    </a:moveTo>
                    <a:lnTo>
                      <a:pt x="701992" y="0"/>
                    </a:lnTo>
                    <a:cubicBezTo>
                      <a:pt x="701992" y="0"/>
                      <a:pt x="702944" y="81915"/>
                      <a:pt x="702944" y="104775"/>
                    </a:cubicBezTo>
                    <a:cubicBezTo>
                      <a:pt x="724852" y="108585"/>
                      <a:pt x="723899" y="127635"/>
                      <a:pt x="719137" y="132397"/>
                    </a:cubicBezTo>
                    <a:cubicBezTo>
                      <a:pt x="724852" y="132397"/>
                      <a:pt x="734377" y="137160"/>
                      <a:pt x="737234" y="144780"/>
                    </a:cubicBezTo>
                    <a:cubicBezTo>
                      <a:pt x="740092" y="153352"/>
                      <a:pt x="738187" y="158115"/>
                      <a:pt x="732472" y="162877"/>
                    </a:cubicBezTo>
                    <a:cubicBezTo>
                      <a:pt x="739139" y="162877"/>
                      <a:pt x="783907" y="166687"/>
                      <a:pt x="784859" y="196215"/>
                    </a:cubicBezTo>
                    <a:cubicBezTo>
                      <a:pt x="785812" y="225742"/>
                      <a:pt x="762952" y="229552"/>
                      <a:pt x="755332" y="231457"/>
                    </a:cubicBezTo>
                    <a:cubicBezTo>
                      <a:pt x="782954" y="240982"/>
                      <a:pt x="786764" y="258127"/>
                      <a:pt x="786764" y="273367"/>
                    </a:cubicBezTo>
                    <a:cubicBezTo>
                      <a:pt x="800099" y="267652"/>
                      <a:pt x="811529" y="256222"/>
                      <a:pt x="840104" y="261937"/>
                    </a:cubicBezTo>
                    <a:cubicBezTo>
                      <a:pt x="858202" y="265747"/>
                      <a:pt x="866774" y="271462"/>
                      <a:pt x="872489" y="293370"/>
                    </a:cubicBezTo>
                    <a:cubicBezTo>
                      <a:pt x="886777" y="281940"/>
                      <a:pt x="906779" y="286702"/>
                      <a:pt x="902017" y="284797"/>
                    </a:cubicBezTo>
                    <a:cubicBezTo>
                      <a:pt x="897254" y="282892"/>
                      <a:pt x="890587" y="272415"/>
                      <a:pt x="899159" y="257175"/>
                    </a:cubicBezTo>
                    <a:cubicBezTo>
                      <a:pt x="907732" y="241935"/>
                      <a:pt x="951547" y="240030"/>
                      <a:pt x="955357" y="263842"/>
                    </a:cubicBezTo>
                    <a:cubicBezTo>
                      <a:pt x="958214" y="287655"/>
                      <a:pt x="937259" y="292417"/>
                      <a:pt x="925829" y="294322"/>
                    </a:cubicBezTo>
                    <a:cubicBezTo>
                      <a:pt x="942022" y="309562"/>
                      <a:pt x="930592" y="321945"/>
                      <a:pt x="935354" y="320992"/>
                    </a:cubicBezTo>
                    <a:cubicBezTo>
                      <a:pt x="940117" y="319087"/>
                      <a:pt x="952499" y="317182"/>
                      <a:pt x="962977" y="324802"/>
                    </a:cubicBezTo>
                    <a:cubicBezTo>
                      <a:pt x="971549" y="331470"/>
                      <a:pt x="973454" y="341947"/>
                      <a:pt x="974407" y="345757"/>
                    </a:cubicBezTo>
                    <a:lnTo>
                      <a:pt x="988694" y="319087"/>
                    </a:lnTo>
                    <a:lnTo>
                      <a:pt x="988694" y="232410"/>
                    </a:lnTo>
                    <a:lnTo>
                      <a:pt x="978217" y="210502"/>
                    </a:lnTo>
                    <a:lnTo>
                      <a:pt x="967739" y="210502"/>
                    </a:lnTo>
                    <a:lnTo>
                      <a:pt x="967739" y="197167"/>
                    </a:lnTo>
                    <a:lnTo>
                      <a:pt x="981074" y="197167"/>
                    </a:lnTo>
                    <a:lnTo>
                      <a:pt x="1046797" y="141922"/>
                    </a:lnTo>
                    <a:cubicBezTo>
                      <a:pt x="1046797" y="141922"/>
                      <a:pt x="1048702" y="125730"/>
                      <a:pt x="1047749" y="123825"/>
                    </a:cubicBezTo>
                    <a:cubicBezTo>
                      <a:pt x="1037272" y="105727"/>
                      <a:pt x="1055369" y="98107"/>
                      <a:pt x="1055369" y="98107"/>
                    </a:cubicBezTo>
                    <a:lnTo>
                      <a:pt x="1066799" y="46672"/>
                    </a:lnTo>
                    <a:lnTo>
                      <a:pt x="1078229" y="98107"/>
                    </a:lnTo>
                    <a:cubicBezTo>
                      <a:pt x="1078229" y="98107"/>
                      <a:pt x="1092517" y="107632"/>
                      <a:pt x="1083944" y="124777"/>
                    </a:cubicBezTo>
                    <a:cubicBezTo>
                      <a:pt x="1083944" y="125730"/>
                      <a:pt x="1083944" y="143827"/>
                      <a:pt x="1083944" y="143827"/>
                    </a:cubicBezTo>
                    <a:lnTo>
                      <a:pt x="1145857" y="197167"/>
                    </a:lnTo>
                    <a:lnTo>
                      <a:pt x="1159192" y="197167"/>
                    </a:lnTo>
                    <a:lnTo>
                      <a:pt x="1159192" y="210502"/>
                    </a:lnTo>
                    <a:lnTo>
                      <a:pt x="1148714" y="210502"/>
                    </a:lnTo>
                    <a:lnTo>
                      <a:pt x="1138237" y="232410"/>
                    </a:lnTo>
                    <a:lnTo>
                      <a:pt x="1138237" y="320040"/>
                    </a:lnTo>
                    <a:lnTo>
                      <a:pt x="1159192" y="357187"/>
                    </a:lnTo>
                    <a:lnTo>
                      <a:pt x="1135379" y="391477"/>
                    </a:lnTo>
                    <a:lnTo>
                      <a:pt x="1135379" y="401002"/>
                    </a:lnTo>
                    <a:lnTo>
                      <a:pt x="1364932" y="401002"/>
                    </a:lnTo>
                    <a:lnTo>
                      <a:pt x="1364932" y="415290"/>
                    </a:lnTo>
                    <a:lnTo>
                      <a:pt x="1134427" y="415290"/>
                    </a:lnTo>
                    <a:lnTo>
                      <a:pt x="1134427" y="461962"/>
                    </a:lnTo>
                    <a:lnTo>
                      <a:pt x="1381124" y="461962"/>
                    </a:lnTo>
                    <a:lnTo>
                      <a:pt x="1381124" y="475297"/>
                    </a:lnTo>
                    <a:lnTo>
                      <a:pt x="1134427" y="475297"/>
                    </a:lnTo>
                    <a:lnTo>
                      <a:pt x="1134427" y="489585"/>
                    </a:lnTo>
                    <a:lnTo>
                      <a:pt x="1383982" y="489585"/>
                    </a:lnTo>
                    <a:lnTo>
                      <a:pt x="1383982" y="501967"/>
                    </a:lnTo>
                    <a:lnTo>
                      <a:pt x="1135379" y="501967"/>
                    </a:lnTo>
                    <a:lnTo>
                      <a:pt x="1135379" y="873442"/>
                    </a:lnTo>
                    <a:lnTo>
                      <a:pt x="1362074" y="873442"/>
                    </a:lnTo>
                    <a:lnTo>
                      <a:pt x="1362074" y="885825"/>
                    </a:lnTo>
                    <a:lnTo>
                      <a:pt x="1135379" y="885825"/>
                    </a:lnTo>
                    <a:lnTo>
                      <a:pt x="1135379" y="979170"/>
                    </a:lnTo>
                    <a:lnTo>
                      <a:pt x="1354454" y="979170"/>
                    </a:lnTo>
                    <a:lnTo>
                      <a:pt x="1354454" y="991552"/>
                    </a:lnTo>
                    <a:lnTo>
                      <a:pt x="1135379" y="991552"/>
                    </a:lnTo>
                    <a:lnTo>
                      <a:pt x="991552" y="991552"/>
                    </a:lnTo>
                    <a:lnTo>
                      <a:pt x="991552" y="984885"/>
                    </a:lnTo>
                    <a:lnTo>
                      <a:pt x="915352" y="902970"/>
                    </a:lnTo>
                    <a:lnTo>
                      <a:pt x="473392" y="902970"/>
                    </a:lnTo>
                    <a:lnTo>
                      <a:pt x="399097" y="984885"/>
                    </a:lnTo>
                    <a:lnTo>
                      <a:pt x="399097" y="991552"/>
                    </a:lnTo>
                    <a:lnTo>
                      <a:pt x="255269" y="991552"/>
                    </a:lnTo>
                    <a:lnTo>
                      <a:pt x="36194" y="991552"/>
                    </a:lnTo>
                    <a:lnTo>
                      <a:pt x="36194" y="979170"/>
                    </a:lnTo>
                    <a:lnTo>
                      <a:pt x="255269" y="979170"/>
                    </a:lnTo>
                    <a:lnTo>
                      <a:pt x="255269" y="885825"/>
                    </a:lnTo>
                    <a:lnTo>
                      <a:pt x="28574" y="885825"/>
                    </a:lnTo>
                    <a:lnTo>
                      <a:pt x="28574" y="873442"/>
                    </a:lnTo>
                    <a:lnTo>
                      <a:pt x="256222" y="873442"/>
                    </a:lnTo>
                    <a:lnTo>
                      <a:pt x="256222" y="501015"/>
                    </a:lnTo>
                    <a:lnTo>
                      <a:pt x="6667" y="501015"/>
                    </a:lnTo>
                    <a:lnTo>
                      <a:pt x="6667" y="488632"/>
                    </a:lnTo>
                    <a:lnTo>
                      <a:pt x="255269" y="488632"/>
                    </a:lnTo>
                    <a:lnTo>
                      <a:pt x="255269" y="474345"/>
                    </a:lnTo>
                    <a:lnTo>
                      <a:pt x="8572" y="474345"/>
                    </a:lnTo>
                    <a:lnTo>
                      <a:pt x="8572" y="461962"/>
                    </a:lnTo>
                    <a:lnTo>
                      <a:pt x="255269" y="461962"/>
                    </a:lnTo>
                    <a:lnTo>
                      <a:pt x="255269" y="414337"/>
                    </a:lnTo>
                    <a:lnTo>
                      <a:pt x="25717" y="414337"/>
                    </a:lnTo>
                    <a:lnTo>
                      <a:pt x="25717" y="400050"/>
                    </a:lnTo>
                    <a:lnTo>
                      <a:pt x="255269" y="400050"/>
                    </a:lnTo>
                    <a:lnTo>
                      <a:pt x="255269" y="390525"/>
                    </a:lnTo>
                    <a:lnTo>
                      <a:pt x="231457" y="356235"/>
                    </a:lnTo>
                    <a:lnTo>
                      <a:pt x="252412" y="319087"/>
                    </a:lnTo>
                    <a:lnTo>
                      <a:pt x="252412" y="231457"/>
                    </a:lnTo>
                    <a:lnTo>
                      <a:pt x="241934" y="209550"/>
                    </a:lnTo>
                    <a:lnTo>
                      <a:pt x="231457" y="209550"/>
                    </a:lnTo>
                    <a:lnTo>
                      <a:pt x="231457" y="196215"/>
                    </a:lnTo>
                    <a:lnTo>
                      <a:pt x="244792" y="196215"/>
                    </a:lnTo>
                    <a:lnTo>
                      <a:pt x="306704" y="142875"/>
                    </a:lnTo>
                    <a:cubicBezTo>
                      <a:pt x="306704" y="142875"/>
                      <a:pt x="306704" y="124777"/>
                      <a:pt x="306704" y="123825"/>
                    </a:cubicBezTo>
                    <a:cubicBezTo>
                      <a:pt x="299084" y="106680"/>
                      <a:pt x="312419" y="97155"/>
                      <a:pt x="312419" y="97155"/>
                    </a:cubicBezTo>
                    <a:lnTo>
                      <a:pt x="323849" y="45720"/>
                    </a:lnTo>
                    <a:lnTo>
                      <a:pt x="335279" y="97155"/>
                    </a:lnTo>
                    <a:cubicBezTo>
                      <a:pt x="335279" y="97155"/>
                      <a:pt x="354329" y="104775"/>
                      <a:pt x="342899" y="122872"/>
                    </a:cubicBezTo>
                    <a:cubicBezTo>
                      <a:pt x="341947" y="124777"/>
                      <a:pt x="343852" y="140970"/>
                      <a:pt x="343852" y="140970"/>
                    </a:cubicBezTo>
                    <a:lnTo>
                      <a:pt x="409574" y="196215"/>
                    </a:lnTo>
                    <a:lnTo>
                      <a:pt x="422909" y="196215"/>
                    </a:lnTo>
                    <a:lnTo>
                      <a:pt x="422909" y="209550"/>
                    </a:lnTo>
                    <a:lnTo>
                      <a:pt x="412432" y="209550"/>
                    </a:lnTo>
                    <a:lnTo>
                      <a:pt x="401954" y="231457"/>
                    </a:lnTo>
                    <a:lnTo>
                      <a:pt x="401954" y="319087"/>
                    </a:lnTo>
                    <a:lnTo>
                      <a:pt x="415289" y="344805"/>
                    </a:lnTo>
                    <a:cubicBezTo>
                      <a:pt x="416242" y="340995"/>
                      <a:pt x="418147" y="329565"/>
                      <a:pt x="426719" y="323850"/>
                    </a:cubicBezTo>
                    <a:cubicBezTo>
                      <a:pt x="437197" y="317182"/>
                      <a:pt x="449579" y="319087"/>
                      <a:pt x="454342" y="320040"/>
                    </a:cubicBezTo>
                    <a:cubicBezTo>
                      <a:pt x="459104" y="320992"/>
                      <a:pt x="447674" y="308610"/>
                      <a:pt x="463867" y="293370"/>
                    </a:cubicBezTo>
                    <a:cubicBezTo>
                      <a:pt x="452437" y="291465"/>
                      <a:pt x="430529" y="286702"/>
                      <a:pt x="434339" y="262890"/>
                    </a:cubicBezTo>
                    <a:cubicBezTo>
                      <a:pt x="437197" y="240030"/>
                      <a:pt x="481964" y="240982"/>
                      <a:pt x="490537" y="256222"/>
                    </a:cubicBezTo>
                    <a:cubicBezTo>
                      <a:pt x="498157" y="271462"/>
                      <a:pt x="492442" y="281940"/>
                      <a:pt x="487679" y="283845"/>
                    </a:cubicBezTo>
                    <a:cubicBezTo>
                      <a:pt x="482917" y="285750"/>
                      <a:pt x="502919" y="280987"/>
                      <a:pt x="517207" y="292417"/>
                    </a:cubicBezTo>
                    <a:cubicBezTo>
                      <a:pt x="522922" y="269557"/>
                      <a:pt x="532447" y="264795"/>
                      <a:pt x="549592" y="260985"/>
                    </a:cubicBezTo>
                    <a:cubicBezTo>
                      <a:pt x="578167" y="255270"/>
                      <a:pt x="589597" y="267652"/>
                      <a:pt x="602932" y="272415"/>
                    </a:cubicBezTo>
                    <a:cubicBezTo>
                      <a:pt x="603884" y="257175"/>
                      <a:pt x="606742" y="240982"/>
                      <a:pt x="634364" y="230505"/>
                    </a:cubicBezTo>
                    <a:cubicBezTo>
                      <a:pt x="627697" y="228600"/>
                      <a:pt x="602932" y="223837"/>
                      <a:pt x="603884" y="194310"/>
                    </a:cubicBezTo>
                    <a:cubicBezTo>
                      <a:pt x="604837" y="165735"/>
                      <a:pt x="651509" y="162877"/>
                      <a:pt x="657224" y="162877"/>
                    </a:cubicBezTo>
                    <a:cubicBezTo>
                      <a:pt x="652462" y="158115"/>
                      <a:pt x="649604" y="152400"/>
                      <a:pt x="652462" y="144780"/>
                    </a:cubicBezTo>
                    <a:cubicBezTo>
                      <a:pt x="654367" y="137160"/>
                      <a:pt x="664844" y="132397"/>
                      <a:pt x="670559" y="132397"/>
                    </a:cubicBezTo>
                    <a:cubicBezTo>
                      <a:pt x="665797" y="127635"/>
                      <a:pt x="665797" y="108585"/>
                      <a:pt x="686752" y="104775"/>
                    </a:cubicBezTo>
                    <a:cubicBezTo>
                      <a:pt x="686752" y="81915"/>
                      <a:pt x="687704" y="0"/>
                      <a:pt x="687704" y="0"/>
                    </a:cubicBezTo>
                    <a:close/>
                  </a:path>
                </a:pathLst>
              </a:custGeom>
              <a:solidFill>
                <a:srgbClr val="FFFFFF"/>
              </a:solidFill>
              <a:ln w="9525" cap="flat">
                <a:noFill/>
                <a:prstDash val="solid"/>
                <a:miter/>
              </a:ln>
            </p:spPr>
            <p:txBody>
              <a:bodyPr anchor="ctr"/>
              <a:lstStyle/>
              <a:p>
                <a:pPr algn="ctr"/>
                <a:endParaRPr/>
              </a:p>
            </p:txBody>
          </p:sp>
          <p:sp>
            <p:nvSpPr>
              <p:cNvPr id="25" name="iṧ1íḋè">
                <a:extLst>
                  <a:ext uri="{FF2B5EF4-FFF2-40B4-BE49-F238E27FC236}">
                    <a16:creationId xmlns:a16="http://schemas.microsoft.com/office/drawing/2014/main" xmlns="" id="{99FFF377-4855-4932-AC88-9B2EC8AF9302}"/>
                  </a:ext>
                </a:extLst>
              </p:cNvPr>
              <p:cNvSpPr/>
              <p:nvPr/>
            </p:nvSpPr>
            <p:spPr>
              <a:xfrm>
                <a:off x="2665571" y="3886676"/>
                <a:ext cx="447675" cy="104775"/>
              </a:xfrm>
              <a:custGeom>
                <a:avLst/>
                <a:gdLst>
                  <a:gd name="connsiteX0" fmla="*/ 7144 w 447675"/>
                  <a:gd name="connsiteY0" fmla="*/ 36671 h 104775"/>
                  <a:gd name="connsiteX1" fmla="*/ 7144 w 447675"/>
                  <a:gd name="connsiteY1" fmla="*/ 23336 h 104775"/>
                  <a:gd name="connsiteX2" fmla="*/ 10954 w 447675"/>
                  <a:gd name="connsiteY2" fmla="*/ 23336 h 104775"/>
                  <a:gd name="connsiteX3" fmla="*/ 41434 w 447675"/>
                  <a:gd name="connsiteY3" fmla="*/ 17621 h 104775"/>
                  <a:gd name="connsiteX4" fmla="*/ 50006 w 447675"/>
                  <a:gd name="connsiteY4" fmla="*/ 7144 h 104775"/>
                  <a:gd name="connsiteX5" fmla="*/ 75724 w 447675"/>
                  <a:gd name="connsiteY5" fmla="*/ 7144 h 104775"/>
                  <a:gd name="connsiteX6" fmla="*/ 75724 w 447675"/>
                  <a:gd name="connsiteY6" fmla="*/ 100489 h 104775"/>
                  <a:gd name="connsiteX7" fmla="*/ 44291 w 447675"/>
                  <a:gd name="connsiteY7" fmla="*/ 100489 h 104775"/>
                  <a:gd name="connsiteX8" fmla="*/ 44291 w 447675"/>
                  <a:gd name="connsiteY8" fmla="*/ 35719 h 104775"/>
                  <a:gd name="connsiteX9" fmla="*/ 7144 w 447675"/>
                  <a:gd name="connsiteY9" fmla="*/ 35719 h 104775"/>
                  <a:gd name="connsiteX10" fmla="*/ 7144 w 447675"/>
                  <a:gd name="connsiteY10" fmla="*/ 36671 h 104775"/>
                  <a:gd name="connsiteX11" fmla="*/ 132874 w 447675"/>
                  <a:gd name="connsiteY11" fmla="*/ 38576 h 104775"/>
                  <a:gd name="connsiteX12" fmla="*/ 139541 w 447675"/>
                  <a:gd name="connsiteY12" fmla="*/ 52864 h 104775"/>
                  <a:gd name="connsiteX13" fmla="*/ 155734 w 447675"/>
                  <a:gd name="connsiteY13" fmla="*/ 55721 h 104775"/>
                  <a:gd name="connsiteX14" fmla="*/ 170974 w 447675"/>
                  <a:gd name="connsiteY14" fmla="*/ 51911 h 104775"/>
                  <a:gd name="connsiteX15" fmla="*/ 178594 w 447675"/>
                  <a:gd name="connsiteY15" fmla="*/ 39529 h 104775"/>
                  <a:gd name="connsiteX16" fmla="*/ 172879 w 447675"/>
                  <a:gd name="connsiteY16" fmla="*/ 27146 h 104775"/>
                  <a:gd name="connsiteX17" fmla="*/ 154781 w 447675"/>
                  <a:gd name="connsiteY17" fmla="*/ 22384 h 104775"/>
                  <a:gd name="connsiteX18" fmla="*/ 140494 w 447675"/>
                  <a:gd name="connsiteY18" fmla="*/ 25241 h 104775"/>
                  <a:gd name="connsiteX19" fmla="*/ 132874 w 447675"/>
                  <a:gd name="connsiteY19" fmla="*/ 38576 h 104775"/>
                  <a:gd name="connsiteX20" fmla="*/ 132874 w 447675"/>
                  <a:gd name="connsiteY20" fmla="*/ 38576 h 104775"/>
                  <a:gd name="connsiteX21" fmla="*/ 105251 w 447675"/>
                  <a:gd name="connsiteY21" fmla="*/ 79534 h 104775"/>
                  <a:gd name="connsiteX22" fmla="*/ 136684 w 447675"/>
                  <a:gd name="connsiteY22" fmla="*/ 79534 h 104775"/>
                  <a:gd name="connsiteX23" fmla="*/ 142399 w 447675"/>
                  <a:gd name="connsiteY23" fmla="*/ 86201 h 104775"/>
                  <a:gd name="connsiteX24" fmla="*/ 154781 w 447675"/>
                  <a:gd name="connsiteY24" fmla="*/ 88106 h 104775"/>
                  <a:gd name="connsiteX25" fmla="*/ 172879 w 447675"/>
                  <a:gd name="connsiteY25" fmla="*/ 82391 h 104775"/>
                  <a:gd name="connsiteX26" fmla="*/ 181451 w 447675"/>
                  <a:gd name="connsiteY26" fmla="*/ 62389 h 104775"/>
                  <a:gd name="connsiteX27" fmla="*/ 180499 w 447675"/>
                  <a:gd name="connsiteY27" fmla="*/ 62389 h 104775"/>
                  <a:gd name="connsiteX28" fmla="*/ 167164 w 447675"/>
                  <a:gd name="connsiteY28" fmla="*/ 69056 h 104775"/>
                  <a:gd name="connsiteX29" fmla="*/ 150971 w 447675"/>
                  <a:gd name="connsiteY29" fmla="*/ 70961 h 104775"/>
                  <a:gd name="connsiteX30" fmla="*/ 116681 w 447675"/>
                  <a:gd name="connsiteY30" fmla="*/ 62389 h 104775"/>
                  <a:gd name="connsiteX31" fmla="*/ 103346 w 447675"/>
                  <a:gd name="connsiteY31" fmla="*/ 41434 h 104775"/>
                  <a:gd name="connsiteX32" fmla="*/ 118586 w 447675"/>
                  <a:gd name="connsiteY32" fmla="*/ 15716 h 104775"/>
                  <a:gd name="connsiteX33" fmla="*/ 156686 w 447675"/>
                  <a:gd name="connsiteY33" fmla="*/ 7144 h 104775"/>
                  <a:gd name="connsiteX34" fmla="*/ 198596 w 447675"/>
                  <a:gd name="connsiteY34" fmla="*/ 18574 h 104775"/>
                  <a:gd name="connsiteX35" fmla="*/ 212884 w 447675"/>
                  <a:gd name="connsiteY35" fmla="*/ 54769 h 104775"/>
                  <a:gd name="connsiteX36" fmla="*/ 194786 w 447675"/>
                  <a:gd name="connsiteY36" fmla="*/ 91916 h 104775"/>
                  <a:gd name="connsiteX37" fmla="*/ 155734 w 447675"/>
                  <a:gd name="connsiteY37" fmla="*/ 102394 h 104775"/>
                  <a:gd name="connsiteX38" fmla="*/ 122396 w 447675"/>
                  <a:gd name="connsiteY38" fmla="*/ 95726 h 104775"/>
                  <a:gd name="connsiteX39" fmla="*/ 105251 w 447675"/>
                  <a:gd name="connsiteY39" fmla="*/ 79534 h 104775"/>
                  <a:gd name="connsiteX40" fmla="*/ 105251 w 447675"/>
                  <a:gd name="connsiteY40" fmla="*/ 79534 h 104775"/>
                  <a:gd name="connsiteX41" fmla="*/ 221456 w 447675"/>
                  <a:gd name="connsiteY41" fmla="*/ 54769 h 104775"/>
                  <a:gd name="connsiteX42" fmla="*/ 234791 w 447675"/>
                  <a:gd name="connsiteY42" fmla="*/ 18574 h 104775"/>
                  <a:gd name="connsiteX43" fmla="*/ 276701 w 447675"/>
                  <a:gd name="connsiteY43" fmla="*/ 7144 h 104775"/>
                  <a:gd name="connsiteX44" fmla="*/ 317659 w 447675"/>
                  <a:gd name="connsiteY44" fmla="*/ 18574 h 104775"/>
                  <a:gd name="connsiteX45" fmla="*/ 330994 w 447675"/>
                  <a:gd name="connsiteY45" fmla="*/ 54769 h 104775"/>
                  <a:gd name="connsiteX46" fmla="*/ 317659 w 447675"/>
                  <a:gd name="connsiteY46" fmla="*/ 90964 h 104775"/>
                  <a:gd name="connsiteX47" fmla="*/ 275749 w 447675"/>
                  <a:gd name="connsiteY47" fmla="*/ 102394 h 104775"/>
                  <a:gd name="connsiteX48" fmla="*/ 234791 w 447675"/>
                  <a:gd name="connsiteY48" fmla="*/ 90964 h 104775"/>
                  <a:gd name="connsiteX49" fmla="*/ 221456 w 447675"/>
                  <a:gd name="connsiteY49" fmla="*/ 54769 h 104775"/>
                  <a:gd name="connsiteX50" fmla="*/ 221456 w 447675"/>
                  <a:gd name="connsiteY50" fmla="*/ 54769 h 104775"/>
                  <a:gd name="connsiteX51" fmla="*/ 253841 w 447675"/>
                  <a:gd name="connsiteY51" fmla="*/ 54769 h 104775"/>
                  <a:gd name="connsiteX52" fmla="*/ 258604 w 447675"/>
                  <a:gd name="connsiteY52" fmla="*/ 80486 h 104775"/>
                  <a:gd name="connsiteX53" fmla="*/ 276701 w 447675"/>
                  <a:gd name="connsiteY53" fmla="*/ 88106 h 104775"/>
                  <a:gd name="connsiteX54" fmla="*/ 294799 w 447675"/>
                  <a:gd name="connsiteY54" fmla="*/ 80486 h 104775"/>
                  <a:gd name="connsiteX55" fmla="*/ 299561 w 447675"/>
                  <a:gd name="connsiteY55" fmla="*/ 54769 h 104775"/>
                  <a:gd name="connsiteX56" fmla="*/ 294799 w 447675"/>
                  <a:gd name="connsiteY56" fmla="*/ 29051 h 104775"/>
                  <a:gd name="connsiteX57" fmla="*/ 276701 w 447675"/>
                  <a:gd name="connsiteY57" fmla="*/ 21431 h 104775"/>
                  <a:gd name="connsiteX58" fmla="*/ 258604 w 447675"/>
                  <a:gd name="connsiteY58" fmla="*/ 29051 h 104775"/>
                  <a:gd name="connsiteX59" fmla="*/ 253841 w 447675"/>
                  <a:gd name="connsiteY59" fmla="*/ 54769 h 104775"/>
                  <a:gd name="connsiteX60" fmla="*/ 253841 w 447675"/>
                  <a:gd name="connsiteY60" fmla="*/ 54769 h 104775"/>
                  <a:gd name="connsiteX61" fmla="*/ 371951 w 447675"/>
                  <a:gd name="connsiteY61" fmla="*/ 40481 h 104775"/>
                  <a:gd name="connsiteX62" fmla="*/ 341471 w 447675"/>
                  <a:gd name="connsiteY62" fmla="*/ 40481 h 104775"/>
                  <a:gd name="connsiteX63" fmla="*/ 362426 w 447675"/>
                  <a:gd name="connsiteY63" fmla="*/ 12859 h 104775"/>
                  <a:gd name="connsiteX64" fmla="*/ 393859 w 447675"/>
                  <a:gd name="connsiteY64" fmla="*/ 8096 h 104775"/>
                  <a:gd name="connsiteX65" fmla="*/ 432911 w 447675"/>
                  <a:gd name="connsiteY65" fmla="*/ 15716 h 104775"/>
                  <a:gd name="connsiteX66" fmla="*/ 448151 w 447675"/>
                  <a:gd name="connsiteY66" fmla="*/ 37624 h 104775"/>
                  <a:gd name="connsiteX67" fmla="*/ 437674 w 447675"/>
                  <a:gd name="connsiteY67" fmla="*/ 56674 h 104775"/>
                  <a:gd name="connsiteX68" fmla="*/ 415766 w 447675"/>
                  <a:gd name="connsiteY68" fmla="*/ 68104 h 104775"/>
                  <a:gd name="connsiteX69" fmla="*/ 396716 w 447675"/>
                  <a:gd name="connsiteY69" fmla="*/ 75724 h 104775"/>
                  <a:gd name="connsiteX70" fmla="*/ 380524 w 447675"/>
                  <a:gd name="connsiteY70" fmla="*/ 85249 h 104775"/>
                  <a:gd name="connsiteX71" fmla="*/ 449104 w 447675"/>
                  <a:gd name="connsiteY71" fmla="*/ 85249 h 104775"/>
                  <a:gd name="connsiteX72" fmla="*/ 449104 w 447675"/>
                  <a:gd name="connsiteY72" fmla="*/ 101441 h 104775"/>
                  <a:gd name="connsiteX73" fmla="*/ 341471 w 447675"/>
                  <a:gd name="connsiteY73" fmla="*/ 101441 h 104775"/>
                  <a:gd name="connsiteX74" fmla="*/ 347186 w 447675"/>
                  <a:gd name="connsiteY74" fmla="*/ 84296 h 104775"/>
                  <a:gd name="connsiteX75" fmla="*/ 378619 w 447675"/>
                  <a:gd name="connsiteY75" fmla="*/ 64294 h 104775"/>
                  <a:gd name="connsiteX76" fmla="*/ 403384 w 447675"/>
                  <a:gd name="connsiteY76" fmla="*/ 52864 h 104775"/>
                  <a:gd name="connsiteX77" fmla="*/ 418624 w 447675"/>
                  <a:gd name="connsiteY77" fmla="*/ 36671 h 104775"/>
                  <a:gd name="connsiteX78" fmla="*/ 413861 w 447675"/>
                  <a:gd name="connsiteY78" fmla="*/ 28099 h 104775"/>
                  <a:gd name="connsiteX79" fmla="*/ 396716 w 447675"/>
                  <a:gd name="connsiteY79" fmla="*/ 24289 h 104775"/>
                  <a:gd name="connsiteX80" fmla="*/ 376714 w 447675"/>
                  <a:gd name="connsiteY80" fmla="*/ 30004 h 104775"/>
                  <a:gd name="connsiteX81" fmla="*/ 371951 w 447675"/>
                  <a:gd name="connsiteY81" fmla="*/ 40481 h 104775"/>
                  <a:gd name="connsiteX82" fmla="*/ 371951 w 447675"/>
                  <a:gd name="connsiteY82" fmla="*/ 4048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447675" h="104775">
                    <a:moveTo>
                      <a:pt x="7144" y="36671"/>
                    </a:moveTo>
                    <a:lnTo>
                      <a:pt x="7144" y="23336"/>
                    </a:lnTo>
                    <a:lnTo>
                      <a:pt x="10954" y="23336"/>
                    </a:lnTo>
                    <a:cubicBezTo>
                      <a:pt x="24289" y="23336"/>
                      <a:pt x="34766" y="21431"/>
                      <a:pt x="41434" y="17621"/>
                    </a:cubicBezTo>
                    <a:cubicBezTo>
                      <a:pt x="47149" y="14764"/>
                      <a:pt x="50006" y="10954"/>
                      <a:pt x="50006" y="7144"/>
                    </a:cubicBezTo>
                    <a:lnTo>
                      <a:pt x="75724" y="7144"/>
                    </a:lnTo>
                    <a:lnTo>
                      <a:pt x="75724" y="100489"/>
                    </a:lnTo>
                    <a:lnTo>
                      <a:pt x="44291" y="100489"/>
                    </a:lnTo>
                    <a:lnTo>
                      <a:pt x="44291" y="35719"/>
                    </a:lnTo>
                    <a:lnTo>
                      <a:pt x="7144" y="35719"/>
                    </a:lnTo>
                    <a:lnTo>
                      <a:pt x="7144" y="36671"/>
                    </a:lnTo>
                    <a:close/>
                    <a:moveTo>
                      <a:pt x="132874" y="38576"/>
                    </a:moveTo>
                    <a:cubicBezTo>
                      <a:pt x="132874" y="45244"/>
                      <a:pt x="134779" y="50006"/>
                      <a:pt x="139541" y="52864"/>
                    </a:cubicBezTo>
                    <a:cubicBezTo>
                      <a:pt x="143351" y="54769"/>
                      <a:pt x="149066" y="55721"/>
                      <a:pt x="155734" y="55721"/>
                    </a:cubicBezTo>
                    <a:cubicBezTo>
                      <a:pt x="161449" y="55721"/>
                      <a:pt x="167164" y="54769"/>
                      <a:pt x="170974" y="51911"/>
                    </a:cubicBezTo>
                    <a:cubicBezTo>
                      <a:pt x="175736" y="49054"/>
                      <a:pt x="178594" y="45244"/>
                      <a:pt x="178594" y="39529"/>
                    </a:cubicBezTo>
                    <a:cubicBezTo>
                      <a:pt x="178594" y="33814"/>
                      <a:pt x="176689" y="30004"/>
                      <a:pt x="172879" y="27146"/>
                    </a:cubicBezTo>
                    <a:cubicBezTo>
                      <a:pt x="169069" y="24289"/>
                      <a:pt x="163354" y="22384"/>
                      <a:pt x="154781" y="22384"/>
                    </a:cubicBezTo>
                    <a:cubicBezTo>
                      <a:pt x="149066" y="22384"/>
                      <a:pt x="144304" y="23336"/>
                      <a:pt x="140494" y="25241"/>
                    </a:cubicBezTo>
                    <a:cubicBezTo>
                      <a:pt x="135731" y="28099"/>
                      <a:pt x="132874" y="31909"/>
                      <a:pt x="132874" y="38576"/>
                    </a:cubicBezTo>
                    <a:lnTo>
                      <a:pt x="132874" y="38576"/>
                    </a:lnTo>
                    <a:close/>
                    <a:moveTo>
                      <a:pt x="105251" y="79534"/>
                    </a:moveTo>
                    <a:lnTo>
                      <a:pt x="136684" y="79534"/>
                    </a:lnTo>
                    <a:cubicBezTo>
                      <a:pt x="137636" y="82391"/>
                      <a:pt x="139541" y="85249"/>
                      <a:pt x="142399" y="86201"/>
                    </a:cubicBezTo>
                    <a:cubicBezTo>
                      <a:pt x="145256" y="88106"/>
                      <a:pt x="150019" y="88106"/>
                      <a:pt x="154781" y="88106"/>
                    </a:cubicBezTo>
                    <a:cubicBezTo>
                      <a:pt x="162401" y="88106"/>
                      <a:pt x="168116" y="86201"/>
                      <a:pt x="172879" y="82391"/>
                    </a:cubicBezTo>
                    <a:cubicBezTo>
                      <a:pt x="178594" y="77629"/>
                      <a:pt x="181451" y="70961"/>
                      <a:pt x="181451" y="62389"/>
                    </a:cubicBezTo>
                    <a:lnTo>
                      <a:pt x="180499" y="62389"/>
                    </a:lnTo>
                    <a:cubicBezTo>
                      <a:pt x="177641" y="65246"/>
                      <a:pt x="172879" y="67151"/>
                      <a:pt x="167164" y="69056"/>
                    </a:cubicBezTo>
                    <a:cubicBezTo>
                      <a:pt x="162401" y="70009"/>
                      <a:pt x="156686" y="70961"/>
                      <a:pt x="150971" y="70961"/>
                    </a:cubicBezTo>
                    <a:cubicBezTo>
                      <a:pt x="136684" y="70961"/>
                      <a:pt x="125254" y="68104"/>
                      <a:pt x="116681" y="62389"/>
                    </a:cubicBezTo>
                    <a:cubicBezTo>
                      <a:pt x="108109" y="56674"/>
                      <a:pt x="103346" y="50006"/>
                      <a:pt x="103346" y="41434"/>
                    </a:cubicBezTo>
                    <a:cubicBezTo>
                      <a:pt x="103346" y="30004"/>
                      <a:pt x="108109" y="21431"/>
                      <a:pt x="118586" y="15716"/>
                    </a:cubicBezTo>
                    <a:cubicBezTo>
                      <a:pt x="128111" y="10001"/>
                      <a:pt x="140494" y="7144"/>
                      <a:pt x="156686" y="7144"/>
                    </a:cubicBezTo>
                    <a:cubicBezTo>
                      <a:pt x="174784" y="7144"/>
                      <a:pt x="189071" y="10954"/>
                      <a:pt x="198596" y="18574"/>
                    </a:cubicBezTo>
                    <a:cubicBezTo>
                      <a:pt x="208121" y="26194"/>
                      <a:pt x="212884" y="38576"/>
                      <a:pt x="212884" y="54769"/>
                    </a:cubicBezTo>
                    <a:cubicBezTo>
                      <a:pt x="212884" y="71914"/>
                      <a:pt x="207169" y="84296"/>
                      <a:pt x="194786" y="91916"/>
                    </a:cubicBezTo>
                    <a:cubicBezTo>
                      <a:pt x="184309" y="98584"/>
                      <a:pt x="171926" y="102394"/>
                      <a:pt x="155734" y="102394"/>
                    </a:cubicBezTo>
                    <a:cubicBezTo>
                      <a:pt x="142399" y="102394"/>
                      <a:pt x="130969" y="100489"/>
                      <a:pt x="122396" y="95726"/>
                    </a:cubicBezTo>
                    <a:cubicBezTo>
                      <a:pt x="110966" y="92869"/>
                      <a:pt x="106204" y="86201"/>
                      <a:pt x="105251" y="79534"/>
                    </a:cubicBezTo>
                    <a:lnTo>
                      <a:pt x="105251" y="79534"/>
                    </a:lnTo>
                    <a:close/>
                    <a:moveTo>
                      <a:pt x="221456" y="54769"/>
                    </a:moveTo>
                    <a:cubicBezTo>
                      <a:pt x="221456" y="38576"/>
                      <a:pt x="226219" y="26194"/>
                      <a:pt x="234791" y="18574"/>
                    </a:cubicBezTo>
                    <a:cubicBezTo>
                      <a:pt x="243364" y="10954"/>
                      <a:pt x="257651" y="7144"/>
                      <a:pt x="276701" y="7144"/>
                    </a:cubicBezTo>
                    <a:cubicBezTo>
                      <a:pt x="294799" y="7144"/>
                      <a:pt x="309086" y="10954"/>
                      <a:pt x="317659" y="18574"/>
                    </a:cubicBezTo>
                    <a:cubicBezTo>
                      <a:pt x="326231" y="26194"/>
                      <a:pt x="330994" y="38576"/>
                      <a:pt x="330994" y="54769"/>
                    </a:cubicBezTo>
                    <a:cubicBezTo>
                      <a:pt x="330994" y="70961"/>
                      <a:pt x="326231" y="83344"/>
                      <a:pt x="317659" y="90964"/>
                    </a:cubicBezTo>
                    <a:cubicBezTo>
                      <a:pt x="309086" y="98584"/>
                      <a:pt x="294799" y="102394"/>
                      <a:pt x="275749" y="102394"/>
                    </a:cubicBezTo>
                    <a:cubicBezTo>
                      <a:pt x="256699" y="102394"/>
                      <a:pt x="243364" y="98584"/>
                      <a:pt x="234791" y="90964"/>
                    </a:cubicBezTo>
                    <a:cubicBezTo>
                      <a:pt x="226219" y="83344"/>
                      <a:pt x="221456" y="71914"/>
                      <a:pt x="221456" y="54769"/>
                    </a:cubicBezTo>
                    <a:lnTo>
                      <a:pt x="221456" y="54769"/>
                    </a:lnTo>
                    <a:close/>
                    <a:moveTo>
                      <a:pt x="253841" y="54769"/>
                    </a:moveTo>
                    <a:cubicBezTo>
                      <a:pt x="253841" y="67151"/>
                      <a:pt x="255746" y="75724"/>
                      <a:pt x="258604" y="80486"/>
                    </a:cubicBezTo>
                    <a:cubicBezTo>
                      <a:pt x="261461" y="85249"/>
                      <a:pt x="268129" y="88106"/>
                      <a:pt x="276701" y="88106"/>
                    </a:cubicBezTo>
                    <a:cubicBezTo>
                      <a:pt x="285274" y="88106"/>
                      <a:pt x="290989" y="85249"/>
                      <a:pt x="294799" y="80486"/>
                    </a:cubicBezTo>
                    <a:cubicBezTo>
                      <a:pt x="297656" y="75724"/>
                      <a:pt x="299561" y="67151"/>
                      <a:pt x="299561" y="54769"/>
                    </a:cubicBezTo>
                    <a:cubicBezTo>
                      <a:pt x="299561" y="42386"/>
                      <a:pt x="297656" y="33814"/>
                      <a:pt x="294799" y="29051"/>
                    </a:cubicBezTo>
                    <a:cubicBezTo>
                      <a:pt x="291941" y="24289"/>
                      <a:pt x="285274" y="21431"/>
                      <a:pt x="276701" y="21431"/>
                    </a:cubicBezTo>
                    <a:cubicBezTo>
                      <a:pt x="268129" y="21431"/>
                      <a:pt x="262414" y="24289"/>
                      <a:pt x="258604" y="29051"/>
                    </a:cubicBezTo>
                    <a:cubicBezTo>
                      <a:pt x="255746" y="33814"/>
                      <a:pt x="253841" y="42386"/>
                      <a:pt x="253841" y="54769"/>
                    </a:cubicBezTo>
                    <a:lnTo>
                      <a:pt x="253841" y="54769"/>
                    </a:lnTo>
                    <a:close/>
                    <a:moveTo>
                      <a:pt x="371951" y="40481"/>
                    </a:moveTo>
                    <a:lnTo>
                      <a:pt x="341471" y="40481"/>
                    </a:lnTo>
                    <a:cubicBezTo>
                      <a:pt x="341471" y="27146"/>
                      <a:pt x="348139" y="17621"/>
                      <a:pt x="362426" y="12859"/>
                    </a:cubicBezTo>
                    <a:cubicBezTo>
                      <a:pt x="370999" y="9049"/>
                      <a:pt x="381476" y="8096"/>
                      <a:pt x="393859" y="8096"/>
                    </a:cubicBezTo>
                    <a:cubicBezTo>
                      <a:pt x="410051" y="8096"/>
                      <a:pt x="422434" y="10954"/>
                      <a:pt x="432911" y="15716"/>
                    </a:cubicBezTo>
                    <a:cubicBezTo>
                      <a:pt x="443389" y="21431"/>
                      <a:pt x="448151" y="28099"/>
                      <a:pt x="448151" y="37624"/>
                    </a:cubicBezTo>
                    <a:cubicBezTo>
                      <a:pt x="448151" y="44291"/>
                      <a:pt x="444341" y="50959"/>
                      <a:pt x="437674" y="56674"/>
                    </a:cubicBezTo>
                    <a:cubicBezTo>
                      <a:pt x="432911" y="60484"/>
                      <a:pt x="425291" y="64294"/>
                      <a:pt x="415766" y="68104"/>
                    </a:cubicBezTo>
                    <a:cubicBezTo>
                      <a:pt x="409099" y="70961"/>
                      <a:pt x="402431" y="73819"/>
                      <a:pt x="396716" y="75724"/>
                    </a:cubicBezTo>
                    <a:cubicBezTo>
                      <a:pt x="388144" y="79534"/>
                      <a:pt x="382429" y="82391"/>
                      <a:pt x="380524" y="85249"/>
                    </a:cubicBezTo>
                    <a:lnTo>
                      <a:pt x="449104" y="85249"/>
                    </a:lnTo>
                    <a:lnTo>
                      <a:pt x="449104" y="101441"/>
                    </a:lnTo>
                    <a:lnTo>
                      <a:pt x="341471" y="101441"/>
                    </a:lnTo>
                    <a:cubicBezTo>
                      <a:pt x="341471" y="94774"/>
                      <a:pt x="343376" y="89059"/>
                      <a:pt x="347186" y="84296"/>
                    </a:cubicBezTo>
                    <a:cubicBezTo>
                      <a:pt x="352901" y="77629"/>
                      <a:pt x="363379" y="70961"/>
                      <a:pt x="378619" y="64294"/>
                    </a:cubicBezTo>
                    <a:cubicBezTo>
                      <a:pt x="391954" y="58579"/>
                      <a:pt x="399574" y="54769"/>
                      <a:pt x="403384" y="52864"/>
                    </a:cubicBezTo>
                    <a:cubicBezTo>
                      <a:pt x="412909" y="48101"/>
                      <a:pt x="418624" y="42386"/>
                      <a:pt x="418624" y="36671"/>
                    </a:cubicBezTo>
                    <a:cubicBezTo>
                      <a:pt x="418624" y="32861"/>
                      <a:pt x="416719" y="30004"/>
                      <a:pt x="413861" y="28099"/>
                    </a:cubicBezTo>
                    <a:cubicBezTo>
                      <a:pt x="410051" y="25241"/>
                      <a:pt x="404336" y="24289"/>
                      <a:pt x="396716" y="24289"/>
                    </a:cubicBezTo>
                    <a:cubicBezTo>
                      <a:pt x="387191" y="24289"/>
                      <a:pt x="380524" y="26194"/>
                      <a:pt x="376714" y="30004"/>
                    </a:cubicBezTo>
                    <a:cubicBezTo>
                      <a:pt x="372904" y="30956"/>
                      <a:pt x="371951" y="34766"/>
                      <a:pt x="371951" y="40481"/>
                    </a:cubicBezTo>
                    <a:lnTo>
                      <a:pt x="371951" y="40481"/>
                    </a:lnTo>
                    <a:close/>
                  </a:path>
                </a:pathLst>
              </a:custGeom>
              <a:solidFill>
                <a:srgbClr val="FFFFFF"/>
              </a:solidFill>
              <a:ln w="9525" cap="flat">
                <a:noFill/>
                <a:prstDash val="solid"/>
                <a:miter/>
              </a:ln>
            </p:spPr>
            <p:txBody>
              <a:bodyPr anchor="ctr"/>
              <a:lstStyle/>
              <a:p>
                <a:pPr algn="ctr"/>
                <a:endParaRPr/>
              </a:p>
            </p:txBody>
          </p:sp>
          <p:sp>
            <p:nvSpPr>
              <p:cNvPr id="26" name="îSḻïḑê">
                <a:extLst>
                  <a:ext uri="{FF2B5EF4-FFF2-40B4-BE49-F238E27FC236}">
                    <a16:creationId xmlns:a16="http://schemas.microsoft.com/office/drawing/2014/main" xmlns="" id="{CB50D65D-7E4A-434A-8F38-854B32DBC1CB}"/>
                  </a:ext>
                </a:extLst>
              </p:cNvPr>
              <p:cNvSpPr/>
              <p:nvPr/>
            </p:nvSpPr>
            <p:spPr>
              <a:xfrm>
                <a:off x="2171224" y="2720816"/>
                <a:ext cx="1447800" cy="1447800"/>
              </a:xfrm>
              <a:custGeom>
                <a:avLst/>
                <a:gdLst>
                  <a:gd name="connsiteX0" fmla="*/ 724376 w 1447800"/>
                  <a:gd name="connsiteY0" fmla="*/ 7144 h 1447800"/>
                  <a:gd name="connsiteX1" fmla="*/ 1231106 w 1447800"/>
                  <a:gd name="connsiteY1" fmla="*/ 217646 h 1447800"/>
                  <a:gd name="connsiteX2" fmla="*/ 1441609 w 1447800"/>
                  <a:gd name="connsiteY2" fmla="*/ 726281 h 1447800"/>
                  <a:gd name="connsiteX3" fmla="*/ 1231106 w 1447800"/>
                  <a:gd name="connsiteY3" fmla="*/ 1234916 h 1447800"/>
                  <a:gd name="connsiteX4" fmla="*/ 724376 w 1447800"/>
                  <a:gd name="connsiteY4" fmla="*/ 1445419 h 1447800"/>
                  <a:gd name="connsiteX5" fmla="*/ 217646 w 1447800"/>
                  <a:gd name="connsiteY5" fmla="*/ 1234916 h 1447800"/>
                  <a:gd name="connsiteX6" fmla="*/ 7144 w 1447800"/>
                  <a:gd name="connsiteY6" fmla="*/ 725329 h 1447800"/>
                  <a:gd name="connsiteX7" fmla="*/ 217646 w 1447800"/>
                  <a:gd name="connsiteY7" fmla="*/ 216694 h 1447800"/>
                  <a:gd name="connsiteX8" fmla="*/ 724376 w 1447800"/>
                  <a:gd name="connsiteY8" fmla="*/ 7144 h 1447800"/>
                  <a:gd name="connsiteX9" fmla="*/ 724376 w 1447800"/>
                  <a:gd name="connsiteY9" fmla="*/ 7144 h 1447800"/>
                  <a:gd name="connsiteX10" fmla="*/ 1219676 w 1447800"/>
                  <a:gd name="connsiteY10" fmla="*/ 229076 h 1447800"/>
                  <a:gd name="connsiteX11" fmla="*/ 724376 w 1447800"/>
                  <a:gd name="connsiteY11" fmla="*/ 23336 h 1447800"/>
                  <a:gd name="connsiteX12" fmla="*/ 229076 w 1447800"/>
                  <a:gd name="connsiteY12" fmla="*/ 229076 h 1447800"/>
                  <a:gd name="connsiteX13" fmla="*/ 24289 w 1447800"/>
                  <a:gd name="connsiteY13" fmla="*/ 725329 h 1447800"/>
                  <a:gd name="connsiteX14" fmla="*/ 229076 w 1447800"/>
                  <a:gd name="connsiteY14" fmla="*/ 1221581 h 1447800"/>
                  <a:gd name="connsiteX15" fmla="*/ 724376 w 1447800"/>
                  <a:gd name="connsiteY15" fmla="*/ 1427321 h 1447800"/>
                  <a:gd name="connsiteX16" fmla="*/ 1219676 w 1447800"/>
                  <a:gd name="connsiteY16" fmla="*/ 1221581 h 1447800"/>
                  <a:gd name="connsiteX17" fmla="*/ 1424464 w 1447800"/>
                  <a:gd name="connsiteY17" fmla="*/ 725329 h 1447800"/>
                  <a:gd name="connsiteX18" fmla="*/ 1219676 w 1447800"/>
                  <a:gd name="connsiteY18" fmla="*/ 229076 h 1447800"/>
                  <a:gd name="connsiteX19" fmla="*/ 1219676 w 1447800"/>
                  <a:gd name="connsiteY19" fmla="*/ 229076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447800" h="1447800">
                    <a:moveTo>
                      <a:pt x="724376" y="7144"/>
                    </a:moveTo>
                    <a:cubicBezTo>
                      <a:pt x="922496" y="7144"/>
                      <a:pt x="1101566" y="87154"/>
                      <a:pt x="1231106" y="217646"/>
                    </a:cubicBezTo>
                    <a:cubicBezTo>
                      <a:pt x="1360646" y="348139"/>
                      <a:pt x="1441609" y="527209"/>
                      <a:pt x="1441609" y="726281"/>
                    </a:cubicBezTo>
                    <a:cubicBezTo>
                      <a:pt x="1441609" y="924401"/>
                      <a:pt x="1361599" y="1104424"/>
                      <a:pt x="1231106" y="1234916"/>
                    </a:cubicBezTo>
                    <a:cubicBezTo>
                      <a:pt x="1101566" y="1365409"/>
                      <a:pt x="921544" y="1445419"/>
                      <a:pt x="724376" y="1445419"/>
                    </a:cubicBezTo>
                    <a:cubicBezTo>
                      <a:pt x="526256" y="1445419"/>
                      <a:pt x="347186" y="1365409"/>
                      <a:pt x="217646" y="1234916"/>
                    </a:cubicBezTo>
                    <a:cubicBezTo>
                      <a:pt x="87154" y="1103471"/>
                      <a:pt x="7144" y="924401"/>
                      <a:pt x="7144" y="725329"/>
                    </a:cubicBezTo>
                    <a:cubicBezTo>
                      <a:pt x="7144" y="527209"/>
                      <a:pt x="87154" y="347186"/>
                      <a:pt x="217646" y="216694"/>
                    </a:cubicBezTo>
                    <a:cubicBezTo>
                      <a:pt x="347186" y="87154"/>
                      <a:pt x="526256" y="7144"/>
                      <a:pt x="724376" y="7144"/>
                    </a:cubicBezTo>
                    <a:lnTo>
                      <a:pt x="724376" y="7144"/>
                    </a:lnTo>
                    <a:close/>
                    <a:moveTo>
                      <a:pt x="1219676" y="229076"/>
                    </a:moveTo>
                    <a:cubicBezTo>
                      <a:pt x="1092994" y="102394"/>
                      <a:pt x="917734" y="23336"/>
                      <a:pt x="724376" y="23336"/>
                    </a:cubicBezTo>
                    <a:cubicBezTo>
                      <a:pt x="531019" y="23336"/>
                      <a:pt x="355759" y="101441"/>
                      <a:pt x="229076" y="229076"/>
                    </a:cubicBezTo>
                    <a:cubicBezTo>
                      <a:pt x="102394" y="356711"/>
                      <a:pt x="24289" y="531971"/>
                      <a:pt x="24289" y="725329"/>
                    </a:cubicBezTo>
                    <a:cubicBezTo>
                      <a:pt x="24289" y="918686"/>
                      <a:pt x="102394" y="1094899"/>
                      <a:pt x="229076" y="1221581"/>
                    </a:cubicBezTo>
                    <a:cubicBezTo>
                      <a:pt x="355759" y="1349216"/>
                      <a:pt x="531019" y="1427321"/>
                      <a:pt x="724376" y="1427321"/>
                    </a:cubicBezTo>
                    <a:cubicBezTo>
                      <a:pt x="917734" y="1427321"/>
                      <a:pt x="1092994" y="1349216"/>
                      <a:pt x="1219676" y="1221581"/>
                    </a:cubicBezTo>
                    <a:cubicBezTo>
                      <a:pt x="1346359" y="1094899"/>
                      <a:pt x="1424464" y="918686"/>
                      <a:pt x="1424464" y="725329"/>
                    </a:cubicBezTo>
                    <a:cubicBezTo>
                      <a:pt x="1424464" y="531971"/>
                      <a:pt x="1346359" y="356711"/>
                      <a:pt x="1219676" y="229076"/>
                    </a:cubicBezTo>
                    <a:lnTo>
                      <a:pt x="1219676" y="229076"/>
                    </a:lnTo>
                    <a:close/>
                  </a:path>
                </a:pathLst>
              </a:custGeom>
              <a:solidFill>
                <a:srgbClr val="231815"/>
              </a:solidFill>
              <a:ln w="9525" cap="flat">
                <a:noFill/>
                <a:prstDash val="solid"/>
                <a:miter/>
              </a:ln>
            </p:spPr>
            <p:txBody>
              <a:bodyPr anchor="ctr"/>
              <a:lstStyle/>
              <a:p>
                <a:pPr algn="ctr"/>
                <a:endParaRPr/>
              </a:p>
            </p:txBody>
          </p:sp>
          <p:sp>
            <p:nvSpPr>
              <p:cNvPr id="27" name="ï$liḓe">
                <a:extLst>
                  <a:ext uri="{FF2B5EF4-FFF2-40B4-BE49-F238E27FC236}">
                    <a16:creationId xmlns:a16="http://schemas.microsoft.com/office/drawing/2014/main" xmlns="" id="{F93B4245-068B-4886-B47A-D464DD24EA70}"/>
                  </a:ext>
                </a:extLst>
              </p:cNvPr>
              <p:cNvSpPr/>
              <p:nvPr/>
            </p:nvSpPr>
            <p:spPr>
              <a:xfrm>
                <a:off x="2036446" y="3469005"/>
                <a:ext cx="1724267" cy="808672"/>
              </a:xfrm>
              <a:custGeom>
                <a:avLst/>
                <a:gdLst>
                  <a:gd name="connsiteX0" fmla="*/ 1062990 w 1724267"/>
                  <a:gd name="connsiteY0" fmla="*/ 744855 h 808672"/>
                  <a:gd name="connsiteX1" fmla="*/ 1039177 w 1724267"/>
                  <a:gd name="connsiteY1" fmla="*/ 756285 h 808672"/>
                  <a:gd name="connsiteX2" fmla="*/ 1034415 w 1724267"/>
                  <a:gd name="connsiteY2" fmla="*/ 769620 h 808672"/>
                  <a:gd name="connsiteX3" fmla="*/ 1040130 w 1724267"/>
                  <a:gd name="connsiteY3" fmla="*/ 777240 h 808672"/>
                  <a:gd name="connsiteX4" fmla="*/ 1050607 w 1724267"/>
                  <a:gd name="connsiteY4" fmla="*/ 778192 h 808672"/>
                  <a:gd name="connsiteX5" fmla="*/ 1059180 w 1724267"/>
                  <a:gd name="connsiteY5" fmla="*/ 774382 h 808672"/>
                  <a:gd name="connsiteX6" fmla="*/ 1068705 w 1724267"/>
                  <a:gd name="connsiteY6" fmla="*/ 764857 h 808672"/>
                  <a:gd name="connsiteX7" fmla="*/ 891540 w 1724267"/>
                  <a:gd name="connsiteY7" fmla="*/ 736282 h 808672"/>
                  <a:gd name="connsiteX8" fmla="*/ 899160 w 1724267"/>
                  <a:gd name="connsiteY8" fmla="*/ 736282 h 808672"/>
                  <a:gd name="connsiteX9" fmla="*/ 901065 w 1724267"/>
                  <a:gd name="connsiteY9" fmla="*/ 784860 h 808672"/>
                  <a:gd name="connsiteX10" fmla="*/ 903922 w 1724267"/>
                  <a:gd name="connsiteY10" fmla="*/ 799147 h 808672"/>
                  <a:gd name="connsiteX11" fmla="*/ 914400 w 1724267"/>
                  <a:gd name="connsiteY11" fmla="*/ 802957 h 808672"/>
                  <a:gd name="connsiteX12" fmla="*/ 914400 w 1724267"/>
                  <a:gd name="connsiteY12" fmla="*/ 806767 h 808672"/>
                  <a:gd name="connsiteX13" fmla="*/ 884872 w 1724267"/>
                  <a:gd name="connsiteY13" fmla="*/ 806767 h 808672"/>
                  <a:gd name="connsiteX14" fmla="*/ 884872 w 1724267"/>
                  <a:gd name="connsiteY14" fmla="*/ 794385 h 808672"/>
                  <a:gd name="connsiteX15" fmla="*/ 871537 w 1724267"/>
                  <a:gd name="connsiteY15" fmla="*/ 803910 h 808672"/>
                  <a:gd name="connsiteX16" fmla="*/ 857250 w 1724267"/>
                  <a:gd name="connsiteY16" fmla="*/ 807720 h 808672"/>
                  <a:gd name="connsiteX17" fmla="*/ 842962 w 1724267"/>
                  <a:gd name="connsiteY17" fmla="*/ 802957 h 808672"/>
                  <a:gd name="connsiteX18" fmla="*/ 838200 w 1724267"/>
                  <a:gd name="connsiteY18" fmla="*/ 785812 h 808672"/>
                  <a:gd name="connsiteX19" fmla="*/ 837247 w 1724267"/>
                  <a:gd name="connsiteY19" fmla="*/ 762952 h 808672"/>
                  <a:gd name="connsiteX20" fmla="*/ 834390 w 1724267"/>
                  <a:gd name="connsiteY20" fmla="*/ 748665 h 808672"/>
                  <a:gd name="connsiteX21" fmla="*/ 824865 w 1724267"/>
                  <a:gd name="connsiteY21" fmla="*/ 744855 h 808672"/>
                  <a:gd name="connsiteX22" fmla="*/ 824865 w 1724267"/>
                  <a:gd name="connsiteY22" fmla="*/ 741045 h 808672"/>
                  <a:gd name="connsiteX23" fmla="*/ 836295 w 1724267"/>
                  <a:gd name="connsiteY23" fmla="*/ 740092 h 808672"/>
                  <a:gd name="connsiteX24" fmla="*/ 843915 w 1724267"/>
                  <a:gd name="connsiteY24" fmla="*/ 737235 h 808672"/>
                  <a:gd name="connsiteX25" fmla="*/ 851535 w 1724267"/>
                  <a:gd name="connsiteY25" fmla="*/ 737235 h 808672"/>
                  <a:gd name="connsiteX26" fmla="*/ 853440 w 1724267"/>
                  <a:gd name="connsiteY26" fmla="*/ 785812 h 808672"/>
                  <a:gd name="connsiteX27" fmla="*/ 856297 w 1724267"/>
                  <a:gd name="connsiteY27" fmla="*/ 797242 h 808672"/>
                  <a:gd name="connsiteX28" fmla="*/ 864870 w 1724267"/>
                  <a:gd name="connsiteY28" fmla="*/ 800100 h 808672"/>
                  <a:gd name="connsiteX29" fmla="*/ 875347 w 1724267"/>
                  <a:gd name="connsiteY29" fmla="*/ 797242 h 808672"/>
                  <a:gd name="connsiteX30" fmla="*/ 885825 w 1724267"/>
                  <a:gd name="connsiteY30" fmla="*/ 788670 h 808672"/>
                  <a:gd name="connsiteX31" fmla="*/ 884872 w 1724267"/>
                  <a:gd name="connsiteY31" fmla="*/ 762000 h 808672"/>
                  <a:gd name="connsiteX32" fmla="*/ 882015 w 1724267"/>
                  <a:gd name="connsiteY32" fmla="*/ 747712 h 808672"/>
                  <a:gd name="connsiteX33" fmla="*/ 872490 w 1724267"/>
                  <a:gd name="connsiteY33" fmla="*/ 743902 h 808672"/>
                  <a:gd name="connsiteX34" fmla="*/ 872490 w 1724267"/>
                  <a:gd name="connsiteY34" fmla="*/ 740092 h 808672"/>
                  <a:gd name="connsiteX35" fmla="*/ 883920 w 1724267"/>
                  <a:gd name="connsiteY35" fmla="*/ 739140 h 808672"/>
                  <a:gd name="connsiteX36" fmla="*/ 891540 w 1724267"/>
                  <a:gd name="connsiteY36" fmla="*/ 736282 h 808672"/>
                  <a:gd name="connsiteX37" fmla="*/ 978217 w 1724267"/>
                  <a:gd name="connsiteY37" fmla="*/ 727710 h 808672"/>
                  <a:gd name="connsiteX38" fmla="*/ 985837 w 1724267"/>
                  <a:gd name="connsiteY38" fmla="*/ 728662 h 808672"/>
                  <a:gd name="connsiteX39" fmla="*/ 988695 w 1724267"/>
                  <a:gd name="connsiteY39" fmla="*/ 733425 h 808672"/>
                  <a:gd name="connsiteX40" fmla="*/ 987742 w 1724267"/>
                  <a:gd name="connsiteY40" fmla="*/ 739140 h 808672"/>
                  <a:gd name="connsiteX41" fmla="*/ 982027 w 1724267"/>
                  <a:gd name="connsiteY41" fmla="*/ 741997 h 808672"/>
                  <a:gd name="connsiteX42" fmla="*/ 975360 w 1724267"/>
                  <a:gd name="connsiteY42" fmla="*/ 741045 h 808672"/>
                  <a:gd name="connsiteX43" fmla="*/ 968692 w 1724267"/>
                  <a:gd name="connsiteY43" fmla="*/ 739140 h 808672"/>
                  <a:gd name="connsiteX44" fmla="*/ 962977 w 1724267"/>
                  <a:gd name="connsiteY44" fmla="*/ 741997 h 808672"/>
                  <a:gd name="connsiteX45" fmla="*/ 956310 w 1724267"/>
                  <a:gd name="connsiteY45" fmla="*/ 748665 h 808672"/>
                  <a:gd name="connsiteX46" fmla="*/ 960120 w 1724267"/>
                  <a:gd name="connsiteY46" fmla="*/ 777240 h 808672"/>
                  <a:gd name="connsiteX47" fmla="*/ 964882 w 1724267"/>
                  <a:gd name="connsiteY47" fmla="*/ 793432 h 808672"/>
                  <a:gd name="connsiteX48" fmla="*/ 975360 w 1724267"/>
                  <a:gd name="connsiteY48" fmla="*/ 796290 h 808672"/>
                  <a:gd name="connsiteX49" fmla="*/ 976312 w 1724267"/>
                  <a:gd name="connsiteY49" fmla="*/ 800100 h 808672"/>
                  <a:gd name="connsiteX50" fmla="*/ 936307 w 1724267"/>
                  <a:gd name="connsiteY50" fmla="*/ 804862 h 808672"/>
                  <a:gd name="connsiteX51" fmla="*/ 936307 w 1724267"/>
                  <a:gd name="connsiteY51" fmla="*/ 801052 h 808672"/>
                  <a:gd name="connsiteX52" fmla="*/ 945832 w 1724267"/>
                  <a:gd name="connsiteY52" fmla="*/ 795337 h 808672"/>
                  <a:gd name="connsiteX53" fmla="*/ 946785 w 1724267"/>
                  <a:gd name="connsiteY53" fmla="*/ 779145 h 808672"/>
                  <a:gd name="connsiteX54" fmla="*/ 943927 w 1724267"/>
                  <a:gd name="connsiteY54" fmla="*/ 758190 h 808672"/>
                  <a:gd name="connsiteX55" fmla="*/ 939165 w 1724267"/>
                  <a:gd name="connsiteY55" fmla="*/ 744855 h 808672"/>
                  <a:gd name="connsiteX56" fmla="*/ 928687 w 1724267"/>
                  <a:gd name="connsiteY56" fmla="*/ 741997 h 808672"/>
                  <a:gd name="connsiteX57" fmla="*/ 928687 w 1724267"/>
                  <a:gd name="connsiteY57" fmla="*/ 738187 h 808672"/>
                  <a:gd name="connsiteX58" fmla="*/ 940117 w 1724267"/>
                  <a:gd name="connsiteY58" fmla="*/ 735330 h 808672"/>
                  <a:gd name="connsiteX59" fmla="*/ 947737 w 1724267"/>
                  <a:gd name="connsiteY59" fmla="*/ 732472 h 808672"/>
                  <a:gd name="connsiteX60" fmla="*/ 955357 w 1724267"/>
                  <a:gd name="connsiteY60" fmla="*/ 731520 h 808672"/>
                  <a:gd name="connsiteX61" fmla="*/ 956310 w 1724267"/>
                  <a:gd name="connsiteY61" fmla="*/ 741997 h 808672"/>
                  <a:gd name="connsiteX62" fmla="*/ 966787 w 1724267"/>
                  <a:gd name="connsiteY62" fmla="*/ 732472 h 808672"/>
                  <a:gd name="connsiteX63" fmla="*/ 978217 w 1724267"/>
                  <a:gd name="connsiteY63" fmla="*/ 727710 h 808672"/>
                  <a:gd name="connsiteX64" fmla="*/ 1055370 w 1724267"/>
                  <a:gd name="connsiteY64" fmla="*/ 712470 h 808672"/>
                  <a:gd name="connsiteX65" fmla="*/ 1065847 w 1724267"/>
                  <a:gd name="connsiteY65" fmla="*/ 715327 h 808672"/>
                  <a:gd name="connsiteX66" fmla="*/ 1071562 w 1724267"/>
                  <a:gd name="connsiteY66" fmla="*/ 721042 h 808672"/>
                  <a:gd name="connsiteX67" fmla="*/ 1075372 w 1724267"/>
                  <a:gd name="connsiteY67" fmla="*/ 732472 h 808672"/>
                  <a:gd name="connsiteX68" fmla="*/ 1082040 w 1724267"/>
                  <a:gd name="connsiteY68" fmla="*/ 762000 h 808672"/>
                  <a:gd name="connsiteX69" fmla="*/ 1085850 w 1724267"/>
                  <a:gd name="connsiteY69" fmla="*/ 770572 h 808672"/>
                  <a:gd name="connsiteX70" fmla="*/ 1091565 w 1724267"/>
                  <a:gd name="connsiteY70" fmla="*/ 771525 h 808672"/>
                  <a:gd name="connsiteX71" fmla="*/ 1093470 w 1724267"/>
                  <a:gd name="connsiteY71" fmla="*/ 770572 h 808672"/>
                  <a:gd name="connsiteX72" fmla="*/ 1096327 w 1724267"/>
                  <a:gd name="connsiteY72" fmla="*/ 768667 h 808672"/>
                  <a:gd name="connsiteX73" fmla="*/ 1099185 w 1724267"/>
                  <a:gd name="connsiteY73" fmla="*/ 771525 h 808672"/>
                  <a:gd name="connsiteX74" fmla="*/ 1093470 w 1724267"/>
                  <a:gd name="connsiteY74" fmla="*/ 776287 h 808672"/>
                  <a:gd name="connsiteX75" fmla="*/ 1087755 w 1724267"/>
                  <a:gd name="connsiteY75" fmla="*/ 779145 h 808672"/>
                  <a:gd name="connsiteX76" fmla="*/ 1077277 w 1724267"/>
                  <a:gd name="connsiteY76" fmla="*/ 779145 h 808672"/>
                  <a:gd name="connsiteX77" fmla="*/ 1070610 w 1724267"/>
                  <a:gd name="connsiteY77" fmla="*/ 771525 h 808672"/>
                  <a:gd name="connsiteX78" fmla="*/ 1060132 w 1724267"/>
                  <a:gd name="connsiteY78" fmla="*/ 782002 h 808672"/>
                  <a:gd name="connsiteX79" fmla="*/ 1046797 w 1724267"/>
                  <a:gd name="connsiteY79" fmla="*/ 787717 h 808672"/>
                  <a:gd name="connsiteX80" fmla="*/ 1030605 w 1724267"/>
                  <a:gd name="connsiteY80" fmla="*/ 786765 h 808672"/>
                  <a:gd name="connsiteX81" fmla="*/ 1022032 w 1724267"/>
                  <a:gd name="connsiteY81" fmla="*/ 775335 h 808672"/>
                  <a:gd name="connsiteX82" fmla="*/ 1029652 w 1724267"/>
                  <a:gd name="connsiteY82" fmla="*/ 756285 h 808672"/>
                  <a:gd name="connsiteX83" fmla="*/ 1062990 w 1724267"/>
                  <a:gd name="connsiteY83" fmla="*/ 740092 h 808672"/>
                  <a:gd name="connsiteX84" fmla="*/ 1061085 w 1724267"/>
                  <a:gd name="connsiteY84" fmla="*/ 730567 h 808672"/>
                  <a:gd name="connsiteX85" fmla="*/ 1059180 w 1724267"/>
                  <a:gd name="connsiteY85" fmla="*/ 723900 h 808672"/>
                  <a:gd name="connsiteX86" fmla="*/ 1056322 w 1724267"/>
                  <a:gd name="connsiteY86" fmla="*/ 721042 h 808672"/>
                  <a:gd name="connsiteX87" fmla="*/ 1050607 w 1724267"/>
                  <a:gd name="connsiteY87" fmla="*/ 719137 h 808672"/>
                  <a:gd name="connsiteX88" fmla="*/ 1042987 w 1724267"/>
                  <a:gd name="connsiteY88" fmla="*/ 719137 h 808672"/>
                  <a:gd name="connsiteX89" fmla="*/ 1033462 w 1724267"/>
                  <a:gd name="connsiteY89" fmla="*/ 723900 h 808672"/>
                  <a:gd name="connsiteX90" fmla="*/ 1029652 w 1724267"/>
                  <a:gd name="connsiteY90" fmla="*/ 730567 h 808672"/>
                  <a:gd name="connsiteX91" fmla="*/ 1029652 w 1724267"/>
                  <a:gd name="connsiteY91" fmla="*/ 733425 h 808672"/>
                  <a:gd name="connsiteX92" fmla="*/ 1023937 w 1724267"/>
                  <a:gd name="connsiteY92" fmla="*/ 742950 h 808672"/>
                  <a:gd name="connsiteX93" fmla="*/ 1019175 w 1724267"/>
                  <a:gd name="connsiteY93" fmla="*/ 741997 h 808672"/>
                  <a:gd name="connsiteX94" fmla="*/ 1016317 w 1724267"/>
                  <a:gd name="connsiteY94" fmla="*/ 737235 h 808672"/>
                  <a:gd name="connsiteX95" fmla="*/ 1022032 w 1724267"/>
                  <a:gd name="connsiteY95" fmla="*/ 723900 h 808672"/>
                  <a:gd name="connsiteX96" fmla="*/ 1042035 w 1724267"/>
                  <a:gd name="connsiteY96" fmla="*/ 713422 h 808672"/>
                  <a:gd name="connsiteX97" fmla="*/ 1055370 w 1724267"/>
                  <a:gd name="connsiteY97" fmla="*/ 712470 h 808672"/>
                  <a:gd name="connsiteX98" fmla="*/ 785812 w 1724267"/>
                  <a:gd name="connsiteY98" fmla="*/ 709612 h 808672"/>
                  <a:gd name="connsiteX99" fmla="*/ 791527 w 1724267"/>
                  <a:gd name="connsiteY99" fmla="*/ 710565 h 808672"/>
                  <a:gd name="connsiteX100" fmla="*/ 788670 w 1724267"/>
                  <a:gd name="connsiteY100" fmla="*/ 736282 h 808672"/>
                  <a:gd name="connsiteX101" fmla="*/ 808672 w 1724267"/>
                  <a:gd name="connsiteY101" fmla="*/ 738187 h 808672"/>
                  <a:gd name="connsiteX102" fmla="*/ 807720 w 1724267"/>
                  <a:gd name="connsiteY102" fmla="*/ 742950 h 808672"/>
                  <a:gd name="connsiteX103" fmla="*/ 787717 w 1724267"/>
                  <a:gd name="connsiteY103" fmla="*/ 741045 h 808672"/>
                  <a:gd name="connsiteX104" fmla="*/ 782955 w 1724267"/>
                  <a:gd name="connsiteY104" fmla="*/ 789622 h 808672"/>
                  <a:gd name="connsiteX105" fmla="*/ 784860 w 1724267"/>
                  <a:gd name="connsiteY105" fmla="*/ 799147 h 808672"/>
                  <a:gd name="connsiteX106" fmla="*/ 791527 w 1724267"/>
                  <a:gd name="connsiteY106" fmla="*/ 802957 h 808672"/>
                  <a:gd name="connsiteX107" fmla="*/ 797242 w 1724267"/>
                  <a:gd name="connsiteY107" fmla="*/ 802005 h 808672"/>
                  <a:gd name="connsiteX108" fmla="*/ 803910 w 1724267"/>
                  <a:gd name="connsiteY108" fmla="*/ 799147 h 808672"/>
                  <a:gd name="connsiteX109" fmla="*/ 806767 w 1724267"/>
                  <a:gd name="connsiteY109" fmla="*/ 802957 h 808672"/>
                  <a:gd name="connsiteX110" fmla="*/ 797242 w 1724267"/>
                  <a:gd name="connsiteY110" fmla="*/ 807720 h 808672"/>
                  <a:gd name="connsiteX111" fmla="*/ 786765 w 1724267"/>
                  <a:gd name="connsiteY111" fmla="*/ 808672 h 808672"/>
                  <a:gd name="connsiteX112" fmla="*/ 773430 w 1724267"/>
                  <a:gd name="connsiteY112" fmla="*/ 802957 h 808672"/>
                  <a:gd name="connsiteX113" fmla="*/ 769620 w 1724267"/>
                  <a:gd name="connsiteY113" fmla="*/ 789622 h 808672"/>
                  <a:gd name="connsiteX114" fmla="*/ 774382 w 1724267"/>
                  <a:gd name="connsiteY114" fmla="*/ 738187 h 808672"/>
                  <a:gd name="connsiteX115" fmla="*/ 762952 w 1724267"/>
                  <a:gd name="connsiteY115" fmla="*/ 737235 h 808672"/>
                  <a:gd name="connsiteX116" fmla="*/ 763905 w 1724267"/>
                  <a:gd name="connsiteY116" fmla="*/ 732472 h 808672"/>
                  <a:gd name="connsiteX117" fmla="*/ 779145 w 1724267"/>
                  <a:gd name="connsiteY117" fmla="*/ 728662 h 808672"/>
                  <a:gd name="connsiteX118" fmla="*/ 785812 w 1724267"/>
                  <a:gd name="connsiteY118" fmla="*/ 709612 h 808672"/>
                  <a:gd name="connsiteX119" fmla="*/ 601027 w 1724267"/>
                  <a:gd name="connsiteY119" fmla="*/ 703897 h 808672"/>
                  <a:gd name="connsiteX120" fmla="*/ 612457 w 1724267"/>
                  <a:gd name="connsiteY120" fmla="*/ 705802 h 808672"/>
                  <a:gd name="connsiteX121" fmla="*/ 621030 w 1724267"/>
                  <a:gd name="connsiteY121" fmla="*/ 704850 h 808672"/>
                  <a:gd name="connsiteX122" fmla="*/ 628650 w 1724267"/>
                  <a:gd name="connsiteY122" fmla="*/ 706755 h 808672"/>
                  <a:gd name="connsiteX123" fmla="*/ 617220 w 1724267"/>
                  <a:gd name="connsiteY123" fmla="*/ 754380 h 808672"/>
                  <a:gd name="connsiteX124" fmla="*/ 617220 w 1724267"/>
                  <a:gd name="connsiteY124" fmla="*/ 765810 h 808672"/>
                  <a:gd name="connsiteX125" fmla="*/ 624840 w 1724267"/>
                  <a:gd name="connsiteY125" fmla="*/ 771525 h 808672"/>
                  <a:gd name="connsiteX126" fmla="*/ 636270 w 1724267"/>
                  <a:gd name="connsiteY126" fmla="*/ 771525 h 808672"/>
                  <a:gd name="connsiteX127" fmla="*/ 649605 w 1724267"/>
                  <a:gd name="connsiteY127" fmla="*/ 765810 h 808672"/>
                  <a:gd name="connsiteX128" fmla="*/ 656272 w 1724267"/>
                  <a:gd name="connsiteY128" fmla="*/ 740092 h 808672"/>
                  <a:gd name="connsiteX129" fmla="*/ 657225 w 1724267"/>
                  <a:gd name="connsiteY129" fmla="*/ 725805 h 808672"/>
                  <a:gd name="connsiteX130" fmla="*/ 648652 w 1724267"/>
                  <a:gd name="connsiteY130" fmla="*/ 719137 h 808672"/>
                  <a:gd name="connsiteX131" fmla="*/ 649605 w 1724267"/>
                  <a:gd name="connsiteY131" fmla="*/ 715327 h 808672"/>
                  <a:gd name="connsiteX132" fmla="*/ 661035 w 1724267"/>
                  <a:gd name="connsiteY132" fmla="*/ 717232 h 808672"/>
                  <a:gd name="connsiteX133" fmla="*/ 669607 w 1724267"/>
                  <a:gd name="connsiteY133" fmla="*/ 716280 h 808672"/>
                  <a:gd name="connsiteX134" fmla="*/ 676275 w 1724267"/>
                  <a:gd name="connsiteY134" fmla="*/ 718185 h 808672"/>
                  <a:gd name="connsiteX135" fmla="*/ 664845 w 1724267"/>
                  <a:gd name="connsiteY135" fmla="*/ 765810 h 808672"/>
                  <a:gd name="connsiteX136" fmla="*/ 663892 w 1724267"/>
                  <a:gd name="connsiteY136" fmla="*/ 780097 h 808672"/>
                  <a:gd name="connsiteX137" fmla="*/ 672465 w 1724267"/>
                  <a:gd name="connsiteY137" fmla="*/ 786765 h 808672"/>
                  <a:gd name="connsiteX138" fmla="*/ 671512 w 1724267"/>
                  <a:gd name="connsiteY138" fmla="*/ 790575 h 808672"/>
                  <a:gd name="connsiteX139" fmla="*/ 641985 w 1724267"/>
                  <a:gd name="connsiteY139" fmla="*/ 782955 h 808672"/>
                  <a:gd name="connsiteX140" fmla="*/ 644842 w 1724267"/>
                  <a:gd name="connsiteY140" fmla="*/ 770572 h 808672"/>
                  <a:gd name="connsiteX141" fmla="*/ 629602 w 1724267"/>
                  <a:gd name="connsiteY141" fmla="*/ 776287 h 808672"/>
                  <a:gd name="connsiteX142" fmla="*/ 615315 w 1724267"/>
                  <a:gd name="connsiteY142" fmla="*/ 776287 h 808672"/>
                  <a:gd name="connsiteX143" fmla="*/ 601980 w 1724267"/>
                  <a:gd name="connsiteY143" fmla="*/ 767715 h 808672"/>
                  <a:gd name="connsiteX144" fmla="*/ 601980 w 1724267"/>
                  <a:gd name="connsiteY144" fmla="*/ 750570 h 808672"/>
                  <a:gd name="connsiteX145" fmla="*/ 607695 w 1724267"/>
                  <a:gd name="connsiteY145" fmla="*/ 728662 h 808672"/>
                  <a:gd name="connsiteX146" fmla="*/ 608647 w 1724267"/>
                  <a:gd name="connsiteY146" fmla="*/ 714375 h 808672"/>
                  <a:gd name="connsiteX147" fmla="*/ 600075 w 1724267"/>
                  <a:gd name="connsiteY147" fmla="*/ 707707 h 808672"/>
                  <a:gd name="connsiteX148" fmla="*/ 709612 w 1724267"/>
                  <a:gd name="connsiteY148" fmla="*/ 696277 h 808672"/>
                  <a:gd name="connsiteX149" fmla="*/ 711517 w 1724267"/>
                  <a:gd name="connsiteY149" fmla="*/ 696277 h 808672"/>
                  <a:gd name="connsiteX150" fmla="*/ 721995 w 1724267"/>
                  <a:gd name="connsiteY150" fmla="*/ 697230 h 808672"/>
                  <a:gd name="connsiteX151" fmla="*/ 730567 w 1724267"/>
                  <a:gd name="connsiteY151" fmla="*/ 696277 h 808672"/>
                  <a:gd name="connsiteX152" fmla="*/ 738187 w 1724267"/>
                  <a:gd name="connsiteY152" fmla="*/ 697230 h 808672"/>
                  <a:gd name="connsiteX153" fmla="*/ 725805 w 1724267"/>
                  <a:gd name="connsiteY153" fmla="*/ 775335 h 808672"/>
                  <a:gd name="connsiteX154" fmla="*/ 725805 w 1724267"/>
                  <a:gd name="connsiteY154" fmla="*/ 791527 h 808672"/>
                  <a:gd name="connsiteX155" fmla="*/ 734377 w 1724267"/>
                  <a:gd name="connsiteY155" fmla="*/ 797242 h 808672"/>
                  <a:gd name="connsiteX156" fmla="*/ 733425 w 1724267"/>
                  <a:gd name="connsiteY156" fmla="*/ 801052 h 808672"/>
                  <a:gd name="connsiteX157" fmla="*/ 692467 w 1724267"/>
                  <a:gd name="connsiteY157" fmla="*/ 794385 h 808672"/>
                  <a:gd name="connsiteX158" fmla="*/ 693420 w 1724267"/>
                  <a:gd name="connsiteY158" fmla="*/ 790575 h 808672"/>
                  <a:gd name="connsiteX159" fmla="*/ 703897 w 1724267"/>
                  <a:gd name="connsiteY159" fmla="*/ 787717 h 808672"/>
                  <a:gd name="connsiteX160" fmla="*/ 708660 w 1724267"/>
                  <a:gd name="connsiteY160" fmla="*/ 772477 h 808672"/>
                  <a:gd name="connsiteX161" fmla="*/ 717232 w 1724267"/>
                  <a:gd name="connsiteY161" fmla="*/ 720090 h 808672"/>
                  <a:gd name="connsiteX162" fmla="*/ 717232 w 1724267"/>
                  <a:gd name="connsiteY162" fmla="*/ 705802 h 808672"/>
                  <a:gd name="connsiteX163" fmla="*/ 708660 w 1724267"/>
                  <a:gd name="connsiteY163" fmla="*/ 700087 h 808672"/>
                  <a:gd name="connsiteX164" fmla="*/ 534352 w 1724267"/>
                  <a:gd name="connsiteY164" fmla="*/ 680085 h 808672"/>
                  <a:gd name="connsiteX165" fmla="*/ 561975 w 1724267"/>
                  <a:gd name="connsiteY165" fmla="*/ 680085 h 808672"/>
                  <a:gd name="connsiteX166" fmla="*/ 577215 w 1724267"/>
                  <a:gd name="connsiteY166" fmla="*/ 693420 h 808672"/>
                  <a:gd name="connsiteX167" fmla="*/ 579120 w 1724267"/>
                  <a:gd name="connsiteY167" fmla="*/ 709612 h 808672"/>
                  <a:gd name="connsiteX168" fmla="*/ 575310 w 1724267"/>
                  <a:gd name="connsiteY168" fmla="*/ 713422 h 808672"/>
                  <a:gd name="connsiteX169" fmla="*/ 569595 w 1724267"/>
                  <a:gd name="connsiteY169" fmla="*/ 713422 h 808672"/>
                  <a:gd name="connsiteX170" fmla="*/ 565785 w 1724267"/>
                  <a:gd name="connsiteY170" fmla="*/ 709612 h 808672"/>
                  <a:gd name="connsiteX171" fmla="*/ 565785 w 1724267"/>
                  <a:gd name="connsiteY171" fmla="*/ 704850 h 808672"/>
                  <a:gd name="connsiteX172" fmla="*/ 566737 w 1724267"/>
                  <a:gd name="connsiteY172" fmla="*/ 702945 h 808672"/>
                  <a:gd name="connsiteX173" fmla="*/ 567690 w 1724267"/>
                  <a:gd name="connsiteY173" fmla="*/ 701040 h 808672"/>
                  <a:gd name="connsiteX174" fmla="*/ 567690 w 1724267"/>
                  <a:gd name="connsiteY174" fmla="*/ 693420 h 808672"/>
                  <a:gd name="connsiteX175" fmla="*/ 560070 w 1724267"/>
                  <a:gd name="connsiteY175" fmla="*/ 687705 h 808672"/>
                  <a:gd name="connsiteX176" fmla="*/ 542925 w 1724267"/>
                  <a:gd name="connsiteY176" fmla="*/ 689610 h 808672"/>
                  <a:gd name="connsiteX177" fmla="*/ 528637 w 1724267"/>
                  <a:gd name="connsiteY177" fmla="*/ 707707 h 808672"/>
                  <a:gd name="connsiteX178" fmla="*/ 524827 w 1724267"/>
                  <a:gd name="connsiteY178" fmla="*/ 731520 h 808672"/>
                  <a:gd name="connsiteX179" fmla="*/ 536257 w 1724267"/>
                  <a:gd name="connsiteY179" fmla="*/ 745807 h 808672"/>
                  <a:gd name="connsiteX180" fmla="*/ 548640 w 1724267"/>
                  <a:gd name="connsiteY180" fmla="*/ 747712 h 808672"/>
                  <a:gd name="connsiteX181" fmla="*/ 562927 w 1724267"/>
                  <a:gd name="connsiteY181" fmla="*/ 741045 h 808672"/>
                  <a:gd name="connsiteX182" fmla="*/ 565785 w 1724267"/>
                  <a:gd name="connsiteY182" fmla="*/ 745807 h 808672"/>
                  <a:gd name="connsiteX183" fmla="*/ 549592 w 1724267"/>
                  <a:gd name="connsiteY183" fmla="*/ 752475 h 808672"/>
                  <a:gd name="connsiteX184" fmla="*/ 533400 w 1724267"/>
                  <a:gd name="connsiteY184" fmla="*/ 750570 h 808672"/>
                  <a:gd name="connsiteX185" fmla="*/ 513397 w 1724267"/>
                  <a:gd name="connsiteY185" fmla="*/ 730567 h 808672"/>
                  <a:gd name="connsiteX186" fmla="*/ 514350 w 1724267"/>
                  <a:gd name="connsiteY186" fmla="*/ 701992 h 808672"/>
                  <a:gd name="connsiteX187" fmla="*/ 534352 w 1724267"/>
                  <a:gd name="connsiteY187" fmla="*/ 680085 h 808672"/>
                  <a:gd name="connsiteX188" fmla="*/ 1112520 w 1724267"/>
                  <a:gd name="connsiteY188" fmla="*/ 659130 h 808672"/>
                  <a:gd name="connsiteX189" fmla="*/ 1137285 w 1724267"/>
                  <a:gd name="connsiteY189" fmla="*/ 734377 h 808672"/>
                  <a:gd name="connsiteX190" fmla="*/ 1144905 w 1724267"/>
                  <a:gd name="connsiteY190" fmla="*/ 748665 h 808672"/>
                  <a:gd name="connsiteX191" fmla="*/ 1155382 w 1724267"/>
                  <a:gd name="connsiteY191" fmla="*/ 749617 h 808672"/>
                  <a:gd name="connsiteX192" fmla="*/ 1156335 w 1724267"/>
                  <a:gd name="connsiteY192" fmla="*/ 753427 h 808672"/>
                  <a:gd name="connsiteX193" fmla="*/ 1118235 w 1724267"/>
                  <a:gd name="connsiteY193" fmla="*/ 764857 h 808672"/>
                  <a:gd name="connsiteX194" fmla="*/ 1117282 w 1724267"/>
                  <a:gd name="connsiteY194" fmla="*/ 761047 h 808672"/>
                  <a:gd name="connsiteX195" fmla="*/ 1125855 w 1724267"/>
                  <a:gd name="connsiteY195" fmla="*/ 754380 h 808672"/>
                  <a:gd name="connsiteX196" fmla="*/ 1122997 w 1724267"/>
                  <a:gd name="connsiteY196" fmla="*/ 738187 h 808672"/>
                  <a:gd name="connsiteX197" fmla="*/ 1106805 w 1724267"/>
                  <a:gd name="connsiteY197" fmla="*/ 687705 h 808672"/>
                  <a:gd name="connsiteX198" fmla="*/ 1100137 w 1724267"/>
                  <a:gd name="connsiteY198" fmla="*/ 675322 h 808672"/>
                  <a:gd name="connsiteX199" fmla="*/ 1089660 w 1724267"/>
                  <a:gd name="connsiteY199" fmla="*/ 674370 h 808672"/>
                  <a:gd name="connsiteX200" fmla="*/ 1088707 w 1724267"/>
                  <a:gd name="connsiteY200" fmla="*/ 670560 h 808672"/>
                  <a:gd name="connsiteX201" fmla="*/ 1089660 w 1724267"/>
                  <a:gd name="connsiteY201" fmla="*/ 669607 h 808672"/>
                  <a:gd name="connsiteX202" fmla="*/ 1099185 w 1724267"/>
                  <a:gd name="connsiteY202" fmla="*/ 665797 h 808672"/>
                  <a:gd name="connsiteX203" fmla="*/ 1105852 w 1724267"/>
                  <a:gd name="connsiteY203" fmla="*/ 661035 h 808672"/>
                  <a:gd name="connsiteX204" fmla="*/ 474345 w 1724267"/>
                  <a:gd name="connsiteY204" fmla="*/ 644842 h 808672"/>
                  <a:gd name="connsiteX205" fmla="*/ 476250 w 1724267"/>
                  <a:gd name="connsiteY205" fmla="*/ 645795 h 808672"/>
                  <a:gd name="connsiteX206" fmla="*/ 484822 w 1724267"/>
                  <a:gd name="connsiteY206" fmla="*/ 649605 h 808672"/>
                  <a:gd name="connsiteX207" fmla="*/ 493395 w 1724267"/>
                  <a:gd name="connsiteY207" fmla="*/ 651510 h 808672"/>
                  <a:gd name="connsiteX208" fmla="*/ 499110 w 1724267"/>
                  <a:gd name="connsiteY208" fmla="*/ 655320 h 808672"/>
                  <a:gd name="connsiteX209" fmla="*/ 476250 w 1724267"/>
                  <a:gd name="connsiteY209" fmla="*/ 696277 h 808672"/>
                  <a:gd name="connsiteX210" fmla="*/ 470535 w 1724267"/>
                  <a:gd name="connsiteY210" fmla="*/ 711517 h 808672"/>
                  <a:gd name="connsiteX211" fmla="*/ 477202 w 1724267"/>
                  <a:gd name="connsiteY211" fmla="*/ 720090 h 808672"/>
                  <a:gd name="connsiteX212" fmla="*/ 475297 w 1724267"/>
                  <a:gd name="connsiteY212" fmla="*/ 723900 h 808672"/>
                  <a:gd name="connsiteX213" fmla="*/ 441960 w 1724267"/>
                  <a:gd name="connsiteY213" fmla="*/ 704850 h 808672"/>
                  <a:gd name="connsiteX214" fmla="*/ 443865 w 1724267"/>
                  <a:gd name="connsiteY214" fmla="*/ 701040 h 808672"/>
                  <a:gd name="connsiteX215" fmla="*/ 454342 w 1724267"/>
                  <a:gd name="connsiteY215" fmla="*/ 701992 h 808672"/>
                  <a:gd name="connsiteX216" fmla="*/ 464820 w 1724267"/>
                  <a:gd name="connsiteY216" fmla="*/ 688657 h 808672"/>
                  <a:gd name="connsiteX217" fmla="*/ 474345 w 1724267"/>
                  <a:gd name="connsiteY217" fmla="*/ 670560 h 808672"/>
                  <a:gd name="connsiteX218" fmla="*/ 479107 w 1724267"/>
                  <a:gd name="connsiteY218" fmla="*/ 657225 h 808672"/>
                  <a:gd name="connsiteX219" fmla="*/ 472440 w 1724267"/>
                  <a:gd name="connsiteY219" fmla="*/ 648652 h 808672"/>
                  <a:gd name="connsiteX220" fmla="*/ 498157 w 1724267"/>
                  <a:gd name="connsiteY220" fmla="*/ 631507 h 808672"/>
                  <a:gd name="connsiteX221" fmla="*/ 504825 w 1724267"/>
                  <a:gd name="connsiteY221" fmla="*/ 632460 h 808672"/>
                  <a:gd name="connsiteX222" fmla="*/ 508635 w 1724267"/>
                  <a:gd name="connsiteY222" fmla="*/ 637222 h 808672"/>
                  <a:gd name="connsiteX223" fmla="*/ 507682 w 1724267"/>
                  <a:gd name="connsiteY223" fmla="*/ 643890 h 808672"/>
                  <a:gd name="connsiteX224" fmla="*/ 502920 w 1724267"/>
                  <a:gd name="connsiteY224" fmla="*/ 647700 h 808672"/>
                  <a:gd name="connsiteX225" fmla="*/ 496252 w 1724267"/>
                  <a:gd name="connsiteY225" fmla="*/ 646747 h 808672"/>
                  <a:gd name="connsiteX226" fmla="*/ 492442 w 1724267"/>
                  <a:gd name="connsiteY226" fmla="*/ 641985 h 808672"/>
                  <a:gd name="connsiteX227" fmla="*/ 493395 w 1724267"/>
                  <a:gd name="connsiteY227" fmla="*/ 635317 h 808672"/>
                  <a:gd name="connsiteX228" fmla="*/ 498157 w 1724267"/>
                  <a:gd name="connsiteY228" fmla="*/ 631507 h 808672"/>
                  <a:gd name="connsiteX229" fmla="*/ 293370 w 1724267"/>
                  <a:gd name="connsiteY229" fmla="*/ 614362 h 808672"/>
                  <a:gd name="connsiteX230" fmla="*/ 285750 w 1724267"/>
                  <a:gd name="connsiteY230" fmla="*/ 618172 h 808672"/>
                  <a:gd name="connsiteX231" fmla="*/ 284797 w 1724267"/>
                  <a:gd name="connsiteY231" fmla="*/ 631507 h 808672"/>
                  <a:gd name="connsiteX232" fmla="*/ 299085 w 1724267"/>
                  <a:gd name="connsiteY232" fmla="*/ 648652 h 808672"/>
                  <a:gd name="connsiteX233" fmla="*/ 317182 w 1724267"/>
                  <a:gd name="connsiteY233" fmla="*/ 659130 h 808672"/>
                  <a:gd name="connsiteX234" fmla="*/ 329565 w 1724267"/>
                  <a:gd name="connsiteY234" fmla="*/ 655320 h 808672"/>
                  <a:gd name="connsiteX235" fmla="*/ 331470 w 1724267"/>
                  <a:gd name="connsiteY235" fmla="*/ 647700 h 808672"/>
                  <a:gd name="connsiteX236" fmla="*/ 320992 w 1724267"/>
                  <a:gd name="connsiteY236" fmla="*/ 634365 h 808672"/>
                  <a:gd name="connsiteX237" fmla="*/ 304800 w 1724267"/>
                  <a:gd name="connsiteY237" fmla="*/ 616267 h 808672"/>
                  <a:gd name="connsiteX238" fmla="*/ 293370 w 1724267"/>
                  <a:gd name="connsiteY238" fmla="*/ 614362 h 808672"/>
                  <a:gd name="connsiteX239" fmla="*/ 403860 w 1724267"/>
                  <a:gd name="connsiteY239" fmla="*/ 601980 h 808672"/>
                  <a:gd name="connsiteX240" fmla="*/ 414337 w 1724267"/>
                  <a:gd name="connsiteY240" fmla="*/ 607695 h 808672"/>
                  <a:gd name="connsiteX241" fmla="*/ 421957 w 1724267"/>
                  <a:gd name="connsiteY241" fmla="*/ 609600 h 808672"/>
                  <a:gd name="connsiteX242" fmla="*/ 427672 w 1724267"/>
                  <a:gd name="connsiteY242" fmla="*/ 613410 h 808672"/>
                  <a:gd name="connsiteX243" fmla="*/ 421957 w 1724267"/>
                  <a:gd name="connsiteY243" fmla="*/ 621982 h 808672"/>
                  <a:gd name="connsiteX244" fmla="*/ 436245 w 1724267"/>
                  <a:gd name="connsiteY244" fmla="*/ 621982 h 808672"/>
                  <a:gd name="connsiteX245" fmla="*/ 447675 w 1724267"/>
                  <a:gd name="connsiteY245" fmla="*/ 626745 h 808672"/>
                  <a:gd name="connsiteX246" fmla="*/ 452437 w 1724267"/>
                  <a:gd name="connsiteY246" fmla="*/ 632460 h 808672"/>
                  <a:gd name="connsiteX247" fmla="*/ 451485 w 1724267"/>
                  <a:gd name="connsiteY247" fmla="*/ 638175 h 808672"/>
                  <a:gd name="connsiteX248" fmla="*/ 446722 w 1724267"/>
                  <a:gd name="connsiteY248" fmla="*/ 641985 h 808672"/>
                  <a:gd name="connsiteX249" fmla="*/ 440055 w 1724267"/>
                  <a:gd name="connsiteY249" fmla="*/ 640080 h 808672"/>
                  <a:gd name="connsiteX250" fmla="*/ 436245 w 1724267"/>
                  <a:gd name="connsiteY250" fmla="*/ 634365 h 808672"/>
                  <a:gd name="connsiteX251" fmla="*/ 432435 w 1724267"/>
                  <a:gd name="connsiteY251" fmla="*/ 629602 h 808672"/>
                  <a:gd name="connsiteX252" fmla="*/ 426720 w 1724267"/>
                  <a:gd name="connsiteY252" fmla="*/ 627697 h 808672"/>
                  <a:gd name="connsiteX253" fmla="*/ 417195 w 1724267"/>
                  <a:gd name="connsiteY253" fmla="*/ 628650 h 808672"/>
                  <a:gd name="connsiteX254" fmla="*/ 401002 w 1724267"/>
                  <a:gd name="connsiteY254" fmla="*/ 652462 h 808672"/>
                  <a:gd name="connsiteX255" fmla="*/ 394335 w 1724267"/>
                  <a:gd name="connsiteY255" fmla="*/ 667702 h 808672"/>
                  <a:gd name="connsiteX256" fmla="*/ 400050 w 1724267"/>
                  <a:gd name="connsiteY256" fmla="*/ 676275 h 808672"/>
                  <a:gd name="connsiteX257" fmla="*/ 398145 w 1724267"/>
                  <a:gd name="connsiteY257" fmla="*/ 680085 h 808672"/>
                  <a:gd name="connsiteX258" fmla="*/ 366712 w 1724267"/>
                  <a:gd name="connsiteY258" fmla="*/ 659130 h 808672"/>
                  <a:gd name="connsiteX259" fmla="*/ 368617 w 1724267"/>
                  <a:gd name="connsiteY259" fmla="*/ 655320 h 808672"/>
                  <a:gd name="connsiteX260" fmla="*/ 379095 w 1724267"/>
                  <a:gd name="connsiteY260" fmla="*/ 657225 h 808672"/>
                  <a:gd name="connsiteX261" fmla="*/ 390525 w 1724267"/>
                  <a:gd name="connsiteY261" fmla="*/ 644842 h 808672"/>
                  <a:gd name="connsiteX262" fmla="*/ 401955 w 1724267"/>
                  <a:gd name="connsiteY262" fmla="*/ 627697 h 808672"/>
                  <a:gd name="connsiteX263" fmla="*/ 407670 w 1724267"/>
                  <a:gd name="connsiteY263" fmla="*/ 614362 h 808672"/>
                  <a:gd name="connsiteX264" fmla="*/ 401955 w 1724267"/>
                  <a:gd name="connsiteY264" fmla="*/ 605790 h 808672"/>
                  <a:gd name="connsiteX265" fmla="*/ 1284922 w 1724267"/>
                  <a:gd name="connsiteY265" fmla="*/ 575310 h 808672"/>
                  <a:gd name="connsiteX266" fmla="*/ 1286827 w 1724267"/>
                  <a:gd name="connsiteY266" fmla="*/ 579120 h 808672"/>
                  <a:gd name="connsiteX267" fmla="*/ 1279207 w 1724267"/>
                  <a:gd name="connsiteY267" fmla="*/ 587692 h 808672"/>
                  <a:gd name="connsiteX268" fmla="*/ 1283017 w 1724267"/>
                  <a:gd name="connsiteY268" fmla="*/ 599122 h 808672"/>
                  <a:gd name="connsiteX269" fmla="*/ 1308735 w 1724267"/>
                  <a:gd name="connsiteY269" fmla="*/ 642937 h 808672"/>
                  <a:gd name="connsiteX270" fmla="*/ 1311592 w 1724267"/>
                  <a:gd name="connsiteY270" fmla="*/ 666750 h 808672"/>
                  <a:gd name="connsiteX271" fmla="*/ 1291590 w 1724267"/>
                  <a:gd name="connsiteY271" fmla="*/ 687705 h 808672"/>
                  <a:gd name="connsiteX272" fmla="*/ 1262062 w 1724267"/>
                  <a:gd name="connsiteY272" fmla="*/ 696277 h 808672"/>
                  <a:gd name="connsiteX273" fmla="*/ 1242060 w 1724267"/>
                  <a:gd name="connsiteY273" fmla="*/ 681990 h 808672"/>
                  <a:gd name="connsiteX274" fmla="*/ 1216342 w 1724267"/>
                  <a:gd name="connsiteY274" fmla="*/ 637222 h 808672"/>
                  <a:gd name="connsiteX275" fmla="*/ 1207770 w 1724267"/>
                  <a:gd name="connsiteY275" fmla="*/ 627697 h 808672"/>
                  <a:gd name="connsiteX276" fmla="*/ 1197292 w 1724267"/>
                  <a:gd name="connsiteY276" fmla="*/ 630555 h 808672"/>
                  <a:gd name="connsiteX277" fmla="*/ 1195387 w 1724267"/>
                  <a:gd name="connsiteY277" fmla="*/ 626745 h 808672"/>
                  <a:gd name="connsiteX278" fmla="*/ 1230630 w 1724267"/>
                  <a:gd name="connsiteY278" fmla="*/ 606742 h 808672"/>
                  <a:gd name="connsiteX279" fmla="*/ 1232535 w 1724267"/>
                  <a:gd name="connsiteY279" fmla="*/ 610552 h 808672"/>
                  <a:gd name="connsiteX280" fmla="*/ 1224915 w 1724267"/>
                  <a:gd name="connsiteY280" fmla="*/ 619125 h 808672"/>
                  <a:gd name="connsiteX281" fmla="*/ 1228725 w 1724267"/>
                  <a:gd name="connsiteY281" fmla="*/ 630555 h 808672"/>
                  <a:gd name="connsiteX282" fmla="*/ 1252537 w 1724267"/>
                  <a:gd name="connsiteY282" fmla="*/ 671512 h 808672"/>
                  <a:gd name="connsiteX283" fmla="*/ 1267777 w 1724267"/>
                  <a:gd name="connsiteY283" fmla="*/ 685800 h 808672"/>
                  <a:gd name="connsiteX284" fmla="*/ 1288732 w 1724267"/>
                  <a:gd name="connsiteY284" fmla="*/ 680085 h 808672"/>
                  <a:gd name="connsiteX285" fmla="*/ 1303972 w 1724267"/>
                  <a:gd name="connsiteY285" fmla="*/ 664845 h 808672"/>
                  <a:gd name="connsiteX286" fmla="*/ 1299210 w 1724267"/>
                  <a:gd name="connsiteY286" fmla="*/ 644842 h 808672"/>
                  <a:gd name="connsiteX287" fmla="*/ 1275397 w 1724267"/>
                  <a:gd name="connsiteY287" fmla="*/ 603885 h 808672"/>
                  <a:gd name="connsiteX288" fmla="*/ 1266825 w 1724267"/>
                  <a:gd name="connsiteY288" fmla="*/ 594360 h 808672"/>
                  <a:gd name="connsiteX289" fmla="*/ 1256347 w 1724267"/>
                  <a:gd name="connsiteY289" fmla="*/ 596265 h 808672"/>
                  <a:gd name="connsiteX290" fmla="*/ 1254442 w 1724267"/>
                  <a:gd name="connsiteY290" fmla="*/ 592455 h 808672"/>
                  <a:gd name="connsiteX291" fmla="*/ 350520 w 1724267"/>
                  <a:gd name="connsiteY291" fmla="*/ 567690 h 808672"/>
                  <a:gd name="connsiteX292" fmla="*/ 337185 w 1724267"/>
                  <a:gd name="connsiteY292" fmla="*/ 577215 h 808672"/>
                  <a:gd name="connsiteX293" fmla="*/ 330517 w 1724267"/>
                  <a:gd name="connsiteY293" fmla="*/ 591502 h 808672"/>
                  <a:gd name="connsiteX294" fmla="*/ 336232 w 1724267"/>
                  <a:gd name="connsiteY294" fmla="*/ 602932 h 808672"/>
                  <a:gd name="connsiteX295" fmla="*/ 348615 w 1724267"/>
                  <a:gd name="connsiteY295" fmla="*/ 606742 h 808672"/>
                  <a:gd name="connsiteX296" fmla="*/ 361950 w 1724267"/>
                  <a:gd name="connsiteY296" fmla="*/ 597217 h 808672"/>
                  <a:gd name="connsiteX297" fmla="*/ 368617 w 1724267"/>
                  <a:gd name="connsiteY297" fmla="*/ 582930 h 808672"/>
                  <a:gd name="connsiteX298" fmla="*/ 362902 w 1724267"/>
                  <a:gd name="connsiteY298" fmla="*/ 571500 h 808672"/>
                  <a:gd name="connsiteX299" fmla="*/ 350520 w 1724267"/>
                  <a:gd name="connsiteY299" fmla="*/ 567690 h 808672"/>
                  <a:gd name="connsiteX300" fmla="*/ 343852 w 1724267"/>
                  <a:gd name="connsiteY300" fmla="*/ 559117 h 808672"/>
                  <a:gd name="connsiteX301" fmla="*/ 364807 w 1724267"/>
                  <a:gd name="connsiteY301" fmla="*/ 567690 h 808672"/>
                  <a:gd name="connsiteX302" fmla="*/ 369570 w 1724267"/>
                  <a:gd name="connsiteY302" fmla="*/ 572452 h 808672"/>
                  <a:gd name="connsiteX303" fmla="*/ 373380 w 1724267"/>
                  <a:gd name="connsiteY303" fmla="*/ 578167 h 808672"/>
                  <a:gd name="connsiteX304" fmla="*/ 386715 w 1724267"/>
                  <a:gd name="connsiteY304" fmla="*/ 576262 h 808672"/>
                  <a:gd name="connsiteX305" fmla="*/ 397192 w 1724267"/>
                  <a:gd name="connsiteY305" fmla="*/ 580072 h 808672"/>
                  <a:gd name="connsiteX306" fmla="*/ 400050 w 1724267"/>
                  <a:gd name="connsiteY306" fmla="*/ 584835 h 808672"/>
                  <a:gd name="connsiteX307" fmla="*/ 399097 w 1724267"/>
                  <a:gd name="connsiteY307" fmla="*/ 590550 h 808672"/>
                  <a:gd name="connsiteX308" fmla="*/ 395287 w 1724267"/>
                  <a:gd name="connsiteY308" fmla="*/ 592455 h 808672"/>
                  <a:gd name="connsiteX309" fmla="*/ 391477 w 1724267"/>
                  <a:gd name="connsiteY309" fmla="*/ 591502 h 808672"/>
                  <a:gd name="connsiteX310" fmla="*/ 388620 w 1724267"/>
                  <a:gd name="connsiteY310" fmla="*/ 586740 h 808672"/>
                  <a:gd name="connsiteX311" fmla="*/ 385762 w 1724267"/>
                  <a:gd name="connsiteY311" fmla="*/ 582930 h 808672"/>
                  <a:gd name="connsiteX312" fmla="*/ 381952 w 1724267"/>
                  <a:gd name="connsiteY312" fmla="*/ 581977 h 808672"/>
                  <a:gd name="connsiteX313" fmla="*/ 375285 w 1724267"/>
                  <a:gd name="connsiteY313" fmla="*/ 582930 h 808672"/>
                  <a:gd name="connsiteX314" fmla="*/ 376237 w 1724267"/>
                  <a:gd name="connsiteY314" fmla="*/ 596265 h 808672"/>
                  <a:gd name="connsiteX315" fmla="*/ 370522 w 1724267"/>
                  <a:gd name="connsiteY315" fmla="*/ 607695 h 808672"/>
                  <a:gd name="connsiteX316" fmla="*/ 352425 w 1724267"/>
                  <a:gd name="connsiteY316" fmla="*/ 616267 h 808672"/>
                  <a:gd name="connsiteX317" fmla="*/ 330517 w 1724267"/>
                  <a:gd name="connsiteY317" fmla="*/ 606742 h 808672"/>
                  <a:gd name="connsiteX318" fmla="*/ 325755 w 1724267"/>
                  <a:gd name="connsiteY318" fmla="*/ 601980 h 808672"/>
                  <a:gd name="connsiteX319" fmla="*/ 321945 w 1724267"/>
                  <a:gd name="connsiteY319" fmla="*/ 597217 h 808672"/>
                  <a:gd name="connsiteX320" fmla="*/ 316230 w 1724267"/>
                  <a:gd name="connsiteY320" fmla="*/ 596265 h 808672"/>
                  <a:gd name="connsiteX321" fmla="*/ 312420 w 1724267"/>
                  <a:gd name="connsiteY321" fmla="*/ 598170 h 808672"/>
                  <a:gd name="connsiteX322" fmla="*/ 311467 w 1724267"/>
                  <a:gd name="connsiteY322" fmla="*/ 603885 h 808672"/>
                  <a:gd name="connsiteX323" fmla="*/ 317182 w 1724267"/>
                  <a:gd name="connsiteY323" fmla="*/ 612457 h 808672"/>
                  <a:gd name="connsiteX324" fmla="*/ 330517 w 1724267"/>
                  <a:gd name="connsiteY324" fmla="*/ 627697 h 808672"/>
                  <a:gd name="connsiteX325" fmla="*/ 342900 w 1724267"/>
                  <a:gd name="connsiteY325" fmla="*/ 646747 h 808672"/>
                  <a:gd name="connsiteX326" fmla="*/ 339090 w 1724267"/>
                  <a:gd name="connsiteY326" fmla="*/ 660082 h 808672"/>
                  <a:gd name="connsiteX327" fmla="*/ 319087 w 1724267"/>
                  <a:gd name="connsiteY327" fmla="*/ 666750 h 808672"/>
                  <a:gd name="connsiteX328" fmla="*/ 291465 w 1724267"/>
                  <a:gd name="connsiteY328" fmla="*/ 652462 h 808672"/>
                  <a:gd name="connsiteX329" fmla="*/ 275272 w 1724267"/>
                  <a:gd name="connsiteY329" fmla="*/ 631507 h 808672"/>
                  <a:gd name="connsiteX330" fmla="*/ 276225 w 1724267"/>
                  <a:gd name="connsiteY330" fmla="*/ 614362 h 808672"/>
                  <a:gd name="connsiteX331" fmla="*/ 284797 w 1724267"/>
                  <a:gd name="connsiteY331" fmla="*/ 610552 h 808672"/>
                  <a:gd name="connsiteX332" fmla="*/ 298132 w 1724267"/>
                  <a:gd name="connsiteY332" fmla="*/ 612457 h 808672"/>
                  <a:gd name="connsiteX333" fmla="*/ 295275 w 1724267"/>
                  <a:gd name="connsiteY333" fmla="*/ 603885 h 808672"/>
                  <a:gd name="connsiteX334" fmla="*/ 298132 w 1724267"/>
                  <a:gd name="connsiteY334" fmla="*/ 597217 h 808672"/>
                  <a:gd name="connsiteX335" fmla="*/ 306705 w 1724267"/>
                  <a:gd name="connsiteY335" fmla="*/ 592455 h 808672"/>
                  <a:gd name="connsiteX336" fmla="*/ 320040 w 1724267"/>
                  <a:gd name="connsiteY336" fmla="*/ 591502 h 808672"/>
                  <a:gd name="connsiteX337" fmla="*/ 320040 w 1724267"/>
                  <a:gd name="connsiteY337" fmla="*/ 579120 h 808672"/>
                  <a:gd name="connsiteX338" fmla="*/ 325755 w 1724267"/>
                  <a:gd name="connsiteY338" fmla="*/ 567690 h 808672"/>
                  <a:gd name="connsiteX339" fmla="*/ 343852 w 1724267"/>
                  <a:gd name="connsiteY339" fmla="*/ 559117 h 808672"/>
                  <a:gd name="connsiteX340" fmla="*/ 1368742 w 1724267"/>
                  <a:gd name="connsiteY340" fmla="*/ 548640 h 808672"/>
                  <a:gd name="connsiteX341" fmla="*/ 1383982 w 1724267"/>
                  <a:gd name="connsiteY341" fmla="*/ 561022 h 808672"/>
                  <a:gd name="connsiteX342" fmla="*/ 1397317 w 1724267"/>
                  <a:gd name="connsiteY342" fmla="*/ 579120 h 808672"/>
                  <a:gd name="connsiteX343" fmla="*/ 1409700 w 1724267"/>
                  <a:gd name="connsiteY343" fmla="*/ 590550 h 808672"/>
                  <a:gd name="connsiteX344" fmla="*/ 1420177 w 1724267"/>
                  <a:gd name="connsiteY344" fmla="*/ 587692 h 808672"/>
                  <a:gd name="connsiteX345" fmla="*/ 1423035 w 1724267"/>
                  <a:gd name="connsiteY345" fmla="*/ 590550 h 808672"/>
                  <a:gd name="connsiteX346" fmla="*/ 1392555 w 1724267"/>
                  <a:gd name="connsiteY346" fmla="*/ 614362 h 808672"/>
                  <a:gd name="connsiteX347" fmla="*/ 1389697 w 1724267"/>
                  <a:gd name="connsiteY347" fmla="*/ 611505 h 808672"/>
                  <a:gd name="connsiteX348" fmla="*/ 1395412 w 1724267"/>
                  <a:gd name="connsiteY348" fmla="*/ 601980 h 808672"/>
                  <a:gd name="connsiteX349" fmla="*/ 1387792 w 1724267"/>
                  <a:gd name="connsiteY349" fmla="*/ 587692 h 808672"/>
                  <a:gd name="connsiteX350" fmla="*/ 1372552 w 1724267"/>
                  <a:gd name="connsiteY350" fmla="*/ 567690 h 808672"/>
                  <a:gd name="connsiteX351" fmla="*/ 1363980 w 1724267"/>
                  <a:gd name="connsiteY351" fmla="*/ 560070 h 808672"/>
                  <a:gd name="connsiteX352" fmla="*/ 1355407 w 1724267"/>
                  <a:gd name="connsiteY352" fmla="*/ 562927 h 808672"/>
                  <a:gd name="connsiteX353" fmla="*/ 1348740 w 1724267"/>
                  <a:gd name="connsiteY353" fmla="*/ 571500 h 808672"/>
                  <a:gd name="connsiteX354" fmla="*/ 1344930 w 1724267"/>
                  <a:gd name="connsiteY354" fmla="*/ 584835 h 808672"/>
                  <a:gd name="connsiteX355" fmla="*/ 1362075 w 1724267"/>
                  <a:gd name="connsiteY355" fmla="*/ 607695 h 808672"/>
                  <a:gd name="connsiteX356" fmla="*/ 1374457 w 1724267"/>
                  <a:gd name="connsiteY356" fmla="*/ 619125 h 808672"/>
                  <a:gd name="connsiteX357" fmla="*/ 1384935 w 1724267"/>
                  <a:gd name="connsiteY357" fmla="*/ 616267 h 808672"/>
                  <a:gd name="connsiteX358" fmla="*/ 1387792 w 1724267"/>
                  <a:gd name="connsiteY358" fmla="*/ 619125 h 808672"/>
                  <a:gd name="connsiteX359" fmla="*/ 1353502 w 1724267"/>
                  <a:gd name="connsiteY359" fmla="*/ 643890 h 808672"/>
                  <a:gd name="connsiteX360" fmla="*/ 1350645 w 1724267"/>
                  <a:gd name="connsiteY360" fmla="*/ 641032 h 808672"/>
                  <a:gd name="connsiteX361" fmla="*/ 1356360 w 1724267"/>
                  <a:gd name="connsiteY361" fmla="*/ 631507 h 808672"/>
                  <a:gd name="connsiteX362" fmla="*/ 1348740 w 1724267"/>
                  <a:gd name="connsiteY362" fmla="*/ 617220 h 808672"/>
                  <a:gd name="connsiteX363" fmla="*/ 1336357 w 1724267"/>
                  <a:gd name="connsiteY363" fmla="*/ 601027 h 808672"/>
                  <a:gd name="connsiteX364" fmla="*/ 1325880 w 1724267"/>
                  <a:gd name="connsiteY364" fmla="*/ 591502 h 808672"/>
                  <a:gd name="connsiteX365" fmla="*/ 1315402 w 1724267"/>
                  <a:gd name="connsiteY365" fmla="*/ 594360 h 808672"/>
                  <a:gd name="connsiteX366" fmla="*/ 1312545 w 1724267"/>
                  <a:gd name="connsiteY366" fmla="*/ 591502 h 808672"/>
                  <a:gd name="connsiteX367" fmla="*/ 1321117 w 1724267"/>
                  <a:gd name="connsiteY367" fmla="*/ 583882 h 808672"/>
                  <a:gd name="connsiteX368" fmla="*/ 1325880 w 1724267"/>
                  <a:gd name="connsiteY368" fmla="*/ 576262 h 808672"/>
                  <a:gd name="connsiteX369" fmla="*/ 1331595 w 1724267"/>
                  <a:gd name="connsiteY369" fmla="*/ 571500 h 808672"/>
                  <a:gd name="connsiteX370" fmla="*/ 1339215 w 1724267"/>
                  <a:gd name="connsiteY370" fmla="*/ 581025 h 808672"/>
                  <a:gd name="connsiteX371" fmla="*/ 1343977 w 1724267"/>
                  <a:gd name="connsiteY371" fmla="*/ 564832 h 808672"/>
                  <a:gd name="connsiteX372" fmla="*/ 1353502 w 1724267"/>
                  <a:gd name="connsiteY372" fmla="*/ 553402 h 808672"/>
                  <a:gd name="connsiteX373" fmla="*/ 1368742 w 1724267"/>
                  <a:gd name="connsiteY373" fmla="*/ 548640 h 808672"/>
                  <a:gd name="connsiteX374" fmla="*/ 1408747 w 1724267"/>
                  <a:gd name="connsiteY374" fmla="*/ 501967 h 808672"/>
                  <a:gd name="connsiteX375" fmla="*/ 1441132 w 1724267"/>
                  <a:gd name="connsiteY375" fmla="*/ 535305 h 808672"/>
                  <a:gd name="connsiteX376" fmla="*/ 1454467 w 1724267"/>
                  <a:gd name="connsiteY376" fmla="*/ 544830 h 808672"/>
                  <a:gd name="connsiteX377" fmla="*/ 1464945 w 1724267"/>
                  <a:gd name="connsiteY377" fmla="*/ 541020 h 808672"/>
                  <a:gd name="connsiteX378" fmla="*/ 1467802 w 1724267"/>
                  <a:gd name="connsiteY378" fmla="*/ 543877 h 808672"/>
                  <a:gd name="connsiteX379" fmla="*/ 1439227 w 1724267"/>
                  <a:gd name="connsiteY379" fmla="*/ 571500 h 808672"/>
                  <a:gd name="connsiteX380" fmla="*/ 1436370 w 1724267"/>
                  <a:gd name="connsiteY380" fmla="*/ 568642 h 808672"/>
                  <a:gd name="connsiteX381" fmla="*/ 1440180 w 1724267"/>
                  <a:gd name="connsiteY381" fmla="*/ 559117 h 808672"/>
                  <a:gd name="connsiteX382" fmla="*/ 1430655 w 1724267"/>
                  <a:gd name="connsiteY382" fmla="*/ 545782 h 808672"/>
                  <a:gd name="connsiteX383" fmla="*/ 1416367 w 1724267"/>
                  <a:gd name="connsiteY383" fmla="*/ 530542 h 808672"/>
                  <a:gd name="connsiteX384" fmla="*/ 1404937 w 1724267"/>
                  <a:gd name="connsiteY384" fmla="*/ 521970 h 808672"/>
                  <a:gd name="connsiteX385" fmla="*/ 1395412 w 1724267"/>
                  <a:gd name="connsiteY385" fmla="*/ 525780 h 808672"/>
                  <a:gd name="connsiteX386" fmla="*/ 1392555 w 1724267"/>
                  <a:gd name="connsiteY386" fmla="*/ 522922 h 808672"/>
                  <a:gd name="connsiteX387" fmla="*/ 1394460 w 1724267"/>
                  <a:gd name="connsiteY387" fmla="*/ 521017 h 808672"/>
                  <a:gd name="connsiteX388" fmla="*/ 1400175 w 1724267"/>
                  <a:gd name="connsiteY388" fmla="*/ 514350 h 808672"/>
                  <a:gd name="connsiteX389" fmla="*/ 1403985 w 1724267"/>
                  <a:gd name="connsiteY389" fmla="*/ 506730 h 808672"/>
                  <a:gd name="connsiteX390" fmla="*/ 301942 w 1724267"/>
                  <a:gd name="connsiteY390" fmla="*/ 490537 h 808672"/>
                  <a:gd name="connsiteX391" fmla="*/ 260032 w 1724267"/>
                  <a:gd name="connsiteY391" fmla="*/ 508635 h 808672"/>
                  <a:gd name="connsiteX392" fmla="*/ 281940 w 1724267"/>
                  <a:gd name="connsiteY392" fmla="*/ 531495 h 808672"/>
                  <a:gd name="connsiteX393" fmla="*/ 1394460 w 1724267"/>
                  <a:gd name="connsiteY393" fmla="*/ 487680 h 808672"/>
                  <a:gd name="connsiteX394" fmla="*/ 1400175 w 1724267"/>
                  <a:gd name="connsiteY394" fmla="*/ 490537 h 808672"/>
                  <a:gd name="connsiteX395" fmla="*/ 1403032 w 1724267"/>
                  <a:gd name="connsiteY395" fmla="*/ 496252 h 808672"/>
                  <a:gd name="connsiteX396" fmla="*/ 1400175 w 1724267"/>
                  <a:gd name="connsiteY396" fmla="*/ 501967 h 808672"/>
                  <a:gd name="connsiteX397" fmla="*/ 1394460 w 1724267"/>
                  <a:gd name="connsiteY397" fmla="*/ 503872 h 808672"/>
                  <a:gd name="connsiteX398" fmla="*/ 1387792 w 1724267"/>
                  <a:gd name="connsiteY398" fmla="*/ 501967 h 808672"/>
                  <a:gd name="connsiteX399" fmla="*/ 1385887 w 1724267"/>
                  <a:gd name="connsiteY399" fmla="*/ 496252 h 808672"/>
                  <a:gd name="connsiteX400" fmla="*/ 1388745 w 1724267"/>
                  <a:gd name="connsiteY400" fmla="*/ 490537 h 808672"/>
                  <a:gd name="connsiteX401" fmla="*/ 1394460 w 1724267"/>
                  <a:gd name="connsiteY401" fmla="*/ 487680 h 808672"/>
                  <a:gd name="connsiteX402" fmla="*/ 309562 w 1724267"/>
                  <a:gd name="connsiteY402" fmla="*/ 480060 h 808672"/>
                  <a:gd name="connsiteX403" fmla="*/ 319087 w 1724267"/>
                  <a:gd name="connsiteY403" fmla="*/ 489585 h 808672"/>
                  <a:gd name="connsiteX404" fmla="*/ 280035 w 1724267"/>
                  <a:gd name="connsiteY404" fmla="*/ 569595 h 808672"/>
                  <a:gd name="connsiteX405" fmla="*/ 278130 w 1724267"/>
                  <a:gd name="connsiteY405" fmla="*/ 578167 h 808672"/>
                  <a:gd name="connsiteX406" fmla="*/ 281940 w 1724267"/>
                  <a:gd name="connsiteY406" fmla="*/ 586740 h 808672"/>
                  <a:gd name="connsiteX407" fmla="*/ 278130 w 1724267"/>
                  <a:gd name="connsiteY407" fmla="*/ 589597 h 808672"/>
                  <a:gd name="connsiteX408" fmla="*/ 250507 w 1724267"/>
                  <a:gd name="connsiteY408" fmla="*/ 561022 h 808672"/>
                  <a:gd name="connsiteX409" fmla="*/ 254317 w 1724267"/>
                  <a:gd name="connsiteY409" fmla="*/ 558165 h 808672"/>
                  <a:gd name="connsiteX410" fmla="*/ 255270 w 1724267"/>
                  <a:gd name="connsiteY410" fmla="*/ 559117 h 808672"/>
                  <a:gd name="connsiteX411" fmla="*/ 260985 w 1724267"/>
                  <a:gd name="connsiteY411" fmla="*/ 562927 h 808672"/>
                  <a:gd name="connsiteX412" fmla="*/ 265747 w 1724267"/>
                  <a:gd name="connsiteY412" fmla="*/ 561022 h 808672"/>
                  <a:gd name="connsiteX413" fmla="*/ 267652 w 1724267"/>
                  <a:gd name="connsiteY413" fmla="*/ 559117 h 808672"/>
                  <a:gd name="connsiteX414" fmla="*/ 269557 w 1724267"/>
                  <a:gd name="connsiteY414" fmla="*/ 556260 h 808672"/>
                  <a:gd name="connsiteX415" fmla="*/ 279082 w 1724267"/>
                  <a:gd name="connsiteY415" fmla="*/ 537210 h 808672"/>
                  <a:gd name="connsiteX416" fmla="*/ 254317 w 1724267"/>
                  <a:gd name="connsiteY416" fmla="*/ 511492 h 808672"/>
                  <a:gd name="connsiteX417" fmla="*/ 237172 w 1724267"/>
                  <a:gd name="connsiteY417" fmla="*/ 519112 h 808672"/>
                  <a:gd name="connsiteX418" fmla="*/ 234315 w 1724267"/>
                  <a:gd name="connsiteY418" fmla="*/ 520065 h 808672"/>
                  <a:gd name="connsiteX419" fmla="*/ 232410 w 1724267"/>
                  <a:gd name="connsiteY419" fmla="*/ 521970 h 808672"/>
                  <a:gd name="connsiteX420" fmla="*/ 229552 w 1724267"/>
                  <a:gd name="connsiteY420" fmla="*/ 527685 h 808672"/>
                  <a:gd name="connsiteX421" fmla="*/ 233362 w 1724267"/>
                  <a:gd name="connsiteY421" fmla="*/ 537210 h 808672"/>
                  <a:gd name="connsiteX422" fmla="*/ 230505 w 1724267"/>
                  <a:gd name="connsiteY422" fmla="*/ 540067 h 808672"/>
                  <a:gd name="connsiteX423" fmla="*/ 204787 w 1724267"/>
                  <a:gd name="connsiteY423" fmla="*/ 514350 h 808672"/>
                  <a:gd name="connsiteX424" fmla="*/ 208597 w 1724267"/>
                  <a:gd name="connsiteY424" fmla="*/ 511492 h 808672"/>
                  <a:gd name="connsiteX425" fmla="*/ 217170 w 1724267"/>
                  <a:gd name="connsiteY425" fmla="*/ 515302 h 808672"/>
                  <a:gd name="connsiteX426" fmla="*/ 226695 w 1724267"/>
                  <a:gd name="connsiteY426" fmla="*/ 514350 h 808672"/>
                  <a:gd name="connsiteX427" fmla="*/ 1475422 w 1724267"/>
                  <a:gd name="connsiteY427" fmla="*/ 425767 h 808672"/>
                  <a:gd name="connsiteX428" fmla="*/ 1478280 w 1724267"/>
                  <a:gd name="connsiteY428" fmla="*/ 428625 h 808672"/>
                  <a:gd name="connsiteX429" fmla="*/ 1476375 w 1724267"/>
                  <a:gd name="connsiteY429" fmla="*/ 438150 h 808672"/>
                  <a:gd name="connsiteX430" fmla="*/ 1479232 w 1724267"/>
                  <a:gd name="connsiteY430" fmla="*/ 447675 h 808672"/>
                  <a:gd name="connsiteX431" fmla="*/ 1508760 w 1724267"/>
                  <a:gd name="connsiteY431" fmla="*/ 498157 h 808672"/>
                  <a:gd name="connsiteX432" fmla="*/ 1503045 w 1724267"/>
                  <a:gd name="connsiteY432" fmla="*/ 505777 h 808672"/>
                  <a:gd name="connsiteX433" fmla="*/ 1444942 w 1724267"/>
                  <a:gd name="connsiteY433" fmla="*/ 485775 h 808672"/>
                  <a:gd name="connsiteX434" fmla="*/ 1435417 w 1724267"/>
                  <a:gd name="connsiteY434" fmla="*/ 484822 h 808672"/>
                  <a:gd name="connsiteX435" fmla="*/ 1428750 w 1724267"/>
                  <a:gd name="connsiteY435" fmla="*/ 488632 h 808672"/>
                  <a:gd name="connsiteX436" fmla="*/ 1425892 w 1724267"/>
                  <a:gd name="connsiteY436" fmla="*/ 485775 h 808672"/>
                  <a:gd name="connsiteX437" fmla="*/ 1447800 w 1724267"/>
                  <a:gd name="connsiteY437" fmla="*/ 459105 h 808672"/>
                  <a:gd name="connsiteX438" fmla="*/ 1450657 w 1724267"/>
                  <a:gd name="connsiteY438" fmla="*/ 461962 h 808672"/>
                  <a:gd name="connsiteX439" fmla="*/ 1447800 w 1724267"/>
                  <a:gd name="connsiteY439" fmla="*/ 468630 h 808672"/>
                  <a:gd name="connsiteX440" fmla="*/ 1449705 w 1724267"/>
                  <a:gd name="connsiteY440" fmla="*/ 473392 h 808672"/>
                  <a:gd name="connsiteX441" fmla="*/ 1451610 w 1724267"/>
                  <a:gd name="connsiteY441" fmla="*/ 474345 h 808672"/>
                  <a:gd name="connsiteX442" fmla="*/ 1454467 w 1724267"/>
                  <a:gd name="connsiteY442" fmla="*/ 475297 h 808672"/>
                  <a:gd name="connsiteX443" fmla="*/ 1496377 w 1724267"/>
                  <a:gd name="connsiteY443" fmla="*/ 490537 h 808672"/>
                  <a:gd name="connsiteX444" fmla="*/ 1476375 w 1724267"/>
                  <a:gd name="connsiteY444" fmla="*/ 456247 h 808672"/>
                  <a:gd name="connsiteX445" fmla="*/ 1474470 w 1724267"/>
                  <a:gd name="connsiteY445" fmla="*/ 452437 h 808672"/>
                  <a:gd name="connsiteX446" fmla="*/ 1472565 w 1724267"/>
                  <a:gd name="connsiteY446" fmla="*/ 449580 h 808672"/>
                  <a:gd name="connsiteX447" fmla="*/ 1466850 w 1724267"/>
                  <a:gd name="connsiteY447" fmla="*/ 447675 h 808672"/>
                  <a:gd name="connsiteX448" fmla="*/ 1460182 w 1724267"/>
                  <a:gd name="connsiteY448" fmla="*/ 451485 h 808672"/>
                  <a:gd name="connsiteX449" fmla="*/ 1457325 w 1724267"/>
                  <a:gd name="connsiteY449" fmla="*/ 448627 h 808672"/>
                  <a:gd name="connsiteX450" fmla="*/ 188595 w 1724267"/>
                  <a:gd name="connsiteY450" fmla="*/ 384810 h 808672"/>
                  <a:gd name="connsiteX451" fmla="*/ 189548 w 1724267"/>
                  <a:gd name="connsiteY451" fmla="*/ 386715 h 808672"/>
                  <a:gd name="connsiteX452" fmla="*/ 195263 w 1724267"/>
                  <a:gd name="connsiteY452" fmla="*/ 394335 h 808672"/>
                  <a:gd name="connsiteX453" fmla="*/ 201930 w 1724267"/>
                  <a:gd name="connsiteY453" fmla="*/ 400050 h 808672"/>
                  <a:gd name="connsiteX454" fmla="*/ 205740 w 1724267"/>
                  <a:gd name="connsiteY454" fmla="*/ 405765 h 808672"/>
                  <a:gd name="connsiteX455" fmla="*/ 166688 w 1724267"/>
                  <a:gd name="connsiteY455" fmla="*/ 431482 h 808672"/>
                  <a:gd name="connsiteX456" fmla="*/ 154305 w 1724267"/>
                  <a:gd name="connsiteY456" fmla="*/ 442912 h 808672"/>
                  <a:gd name="connsiteX457" fmla="*/ 156210 w 1724267"/>
                  <a:gd name="connsiteY457" fmla="*/ 453390 h 808672"/>
                  <a:gd name="connsiteX458" fmla="*/ 152400 w 1724267"/>
                  <a:gd name="connsiteY458" fmla="*/ 455295 h 808672"/>
                  <a:gd name="connsiteX459" fmla="*/ 131445 w 1724267"/>
                  <a:gd name="connsiteY459" fmla="*/ 421957 h 808672"/>
                  <a:gd name="connsiteX460" fmla="*/ 135255 w 1724267"/>
                  <a:gd name="connsiteY460" fmla="*/ 420052 h 808672"/>
                  <a:gd name="connsiteX461" fmla="*/ 143828 w 1724267"/>
                  <a:gd name="connsiteY461" fmla="*/ 425767 h 808672"/>
                  <a:gd name="connsiteX462" fmla="*/ 159068 w 1724267"/>
                  <a:gd name="connsiteY462" fmla="*/ 419100 h 808672"/>
                  <a:gd name="connsiteX463" fmla="*/ 176213 w 1724267"/>
                  <a:gd name="connsiteY463" fmla="*/ 407670 h 808672"/>
                  <a:gd name="connsiteX464" fmla="*/ 186690 w 1724267"/>
                  <a:gd name="connsiteY464" fmla="*/ 397192 h 808672"/>
                  <a:gd name="connsiteX465" fmla="*/ 184785 w 1724267"/>
                  <a:gd name="connsiteY465" fmla="*/ 386715 h 808672"/>
                  <a:gd name="connsiteX466" fmla="*/ 1514475 w 1724267"/>
                  <a:gd name="connsiteY466" fmla="*/ 381952 h 808672"/>
                  <a:gd name="connsiteX467" fmla="*/ 1504950 w 1724267"/>
                  <a:gd name="connsiteY467" fmla="*/ 388620 h 808672"/>
                  <a:gd name="connsiteX468" fmla="*/ 1503045 w 1724267"/>
                  <a:gd name="connsiteY468" fmla="*/ 400050 h 808672"/>
                  <a:gd name="connsiteX469" fmla="*/ 1510665 w 1724267"/>
                  <a:gd name="connsiteY469" fmla="*/ 411480 h 808672"/>
                  <a:gd name="connsiteX470" fmla="*/ 1527810 w 1724267"/>
                  <a:gd name="connsiteY470" fmla="*/ 385762 h 808672"/>
                  <a:gd name="connsiteX471" fmla="*/ 1514475 w 1724267"/>
                  <a:gd name="connsiteY471" fmla="*/ 381952 h 808672"/>
                  <a:gd name="connsiteX472" fmla="*/ 215265 w 1724267"/>
                  <a:gd name="connsiteY472" fmla="*/ 381952 h 808672"/>
                  <a:gd name="connsiteX473" fmla="*/ 220980 w 1724267"/>
                  <a:gd name="connsiteY473" fmla="*/ 385762 h 808672"/>
                  <a:gd name="connsiteX474" fmla="*/ 221933 w 1724267"/>
                  <a:gd name="connsiteY474" fmla="*/ 392430 h 808672"/>
                  <a:gd name="connsiteX475" fmla="*/ 218123 w 1724267"/>
                  <a:gd name="connsiteY475" fmla="*/ 398145 h 808672"/>
                  <a:gd name="connsiteX476" fmla="*/ 211455 w 1724267"/>
                  <a:gd name="connsiteY476" fmla="*/ 399097 h 808672"/>
                  <a:gd name="connsiteX477" fmla="*/ 205740 w 1724267"/>
                  <a:gd name="connsiteY477" fmla="*/ 395287 h 808672"/>
                  <a:gd name="connsiteX478" fmla="*/ 204788 w 1724267"/>
                  <a:gd name="connsiteY478" fmla="*/ 388620 h 808672"/>
                  <a:gd name="connsiteX479" fmla="*/ 208598 w 1724267"/>
                  <a:gd name="connsiteY479" fmla="*/ 382905 h 808672"/>
                  <a:gd name="connsiteX480" fmla="*/ 215265 w 1724267"/>
                  <a:gd name="connsiteY480" fmla="*/ 381952 h 808672"/>
                  <a:gd name="connsiteX481" fmla="*/ 1518285 w 1724267"/>
                  <a:gd name="connsiteY481" fmla="*/ 371475 h 808672"/>
                  <a:gd name="connsiteX482" fmla="*/ 1541145 w 1724267"/>
                  <a:gd name="connsiteY482" fmla="*/ 376237 h 808672"/>
                  <a:gd name="connsiteX483" fmla="*/ 1516380 w 1724267"/>
                  <a:gd name="connsiteY483" fmla="*/ 414337 h 808672"/>
                  <a:gd name="connsiteX484" fmla="*/ 1518285 w 1724267"/>
                  <a:gd name="connsiteY484" fmla="*/ 415290 h 808672"/>
                  <a:gd name="connsiteX485" fmla="*/ 1521142 w 1724267"/>
                  <a:gd name="connsiteY485" fmla="*/ 417195 h 808672"/>
                  <a:gd name="connsiteX486" fmla="*/ 1544955 w 1724267"/>
                  <a:gd name="connsiteY486" fmla="*/ 425767 h 808672"/>
                  <a:gd name="connsiteX487" fmla="*/ 1561147 w 1724267"/>
                  <a:gd name="connsiteY487" fmla="*/ 417195 h 808672"/>
                  <a:gd name="connsiteX488" fmla="*/ 1564005 w 1724267"/>
                  <a:gd name="connsiteY488" fmla="*/ 405765 h 808672"/>
                  <a:gd name="connsiteX489" fmla="*/ 1558290 w 1724267"/>
                  <a:gd name="connsiteY489" fmla="*/ 393382 h 808672"/>
                  <a:gd name="connsiteX490" fmla="*/ 1563052 w 1724267"/>
                  <a:gd name="connsiteY490" fmla="*/ 390525 h 808672"/>
                  <a:gd name="connsiteX491" fmla="*/ 1567815 w 1724267"/>
                  <a:gd name="connsiteY491" fmla="*/ 408622 h 808672"/>
                  <a:gd name="connsiteX492" fmla="*/ 1563052 w 1724267"/>
                  <a:gd name="connsiteY492" fmla="*/ 424815 h 808672"/>
                  <a:gd name="connsiteX493" fmla="*/ 1540192 w 1724267"/>
                  <a:gd name="connsiteY493" fmla="*/ 440055 h 808672"/>
                  <a:gd name="connsiteX494" fmla="*/ 1512570 w 1724267"/>
                  <a:gd name="connsiteY494" fmla="*/ 433387 h 808672"/>
                  <a:gd name="connsiteX495" fmla="*/ 1495425 w 1724267"/>
                  <a:gd name="connsiteY495" fmla="*/ 410527 h 808672"/>
                  <a:gd name="connsiteX496" fmla="*/ 1500187 w 1724267"/>
                  <a:gd name="connsiteY496" fmla="*/ 384810 h 808672"/>
                  <a:gd name="connsiteX497" fmla="*/ 1518285 w 1724267"/>
                  <a:gd name="connsiteY497" fmla="*/ 371475 h 808672"/>
                  <a:gd name="connsiteX498" fmla="*/ 152400 w 1724267"/>
                  <a:gd name="connsiteY498" fmla="*/ 333375 h 808672"/>
                  <a:gd name="connsiteX499" fmla="*/ 139065 w 1724267"/>
                  <a:gd name="connsiteY499" fmla="*/ 335280 h 808672"/>
                  <a:gd name="connsiteX500" fmla="*/ 153353 w 1724267"/>
                  <a:gd name="connsiteY500" fmla="*/ 362902 h 808672"/>
                  <a:gd name="connsiteX501" fmla="*/ 162878 w 1724267"/>
                  <a:gd name="connsiteY501" fmla="*/ 353377 h 808672"/>
                  <a:gd name="connsiteX502" fmla="*/ 161925 w 1724267"/>
                  <a:gd name="connsiteY502" fmla="*/ 340995 h 808672"/>
                  <a:gd name="connsiteX503" fmla="*/ 152400 w 1724267"/>
                  <a:gd name="connsiteY503" fmla="*/ 333375 h 808672"/>
                  <a:gd name="connsiteX504" fmla="*/ 146685 w 1724267"/>
                  <a:gd name="connsiteY504" fmla="*/ 320992 h 808672"/>
                  <a:gd name="connsiteX505" fmla="*/ 166688 w 1724267"/>
                  <a:gd name="connsiteY505" fmla="*/ 338137 h 808672"/>
                  <a:gd name="connsiteX506" fmla="*/ 169545 w 1724267"/>
                  <a:gd name="connsiteY506" fmla="*/ 360997 h 808672"/>
                  <a:gd name="connsiteX507" fmla="*/ 154305 w 1724267"/>
                  <a:gd name="connsiteY507" fmla="*/ 378142 h 808672"/>
                  <a:gd name="connsiteX508" fmla="*/ 132398 w 1724267"/>
                  <a:gd name="connsiteY508" fmla="*/ 338137 h 808672"/>
                  <a:gd name="connsiteX509" fmla="*/ 130493 w 1724267"/>
                  <a:gd name="connsiteY509" fmla="*/ 339090 h 808672"/>
                  <a:gd name="connsiteX510" fmla="*/ 127635 w 1724267"/>
                  <a:gd name="connsiteY510" fmla="*/ 340042 h 808672"/>
                  <a:gd name="connsiteX511" fmla="*/ 108585 w 1724267"/>
                  <a:gd name="connsiteY511" fmla="*/ 356235 h 808672"/>
                  <a:gd name="connsiteX512" fmla="*/ 108585 w 1724267"/>
                  <a:gd name="connsiteY512" fmla="*/ 374332 h 808672"/>
                  <a:gd name="connsiteX513" fmla="*/ 117158 w 1724267"/>
                  <a:gd name="connsiteY513" fmla="*/ 382905 h 808672"/>
                  <a:gd name="connsiteX514" fmla="*/ 131445 w 1724267"/>
                  <a:gd name="connsiteY514" fmla="*/ 385762 h 808672"/>
                  <a:gd name="connsiteX515" fmla="*/ 131445 w 1724267"/>
                  <a:gd name="connsiteY515" fmla="*/ 391477 h 808672"/>
                  <a:gd name="connsiteX516" fmla="*/ 113348 w 1724267"/>
                  <a:gd name="connsiteY516" fmla="*/ 387667 h 808672"/>
                  <a:gd name="connsiteX517" fmla="*/ 101918 w 1724267"/>
                  <a:gd name="connsiteY517" fmla="*/ 375285 h 808672"/>
                  <a:gd name="connsiteX518" fmla="*/ 99060 w 1724267"/>
                  <a:gd name="connsiteY518" fmla="*/ 347662 h 808672"/>
                  <a:gd name="connsiteX519" fmla="*/ 118110 w 1724267"/>
                  <a:gd name="connsiteY519" fmla="*/ 325755 h 808672"/>
                  <a:gd name="connsiteX520" fmla="*/ 146685 w 1724267"/>
                  <a:gd name="connsiteY520" fmla="*/ 320992 h 808672"/>
                  <a:gd name="connsiteX521" fmla="*/ 1555432 w 1724267"/>
                  <a:gd name="connsiteY521" fmla="*/ 291465 h 808672"/>
                  <a:gd name="connsiteX522" fmla="*/ 1561147 w 1724267"/>
                  <a:gd name="connsiteY522" fmla="*/ 291465 h 808672"/>
                  <a:gd name="connsiteX523" fmla="*/ 1564957 w 1724267"/>
                  <a:gd name="connsiteY523" fmla="*/ 296227 h 808672"/>
                  <a:gd name="connsiteX524" fmla="*/ 1564005 w 1724267"/>
                  <a:gd name="connsiteY524" fmla="*/ 302895 h 808672"/>
                  <a:gd name="connsiteX525" fmla="*/ 1559242 w 1724267"/>
                  <a:gd name="connsiteY525" fmla="*/ 307657 h 808672"/>
                  <a:gd name="connsiteX526" fmla="*/ 1554480 w 1724267"/>
                  <a:gd name="connsiteY526" fmla="*/ 311467 h 808672"/>
                  <a:gd name="connsiteX527" fmla="*/ 1553527 w 1724267"/>
                  <a:gd name="connsiteY527" fmla="*/ 317182 h 808672"/>
                  <a:gd name="connsiteX528" fmla="*/ 1555432 w 1724267"/>
                  <a:gd name="connsiteY528" fmla="*/ 326707 h 808672"/>
                  <a:gd name="connsiteX529" fmla="*/ 1581150 w 1724267"/>
                  <a:gd name="connsiteY529" fmla="*/ 340042 h 808672"/>
                  <a:gd name="connsiteX530" fmla="*/ 1596390 w 1724267"/>
                  <a:gd name="connsiteY530" fmla="*/ 345757 h 808672"/>
                  <a:gd name="connsiteX531" fmla="*/ 1604962 w 1724267"/>
                  <a:gd name="connsiteY531" fmla="*/ 339090 h 808672"/>
                  <a:gd name="connsiteX532" fmla="*/ 1608772 w 1724267"/>
                  <a:gd name="connsiteY532" fmla="*/ 340995 h 808672"/>
                  <a:gd name="connsiteX533" fmla="*/ 1590675 w 1724267"/>
                  <a:gd name="connsiteY533" fmla="*/ 376237 h 808672"/>
                  <a:gd name="connsiteX534" fmla="*/ 1586865 w 1724267"/>
                  <a:gd name="connsiteY534" fmla="*/ 374332 h 808672"/>
                  <a:gd name="connsiteX535" fmla="*/ 1587817 w 1724267"/>
                  <a:gd name="connsiteY535" fmla="*/ 363855 h 808672"/>
                  <a:gd name="connsiteX536" fmla="*/ 1574482 w 1724267"/>
                  <a:gd name="connsiteY536" fmla="*/ 354330 h 808672"/>
                  <a:gd name="connsiteX537" fmla="*/ 1556385 w 1724267"/>
                  <a:gd name="connsiteY537" fmla="*/ 344805 h 808672"/>
                  <a:gd name="connsiteX538" fmla="*/ 1542097 w 1724267"/>
                  <a:gd name="connsiteY538" fmla="*/ 340042 h 808672"/>
                  <a:gd name="connsiteX539" fmla="*/ 1533525 w 1724267"/>
                  <a:gd name="connsiteY539" fmla="*/ 346710 h 808672"/>
                  <a:gd name="connsiteX540" fmla="*/ 1529715 w 1724267"/>
                  <a:gd name="connsiteY540" fmla="*/ 344805 h 808672"/>
                  <a:gd name="connsiteX541" fmla="*/ 1534477 w 1724267"/>
                  <a:gd name="connsiteY541" fmla="*/ 333375 h 808672"/>
                  <a:gd name="connsiteX542" fmla="*/ 1536382 w 1724267"/>
                  <a:gd name="connsiteY542" fmla="*/ 325755 h 808672"/>
                  <a:gd name="connsiteX543" fmla="*/ 1540192 w 1724267"/>
                  <a:gd name="connsiteY543" fmla="*/ 319087 h 808672"/>
                  <a:gd name="connsiteX544" fmla="*/ 1549717 w 1724267"/>
                  <a:gd name="connsiteY544" fmla="*/ 323850 h 808672"/>
                  <a:gd name="connsiteX545" fmla="*/ 1547812 w 1724267"/>
                  <a:gd name="connsiteY545" fmla="*/ 309562 h 808672"/>
                  <a:gd name="connsiteX546" fmla="*/ 1550670 w 1724267"/>
                  <a:gd name="connsiteY546" fmla="*/ 297180 h 808672"/>
                  <a:gd name="connsiteX547" fmla="*/ 1555432 w 1724267"/>
                  <a:gd name="connsiteY547" fmla="*/ 291465 h 808672"/>
                  <a:gd name="connsiteX548" fmla="*/ 100965 w 1724267"/>
                  <a:gd name="connsiteY548" fmla="*/ 240030 h 808672"/>
                  <a:gd name="connsiteX549" fmla="*/ 66675 w 1724267"/>
                  <a:gd name="connsiteY549" fmla="*/ 255270 h 808672"/>
                  <a:gd name="connsiteX550" fmla="*/ 62865 w 1724267"/>
                  <a:gd name="connsiteY550" fmla="*/ 267652 h 808672"/>
                  <a:gd name="connsiteX551" fmla="*/ 64770 w 1724267"/>
                  <a:gd name="connsiteY551" fmla="*/ 278130 h 808672"/>
                  <a:gd name="connsiteX552" fmla="*/ 78105 w 1724267"/>
                  <a:gd name="connsiteY552" fmla="*/ 289560 h 808672"/>
                  <a:gd name="connsiteX553" fmla="*/ 100013 w 1724267"/>
                  <a:gd name="connsiteY553" fmla="*/ 285750 h 808672"/>
                  <a:gd name="connsiteX554" fmla="*/ 118110 w 1724267"/>
                  <a:gd name="connsiteY554" fmla="*/ 272415 h 808672"/>
                  <a:gd name="connsiteX555" fmla="*/ 119063 w 1724267"/>
                  <a:gd name="connsiteY555" fmla="*/ 255270 h 808672"/>
                  <a:gd name="connsiteX556" fmla="*/ 112395 w 1724267"/>
                  <a:gd name="connsiteY556" fmla="*/ 246697 h 808672"/>
                  <a:gd name="connsiteX557" fmla="*/ 100965 w 1724267"/>
                  <a:gd name="connsiteY557" fmla="*/ 240030 h 808672"/>
                  <a:gd name="connsiteX558" fmla="*/ 1584007 w 1724267"/>
                  <a:gd name="connsiteY558" fmla="*/ 216217 h 808672"/>
                  <a:gd name="connsiteX559" fmla="*/ 1605915 w 1724267"/>
                  <a:gd name="connsiteY559" fmla="*/ 220980 h 808672"/>
                  <a:gd name="connsiteX560" fmla="*/ 1604962 w 1724267"/>
                  <a:gd name="connsiteY560" fmla="*/ 224790 h 808672"/>
                  <a:gd name="connsiteX561" fmla="*/ 1587817 w 1724267"/>
                  <a:gd name="connsiteY561" fmla="*/ 229552 h 808672"/>
                  <a:gd name="connsiteX562" fmla="*/ 1577340 w 1724267"/>
                  <a:gd name="connsiteY562" fmla="*/ 240982 h 808672"/>
                  <a:gd name="connsiteX563" fmla="*/ 1576387 w 1724267"/>
                  <a:gd name="connsiteY563" fmla="*/ 251460 h 808672"/>
                  <a:gd name="connsiteX564" fmla="*/ 1582102 w 1724267"/>
                  <a:gd name="connsiteY564" fmla="*/ 258127 h 808672"/>
                  <a:gd name="connsiteX565" fmla="*/ 1599247 w 1724267"/>
                  <a:gd name="connsiteY565" fmla="*/ 247650 h 808672"/>
                  <a:gd name="connsiteX566" fmla="*/ 1601152 w 1724267"/>
                  <a:gd name="connsiteY566" fmla="*/ 245745 h 808672"/>
                  <a:gd name="connsiteX567" fmla="*/ 1632585 w 1724267"/>
                  <a:gd name="connsiteY567" fmla="*/ 226695 h 808672"/>
                  <a:gd name="connsiteX568" fmla="*/ 1644967 w 1724267"/>
                  <a:gd name="connsiteY568" fmla="*/ 240982 h 808672"/>
                  <a:gd name="connsiteX569" fmla="*/ 1643062 w 1724267"/>
                  <a:gd name="connsiteY569" fmla="*/ 262890 h 808672"/>
                  <a:gd name="connsiteX570" fmla="*/ 1636395 w 1724267"/>
                  <a:gd name="connsiteY570" fmla="*/ 273367 h 808672"/>
                  <a:gd name="connsiteX571" fmla="*/ 1625917 w 1724267"/>
                  <a:gd name="connsiteY571" fmla="*/ 281940 h 808672"/>
                  <a:gd name="connsiteX572" fmla="*/ 1633537 w 1724267"/>
                  <a:gd name="connsiteY572" fmla="*/ 287655 h 808672"/>
                  <a:gd name="connsiteX573" fmla="*/ 1631632 w 1724267"/>
                  <a:gd name="connsiteY573" fmla="*/ 292417 h 808672"/>
                  <a:gd name="connsiteX574" fmla="*/ 1604962 w 1724267"/>
                  <a:gd name="connsiteY574" fmla="*/ 285750 h 808672"/>
                  <a:gd name="connsiteX575" fmla="*/ 1605915 w 1724267"/>
                  <a:gd name="connsiteY575" fmla="*/ 280987 h 808672"/>
                  <a:gd name="connsiteX576" fmla="*/ 1624965 w 1724267"/>
                  <a:gd name="connsiteY576" fmla="*/ 277177 h 808672"/>
                  <a:gd name="connsiteX577" fmla="*/ 1638300 w 1724267"/>
                  <a:gd name="connsiteY577" fmla="*/ 261937 h 808672"/>
                  <a:gd name="connsiteX578" fmla="*/ 1639252 w 1724267"/>
                  <a:gd name="connsiteY578" fmla="*/ 249555 h 808672"/>
                  <a:gd name="connsiteX579" fmla="*/ 1632585 w 1724267"/>
                  <a:gd name="connsiteY579" fmla="*/ 241935 h 808672"/>
                  <a:gd name="connsiteX580" fmla="*/ 1615440 w 1724267"/>
                  <a:gd name="connsiteY580" fmla="*/ 252412 h 808672"/>
                  <a:gd name="connsiteX581" fmla="*/ 1611630 w 1724267"/>
                  <a:gd name="connsiteY581" fmla="*/ 256222 h 808672"/>
                  <a:gd name="connsiteX582" fmla="*/ 1594485 w 1724267"/>
                  <a:gd name="connsiteY582" fmla="*/ 272415 h 808672"/>
                  <a:gd name="connsiteX583" fmla="*/ 1581150 w 1724267"/>
                  <a:gd name="connsiteY583" fmla="*/ 272415 h 808672"/>
                  <a:gd name="connsiteX584" fmla="*/ 1570672 w 1724267"/>
                  <a:gd name="connsiteY584" fmla="*/ 260032 h 808672"/>
                  <a:gd name="connsiteX585" fmla="*/ 1572577 w 1724267"/>
                  <a:gd name="connsiteY585" fmla="*/ 240982 h 808672"/>
                  <a:gd name="connsiteX586" fmla="*/ 1578292 w 1724267"/>
                  <a:gd name="connsiteY586" fmla="*/ 231457 h 808672"/>
                  <a:gd name="connsiteX587" fmla="*/ 1586865 w 1724267"/>
                  <a:gd name="connsiteY587" fmla="*/ 222885 h 808672"/>
                  <a:gd name="connsiteX588" fmla="*/ 1583055 w 1724267"/>
                  <a:gd name="connsiteY588" fmla="*/ 220027 h 808672"/>
                  <a:gd name="connsiteX589" fmla="*/ 134303 w 1724267"/>
                  <a:gd name="connsiteY589" fmla="*/ 198120 h 808672"/>
                  <a:gd name="connsiteX590" fmla="*/ 135255 w 1724267"/>
                  <a:gd name="connsiteY590" fmla="*/ 199072 h 808672"/>
                  <a:gd name="connsiteX591" fmla="*/ 140018 w 1724267"/>
                  <a:gd name="connsiteY591" fmla="*/ 207645 h 808672"/>
                  <a:gd name="connsiteX592" fmla="*/ 145733 w 1724267"/>
                  <a:gd name="connsiteY592" fmla="*/ 214312 h 808672"/>
                  <a:gd name="connsiteX593" fmla="*/ 148590 w 1724267"/>
                  <a:gd name="connsiteY593" fmla="*/ 220980 h 808672"/>
                  <a:gd name="connsiteX594" fmla="*/ 110490 w 1724267"/>
                  <a:gd name="connsiteY594" fmla="*/ 237172 h 808672"/>
                  <a:gd name="connsiteX595" fmla="*/ 121920 w 1724267"/>
                  <a:gd name="connsiteY595" fmla="*/ 244792 h 808672"/>
                  <a:gd name="connsiteX596" fmla="*/ 129540 w 1724267"/>
                  <a:gd name="connsiteY596" fmla="*/ 256222 h 808672"/>
                  <a:gd name="connsiteX597" fmla="*/ 129540 w 1724267"/>
                  <a:gd name="connsiteY597" fmla="*/ 280987 h 808672"/>
                  <a:gd name="connsiteX598" fmla="*/ 108585 w 1724267"/>
                  <a:gd name="connsiteY598" fmla="*/ 299085 h 808672"/>
                  <a:gd name="connsiteX599" fmla="*/ 80963 w 1724267"/>
                  <a:gd name="connsiteY599" fmla="*/ 300990 h 808672"/>
                  <a:gd name="connsiteX600" fmla="*/ 62865 w 1724267"/>
                  <a:gd name="connsiteY600" fmla="*/ 283845 h 808672"/>
                  <a:gd name="connsiteX601" fmla="*/ 60008 w 1724267"/>
                  <a:gd name="connsiteY601" fmla="*/ 270510 h 808672"/>
                  <a:gd name="connsiteX602" fmla="*/ 61913 w 1724267"/>
                  <a:gd name="connsiteY602" fmla="*/ 257175 h 808672"/>
                  <a:gd name="connsiteX603" fmla="*/ 50483 w 1724267"/>
                  <a:gd name="connsiteY603" fmla="*/ 258127 h 808672"/>
                  <a:gd name="connsiteX604" fmla="*/ 46673 w 1724267"/>
                  <a:gd name="connsiteY604" fmla="*/ 248602 h 808672"/>
                  <a:gd name="connsiteX605" fmla="*/ 116205 w 1724267"/>
                  <a:gd name="connsiteY605" fmla="*/ 219075 h 808672"/>
                  <a:gd name="connsiteX606" fmla="*/ 130493 w 1724267"/>
                  <a:gd name="connsiteY606" fmla="*/ 210502 h 808672"/>
                  <a:gd name="connsiteX607" fmla="*/ 130493 w 1724267"/>
                  <a:gd name="connsiteY607" fmla="*/ 200025 h 808672"/>
                  <a:gd name="connsiteX608" fmla="*/ 1602105 w 1724267"/>
                  <a:gd name="connsiteY608" fmla="*/ 165735 h 808672"/>
                  <a:gd name="connsiteX609" fmla="*/ 1646872 w 1724267"/>
                  <a:gd name="connsiteY609" fmla="*/ 178117 h 808672"/>
                  <a:gd name="connsiteX610" fmla="*/ 1663065 w 1724267"/>
                  <a:gd name="connsiteY610" fmla="*/ 180022 h 808672"/>
                  <a:gd name="connsiteX611" fmla="*/ 1669732 w 1724267"/>
                  <a:gd name="connsiteY611" fmla="*/ 171450 h 808672"/>
                  <a:gd name="connsiteX612" fmla="*/ 1673542 w 1724267"/>
                  <a:gd name="connsiteY612" fmla="*/ 172402 h 808672"/>
                  <a:gd name="connsiteX613" fmla="*/ 1662112 w 1724267"/>
                  <a:gd name="connsiteY613" fmla="*/ 209550 h 808672"/>
                  <a:gd name="connsiteX614" fmla="*/ 1658302 w 1724267"/>
                  <a:gd name="connsiteY614" fmla="*/ 208597 h 808672"/>
                  <a:gd name="connsiteX615" fmla="*/ 1657350 w 1724267"/>
                  <a:gd name="connsiteY615" fmla="*/ 198120 h 808672"/>
                  <a:gd name="connsiteX616" fmla="*/ 1642110 w 1724267"/>
                  <a:gd name="connsiteY616" fmla="*/ 191452 h 808672"/>
                  <a:gd name="connsiteX617" fmla="*/ 1622107 w 1724267"/>
                  <a:gd name="connsiteY617" fmla="*/ 185737 h 808672"/>
                  <a:gd name="connsiteX618" fmla="*/ 1607820 w 1724267"/>
                  <a:gd name="connsiteY618" fmla="*/ 183832 h 808672"/>
                  <a:gd name="connsiteX619" fmla="*/ 1601152 w 1724267"/>
                  <a:gd name="connsiteY619" fmla="*/ 192405 h 808672"/>
                  <a:gd name="connsiteX620" fmla="*/ 1597342 w 1724267"/>
                  <a:gd name="connsiteY620" fmla="*/ 191452 h 808672"/>
                  <a:gd name="connsiteX621" fmla="*/ 1598295 w 1724267"/>
                  <a:gd name="connsiteY621" fmla="*/ 189547 h 808672"/>
                  <a:gd name="connsiteX622" fmla="*/ 1600200 w 1724267"/>
                  <a:gd name="connsiteY622" fmla="*/ 180975 h 808672"/>
                  <a:gd name="connsiteX623" fmla="*/ 1600200 w 1724267"/>
                  <a:gd name="connsiteY623" fmla="*/ 172402 h 808672"/>
                  <a:gd name="connsiteX624" fmla="*/ 1587817 w 1724267"/>
                  <a:gd name="connsiteY624" fmla="*/ 159067 h 808672"/>
                  <a:gd name="connsiteX625" fmla="*/ 1592580 w 1724267"/>
                  <a:gd name="connsiteY625" fmla="*/ 162877 h 808672"/>
                  <a:gd name="connsiteX626" fmla="*/ 1593532 w 1724267"/>
                  <a:gd name="connsiteY626" fmla="*/ 169545 h 808672"/>
                  <a:gd name="connsiteX627" fmla="*/ 1589722 w 1724267"/>
                  <a:gd name="connsiteY627" fmla="*/ 174307 h 808672"/>
                  <a:gd name="connsiteX628" fmla="*/ 1583055 w 1724267"/>
                  <a:gd name="connsiteY628" fmla="*/ 175260 h 808672"/>
                  <a:gd name="connsiteX629" fmla="*/ 1578292 w 1724267"/>
                  <a:gd name="connsiteY629" fmla="*/ 171450 h 808672"/>
                  <a:gd name="connsiteX630" fmla="*/ 1577340 w 1724267"/>
                  <a:gd name="connsiteY630" fmla="*/ 164782 h 808672"/>
                  <a:gd name="connsiteX631" fmla="*/ 1581150 w 1724267"/>
                  <a:gd name="connsiteY631" fmla="*/ 160020 h 808672"/>
                  <a:gd name="connsiteX632" fmla="*/ 1587817 w 1724267"/>
                  <a:gd name="connsiteY632" fmla="*/ 159067 h 808672"/>
                  <a:gd name="connsiteX633" fmla="*/ 71437 w 1724267"/>
                  <a:gd name="connsiteY633" fmla="*/ 158115 h 808672"/>
                  <a:gd name="connsiteX634" fmla="*/ 79057 w 1724267"/>
                  <a:gd name="connsiteY634" fmla="*/ 187642 h 808672"/>
                  <a:gd name="connsiteX635" fmla="*/ 90487 w 1724267"/>
                  <a:gd name="connsiteY635" fmla="*/ 180022 h 808672"/>
                  <a:gd name="connsiteX636" fmla="*/ 92392 w 1724267"/>
                  <a:gd name="connsiteY636" fmla="*/ 168592 h 808672"/>
                  <a:gd name="connsiteX637" fmla="*/ 85725 w 1724267"/>
                  <a:gd name="connsiteY637" fmla="*/ 159067 h 808672"/>
                  <a:gd name="connsiteX638" fmla="*/ 71437 w 1724267"/>
                  <a:gd name="connsiteY638" fmla="*/ 158115 h 808672"/>
                  <a:gd name="connsiteX639" fmla="*/ 54292 w 1724267"/>
                  <a:gd name="connsiteY639" fmla="*/ 142875 h 808672"/>
                  <a:gd name="connsiteX640" fmla="*/ 82867 w 1724267"/>
                  <a:gd name="connsiteY640" fmla="*/ 145732 h 808672"/>
                  <a:gd name="connsiteX641" fmla="*/ 98107 w 1724267"/>
                  <a:gd name="connsiteY641" fmla="*/ 166687 h 808672"/>
                  <a:gd name="connsiteX642" fmla="*/ 95250 w 1724267"/>
                  <a:gd name="connsiteY642" fmla="*/ 189547 h 808672"/>
                  <a:gd name="connsiteX643" fmla="*/ 76200 w 1724267"/>
                  <a:gd name="connsiteY643" fmla="*/ 202882 h 808672"/>
                  <a:gd name="connsiteX644" fmla="*/ 64770 w 1724267"/>
                  <a:gd name="connsiteY644" fmla="*/ 158115 h 808672"/>
                  <a:gd name="connsiteX645" fmla="*/ 62865 w 1724267"/>
                  <a:gd name="connsiteY645" fmla="*/ 158115 h 808672"/>
                  <a:gd name="connsiteX646" fmla="*/ 60007 w 1724267"/>
                  <a:gd name="connsiteY646" fmla="*/ 159067 h 808672"/>
                  <a:gd name="connsiteX647" fmla="*/ 37147 w 1724267"/>
                  <a:gd name="connsiteY647" fmla="*/ 170497 h 808672"/>
                  <a:gd name="connsiteX648" fmla="*/ 32385 w 1724267"/>
                  <a:gd name="connsiteY648" fmla="*/ 187642 h 808672"/>
                  <a:gd name="connsiteX649" fmla="*/ 38100 w 1724267"/>
                  <a:gd name="connsiteY649" fmla="*/ 197167 h 808672"/>
                  <a:gd name="connsiteX650" fmla="*/ 52387 w 1724267"/>
                  <a:gd name="connsiteY650" fmla="*/ 205740 h 808672"/>
                  <a:gd name="connsiteX651" fmla="*/ 51435 w 1724267"/>
                  <a:gd name="connsiteY651" fmla="*/ 210502 h 808672"/>
                  <a:gd name="connsiteX652" fmla="*/ 35242 w 1724267"/>
                  <a:gd name="connsiteY652" fmla="*/ 201930 h 808672"/>
                  <a:gd name="connsiteX653" fmla="*/ 26670 w 1724267"/>
                  <a:gd name="connsiteY653" fmla="*/ 186690 h 808672"/>
                  <a:gd name="connsiteX654" fmla="*/ 30480 w 1724267"/>
                  <a:gd name="connsiteY654" fmla="*/ 159067 h 808672"/>
                  <a:gd name="connsiteX655" fmla="*/ 54292 w 1724267"/>
                  <a:gd name="connsiteY655" fmla="*/ 142875 h 808672"/>
                  <a:gd name="connsiteX656" fmla="*/ 1617345 w 1724267"/>
                  <a:gd name="connsiteY656" fmla="*/ 89535 h 808672"/>
                  <a:gd name="connsiteX657" fmla="*/ 1622107 w 1724267"/>
                  <a:gd name="connsiteY657" fmla="*/ 90487 h 808672"/>
                  <a:gd name="connsiteX658" fmla="*/ 1618297 w 1724267"/>
                  <a:gd name="connsiteY658" fmla="*/ 110490 h 808672"/>
                  <a:gd name="connsiteX659" fmla="*/ 1666875 w 1724267"/>
                  <a:gd name="connsiteY659" fmla="*/ 120015 h 808672"/>
                  <a:gd name="connsiteX660" fmla="*/ 1676400 w 1724267"/>
                  <a:gd name="connsiteY660" fmla="*/ 119062 h 808672"/>
                  <a:gd name="connsiteX661" fmla="*/ 1681162 w 1724267"/>
                  <a:gd name="connsiteY661" fmla="*/ 112395 h 808672"/>
                  <a:gd name="connsiteX662" fmla="*/ 1681162 w 1724267"/>
                  <a:gd name="connsiteY662" fmla="*/ 106680 h 808672"/>
                  <a:gd name="connsiteX663" fmla="*/ 1678305 w 1724267"/>
                  <a:gd name="connsiteY663" fmla="*/ 100012 h 808672"/>
                  <a:gd name="connsiteX664" fmla="*/ 1683067 w 1724267"/>
                  <a:gd name="connsiteY664" fmla="*/ 98107 h 808672"/>
                  <a:gd name="connsiteX665" fmla="*/ 1686877 w 1724267"/>
                  <a:gd name="connsiteY665" fmla="*/ 108585 h 808672"/>
                  <a:gd name="connsiteX666" fmla="*/ 1686877 w 1724267"/>
                  <a:gd name="connsiteY666" fmla="*/ 119062 h 808672"/>
                  <a:gd name="connsiteX667" fmla="*/ 1680210 w 1724267"/>
                  <a:gd name="connsiteY667" fmla="*/ 132397 h 808672"/>
                  <a:gd name="connsiteX668" fmla="*/ 1666875 w 1724267"/>
                  <a:gd name="connsiteY668" fmla="*/ 134302 h 808672"/>
                  <a:gd name="connsiteX669" fmla="*/ 1616392 w 1724267"/>
                  <a:gd name="connsiteY669" fmla="*/ 123825 h 808672"/>
                  <a:gd name="connsiteX670" fmla="*/ 1614487 w 1724267"/>
                  <a:gd name="connsiteY670" fmla="*/ 135255 h 808672"/>
                  <a:gd name="connsiteX671" fmla="*/ 1609725 w 1724267"/>
                  <a:gd name="connsiteY671" fmla="*/ 134302 h 808672"/>
                  <a:gd name="connsiteX672" fmla="*/ 1606867 w 1724267"/>
                  <a:gd name="connsiteY672" fmla="*/ 119062 h 808672"/>
                  <a:gd name="connsiteX673" fmla="*/ 1587817 w 1724267"/>
                  <a:gd name="connsiteY673" fmla="*/ 110490 h 808672"/>
                  <a:gd name="connsiteX674" fmla="*/ 1588770 w 1724267"/>
                  <a:gd name="connsiteY674" fmla="*/ 104775 h 808672"/>
                  <a:gd name="connsiteX675" fmla="*/ 1613535 w 1724267"/>
                  <a:gd name="connsiteY675" fmla="*/ 109537 h 808672"/>
                  <a:gd name="connsiteX676" fmla="*/ 98107 w 1724267"/>
                  <a:gd name="connsiteY676" fmla="*/ 4762 h 808672"/>
                  <a:gd name="connsiteX677" fmla="*/ 103822 w 1724267"/>
                  <a:gd name="connsiteY677" fmla="*/ 45720 h 808672"/>
                  <a:gd name="connsiteX678" fmla="*/ 99060 w 1724267"/>
                  <a:gd name="connsiteY678" fmla="*/ 46672 h 808672"/>
                  <a:gd name="connsiteX679" fmla="*/ 94297 w 1724267"/>
                  <a:gd name="connsiteY679" fmla="*/ 37147 h 808672"/>
                  <a:gd name="connsiteX680" fmla="*/ 81915 w 1724267"/>
                  <a:gd name="connsiteY680" fmla="*/ 36195 h 808672"/>
                  <a:gd name="connsiteX681" fmla="*/ 60007 w 1724267"/>
                  <a:gd name="connsiteY681" fmla="*/ 39052 h 808672"/>
                  <a:gd name="connsiteX682" fmla="*/ 66675 w 1724267"/>
                  <a:gd name="connsiteY682" fmla="*/ 89535 h 808672"/>
                  <a:gd name="connsiteX683" fmla="*/ 88582 w 1724267"/>
                  <a:gd name="connsiteY683" fmla="*/ 86677 h 808672"/>
                  <a:gd name="connsiteX684" fmla="*/ 100012 w 1724267"/>
                  <a:gd name="connsiteY684" fmla="*/ 81915 h 808672"/>
                  <a:gd name="connsiteX685" fmla="*/ 101917 w 1724267"/>
                  <a:gd name="connsiteY685" fmla="*/ 71437 h 808672"/>
                  <a:gd name="connsiteX686" fmla="*/ 106680 w 1724267"/>
                  <a:gd name="connsiteY686" fmla="*/ 69532 h 808672"/>
                  <a:gd name="connsiteX687" fmla="*/ 112395 w 1724267"/>
                  <a:gd name="connsiteY687" fmla="*/ 110490 h 808672"/>
                  <a:gd name="connsiteX688" fmla="*/ 107632 w 1724267"/>
                  <a:gd name="connsiteY688" fmla="*/ 111442 h 808672"/>
                  <a:gd name="connsiteX689" fmla="*/ 102870 w 1724267"/>
                  <a:gd name="connsiteY689" fmla="*/ 101917 h 808672"/>
                  <a:gd name="connsiteX690" fmla="*/ 90487 w 1724267"/>
                  <a:gd name="connsiteY690" fmla="*/ 100965 h 808672"/>
                  <a:gd name="connsiteX691" fmla="*/ 32385 w 1724267"/>
                  <a:gd name="connsiteY691" fmla="*/ 108585 h 808672"/>
                  <a:gd name="connsiteX692" fmla="*/ 20955 w 1724267"/>
                  <a:gd name="connsiteY692" fmla="*/ 113347 h 808672"/>
                  <a:gd name="connsiteX693" fmla="*/ 19050 w 1724267"/>
                  <a:gd name="connsiteY693" fmla="*/ 123825 h 808672"/>
                  <a:gd name="connsiteX694" fmla="*/ 14287 w 1724267"/>
                  <a:gd name="connsiteY694" fmla="*/ 124777 h 808672"/>
                  <a:gd name="connsiteX695" fmla="*/ 8572 w 1724267"/>
                  <a:gd name="connsiteY695" fmla="*/ 83820 h 808672"/>
                  <a:gd name="connsiteX696" fmla="*/ 13335 w 1724267"/>
                  <a:gd name="connsiteY696" fmla="*/ 82867 h 808672"/>
                  <a:gd name="connsiteX697" fmla="*/ 18097 w 1724267"/>
                  <a:gd name="connsiteY697" fmla="*/ 92392 h 808672"/>
                  <a:gd name="connsiteX698" fmla="*/ 30480 w 1724267"/>
                  <a:gd name="connsiteY698" fmla="*/ 93345 h 808672"/>
                  <a:gd name="connsiteX699" fmla="*/ 59055 w 1724267"/>
                  <a:gd name="connsiteY699" fmla="*/ 89535 h 808672"/>
                  <a:gd name="connsiteX700" fmla="*/ 52387 w 1724267"/>
                  <a:gd name="connsiteY700" fmla="*/ 39052 h 808672"/>
                  <a:gd name="connsiteX701" fmla="*/ 23812 w 1724267"/>
                  <a:gd name="connsiteY701" fmla="*/ 42862 h 808672"/>
                  <a:gd name="connsiteX702" fmla="*/ 12382 w 1724267"/>
                  <a:gd name="connsiteY702" fmla="*/ 47625 h 808672"/>
                  <a:gd name="connsiteX703" fmla="*/ 10477 w 1724267"/>
                  <a:gd name="connsiteY703" fmla="*/ 58102 h 808672"/>
                  <a:gd name="connsiteX704" fmla="*/ 5715 w 1724267"/>
                  <a:gd name="connsiteY704" fmla="*/ 59055 h 808672"/>
                  <a:gd name="connsiteX705" fmla="*/ 0 w 1724267"/>
                  <a:gd name="connsiteY705" fmla="*/ 18097 h 808672"/>
                  <a:gd name="connsiteX706" fmla="*/ 4762 w 1724267"/>
                  <a:gd name="connsiteY706" fmla="*/ 17145 h 808672"/>
                  <a:gd name="connsiteX707" fmla="*/ 9525 w 1724267"/>
                  <a:gd name="connsiteY707" fmla="*/ 26670 h 808672"/>
                  <a:gd name="connsiteX708" fmla="*/ 21907 w 1724267"/>
                  <a:gd name="connsiteY708" fmla="*/ 27622 h 808672"/>
                  <a:gd name="connsiteX709" fmla="*/ 80010 w 1724267"/>
                  <a:gd name="connsiteY709" fmla="*/ 20002 h 808672"/>
                  <a:gd name="connsiteX710" fmla="*/ 91440 w 1724267"/>
                  <a:gd name="connsiteY710" fmla="*/ 16192 h 808672"/>
                  <a:gd name="connsiteX711" fmla="*/ 93345 w 1724267"/>
                  <a:gd name="connsiteY711" fmla="*/ 5715 h 808672"/>
                  <a:gd name="connsiteX712" fmla="*/ 1627822 w 1724267"/>
                  <a:gd name="connsiteY712" fmla="*/ 0 h 808672"/>
                  <a:gd name="connsiteX713" fmla="*/ 1631632 w 1724267"/>
                  <a:gd name="connsiteY713" fmla="*/ 0 h 808672"/>
                  <a:gd name="connsiteX714" fmla="*/ 1635442 w 1724267"/>
                  <a:gd name="connsiteY714" fmla="*/ 8572 h 808672"/>
                  <a:gd name="connsiteX715" fmla="*/ 1643062 w 1724267"/>
                  <a:gd name="connsiteY715" fmla="*/ 14287 h 808672"/>
                  <a:gd name="connsiteX716" fmla="*/ 1699260 w 1724267"/>
                  <a:gd name="connsiteY716" fmla="*/ 41910 h 808672"/>
                  <a:gd name="connsiteX717" fmla="*/ 1719262 w 1724267"/>
                  <a:gd name="connsiteY717" fmla="*/ 56197 h 808672"/>
                  <a:gd name="connsiteX718" fmla="*/ 1724025 w 1724267"/>
                  <a:gd name="connsiteY718" fmla="*/ 72390 h 808672"/>
                  <a:gd name="connsiteX719" fmla="*/ 1720215 w 1724267"/>
                  <a:gd name="connsiteY719" fmla="*/ 81915 h 808672"/>
                  <a:gd name="connsiteX720" fmla="*/ 1712595 w 1724267"/>
                  <a:gd name="connsiteY720" fmla="*/ 84772 h 808672"/>
                  <a:gd name="connsiteX721" fmla="*/ 1707832 w 1724267"/>
                  <a:gd name="connsiteY721" fmla="*/ 81915 h 808672"/>
                  <a:gd name="connsiteX722" fmla="*/ 1706880 w 1724267"/>
                  <a:gd name="connsiteY722" fmla="*/ 77152 h 808672"/>
                  <a:gd name="connsiteX723" fmla="*/ 1707832 w 1724267"/>
                  <a:gd name="connsiteY723" fmla="*/ 74295 h 808672"/>
                  <a:gd name="connsiteX724" fmla="*/ 1709737 w 1724267"/>
                  <a:gd name="connsiteY724" fmla="*/ 71437 h 808672"/>
                  <a:gd name="connsiteX725" fmla="*/ 1710690 w 1724267"/>
                  <a:gd name="connsiteY725" fmla="*/ 70485 h 808672"/>
                  <a:gd name="connsiteX726" fmla="*/ 1714500 w 1724267"/>
                  <a:gd name="connsiteY726" fmla="*/ 64770 h 808672"/>
                  <a:gd name="connsiteX727" fmla="*/ 1710690 w 1724267"/>
                  <a:gd name="connsiteY727" fmla="*/ 56197 h 808672"/>
                  <a:gd name="connsiteX728" fmla="*/ 1698307 w 1724267"/>
                  <a:gd name="connsiteY728" fmla="*/ 48577 h 808672"/>
                  <a:gd name="connsiteX729" fmla="*/ 1637347 w 1724267"/>
                  <a:gd name="connsiteY729" fmla="*/ 66675 h 808672"/>
                  <a:gd name="connsiteX730" fmla="*/ 1628775 w 1724267"/>
                  <a:gd name="connsiteY730" fmla="*/ 70485 h 808672"/>
                  <a:gd name="connsiteX731" fmla="*/ 1624965 w 1724267"/>
                  <a:gd name="connsiteY731" fmla="*/ 77152 h 808672"/>
                  <a:gd name="connsiteX732" fmla="*/ 1621155 w 1724267"/>
                  <a:gd name="connsiteY732" fmla="*/ 77152 h 808672"/>
                  <a:gd name="connsiteX733" fmla="*/ 1624965 w 1724267"/>
                  <a:gd name="connsiteY733" fmla="*/ 43815 h 808672"/>
                  <a:gd name="connsiteX734" fmla="*/ 1628775 w 1724267"/>
                  <a:gd name="connsiteY734" fmla="*/ 43815 h 808672"/>
                  <a:gd name="connsiteX735" fmla="*/ 1629727 w 1724267"/>
                  <a:gd name="connsiteY735" fmla="*/ 50482 h 808672"/>
                  <a:gd name="connsiteX736" fmla="*/ 1633537 w 1724267"/>
                  <a:gd name="connsiteY736" fmla="*/ 52387 h 808672"/>
                  <a:gd name="connsiteX737" fmla="*/ 1635442 w 1724267"/>
                  <a:gd name="connsiteY737" fmla="*/ 52387 h 808672"/>
                  <a:gd name="connsiteX738" fmla="*/ 1638300 w 1724267"/>
                  <a:gd name="connsiteY738" fmla="*/ 51435 h 808672"/>
                  <a:gd name="connsiteX739" fmla="*/ 1681162 w 1724267"/>
                  <a:gd name="connsiteY739" fmla="*/ 40957 h 808672"/>
                  <a:gd name="connsiteX740" fmla="*/ 1645920 w 1724267"/>
                  <a:gd name="connsiteY740" fmla="*/ 23812 h 808672"/>
                  <a:gd name="connsiteX741" fmla="*/ 1642110 w 1724267"/>
                  <a:gd name="connsiteY741" fmla="*/ 21907 h 808672"/>
                  <a:gd name="connsiteX742" fmla="*/ 1638300 w 1724267"/>
                  <a:gd name="connsiteY742" fmla="*/ 20955 h 808672"/>
                  <a:gd name="connsiteX743" fmla="*/ 1632585 w 1724267"/>
                  <a:gd name="connsiteY743" fmla="*/ 21907 h 808672"/>
                  <a:gd name="connsiteX744" fmla="*/ 1628775 w 1724267"/>
                  <a:gd name="connsiteY744" fmla="*/ 28575 h 808672"/>
                  <a:gd name="connsiteX745" fmla="*/ 1624965 w 1724267"/>
                  <a:gd name="connsiteY745" fmla="*/ 28575 h 808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Lst>
                <a:rect l="l" t="t" r="r" b="b"/>
                <a:pathLst>
                  <a:path w="1724267" h="808672">
                    <a:moveTo>
                      <a:pt x="1062990" y="744855"/>
                    </a:moveTo>
                    <a:cubicBezTo>
                      <a:pt x="1051560" y="748665"/>
                      <a:pt x="1043940" y="752475"/>
                      <a:pt x="1039177" y="756285"/>
                    </a:cubicBezTo>
                    <a:cubicBezTo>
                      <a:pt x="1034415" y="760095"/>
                      <a:pt x="1033462" y="764857"/>
                      <a:pt x="1034415" y="769620"/>
                    </a:cubicBezTo>
                    <a:cubicBezTo>
                      <a:pt x="1035367" y="773430"/>
                      <a:pt x="1037272" y="775335"/>
                      <a:pt x="1040130" y="777240"/>
                    </a:cubicBezTo>
                    <a:cubicBezTo>
                      <a:pt x="1042987" y="779145"/>
                      <a:pt x="1046797" y="779145"/>
                      <a:pt x="1050607" y="778192"/>
                    </a:cubicBezTo>
                    <a:cubicBezTo>
                      <a:pt x="1053465" y="777240"/>
                      <a:pt x="1056322" y="776287"/>
                      <a:pt x="1059180" y="774382"/>
                    </a:cubicBezTo>
                    <a:cubicBezTo>
                      <a:pt x="1062037" y="772477"/>
                      <a:pt x="1064895" y="768667"/>
                      <a:pt x="1068705" y="764857"/>
                    </a:cubicBezTo>
                    <a:close/>
                    <a:moveTo>
                      <a:pt x="891540" y="736282"/>
                    </a:moveTo>
                    <a:lnTo>
                      <a:pt x="899160" y="736282"/>
                    </a:lnTo>
                    <a:lnTo>
                      <a:pt x="901065" y="784860"/>
                    </a:lnTo>
                    <a:cubicBezTo>
                      <a:pt x="901065" y="791527"/>
                      <a:pt x="902017" y="796290"/>
                      <a:pt x="903922" y="799147"/>
                    </a:cubicBezTo>
                    <a:cubicBezTo>
                      <a:pt x="905827" y="801052"/>
                      <a:pt x="909637" y="802957"/>
                      <a:pt x="914400" y="802957"/>
                    </a:cubicBezTo>
                    <a:lnTo>
                      <a:pt x="914400" y="806767"/>
                    </a:lnTo>
                    <a:lnTo>
                      <a:pt x="884872" y="806767"/>
                    </a:lnTo>
                    <a:lnTo>
                      <a:pt x="884872" y="794385"/>
                    </a:lnTo>
                    <a:cubicBezTo>
                      <a:pt x="880110" y="799147"/>
                      <a:pt x="876300" y="802005"/>
                      <a:pt x="871537" y="803910"/>
                    </a:cubicBezTo>
                    <a:cubicBezTo>
                      <a:pt x="866775" y="805815"/>
                      <a:pt x="862012" y="807720"/>
                      <a:pt x="857250" y="807720"/>
                    </a:cubicBezTo>
                    <a:cubicBezTo>
                      <a:pt x="850582" y="807720"/>
                      <a:pt x="845820" y="806767"/>
                      <a:pt x="842962" y="802957"/>
                    </a:cubicBezTo>
                    <a:cubicBezTo>
                      <a:pt x="840105" y="799147"/>
                      <a:pt x="838200" y="793432"/>
                      <a:pt x="838200" y="785812"/>
                    </a:cubicBezTo>
                    <a:lnTo>
                      <a:pt x="837247" y="762952"/>
                    </a:lnTo>
                    <a:cubicBezTo>
                      <a:pt x="837247" y="756285"/>
                      <a:pt x="836295" y="751522"/>
                      <a:pt x="834390" y="748665"/>
                    </a:cubicBezTo>
                    <a:cubicBezTo>
                      <a:pt x="832485" y="745807"/>
                      <a:pt x="829627" y="744855"/>
                      <a:pt x="824865" y="744855"/>
                    </a:cubicBezTo>
                    <a:lnTo>
                      <a:pt x="824865" y="741045"/>
                    </a:lnTo>
                    <a:cubicBezTo>
                      <a:pt x="829627" y="741045"/>
                      <a:pt x="833437" y="740092"/>
                      <a:pt x="836295" y="740092"/>
                    </a:cubicBezTo>
                    <a:cubicBezTo>
                      <a:pt x="839152" y="739140"/>
                      <a:pt x="842010" y="738187"/>
                      <a:pt x="843915" y="737235"/>
                    </a:cubicBezTo>
                    <a:lnTo>
                      <a:pt x="851535" y="737235"/>
                    </a:lnTo>
                    <a:lnTo>
                      <a:pt x="853440" y="785812"/>
                    </a:lnTo>
                    <a:cubicBezTo>
                      <a:pt x="853440" y="790575"/>
                      <a:pt x="854392" y="794385"/>
                      <a:pt x="856297" y="797242"/>
                    </a:cubicBezTo>
                    <a:cubicBezTo>
                      <a:pt x="858202" y="799147"/>
                      <a:pt x="861060" y="800100"/>
                      <a:pt x="864870" y="800100"/>
                    </a:cubicBezTo>
                    <a:cubicBezTo>
                      <a:pt x="868680" y="800100"/>
                      <a:pt x="871537" y="799147"/>
                      <a:pt x="875347" y="797242"/>
                    </a:cubicBezTo>
                    <a:cubicBezTo>
                      <a:pt x="879157" y="795337"/>
                      <a:pt x="882967" y="792480"/>
                      <a:pt x="885825" y="788670"/>
                    </a:cubicBezTo>
                    <a:lnTo>
                      <a:pt x="884872" y="762000"/>
                    </a:lnTo>
                    <a:cubicBezTo>
                      <a:pt x="884872" y="755332"/>
                      <a:pt x="883920" y="750570"/>
                      <a:pt x="882015" y="747712"/>
                    </a:cubicBezTo>
                    <a:cubicBezTo>
                      <a:pt x="880110" y="744855"/>
                      <a:pt x="877252" y="743902"/>
                      <a:pt x="872490" y="743902"/>
                    </a:cubicBezTo>
                    <a:lnTo>
                      <a:pt x="872490" y="740092"/>
                    </a:lnTo>
                    <a:cubicBezTo>
                      <a:pt x="877252" y="740092"/>
                      <a:pt x="881062" y="739140"/>
                      <a:pt x="883920" y="739140"/>
                    </a:cubicBezTo>
                    <a:cubicBezTo>
                      <a:pt x="886777" y="738187"/>
                      <a:pt x="889635" y="737235"/>
                      <a:pt x="891540" y="736282"/>
                    </a:cubicBezTo>
                    <a:close/>
                    <a:moveTo>
                      <a:pt x="978217" y="727710"/>
                    </a:moveTo>
                    <a:cubicBezTo>
                      <a:pt x="981075" y="727710"/>
                      <a:pt x="983932" y="727710"/>
                      <a:pt x="985837" y="728662"/>
                    </a:cubicBezTo>
                    <a:cubicBezTo>
                      <a:pt x="987742" y="729615"/>
                      <a:pt x="988695" y="731520"/>
                      <a:pt x="988695" y="733425"/>
                    </a:cubicBezTo>
                    <a:cubicBezTo>
                      <a:pt x="988695" y="736282"/>
                      <a:pt x="988695" y="738187"/>
                      <a:pt x="987742" y="739140"/>
                    </a:cubicBezTo>
                    <a:cubicBezTo>
                      <a:pt x="986790" y="741045"/>
                      <a:pt x="984885" y="741045"/>
                      <a:pt x="982027" y="741997"/>
                    </a:cubicBezTo>
                    <a:cubicBezTo>
                      <a:pt x="980122" y="741997"/>
                      <a:pt x="978217" y="741997"/>
                      <a:pt x="975360" y="741045"/>
                    </a:cubicBezTo>
                    <a:cubicBezTo>
                      <a:pt x="972502" y="740092"/>
                      <a:pt x="970597" y="739140"/>
                      <a:pt x="968692" y="739140"/>
                    </a:cubicBezTo>
                    <a:cubicBezTo>
                      <a:pt x="966787" y="739140"/>
                      <a:pt x="964882" y="740092"/>
                      <a:pt x="962977" y="741997"/>
                    </a:cubicBezTo>
                    <a:cubicBezTo>
                      <a:pt x="961072" y="743902"/>
                      <a:pt x="959167" y="745807"/>
                      <a:pt x="956310" y="748665"/>
                    </a:cubicBezTo>
                    <a:lnTo>
                      <a:pt x="960120" y="777240"/>
                    </a:lnTo>
                    <a:cubicBezTo>
                      <a:pt x="961072" y="785812"/>
                      <a:pt x="962977" y="791527"/>
                      <a:pt x="964882" y="793432"/>
                    </a:cubicBezTo>
                    <a:cubicBezTo>
                      <a:pt x="966787" y="795337"/>
                      <a:pt x="970597" y="796290"/>
                      <a:pt x="975360" y="796290"/>
                    </a:cubicBezTo>
                    <a:lnTo>
                      <a:pt x="976312" y="800100"/>
                    </a:lnTo>
                    <a:lnTo>
                      <a:pt x="936307" y="804862"/>
                    </a:lnTo>
                    <a:lnTo>
                      <a:pt x="936307" y="801052"/>
                    </a:lnTo>
                    <a:cubicBezTo>
                      <a:pt x="941070" y="800100"/>
                      <a:pt x="943927" y="798195"/>
                      <a:pt x="945832" y="795337"/>
                    </a:cubicBezTo>
                    <a:cubicBezTo>
                      <a:pt x="946785" y="792480"/>
                      <a:pt x="947737" y="787717"/>
                      <a:pt x="946785" y="779145"/>
                    </a:cubicBezTo>
                    <a:lnTo>
                      <a:pt x="943927" y="758190"/>
                    </a:lnTo>
                    <a:cubicBezTo>
                      <a:pt x="942975" y="751522"/>
                      <a:pt x="942022" y="746760"/>
                      <a:pt x="939165" y="744855"/>
                    </a:cubicBezTo>
                    <a:cubicBezTo>
                      <a:pt x="937260" y="742950"/>
                      <a:pt x="933450" y="741997"/>
                      <a:pt x="928687" y="741997"/>
                    </a:cubicBezTo>
                    <a:lnTo>
                      <a:pt x="928687" y="738187"/>
                    </a:lnTo>
                    <a:cubicBezTo>
                      <a:pt x="933450" y="737235"/>
                      <a:pt x="937260" y="736282"/>
                      <a:pt x="940117" y="735330"/>
                    </a:cubicBezTo>
                    <a:cubicBezTo>
                      <a:pt x="942975" y="734377"/>
                      <a:pt x="945832" y="733425"/>
                      <a:pt x="947737" y="732472"/>
                    </a:cubicBezTo>
                    <a:lnTo>
                      <a:pt x="955357" y="731520"/>
                    </a:lnTo>
                    <a:lnTo>
                      <a:pt x="956310" y="741997"/>
                    </a:lnTo>
                    <a:cubicBezTo>
                      <a:pt x="959167" y="738187"/>
                      <a:pt x="962977" y="734377"/>
                      <a:pt x="966787" y="732472"/>
                    </a:cubicBezTo>
                    <a:cubicBezTo>
                      <a:pt x="970597" y="729615"/>
                      <a:pt x="974407" y="728662"/>
                      <a:pt x="978217" y="727710"/>
                    </a:cubicBezTo>
                    <a:close/>
                    <a:moveTo>
                      <a:pt x="1055370" y="712470"/>
                    </a:moveTo>
                    <a:cubicBezTo>
                      <a:pt x="1059180" y="712470"/>
                      <a:pt x="1062990" y="713422"/>
                      <a:pt x="1065847" y="715327"/>
                    </a:cubicBezTo>
                    <a:cubicBezTo>
                      <a:pt x="1068705" y="716280"/>
                      <a:pt x="1070610" y="718185"/>
                      <a:pt x="1071562" y="721042"/>
                    </a:cubicBezTo>
                    <a:cubicBezTo>
                      <a:pt x="1073467" y="723900"/>
                      <a:pt x="1074420" y="726757"/>
                      <a:pt x="1075372" y="732472"/>
                    </a:cubicBezTo>
                    <a:lnTo>
                      <a:pt x="1082040" y="762000"/>
                    </a:lnTo>
                    <a:cubicBezTo>
                      <a:pt x="1082992" y="766762"/>
                      <a:pt x="1083945" y="768667"/>
                      <a:pt x="1085850" y="770572"/>
                    </a:cubicBezTo>
                    <a:cubicBezTo>
                      <a:pt x="1086802" y="771525"/>
                      <a:pt x="1088707" y="772477"/>
                      <a:pt x="1091565" y="771525"/>
                    </a:cubicBezTo>
                    <a:cubicBezTo>
                      <a:pt x="1092517" y="771525"/>
                      <a:pt x="1092517" y="771525"/>
                      <a:pt x="1093470" y="770572"/>
                    </a:cubicBezTo>
                    <a:cubicBezTo>
                      <a:pt x="1094422" y="770572"/>
                      <a:pt x="1095375" y="769620"/>
                      <a:pt x="1096327" y="768667"/>
                    </a:cubicBezTo>
                    <a:lnTo>
                      <a:pt x="1099185" y="771525"/>
                    </a:lnTo>
                    <a:cubicBezTo>
                      <a:pt x="1097280" y="773430"/>
                      <a:pt x="1095375" y="775335"/>
                      <a:pt x="1093470" y="776287"/>
                    </a:cubicBezTo>
                    <a:cubicBezTo>
                      <a:pt x="1091565" y="777240"/>
                      <a:pt x="1089660" y="778192"/>
                      <a:pt x="1087755" y="779145"/>
                    </a:cubicBezTo>
                    <a:cubicBezTo>
                      <a:pt x="1083945" y="780097"/>
                      <a:pt x="1081087" y="780097"/>
                      <a:pt x="1077277" y="779145"/>
                    </a:cubicBezTo>
                    <a:cubicBezTo>
                      <a:pt x="1075372" y="776287"/>
                      <a:pt x="1072515" y="774382"/>
                      <a:pt x="1070610" y="771525"/>
                    </a:cubicBezTo>
                    <a:cubicBezTo>
                      <a:pt x="1067752" y="776287"/>
                      <a:pt x="1063942" y="779145"/>
                      <a:pt x="1060132" y="782002"/>
                    </a:cubicBezTo>
                    <a:cubicBezTo>
                      <a:pt x="1056322" y="784860"/>
                      <a:pt x="1051560" y="786765"/>
                      <a:pt x="1046797" y="787717"/>
                    </a:cubicBezTo>
                    <a:cubicBezTo>
                      <a:pt x="1040130" y="789622"/>
                      <a:pt x="1034415" y="788670"/>
                      <a:pt x="1030605" y="786765"/>
                    </a:cubicBezTo>
                    <a:cubicBezTo>
                      <a:pt x="1025842" y="784860"/>
                      <a:pt x="1022985" y="781050"/>
                      <a:pt x="1022032" y="775335"/>
                    </a:cubicBezTo>
                    <a:cubicBezTo>
                      <a:pt x="1020127" y="767715"/>
                      <a:pt x="1022985" y="762000"/>
                      <a:pt x="1029652" y="756285"/>
                    </a:cubicBezTo>
                    <a:cubicBezTo>
                      <a:pt x="1036320" y="750570"/>
                      <a:pt x="1047750" y="744855"/>
                      <a:pt x="1062990" y="740092"/>
                    </a:cubicBezTo>
                    <a:lnTo>
                      <a:pt x="1061085" y="730567"/>
                    </a:lnTo>
                    <a:cubicBezTo>
                      <a:pt x="1060132" y="727710"/>
                      <a:pt x="1060132" y="725805"/>
                      <a:pt x="1059180" y="723900"/>
                    </a:cubicBezTo>
                    <a:cubicBezTo>
                      <a:pt x="1058227" y="722947"/>
                      <a:pt x="1057275" y="721995"/>
                      <a:pt x="1056322" y="721042"/>
                    </a:cubicBezTo>
                    <a:cubicBezTo>
                      <a:pt x="1054417" y="720090"/>
                      <a:pt x="1052512" y="719137"/>
                      <a:pt x="1050607" y="719137"/>
                    </a:cubicBezTo>
                    <a:cubicBezTo>
                      <a:pt x="1048702" y="719137"/>
                      <a:pt x="1045845" y="719137"/>
                      <a:pt x="1042987" y="719137"/>
                    </a:cubicBezTo>
                    <a:cubicBezTo>
                      <a:pt x="1039177" y="720090"/>
                      <a:pt x="1036320" y="721042"/>
                      <a:pt x="1033462" y="723900"/>
                    </a:cubicBezTo>
                    <a:cubicBezTo>
                      <a:pt x="1031557" y="725805"/>
                      <a:pt x="1029652" y="727710"/>
                      <a:pt x="1029652" y="730567"/>
                    </a:cubicBezTo>
                    <a:cubicBezTo>
                      <a:pt x="1029652" y="731520"/>
                      <a:pt x="1029652" y="731520"/>
                      <a:pt x="1029652" y="733425"/>
                    </a:cubicBezTo>
                    <a:cubicBezTo>
                      <a:pt x="1030605" y="739140"/>
                      <a:pt x="1028700" y="741997"/>
                      <a:pt x="1023937" y="742950"/>
                    </a:cubicBezTo>
                    <a:cubicBezTo>
                      <a:pt x="1022032" y="742950"/>
                      <a:pt x="1020127" y="742950"/>
                      <a:pt x="1019175" y="741997"/>
                    </a:cubicBezTo>
                    <a:cubicBezTo>
                      <a:pt x="1017270" y="741045"/>
                      <a:pt x="1016317" y="739140"/>
                      <a:pt x="1016317" y="737235"/>
                    </a:cubicBezTo>
                    <a:cubicBezTo>
                      <a:pt x="1015365" y="732472"/>
                      <a:pt x="1017270" y="728662"/>
                      <a:pt x="1022032" y="723900"/>
                    </a:cubicBezTo>
                    <a:cubicBezTo>
                      <a:pt x="1026795" y="719137"/>
                      <a:pt x="1033462" y="715327"/>
                      <a:pt x="1042035" y="713422"/>
                    </a:cubicBezTo>
                    <a:cubicBezTo>
                      <a:pt x="1046797" y="712470"/>
                      <a:pt x="1050607" y="711517"/>
                      <a:pt x="1055370" y="712470"/>
                    </a:cubicBezTo>
                    <a:close/>
                    <a:moveTo>
                      <a:pt x="785812" y="709612"/>
                    </a:moveTo>
                    <a:lnTo>
                      <a:pt x="791527" y="710565"/>
                    </a:lnTo>
                    <a:lnTo>
                      <a:pt x="788670" y="736282"/>
                    </a:lnTo>
                    <a:lnTo>
                      <a:pt x="808672" y="738187"/>
                    </a:lnTo>
                    <a:lnTo>
                      <a:pt x="807720" y="742950"/>
                    </a:lnTo>
                    <a:lnTo>
                      <a:pt x="787717" y="741045"/>
                    </a:lnTo>
                    <a:lnTo>
                      <a:pt x="782955" y="789622"/>
                    </a:lnTo>
                    <a:cubicBezTo>
                      <a:pt x="782955" y="793432"/>
                      <a:pt x="782955" y="797242"/>
                      <a:pt x="784860" y="799147"/>
                    </a:cubicBezTo>
                    <a:cubicBezTo>
                      <a:pt x="785812" y="801052"/>
                      <a:pt x="788670" y="802957"/>
                      <a:pt x="791527" y="802957"/>
                    </a:cubicBezTo>
                    <a:cubicBezTo>
                      <a:pt x="793432" y="802957"/>
                      <a:pt x="795337" y="802957"/>
                      <a:pt x="797242" y="802005"/>
                    </a:cubicBezTo>
                    <a:cubicBezTo>
                      <a:pt x="799147" y="801052"/>
                      <a:pt x="801052" y="800100"/>
                      <a:pt x="803910" y="799147"/>
                    </a:cubicBezTo>
                    <a:lnTo>
                      <a:pt x="806767" y="802957"/>
                    </a:lnTo>
                    <a:cubicBezTo>
                      <a:pt x="803910" y="805815"/>
                      <a:pt x="800100" y="806767"/>
                      <a:pt x="797242" y="807720"/>
                    </a:cubicBezTo>
                    <a:cubicBezTo>
                      <a:pt x="794385" y="808672"/>
                      <a:pt x="790575" y="808672"/>
                      <a:pt x="786765" y="808672"/>
                    </a:cubicBezTo>
                    <a:cubicBezTo>
                      <a:pt x="781050" y="807720"/>
                      <a:pt x="776287" y="805815"/>
                      <a:pt x="773430" y="802957"/>
                    </a:cubicBezTo>
                    <a:cubicBezTo>
                      <a:pt x="770572" y="799147"/>
                      <a:pt x="769620" y="795337"/>
                      <a:pt x="769620" y="789622"/>
                    </a:cubicBezTo>
                    <a:lnTo>
                      <a:pt x="774382" y="738187"/>
                    </a:lnTo>
                    <a:lnTo>
                      <a:pt x="762952" y="737235"/>
                    </a:lnTo>
                    <a:lnTo>
                      <a:pt x="763905" y="732472"/>
                    </a:lnTo>
                    <a:cubicBezTo>
                      <a:pt x="770572" y="733425"/>
                      <a:pt x="775335" y="731520"/>
                      <a:pt x="779145" y="728662"/>
                    </a:cubicBezTo>
                    <a:cubicBezTo>
                      <a:pt x="782002" y="725805"/>
                      <a:pt x="784860" y="719137"/>
                      <a:pt x="785812" y="709612"/>
                    </a:cubicBezTo>
                    <a:close/>
                    <a:moveTo>
                      <a:pt x="601027" y="703897"/>
                    </a:moveTo>
                    <a:cubicBezTo>
                      <a:pt x="605790" y="704850"/>
                      <a:pt x="609600" y="705802"/>
                      <a:pt x="612457" y="705802"/>
                    </a:cubicBezTo>
                    <a:cubicBezTo>
                      <a:pt x="615315" y="705802"/>
                      <a:pt x="618172" y="705802"/>
                      <a:pt x="621030" y="704850"/>
                    </a:cubicBezTo>
                    <a:lnTo>
                      <a:pt x="628650" y="706755"/>
                    </a:lnTo>
                    <a:lnTo>
                      <a:pt x="617220" y="754380"/>
                    </a:lnTo>
                    <a:cubicBezTo>
                      <a:pt x="616267" y="759142"/>
                      <a:pt x="616267" y="762952"/>
                      <a:pt x="617220" y="765810"/>
                    </a:cubicBezTo>
                    <a:cubicBezTo>
                      <a:pt x="618172" y="768667"/>
                      <a:pt x="621030" y="770572"/>
                      <a:pt x="624840" y="771525"/>
                    </a:cubicBezTo>
                    <a:cubicBezTo>
                      <a:pt x="628650" y="772477"/>
                      <a:pt x="631507" y="772477"/>
                      <a:pt x="636270" y="771525"/>
                    </a:cubicBezTo>
                    <a:cubicBezTo>
                      <a:pt x="640080" y="770572"/>
                      <a:pt x="644842" y="768667"/>
                      <a:pt x="649605" y="765810"/>
                    </a:cubicBezTo>
                    <a:lnTo>
                      <a:pt x="656272" y="740092"/>
                    </a:lnTo>
                    <a:cubicBezTo>
                      <a:pt x="658177" y="733425"/>
                      <a:pt x="658177" y="728662"/>
                      <a:pt x="657225" y="725805"/>
                    </a:cubicBezTo>
                    <a:cubicBezTo>
                      <a:pt x="656272" y="722947"/>
                      <a:pt x="653415" y="721042"/>
                      <a:pt x="648652" y="719137"/>
                    </a:cubicBezTo>
                    <a:lnTo>
                      <a:pt x="649605" y="715327"/>
                    </a:lnTo>
                    <a:cubicBezTo>
                      <a:pt x="654367" y="716280"/>
                      <a:pt x="658177" y="717232"/>
                      <a:pt x="661035" y="717232"/>
                    </a:cubicBezTo>
                    <a:cubicBezTo>
                      <a:pt x="663892" y="717232"/>
                      <a:pt x="666750" y="717232"/>
                      <a:pt x="669607" y="716280"/>
                    </a:cubicBezTo>
                    <a:lnTo>
                      <a:pt x="676275" y="718185"/>
                    </a:lnTo>
                    <a:lnTo>
                      <a:pt x="664845" y="765810"/>
                    </a:lnTo>
                    <a:cubicBezTo>
                      <a:pt x="662940" y="772477"/>
                      <a:pt x="662940" y="777240"/>
                      <a:pt x="663892" y="780097"/>
                    </a:cubicBezTo>
                    <a:cubicBezTo>
                      <a:pt x="664845" y="782955"/>
                      <a:pt x="667702" y="784860"/>
                      <a:pt x="672465" y="786765"/>
                    </a:cubicBezTo>
                    <a:lnTo>
                      <a:pt x="671512" y="790575"/>
                    </a:lnTo>
                    <a:lnTo>
                      <a:pt x="641985" y="782955"/>
                    </a:lnTo>
                    <a:lnTo>
                      <a:pt x="644842" y="770572"/>
                    </a:lnTo>
                    <a:cubicBezTo>
                      <a:pt x="639127" y="773430"/>
                      <a:pt x="634365" y="775335"/>
                      <a:pt x="629602" y="776287"/>
                    </a:cubicBezTo>
                    <a:cubicBezTo>
                      <a:pt x="624840" y="777240"/>
                      <a:pt x="620077" y="777240"/>
                      <a:pt x="615315" y="776287"/>
                    </a:cubicBezTo>
                    <a:cubicBezTo>
                      <a:pt x="608647" y="774382"/>
                      <a:pt x="604837" y="771525"/>
                      <a:pt x="601980" y="767715"/>
                    </a:cubicBezTo>
                    <a:cubicBezTo>
                      <a:pt x="600075" y="763905"/>
                      <a:pt x="600075" y="757237"/>
                      <a:pt x="601980" y="750570"/>
                    </a:cubicBezTo>
                    <a:lnTo>
                      <a:pt x="607695" y="728662"/>
                    </a:lnTo>
                    <a:cubicBezTo>
                      <a:pt x="609600" y="721995"/>
                      <a:pt x="609600" y="717232"/>
                      <a:pt x="608647" y="714375"/>
                    </a:cubicBezTo>
                    <a:cubicBezTo>
                      <a:pt x="607695" y="711517"/>
                      <a:pt x="604837" y="709612"/>
                      <a:pt x="600075" y="707707"/>
                    </a:cubicBezTo>
                    <a:close/>
                    <a:moveTo>
                      <a:pt x="709612" y="696277"/>
                    </a:moveTo>
                    <a:lnTo>
                      <a:pt x="711517" y="696277"/>
                    </a:lnTo>
                    <a:cubicBezTo>
                      <a:pt x="715327" y="697230"/>
                      <a:pt x="718185" y="697230"/>
                      <a:pt x="721995" y="697230"/>
                    </a:cubicBezTo>
                    <a:cubicBezTo>
                      <a:pt x="724852" y="697230"/>
                      <a:pt x="727710" y="697230"/>
                      <a:pt x="730567" y="696277"/>
                    </a:cubicBezTo>
                    <a:lnTo>
                      <a:pt x="738187" y="697230"/>
                    </a:lnTo>
                    <a:lnTo>
                      <a:pt x="725805" y="775335"/>
                    </a:lnTo>
                    <a:cubicBezTo>
                      <a:pt x="724852" y="783907"/>
                      <a:pt x="724852" y="789622"/>
                      <a:pt x="725805" y="791527"/>
                    </a:cubicBezTo>
                    <a:cubicBezTo>
                      <a:pt x="726757" y="794385"/>
                      <a:pt x="730567" y="795337"/>
                      <a:pt x="734377" y="797242"/>
                    </a:cubicBezTo>
                    <a:lnTo>
                      <a:pt x="733425" y="801052"/>
                    </a:lnTo>
                    <a:lnTo>
                      <a:pt x="692467" y="794385"/>
                    </a:lnTo>
                    <a:lnTo>
                      <a:pt x="693420" y="790575"/>
                    </a:lnTo>
                    <a:cubicBezTo>
                      <a:pt x="698182" y="790575"/>
                      <a:pt x="701992" y="789622"/>
                      <a:pt x="703897" y="787717"/>
                    </a:cubicBezTo>
                    <a:cubicBezTo>
                      <a:pt x="705802" y="785812"/>
                      <a:pt x="707707" y="781050"/>
                      <a:pt x="708660" y="772477"/>
                    </a:cubicBezTo>
                    <a:lnTo>
                      <a:pt x="717232" y="720090"/>
                    </a:lnTo>
                    <a:cubicBezTo>
                      <a:pt x="718185" y="713422"/>
                      <a:pt x="718185" y="707707"/>
                      <a:pt x="717232" y="705802"/>
                    </a:cubicBezTo>
                    <a:cubicBezTo>
                      <a:pt x="716280" y="702945"/>
                      <a:pt x="712470" y="701040"/>
                      <a:pt x="708660" y="700087"/>
                    </a:cubicBezTo>
                    <a:close/>
                    <a:moveTo>
                      <a:pt x="534352" y="680085"/>
                    </a:moveTo>
                    <a:cubicBezTo>
                      <a:pt x="542925" y="676275"/>
                      <a:pt x="552450" y="676275"/>
                      <a:pt x="561975" y="680085"/>
                    </a:cubicBezTo>
                    <a:cubicBezTo>
                      <a:pt x="568642" y="682942"/>
                      <a:pt x="573405" y="687705"/>
                      <a:pt x="577215" y="693420"/>
                    </a:cubicBezTo>
                    <a:cubicBezTo>
                      <a:pt x="580072" y="699135"/>
                      <a:pt x="581025" y="704850"/>
                      <a:pt x="579120" y="709612"/>
                    </a:cubicBezTo>
                    <a:cubicBezTo>
                      <a:pt x="578167" y="711517"/>
                      <a:pt x="577215" y="713422"/>
                      <a:pt x="575310" y="713422"/>
                    </a:cubicBezTo>
                    <a:cubicBezTo>
                      <a:pt x="573405" y="714375"/>
                      <a:pt x="571500" y="714375"/>
                      <a:pt x="569595" y="713422"/>
                    </a:cubicBezTo>
                    <a:cubicBezTo>
                      <a:pt x="567690" y="712470"/>
                      <a:pt x="566737" y="711517"/>
                      <a:pt x="565785" y="709612"/>
                    </a:cubicBezTo>
                    <a:cubicBezTo>
                      <a:pt x="564832" y="707707"/>
                      <a:pt x="564832" y="706755"/>
                      <a:pt x="565785" y="704850"/>
                    </a:cubicBezTo>
                    <a:cubicBezTo>
                      <a:pt x="565785" y="703897"/>
                      <a:pt x="566737" y="702945"/>
                      <a:pt x="566737" y="702945"/>
                    </a:cubicBezTo>
                    <a:cubicBezTo>
                      <a:pt x="567690" y="701992"/>
                      <a:pt x="567690" y="701040"/>
                      <a:pt x="567690" y="701040"/>
                    </a:cubicBezTo>
                    <a:cubicBezTo>
                      <a:pt x="568642" y="698182"/>
                      <a:pt x="568642" y="695325"/>
                      <a:pt x="567690" y="693420"/>
                    </a:cubicBezTo>
                    <a:cubicBezTo>
                      <a:pt x="566737" y="690562"/>
                      <a:pt x="563880" y="688657"/>
                      <a:pt x="560070" y="687705"/>
                    </a:cubicBezTo>
                    <a:cubicBezTo>
                      <a:pt x="554355" y="684847"/>
                      <a:pt x="548640" y="685800"/>
                      <a:pt x="542925" y="689610"/>
                    </a:cubicBezTo>
                    <a:cubicBezTo>
                      <a:pt x="537210" y="693420"/>
                      <a:pt x="532447" y="699135"/>
                      <a:pt x="528637" y="707707"/>
                    </a:cubicBezTo>
                    <a:cubicBezTo>
                      <a:pt x="524827" y="717232"/>
                      <a:pt x="523875" y="724852"/>
                      <a:pt x="524827" y="731520"/>
                    </a:cubicBezTo>
                    <a:cubicBezTo>
                      <a:pt x="526732" y="738187"/>
                      <a:pt x="530542" y="742950"/>
                      <a:pt x="536257" y="745807"/>
                    </a:cubicBezTo>
                    <a:cubicBezTo>
                      <a:pt x="540067" y="747712"/>
                      <a:pt x="543877" y="747712"/>
                      <a:pt x="548640" y="747712"/>
                    </a:cubicBezTo>
                    <a:cubicBezTo>
                      <a:pt x="553402" y="745807"/>
                      <a:pt x="558165" y="743902"/>
                      <a:pt x="562927" y="741045"/>
                    </a:cubicBezTo>
                    <a:lnTo>
                      <a:pt x="565785" y="745807"/>
                    </a:lnTo>
                    <a:cubicBezTo>
                      <a:pt x="560070" y="749617"/>
                      <a:pt x="554355" y="751522"/>
                      <a:pt x="549592" y="752475"/>
                    </a:cubicBezTo>
                    <a:cubicBezTo>
                      <a:pt x="543877" y="753427"/>
                      <a:pt x="539115" y="752475"/>
                      <a:pt x="533400" y="750570"/>
                    </a:cubicBezTo>
                    <a:cubicBezTo>
                      <a:pt x="523875" y="746760"/>
                      <a:pt x="517207" y="740092"/>
                      <a:pt x="513397" y="730567"/>
                    </a:cubicBezTo>
                    <a:cubicBezTo>
                      <a:pt x="509587" y="721995"/>
                      <a:pt x="510540" y="712470"/>
                      <a:pt x="514350" y="701992"/>
                    </a:cubicBezTo>
                    <a:cubicBezTo>
                      <a:pt x="519112" y="691515"/>
                      <a:pt x="525780" y="683895"/>
                      <a:pt x="534352" y="680085"/>
                    </a:cubicBezTo>
                    <a:close/>
                    <a:moveTo>
                      <a:pt x="1112520" y="659130"/>
                    </a:moveTo>
                    <a:lnTo>
                      <a:pt x="1137285" y="734377"/>
                    </a:lnTo>
                    <a:cubicBezTo>
                      <a:pt x="1140142" y="742950"/>
                      <a:pt x="1142047" y="747712"/>
                      <a:pt x="1144905" y="748665"/>
                    </a:cubicBezTo>
                    <a:cubicBezTo>
                      <a:pt x="1146810" y="750570"/>
                      <a:pt x="1150620" y="750570"/>
                      <a:pt x="1155382" y="749617"/>
                    </a:cubicBezTo>
                    <a:lnTo>
                      <a:pt x="1156335" y="753427"/>
                    </a:lnTo>
                    <a:lnTo>
                      <a:pt x="1118235" y="764857"/>
                    </a:lnTo>
                    <a:lnTo>
                      <a:pt x="1117282" y="761047"/>
                    </a:lnTo>
                    <a:cubicBezTo>
                      <a:pt x="1122045" y="759142"/>
                      <a:pt x="1124902" y="756285"/>
                      <a:pt x="1125855" y="754380"/>
                    </a:cubicBezTo>
                    <a:cubicBezTo>
                      <a:pt x="1126807" y="751522"/>
                      <a:pt x="1125855" y="746760"/>
                      <a:pt x="1122997" y="738187"/>
                    </a:cubicBezTo>
                    <a:lnTo>
                      <a:pt x="1106805" y="687705"/>
                    </a:lnTo>
                    <a:cubicBezTo>
                      <a:pt x="1104900" y="681037"/>
                      <a:pt x="1102042" y="676275"/>
                      <a:pt x="1100137" y="675322"/>
                    </a:cubicBezTo>
                    <a:cubicBezTo>
                      <a:pt x="1097280" y="673417"/>
                      <a:pt x="1094422" y="673417"/>
                      <a:pt x="1089660" y="674370"/>
                    </a:cubicBezTo>
                    <a:lnTo>
                      <a:pt x="1088707" y="670560"/>
                    </a:lnTo>
                    <a:lnTo>
                      <a:pt x="1089660" y="669607"/>
                    </a:lnTo>
                    <a:cubicBezTo>
                      <a:pt x="1093470" y="668655"/>
                      <a:pt x="1096327" y="666750"/>
                      <a:pt x="1099185" y="665797"/>
                    </a:cubicBezTo>
                    <a:cubicBezTo>
                      <a:pt x="1102042" y="664845"/>
                      <a:pt x="1103947" y="662940"/>
                      <a:pt x="1105852" y="661035"/>
                    </a:cubicBezTo>
                    <a:close/>
                    <a:moveTo>
                      <a:pt x="474345" y="644842"/>
                    </a:moveTo>
                    <a:lnTo>
                      <a:pt x="476250" y="645795"/>
                    </a:lnTo>
                    <a:cubicBezTo>
                      <a:pt x="479107" y="647700"/>
                      <a:pt x="481965" y="648652"/>
                      <a:pt x="484822" y="649605"/>
                    </a:cubicBezTo>
                    <a:cubicBezTo>
                      <a:pt x="487680" y="650557"/>
                      <a:pt x="490537" y="651510"/>
                      <a:pt x="493395" y="651510"/>
                    </a:cubicBezTo>
                    <a:lnTo>
                      <a:pt x="499110" y="655320"/>
                    </a:lnTo>
                    <a:lnTo>
                      <a:pt x="476250" y="696277"/>
                    </a:lnTo>
                    <a:cubicBezTo>
                      <a:pt x="472440" y="703897"/>
                      <a:pt x="470535" y="708660"/>
                      <a:pt x="470535" y="711517"/>
                    </a:cubicBezTo>
                    <a:cubicBezTo>
                      <a:pt x="470535" y="714375"/>
                      <a:pt x="473392" y="717232"/>
                      <a:pt x="477202" y="720090"/>
                    </a:cubicBezTo>
                    <a:lnTo>
                      <a:pt x="475297" y="723900"/>
                    </a:lnTo>
                    <a:lnTo>
                      <a:pt x="441960" y="704850"/>
                    </a:lnTo>
                    <a:lnTo>
                      <a:pt x="443865" y="701040"/>
                    </a:lnTo>
                    <a:cubicBezTo>
                      <a:pt x="448627" y="702945"/>
                      <a:pt x="452437" y="702945"/>
                      <a:pt x="454342" y="701992"/>
                    </a:cubicBezTo>
                    <a:cubicBezTo>
                      <a:pt x="457200" y="701040"/>
                      <a:pt x="460057" y="696277"/>
                      <a:pt x="464820" y="688657"/>
                    </a:cubicBezTo>
                    <a:lnTo>
                      <a:pt x="474345" y="670560"/>
                    </a:lnTo>
                    <a:cubicBezTo>
                      <a:pt x="478155" y="663892"/>
                      <a:pt x="479107" y="660082"/>
                      <a:pt x="479107" y="657225"/>
                    </a:cubicBezTo>
                    <a:cubicBezTo>
                      <a:pt x="479107" y="654367"/>
                      <a:pt x="476250" y="651510"/>
                      <a:pt x="472440" y="648652"/>
                    </a:cubicBezTo>
                    <a:close/>
                    <a:moveTo>
                      <a:pt x="498157" y="631507"/>
                    </a:moveTo>
                    <a:cubicBezTo>
                      <a:pt x="500062" y="630555"/>
                      <a:pt x="502920" y="631507"/>
                      <a:pt x="504825" y="632460"/>
                    </a:cubicBezTo>
                    <a:cubicBezTo>
                      <a:pt x="506730" y="633412"/>
                      <a:pt x="508635" y="635317"/>
                      <a:pt x="508635" y="637222"/>
                    </a:cubicBezTo>
                    <a:cubicBezTo>
                      <a:pt x="509587" y="639127"/>
                      <a:pt x="508635" y="641032"/>
                      <a:pt x="507682" y="643890"/>
                    </a:cubicBezTo>
                    <a:cubicBezTo>
                      <a:pt x="506730" y="645795"/>
                      <a:pt x="504825" y="647700"/>
                      <a:pt x="502920" y="647700"/>
                    </a:cubicBezTo>
                    <a:cubicBezTo>
                      <a:pt x="501015" y="648652"/>
                      <a:pt x="498157" y="647700"/>
                      <a:pt x="496252" y="646747"/>
                    </a:cubicBezTo>
                    <a:cubicBezTo>
                      <a:pt x="494347" y="645795"/>
                      <a:pt x="492442" y="643890"/>
                      <a:pt x="492442" y="641985"/>
                    </a:cubicBezTo>
                    <a:cubicBezTo>
                      <a:pt x="492442" y="639127"/>
                      <a:pt x="492442" y="637222"/>
                      <a:pt x="493395" y="635317"/>
                    </a:cubicBezTo>
                    <a:cubicBezTo>
                      <a:pt x="494347" y="633412"/>
                      <a:pt x="496252" y="632460"/>
                      <a:pt x="498157" y="631507"/>
                    </a:cubicBezTo>
                    <a:close/>
                    <a:moveTo>
                      <a:pt x="293370" y="614362"/>
                    </a:moveTo>
                    <a:cubicBezTo>
                      <a:pt x="290512" y="614362"/>
                      <a:pt x="287655" y="616267"/>
                      <a:pt x="285750" y="618172"/>
                    </a:cubicBezTo>
                    <a:cubicBezTo>
                      <a:pt x="282892" y="621982"/>
                      <a:pt x="282892" y="625792"/>
                      <a:pt x="284797" y="631507"/>
                    </a:cubicBezTo>
                    <a:cubicBezTo>
                      <a:pt x="286702" y="637222"/>
                      <a:pt x="291465" y="642937"/>
                      <a:pt x="299085" y="648652"/>
                    </a:cubicBezTo>
                    <a:cubicBezTo>
                      <a:pt x="305752" y="654367"/>
                      <a:pt x="312420" y="658177"/>
                      <a:pt x="317182" y="659130"/>
                    </a:cubicBezTo>
                    <a:cubicBezTo>
                      <a:pt x="322897" y="660082"/>
                      <a:pt x="326707" y="659130"/>
                      <a:pt x="329565" y="655320"/>
                    </a:cubicBezTo>
                    <a:cubicBezTo>
                      <a:pt x="331470" y="652462"/>
                      <a:pt x="332422" y="650557"/>
                      <a:pt x="331470" y="647700"/>
                    </a:cubicBezTo>
                    <a:cubicBezTo>
                      <a:pt x="330517" y="644842"/>
                      <a:pt x="327660" y="641032"/>
                      <a:pt x="320992" y="634365"/>
                    </a:cubicBezTo>
                    <a:lnTo>
                      <a:pt x="304800" y="616267"/>
                    </a:lnTo>
                    <a:cubicBezTo>
                      <a:pt x="300990" y="614362"/>
                      <a:pt x="297180" y="613410"/>
                      <a:pt x="293370" y="614362"/>
                    </a:cubicBezTo>
                    <a:close/>
                    <a:moveTo>
                      <a:pt x="403860" y="601980"/>
                    </a:moveTo>
                    <a:cubicBezTo>
                      <a:pt x="407670" y="604837"/>
                      <a:pt x="411480" y="606742"/>
                      <a:pt x="414337" y="607695"/>
                    </a:cubicBezTo>
                    <a:cubicBezTo>
                      <a:pt x="417195" y="608647"/>
                      <a:pt x="420052" y="609600"/>
                      <a:pt x="421957" y="609600"/>
                    </a:cubicBezTo>
                    <a:lnTo>
                      <a:pt x="427672" y="613410"/>
                    </a:lnTo>
                    <a:lnTo>
                      <a:pt x="421957" y="621982"/>
                    </a:lnTo>
                    <a:cubicBezTo>
                      <a:pt x="426720" y="621030"/>
                      <a:pt x="431482" y="621030"/>
                      <a:pt x="436245" y="621982"/>
                    </a:cubicBezTo>
                    <a:cubicBezTo>
                      <a:pt x="441007" y="622935"/>
                      <a:pt x="444817" y="623887"/>
                      <a:pt x="447675" y="626745"/>
                    </a:cubicBezTo>
                    <a:cubicBezTo>
                      <a:pt x="450532" y="628650"/>
                      <a:pt x="451485" y="630555"/>
                      <a:pt x="452437" y="632460"/>
                    </a:cubicBezTo>
                    <a:cubicBezTo>
                      <a:pt x="453390" y="634365"/>
                      <a:pt x="453390" y="636270"/>
                      <a:pt x="451485" y="638175"/>
                    </a:cubicBezTo>
                    <a:cubicBezTo>
                      <a:pt x="450532" y="640080"/>
                      <a:pt x="448627" y="641032"/>
                      <a:pt x="446722" y="641985"/>
                    </a:cubicBezTo>
                    <a:cubicBezTo>
                      <a:pt x="444817" y="641985"/>
                      <a:pt x="442912" y="641985"/>
                      <a:pt x="440055" y="640080"/>
                    </a:cubicBezTo>
                    <a:cubicBezTo>
                      <a:pt x="439102" y="639127"/>
                      <a:pt x="437197" y="637222"/>
                      <a:pt x="436245" y="634365"/>
                    </a:cubicBezTo>
                    <a:cubicBezTo>
                      <a:pt x="435292" y="631507"/>
                      <a:pt x="433387" y="629602"/>
                      <a:pt x="432435" y="629602"/>
                    </a:cubicBezTo>
                    <a:cubicBezTo>
                      <a:pt x="430530" y="628650"/>
                      <a:pt x="428625" y="627697"/>
                      <a:pt x="426720" y="627697"/>
                    </a:cubicBezTo>
                    <a:cubicBezTo>
                      <a:pt x="423862" y="627697"/>
                      <a:pt x="421005" y="627697"/>
                      <a:pt x="417195" y="628650"/>
                    </a:cubicBezTo>
                    <a:lnTo>
                      <a:pt x="401002" y="652462"/>
                    </a:lnTo>
                    <a:cubicBezTo>
                      <a:pt x="396240" y="660082"/>
                      <a:pt x="393382" y="664845"/>
                      <a:pt x="394335" y="667702"/>
                    </a:cubicBezTo>
                    <a:cubicBezTo>
                      <a:pt x="394335" y="670560"/>
                      <a:pt x="396240" y="673417"/>
                      <a:pt x="400050" y="676275"/>
                    </a:cubicBezTo>
                    <a:lnTo>
                      <a:pt x="398145" y="680085"/>
                    </a:lnTo>
                    <a:lnTo>
                      <a:pt x="366712" y="659130"/>
                    </a:lnTo>
                    <a:lnTo>
                      <a:pt x="368617" y="655320"/>
                    </a:lnTo>
                    <a:cubicBezTo>
                      <a:pt x="373380" y="657225"/>
                      <a:pt x="376237" y="658177"/>
                      <a:pt x="379095" y="657225"/>
                    </a:cubicBezTo>
                    <a:cubicBezTo>
                      <a:pt x="381952" y="656272"/>
                      <a:pt x="385762" y="652462"/>
                      <a:pt x="390525" y="644842"/>
                    </a:cubicBezTo>
                    <a:lnTo>
                      <a:pt x="401955" y="627697"/>
                    </a:lnTo>
                    <a:cubicBezTo>
                      <a:pt x="405765" y="621982"/>
                      <a:pt x="407670" y="617220"/>
                      <a:pt x="407670" y="614362"/>
                    </a:cubicBezTo>
                    <a:cubicBezTo>
                      <a:pt x="407670" y="611505"/>
                      <a:pt x="405765" y="608647"/>
                      <a:pt x="401955" y="605790"/>
                    </a:cubicBezTo>
                    <a:close/>
                    <a:moveTo>
                      <a:pt x="1284922" y="575310"/>
                    </a:moveTo>
                    <a:lnTo>
                      <a:pt x="1286827" y="579120"/>
                    </a:lnTo>
                    <a:cubicBezTo>
                      <a:pt x="1282065" y="581977"/>
                      <a:pt x="1280160" y="584835"/>
                      <a:pt x="1279207" y="587692"/>
                    </a:cubicBezTo>
                    <a:cubicBezTo>
                      <a:pt x="1278255" y="590550"/>
                      <a:pt x="1280160" y="594360"/>
                      <a:pt x="1283017" y="599122"/>
                    </a:cubicBezTo>
                    <a:lnTo>
                      <a:pt x="1308735" y="642937"/>
                    </a:lnTo>
                    <a:cubicBezTo>
                      <a:pt x="1313497" y="651510"/>
                      <a:pt x="1314450" y="660082"/>
                      <a:pt x="1311592" y="666750"/>
                    </a:cubicBezTo>
                    <a:cubicBezTo>
                      <a:pt x="1308735" y="674370"/>
                      <a:pt x="1302067" y="681037"/>
                      <a:pt x="1291590" y="687705"/>
                    </a:cubicBezTo>
                    <a:cubicBezTo>
                      <a:pt x="1280160" y="694372"/>
                      <a:pt x="1270635" y="697230"/>
                      <a:pt x="1262062" y="696277"/>
                    </a:cubicBezTo>
                    <a:cubicBezTo>
                      <a:pt x="1253490" y="695325"/>
                      <a:pt x="1247775" y="690562"/>
                      <a:pt x="1242060" y="681990"/>
                    </a:cubicBezTo>
                    <a:lnTo>
                      <a:pt x="1216342" y="637222"/>
                    </a:lnTo>
                    <a:cubicBezTo>
                      <a:pt x="1213485" y="631507"/>
                      <a:pt x="1210627" y="628650"/>
                      <a:pt x="1207770" y="627697"/>
                    </a:cubicBezTo>
                    <a:cubicBezTo>
                      <a:pt x="1205865" y="627697"/>
                      <a:pt x="1202055" y="627697"/>
                      <a:pt x="1197292" y="630555"/>
                    </a:cubicBezTo>
                    <a:lnTo>
                      <a:pt x="1195387" y="626745"/>
                    </a:lnTo>
                    <a:lnTo>
                      <a:pt x="1230630" y="606742"/>
                    </a:lnTo>
                    <a:lnTo>
                      <a:pt x="1232535" y="610552"/>
                    </a:lnTo>
                    <a:cubicBezTo>
                      <a:pt x="1228725" y="613410"/>
                      <a:pt x="1225867" y="616267"/>
                      <a:pt x="1224915" y="619125"/>
                    </a:cubicBezTo>
                    <a:cubicBezTo>
                      <a:pt x="1223962" y="621982"/>
                      <a:pt x="1225867" y="625792"/>
                      <a:pt x="1228725" y="630555"/>
                    </a:cubicBezTo>
                    <a:lnTo>
                      <a:pt x="1252537" y="671512"/>
                    </a:lnTo>
                    <a:cubicBezTo>
                      <a:pt x="1257300" y="680085"/>
                      <a:pt x="1262062" y="684847"/>
                      <a:pt x="1267777" y="685800"/>
                    </a:cubicBezTo>
                    <a:cubicBezTo>
                      <a:pt x="1273492" y="686752"/>
                      <a:pt x="1280160" y="685800"/>
                      <a:pt x="1288732" y="680085"/>
                    </a:cubicBezTo>
                    <a:cubicBezTo>
                      <a:pt x="1297305" y="675322"/>
                      <a:pt x="1302067" y="669607"/>
                      <a:pt x="1303972" y="664845"/>
                    </a:cubicBezTo>
                    <a:cubicBezTo>
                      <a:pt x="1305877" y="659130"/>
                      <a:pt x="1303972" y="652462"/>
                      <a:pt x="1299210" y="644842"/>
                    </a:cubicBezTo>
                    <a:lnTo>
                      <a:pt x="1275397" y="603885"/>
                    </a:lnTo>
                    <a:cubicBezTo>
                      <a:pt x="1272540" y="599122"/>
                      <a:pt x="1269682" y="595312"/>
                      <a:pt x="1266825" y="594360"/>
                    </a:cubicBezTo>
                    <a:cubicBezTo>
                      <a:pt x="1263967" y="593407"/>
                      <a:pt x="1261110" y="594360"/>
                      <a:pt x="1256347" y="596265"/>
                    </a:cubicBezTo>
                    <a:lnTo>
                      <a:pt x="1254442" y="592455"/>
                    </a:lnTo>
                    <a:close/>
                    <a:moveTo>
                      <a:pt x="350520" y="567690"/>
                    </a:moveTo>
                    <a:cubicBezTo>
                      <a:pt x="345757" y="568642"/>
                      <a:pt x="340995" y="572452"/>
                      <a:pt x="337185" y="577215"/>
                    </a:cubicBezTo>
                    <a:cubicBezTo>
                      <a:pt x="332422" y="581977"/>
                      <a:pt x="330517" y="586740"/>
                      <a:pt x="330517" y="591502"/>
                    </a:cubicBezTo>
                    <a:cubicBezTo>
                      <a:pt x="330517" y="596265"/>
                      <a:pt x="332422" y="600075"/>
                      <a:pt x="336232" y="602932"/>
                    </a:cubicBezTo>
                    <a:cubicBezTo>
                      <a:pt x="340042" y="605790"/>
                      <a:pt x="343852" y="607695"/>
                      <a:pt x="348615" y="606742"/>
                    </a:cubicBezTo>
                    <a:cubicBezTo>
                      <a:pt x="352425" y="605790"/>
                      <a:pt x="357187" y="602932"/>
                      <a:pt x="361950" y="597217"/>
                    </a:cubicBezTo>
                    <a:cubicBezTo>
                      <a:pt x="366712" y="591502"/>
                      <a:pt x="368617" y="586740"/>
                      <a:pt x="368617" y="582930"/>
                    </a:cubicBezTo>
                    <a:cubicBezTo>
                      <a:pt x="368617" y="578167"/>
                      <a:pt x="366712" y="574357"/>
                      <a:pt x="362902" y="571500"/>
                    </a:cubicBezTo>
                    <a:cubicBezTo>
                      <a:pt x="359092" y="568642"/>
                      <a:pt x="355282" y="566737"/>
                      <a:pt x="350520" y="567690"/>
                    </a:cubicBezTo>
                    <a:close/>
                    <a:moveTo>
                      <a:pt x="343852" y="559117"/>
                    </a:moveTo>
                    <a:cubicBezTo>
                      <a:pt x="351472" y="559117"/>
                      <a:pt x="358140" y="561975"/>
                      <a:pt x="364807" y="567690"/>
                    </a:cubicBezTo>
                    <a:cubicBezTo>
                      <a:pt x="366712" y="568642"/>
                      <a:pt x="367665" y="570547"/>
                      <a:pt x="369570" y="572452"/>
                    </a:cubicBezTo>
                    <a:cubicBezTo>
                      <a:pt x="371475" y="574357"/>
                      <a:pt x="372427" y="576262"/>
                      <a:pt x="373380" y="578167"/>
                    </a:cubicBezTo>
                    <a:cubicBezTo>
                      <a:pt x="378142" y="576262"/>
                      <a:pt x="381952" y="576262"/>
                      <a:pt x="386715" y="576262"/>
                    </a:cubicBezTo>
                    <a:cubicBezTo>
                      <a:pt x="390525" y="576262"/>
                      <a:pt x="394335" y="578167"/>
                      <a:pt x="397192" y="580072"/>
                    </a:cubicBezTo>
                    <a:cubicBezTo>
                      <a:pt x="399097" y="581977"/>
                      <a:pt x="400050" y="582930"/>
                      <a:pt x="400050" y="584835"/>
                    </a:cubicBezTo>
                    <a:cubicBezTo>
                      <a:pt x="400050" y="586740"/>
                      <a:pt x="400050" y="588645"/>
                      <a:pt x="399097" y="590550"/>
                    </a:cubicBezTo>
                    <a:cubicBezTo>
                      <a:pt x="398145" y="591502"/>
                      <a:pt x="397192" y="592455"/>
                      <a:pt x="395287" y="592455"/>
                    </a:cubicBezTo>
                    <a:cubicBezTo>
                      <a:pt x="394335" y="592455"/>
                      <a:pt x="392430" y="592455"/>
                      <a:pt x="391477" y="591502"/>
                    </a:cubicBezTo>
                    <a:cubicBezTo>
                      <a:pt x="390525" y="590550"/>
                      <a:pt x="389572" y="589597"/>
                      <a:pt x="388620" y="586740"/>
                    </a:cubicBezTo>
                    <a:cubicBezTo>
                      <a:pt x="387667" y="584835"/>
                      <a:pt x="386715" y="582930"/>
                      <a:pt x="385762" y="582930"/>
                    </a:cubicBezTo>
                    <a:cubicBezTo>
                      <a:pt x="384810" y="581977"/>
                      <a:pt x="383857" y="581977"/>
                      <a:pt x="381952" y="581977"/>
                    </a:cubicBezTo>
                    <a:cubicBezTo>
                      <a:pt x="380047" y="581977"/>
                      <a:pt x="378142" y="581977"/>
                      <a:pt x="375285" y="582930"/>
                    </a:cubicBezTo>
                    <a:cubicBezTo>
                      <a:pt x="376237" y="587692"/>
                      <a:pt x="376237" y="592455"/>
                      <a:pt x="376237" y="596265"/>
                    </a:cubicBezTo>
                    <a:cubicBezTo>
                      <a:pt x="375285" y="600075"/>
                      <a:pt x="373380" y="603885"/>
                      <a:pt x="370522" y="607695"/>
                    </a:cubicBezTo>
                    <a:cubicBezTo>
                      <a:pt x="365760" y="613410"/>
                      <a:pt x="359092" y="616267"/>
                      <a:pt x="352425" y="616267"/>
                    </a:cubicBezTo>
                    <a:cubicBezTo>
                      <a:pt x="344805" y="616267"/>
                      <a:pt x="338137" y="613410"/>
                      <a:pt x="330517" y="606742"/>
                    </a:cubicBezTo>
                    <a:cubicBezTo>
                      <a:pt x="328612" y="604837"/>
                      <a:pt x="327660" y="603885"/>
                      <a:pt x="325755" y="601980"/>
                    </a:cubicBezTo>
                    <a:cubicBezTo>
                      <a:pt x="324802" y="600075"/>
                      <a:pt x="322897" y="599122"/>
                      <a:pt x="321945" y="597217"/>
                    </a:cubicBezTo>
                    <a:cubicBezTo>
                      <a:pt x="319087" y="596265"/>
                      <a:pt x="317182" y="595312"/>
                      <a:pt x="316230" y="596265"/>
                    </a:cubicBezTo>
                    <a:cubicBezTo>
                      <a:pt x="314325" y="596265"/>
                      <a:pt x="313372" y="597217"/>
                      <a:pt x="312420" y="598170"/>
                    </a:cubicBezTo>
                    <a:cubicBezTo>
                      <a:pt x="311467" y="600075"/>
                      <a:pt x="310515" y="601027"/>
                      <a:pt x="311467" y="603885"/>
                    </a:cubicBezTo>
                    <a:cubicBezTo>
                      <a:pt x="312420" y="605790"/>
                      <a:pt x="314325" y="608647"/>
                      <a:pt x="317182" y="612457"/>
                    </a:cubicBezTo>
                    <a:lnTo>
                      <a:pt x="330517" y="627697"/>
                    </a:lnTo>
                    <a:cubicBezTo>
                      <a:pt x="338137" y="635317"/>
                      <a:pt x="341947" y="641985"/>
                      <a:pt x="342900" y="646747"/>
                    </a:cubicBezTo>
                    <a:cubicBezTo>
                      <a:pt x="343852" y="651510"/>
                      <a:pt x="342900" y="656272"/>
                      <a:pt x="339090" y="660082"/>
                    </a:cubicBezTo>
                    <a:cubicBezTo>
                      <a:pt x="334327" y="665797"/>
                      <a:pt x="327660" y="668655"/>
                      <a:pt x="319087" y="666750"/>
                    </a:cubicBezTo>
                    <a:cubicBezTo>
                      <a:pt x="310515" y="665797"/>
                      <a:pt x="301942" y="660082"/>
                      <a:pt x="291465" y="652462"/>
                    </a:cubicBezTo>
                    <a:cubicBezTo>
                      <a:pt x="282892" y="645795"/>
                      <a:pt x="278130" y="638175"/>
                      <a:pt x="275272" y="631507"/>
                    </a:cubicBezTo>
                    <a:cubicBezTo>
                      <a:pt x="272415" y="624840"/>
                      <a:pt x="272415" y="619125"/>
                      <a:pt x="276225" y="614362"/>
                    </a:cubicBezTo>
                    <a:cubicBezTo>
                      <a:pt x="278130" y="612457"/>
                      <a:pt x="280987" y="610552"/>
                      <a:pt x="284797" y="610552"/>
                    </a:cubicBezTo>
                    <a:cubicBezTo>
                      <a:pt x="288607" y="610552"/>
                      <a:pt x="292417" y="610552"/>
                      <a:pt x="298132" y="612457"/>
                    </a:cubicBezTo>
                    <a:cubicBezTo>
                      <a:pt x="296227" y="609600"/>
                      <a:pt x="295275" y="606742"/>
                      <a:pt x="295275" y="603885"/>
                    </a:cubicBezTo>
                    <a:cubicBezTo>
                      <a:pt x="295275" y="601027"/>
                      <a:pt x="296227" y="599122"/>
                      <a:pt x="298132" y="597217"/>
                    </a:cubicBezTo>
                    <a:cubicBezTo>
                      <a:pt x="300037" y="594360"/>
                      <a:pt x="302895" y="593407"/>
                      <a:pt x="306705" y="592455"/>
                    </a:cubicBezTo>
                    <a:cubicBezTo>
                      <a:pt x="311467" y="589597"/>
                      <a:pt x="316230" y="589597"/>
                      <a:pt x="320040" y="591502"/>
                    </a:cubicBezTo>
                    <a:cubicBezTo>
                      <a:pt x="319087" y="586740"/>
                      <a:pt x="319087" y="582930"/>
                      <a:pt x="320040" y="579120"/>
                    </a:cubicBezTo>
                    <a:cubicBezTo>
                      <a:pt x="320992" y="575310"/>
                      <a:pt x="322897" y="571500"/>
                      <a:pt x="325755" y="567690"/>
                    </a:cubicBezTo>
                    <a:cubicBezTo>
                      <a:pt x="330517" y="561975"/>
                      <a:pt x="336232" y="559117"/>
                      <a:pt x="343852" y="559117"/>
                    </a:cubicBezTo>
                    <a:close/>
                    <a:moveTo>
                      <a:pt x="1368742" y="548640"/>
                    </a:moveTo>
                    <a:cubicBezTo>
                      <a:pt x="1373505" y="549592"/>
                      <a:pt x="1378267" y="554355"/>
                      <a:pt x="1383982" y="561022"/>
                    </a:cubicBezTo>
                    <a:lnTo>
                      <a:pt x="1397317" y="579120"/>
                    </a:lnTo>
                    <a:cubicBezTo>
                      <a:pt x="1403032" y="585787"/>
                      <a:pt x="1406842" y="589597"/>
                      <a:pt x="1409700" y="590550"/>
                    </a:cubicBezTo>
                    <a:cubicBezTo>
                      <a:pt x="1412557" y="591502"/>
                      <a:pt x="1415415" y="590550"/>
                      <a:pt x="1420177" y="587692"/>
                    </a:cubicBezTo>
                    <a:lnTo>
                      <a:pt x="1423035" y="590550"/>
                    </a:lnTo>
                    <a:lnTo>
                      <a:pt x="1392555" y="614362"/>
                    </a:lnTo>
                    <a:lnTo>
                      <a:pt x="1389697" y="611505"/>
                    </a:lnTo>
                    <a:cubicBezTo>
                      <a:pt x="1393507" y="607695"/>
                      <a:pt x="1395412" y="604837"/>
                      <a:pt x="1395412" y="601980"/>
                    </a:cubicBezTo>
                    <a:cubicBezTo>
                      <a:pt x="1395412" y="599122"/>
                      <a:pt x="1392555" y="594360"/>
                      <a:pt x="1387792" y="587692"/>
                    </a:cubicBezTo>
                    <a:lnTo>
                      <a:pt x="1372552" y="567690"/>
                    </a:lnTo>
                    <a:cubicBezTo>
                      <a:pt x="1369695" y="563880"/>
                      <a:pt x="1366837" y="561022"/>
                      <a:pt x="1363980" y="560070"/>
                    </a:cubicBezTo>
                    <a:cubicBezTo>
                      <a:pt x="1361122" y="559117"/>
                      <a:pt x="1358265" y="560070"/>
                      <a:pt x="1355407" y="562927"/>
                    </a:cubicBezTo>
                    <a:cubicBezTo>
                      <a:pt x="1352550" y="564832"/>
                      <a:pt x="1350645" y="567690"/>
                      <a:pt x="1348740" y="571500"/>
                    </a:cubicBezTo>
                    <a:cubicBezTo>
                      <a:pt x="1346835" y="575310"/>
                      <a:pt x="1345882" y="580072"/>
                      <a:pt x="1344930" y="584835"/>
                    </a:cubicBezTo>
                    <a:lnTo>
                      <a:pt x="1362075" y="607695"/>
                    </a:lnTo>
                    <a:cubicBezTo>
                      <a:pt x="1367790" y="614362"/>
                      <a:pt x="1371600" y="618172"/>
                      <a:pt x="1374457" y="619125"/>
                    </a:cubicBezTo>
                    <a:cubicBezTo>
                      <a:pt x="1377315" y="620077"/>
                      <a:pt x="1380172" y="619125"/>
                      <a:pt x="1384935" y="616267"/>
                    </a:cubicBezTo>
                    <a:lnTo>
                      <a:pt x="1387792" y="619125"/>
                    </a:lnTo>
                    <a:lnTo>
                      <a:pt x="1353502" y="643890"/>
                    </a:lnTo>
                    <a:lnTo>
                      <a:pt x="1350645" y="641032"/>
                    </a:lnTo>
                    <a:cubicBezTo>
                      <a:pt x="1354455" y="637222"/>
                      <a:pt x="1356360" y="634365"/>
                      <a:pt x="1356360" y="631507"/>
                    </a:cubicBezTo>
                    <a:cubicBezTo>
                      <a:pt x="1356360" y="628650"/>
                      <a:pt x="1353502" y="623887"/>
                      <a:pt x="1348740" y="617220"/>
                    </a:cubicBezTo>
                    <a:lnTo>
                      <a:pt x="1336357" y="601027"/>
                    </a:lnTo>
                    <a:cubicBezTo>
                      <a:pt x="1331595" y="595312"/>
                      <a:pt x="1328737" y="592455"/>
                      <a:pt x="1325880" y="591502"/>
                    </a:cubicBezTo>
                    <a:cubicBezTo>
                      <a:pt x="1323022" y="590550"/>
                      <a:pt x="1319212" y="591502"/>
                      <a:pt x="1315402" y="594360"/>
                    </a:cubicBezTo>
                    <a:lnTo>
                      <a:pt x="1312545" y="591502"/>
                    </a:lnTo>
                    <a:cubicBezTo>
                      <a:pt x="1315402" y="588645"/>
                      <a:pt x="1318260" y="586740"/>
                      <a:pt x="1321117" y="583882"/>
                    </a:cubicBezTo>
                    <a:cubicBezTo>
                      <a:pt x="1323022" y="581025"/>
                      <a:pt x="1324927" y="579120"/>
                      <a:pt x="1325880" y="576262"/>
                    </a:cubicBezTo>
                    <a:lnTo>
                      <a:pt x="1331595" y="571500"/>
                    </a:lnTo>
                    <a:lnTo>
                      <a:pt x="1339215" y="581025"/>
                    </a:lnTo>
                    <a:cubicBezTo>
                      <a:pt x="1340167" y="574357"/>
                      <a:pt x="1342072" y="569595"/>
                      <a:pt x="1343977" y="564832"/>
                    </a:cubicBezTo>
                    <a:cubicBezTo>
                      <a:pt x="1345882" y="560070"/>
                      <a:pt x="1349692" y="556260"/>
                      <a:pt x="1353502" y="553402"/>
                    </a:cubicBezTo>
                    <a:cubicBezTo>
                      <a:pt x="1359217" y="549592"/>
                      <a:pt x="1363980" y="547687"/>
                      <a:pt x="1368742" y="548640"/>
                    </a:cubicBezTo>
                    <a:close/>
                    <a:moveTo>
                      <a:pt x="1408747" y="501967"/>
                    </a:moveTo>
                    <a:lnTo>
                      <a:pt x="1441132" y="535305"/>
                    </a:lnTo>
                    <a:cubicBezTo>
                      <a:pt x="1446847" y="541972"/>
                      <a:pt x="1451610" y="544830"/>
                      <a:pt x="1454467" y="544830"/>
                    </a:cubicBezTo>
                    <a:cubicBezTo>
                      <a:pt x="1457325" y="545782"/>
                      <a:pt x="1460182" y="543877"/>
                      <a:pt x="1464945" y="541020"/>
                    </a:cubicBezTo>
                    <a:lnTo>
                      <a:pt x="1467802" y="543877"/>
                    </a:lnTo>
                    <a:lnTo>
                      <a:pt x="1439227" y="571500"/>
                    </a:lnTo>
                    <a:lnTo>
                      <a:pt x="1436370" y="568642"/>
                    </a:lnTo>
                    <a:cubicBezTo>
                      <a:pt x="1439227" y="564832"/>
                      <a:pt x="1441132" y="561022"/>
                      <a:pt x="1440180" y="559117"/>
                    </a:cubicBezTo>
                    <a:cubicBezTo>
                      <a:pt x="1440180" y="556260"/>
                      <a:pt x="1436370" y="551497"/>
                      <a:pt x="1430655" y="545782"/>
                    </a:cubicBezTo>
                    <a:lnTo>
                      <a:pt x="1416367" y="530542"/>
                    </a:lnTo>
                    <a:cubicBezTo>
                      <a:pt x="1411605" y="525780"/>
                      <a:pt x="1407795" y="522922"/>
                      <a:pt x="1404937" y="521970"/>
                    </a:cubicBezTo>
                    <a:cubicBezTo>
                      <a:pt x="1402080" y="521017"/>
                      <a:pt x="1398270" y="522922"/>
                      <a:pt x="1395412" y="525780"/>
                    </a:cubicBezTo>
                    <a:lnTo>
                      <a:pt x="1392555" y="522922"/>
                    </a:lnTo>
                    <a:lnTo>
                      <a:pt x="1394460" y="521017"/>
                    </a:lnTo>
                    <a:cubicBezTo>
                      <a:pt x="1396365" y="519112"/>
                      <a:pt x="1399222" y="516255"/>
                      <a:pt x="1400175" y="514350"/>
                    </a:cubicBezTo>
                    <a:cubicBezTo>
                      <a:pt x="1402080" y="511492"/>
                      <a:pt x="1403032" y="509587"/>
                      <a:pt x="1403985" y="506730"/>
                    </a:cubicBezTo>
                    <a:close/>
                    <a:moveTo>
                      <a:pt x="301942" y="490537"/>
                    </a:moveTo>
                    <a:lnTo>
                      <a:pt x="260032" y="508635"/>
                    </a:lnTo>
                    <a:lnTo>
                      <a:pt x="281940" y="531495"/>
                    </a:lnTo>
                    <a:close/>
                    <a:moveTo>
                      <a:pt x="1394460" y="487680"/>
                    </a:moveTo>
                    <a:cubicBezTo>
                      <a:pt x="1396365" y="487680"/>
                      <a:pt x="1398270" y="488632"/>
                      <a:pt x="1400175" y="490537"/>
                    </a:cubicBezTo>
                    <a:cubicBezTo>
                      <a:pt x="1402080" y="492442"/>
                      <a:pt x="1403032" y="494347"/>
                      <a:pt x="1403032" y="496252"/>
                    </a:cubicBezTo>
                    <a:cubicBezTo>
                      <a:pt x="1403032" y="498157"/>
                      <a:pt x="1402080" y="500062"/>
                      <a:pt x="1400175" y="501967"/>
                    </a:cubicBezTo>
                    <a:cubicBezTo>
                      <a:pt x="1398270" y="503872"/>
                      <a:pt x="1396365" y="504825"/>
                      <a:pt x="1394460" y="503872"/>
                    </a:cubicBezTo>
                    <a:cubicBezTo>
                      <a:pt x="1391602" y="503872"/>
                      <a:pt x="1389697" y="503872"/>
                      <a:pt x="1387792" y="501967"/>
                    </a:cubicBezTo>
                    <a:cubicBezTo>
                      <a:pt x="1385887" y="500062"/>
                      <a:pt x="1385887" y="498157"/>
                      <a:pt x="1385887" y="496252"/>
                    </a:cubicBezTo>
                    <a:cubicBezTo>
                      <a:pt x="1385887" y="494347"/>
                      <a:pt x="1386840" y="492442"/>
                      <a:pt x="1388745" y="490537"/>
                    </a:cubicBezTo>
                    <a:cubicBezTo>
                      <a:pt x="1390650" y="488632"/>
                      <a:pt x="1392555" y="487680"/>
                      <a:pt x="1394460" y="487680"/>
                    </a:cubicBezTo>
                    <a:close/>
                    <a:moveTo>
                      <a:pt x="309562" y="480060"/>
                    </a:moveTo>
                    <a:lnTo>
                      <a:pt x="319087" y="489585"/>
                    </a:lnTo>
                    <a:lnTo>
                      <a:pt x="280035" y="569595"/>
                    </a:lnTo>
                    <a:cubicBezTo>
                      <a:pt x="278130" y="573405"/>
                      <a:pt x="278130" y="576262"/>
                      <a:pt x="278130" y="578167"/>
                    </a:cubicBezTo>
                    <a:cubicBezTo>
                      <a:pt x="278130" y="581025"/>
                      <a:pt x="279082" y="583882"/>
                      <a:pt x="281940" y="586740"/>
                    </a:cubicBezTo>
                    <a:lnTo>
                      <a:pt x="278130" y="589597"/>
                    </a:lnTo>
                    <a:lnTo>
                      <a:pt x="250507" y="561022"/>
                    </a:lnTo>
                    <a:lnTo>
                      <a:pt x="254317" y="558165"/>
                    </a:lnTo>
                    <a:lnTo>
                      <a:pt x="255270" y="559117"/>
                    </a:lnTo>
                    <a:cubicBezTo>
                      <a:pt x="257175" y="561022"/>
                      <a:pt x="259080" y="562927"/>
                      <a:pt x="260985" y="562927"/>
                    </a:cubicBezTo>
                    <a:cubicBezTo>
                      <a:pt x="262890" y="562927"/>
                      <a:pt x="264795" y="562927"/>
                      <a:pt x="265747" y="561022"/>
                    </a:cubicBezTo>
                    <a:cubicBezTo>
                      <a:pt x="265747" y="560070"/>
                      <a:pt x="266700" y="560070"/>
                      <a:pt x="267652" y="559117"/>
                    </a:cubicBezTo>
                    <a:cubicBezTo>
                      <a:pt x="268605" y="558165"/>
                      <a:pt x="268605" y="557212"/>
                      <a:pt x="269557" y="556260"/>
                    </a:cubicBezTo>
                    <a:lnTo>
                      <a:pt x="279082" y="537210"/>
                    </a:lnTo>
                    <a:lnTo>
                      <a:pt x="254317" y="511492"/>
                    </a:lnTo>
                    <a:lnTo>
                      <a:pt x="237172" y="519112"/>
                    </a:lnTo>
                    <a:cubicBezTo>
                      <a:pt x="236220" y="519112"/>
                      <a:pt x="235267" y="520065"/>
                      <a:pt x="234315" y="520065"/>
                    </a:cubicBezTo>
                    <a:cubicBezTo>
                      <a:pt x="233362" y="521017"/>
                      <a:pt x="232410" y="521017"/>
                      <a:pt x="232410" y="521970"/>
                    </a:cubicBezTo>
                    <a:cubicBezTo>
                      <a:pt x="230505" y="523875"/>
                      <a:pt x="229552" y="525780"/>
                      <a:pt x="229552" y="527685"/>
                    </a:cubicBezTo>
                    <a:cubicBezTo>
                      <a:pt x="229552" y="529590"/>
                      <a:pt x="231457" y="533400"/>
                      <a:pt x="233362" y="537210"/>
                    </a:cubicBezTo>
                    <a:lnTo>
                      <a:pt x="230505" y="540067"/>
                    </a:lnTo>
                    <a:lnTo>
                      <a:pt x="204787" y="514350"/>
                    </a:lnTo>
                    <a:lnTo>
                      <a:pt x="208597" y="511492"/>
                    </a:lnTo>
                    <a:cubicBezTo>
                      <a:pt x="211455" y="513397"/>
                      <a:pt x="213360" y="515302"/>
                      <a:pt x="217170" y="515302"/>
                    </a:cubicBezTo>
                    <a:cubicBezTo>
                      <a:pt x="220027" y="515302"/>
                      <a:pt x="222885" y="515302"/>
                      <a:pt x="226695" y="514350"/>
                    </a:cubicBezTo>
                    <a:close/>
                    <a:moveTo>
                      <a:pt x="1475422" y="425767"/>
                    </a:moveTo>
                    <a:lnTo>
                      <a:pt x="1478280" y="428625"/>
                    </a:lnTo>
                    <a:cubicBezTo>
                      <a:pt x="1477327" y="431482"/>
                      <a:pt x="1476375" y="435292"/>
                      <a:pt x="1476375" y="438150"/>
                    </a:cubicBezTo>
                    <a:cubicBezTo>
                      <a:pt x="1476375" y="441007"/>
                      <a:pt x="1477327" y="444817"/>
                      <a:pt x="1479232" y="447675"/>
                    </a:cubicBezTo>
                    <a:lnTo>
                      <a:pt x="1508760" y="498157"/>
                    </a:lnTo>
                    <a:lnTo>
                      <a:pt x="1503045" y="505777"/>
                    </a:lnTo>
                    <a:lnTo>
                      <a:pt x="1444942" y="485775"/>
                    </a:lnTo>
                    <a:cubicBezTo>
                      <a:pt x="1441132" y="484822"/>
                      <a:pt x="1438275" y="483870"/>
                      <a:pt x="1435417" y="484822"/>
                    </a:cubicBezTo>
                    <a:cubicBezTo>
                      <a:pt x="1432560" y="484822"/>
                      <a:pt x="1430655" y="486727"/>
                      <a:pt x="1428750" y="488632"/>
                    </a:cubicBezTo>
                    <a:lnTo>
                      <a:pt x="1425892" y="485775"/>
                    </a:lnTo>
                    <a:lnTo>
                      <a:pt x="1447800" y="459105"/>
                    </a:lnTo>
                    <a:lnTo>
                      <a:pt x="1450657" y="461962"/>
                    </a:lnTo>
                    <a:cubicBezTo>
                      <a:pt x="1448752" y="464820"/>
                      <a:pt x="1447800" y="466725"/>
                      <a:pt x="1447800" y="468630"/>
                    </a:cubicBezTo>
                    <a:cubicBezTo>
                      <a:pt x="1447800" y="470535"/>
                      <a:pt x="1448752" y="471487"/>
                      <a:pt x="1449705" y="473392"/>
                    </a:cubicBezTo>
                    <a:cubicBezTo>
                      <a:pt x="1450657" y="473392"/>
                      <a:pt x="1450657" y="474345"/>
                      <a:pt x="1451610" y="474345"/>
                    </a:cubicBezTo>
                    <a:cubicBezTo>
                      <a:pt x="1452562" y="474345"/>
                      <a:pt x="1453515" y="475297"/>
                      <a:pt x="1454467" y="475297"/>
                    </a:cubicBezTo>
                    <a:lnTo>
                      <a:pt x="1496377" y="490537"/>
                    </a:lnTo>
                    <a:lnTo>
                      <a:pt x="1476375" y="456247"/>
                    </a:lnTo>
                    <a:cubicBezTo>
                      <a:pt x="1475422" y="454342"/>
                      <a:pt x="1474470" y="453390"/>
                      <a:pt x="1474470" y="452437"/>
                    </a:cubicBezTo>
                    <a:cubicBezTo>
                      <a:pt x="1473517" y="451485"/>
                      <a:pt x="1472565" y="450532"/>
                      <a:pt x="1472565" y="449580"/>
                    </a:cubicBezTo>
                    <a:cubicBezTo>
                      <a:pt x="1470660" y="448627"/>
                      <a:pt x="1468755" y="447675"/>
                      <a:pt x="1466850" y="447675"/>
                    </a:cubicBezTo>
                    <a:cubicBezTo>
                      <a:pt x="1464945" y="447675"/>
                      <a:pt x="1463040" y="448627"/>
                      <a:pt x="1460182" y="451485"/>
                    </a:cubicBezTo>
                    <a:lnTo>
                      <a:pt x="1457325" y="448627"/>
                    </a:lnTo>
                    <a:close/>
                    <a:moveTo>
                      <a:pt x="188595" y="384810"/>
                    </a:moveTo>
                    <a:lnTo>
                      <a:pt x="189548" y="386715"/>
                    </a:lnTo>
                    <a:cubicBezTo>
                      <a:pt x="191453" y="389572"/>
                      <a:pt x="193358" y="391477"/>
                      <a:pt x="195263" y="394335"/>
                    </a:cubicBezTo>
                    <a:cubicBezTo>
                      <a:pt x="197168" y="396240"/>
                      <a:pt x="200025" y="398145"/>
                      <a:pt x="201930" y="400050"/>
                    </a:cubicBezTo>
                    <a:lnTo>
                      <a:pt x="205740" y="405765"/>
                    </a:lnTo>
                    <a:lnTo>
                      <a:pt x="166688" y="431482"/>
                    </a:lnTo>
                    <a:cubicBezTo>
                      <a:pt x="160020" y="436245"/>
                      <a:pt x="155258" y="440055"/>
                      <a:pt x="154305" y="442912"/>
                    </a:cubicBezTo>
                    <a:cubicBezTo>
                      <a:pt x="153353" y="445770"/>
                      <a:pt x="154305" y="449580"/>
                      <a:pt x="156210" y="453390"/>
                    </a:cubicBezTo>
                    <a:lnTo>
                      <a:pt x="152400" y="455295"/>
                    </a:lnTo>
                    <a:lnTo>
                      <a:pt x="131445" y="421957"/>
                    </a:lnTo>
                    <a:lnTo>
                      <a:pt x="135255" y="420052"/>
                    </a:lnTo>
                    <a:cubicBezTo>
                      <a:pt x="138113" y="423862"/>
                      <a:pt x="141923" y="425767"/>
                      <a:pt x="143828" y="425767"/>
                    </a:cubicBezTo>
                    <a:cubicBezTo>
                      <a:pt x="146685" y="425767"/>
                      <a:pt x="151448" y="423862"/>
                      <a:pt x="159068" y="419100"/>
                    </a:cubicBezTo>
                    <a:lnTo>
                      <a:pt x="176213" y="407670"/>
                    </a:lnTo>
                    <a:cubicBezTo>
                      <a:pt x="181928" y="403860"/>
                      <a:pt x="185738" y="400050"/>
                      <a:pt x="186690" y="397192"/>
                    </a:cubicBezTo>
                    <a:cubicBezTo>
                      <a:pt x="187643" y="394335"/>
                      <a:pt x="186690" y="390525"/>
                      <a:pt x="184785" y="386715"/>
                    </a:cubicBezTo>
                    <a:close/>
                    <a:moveTo>
                      <a:pt x="1514475" y="381952"/>
                    </a:moveTo>
                    <a:cubicBezTo>
                      <a:pt x="1510665" y="382905"/>
                      <a:pt x="1506855" y="384810"/>
                      <a:pt x="1504950" y="388620"/>
                    </a:cubicBezTo>
                    <a:cubicBezTo>
                      <a:pt x="1502092" y="392430"/>
                      <a:pt x="1501140" y="396240"/>
                      <a:pt x="1503045" y="400050"/>
                    </a:cubicBezTo>
                    <a:cubicBezTo>
                      <a:pt x="1503045" y="404812"/>
                      <a:pt x="1505902" y="408622"/>
                      <a:pt x="1510665" y="411480"/>
                    </a:cubicBezTo>
                    <a:lnTo>
                      <a:pt x="1527810" y="385762"/>
                    </a:lnTo>
                    <a:cubicBezTo>
                      <a:pt x="1523047" y="382905"/>
                      <a:pt x="1518285" y="381952"/>
                      <a:pt x="1514475" y="381952"/>
                    </a:cubicBezTo>
                    <a:close/>
                    <a:moveTo>
                      <a:pt x="215265" y="381952"/>
                    </a:moveTo>
                    <a:cubicBezTo>
                      <a:pt x="217170" y="381952"/>
                      <a:pt x="219075" y="383857"/>
                      <a:pt x="220980" y="385762"/>
                    </a:cubicBezTo>
                    <a:cubicBezTo>
                      <a:pt x="221933" y="387667"/>
                      <a:pt x="222885" y="389572"/>
                      <a:pt x="221933" y="392430"/>
                    </a:cubicBezTo>
                    <a:cubicBezTo>
                      <a:pt x="221933" y="394335"/>
                      <a:pt x="220028" y="396240"/>
                      <a:pt x="218123" y="398145"/>
                    </a:cubicBezTo>
                    <a:cubicBezTo>
                      <a:pt x="216218" y="399097"/>
                      <a:pt x="214313" y="400050"/>
                      <a:pt x="211455" y="399097"/>
                    </a:cubicBezTo>
                    <a:cubicBezTo>
                      <a:pt x="209550" y="399097"/>
                      <a:pt x="207645" y="397192"/>
                      <a:pt x="205740" y="395287"/>
                    </a:cubicBezTo>
                    <a:cubicBezTo>
                      <a:pt x="204788" y="393382"/>
                      <a:pt x="203835" y="391477"/>
                      <a:pt x="204788" y="388620"/>
                    </a:cubicBezTo>
                    <a:cubicBezTo>
                      <a:pt x="205740" y="386715"/>
                      <a:pt x="206693" y="384810"/>
                      <a:pt x="208598" y="382905"/>
                    </a:cubicBezTo>
                    <a:cubicBezTo>
                      <a:pt x="210503" y="381952"/>
                      <a:pt x="212408" y="381000"/>
                      <a:pt x="215265" y="381952"/>
                    </a:cubicBezTo>
                    <a:close/>
                    <a:moveTo>
                      <a:pt x="1518285" y="371475"/>
                    </a:moveTo>
                    <a:cubicBezTo>
                      <a:pt x="1525905" y="369570"/>
                      <a:pt x="1533525" y="371475"/>
                      <a:pt x="1541145" y="376237"/>
                    </a:cubicBezTo>
                    <a:lnTo>
                      <a:pt x="1516380" y="414337"/>
                    </a:lnTo>
                    <a:cubicBezTo>
                      <a:pt x="1516380" y="414337"/>
                      <a:pt x="1517332" y="415290"/>
                      <a:pt x="1518285" y="415290"/>
                    </a:cubicBezTo>
                    <a:cubicBezTo>
                      <a:pt x="1519237" y="415290"/>
                      <a:pt x="1519237" y="416242"/>
                      <a:pt x="1521142" y="417195"/>
                    </a:cubicBezTo>
                    <a:cubicBezTo>
                      <a:pt x="1529715" y="422910"/>
                      <a:pt x="1537335" y="425767"/>
                      <a:pt x="1544955" y="425767"/>
                    </a:cubicBezTo>
                    <a:cubicBezTo>
                      <a:pt x="1551622" y="425767"/>
                      <a:pt x="1557337" y="422910"/>
                      <a:pt x="1561147" y="417195"/>
                    </a:cubicBezTo>
                    <a:cubicBezTo>
                      <a:pt x="1563052" y="414337"/>
                      <a:pt x="1564005" y="410527"/>
                      <a:pt x="1564005" y="405765"/>
                    </a:cubicBezTo>
                    <a:cubicBezTo>
                      <a:pt x="1562100" y="402907"/>
                      <a:pt x="1560195" y="398145"/>
                      <a:pt x="1558290" y="393382"/>
                    </a:cubicBezTo>
                    <a:lnTo>
                      <a:pt x="1563052" y="390525"/>
                    </a:lnTo>
                    <a:cubicBezTo>
                      <a:pt x="1565910" y="396240"/>
                      <a:pt x="1567815" y="402907"/>
                      <a:pt x="1567815" y="408622"/>
                    </a:cubicBezTo>
                    <a:cubicBezTo>
                      <a:pt x="1567815" y="414337"/>
                      <a:pt x="1565910" y="420052"/>
                      <a:pt x="1563052" y="424815"/>
                    </a:cubicBezTo>
                    <a:cubicBezTo>
                      <a:pt x="1557337" y="433387"/>
                      <a:pt x="1549717" y="438150"/>
                      <a:pt x="1540192" y="440055"/>
                    </a:cubicBezTo>
                    <a:cubicBezTo>
                      <a:pt x="1530667" y="441960"/>
                      <a:pt x="1521142" y="440055"/>
                      <a:pt x="1512570" y="433387"/>
                    </a:cubicBezTo>
                    <a:cubicBezTo>
                      <a:pt x="1503045" y="427672"/>
                      <a:pt x="1497330" y="420052"/>
                      <a:pt x="1495425" y="410527"/>
                    </a:cubicBezTo>
                    <a:cubicBezTo>
                      <a:pt x="1493520" y="401955"/>
                      <a:pt x="1494472" y="393382"/>
                      <a:pt x="1500187" y="384810"/>
                    </a:cubicBezTo>
                    <a:cubicBezTo>
                      <a:pt x="1504950" y="377190"/>
                      <a:pt x="1510665" y="372427"/>
                      <a:pt x="1518285" y="371475"/>
                    </a:cubicBezTo>
                    <a:close/>
                    <a:moveTo>
                      <a:pt x="152400" y="333375"/>
                    </a:moveTo>
                    <a:cubicBezTo>
                      <a:pt x="148590" y="332422"/>
                      <a:pt x="143828" y="332422"/>
                      <a:pt x="139065" y="335280"/>
                    </a:cubicBezTo>
                    <a:lnTo>
                      <a:pt x="153353" y="362902"/>
                    </a:lnTo>
                    <a:cubicBezTo>
                      <a:pt x="158115" y="360045"/>
                      <a:pt x="161925" y="356235"/>
                      <a:pt x="162878" y="353377"/>
                    </a:cubicBezTo>
                    <a:cubicBezTo>
                      <a:pt x="164783" y="349567"/>
                      <a:pt x="163830" y="345757"/>
                      <a:pt x="161925" y="340995"/>
                    </a:cubicBezTo>
                    <a:cubicBezTo>
                      <a:pt x="160020" y="337185"/>
                      <a:pt x="156210" y="334327"/>
                      <a:pt x="152400" y="333375"/>
                    </a:cubicBezTo>
                    <a:close/>
                    <a:moveTo>
                      <a:pt x="146685" y="320992"/>
                    </a:moveTo>
                    <a:cubicBezTo>
                      <a:pt x="155258" y="322897"/>
                      <a:pt x="161925" y="328612"/>
                      <a:pt x="166688" y="338137"/>
                    </a:cubicBezTo>
                    <a:cubicBezTo>
                      <a:pt x="170498" y="345757"/>
                      <a:pt x="171450" y="353377"/>
                      <a:pt x="169545" y="360997"/>
                    </a:cubicBezTo>
                    <a:cubicBezTo>
                      <a:pt x="167640" y="367665"/>
                      <a:pt x="161925" y="374332"/>
                      <a:pt x="154305" y="378142"/>
                    </a:cubicBezTo>
                    <a:lnTo>
                      <a:pt x="132398" y="338137"/>
                    </a:lnTo>
                    <a:cubicBezTo>
                      <a:pt x="131445" y="338137"/>
                      <a:pt x="131445" y="339090"/>
                      <a:pt x="130493" y="339090"/>
                    </a:cubicBezTo>
                    <a:cubicBezTo>
                      <a:pt x="129540" y="339090"/>
                      <a:pt x="128588" y="340042"/>
                      <a:pt x="127635" y="340042"/>
                    </a:cubicBezTo>
                    <a:cubicBezTo>
                      <a:pt x="118110" y="344805"/>
                      <a:pt x="112395" y="350520"/>
                      <a:pt x="108585" y="356235"/>
                    </a:cubicBezTo>
                    <a:cubicBezTo>
                      <a:pt x="104775" y="361950"/>
                      <a:pt x="104775" y="368617"/>
                      <a:pt x="108585" y="374332"/>
                    </a:cubicBezTo>
                    <a:cubicBezTo>
                      <a:pt x="110490" y="378142"/>
                      <a:pt x="113348" y="380047"/>
                      <a:pt x="117158" y="382905"/>
                    </a:cubicBezTo>
                    <a:cubicBezTo>
                      <a:pt x="121920" y="383857"/>
                      <a:pt x="126683" y="385762"/>
                      <a:pt x="131445" y="385762"/>
                    </a:cubicBezTo>
                    <a:lnTo>
                      <a:pt x="131445" y="391477"/>
                    </a:lnTo>
                    <a:cubicBezTo>
                      <a:pt x="124778" y="391477"/>
                      <a:pt x="118110" y="389572"/>
                      <a:pt x="113348" y="387667"/>
                    </a:cubicBezTo>
                    <a:cubicBezTo>
                      <a:pt x="108585" y="384810"/>
                      <a:pt x="104775" y="381000"/>
                      <a:pt x="101918" y="375285"/>
                    </a:cubicBezTo>
                    <a:cubicBezTo>
                      <a:pt x="97155" y="366712"/>
                      <a:pt x="96203" y="357187"/>
                      <a:pt x="99060" y="347662"/>
                    </a:cubicBezTo>
                    <a:cubicBezTo>
                      <a:pt x="101918" y="338137"/>
                      <a:pt x="108585" y="331470"/>
                      <a:pt x="118110" y="325755"/>
                    </a:cubicBezTo>
                    <a:cubicBezTo>
                      <a:pt x="127635" y="320040"/>
                      <a:pt x="137160" y="319087"/>
                      <a:pt x="146685" y="320992"/>
                    </a:cubicBezTo>
                    <a:close/>
                    <a:moveTo>
                      <a:pt x="1555432" y="291465"/>
                    </a:moveTo>
                    <a:cubicBezTo>
                      <a:pt x="1557337" y="290512"/>
                      <a:pt x="1559242" y="290512"/>
                      <a:pt x="1561147" y="291465"/>
                    </a:cubicBezTo>
                    <a:cubicBezTo>
                      <a:pt x="1563052" y="292417"/>
                      <a:pt x="1564957" y="294322"/>
                      <a:pt x="1564957" y="296227"/>
                    </a:cubicBezTo>
                    <a:cubicBezTo>
                      <a:pt x="1564957" y="298132"/>
                      <a:pt x="1564957" y="300037"/>
                      <a:pt x="1564005" y="302895"/>
                    </a:cubicBezTo>
                    <a:cubicBezTo>
                      <a:pt x="1563052" y="303847"/>
                      <a:pt x="1562100" y="305752"/>
                      <a:pt x="1559242" y="307657"/>
                    </a:cubicBezTo>
                    <a:cubicBezTo>
                      <a:pt x="1556385" y="309562"/>
                      <a:pt x="1555432" y="310515"/>
                      <a:pt x="1554480" y="311467"/>
                    </a:cubicBezTo>
                    <a:cubicBezTo>
                      <a:pt x="1553527" y="313372"/>
                      <a:pt x="1553527" y="315277"/>
                      <a:pt x="1553527" y="317182"/>
                    </a:cubicBezTo>
                    <a:cubicBezTo>
                      <a:pt x="1553527" y="320040"/>
                      <a:pt x="1554480" y="322897"/>
                      <a:pt x="1555432" y="326707"/>
                    </a:cubicBezTo>
                    <a:lnTo>
                      <a:pt x="1581150" y="340042"/>
                    </a:lnTo>
                    <a:cubicBezTo>
                      <a:pt x="1588770" y="343852"/>
                      <a:pt x="1594485" y="345757"/>
                      <a:pt x="1596390" y="345757"/>
                    </a:cubicBezTo>
                    <a:cubicBezTo>
                      <a:pt x="1599247" y="345757"/>
                      <a:pt x="1602105" y="342900"/>
                      <a:pt x="1604962" y="339090"/>
                    </a:cubicBezTo>
                    <a:lnTo>
                      <a:pt x="1608772" y="340995"/>
                    </a:lnTo>
                    <a:lnTo>
                      <a:pt x="1590675" y="376237"/>
                    </a:lnTo>
                    <a:lnTo>
                      <a:pt x="1586865" y="374332"/>
                    </a:lnTo>
                    <a:cubicBezTo>
                      <a:pt x="1588770" y="369570"/>
                      <a:pt x="1588770" y="365760"/>
                      <a:pt x="1587817" y="363855"/>
                    </a:cubicBezTo>
                    <a:cubicBezTo>
                      <a:pt x="1586865" y="360997"/>
                      <a:pt x="1582102" y="358140"/>
                      <a:pt x="1574482" y="354330"/>
                    </a:cubicBezTo>
                    <a:lnTo>
                      <a:pt x="1556385" y="344805"/>
                    </a:lnTo>
                    <a:cubicBezTo>
                      <a:pt x="1549717" y="341947"/>
                      <a:pt x="1545907" y="340042"/>
                      <a:pt x="1542097" y="340042"/>
                    </a:cubicBezTo>
                    <a:cubicBezTo>
                      <a:pt x="1539240" y="340042"/>
                      <a:pt x="1536382" y="342900"/>
                      <a:pt x="1533525" y="346710"/>
                    </a:cubicBezTo>
                    <a:lnTo>
                      <a:pt x="1529715" y="344805"/>
                    </a:lnTo>
                    <a:cubicBezTo>
                      <a:pt x="1531620" y="340042"/>
                      <a:pt x="1533525" y="336232"/>
                      <a:pt x="1534477" y="333375"/>
                    </a:cubicBezTo>
                    <a:cubicBezTo>
                      <a:pt x="1535430" y="330517"/>
                      <a:pt x="1536382" y="327660"/>
                      <a:pt x="1536382" y="325755"/>
                    </a:cubicBezTo>
                    <a:lnTo>
                      <a:pt x="1540192" y="319087"/>
                    </a:lnTo>
                    <a:lnTo>
                      <a:pt x="1549717" y="323850"/>
                    </a:lnTo>
                    <a:cubicBezTo>
                      <a:pt x="1548765" y="319087"/>
                      <a:pt x="1547812" y="314325"/>
                      <a:pt x="1547812" y="309562"/>
                    </a:cubicBezTo>
                    <a:cubicBezTo>
                      <a:pt x="1547812" y="304800"/>
                      <a:pt x="1548765" y="300990"/>
                      <a:pt x="1550670" y="297180"/>
                    </a:cubicBezTo>
                    <a:cubicBezTo>
                      <a:pt x="1551622" y="294322"/>
                      <a:pt x="1553527" y="292417"/>
                      <a:pt x="1555432" y="291465"/>
                    </a:cubicBezTo>
                    <a:close/>
                    <a:moveTo>
                      <a:pt x="100965" y="240030"/>
                    </a:moveTo>
                    <a:lnTo>
                      <a:pt x="66675" y="255270"/>
                    </a:lnTo>
                    <a:cubicBezTo>
                      <a:pt x="64770" y="259080"/>
                      <a:pt x="63818" y="263842"/>
                      <a:pt x="62865" y="267652"/>
                    </a:cubicBezTo>
                    <a:cubicBezTo>
                      <a:pt x="62865" y="271462"/>
                      <a:pt x="62865" y="275272"/>
                      <a:pt x="64770" y="278130"/>
                    </a:cubicBezTo>
                    <a:cubicBezTo>
                      <a:pt x="67628" y="283845"/>
                      <a:pt x="71438" y="287655"/>
                      <a:pt x="78105" y="289560"/>
                    </a:cubicBezTo>
                    <a:cubicBezTo>
                      <a:pt x="83820" y="290512"/>
                      <a:pt x="91440" y="289560"/>
                      <a:pt x="100013" y="285750"/>
                    </a:cubicBezTo>
                    <a:cubicBezTo>
                      <a:pt x="108585" y="281940"/>
                      <a:pt x="114300" y="277177"/>
                      <a:pt x="118110" y="272415"/>
                    </a:cubicBezTo>
                    <a:cubicBezTo>
                      <a:pt x="120968" y="267652"/>
                      <a:pt x="121920" y="261937"/>
                      <a:pt x="119063" y="255270"/>
                    </a:cubicBezTo>
                    <a:cubicBezTo>
                      <a:pt x="117158" y="251460"/>
                      <a:pt x="115253" y="248602"/>
                      <a:pt x="112395" y="246697"/>
                    </a:cubicBezTo>
                    <a:cubicBezTo>
                      <a:pt x="109538" y="243840"/>
                      <a:pt x="105728" y="241935"/>
                      <a:pt x="100965" y="240030"/>
                    </a:cubicBezTo>
                    <a:close/>
                    <a:moveTo>
                      <a:pt x="1584007" y="216217"/>
                    </a:moveTo>
                    <a:lnTo>
                      <a:pt x="1605915" y="220980"/>
                    </a:lnTo>
                    <a:lnTo>
                      <a:pt x="1604962" y="224790"/>
                    </a:lnTo>
                    <a:cubicBezTo>
                      <a:pt x="1598295" y="224790"/>
                      <a:pt x="1592580" y="226695"/>
                      <a:pt x="1587817" y="229552"/>
                    </a:cubicBezTo>
                    <a:cubicBezTo>
                      <a:pt x="1583055" y="232410"/>
                      <a:pt x="1579245" y="236220"/>
                      <a:pt x="1577340" y="240982"/>
                    </a:cubicBezTo>
                    <a:cubicBezTo>
                      <a:pt x="1575435" y="244792"/>
                      <a:pt x="1575435" y="248602"/>
                      <a:pt x="1576387" y="251460"/>
                    </a:cubicBezTo>
                    <a:cubicBezTo>
                      <a:pt x="1577340" y="254317"/>
                      <a:pt x="1579245" y="256222"/>
                      <a:pt x="1582102" y="258127"/>
                    </a:cubicBezTo>
                    <a:cubicBezTo>
                      <a:pt x="1585912" y="260032"/>
                      <a:pt x="1591627" y="256222"/>
                      <a:pt x="1599247" y="247650"/>
                    </a:cubicBezTo>
                    <a:cubicBezTo>
                      <a:pt x="1599247" y="247650"/>
                      <a:pt x="1600200" y="246697"/>
                      <a:pt x="1601152" y="245745"/>
                    </a:cubicBezTo>
                    <a:cubicBezTo>
                      <a:pt x="1613535" y="229552"/>
                      <a:pt x="1624965" y="223837"/>
                      <a:pt x="1632585" y="226695"/>
                    </a:cubicBezTo>
                    <a:cubicBezTo>
                      <a:pt x="1639252" y="229552"/>
                      <a:pt x="1643062" y="234315"/>
                      <a:pt x="1644967" y="240982"/>
                    </a:cubicBezTo>
                    <a:cubicBezTo>
                      <a:pt x="1646872" y="247650"/>
                      <a:pt x="1646872" y="255270"/>
                      <a:pt x="1643062" y="262890"/>
                    </a:cubicBezTo>
                    <a:cubicBezTo>
                      <a:pt x="1641157" y="266700"/>
                      <a:pt x="1639252" y="270510"/>
                      <a:pt x="1636395" y="273367"/>
                    </a:cubicBezTo>
                    <a:cubicBezTo>
                      <a:pt x="1633537" y="276225"/>
                      <a:pt x="1629727" y="279082"/>
                      <a:pt x="1625917" y="281940"/>
                    </a:cubicBezTo>
                    <a:lnTo>
                      <a:pt x="1633537" y="287655"/>
                    </a:lnTo>
                    <a:lnTo>
                      <a:pt x="1631632" y="292417"/>
                    </a:lnTo>
                    <a:lnTo>
                      <a:pt x="1604962" y="285750"/>
                    </a:lnTo>
                    <a:lnTo>
                      <a:pt x="1605915" y="280987"/>
                    </a:lnTo>
                    <a:cubicBezTo>
                      <a:pt x="1612582" y="281940"/>
                      <a:pt x="1619250" y="280987"/>
                      <a:pt x="1624965" y="277177"/>
                    </a:cubicBezTo>
                    <a:cubicBezTo>
                      <a:pt x="1630680" y="273367"/>
                      <a:pt x="1635442" y="268605"/>
                      <a:pt x="1638300" y="261937"/>
                    </a:cubicBezTo>
                    <a:cubicBezTo>
                      <a:pt x="1640205" y="257175"/>
                      <a:pt x="1640205" y="253365"/>
                      <a:pt x="1639252" y="249555"/>
                    </a:cubicBezTo>
                    <a:cubicBezTo>
                      <a:pt x="1638300" y="245745"/>
                      <a:pt x="1636395" y="242887"/>
                      <a:pt x="1632585" y="241935"/>
                    </a:cubicBezTo>
                    <a:cubicBezTo>
                      <a:pt x="1627822" y="240030"/>
                      <a:pt x="1622107" y="243840"/>
                      <a:pt x="1615440" y="252412"/>
                    </a:cubicBezTo>
                    <a:cubicBezTo>
                      <a:pt x="1613535" y="254317"/>
                      <a:pt x="1612582" y="255270"/>
                      <a:pt x="1611630" y="256222"/>
                    </a:cubicBezTo>
                    <a:cubicBezTo>
                      <a:pt x="1604010" y="264795"/>
                      <a:pt x="1598295" y="270510"/>
                      <a:pt x="1594485" y="272415"/>
                    </a:cubicBezTo>
                    <a:cubicBezTo>
                      <a:pt x="1590675" y="274320"/>
                      <a:pt x="1585912" y="274320"/>
                      <a:pt x="1581150" y="272415"/>
                    </a:cubicBezTo>
                    <a:cubicBezTo>
                      <a:pt x="1575435" y="270510"/>
                      <a:pt x="1571625" y="265747"/>
                      <a:pt x="1570672" y="260032"/>
                    </a:cubicBezTo>
                    <a:cubicBezTo>
                      <a:pt x="1568767" y="254317"/>
                      <a:pt x="1569720" y="247650"/>
                      <a:pt x="1572577" y="240982"/>
                    </a:cubicBezTo>
                    <a:cubicBezTo>
                      <a:pt x="1573530" y="238125"/>
                      <a:pt x="1575435" y="235267"/>
                      <a:pt x="1578292" y="231457"/>
                    </a:cubicBezTo>
                    <a:cubicBezTo>
                      <a:pt x="1581150" y="228600"/>
                      <a:pt x="1584007" y="225742"/>
                      <a:pt x="1586865" y="222885"/>
                    </a:cubicBezTo>
                    <a:lnTo>
                      <a:pt x="1583055" y="220027"/>
                    </a:lnTo>
                    <a:close/>
                    <a:moveTo>
                      <a:pt x="134303" y="198120"/>
                    </a:moveTo>
                    <a:lnTo>
                      <a:pt x="135255" y="199072"/>
                    </a:lnTo>
                    <a:cubicBezTo>
                      <a:pt x="137160" y="202882"/>
                      <a:pt x="138113" y="205740"/>
                      <a:pt x="140018" y="207645"/>
                    </a:cubicBezTo>
                    <a:cubicBezTo>
                      <a:pt x="141923" y="210502"/>
                      <a:pt x="143828" y="212407"/>
                      <a:pt x="145733" y="214312"/>
                    </a:cubicBezTo>
                    <a:lnTo>
                      <a:pt x="148590" y="220980"/>
                    </a:lnTo>
                    <a:lnTo>
                      <a:pt x="110490" y="237172"/>
                    </a:lnTo>
                    <a:cubicBezTo>
                      <a:pt x="115253" y="239077"/>
                      <a:pt x="119063" y="241935"/>
                      <a:pt x="121920" y="244792"/>
                    </a:cubicBezTo>
                    <a:cubicBezTo>
                      <a:pt x="124778" y="247650"/>
                      <a:pt x="127635" y="251460"/>
                      <a:pt x="129540" y="256222"/>
                    </a:cubicBezTo>
                    <a:cubicBezTo>
                      <a:pt x="133350" y="264795"/>
                      <a:pt x="133350" y="273367"/>
                      <a:pt x="129540" y="280987"/>
                    </a:cubicBezTo>
                    <a:cubicBezTo>
                      <a:pt x="125730" y="288607"/>
                      <a:pt x="118110" y="295275"/>
                      <a:pt x="108585" y="299085"/>
                    </a:cubicBezTo>
                    <a:cubicBezTo>
                      <a:pt x="98108" y="302895"/>
                      <a:pt x="89535" y="303847"/>
                      <a:pt x="80963" y="300990"/>
                    </a:cubicBezTo>
                    <a:cubicBezTo>
                      <a:pt x="72390" y="298132"/>
                      <a:pt x="66675" y="292417"/>
                      <a:pt x="62865" y="283845"/>
                    </a:cubicBezTo>
                    <a:cubicBezTo>
                      <a:pt x="60960" y="279082"/>
                      <a:pt x="60008" y="275272"/>
                      <a:pt x="60008" y="270510"/>
                    </a:cubicBezTo>
                    <a:cubicBezTo>
                      <a:pt x="60008" y="265747"/>
                      <a:pt x="60008" y="261937"/>
                      <a:pt x="61913" y="257175"/>
                    </a:cubicBezTo>
                    <a:lnTo>
                      <a:pt x="50483" y="258127"/>
                    </a:lnTo>
                    <a:lnTo>
                      <a:pt x="46673" y="248602"/>
                    </a:lnTo>
                    <a:lnTo>
                      <a:pt x="116205" y="219075"/>
                    </a:lnTo>
                    <a:cubicBezTo>
                      <a:pt x="123825" y="216217"/>
                      <a:pt x="128588" y="213360"/>
                      <a:pt x="130493" y="210502"/>
                    </a:cubicBezTo>
                    <a:cubicBezTo>
                      <a:pt x="132398" y="207645"/>
                      <a:pt x="132398" y="203835"/>
                      <a:pt x="130493" y="200025"/>
                    </a:cubicBezTo>
                    <a:close/>
                    <a:moveTo>
                      <a:pt x="1602105" y="165735"/>
                    </a:moveTo>
                    <a:lnTo>
                      <a:pt x="1646872" y="178117"/>
                    </a:lnTo>
                    <a:cubicBezTo>
                      <a:pt x="1655445" y="180022"/>
                      <a:pt x="1660207" y="180975"/>
                      <a:pt x="1663065" y="180022"/>
                    </a:cubicBezTo>
                    <a:cubicBezTo>
                      <a:pt x="1665922" y="179070"/>
                      <a:pt x="1667827" y="176212"/>
                      <a:pt x="1669732" y="171450"/>
                    </a:cubicBezTo>
                    <a:lnTo>
                      <a:pt x="1673542" y="172402"/>
                    </a:lnTo>
                    <a:lnTo>
                      <a:pt x="1662112" y="209550"/>
                    </a:lnTo>
                    <a:lnTo>
                      <a:pt x="1658302" y="208597"/>
                    </a:lnTo>
                    <a:cubicBezTo>
                      <a:pt x="1659255" y="203835"/>
                      <a:pt x="1658302" y="200025"/>
                      <a:pt x="1657350" y="198120"/>
                    </a:cubicBezTo>
                    <a:cubicBezTo>
                      <a:pt x="1655445" y="196215"/>
                      <a:pt x="1650682" y="193357"/>
                      <a:pt x="1642110" y="191452"/>
                    </a:cubicBezTo>
                    <a:lnTo>
                      <a:pt x="1622107" y="185737"/>
                    </a:lnTo>
                    <a:cubicBezTo>
                      <a:pt x="1615440" y="183832"/>
                      <a:pt x="1610677" y="182880"/>
                      <a:pt x="1607820" y="183832"/>
                    </a:cubicBezTo>
                    <a:cubicBezTo>
                      <a:pt x="1604962" y="184785"/>
                      <a:pt x="1603057" y="187642"/>
                      <a:pt x="1601152" y="192405"/>
                    </a:cubicBezTo>
                    <a:lnTo>
                      <a:pt x="1597342" y="191452"/>
                    </a:lnTo>
                    <a:lnTo>
                      <a:pt x="1598295" y="189547"/>
                    </a:lnTo>
                    <a:cubicBezTo>
                      <a:pt x="1599247" y="186690"/>
                      <a:pt x="1600200" y="183832"/>
                      <a:pt x="1600200" y="180975"/>
                    </a:cubicBezTo>
                    <a:cubicBezTo>
                      <a:pt x="1600200" y="178117"/>
                      <a:pt x="1600200" y="175260"/>
                      <a:pt x="1600200" y="172402"/>
                    </a:cubicBezTo>
                    <a:close/>
                    <a:moveTo>
                      <a:pt x="1587817" y="159067"/>
                    </a:moveTo>
                    <a:cubicBezTo>
                      <a:pt x="1589722" y="160020"/>
                      <a:pt x="1591627" y="160972"/>
                      <a:pt x="1592580" y="162877"/>
                    </a:cubicBezTo>
                    <a:cubicBezTo>
                      <a:pt x="1593532" y="164782"/>
                      <a:pt x="1593532" y="166687"/>
                      <a:pt x="1593532" y="169545"/>
                    </a:cubicBezTo>
                    <a:cubicBezTo>
                      <a:pt x="1592580" y="171450"/>
                      <a:pt x="1591627" y="173355"/>
                      <a:pt x="1589722" y="174307"/>
                    </a:cubicBezTo>
                    <a:cubicBezTo>
                      <a:pt x="1587817" y="176212"/>
                      <a:pt x="1585912" y="176212"/>
                      <a:pt x="1583055" y="175260"/>
                    </a:cubicBezTo>
                    <a:cubicBezTo>
                      <a:pt x="1581150" y="174307"/>
                      <a:pt x="1579245" y="173355"/>
                      <a:pt x="1578292" y="171450"/>
                    </a:cubicBezTo>
                    <a:cubicBezTo>
                      <a:pt x="1577340" y="169545"/>
                      <a:pt x="1577340" y="167640"/>
                      <a:pt x="1577340" y="164782"/>
                    </a:cubicBezTo>
                    <a:cubicBezTo>
                      <a:pt x="1578292" y="162877"/>
                      <a:pt x="1579245" y="160972"/>
                      <a:pt x="1581150" y="160020"/>
                    </a:cubicBezTo>
                    <a:cubicBezTo>
                      <a:pt x="1583055" y="159067"/>
                      <a:pt x="1584960" y="159067"/>
                      <a:pt x="1587817" y="159067"/>
                    </a:cubicBezTo>
                    <a:close/>
                    <a:moveTo>
                      <a:pt x="71437" y="158115"/>
                    </a:moveTo>
                    <a:lnTo>
                      <a:pt x="79057" y="187642"/>
                    </a:lnTo>
                    <a:cubicBezTo>
                      <a:pt x="84772" y="185737"/>
                      <a:pt x="88582" y="183832"/>
                      <a:pt x="90487" y="180022"/>
                    </a:cubicBezTo>
                    <a:cubicBezTo>
                      <a:pt x="93345" y="176212"/>
                      <a:pt x="93345" y="172402"/>
                      <a:pt x="92392" y="168592"/>
                    </a:cubicBezTo>
                    <a:cubicBezTo>
                      <a:pt x="91440" y="163830"/>
                      <a:pt x="88582" y="160972"/>
                      <a:pt x="85725" y="159067"/>
                    </a:cubicBezTo>
                    <a:cubicBezTo>
                      <a:pt x="81915" y="158115"/>
                      <a:pt x="77152" y="157162"/>
                      <a:pt x="71437" y="158115"/>
                    </a:cubicBezTo>
                    <a:close/>
                    <a:moveTo>
                      <a:pt x="54292" y="142875"/>
                    </a:moveTo>
                    <a:cubicBezTo>
                      <a:pt x="64770" y="140017"/>
                      <a:pt x="74295" y="140970"/>
                      <a:pt x="82867" y="145732"/>
                    </a:cubicBezTo>
                    <a:cubicBezTo>
                      <a:pt x="90487" y="150495"/>
                      <a:pt x="96202" y="157162"/>
                      <a:pt x="98107" y="166687"/>
                    </a:cubicBezTo>
                    <a:cubicBezTo>
                      <a:pt x="100012" y="175260"/>
                      <a:pt x="99060" y="182880"/>
                      <a:pt x="95250" y="189547"/>
                    </a:cubicBezTo>
                    <a:cubicBezTo>
                      <a:pt x="91440" y="196215"/>
                      <a:pt x="84772" y="200025"/>
                      <a:pt x="76200" y="202882"/>
                    </a:cubicBezTo>
                    <a:lnTo>
                      <a:pt x="64770" y="158115"/>
                    </a:lnTo>
                    <a:cubicBezTo>
                      <a:pt x="63817" y="158115"/>
                      <a:pt x="63817" y="158115"/>
                      <a:pt x="62865" y="158115"/>
                    </a:cubicBezTo>
                    <a:cubicBezTo>
                      <a:pt x="61912" y="158115"/>
                      <a:pt x="60960" y="158115"/>
                      <a:pt x="60007" y="159067"/>
                    </a:cubicBezTo>
                    <a:cubicBezTo>
                      <a:pt x="49530" y="161925"/>
                      <a:pt x="41910" y="165735"/>
                      <a:pt x="37147" y="170497"/>
                    </a:cubicBezTo>
                    <a:cubicBezTo>
                      <a:pt x="32385" y="175260"/>
                      <a:pt x="30480" y="180975"/>
                      <a:pt x="32385" y="187642"/>
                    </a:cubicBezTo>
                    <a:cubicBezTo>
                      <a:pt x="33337" y="191452"/>
                      <a:pt x="35242" y="194310"/>
                      <a:pt x="38100" y="197167"/>
                    </a:cubicBezTo>
                    <a:cubicBezTo>
                      <a:pt x="42862" y="201930"/>
                      <a:pt x="47625" y="203835"/>
                      <a:pt x="52387" y="205740"/>
                    </a:cubicBezTo>
                    <a:lnTo>
                      <a:pt x="51435" y="210502"/>
                    </a:lnTo>
                    <a:cubicBezTo>
                      <a:pt x="44767" y="208597"/>
                      <a:pt x="39052" y="205740"/>
                      <a:pt x="35242" y="201930"/>
                    </a:cubicBezTo>
                    <a:cubicBezTo>
                      <a:pt x="31432" y="198120"/>
                      <a:pt x="28575" y="193357"/>
                      <a:pt x="26670" y="186690"/>
                    </a:cubicBezTo>
                    <a:cubicBezTo>
                      <a:pt x="23812" y="177165"/>
                      <a:pt x="25717" y="167640"/>
                      <a:pt x="30480" y="159067"/>
                    </a:cubicBezTo>
                    <a:cubicBezTo>
                      <a:pt x="36195" y="150495"/>
                      <a:pt x="43815" y="145732"/>
                      <a:pt x="54292" y="142875"/>
                    </a:cubicBezTo>
                    <a:close/>
                    <a:moveTo>
                      <a:pt x="1617345" y="89535"/>
                    </a:moveTo>
                    <a:lnTo>
                      <a:pt x="1622107" y="90487"/>
                    </a:lnTo>
                    <a:lnTo>
                      <a:pt x="1618297" y="110490"/>
                    </a:lnTo>
                    <a:lnTo>
                      <a:pt x="1666875" y="120015"/>
                    </a:lnTo>
                    <a:cubicBezTo>
                      <a:pt x="1670685" y="120967"/>
                      <a:pt x="1674495" y="120967"/>
                      <a:pt x="1676400" y="119062"/>
                    </a:cubicBezTo>
                    <a:cubicBezTo>
                      <a:pt x="1678305" y="118110"/>
                      <a:pt x="1680210" y="115252"/>
                      <a:pt x="1681162" y="112395"/>
                    </a:cubicBezTo>
                    <a:cubicBezTo>
                      <a:pt x="1681162" y="110490"/>
                      <a:pt x="1681162" y="108585"/>
                      <a:pt x="1681162" y="106680"/>
                    </a:cubicBezTo>
                    <a:cubicBezTo>
                      <a:pt x="1681162" y="104775"/>
                      <a:pt x="1680210" y="101917"/>
                      <a:pt x="1678305" y="100012"/>
                    </a:cubicBezTo>
                    <a:lnTo>
                      <a:pt x="1683067" y="98107"/>
                    </a:lnTo>
                    <a:cubicBezTo>
                      <a:pt x="1684972" y="101917"/>
                      <a:pt x="1686877" y="104775"/>
                      <a:pt x="1686877" y="108585"/>
                    </a:cubicBezTo>
                    <a:cubicBezTo>
                      <a:pt x="1687830" y="111442"/>
                      <a:pt x="1687830" y="115252"/>
                      <a:pt x="1686877" y="119062"/>
                    </a:cubicBezTo>
                    <a:cubicBezTo>
                      <a:pt x="1685925" y="124777"/>
                      <a:pt x="1683067" y="129540"/>
                      <a:pt x="1680210" y="132397"/>
                    </a:cubicBezTo>
                    <a:cubicBezTo>
                      <a:pt x="1676400" y="135255"/>
                      <a:pt x="1671637" y="136207"/>
                      <a:pt x="1666875" y="134302"/>
                    </a:cubicBezTo>
                    <a:lnTo>
                      <a:pt x="1616392" y="123825"/>
                    </a:lnTo>
                    <a:lnTo>
                      <a:pt x="1614487" y="135255"/>
                    </a:lnTo>
                    <a:lnTo>
                      <a:pt x="1609725" y="134302"/>
                    </a:lnTo>
                    <a:cubicBezTo>
                      <a:pt x="1610677" y="127635"/>
                      <a:pt x="1609725" y="122872"/>
                      <a:pt x="1606867" y="119062"/>
                    </a:cubicBezTo>
                    <a:cubicBezTo>
                      <a:pt x="1604010" y="115252"/>
                      <a:pt x="1597342" y="112395"/>
                      <a:pt x="1587817" y="110490"/>
                    </a:cubicBezTo>
                    <a:lnTo>
                      <a:pt x="1588770" y="104775"/>
                    </a:lnTo>
                    <a:lnTo>
                      <a:pt x="1613535" y="109537"/>
                    </a:lnTo>
                    <a:close/>
                    <a:moveTo>
                      <a:pt x="98107" y="4762"/>
                    </a:moveTo>
                    <a:lnTo>
                      <a:pt x="103822" y="45720"/>
                    </a:lnTo>
                    <a:lnTo>
                      <a:pt x="99060" y="46672"/>
                    </a:lnTo>
                    <a:cubicBezTo>
                      <a:pt x="98107" y="41910"/>
                      <a:pt x="96202" y="38100"/>
                      <a:pt x="94297" y="37147"/>
                    </a:cubicBezTo>
                    <a:cubicBezTo>
                      <a:pt x="92392" y="35242"/>
                      <a:pt x="87630" y="35242"/>
                      <a:pt x="81915" y="36195"/>
                    </a:cubicBezTo>
                    <a:lnTo>
                      <a:pt x="60007" y="39052"/>
                    </a:lnTo>
                    <a:lnTo>
                      <a:pt x="66675" y="89535"/>
                    </a:lnTo>
                    <a:lnTo>
                      <a:pt x="88582" y="86677"/>
                    </a:lnTo>
                    <a:cubicBezTo>
                      <a:pt x="94297" y="85725"/>
                      <a:pt x="98107" y="84772"/>
                      <a:pt x="100012" y="81915"/>
                    </a:cubicBezTo>
                    <a:cubicBezTo>
                      <a:pt x="101917" y="80010"/>
                      <a:pt x="102870" y="76200"/>
                      <a:pt x="101917" y="71437"/>
                    </a:cubicBezTo>
                    <a:lnTo>
                      <a:pt x="106680" y="69532"/>
                    </a:lnTo>
                    <a:lnTo>
                      <a:pt x="112395" y="110490"/>
                    </a:lnTo>
                    <a:lnTo>
                      <a:pt x="107632" y="111442"/>
                    </a:lnTo>
                    <a:cubicBezTo>
                      <a:pt x="106680" y="106680"/>
                      <a:pt x="104775" y="102870"/>
                      <a:pt x="102870" y="101917"/>
                    </a:cubicBezTo>
                    <a:cubicBezTo>
                      <a:pt x="100965" y="100012"/>
                      <a:pt x="96202" y="100012"/>
                      <a:pt x="90487" y="100965"/>
                    </a:cubicBezTo>
                    <a:lnTo>
                      <a:pt x="32385" y="108585"/>
                    </a:lnTo>
                    <a:cubicBezTo>
                      <a:pt x="26670" y="109537"/>
                      <a:pt x="22860" y="110490"/>
                      <a:pt x="20955" y="113347"/>
                    </a:cubicBezTo>
                    <a:cubicBezTo>
                      <a:pt x="19050" y="115252"/>
                      <a:pt x="18097" y="119062"/>
                      <a:pt x="19050" y="123825"/>
                    </a:cubicBezTo>
                    <a:lnTo>
                      <a:pt x="14287" y="124777"/>
                    </a:lnTo>
                    <a:lnTo>
                      <a:pt x="8572" y="83820"/>
                    </a:lnTo>
                    <a:lnTo>
                      <a:pt x="13335" y="82867"/>
                    </a:lnTo>
                    <a:cubicBezTo>
                      <a:pt x="14287" y="87630"/>
                      <a:pt x="16192" y="91440"/>
                      <a:pt x="18097" y="92392"/>
                    </a:cubicBezTo>
                    <a:cubicBezTo>
                      <a:pt x="20002" y="94297"/>
                      <a:pt x="24765" y="94297"/>
                      <a:pt x="30480" y="93345"/>
                    </a:cubicBezTo>
                    <a:lnTo>
                      <a:pt x="59055" y="89535"/>
                    </a:lnTo>
                    <a:lnTo>
                      <a:pt x="52387" y="39052"/>
                    </a:lnTo>
                    <a:lnTo>
                      <a:pt x="23812" y="42862"/>
                    </a:lnTo>
                    <a:cubicBezTo>
                      <a:pt x="18097" y="43815"/>
                      <a:pt x="14287" y="44767"/>
                      <a:pt x="12382" y="47625"/>
                    </a:cubicBezTo>
                    <a:cubicBezTo>
                      <a:pt x="10477" y="49530"/>
                      <a:pt x="9525" y="53340"/>
                      <a:pt x="10477" y="58102"/>
                    </a:cubicBezTo>
                    <a:lnTo>
                      <a:pt x="5715" y="59055"/>
                    </a:lnTo>
                    <a:lnTo>
                      <a:pt x="0" y="18097"/>
                    </a:lnTo>
                    <a:lnTo>
                      <a:pt x="4762" y="17145"/>
                    </a:lnTo>
                    <a:cubicBezTo>
                      <a:pt x="5715" y="21907"/>
                      <a:pt x="7620" y="25717"/>
                      <a:pt x="9525" y="26670"/>
                    </a:cubicBezTo>
                    <a:cubicBezTo>
                      <a:pt x="11430" y="28575"/>
                      <a:pt x="16192" y="28575"/>
                      <a:pt x="21907" y="27622"/>
                    </a:cubicBezTo>
                    <a:lnTo>
                      <a:pt x="80010" y="20002"/>
                    </a:lnTo>
                    <a:cubicBezTo>
                      <a:pt x="85725" y="19050"/>
                      <a:pt x="89535" y="18097"/>
                      <a:pt x="91440" y="16192"/>
                    </a:cubicBezTo>
                    <a:cubicBezTo>
                      <a:pt x="93345" y="14287"/>
                      <a:pt x="94297" y="10477"/>
                      <a:pt x="93345" y="5715"/>
                    </a:cubicBezTo>
                    <a:close/>
                    <a:moveTo>
                      <a:pt x="1627822" y="0"/>
                    </a:moveTo>
                    <a:lnTo>
                      <a:pt x="1631632" y="0"/>
                    </a:lnTo>
                    <a:cubicBezTo>
                      <a:pt x="1632585" y="2857"/>
                      <a:pt x="1633537" y="5715"/>
                      <a:pt x="1635442" y="8572"/>
                    </a:cubicBezTo>
                    <a:cubicBezTo>
                      <a:pt x="1637347" y="11430"/>
                      <a:pt x="1640205" y="13335"/>
                      <a:pt x="1643062" y="14287"/>
                    </a:cubicBezTo>
                    <a:lnTo>
                      <a:pt x="1699260" y="41910"/>
                    </a:lnTo>
                    <a:cubicBezTo>
                      <a:pt x="1708785" y="46672"/>
                      <a:pt x="1715452" y="51435"/>
                      <a:pt x="1719262" y="56197"/>
                    </a:cubicBezTo>
                    <a:cubicBezTo>
                      <a:pt x="1723072" y="60960"/>
                      <a:pt x="1724977" y="66675"/>
                      <a:pt x="1724025" y="72390"/>
                    </a:cubicBezTo>
                    <a:cubicBezTo>
                      <a:pt x="1724025" y="76200"/>
                      <a:pt x="1722120" y="80010"/>
                      <a:pt x="1720215" y="81915"/>
                    </a:cubicBezTo>
                    <a:cubicBezTo>
                      <a:pt x="1718310" y="83820"/>
                      <a:pt x="1715452" y="84772"/>
                      <a:pt x="1712595" y="84772"/>
                    </a:cubicBezTo>
                    <a:cubicBezTo>
                      <a:pt x="1710690" y="84772"/>
                      <a:pt x="1708785" y="83820"/>
                      <a:pt x="1707832" y="81915"/>
                    </a:cubicBezTo>
                    <a:cubicBezTo>
                      <a:pt x="1706880" y="80962"/>
                      <a:pt x="1705927" y="79057"/>
                      <a:pt x="1706880" y="77152"/>
                    </a:cubicBezTo>
                    <a:cubicBezTo>
                      <a:pt x="1706880" y="76200"/>
                      <a:pt x="1706880" y="75247"/>
                      <a:pt x="1707832" y="74295"/>
                    </a:cubicBezTo>
                    <a:cubicBezTo>
                      <a:pt x="1708785" y="73342"/>
                      <a:pt x="1708785" y="72390"/>
                      <a:pt x="1709737" y="71437"/>
                    </a:cubicBezTo>
                    <a:cubicBezTo>
                      <a:pt x="1709737" y="71437"/>
                      <a:pt x="1710690" y="70485"/>
                      <a:pt x="1710690" y="70485"/>
                    </a:cubicBezTo>
                    <a:cubicBezTo>
                      <a:pt x="1712595" y="68580"/>
                      <a:pt x="1714500" y="66675"/>
                      <a:pt x="1714500" y="64770"/>
                    </a:cubicBezTo>
                    <a:cubicBezTo>
                      <a:pt x="1714500" y="61912"/>
                      <a:pt x="1713547" y="59055"/>
                      <a:pt x="1710690" y="56197"/>
                    </a:cubicBezTo>
                    <a:cubicBezTo>
                      <a:pt x="1707832" y="53340"/>
                      <a:pt x="1703070" y="50482"/>
                      <a:pt x="1698307" y="48577"/>
                    </a:cubicBezTo>
                    <a:lnTo>
                      <a:pt x="1637347" y="66675"/>
                    </a:lnTo>
                    <a:cubicBezTo>
                      <a:pt x="1633537" y="67627"/>
                      <a:pt x="1630680" y="68580"/>
                      <a:pt x="1628775" y="70485"/>
                    </a:cubicBezTo>
                    <a:cubicBezTo>
                      <a:pt x="1626870" y="72390"/>
                      <a:pt x="1625917" y="74295"/>
                      <a:pt x="1624965" y="77152"/>
                    </a:cubicBezTo>
                    <a:lnTo>
                      <a:pt x="1621155" y="77152"/>
                    </a:lnTo>
                    <a:lnTo>
                      <a:pt x="1624965" y="43815"/>
                    </a:lnTo>
                    <a:lnTo>
                      <a:pt x="1628775" y="43815"/>
                    </a:lnTo>
                    <a:cubicBezTo>
                      <a:pt x="1628775" y="46672"/>
                      <a:pt x="1628775" y="49530"/>
                      <a:pt x="1629727" y="50482"/>
                    </a:cubicBezTo>
                    <a:cubicBezTo>
                      <a:pt x="1630680" y="51435"/>
                      <a:pt x="1631632" y="52387"/>
                      <a:pt x="1633537" y="52387"/>
                    </a:cubicBezTo>
                    <a:cubicBezTo>
                      <a:pt x="1634490" y="52387"/>
                      <a:pt x="1635442" y="52387"/>
                      <a:pt x="1635442" y="52387"/>
                    </a:cubicBezTo>
                    <a:cubicBezTo>
                      <a:pt x="1636395" y="52387"/>
                      <a:pt x="1637347" y="52387"/>
                      <a:pt x="1638300" y="51435"/>
                    </a:cubicBezTo>
                    <a:lnTo>
                      <a:pt x="1681162" y="40957"/>
                    </a:lnTo>
                    <a:lnTo>
                      <a:pt x="1645920" y="23812"/>
                    </a:lnTo>
                    <a:cubicBezTo>
                      <a:pt x="1644967" y="22860"/>
                      <a:pt x="1643062" y="22860"/>
                      <a:pt x="1642110" y="21907"/>
                    </a:cubicBezTo>
                    <a:cubicBezTo>
                      <a:pt x="1641157" y="21907"/>
                      <a:pt x="1640205" y="20955"/>
                      <a:pt x="1638300" y="20955"/>
                    </a:cubicBezTo>
                    <a:cubicBezTo>
                      <a:pt x="1636395" y="20955"/>
                      <a:pt x="1634490" y="20955"/>
                      <a:pt x="1632585" y="21907"/>
                    </a:cubicBezTo>
                    <a:cubicBezTo>
                      <a:pt x="1631632" y="22860"/>
                      <a:pt x="1629727" y="25717"/>
                      <a:pt x="1628775" y="28575"/>
                    </a:cubicBezTo>
                    <a:lnTo>
                      <a:pt x="1624965" y="28575"/>
                    </a:lnTo>
                    <a:close/>
                  </a:path>
                </a:pathLst>
              </a:custGeom>
              <a:solidFill>
                <a:srgbClr val="231815"/>
              </a:solidFill>
              <a:ln w="9525" cap="flat">
                <a:noFill/>
                <a:prstDash val="solid"/>
                <a:miter/>
              </a:ln>
            </p:spPr>
            <p:txBody>
              <a:bodyPr anchor="ctr"/>
              <a:lstStyle/>
              <a:p>
                <a:pPr algn="ctr"/>
                <a:endParaRPr/>
              </a:p>
            </p:txBody>
          </p:sp>
          <p:sp>
            <p:nvSpPr>
              <p:cNvPr id="28" name="işľïde">
                <a:extLst>
                  <a:ext uri="{FF2B5EF4-FFF2-40B4-BE49-F238E27FC236}">
                    <a16:creationId xmlns:a16="http://schemas.microsoft.com/office/drawing/2014/main" xmlns="" id="{2F56F1A0-8E82-4D98-936E-2708AA2A1276}"/>
                  </a:ext>
                </a:extLst>
              </p:cNvPr>
              <p:cNvSpPr/>
              <p:nvPr/>
            </p:nvSpPr>
            <p:spPr>
              <a:xfrm>
                <a:off x="1955006" y="2493168"/>
                <a:ext cx="1866900" cy="1866900"/>
              </a:xfrm>
              <a:custGeom>
                <a:avLst/>
                <a:gdLst>
                  <a:gd name="connsiteX0" fmla="*/ 934879 w 1866900"/>
                  <a:gd name="connsiteY0" fmla="*/ 1862614 h 1866900"/>
                  <a:gd name="connsiteX1" fmla="*/ 573881 w 1866900"/>
                  <a:gd name="connsiteY1" fmla="*/ 1789271 h 1866900"/>
                  <a:gd name="connsiteX2" fmla="*/ 278606 w 1866900"/>
                  <a:gd name="connsiteY2" fmla="*/ 1590199 h 1866900"/>
                  <a:gd name="connsiteX3" fmla="*/ 79534 w 1866900"/>
                  <a:gd name="connsiteY3" fmla="*/ 1294924 h 1866900"/>
                  <a:gd name="connsiteX4" fmla="*/ 7144 w 1866900"/>
                  <a:gd name="connsiteY4" fmla="*/ 934879 h 1866900"/>
                  <a:gd name="connsiteX5" fmla="*/ 80486 w 1866900"/>
                  <a:gd name="connsiteY5" fmla="*/ 573881 h 1866900"/>
                  <a:gd name="connsiteX6" fmla="*/ 279559 w 1866900"/>
                  <a:gd name="connsiteY6" fmla="*/ 278606 h 1866900"/>
                  <a:gd name="connsiteX7" fmla="*/ 574834 w 1866900"/>
                  <a:gd name="connsiteY7" fmla="*/ 79534 h 1866900"/>
                  <a:gd name="connsiteX8" fmla="*/ 934879 w 1866900"/>
                  <a:gd name="connsiteY8" fmla="*/ 7144 h 1866900"/>
                  <a:gd name="connsiteX9" fmla="*/ 1295876 w 1866900"/>
                  <a:gd name="connsiteY9" fmla="*/ 80486 h 1866900"/>
                  <a:gd name="connsiteX10" fmla="*/ 1591151 w 1866900"/>
                  <a:gd name="connsiteY10" fmla="*/ 279559 h 1866900"/>
                  <a:gd name="connsiteX11" fmla="*/ 1790224 w 1866900"/>
                  <a:gd name="connsiteY11" fmla="*/ 574834 h 1866900"/>
                  <a:gd name="connsiteX12" fmla="*/ 1863566 w 1866900"/>
                  <a:gd name="connsiteY12" fmla="*/ 935831 h 1866900"/>
                  <a:gd name="connsiteX13" fmla="*/ 1790224 w 1866900"/>
                  <a:gd name="connsiteY13" fmla="*/ 1296829 h 1866900"/>
                  <a:gd name="connsiteX14" fmla="*/ 1591151 w 1866900"/>
                  <a:gd name="connsiteY14" fmla="*/ 1592104 h 1866900"/>
                  <a:gd name="connsiteX15" fmla="*/ 1295876 w 1866900"/>
                  <a:gd name="connsiteY15" fmla="*/ 1791176 h 1866900"/>
                  <a:gd name="connsiteX16" fmla="*/ 934879 w 1866900"/>
                  <a:gd name="connsiteY16" fmla="*/ 1862614 h 1866900"/>
                  <a:gd name="connsiteX17" fmla="*/ 934879 w 1866900"/>
                  <a:gd name="connsiteY17" fmla="*/ 25241 h 1866900"/>
                  <a:gd name="connsiteX18" fmla="*/ 25241 w 1866900"/>
                  <a:gd name="connsiteY18" fmla="*/ 934879 h 1866900"/>
                  <a:gd name="connsiteX19" fmla="*/ 934879 w 1866900"/>
                  <a:gd name="connsiteY19" fmla="*/ 1844516 h 1866900"/>
                  <a:gd name="connsiteX20" fmla="*/ 1844516 w 1866900"/>
                  <a:gd name="connsiteY20" fmla="*/ 934879 h 1866900"/>
                  <a:gd name="connsiteX21" fmla="*/ 934879 w 1866900"/>
                  <a:gd name="connsiteY21" fmla="*/ 25241 h 1866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866900" h="1866900">
                    <a:moveTo>
                      <a:pt x="934879" y="1862614"/>
                    </a:moveTo>
                    <a:cubicBezTo>
                      <a:pt x="810101" y="1862614"/>
                      <a:pt x="688181" y="1837849"/>
                      <a:pt x="573881" y="1789271"/>
                    </a:cubicBezTo>
                    <a:cubicBezTo>
                      <a:pt x="463391" y="1742599"/>
                      <a:pt x="364331" y="1675924"/>
                      <a:pt x="278606" y="1590199"/>
                    </a:cubicBezTo>
                    <a:cubicBezTo>
                      <a:pt x="193834" y="1505426"/>
                      <a:pt x="126206" y="1405414"/>
                      <a:pt x="79534" y="1294924"/>
                    </a:cubicBezTo>
                    <a:cubicBezTo>
                      <a:pt x="31909" y="1181576"/>
                      <a:pt x="7144" y="1059656"/>
                      <a:pt x="7144" y="934879"/>
                    </a:cubicBezTo>
                    <a:cubicBezTo>
                      <a:pt x="7144" y="809149"/>
                      <a:pt x="31909" y="688181"/>
                      <a:pt x="80486" y="573881"/>
                    </a:cubicBezTo>
                    <a:cubicBezTo>
                      <a:pt x="127159" y="463391"/>
                      <a:pt x="193834" y="364331"/>
                      <a:pt x="279559" y="278606"/>
                    </a:cubicBezTo>
                    <a:cubicBezTo>
                      <a:pt x="364331" y="193834"/>
                      <a:pt x="464344" y="126206"/>
                      <a:pt x="574834" y="79534"/>
                    </a:cubicBezTo>
                    <a:cubicBezTo>
                      <a:pt x="688181" y="31909"/>
                      <a:pt x="809149" y="7144"/>
                      <a:pt x="934879" y="7144"/>
                    </a:cubicBezTo>
                    <a:cubicBezTo>
                      <a:pt x="1059656" y="7144"/>
                      <a:pt x="1181576" y="31909"/>
                      <a:pt x="1295876" y="80486"/>
                    </a:cubicBezTo>
                    <a:cubicBezTo>
                      <a:pt x="1406366" y="127159"/>
                      <a:pt x="1505426" y="193834"/>
                      <a:pt x="1591151" y="279559"/>
                    </a:cubicBezTo>
                    <a:cubicBezTo>
                      <a:pt x="1675924" y="364331"/>
                      <a:pt x="1743551" y="464344"/>
                      <a:pt x="1790224" y="574834"/>
                    </a:cubicBezTo>
                    <a:cubicBezTo>
                      <a:pt x="1838801" y="689134"/>
                      <a:pt x="1863566" y="811054"/>
                      <a:pt x="1863566" y="935831"/>
                    </a:cubicBezTo>
                    <a:cubicBezTo>
                      <a:pt x="1863566" y="1060609"/>
                      <a:pt x="1838801" y="1182529"/>
                      <a:pt x="1790224" y="1296829"/>
                    </a:cubicBezTo>
                    <a:cubicBezTo>
                      <a:pt x="1743551" y="1407319"/>
                      <a:pt x="1676876" y="1506379"/>
                      <a:pt x="1591151" y="1592104"/>
                    </a:cubicBezTo>
                    <a:cubicBezTo>
                      <a:pt x="1506379" y="1676876"/>
                      <a:pt x="1406366" y="1744504"/>
                      <a:pt x="1295876" y="1791176"/>
                    </a:cubicBezTo>
                    <a:cubicBezTo>
                      <a:pt x="1181576" y="1837849"/>
                      <a:pt x="1059656" y="1862614"/>
                      <a:pt x="934879" y="1862614"/>
                    </a:cubicBezTo>
                    <a:close/>
                    <a:moveTo>
                      <a:pt x="934879" y="25241"/>
                    </a:moveTo>
                    <a:cubicBezTo>
                      <a:pt x="433864" y="25241"/>
                      <a:pt x="25241" y="433864"/>
                      <a:pt x="25241" y="934879"/>
                    </a:cubicBezTo>
                    <a:cubicBezTo>
                      <a:pt x="25241" y="1435894"/>
                      <a:pt x="432911" y="1844516"/>
                      <a:pt x="934879" y="1844516"/>
                    </a:cubicBezTo>
                    <a:cubicBezTo>
                      <a:pt x="1435894" y="1844516"/>
                      <a:pt x="1844516" y="1436846"/>
                      <a:pt x="1844516" y="934879"/>
                    </a:cubicBezTo>
                    <a:cubicBezTo>
                      <a:pt x="1844516" y="433864"/>
                      <a:pt x="1435894" y="25241"/>
                      <a:pt x="934879" y="25241"/>
                    </a:cubicBezTo>
                    <a:close/>
                  </a:path>
                </a:pathLst>
              </a:custGeom>
              <a:solidFill>
                <a:srgbClr val="231815"/>
              </a:solidFill>
              <a:ln w="9525" cap="flat">
                <a:noFill/>
                <a:prstDash val="solid"/>
                <a:miter/>
              </a:ln>
            </p:spPr>
            <p:txBody>
              <a:bodyPr anchor="ctr"/>
              <a:lstStyle/>
              <a:p>
                <a:pPr algn="ctr"/>
                <a:endParaRPr/>
              </a:p>
            </p:txBody>
          </p:sp>
          <p:sp>
            <p:nvSpPr>
              <p:cNvPr id="29" name="îş1íḓê">
                <a:extLst>
                  <a:ext uri="{FF2B5EF4-FFF2-40B4-BE49-F238E27FC236}">
                    <a16:creationId xmlns:a16="http://schemas.microsoft.com/office/drawing/2014/main" xmlns="" id="{CB4DD719-924B-4D1A-8B04-93227A978C9F}"/>
                  </a:ext>
                </a:extLst>
              </p:cNvPr>
              <p:cNvSpPr/>
              <p:nvPr/>
            </p:nvSpPr>
            <p:spPr>
              <a:xfrm>
                <a:off x="2137544" y="2581627"/>
                <a:ext cx="1534444" cy="534085"/>
              </a:xfrm>
              <a:custGeom>
                <a:avLst/>
                <a:gdLst>
                  <a:gd name="connsiteX0" fmla="*/ 88447 w 1534444"/>
                  <a:gd name="connsiteY0" fmla="*/ 438750 h 534085"/>
                  <a:gd name="connsiteX1" fmla="*/ 95115 w 1534444"/>
                  <a:gd name="connsiteY1" fmla="*/ 479708 h 534085"/>
                  <a:gd name="connsiteX2" fmla="*/ 75112 w 1534444"/>
                  <a:gd name="connsiteY2" fmla="*/ 493043 h 534085"/>
                  <a:gd name="connsiteX3" fmla="*/ 71302 w 1534444"/>
                  <a:gd name="connsiteY3" fmla="*/ 479708 h 534085"/>
                  <a:gd name="connsiteX4" fmla="*/ 80827 w 1534444"/>
                  <a:gd name="connsiteY4" fmla="*/ 439703 h 534085"/>
                  <a:gd name="connsiteX5" fmla="*/ 88447 w 1534444"/>
                  <a:gd name="connsiteY5" fmla="*/ 438750 h 534085"/>
                  <a:gd name="connsiteX6" fmla="*/ 64635 w 1534444"/>
                  <a:gd name="connsiteY6" fmla="*/ 435893 h 534085"/>
                  <a:gd name="connsiteX7" fmla="*/ 63682 w 1534444"/>
                  <a:gd name="connsiteY7" fmla="*/ 442560 h 534085"/>
                  <a:gd name="connsiteX8" fmla="*/ 33202 w 1534444"/>
                  <a:gd name="connsiteY8" fmla="*/ 477803 h 534085"/>
                  <a:gd name="connsiteX9" fmla="*/ 17010 w 1534444"/>
                  <a:gd name="connsiteY9" fmla="*/ 470183 h 534085"/>
                  <a:gd name="connsiteX10" fmla="*/ 34155 w 1534444"/>
                  <a:gd name="connsiteY10" fmla="*/ 452085 h 534085"/>
                  <a:gd name="connsiteX11" fmla="*/ 57967 w 1534444"/>
                  <a:gd name="connsiteY11" fmla="*/ 438750 h 534085"/>
                  <a:gd name="connsiteX12" fmla="*/ 64635 w 1534444"/>
                  <a:gd name="connsiteY12" fmla="*/ 435893 h 534085"/>
                  <a:gd name="connsiteX13" fmla="*/ 33202 w 1534444"/>
                  <a:gd name="connsiteY13" fmla="*/ 414938 h 534085"/>
                  <a:gd name="connsiteX14" fmla="*/ 41775 w 1534444"/>
                  <a:gd name="connsiteY14" fmla="*/ 414938 h 534085"/>
                  <a:gd name="connsiteX15" fmla="*/ 38917 w 1534444"/>
                  <a:gd name="connsiteY15" fmla="*/ 420653 h 534085"/>
                  <a:gd name="connsiteX16" fmla="*/ 31297 w 1534444"/>
                  <a:gd name="connsiteY16" fmla="*/ 429225 h 534085"/>
                  <a:gd name="connsiteX17" fmla="*/ 3675 w 1534444"/>
                  <a:gd name="connsiteY17" fmla="*/ 440655 h 534085"/>
                  <a:gd name="connsiteX18" fmla="*/ 6532 w 1534444"/>
                  <a:gd name="connsiteY18" fmla="*/ 423510 h 534085"/>
                  <a:gd name="connsiteX19" fmla="*/ 33202 w 1534444"/>
                  <a:gd name="connsiteY19" fmla="*/ 414938 h 534085"/>
                  <a:gd name="connsiteX20" fmla="*/ 1400040 w 1534444"/>
                  <a:gd name="connsiteY20" fmla="*/ 406365 h 534085"/>
                  <a:gd name="connsiteX21" fmla="*/ 1415280 w 1534444"/>
                  <a:gd name="connsiteY21" fmla="*/ 417795 h 534085"/>
                  <a:gd name="connsiteX22" fmla="*/ 1421947 w 1534444"/>
                  <a:gd name="connsiteY22" fmla="*/ 432082 h 534085"/>
                  <a:gd name="connsiteX23" fmla="*/ 1434330 w 1534444"/>
                  <a:gd name="connsiteY23" fmla="*/ 452085 h 534085"/>
                  <a:gd name="connsiteX24" fmla="*/ 1436235 w 1534444"/>
                  <a:gd name="connsiteY24" fmla="*/ 453990 h 534085"/>
                  <a:gd name="connsiteX25" fmla="*/ 1440045 w 1534444"/>
                  <a:gd name="connsiteY25" fmla="*/ 450180 h 534085"/>
                  <a:gd name="connsiteX26" fmla="*/ 1450522 w 1534444"/>
                  <a:gd name="connsiteY26" fmla="*/ 452085 h 534085"/>
                  <a:gd name="connsiteX27" fmla="*/ 1456238 w 1534444"/>
                  <a:gd name="connsiteY27" fmla="*/ 460657 h 534085"/>
                  <a:gd name="connsiteX28" fmla="*/ 1463858 w 1534444"/>
                  <a:gd name="connsiteY28" fmla="*/ 462562 h 534085"/>
                  <a:gd name="connsiteX29" fmla="*/ 1462905 w 1534444"/>
                  <a:gd name="connsiteY29" fmla="*/ 453990 h 534085"/>
                  <a:gd name="connsiteX30" fmla="*/ 1437188 w 1534444"/>
                  <a:gd name="connsiteY30" fmla="*/ 427320 h 534085"/>
                  <a:gd name="connsiteX31" fmla="*/ 1429568 w 1534444"/>
                  <a:gd name="connsiteY31" fmla="*/ 414937 h 534085"/>
                  <a:gd name="connsiteX32" fmla="*/ 1439093 w 1534444"/>
                  <a:gd name="connsiteY32" fmla="*/ 410175 h 534085"/>
                  <a:gd name="connsiteX33" fmla="*/ 1457190 w 1534444"/>
                  <a:gd name="connsiteY33" fmla="*/ 428272 h 534085"/>
                  <a:gd name="connsiteX34" fmla="*/ 1478145 w 1534444"/>
                  <a:gd name="connsiteY34" fmla="*/ 463515 h 534085"/>
                  <a:gd name="connsiteX35" fmla="*/ 1482908 w 1534444"/>
                  <a:gd name="connsiteY35" fmla="*/ 481612 h 534085"/>
                  <a:gd name="connsiteX36" fmla="*/ 1465763 w 1534444"/>
                  <a:gd name="connsiteY36" fmla="*/ 483517 h 534085"/>
                  <a:gd name="connsiteX37" fmla="*/ 1451475 w 1534444"/>
                  <a:gd name="connsiteY37" fmla="*/ 468277 h 534085"/>
                  <a:gd name="connsiteX38" fmla="*/ 1449570 w 1534444"/>
                  <a:gd name="connsiteY38" fmla="*/ 475897 h 534085"/>
                  <a:gd name="connsiteX39" fmla="*/ 1472430 w 1534444"/>
                  <a:gd name="connsiteY39" fmla="*/ 516855 h 534085"/>
                  <a:gd name="connsiteX40" fmla="*/ 1462905 w 1534444"/>
                  <a:gd name="connsiteY40" fmla="*/ 520665 h 534085"/>
                  <a:gd name="connsiteX41" fmla="*/ 1441950 w 1534444"/>
                  <a:gd name="connsiteY41" fmla="*/ 485422 h 534085"/>
                  <a:gd name="connsiteX42" fmla="*/ 1439093 w 1534444"/>
                  <a:gd name="connsiteY42" fmla="*/ 482565 h 534085"/>
                  <a:gd name="connsiteX43" fmla="*/ 1436235 w 1534444"/>
                  <a:gd name="connsiteY43" fmla="*/ 484470 h 534085"/>
                  <a:gd name="connsiteX44" fmla="*/ 1394325 w 1534444"/>
                  <a:gd name="connsiteY44" fmla="*/ 483517 h 534085"/>
                  <a:gd name="connsiteX45" fmla="*/ 1376227 w 1534444"/>
                  <a:gd name="connsiteY45" fmla="*/ 434940 h 534085"/>
                  <a:gd name="connsiteX46" fmla="*/ 1379085 w 1534444"/>
                  <a:gd name="connsiteY46" fmla="*/ 429225 h 534085"/>
                  <a:gd name="connsiteX47" fmla="*/ 1384800 w 1534444"/>
                  <a:gd name="connsiteY47" fmla="*/ 433987 h 534085"/>
                  <a:gd name="connsiteX48" fmla="*/ 1418138 w 1534444"/>
                  <a:gd name="connsiteY48" fmla="*/ 466372 h 534085"/>
                  <a:gd name="connsiteX49" fmla="*/ 1422900 w 1534444"/>
                  <a:gd name="connsiteY49" fmla="*/ 457800 h 534085"/>
                  <a:gd name="connsiteX50" fmla="*/ 1393372 w 1534444"/>
                  <a:gd name="connsiteY50" fmla="*/ 420652 h 534085"/>
                  <a:gd name="connsiteX51" fmla="*/ 1390515 w 1534444"/>
                  <a:gd name="connsiteY51" fmla="*/ 410175 h 534085"/>
                  <a:gd name="connsiteX52" fmla="*/ 1400040 w 1534444"/>
                  <a:gd name="connsiteY52" fmla="*/ 406365 h 534085"/>
                  <a:gd name="connsiteX53" fmla="*/ 97020 w 1534444"/>
                  <a:gd name="connsiteY53" fmla="*/ 377790 h 534085"/>
                  <a:gd name="connsiteX54" fmla="*/ 92257 w 1534444"/>
                  <a:gd name="connsiteY54" fmla="*/ 378743 h 534085"/>
                  <a:gd name="connsiteX55" fmla="*/ 80827 w 1534444"/>
                  <a:gd name="connsiteY55" fmla="*/ 393983 h 534085"/>
                  <a:gd name="connsiteX56" fmla="*/ 83685 w 1534444"/>
                  <a:gd name="connsiteY56" fmla="*/ 405413 h 534085"/>
                  <a:gd name="connsiteX57" fmla="*/ 95115 w 1534444"/>
                  <a:gd name="connsiteY57" fmla="*/ 404460 h 534085"/>
                  <a:gd name="connsiteX58" fmla="*/ 105592 w 1534444"/>
                  <a:gd name="connsiteY58" fmla="*/ 390173 h 534085"/>
                  <a:gd name="connsiteX59" fmla="*/ 97020 w 1534444"/>
                  <a:gd name="connsiteY59" fmla="*/ 377790 h 534085"/>
                  <a:gd name="connsiteX60" fmla="*/ 93210 w 1534444"/>
                  <a:gd name="connsiteY60" fmla="*/ 357788 h 534085"/>
                  <a:gd name="connsiteX61" fmla="*/ 106545 w 1534444"/>
                  <a:gd name="connsiteY61" fmla="*/ 364455 h 534085"/>
                  <a:gd name="connsiteX62" fmla="*/ 117975 w 1534444"/>
                  <a:gd name="connsiteY62" fmla="*/ 373980 h 534085"/>
                  <a:gd name="connsiteX63" fmla="*/ 126547 w 1534444"/>
                  <a:gd name="connsiteY63" fmla="*/ 392078 h 534085"/>
                  <a:gd name="connsiteX64" fmla="*/ 117975 w 1534444"/>
                  <a:gd name="connsiteY64" fmla="*/ 397793 h 534085"/>
                  <a:gd name="connsiteX65" fmla="*/ 116070 w 1534444"/>
                  <a:gd name="connsiteY65" fmla="*/ 399698 h 534085"/>
                  <a:gd name="connsiteX66" fmla="*/ 114165 w 1534444"/>
                  <a:gd name="connsiteY66" fmla="*/ 401603 h 534085"/>
                  <a:gd name="connsiteX67" fmla="*/ 106545 w 1534444"/>
                  <a:gd name="connsiteY67" fmla="*/ 413985 h 534085"/>
                  <a:gd name="connsiteX68" fmla="*/ 102735 w 1534444"/>
                  <a:gd name="connsiteY68" fmla="*/ 424463 h 534085"/>
                  <a:gd name="connsiteX69" fmla="*/ 88447 w 1534444"/>
                  <a:gd name="connsiteY69" fmla="*/ 425415 h 534085"/>
                  <a:gd name="connsiteX70" fmla="*/ 75112 w 1534444"/>
                  <a:gd name="connsiteY70" fmla="*/ 418748 h 534085"/>
                  <a:gd name="connsiteX71" fmla="*/ 63682 w 1534444"/>
                  <a:gd name="connsiteY71" fmla="*/ 411128 h 534085"/>
                  <a:gd name="connsiteX72" fmla="*/ 61777 w 1534444"/>
                  <a:gd name="connsiteY72" fmla="*/ 394935 h 534085"/>
                  <a:gd name="connsiteX73" fmla="*/ 68445 w 1534444"/>
                  <a:gd name="connsiteY73" fmla="*/ 390173 h 534085"/>
                  <a:gd name="connsiteX74" fmla="*/ 71302 w 1534444"/>
                  <a:gd name="connsiteY74" fmla="*/ 387315 h 534085"/>
                  <a:gd name="connsiteX75" fmla="*/ 82732 w 1534444"/>
                  <a:gd name="connsiteY75" fmla="*/ 372075 h 534085"/>
                  <a:gd name="connsiteX76" fmla="*/ 85590 w 1534444"/>
                  <a:gd name="connsiteY76" fmla="*/ 366360 h 534085"/>
                  <a:gd name="connsiteX77" fmla="*/ 93210 w 1534444"/>
                  <a:gd name="connsiteY77" fmla="*/ 357788 h 534085"/>
                  <a:gd name="connsiteX78" fmla="*/ 1422900 w 1534444"/>
                  <a:gd name="connsiteY78" fmla="*/ 357787 h 534085"/>
                  <a:gd name="connsiteX79" fmla="*/ 1441950 w 1534444"/>
                  <a:gd name="connsiteY79" fmla="*/ 368265 h 534085"/>
                  <a:gd name="connsiteX80" fmla="*/ 1444808 w 1534444"/>
                  <a:gd name="connsiteY80" fmla="*/ 378742 h 534085"/>
                  <a:gd name="connsiteX81" fmla="*/ 1456238 w 1534444"/>
                  <a:gd name="connsiteY81" fmla="*/ 397792 h 534085"/>
                  <a:gd name="connsiteX82" fmla="*/ 1459095 w 1534444"/>
                  <a:gd name="connsiteY82" fmla="*/ 383505 h 534085"/>
                  <a:gd name="connsiteX83" fmla="*/ 1479097 w 1534444"/>
                  <a:gd name="connsiteY83" fmla="*/ 378742 h 534085"/>
                  <a:gd name="connsiteX84" fmla="*/ 1478145 w 1534444"/>
                  <a:gd name="connsiteY84" fmla="*/ 393982 h 534085"/>
                  <a:gd name="connsiteX85" fmla="*/ 1461952 w 1534444"/>
                  <a:gd name="connsiteY85" fmla="*/ 408270 h 534085"/>
                  <a:gd name="connsiteX86" fmla="*/ 1477193 w 1534444"/>
                  <a:gd name="connsiteY86" fmla="*/ 433987 h 534085"/>
                  <a:gd name="connsiteX87" fmla="*/ 1485765 w 1534444"/>
                  <a:gd name="connsiteY87" fmla="*/ 416842 h 534085"/>
                  <a:gd name="connsiteX88" fmla="*/ 1505768 w 1534444"/>
                  <a:gd name="connsiteY88" fmla="*/ 416842 h 534085"/>
                  <a:gd name="connsiteX89" fmla="*/ 1499100 w 1534444"/>
                  <a:gd name="connsiteY89" fmla="*/ 434940 h 534085"/>
                  <a:gd name="connsiteX90" fmla="*/ 1484813 w 1534444"/>
                  <a:gd name="connsiteY90" fmla="*/ 441607 h 534085"/>
                  <a:gd name="connsiteX91" fmla="*/ 1489575 w 1534444"/>
                  <a:gd name="connsiteY91" fmla="*/ 449227 h 534085"/>
                  <a:gd name="connsiteX92" fmla="*/ 1516245 w 1534444"/>
                  <a:gd name="connsiteY92" fmla="*/ 449227 h 534085"/>
                  <a:gd name="connsiteX93" fmla="*/ 1534343 w 1534444"/>
                  <a:gd name="connsiteY93" fmla="*/ 456847 h 534085"/>
                  <a:gd name="connsiteX94" fmla="*/ 1517197 w 1534444"/>
                  <a:gd name="connsiteY94" fmla="*/ 467325 h 534085"/>
                  <a:gd name="connsiteX95" fmla="*/ 1499100 w 1534444"/>
                  <a:gd name="connsiteY95" fmla="*/ 463515 h 534085"/>
                  <a:gd name="connsiteX96" fmla="*/ 1517197 w 1534444"/>
                  <a:gd name="connsiteY96" fmla="*/ 493995 h 534085"/>
                  <a:gd name="connsiteX97" fmla="*/ 1521960 w 1534444"/>
                  <a:gd name="connsiteY97" fmla="*/ 519712 h 534085"/>
                  <a:gd name="connsiteX98" fmla="*/ 1501005 w 1534444"/>
                  <a:gd name="connsiteY98" fmla="*/ 532095 h 534085"/>
                  <a:gd name="connsiteX99" fmla="*/ 1489575 w 1534444"/>
                  <a:gd name="connsiteY99" fmla="*/ 533047 h 534085"/>
                  <a:gd name="connsiteX100" fmla="*/ 1485765 w 1534444"/>
                  <a:gd name="connsiteY100" fmla="*/ 523522 h 534085"/>
                  <a:gd name="connsiteX101" fmla="*/ 1504815 w 1534444"/>
                  <a:gd name="connsiteY101" fmla="*/ 512092 h 534085"/>
                  <a:gd name="connsiteX102" fmla="*/ 1507672 w 1534444"/>
                  <a:gd name="connsiteY102" fmla="*/ 504472 h 534085"/>
                  <a:gd name="connsiteX103" fmla="*/ 1475288 w 1534444"/>
                  <a:gd name="connsiteY103" fmla="*/ 446370 h 534085"/>
                  <a:gd name="connsiteX104" fmla="*/ 1435283 w 1534444"/>
                  <a:gd name="connsiteY104" fmla="*/ 386362 h 534085"/>
                  <a:gd name="connsiteX105" fmla="*/ 1413375 w 1534444"/>
                  <a:gd name="connsiteY105" fmla="*/ 380647 h 534085"/>
                  <a:gd name="connsiteX106" fmla="*/ 1400993 w 1534444"/>
                  <a:gd name="connsiteY106" fmla="*/ 387315 h 534085"/>
                  <a:gd name="connsiteX107" fmla="*/ 1391468 w 1534444"/>
                  <a:gd name="connsiteY107" fmla="*/ 385410 h 534085"/>
                  <a:gd name="connsiteX108" fmla="*/ 1394325 w 1534444"/>
                  <a:gd name="connsiteY108" fmla="*/ 376837 h 534085"/>
                  <a:gd name="connsiteX109" fmla="*/ 1422900 w 1534444"/>
                  <a:gd name="connsiteY109" fmla="*/ 357787 h 534085"/>
                  <a:gd name="connsiteX110" fmla="*/ 106545 w 1534444"/>
                  <a:gd name="connsiteY110" fmla="*/ 277778 h 534085"/>
                  <a:gd name="connsiteX111" fmla="*/ 110355 w 1534444"/>
                  <a:gd name="connsiteY111" fmla="*/ 279683 h 534085"/>
                  <a:gd name="connsiteX112" fmla="*/ 114165 w 1534444"/>
                  <a:gd name="connsiteY112" fmla="*/ 305400 h 534085"/>
                  <a:gd name="connsiteX113" fmla="*/ 101782 w 1534444"/>
                  <a:gd name="connsiteY113" fmla="*/ 316830 h 534085"/>
                  <a:gd name="connsiteX114" fmla="*/ 102735 w 1534444"/>
                  <a:gd name="connsiteY114" fmla="*/ 320640 h 534085"/>
                  <a:gd name="connsiteX115" fmla="*/ 162742 w 1534444"/>
                  <a:gd name="connsiteY115" fmla="*/ 363503 h 534085"/>
                  <a:gd name="connsiteX116" fmla="*/ 171315 w 1534444"/>
                  <a:gd name="connsiteY116" fmla="*/ 405413 h 534085"/>
                  <a:gd name="connsiteX117" fmla="*/ 132262 w 1534444"/>
                  <a:gd name="connsiteY117" fmla="*/ 432083 h 534085"/>
                  <a:gd name="connsiteX118" fmla="*/ 125595 w 1534444"/>
                  <a:gd name="connsiteY118" fmla="*/ 431130 h 534085"/>
                  <a:gd name="connsiteX119" fmla="*/ 126547 w 1534444"/>
                  <a:gd name="connsiteY119" fmla="*/ 425415 h 534085"/>
                  <a:gd name="connsiteX120" fmla="*/ 148455 w 1534444"/>
                  <a:gd name="connsiteY120" fmla="*/ 404460 h 534085"/>
                  <a:gd name="connsiteX121" fmla="*/ 143692 w 1534444"/>
                  <a:gd name="connsiteY121" fmla="*/ 377790 h 534085"/>
                  <a:gd name="connsiteX122" fmla="*/ 86542 w 1534444"/>
                  <a:gd name="connsiteY122" fmla="*/ 337785 h 534085"/>
                  <a:gd name="connsiteX123" fmla="*/ 81780 w 1534444"/>
                  <a:gd name="connsiteY123" fmla="*/ 338738 h 534085"/>
                  <a:gd name="connsiteX124" fmla="*/ 50347 w 1534444"/>
                  <a:gd name="connsiteY124" fmla="*/ 400650 h 534085"/>
                  <a:gd name="connsiteX125" fmla="*/ 37965 w 1534444"/>
                  <a:gd name="connsiteY125" fmla="*/ 407318 h 534085"/>
                  <a:gd name="connsiteX126" fmla="*/ 38917 w 1534444"/>
                  <a:gd name="connsiteY126" fmla="*/ 376838 h 534085"/>
                  <a:gd name="connsiteX127" fmla="*/ 43680 w 1534444"/>
                  <a:gd name="connsiteY127" fmla="*/ 371123 h 534085"/>
                  <a:gd name="connsiteX128" fmla="*/ 59872 w 1534444"/>
                  <a:gd name="connsiteY128" fmla="*/ 346358 h 534085"/>
                  <a:gd name="connsiteX129" fmla="*/ 77017 w 1534444"/>
                  <a:gd name="connsiteY129" fmla="*/ 321593 h 534085"/>
                  <a:gd name="connsiteX130" fmla="*/ 104640 w 1534444"/>
                  <a:gd name="connsiteY130" fmla="*/ 280635 h 534085"/>
                  <a:gd name="connsiteX131" fmla="*/ 106545 w 1534444"/>
                  <a:gd name="connsiteY131" fmla="*/ 277778 h 534085"/>
                  <a:gd name="connsiteX132" fmla="*/ 1190490 w 1534444"/>
                  <a:gd name="connsiteY132" fmla="*/ 152048 h 534085"/>
                  <a:gd name="connsiteX133" fmla="*/ 1217160 w 1534444"/>
                  <a:gd name="connsiteY133" fmla="*/ 161573 h 534085"/>
                  <a:gd name="connsiteX134" fmla="*/ 1224780 w 1534444"/>
                  <a:gd name="connsiteY134" fmla="*/ 169193 h 534085"/>
                  <a:gd name="connsiteX135" fmla="*/ 1238115 w 1534444"/>
                  <a:gd name="connsiteY135" fmla="*/ 178718 h 534085"/>
                  <a:gd name="connsiteX136" fmla="*/ 1247640 w 1534444"/>
                  <a:gd name="connsiteY136" fmla="*/ 175860 h 534085"/>
                  <a:gd name="connsiteX137" fmla="*/ 1250497 w 1534444"/>
                  <a:gd name="connsiteY137" fmla="*/ 168240 h 534085"/>
                  <a:gd name="connsiteX138" fmla="*/ 1255260 w 1534444"/>
                  <a:gd name="connsiteY138" fmla="*/ 161573 h 534085"/>
                  <a:gd name="connsiteX139" fmla="*/ 1273357 w 1534444"/>
                  <a:gd name="connsiteY139" fmla="*/ 159668 h 534085"/>
                  <a:gd name="connsiteX140" fmla="*/ 1276215 w 1534444"/>
                  <a:gd name="connsiteY140" fmla="*/ 181575 h 534085"/>
                  <a:gd name="connsiteX141" fmla="*/ 1271452 w 1534444"/>
                  <a:gd name="connsiteY141" fmla="*/ 186338 h 534085"/>
                  <a:gd name="connsiteX142" fmla="*/ 1266690 w 1534444"/>
                  <a:gd name="connsiteY142" fmla="*/ 191100 h 534085"/>
                  <a:gd name="connsiteX143" fmla="*/ 1267642 w 1534444"/>
                  <a:gd name="connsiteY143" fmla="*/ 196815 h 534085"/>
                  <a:gd name="connsiteX144" fmla="*/ 1281930 w 1534444"/>
                  <a:gd name="connsiteY144" fmla="*/ 209198 h 534085"/>
                  <a:gd name="connsiteX145" fmla="*/ 1309552 w 1534444"/>
                  <a:gd name="connsiteY145" fmla="*/ 232058 h 534085"/>
                  <a:gd name="connsiteX146" fmla="*/ 1310505 w 1534444"/>
                  <a:gd name="connsiteY146" fmla="*/ 242535 h 534085"/>
                  <a:gd name="connsiteX147" fmla="*/ 1301932 w 1534444"/>
                  <a:gd name="connsiteY147" fmla="*/ 242535 h 534085"/>
                  <a:gd name="connsiteX148" fmla="*/ 1255260 w 1534444"/>
                  <a:gd name="connsiteY148" fmla="*/ 209198 h 534085"/>
                  <a:gd name="connsiteX149" fmla="*/ 1251450 w 1534444"/>
                  <a:gd name="connsiteY149" fmla="*/ 208245 h 534085"/>
                  <a:gd name="connsiteX150" fmla="*/ 1250497 w 1534444"/>
                  <a:gd name="connsiteY150" fmla="*/ 211103 h 534085"/>
                  <a:gd name="connsiteX151" fmla="*/ 1295265 w 1534444"/>
                  <a:gd name="connsiteY151" fmla="*/ 307305 h 534085"/>
                  <a:gd name="connsiteX152" fmla="*/ 1291455 w 1534444"/>
                  <a:gd name="connsiteY152" fmla="*/ 316830 h 534085"/>
                  <a:gd name="connsiteX153" fmla="*/ 1246687 w 1534444"/>
                  <a:gd name="connsiteY153" fmla="*/ 296828 h 534085"/>
                  <a:gd name="connsiteX154" fmla="*/ 1239067 w 1534444"/>
                  <a:gd name="connsiteY154" fmla="*/ 218723 h 534085"/>
                  <a:gd name="connsiteX155" fmla="*/ 1146675 w 1534444"/>
                  <a:gd name="connsiteY155" fmla="*/ 225390 h 534085"/>
                  <a:gd name="connsiteX156" fmla="*/ 1121910 w 1534444"/>
                  <a:gd name="connsiteY156" fmla="*/ 190148 h 534085"/>
                  <a:gd name="connsiteX157" fmla="*/ 1127625 w 1534444"/>
                  <a:gd name="connsiteY157" fmla="*/ 186338 h 534085"/>
                  <a:gd name="connsiteX158" fmla="*/ 1229542 w 1534444"/>
                  <a:gd name="connsiteY158" fmla="*/ 194910 h 534085"/>
                  <a:gd name="connsiteX159" fmla="*/ 1228590 w 1534444"/>
                  <a:gd name="connsiteY159" fmla="*/ 190148 h 534085"/>
                  <a:gd name="connsiteX160" fmla="*/ 1190490 w 1534444"/>
                  <a:gd name="connsiteY160" fmla="*/ 168240 h 534085"/>
                  <a:gd name="connsiteX161" fmla="*/ 1180965 w 1534444"/>
                  <a:gd name="connsiteY161" fmla="*/ 158715 h 534085"/>
                  <a:gd name="connsiteX162" fmla="*/ 1190490 w 1534444"/>
                  <a:gd name="connsiteY162" fmla="*/ 152048 h 534085"/>
                  <a:gd name="connsiteX163" fmla="*/ 266565 w 1534444"/>
                  <a:gd name="connsiteY163" fmla="*/ 137760 h 534085"/>
                  <a:gd name="connsiteX164" fmla="*/ 287520 w 1534444"/>
                  <a:gd name="connsiteY164" fmla="*/ 140617 h 534085"/>
                  <a:gd name="connsiteX165" fmla="*/ 303713 w 1534444"/>
                  <a:gd name="connsiteY165" fmla="*/ 173002 h 534085"/>
                  <a:gd name="connsiteX166" fmla="*/ 314190 w 1534444"/>
                  <a:gd name="connsiteY166" fmla="*/ 189195 h 534085"/>
                  <a:gd name="connsiteX167" fmla="*/ 327525 w 1534444"/>
                  <a:gd name="connsiteY167" fmla="*/ 210150 h 534085"/>
                  <a:gd name="connsiteX168" fmla="*/ 342765 w 1534444"/>
                  <a:gd name="connsiteY168" fmla="*/ 230152 h 534085"/>
                  <a:gd name="connsiteX169" fmla="*/ 339908 w 1534444"/>
                  <a:gd name="connsiteY169" fmla="*/ 244440 h 534085"/>
                  <a:gd name="connsiteX170" fmla="*/ 325620 w 1534444"/>
                  <a:gd name="connsiteY170" fmla="*/ 246345 h 534085"/>
                  <a:gd name="connsiteX171" fmla="*/ 319905 w 1534444"/>
                  <a:gd name="connsiteY171" fmla="*/ 239677 h 534085"/>
                  <a:gd name="connsiteX172" fmla="*/ 299903 w 1534444"/>
                  <a:gd name="connsiteY172" fmla="*/ 264442 h 534085"/>
                  <a:gd name="connsiteX173" fmla="*/ 287520 w 1534444"/>
                  <a:gd name="connsiteY173" fmla="*/ 277777 h 534085"/>
                  <a:gd name="connsiteX174" fmla="*/ 271328 w 1534444"/>
                  <a:gd name="connsiteY174" fmla="*/ 279682 h 534085"/>
                  <a:gd name="connsiteX175" fmla="*/ 268470 w 1534444"/>
                  <a:gd name="connsiteY175" fmla="*/ 262537 h 534085"/>
                  <a:gd name="connsiteX176" fmla="*/ 297998 w 1534444"/>
                  <a:gd name="connsiteY176" fmla="*/ 240630 h 534085"/>
                  <a:gd name="connsiteX177" fmla="*/ 311333 w 1534444"/>
                  <a:gd name="connsiteY177" fmla="*/ 222532 h 534085"/>
                  <a:gd name="connsiteX178" fmla="*/ 290378 w 1534444"/>
                  <a:gd name="connsiteY178" fmla="*/ 188242 h 534085"/>
                  <a:gd name="connsiteX179" fmla="*/ 285615 w 1534444"/>
                  <a:gd name="connsiteY179" fmla="*/ 187290 h 534085"/>
                  <a:gd name="connsiteX180" fmla="*/ 266565 w 1534444"/>
                  <a:gd name="connsiteY180" fmla="*/ 199672 h 534085"/>
                  <a:gd name="connsiteX181" fmla="*/ 256088 w 1534444"/>
                  <a:gd name="connsiteY181" fmla="*/ 212055 h 534085"/>
                  <a:gd name="connsiteX182" fmla="*/ 245610 w 1534444"/>
                  <a:gd name="connsiteY182" fmla="*/ 220627 h 534085"/>
                  <a:gd name="connsiteX183" fmla="*/ 240848 w 1534444"/>
                  <a:gd name="connsiteY183" fmla="*/ 204435 h 534085"/>
                  <a:gd name="connsiteX184" fmla="*/ 254183 w 1534444"/>
                  <a:gd name="connsiteY184" fmla="*/ 190147 h 534085"/>
                  <a:gd name="connsiteX185" fmla="*/ 273233 w 1534444"/>
                  <a:gd name="connsiteY185" fmla="*/ 177765 h 534085"/>
                  <a:gd name="connsiteX186" fmla="*/ 275138 w 1534444"/>
                  <a:gd name="connsiteY186" fmla="*/ 170145 h 534085"/>
                  <a:gd name="connsiteX187" fmla="*/ 262755 w 1534444"/>
                  <a:gd name="connsiteY187" fmla="*/ 153000 h 534085"/>
                  <a:gd name="connsiteX188" fmla="*/ 266565 w 1534444"/>
                  <a:gd name="connsiteY188" fmla="*/ 137760 h 534085"/>
                  <a:gd name="connsiteX189" fmla="*/ 374198 w 1534444"/>
                  <a:gd name="connsiteY189" fmla="*/ 97755 h 534085"/>
                  <a:gd name="connsiteX190" fmla="*/ 381818 w 1534444"/>
                  <a:gd name="connsiteY190" fmla="*/ 114900 h 534085"/>
                  <a:gd name="connsiteX191" fmla="*/ 341813 w 1534444"/>
                  <a:gd name="connsiteY191" fmla="*/ 157762 h 534085"/>
                  <a:gd name="connsiteX192" fmla="*/ 341813 w 1534444"/>
                  <a:gd name="connsiteY192" fmla="*/ 161572 h 534085"/>
                  <a:gd name="connsiteX193" fmla="*/ 359910 w 1534444"/>
                  <a:gd name="connsiteY193" fmla="*/ 191100 h 534085"/>
                  <a:gd name="connsiteX194" fmla="*/ 398963 w 1534444"/>
                  <a:gd name="connsiteY194" fmla="*/ 187290 h 534085"/>
                  <a:gd name="connsiteX195" fmla="*/ 433253 w 1534444"/>
                  <a:gd name="connsiteY195" fmla="*/ 150142 h 534085"/>
                  <a:gd name="connsiteX196" fmla="*/ 435158 w 1534444"/>
                  <a:gd name="connsiteY196" fmla="*/ 151095 h 534085"/>
                  <a:gd name="connsiteX197" fmla="*/ 436110 w 1534444"/>
                  <a:gd name="connsiteY197" fmla="*/ 155857 h 534085"/>
                  <a:gd name="connsiteX198" fmla="*/ 435158 w 1534444"/>
                  <a:gd name="connsiteY198" fmla="*/ 189195 h 534085"/>
                  <a:gd name="connsiteX199" fmla="*/ 408488 w 1534444"/>
                  <a:gd name="connsiteY199" fmla="*/ 205387 h 534085"/>
                  <a:gd name="connsiteX200" fmla="*/ 389438 w 1534444"/>
                  <a:gd name="connsiteY200" fmla="*/ 213960 h 534085"/>
                  <a:gd name="connsiteX201" fmla="*/ 380865 w 1534444"/>
                  <a:gd name="connsiteY201" fmla="*/ 216817 h 534085"/>
                  <a:gd name="connsiteX202" fmla="*/ 347528 w 1534444"/>
                  <a:gd name="connsiteY202" fmla="*/ 206340 h 534085"/>
                  <a:gd name="connsiteX203" fmla="*/ 313238 w 1534444"/>
                  <a:gd name="connsiteY203" fmla="*/ 151095 h 534085"/>
                  <a:gd name="connsiteX204" fmla="*/ 298950 w 1534444"/>
                  <a:gd name="connsiteY204" fmla="*/ 131092 h 534085"/>
                  <a:gd name="connsiteX205" fmla="*/ 300855 w 1534444"/>
                  <a:gd name="connsiteY205" fmla="*/ 112995 h 534085"/>
                  <a:gd name="connsiteX206" fmla="*/ 317048 w 1534444"/>
                  <a:gd name="connsiteY206" fmla="*/ 114900 h 534085"/>
                  <a:gd name="connsiteX207" fmla="*/ 336098 w 1534444"/>
                  <a:gd name="connsiteY207" fmla="*/ 148237 h 534085"/>
                  <a:gd name="connsiteX208" fmla="*/ 338955 w 1534444"/>
                  <a:gd name="connsiteY208" fmla="*/ 150142 h 534085"/>
                  <a:gd name="connsiteX209" fmla="*/ 360863 w 1534444"/>
                  <a:gd name="connsiteY209" fmla="*/ 108232 h 534085"/>
                  <a:gd name="connsiteX210" fmla="*/ 374198 w 1534444"/>
                  <a:gd name="connsiteY210" fmla="*/ 97755 h 534085"/>
                  <a:gd name="connsiteX211" fmla="*/ 625658 w 1534444"/>
                  <a:gd name="connsiteY211" fmla="*/ 71085 h 534085"/>
                  <a:gd name="connsiteX212" fmla="*/ 625658 w 1534444"/>
                  <a:gd name="connsiteY212" fmla="*/ 94897 h 534085"/>
                  <a:gd name="connsiteX213" fmla="*/ 626610 w 1534444"/>
                  <a:gd name="connsiteY213" fmla="*/ 102517 h 534085"/>
                  <a:gd name="connsiteX214" fmla="*/ 637088 w 1534444"/>
                  <a:gd name="connsiteY214" fmla="*/ 108232 h 534085"/>
                  <a:gd name="connsiteX215" fmla="*/ 667568 w 1534444"/>
                  <a:gd name="connsiteY215" fmla="*/ 86325 h 534085"/>
                  <a:gd name="connsiteX216" fmla="*/ 625658 w 1534444"/>
                  <a:gd name="connsiteY216" fmla="*/ 71085 h 534085"/>
                  <a:gd name="connsiteX217" fmla="*/ 1023803 w 1534444"/>
                  <a:gd name="connsiteY217" fmla="*/ 60607 h 534085"/>
                  <a:gd name="connsiteX218" fmla="*/ 1023803 w 1534444"/>
                  <a:gd name="connsiteY218" fmla="*/ 82515 h 534085"/>
                  <a:gd name="connsiteX219" fmla="*/ 978083 w 1534444"/>
                  <a:gd name="connsiteY219" fmla="*/ 106327 h 534085"/>
                  <a:gd name="connsiteX220" fmla="*/ 973320 w 1534444"/>
                  <a:gd name="connsiteY220" fmla="*/ 105375 h 534085"/>
                  <a:gd name="connsiteX221" fmla="*/ 974273 w 1534444"/>
                  <a:gd name="connsiteY221" fmla="*/ 100612 h 534085"/>
                  <a:gd name="connsiteX222" fmla="*/ 1009515 w 1534444"/>
                  <a:gd name="connsiteY222" fmla="*/ 63465 h 534085"/>
                  <a:gd name="connsiteX223" fmla="*/ 1023803 w 1534444"/>
                  <a:gd name="connsiteY223" fmla="*/ 60607 h 534085"/>
                  <a:gd name="connsiteX224" fmla="*/ 886643 w 1534444"/>
                  <a:gd name="connsiteY224" fmla="*/ 21555 h 534085"/>
                  <a:gd name="connsiteX225" fmla="*/ 899978 w 1534444"/>
                  <a:gd name="connsiteY225" fmla="*/ 35842 h 534085"/>
                  <a:gd name="connsiteX226" fmla="*/ 904740 w 1534444"/>
                  <a:gd name="connsiteY226" fmla="*/ 81562 h 534085"/>
                  <a:gd name="connsiteX227" fmla="*/ 903788 w 1534444"/>
                  <a:gd name="connsiteY227" fmla="*/ 88229 h 534085"/>
                  <a:gd name="connsiteX228" fmla="*/ 898073 w 1534444"/>
                  <a:gd name="connsiteY228" fmla="*/ 86325 h 534085"/>
                  <a:gd name="connsiteX229" fmla="*/ 876165 w 1534444"/>
                  <a:gd name="connsiteY229" fmla="*/ 38700 h 534085"/>
                  <a:gd name="connsiteX230" fmla="*/ 886643 w 1534444"/>
                  <a:gd name="connsiteY230" fmla="*/ 21555 h 534085"/>
                  <a:gd name="connsiteX231" fmla="*/ 943793 w 1534444"/>
                  <a:gd name="connsiteY231" fmla="*/ 10125 h 534085"/>
                  <a:gd name="connsiteX232" fmla="*/ 949508 w 1534444"/>
                  <a:gd name="connsiteY232" fmla="*/ 27270 h 534085"/>
                  <a:gd name="connsiteX233" fmla="*/ 935220 w 1534444"/>
                  <a:gd name="connsiteY233" fmla="*/ 82515 h 534085"/>
                  <a:gd name="connsiteX234" fmla="*/ 932363 w 1534444"/>
                  <a:gd name="connsiteY234" fmla="*/ 102517 h 534085"/>
                  <a:gd name="connsiteX235" fmla="*/ 934268 w 1534444"/>
                  <a:gd name="connsiteY235" fmla="*/ 106327 h 534085"/>
                  <a:gd name="connsiteX236" fmla="*/ 943793 w 1534444"/>
                  <a:gd name="connsiteY236" fmla="*/ 108232 h 534085"/>
                  <a:gd name="connsiteX237" fmla="*/ 946650 w 1534444"/>
                  <a:gd name="connsiteY237" fmla="*/ 105375 h 534085"/>
                  <a:gd name="connsiteX238" fmla="*/ 964748 w 1534444"/>
                  <a:gd name="connsiteY238" fmla="*/ 26317 h 534085"/>
                  <a:gd name="connsiteX239" fmla="*/ 977130 w 1534444"/>
                  <a:gd name="connsiteY239" fmla="*/ 14887 h 534085"/>
                  <a:gd name="connsiteX240" fmla="*/ 986655 w 1534444"/>
                  <a:gd name="connsiteY240" fmla="*/ 36795 h 534085"/>
                  <a:gd name="connsiteX241" fmla="*/ 965700 w 1534444"/>
                  <a:gd name="connsiteY241" fmla="*/ 109185 h 534085"/>
                  <a:gd name="connsiteX242" fmla="*/ 967605 w 1534444"/>
                  <a:gd name="connsiteY242" fmla="*/ 112995 h 534085"/>
                  <a:gd name="connsiteX243" fmla="*/ 993323 w 1534444"/>
                  <a:gd name="connsiteY243" fmla="*/ 120615 h 534085"/>
                  <a:gd name="connsiteX244" fmla="*/ 1040948 w 1534444"/>
                  <a:gd name="connsiteY244" fmla="*/ 132045 h 534085"/>
                  <a:gd name="connsiteX245" fmla="*/ 1042853 w 1534444"/>
                  <a:gd name="connsiteY245" fmla="*/ 140617 h 534085"/>
                  <a:gd name="connsiteX246" fmla="*/ 990465 w 1534444"/>
                  <a:gd name="connsiteY246" fmla="*/ 146332 h 534085"/>
                  <a:gd name="connsiteX247" fmla="*/ 846638 w 1534444"/>
                  <a:gd name="connsiteY247" fmla="*/ 115852 h 534085"/>
                  <a:gd name="connsiteX248" fmla="*/ 833303 w 1534444"/>
                  <a:gd name="connsiteY248" fmla="*/ 112995 h 534085"/>
                  <a:gd name="connsiteX249" fmla="*/ 837113 w 1534444"/>
                  <a:gd name="connsiteY249" fmla="*/ 100612 h 534085"/>
                  <a:gd name="connsiteX250" fmla="*/ 871403 w 1534444"/>
                  <a:gd name="connsiteY250" fmla="*/ 92992 h 534085"/>
                  <a:gd name="connsiteX251" fmla="*/ 909503 w 1534444"/>
                  <a:gd name="connsiteY251" fmla="*/ 99660 h 534085"/>
                  <a:gd name="connsiteX252" fmla="*/ 913313 w 1534444"/>
                  <a:gd name="connsiteY252" fmla="*/ 96802 h 534085"/>
                  <a:gd name="connsiteX253" fmla="*/ 920933 w 1534444"/>
                  <a:gd name="connsiteY253" fmla="*/ 52035 h 534085"/>
                  <a:gd name="connsiteX254" fmla="*/ 926648 w 1534444"/>
                  <a:gd name="connsiteY254" fmla="*/ 20602 h 534085"/>
                  <a:gd name="connsiteX255" fmla="*/ 943793 w 1534444"/>
                  <a:gd name="connsiteY255" fmla="*/ 10125 h 534085"/>
                  <a:gd name="connsiteX256" fmla="*/ 622681 w 1534444"/>
                  <a:gd name="connsiteY256" fmla="*/ 4 h 534085"/>
                  <a:gd name="connsiteX257" fmla="*/ 634230 w 1534444"/>
                  <a:gd name="connsiteY257" fmla="*/ 6315 h 534085"/>
                  <a:gd name="connsiteX258" fmla="*/ 634230 w 1534444"/>
                  <a:gd name="connsiteY258" fmla="*/ 17745 h 534085"/>
                  <a:gd name="connsiteX259" fmla="*/ 638993 w 1534444"/>
                  <a:gd name="connsiteY259" fmla="*/ 20602 h 534085"/>
                  <a:gd name="connsiteX260" fmla="*/ 659948 w 1534444"/>
                  <a:gd name="connsiteY260" fmla="*/ 17745 h 534085"/>
                  <a:gd name="connsiteX261" fmla="*/ 677093 w 1534444"/>
                  <a:gd name="connsiteY261" fmla="*/ 14887 h 534085"/>
                  <a:gd name="connsiteX262" fmla="*/ 700905 w 1534444"/>
                  <a:gd name="connsiteY262" fmla="*/ 12982 h 534085"/>
                  <a:gd name="connsiteX263" fmla="*/ 705668 w 1534444"/>
                  <a:gd name="connsiteY263" fmla="*/ 40605 h 534085"/>
                  <a:gd name="connsiteX264" fmla="*/ 699000 w 1534444"/>
                  <a:gd name="connsiteY264" fmla="*/ 52035 h 534085"/>
                  <a:gd name="connsiteX265" fmla="*/ 692333 w 1534444"/>
                  <a:gd name="connsiteY265" fmla="*/ 44415 h 534085"/>
                  <a:gd name="connsiteX266" fmla="*/ 680903 w 1534444"/>
                  <a:gd name="connsiteY266" fmla="*/ 27270 h 534085"/>
                  <a:gd name="connsiteX267" fmla="*/ 663758 w 1534444"/>
                  <a:gd name="connsiteY267" fmla="*/ 29175 h 534085"/>
                  <a:gd name="connsiteX268" fmla="*/ 636135 w 1534444"/>
                  <a:gd name="connsiteY268" fmla="*/ 33937 h 534085"/>
                  <a:gd name="connsiteX269" fmla="*/ 628515 w 1534444"/>
                  <a:gd name="connsiteY269" fmla="*/ 38700 h 534085"/>
                  <a:gd name="connsiteX270" fmla="*/ 619943 w 1534444"/>
                  <a:gd name="connsiteY270" fmla="*/ 53940 h 534085"/>
                  <a:gd name="connsiteX271" fmla="*/ 624705 w 1534444"/>
                  <a:gd name="connsiteY271" fmla="*/ 63465 h 534085"/>
                  <a:gd name="connsiteX272" fmla="*/ 643755 w 1534444"/>
                  <a:gd name="connsiteY272" fmla="*/ 64417 h 534085"/>
                  <a:gd name="connsiteX273" fmla="*/ 654233 w 1534444"/>
                  <a:gd name="connsiteY273" fmla="*/ 41557 h 534085"/>
                  <a:gd name="connsiteX274" fmla="*/ 658043 w 1534444"/>
                  <a:gd name="connsiteY274" fmla="*/ 36795 h 534085"/>
                  <a:gd name="connsiteX275" fmla="*/ 671378 w 1534444"/>
                  <a:gd name="connsiteY275" fmla="*/ 52035 h 534085"/>
                  <a:gd name="connsiteX276" fmla="*/ 651375 w 1534444"/>
                  <a:gd name="connsiteY276" fmla="*/ 66322 h 534085"/>
                  <a:gd name="connsiteX277" fmla="*/ 736148 w 1534444"/>
                  <a:gd name="connsiteY277" fmla="*/ 79657 h 534085"/>
                  <a:gd name="connsiteX278" fmla="*/ 739958 w 1534444"/>
                  <a:gd name="connsiteY278" fmla="*/ 84420 h 534085"/>
                  <a:gd name="connsiteX279" fmla="*/ 725670 w 1534444"/>
                  <a:gd name="connsiteY279" fmla="*/ 106327 h 534085"/>
                  <a:gd name="connsiteX280" fmla="*/ 693285 w 1534444"/>
                  <a:gd name="connsiteY280" fmla="*/ 102517 h 534085"/>
                  <a:gd name="connsiteX281" fmla="*/ 670425 w 1534444"/>
                  <a:gd name="connsiteY281" fmla="*/ 88230 h 534085"/>
                  <a:gd name="connsiteX282" fmla="*/ 650423 w 1534444"/>
                  <a:gd name="connsiteY282" fmla="*/ 119662 h 534085"/>
                  <a:gd name="connsiteX283" fmla="*/ 621848 w 1534444"/>
                  <a:gd name="connsiteY283" fmla="*/ 136807 h 534085"/>
                  <a:gd name="connsiteX284" fmla="*/ 607560 w 1534444"/>
                  <a:gd name="connsiteY284" fmla="*/ 123472 h 534085"/>
                  <a:gd name="connsiteX285" fmla="*/ 609465 w 1534444"/>
                  <a:gd name="connsiteY285" fmla="*/ 78705 h 534085"/>
                  <a:gd name="connsiteX286" fmla="*/ 607560 w 1534444"/>
                  <a:gd name="connsiteY286" fmla="*/ 76800 h 534085"/>
                  <a:gd name="connsiteX287" fmla="*/ 605655 w 1534444"/>
                  <a:gd name="connsiteY287" fmla="*/ 77752 h 534085"/>
                  <a:gd name="connsiteX288" fmla="*/ 549458 w 1534444"/>
                  <a:gd name="connsiteY288" fmla="*/ 122520 h 534085"/>
                  <a:gd name="connsiteX289" fmla="*/ 529455 w 1534444"/>
                  <a:gd name="connsiteY289" fmla="*/ 110137 h 534085"/>
                  <a:gd name="connsiteX290" fmla="*/ 536123 w 1534444"/>
                  <a:gd name="connsiteY290" fmla="*/ 104422 h 534085"/>
                  <a:gd name="connsiteX291" fmla="*/ 608513 w 1534444"/>
                  <a:gd name="connsiteY291" fmla="*/ 44415 h 534085"/>
                  <a:gd name="connsiteX292" fmla="*/ 608513 w 1534444"/>
                  <a:gd name="connsiteY292" fmla="*/ 40605 h 534085"/>
                  <a:gd name="connsiteX293" fmla="*/ 603750 w 1534444"/>
                  <a:gd name="connsiteY293" fmla="*/ 39652 h 534085"/>
                  <a:gd name="connsiteX294" fmla="*/ 576128 w 1534444"/>
                  <a:gd name="connsiteY294" fmla="*/ 44415 h 534085"/>
                  <a:gd name="connsiteX295" fmla="*/ 565650 w 1534444"/>
                  <a:gd name="connsiteY295" fmla="*/ 54892 h 534085"/>
                  <a:gd name="connsiteX296" fmla="*/ 566603 w 1534444"/>
                  <a:gd name="connsiteY296" fmla="*/ 70132 h 534085"/>
                  <a:gd name="connsiteX297" fmla="*/ 561840 w 1534444"/>
                  <a:gd name="connsiteY297" fmla="*/ 76800 h 534085"/>
                  <a:gd name="connsiteX298" fmla="*/ 556125 w 1534444"/>
                  <a:gd name="connsiteY298" fmla="*/ 72037 h 534085"/>
                  <a:gd name="connsiteX299" fmla="*/ 550410 w 1534444"/>
                  <a:gd name="connsiteY299" fmla="*/ 41557 h 534085"/>
                  <a:gd name="connsiteX300" fmla="*/ 555173 w 1534444"/>
                  <a:gd name="connsiteY300" fmla="*/ 30127 h 534085"/>
                  <a:gd name="connsiteX301" fmla="*/ 563745 w 1534444"/>
                  <a:gd name="connsiteY301" fmla="*/ 28222 h 534085"/>
                  <a:gd name="connsiteX302" fmla="*/ 572318 w 1534444"/>
                  <a:gd name="connsiteY302" fmla="*/ 31080 h 534085"/>
                  <a:gd name="connsiteX303" fmla="*/ 611370 w 1534444"/>
                  <a:gd name="connsiteY303" fmla="*/ 24412 h 534085"/>
                  <a:gd name="connsiteX304" fmla="*/ 613275 w 1534444"/>
                  <a:gd name="connsiteY304" fmla="*/ 7267 h 534085"/>
                  <a:gd name="connsiteX305" fmla="*/ 622681 w 1534444"/>
                  <a:gd name="connsiteY305" fmla="*/ 4 h 5340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Lst>
                <a:rect l="l" t="t" r="r" b="b"/>
                <a:pathLst>
                  <a:path w="1534444" h="534085">
                    <a:moveTo>
                      <a:pt x="88447" y="438750"/>
                    </a:moveTo>
                    <a:cubicBezTo>
                      <a:pt x="93210" y="454943"/>
                      <a:pt x="95115" y="468278"/>
                      <a:pt x="95115" y="479708"/>
                    </a:cubicBezTo>
                    <a:cubicBezTo>
                      <a:pt x="93210" y="493995"/>
                      <a:pt x="86542" y="498758"/>
                      <a:pt x="75112" y="493043"/>
                    </a:cubicBezTo>
                    <a:cubicBezTo>
                      <a:pt x="72255" y="491138"/>
                      <a:pt x="70350" y="487328"/>
                      <a:pt x="71302" y="479708"/>
                    </a:cubicBezTo>
                    <a:cubicBezTo>
                      <a:pt x="72255" y="472088"/>
                      <a:pt x="75112" y="457800"/>
                      <a:pt x="80827" y="439703"/>
                    </a:cubicBezTo>
                    <a:cubicBezTo>
                      <a:pt x="83685" y="435893"/>
                      <a:pt x="86542" y="435893"/>
                      <a:pt x="88447" y="438750"/>
                    </a:cubicBezTo>
                    <a:close/>
                    <a:moveTo>
                      <a:pt x="64635" y="435893"/>
                    </a:moveTo>
                    <a:cubicBezTo>
                      <a:pt x="65587" y="436845"/>
                      <a:pt x="65587" y="438750"/>
                      <a:pt x="63682" y="442560"/>
                    </a:cubicBezTo>
                    <a:cubicBezTo>
                      <a:pt x="49395" y="466373"/>
                      <a:pt x="38917" y="477803"/>
                      <a:pt x="33202" y="477803"/>
                    </a:cubicBezTo>
                    <a:cubicBezTo>
                      <a:pt x="26535" y="480660"/>
                      <a:pt x="20820" y="477803"/>
                      <a:pt x="17010" y="470183"/>
                    </a:cubicBezTo>
                    <a:cubicBezTo>
                      <a:pt x="15105" y="463515"/>
                      <a:pt x="20820" y="457800"/>
                      <a:pt x="34155" y="452085"/>
                    </a:cubicBezTo>
                    <a:cubicBezTo>
                      <a:pt x="44632" y="449228"/>
                      <a:pt x="52252" y="445418"/>
                      <a:pt x="57967" y="438750"/>
                    </a:cubicBezTo>
                    <a:cubicBezTo>
                      <a:pt x="60825" y="435893"/>
                      <a:pt x="63682" y="434940"/>
                      <a:pt x="64635" y="435893"/>
                    </a:cubicBezTo>
                    <a:close/>
                    <a:moveTo>
                      <a:pt x="33202" y="414938"/>
                    </a:moveTo>
                    <a:cubicBezTo>
                      <a:pt x="37012" y="413985"/>
                      <a:pt x="39870" y="413985"/>
                      <a:pt x="41775" y="414938"/>
                    </a:cubicBezTo>
                    <a:cubicBezTo>
                      <a:pt x="42727" y="415890"/>
                      <a:pt x="41775" y="417795"/>
                      <a:pt x="38917" y="420653"/>
                    </a:cubicBezTo>
                    <a:cubicBezTo>
                      <a:pt x="36060" y="423510"/>
                      <a:pt x="34155" y="426368"/>
                      <a:pt x="31297" y="429225"/>
                    </a:cubicBezTo>
                    <a:cubicBezTo>
                      <a:pt x="20820" y="440655"/>
                      <a:pt x="11295" y="444465"/>
                      <a:pt x="3675" y="440655"/>
                    </a:cubicBezTo>
                    <a:cubicBezTo>
                      <a:pt x="-2040" y="433988"/>
                      <a:pt x="-1088" y="428273"/>
                      <a:pt x="6532" y="423510"/>
                    </a:cubicBezTo>
                    <a:cubicBezTo>
                      <a:pt x="15105" y="420653"/>
                      <a:pt x="23677" y="417795"/>
                      <a:pt x="33202" y="414938"/>
                    </a:cubicBezTo>
                    <a:close/>
                    <a:moveTo>
                      <a:pt x="1400040" y="406365"/>
                    </a:moveTo>
                    <a:cubicBezTo>
                      <a:pt x="1407660" y="406365"/>
                      <a:pt x="1412422" y="410175"/>
                      <a:pt x="1415280" y="417795"/>
                    </a:cubicBezTo>
                    <a:cubicBezTo>
                      <a:pt x="1415280" y="420652"/>
                      <a:pt x="1417185" y="425415"/>
                      <a:pt x="1421947" y="432082"/>
                    </a:cubicBezTo>
                    <a:cubicBezTo>
                      <a:pt x="1426710" y="439702"/>
                      <a:pt x="1430520" y="446370"/>
                      <a:pt x="1434330" y="452085"/>
                    </a:cubicBezTo>
                    <a:cubicBezTo>
                      <a:pt x="1435283" y="453990"/>
                      <a:pt x="1436235" y="453990"/>
                      <a:pt x="1436235" y="453990"/>
                    </a:cubicBezTo>
                    <a:cubicBezTo>
                      <a:pt x="1437188" y="453990"/>
                      <a:pt x="1439093" y="453037"/>
                      <a:pt x="1440045" y="450180"/>
                    </a:cubicBezTo>
                    <a:cubicBezTo>
                      <a:pt x="1442902" y="446370"/>
                      <a:pt x="1446713" y="447322"/>
                      <a:pt x="1450522" y="452085"/>
                    </a:cubicBezTo>
                    <a:cubicBezTo>
                      <a:pt x="1451475" y="457800"/>
                      <a:pt x="1453380" y="460657"/>
                      <a:pt x="1456238" y="460657"/>
                    </a:cubicBezTo>
                    <a:cubicBezTo>
                      <a:pt x="1459095" y="463515"/>
                      <a:pt x="1461000" y="463515"/>
                      <a:pt x="1463858" y="462562"/>
                    </a:cubicBezTo>
                    <a:cubicBezTo>
                      <a:pt x="1464810" y="460657"/>
                      <a:pt x="1464810" y="457800"/>
                      <a:pt x="1462905" y="453990"/>
                    </a:cubicBezTo>
                    <a:cubicBezTo>
                      <a:pt x="1457190" y="445417"/>
                      <a:pt x="1448618" y="436845"/>
                      <a:pt x="1437188" y="427320"/>
                    </a:cubicBezTo>
                    <a:cubicBezTo>
                      <a:pt x="1431472" y="423510"/>
                      <a:pt x="1429568" y="419700"/>
                      <a:pt x="1429568" y="414937"/>
                    </a:cubicBezTo>
                    <a:cubicBezTo>
                      <a:pt x="1430520" y="410175"/>
                      <a:pt x="1433377" y="409222"/>
                      <a:pt x="1439093" y="410175"/>
                    </a:cubicBezTo>
                    <a:cubicBezTo>
                      <a:pt x="1449570" y="415890"/>
                      <a:pt x="1456238" y="420652"/>
                      <a:pt x="1457190" y="428272"/>
                    </a:cubicBezTo>
                    <a:cubicBezTo>
                      <a:pt x="1461000" y="442560"/>
                      <a:pt x="1467668" y="454942"/>
                      <a:pt x="1478145" y="463515"/>
                    </a:cubicBezTo>
                    <a:cubicBezTo>
                      <a:pt x="1484813" y="470182"/>
                      <a:pt x="1485765" y="475897"/>
                      <a:pt x="1482908" y="481612"/>
                    </a:cubicBezTo>
                    <a:cubicBezTo>
                      <a:pt x="1476240" y="489232"/>
                      <a:pt x="1471477" y="490185"/>
                      <a:pt x="1465763" y="483517"/>
                    </a:cubicBezTo>
                    <a:cubicBezTo>
                      <a:pt x="1461000" y="475897"/>
                      <a:pt x="1456238" y="471135"/>
                      <a:pt x="1451475" y="468277"/>
                    </a:cubicBezTo>
                    <a:cubicBezTo>
                      <a:pt x="1448618" y="470182"/>
                      <a:pt x="1448618" y="473040"/>
                      <a:pt x="1449570" y="475897"/>
                    </a:cubicBezTo>
                    <a:cubicBezTo>
                      <a:pt x="1453380" y="485422"/>
                      <a:pt x="1461000" y="499710"/>
                      <a:pt x="1472430" y="516855"/>
                    </a:cubicBezTo>
                    <a:cubicBezTo>
                      <a:pt x="1473383" y="522570"/>
                      <a:pt x="1469572" y="523522"/>
                      <a:pt x="1462905" y="520665"/>
                    </a:cubicBezTo>
                    <a:cubicBezTo>
                      <a:pt x="1457190" y="514950"/>
                      <a:pt x="1450522" y="503520"/>
                      <a:pt x="1441950" y="485422"/>
                    </a:cubicBezTo>
                    <a:cubicBezTo>
                      <a:pt x="1440997" y="483517"/>
                      <a:pt x="1440045" y="482565"/>
                      <a:pt x="1439093" y="482565"/>
                    </a:cubicBezTo>
                    <a:cubicBezTo>
                      <a:pt x="1438140" y="482565"/>
                      <a:pt x="1437188" y="482565"/>
                      <a:pt x="1436235" y="484470"/>
                    </a:cubicBezTo>
                    <a:cubicBezTo>
                      <a:pt x="1421947" y="493995"/>
                      <a:pt x="1407660" y="493995"/>
                      <a:pt x="1394325" y="483517"/>
                    </a:cubicBezTo>
                    <a:cubicBezTo>
                      <a:pt x="1380990" y="472087"/>
                      <a:pt x="1375275" y="454942"/>
                      <a:pt x="1376227" y="434940"/>
                    </a:cubicBezTo>
                    <a:cubicBezTo>
                      <a:pt x="1376227" y="431130"/>
                      <a:pt x="1377180" y="429225"/>
                      <a:pt x="1379085" y="429225"/>
                    </a:cubicBezTo>
                    <a:cubicBezTo>
                      <a:pt x="1380990" y="429225"/>
                      <a:pt x="1382895" y="431130"/>
                      <a:pt x="1384800" y="433987"/>
                    </a:cubicBezTo>
                    <a:cubicBezTo>
                      <a:pt x="1392420" y="460657"/>
                      <a:pt x="1403850" y="471135"/>
                      <a:pt x="1418138" y="466372"/>
                    </a:cubicBezTo>
                    <a:cubicBezTo>
                      <a:pt x="1423852" y="465420"/>
                      <a:pt x="1425758" y="461610"/>
                      <a:pt x="1422900" y="457800"/>
                    </a:cubicBezTo>
                    <a:cubicBezTo>
                      <a:pt x="1416233" y="447322"/>
                      <a:pt x="1406708" y="434940"/>
                      <a:pt x="1393372" y="420652"/>
                    </a:cubicBezTo>
                    <a:cubicBezTo>
                      <a:pt x="1389563" y="416842"/>
                      <a:pt x="1388610" y="413032"/>
                      <a:pt x="1390515" y="410175"/>
                    </a:cubicBezTo>
                    <a:cubicBezTo>
                      <a:pt x="1392420" y="407317"/>
                      <a:pt x="1395277" y="406365"/>
                      <a:pt x="1400040" y="406365"/>
                    </a:cubicBezTo>
                    <a:close/>
                    <a:moveTo>
                      <a:pt x="97020" y="377790"/>
                    </a:moveTo>
                    <a:cubicBezTo>
                      <a:pt x="95115" y="376838"/>
                      <a:pt x="93210" y="376838"/>
                      <a:pt x="92257" y="378743"/>
                    </a:cubicBezTo>
                    <a:cubicBezTo>
                      <a:pt x="87495" y="384458"/>
                      <a:pt x="84637" y="390173"/>
                      <a:pt x="80827" y="393983"/>
                    </a:cubicBezTo>
                    <a:cubicBezTo>
                      <a:pt x="78922" y="398745"/>
                      <a:pt x="79875" y="402555"/>
                      <a:pt x="83685" y="405413"/>
                    </a:cubicBezTo>
                    <a:cubicBezTo>
                      <a:pt x="89400" y="408270"/>
                      <a:pt x="93210" y="408270"/>
                      <a:pt x="95115" y="404460"/>
                    </a:cubicBezTo>
                    <a:cubicBezTo>
                      <a:pt x="97972" y="400650"/>
                      <a:pt x="100830" y="395888"/>
                      <a:pt x="105592" y="390173"/>
                    </a:cubicBezTo>
                    <a:cubicBezTo>
                      <a:pt x="107497" y="388268"/>
                      <a:pt x="104640" y="383505"/>
                      <a:pt x="97020" y="377790"/>
                    </a:cubicBezTo>
                    <a:close/>
                    <a:moveTo>
                      <a:pt x="93210" y="357788"/>
                    </a:moveTo>
                    <a:cubicBezTo>
                      <a:pt x="98925" y="357788"/>
                      <a:pt x="102735" y="359693"/>
                      <a:pt x="106545" y="364455"/>
                    </a:cubicBezTo>
                    <a:cubicBezTo>
                      <a:pt x="110355" y="368265"/>
                      <a:pt x="114165" y="372075"/>
                      <a:pt x="117975" y="373980"/>
                    </a:cubicBezTo>
                    <a:cubicBezTo>
                      <a:pt x="128452" y="381600"/>
                      <a:pt x="131310" y="387315"/>
                      <a:pt x="126547" y="392078"/>
                    </a:cubicBezTo>
                    <a:cubicBezTo>
                      <a:pt x="124642" y="395888"/>
                      <a:pt x="121785" y="397793"/>
                      <a:pt x="117975" y="397793"/>
                    </a:cubicBezTo>
                    <a:cubicBezTo>
                      <a:pt x="117022" y="398745"/>
                      <a:pt x="117022" y="399698"/>
                      <a:pt x="116070" y="399698"/>
                    </a:cubicBezTo>
                    <a:cubicBezTo>
                      <a:pt x="115117" y="400650"/>
                      <a:pt x="114165" y="400650"/>
                      <a:pt x="114165" y="401603"/>
                    </a:cubicBezTo>
                    <a:cubicBezTo>
                      <a:pt x="108450" y="409223"/>
                      <a:pt x="106545" y="413033"/>
                      <a:pt x="106545" y="413985"/>
                    </a:cubicBezTo>
                    <a:cubicBezTo>
                      <a:pt x="104640" y="419700"/>
                      <a:pt x="103687" y="423510"/>
                      <a:pt x="102735" y="424463"/>
                    </a:cubicBezTo>
                    <a:cubicBezTo>
                      <a:pt x="100830" y="429225"/>
                      <a:pt x="96067" y="429225"/>
                      <a:pt x="88447" y="425415"/>
                    </a:cubicBezTo>
                    <a:cubicBezTo>
                      <a:pt x="83685" y="423510"/>
                      <a:pt x="78922" y="421605"/>
                      <a:pt x="75112" y="418748"/>
                    </a:cubicBezTo>
                    <a:cubicBezTo>
                      <a:pt x="71302" y="416843"/>
                      <a:pt x="67492" y="413985"/>
                      <a:pt x="63682" y="411128"/>
                    </a:cubicBezTo>
                    <a:cubicBezTo>
                      <a:pt x="58920" y="407318"/>
                      <a:pt x="58920" y="401603"/>
                      <a:pt x="61777" y="394935"/>
                    </a:cubicBezTo>
                    <a:lnTo>
                      <a:pt x="68445" y="390173"/>
                    </a:lnTo>
                    <a:cubicBezTo>
                      <a:pt x="69397" y="390173"/>
                      <a:pt x="70350" y="389220"/>
                      <a:pt x="71302" y="387315"/>
                    </a:cubicBezTo>
                    <a:cubicBezTo>
                      <a:pt x="74160" y="383505"/>
                      <a:pt x="77970" y="378743"/>
                      <a:pt x="82732" y="372075"/>
                    </a:cubicBezTo>
                    <a:cubicBezTo>
                      <a:pt x="83685" y="371123"/>
                      <a:pt x="84637" y="369218"/>
                      <a:pt x="85590" y="366360"/>
                    </a:cubicBezTo>
                    <a:cubicBezTo>
                      <a:pt x="86542" y="361598"/>
                      <a:pt x="88447" y="358740"/>
                      <a:pt x="93210" y="357788"/>
                    </a:cubicBezTo>
                    <a:close/>
                    <a:moveTo>
                      <a:pt x="1422900" y="357787"/>
                    </a:moveTo>
                    <a:cubicBezTo>
                      <a:pt x="1433377" y="354930"/>
                      <a:pt x="1439093" y="357787"/>
                      <a:pt x="1441950" y="368265"/>
                    </a:cubicBezTo>
                    <a:cubicBezTo>
                      <a:pt x="1440997" y="370170"/>
                      <a:pt x="1441950" y="373980"/>
                      <a:pt x="1444808" y="378742"/>
                    </a:cubicBezTo>
                    <a:cubicBezTo>
                      <a:pt x="1447665" y="384457"/>
                      <a:pt x="1451475" y="391125"/>
                      <a:pt x="1456238" y="397792"/>
                    </a:cubicBezTo>
                    <a:cubicBezTo>
                      <a:pt x="1457190" y="394935"/>
                      <a:pt x="1457190" y="390172"/>
                      <a:pt x="1459095" y="383505"/>
                    </a:cubicBezTo>
                    <a:cubicBezTo>
                      <a:pt x="1462905" y="373027"/>
                      <a:pt x="1469572" y="371122"/>
                      <a:pt x="1479097" y="378742"/>
                    </a:cubicBezTo>
                    <a:cubicBezTo>
                      <a:pt x="1481955" y="383505"/>
                      <a:pt x="1481955" y="389220"/>
                      <a:pt x="1478145" y="393982"/>
                    </a:cubicBezTo>
                    <a:cubicBezTo>
                      <a:pt x="1473383" y="399697"/>
                      <a:pt x="1467668" y="404460"/>
                      <a:pt x="1461952" y="408270"/>
                    </a:cubicBezTo>
                    <a:cubicBezTo>
                      <a:pt x="1466715" y="415890"/>
                      <a:pt x="1471477" y="424462"/>
                      <a:pt x="1477193" y="433987"/>
                    </a:cubicBezTo>
                    <a:cubicBezTo>
                      <a:pt x="1479097" y="430177"/>
                      <a:pt x="1481955" y="424462"/>
                      <a:pt x="1485765" y="416842"/>
                    </a:cubicBezTo>
                    <a:cubicBezTo>
                      <a:pt x="1491480" y="408270"/>
                      <a:pt x="1498147" y="408270"/>
                      <a:pt x="1505768" y="416842"/>
                    </a:cubicBezTo>
                    <a:cubicBezTo>
                      <a:pt x="1510530" y="423510"/>
                      <a:pt x="1507672" y="430177"/>
                      <a:pt x="1499100" y="434940"/>
                    </a:cubicBezTo>
                    <a:cubicBezTo>
                      <a:pt x="1494338" y="435892"/>
                      <a:pt x="1489575" y="437797"/>
                      <a:pt x="1484813" y="441607"/>
                    </a:cubicBezTo>
                    <a:cubicBezTo>
                      <a:pt x="1486718" y="444465"/>
                      <a:pt x="1487670" y="446370"/>
                      <a:pt x="1489575" y="449227"/>
                    </a:cubicBezTo>
                    <a:cubicBezTo>
                      <a:pt x="1492433" y="453990"/>
                      <a:pt x="1501005" y="453990"/>
                      <a:pt x="1516245" y="449227"/>
                    </a:cubicBezTo>
                    <a:cubicBezTo>
                      <a:pt x="1525770" y="444465"/>
                      <a:pt x="1531485" y="447322"/>
                      <a:pt x="1534343" y="456847"/>
                    </a:cubicBezTo>
                    <a:cubicBezTo>
                      <a:pt x="1535295" y="466372"/>
                      <a:pt x="1529580" y="469230"/>
                      <a:pt x="1517197" y="467325"/>
                    </a:cubicBezTo>
                    <a:cubicBezTo>
                      <a:pt x="1509577" y="465420"/>
                      <a:pt x="1503863" y="463515"/>
                      <a:pt x="1499100" y="463515"/>
                    </a:cubicBezTo>
                    <a:cubicBezTo>
                      <a:pt x="1505768" y="478755"/>
                      <a:pt x="1511483" y="489232"/>
                      <a:pt x="1517197" y="493995"/>
                    </a:cubicBezTo>
                    <a:cubicBezTo>
                      <a:pt x="1529580" y="503520"/>
                      <a:pt x="1531485" y="512092"/>
                      <a:pt x="1521960" y="519712"/>
                    </a:cubicBezTo>
                    <a:cubicBezTo>
                      <a:pt x="1513388" y="525427"/>
                      <a:pt x="1505768" y="529237"/>
                      <a:pt x="1501005" y="532095"/>
                    </a:cubicBezTo>
                    <a:cubicBezTo>
                      <a:pt x="1496243" y="534000"/>
                      <a:pt x="1492433" y="534952"/>
                      <a:pt x="1489575" y="533047"/>
                    </a:cubicBezTo>
                    <a:cubicBezTo>
                      <a:pt x="1483860" y="528285"/>
                      <a:pt x="1481955" y="525427"/>
                      <a:pt x="1485765" y="523522"/>
                    </a:cubicBezTo>
                    <a:cubicBezTo>
                      <a:pt x="1492433" y="519712"/>
                      <a:pt x="1499100" y="515902"/>
                      <a:pt x="1504815" y="512092"/>
                    </a:cubicBezTo>
                    <a:cubicBezTo>
                      <a:pt x="1508625" y="510187"/>
                      <a:pt x="1509577" y="507330"/>
                      <a:pt x="1507672" y="504472"/>
                    </a:cubicBezTo>
                    <a:cubicBezTo>
                      <a:pt x="1502910" y="493995"/>
                      <a:pt x="1492433" y="474945"/>
                      <a:pt x="1475288" y="446370"/>
                    </a:cubicBezTo>
                    <a:cubicBezTo>
                      <a:pt x="1456238" y="415890"/>
                      <a:pt x="1442902" y="395887"/>
                      <a:pt x="1435283" y="386362"/>
                    </a:cubicBezTo>
                    <a:cubicBezTo>
                      <a:pt x="1428615" y="376837"/>
                      <a:pt x="1420995" y="374932"/>
                      <a:pt x="1413375" y="380647"/>
                    </a:cubicBezTo>
                    <a:cubicBezTo>
                      <a:pt x="1409565" y="382552"/>
                      <a:pt x="1405755" y="385410"/>
                      <a:pt x="1400993" y="387315"/>
                    </a:cubicBezTo>
                    <a:cubicBezTo>
                      <a:pt x="1396230" y="389220"/>
                      <a:pt x="1393372" y="388267"/>
                      <a:pt x="1391468" y="385410"/>
                    </a:cubicBezTo>
                    <a:cubicBezTo>
                      <a:pt x="1389563" y="382552"/>
                      <a:pt x="1390515" y="379695"/>
                      <a:pt x="1394325" y="376837"/>
                    </a:cubicBezTo>
                    <a:cubicBezTo>
                      <a:pt x="1405755" y="368265"/>
                      <a:pt x="1415280" y="361597"/>
                      <a:pt x="1422900" y="357787"/>
                    </a:cubicBezTo>
                    <a:close/>
                    <a:moveTo>
                      <a:pt x="106545" y="277778"/>
                    </a:moveTo>
                    <a:cubicBezTo>
                      <a:pt x="107497" y="277778"/>
                      <a:pt x="108450" y="277778"/>
                      <a:pt x="110355" y="279683"/>
                    </a:cubicBezTo>
                    <a:cubicBezTo>
                      <a:pt x="118927" y="291113"/>
                      <a:pt x="120832" y="299685"/>
                      <a:pt x="114165" y="305400"/>
                    </a:cubicBezTo>
                    <a:cubicBezTo>
                      <a:pt x="111307" y="308258"/>
                      <a:pt x="107497" y="312068"/>
                      <a:pt x="101782" y="316830"/>
                    </a:cubicBezTo>
                    <a:cubicBezTo>
                      <a:pt x="100830" y="317783"/>
                      <a:pt x="100830" y="319688"/>
                      <a:pt x="102735" y="320640"/>
                    </a:cubicBezTo>
                    <a:cubicBezTo>
                      <a:pt x="114165" y="331118"/>
                      <a:pt x="134167" y="345405"/>
                      <a:pt x="162742" y="363503"/>
                    </a:cubicBezTo>
                    <a:cubicBezTo>
                      <a:pt x="177030" y="374933"/>
                      <a:pt x="179887" y="389220"/>
                      <a:pt x="171315" y="405413"/>
                    </a:cubicBezTo>
                    <a:cubicBezTo>
                      <a:pt x="159885" y="424463"/>
                      <a:pt x="146550" y="433988"/>
                      <a:pt x="132262" y="432083"/>
                    </a:cubicBezTo>
                    <a:cubicBezTo>
                      <a:pt x="129405" y="433035"/>
                      <a:pt x="126547" y="432083"/>
                      <a:pt x="125595" y="431130"/>
                    </a:cubicBezTo>
                    <a:cubicBezTo>
                      <a:pt x="123690" y="429225"/>
                      <a:pt x="124642" y="427320"/>
                      <a:pt x="126547" y="425415"/>
                    </a:cubicBezTo>
                    <a:cubicBezTo>
                      <a:pt x="136072" y="419700"/>
                      <a:pt x="143692" y="413033"/>
                      <a:pt x="148455" y="404460"/>
                    </a:cubicBezTo>
                    <a:cubicBezTo>
                      <a:pt x="155122" y="394935"/>
                      <a:pt x="153217" y="385410"/>
                      <a:pt x="143692" y="377790"/>
                    </a:cubicBezTo>
                    <a:cubicBezTo>
                      <a:pt x="129405" y="367313"/>
                      <a:pt x="110355" y="354930"/>
                      <a:pt x="86542" y="337785"/>
                    </a:cubicBezTo>
                    <a:cubicBezTo>
                      <a:pt x="84637" y="336833"/>
                      <a:pt x="82732" y="336833"/>
                      <a:pt x="81780" y="338738"/>
                    </a:cubicBezTo>
                    <a:cubicBezTo>
                      <a:pt x="62730" y="366360"/>
                      <a:pt x="52252" y="386363"/>
                      <a:pt x="50347" y="400650"/>
                    </a:cubicBezTo>
                    <a:cubicBezTo>
                      <a:pt x="48442" y="411128"/>
                      <a:pt x="43680" y="413033"/>
                      <a:pt x="37965" y="407318"/>
                    </a:cubicBezTo>
                    <a:cubicBezTo>
                      <a:pt x="30345" y="396840"/>
                      <a:pt x="30345" y="387315"/>
                      <a:pt x="38917" y="376838"/>
                    </a:cubicBezTo>
                    <a:cubicBezTo>
                      <a:pt x="39870" y="376838"/>
                      <a:pt x="41775" y="374933"/>
                      <a:pt x="43680" y="371123"/>
                    </a:cubicBezTo>
                    <a:cubicBezTo>
                      <a:pt x="48442" y="363503"/>
                      <a:pt x="54157" y="354930"/>
                      <a:pt x="59872" y="346358"/>
                    </a:cubicBezTo>
                    <a:cubicBezTo>
                      <a:pt x="65587" y="337785"/>
                      <a:pt x="71302" y="329213"/>
                      <a:pt x="77017" y="321593"/>
                    </a:cubicBezTo>
                    <a:cubicBezTo>
                      <a:pt x="94162" y="297780"/>
                      <a:pt x="103687" y="284445"/>
                      <a:pt x="104640" y="280635"/>
                    </a:cubicBezTo>
                    <a:cubicBezTo>
                      <a:pt x="105592" y="278730"/>
                      <a:pt x="105592" y="277778"/>
                      <a:pt x="106545" y="277778"/>
                    </a:cubicBezTo>
                    <a:close/>
                    <a:moveTo>
                      <a:pt x="1190490" y="152048"/>
                    </a:moveTo>
                    <a:cubicBezTo>
                      <a:pt x="1200967" y="150143"/>
                      <a:pt x="1210492" y="153000"/>
                      <a:pt x="1217160" y="161573"/>
                    </a:cubicBezTo>
                    <a:cubicBezTo>
                      <a:pt x="1219065" y="164430"/>
                      <a:pt x="1220970" y="166335"/>
                      <a:pt x="1224780" y="169193"/>
                    </a:cubicBezTo>
                    <a:cubicBezTo>
                      <a:pt x="1227637" y="172050"/>
                      <a:pt x="1232400" y="174908"/>
                      <a:pt x="1238115" y="178718"/>
                    </a:cubicBezTo>
                    <a:cubicBezTo>
                      <a:pt x="1243830" y="180623"/>
                      <a:pt x="1245735" y="180623"/>
                      <a:pt x="1247640" y="175860"/>
                    </a:cubicBezTo>
                    <a:cubicBezTo>
                      <a:pt x="1248592" y="173955"/>
                      <a:pt x="1249545" y="172050"/>
                      <a:pt x="1250497" y="168240"/>
                    </a:cubicBezTo>
                    <a:cubicBezTo>
                      <a:pt x="1252402" y="166335"/>
                      <a:pt x="1253355" y="163478"/>
                      <a:pt x="1255260" y="161573"/>
                    </a:cubicBezTo>
                    <a:cubicBezTo>
                      <a:pt x="1260022" y="154905"/>
                      <a:pt x="1266690" y="153953"/>
                      <a:pt x="1273357" y="159668"/>
                    </a:cubicBezTo>
                    <a:cubicBezTo>
                      <a:pt x="1280025" y="168240"/>
                      <a:pt x="1281930" y="175860"/>
                      <a:pt x="1276215" y="181575"/>
                    </a:cubicBezTo>
                    <a:cubicBezTo>
                      <a:pt x="1274310" y="183480"/>
                      <a:pt x="1272405" y="184433"/>
                      <a:pt x="1271452" y="186338"/>
                    </a:cubicBezTo>
                    <a:cubicBezTo>
                      <a:pt x="1269547" y="188243"/>
                      <a:pt x="1268595" y="189195"/>
                      <a:pt x="1266690" y="191100"/>
                    </a:cubicBezTo>
                    <a:cubicBezTo>
                      <a:pt x="1264785" y="193005"/>
                      <a:pt x="1264785" y="194910"/>
                      <a:pt x="1267642" y="196815"/>
                    </a:cubicBezTo>
                    <a:cubicBezTo>
                      <a:pt x="1269547" y="198720"/>
                      <a:pt x="1274310" y="203483"/>
                      <a:pt x="1281930" y="209198"/>
                    </a:cubicBezTo>
                    <a:cubicBezTo>
                      <a:pt x="1289550" y="215865"/>
                      <a:pt x="1299075" y="223485"/>
                      <a:pt x="1309552" y="232058"/>
                    </a:cubicBezTo>
                    <a:cubicBezTo>
                      <a:pt x="1312410" y="235868"/>
                      <a:pt x="1312410" y="238725"/>
                      <a:pt x="1310505" y="242535"/>
                    </a:cubicBezTo>
                    <a:cubicBezTo>
                      <a:pt x="1308600" y="245393"/>
                      <a:pt x="1305742" y="245393"/>
                      <a:pt x="1301932" y="242535"/>
                    </a:cubicBezTo>
                    <a:cubicBezTo>
                      <a:pt x="1298122" y="240630"/>
                      <a:pt x="1282882" y="230153"/>
                      <a:pt x="1255260" y="209198"/>
                    </a:cubicBezTo>
                    <a:cubicBezTo>
                      <a:pt x="1253355" y="208245"/>
                      <a:pt x="1251450" y="208245"/>
                      <a:pt x="1251450" y="208245"/>
                    </a:cubicBezTo>
                    <a:cubicBezTo>
                      <a:pt x="1250497" y="209198"/>
                      <a:pt x="1249545" y="210150"/>
                      <a:pt x="1250497" y="211103"/>
                    </a:cubicBezTo>
                    <a:cubicBezTo>
                      <a:pt x="1258117" y="246345"/>
                      <a:pt x="1272405" y="277778"/>
                      <a:pt x="1295265" y="307305"/>
                    </a:cubicBezTo>
                    <a:cubicBezTo>
                      <a:pt x="1298122" y="312068"/>
                      <a:pt x="1297170" y="314925"/>
                      <a:pt x="1291455" y="316830"/>
                    </a:cubicBezTo>
                    <a:cubicBezTo>
                      <a:pt x="1264785" y="322545"/>
                      <a:pt x="1249545" y="315878"/>
                      <a:pt x="1246687" y="296828"/>
                    </a:cubicBezTo>
                    <a:cubicBezTo>
                      <a:pt x="1244782" y="266348"/>
                      <a:pt x="1241925" y="239678"/>
                      <a:pt x="1239067" y="218723"/>
                    </a:cubicBezTo>
                    <a:cubicBezTo>
                      <a:pt x="1206682" y="238725"/>
                      <a:pt x="1176202" y="241583"/>
                      <a:pt x="1146675" y="225390"/>
                    </a:cubicBezTo>
                    <a:cubicBezTo>
                      <a:pt x="1127625" y="216818"/>
                      <a:pt x="1120005" y="204435"/>
                      <a:pt x="1121910" y="190148"/>
                    </a:cubicBezTo>
                    <a:cubicBezTo>
                      <a:pt x="1122862" y="186338"/>
                      <a:pt x="1124767" y="185385"/>
                      <a:pt x="1127625" y="186338"/>
                    </a:cubicBezTo>
                    <a:cubicBezTo>
                      <a:pt x="1172392" y="218723"/>
                      <a:pt x="1205730" y="221580"/>
                      <a:pt x="1229542" y="194910"/>
                    </a:cubicBezTo>
                    <a:cubicBezTo>
                      <a:pt x="1230495" y="193005"/>
                      <a:pt x="1230495" y="191100"/>
                      <a:pt x="1228590" y="190148"/>
                    </a:cubicBezTo>
                    <a:cubicBezTo>
                      <a:pt x="1214302" y="180623"/>
                      <a:pt x="1201920" y="173003"/>
                      <a:pt x="1190490" y="168240"/>
                    </a:cubicBezTo>
                    <a:cubicBezTo>
                      <a:pt x="1184775" y="165383"/>
                      <a:pt x="1180965" y="162525"/>
                      <a:pt x="1180965" y="158715"/>
                    </a:cubicBezTo>
                    <a:cubicBezTo>
                      <a:pt x="1180965" y="154905"/>
                      <a:pt x="1184775" y="153000"/>
                      <a:pt x="1190490" y="152048"/>
                    </a:cubicBezTo>
                    <a:close/>
                    <a:moveTo>
                      <a:pt x="266565" y="137760"/>
                    </a:moveTo>
                    <a:cubicBezTo>
                      <a:pt x="277043" y="133950"/>
                      <a:pt x="284663" y="134902"/>
                      <a:pt x="287520" y="140617"/>
                    </a:cubicBezTo>
                    <a:cubicBezTo>
                      <a:pt x="292283" y="152047"/>
                      <a:pt x="297045" y="163477"/>
                      <a:pt x="303713" y="173002"/>
                    </a:cubicBezTo>
                    <a:lnTo>
                      <a:pt x="314190" y="189195"/>
                    </a:lnTo>
                    <a:cubicBezTo>
                      <a:pt x="317048" y="193957"/>
                      <a:pt x="320858" y="200625"/>
                      <a:pt x="327525" y="210150"/>
                    </a:cubicBezTo>
                    <a:cubicBezTo>
                      <a:pt x="335145" y="219675"/>
                      <a:pt x="339908" y="226342"/>
                      <a:pt x="342765" y="230152"/>
                    </a:cubicBezTo>
                    <a:cubicBezTo>
                      <a:pt x="345623" y="234915"/>
                      <a:pt x="344670" y="239677"/>
                      <a:pt x="339908" y="244440"/>
                    </a:cubicBezTo>
                    <a:cubicBezTo>
                      <a:pt x="334193" y="251107"/>
                      <a:pt x="329430" y="252060"/>
                      <a:pt x="325620" y="246345"/>
                    </a:cubicBezTo>
                    <a:cubicBezTo>
                      <a:pt x="322763" y="240630"/>
                      <a:pt x="320858" y="238725"/>
                      <a:pt x="319905" y="239677"/>
                    </a:cubicBezTo>
                    <a:cubicBezTo>
                      <a:pt x="318953" y="240630"/>
                      <a:pt x="312285" y="248250"/>
                      <a:pt x="299903" y="264442"/>
                    </a:cubicBezTo>
                    <a:cubicBezTo>
                      <a:pt x="294188" y="271110"/>
                      <a:pt x="290378" y="275872"/>
                      <a:pt x="287520" y="277777"/>
                    </a:cubicBezTo>
                    <a:cubicBezTo>
                      <a:pt x="282758" y="283492"/>
                      <a:pt x="277043" y="284445"/>
                      <a:pt x="271328" y="279682"/>
                    </a:cubicBezTo>
                    <a:cubicBezTo>
                      <a:pt x="264660" y="273015"/>
                      <a:pt x="263708" y="267300"/>
                      <a:pt x="268470" y="262537"/>
                    </a:cubicBezTo>
                    <a:cubicBezTo>
                      <a:pt x="276090" y="256822"/>
                      <a:pt x="285615" y="250155"/>
                      <a:pt x="297998" y="240630"/>
                    </a:cubicBezTo>
                    <a:cubicBezTo>
                      <a:pt x="309428" y="231105"/>
                      <a:pt x="313238" y="225390"/>
                      <a:pt x="311333" y="222532"/>
                    </a:cubicBezTo>
                    <a:lnTo>
                      <a:pt x="290378" y="188242"/>
                    </a:lnTo>
                    <a:cubicBezTo>
                      <a:pt x="289425" y="186337"/>
                      <a:pt x="287520" y="186337"/>
                      <a:pt x="285615" y="187290"/>
                    </a:cubicBezTo>
                    <a:lnTo>
                      <a:pt x="266565" y="199672"/>
                    </a:lnTo>
                    <a:cubicBezTo>
                      <a:pt x="263708" y="201577"/>
                      <a:pt x="260850" y="205387"/>
                      <a:pt x="256088" y="212055"/>
                    </a:cubicBezTo>
                    <a:cubicBezTo>
                      <a:pt x="252278" y="217770"/>
                      <a:pt x="249420" y="220627"/>
                      <a:pt x="245610" y="220627"/>
                    </a:cubicBezTo>
                    <a:cubicBezTo>
                      <a:pt x="240848" y="218722"/>
                      <a:pt x="239895" y="213960"/>
                      <a:pt x="240848" y="204435"/>
                    </a:cubicBezTo>
                    <a:cubicBezTo>
                      <a:pt x="241800" y="195862"/>
                      <a:pt x="246563" y="190147"/>
                      <a:pt x="254183" y="190147"/>
                    </a:cubicBezTo>
                    <a:lnTo>
                      <a:pt x="273233" y="177765"/>
                    </a:lnTo>
                    <a:cubicBezTo>
                      <a:pt x="276090" y="176812"/>
                      <a:pt x="277043" y="173955"/>
                      <a:pt x="275138" y="170145"/>
                    </a:cubicBezTo>
                    <a:cubicBezTo>
                      <a:pt x="272280" y="166335"/>
                      <a:pt x="267518" y="160620"/>
                      <a:pt x="262755" y="153000"/>
                    </a:cubicBezTo>
                    <a:cubicBezTo>
                      <a:pt x="258945" y="147285"/>
                      <a:pt x="260850" y="142522"/>
                      <a:pt x="266565" y="137760"/>
                    </a:cubicBezTo>
                    <a:close/>
                    <a:moveTo>
                      <a:pt x="374198" y="97755"/>
                    </a:moveTo>
                    <a:cubicBezTo>
                      <a:pt x="381818" y="100612"/>
                      <a:pt x="384675" y="106327"/>
                      <a:pt x="381818" y="114900"/>
                    </a:cubicBezTo>
                    <a:cubicBezTo>
                      <a:pt x="374198" y="128235"/>
                      <a:pt x="361815" y="142522"/>
                      <a:pt x="341813" y="157762"/>
                    </a:cubicBezTo>
                    <a:cubicBezTo>
                      <a:pt x="340860" y="158715"/>
                      <a:pt x="340860" y="160620"/>
                      <a:pt x="341813" y="161572"/>
                    </a:cubicBezTo>
                    <a:lnTo>
                      <a:pt x="359910" y="191100"/>
                    </a:lnTo>
                    <a:cubicBezTo>
                      <a:pt x="365625" y="200625"/>
                      <a:pt x="378960" y="199672"/>
                      <a:pt x="398963" y="187290"/>
                    </a:cubicBezTo>
                    <a:cubicBezTo>
                      <a:pt x="408488" y="181575"/>
                      <a:pt x="419918" y="169192"/>
                      <a:pt x="433253" y="150142"/>
                    </a:cubicBezTo>
                    <a:cubicBezTo>
                      <a:pt x="434205" y="148237"/>
                      <a:pt x="435158" y="148237"/>
                      <a:pt x="435158" y="151095"/>
                    </a:cubicBezTo>
                    <a:cubicBezTo>
                      <a:pt x="435158" y="153000"/>
                      <a:pt x="436110" y="153952"/>
                      <a:pt x="436110" y="155857"/>
                    </a:cubicBezTo>
                    <a:cubicBezTo>
                      <a:pt x="439920" y="172050"/>
                      <a:pt x="439920" y="183480"/>
                      <a:pt x="435158" y="189195"/>
                    </a:cubicBezTo>
                    <a:cubicBezTo>
                      <a:pt x="432300" y="194910"/>
                      <a:pt x="422775" y="200625"/>
                      <a:pt x="408488" y="205387"/>
                    </a:cubicBezTo>
                    <a:cubicBezTo>
                      <a:pt x="400868" y="209197"/>
                      <a:pt x="394200" y="212055"/>
                      <a:pt x="389438" y="213960"/>
                    </a:cubicBezTo>
                    <a:cubicBezTo>
                      <a:pt x="385628" y="215865"/>
                      <a:pt x="382770" y="216817"/>
                      <a:pt x="380865" y="216817"/>
                    </a:cubicBezTo>
                    <a:cubicBezTo>
                      <a:pt x="366578" y="224437"/>
                      <a:pt x="356100" y="220627"/>
                      <a:pt x="347528" y="206340"/>
                    </a:cubicBezTo>
                    <a:lnTo>
                      <a:pt x="313238" y="151095"/>
                    </a:lnTo>
                    <a:cubicBezTo>
                      <a:pt x="309428" y="146332"/>
                      <a:pt x="304665" y="139665"/>
                      <a:pt x="298950" y="131092"/>
                    </a:cubicBezTo>
                    <a:cubicBezTo>
                      <a:pt x="295140" y="124425"/>
                      <a:pt x="296093" y="118710"/>
                      <a:pt x="300855" y="112995"/>
                    </a:cubicBezTo>
                    <a:cubicBezTo>
                      <a:pt x="308475" y="109185"/>
                      <a:pt x="313238" y="110137"/>
                      <a:pt x="317048" y="114900"/>
                    </a:cubicBezTo>
                    <a:cubicBezTo>
                      <a:pt x="321810" y="126330"/>
                      <a:pt x="328478" y="136807"/>
                      <a:pt x="336098" y="148237"/>
                    </a:cubicBezTo>
                    <a:cubicBezTo>
                      <a:pt x="337050" y="151095"/>
                      <a:pt x="338955" y="152047"/>
                      <a:pt x="338955" y="150142"/>
                    </a:cubicBezTo>
                    <a:cubicBezTo>
                      <a:pt x="349433" y="137760"/>
                      <a:pt x="357053" y="124425"/>
                      <a:pt x="360863" y="108232"/>
                    </a:cubicBezTo>
                    <a:cubicBezTo>
                      <a:pt x="362768" y="100612"/>
                      <a:pt x="366578" y="97755"/>
                      <a:pt x="374198" y="97755"/>
                    </a:cubicBezTo>
                    <a:close/>
                    <a:moveTo>
                      <a:pt x="625658" y="71085"/>
                    </a:moveTo>
                    <a:cubicBezTo>
                      <a:pt x="625658" y="76800"/>
                      <a:pt x="625658" y="85372"/>
                      <a:pt x="625658" y="94897"/>
                    </a:cubicBezTo>
                    <a:cubicBezTo>
                      <a:pt x="626610" y="98707"/>
                      <a:pt x="626610" y="101565"/>
                      <a:pt x="626610" y="102517"/>
                    </a:cubicBezTo>
                    <a:cubicBezTo>
                      <a:pt x="628515" y="109185"/>
                      <a:pt x="632325" y="111090"/>
                      <a:pt x="637088" y="108232"/>
                    </a:cubicBezTo>
                    <a:cubicBezTo>
                      <a:pt x="650423" y="101565"/>
                      <a:pt x="660900" y="94897"/>
                      <a:pt x="667568" y="86325"/>
                    </a:cubicBezTo>
                    <a:cubicBezTo>
                      <a:pt x="656138" y="81562"/>
                      <a:pt x="641850" y="75847"/>
                      <a:pt x="625658" y="71085"/>
                    </a:cubicBezTo>
                    <a:close/>
                    <a:moveTo>
                      <a:pt x="1023803" y="60607"/>
                    </a:moveTo>
                    <a:cubicBezTo>
                      <a:pt x="1028565" y="66322"/>
                      <a:pt x="1028565" y="73942"/>
                      <a:pt x="1023803" y="82515"/>
                    </a:cubicBezTo>
                    <a:cubicBezTo>
                      <a:pt x="1013325" y="93945"/>
                      <a:pt x="998085" y="102517"/>
                      <a:pt x="978083" y="106327"/>
                    </a:cubicBezTo>
                    <a:cubicBezTo>
                      <a:pt x="975225" y="106327"/>
                      <a:pt x="973320" y="106327"/>
                      <a:pt x="973320" y="105375"/>
                    </a:cubicBezTo>
                    <a:cubicBezTo>
                      <a:pt x="971415" y="103470"/>
                      <a:pt x="972368" y="102517"/>
                      <a:pt x="974273" y="100612"/>
                    </a:cubicBezTo>
                    <a:cubicBezTo>
                      <a:pt x="988560" y="87277"/>
                      <a:pt x="999990" y="74895"/>
                      <a:pt x="1009515" y="63465"/>
                    </a:cubicBezTo>
                    <a:cubicBezTo>
                      <a:pt x="1013325" y="58702"/>
                      <a:pt x="1018088" y="57750"/>
                      <a:pt x="1023803" y="60607"/>
                    </a:cubicBezTo>
                    <a:close/>
                    <a:moveTo>
                      <a:pt x="886643" y="21555"/>
                    </a:moveTo>
                    <a:cubicBezTo>
                      <a:pt x="895215" y="21555"/>
                      <a:pt x="899025" y="26317"/>
                      <a:pt x="899978" y="35842"/>
                    </a:cubicBezTo>
                    <a:cubicBezTo>
                      <a:pt x="899978" y="56797"/>
                      <a:pt x="900930" y="72990"/>
                      <a:pt x="904740" y="81562"/>
                    </a:cubicBezTo>
                    <a:cubicBezTo>
                      <a:pt x="905693" y="84420"/>
                      <a:pt x="905693" y="87277"/>
                      <a:pt x="903788" y="88229"/>
                    </a:cubicBezTo>
                    <a:cubicBezTo>
                      <a:pt x="902835" y="89182"/>
                      <a:pt x="900930" y="89182"/>
                      <a:pt x="898073" y="86325"/>
                    </a:cubicBezTo>
                    <a:cubicBezTo>
                      <a:pt x="882833" y="73942"/>
                      <a:pt x="875213" y="57750"/>
                      <a:pt x="876165" y="38700"/>
                    </a:cubicBezTo>
                    <a:cubicBezTo>
                      <a:pt x="876165" y="27270"/>
                      <a:pt x="879975" y="21555"/>
                      <a:pt x="886643" y="21555"/>
                    </a:cubicBezTo>
                    <a:close/>
                    <a:moveTo>
                      <a:pt x="943793" y="10125"/>
                    </a:moveTo>
                    <a:cubicBezTo>
                      <a:pt x="951413" y="12982"/>
                      <a:pt x="953318" y="18697"/>
                      <a:pt x="949508" y="27270"/>
                    </a:cubicBezTo>
                    <a:cubicBezTo>
                      <a:pt x="945698" y="34890"/>
                      <a:pt x="940935" y="52987"/>
                      <a:pt x="935220" y="82515"/>
                    </a:cubicBezTo>
                    <a:cubicBezTo>
                      <a:pt x="934268" y="92992"/>
                      <a:pt x="933315" y="98707"/>
                      <a:pt x="932363" y="102517"/>
                    </a:cubicBezTo>
                    <a:cubicBezTo>
                      <a:pt x="931410" y="105375"/>
                      <a:pt x="932363" y="106327"/>
                      <a:pt x="934268" y="106327"/>
                    </a:cubicBezTo>
                    <a:cubicBezTo>
                      <a:pt x="937125" y="107279"/>
                      <a:pt x="939983" y="108232"/>
                      <a:pt x="943793" y="108232"/>
                    </a:cubicBezTo>
                    <a:cubicBezTo>
                      <a:pt x="945698" y="109185"/>
                      <a:pt x="946650" y="108232"/>
                      <a:pt x="946650" y="105375"/>
                    </a:cubicBezTo>
                    <a:lnTo>
                      <a:pt x="964748" y="26317"/>
                    </a:lnTo>
                    <a:cubicBezTo>
                      <a:pt x="966653" y="16792"/>
                      <a:pt x="970463" y="12982"/>
                      <a:pt x="977130" y="14887"/>
                    </a:cubicBezTo>
                    <a:cubicBezTo>
                      <a:pt x="986655" y="18697"/>
                      <a:pt x="989513" y="25365"/>
                      <a:pt x="986655" y="36795"/>
                    </a:cubicBezTo>
                    <a:cubicBezTo>
                      <a:pt x="979988" y="55845"/>
                      <a:pt x="972368" y="80610"/>
                      <a:pt x="965700" y="109185"/>
                    </a:cubicBezTo>
                    <a:cubicBezTo>
                      <a:pt x="965700" y="111090"/>
                      <a:pt x="965700" y="112042"/>
                      <a:pt x="967605" y="112995"/>
                    </a:cubicBezTo>
                    <a:cubicBezTo>
                      <a:pt x="972368" y="114900"/>
                      <a:pt x="980940" y="116804"/>
                      <a:pt x="993323" y="120615"/>
                    </a:cubicBezTo>
                    <a:cubicBezTo>
                      <a:pt x="1006658" y="123472"/>
                      <a:pt x="1022850" y="127282"/>
                      <a:pt x="1040948" y="132045"/>
                    </a:cubicBezTo>
                    <a:cubicBezTo>
                      <a:pt x="1045710" y="133950"/>
                      <a:pt x="1046663" y="136807"/>
                      <a:pt x="1042853" y="140617"/>
                    </a:cubicBezTo>
                    <a:cubicBezTo>
                      <a:pt x="1028565" y="157762"/>
                      <a:pt x="1011420" y="159667"/>
                      <a:pt x="990465" y="146332"/>
                    </a:cubicBezTo>
                    <a:cubicBezTo>
                      <a:pt x="938078" y="119662"/>
                      <a:pt x="889500" y="110137"/>
                      <a:pt x="846638" y="115852"/>
                    </a:cubicBezTo>
                    <a:cubicBezTo>
                      <a:pt x="839970" y="116804"/>
                      <a:pt x="836160" y="115852"/>
                      <a:pt x="833303" y="112995"/>
                    </a:cubicBezTo>
                    <a:cubicBezTo>
                      <a:pt x="831398" y="109185"/>
                      <a:pt x="832350" y="104422"/>
                      <a:pt x="837113" y="100612"/>
                    </a:cubicBezTo>
                    <a:cubicBezTo>
                      <a:pt x="845685" y="91087"/>
                      <a:pt x="857115" y="88229"/>
                      <a:pt x="871403" y="92992"/>
                    </a:cubicBezTo>
                    <a:cubicBezTo>
                      <a:pt x="892358" y="97754"/>
                      <a:pt x="904740" y="100612"/>
                      <a:pt x="909503" y="99660"/>
                    </a:cubicBezTo>
                    <a:cubicBezTo>
                      <a:pt x="911408" y="99660"/>
                      <a:pt x="912360" y="98707"/>
                      <a:pt x="913313" y="96802"/>
                    </a:cubicBezTo>
                    <a:cubicBezTo>
                      <a:pt x="916170" y="80610"/>
                      <a:pt x="919028" y="65370"/>
                      <a:pt x="920933" y="52035"/>
                    </a:cubicBezTo>
                    <a:cubicBezTo>
                      <a:pt x="923790" y="37747"/>
                      <a:pt x="925695" y="27270"/>
                      <a:pt x="926648" y="20602"/>
                    </a:cubicBezTo>
                    <a:cubicBezTo>
                      <a:pt x="926648" y="12030"/>
                      <a:pt x="932363" y="8219"/>
                      <a:pt x="943793" y="10125"/>
                    </a:cubicBezTo>
                    <a:close/>
                    <a:moveTo>
                      <a:pt x="622681" y="4"/>
                    </a:moveTo>
                    <a:cubicBezTo>
                      <a:pt x="626134" y="-115"/>
                      <a:pt x="629944" y="2028"/>
                      <a:pt x="634230" y="6315"/>
                    </a:cubicBezTo>
                    <a:cubicBezTo>
                      <a:pt x="634230" y="11077"/>
                      <a:pt x="634230" y="14887"/>
                      <a:pt x="634230" y="17745"/>
                    </a:cubicBezTo>
                    <a:cubicBezTo>
                      <a:pt x="633278" y="20602"/>
                      <a:pt x="634230" y="21555"/>
                      <a:pt x="638993" y="20602"/>
                    </a:cubicBezTo>
                    <a:cubicBezTo>
                      <a:pt x="648518" y="18697"/>
                      <a:pt x="655185" y="18697"/>
                      <a:pt x="659948" y="17745"/>
                    </a:cubicBezTo>
                    <a:cubicBezTo>
                      <a:pt x="665663" y="16792"/>
                      <a:pt x="671378" y="15840"/>
                      <a:pt x="677093" y="14887"/>
                    </a:cubicBezTo>
                    <a:cubicBezTo>
                      <a:pt x="685665" y="6315"/>
                      <a:pt x="693285" y="5362"/>
                      <a:pt x="700905" y="12982"/>
                    </a:cubicBezTo>
                    <a:cubicBezTo>
                      <a:pt x="704715" y="17745"/>
                      <a:pt x="706620" y="27270"/>
                      <a:pt x="705668" y="40605"/>
                    </a:cubicBezTo>
                    <a:cubicBezTo>
                      <a:pt x="705668" y="49177"/>
                      <a:pt x="702810" y="52987"/>
                      <a:pt x="699000" y="52035"/>
                    </a:cubicBezTo>
                    <a:cubicBezTo>
                      <a:pt x="695190" y="52987"/>
                      <a:pt x="693285" y="50130"/>
                      <a:pt x="692333" y="44415"/>
                    </a:cubicBezTo>
                    <a:cubicBezTo>
                      <a:pt x="691380" y="32032"/>
                      <a:pt x="687570" y="26317"/>
                      <a:pt x="680903" y="27270"/>
                    </a:cubicBezTo>
                    <a:cubicBezTo>
                      <a:pt x="676140" y="27270"/>
                      <a:pt x="669473" y="28222"/>
                      <a:pt x="663758" y="29175"/>
                    </a:cubicBezTo>
                    <a:cubicBezTo>
                      <a:pt x="657090" y="30127"/>
                      <a:pt x="648518" y="32032"/>
                      <a:pt x="636135" y="33937"/>
                    </a:cubicBezTo>
                    <a:cubicBezTo>
                      <a:pt x="632325" y="34890"/>
                      <a:pt x="630420" y="35842"/>
                      <a:pt x="628515" y="38700"/>
                    </a:cubicBezTo>
                    <a:cubicBezTo>
                      <a:pt x="624705" y="47272"/>
                      <a:pt x="621848" y="52035"/>
                      <a:pt x="619943" y="53940"/>
                    </a:cubicBezTo>
                    <a:cubicBezTo>
                      <a:pt x="622800" y="54892"/>
                      <a:pt x="624705" y="57750"/>
                      <a:pt x="624705" y="63465"/>
                    </a:cubicBezTo>
                    <a:cubicBezTo>
                      <a:pt x="626610" y="61560"/>
                      <a:pt x="633278" y="61560"/>
                      <a:pt x="643755" y="64417"/>
                    </a:cubicBezTo>
                    <a:cubicBezTo>
                      <a:pt x="647565" y="56797"/>
                      <a:pt x="651375" y="49177"/>
                      <a:pt x="654233" y="41557"/>
                    </a:cubicBezTo>
                    <a:cubicBezTo>
                      <a:pt x="654233" y="39652"/>
                      <a:pt x="655185" y="37747"/>
                      <a:pt x="658043" y="36795"/>
                    </a:cubicBezTo>
                    <a:cubicBezTo>
                      <a:pt x="669473" y="38700"/>
                      <a:pt x="674235" y="43462"/>
                      <a:pt x="671378" y="52035"/>
                    </a:cubicBezTo>
                    <a:cubicBezTo>
                      <a:pt x="667568" y="57750"/>
                      <a:pt x="660900" y="62512"/>
                      <a:pt x="651375" y="66322"/>
                    </a:cubicBezTo>
                    <a:cubicBezTo>
                      <a:pt x="671378" y="73942"/>
                      <a:pt x="699953" y="78705"/>
                      <a:pt x="736148" y="79657"/>
                    </a:cubicBezTo>
                    <a:cubicBezTo>
                      <a:pt x="738053" y="79657"/>
                      <a:pt x="739958" y="80610"/>
                      <a:pt x="739958" y="84420"/>
                    </a:cubicBezTo>
                    <a:cubicBezTo>
                      <a:pt x="736148" y="95850"/>
                      <a:pt x="731385" y="102517"/>
                      <a:pt x="725670" y="106327"/>
                    </a:cubicBezTo>
                    <a:cubicBezTo>
                      <a:pt x="718050" y="112042"/>
                      <a:pt x="706620" y="111090"/>
                      <a:pt x="693285" y="102517"/>
                    </a:cubicBezTo>
                    <a:cubicBezTo>
                      <a:pt x="684713" y="98707"/>
                      <a:pt x="677093" y="93945"/>
                      <a:pt x="670425" y="88230"/>
                    </a:cubicBezTo>
                    <a:cubicBezTo>
                      <a:pt x="666615" y="99660"/>
                      <a:pt x="659948" y="110137"/>
                      <a:pt x="650423" y="119662"/>
                    </a:cubicBezTo>
                    <a:cubicBezTo>
                      <a:pt x="639945" y="129187"/>
                      <a:pt x="630420" y="134902"/>
                      <a:pt x="621848" y="136807"/>
                    </a:cubicBezTo>
                    <a:cubicBezTo>
                      <a:pt x="612323" y="135855"/>
                      <a:pt x="607560" y="131092"/>
                      <a:pt x="607560" y="123472"/>
                    </a:cubicBezTo>
                    <a:cubicBezTo>
                      <a:pt x="612323" y="112042"/>
                      <a:pt x="612323" y="97755"/>
                      <a:pt x="609465" y="78705"/>
                    </a:cubicBezTo>
                    <a:cubicBezTo>
                      <a:pt x="608513" y="77752"/>
                      <a:pt x="607560" y="76800"/>
                      <a:pt x="607560" y="76800"/>
                    </a:cubicBezTo>
                    <a:cubicBezTo>
                      <a:pt x="606608" y="76800"/>
                      <a:pt x="606608" y="77752"/>
                      <a:pt x="605655" y="77752"/>
                    </a:cubicBezTo>
                    <a:cubicBezTo>
                      <a:pt x="579938" y="104422"/>
                      <a:pt x="560888" y="119662"/>
                      <a:pt x="549458" y="122520"/>
                    </a:cubicBezTo>
                    <a:cubicBezTo>
                      <a:pt x="538980" y="122520"/>
                      <a:pt x="532313" y="118710"/>
                      <a:pt x="529455" y="110137"/>
                    </a:cubicBezTo>
                    <a:cubicBezTo>
                      <a:pt x="528503" y="108232"/>
                      <a:pt x="531360" y="106327"/>
                      <a:pt x="536123" y="104422"/>
                    </a:cubicBezTo>
                    <a:cubicBezTo>
                      <a:pt x="570413" y="91087"/>
                      <a:pt x="595178" y="71085"/>
                      <a:pt x="608513" y="44415"/>
                    </a:cubicBezTo>
                    <a:cubicBezTo>
                      <a:pt x="609465" y="42510"/>
                      <a:pt x="609465" y="41557"/>
                      <a:pt x="608513" y="40605"/>
                    </a:cubicBezTo>
                    <a:cubicBezTo>
                      <a:pt x="607560" y="39652"/>
                      <a:pt x="606608" y="39652"/>
                      <a:pt x="603750" y="39652"/>
                    </a:cubicBezTo>
                    <a:cubicBezTo>
                      <a:pt x="591368" y="41557"/>
                      <a:pt x="582795" y="43462"/>
                      <a:pt x="576128" y="44415"/>
                    </a:cubicBezTo>
                    <a:cubicBezTo>
                      <a:pt x="569460" y="46320"/>
                      <a:pt x="565650" y="50130"/>
                      <a:pt x="565650" y="54892"/>
                    </a:cubicBezTo>
                    <a:cubicBezTo>
                      <a:pt x="565650" y="56797"/>
                      <a:pt x="566603" y="62512"/>
                      <a:pt x="566603" y="70132"/>
                    </a:cubicBezTo>
                    <a:cubicBezTo>
                      <a:pt x="566603" y="73942"/>
                      <a:pt x="564698" y="75847"/>
                      <a:pt x="561840" y="76800"/>
                    </a:cubicBezTo>
                    <a:cubicBezTo>
                      <a:pt x="558030" y="76800"/>
                      <a:pt x="556125" y="74895"/>
                      <a:pt x="556125" y="72037"/>
                    </a:cubicBezTo>
                    <a:cubicBezTo>
                      <a:pt x="554220" y="67275"/>
                      <a:pt x="552315" y="57750"/>
                      <a:pt x="550410" y="41557"/>
                    </a:cubicBezTo>
                    <a:cubicBezTo>
                      <a:pt x="549458" y="36795"/>
                      <a:pt x="551363" y="32985"/>
                      <a:pt x="555173" y="30127"/>
                    </a:cubicBezTo>
                    <a:cubicBezTo>
                      <a:pt x="558030" y="28222"/>
                      <a:pt x="560888" y="27270"/>
                      <a:pt x="563745" y="28222"/>
                    </a:cubicBezTo>
                    <a:cubicBezTo>
                      <a:pt x="567555" y="31080"/>
                      <a:pt x="570413" y="32032"/>
                      <a:pt x="572318" y="31080"/>
                    </a:cubicBezTo>
                    <a:cubicBezTo>
                      <a:pt x="586605" y="29175"/>
                      <a:pt x="599940" y="26317"/>
                      <a:pt x="611370" y="24412"/>
                    </a:cubicBezTo>
                    <a:cubicBezTo>
                      <a:pt x="614228" y="25365"/>
                      <a:pt x="615180" y="19650"/>
                      <a:pt x="613275" y="7267"/>
                    </a:cubicBezTo>
                    <a:cubicBezTo>
                      <a:pt x="616133" y="2504"/>
                      <a:pt x="619228" y="123"/>
                      <a:pt x="622681" y="4"/>
                    </a:cubicBezTo>
                    <a:close/>
                  </a:path>
                </a:pathLst>
              </a:custGeom>
              <a:solidFill>
                <a:srgbClr val="231815"/>
              </a:solidFill>
              <a:ln w="9525" cap="flat">
                <a:noFill/>
                <a:prstDash val="solid"/>
                <a:miter/>
              </a:ln>
            </p:spPr>
            <p:txBody>
              <a:bodyPr anchor="ctr"/>
              <a:lstStyle/>
              <a:p>
                <a:pPr algn="ctr"/>
                <a:endParaRPr/>
              </a:p>
            </p:txBody>
          </p:sp>
        </p:grpSp>
        <p:sp>
          <p:nvSpPr>
            <p:cNvPr id="18" name="iŝ1iḑé">
              <a:extLst>
                <a:ext uri="{FF2B5EF4-FFF2-40B4-BE49-F238E27FC236}">
                  <a16:creationId xmlns:a16="http://schemas.microsoft.com/office/drawing/2014/main" xmlns="" id="{CD58D32F-DC0D-49AE-AAF7-D9F05F49ED52}"/>
                </a:ext>
              </a:extLst>
            </p:cNvPr>
            <p:cNvSpPr/>
            <p:nvPr/>
          </p:nvSpPr>
          <p:spPr>
            <a:xfrm>
              <a:off x="4440079" y="2635842"/>
              <a:ext cx="5791200" cy="1590675"/>
            </a:xfrm>
            <a:custGeom>
              <a:avLst/>
              <a:gdLst>
                <a:gd name="connsiteX0" fmla="*/ 3724752 w 5791200"/>
                <a:gd name="connsiteY0" fmla="*/ 443590 h 1590675"/>
                <a:gd name="connsiteX1" fmla="*/ 3721894 w 5791200"/>
                <a:gd name="connsiteY1" fmla="*/ 438828 h 1590675"/>
                <a:gd name="connsiteX2" fmla="*/ 3811429 w 5791200"/>
                <a:gd name="connsiteY2" fmla="*/ 362628 h 1590675"/>
                <a:gd name="connsiteX3" fmla="*/ 3867627 w 5791200"/>
                <a:gd name="connsiteY3" fmla="*/ 304526 h 1590675"/>
                <a:gd name="connsiteX4" fmla="*/ 3866674 w 5791200"/>
                <a:gd name="connsiteY4" fmla="*/ 252138 h 1590675"/>
                <a:gd name="connsiteX5" fmla="*/ 3819049 w 5791200"/>
                <a:gd name="connsiteY5" fmla="*/ 237851 h 1590675"/>
                <a:gd name="connsiteX6" fmla="*/ 3753327 w 5791200"/>
                <a:gd name="connsiteY6" fmla="*/ 268331 h 1590675"/>
                <a:gd name="connsiteX7" fmla="*/ 3722846 w 5791200"/>
                <a:gd name="connsiteY7" fmla="*/ 282618 h 1590675"/>
                <a:gd name="connsiteX8" fmla="*/ 3720941 w 5791200"/>
                <a:gd name="connsiteY8" fmla="*/ 266426 h 1590675"/>
                <a:gd name="connsiteX9" fmla="*/ 3717132 w 5791200"/>
                <a:gd name="connsiteY9" fmla="*/ 190226 h 1590675"/>
                <a:gd name="connsiteX10" fmla="*/ 3686652 w 5791200"/>
                <a:gd name="connsiteY10" fmla="*/ 158793 h 1590675"/>
                <a:gd name="connsiteX11" fmla="*/ 3660934 w 5791200"/>
                <a:gd name="connsiteY11" fmla="*/ 188320 h 1590675"/>
                <a:gd name="connsiteX12" fmla="*/ 3659029 w 5791200"/>
                <a:gd name="connsiteY12" fmla="*/ 216895 h 1590675"/>
                <a:gd name="connsiteX13" fmla="*/ 3632359 w 5791200"/>
                <a:gd name="connsiteY13" fmla="*/ 313098 h 1590675"/>
                <a:gd name="connsiteX14" fmla="*/ 3620929 w 5791200"/>
                <a:gd name="connsiteY14" fmla="*/ 327385 h 1590675"/>
                <a:gd name="connsiteX15" fmla="*/ 3615214 w 5791200"/>
                <a:gd name="connsiteY15" fmla="*/ 325481 h 1590675"/>
                <a:gd name="connsiteX16" fmla="*/ 3619024 w 5791200"/>
                <a:gd name="connsiteY16" fmla="*/ 283571 h 1590675"/>
                <a:gd name="connsiteX17" fmla="*/ 3622834 w 5791200"/>
                <a:gd name="connsiteY17" fmla="*/ 214038 h 1590675"/>
                <a:gd name="connsiteX18" fmla="*/ 3602832 w 5791200"/>
                <a:gd name="connsiteY18" fmla="*/ 188320 h 1590675"/>
                <a:gd name="connsiteX19" fmla="*/ 3577114 w 5791200"/>
                <a:gd name="connsiteY19" fmla="*/ 205465 h 1590675"/>
                <a:gd name="connsiteX20" fmla="*/ 3562827 w 5791200"/>
                <a:gd name="connsiteY20" fmla="*/ 246423 h 1590675"/>
                <a:gd name="connsiteX21" fmla="*/ 3518059 w 5791200"/>
                <a:gd name="connsiteY21" fmla="*/ 382631 h 1590675"/>
                <a:gd name="connsiteX22" fmla="*/ 3485674 w 5791200"/>
                <a:gd name="connsiteY22" fmla="*/ 414063 h 1590675"/>
                <a:gd name="connsiteX23" fmla="*/ 3378994 w 5791200"/>
                <a:gd name="connsiteY23" fmla="*/ 455021 h 1590675"/>
                <a:gd name="connsiteX24" fmla="*/ 3344704 w 5791200"/>
                <a:gd name="connsiteY24" fmla="*/ 497883 h 1590675"/>
                <a:gd name="connsiteX25" fmla="*/ 3398996 w 5791200"/>
                <a:gd name="connsiteY25" fmla="*/ 508360 h 1590675"/>
                <a:gd name="connsiteX26" fmla="*/ 3504724 w 5791200"/>
                <a:gd name="connsiteY26" fmla="*/ 467403 h 1590675"/>
                <a:gd name="connsiteX27" fmla="*/ 3472339 w 5791200"/>
                <a:gd name="connsiteY27" fmla="*/ 562653 h 1590675"/>
                <a:gd name="connsiteX28" fmla="*/ 3437096 w 5791200"/>
                <a:gd name="connsiteY28" fmla="*/ 588371 h 1590675"/>
                <a:gd name="connsiteX29" fmla="*/ 3287554 w 5791200"/>
                <a:gd name="connsiteY29" fmla="*/ 707433 h 1590675"/>
                <a:gd name="connsiteX30" fmla="*/ 3259932 w 5791200"/>
                <a:gd name="connsiteY30" fmla="*/ 743628 h 1590675"/>
                <a:gd name="connsiteX31" fmla="*/ 3277077 w 5791200"/>
                <a:gd name="connsiteY31" fmla="*/ 766488 h 1590675"/>
                <a:gd name="connsiteX32" fmla="*/ 3312319 w 5791200"/>
                <a:gd name="connsiteY32" fmla="*/ 752200 h 1590675"/>
                <a:gd name="connsiteX33" fmla="*/ 3418999 w 5791200"/>
                <a:gd name="connsiteY33" fmla="*/ 669333 h 1590675"/>
                <a:gd name="connsiteX34" fmla="*/ 3509486 w 5791200"/>
                <a:gd name="connsiteY34" fmla="*/ 626471 h 1590675"/>
                <a:gd name="connsiteX35" fmla="*/ 3580924 w 5791200"/>
                <a:gd name="connsiteY35" fmla="*/ 615041 h 1590675"/>
                <a:gd name="connsiteX36" fmla="*/ 3601879 w 5791200"/>
                <a:gd name="connsiteY36" fmla="*/ 617898 h 1590675"/>
                <a:gd name="connsiteX37" fmla="*/ 3597116 w 5791200"/>
                <a:gd name="connsiteY37" fmla="*/ 639806 h 1590675"/>
                <a:gd name="connsiteX38" fmla="*/ 3582829 w 5791200"/>
                <a:gd name="connsiteY38" fmla="*/ 659808 h 1590675"/>
                <a:gd name="connsiteX39" fmla="*/ 3527584 w 5791200"/>
                <a:gd name="connsiteY39" fmla="*/ 724578 h 1590675"/>
                <a:gd name="connsiteX40" fmla="*/ 3501866 w 5791200"/>
                <a:gd name="connsiteY40" fmla="*/ 766488 h 1590675"/>
                <a:gd name="connsiteX41" fmla="*/ 3513296 w 5791200"/>
                <a:gd name="connsiteY41" fmla="*/ 796968 h 1590675"/>
                <a:gd name="connsiteX42" fmla="*/ 3558064 w 5791200"/>
                <a:gd name="connsiteY42" fmla="*/ 794111 h 1590675"/>
                <a:gd name="connsiteX43" fmla="*/ 3591402 w 5791200"/>
                <a:gd name="connsiteY43" fmla="*/ 783633 h 1590675"/>
                <a:gd name="connsiteX44" fmla="*/ 3576161 w 5791200"/>
                <a:gd name="connsiteY44" fmla="*/ 814113 h 1590675"/>
                <a:gd name="connsiteX45" fmla="*/ 3508534 w 5791200"/>
                <a:gd name="connsiteY45" fmla="*/ 941748 h 1590675"/>
                <a:gd name="connsiteX46" fmla="*/ 3513296 w 5791200"/>
                <a:gd name="connsiteY46" fmla="*/ 1018900 h 1590675"/>
                <a:gd name="connsiteX47" fmla="*/ 3576161 w 5791200"/>
                <a:gd name="connsiteY47" fmla="*/ 1047475 h 1590675"/>
                <a:gd name="connsiteX48" fmla="*/ 3601879 w 5791200"/>
                <a:gd name="connsiteY48" fmla="*/ 1044618 h 1590675"/>
                <a:gd name="connsiteX49" fmla="*/ 3582829 w 5791200"/>
                <a:gd name="connsiteY49" fmla="*/ 1087480 h 1590675"/>
                <a:gd name="connsiteX50" fmla="*/ 3558064 w 5791200"/>
                <a:gd name="connsiteY50" fmla="*/ 1137011 h 1590675"/>
                <a:gd name="connsiteX51" fmla="*/ 3579019 w 5791200"/>
                <a:gd name="connsiteY51" fmla="*/ 1232261 h 1590675"/>
                <a:gd name="connsiteX52" fmla="*/ 3637121 w 5791200"/>
                <a:gd name="connsiteY52" fmla="*/ 1235118 h 1590675"/>
                <a:gd name="connsiteX53" fmla="*/ 3661886 w 5791200"/>
                <a:gd name="connsiteY53" fmla="*/ 1202733 h 1590675"/>
                <a:gd name="connsiteX54" fmla="*/ 3688557 w 5791200"/>
                <a:gd name="connsiteY54" fmla="*/ 1117961 h 1590675"/>
                <a:gd name="connsiteX55" fmla="*/ 3699034 w 5791200"/>
                <a:gd name="connsiteY55" fmla="*/ 1099863 h 1590675"/>
                <a:gd name="connsiteX56" fmla="*/ 3724752 w 5791200"/>
                <a:gd name="connsiteY56" fmla="*/ 1112246 h 1590675"/>
                <a:gd name="connsiteX57" fmla="*/ 3739991 w 5791200"/>
                <a:gd name="connsiteY57" fmla="*/ 1143678 h 1590675"/>
                <a:gd name="connsiteX58" fmla="*/ 3760946 w 5791200"/>
                <a:gd name="connsiteY58" fmla="*/ 1157013 h 1590675"/>
                <a:gd name="connsiteX59" fmla="*/ 3779996 w 5791200"/>
                <a:gd name="connsiteY59" fmla="*/ 1141773 h 1590675"/>
                <a:gd name="connsiteX60" fmla="*/ 3756184 w 5791200"/>
                <a:gd name="connsiteY60" fmla="*/ 1045571 h 1590675"/>
                <a:gd name="connsiteX61" fmla="*/ 3703796 w 5791200"/>
                <a:gd name="connsiteY61" fmla="*/ 1023663 h 1590675"/>
                <a:gd name="connsiteX62" fmla="*/ 3673316 w 5791200"/>
                <a:gd name="connsiteY62" fmla="*/ 995088 h 1590675"/>
                <a:gd name="connsiteX63" fmla="*/ 3682841 w 5791200"/>
                <a:gd name="connsiteY63" fmla="*/ 921746 h 1590675"/>
                <a:gd name="connsiteX64" fmla="*/ 3732371 w 5791200"/>
                <a:gd name="connsiteY64" fmla="*/ 707433 h 1590675"/>
                <a:gd name="connsiteX65" fmla="*/ 3741896 w 5791200"/>
                <a:gd name="connsiteY65" fmla="*/ 674096 h 1590675"/>
                <a:gd name="connsiteX66" fmla="*/ 3739991 w 5791200"/>
                <a:gd name="connsiteY66" fmla="*/ 610278 h 1590675"/>
                <a:gd name="connsiteX67" fmla="*/ 3721894 w 5791200"/>
                <a:gd name="connsiteY67" fmla="*/ 588371 h 1590675"/>
                <a:gd name="connsiteX68" fmla="*/ 3727609 w 5791200"/>
                <a:gd name="connsiteY68" fmla="*/ 593133 h 1590675"/>
                <a:gd name="connsiteX69" fmla="*/ 3776186 w 5791200"/>
                <a:gd name="connsiteY69" fmla="*/ 535031 h 1590675"/>
                <a:gd name="connsiteX70" fmla="*/ 3781902 w 5791200"/>
                <a:gd name="connsiteY70" fmla="*/ 468356 h 1590675"/>
                <a:gd name="connsiteX71" fmla="*/ 3734277 w 5791200"/>
                <a:gd name="connsiteY71" fmla="*/ 447401 h 1590675"/>
                <a:gd name="connsiteX72" fmla="*/ 3724752 w 5791200"/>
                <a:gd name="connsiteY72" fmla="*/ 443590 h 1590675"/>
                <a:gd name="connsiteX73" fmla="*/ 2496979 w 5791200"/>
                <a:gd name="connsiteY73" fmla="*/ 425493 h 1590675"/>
                <a:gd name="connsiteX74" fmla="*/ 2494121 w 5791200"/>
                <a:gd name="connsiteY74" fmla="*/ 487406 h 1590675"/>
                <a:gd name="connsiteX75" fmla="*/ 2439829 w 5791200"/>
                <a:gd name="connsiteY75" fmla="*/ 604563 h 1590675"/>
                <a:gd name="connsiteX76" fmla="*/ 2467452 w 5791200"/>
                <a:gd name="connsiteY76" fmla="*/ 655998 h 1590675"/>
                <a:gd name="connsiteX77" fmla="*/ 2475071 w 5791200"/>
                <a:gd name="connsiteY77" fmla="*/ 682668 h 1590675"/>
                <a:gd name="connsiteX78" fmla="*/ 2402682 w 5791200"/>
                <a:gd name="connsiteY78" fmla="*/ 770298 h 1590675"/>
                <a:gd name="connsiteX79" fmla="*/ 2213134 w 5791200"/>
                <a:gd name="connsiteY79" fmla="*/ 1071288 h 1590675"/>
                <a:gd name="connsiteX80" fmla="*/ 2205514 w 5791200"/>
                <a:gd name="connsiteY80" fmla="*/ 1096053 h 1590675"/>
                <a:gd name="connsiteX81" fmla="*/ 2217896 w 5791200"/>
                <a:gd name="connsiteY81" fmla="*/ 1119866 h 1590675"/>
                <a:gd name="connsiteX82" fmla="*/ 2243614 w 5791200"/>
                <a:gd name="connsiteY82" fmla="*/ 1116055 h 1590675"/>
                <a:gd name="connsiteX83" fmla="*/ 2270284 w 5791200"/>
                <a:gd name="connsiteY83" fmla="*/ 1084623 h 1590675"/>
                <a:gd name="connsiteX84" fmla="*/ 2463641 w 5791200"/>
                <a:gd name="connsiteY84" fmla="*/ 801731 h 1590675"/>
                <a:gd name="connsiteX85" fmla="*/ 2590324 w 5791200"/>
                <a:gd name="connsiteY85" fmla="*/ 686478 h 1590675"/>
                <a:gd name="connsiteX86" fmla="*/ 2610327 w 5791200"/>
                <a:gd name="connsiteY86" fmla="*/ 685525 h 1590675"/>
                <a:gd name="connsiteX87" fmla="*/ 2615089 w 5791200"/>
                <a:gd name="connsiteY87" fmla="*/ 704575 h 1590675"/>
                <a:gd name="connsiteX88" fmla="*/ 2602707 w 5791200"/>
                <a:gd name="connsiteY88" fmla="*/ 738866 h 1590675"/>
                <a:gd name="connsiteX89" fmla="*/ 2548414 w 5791200"/>
                <a:gd name="connsiteY89" fmla="*/ 787443 h 1590675"/>
                <a:gd name="connsiteX90" fmla="*/ 2521744 w 5791200"/>
                <a:gd name="connsiteY90" fmla="*/ 814113 h 1590675"/>
                <a:gd name="connsiteX91" fmla="*/ 2477929 w 5791200"/>
                <a:gd name="connsiteY91" fmla="*/ 1086528 h 1590675"/>
                <a:gd name="connsiteX92" fmla="*/ 2496979 w 5791200"/>
                <a:gd name="connsiteY92" fmla="*/ 1154155 h 1590675"/>
                <a:gd name="connsiteX93" fmla="*/ 2543652 w 5791200"/>
                <a:gd name="connsiteY93" fmla="*/ 1158918 h 1590675"/>
                <a:gd name="connsiteX94" fmla="*/ 2591277 w 5791200"/>
                <a:gd name="connsiteY94" fmla="*/ 1092243 h 1590675"/>
                <a:gd name="connsiteX95" fmla="*/ 2616041 w 5791200"/>
                <a:gd name="connsiteY95" fmla="*/ 1083671 h 1590675"/>
                <a:gd name="connsiteX96" fmla="*/ 2662714 w 5791200"/>
                <a:gd name="connsiteY96" fmla="*/ 1110341 h 1590675"/>
                <a:gd name="connsiteX97" fmla="*/ 2691289 w 5791200"/>
                <a:gd name="connsiteY97" fmla="*/ 1109388 h 1590675"/>
                <a:gd name="connsiteX98" fmla="*/ 2696052 w 5791200"/>
                <a:gd name="connsiteY98" fmla="*/ 1077003 h 1590675"/>
                <a:gd name="connsiteX99" fmla="*/ 2671286 w 5791200"/>
                <a:gd name="connsiteY99" fmla="*/ 1036998 h 1590675"/>
                <a:gd name="connsiteX100" fmla="*/ 2656046 w 5791200"/>
                <a:gd name="connsiteY100" fmla="*/ 962703 h 1590675"/>
                <a:gd name="connsiteX101" fmla="*/ 2689384 w 5791200"/>
                <a:gd name="connsiteY101" fmla="*/ 848403 h 1590675"/>
                <a:gd name="connsiteX102" fmla="*/ 2670334 w 5791200"/>
                <a:gd name="connsiteY102" fmla="*/ 804588 h 1590675"/>
                <a:gd name="connsiteX103" fmla="*/ 2633186 w 5791200"/>
                <a:gd name="connsiteY103" fmla="*/ 779823 h 1590675"/>
                <a:gd name="connsiteX104" fmla="*/ 2635091 w 5791200"/>
                <a:gd name="connsiteY104" fmla="*/ 773156 h 1590675"/>
                <a:gd name="connsiteX105" fmla="*/ 2645569 w 5791200"/>
                <a:gd name="connsiteY105" fmla="*/ 762678 h 1590675"/>
                <a:gd name="connsiteX106" fmla="*/ 2727484 w 5791200"/>
                <a:gd name="connsiteY106" fmla="*/ 610278 h 1590675"/>
                <a:gd name="connsiteX107" fmla="*/ 2693194 w 5791200"/>
                <a:gd name="connsiteY107" fmla="*/ 573131 h 1590675"/>
                <a:gd name="connsiteX108" fmla="*/ 2661761 w 5791200"/>
                <a:gd name="connsiteY108" fmla="*/ 582656 h 1590675"/>
                <a:gd name="connsiteX109" fmla="*/ 2602707 w 5791200"/>
                <a:gd name="connsiteY109" fmla="*/ 613136 h 1590675"/>
                <a:gd name="connsiteX110" fmla="*/ 2585561 w 5791200"/>
                <a:gd name="connsiteY110" fmla="*/ 618850 h 1590675"/>
                <a:gd name="connsiteX111" fmla="*/ 2608421 w 5791200"/>
                <a:gd name="connsiteY111" fmla="*/ 547413 h 1590675"/>
                <a:gd name="connsiteX112" fmla="*/ 2582704 w 5791200"/>
                <a:gd name="connsiteY112" fmla="*/ 516933 h 1590675"/>
                <a:gd name="connsiteX113" fmla="*/ 2560796 w 5791200"/>
                <a:gd name="connsiteY113" fmla="*/ 515981 h 1590675"/>
                <a:gd name="connsiteX114" fmla="*/ 2558891 w 5791200"/>
                <a:gd name="connsiteY114" fmla="*/ 508360 h 1590675"/>
                <a:gd name="connsiteX115" fmla="*/ 2594134 w 5791200"/>
                <a:gd name="connsiteY115" fmla="*/ 494073 h 1590675"/>
                <a:gd name="connsiteX116" fmla="*/ 2641759 w 5791200"/>
                <a:gd name="connsiteY116" fmla="*/ 464546 h 1590675"/>
                <a:gd name="connsiteX117" fmla="*/ 2737009 w 5791200"/>
                <a:gd name="connsiteY117" fmla="*/ 318813 h 1590675"/>
                <a:gd name="connsiteX118" fmla="*/ 2709386 w 5791200"/>
                <a:gd name="connsiteY118" fmla="*/ 257853 h 1590675"/>
                <a:gd name="connsiteX119" fmla="*/ 2641759 w 5791200"/>
                <a:gd name="connsiteY119" fmla="*/ 247376 h 1590675"/>
                <a:gd name="connsiteX120" fmla="*/ 2607469 w 5791200"/>
                <a:gd name="connsiteY120" fmla="*/ 231183 h 1590675"/>
                <a:gd name="connsiteX121" fmla="*/ 2554129 w 5791200"/>
                <a:gd name="connsiteY121" fmla="*/ 234993 h 1590675"/>
                <a:gd name="connsiteX122" fmla="*/ 2544604 w 5791200"/>
                <a:gd name="connsiteY122" fmla="*/ 259758 h 1590675"/>
                <a:gd name="connsiteX123" fmla="*/ 2526507 w 5791200"/>
                <a:gd name="connsiteY123" fmla="*/ 294048 h 1590675"/>
                <a:gd name="connsiteX124" fmla="*/ 2513171 w 5791200"/>
                <a:gd name="connsiteY124" fmla="*/ 299763 h 1590675"/>
                <a:gd name="connsiteX125" fmla="*/ 2504599 w 5791200"/>
                <a:gd name="connsiteY125" fmla="*/ 288333 h 1590675"/>
                <a:gd name="connsiteX126" fmla="*/ 2502694 w 5791200"/>
                <a:gd name="connsiteY126" fmla="*/ 263568 h 1590675"/>
                <a:gd name="connsiteX127" fmla="*/ 2489359 w 5791200"/>
                <a:gd name="connsiteY127" fmla="*/ 243565 h 1590675"/>
                <a:gd name="connsiteX128" fmla="*/ 2461736 w 5791200"/>
                <a:gd name="connsiteY128" fmla="*/ 250233 h 1590675"/>
                <a:gd name="connsiteX129" fmla="*/ 2449354 w 5791200"/>
                <a:gd name="connsiteY129" fmla="*/ 274998 h 1590675"/>
                <a:gd name="connsiteX130" fmla="*/ 2417921 w 5791200"/>
                <a:gd name="connsiteY130" fmla="*/ 375963 h 1590675"/>
                <a:gd name="connsiteX131" fmla="*/ 2412207 w 5791200"/>
                <a:gd name="connsiteY131" fmla="*/ 396918 h 1590675"/>
                <a:gd name="connsiteX132" fmla="*/ 2457927 w 5791200"/>
                <a:gd name="connsiteY132" fmla="*/ 450258 h 1590675"/>
                <a:gd name="connsiteX133" fmla="*/ 2491264 w 5791200"/>
                <a:gd name="connsiteY133" fmla="*/ 428351 h 1590675"/>
                <a:gd name="connsiteX134" fmla="*/ 2496979 w 5791200"/>
                <a:gd name="connsiteY134" fmla="*/ 425493 h 1590675"/>
                <a:gd name="connsiteX135" fmla="*/ 5505927 w 5791200"/>
                <a:gd name="connsiteY135" fmla="*/ 393108 h 1590675"/>
                <a:gd name="connsiteX136" fmla="*/ 5459254 w 5791200"/>
                <a:gd name="connsiteY136" fmla="*/ 295953 h 1590675"/>
                <a:gd name="connsiteX137" fmla="*/ 5433536 w 5791200"/>
                <a:gd name="connsiteY137" fmla="*/ 254043 h 1590675"/>
                <a:gd name="connsiteX138" fmla="*/ 5394484 w 5791200"/>
                <a:gd name="connsiteY138" fmla="*/ 238803 h 1590675"/>
                <a:gd name="connsiteX139" fmla="*/ 5394484 w 5791200"/>
                <a:gd name="connsiteY139" fmla="*/ 282618 h 1590675"/>
                <a:gd name="connsiteX140" fmla="*/ 5419249 w 5791200"/>
                <a:gd name="connsiteY140" fmla="*/ 330243 h 1590675"/>
                <a:gd name="connsiteX141" fmla="*/ 5476399 w 5791200"/>
                <a:gd name="connsiteY141" fmla="*/ 474071 h 1590675"/>
                <a:gd name="connsiteX142" fmla="*/ 5517357 w 5791200"/>
                <a:gd name="connsiteY142" fmla="*/ 497883 h 1590675"/>
                <a:gd name="connsiteX143" fmla="*/ 5533549 w 5791200"/>
                <a:gd name="connsiteY143" fmla="*/ 512171 h 1590675"/>
                <a:gd name="connsiteX144" fmla="*/ 5511641 w 5791200"/>
                <a:gd name="connsiteY144" fmla="*/ 568368 h 1590675"/>
                <a:gd name="connsiteX145" fmla="*/ 5332572 w 5791200"/>
                <a:gd name="connsiteY145" fmla="*/ 746486 h 1590675"/>
                <a:gd name="connsiteX146" fmla="*/ 5274469 w 5791200"/>
                <a:gd name="connsiteY146" fmla="*/ 807446 h 1590675"/>
                <a:gd name="connsiteX147" fmla="*/ 5267802 w 5791200"/>
                <a:gd name="connsiteY147" fmla="*/ 852213 h 1590675"/>
                <a:gd name="connsiteX148" fmla="*/ 5315427 w 5791200"/>
                <a:gd name="connsiteY148" fmla="*/ 852213 h 1590675"/>
                <a:gd name="connsiteX149" fmla="*/ 5322094 w 5791200"/>
                <a:gd name="connsiteY149" fmla="*/ 847450 h 1590675"/>
                <a:gd name="connsiteX150" fmla="*/ 5422107 w 5791200"/>
                <a:gd name="connsiteY150" fmla="*/ 755058 h 1590675"/>
                <a:gd name="connsiteX151" fmla="*/ 5494497 w 5791200"/>
                <a:gd name="connsiteY151" fmla="*/ 687431 h 1590675"/>
                <a:gd name="connsiteX152" fmla="*/ 5603082 w 5791200"/>
                <a:gd name="connsiteY152" fmla="*/ 573131 h 1590675"/>
                <a:gd name="connsiteX153" fmla="*/ 5614511 w 5791200"/>
                <a:gd name="connsiteY153" fmla="*/ 553128 h 1590675"/>
                <a:gd name="connsiteX154" fmla="*/ 5635466 w 5791200"/>
                <a:gd name="connsiteY154" fmla="*/ 555986 h 1590675"/>
                <a:gd name="connsiteX155" fmla="*/ 5636419 w 5791200"/>
                <a:gd name="connsiteY155" fmla="*/ 575988 h 1590675"/>
                <a:gd name="connsiteX156" fmla="*/ 5602129 w 5791200"/>
                <a:gd name="connsiteY156" fmla="*/ 663618 h 1590675"/>
                <a:gd name="connsiteX157" fmla="*/ 5477352 w 5791200"/>
                <a:gd name="connsiteY157" fmla="*/ 809350 h 1590675"/>
                <a:gd name="connsiteX158" fmla="*/ 5476399 w 5791200"/>
                <a:gd name="connsiteY158" fmla="*/ 864596 h 1590675"/>
                <a:gd name="connsiteX159" fmla="*/ 5495449 w 5791200"/>
                <a:gd name="connsiteY159" fmla="*/ 883646 h 1590675"/>
                <a:gd name="connsiteX160" fmla="*/ 5513547 w 5791200"/>
                <a:gd name="connsiteY160" fmla="*/ 913173 h 1590675"/>
                <a:gd name="connsiteX161" fmla="*/ 5498307 w 5791200"/>
                <a:gd name="connsiteY161" fmla="*/ 1020806 h 1590675"/>
                <a:gd name="connsiteX162" fmla="*/ 5443061 w 5791200"/>
                <a:gd name="connsiteY162" fmla="*/ 1127486 h 1590675"/>
                <a:gd name="connsiteX163" fmla="*/ 5464969 w 5791200"/>
                <a:gd name="connsiteY163" fmla="*/ 1183683 h 1590675"/>
                <a:gd name="connsiteX164" fmla="*/ 5613559 w 5791200"/>
                <a:gd name="connsiteY164" fmla="*/ 1147488 h 1590675"/>
                <a:gd name="connsiteX165" fmla="*/ 5624036 w 5791200"/>
                <a:gd name="connsiteY165" fmla="*/ 1017948 h 1590675"/>
                <a:gd name="connsiteX166" fmla="*/ 5623084 w 5791200"/>
                <a:gd name="connsiteY166" fmla="*/ 959846 h 1590675"/>
                <a:gd name="connsiteX167" fmla="*/ 5625941 w 5791200"/>
                <a:gd name="connsiteY167" fmla="*/ 921746 h 1590675"/>
                <a:gd name="connsiteX168" fmla="*/ 5595461 w 5791200"/>
                <a:gd name="connsiteY168" fmla="*/ 911268 h 1590675"/>
                <a:gd name="connsiteX169" fmla="*/ 5565934 w 5791200"/>
                <a:gd name="connsiteY169" fmla="*/ 884598 h 1590675"/>
                <a:gd name="connsiteX170" fmla="*/ 5547836 w 5791200"/>
                <a:gd name="connsiteY170" fmla="*/ 837925 h 1590675"/>
                <a:gd name="connsiteX171" fmla="*/ 5549741 w 5791200"/>
                <a:gd name="connsiteY171" fmla="*/ 800778 h 1590675"/>
                <a:gd name="connsiteX172" fmla="*/ 5648802 w 5791200"/>
                <a:gd name="connsiteY172" fmla="*/ 706481 h 1590675"/>
                <a:gd name="connsiteX173" fmla="*/ 5702141 w 5791200"/>
                <a:gd name="connsiteY173" fmla="*/ 616946 h 1590675"/>
                <a:gd name="connsiteX174" fmla="*/ 5728811 w 5791200"/>
                <a:gd name="connsiteY174" fmla="*/ 548366 h 1590675"/>
                <a:gd name="connsiteX175" fmla="*/ 5728811 w 5791200"/>
                <a:gd name="connsiteY175" fmla="*/ 450258 h 1590675"/>
                <a:gd name="connsiteX176" fmla="*/ 5726907 w 5791200"/>
                <a:gd name="connsiteY176" fmla="*/ 397871 h 1590675"/>
                <a:gd name="connsiteX177" fmla="*/ 5767864 w 5791200"/>
                <a:gd name="connsiteY177" fmla="*/ 310240 h 1590675"/>
                <a:gd name="connsiteX178" fmla="*/ 5786914 w 5791200"/>
                <a:gd name="connsiteY178" fmla="*/ 231183 h 1590675"/>
                <a:gd name="connsiteX179" fmla="*/ 5775484 w 5791200"/>
                <a:gd name="connsiteY179" fmla="*/ 204513 h 1590675"/>
                <a:gd name="connsiteX180" fmla="*/ 5686902 w 5791200"/>
                <a:gd name="connsiteY180" fmla="*/ 194035 h 1590675"/>
                <a:gd name="connsiteX181" fmla="*/ 5608797 w 5791200"/>
                <a:gd name="connsiteY181" fmla="*/ 191178 h 1590675"/>
                <a:gd name="connsiteX182" fmla="*/ 5579269 w 5791200"/>
                <a:gd name="connsiteY182" fmla="*/ 175938 h 1590675"/>
                <a:gd name="connsiteX183" fmla="*/ 5545932 w 5791200"/>
                <a:gd name="connsiteY183" fmla="*/ 182606 h 1590675"/>
                <a:gd name="connsiteX184" fmla="*/ 5517357 w 5791200"/>
                <a:gd name="connsiteY184" fmla="*/ 206418 h 1590675"/>
                <a:gd name="connsiteX185" fmla="*/ 5507832 w 5791200"/>
                <a:gd name="connsiteY185" fmla="*/ 239756 h 1590675"/>
                <a:gd name="connsiteX186" fmla="*/ 5544979 w 5791200"/>
                <a:gd name="connsiteY186" fmla="*/ 265473 h 1590675"/>
                <a:gd name="connsiteX187" fmla="*/ 5581174 w 5791200"/>
                <a:gd name="connsiteY187" fmla="*/ 267378 h 1590675"/>
                <a:gd name="connsiteX188" fmla="*/ 5505927 w 5791200"/>
                <a:gd name="connsiteY188" fmla="*/ 393108 h 1590675"/>
                <a:gd name="connsiteX189" fmla="*/ 105251 w 5791200"/>
                <a:gd name="connsiteY189" fmla="*/ 796968 h 1590675"/>
                <a:gd name="connsiteX190" fmla="*/ 102394 w 5791200"/>
                <a:gd name="connsiteY190" fmla="*/ 740771 h 1590675"/>
                <a:gd name="connsiteX191" fmla="*/ 100489 w 5791200"/>
                <a:gd name="connsiteY191" fmla="*/ 570273 h 1590675"/>
                <a:gd name="connsiteX192" fmla="*/ 128111 w 5791200"/>
                <a:gd name="connsiteY192" fmla="*/ 461688 h 1590675"/>
                <a:gd name="connsiteX193" fmla="*/ 178594 w 5791200"/>
                <a:gd name="connsiteY193" fmla="*/ 249281 h 1590675"/>
                <a:gd name="connsiteX194" fmla="*/ 133826 w 5791200"/>
                <a:gd name="connsiteY194" fmla="*/ 126408 h 1590675"/>
                <a:gd name="connsiteX195" fmla="*/ 78581 w 5791200"/>
                <a:gd name="connsiteY195" fmla="*/ 107358 h 1590675"/>
                <a:gd name="connsiteX196" fmla="*/ 52864 w 5791200"/>
                <a:gd name="connsiteY196" fmla="*/ 159745 h 1590675"/>
                <a:gd name="connsiteX197" fmla="*/ 53816 w 5791200"/>
                <a:gd name="connsiteY197" fmla="*/ 180701 h 1590675"/>
                <a:gd name="connsiteX198" fmla="*/ 74771 w 5791200"/>
                <a:gd name="connsiteY198" fmla="*/ 270235 h 1590675"/>
                <a:gd name="connsiteX199" fmla="*/ 49054 w 5791200"/>
                <a:gd name="connsiteY199" fmla="*/ 507408 h 1590675"/>
                <a:gd name="connsiteX200" fmla="*/ 41434 w 5791200"/>
                <a:gd name="connsiteY200" fmla="*/ 538841 h 1590675"/>
                <a:gd name="connsiteX201" fmla="*/ 30956 w 5791200"/>
                <a:gd name="connsiteY201" fmla="*/ 674096 h 1590675"/>
                <a:gd name="connsiteX202" fmla="*/ 10001 w 5791200"/>
                <a:gd name="connsiteY202" fmla="*/ 918888 h 1590675"/>
                <a:gd name="connsiteX203" fmla="*/ 61436 w 5791200"/>
                <a:gd name="connsiteY203" fmla="*/ 1028425 h 1590675"/>
                <a:gd name="connsiteX204" fmla="*/ 106204 w 5791200"/>
                <a:gd name="connsiteY204" fmla="*/ 1023663 h 1590675"/>
                <a:gd name="connsiteX205" fmla="*/ 128111 w 5791200"/>
                <a:gd name="connsiteY205" fmla="*/ 979848 h 1590675"/>
                <a:gd name="connsiteX206" fmla="*/ 177641 w 5791200"/>
                <a:gd name="connsiteY206" fmla="*/ 842688 h 1590675"/>
                <a:gd name="connsiteX207" fmla="*/ 564356 w 5791200"/>
                <a:gd name="connsiteY207" fmla="*/ 317860 h 1590675"/>
                <a:gd name="connsiteX208" fmla="*/ 754856 w 5791200"/>
                <a:gd name="connsiteY208" fmla="*/ 139743 h 1590675"/>
                <a:gd name="connsiteX209" fmla="*/ 818674 w 5791200"/>
                <a:gd name="connsiteY209" fmla="*/ 58780 h 1590675"/>
                <a:gd name="connsiteX210" fmla="*/ 789146 w 5791200"/>
                <a:gd name="connsiteY210" fmla="*/ 7345 h 1590675"/>
                <a:gd name="connsiteX211" fmla="*/ 690086 w 5791200"/>
                <a:gd name="connsiteY211" fmla="*/ 48303 h 1590675"/>
                <a:gd name="connsiteX212" fmla="*/ 175736 w 5791200"/>
                <a:gd name="connsiteY212" fmla="*/ 691241 h 1590675"/>
                <a:gd name="connsiteX213" fmla="*/ 123349 w 5791200"/>
                <a:gd name="connsiteY213" fmla="*/ 771250 h 1590675"/>
                <a:gd name="connsiteX214" fmla="*/ 105251 w 5791200"/>
                <a:gd name="connsiteY214" fmla="*/ 796968 h 1590675"/>
                <a:gd name="connsiteX215" fmla="*/ 740569 w 5791200"/>
                <a:gd name="connsiteY215" fmla="*/ 802683 h 1590675"/>
                <a:gd name="connsiteX216" fmla="*/ 723424 w 5791200"/>
                <a:gd name="connsiteY216" fmla="*/ 576941 h 1590675"/>
                <a:gd name="connsiteX217" fmla="*/ 635794 w 5791200"/>
                <a:gd name="connsiteY217" fmla="*/ 438828 h 1590675"/>
                <a:gd name="connsiteX218" fmla="*/ 576739 w 5791200"/>
                <a:gd name="connsiteY218" fmla="*/ 394060 h 1590675"/>
                <a:gd name="connsiteX219" fmla="*/ 534829 w 5791200"/>
                <a:gd name="connsiteY219" fmla="*/ 399776 h 1590675"/>
                <a:gd name="connsiteX220" fmla="*/ 525304 w 5791200"/>
                <a:gd name="connsiteY220" fmla="*/ 435018 h 1590675"/>
                <a:gd name="connsiteX221" fmla="*/ 512921 w 5791200"/>
                <a:gd name="connsiteY221" fmla="*/ 458831 h 1590675"/>
                <a:gd name="connsiteX222" fmla="*/ 437674 w 5791200"/>
                <a:gd name="connsiteY222" fmla="*/ 526458 h 1590675"/>
                <a:gd name="connsiteX223" fmla="*/ 295751 w 5791200"/>
                <a:gd name="connsiteY223" fmla="*/ 685525 h 1590675"/>
                <a:gd name="connsiteX224" fmla="*/ 249079 w 5791200"/>
                <a:gd name="connsiteY224" fmla="*/ 763631 h 1590675"/>
                <a:gd name="connsiteX225" fmla="*/ 276701 w 5791200"/>
                <a:gd name="connsiteY225" fmla="*/ 840783 h 1590675"/>
                <a:gd name="connsiteX226" fmla="*/ 348139 w 5791200"/>
                <a:gd name="connsiteY226" fmla="*/ 878883 h 1590675"/>
                <a:gd name="connsiteX227" fmla="*/ 406241 w 5791200"/>
                <a:gd name="connsiteY227" fmla="*/ 898886 h 1590675"/>
                <a:gd name="connsiteX228" fmla="*/ 549116 w 5791200"/>
                <a:gd name="connsiteY228" fmla="*/ 814113 h 1590675"/>
                <a:gd name="connsiteX229" fmla="*/ 565309 w 5791200"/>
                <a:gd name="connsiteY229" fmla="*/ 718863 h 1590675"/>
                <a:gd name="connsiteX230" fmla="*/ 571976 w 5791200"/>
                <a:gd name="connsiteY230" fmla="*/ 550271 h 1590675"/>
                <a:gd name="connsiteX231" fmla="*/ 592931 w 5791200"/>
                <a:gd name="connsiteY231" fmla="*/ 514075 h 1590675"/>
                <a:gd name="connsiteX232" fmla="*/ 629126 w 5791200"/>
                <a:gd name="connsiteY232" fmla="*/ 537888 h 1590675"/>
                <a:gd name="connsiteX233" fmla="*/ 649129 w 5791200"/>
                <a:gd name="connsiteY233" fmla="*/ 604563 h 1590675"/>
                <a:gd name="connsiteX234" fmla="*/ 652939 w 5791200"/>
                <a:gd name="connsiteY234" fmla="*/ 982706 h 1590675"/>
                <a:gd name="connsiteX235" fmla="*/ 505301 w 5791200"/>
                <a:gd name="connsiteY235" fmla="*/ 1184636 h 1590675"/>
                <a:gd name="connsiteX236" fmla="*/ 457676 w 5791200"/>
                <a:gd name="connsiteY236" fmla="*/ 1198923 h 1590675"/>
                <a:gd name="connsiteX237" fmla="*/ 447199 w 5791200"/>
                <a:gd name="connsiteY237" fmla="*/ 1237976 h 1590675"/>
                <a:gd name="connsiteX238" fmla="*/ 527209 w 5791200"/>
                <a:gd name="connsiteY238" fmla="*/ 1258930 h 1590675"/>
                <a:gd name="connsiteX239" fmla="*/ 648176 w 5791200"/>
                <a:gd name="connsiteY239" fmla="*/ 1187493 h 1590675"/>
                <a:gd name="connsiteX240" fmla="*/ 716756 w 5791200"/>
                <a:gd name="connsiteY240" fmla="*/ 1064621 h 1590675"/>
                <a:gd name="connsiteX241" fmla="*/ 740569 w 5791200"/>
                <a:gd name="connsiteY241" fmla="*/ 802683 h 1590675"/>
                <a:gd name="connsiteX242" fmla="*/ 1329214 w 5791200"/>
                <a:gd name="connsiteY242" fmla="*/ 872216 h 1590675"/>
                <a:gd name="connsiteX243" fmla="*/ 1340644 w 5791200"/>
                <a:gd name="connsiteY243" fmla="*/ 791253 h 1590675"/>
                <a:gd name="connsiteX244" fmla="*/ 1295876 w 5791200"/>
                <a:gd name="connsiteY244" fmla="*/ 724578 h 1590675"/>
                <a:gd name="connsiteX245" fmla="*/ 1259681 w 5791200"/>
                <a:gd name="connsiteY245" fmla="*/ 722673 h 1590675"/>
                <a:gd name="connsiteX246" fmla="*/ 1245394 w 5791200"/>
                <a:gd name="connsiteY246" fmla="*/ 773156 h 1590675"/>
                <a:gd name="connsiteX247" fmla="*/ 1254919 w 5791200"/>
                <a:gd name="connsiteY247" fmla="*/ 789348 h 1590675"/>
                <a:gd name="connsiteX248" fmla="*/ 1273969 w 5791200"/>
                <a:gd name="connsiteY248" fmla="*/ 857928 h 1590675"/>
                <a:gd name="connsiteX249" fmla="*/ 1268254 w 5791200"/>
                <a:gd name="connsiteY249" fmla="*/ 916983 h 1590675"/>
                <a:gd name="connsiteX250" fmla="*/ 1281589 w 5791200"/>
                <a:gd name="connsiteY250" fmla="*/ 959846 h 1590675"/>
                <a:gd name="connsiteX251" fmla="*/ 1330166 w 5791200"/>
                <a:gd name="connsiteY251" fmla="*/ 956036 h 1590675"/>
                <a:gd name="connsiteX252" fmla="*/ 1392079 w 5791200"/>
                <a:gd name="connsiteY252" fmla="*/ 907458 h 1590675"/>
                <a:gd name="connsiteX253" fmla="*/ 1428274 w 5791200"/>
                <a:gd name="connsiteY253" fmla="*/ 915078 h 1590675"/>
                <a:gd name="connsiteX254" fmla="*/ 1435894 w 5791200"/>
                <a:gd name="connsiteY254" fmla="*/ 929366 h 1590675"/>
                <a:gd name="connsiteX255" fmla="*/ 1464469 w 5791200"/>
                <a:gd name="connsiteY255" fmla="*/ 944606 h 1590675"/>
                <a:gd name="connsiteX256" fmla="*/ 1486376 w 5791200"/>
                <a:gd name="connsiteY256" fmla="*/ 923650 h 1590675"/>
                <a:gd name="connsiteX257" fmla="*/ 1494949 w 5791200"/>
                <a:gd name="connsiteY257" fmla="*/ 875073 h 1590675"/>
                <a:gd name="connsiteX258" fmla="*/ 1562576 w 5791200"/>
                <a:gd name="connsiteY258" fmla="*/ 786491 h 1590675"/>
                <a:gd name="connsiteX259" fmla="*/ 1581626 w 5791200"/>
                <a:gd name="connsiteY259" fmla="*/ 798873 h 1590675"/>
                <a:gd name="connsiteX260" fmla="*/ 1652111 w 5791200"/>
                <a:gd name="connsiteY260" fmla="*/ 857928 h 1590675"/>
                <a:gd name="connsiteX261" fmla="*/ 1754029 w 5791200"/>
                <a:gd name="connsiteY261" fmla="*/ 817923 h 1590675"/>
                <a:gd name="connsiteX262" fmla="*/ 1778794 w 5791200"/>
                <a:gd name="connsiteY262" fmla="*/ 786491 h 1590675"/>
                <a:gd name="connsiteX263" fmla="*/ 1741646 w 5791200"/>
                <a:gd name="connsiteY263" fmla="*/ 736008 h 1590675"/>
                <a:gd name="connsiteX264" fmla="*/ 1694974 w 5791200"/>
                <a:gd name="connsiteY264" fmla="*/ 745533 h 1590675"/>
                <a:gd name="connsiteX265" fmla="*/ 1664494 w 5791200"/>
                <a:gd name="connsiteY265" fmla="*/ 743628 h 1590675"/>
                <a:gd name="connsiteX266" fmla="*/ 1668304 w 5791200"/>
                <a:gd name="connsiteY266" fmla="*/ 710291 h 1590675"/>
                <a:gd name="connsiteX267" fmla="*/ 1681639 w 5791200"/>
                <a:gd name="connsiteY267" fmla="*/ 695050 h 1590675"/>
                <a:gd name="connsiteX268" fmla="*/ 1801654 w 5791200"/>
                <a:gd name="connsiteY268" fmla="*/ 602658 h 1590675"/>
                <a:gd name="connsiteX269" fmla="*/ 1819751 w 5791200"/>
                <a:gd name="connsiteY269" fmla="*/ 529316 h 1590675"/>
                <a:gd name="connsiteX270" fmla="*/ 1764506 w 5791200"/>
                <a:gd name="connsiteY270" fmla="*/ 389298 h 1590675"/>
                <a:gd name="connsiteX271" fmla="*/ 1724501 w 5791200"/>
                <a:gd name="connsiteY271" fmla="*/ 371201 h 1590675"/>
                <a:gd name="connsiteX272" fmla="*/ 1683544 w 5791200"/>
                <a:gd name="connsiteY272" fmla="*/ 422635 h 1590675"/>
                <a:gd name="connsiteX273" fmla="*/ 1604486 w 5791200"/>
                <a:gd name="connsiteY273" fmla="*/ 656950 h 1590675"/>
                <a:gd name="connsiteX274" fmla="*/ 1525429 w 5791200"/>
                <a:gd name="connsiteY274" fmla="*/ 740771 h 1590675"/>
                <a:gd name="connsiteX275" fmla="*/ 1509236 w 5791200"/>
                <a:gd name="connsiteY275" fmla="*/ 731246 h 1590675"/>
                <a:gd name="connsiteX276" fmla="*/ 1454944 w 5791200"/>
                <a:gd name="connsiteY276" fmla="*/ 508360 h 1590675"/>
                <a:gd name="connsiteX277" fmla="*/ 1430179 w 5791200"/>
                <a:gd name="connsiteY277" fmla="*/ 478833 h 1590675"/>
                <a:gd name="connsiteX278" fmla="*/ 1404461 w 5791200"/>
                <a:gd name="connsiteY278" fmla="*/ 514075 h 1590675"/>
                <a:gd name="connsiteX279" fmla="*/ 1403509 w 5791200"/>
                <a:gd name="connsiteY279" fmla="*/ 528363 h 1590675"/>
                <a:gd name="connsiteX280" fmla="*/ 1407319 w 5791200"/>
                <a:gd name="connsiteY280" fmla="*/ 615041 h 1590675"/>
                <a:gd name="connsiteX281" fmla="*/ 1419701 w 5791200"/>
                <a:gd name="connsiteY281" fmla="*/ 746486 h 1590675"/>
                <a:gd name="connsiteX282" fmla="*/ 1403509 w 5791200"/>
                <a:gd name="connsiteY282" fmla="*/ 816971 h 1590675"/>
                <a:gd name="connsiteX283" fmla="*/ 1329214 w 5791200"/>
                <a:gd name="connsiteY283" fmla="*/ 872216 h 1590675"/>
                <a:gd name="connsiteX284" fmla="*/ 4435316 w 5791200"/>
                <a:gd name="connsiteY284" fmla="*/ 740771 h 1590675"/>
                <a:gd name="connsiteX285" fmla="*/ 4421029 w 5791200"/>
                <a:gd name="connsiteY285" fmla="*/ 788396 h 1590675"/>
                <a:gd name="connsiteX286" fmla="*/ 4367689 w 5791200"/>
                <a:gd name="connsiteY286" fmla="*/ 906506 h 1590675"/>
                <a:gd name="connsiteX287" fmla="*/ 4367689 w 5791200"/>
                <a:gd name="connsiteY287" fmla="*/ 934128 h 1590675"/>
                <a:gd name="connsiteX288" fmla="*/ 4395311 w 5791200"/>
                <a:gd name="connsiteY288" fmla="*/ 936986 h 1590675"/>
                <a:gd name="connsiteX289" fmla="*/ 4445794 w 5791200"/>
                <a:gd name="connsiteY289" fmla="*/ 887456 h 1590675"/>
                <a:gd name="connsiteX290" fmla="*/ 4518184 w 5791200"/>
                <a:gd name="connsiteY290" fmla="*/ 712196 h 1590675"/>
                <a:gd name="connsiteX291" fmla="*/ 4530566 w 5791200"/>
                <a:gd name="connsiteY291" fmla="*/ 694098 h 1590675"/>
                <a:gd name="connsiteX292" fmla="*/ 4624864 w 5791200"/>
                <a:gd name="connsiteY292" fmla="*/ 601706 h 1590675"/>
                <a:gd name="connsiteX293" fmla="*/ 4643914 w 5791200"/>
                <a:gd name="connsiteY293" fmla="*/ 564558 h 1590675"/>
                <a:gd name="connsiteX294" fmla="*/ 4631532 w 5791200"/>
                <a:gd name="connsiteY294" fmla="*/ 537888 h 1590675"/>
                <a:gd name="connsiteX295" fmla="*/ 4602957 w 5791200"/>
                <a:gd name="connsiteY295" fmla="*/ 538841 h 1590675"/>
                <a:gd name="connsiteX296" fmla="*/ 4582954 w 5791200"/>
                <a:gd name="connsiteY296" fmla="*/ 555986 h 1590675"/>
                <a:gd name="connsiteX297" fmla="*/ 4559141 w 5791200"/>
                <a:gd name="connsiteY297" fmla="*/ 565511 h 1590675"/>
                <a:gd name="connsiteX298" fmla="*/ 4551522 w 5791200"/>
                <a:gd name="connsiteY298" fmla="*/ 542650 h 1590675"/>
                <a:gd name="connsiteX299" fmla="*/ 4525804 w 5791200"/>
                <a:gd name="connsiteY299" fmla="*/ 457878 h 1590675"/>
                <a:gd name="connsiteX300" fmla="*/ 4481036 w 5791200"/>
                <a:gd name="connsiteY300" fmla="*/ 442638 h 1590675"/>
                <a:gd name="connsiteX301" fmla="*/ 4461034 w 5791200"/>
                <a:gd name="connsiteY301" fmla="*/ 479785 h 1590675"/>
                <a:gd name="connsiteX302" fmla="*/ 4463891 w 5791200"/>
                <a:gd name="connsiteY302" fmla="*/ 596943 h 1590675"/>
                <a:gd name="connsiteX303" fmla="*/ 4425791 w 5791200"/>
                <a:gd name="connsiteY303" fmla="*/ 665523 h 1590675"/>
                <a:gd name="connsiteX304" fmla="*/ 4379119 w 5791200"/>
                <a:gd name="connsiteY304" fmla="*/ 713148 h 1590675"/>
                <a:gd name="connsiteX305" fmla="*/ 4399122 w 5791200"/>
                <a:gd name="connsiteY305" fmla="*/ 742675 h 1590675"/>
                <a:gd name="connsiteX306" fmla="*/ 4435316 w 5791200"/>
                <a:gd name="connsiteY306" fmla="*/ 740771 h 1590675"/>
                <a:gd name="connsiteX307" fmla="*/ 515779 w 5791200"/>
                <a:gd name="connsiteY307" fmla="*/ 1479911 h 1590675"/>
                <a:gd name="connsiteX308" fmla="*/ 498634 w 5791200"/>
                <a:gd name="connsiteY308" fmla="*/ 1391328 h 1590675"/>
                <a:gd name="connsiteX309" fmla="*/ 393859 w 5791200"/>
                <a:gd name="connsiteY309" fmla="*/ 1390376 h 1590675"/>
                <a:gd name="connsiteX310" fmla="*/ 393859 w 5791200"/>
                <a:gd name="connsiteY310" fmla="*/ 1586591 h 1590675"/>
                <a:gd name="connsiteX311" fmla="*/ 483394 w 5791200"/>
                <a:gd name="connsiteY311" fmla="*/ 1586591 h 1590675"/>
                <a:gd name="connsiteX312" fmla="*/ 544354 w 5791200"/>
                <a:gd name="connsiteY312" fmla="*/ 1546586 h 1590675"/>
                <a:gd name="connsiteX313" fmla="*/ 515779 w 5791200"/>
                <a:gd name="connsiteY313" fmla="*/ 1479911 h 1590675"/>
                <a:gd name="connsiteX314" fmla="*/ 4411504 w 5791200"/>
                <a:gd name="connsiteY314" fmla="*/ 1390376 h 1590675"/>
                <a:gd name="connsiteX315" fmla="*/ 4411504 w 5791200"/>
                <a:gd name="connsiteY315" fmla="*/ 1547538 h 1590675"/>
                <a:gd name="connsiteX316" fmla="*/ 4325779 w 5791200"/>
                <a:gd name="connsiteY316" fmla="*/ 1409426 h 1590675"/>
                <a:gd name="connsiteX317" fmla="*/ 4280059 w 5791200"/>
                <a:gd name="connsiteY317" fmla="*/ 1391328 h 1590675"/>
                <a:gd name="connsiteX318" fmla="*/ 4280059 w 5791200"/>
                <a:gd name="connsiteY318" fmla="*/ 1585638 h 1590675"/>
                <a:gd name="connsiteX319" fmla="*/ 4305777 w 5791200"/>
                <a:gd name="connsiteY319" fmla="*/ 1585638 h 1590675"/>
                <a:gd name="connsiteX320" fmla="*/ 4305777 w 5791200"/>
                <a:gd name="connsiteY320" fmla="*/ 1434191 h 1590675"/>
                <a:gd name="connsiteX321" fmla="*/ 4394359 w 5791200"/>
                <a:gd name="connsiteY321" fmla="*/ 1567541 h 1590675"/>
                <a:gd name="connsiteX322" fmla="*/ 4436269 w 5791200"/>
                <a:gd name="connsiteY322" fmla="*/ 1584686 h 1590675"/>
                <a:gd name="connsiteX323" fmla="*/ 4436269 w 5791200"/>
                <a:gd name="connsiteY323" fmla="*/ 1389423 h 1590675"/>
                <a:gd name="connsiteX324" fmla="*/ 4411504 w 5791200"/>
                <a:gd name="connsiteY324" fmla="*/ 1390376 h 1590675"/>
                <a:gd name="connsiteX325" fmla="*/ 4933474 w 5791200"/>
                <a:gd name="connsiteY325" fmla="*/ 1389423 h 1590675"/>
                <a:gd name="connsiteX326" fmla="*/ 4933474 w 5791200"/>
                <a:gd name="connsiteY326" fmla="*/ 1585638 h 1590675"/>
                <a:gd name="connsiteX327" fmla="*/ 4960144 w 5791200"/>
                <a:gd name="connsiteY327" fmla="*/ 1585638 h 1590675"/>
                <a:gd name="connsiteX328" fmla="*/ 4960144 w 5791200"/>
                <a:gd name="connsiteY328" fmla="*/ 1563730 h 1590675"/>
                <a:gd name="connsiteX329" fmla="*/ 5026819 w 5791200"/>
                <a:gd name="connsiteY329" fmla="*/ 1502771 h 1590675"/>
                <a:gd name="connsiteX330" fmla="*/ 5061109 w 5791200"/>
                <a:gd name="connsiteY330" fmla="*/ 1538013 h 1590675"/>
                <a:gd name="connsiteX331" fmla="*/ 5063966 w 5791200"/>
                <a:gd name="connsiteY331" fmla="*/ 1586591 h 1590675"/>
                <a:gd name="connsiteX332" fmla="*/ 5098257 w 5791200"/>
                <a:gd name="connsiteY332" fmla="*/ 1586591 h 1590675"/>
                <a:gd name="connsiteX333" fmla="*/ 5066824 w 5791200"/>
                <a:gd name="connsiteY333" fmla="*/ 1489436 h 1590675"/>
                <a:gd name="connsiteX334" fmla="*/ 5088732 w 5791200"/>
                <a:gd name="connsiteY334" fmla="*/ 1422761 h 1590675"/>
                <a:gd name="connsiteX335" fmla="*/ 5043011 w 5791200"/>
                <a:gd name="connsiteY335" fmla="*/ 1390376 h 1590675"/>
                <a:gd name="connsiteX336" fmla="*/ 4933474 w 5791200"/>
                <a:gd name="connsiteY336" fmla="*/ 1389423 h 1590675"/>
                <a:gd name="connsiteX337" fmla="*/ 5123022 w 5791200"/>
                <a:gd name="connsiteY337" fmla="*/ 1523726 h 1590675"/>
                <a:gd name="connsiteX338" fmla="*/ 5163027 w 5791200"/>
                <a:gd name="connsiteY338" fmla="*/ 1586591 h 1590675"/>
                <a:gd name="connsiteX339" fmla="*/ 5244941 w 5791200"/>
                <a:gd name="connsiteY339" fmla="*/ 1583733 h 1590675"/>
                <a:gd name="connsiteX340" fmla="*/ 5282089 w 5791200"/>
                <a:gd name="connsiteY340" fmla="*/ 1532298 h 1590675"/>
                <a:gd name="connsiteX341" fmla="*/ 5242084 w 5791200"/>
                <a:gd name="connsiteY341" fmla="*/ 1480863 h 1590675"/>
                <a:gd name="connsiteX342" fmla="*/ 5182077 w 5791200"/>
                <a:gd name="connsiteY342" fmla="*/ 1466576 h 1590675"/>
                <a:gd name="connsiteX343" fmla="*/ 5156359 w 5791200"/>
                <a:gd name="connsiteY343" fmla="*/ 1439905 h 1590675"/>
                <a:gd name="connsiteX344" fmla="*/ 5183982 w 5791200"/>
                <a:gd name="connsiteY344" fmla="*/ 1408473 h 1590675"/>
                <a:gd name="connsiteX345" fmla="*/ 5254466 w 5791200"/>
                <a:gd name="connsiteY345" fmla="*/ 1446573 h 1590675"/>
                <a:gd name="connsiteX346" fmla="*/ 5274469 w 5791200"/>
                <a:gd name="connsiteY346" fmla="*/ 1445621 h 1590675"/>
                <a:gd name="connsiteX347" fmla="*/ 5241132 w 5791200"/>
                <a:gd name="connsiteY347" fmla="*/ 1391328 h 1590675"/>
                <a:gd name="connsiteX348" fmla="*/ 5178266 w 5791200"/>
                <a:gd name="connsiteY348" fmla="*/ 1385613 h 1590675"/>
                <a:gd name="connsiteX349" fmla="*/ 5128736 w 5791200"/>
                <a:gd name="connsiteY349" fmla="*/ 1442763 h 1590675"/>
                <a:gd name="connsiteX350" fmla="*/ 5172552 w 5791200"/>
                <a:gd name="connsiteY350" fmla="*/ 1491341 h 1590675"/>
                <a:gd name="connsiteX351" fmla="*/ 5232559 w 5791200"/>
                <a:gd name="connsiteY351" fmla="*/ 1505628 h 1590675"/>
                <a:gd name="connsiteX352" fmla="*/ 5255419 w 5791200"/>
                <a:gd name="connsiteY352" fmla="*/ 1535155 h 1590675"/>
                <a:gd name="connsiteX353" fmla="*/ 5228749 w 5791200"/>
                <a:gd name="connsiteY353" fmla="*/ 1564683 h 1590675"/>
                <a:gd name="connsiteX354" fmla="*/ 5182077 w 5791200"/>
                <a:gd name="connsiteY354" fmla="*/ 1564683 h 1590675"/>
                <a:gd name="connsiteX355" fmla="*/ 5152549 w 5791200"/>
                <a:gd name="connsiteY355" fmla="*/ 1538013 h 1590675"/>
                <a:gd name="connsiteX356" fmla="*/ 5123022 w 5791200"/>
                <a:gd name="connsiteY356" fmla="*/ 1523726 h 1590675"/>
                <a:gd name="connsiteX357" fmla="*/ 4771549 w 5791200"/>
                <a:gd name="connsiteY357" fmla="*/ 1562778 h 1590675"/>
                <a:gd name="connsiteX358" fmla="*/ 4771549 w 5791200"/>
                <a:gd name="connsiteY358" fmla="*/ 1520868 h 1590675"/>
                <a:gd name="connsiteX359" fmla="*/ 4796314 w 5791200"/>
                <a:gd name="connsiteY359" fmla="*/ 1497055 h 1590675"/>
                <a:gd name="connsiteX360" fmla="*/ 4880134 w 5791200"/>
                <a:gd name="connsiteY360" fmla="*/ 1497055 h 1590675"/>
                <a:gd name="connsiteX361" fmla="*/ 4862989 w 5791200"/>
                <a:gd name="connsiteY361" fmla="*/ 1472291 h 1590675"/>
                <a:gd name="connsiteX362" fmla="*/ 4773454 w 5791200"/>
                <a:gd name="connsiteY362" fmla="*/ 1472291 h 1590675"/>
                <a:gd name="connsiteX363" fmla="*/ 4773454 w 5791200"/>
                <a:gd name="connsiteY363" fmla="*/ 1412283 h 1590675"/>
                <a:gd name="connsiteX364" fmla="*/ 4891564 w 5791200"/>
                <a:gd name="connsiteY364" fmla="*/ 1412283 h 1590675"/>
                <a:gd name="connsiteX365" fmla="*/ 4890611 w 5791200"/>
                <a:gd name="connsiteY365" fmla="*/ 1390376 h 1590675"/>
                <a:gd name="connsiteX366" fmla="*/ 4746784 w 5791200"/>
                <a:gd name="connsiteY366" fmla="*/ 1390376 h 1590675"/>
                <a:gd name="connsiteX367" fmla="*/ 4746784 w 5791200"/>
                <a:gd name="connsiteY367" fmla="*/ 1584686 h 1590675"/>
                <a:gd name="connsiteX368" fmla="*/ 4893469 w 5791200"/>
                <a:gd name="connsiteY368" fmla="*/ 1584686 h 1590675"/>
                <a:gd name="connsiteX369" fmla="*/ 4891564 w 5791200"/>
                <a:gd name="connsiteY369" fmla="*/ 1561826 h 1590675"/>
                <a:gd name="connsiteX370" fmla="*/ 4771549 w 5791200"/>
                <a:gd name="connsiteY370" fmla="*/ 1562778 h 1590675"/>
                <a:gd name="connsiteX371" fmla="*/ 209074 w 5791200"/>
                <a:gd name="connsiteY371" fmla="*/ 1390376 h 1590675"/>
                <a:gd name="connsiteX372" fmla="*/ 209074 w 5791200"/>
                <a:gd name="connsiteY372" fmla="*/ 1585638 h 1590675"/>
                <a:gd name="connsiteX373" fmla="*/ 354806 w 5791200"/>
                <a:gd name="connsiteY373" fmla="*/ 1585638 h 1590675"/>
                <a:gd name="connsiteX374" fmla="*/ 354806 w 5791200"/>
                <a:gd name="connsiteY374" fmla="*/ 1562778 h 1590675"/>
                <a:gd name="connsiteX375" fmla="*/ 235744 w 5791200"/>
                <a:gd name="connsiteY375" fmla="*/ 1562778 h 1590675"/>
                <a:gd name="connsiteX376" fmla="*/ 235744 w 5791200"/>
                <a:gd name="connsiteY376" fmla="*/ 1524678 h 1590675"/>
                <a:gd name="connsiteX377" fmla="*/ 262414 w 5791200"/>
                <a:gd name="connsiteY377" fmla="*/ 1498008 h 1590675"/>
                <a:gd name="connsiteX378" fmla="*/ 343376 w 5791200"/>
                <a:gd name="connsiteY378" fmla="*/ 1498008 h 1590675"/>
                <a:gd name="connsiteX379" fmla="*/ 325279 w 5791200"/>
                <a:gd name="connsiteY379" fmla="*/ 1472291 h 1590675"/>
                <a:gd name="connsiteX380" fmla="*/ 236696 w 5791200"/>
                <a:gd name="connsiteY380" fmla="*/ 1472291 h 1590675"/>
                <a:gd name="connsiteX381" fmla="*/ 236696 w 5791200"/>
                <a:gd name="connsiteY381" fmla="*/ 1412283 h 1590675"/>
                <a:gd name="connsiteX382" fmla="*/ 352901 w 5791200"/>
                <a:gd name="connsiteY382" fmla="*/ 1412283 h 1590675"/>
                <a:gd name="connsiteX383" fmla="*/ 352901 w 5791200"/>
                <a:gd name="connsiteY383" fmla="*/ 1390376 h 1590675"/>
                <a:gd name="connsiteX384" fmla="*/ 209074 w 5791200"/>
                <a:gd name="connsiteY384" fmla="*/ 1390376 h 1590675"/>
                <a:gd name="connsiteX385" fmla="*/ 579596 w 5791200"/>
                <a:gd name="connsiteY385" fmla="*/ 1390376 h 1590675"/>
                <a:gd name="connsiteX386" fmla="*/ 579596 w 5791200"/>
                <a:gd name="connsiteY386" fmla="*/ 1585638 h 1590675"/>
                <a:gd name="connsiteX387" fmla="*/ 725329 w 5791200"/>
                <a:gd name="connsiteY387" fmla="*/ 1585638 h 1590675"/>
                <a:gd name="connsiteX388" fmla="*/ 725329 w 5791200"/>
                <a:gd name="connsiteY388" fmla="*/ 1561826 h 1590675"/>
                <a:gd name="connsiteX389" fmla="*/ 605314 w 5791200"/>
                <a:gd name="connsiteY389" fmla="*/ 1561826 h 1590675"/>
                <a:gd name="connsiteX390" fmla="*/ 605314 w 5791200"/>
                <a:gd name="connsiteY390" fmla="*/ 1524678 h 1590675"/>
                <a:gd name="connsiteX391" fmla="*/ 631984 w 5791200"/>
                <a:gd name="connsiteY391" fmla="*/ 1498008 h 1590675"/>
                <a:gd name="connsiteX392" fmla="*/ 713899 w 5791200"/>
                <a:gd name="connsiteY392" fmla="*/ 1498008 h 1590675"/>
                <a:gd name="connsiteX393" fmla="*/ 694849 w 5791200"/>
                <a:gd name="connsiteY393" fmla="*/ 1473243 h 1590675"/>
                <a:gd name="connsiteX394" fmla="*/ 606266 w 5791200"/>
                <a:gd name="connsiteY394" fmla="*/ 1473243 h 1590675"/>
                <a:gd name="connsiteX395" fmla="*/ 606266 w 5791200"/>
                <a:gd name="connsiteY395" fmla="*/ 1413236 h 1590675"/>
                <a:gd name="connsiteX396" fmla="*/ 722471 w 5791200"/>
                <a:gd name="connsiteY396" fmla="*/ 1413236 h 1590675"/>
                <a:gd name="connsiteX397" fmla="*/ 722471 w 5791200"/>
                <a:gd name="connsiteY397" fmla="*/ 1391328 h 1590675"/>
                <a:gd name="connsiteX398" fmla="*/ 579596 w 5791200"/>
                <a:gd name="connsiteY398" fmla="*/ 1390376 h 1590675"/>
                <a:gd name="connsiteX399" fmla="*/ 162401 w 5791200"/>
                <a:gd name="connsiteY399" fmla="*/ 1586591 h 1590675"/>
                <a:gd name="connsiteX400" fmla="*/ 162401 w 5791200"/>
                <a:gd name="connsiteY400" fmla="*/ 1390376 h 1590675"/>
                <a:gd name="connsiteX401" fmla="*/ 136684 w 5791200"/>
                <a:gd name="connsiteY401" fmla="*/ 1390376 h 1590675"/>
                <a:gd name="connsiteX402" fmla="*/ 136684 w 5791200"/>
                <a:gd name="connsiteY402" fmla="*/ 1455146 h 1590675"/>
                <a:gd name="connsiteX403" fmla="*/ 128111 w 5791200"/>
                <a:gd name="connsiteY403" fmla="*/ 1469433 h 1590675"/>
                <a:gd name="connsiteX404" fmla="*/ 32861 w 5791200"/>
                <a:gd name="connsiteY404" fmla="*/ 1470386 h 1590675"/>
                <a:gd name="connsiteX405" fmla="*/ 32861 w 5791200"/>
                <a:gd name="connsiteY405" fmla="*/ 1390376 h 1590675"/>
                <a:gd name="connsiteX406" fmla="*/ 7144 w 5791200"/>
                <a:gd name="connsiteY406" fmla="*/ 1390376 h 1590675"/>
                <a:gd name="connsiteX407" fmla="*/ 7144 w 5791200"/>
                <a:gd name="connsiteY407" fmla="*/ 1585638 h 1590675"/>
                <a:gd name="connsiteX408" fmla="*/ 34766 w 5791200"/>
                <a:gd name="connsiteY408" fmla="*/ 1585638 h 1590675"/>
                <a:gd name="connsiteX409" fmla="*/ 34766 w 5791200"/>
                <a:gd name="connsiteY409" fmla="*/ 1497055 h 1590675"/>
                <a:gd name="connsiteX410" fmla="*/ 138589 w 5791200"/>
                <a:gd name="connsiteY410" fmla="*/ 1497055 h 1590675"/>
                <a:gd name="connsiteX411" fmla="*/ 138589 w 5791200"/>
                <a:gd name="connsiteY411" fmla="*/ 1585638 h 1590675"/>
                <a:gd name="connsiteX412" fmla="*/ 162401 w 5791200"/>
                <a:gd name="connsiteY412" fmla="*/ 1586591 h 1590675"/>
                <a:gd name="connsiteX413" fmla="*/ 3444716 w 5791200"/>
                <a:gd name="connsiteY413" fmla="*/ 1584686 h 1590675"/>
                <a:gd name="connsiteX414" fmla="*/ 3377089 w 5791200"/>
                <a:gd name="connsiteY414" fmla="*/ 1398948 h 1590675"/>
                <a:gd name="connsiteX415" fmla="*/ 3358039 w 5791200"/>
                <a:gd name="connsiteY415" fmla="*/ 1389423 h 1590675"/>
                <a:gd name="connsiteX416" fmla="*/ 3338989 w 5791200"/>
                <a:gd name="connsiteY416" fmla="*/ 1397996 h 1590675"/>
                <a:gd name="connsiteX417" fmla="*/ 3267552 w 5791200"/>
                <a:gd name="connsiteY417" fmla="*/ 1583733 h 1590675"/>
                <a:gd name="connsiteX418" fmla="*/ 3271361 w 5791200"/>
                <a:gd name="connsiteY418" fmla="*/ 1589448 h 1590675"/>
                <a:gd name="connsiteX419" fmla="*/ 3298032 w 5791200"/>
                <a:gd name="connsiteY419" fmla="*/ 1574208 h 1590675"/>
                <a:gd name="connsiteX420" fmla="*/ 3318034 w 5791200"/>
                <a:gd name="connsiteY420" fmla="*/ 1531346 h 1590675"/>
                <a:gd name="connsiteX421" fmla="*/ 3368516 w 5791200"/>
                <a:gd name="connsiteY421" fmla="*/ 1528488 h 1590675"/>
                <a:gd name="connsiteX422" fmla="*/ 3394234 w 5791200"/>
                <a:gd name="connsiteY422" fmla="*/ 1528488 h 1590675"/>
                <a:gd name="connsiteX423" fmla="*/ 3405664 w 5791200"/>
                <a:gd name="connsiteY423" fmla="*/ 1561826 h 1590675"/>
                <a:gd name="connsiteX424" fmla="*/ 3444716 w 5791200"/>
                <a:gd name="connsiteY424" fmla="*/ 1584686 h 1590675"/>
                <a:gd name="connsiteX425" fmla="*/ 4210527 w 5791200"/>
                <a:gd name="connsiteY425" fmla="*/ 1389423 h 1590675"/>
                <a:gd name="connsiteX426" fmla="*/ 4210527 w 5791200"/>
                <a:gd name="connsiteY426" fmla="*/ 1417046 h 1590675"/>
                <a:gd name="connsiteX427" fmla="*/ 4208622 w 5791200"/>
                <a:gd name="connsiteY427" fmla="*/ 1523726 h 1590675"/>
                <a:gd name="connsiteX428" fmla="*/ 4154329 w 5791200"/>
                <a:gd name="connsiteY428" fmla="*/ 1566588 h 1590675"/>
                <a:gd name="connsiteX429" fmla="*/ 4107657 w 5791200"/>
                <a:gd name="connsiteY429" fmla="*/ 1519916 h 1590675"/>
                <a:gd name="connsiteX430" fmla="*/ 4107657 w 5791200"/>
                <a:gd name="connsiteY430" fmla="*/ 1429428 h 1590675"/>
                <a:gd name="connsiteX431" fmla="*/ 4107657 w 5791200"/>
                <a:gd name="connsiteY431" fmla="*/ 1390376 h 1590675"/>
                <a:gd name="connsiteX432" fmla="*/ 4080034 w 5791200"/>
                <a:gd name="connsiteY432" fmla="*/ 1390376 h 1590675"/>
                <a:gd name="connsiteX433" fmla="*/ 4079082 w 5791200"/>
                <a:gd name="connsiteY433" fmla="*/ 1399901 h 1590675"/>
                <a:gd name="connsiteX434" fmla="*/ 4079082 w 5791200"/>
                <a:gd name="connsiteY434" fmla="*/ 1521821 h 1590675"/>
                <a:gd name="connsiteX435" fmla="*/ 4150519 w 5791200"/>
                <a:gd name="connsiteY435" fmla="*/ 1591353 h 1590675"/>
                <a:gd name="connsiteX436" fmla="*/ 4236244 w 5791200"/>
                <a:gd name="connsiteY436" fmla="*/ 1527536 h 1590675"/>
                <a:gd name="connsiteX437" fmla="*/ 4237197 w 5791200"/>
                <a:gd name="connsiteY437" fmla="*/ 1410378 h 1590675"/>
                <a:gd name="connsiteX438" fmla="*/ 4236244 w 5791200"/>
                <a:gd name="connsiteY438" fmla="*/ 1390376 h 1590675"/>
                <a:gd name="connsiteX439" fmla="*/ 4210527 w 5791200"/>
                <a:gd name="connsiteY439" fmla="*/ 1389423 h 1590675"/>
                <a:gd name="connsiteX440" fmla="*/ 4718209 w 5791200"/>
                <a:gd name="connsiteY440" fmla="*/ 1391328 h 1590675"/>
                <a:gd name="connsiteX441" fmla="*/ 4679157 w 5791200"/>
                <a:gd name="connsiteY441" fmla="*/ 1411330 h 1590675"/>
                <a:gd name="connsiteX442" fmla="*/ 4630579 w 5791200"/>
                <a:gd name="connsiteY442" fmla="*/ 1556111 h 1590675"/>
                <a:gd name="connsiteX443" fmla="*/ 4574382 w 5791200"/>
                <a:gd name="connsiteY443" fmla="*/ 1390376 h 1590675"/>
                <a:gd name="connsiteX444" fmla="*/ 4542949 w 5791200"/>
                <a:gd name="connsiteY444" fmla="*/ 1390376 h 1590675"/>
                <a:gd name="connsiteX445" fmla="*/ 4613434 w 5791200"/>
                <a:gd name="connsiteY445" fmla="*/ 1578971 h 1590675"/>
                <a:gd name="connsiteX446" fmla="*/ 4631532 w 5791200"/>
                <a:gd name="connsiteY446" fmla="*/ 1586591 h 1590675"/>
                <a:gd name="connsiteX447" fmla="*/ 4649629 w 5791200"/>
                <a:gd name="connsiteY447" fmla="*/ 1578971 h 1590675"/>
                <a:gd name="connsiteX448" fmla="*/ 4718209 w 5791200"/>
                <a:gd name="connsiteY448" fmla="*/ 1391328 h 1590675"/>
                <a:gd name="connsiteX449" fmla="*/ 5410677 w 5791200"/>
                <a:gd name="connsiteY449" fmla="*/ 566463 h 1590675"/>
                <a:gd name="connsiteX450" fmla="*/ 5410677 w 5791200"/>
                <a:gd name="connsiteY450" fmla="*/ 555986 h 1590675"/>
                <a:gd name="connsiteX451" fmla="*/ 5401152 w 5791200"/>
                <a:gd name="connsiteY451" fmla="*/ 490263 h 1590675"/>
                <a:gd name="connsiteX452" fmla="*/ 5379244 w 5791200"/>
                <a:gd name="connsiteY452" fmla="*/ 472165 h 1590675"/>
                <a:gd name="connsiteX453" fmla="*/ 5360194 w 5791200"/>
                <a:gd name="connsiteY453" fmla="*/ 491216 h 1590675"/>
                <a:gd name="connsiteX454" fmla="*/ 5352574 w 5791200"/>
                <a:gd name="connsiteY454" fmla="*/ 619803 h 1590675"/>
                <a:gd name="connsiteX455" fmla="*/ 5382102 w 5791200"/>
                <a:gd name="connsiteY455" fmla="*/ 639806 h 1590675"/>
                <a:gd name="connsiteX456" fmla="*/ 5408772 w 5791200"/>
                <a:gd name="connsiteY456" fmla="*/ 612183 h 1590675"/>
                <a:gd name="connsiteX457" fmla="*/ 5410677 w 5791200"/>
                <a:gd name="connsiteY457" fmla="*/ 566463 h 1590675"/>
                <a:gd name="connsiteX458" fmla="*/ 5546884 w 5791200"/>
                <a:gd name="connsiteY458" fmla="*/ 1391328 h 1590675"/>
                <a:gd name="connsiteX459" fmla="*/ 5580222 w 5791200"/>
                <a:gd name="connsiteY459" fmla="*/ 1442763 h 1590675"/>
                <a:gd name="connsiteX460" fmla="*/ 5621179 w 5791200"/>
                <a:gd name="connsiteY460" fmla="*/ 1575161 h 1590675"/>
                <a:gd name="connsiteX461" fmla="*/ 5623084 w 5791200"/>
                <a:gd name="connsiteY461" fmla="*/ 1584686 h 1590675"/>
                <a:gd name="connsiteX462" fmla="*/ 5649754 w 5791200"/>
                <a:gd name="connsiteY462" fmla="*/ 1584686 h 1590675"/>
                <a:gd name="connsiteX463" fmla="*/ 5649754 w 5791200"/>
                <a:gd name="connsiteY463" fmla="*/ 1540871 h 1590675"/>
                <a:gd name="connsiteX464" fmla="*/ 5668804 w 5791200"/>
                <a:gd name="connsiteY464" fmla="*/ 1476101 h 1590675"/>
                <a:gd name="connsiteX465" fmla="*/ 5723097 w 5791200"/>
                <a:gd name="connsiteY465" fmla="*/ 1390376 h 1590675"/>
                <a:gd name="connsiteX466" fmla="*/ 5680234 w 5791200"/>
                <a:gd name="connsiteY466" fmla="*/ 1408473 h 1590675"/>
                <a:gd name="connsiteX467" fmla="*/ 5635466 w 5791200"/>
                <a:gd name="connsiteY467" fmla="*/ 1481816 h 1590675"/>
                <a:gd name="connsiteX468" fmla="*/ 5592604 w 5791200"/>
                <a:gd name="connsiteY468" fmla="*/ 1410378 h 1590675"/>
                <a:gd name="connsiteX469" fmla="*/ 5546884 w 5791200"/>
                <a:gd name="connsiteY469" fmla="*/ 1391328 h 1590675"/>
                <a:gd name="connsiteX470" fmla="*/ 5445919 w 5791200"/>
                <a:gd name="connsiteY470" fmla="*/ 1412283 h 1590675"/>
                <a:gd name="connsiteX471" fmla="*/ 5445919 w 5791200"/>
                <a:gd name="connsiteY471" fmla="*/ 1585638 h 1590675"/>
                <a:gd name="connsiteX472" fmla="*/ 5474494 w 5791200"/>
                <a:gd name="connsiteY472" fmla="*/ 1585638 h 1590675"/>
                <a:gd name="connsiteX473" fmla="*/ 5474494 w 5791200"/>
                <a:gd name="connsiteY473" fmla="*/ 1411330 h 1590675"/>
                <a:gd name="connsiteX474" fmla="*/ 5539264 w 5791200"/>
                <a:gd name="connsiteY474" fmla="*/ 1411330 h 1590675"/>
                <a:gd name="connsiteX475" fmla="*/ 5539264 w 5791200"/>
                <a:gd name="connsiteY475" fmla="*/ 1390376 h 1590675"/>
                <a:gd name="connsiteX476" fmla="*/ 5378291 w 5791200"/>
                <a:gd name="connsiteY476" fmla="*/ 1390376 h 1590675"/>
                <a:gd name="connsiteX477" fmla="*/ 5380197 w 5791200"/>
                <a:gd name="connsiteY477" fmla="*/ 1412283 h 1590675"/>
                <a:gd name="connsiteX478" fmla="*/ 5445919 w 5791200"/>
                <a:gd name="connsiteY478" fmla="*/ 1412283 h 1590675"/>
                <a:gd name="connsiteX479" fmla="*/ 3493294 w 5791200"/>
                <a:gd name="connsiteY479" fmla="*/ 1562778 h 1590675"/>
                <a:gd name="connsiteX480" fmla="*/ 3493294 w 5791200"/>
                <a:gd name="connsiteY480" fmla="*/ 1390376 h 1590675"/>
                <a:gd name="connsiteX481" fmla="*/ 3467577 w 5791200"/>
                <a:gd name="connsiteY481" fmla="*/ 1390376 h 1590675"/>
                <a:gd name="connsiteX482" fmla="*/ 3467577 w 5791200"/>
                <a:gd name="connsiteY482" fmla="*/ 1586591 h 1590675"/>
                <a:gd name="connsiteX483" fmla="*/ 3593307 w 5791200"/>
                <a:gd name="connsiteY483" fmla="*/ 1586591 h 1590675"/>
                <a:gd name="connsiteX484" fmla="*/ 3593307 w 5791200"/>
                <a:gd name="connsiteY484" fmla="*/ 1563730 h 1590675"/>
                <a:gd name="connsiteX485" fmla="*/ 3493294 w 5791200"/>
                <a:gd name="connsiteY485" fmla="*/ 1562778 h 1590675"/>
                <a:gd name="connsiteX486" fmla="*/ 4607719 w 5791200"/>
                <a:gd name="connsiteY486" fmla="*/ 784586 h 1590675"/>
                <a:gd name="connsiteX487" fmla="*/ 4606766 w 5791200"/>
                <a:gd name="connsiteY487" fmla="*/ 787443 h 1590675"/>
                <a:gd name="connsiteX488" fmla="*/ 4592479 w 5791200"/>
                <a:gd name="connsiteY488" fmla="*/ 788396 h 1590675"/>
                <a:gd name="connsiteX489" fmla="*/ 4554379 w 5791200"/>
                <a:gd name="connsiteY489" fmla="*/ 817923 h 1590675"/>
                <a:gd name="connsiteX490" fmla="*/ 4586764 w 5791200"/>
                <a:gd name="connsiteY490" fmla="*/ 856975 h 1590675"/>
                <a:gd name="connsiteX491" fmla="*/ 4624864 w 5791200"/>
                <a:gd name="connsiteY491" fmla="*/ 866500 h 1590675"/>
                <a:gd name="connsiteX492" fmla="*/ 4665822 w 5791200"/>
                <a:gd name="connsiteY492" fmla="*/ 854118 h 1590675"/>
                <a:gd name="connsiteX493" fmla="*/ 4653439 w 5791200"/>
                <a:gd name="connsiteY493" fmla="*/ 800778 h 1590675"/>
                <a:gd name="connsiteX494" fmla="*/ 4607719 w 5791200"/>
                <a:gd name="connsiteY494" fmla="*/ 784586 h 1590675"/>
                <a:gd name="connsiteX495" fmla="*/ 2448402 w 5791200"/>
                <a:gd name="connsiteY495" fmla="*/ 505503 h 1590675"/>
                <a:gd name="connsiteX496" fmla="*/ 2430304 w 5791200"/>
                <a:gd name="connsiteY496" fmla="*/ 462640 h 1590675"/>
                <a:gd name="connsiteX497" fmla="*/ 2391252 w 5791200"/>
                <a:gd name="connsiteY497" fmla="*/ 448353 h 1590675"/>
                <a:gd name="connsiteX498" fmla="*/ 2367439 w 5791200"/>
                <a:gd name="connsiteY498" fmla="*/ 478833 h 1590675"/>
                <a:gd name="connsiteX499" fmla="*/ 2380774 w 5791200"/>
                <a:gd name="connsiteY499" fmla="*/ 538841 h 1590675"/>
                <a:gd name="connsiteX500" fmla="*/ 2411254 w 5791200"/>
                <a:gd name="connsiteY500" fmla="*/ 557891 h 1590675"/>
                <a:gd name="connsiteX501" fmla="*/ 2440782 w 5791200"/>
                <a:gd name="connsiteY501" fmla="*/ 535031 h 1590675"/>
                <a:gd name="connsiteX502" fmla="*/ 2448402 w 5791200"/>
                <a:gd name="connsiteY502" fmla="*/ 505503 h 1590675"/>
                <a:gd name="connsiteX503" fmla="*/ 5346859 w 5791200"/>
                <a:gd name="connsiteY503" fmla="*/ 1585638 h 1590675"/>
                <a:gd name="connsiteX504" fmla="*/ 5346859 w 5791200"/>
                <a:gd name="connsiteY504" fmla="*/ 1389423 h 1590675"/>
                <a:gd name="connsiteX505" fmla="*/ 5322094 w 5791200"/>
                <a:gd name="connsiteY505" fmla="*/ 1389423 h 1590675"/>
                <a:gd name="connsiteX506" fmla="*/ 5322094 w 5791200"/>
                <a:gd name="connsiteY506" fmla="*/ 1585638 h 1590675"/>
                <a:gd name="connsiteX507" fmla="*/ 5346859 w 5791200"/>
                <a:gd name="connsiteY507" fmla="*/ 1585638 h 1590675"/>
                <a:gd name="connsiteX508" fmla="*/ 792956 w 5791200"/>
                <a:gd name="connsiteY508" fmla="*/ 1586591 h 1590675"/>
                <a:gd name="connsiteX509" fmla="*/ 792956 w 5791200"/>
                <a:gd name="connsiteY509" fmla="*/ 1390376 h 1590675"/>
                <a:gd name="connsiteX510" fmla="*/ 768191 w 5791200"/>
                <a:gd name="connsiteY510" fmla="*/ 1390376 h 1590675"/>
                <a:gd name="connsiteX511" fmla="*/ 768191 w 5791200"/>
                <a:gd name="connsiteY511" fmla="*/ 1586591 h 1590675"/>
                <a:gd name="connsiteX512" fmla="*/ 792956 w 5791200"/>
                <a:gd name="connsiteY512" fmla="*/ 1586591 h 1590675"/>
                <a:gd name="connsiteX513" fmla="*/ 4509611 w 5791200"/>
                <a:gd name="connsiteY513" fmla="*/ 1585638 h 1590675"/>
                <a:gd name="connsiteX514" fmla="*/ 4509611 w 5791200"/>
                <a:gd name="connsiteY514" fmla="*/ 1389423 h 1590675"/>
                <a:gd name="connsiteX515" fmla="*/ 4484847 w 5791200"/>
                <a:gd name="connsiteY515" fmla="*/ 1389423 h 1590675"/>
                <a:gd name="connsiteX516" fmla="*/ 4484847 w 5791200"/>
                <a:gd name="connsiteY516" fmla="*/ 1585638 h 1590675"/>
                <a:gd name="connsiteX517" fmla="*/ 4509611 w 5791200"/>
                <a:gd name="connsiteY517" fmla="*/ 1585638 h 1590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Lst>
              <a:rect l="l" t="t" r="r" b="b"/>
              <a:pathLst>
                <a:path w="5791200" h="1590675">
                  <a:moveTo>
                    <a:pt x="3724752" y="443590"/>
                  </a:moveTo>
                  <a:cubicBezTo>
                    <a:pt x="3723799" y="441685"/>
                    <a:pt x="3722846" y="440733"/>
                    <a:pt x="3721894" y="438828"/>
                  </a:cubicBezTo>
                  <a:cubicBezTo>
                    <a:pt x="3751421" y="413110"/>
                    <a:pt x="3781902" y="389298"/>
                    <a:pt x="3811429" y="362628"/>
                  </a:cubicBezTo>
                  <a:cubicBezTo>
                    <a:pt x="3831432" y="344531"/>
                    <a:pt x="3850482" y="325481"/>
                    <a:pt x="3867627" y="304526"/>
                  </a:cubicBezTo>
                  <a:cubicBezTo>
                    <a:pt x="3880009" y="289285"/>
                    <a:pt x="3879057" y="270235"/>
                    <a:pt x="3866674" y="252138"/>
                  </a:cubicBezTo>
                  <a:cubicBezTo>
                    <a:pt x="3854291" y="234993"/>
                    <a:pt x="3836194" y="231183"/>
                    <a:pt x="3819049" y="237851"/>
                  </a:cubicBezTo>
                  <a:cubicBezTo>
                    <a:pt x="3796189" y="245470"/>
                    <a:pt x="3775234" y="257853"/>
                    <a:pt x="3753327" y="268331"/>
                  </a:cubicBezTo>
                  <a:cubicBezTo>
                    <a:pt x="3743802" y="273093"/>
                    <a:pt x="3734277" y="277856"/>
                    <a:pt x="3722846" y="282618"/>
                  </a:cubicBezTo>
                  <a:cubicBezTo>
                    <a:pt x="3721894" y="274998"/>
                    <a:pt x="3720941" y="271188"/>
                    <a:pt x="3720941" y="266426"/>
                  </a:cubicBezTo>
                  <a:cubicBezTo>
                    <a:pt x="3719989" y="240708"/>
                    <a:pt x="3719036" y="215943"/>
                    <a:pt x="3717132" y="190226"/>
                  </a:cubicBezTo>
                  <a:cubicBezTo>
                    <a:pt x="3716179" y="172128"/>
                    <a:pt x="3702844" y="159745"/>
                    <a:pt x="3686652" y="158793"/>
                  </a:cubicBezTo>
                  <a:cubicBezTo>
                    <a:pt x="3670459" y="157840"/>
                    <a:pt x="3662839" y="173081"/>
                    <a:pt x="3660934" y="188320"/>
                  </a:cubicBezTo>
                  <a:cubicBezTo>
                    <a:pt x="3659982" y="197845"/>
                    <a:pt x="3658077" y="207370"/>
                    <a:pt x="3659029" y="216895"/>
                  </a:cubicBezTo>
                  <a:cubicBezTo>
                    <a:pt x="3659982" y="252138"/>
                    <a:pt x="3647599" y="282618"/>
                    <a:pt x="3632359" y="313098"/>
                  </a:cubicBezTo>
                  <a:cubicBezTo>
                    <a:pt x="3629502" y="318813"/>
                    <a:pt x="3624739" y="322623"/>
                    <a:pt x="3620929" y="327385"/>
                  </a:cubicBezTo>
                  <a:cubicBezTo>
                    <a:pt x="3619024" y="326433"/>
                    <a:pt x="3617119" y="325481"/>
                    <a:pt x="3615214" y="325481"/>
                  </a:cubicBezTo>
                  <a:cubicBezTo>
                    <a:pt x="3616166" y="311193"/>
                    <a:pt x="3617119" y="296906"/>
                    <a:pt x="3619024" y="283571"/>
                  </a:cubicBezTo>
                  <a:cubicBezTo>
                    <a:pt x="3620929" y="260710"/>
                    <a:pt x="3624739" y="236898"/>
                    <a:pt x="3622834" y="214038"/>
                  </a:cubicBezTo>
                  <a:cubicBezTo>
                    <a:pt x="3621882" y="204513"/>
                    <a:pt x="3611404" y="191178"/>
                    <a:pt x="3602832" y="188320"/>
                  </a:cubicBezTo>
                  <a:cubicBezTo>
                    <a:pt x="3596164" y="186415"/>
                    <a:pt x="3581877" y="196893"/>
                    <a:pt x="3577114" y="205465"/>
                  </a:cubicBezTo>
                  <a:cubicBezTo>
                    <a:pt x="3569494" y="217848"/>
                    <a:pt x="3567589" y="232135"/>
                    <a:pt x="3562827" y="246423"/>
                  </a:cubicBezTo>
                  <a:cubicBezTo>
                    <a:pt x="3548539" y="292143"/>
                    <a:pt x="3535204" y="338815"/>
                    <a:pt x="3518059" y="382631"/>
                  </a:cubicBezTo>
                  <a:cubicBezTo>
                    <a:pt x="3513296" y="395013"/>
                    <a:pt x="3498057" y="407396"/>
                    <a:pt x="3485674" y="414063"/>
                  </a:cubicBezTo>
                  <a:cubicBezTo>
                    <a:pt x="3451384" y="429303"/>
                    <a:pt x="3415189" y="441685"/>
                    <a:pt x="3378994" y="455021"/>
                  </a:cubicBezTo>
                  <a:cubicBezTo>
                    <a:pt x="3349466" y="465498"/>
                    <a:pt x="3338036" y="479785"/>
                    <a:pt x="3344704" y="497883"/>
                  </a:cubicBezTo>
                  <a:cubicBezTo>
                    <a:pt x="3352324" y="516933"/>
                    <a:pt x="3368516" y="520743"/>
                    <a:pt x="3398996" y="508360"/>
                  </a:cubicBezTo>
                  <a:cubicBezTo>
                    <a:pt x="3433286" y="495025"/>
                    <a:pt x="3468529" y="481691"/>
                    <a:pt x="3504724" y="467403"/>
                  </a:cubicBezTo>
                  <a:cubicBezTo>
                    <a:pt x="3508534" y="506456"/>
                    <a:pt x="3510439" y="540746"/>
                    <a:pt x="3472339" y="562653"/>
                  </a:cubicBezTo>
                  <a:cubicBezTo>
                    <a:pt x="3459957" y="570273"/>
                    <a:pt x="3448527" y="579798"/>
                    <a:pt x="3437096" y="588371"/>
                  </a:cubicBezTo>
                  <a:cubicBezTo>
                    <a:pt x="3387566" y="627423"/>
                    <a:pt x="3337084" y="666475"/>
                    <a:pt x="3287554" y="707433"/>
                  </a:cubicBezTo>
                  <a:cubicBezTo>
                    <a:pt x="3276124" y="716958"/>
                    <a:pt x="3267552" y="730293"/>
                    <a:pt x="3259932" y="743628"/>
                  </a:cubicBezTo>
                  <a:cubicBezTo>
                    <a:pt x="3252311" y="757916"/>
                    <a:pt x="3260884" y="769346"/>
                    <a:pt x="3277077" y="766488"/>
                  </a:cubicBezTo>
                  <a:cubicBezTo>
                    <a:pt x="3289459" y="764583"/>
                    <a:pt x="3302794" y="758868"/>
                    <a:pt x="3312319" y="752200"/>
                  </a:cubicBezTo>
                  <a:cubicBezTo>
                    <a:pt x="3348514" y="725531"/>
                    <a:pt x="3384709" y="697908"/>
                    <a:pt x="3418999" y="669333"/>
                  </a:cubicBezTo>
                  <a:cubicBezTo>
                    <a:pt x="3445669" y="647425"/>
                    <a:pt x="3476149" y="633138"/>
                    <a:pt x="3509486" y="626471"/>
                  </a:cubicBezTo>
                  <a:cubicBezTo>
                    <a:pt x="3533299" y="621708"/>
                    <a:pt x="3557111" y="617898"/>
                    <a:pt x="3580924" y="615041"/>
                  </a:cubicBezTo>
                  <a:cubicBezTo>
                    <a:pt x="3587591" y="614088"/>
                    <a:pt x="3595211" y="616946"/>
                    <a:pt x="3601879" y="617898"/>
                  </a:cubicBezTo>
                  <a:cubicBezTo>
                    <a:pt x="3600927" y="625518"/>
                    <a:pt x="3600927" y="633138"/>
                    <a:pt x="3597116" y="639806"/>
                  </a:cubicBezTo>
                  <a:cubicBezTo>
                    <a:pt x="3594259" y="647425"/>
                    <a:pt x="3588544" y="654093"/>
                    <a:pt x="3582829" y="659808"/>
                  </a:cubicBezTo>
                  <a:cubicBezTo>
                    <a:pt x="3564732" y="681716"/>
                    <a:pt x="3544729" y="701718"/>
                    <a:pt x="3527584" y="724578"/>
                  </a:cubicBezTo>
                  <a:cubicBezTo>
                    <a:pt x="3517107" y="736961"/>
                    <a:pt x="3508534" y="752200"/>
                    <a:pt x="3501866" y="766488"/>
                  </a:cubicBezTo>
                  <a:cubicBezTo>
                    <a:pt x="3496152" y="778871"/>
                    <a:pt x="3499009" y="794111"/>
                    <a:pt x="3513296" y="796968"/>
                  </a:cubicBezTo>
                  <a:cubicBezTo>
                    <a:pt x="3527584" y="799825"/>
                    <a:pt x="3543777" y="796968"/>
                    <a:pt x="3558064" y="794111"/>
                  </a:cubicBezTo>
                  <a:cubicBezTo>
                    <a:pt x="3569494" y="792206"/>
                    <a:pt x="3580924" y="787443"/>
                    <a:pt x="3591402" y="783633"/>
                  </a:cubicBezTo>
                  <a:cubicBezTo>
                    <a:pt x="3586639" y="794111"/>
                    <a:pt x="3583782" y="806493"/>
                    <a:pt x="3576161" y="814113"/>
                  </a:cubicBezTo>
                  <a:cubicBezTo>
                    <a:pt x="3541871" y="850308"/>
                    <a:pt x="3517107" y="893171"/>
                    <a:pt x="3508534" y="941748"/>
                  </a:cubicBezTo>
                  <a:cubicBezTo>
                    <a:pt x="3503771" y="966513"/>
                    <a:pt x="3506629" y="994136"/>
                    <a:pt x="3513296" y="1018900"/>
                  </a:cubicBezTo>
                  <a:cubicBezTo>
                    <a:pt x="3521869" y="1051286"/>
                    <a:pt x="3544729" y="1058906"/>
                    <a:pt x="3576161" y="1047475"/>
                  </a:cubicBezTo>
                  <a:cubicBezTo>
                    <a:pt x="3581877" y="1045571"/>
                    <a:pt x="3588544" y="1045571"/>
                    <a:pt x="3601879" y="1044618"/>
                  </a:cubicBezTo>
                  <a:cubicBezTo>
                    <a:pt x="3594259" y="1062716"/>
                    <a:pt x="3588544" y="1075098"/>
                    <a:pt x="3582829" y="1087480"/>
                  </a:cubicBezTo>
                  <a:cubicBezTo>
                    <a:pt x="3574257" y="1103673"/>
                    <a:pt x="3562827" y="1119866"/>
                    <a:pt x="3558064" y="1137011"/>
                  </a:cubicBezTo>
                  <a:cubicBezTo>
                    <a:pt x="3547586" y="1171301"/>
                    <a:pt x="3551396" y="1205591"/>
                    <a:pt x="3579019" y="1232261"/>
                  </a:cubicBezTo>
                  <a:cubicBezTo>
                    <a:pt x="3597116" y="1249405"/>
                    <a:pt x="3618071" y="1251311"/>
                    <a:pt x="3637121" y="1235118"/>
                  </a:cubicBezTo>
                  <a:cubicBezTo>
                    <a:pt x="3647599" y="1226546"/>
                    <a:pt x="3657124" y="1215116"/>
                    <a:pt x="3661886" y="1202733"/>
                  </a:cubicBezTo>
                  <a:cubicBezTo>
                    <a:pt x="3672364" y="1175111"/>
                    <a:pt x="3679984" y="1146536"/>
                    <a:pt x="3688557" y="1117961"/>
                  </a:cubicBezTo>
                  <a:cubicBezTo>
                    <a:pt x="3690461" y="1111293"/>
                    <a:pt x="3697129" y="1099863"/>
                    <a:pt x="3699034" y="1099863"/>
                  </a:cubicBezTo>
                  <a:cubicBezTo>
                    <a:pt x="3708559" y="1101768"/>
                    <a:pt x="3719036" y="1105578"/>
                    <a:pt x="3724752" y="1112246"/>
                  </a:cubicBezTo>
                  <a:cubicBezTo>
                    <a:pt x="3732371" y="1120818"/>
                    <a:pt x="3733324" y="1134153"/>
                    <a:pt x="3739991" y="1143678"/>
                  </a:cubicBezTo>
                  <a:cubicBezTo>
                    <a:pt x="3744754" y="1150346"/>
                    <a:pt x="3754279" y="1157966"/>
                    <a:pt x="3760946" y="1157013"/>
                  </a:cubicBezTo>
                  <a:cubicBezTo>
                    <a:pt x="3767614" y="1157013"/>
                    <a:pt x="3778091" y="1148441"/>
                    <a:pt x="3779996" y="1141773"/>
                  </a:cubicBezTo>
                  <a:cubicBezTo>
                    <a:pt x="3789521" y="1109388"/>
                    <a:pt x="3791427" y="1068431"/>
                    <a:pt x="3756184" y="1045571"/>
                  </a:cubicBezTo>
                  <a:cubicBezTo>
                    <a:pt x="3739991" y="1035093"/>
                    <a:pt x="3721894" y="1027473"/>
                    <a:pt x="3703796" y="1023663"/>
                  </a:cubicBezTo>
                  <a:cubicBezTo>
                    <a:pt x="3686652" y="1019853"/>
                    <a:pt x="3676174" y="1012233"/>
                    <a:pt x="3673316" y="995088"/>
                  </a:cubicBezTo>
                  <a:cubicBezTo>
                    <a:pt x="3669507" y="969371"/>
                    <a:pt x="3667602" y="944606"/>
                    <a:pt x="3682841" y="921746"/>
                  </a:cubicBezTo>
                  <a:cubicBezTo>
                    <a:pt x="3725704" y="856023"/>
                    <a:pt x="3740944" y="784586"/>
                    <a:pt x="3732371" y="707433"/>
                  </a:cubicBezTo>
                  <a:cubicBezTo>
                    <a:pt x="3731419" y="696956"/>
                    <a:pt x="3736182" y="683621"/>
                    <a:pt x="3741896" y="674096"/>
                  </a:cubicBezTo>
                  <a:cubicBezTo>
                    <a:pt x="3757136" y="649331"/>
                    <a:pt x="3758089" y="634091"/>
                    <a:pt x="3739991" y="610278"/>
                  </a:cubicBezTo>
                  <a:cubicBezTo>
                    <a:pt x="3734277" y="602658"/>
                    <a:pt x="3727609" y="595991"/>
                    <a:pt x="3721894" y="588371"/>
                  </a:cubicBezTo>
                  <a:cubicBezTo>
                    <a:pt x="3723799" y="590275"/>
                    <a:pt x="3725704" y="591228"/>
                    <a:pt x="3727609" y="593133"/>
                  </a:cubicBezTo>
                  <a:cubicBezTo>
                    <a:pt x="3743802" y="574083"/>
                    <a:pt x="3761899" y="555033"/>
                    <a:pt x="3776186" y="535031"/>
                  </a:cubicBezTo>
                  <a:cubicBezTo>
                    <a:pt x="3790474" y="515028"/>
                    <a:pt x="3792379" y="491216"/>
                    <a:pt x="3781902" y="468356"/>
                  </a:cubicBezTo>
                  <a:cubicBezTo>
                    <a:pt x="3772377" y="448353"/>
                    <a:pt x="3754279" y="446448"/>
                    <a:pt x="3734277" y="447401"/>
                  </a:cubicBezTo>
                  <a:cubicBezTo>
                    <a:pt x="3732371" y="444543"/>
                    <a:pt x="3728561" y="443590"/>
                    <a:pt x="3724752" y="443590"/>
                  </a:cubicBezTo>
                  <a:close/>
                  <a:moveTo>
                    <a:pt x="2496979" y="425493"/>
                  </a:moveTo>
                  <a:cubicBezTo>
                    <a:pt x="2502694" y="448353"/>
                    <a:pt x="2508409" y="468356"/>
                    <a:pt x="2494121" y="487406"/>
                  </a:cubicBezTo>
                  <a:cubicBezTo>
                    <a:pt x="2467452" y="522648"/>
                    <a:pt x="2452211" y="562653"/>
                    <a:pt x="2439829" y="604563"/>
                  </a:cubicBezTo>
                  <a:cubicBezTo>
                    <a:pt x="2430304" y="635996"/>
                    <a:pt x="2436019" y="646473"/>
                    <a:pt x="2467452" y="655998"/>
                  </a:cubicBezTo>
                  <a:cubicBezTo>
                    <a:pt x="2488407" y="661713"/>
                    <a:pt x="2488407" y="667428"/>
                    <a:pt x="2475071" y="682668"/>
                  </a:cubicBezTo>
                  <a:cubicBezTo>
                    <a:pt x="2450307" y="711243"/>
                    <a:pt x="2423636" y="738866"/>
                    <a:pt x="2402682" y="770298"/>
                  </a:cubicBezTo>
                  <a:cubicBezTo>
                    <a:pt x="2337911" y="869358"/>
                    <a:pt x="2275999" y="970323"/>
                    <a:pt x="2213134" y="1071288"/>
                  </a:cubicBezTo>
                  <a:cubicBezTo>
                    <a:pt x="2208371" y="1078908"/>
                    <a:pt x="2204561" y="1088433"/>
                    <a:pt x="2205514" y="1096053"/>
                  </a:cubicBezTo>
                  <a:cubicBezTo>
                    <a:pt x="2206466" y="1104626"/>
                    <a:pt x="2211229" y="1116055"/>
                    <a:pt x="2217896" y="1119866"/>
                  </a:cubicBezTo>
                  <a:cubicBezTo>
                    <a:pt x="2224564" y="1123676"/>
                    <a:pt x="2237899" y="1120818"/>
                    <a:pt x="2243614" y="1116055"/>
                  </a:cubicBezTo>
                  <a:cubicBezTo>
                    <a:pt x="2254091" y="1107483"/>
                    <a:pt x="2263616" y="1097005"/>
                    <a:pt x="2270284" y="1084623"/>
                  </a:cubicBezTo>
                  <a:cubicBezTo>
                    <a:pt x="2330291" y="987468"/>
                    <a:pt x="2388394" y="888408"/>
                    <a:pt x="2463641" y="801731"/>
                  </a:cubicBezTo>
                  <a:cubicBezTo>
                    <a:pt x="2500789" y="758868"/>
                    <a:pt x="2547461" y="723625"/>
                    <a:pt x="2590324" y="686478"/>
                  </a:cubicBezTo>
                  <a:cubicBezTo>
                    <a:pt x="2594134" y="682668"/>
                    <a:pt x="2605564" y="682668"/>
                    <a:pt x="2610327" y="685525"/>
                  </a:cubicBezTo>
                  <a:cubicBezTo>
                    <a:pt x="2615089" y="689336"/>
                    <a:pt x="2616041" y="698861"/>
                    <a:pt x="2615089" y="704575"/>
                  </a:cubicBezTo>
                  <a:cubicBezTo>
                    <a:pt x="2612232" y="716958"/>
                    <a:pt x="2604611" y="727436"/>
                    <a:pt x="2602707" y="738866"/>
                  </a:cubicBezTo>
                  <a:cubicBezTo>
                    <a:pt x="2596039" y="768393"/>
                    <a:pt x="2578894" y="783633"/>
                    <a:pt x="2548414" y="787443"/>
                  </a:cubicBezTo>
                  <a:cubicBezTo>
                    <a:pt x="2533174" y="789348"/>
                    <a:pt x="2524602" y="797921"/>
                    <a:pt x="2521744" y="814113"/>
                  </a:cubicBezTo>
                  <a:cubicBezTo>
                    <a:pt x="2507457" y="904600"/>
                    <a:pt x="2492216" y="996041"/>
                    <a:pt x="2477929" y="1086528"/>
                  </a:cubicBezTo>
                  <a:cubicBezTo>
                    <a:pt x="2474119" y="1111293"/>
                    <a:pt x="2480786" y="1134153"/>
                    <a:pt x="2496979" y="1154155"/>
                  </a:cubicBezTo>
                  <a:cubicBezTo>
                    <a:pt x="2512219" y="1171301"/>
                    <a:pt x="2525554" y="1173205"/>
                    <a:pt x="2543652" y="1158918"/>
                  </a:cubicBezTo>
                  <a:cubicBezTo>
                    <a:pt x="2565559" y="1141773"/>
                    <a:pt x="2582704" y="1119866"/>
                    <a:pt x="2591277" y="1092243"/>
                  </a:cubicBezTo>
                  <a:cubicBezTo>
                    <a:pt x="2595086" y="1077956"/>
                    <a:pt x="2602707" y="1075098"/>
                    <a:pt x="2616041" y="1083671"/>
                  </a:cubicBezTo>
                  <a:cubicBezTo>
                    <a:pt x="2631282" y="1093196"/>
                    <a:pt x="2646521" y="1103673"/>
                    <a:pt x="2662714" y="1110341"/>
                  </a:cubicBezTo>
                  <a:cubicBezTo>
                    <a:pt x="2671286" y="1114151"/>
                    <a:pt x="2687479" y="1114151"/>
                    <a:pt x="2691289" y="1109388"/>
                  </a:cubicBezTo>
                  <a:cubicBezTo>
                    <a:pt x="2697004" y="1101768"/>
                    <a:pt x="2698909" y="1086528"/>
                    <a:pt x="2696052" y="1077003"/>
                  </a:cubicBezTo>
                  <a:cubicBezTo>
                    <a:pt x="2691289" y="1062716"/>
                    <a:pt x="2682716" y="1047475"/>
                    <a:pt x="2671286" y="1036998"/>
                  </a:cubicBezTo>
                  <a:cubicBezTo>
                    <a:pt x="2647474" y="1015091"/>
                    <a:pt x="2644616" y="992231"/>
                    <a:pt x="2656046" y="962703"/>
                  </a:cubicBezTo>
                  <a:cubicBezTo>
                    <a:pt x="2670334" y="925556"/>
                    <a:pt x="2679859" y="886503"/>
                    <a:pt x="2689384" y="848403"/>
                  </a:cubicBezTo>
                  <a:cubicBezTo>
                    <a:pt x="2694146" y="830306"/>
                    <a:pt x="2686527" y="815066"/>
                    <a:pt x="2670334" y="804588"/>
                  </a:cubicBezTo>
                  <a:cubicBezTo>
                    <a:pt x="2657952" y="796968"/>
                    <a:pt x="2645569" y="788396"/>
                    <a:pt x="2633186" y="779823"/>
                  </a:cubicBezTo>
                  <a:cubicBezTo>
                    <a:pt x="2634139" y="776966"/>
                    <a:pt x="2634139" y="774108"/>
                    <a:pt x="2635091" y="773156"/>
                  </a:cubicBezTo>
                  <a:cubicBezTo>
                    <a:pt x="2637949" y="769346"/>
                    <a:pt x="2641759" y="766488"/>
                    <a:pt x="2645569" y="762678"/>
                  </a:cubicBezTo>
                  <a:cubicBezTo>
                    <a:pt x="2689384" y="719816"/>
                    <a:pt x="2713196" y="667428"/>
                    <a:pt x="2727484" y="610278"/>
                  </a:cubicBezTo>
                  <a:cubicBezTo>
                    <a:pt x="2734152" y="584561"/>
                    <a:pt x="2719864" y="570273"/>
                    <a:pt x="2693194" y="573131"/>
                  </a:cubicBezTo>
                  <a:cubicBezTo>
                    <a:pt x="2682716" y="574083"/>
                    <a:pt x="2671286" y="577893"/>
                    <a:pt x="2661761" y="582656"/>
                  </a:cubicBezTo>
                  <a:cubicBezTo>
                    <a:pt x="2641759" y="592181"/>
                    <a:pt x="2622709" y="602658"/>
                    <a:pt x="2602707" y="613136"/>
                  </a:cubicBezTo>
                  <a:cubicBezTo>
                    <a:pt x="2597944" y="615993"/>
                    <a:pt x="2592229" y="616946"/>
                    <a:pt x="2585561" y="618850"/>
                  </a:cubicBezTo>
                  <a:cubicBezTo>
                    <a:pt x="2594134" y="593133"/>
                    <a:pt x="2602707" y="570273"/>
                    <a:pt x="2608421" y="547413"/>
                  </a:cubicBezTo>
                  <a:cubicBezTo>
                    <a:pt x="2613184" y="526458"/>
                    <a:pt x="2603659" y="516933"/>
                    <a:pt x="2582704" y="516933"/>
                  </a:cubicBezTo>
                  <a:cubicBezTo>
                    <a:pt x="2575084" y="516933"/>
                    <a:pt x="2568416" y="515981"/>
                    <a:pt x="2560796" y="515981"/>
                  </a:cubicBezTo>
                  <a:cubicBezTo>
                    <a:pt x="2559844" y="513123"/>
                    <a:pt x="2559844" y="511218"/>
                    <a:pt x="2558891" y="508360"/>
                  </a:cubicBezTo>
                  <a:cubicBezTo>
                    <a:pt x="2570321" y="503598"/>
                    <a:pt x="2581752" y="495978"/>
                    <a:pt x="2594134" y="494073"/>
                  </a:cubicBezTo>
                  <a:cubicBezTo>
                    <a:pt x="2615089" y="490263"/>
                    <a:pt x="2630329" y="481691"/>
                    <a:pt x="2641759" y="464546"/>
                  </a:cubicBezTo>
                  <a:cubicBezTo>
                    <a:pt x="2673191" y="415968"/>
                    <a:pt x="2705577" y="368343"/>
                    <a:pt x="2737009" y="318813"/>
                  </a:cubicBezTo>
                  <a:cubicBezTo>
                    <a:pt x="2749391" y="298810"/>
                    <a:pt x="2734152" y="263568"/>
                    <a:pt x="2709386" y="257853"/>
                  </a:cubicBezTo>
                  <a:cubicBezTo>
                    <a:pt x="2687479" y="252138"/>
                    <a:pt x="2664619" y="248328"/>
                    <a:pt x="2641759" y="247376"/>
                  </a:cubicBezTo>
                  <a:cubicBezTo>
                    <a:pt x="2626519" y="246423"/>
                    <a:pt x="2616041" y="244518"/>
                    <a:pt x="2607469" y="231183"/>
                  </a:cubicBezTo>
                  <a:cubicBezTo>
                    <a:pt x="2593182" y="208323"/>
                    <a:pt x="2567464" y="211181"/>
                    <a:pt x="2554129" y="234993"/>
                  </a:cubicBezTo>
                  <a:cubicBezTo>
                    <a:pt x="2550319" y="242613"/>
                    <a:pt x="2548414" y="252138"/>
                    <a:pt x="2544604" y="259758"/>
                  </a:cubicBezTo>
                  <a:cubicBezTo>
                    <a:pt x="2538889" y="271188"/>
                    <a:pt x="2533174" y="283571"/>
                    <a:pt x="2526507" y="294048"/>
                  </a:cubicBezTo>
                  <a:cubicBezTo>
                    <a:pt x="2523649" y="297858"/>
                    <a:pt x="2516982" y="300715"/>
                    <a:pt x="2513171" y="299763"/>
                  </a:cubicBezTo>
                  <a:cubicBezTo>
                    <a:pt x="2509361" y="298810"/>
                    <a:pt x="2505552" y="292143"/>
                    <a:pt x="2504599" y="288333"/>
                  </a:cubicBezTo>
                  <a:cubicBezTo>
                    <a:pt x="2502694" y="280713"/>
                    <a:pt x="2505552" y="271188"/>
                    <a:pt x="2502694" y="263568"/>
                  </a:cubicBezTo>
                  <a:cubicBezTo>
                    <a:pt x="2499836" y="255948"/>
                    <a:pt x="2495074" y="244518"/>
                    <a:pt x="2489359" y="243565"/>
                  </a:cubicBezTo>
                  <a:cubicBezTo>
                    <a:pt x="2480786" y="241660"/>
                    <a:pt x="2468404" y="244518"/>
                    <a:pt x="2461736" y="250233"/>
                  </a:cubicBezTo>
                  <a:cubicBezTo>
                    <a:pt x="2455069" y="255948"/>
                    <a:pt x="2449354" y="267378"/>
                    <a:pt x="2449354" y="274998"/>
                  </a:cubicBezTo>
                  <a:cubicBezTo>
                    <a:pt x="2451259" y="313098"/>
                    <a:pt x="2433161" y="343578"/>
                    <a:pt x="2417921" y="375963"/>
                  </a:cubicBezTo>
                  <a:cubicBezTo>
                    <a:pt x="2415064" y="382631"/>
                    <a:pt x="2410302" y="393108"/>
                    <a:pt x="2412207" y="396918"/>
                  </a:cubicBezTo>
                  <a:cubicBezTo>
                    <a:pt x="2425541" y="415968"/>
                    <a:pt x="2440782" y="435018"/>
                    <a:pt x="2457927" y="450258"/>
                  </a:cubicBezTo>
                  <a:cubicBezTo>
                    <a:pt x="2459832" y="452163"/>
                    <a:pt x="2479834" y="435971"/>
                    <a:pt x="2491264" y="428351"/>
                  </a:cubicBezTo>
                  <a:cubicBezTo>
                    <a:pt x="2490311" y="430256"/>
                    <a:pt x="2492216" y="429303"/>
                    <a:pt x="2496979" y="425493"/>
                  </a:cubicBezTo>
                  <a:close/>
                  <a:moveTo>
                    <a:pt x="5505927" y="393108"/>
                  </a:moveTo>
                  <a:cubicBezTo>
                    <a:pt x="5489734" y="360723"/>
                    <a:pt x="5475447" y="328338"/>
                    <a:pt x="5459254" y="295953"/>
                  </a:cubicBezTo>
                  <a:cubicBezTo>
                    <a:pt x="5451634" y="281665"/>
                    <a:pt x="5444014" y="266426"/>
                    <a:pt x="5433536" y="254043"/>
                  </a:cubicBezTo>
                  <a:cubicBezTo>
                    <a:pt x="5424011" y="242613"/>
                    <a:pt x="5412582" y="225468"/>
                    <a:pt x="5394484" y="238803"/>
                  </a:cubicBezTo>
                  <a:cubicBezTo>
                    <a:pt x="5376386" y="251185"/>
                    <a:pt x="5386864" y="268331"/>
                    <a:pt x="5394484" y="282618"/>
                  </a:cubicBezTo>
                  <a:cubicBezTo>
                    <a:pt x="5403057" y="298810"/>
                    <a:pt x="5412582" y="314051"/>
                    <a:pt x="5419249" y="330243"/>
                  </a:cubicBezTo>
                  <a:cubicBezTo>
                    <a:pt x="5439252" y="377868"/>
                    <a:pt x="5457349" y="425493"/>
                    <a:pt x="5476399" y="474071"/>
                  </a:cubicBezTo>
                  <a:cubicBezTo>
                    <a:pt x="5486877" y="500741"/>
                    <a:pt x="5488782" y="502646"/>
                    <a:pt x="5517357" y="497883"/>
                  </a:cubicBezTo>
                  <a:cubicBezTo>
                    <a:pt x="5530691" y="495978"/>
                    <a:pt x="5533549" y="500741"/>
                    <a:pt x="5533549" y="512171"/>
                  </a:cubicBezTo>
                  <a:cubicBezTo>
                    <a:pt x="5533549" y="534078"/>
                    <a:pt x="5526882" y="553128"/>
                    <a:pt x="5511641" y="568368"/>
                  </a:cubicBezTo>
                  <a:cubicBezTo>
                    <a:pt x="5452586" y="628375"/>
                    <a:pt x="5392579" y="687431"/>
                    <a:pt x="5332572" y="746486"/>
                  </a:cubicBezTo>
                  <a:cubicBezTo>
                    <a:pt x="5312569" y="766488"/>
                    <a:pt x="5292566" y="786491"/>
                    <a:pt x="5274469" y="807446"/>
                  </a:cubicBezTo>
                  <a:cubicBezTo>
                    <a:pt x="5263039" y="820781"/>
                    <a:pt x="5255419" y="837925"/>
                    <a:pt x="5267802" y="852213"/>
                  </a:cubicBezTo>
                  <a:cubicBezTo>
                    <a:pt x="5282089" y="867453"/>
                    <a:pt x="5300186" y="858881"/>
                    <a:pt x="5315427" y="852213"/>
                  </a:cubicBezTo>
                  <a:cubicBezTo>
                    <a:pt x="5318284" y="851261"/>
                    <a:pt x="5320189" y="849356"/>
                    <a:pt x="5322094" y="847450"/>
                  </a:cubicBezTo>
                  <a:cubicBezTo>
                    <a:pt x="5355432" y="816971"/>
                    <a:pt x="5388769" y="786491"/>
                    <a:pt x="5422107" y="755058"/>
                  </a:cubicBezTo>
                  <a:cubicBezTo>
                    <a:pt x="5445919" y="732198"/>
                    <a:pt x="5468779" y="707433"/>
                    <a:pt x="5494497" y="687431"/>
                  </a:cubicBezTo>
                  <a:cubicBezTo>
                    <a:pt x="5537359" y="655046"/>
                    <a:pt x="5577364" y="620756"/>
                    <a:pt x="5603082" y="573131"/>
                  </a:cubicBezTo>
                  <a:cubicBezTo>
                    <a:pt x="5606891" y="566463"/>
                    <a:pt x="5609749" y="559796"/>
                    <a:pt x="5614511" y="553128"/>
                  </a:cubicBezTo>
                  <a:cubicBezTo>
                    <a:pt x="5623084" y="541698"/>
                    <a:pt x="5630704" y="544556"/>
                    <a:pt x="5635466" y="555986"/>
                  </a:cubicBezTo>
                  <a:cubicBezTo>
                    <a:pt x="5638324" y="561700"/>
                    <a:pt x="5639277" y="570273"/>
                    <a:pt x="5636419" y="575988"/>
                  </a:cubicBezTo>
                  <a:cubicBezTo>
                    <a:pt x="5625941" y="605516"/>
                    <a:pt x="5616416" y="635996"/>
                    <a:pt x="5602129" y="663618"/>
                  </a:cubicBezTo>
                  <a:cubicBezTo>
                    <a:pt x="5571649" y="721721"/>
                    <a:pt x="5519261" y="761725"/>
                    <a:pt x="5477352" y="809350"/>
                  </a:cubicBezTo>
                  <a:cubicBezTo>
                    <a:pt x="5455444" y="834116"/>
                    <a:pt x="5454491" y="839831"/>
                    <a:pt x="5476399" y="864596"/>
                  </a:cubicBezTo>
                  <a:cubicBezTo>
                    <a:pt x="5482114" y="871263"/>
                    <a:pt x="5489734" y="876978"/>
                    <a:pt x="5495449" y="883646"/>
                  </a:cubicBezTo>
                  <a:cubicBezTo>
                    <a:pt x="5502116" y="893171"/>
                    <a:pt x="5511641" y="901743"/>
                    <a:pt x="5513547" y="913173"/>
                  </a:cubicBezTo>
                  <a:cubicBezTo>
                    <a:pt x="5521166" y="950321"/>
                    <a:pt x="5518309" y="986516"/>
                    <a:pt x="5498307" y="1020806"/>
                  </a:cubicBezTo>
                  <a:cubicBezTo>
                    <a:pt x="5478304" y="1055096"/>
                    <a:pt x="5460207" y="1091291"/>
                    <a:pt x="5443061" y="1127486"/>
                  </a:cubicBezTo>
                  <a:cubicBezTo>
                    <a:pt x="5431632" y="1150346"/>
                    <a:pt x="5442109" y="1174158"/>
                    <a:pt x="5464969" y="1183683"/>
                  </a:cubicBezTo>
                  <a:cubicBezTo>
                    <a:pt x="5521166" y="1207496"/>
                    <a:pt x="5575459" y="1194161"/>
                    <a:pt x="5613559" y="1147488"/>
                  </a:cubicBezTo>
                  <a:cubicBezTo>
                    <a:pt x="5639277" y="1115103"/>
                    <a:pt x="5647849" y="1047475"/>
                    <a:pt x="5624036" y="1017948"/>
                  </a:cubicBezTo>
                  <a:cubicBezTo>
                    <a:pt x="5606891" y="996041"/>
                    <a:pt x="5602129" y="980800"/>
                    <a:pt x="5623084" y="959846"/>
                  </a:cubicBezTo>
                  <a:cubicBezTo>
                    <a:pt x="5630704" y="952225"/>
                    <a:pt x="5630704" y="933175"/>
                    <a:pt x="5625941" y="921746"/>
                  </a:cubicBezTo>
                  <a:cubicBezTo>
                    <a:pt x="5624036" y="915078"/>
                    <a:pt x="5605939" y="912221"/>
                    <a:pt x="5595461" y="911268"/>
                  </a:cubicBezTo>
                  <a:cubicBezTo>
                    <a:pt x="5573554" y="910316"/>
                    <a:pt x="5569744" y="906506"/>
                    <a:pt x="5565934" y="884598"/>
                  </a:cubicBezTo>
                  <a:cubicBezTo>
                    <a:pt x="5563077" y="868406"/>
                    <a:pt x="5557361" y="851261"/>
                    <a:pt x="5547836" y="837925"/>
                  </a:cubicBezTo>
                  <a:cubicBezTo>
                    <a:pt x="5537359" y="822686"/>
                    <a:pt x="5536407" y="813161"/>
                    <a:pt x="5549741" y="800778"/>
                  </a:cubicBezTo>
                  <a:cubicBezTo>
                    <a:pt x="5583079" y="769346"/>
                    <a:pt x="5615464" y="736961"/>
                    <a:pt x="5648802" y="706481"/>
                  </a:cubicBezTo>
                  <a:cubicBezTo>
                    <a:pt x="5675472" y="681716"/>
                    <a:pt x="5690711" y="651236"/>
                    <a:pt x="5702141" y="616946"/>
                  </a:cubicBezTo>
                  <a:cubicBezTo>
                    <a:pt x="5709761" y="593133"/>
                    <a:pt x="5716429" y="569321"/>
                    <a:pt x="5728811" y="548366"/>
                  </a:cubicBezTo>
                  <a:cubicBezTo>
                    <a:pt x="5748814" y="515028"/>
                    <a:pt x="5746909" y="482643"/>
                    <a:pt x="5728811" y="450258"/>
                  </a:cubicBezTo>
                  <a:cubicBezTo>
                    <a:pt x="5718334" y="431208"/>
                    <a:pt x="5718334" y="415968"/>
                    <a:pt x="5726907" y="397871"/>
                  </a:cubicBezTo>
                  <a:cubicBezTo>
                    <a:pt x="5741194" y="368343"/>
                    <a:pt x="5757386" y="340721"/>
                    <a:pt x="5767864" y="310240"/>
                  </a:cubicBezTo>
                  <a:cubicBezTo>
                    <a:pt x="5777389" y="284523"/>
                    <a:pt x="5782152" y="257853"/>
                    <a:pt x="5786914" y="231183"/>
                  </a:cubicBezTo>
                  <a:cubicBezTo>
                    <a:pt x="5787866" y="222610"/>
                    <a:pt x="5782152" y="211181"/>
                    <a:pt x="5775484" y="204513"/>
                  </a:cubicBezTo>
                  <a:cubicBezTo>
                    <a:pt x="5754529" y="181653"/>
                    <a:pt x="5719286" y="177843"/>
                    <a:pt x="5686902" y="194035"/>
                  </a:cubicBezTo>
                  <a:cubicBezTo>
                    <a:pt x="5660232" y="207370"/>
                    <a:pt x="5634514" y="209276"/>
                    <a:pt x="5608797" y="191178"/>
                  </a:cubicBezTo>
                  <a:cubicBezTo>
                    <a:pt x="5599272" y="185463"/>
                    <a:pt x="5588794" y="180701"/>
                    <a:pt x="5579269" y="175938"/>
                  </a:cubicBezTo>
                  <a:cubicBezTo>
                    <a:pt x="5566886" y="170223"/>
                    <a:pt x="5556409" y="171176"/>
                    <a:pt x="5545932" y="182606"/>
                  </a:cubicBezTo>
                  <a:cubicBezTo>
                    <a:pt x="5538311" y="192131"/>
                    <a:pt x="5527834" y="200703"/>
                    <a:pt x="5517357" y="206418"/>
                  </a:cubicBezTo>
                  <a:cubicBezTo>
                    <a:pt x="5502116" y="214990"/>
                    <a:pt x="5501164" y="226420"/>
                    <a:pt x="5507832" y="239756"/>
                  </a:cubicBezTo>
                  <a:cubicBezTo>
                    <a:pt x="5515452" y="254995"/>
                    <a:pt x="5526882" y="264521"/>
                    <a:pt x="5544979" y="265473"/>
                  </a:cubicBezTo>
                  <a:cubicBezTo>
                    <a:pt x="5557361" y="265473"/>
                    <a:pt x="5570697" y="266426"/>
                    <a:pt x="5581174" y="267378"/>
                  </a:cubicBezTo>
                  <a:cubicBezTo>
                    <a:pt x="5558314" y="310240"/>
                    <a:pt x="5532597" y="351198"/>
                    <a:pt x="5505927" y="393108"/>
                  </a:cubicBezTo>
                  <a:close/>
                  <a:moveTo>
                    <a:pt x="105251" y="796968"/>
                  </a:moveTo>
                  <a:cubicBezTo>
                    <a:pt x="104299" y="775061"/>
                    <a:pt x="102394" y="757916"/>
                    <a:pt x="102394" y="740771"/>
                  </a:cubicBezTo>
                  <a:cubicBezTo>
                    <a:pt x="101441" y="683621"/>
                    <a:pt x="99536" y="627423"/>
                    <a:pt x="100489" y="570273"/>
                  </a:cubicBezTo>
                  <a:cubicBezTo>
                    <a:pt x="101441" y="532173"/>
                    <a:pt x="110966" y="495978"/>
                    <a:pt x="128111" y="461688"/>
                  </a:cubicBezTo>
                  <a:cubicBezTo>
                    <a:pt x="160496" y="395013"/>
                    <a:pt x="185261" y="325481"/>
                    <a:pt x="178594" y="249281"/>
                  </a:cubicBezTo>
                  <a:cubicBezTo>
                    <a:pt x="174784" y="204513"/>
                    <a:pt x="169069" y="159745"/>
                    <a:pt x="133826" y="126408"/>
                  </a:cubicBezTo>
                  <a:cubicBezTo>
                    <a:pt x="118586" y="112120"/>
                    <a:pt x="100489" y="97833"/>
                    <a:pt x="78581" y="107358"/>
                  </a:cubicBezTo>
                  <a:cubicBezTo>
                    <a:pt x="55721" y="116883"/>
                    <a:pt x="53816" y="138790"/>
                    <a:pt x="52864" y="159745"/>
                  </a:cubicBezTo>
                  <a:cubicBezTo>
                    <a:pt x="52864" y="166413"/>
                    <a:pt x="51911" y="174033"/>
                    <a:pt x="53816" y="180701"/>
                  </a:cubicBezTo>
                  <a:cubicBezTo>
                    <a:pt x="60484" y="211181"/>
                    <a:pt x="69056" y="240708"/>
                    <a:pt x="74771" y="270235"/>
                  </a:cubicBezTo>
                  <a:cubicBezTo>
                    <a:pt x="90011" y="351198"/>
                    <a:pt x="74771" y="430256"/>
                    <a:pt x="49054" y="507408"/>
                  </a:cubicBezTo>
                  <a:cubicBezTo>
                    <a:pt x="45244" y="517885"/>
                    <a:pt x="42386" y="528363"/>
                    <a:pt x="41434" y="538841"/>
                  </a:cubicBezTo>
                  <a:cubicBezTo>
                    <a:pt x="37624" y="583608"/>
                    <a:pt x="34766" y="629328"/>
                    <a:pt x="30956" y="674096"/>
                  </a:cubicBezTo>
                  <a:cubicBezTo>
                    <a:pt x="24289" y="756011"/>
                    <a:pt x="17621" y="836973"/>
                    <a:pt x="10001" y="918888"/>
                  </a:cubicBezTo>
                  <a:cubicBezTo>
                    <a:pt x="5239" y="965561"/>
                    <a:pt x="30956" y="998898"/>
                    <a:pt x="61436" y="1028425"/>
                  </a:cubicBezTo>
                  <a:cubicBezTo>
                    <a:pt x="76676" y="1043666"/>
                    <a:pt x="93821" y="1041761"/>
                    <a:pt x="106204" y="1023663"/>
                  </a:cubicBezTo>
                  <a:cubicBezTo>
                    <a:pt x="115729" y="1010328"/>
                    <a:pt x="122396" y="995088"/>
                    <a:pt x="128111" y="979848"/>
                  </a:cubicBezTo>
                  <a:cubicBezTo>
                    <a:pt x="145256" y="934128"/>
                    <a:pt x="157639" y="886503"/>
                    <a:pt x="177641" y="842688"/>
                  </a:cubicBezTo>
                  <a:cubicBezTo>
                    <a:pt x="270986" y="642663"/>
                    <a:pt x="402431" y="469308"/>
                    <a:pt x="564356" y="317860"/>
                  </a:cubicBezTo>
                  <a:cubicBezTo>
                    <a:pt x="628174" y="258806"/>
                    <a:pt x="692944" y="200703"/>
                    <a:pt x="754856" y="139743"/>
                  </a:cubicBezTo>
                  <a:cubicBezTo>
                    <a:pt x="779621" y="115930"/>
                    <a:pt x="800576" y="88308"/>
                    <a:pt x="818674" y="58780"/>
                  </a:cubicBezTo>
                  <a:cubicBezTo>
                    <a:pt x="837724" y="27348"/>
                    <a:pt x="827246" y="10203"/>
                    <a:pt x="789146" y="7345"/>
                  </a:cubicBezTo>
                  <a:cubicBezTo>
                    <a:pt x="750094" y="5440"/>
                    <a:pt x="717709" y="16870"/>
                    <a:pt x="690086" y="48303"/>
                  </a:cubicBezTo>
                  <a:cubicBezTo>
                    <a:pt x="509111" y="254995"/>
                    <a:pt x="328136" y="461688"/>
                    <a:pt x="175736" y="691241"/>
                  </a:cubicBezTo>
                  <a:cubicBezTo>
                    <a:pt x="158591" y="717911"/>
                    <a:pt x="141446" y="744581"/>
                    <a:pt x="123349" y="771250"/>
                  </a:cubicBezTo>
                  <a:cubicBezTo>
                    <a:pt x="120491" y="779823"/>
                    <a:pt x="113824" y="786491"/>
                    <a:pt x="105251" y="796968"/>
                  </a:cubicBezTo>
                  <a:close/>
                  <a:moveTo>
                    <a:pt x="740569" y="802683"/>
                  </a:moveTo>
                  <a:cubicBezTo>
                    <a:pt x="733901" y="707433"/>
                    <a:pt x="729139" y="641711"/>
                    <a:pt x="723424" y="576941"/>
                  </a:cubicBezTo>
                  <a:cubicBezTo>
                    <a:pt x="718661" y="515981"/>
                    <a:pt x="691991" y="467403"/>
                    <a:pt x="635794" y="438828"/>
                  </a:cubicBezTo>
                  <a:cubicBezTo>
                    <a:pt x="612934" y="427398"/>
                    <a:pt x="591026" y="417873"/>
                    <a:pt x="576739" y="394060"/>
                  </a:cubicBezTo>
                  <a:cubicBezTo>
                    <a:pt x="565309" y="375010"/>
                    <a:pt x="544354" y="378821"/>
                    <a:pt x="534829" y="399776"/>
                  </a:cubicBezTo>
                  <a:cubicBezTo>
                    <a:pt x="530066" y="411206"/>
                    <a:pt x="529114" y="423588"/>
                    <a:pt x="525304" y="435018"/>
                  </a:cubicBezTo>
                  <a:cubicBezTo>
                    <a:pt x="522446" y="443590"/>
                    <a:pt x="518636" y="453115"/>
                    <a:pt x="512921" y="458831"/>
                  </a:cubicBezTo>
                  <a:cubicBezTo>
                    <a:pt x="488156" y="481691"/>
                    <a:pt x="460534" y="501693"/>
                    <a:pt x="437674" y="526458"/>
                  </a:cubicBezTo>
                  <a:cubicBezTo>
                    <a:pt x="389096" y="577893"/>
                    <a:pt x="341471" y="631233"/>
                    <a:pt x="295751" y="685525"/>
                  </a:cubicBezTo>
                  <a:cubicBezTo>
                    <a:pt x="276701" y="708386"/>
                    <a:pt x="262414" y="736008"/>
                    <a:pt x="249079" y="763631"/>
                  </a:cubicBezTo>
                  <a:cubicBezTo>
                    <a:pt x="232886" y="798873"/>
                    <a:pt x="242411" y="822686"/>
                    <a:pt x="276701" y="840783"/>
                  </a:cubicBezTo>
                  <a:cubicBezTo>
                    <a:pt x="300514" y="854118"/>
                    <a:pt x="323374" y="867453"/>
                    <a:pt x="348139" y="878883"/>
                  </a:cubicBezTo>
                  <a:cubicBezTo>
                    <a:pt x="367189" y="887456"/>
                    <a:pt x="386239" y="896981"/>
                    <a:pt x="406241" y="898886"/>
                  </a:cubicBezTo>
                  <a:cubicBezTo>
                    <a:pt x="496729" y="908411"/>
                    <a:pt x="530066" y="881741"/>
                    <a:pt x="549116" y="814113"/>
                  </a:cubicBezTo>
                  <a:cubicBezTo>
                    <a:pt x="557689" y="783633"/>
                    <a:pt x="562451" y="751248"/>
                    <a:pt x="565309" y="718863"/>
                  </a:cubicBezTo>
                  <a:cubicBezTo>
                    <a:pt x="569119" y="662666"/>
                    <a:pt x="569119" y="606468"/>
                    <a:pt x="571976" y="550271"/>
                  </a:cubicBezTo>
                  <a:cubicBezTo>
                    <a:pt x="572929" y="535031"/>
                    <a:pt x="574834" y="517885"/>
                    <a:pt x="592931" y="514075"/>
                  </a:cubicBezTo>
                  <a:cubicBezTo>
                    <a:pt x="611981" y="509313"/>
                    <a:pt x="623411" y="522648"/>
                    <a:pt x="629126" y="537888"/>
                  </a:cubicBezTo>
                  <a:cubicBezTo>
                    <a:pt x="637699" y="559796"/>
                    <a:pt x="645319" y="581703"/>
                    <a:pt x="649129" y="604563"/>
                  </a:cubicBezTo>
                  <a:cubicBezTo>
                    <a:pt x="671036" y="730293"/>
                    <a:pt x="672941" y="856975"/>
                    <a:pt x="652939" y="982706"/>
                  </a:cubicBezTo>
                  <a:cubicBezTo>
                    <a:pt x="638651" y="1073193"/>
                    <a:pt x="591026" y="1143678"/>
                    <a:pt x="505301" y="1184636"/>
                  </a:cubicBezTo>
                  <a:cubicBezTo>
                    <a:pt x="490061" y="1191303"/>
                    <a:pt x="472916" y="1193208"/>
                    <a:pt x="457676" y="1198923"/>
                  </a:cubicBezTo>
                  <a:cubicBezTo>
                    <a:pt x="434816" y="1206543"/>
                    <a:pt x="431959" y="1219878"/>
                    <a:pt x="447199" y="1237976"/>
                  </a:cubicBezTo>
                  <a:cubicBezTo>
                    <a:pt x="464344" y="1258930"/>
                    <a:pt x="499586" y="1268455"/>
                    <a:pt x="527209" y="1258930"/>
                  </a:cubicBezTo>
                  <a:cubicBezTo>
                    <a:pt x="571976" y="1242738"/>
                    <a:pt x="611981" y="1218926"/>
                    <a:pt x="648176" y="1187493"/>
                  </a:cubicBezTo>
                  <a:cubicBezTo>
                    <a:pt x="686276" y="1155108"/>
                    <a:pt x="711994" y="1115103"/>
                    <a:pt x="716756" y="1064621"/>
                  </a:cubicBezTo>
                  <a:cubicBezTo>
                    <a:pt x="726281" y="966513"/>
                    <a:pt x="734854" y="869358"/>
                    <a:pt x="740569" y="802683"/>
                  </a:cubicBezTo>
                  <a:close/>
                  <a:moveTo>
                    <a:pt x="1329214" y="872216"/>
                  </a:moveTo>
                  <a:cubicBezTo>
                    <a:pt x="1333976" y="842688"/>
                    <a:pt x="1338739" y="816971"/>
                    <a:pt x="1340644" y="791253"/>
                  </a:cubicBezTo>
                  <a:cubicBezTo>
                    <a:pt x="1343501" y="757916"/>
                    <a:pt x="1325404" y="736008"/>
                    <a:pt x="1295876" y="724578"/>
                  </a:cubicBezTo>
                  <a:cubicBezTo>
                    <a:pt x="1284446" y="719816"/>
                    <a:pt x="1272064" y="709338"/>
                    <a:pt x="1259681" y="722673"/>
                  </a:cubicBezTo>
                  <a:cubicBezTo>
                    <a:pt x="1246346" y="736961"/>
                    <a:pt x="1237774" y="753153"/>
                    <a:pt x="1245394" y="773156"/>
                  </a:cubicBezTo>
                  <a:cubicBezTo>
                    <a:pt x="1247299" y="778871"/>
                    <a:pt x="1251109" y="784586"/>
                    <a:pt x="1254919" y="789348"/>
                  </a:cubicBezTo>
                  <a:cubicBezTo>
                    <a:pt x="1270159" y="809350"/>
                    <a:pt x="1274921" y="833163"/>
                    <a:pt x="1273969" y="857928"/>
                  </a:cubicBezTo>
                  <a:cubicBezTo>
                    <a:pt x="1273016" y="877931"/>
                    <a:pt x="1271111" y="897933"/>
                    <a:pt x="1268254" y="916983"/>
                  </a:cubicBezTo>
                  <a:cubicBezTo>
                    <a:pt x="1266349" y="933175"/>
                    <a:pt x="1266349" y="949368"/>
                    <a:pt x="1281589" y="959846"/>
                  </a:cubicBezTo>
                  <a:cubicBezTo>
                    <a:pt x="1297781" y="970323"/>
                    <a:pt x="1314926" y="967466"/>
                    <a:pt x="1330166" y="956036"/>
                  </a:cubicBezTo>
                  <a:cubicBezTo>
                    <a:pt x="1351121" y="939843"/>
                    <a:pt x="1371124" y="923650"/>
                    <a:pt x="1392079" y="907458"/>
                  </a:cubicBezTo>
                  <a:cubicBezTo>
                    <a:pt x="1412081" y="891266"/>
                    <a:pt x="1417796" y="892218"/>
                    <a:pt x="1428274" y="915078"/>
                  </a:cubicBezTo>
                  <a:cubicBezTo>
                    <a:pt x="1430179" y="919841"/>
                    <a:pt x="1432084" y="926508"/>
                    <a:pt x="1435894" y="929366"/>
                  </a:cubicBezTo>
                  <a:cubicBezTo>
                    <a:pt x="1444466" y="936033"/>
                    <a:pt x="1454944" y="945558"/>
                    <a:pt x="1464469" y="944606"/>
                  </a:cubicBezTo>
                  <a:cubicBezTo>
                    <a:pt x="1472089" y="944606"/>
                    <a:pt x="1482566" y="932223"/>
                    <a:pt x="1486376" y="923650"/>
                  </a:cubicBezTo>
                  <a:cubicBezTo>
                    <a:pt x="1492091" y="908411"/>
                    <a:pt x="1493996" y="891266"/>
                    <a:pt x="1494949" y="875073"/>
                  </a:cubicBezTo>
                  <a:cubicBezTo>
                    <a:pt x="1497806" y="823638"/>
                    <a:pt x="1513999" y="801731"/>
                    <a:pt x="1562576" y="786491"/>
                  </a:cubicBezTo>
                  <a:cubicBezTo>
                    <a:pt x="1574959" y="782681"/>
                    <a:pt x="1581626" y="782681"/>
                    <a:pt x="1581626" y="798873"/>
                  </a:cubicBezTo>
                  <a:cubicBezTo>
                    <a:pt x="1581626" y="844593"/>
                    <a:pt x="1607344" y="868406"/>
                    <a:pt x="1652111" y="857928"/>
                  </a:cubicBezTo>
                  <a:cubicBezTo>
                    <a:pt x="1687354" y="850308"/>
                    <a:pt x="1720691" y="834116"/>
                    <a:pt x="1754029" y="817923"/>
                  </a:cubicBezTo>
                  <a:cubicBezTo>
                    <a:pt x="1764506" y="812208"/>
                    <a:pt x="1774031" y="797921"/>
                    <a:pt x="1778794" y="786491"/>
                  </a:cubicBezTo>
                  <a:cubicBezTo>
                    <a:pt x="1790224" y="757916"/>
                    <a:pt x="1773079" y="734103"/>
                    <a:pt x="1741646" y="736008"/>
                  </a:cubicBezTo>
                  <a:cubicBezTo>
                    <a:pt x="1726406" y="736961"/>
                    <a:pt x="1711166" y="743628"/>
                    <a:pt x="1694974" y="745533"/>
                  </a:cubicBezTo>
                  <a:cubicBezTo>
                    <a:pt x="1684496" y="746486"/>
                    <a:pt x="1674019" y="744581"/>
                    <a:pt x="1664494" y="743628"/>
                  </a:cubicBezTo>
                  <a:cubicBezTo>
                    <a:pt x="1665446" y="732198"/>
                    <a:pt x="1665446" y="720768"/>
                    <a:pt x="1668304" y="710291"/>
                  </a:cubicBezTo>
                  <a:cubicBezTo>
                    <a:pt x="1670209" y="704575"/>
                    <a:pt x="1676876" y="699813"/>
                    <a:pt x="1681639" y="695050"/>
                  </a:cubicBezTo>
                  <a:cubicBezTo>
                    <a:pt x="1721644" y="664571"/>
                    <a:pt x="1761649" y="634091"/>
                    <a:pt x="1801654" y="602658"/>
                  </a:cubicBezTo>
                  <a:cubicBezTo>
                    <a:pt x="1834039" y="576941"/>
                    <a:pt x="1835944" y="567416"/>
                    <a:pt x="1819751" y="529316"/>
                  </a:cubicBezTo>
                  <a:cubicBezTo>
                    <a:pt x="1800701" y="482643"/>
                    <a:pt x="1782604" y="435971"/>
                    <a:pt x="1764506" y="389298"/>
                  </a:cubicBezTo>
                  <a:cubicBezTo>
                    <a:pt x="1756886" y="370248"/>
                    <a:pt x="1744504" y="364533"/>
                    <a:pt x="1724501" y="371201"/>
                  </a:cubicBezTo>
                  <a:cubicBezTo>
                    <a:pt x="1699736" y="379773"/>
                    <a:pt x="1691164" y="401681"/>
                    <a:pt x="1683544" y="422635"/>
                  </a:cubicBezTo>
                  <a:cubicBezTo>
                    <a:pt x="1655921" y="500741"/>
                    <a:pt x="1627346" y="577893"/>
                    <a:pt x="1604486" y="656950"/>
                  </a:cubicBezTo>
                  <a:cubicBezTo>
                    <a:pt x="1591151" y="699813"/>
                    <a:pt x="1560671" y="721721"/>
                    <a:pt x="1525429" y="740771"/>
                  </a:cubicBezTo>
                  <a:cubicBezTo>
                    <a:pt x="1514951" y="746486"/>
                    <a:pt x="1509236" y="741723"/>
                    <a:pt x="1509236" y="731246"/>
                  </a:cubicBezTo>
                  <a:cubicBezTo>
                    <a:pt x="1507331" y="653141"/>
                    <a:pt x="1479709" y="580750"/>
                    <a:pt x="1454944" y="508360"/>
                  </a:cubicBezTo>
                  <a:cubicBezTo>
                    <a:pt x="1451134" y="496931"/>
                    <a:pt x="1438751" y="488358"/>
                    <a:pt x="1430179" y="478833"/>
                  </a:cubicBezTo>
                  <a:cubicBezTo>
                    <a:pt x="1421606" y="490263"/>
                    <a:pt x="1413034" y="501693"/>
                    <a:pt x="1404461" y="514075"/>
                  </a:cubicBezTo>
                  <a:cubicBezTo>
                    <a:pt x="1402556" y="517885"/>
                    <a:pt x="1402556" y="523600"/>
                    <a:pt x="1403509" y="528363"/>
                  </a:cubicBezTo>
                  <a:cubicBezTo>
                    <a:pt x="1404461" y="556938"/>
                    <a:pt x="1405414" y="586466"/>
                    <a:pt x="1407319" y="615041"/>
                  </a:cubicBezTo>
                  <a:cubicBezTo>
                    <a:pt x="1411129" y="658856"/>
                    <a:pt x="1416844" y="702671"/>
                    <a:pt x="1419701" y="746486"/>
                  </a:cubicBezTo>
                  <a:cubicBezTo>
                    <a:pt x="1421606" y="771250"/>
                    <a:pt x="1419701" y="796016"/>
                    <a:pt x="1403509" y="816971"/>
                  </a:cubicBezTo>
                  <a:cubicBezTo>
                    <a:pt x="1385411" y="841736"/>
                    <a:pt x="1362551" y="861738"/>
                    <a:pt x="1329214" y="872216"/>
                  </a:cubicBezTo>
                  <a:close/>
                  <a:moveTo>
                    <a:pt x="4435316" y="740771"/>
                  </a:moveTo>
                  <a:cubicBezTo>
                    <a:pt x="4429602" y="759821"/>
                    <a:pt x="4427697" y="774108"/>
                    <a:pt x="4421029" y="788396"/>
                  </a:cubicBezTo>
                  <a:cubicBezTo>
                    <a:pt x="4403884" y="828400"/>
                    <a:pt x="4384834" y="866500"/>
                    <a:pt x="4367689" y="906506"/>
                  </a:cubicBezTo>
                  <a:cubicBezTo>
                    <a:pt x="4363879" y="914125"/>
                    <a:pt x="4362927" y="929366"/>
                    <a:pt x="4367689" y="934128"/>
                  </a:cubicBezTo>
                  <a:cubicBezTo>
                    <a:pt x="4372452" y="938891"/>
                    <a:pt x="4386739" y="939843"/>
                    <a:pt x="4395311" y="936986"/>
                  </a:cubicBezTo>
                  <a:cubicBezTo>
                    <a:pt x="4420077" y="929366"/>
                    <a:pt x="4436269" y="910316"/>
                    <a:pt x="4445794" y="887456"/>
                  </a:cubicBezTo>
                  <a:cubicBezTo>
                    <a:pt x="4470559" y="829353"/>
                    <a:pt x="4493419" y="770298"/>
                    <a:pt x="4518184" y="712196"/>
                  </a:cubicBezTo>
                  <a:cubicBezTo>
                    <a:pt x="4521041" y="705528"/>
                    <a:pt x="4524852" y="698861"/>
                    <a:pt x="4530566" y="694098"/>
                  </a:cubicBezTo>
                  <a:cubicBezTo>
                    <a:pt x="4561999" y="663618"/>
                    <a:pt x="4594384" y="634091"/>
                    <a:pt x="4624864" y="601706"/>
                  </a:cubicBezTo>
                  <a:cubicBezTo>
                    <a:pt x="4634389" y="592181"/>
                    <a:pt x="4641057" y="577893"/>
                    <a:pt x="4643914" y="564558"/>
                  </a:cubicBezTo>
                  <a:cubicBezTo>
                    <a:pt x="4645819" y="555986"/>
                    <a:pt x="4638199" y="542650"/>
                    <a:pt x="4631532" y="537888"/>
                  </a:cubicBezTo>
                  <a:cubicBezTo>
                    <a:pt x="4624864" y="533125"/>
                    <a:pt x="4611529" y="535983"/>
                    <a:pt x="4602957" y="538841"/>
                  </a:cubicBezTo>
                  <a:cubicBezTo>
                    <a:pt x="4595336" y="541698"/>
                    <a:pt x="4589622" y="551223"/>
                    <a:pt x="4582954" y="555986"/>
                  </a:cubicBezTo>
                  <a:cubicBezTo>
                    <a:pt x="4576286" y="560748"/>
                    <a:pt x="4567714" y="562653"/>
                    <a:pt x="4559141" y="565511"/>
                  </a:cubicBezTo>
                  <a:cubicBezTo>
                    <a:pt x="4556284" y="557891"/>
                    <a:pt x="4552474" y="550271"/>
                    <a:pt x="4551522" y="542650"/>
                  </a:cubicBezTo>
                  <a:cubicBezTo>
                    <a:pt x="4549616" y="512171"/>
                    <a:pt x="4548664" y="481691"/>
                    <a:pt x="4525804" y="457878"/>
                  </a:cubicBezTo>
                  <a:cubicBezTo>
                    <a:pt x="4514374" y="444543"/>
                    <a:pt x="4499134" y="436923"/>
                    <a:pt x="4481036" y="442638"/>
                  </a:cubicBezTo>
                  <a:cubicBezTo>
                    <a:pt x="4462939" y="447401"/>
                    <a:pt x="4461034" y="464546"/>
                    <a:pt x="4461034" y="479785"/>
                  </a:cubicBezTo>
                  <a:cubicBezTo>
                    <a:pt x="4461034" y="518838"/>
                    <a:pt x="4461986" y="557891"/>
                    <a:pt x="4463891" y="596943"/>
                  </a:cubicBezTo>
                  <a:cubicBezTo>
                    <a:pt x="4465797" y="628375"/>
                    <a:pt x="4453414" y="652188"/>
                    <a:pt x="4425791" y="665523"/>
                  </a:cubicBezTo>
                  <a:cubicBezTo>
                    <a:pt x="4404836" y="676000"/>
                    <a:pt x="4388644" y="691241"/>
                    <a:pt x="4379119" y="713148"/>
                  </a:cubicBezTo>
                  <a:cubicBezTo>
                    <a:pt x="4371499" y="731246"/>
                    <a:pt x="4379119" y="742675"/>
                    <a:pt x="4399122" y="742675"/>
                  </a:cubicBezTo>
                  <a:cubicBezTo>
                    <a:pt x="4410552" y="740771"/>
                    <a:pt x="4420077" y="740771"/>
                    <a:pt x="4435316" y="740771"/>
                  </a:cubicBezTo>
                  <a:close/>
                  <a:moveTo>
                    <a:pt x="515779" y="1479911"/>
                  </a:moveTo>
                  <a:cubicBezTo>
                    <a:pt x="556736" y="1441811"/>
                    <a:pt x="531971" y="1394186"/>
                    <a:pt x="498634" y="1391328"/>
                  </a:cubicBezTo>
                  <a:cubicBezTo>
                    <a:pt x="464344" y="1387518"/>
                    <a:pt x="429101" y="1390376"/>
                    <a:pt x="393859" y="1390376"/>
                  </a:cubicBezTo>
                  <a:cubicBezTo>
                    <a:pt x="393859" y="1456098"/>
                    <a:pt x="393859" y="1520868"/>
                    <a:pt x="393859" y="1586591"/>
                  </a:cubicBezTo>
                  <a:cubicBezTo>
                    <a:pt x="424339" y="1586591"/>
                    <a:pt x="453866" y="1586591"/>
                    <a:pt x="483394" y="1586591"/>
                  </a:cubicBezTo>
                  <a:cubicBezTo>
                    <a:pt x="513874" y="1586591"/>
                    <a:pt x="536734" y="1571351"/>
                    <a:pt x="544354" y="1546586"/>
                  </a:cubicBezTo>
                  <a:cubicBezTo>
                    <a:pt x="552926" y="1519916"/>
                    <a:pt x="545306" y="1500866"/>
                    <a:pt x="515779" y="1479911"/>
                  </a:cubicBezTo>
                  <a:close/>
                  <a:moveTo>
                    <a:pt x="4411504" y="1390376"/>
                  </a:moveTo>
                  <a:cubicBezTo>
                    <a:pt x="4411504" y="1441811"/>
                    <a:pt x="4411504" y="1491341"/>
                    <a:pt x="4411504" y="1547538"/>
                  </a:cubicBezTo>
                  <a:cubicBezTo>
                    <a:pt x="4381024" y="1498008"/>
                    <a:pt x="4351497" y="1455146"/>
                    <a:pt x="4325779" y="1409426"/>
                  </a:cubicBezTo>
                  <a:cubicBezTo>
                    <a:pt x="4314349" y="1389423"/>
                    <a:pt x="4300061" y="1386566"/>
                    <a:pt x="4280059" y="1391328"/>
                  </a:cubicBezTo>
                  <a:cubicBezTo>
                    <a:pt x="4280059" y="1456098"/>
                    <a:pt x="4280059" y="1520868"/>
                    <a:pt x="4280059" y="1585638"/>
                  </a:cubicBezTo>
                  <a:cubicBezTo>
                    <a:pt x="4288632" y="1585638"/>
                    <a:pt x="4295299" y="1585638"/>
                    <a:pt x="4305777" y="1585638"/>
                  </a:cubicBezTo>
                  <a:cubicBezTo>
                    <a:pt x="4305777" y="1534203"/>
                    <a:pt x="4305777" y="1484673"/>
                    <a:pt x="4305777" y="1434191"/>
                  </a:cubicBezTo>
                  <a:cubicBezTo>
                    <a:pt x="4338161" y="1478005"/>
                    <a:pt x="4367689" y="1521821"/>
                    <a:pt x="4394359" y="1567541"/>
                  </a:cubicBezTo>
                  <a:cubicBezTo>
                    <a:pt x="4404836" y="1585638"/>
                    <a:pt x="4417219" y="1590401"/>
                    <a:pt x="4436269" y="1584686"/>
                  </a:cubicBezTo>
                  <a:cubicBezTo>
                    <a:pt x="4436269" y="1519916"/>
                    <a:pt x="4436269" y="1455146"/>
                    <a:pt x="4436269" y="1389423"/>
                  </a:cubicBezTo>
                  <a:cubicBezTo>
                    <a:pt x="4428649" y="1390376"/>
                    <a:pt x="4421982" y="1390376"/>
                    <a:pt x="4411504" y="1390376"/>
                  </a:cubicBezTo>
                  <a:close/>
                  <a:moveTo>
                    <a:pt x="4933474" y="1389423"/>
                  </a:moveTo>
                  <a:cubicBezTo>
                    <a:pt x="4933474" y="1456098"/>
                    <a:pt x="4933474" y="1520868"/>
                    <a:pt x="4933474" y="1585638"/>
                  </a:cubicBezTo>
                  <a:cubicBezTo>
                    <a:pt x="4942999" y="1585638"/>
                    <a:pt x="4950619" y="1585638"/>
                    <a:pt x="4960144" y="1585638"/>
                  </a:cubicBezTo>
                  <a:cubicBezTo>
                    <a:pt x="4960144" y="1577066"/>
                    <a:pt x="4960144" y="1570398"/>
                    <a:pt x="4960144" y="1563730"/>
                  </a:cubicBezTo>
                  <a:cubicBezTo>
                    <a:pt x="4960144" y="1497055"/>
                    <a:pt x="4960144" y="1497055"/>
                    <a:pt x="5026819" y="1502771"/>
                  </a:cubicBezTo>
                  <a:cubicBezTo>
                    <a:pt x="5051584" y="1504676"/>
                    <a:pt x="5059204" y="1513248"/>
                    <a:pt x="5061109" y="1538013"/>
                  </a:cubicBezTo>
                  <a:cubicBezTo>
                    <a:pt x="5062061" y="1554205"/>
                    <a:pt x="5063014" y="1570398"/>
                    <a:pt x="5063966" y="1586591"/>
                  </a:cubicBezTo>
                  <a:cubicBezTo>
                    <a:pt x="5076349" y="1586591"/>
                    <a:pt x="5086827" y="1586591"/>
                    <a:pt x="5098257" y="1586591"/>
                  </a:cubicBezTo>
                  <a:cubicBezTo>
                    <a:pt x="5078254" y="1556111"/>
                    <a:pt x="5103019" y="1514201"/>
                    <a:pt x="5066824" y="1489436"/>
                  </a:cubicBezTo>
                  <a:cubicBezTo>
                    <a:pt x="5091589" y="1472291"/>
                    <a:pt x="5096352" y="1448478"/>
                    <a:pt x="5088732" y="1422761"/>
                  </a:cubicBezTo>
                  <a:cubicBezTo>
                    <a:pt x="5082064" y="1400853"/>
                    <a:pt x="5063966" y="1391328"/>
                    <a:pt x="5043011" y="1390376"/>
                  </a:cubicBezTo>
                  <a:cubicBezTo>
                    <a:pt x="5006816" y="1388471"/>
                    <a:pt x="4970622" y="1389423"/>
                    <a:pt x="4933474" y="1389423"/>
                  </a:cubicBezTo>
                  <a:close/>
                  <a:moveTo>
                    <a:pt x="5123022" y="1523726"/>
                  </a:moveTo>
                  <a:cubicBezTo>
                    <a:pt x="5119211" y="1553253"/>
                    <a:pt x="5135404" y="1578018"/>
                    <a:pt x="5163027" y="1586591"/>
                  </a:cubicBezTo>
                  <a:cubicBezTo>
                    <a:pt x="5190649" y="1594211"/>
                    <a:pt x="5217319" y="1594211"/>
                    <a:pt x="5244941" y="1583733"/>
                  </a:cubicBezTo>
                  <a:cubicBezTo>
                    <a:pt x="5268754" y="1574208"/>
                    <a:pt x="5282089" y="1556111"/>
                    <a:pt x="5282089" y="1532298"/>
                  </a:cubicBezTo>
                  <a:cubicBezTo>
                    <a:pt x="5282089" y="1507533"/>
                    <a:pt x="5267802" y="1488483"/>
                    <a:pt x="5242084" y="1480863"/>
                  </a:cubicBezTo>
                  <a:cubicBezTo>
                    <a:pt x="5222082" y="1475148"/>
                    <a:pt x="5202079" y="1470386"/>
                    <a:pt x="5182077" y="1466576"/>
                  </a:cubicBezTo>
                  <a:cubicBezTo>
                    <a:pt x="5166836" y="1463718"/>
                    <a:pt x="5155407" y="1458003"/>
                    <a:pt x="5156359" y="1439905"/>
                  </a:cubicBezTo>
                  <a:cubicBezTo>
                    <a:pt x="5157311" y="1422761"/>
                    <a:pt x="5166836" y="1412283"/>
                    <a:pt x="5183982" y="1408473"/>
                  </a:cubicBezTo>
                  <a:cubicBezTo>
                    <a:pt x="5218272" y="1400853"/>
                    <a:pt x="5235416" y="1410378"/>
                    <a:pt x="5254466" y="1446573"/>
                  </a:cubicBezTo>
                  <a:cubicBezTo>
                    <a:pt x="5261134" y="1446573"/>
                    <a:pt x="5267802" y="1445621"/>
                    <a:pt x="5274469" y="1445621"/>
                  </a:cubicBezTo>
                  <a:cubicBezTo>
                    <a:pt x="5275422" y="1418951"/>
                    <a:pt x="5264944" y="1397996"/>
                    <a:pt x="5241132" y="1391328"/>
                  </a:cubicBezTo>
                  <a:cubicBezTo>
                    <a:pt x="5221129" y="1385613"/>
                    <a:pt x="5199222" y="1384661"/>
                    <a:pt x="5178266" y="1385613"/>
                  </a:cubicBezTo>
                  <a:cubicBezTo>
                    <a:pt x="5148739" y="1388471"/>
                    <a:pt x="5129689" y="1412283"/>
                    <a:pt x="5128736" y="1442763"/>
                  </a:cubicBezTo>
                  <a:cubicBezTo>
                    <a:pt x="5127784" y="1468480"/>
                    <a:pt x="5142072" y="1483721"/>
                    <a:pt x="5172552" y="1491341"/>
                  </a:cubicBezTo>
                  <a:cubicBezTo>
                    <a:pt x="5192554" y="1496103"/>
                    <a:pt x="5213509" y="1499913"/>
                    <a:pt x="5232559" y="1505628"/>
                  </a:cubicBezTo>
                  <a:cubicBezTo>
                    <a:pt x="5246847" y="1509438"/>
                    <a:pt x="5256372" y="1518963"/>
                    <a:pt x="5255419" y="1535155"/>
                  </a:cubicBezTo>
                  <a:cubicBezTo>
                    <a:pt x="5254466" y="1552301"/>
                    <a:pt x="5243036" y="1561826"/>
                    <a:pt x="5228749" y="1564683"/>
                  </a:cubicBezTo>
                  <a:cubicBezTo>
                    <a:pt x="5213509" y="1567541"/>
                    <a:pt x="5196364" y="1569446"/>
                    <a:pt x="5182077" y="1564683"/>
                  </a:cubicBezTo>
                  <a:cubicBezTo>
                    <a:pt x="5169694" y="1560873"/>
                    <a:pt x="5154454" y="1548491"/>
                    <a:pt x="5152549" y="1538013"/>
                  </a:cubicBezTo>
                  <a:cubicBezTo>
                    <a:pt x="5146834" y="1518011"/>
                    <a:pt x="5135404" y="1521821"/>
                    <a:pt x="5123022" y="1523726"/>
                  </a:cubicBezTo>
                  <a:close/>
                  <a:moveTo>
                    <a:pt x="4771549" y="1562778"/>
                  </a:moveTo>
                  <a:cubicBezTo>
                    <a:pt x="4771549" y="1546586"/>
                    <a:pt x="4772502" y="1534203"/>
                    <a:pt x="4771549" y="1520868"/>
                  </a:cubicBezTo>
                  <a:cubicBezTo>
                    <a:pt x="4769644" y="1501818"/>
                    <a:pt x="4777264" y="1496103"/>
                    <a:pt x="4796314" y="1497055"/>
                  </a:cubicBezTo>
                  <a:cubicBezTo>
                    <a:pt x="4823936" y="1498961"/>
                    <a:pt x="4852511" y="1497055"/>
                    <a:pt x="4880134" y="1497055"/>
                  </a:cubicBezTo>
                  <a:cubicBezTo>
                    <a:pt x="4882039" y="1472291"/>
                    <a:pt x="4882039" y="1472291"/>
                    <a:pt x="4862989" y="1472291"/>
                  </a:cubicBezTo>
                  <a:cubicBezTo>
                    <a:pt x="4833461" y="1472291"/>
                    <a:pt x="4803934" y="1472291"/>
                    <a:pt x="4773454" y="1472291"/>
                  </a:cubicBezTo>
                  <a:cubicBezTo>
                    <a:pt x="4773454" y="1451336"/>
                    <a:pt x="4773454" y="1433238"/>
                    <a:pt x="4773454" y="1412283"/>
                  </a:cubicBezTo>
                  <a:cubicBezTo>
                    <a:pt x="4813459" y="1412283"/>
                    <a:pt x="4851559" y="1412283"/>
                    <a:pt x="4891564" y="1412283"/>
                  </a:cubicBezTo>
                  <a:cubicBezTo>
                    <a:pt x="4890611" y="1402758"/>
                    <a:pt x="4890611" y="1397043"/>
                    <a:pt x="4890611" y="1390376"/>
                  </a:cubicBezTo>
                  <a:cubicBezTo>
                    <a:pt x="4841082" y="1390376"/>
                    <a:pt x="4793457" y="1390376"/>
                    <a:pt x="4746784" y="1390376"/>
                  </a:cubicBezTo>
                  <a:cubicBezTo>
                    <a:pt x="4746784" y="1456098"/>
                    <a:pt x="4746784" y="1520868"/>
                    <a:pt x="4746784" y="1584686"/>
                  </a:cubicBezTo>
                  <a:cubicBezTo>
                    <a:pt x="4796314" y="1584686"/>
                    <a:pt x="4844891" y="1584686"/>
                    <a:pt x="4893469" y="1584686"/>
                  </a:cubicBezTo>
                  <a:cubicBezTo>
                    <a:pt x="4892516" y="1576113"/>
                    <a:pt x="4892516" y="1570398"/>
                    <a:pt x="4891564" y="1561826"/>
                  </a:cubicBezTo>
                  <a:cubicBezTo>
                    <a:pt x="4851559" y="1562778"/>
                    <a:pt x="4813459" y="1562778"/>
                    <a:pt x="4771549" y="1562778"/>
                  </a:cubicBezTo>
                  <a:close/>
                  <a:moveTo>
                    <a:pt x="209074" y="1390376"/>
                  </a:moveTo>
                  <a:cubicBezTo>
                    <a:pt x="209074" y="1456098"/>
                    <a:pt x="209074" y="1520868"/>
                    <a:pt x="209074" y="1585638"/>
                  </a:cubicBezTo>
                  <a:cubicBezTo>
                    <a:pt x="258604" y="1585638"/>
                    <a:pt x="306229" y="1585638"/>
                    <a:pt x="354806" y="1585638"/>
                  </a:cubicBezTo>
                  <a:cubicBezTo>
                    <a:pt x="354806" y="1578018"/>
                    <a:pt x="354806" y="1571351"/>
                    <a:pt x="354806" y="1562778"/>
                  </a:cubicBezTo>
                  <a:cubicBezTo>
                    <a:pt x="314801" y="1562778"/>
                    <a:pt x="276701" y="1562778"/>
                    <a:pt x="235744" y="1562778"/>
                  </a:cubicBezTo>
                  <a:cubicBezTo>
                    <a:pt x="235744" y="1548491"/>
                    <a:pt x="235744" y="1536108"/>
                    <a:pt x="235744" y="1524678"/>
                  </a:cubicBezTo>
                  <a:cubicBezTo>
                    <a:pt x="235744" y="1498008"/>
                    <a:pt x="235744" y="1498008"/>
                    <a:pt x="262414" y="1498008"/>
                  </a:cubicBezTo>
                  <a:cubicBezTo>
                    <a:pt x="290036" y="1498008"/>
                    <a:pt x="317659" y="1498008"/>
                    <a:pt x="343376" y="1498008"/>
                  </a:cubicBezTo>
                  <a:cubicBezTo>
                    <a:pt x="349091" y="1477053"/>
                    <a:pt x="342424" y="1472291"/>
                    <a:pt x="325279" y="1472291"/>
                  </a:cubicBezTo>
                  <a:cubicBezTo>
                    <a:pt x="296704" y="1473243"/>
                    <a:pt x="267176" y="1472291"/>
                    <a:pt x="236696" y="1472291"/>
                  </a:cubicBezTo>
                  <a:cubicBezTo>
                    <a:pt x="236696" y="1451336"/>
                    <a:pt x="236696" y="1432286"/>
                    <a:pt x="236696" y="1412283"/>
                  </a:cubicBezTo>
                  <a:cubicBezTo>
                    <a:pt x="275749" y="1412283"/>
                    <a:pt x="313849" y="1412283"/>
                    <a:pt x="352901" y="1412283"/>
                  </a:cubicBezTo>
                  <a:cubicBezTo>
                    <a:pt x="352901" y="1403711"/>
                    <a:pt x="352901" y="1397043"/>
                    <a:pt x="352901" y="1390376"/>
                  </a:cubicBezTo>
                  <a:cubicBezTo>
                    <a:pt x="304324" y="1390376"/>
                    <a:pt x="256699" y="1390376"/>
                    <a:pt x="209074" y="1390376"/>
                  </a:cubicBezTo>
                  <a:close/>
                  <a:moveTo>
                    <a:pt x="579596" y="1390376"/>
                  </a:moveTo>
                  <a:cubicBezTo>
                    <a:pt x="579596" y="1456098"/>
                    <a:pt x="579596" y="1520868"/>
                    <a:pt x="579596" y="1585638"/>
                  </a:cubicBezTo>
                  <a:cubicBezTo>
                    <a:pt x="629126" y="1585638"/>
                    <a:pt x="676751" y="1585638"/>
                    <a:pt x="725329" y="1585638"/>
                  </a:cubicBezTo>
                  <a:cubicBezTo>
                    <a:pt x="725329" y="1578018"/>
                    <a:pt x="725329" y="1571351"/>
                    <a:pt x="725329" y="1561826"/>
                  </a:cubicBezTo>
                  <a:cubicBezTo>
                    <a:pt x="685324" y="1561826"/>
                    <a:pt x="646271" y="1561826"/>
                    <a:pt x="605314" y="1561826"/>
                  </a:cubicBezTo>
                  <a:cubicBezTo>
                    <a:pt x="605314" y="1547538"/>
                    <a:pt x="605314" y="1536108"/>
                    <a:pt x="605314" y="1524678"/>
                  </a:cubicBezTo>
                  <a:cubicBezTo>
                    <a:pt x="605314" y="1498008"/>
                    <a:pt x="605314" y="1498008"/>
                    <a:pt x="631984" y="1498008"/>
                  </a:cubicBezTo>
                  <a:cubicBezTo>
                    <a:pt x="659606" y="1498008"/>
                    <a:pt x="687229" y="1498008"/>
                    <a:pt x="713899" y="1498008"/>
                  </a:cubicBezTo>
                  <a:cubicBezTo>
                    <a:pt x="714851" y="1473243"/>
                    <a:pt x="714851" y="1473243"/>
                    <a:pt x="694849" y="1473243"/>
                  </a:cubicBezTo>
                  <a:cubicBezTo>
                    <a:pt x="665321" y="1473243"/>
                    <a:pt x="635794" y="1473243"/>
                    <a:pt x="606266" y="1473243"/>
                  </a:cubicBezTo>
                  <a:cubicBezTo>
                    <a:pt x="606266" y="1451336"/>
                    <a:pt x="606266" y="1433238"/>
                    <a:pt x="606266" y="1413236"/>
                  </a:cubicBezTo>
                  <a:cubicBezTo>
                    <a:pt x="645319" y="1413236"/>
                    <a:pt x="683419" y="1413236"/>
                    <a:pt x="722471" y="1413236"/>
                  </a:cubicBezTo>
                  <a:cubicBezTo>
                    <a:pt x="722471" y="1404663"/>
                    <a:pt x="722471" y="1397996"/>
                    <a:pt x="722471" y="1391328"/>
                  </a:cubicBezTo>
                  <a:cubicBezTo>
                    <a:pt x="675799" y="1390376"/>
                    <a:pt x="628174" y="1390376"/>
                    <a:pt x="579596" y="1390376"/>
                  </a:cubicBezTo>
                  <a:close/>
                  <a:moveTo>
                    <a:pt x="162401" y="1586591"/>
                  </a:moveTo>
                  <a:cubicBezTo>
                    <a:pt x="162401" y="1519916"/>
                    <a:pt x="162401" y="1455146"/>
                    <a:pt x="162401" y="1390376"/>
                  </a:cubicBezTo>
                  <a:cubicBezTo>
                    <a:pt x="152876" y="1390376"/>
                    <a:pt x="146209" y="1390376"/>
                    <a:pt x="136684" y="1390376"/>
                  </a:cubicBezTo>
                  <a:cubicBezTo>
                    <a:pt x="136684" y="1412283"/>
                    <a:pt x="137636" y="1434191"/>
                    <a:pt x="136684" y="1455146"/>
                  </a:cubicBezTo>
                  <a:cubicBezTo>
                    <a:pt x="136684" y="1459908"/>
                    <a:pt x="130969" y="1469433"/>
                    <a:pt x="128111" y="1469433"/>
                  </a:cubicBezTo>
                  <a:cubicBezTo>
                    <a:pt x="97631" y="1470386"/>
                    <a:pt x="66199" y="1470386"/>
                    <a:pt x="32861" y="1470386"/>
                  </a:cubicBezTo>
                  <a:cubicBezTo>
                    <a:pt x="32861" y="1441811"/>
                    <a:pt x="32861" y="1416093"/>
                    <a:pt x="32861" y="1390376"/>
                  </a:cubicBezTo>
                  <a:cubicBezTo>
                    <a:pt x="22384" y="1390376"/>
                    <a:pt x="15716" y="1390376"/>
                    <a:pt x="7144" y="1390376"/>
                  </a:cubicBezTo>
                  <a:cubicBezTo>
                    <a:pt x="7144" y="1456098"/>
                    <a:pt x="7144" y="1520868"/>
                    <a:pt x="7144" y="1585638"/>
                  </a:cubicBezTo>
                  <a:cubicBezTo>
                    <a:pt x="16669" y="1585638"/>
                    <a:pt x="24289" y="1585638"/>
                    <a:pt x="34766" y="1585638"/>
                  </a:cubicBezTo>
                  <a:cubicBezTo>
                    <a:pt x="34766" y="1555158"/>
                    <a:pt x="34766" y="1526583"/>
                    <a:pt x="34766" y="1497055"/>
                  </a:cubicBezTo>
                  <a:cubicBezTo>
                    <a:pt x="70009" y="1497055"/>
                    <a:pt x="103346" y="1497055"/>
                    <a:pt x="138589" y="1497055"/>
                  </a:cubicBezTo>
                  <a:cubicBezTo>
                    <a:pt x="138589" y="1527536"/>
                    <a:pt x="138589" y="1557063"/>
                    <a:pt x="138589" y="1585638"/>
                  </a:cubicBezTo>
                  <a:cubicBezTo>
                    <a:pt x="147161" y="1586591"/>
                    <a:pt x="153829" y="1586591"/>
                    <a:pt x="162401" y="1586591"/>
                  </a:cubicBezTo>
                  <a:close/>
                  <a:moveTo>
                    <a:pt x="3444716" y="1584686"/>
                  </a:moveTo>
                  <a:cubicBezTo>
                    <a:pt x="3421857" y="1522773"/>
                    <a:pt x="3399949" y="1460861"/>
                    <a:pt x="3377089" y="1398948"/>
                  </a:cubicBezTo>
                  <a:cubicBezTo>
                    <a:pt x="3375184" y="1394186"/>
                    <a:pt x="3364707" y="1389423"/>
                    <a:pt x="3358039" y="1389423"/>
                  </a:cubicBezTo>
                  <a:cubicBezTo>
                    <a:pt x="3351371" y="1389423"/>
                    <a:pt x="3340894" y="1393233"/>
                    <a:pt x="3338989" y="1397996"/>
                  </a:cubicBezTo>
                  <a:cubicBezTo>
                    <a:pt x="3314224" y="1459908"/>
                    <a:pt x="3291364" y="1521821"/>
                    <a:pt x="3267552" y="1583733"/>
                  </a:cubicBezTo>
                  <a:cubicBezTo>
                    <a:pt x="3268504" y="1585638"/>
                    <a:pt x="3270409" y="1587543"/>
                    <a:pt x="3271361" y="1589448"/>
                  </a:cubicBezTo>
                  <a:cubicBezTo>
                    <a:pt x="3280886" y="1584686"/>
                    <a:pt x="3293269" y="1581828"/>
                    <a:pt x="3298032" y="1574208"/>
                  </a:cubicBezTo>
                  <a:cubicBezTo>
                    <a:pt x="3306604" y="1560873"/>
                    <a:pt x="3306604" y="1538013"/>
                    <a:pt x="3318034" y="1531346"/>
                  </a:cubicBezTo>
                  <a:cubicBezTo>
                    <a:pt x="3330416" y="1523726"/>
                    <a:pt x="3351371" y="1528488"/>
                    <a:pt x="3368516" y="1528488"/>
                  </a:cubicBezTo>
                  <a:cubicBezTo>
                    <a:pt x="3377089" y="1528488"/>
                    <a:pt x="3384709" y="1528488"/>
                    <a:pt x="3394234" y="1528488"/>
                  </a:cubicBezTo>
                  <a:cubicBezTo>
                    <a:pt x="3398044" y="1539918"/>
                    <a:pt x="3403759" y="1551348"/>
                    <a:pt x="3405664" y="1561826"/>
                  </a:cubicBezTo>
                  <a:cubicBezTo>
                    <a:pt x="3410427" y="1583733"/>
                    <a:pt x="3420904" y="1592305"/>
                    <a:pt x="3444716" y="1584686"/>
                  </a:cubicBezTo>
                  <a:close/>
                  <a:moveTo>
                    <a:pt x="4210527" y="1389423"/>
                  </a:moveTo>
                  <a:cubicBezTo>
                    <a:pt x="4210527" y="1399901"/>
                    <a:pt x="4210527" y="1408473"/>
                    <a:pt x="4210527" y="1417046"/>
                  </a:cubicBezTo>
                  <a:cubicBezTo>
                    <a:pt x="4210527" y="1452288"/>
                    <a:pt x="4211479" y="1488483"/>
                    <a:pt x="4208622" y="1523726"/>
                  </a:cubicBezTo>
                  <a:cubicBezTo>
                    <a:pt x="4206716" y="1555158"/>
                    <a:pt x="4187666" y="1567541"/>
                    <a:pt x="4154329" y="1566588"/>
                  </a:cubicBezTo>
                  <a:cubicBezTo>
                    <a:pt x="4125754" y="1565636"/>
                    <a:pt x="4108609" y="1549443"/>
                    <a:pt x="4107657" y="1519916"/>
                  </a:cubicBezTo>
                  <a:cubicBezTo>
                    <a:pt x="4106704" y="1489436"/>
                    <a:pt x="4107657" y="1459908"/>
                    <a:pt x="4107657" y="1429428"/>
                  </a:cubicBezTo>
                  <a:cubicBezTo>
                    <a:pt x="4107657" y="1416093"/>
                    <a:pt x="4107657" y="1402758"/>
                    <a:pt x="4107657" y="1390376"/>
                  </a:cubicBezTo>
                  <a:cubicBezTo>
                    <a:pt x="4096227" y="1390376"/>
                    <a:pt x="4088607" y="1390376"/>
                    <a:pt x="4080034" y="1390376"/>
                  </a:cubicBezTo>
                  <a:cubicBezTo>
                    <a:pt x="4080034" y="1394186"/>
                    <a:pt x="4079082" y="1397043"/>
                    <a:pt x="4079082" y="1399901"/>
                  </a:cubicBezTo>
                  <a:cubicBezTo>
                    <a:pt x="4079082" y="1440858"/>
                    <a:pt x="4078129" y="1480863"/>
                    <a:pt x="4079082" y="1521821"/>
                  </a:cubicBezTo>
                  <a:cubicBezTo>
                    <a:pt x="4080034" y="1563730"/>
                    <a:pt x="4106704" y="1589448"/>
                    <a:pt x="4150519" y="1591353"/>
                  </a:cubicBezTo>
                  <a:cubicBezTo>
                    <a:pt x="4200049" y="1593258"/>
                    <a:pt x="4233386" y="1570398"/>
                    <a:pt x="4236244" y="1527536"/>
                  </a:cubicBezTo>
                  <a:cubicBezTo>
                    <a:pt x="4239102" y="1488483"/>
                    <a:pt x="4237197" y="1449430"/>
                    <a:pt x="4237197" y="1410378"/>
                  </a:cubicBezTo>
                  <a:cubicBezTo>
                    <a:pt x="4237197" y="1403711"/>
                    <a:pt x="4236244" y="1397043"/>
                    <a:pt x="4236244" y="1390376"/>
                  </a:cubicBezTo>
                  <a:cubicBezTo>
                    <a:pt x="4228624" y="1389423"/>
                    <a:pt x="4221004" y="1389423"/>
                    <a:pt x="4210527" y="1389423"/>
                  </a:cubicBezTo>
                  <a:close/>
                  <a:moveTo>
                    <a:pt x="4718209" y="1391328"/>
                  </a:moveTo>
                  <a:cubicBezTo>
                    <a:pt x="4697254" y="1384661"/>
                    <a:pt x="4685824" y="1389423"/>
                    <a:pt x="4679157" y="1411330"/>
                  </a:cubicBezTo>
                  <a:cubicBezTo>
                    <a:pt x="4664869" y="1458003"/>
                    <a:pt x="4647724" y="1504676"/>
                    <a:pt x="4630579" y="1556111"/>
                  </a:cubicBezTo>
                  <a:cubicBezTo>
                    <a:pt x="4610577" y="1497055"/>
                    <a:pt x="4592479" y="1443716"/>
                    <a:pt x="4574382" y="1390376"/>
                  </a:cubicBezTo>
                  <a:cubicBezTo>
                    <a:pt x="4562952" y="1390376"/>
                    <a:pt x="4554379" y="1390376"/>
                    <a:pt x="4542949" y="1390376"/>
                  </a:cubicBezTo>
                  <a:cubicBezTo>
                    <a:pt x="4566761" y="1454193"/>
                    <a:pt x="4589622" y="1516105"/>
                    <a:pt x="4613434" y="1578971"/>
                  </a:cubicBezTo>
                  <a:cubicBezTo>
                    <a:pt x="4615339" y="1583733"/>
                    <a:pt x="4624864" y="1586591"/>
                    <a:pt x="4631532" y="1586591"/>
                  </a:cubicBezTo>
                  <a:cubicBezTo>
                    <a:pt x="4637247" y="1586591"/>
                    <a:pt x="4647724" y="1582780"/>
                    <a:pt x="4649629" y="1578971"/>
                  </a:cubicBezTo>
                  <a:cubicBezTo>
                    <a:pt x="4672489" y="1516105"/>
                    <a:pt x="4695349" y="1454193"/>
                    <a:pt x="4718209" y="1391328"/>
                  </a:cubicBezTo>
                  <a:close/>
                  <a:moveTo>
                    <a:pt x="5410677" y="566463"/>
                  </a:moveTo>
                  <a:cubicBezTo>
                    <a:pt x="5410677" y="562653"/>
                    <a:pt x="5410677" y="559796"/>
                    <a:pt x="5410677" y="555986"/>
                  </a:cubicBezTo>
                  <a:cubicBezTo>
                    <a:pt x="5407819" y="534078"/>
                    <a:pt x="5406866" y="511218"/>
                    <a:pt x="5401152" y="490263"/>
                  </a:cubicBezTo>
                  <a:cubicBezTo>
                    <a:pt x="5399247" y="482643"/>
                    <a:pt x="5386864" y="473118"/>
                    <a:pt x="5379244" y="472165"/>
                  </a:cubicBezTo>
                  <a:cubicBezTo>
                    <a:pt x="5373529" y="471213"/>
                    <a:pt x="5364004" y="483596"/>
                    <a:pt x="5360194" y="491216"/>
                  </a:cubicBezTo>
                  <a:cubicBezTo>
                    <a:pt x="5342097" y="533125"/>
                    <a:pt x="5341144" y="575988"/>
                    <a:pt x="5352574" y="619803"/>
                  </a:cubicBezTo>
                  <a:cubicBezTo>
                    <a:pt x="5356384" y="633138"/>
                    <a:pt x="5365909" y="642663"/>
                    <a:pt x="5382102" y="639806"/>
                  </a:cubicBezTo>
                  <a:cubicBezTo>
                    <a:pt x="5397341" y="635996"/>
                    <a:pt x="5409724" y="631233"/>
                    <a:pt x="5408772" y="612183"/>
                  </a:cubicBezTo>
                  <a:cubicBezTo>
                    <a:pt x="5407819" y="596943"/>
                    <a:pt x="5409724" y="581703"/>
                    <a:pt x="5410677" y="566463"/>
                  </a:cubicBezTo>
                  <a:close/>
                  <a:moveTo>
                    <a:pt x="5546884" y="1391328"/>
                  </a:moveTo>
                  <a:cubicBezTo>
                    <a:pt x="5558314" y="1408473"/>
                    <a:pt x="5567839" y="1427523"/>
                    <a:pt x="5580222" y="1442763"/>
                  </a:cubicBezTo>
                  <a:cubicBezTo>
                    <a:pt x="5611654" y="1481816"/>
                    <a:pt x="5628799" y="1524678"/>
                    <a:pt x="5621179" y="1575161"/>
                  </a:cubicBezTo>
                  <a:cubicBezTo>
                    <a:pt x="5620227" y="1578018"/>
                    <a:pt x="5622132" y="1581828"/>
                    <a:pt x="5623084" y="1584686"/>
                  </a:cubicBezTo>
                  <a:cubicBezTo>
                    <a:pt x="5631657" y="1584686"/>
                    <a:pt x="5640229" y="1584686"/>
                    <a:pt x="5649754" y="1584686"/>
                  </a:cubicBezTo>
                  <a:cubicBezTo>
                    <a:pt x="5649754" y="1569446"/>
                    <a:pt x="5650707" y="1555158"/>
                    <a:pt x="5649754" y="1540871"/>
                  </a:cubicBezTo>
                  <a:cubicBezTo>
                    <a:pt x="5646897" y="1516105"/>
                    <a:pt x="5654516" y="1496103"/>
                    <a:pt x="5668804" y="1476101"/>
                  </a:cubicBezTo>
                  <a:cubicBezTo>
                    <a:pt x="5687854" y="1448478"/>
                    <a:pt x="5704999" y="1419903"/>
                    <a:pt x="5723097" y="1390376"/>
                  </a:cubicBezTo>
                  <a:cubicBezTo>
                    <a:pt x="5693569" y="1386566"/>
                    <a:pt x="5693569" y="1386566"/>
                    <a:pt x="5680234" y="1408473"/>
                  </a:cubicBezTo>
                  <a:cubicBezTo>
                    <a:pt x="5665947" y="1432286"/>
                    <a:pt x="5651659" y="1456098"/>
                    <a:pt x="5635466" y="1481816"/>
                  </a:cubicBezTo>
                  <a:cubicBezTo>
                    <a:pt x="5620227" y="1456098"/>
                    <a:pt x="5604986" y="1434191"/>
                    <a:pt x="5592604" y="1410378"/>
                  </a:cubicBezTo>
                  <a:cubicBezTo>
                    <a:pt x="5582127" y="1392280"/>
                    <a:pt x="5569744" y="1383708"/>
                    <a:pt x="5546884" y="1391328"/>
                  </a:cubicBezTo>
                  <a:close/>
                  <a:moveTo>
                    <a:pt x="5445919" y="1412283"/>
                  </a:moveTo>
                  <a:cubicBezTo>
                    <a:pt x="5445919" y="1471338"/>
                    <a:pt x="5445919" y="1528488"/>
                    <a:pt x="5445919" y="1585638"/>
                  </a:cubicBezTo>
                  <a:cubicBezTo>
                    <a:pt x="5456397" y="1585638"/>
                    <a:pt x="5464016" y="1585638"/>
                    <a:pt x="5474494" y="1585638"/>
                  </a:cubicBezTo>
                  <a:cubicBezTo>
                    <a:pt x="5474494" y="1527536"/>
                    <a:pt x="5474494" y="1470386"/>
                    <a:pt x="5474494" y="1411330"/>
                  </a:cubicBezTo>
                  <a:cubicBezTo>
                    <a:pt x="5498307" y="1411330"/>
                    <a:pt x="5518309" y="1411330"/>
                    <a:pt x="5539264" y="1411330"/>
                  </a:cubicBezTo>
                  <a:cubicBezTo>
                    <a:pt x="5539264" y="1402758"/>
                    <a:pt x="5539264" y="1397043"/>
                    <a:pt x="5539264" y="1390376"/>
                  </a:cubicBezTo>
                  <a:cubicBezTo>
                    <a:pt x="5484972" y="1390376"/>
                    <a:pt x="5432584" y="1390376"/>
                    <a:pt x="5378291" y="1390376"/>
                  </a:cubicBezTo>
                  <a:cubicBezTo>
                    <a:pt x="5379244" y="1397996"/>
                    <a:pt x="5379244" y="1404663"/>
                    <a:pt x="5380197" y="1412283"/>
                  </a:cubicBezTo>
                  <a:cubicBezTo>
                    <a:pt x="5402104" y="1412283"/>
                    <a:pt x="5422107" y="1412283"/>
                    <a:pt x="5445919" y="1412283"/>
                  </a:cubicBezTo>
                  <a:close/>
                  <a:moveTo>
                    <a:pt x="3493294" y="1562778"/>
                  </a:moveTo>
                  <a:cubicBezTo>
                    <a:pt x="3493294" y="1503723"/>
                    <a:pt x="3493294" y="1446573"/>
                    <a:pt x="3493294" y="1390376"/>
                  </a:cubicBezTo>
                  <a:cubicBezTo>
                    <a:pt x="3483769" y="1390376"/>
                    <a:pt x="3476149" y="1390376"/>
                    <a:pt x="3467577" y="1390376"/>
                  </a:cubicBezTo>
                  <a:cubicBezTo>
                    <a:pt x="3467577" y="1456098"/>
                    <a:pt x="3467577" y="1520868"/>
                    <a:pt x="3467577" y="1586591"/>
                  </a:cubicBezTo>
                  <a:cubicBezTo>
                    <a:pt x="3510439" y="1586591"/>
                    <a:pt x="3551396" y="1586591"/>
                    <a:pt x="3593307" y="1586591"/>
                  </a:cubicBezTo>
                  <a:cubicBezTo>
                    <a:pt x="3593307" y="1578971"/>
                    <a:pt x="3593307" y="1571351"/>
                    <a:pt x="3593307" y="1563730"/>
                  </a:cubicBezTo>
                  <a:cubicBezTo>
                    <a:pt x="3560921" y="1562778"/>
                    <a:pt x="3529489" y="1562778"/>
                    <a:pt x="3493294" y="1562778"/>
                  </a:cubicBezTo>
                  <a:close/>
                  <a:moveTo>
                    <a:pt x="4607719" y="784586"/>
                  </a:moveTo>
                  <a:cubicBezTo>
                    <a:pt x="4607719" y="785538"/>
                    <a:pt x="4606766" y="786491"/>
                    <a:pt x="4606766" y="787443"/>
                  </a:cubicBezTo>
                  <a:cubicBezTo>
                    <a:pt x="4602004" y="787443"/>
                    <a:pt x="4597241" y="788396"/>
                    <a:pt x="4592479" y="788396"/>
                  </a:cubicBezTo>
                  <a:cubicBezTo>
                    <a:pt x="4566761" y="791253"/>
                    <a:pt x="4555332" y="799825"/>
                    <a:pt x="4554379" y="817923"/>
                  </a:cubicBezTo>
                  <a:cubicBezTo>
                    <a:pt x="4553427" y="836021"/>
                    <a:pt x="4565809" y="851261"/>
                    <a:pt x="4586764" y="856975"/>
                  </a:cubicBezTo>
                  <a:cubicBezTo>
                    <a:pt x="4599147" y="860786"/>
                    <a:pt x="4612482" y="863643"/>
                    <a:pt x="4624864" y="866500"/>
                  </a:cubicBezTo>
                  <a:cubicBezTo>
                    <a:pt x="4641057" y="870311"/>
                    <a:pt x="4656297" y="872216"/>
                    <a:pt x="4665822" y="854118"/>
                  </a:cubicBezTo>
                  <a:cubicBezTo>
                    <a:pt x="4675347" y="835068"/>
                    <a:pt x="4671536" y="812208"/>
                    <a:pt x="4653439" y="800778"/>
                  </a:cubicBezTo>
                  <a:cubicBezTo>
                    <a:pt x="4639152" y="794111"/>
                    <a:pt x="4622959" y="790300"/>
                    <a:pt x="4607719" y="784586"/>
                  </a:cubicBezTo>
                  <a:close/>
                  <a:moveTo>
                    <a:pt x="2448402" y="505503"/>
                  </a:moveTo>
                  <a:cubicBezTo>
                    <a:pt x="2443639" y="493121"/>
                    <a:pt x="2440782" y="475023"/>
                    <a:pt x="2430304" y="462640"/>
                  </a:cubicBezTo>
                  <a:cubicBezTo>
                    <a:pt x="2421732" y="453115"/>
                    <a:pt x="2402682" y="445496"/>
                    <a:pt x="2391252" y="448353"/>
                  </a:cubicBezTo>
                  <a:cubicBezTo>
                    <a:pt x="2380774" y="450258"/>
                    <a:pt x="2367439" y="468356"/>
                    <a:pt x="2367439" y="478833"/>
                  </a:cubicBezTo>
                  <a:cubicBezTo>
                    <a:pt x="2367439" y="498835"/>
                    <a:pt x="2372202" y="520743"/>
                    <a:pt x="2380774" y="538841"/>
                  </a:cubicBezTo>
                  <a:cubicBezTo>
                    <a:pt x="2384584" y="548366"/>
                    <a:pt x="2400777" y="557891"/>
                    <a:pt x="2411254" y="557891"/>
                  </a:cubicBezTo>
                  <a:cubicBezTo>
                    <a:pt x="2421732" y="556938"/>
                    <a:pt x="2432209" y="544556"/>
                    <a:pt x="2440782" y="535031"/>
                  </a:cubicBezTo>
                  <a:cubicBezTo>
                    <a:pt x="2444591" y="529316"/>
                    <a:pt x="2444591" y="518838"/>
                    <a:pt x="2448402" y="505503"/>
                  </a:cubicBezTo>
                  <a:close/>
                  <a:moveTo>
                    <a:pt x="5346859" y="1585638"/>
                  </a:moveTo>
                  <a:cubicBezTo>
                    <a:pt x="5346859" y="1518963"/>
                    <a:pt x="5346859" y="1454193"/>
                    <a:pt x="5346859" y="1389423"/>
                  </a:cubicBezTo>
                  <a:cubicBezTo>
                    <a:pt x="5337334" y="1389423"/>
                    <a:pt x="5330666" y="1389423"/>
                    <a:pt x="5322094" y="1389423"/>
                  </a:cubicBezTo>
                  <a:cubicBezTo>
                    <a:pt x="5322094" y="1455146"/>
                    <a:pt x="5322094" y="1519916"/>
                    <a:pt x="5322094" y="1585638"/>
                  </a:cubicBezTo>
                  <a:cubicBezTo>
                    <a:pt x="5330666" y="1585638"/>
                    <a:pt x="5337334" y="1585638"/>
                    <a:pt x="5346859" y="1585638"/>
                  </a:cubicBezTo>
                  <a:close/>
                  <a:moveTo>
                    <a:pt x="792956" y="1586591"/>
                  </a:moveTo>
                  <a:cubicBezTo>
                    <a:pt x="792956" y="1519916"/>
                    <a:pt x="792956" y="1455146"/>
                    <a:pt x="792956" y="1390376"/>
                  </a:cubicBezTo>
                  <a:cubicBezTo>
                    <a:pt x="783431" y="1390376"/>
                    <a:pt x="776764" y="1390376"/>
                    <a:pt x="768191" y="1390376"/>
                  </a:cubicBezTo>
                  <a:cubicBezTo>
                    <a:pt x="768191" y="1456098"/>
                    <a:pt x="768191" y="1520868"/>
                    <a:pt x="768191" y="1586591"/>
                  </a:cubicBezTo>
                  <a:cubicBezTo>
                    <a:pt x="776764" y="1586591"/>
                    <a:pt x="784384" y="1586591"/>
                    <a:pt x="792956" y="1586591"/>
                  </a:cubicBezTo>
                  <a:close/>
                  <a:moveTo>
                    <a:pt x="4509611" y="1585638"/>
                  </a:moveTo>
                  <a:cubicBezTo>
                    <a:pt x="4509611" y="1518963"/>
                    <a:pt x="4509611" y="1454193"/>
                    <a:pt x="4509611" y="1389423"/>
                  </a:cubicBezTo>
                  <a:cubicBezTo>
                    <a:pt x="4500086" y="1389423"/>
                    <a:pt x="4493419" y="1389423"/>
                    <a:pt x="4484847" y="1389423"/>
                  </a:cubicBezTo>
                  <a:cubicBezTo>
                    <a:pt x="4484847" y="1455146"/>
                    <a:pt x="4484847" y="1519916"/>
                    <a:pt x="4484847" y="1585638"/>
                  </a:cubicBezTo>
                  <a:cubicBezTo>
                    <a:pt x="4492466" y="1585638"/>
                    <a:pt x="4500086" y="1585638"/>
                    <a:pt x="4509611" y="1585638"/>
                  </a:cubicBezTo>
                  <a:close/>
                </a:path>
              </a:pathLst>
            </a:custGeom>
            <a:noFill/>
            <a:ln w="9525" cap="flat">
              <a:noFill/>
              <a:prstDash val="solid"/>
              <a:miter/>
            </a:ln>
          </p:spPr>
          <p:txBody>
            <a:bodyPr anchor="ctr"/>
            <a:lstStyle/>
            <a:p>
              <a:pPr algn="ctr"/>
              <a:endParaRPr/>
            </a:p>
          </p:txBody>
        </p:sp>
        <p:sp>
          <p:nvSpPr>
            <p:cNvPr id="19" name="îṥ1îďe">
              <a:extLst>
                <a:ext uri="{FF2B5EF4-FFF2-40B4-BE49-F238E27FC236}">
                  <a16:creationId xmlns:a16="http://schemas.microsoft.com/office/drawing/2014/main" xmlns="" id="{44672B88-3278-48D3-9BDB-DDCF6F66B333}"/>
                </a:ext>
              </a:extLst>
            </p:cNvPr>
            <p:cNvSpPr/>
            <p:nvPr/>
          </p:nvSpPr>
          <p:spPr>
            <a:xfrm>
              <a:off x="4452367" y="2643741"/>
              <a:ext cx="5778539" cy="1253778"/>
            </a:xfrm>
            <a:custGeom>
              <a:avLst/>
              <a:gdLst>
                <a:gd name="connsiteX0" fmla="*/ 5546978 w 5778539"/>
                <a:gd name="connsiteY0" fmla="*/ 1036718 h 1253778"/>
                <a:gd name="connsiteX1" fmla="*/ 5529834 w 5778539"/>
                <a:gd name="connsiteY1" fmla="*/ 1041481 h 1253778"/>
                <a:gd name="connsiteX2" fmla="*/ 5529834 w 5778539"/>
                <a:gd name="connsiteY2" fmla="*/ 1041482 h 1253778"/>
                <a:gd name="connsiteX3" fmla="*/ 5529833 w 5778539"/>
                <a:gd name="connsiteY3" fmla="*/ 1041482 h 1253778"/>
                <a:gd name="connsiteX4" fmla="*/ 5513690 w 5778539"/>
                <a:gd name="connsiteY4" fmla="*/ 1076893 h 1253778"/>
                <a:gd name="connsiteX5" fmla="*/ 5500306 w 5778539"/>
                <a:gd name="connsiteY5" fmla="*/ 1106251 h 1253778"/>
                <a:gd name="connsiteX6" fmla="*/ 5500306 w 5778539"/>
                <a:gd name="connsiteY6" fmla="*/ 1106252 h 1253778"/>
                <a:gd name="connsiteX7" fmla="*/ 5504592 w 5778539"/>
                <a:gd name="connsiteY7" fmla="*/ 1122563 h 1253778"/>
                <a:gd name="connsiteX8" fmla="*/ 5504850 w 5778539"/>
                <a:gd name="connsiteY8" fmla="*/ 1122562 h 1253778"/>
                <a:gd name="connsiteX9" fmla="*/ 5504950 w 5778539"/>
                <a:gd name="connsiteY9" fmla="*/ 1122920 h 1253778"/>
                <a:gd name="connsiteX10" fmla="*/ 5523115 w 5778539"/>
                <a:gd name="connsiteY10" fmla="*/ 1122444 h 1253778"/>
                <a:gd name="connsiteX11" fmla="*/ 5523165 w 5778539"/>
                <a:gd name="connsiteY11" fmla="*/ 1122444 h 1253778"/>
                <a:gd name="connsiteX12" fmla="*/ 5523166 w 5778539"/>
                <a:gd name="connsiteY12" fmla="*/ 1122443 h 1253778"/>
                <a:gd name="connsiteX13" fmla="*/ 5550431 w 5778539"/>
                <a:gd name="connsiteY13" fmla="*/ 1095178 h 1253778"/>
                <a:gd name="connsiteX14" fmla="*/ 5564109 w 5778539"/>
                <a:gd name="connsiteY14" fmla="*/ 1055808 h 1253778"/>
                <a:gd name="connsiteX15" fmla="*/ 5564123 w 5778539"/>
                <a:gd name="connsiteY15" fmla="*/ 1055769 h 1253778"/>
                <a:gd name="connsiteX16" fmla="*/ 5564123 w 5778539"/>
                <a:gd name="connsiteY16" fmla="*/ 1055768 h 1253778"/>
                <a:gd name="connsiteX17" fmla="*/ 5546978 w 5778539"/>
                <a:gd name="connsiteY17" fmla="*/ 1036718 h 1253778"/>
                <a:gd name="connsiteX18" fmla="*/ 2541840 w 5778539"/>
                <a:gd name="connsiteY18" fmla="*/ 969090 h 1253778"/>
                <a:gd name="connsiteX19" fmla="*/ 2532315 w 5778539"/>
                <a:gd name="connsiteY19" fmla="*/ 1022430 h 1253778"/>
                <a:gd name="connsiteX20" fmla="*/ 2538983 w 5778539"/>
                <a:gd name="connsiteY20" fmla="*/ 1024335 h 1253778"/>
                <a:gd name="connsiteX21" fmla="*/ 2541841 w 5778539"/>
                <a:gd name="connsiteY21" fmla="*/ 969090 h 1253778"/>
                <a:gd name="connsiteX22" fmla="*/ 2541841 w 5778539"/>
                <a:gd name="connsiteY22" fmla="*/ 969092 h 1253778"/>
                <a:gd name="connsiteX23" fmla="*/ 3573399 w 5778539"/>
                <a:gd name="connsiteY23" fmla="*/ 896701 h 1253778"/>
                <a:gd name="connsiteX24" fmla="*/ 3559111 w 5778539"/>
                <a:gd name="connsiteY24" fmla="*/ 908131 h 1253778"/>
                <a:gd name="connsiteX25" fmla="*/ 3548634 w 5778539"/>
                <a:gd name="connsiteY25" fmla="*/ 959566 h 1253778"/>
                <a:gd name="connsiteX26" fmla="*/ 3548757 w 5778539"/>
                <a:gd name="connsiteY26" fmla="*/ 959913 h 1253778"/>
                <a:gd name="connsiteX27" fmla="*/ 3548633 w 5778539"/>
                <a:gd name="connsiteY27" fmla="*/ 960519 h 1253778"/>
                <a:gd name="connsiteX28" fmla="*/ 3554348 w 5778539"/>
                <a:gd name="connsiteY28" fmla="*/ 975759 h 1253778"/>
                <a:gd name="connsiteX29" fmla="*/ 3554349 w 5778539"/>
                <a:gd name="connsiteY29" fmla="*/ 975758 h 1253778"/>
                <a:gd name="connsiteX30" fmla="*/ 3554349 w 5778539"/>
                <a:gd name="connsiteY30" fmla="*/ 975759 h 1253778"/>
                <a:gd name="connsiteX31" fmla="*/ 3554412 w 5778539"/>
                <a:gd name="connsiteY31" fmla="*/ 975677 h 1253778"/>
                <a:gd name="connsiteX32" fmla="*/ 3577566 w 5778539"/>
                <a:gd name="connsiteY32" fmla="*/ 945993 h 1253778"/>
                <a:gd name="connsiteX33" fmla="*/ 3582923 w 5778539"/>
                <a:gd name="connsiteY33" fmla="*/ 911941 h 1253778"/>
                <a:gd name="connsiteX34" fmla="*/ 3582813 w 5778539"/>
                <a:gd name="connsiteY34" fmla="*/ 911705 h 1253778"/>
                <a:gd name="connsiteX35" fmla="*/ 3582924 w 5778539"/>
                <a:gd name="connsiteY35" fmla="*/ 910989 h 1253778"/>
                <a:gd name="connsiteX36" fmla="*/ 3573399 w 5778539"/>
                <a:gd name="connsiteY36" fmla="*/ 896701 h 1253778"/>
                <a:gd name="connsiteX37" fmla="*/ 3650550 w 5778539"/>
                <a:gd name="connsiteY37" fmla="*/ 778591 h 1253778"/>
                <a:gd name="connsiteX38" fmla="*/ 3647693 w 5778539"/>
                <a:gd name="connsiteY38" fmla="*/ 813833 h 1253778"/>
                <a:gd name="connsiteX39" fmla="*/ 3647694 w 5778539"/>
                <a:gd name="connsiteY39" fmla="*/ 813833 h 1253778"/>
                <a:gd name="connsiteX40" fmla="*/ 3647694 w 5778539"/>
                <a:gd name="connsiteY40" fmla="*/ 813834 h 1253778"/>
                <a:gd name="connsiteX41" fmla="*/ 3652457 w 5778539"/>
                <a:gd name="connsiteY41" fmla="*/ 814628 h 1253778"/>
                <a:gd name="connsiteX42" fmla="*/ 3653408 w 5778539"/>
                <a:gd name="connsiteY42" fmla="*/ 814786 h 1253778"/>
                <a:gd name="connsiteX43" fmla="*/ 3653409 w 5778539"/>
                <a:gd name="connsiteY43" fmla="*/ 814786 h 1253778"/>
                <a:gd name="connsiteX44" fmla="*/ 3658172 w 5778539"/>
                <a:gd name="connsiteY44" fmla="*/ 779544 h 1253778"/>
                <a:gd name="connsiteX45" fmla="*/ 3658170 w 5778539"/>
                <a:gd name="connsiteY45" fmla="*/ 779544 h 1253778"/>
                <a:gd name="connsiteX46" fmla="*/ 3658170 w 5778539"/>
                <a:gd name="connsiteY46" fmla="*/ 779543 h 1253778"/>
                <a:gd name="connsiteX47" fmla="*/ 3652449 w 5778539"/>
                <a:gd name="connsiteY47" fmla="*/ 778828 h 1253778"/>
                <a:gd name="connsiteX48" fmla="*/ 3650552 w 5778539"/>
                <a:gd name="connsiteY48" fmla="*/ 778591 h 1253778"/>
                <a:gd name="connsiteX49" fmla="*/ 4595429 w 5778539"/>
                <a:gd name="connsiteY49" fmla="*/ 776686 h 1253778"/>
                <a:gd name="connsiteX50" fmla="*/ 4641149 w 5778539"/>
                <a:gd name="connsiteY50" fmla="*/ 793831 h 1253778"/>
                <a:gd name="connsiteX51" fmla="*/ 4653532 w 5778539"/>
                <a:gd name="connsiteY51" fmla="*/ 847171 h 1253778"/>
                <a:gd name="connsiteX52" fmla="*/ 4612574 w 5778539"/>
                <a:gd name="connsiteY52" fmla="*/ 859553 h 1253778"/>
                <a:gd name="connsiteX53" fmla="*/ 4574474 w 5778539"/>
                <a:gd name="connsiteY53" fmla="*/ 850028 h 1253778"/>
                <a:gd name="connsiteX54" fmla="*/ 4542089 w 5778539"/>
                <a:gd name="connsiteY54" fmla="*/ 810976 h 1253778"/>
                <a:gd name="connsiteX55" fmla="*/ 4580189 w 5778539"/>
                <a:gd name="connsiteY55" fmla="*/ 781448 h 1253778"/>
                <a:gd name="connsiteX56" fmla="*/ 4594476 w 5778539"/>
                <a:gd name="connsiteY56" fmla="*/ 780496 h 1253778"/>
                <a:gd name="connsiteX57" fmla="*/ 4595429 w 5778539"/>
                <a:gd name="connsiteY57" fmla="*/ 776686 h 1253778"/>
                <a:gd name="connsiteX58" fmla="*/ 485393 w 5778539"/>
                <a:gd name="connsiteY58" fmla="*/ 550943 h 1253778"/>
                <a:gd name="connsiteX59" fmla="*/ 452056 w 5778539"/>
                <a:gd name="connsiteY59" fmla="*/ 563325 h 1253778"/>
                <a:gd name="connsiteX60" fmla="*/ 309181 w 5778539"/>
                <a:gd name="connsiteY60" fmla="*/ 740490 h 1253778"/>
                <a:gd name="connsiteX61" fmla="*/ 305847 w 5778539"/>
                <a:gd name="connsiteY61" fmla="*/ 763589 h 1253778"/>
                <a:gd name="connsiteX62" fmla="*/ 306461 w 5778539"/>
                <a:gd name="connsiteY62" fmla="*/ 764425 h 1253778"/>
                <a:gd name="connsiteX63" fmla="*/ 306443 w 5778539"/>
                <a:gd name="connsiteY63" fmla="*/ 764541 h 1253778"/>
                <a:gd name="connsiteX64" fmla="*/ 310542 w 5778539"/>
                <a:gd name="connsiteY64" fmla="*/ 769984 h 1253778"/>
                <a:gd name="connsiteX65" fmla="*/ 319658 w 5778539"/>
                <a:gd name="connsiteY65" fmla="*/ 782400 h 1253778"/>
                <a:gd name="connsiteX66" fmla="*/ 320089 w 5778539"/>
                <a:gd name="connsiteY66" fmla="*/ 782658 h 1253778"/>
                <a:gd name="connsiteX67" fmla="*/ 320611 w 5778539"/>
                <a:gd name="connsiteY67" fmla="*/ 783352 h 1253778"/>
                <a:gd name="connsiteX68" fmla="*/ 368236 w 5778539"/>
                <a:gd name="connsiteY68" fmla="*/ 811927 h 1253778"/>
                <a:gd name="connsiteX69" fmla="*/ 465391 w 5778539"/>
                <a:gd name="connsiteY69" fmla="*/ 765255 h 1253778"/>
                <a:gd name="connsiteX70" fmla="*/ 495871 w 5778539"/>
                <a:gd name="connsiteY70" fmla="*/ 584280 h 1253778"/>
                <a:gd name="connsiteX71" fmla="*/ 486346 w 5778539"/>
                <a:gd name="connsiteY71" fmla="*/ 551895 h 1253778"/>
                <a:gd name="connsiteX72" fmla="*/ 485761 w 5778539"/>
                <a:gd name="connsiteY72" fmla="*/ 552113 h 1253778"/>
                <a:gd name="connsiteX73" fmla="*/ 1727215 w 5778539"/>
                <a:gd name="connsiteY73" fmla="*/ 469267 h 1253778"/>
                <a:gd name="connsiteX74" fmla="*/ 1714118 w 5778539"/>
                <a:gd name="connsiteY74" fmla="*/ 476649 h 1253778"/>
                <a:gd name="connsiteX75" fmla="*/ 1683638 w 5778539"/>
                <a:gd name="connsiteY75" fmla="*/ 593806 h 1253778"/>
                <a:gd name="connsiteX76" fmla="*/ 1736025 w 5778539"/>
                <a:gd name="connsiteY76" fmla="*/ 543323 h 1253778"/>
                <a:gd name="connsiteX77" fmla="*/ 1736978 w 5778539"/>
                <a:gd name="connsiteY77" fmla="*/ 481411 h 1253778"/>
                <a:gd name="connsiteX78" fmla="*/ 1728882 w 5778539"/>
                <a:gd name="connsiteY78" fmla="*/ 469862 h 1253778"/>
                <a:gd name="connsiteX79" fmla="*/ 1728050 w 5778539"/>
                <a:gd name="connsiteY79" fmla="*/ 470328 h 1253778"/>
                <a:gd name="connsiteX80" fmla="*/ 5366956 w 5778539"/>
                <a:gd name="connsiteY80" fmla="*/ 463314 h 1253778"/>
                <a:gd name="connsiteX81" fmla="*/ 5388863 w 5778539"/>
                <a:gd name="connsiteY81" fmla="*/ 481411 h 1253778"/>
                <a:gd name="connsiteX82" fmla="*/ 5398388 w 5778539"/>
                <a:gd name="connsiteY82" fmla="*/ 547134 h 1253778"/>
                <a:gd name="connsiteX83" fmla="*/ 5398388 w 5778539"/>
                <a:gd name="connsiteY83" fmla="*/ 558564 h 1253778"/>
                <a:gd name="connsiteX84" fmla="*/ 5396483 w 5778539"/>
                <a:gd name="connsiteY84" fmla="*/ 603331 h 1253778"/>
                <a:gd name="connsiteX85" fmla="*/ 5369813 w 5778539"/>
                <a:gd name="connsiteY85" fmla="*/ 630954 h 1253778"/>
                <a:gd name="connsiteX86" fmla="*/ 5340285 w 5778539"/>
                <a:gd name="connsiteY86" fmla="*/ 610951 h 1253778"/>
                <a:gd name="connsiteX87" fmla="*/ 5347906 w 5778539"/>
                <a:gd name="connsiteY87" fmla="*/ 482364 h 1253778"/>
                <a:gd name="connsiteX88" fmla="*/ 5366956 w 5778539"/>
                <a:gd name="connsiteY88" fmla="*/ 463314 h 1253778"/>
                <a:gd name="connsiteX89" fmla="*/ 2378011 w 5778539"/>
                <a:gd name="connsiteY89" fmla="*/ 441405 h 1253778"/>
                <a:gd name="connsiteX90" fmla="*/ 2417063 w 5778539"/>
                <a:gd name="connsiteY90" fmla="*/ 455693 h 1253778"/>
                <a:gd name="connsiteX91" fmla="*/ 2436113 w 5778539"/>
                <a:gd name="connsiteY91" fmla="*/ 497603 h 1253778"/>
                <a:gd name="connsiteX92" fmla="*/ 2427541 w 5778539"/>
                <a:gd name="connsiteY92" fmla="*/ 528083 h 1253778"/>
                <a:gd name="connsiteX93" fmla="*/ 2398013 w 5778539"/>
                <a:gd name="connsiteY93" fmla="*/ 550943 h 1253778"/>
                <a:gd name="connsiteX94" fmla="*/ 2367533 w 5778539"/>
                <a:gd name="connsiteY94" fmla="*/ 531893 h 1253778"/>
                <a:gd name="connsiteX95" fmla="*/ 2354198 w 5778539"/>
                <a:gd name="connsiteY95" fmla="*/ 471885 h 1253778"/>
                <a:gd name="connsiteX96" fmla="*/ 2378011 w 5778539"/>
                <a:gd name="connsiteY96" fmla="*/ 441405 h 1253778"/>
                <a:gd name="connsiteX97" fmla="*/ 4469700 w 5778539"/>
                <a:gd name="connsiteY97" fmla="*/ 432833 h 1253778"/>
                <a:gd name="connsiteX98" fmla="*/ 4514468 w 5778539"/>
                <a:gd name="connsiteY98" fmla="*/ 448073 h 1253778"/>
                <a:gd name="connsiteX99" fmla="*/ 4540185 w 5778539"/>
                <a:gd name="connsiteY99" fmla="*/ 532846 h 1253778"/>
                <a:gd name="connsiteX100" fmla="*/ 4547805 w 5778539"/>
                <a:gd name="connsiteY100" fmla="*/ 555706 h 1253778"/>
                <a:gd name="connsiteX101" fmla="*/ 4571618 w 5778539"/>
                <a:gd name="connsiteY101" fmla="*/ 546181 h 1253778"/>
                <a:gd name="connsiteX102" fmla="*/ 4591620 w 5778539"/>
                <a:gd name="connsiteY102" fmla="*/ 529036 h 1253778"/>
                <a:gd name="connsiteX103" fmla="*/ 4620195 w 5778539"/>
                <a:gd name="connsiteY103" fmla="*/ 528083 h 1253778"/>
                <a:gd name="connsiteX104" fmla="*/ 4632577 w 5778539"/>
                <a:gd name="connsiteY104" fmla="*/ 554753 h 1253778"/>
                <a:gd name="connsiteX105" fmla="*/ 4613527 w 5778539"/>
                <a:gd name="connsiteY105" fmla="*/ 591901 h 1253778"/>
                <a:gd name="connsiteX106" fmla="*/ 4519230 w 5778539"/>
                <a:gd name="connsiteY106" fmla="*/ 684293 h 1253778"/>
                <a:gd name="connsiteX107" fmla="*/ 4506847 w 5778539"/>
                <a:gd name="connsiteY107" fmla="*/ 702391 h 1253778"/>
                <a:gd name="connsiteX108" fmla="*/ 4434457 w 5778539"/>
                <a:gd name="connsiteY108" fmla="*/ 877651 h 1253778"/>
                <a:gd name="connsiteX109" fmla="*/ 4383975 w 5778539"/>
                <a:gd name="connsiteY109" fmla="*/ 927181 h 1253778"/>
                <a:gd name="connsiteX110" fmla="*/ 4356352 w 5778539"/>
                <a:gd name="connsiteY110" fmla="*/ 924323 h 1253778"/>
                <a:gd name="connsiteX111" fmla="*/ 4356352 w 5778539"/>
                <a:gd name="connsiteY111" fmla="*/ 896701 h 1253778"/>
                <a:gd name="connsiteX112" fmla="*/ 4409693 w 5778539"/>
                <a:gd name="connsiteY112" fmla="*/ 778591 h 1253778"/>
                <a:gd name="connsiteX113" fmla="*/ 4423027 w 5778539"/>
                <a:gd name="connsiteY113" fmla="*/ 732871 h 1253778"/>
                <a:gd name="connsiteX114" fmla="*/ 4387785 w 5778539"/>
                <a:gd name="connsiteY114" fmla="*/ 732871 h 1253778"/>
                <a:gd name="connsiteX115" fmla="*/ 4367782 w 5778539"/>
                <a:gd name="connsiteY115" fmla="*/ 703343 h 1253778"/>
                <a:gd name="connsiteX116" fmla="*/ 4414455 w 5778539"/>
                <a:gd name="connsiteY116" fmla="*/ 655718 h 1253778"/>
                <a:gd name="connsiteX117" fmla="*/ 4452555 w 5778539"/>
                <a:gd name="connsiteY117" fmla="*/ 587138 h 1253778"/>
                <a:gd name="connsiteX118" fmla="*/ 4449697 w 5778539"/>
                <a:gd name="connsiteY118" fmla="*/ 469981 h 1253778"/>
                <a:gd name="connsiteX119" fmla="*/ 4469700 w 5778539"/>
                <a:gd name="connsiteY119" fmla="*/ 432833 h 1253778"/>
                <a:gd name="connsiteX120" fmla="*/ 543734 w 5778539"/>
                <a:gd name="connsiteY120" fmla="*/ 373064 h 1253778"/>
                <a:gd name="connsiteX121" fmla="*/ 565403 w 5778539"/>
                <a:gd name="connsiteY121" fmla="*/ 385208 h 1253778"/>
                <a:gd name="connsiteX122" fmla="*/ 624458 w 5778539"/>
                <a:gd name="connsiteY122" fmla="*/ 429975 h 1253778"/>
                <a:gd name="connsiteX123" fmla="*/ 712088 w 5778539"/>
                <a:gd name="connsiteY123" fmla="*/ 568088 h 1253778"/>
                <a:gd name="connsiteX124" fmla="*/ 728281 w 5778539"/>
                <a:gd name="connsiteY124" fmla="*/ 794783 h 1253778"/>
                <a:gd name="connsiteX125" fmla="*/ 705421 w 5778539"/>
                <a:gd name="connsiteY125" fmla="*/ 1055768 h 1253778"/>
                <a:gd name="connsiteX126" fmla="*/ 636841 w 5778539"/>
                <a:gd name="connsiteY126" fmla="*/ 1178640 h 1253778"/>
                <a:gd name="connsiteX127" fmla="*/ 515873 w 5778539"/>
                <a:gd name="connsiteY127" fmla="*/ 1250078 h 1253778"/>
                <a:gd name="connsiteX128" fmla="*/ 435863 w 5778539"/>
                <a:gd name="connsiteY128" fmla="*/ 1229123 h 1253778"/>
                <a:gd name="connsiteX129" fmla="*/ 446341 w 5778539"/>
                <a:gd name="connsiteY129" fmla="*/ 1190070 h 1253778"/>
                <a:gd name="connsiteX130" fmla="*/ 493966 w 5778539"/>
                <a:gd name="connsiteY130" fmla="*/ 1175783 h 1253778"/>
                <a:gd name="connsiteX131" fmla="*/ 641603 w 5778539"/>
                <a:gd name="connsiteY131" fmla="*/ 973853 h 1253778"/>
                <a:gd name="connsiteX132" fmla="*/ 637793 w 5778539"/>
                <a:gd name="connsiteY132" fmla="*/ 595710 h 1253778"/>
                <a:gd name="connsiteX133" fmla="*/ 617791 w 5778539"/>
                <a:gd name="connsiteY133" fmla="*/ 529035 h 1253778"/>
                <a:gd name="connsiteX134" fmla="*/ 581596 w 5778539"/>
                <a:gd name="connsiteY134" fmla="*/ 505223 h 1253778"/>
                <a:gd name="connsiteX135" fmla="*/ 560641 w 5778539"/>
                <a:gd name="connsiteY135" fmla="*/ 541418 h 1253778"/>
                <a:gd name="connsiteX136" fmla="*/ 553973 w 5778539"/>
                <a:gd name="connsiteY136" fmla="*/ 710010 h 1253778"/>
                <a:gd name="connsiteX137" fmla="*/ 537781 w 5778539"/>
                <a:gd name="connsiteY137" fmla="*/ 805260 h 1253778"/>
                <a:gd name="connsiteX138" fmla="*/ 394906 w 5778539"/>
                <a:gd name="connsiteY138" fmla="*/ 890033 h 1253778"/>
                <a:gd name="connsiteX139" fmla="*/ 336803 w 5778539"/>
                <a:gd name="connsiteY139" fmla="*/ 870030 h 1253778"/>
                <a:gd name="connsiteX140" fmla="*/ 265366 w 5778539"/>
                <a:gd name="connsiteY140" fmla="*/ 831930 h 1253778"/>
                <a:gd name="connsiteX141" fmla="*/ 237743 w 5778539"/>
                <a:gd name="connsiteY141" fmla="*/ 754778 h 1253778"/>
                <a:gd name="connsiteX142" fmla="*/ 284416 w 5778539"/>
                <a:gd name="connsiteY142" fmla="*/ 676673 h 1253778"/>
                <a:gd name="connsiteX143" fmla="*/ 426338 w 5778539"/>
                <a:gd name="connsiteY143" fmla="*/ 517605 h 1253778"/>
                <a:gd name="connsiteX144" fmla="*/ 501586 w 5778539"/>
                <a:gd name="connsiteY144" fmla="*/ 449978 h 1253778"/>
                <a:gd name="connsiteX145" fmla="*/ 513968 w 5778539"/>
                <a:gd name="connsiteY145" fmla="*/ 426165 h 1253778"/>
                <a:gd name="connsiteX146" fmla="*/ 523493 w 5778539"/>
                <a:gd name="connsiteY146" fmla="*/ 390923 h 1253778"/>
                <a:gd name="connsiteX147" fmla="*/ 543734 w 5778539"/>
                <a:gd name="connsiteY147" fmla="*/ 373064 h 1253778"/>
                <a:gd name="connsiteX148" fmla="*/ 1736859 w 5778539"/>
                <a:gd name="connsiteY148" fmla="*/ 362706 h 1253778"/>
                <a:gd name="connsiteX149" fmla="*/ 1752218 w 5778539"/>
                <a:gd name="connsiteY149" fmla="*/ 381399 h 1253778"/>
                <a:gd name="connsiteX150" fmla="*/ 1807463 w 5778539"/>
                <a:gd name="connsiteY150" fmla="*/ 521416 h 1253778"/>
                <a:gd name="connsiteX151" fmla="*/ 1789365 w 5778539"/>
                <a:gd name="connsiteY151" fmla="*/ 594759 h 1253778"/>
                <a:gd name="connsiteX152" fmla="*/ 1669351 w 5778539"/>
                <a:gd name="connsiteY152" fmla="*/ 687151 h 1253778"/>
                <a:gd name="connsiteX153" fmla="*/ 1656015 w 5778539"/>
                <a:gd name="connsiteY153" fmla="*/ 702391 h 1253778"/>
                <a:gd name="connsiteX154" fmla="*/ 1652205 w 5778539"/>
                <a:gd name="connsiteY154" fmla="*/ 735729 h 1253778"/>
                <a:gd name="connsiteX155" fmla="*/ 1682686 w 5778539"/>
                <a:gd name="connsiteY155" fmla="*/ 737634 h 1253778"/>
                <a:gd name="connsiteX156" fmla="*/ 1729358 w 5778539"/>
                <a:gd name="connsiteY156" fmla="*/ 728109 h 1253778"/>
                <a:gd name="connsiteX157" fmla="*/ 1766505 w 5778539"/>
                <a:gd name="connsiteY157" fmla="*/ 778591 h 1253778"/>
                <a:gd name="connsiteX158" fmla="*/ 1741740 w 5778539"/>
                <a:gd name="connsiteY158" fmla="*/ 810024 h 1253778"/>
                <a:gd name="connsiteX159" fmla="*/ 1639823 w 5778539"/>
                <a:gd name="connsiteY159" fmla="*/ 850029 h 1253778"/>
                <a:gd name="connsiteX160" fmla="*/ 1569338 w 5778539"/>
                <a:gd name="connsiteY160" fmla="*/ 790974 h 1253778"/>
                <a:gd name="connsiteX161" fmla="*/ 1550288 w 5778539"/>
                <a:gd name="connsiteY161" fmla="*/ 778591 h 1253778"/>
                <a:gd name="connsiteX162" fmla="*/ 1482661 w 5778539"/>
                <a:gd name="connsiteY162" fmla="*/ 867174 h 1253778"/>
                <a:gd name="connsiteX163" fmla="*/ 1474088 w 5778539"/>
                <a:gd name="connsiteY163" fmla="*/ 915751 h 1253778"/>
                <a:gd name="connsiteX164" fmla="*/ 1452180 w 5778539"/>
                <a:gd name="connsiteY164" fmla="*/ 936706 h 1253778"/>
                <a:gd name="connsiteX165" fmla="*/ 1423605 w 5778539"/>
                <a:gd name="connsiteY165" fmla="*/ 921466 h 1253778"/>
                <a:gd name="connsiteX166" fmla="*/ 1415986 w 5778539"/>
                <a:gd name="connsiteY166" fmla="*/ 907179 h 1253778"/>
                <a:gd name="connsiteX167" fmla="*/ 1379790 w 5778539"/>
                <a:gd name="connsiteY167" fmla="*/ 899559 h 1253778"/>
                <a:gd name="connsiteX168" fmla="*/ 1317878 w 5778539"/>
                <a:gd name="connsiteY168" fmla="*/ 948136 h 1253778"/>
                <a:gd name="connsiteX169" fmla="*/ 1269301 w 5778539"/>
                <a:gd name="connsiteY169" fmla="*/ 951946 h 1253778"/>
                <a:gd name="connsiteX170" fmla="*/ 1255965 w 5778539"/>
                <a:gd name="connsiteY170" fmla="*/ 909084 h 1253778"/>
                <a:gd name="connsiteX171" fmla="*/ 1261680 w 5778539"/>
                <a:gd name="connsiteY171" fmla="*/ 850029 h 1253778"/>
                <a:gd name="connsiteX172" fmla="*/ 1242630 w 5778539"/>
                <a:gd name="connsiteY172" fmla="*/ 781449 h 1253778"/>
                <a:gd name="connsiteX173" fmla="*/ 1233105 w 5778539"/>
                <a:gd name="connsiteY173" fmla="*/ 765256 h 1253778"/>
                <a:gd name="connsiteX174" fmla="*/ 1247393 w 5778539"/>
                <a:gd name="connsiteY174" fmla="*/ 714774 h 1253778"/>
                <a:gd name="connsiteX175" fmla="*/ 1283588 w 5778539"/>
                <a:gd name="connsiteY175" fmla="*/ 716679 h 1253778"/>
                <a:gd name="connsiteX176" fmla="*/ 1328355 w 5778539"/>
                <a:gd name="connsiteY176" fmla="*/ 783354 h 1253778"/>
                <a:gd name="connsiteX177" fmla="*/ 1316926 w 5778539"/>
                <a:gd name="connsiteY177" fmla="*/ 864316 h 1253778"/>
                <a:gd name="connsiteX178" fmla="*/ 1391220 w 5778539"/>
                <a:gd name="connsiteY178" fmla="*/ 809071 h 1253778"/>
                <a:gd name="connsiteX179" fmla="*/ 1407413 w 5778539"/>
                <a:gd name="connsiteY179" fmla="*/ 738586 h 1253778"/>
                <a:gd name="connsiteX180" fmla="*/ 1395030 w 5778539"/>
                <a:gd name="connsiteY180" fmla="*/ 607141 h 1253778"/>
                <a:gd name="connsiteX181" fmla="*/ 1391220 w 5778539"/>
                <a:gd name="connsiteY181" fmla="*/ 520464 h 1253778"/>
                <a:gd name="connsiteX182" fmla="*/ 1392173 w 5778539"/>
                <a:gd name="connsiteY182" fmla="*/ 506176 h 1253778"/>
                <a:gd name="connsiteX183" fmla="*/ 1417890 w 5778539"/>
                <a:gd name="connsiteY183" fmla="*/ 470934 h 1253778"/>
                <a:gd name="connsiteX184" fmla="*/ 1442655 w 5778539"/>
                <a:gd name="connsiteY184" fmla="*/ 500461 h 1253778"/>
                <a:gd name="connsiteX185" fmla="*/ 1496948 w 5778539"/>
                <a:gd name="connsiteY185" fmla="*/ 723346 h 1253778"/>
                <a:gd name="connsiteX186" fmla="*/ 1513140 w 5778539"/>
                <a:gd name="connsiteY186" fmla="*/ 732871 h 1253778"/>
                <a:gd name="connsiteX187" fmla="*/ 1592198 w 5778539"/>
                <a:gd name="connsiteY187" fmla="*/ 649051 h 1253778"/>
                <a:gd name="connsiteX188" fmla="*/ 1671255 w 5778539"/>
                <a:gd name="connsiteY188" fmla="*/ 414736 h 1253778"/>
                <a:gd name="connsiteX189" fmla="*/ 1712213 w 5778539"/>
                <a:gd name="connsiteY189" fmla="*/ 363301 h 1253778"/>
                <a:gd name="connsiteX190" fmla="*/ 1736859 w 5778539"/>
                <a:gd name="connsiteY190" fmla="*/ 362706 h 1253778"/>
                <a:gd name="connsiteX191" fmla="*/ 3765804 w 5778539"/>
                <a:gd name="connsiteY191" fmla="*/ 306151 h 1253778"/>
                <a:gd name="connsiteX192" fmla="*/ 3740704 w 5778539"/>
                <a:gd name="connsiteY192" fmla="*/ 318856 h 1253778"/>
                <a:gd name="connsiteX193" fmla="*/ 3728181 w 5778539"/>
                <a:gd name="connsiteY193" fmla="*/ 324963 h 1253778"/>
                <a:gd name="connsiteX194" fmla="*/ 3727759 w 5778539"/>
                <a:gd name="connsiteY194" fmla="*/ 325409 h 1253778"/>
                <a:gd name="connsiteX195" fmla="*/ 3727228 w 5778539"/>
                <a:gd name="connsiteY195" fmla="*/ 325677 h 1253778"/>
                <a:gd name="connsiteX196" fmla="*/ 3697224 w 5778539"/>
                <a:gd name="connsiteY196" fmla="*/ 356633 h 1253778"/>
                <a:gd name="connsiteX197" fmla="*/ 3698177 w 5778539"/>
                <a:gd name="connsiteY197" fmla="*/ 367111 h 1253778"/>
                <a:gd name="connsiteX198" fmla="*/ 3699129 w 5778539"/>
                <a:gd name="connsiteY198" fmla="*/ 367111 h 1253778"/>
                <a:gd name="connsiteX199" fmla="*/ 3709607 w 5778539"/>
                <a:gd name="connsiteY199" fmla="*/ 367111 h 1253778"/>
                <a:gd name="connsiteX200" fmla="*/ 3710559 w 5778539"/>
                <a:gd name="connsiteY200" fmla="*/ 367111 h 1253778"/>
                <a:gd name="connsiteX201" fmla="*/ 3773424 w 5778539"/>
                <a:gd name="connsiteY201" fmla="*/ 314724 h 1253778"/>
                <a:gd name="connsiteX202" fmla="*/ 3773424 w 5778539"/>
                <a:gd name="connsiteY202" fmla="*/ 314723 h 1253778"/>
                <a:gd name="connsiteX203" fmla="*/ 3773418 w 5778539"/>
                <a:gd name="connsiteY203" fmla="*/ 314716 h 1253778"/>
                <a:gd name="connsiteX204" fmla="*/ 3766757 w 5778539"/>
                <a:gd name="connsiteY204" fmla="*/ 306151 h 1253778"/>
                <a:gd name="connsiteX205" fmla="*/ 3766092 w 5778539"/>
                <a:gd name="connsiteY205" fmla="*/ 306475 h 1253778"/>
                <a:gd name="connsiteX206" fmla="*/ 2640186 w 5778539"/>
                <a:gd name="connsiteY206" fmla="*/ 300911 h 1253778"/>
                <a:gd name="connsiteX207" fmla="*/ 2630423 w 5778539"/>
                <a:gd name="connsiteY207" fmla="*/ 303292 h 1253778"/>
                <a:gd name="connsiteX208" fmla="*/ 2558985 w 5778539"/>
                <a:gd name="connsiteY208" fmla="*/ 359490 h 1253778"/>
                <a:gd name="connsiteX209" fmla="*/ 2547555 w 5778539"/>
                <a:gd name="connsiteY209" fmla="*/ 384255 h 1253778"/>
                <a:gd name="connsiteX210" fmla="*/ 2554223 w 5778539"/>
                <a:gd name="connsiteY210" fmla="*/ 412830 h 1253778"/>
                <a:gd name="connsiteX211" fmla="*/ 2579940 w 5778539"/>
                <a:gd name="connsiteY211" fmla="*/ 418545 h 1253778"/>
                <a:gd name="connsiteX212" fmla="*/ 2650426 w 5778539"/>
                <a:gd name="connsiteY212" fmla="*/ 320437 h 1253778"/>
                <a:gd name="connsiteX213" fmla="*/ 2651378 w 5778539"/>
                <a:gd name="connsiteY213" fmla="*/ 301387 h 1253778"/>
                <a:gd name="connsiteX214" fmla="*/ 2640186 w 5778539"/>
                <a:gd name="connsiteY214" fmla="*/ 300911 h 1253778"/>
                <a:gd name="connsiteX215" fmla="*/ 5686043 w 5778539"/>
                <a:gd name="connsiteY215" fmla="*/ 253764 h 1253778"/>
                <a:gd name="connsiteX216" fmla="*/ 5686015 w 5778539"/>
                <a:gd name="connsiteY216" fmla="*/ 253766 h 1253778"/>
                <a:gd name="connsiteX217" fmla="*/ 5650801 w 5778539"/>
                <a:gd name="connsiteY217" fmla="*/ 256384 h 1253778"/>
                <a:gd name="connsiteX218" fmla="*/ 5650723 w 5778539"/>
                <a:gd name="connsiteY218" fmla="*/ 256481 h 1253778"/>
                <a:gd name="connsiteX219" fmla="*/ 5650443 w 5778539"/>
                <a:gd name="connsiteY219" fmla="*/ 256503 h 1253778"/>
                <a:gd name="connsiteX220" fmla="*/ 5644426 w 5778539"/>
                <a:gd name="connsiteY220" fmla="*/ 264352 h 1253778"/>
                <a:gd name="connsiteX221" fmla="*/ 5626989 w 5778539"/>
                <a:gd name="connsiteY221" fmla="*/ 286149 h 1253778"/>
                <a:gd name="connsiteX222" fmla="*/ 5623030 w 5778539"/>
                <a:gd name="connsiteY222" fmla="*/ 302431 h 1253778"/>
                <a:gd name="connsiteX223" fmla="*/ 5623138 w 5778539"/>
                <a:gd name="connsiteY223" fmla="*/ 302934 h 1253778"/>
                <a:gd name="connsiteX224" fmla="*/ 5623029 w 5778539"/>
                <a:gd name="connsiteY224" fmla="*/ 303384 h 1253778"/>
                <a:gd name="connsiteX225" fmla="*/ 5656515 w 5778539"/>
                <a:gd name="connsiteY225" fmla="*/ 343299 h 1253778"/>
                <a:gd name="connsiteX226" fmla="*/ 5685950 w 5778539"/>
                <a:gd name="connsiteY226" fmla="*/ 254045 h 1253778"/>
                <a:gd name="connsiteX227" fmla="*/ 5686044 w 5778539"/>
                <a:gd name="connsiteY227" fmla="*/ 253764 h 1253778"/>
                <a:gd name="connsiteX228" fmla="*/ 2564581 w 5778539"/>
                <a:gd name="connsiteY228" fmla="*/ 210900 h 1253778"/>
                <a:gd name="connsiteX229" fmla="*/ 2592323 w 5778539"/>
                <a:gd name="connsiteY229" fmla="*/ 226140 h 1253778"/>
                <a:gd name="connsiteX230" fmla="*/ 2626613 w 5778539"/>
                <a:gd name="connsiteY230" fmla="*/ 242332 h 1253778"/>
                <a:gd name="connsiteX231" fmla="*/ 2694240 w 5778539"/>
                <a:gd name="connsiteY231" fmla="*/ 252810 h 1253778"/>
                <a:gd name="connsiteX232" fmla="*/ 2721863 w 5778539"/>
                <a:gd name="connsiteY232" fmla="*/ 313770 h 1253778"/>
                <a:gd name="connsiteX233" fmla="*/ 2626613 w 5778539"/>
                <a:gd name="connsiteY233" fmla="*/ 459502 h 1253778"/>
                <a:gd name="connsiteX234" fmla="*/ 2578988 w 5778539"/>
                <a:gd name="connsiteY234" fmla="*/ 489030 h 1253778"/>
                <a:gd name="connsiteX235" fmla="*/ 2543745 w 5778539"/>
                <a:gd name="connsiteY235" fmla="*/ 503317 h 1253778"/>
                <a:gd name="connsiteX236" fmla="*/ 2545650 w 5778539"/>
                <a:gd name="connsiteY236" fmla="*/ 510937 h 1253778"/>
                <a:gd name="connsiteX237" fmla="*/ 2567558 w 5778539"/>
                <a:gd name="connsiteY237" fmla="*/ 511890 h 1253778"/>
                <a:gd name="connsiteX238" fmla="*/ 2593275 w 5778539"/>
                <a:gd name="connsiteY238" fmla="*/ 542370 h 1253778"/>
                <a:gd name="connsiteX239" fmla="*/ 2570415 w 5778539"/>
                <a:gd name="connsiteY239" fmla="*/ 613807 h 1253778"/>
                <a:gd name="connsiteX240" fmla="*/ 2587560 w 5778539"/>
                <a:gd name="connsiteY240" fmla="*/ 608092 h 1253778"/>
                <a:gd name="connsiteX241" fmla="*/ 2646615 w 5778539"/>
                <a:gd name="connsiteY241" fmla="*/ 577612 h 1253778"/>
                <a:gd name="connsiteX242" fmla="*/ 2678048 w 5778539"/>
                <a:gd name="connsiteY242" fmla="*/ 568087 h 1253778"/>
                <a:gd name="connsiteX243" fmla="*/ 2712338 w 5778539"/>
                <a:gd name="connsiteY243" fmla="*/ 605235 h 1253778"/>
                <a:gd name="connsiteX244" fmla="*/ 2630423 w 5778539"/>
                <a:gd name="connsiteY244" fmla="*/ 757635 h 1253778"/>
                <a:gd name="connsiteX245" fmla="*/ 2619945 w 5778539"/>
                <a:gd name="connsiteY245" fmla="*/ 768112 h 1253778"/>
                <a:gd name="connsiteX246" fmla="*/ 2618040 w 5778539"/>
                <a:gd name="connsiteY246" fmla="*/ 774780 h 1253778"/>
                <a:gd name="connsiteX247" fmla="*/ 2655188 w 5778539"/>
                <a:gd name="connsiteY247" fmla="*/ 799545 h 1253778"/>
                <a:gd name="connsiteX248" fmla="*/ 2674238 w 5778539"/>
                <a:gd name="connsiteY248" fmla="*/ 843360 h 1253778"/>
                <a:gd name="connsiteX249" fmla="*/ 2640900 w 5778539"/>
                <a:gd name="connsiteY249" fmla="*/ 957660 h 1253778"/>
                <a:gd name="connsiteX250" fmla="*/ 2656140 w 5778539"/>
                <a:gd name="connsiteY250" fmla="*/ 1031955 h 1253778"/>
                <a:gd name="connsiteX251" fmla="*/ 2680905 w 5778539"/>
                <a:gd name="connsiteY251" fmla="*/ 1071960 h 1253778"/>
                <a:gd name="connsiteX252" fmla="*/ 2676143 w 5778539"/>
                <a:gd name="connsiteY252" fmla="*/ 1104345 h 1253778"/>
                <a:gd name="connsiteX253" fmla="*/ 2647568 w 5778539"/>
                <a:gd name="connsiteY253" fmla="*/ 1105297 h 1253778"/>
                <a:gd name="connsiteX254" fmla="*/ 2600895 w 5778539"/>
                <a:gd name="connsiteY254" fmla="*/ 1078627 h 1253778"/>
                <a:gd name="connsiteX255" fmla="*/ 2576130 w 5778539"/>
                <a:gd name="connsiteY255" fmla="*/ 1087200 h 1253778"/>
                <a:gd name="connsiteX256" fmla="*/ 2528505 w 5778539"/>
                <a:gd name="connsiteY256" fmla="*/ 1153875 h 1253778"/>
                <a:gd name="connsiteX257" fmla="*/ 2481833 w 5778539"/>
                <a:gd name="connsiteY257" fmla="*/ 1149112 h 1253778"/>
                <a:gd name="connsiteX258" fmla="*/ 2462783 w 5778539"/>
                <a:gd name="connsiteY258" fmla="*/ 1081485 h 1253778"/>
                <a:gd name="connsiteX259" fmla="*/ 2506598 w 5778539"/>
                <a:gd name="connsiteY259" fmla="*/ 809070 h 1253778"/>
                <a:gd name="connsiteX260" fmla="*/ 2533268 w 5778539"/>
                <a:gd name="connsiteY260" fmla="*/ 782400 h 1253778"/>
                <a:gd name="connsiteX261" fmla="*/ 2587560 w 5778539"/>
                <a:gd name="connsiteY261" fmla="*/ 733822 h 1253778"/>
                <a:gd name="connsiteX262" fmla="*/ 2599943 w 5778539"/>
                <a:gd name="connsiteY262" fmla="*/ 699532 h 1253778"/>
                <a:gd name="connsiteX263" fmla="*/ 2595180 w 5778539"/>
                <a:gd name="connsiteY263" fmla="*/ 680482 h 1253778"/>
                <a:gd name="connsiteX264" fmla="*/ 2575178 w 5778539"/>
                <a:gd name="connsiteY264" fmla="*/ 681435 h 1253778"/>
                <a:gd name="connsiteX265" fmla="*/ 2448495 w 5778539"/>
                <a:gd name="connsiteY265" fmla="*/ 796687 h 1253778"/>
                <a:gd name="connsiteX266" fmla="*/ 2255138 w 5778539"/>
                <a:gd name="connsiteY266" fmla="*/ 1079580 h 1253778"/>
                <a:gd name="connsiteX267" fmla="*/ 2228468 w 5778539"/>
                <a:gd name="connsiteY267" fmla="*/ 1111012 h 1253778"/>
                <a:gd name="connsiteX268" fmla="*/ 2202750 w 5778539"/>
                <a:gd name="connsiteY268" fmla="*/ 1114822 h 1253778"/>
                <a:gd name="connsiteX269" fmla="*/ 2190368 w 5778539"/>
                <a:gd name="connsiteY269" fmla="*/ 1091010 h 1253778"/>
                <a:gd name="connsiteX270" fmla="*/ 2197988 w 5778539"/>
                <a:gd name="connsiteY270" fmla="*/ 1066245 h 1253778"/>
                <a:gd name="connsiteX271" fmla="*/ 2387535 w 5778539"/>
                <a:gd name="connsiteY271" fmla="*/ 765255 h 1253778"/>
                <a:gd name="connsiteX272" fmla="*/ 2459925 w 5778539"/>
                <a:gd name="connsiteY272" fmla="*/ 677625 h 1253778"/>
                <a:gd name="connsiteX273" fmla="*/ 2452305 w 5778539"/>
                <a:gd name="connsiteY273" fmla="*/ 650955 h 1253778"/>
                <a:gd name="connsiteX274" fmla="*/ 2424683 w 5778539"/>
                <a:gd name="connsiteY274" fmla="*/ 599520 h 1253778"/>
                <a:gd name="connsiteX275" fmla="*/ 2478975 w 5778539"/>
                <a:gd name="connsiteY275" fmla="*/ 482362 h 1253778"/>
                <a:gd name="connsiteX276" fmla="*/ 2484690 w 5778539"/>
                <a:gd name="connsiteY276" fmla="*/ 417592 h 1253778"/>
                <a:gd name="connsiteX277" fmla="*/ 2476118 w 5778539"/>
                <a:gd name="connsiteY277" fmla="*/ 423307 h 1253778"/>
                <a:gd name="connsiteX278" fmla="*/ 2442780 w 5778539"/>
                <a:gd name="connsiteY278" fmla="*/ 445215 h 1253778"/>
                <a:gd name="connsiteX279" fmla="*/ 2397060 w 5778539"/>
                <a:gd name="connsiteY279" fmla="*/ 391875 h 1253778"/>
                <a:gd name="connsiteX280" fmla="*/ 2402775 w 5778539"/>
                <a:gd name="connsiteY280" fmla="*/ 370920 h 1253778"/>
                <a:gd name="connsiteX281" fmla="*/ 2434208 w 5778539"/>
                <a:gd name="connsiteY281" fmla="*/ 269955 h 1253778"/>
                <a:gd name="connsiteX282" fmla="*/ 2446590 w 5778539"/>
                <a:gd name="connsiteY282" fmla="*/ 245190 h 1253778"/>
                <a:gd name="connsiteX283" fmla="*/ 2474213 w 5778539"/>
                <a:gd name="connsiteY283" fmla="*/ 238522 h 1253778"/>
                <a:gd name="connsiteX284" fmla="*/ 2487548 w 5778539"/>
                <a:gd name="connsiteY284" fmla="*/ 258525 h 1253778"/>
                <a:gd name="connsiteX285" fmla="*/ 2489453 w 5778539"/>
                <a:gd name="connsiteY285" fmla="*/ 283290 h 1253778"/>
                <a:gd name="connsiteX286" fmla="*/ 2498025 w 5778539"/>
                <a:gd name="connsiteY286" fmla="*/ 294720 h 1253778"/>
                <a:gd name="connsiteX287" fmla="*/ 2511360 w 5778539"/>
                <a:gd name="connsiteY287" fmla="*/ 289005 h 1253778"/>
                <a:gd name="connsiteX288" fmla="*/ 2529458 w 5778539"/>
                <a:gd name="connsiteY288" fmla="*/ 254715 h 1253778"/>
                <a:gd name="connsiteX289" fmla="*/ 2538983 w 5778539"/>
                <a:gd name="connsiteY289" fmla="*/ 229950 h 1253778"/>
                <a:gd name="connsiteX290" fmla="*/ 2564581 w 5778539"/>
                <a:gd name="connsiteY290" fmla="*/ 210900 h 1253778"/>
                <a:gd name="connsiteX291" fmla="*/ 5552693 w 5778539"/>
                <a:gd name="connsiteY291" fmla="*/ 164944 h 1253778"/>
                <a:gd name="connsiteX292" fmla="*/ 5570790 w 5778539"/>
                <a:gd name="connsiteY292" fmla="*/ 168039 h 1253778"/>
                <a:gd name="connsiteX293" fmla="*/ 5600318 w 5778539"/>
                <a:gd name="connsiteY293" fmla="*/ 183279 h 1253778"/>
                <a:gd name="connsiteX294" fmla="*/ 5678423 w 5778539"/>
                <a:gd name="connsiteY294" fmla="*/ 186137 h 1253778"/>
                <a:gd name="connsiteX295" fmla="*/ 5767006 w 5778539"/>
                <a:gd name="connsiteY295" fmla="*/ 196614 h 1253778"/>
                <a:gd name="connsiteX296" fmla="*/ 5778435 w 5778539"/>
                <a:gd name="connsiteY296" fmla="*/ 223284 h 1253778"/>
                <a:gd name="connsiteX297" fmla="*/ 5759385 w 5778539"/>
                <a:gd name="connsiteY297" fmla="*/ 302342 h 1253778"/>
                <a:gd name="connsiteX298" fmla="*/ 5718428 w 5778539"/>
                <a:gd name="connsiteY298" fmla="*/ 389972 h 1253778"/>
                <a:gd name="connsiteX299" fmla="*/ 5720333 w 5778539"/>
                <a:gd name="connsiteY299" fmla="*/ 442359 h 1253778"/>
                <a:gd name="connsiteX300" fmla="*/ 5720333 w 5778539"/>
                <a:gd name="connsiteY300" fmla="*/ 540467 h 1253778"/>
                <a:gd name="connsiteX301" fmla="*/ 5693663 w 5778539"/>
                <a:gd name="connsiteY301" fmla="*/ 609047 h 1253778"/>
                <a:gd name="connsiteX302" fmla="*/ 5640323 w 5778539"/>
                <a:gd name="connsiteY302" fmla="*/ 698582 h 1253778"/>
                <a:gd name="connsiteX303" fmla="*/ 5541263 w 5778539"/>
                <a:gd name="connsiteY303" fmla="*/ 792879 h 1253778"/>
                <a:gd name="connsiteX304" fmla="*/ 5539358 w 5778539"/>
                <a:gd name="connsiteY304" fmla="*/ 830027 h 1253778"/>
                <a:gd name="connsiteX305" fmla="*/ 5557456 w 5778539"/>
                <a:gd name="connsiteY305" fmla="*/ 876699 h 1253778"/>
                <a:gd name="connsiteX306" fmla="*/ 5586983 w 5778539"/>
                <a:gd name="connsiteY306" fmla="*/ 903369 h 1253778"/>
                <a:gd name="connsiteX307" fmla="*/ 5617463 w 5778539"/>
                <a:gd name="connsiteY307" fmla="*/ 913847 h 1253778"/>
                <a:gd name="connsiteX308" fmla="*/ 5614606 w 5778539"/>
                <a:gd name="connsiteY308" fmla="*/ 951947 h 1253778"/>
                <a:gd name="connsiteX309" fmla="*/ 5615558 w 5778539"/>
                <a:gd name="connsiteY309" fmla="*/ 1010049 h 1253778"/>
                <a:gd name="connsiteX310" fmla="*/ 5605081 w 5778539"/>
                <a:gd name="connsiteY310" fmla="*/ 1139589 h 1253778"/>
                <a:gd name="connsiteX311" fmla="*/ 5456490 w 5778539"/>
                <a:gd name="connsiteY311" fmla="*/ 1175784 h 1253778"/>
                <a:gd name="connsiteX312" fmla="*/ 5434583 w 5778539"/>
                <a:gd name="connsiteY312" fmla="*/ 1119587 h 1253778"/>
                <a:gd name="connsiteX313" fmla="*/ 5489828 w 5778539"/>
                <a:gd name="connsiteY313" fmla="*/ 1012907 h 1253778"/>
                <a:gd name="connsiteX314" fmla="*/ 5505068 w 5778539"/>
                <a:gd name="connsiteY314" fmla="*/ 905274 h 1253778"/>
                <a:gd name="connsiteX315" fmla="*/ 5486970 w 5778539"/>
                <a:gd name="connsiteY315" fmla="*/ 875747 h 1253778"/>
                <a:gd name="connsiteX316" fmla="*/ 5467920 w 5778539"/>
                <a:gd name="connsiteY316" fmla="*/ 856697 h 1253778"/>
                <a:gd name="connsiteX317" fmla="*/ 5468873 w 5778539"/>
                <a:gd name="connsiteY317" fmla="*/ 801452 h 1253778"/>
                <a:gd name="connsiteX318" fmla="*/ 5593650 w 5778539"/>
                <a:gd name="connsiteY318" fmla="*/ 655719 h 1253778"/>
                <a:gd name="connsiteX319" fmla="*/ 5627940 w 5778539"/>
                <a:gd name="connsiteY319" fmla="*/ 568089 h 1253778"/>
                <a:gd name="connsiteX320" fmla="*/ 5626988 w 5778539"/>
                <a:gd name="connsiteY320" fmla="*/ 548087 h 1253778"/>
                <a:gd name="connsiteX321" fmla="*/ 5606033 w 5778539"/>
                <a:gd name="connsiteY321" fmla="*/ 545229 h 1253778"/>
                <a:gd name="connsiteX322" fmla="*/ 5594603 w 5778539"/>
                <a:gd name="connsiteY322" fmla="*/ 565232 h 1253778"/>
                <a:gd name="connsiteX323" fmla="*/ 5486018 w 5778539"/>
                <a:gd name="connsiteY323" fmla="*/ 679532 h 1253778"/>
                <a:gd name="connsiteX324" fmla="*/ 5413628 w 5778539"/>
                <a:gd name="connsiteY324" fmla="*/ 747159 h 1253778"/>
                <a:gd name="connsiteX325" fmla="*/ 5313615 w 5778539"/>
                <a:gd name="connsiteY325" fmla="*/ 839552 h 1253778"/>
                <a:gd name="connsiteX326" fmla="*/ 5306948 w 5778539"/>
                <a:gd name="connsiteY326" fmla="*/ 844314 h 1253778"/>
                <a:gd name="connsiteX327" fmla="*/ 5259323 w 5778539"/>
                <a:gd name="connsiteY327" fmla="*/ 844314 h 1253778"/>
                <a:gd name="connsiteX328" fmla="*/ 5265990 w 5778539"/>
                <a:gd name="connsiteY328" fmla="*/ 799547 h 1253778"/>
                <a:gd name="connsiteX329" fmla="*/ 5324093 w 5778539"/>
                <a:gd name="connsiteY329" fmla="*/ 738587 h 1253778"/>
                <a:gd name="connsiteX330" fmla="*/ 5503163 w 5778539"/>
                <a:gd name="connsiteY330" fmla="*/ 560469 h 1253778"/>
                <a:gd name="connsiteX331" fmla="*/ 5525070 w 5778539"/>
                <a:gd name="connsiteY331" fmla="*/ 504272 h 1253778"/>
                <a:gd name="connsiteX332" fmla="*/ 5508878 w 5778539"/>
                <a:gd name="connsiteY332" fmla="*/ 489984 h 1253778"/>
                <a:gd name="connsiteX333" fmla="*/ 5467920 w 5778539"/>
                <a:gd name="connsiteY333" fmla="*/ 466172 h 1253778"/>
                <a:gd name="connsiteX334" fmla="*/ 5410770 w 5778539"/>
                <a:gd name="connsiteY334" fmla="*/ 322344 h 1253778"/>
                <a:gd name="connsiteX335" fmla="*/ 5386006 w 5778539"/>
                <a:gd name="connsiteY335" fmla="*/ 274719 h 1253778"/>
                <a:gd name="connsiteX336" fmla="*/ 5386006 w 5778539"/>
                <a:gd name="connsiteY336" fmla="*/ 230904 h 1253778"/>
                <a:gd name="connsiteX337" fmla="*/ 5425058 w 5778539"/>
                <a:gd name="connsiteY337" fmla="*/ 246144 h 1253778"/>
                <a:gd name="connsiteX338" fmla="*/ 5450775 w 5778539"/>
                <a:gd name="connsiteY338" fmla="*/ 288054 h 1253778"/>
                <a:gd name="connsiteX339" fmla="*/ 5493638 w 5778539"/>
                <a:gd name="connsiteY339" fmla="*/ 385209 h 1253778"/>
                <a:gd name="connsiteX340" fmla="*/ 5572695 w 5778539"/>
                <a:gd name="connsiteY340" fmla="*/ 259479 h 1253778"/>
                <a:gd name="connsiteX341" fmla="*/ 5536500 w 5778539"/>
                <a:gd name="connsiteY341" fmla="*/ 257574 h 1253778"/>
                <a:gd name="connsiteX342" fmla="*/ 5499353 w 5778539"/>
                <a:gd name="connsiteY342" fmla="*/ 231857 h 1253778"/>
                <a:gd name="connsiteX343" fmla="*/ 5508878 w 5778539"/>
                <a:gd name="connsiteY343" fmla="*/ 198519 h 1253778"/>
                <a:gd name="connsiteX344" fmla="*/ 5537453 w 5778539"/>
                <a:gd name="connsiteY344" fmla="*/ 174707 h 1253778"/>
                <a:gd name="connsiteX345" fmla="*/ 5552693 w 5778539"/>
                <a:gd name="connsiteY345" fmla="*/ 164944 h 1253778"/>
                <a:gd name="connsiteX346" fmla="*/ 3677222 w 5778539"/>
                <a:gd name="connsiteY346" fmla="*/ 147084 h 1253778"/>
                <a:gd name="connsiteX347" fmla="*/ 3707702 w 5778539"/>
                <a:gd name="connsiteY347" fmla="*/ 178516 h 1253778"/>
                <a:gd name="connsiteX348" fmla="*/ 3711511 w 5778539"/>
                <a:gd name="connsiteY348" fmla="*/ 254716 h 1253778"/>
                <a:gd name="connsiteX349" fmla="*/ 3713417 w 5778539"/>
                <a:gd name="connsiteY349" fmla="*/ 270909 h 1253778"/>
                <a:gd name="connsiteX350" fmla="*/ 3743897 w 5778539"/>
                <a:gd name="connsiteY350" fmla="*/ 256621 h 1253778"/>
                <a:gd name="connsiteX351" fmla="*/ 3809619 w 5778539"/>
                <a:gd name="connsiteY351" fmla="*/ 226141 h 1253778"/>
                <a:gd name="connsiteX352" fmla="*/ 3857244 w 5778539"/>
                <a:gd name="connsiteY352" fmla="*/ 240429 h 1253778"/>
                <a:gd name="connsiteX353" fmla="*/ 3858197 w 5778539"/>
                <a:gd name="connsiteY353" fmla="*/ 292816 h 1253778"/>
                <a:gd name="connsiteX354" fmla="*/ 3801999 w 5778539"/>
                <a:gd name="connsiteY354" fmla="*/ 350919 h 1253778"/>
                <a:gd name="connsiteX355" fmla="*/ 3712464 w 5778539"/>
                <a:gd name="connsiteY355" fmla="*/ 427119 h 1253778"/>
                <a:gd name="connsiteX356" fmla="*/ 3712464 w 5778539"/>
                <a:gd name="connsiteY356" fmla="*/ 435691 h 1253778"/>
                <a:gd name="connsiteX357" fmla="*/ 3724847 w 5778539"/>
                <a:gd name="connsiteY357" fmla="*/ 435691 h 1253778"/>
                <a:gd name="connsiteX358" fmla="*/ 3772472 w 5778539"/>
                <a:gd name="connsiteY358" fmla="*/ 456646 h 1253778"/>
                <a:gd name="connsiteX359" fmla="*/ 3766757 w 5778539"/>
                <a:gd name="connsiteY359" fmla="*/ 523321 h 1253778"/>
                <a:gd name="connsiteX360" fmla="*/ 3718179 w 5778539"/>
                <a:gd name="connsiteY360" fmla="*/ 581424 h 1253778"/>
                <a:gd name="connsiteX361" fmla="*/ 3712464 w 5778539"/>
                <a:gd name="connsiteY361" fmla="*/ 576661 h 1253778"/>
                <a:gd name="connsiteX362" fmla="*/ 3730561 w 5778539"/>
                <a:gd name="connsiteY362" fmla="*/ 598569 h 1253778"/>
                <a:gd name="connsiteX363" fmla="*/ 3732467 w 5778539"/>
                <a:gd name="connsiteY363" fmla="*/ 662386 h 1253778"/>
                <a:gd name="connsiteX364" fmla="*/ 3722942 w 5778539"/>
                <a:gd name="connsiteY364" fmla="*/ 695724 h 1253778"/>
                <a:gd name="connsiteX365" fmla="*/ 3673411 w 5778539"/>
                <a:gd name="connsiteY365" fmla="*/ 910036 h 1253778"/>
                <a:gd name="connsiteX366" fmla="*/ 3663886 w 5778539"/>
                <a:gd name="connsiteY366" fmla="*/ 983379 h 1253778"/>
                <a:gd name="connsiteX367" fmla="*/ 3694367 w 5778539"/>
                <a:gd name="connsiteY367" fmla="*/ 1011954 h 1253778"/>
                <a:gd name="connsiteX368" fmla="*/ 3746754 w 5778539"/>
                <a:gd name="connsiteY368" fmla="*/ 1033861 h 1253778"/>
                <a:gd name="connsiteX369" fmla="*/ 3770567 w 5778539"/>
                <a:gd name="connsiteY369" fmla="*/ 1130064 h 1253778"/>
                <a:gd name="connsiteX370" fmla="*/ 3751517 w 5778539"/>
                <a:gd name="connsiteY370" fmla="*/ 1145304 h 1253778"/>
                <a:gd name="connsiteX371" fmla="*/ 3730561 w 5778539"/>
                <a:gd name="connsiteY371" fmla="*/ 1131969 h 1253778"/>
                <a:gd name="connsiteX372" fmla="*/ 3715322 w 5778539"/>
                <a:gd name="connsiteY372" fmla="*/ 1100536 h 1253778"/>
                <a:gd name="connsiteX373" fmla="*/ 3689604 w 5778539"/>
                <a:gd name="connsiteY373" fmla="*/ 1088154 h 1253778"/>
                <a:gd name="connsiteX374" fmla="*/ 3679127 w 5778539"/>
                <a:gd name="connsiteY374" fmla="*/ 1106251 h 1253778"/>
                <a:gd name="connsiteX375" fmla="*/ 3652457 w 5778539"/>
                <a:gd name="connsiteY375" fmla="*/ 1191024 h 1253778"/>
                <a:gd name="connsiteX376" fmla="*/ 3627692 w 5778539"/>
                <a:gd name="connsiteY376" fmla="*/ 1223409 h 1253778"/>
                <a:gd name="connsiteX377" fmla="*/ 3569589 w 5778539"/>
                <a:gd name="connsiteY377" fmla="*/ 1220551 h 1253778"/>
                <a:gd name="connsiteX378" fmla="*/ 3548634 w 5778539"/>
                <a:gd name="connsiteY378" fmla="*/ 1125301 h 1253778"/>
                <a:gd name="connsiteX379" fmla="*/ 3573399 w 5778539"/>
                <a:gd name="connsiteY379" fmla="*/ 1075771 h 1253778"/>
                <a:gd name="connsiteX380" fmla="*/ 3592449 w 5778539"/>
                <a:gd name="connsiteY380" fmla="*/ 1032909 h 1253778"/>
                <a:gd name="connsiteX381" fmla="*/ 3566732 w 5778539"/>
                <a:gd name="connsiteY381" fmla="*/ 1035766 h 1253778"/>
                <a:gd name="connsiteX382" fmla="*/ 3503867 w 5778539"/>
                <a:gd name="connsiteY382" fmla="*/ 1007191 h 1253778"/>
                <a:gd name="connsiteX383" fmla="*/ 3499104 w 5778539"/>
                <a:gd name="connsiteY383" fmla="*/ 930039 h 1253778"/>
                <a:gd name="connsiteX384" fmla="*/ 3566732 w 5778539"/>
                <a:gd name="connsiteY384" fmla="*/ 802404 h 1253778"/>
                <a:gd name="connsiteX385" fmla="*/ 3581972 w 5778539"/>
                <a:gd name="connsiteY385" fmla="*/ 771924 h 1253778"/>
                <a:gd name="connsiteX386" fmla="*/ 3548634 w 5778539"/>
                <a:gd name="connsiteY386" fmla="*/ 782401 h 1253778"/>
                <a:gd name="connsiteX387" fmla="*/ 3503867 w 5778539"/>
                <a:gd name="connsiteY387" fmla="*/ 785259 h 1253778"/>
                <a:gd name="connsiteX388" fmla="*/ 3492436 w 5778539"/>
                <a:gd name="connsiteY388" fmla="*/ 754779 h 1253778"/>
                <a:gd name="connsiteX389" fmla="*/ 3518154 w 5778539"/>
                <a:gd name="connsiteY389" fmla="*/ 712869 h 1253778"/>
                <a:gd name="connsiteX390" fmla="*/ 3573399 w 5778539"/>
                <a:gd name="connsiteY390" fmla="*/ 648099 h 1253778"/>
                <a:gd name="connsiteX391" fmla="*/ 3587686 w 5778539"/>
                <a:gd name="connsiteY391" fmla="*/ 628096 h 1253778"/>
                <a:gd name="connsiteX392" fmla="*/ 3592449 w 5778539"/>
                <a:gd name="connsiteY392" fmla="*/ 606189 h 1253778"/>
                <a:gd name="connsiteX393" fmla="*/ 3571494 w 5778539"/>
                <a:gd name="connsiteY393" fmla="*/ 603331 h 1253778"/>
                <a:gd name="connsiteX394" fmla="*/ 3500057 w 5778539"/>
                <a:gd name="connsiteY394" fmla="*/ 614761 h 1253778"/>
                <a:gd name="connsiteX395" fmla="*/ 3409569 w 5778539"/>
                <a:gd name="connsiteY395" fmla="*/ 657624 h 1253778"/>
                <a:gd name="connsiteX396" fmla="*/ 3302889 w 5778539"/>
                <a:gd name="connsiteY396" fmla="*/ 740491 h 1253778"/>
                <a:gd name="connsiteX397" fmla="*/ 3267647 w 5778539"/>
                <a:gd name="connsiteY397" fmla="*/ 754779 h 1253778"/>
                <a:gd name="connsiteX398" fmla="*/ 3250502 w 5778539"/>
                <a:gd name="connsiteY398" fmla="*/ 731919 h 1253778"/>
                <a:gd name="connsiteX399" fmla="*/ 3278124 w 5778539"/>
                <a:gd name="connsiteY399" fmla="*/ 695724 h 1253778"/>
                <a:gd name="connsiteX400" fmla="*/ 3427667 w 5778539"/>
                <a:gd name="connsiteY400" fmla="*/ 576661 h 1253778"/>
                <a:gd name="connsiteX401" fmla="*/ 3462909 w 5778539"/>
                <a:gd name="connsiteY401" fmla="*/ 550944 h 1253778"/>
                <a:gd name="connsiteX402" fmla="*/ 3495294 w 5778539"/>
                <a:gd name="connsiteY402" fmla="*/ 455694 h 1253778"/>
                <a:gd name="connsiteX403" fmla="*/ 3389567 w 5778539"/>
                <a:gd name="connsiteY403" fmla="*/ 496651 h 1253778"/>
                <a:gd name="connsiteX404" fmla="*/ 3335274 w 5778539"/>
                <a:gd name="connsiteY404" fmla="*/ 486174 h 1253778"/>
                <a:gd name="connsiteX405" fmla="*/ 3369564 w 5778539"/>
                <a:gd name="connsiteY405" fmla="*/ 443311 h 1253778"/>
                <a:gd name="connsiteX406" fmla="*/ 3476244 w 5778539"/>
                <a:gd name="connsiteY406" fmla="*/ 402354 h 1253778"/>
                <a:gd name="connsiteX407" fmla="*/ 3508629 w 5778539"/>
                <a:gd name="connsiteY407" fmla="*/ 370921 h 1253778"/>
                <a:gd name="connsiteX408" fmla="*/ 3553397 w 5778539"/>
                <a:gd name="connsiteY408" fmla="*/ 234714 h 1253778"/>
                <a:gd name="connsiteX409" fmla="*/ 3567684 w 5778539"/>
                <a:gd name="connsiteY409" fmla="*/ 193756 h 1253778"/>
                <a:gd name="connsiteX410" fmla="*/ 3593402 w 5778539"/>
                <a:gd name="connsiteY410" fmla="*/ 176611 h 1253778"/>
                <a:gd name="connsiteX411" fmla="*/ 3613404 w 5778539"/>
                <a:gd name="connsiteY411" fmla="*/ 202329 h 1253778"/>
                <a:gd name="connsiteX412" fmla="*/ 3609594 w 5778539"/>
                <a:gd name="connsiteY412" fmla="*/ 271861 h 1253778"/>
                <a:gd name="connsiteX413" fmla="*/ 3605784 w 5778539"/>
                <a:gd name="connsiteY413" fmla="*/ 313771 h 1253778"/>
                <a:gd name="connsiteX414" fmla="*/ 3611499 w 5778539"/>
                <a:gd name="connsiteY414" fmla="*/ 315676 h 1253778"/>
                <a:gd name="connsiteX415" fmla="*/ 3622929 w 5778539"/>
                <a:gd name="connsiteY415" fmla="*/ 301389 h 1253778"/>
                <a:gd name="connsiteX416" fmla="*/ 3649599 w 5778539"/>
                <a:gd name="connsiteY416" fmla="*/ 205186 h 1253778"/>
                <a:gd name="connsiteX417" fmla="*/ 3651504 w 5778539"/>
                <a:gd name="connsiteY417" fmla="*/ 176611 h 1253778"/>
                <a:gd name="connsiteX418" fmla="*/ 3677222 w 5778539"/>
                <a:gd name="connsiteY418" fmla="*/ 147084 h 1253778"/>
                <a:gd name="connsiteX419" fmla="*/ 779716 w 5778539"/>
                <a:gd name="connsiteY419" fmla="*/ 398 h 1253778"/>
                <a:gd name="connsiteX420" fmla="*/ 809243 w 5778539"/>
                <a:gd name="connsiteY420" fmla="*/ 51832 h 1253778"/>
                <a:gd name="connsiteX421" fmla="*/ 745426 w 5778539"/>
                <a:gd name="connsiteY421" fmla="*/ 132795 h 1253778"/>
                <a:gd name="connsiteX422" fmla="*/ 554926 w 5778539"/>
                <a:gd name="connsiteY422" fmla="*/ 310913 h 1253778"/>
                <a:gd name="connsiteX423" fmla="*/ 168211 w 5778539"/>
                <a:gd name="connsiteY423" fmla="*/ 835740 h 1253778"/>
                <a:gd name="connsiteX424" fmla="*/ 118681 w 5778539"/>
                <a:gd name="connsiteY424" fmla="*/ 972900 h 1253778"/>
                <a:gd name="connsiteX425" fmla="*/ 96773 w 5778539"/>
                <a:gd name="connsiteY425" fmla="*/ 1016715 h 1253778"/>
                <a:gd name="connsiteX426" fmla="*/ 52006 w 5778539"/>
                <a:gd name="connsiteY426" fmla="*/ 1021478 h 1253778"/>
                <a:gd name="connsiteX427" fmla="*/ 571 w 5778539"/>
                <a:gd name="connsiteY427" fmla="*/ 911940 h 1253778"/>
                <a:gd name="connsiteX428" fmla="*/ 21526 w 5778539"/>
                <a:gd name="connsiteY428" fmla="*/ 667148 h 1253778"/>
                <a:gd name="connsiteX429" fmla="*/ 32003 w 5778539"/>
                <a:gd name="connsiteY429" fmla="*/ 531893 h 1253778"/>
                <a:gd name="connsiteX430" fmla="*/ 39623 w 5778539"/>
                <a:gd name="connsiteY430" fmla="*/ 500460 h 1253778"/>
                <a:gd name="connsiteX431" fmla="*/ 65341 w 5778539"/>
                <a:gd name="connsiteY431" fmla="*/ 263288 h 1253778"/>
                <a:gd name="connsiteX432" fmla="*/ 44386 w 5778539"/>
                <a:gd name="connsiteY432" fmla="*/ 173752 h 1253778"/>
                <a:gd name="connsiteX433" fmla="*/ 43433 w 5778539"/>
                <a:gd name="connsiteY433" fmla="*/ 152798 h 1253778"/>
                <a:gd name="connsiteX434" fmla="*/ 69151 w 5778539"/>
                <a:gd name="connsiteY434" fmla="*/ 100410 h 1253778"/>
                <a:gd name="connsiteX435" fmla="*/ 124396 w 5778539"/>
                <a:gd name="connsiteY435" fmla="*/ 119460 h 1253778"/>
                <a:gd name="connsiteX436" fmla="*/ 169163 w 5778539"/>
                <a:gd name="connsiteY436" fmla="*/ 242333 h 1253778"/>
                <a:gd name="connsiteX437" fmla="*/ 118681 w 5778539"/>
                <a:gd name="connsiteY437" fmla="*/ 454740 h 1253778"/>
                <a:gd name="connsiteX438" fmla="*/ 91058 w 5778539"/>
                <a:gd name="connsiteY438" fmla="*/ 563325 h 1253778"/>
                <a:gd name="connsiteX439" fmla="*/ 92963 w 5778539"/>
                <a:gd name="connsiteY439" fmla="*/ 733823 h 1253778"/>
                <a:gd name="connsiteX440" fmla="*/ 92963 w 5778539"/>
                <a:gd name="connsiteY440" fmla="*/ 789068 h 1253778"/>
                <a:gd name="connsiteX441" fmla="*/ 113918 w 5778539"/>
                <a:gd name="connsiteY441" fmla="*/ 764303 h 1253778"/>
                <a:gd name="connsiteX442" fmla="*/ 166306 w 5778539"/>
                <a:gd name="connsiteY442" fmla="*/ 684293 h 1253778"/>
                <a:gd name="connsiteX443" fmla="*/ 680656 w 5778539"/>
                <a:gd name="connsiteY443" fmla="*/ 41355 h 1253778"/>
                <a:gd name="connsiteX444" fmla="*/ 779716 w 5778539"/>
                <a:gd name="connsiteY444" fmla="*/ 398 h 12537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Lst>
              <a:rect l="l" t="t" r="r" b="b"/>
              <a:pathLst>
                <a:path w="5778539" h="1253778">
                  <a:moveTo>
                    <a:pt x="5546978" y="1036718"/>
                  </a:moveTo>
                  <a:cubicBezTo>
                    <a:pt x="5543169" y="1034813"/>
                    <a:pt x="5531739" y="1037671"/>
                    <a:pt x="5529834" y="1041481"/>
                  </a:cubicBezTo>
                  <a:lnTo>
                    <a:pt x="5529834" y="1041482"/>
                  </a:lnTo>
                  <a:lnTo>
                    <a:pt x="5529833" y="1041482"/>
                  </a:lnTo>
                  <a:lnTo>
                    <a:pt x="5513690" y="1076893"/>
                  </a:lnTo>
                  <a:lnTo>
                    <a:pt x="5500306" y="1106251"/>
                  </a:lnTo>
                  <a:lnTo>
                    <a:pt x="5500306" y="1106252"/>
                  </a:lnTo>
                  <a:cubicBezTo>
                    <a:pt x="5497925" y="1113396"/>
                    <a:pt x="5500068" y="1119349"/>
                    <a:pt x="5504592" y="1122563"/>
                  </a:cubicBezTo>
                  <a:lnTo>
                    <a:pt x="5504850" y="1122562"/>
                  </a:lnTo>
                  <a:lnTo>
                    <a:pt x="5504950" y="1122920"/>
                  </a:lnTo>
                  <a:lnTo>
                    <a:pt x="5523115" y="1122444"/>
                  </a:lnTo>
                  <a:lnTo>
                    <a:pt x="5523165" y="1122444"/>
                  </a:lnTo>
                  <a:lnTo>
                    <a:pt x="5523166" y="1122443"/>
                  </a:lnTo>
                  <a:cubicBezTo>
                    <a:pt x="5535072" y="1115300"/>
                    <a:pt x="5543883" y="1106251"/>
                    <a:pt x="5550431" y="1095178"/>
                  </a:cubicBezTo>
                  <a:lnTo>
                    <a:pt x="5564109" y="1055808"/>
                  </a:lnTo>
                  <a:lnTo>
                    <a:pt x="5564123" y="1055769"/>
                  </a:lnTo>
                  <a:lnTo>
                    <a:pt x="5564123" y="1055768"/>
                  </a:lnTo>
                  <a:cubicBezTo>
                    <a:pt x="5559361" y="1050053"/>
                    <a:pt x="5553646" y="1041481"/>
                    <a:pt x="5546978" y="1036718"/>
                  </a:cubicBezTo>
                  <a:close/>
                  <a:moveTo>
                    <a:pt x="2541840" y="969090"/>
                  </a:moveTo>
                  <a:cubicBezTo>
                    <a:pt x="2538983" y="989092"/>
                    <a:pt x="2535173" y="1005285"/>
                    <a:pt x="2532315" y="1022430"/>
                  </a:cubicBezTo>
                  <a:cubicBezTo>
                    <a:pt x="2534220" y="1023382"/>
                    <a:pt x="2537078" y="1023382"/>
                    <a:pt x="2538983" y="1024335"/>
                  </a:cubicBezTo>
                  <a:cubicBezTo>
                    <a:pt x="2553271" y="1010047"/>
                    <a:pt x="2555176" y="988140"/>
                    <a:pt x="2541841" y="969090"/>
                  </a:cubicBezTo>
                  <a:lnTo>
                    <a:pt x="2541841" y="969092"/>
                  </a:lnTo>
                  <a:close/>
                  <a:moveTo>
                    <a:pt x="3573399" y="896701"/>
                  </a:moveTo>
                  <a:cubicBezTo>
                    <a:pt x="3568636" y="900511"/>
                    <a:pt x="3560064" y="903369"/>
                    <a:pt x="3559111" y="908131"/>
                  </a:cubicBezTo>
                  <a:cubicBezTo>
                    <a:pt x="3554349" y="925276"/>
                    <a:pt x="3550539" y="942421"/>
                    <a:pt x="3548634" y="959566"/>
                  </a:cubicBezTo>
                  <a:lnTo>
                    <a:pt x="3548757" y="959913"/>
                  </a:lnTo>
                  <a:lnTo>
                    <a:pt x="3548633" y="960519"/>
                  </a:lnTo>
                  <a:cubicBezTo>
                    <a:pt x="3547681" y="964329"/>
                    <a:pt x="3551490" y="969091"/>
                    <a:pt x="3554348" y="975759"/>
                  </a:cubicBezTo>
                  <a:lnTo>
                    <a:pt x="3554349" y="975758"/>
                  </a:lnTo>
                  <a:lnTo>
                    <a:pt x="3554349" y="975759"/>
                  </a:lnTo>
                  <a:lnTo>
                    <a:pt x="3554412" y="975677"/>
                  </a:lnTo>
                  <a:lnTo>
                    <a:pt x="3577566" y="945993"/>
                  </a:lnTo>
                  <a:cubicBezTo>
                    <a:pt x="3582209" y="935278"/>
                    <a:pt x="3583876" y="923848"/>
                    <a:pt x="3582923" y="911941"/>
                  </a:cubicBezTo>
                  <a:lnTo>
                    <a:pt x="3582813" y="911705"/>
                  </a:lnTo>
                  <a:lnTo>
                    <a:pt x="3582924" y="910989"/>
                  </a:lnTo>
                  <a:cubicBezTo>
                    <a:pt x="3582924" y="906226"/>
                    <a:pt x="3576257" y="901464"/>
                    <a:pt x="3573399" y="896701"/>
                  </a:cubicBezTo>
                  <a:close/>
                  <a:moveTo>
                    <a:pt x="3650550" y="778591"/>
                  </a:moveTo>
                  <a:cubicBezTo>
                    <a:pt x="3649597" y="790021"/>
                    <a:pt x="3648645" y="802403"/>
                    <a:pt x="3647693" y="813833"/>
                  </a:cubicBezTo>
                  <a:lnTo>
                    <a:pt x="3647694" y="813833"/>
                  </a:lnTo>
                  <a:lnTo>
                    <a:pt x="3647694" y="813834"/>
                  </a:lnTo>
                  <a:lnTo>
                    <a:pt x="3652457" y="814628"/>
                  </a:lnTo>
                  <a:lnTo>
                    <a:pt x="3653408" y="814786"/>
                  </a:lnTo>
                  <a:lnTo>
                    <a:pt x="3653409" y="814786"/>
                  </a:lnTo>
                  <a:cubicBezTo>
                    <a:pt x="3661029" y="803356"/>
                    <a:pt x="3666744" y="791926"/>
                    <a:pt x="3658172" y="779544"/>
                  </a:cubicBezTo>
                  <a:lnTo>
                    <a:pt x="3658170" y="779544"/>
                  </a:lnTo>
                  <a:lnTo>
                    <a:pt x="3658170" y="779543"/>
                  </a:lnTo>
                  <a:lnTo>
                    <a:pt x="3652449" y="778828"/>
                  </a:lnTo>
                  <a:lnTo>
                    <a:pt x="3650552" y="778591"/>
                  </a:lnTo>
                  <a:close/>
                  <a:moveTo>
                    <a:pt x="4595429" y="776686"/>
                  </a:moveTo>
                  <a:cubicBezTo>
                    <a:pt x="4610669" y="782401"/>
                    <a:pt x="4626862" y="785258"/>
                    <a:pt x="4641149" y="793831"/>
                  </a:cubicBezTo>
                  <a:cubicBezTo>
                    <a:pt x="4659246" y="804308"/>
                    <a:pt x="4663057" y="828121"/>
                    <a:pt x="4653532" y="847171"/>
                  </a:cubicBezTo>
                  <a:cubicBezTo>
                    <a:pt x="4644007" y="865268"/>
                    <a:pt x="4628767" y="863363"/>
                    <a:pt x="4612574" y="859553"/>
                  </a:cubicBezTo>
                  <a:cubicBezTo>
                    <a:pt x="4600192" y="856696"/>
                    <a:pt x="4586857" y="853838"/>
                    <a:pt x="4574474" y="850028"/>
                  </a:cubicBezTo>
                  <a:cubicBezTo>
                    <a:pt x="4553519" y="844313"/>
                    <a:pt x="4541137" y="828121"/>
                    <a:pt x="4542089" y="810976"/>
                  </a:cubicBezTo>
                  <a:cubicBezTo>
                    <a:pt x="4543042" y="792878"/>
                    <a:pt x="4554471" y="784306"/>
                    <a:pt x="4580189" y="781448"/>
                  </a:cubicBezTo>
                  <a:cubicBezTo>
                    <a:pt x="4584951" y="780496"/>
                    <a:pt x="4589714" y="780496"/>
                    <a:pt x="4594476" y="780496"/>
                  </a:cubicBezTo>
                  <a:cubicBezTo>
                    <a:pt x="4594476" y="778591"/>
                    <a:pt x="4594476" y="777638"/>
                    <a:pt x="4595429" y="776686"/>
                  </a:cubicBezTo>
                  <a:close/>
                  <a:moveTo>
                    <a:pt x="485393" y="550943"/>
                  </a:moveTo>
                  <a:cubicBezTo>
                    <a:pt x="473963" y="554753"/>
                    <a:pt x="461581" y="556658"/>
                    <a:pt x="452056" y="563325"/>
                  </a:cubicBezTo>
                  <a:cubicBezTo>
                    <a:pt x="389191" y="609998"/>
                    <a:pt x="343471" y="670958"/>
                    <a:pt x="309181" y="740490"/>
                  </a:cubicBezTo>
                  <a:cubicBezTo>
                    <a:pt x="304895" y="748587"/>
                    <a:pt x="303942" y="756445"/>
                    <a:pt x="305847" y="763589"/>
                  </a:cubicBezTo>
                  <a:lnTo>
                    <a:pt x="306461" y="764425"/>
                  </a:lnTo>
                  <a:lnTo>
                    <a:pt x="306443" y="764541"/>
                  </a:lnTo>
                  <a:lnTo>
                    <a:pt x="310542" y="769984"/>
                  </a:lnTo>
                  <a:lnTo>
                    <a:pt x="319658" y="782400"/>
                  </a:lnTo>
                  <a:lnTo>
                    <a:pt x="320089" y="782658"/>
                  </a:lnTo>
                  <a:lnTo>
                    <a:pt x="320611" y="783352"/>
                  </a:lnTo>
                  <a:cubicBezTo>
                    <a:pt x="335851" y="793830"/>
                    <a:pt x="351091" y="804307"/>
                    <a:pt x="368236" y="811927"/>
                  </a:cubicBezTo>
                  <a:cubicBezTo>
                    <a:pt x="416813" y="831930"/>
                    <a:pt x="453961" y="815737"/>
                    <a:pt x="465391" y="765255"/>
                  </a:cubicBezTo>
                  <a:cubicBezTo>
                    <a:pt x="478726" y="705247"/>
                    <a:pt x="486346" y="645240"/>
                    <a:pt x="495871" y="584280"/>
                  </a:cubicBezTo>
                  <a:cubicBezTo>
                    <a:pt x="492061" y="572850"/>
                    <a:pt x="489203" y="562372"/>
                    <a:pt x="486346" y="551895"/>
                  </a:cubicBezTo>
                  <a:lnTo>
                    <a:pt x="485761" y="552113"/>
                  </a:lnTo>
                  <a:close/>
                  <a:moveTo>
                    <a:pt x="1727215" y="469267"/>
                  </a:moveTo>
                  <a:cubicBezTo>
                    <a:pt x="1722929" y="468077"/>
                    <a:pt x="1717928" y="469982"/>
                    <a:pt x="1714118" y="476649"/>
                  </a:cubicBezTo>
                  <a:cubicBezTo>
                    <a:pt x="1693163" y="511891"/>
                    <a:pt x="1687448" y="550944"/>
                    <a:pt x="1683638" y="593806"/>
                  </a:cubicBezTo>
                  <a:cubicBezTo>
                    <a:pt x="1711260" y="582376"/>
                    <a:pt x="1728405" y="565231"/>
                    <a:pt x="1736025" y="543323"/>
                  </a:cubicBezTo>
                  <a:cubicBezTo>
                    <a:pt x="1741740" y="524273"/>
                    <a:pt x="1739835" y="501413"/>
                    <a:pt x="1736978" y="481411"/>
                  </a:cubicBezTo>
                  <a:cubicBezTo>
                    <a:pt x="1736502" y="475220"/>
                    <a:pt x="1733168" y="470933"/>
                    <a:pt x="1728882" y="469862"/>
                  </a:cubicBezTo>
                  <a:lnTo>
                    <a:pt x="1728050" y="470328"/>
                  </a:lnTo>
                  <a:close/>
                  <a:moveTo>
                    <a:pt x="5366956" y="463314"/>
                  </a:moveTo>
                  <a:cubicBezTo>
                    <a:pt x="5375528" y="464266"/>
                    <a:pt x="5386958" y="473791"/>
                    <a:pt x="5388863" y="481411"/>
                  </a:cubicBezTo>
                  <a:cubicBezTo>
                    <a:pt x="5394578" y="502366"/>
                    <a:pt x="5395531" y="525226"/>
                    <a:pt x="5398388" y="547134"/>
                  </a:cubicBezTo>
                  <a:cubicBezTo>
                    <a:pt x="5398388" y="551896"/>
                    <a:pt x="5398388" y="554754"/>
                    <a:pt x="5398388" y="558564"/>
                  </a:cubicBezTo>
                  <a:cubicBezTo>
                    <a:pt x="5397435" y="573804"/>
                    <a:pt x="5395531" y="589044"/>
                    <a:pt x="5396483" y="603331"/>
                  </a:cubicBezTo>
                  <a:cubicBezTo>
                    <a:pt x="5397435" y="622381"/>
                    <a:pt x="5384101" y="628096"/>
                    <a:pt x="5369813" y="630954"/>
                  </a:cubicBezTo>
                  <a:cubicBezTo>
                    <a:pt x="5353621" y="634764"/>
                    <a:pt x="5344096" y="625239"/>
                    <a:pt x="5340285" y="610951"/>
                  </a:cubicBezTo>
                  <a:cubicBezTo>
                    <a:pt x="5328856" y="567136"/>
                    <a:pt x="5329808" y="524274"/>
                    <a:pt x="5347906" y="482364"/>
                  </a:cubicBezTo>
                  <a:cubicBezTo>
                    <a:pt x="5351716" y="474744"/>
                    <a:pt x="5361241" y="462361"/>
                    <a:pt x="5366956" y="463314"/>
                  </a:cubicBezTo>
                  <a:close/>
                  <a:moveTo>
                    <a:pt x="2378011" y="441405"/>
                  </a:moveTo>
                  <a:cubicBezTo>
                    <a:pt x="2389441" y="438548"/>
                    <a:pt x="2408491" y="446168"/>
                    <a:pt x="2417063" y="455693"/>
                  </a:cubicBezTo>
                  <a:cubicBezTo>
                    <a:pt x="2427541" y="466170"/>
                    <a:pt x="2431351" y="484268"/>
                    <a:pt x="2436113" y="497603"/>
                  </a:cubicBezTo>
                  <a:cubicBezTo>
                    <a:pt x="2432303" y="510937"/>
                    <a:pt x="2432303" y="521415"/>
                    <a:pt x="2427541" y="528083"/>
                  </a:cubicBezTo>
                  <a:cubicBezTo>
                    <a:pt x="2419921" y="537608"/>
                    <a:pt x="2408491" y="549990"/>
                    <a:pt x="2398013" y="550943"/>
                  </a:cubicBezTo>
                  <a:cubicBezTo>
                    <a:pt x="2387535" y="551895"/>
                    <a:pt x="2371343" y="541418"/>
                    <a:pt x="2367533" y="531893"/>
                  </a:cubicBezTo>
                  <a:cubicBezTo>
                    <a:pt x="2358961" y="512843"/>
                    <a:pt x="2353246" y="491887"/>
                    <a:pt x="2354198" y="471885"/>
                  </a:cubicBezTo>
                  <a:cubicBezTo>
                    <a:pt x="2354198" y="461408"/>
                    <a:pt x="2367533" y="443310"/>
                    <a:pt x="2378011" y="441405"/>
                  </a:cubicBezTo>
                  <a:close/>
                  <a:moveTo>
                    <a:pt x="4469700" y="432833"/>
                  </a:moveTo>
                  <a:cubicBezTo>
                    <a:pt x="4487797" y="428071"/>
                    <a:pt x="4502085" y="435691"/>
                    <a:pt x="4514468" y="448073"/>
                  </a:cubicBezTo>
                  <a:cubicBezTo>
                    <a:pt x="4536375" y="471886"/>
                    <a:pt x="4537327" y="503318"/>
                    <a:pt x="4540185" y="532846"/>
                  </a:cubicBezTo>
                  <a:cubicBezTo>
                    <a:pt x="4541137" y="540466"/>
                    <a:pt x="4544947" y="548086"/>
                    <a:pt x="4547805" y="555706"/>
                  </a:cubicBezTo>
                  <a:cubicBezTo>
                    <a:pt x="4555425" y="552848"/>
                    <a:pt x="4563997" y="550943"/>
                    <a:pt x="4571618" y="546181"/>
                  </a:cubicBezTo>
                  <a:cubicBezTo>
                    <a:pt x="4579237" y="541418"/>
                    <a:pt x="4584000" y="531893"/>
                    <a:pt x="4591620" y="529036"/>
                  </a:cubicBezTo>
                  <a:cubicBezTo>
                    <a:pt x="4600193" y="526178"/>
                    <a:pt x="4613527" y="523321"/>
                    <a:pt x="4620195" y="528083"/>
                  </a:cubicBezTo>
                  <a:cubicBezTo>
                    <a:pt x="4627815" y="532846"/>
                    <a:pt x="4634482" y="547133"/>
                    <a:pt x="4632577" y="554753"/>
                  </a:cubicBezTo>
                  <a:cubicBezTo>
                    <a:pt x="4629720" y="568088"/>
                    <a:pt x="4623052" y="582376"/>
                    <a:pt x="4613527" y="591901"/>
                  </a:cubicBezTo>
                  <a:cubicBezTo>
                    <a:pt x="4583047" y="623333"/>
                    <a:pt x="4550662" y="652861"/>
                    <a:pt x="4519230" y="684293"/>
                  </a:cubicBezTo>
                  <a:cubicBezTo>
                    <a:pt x="4514468" y="689056"/>
                    <a:pt x="4509705" y="695723"/>
                    <a:pt x="4506847" y="702391"/>
                  </a:cubicBezTo>
                  <a:cubicBezTo>
                    <a:pt x="4483035" y="760493"/>
                    <a:pt x="4459222" y="819548"/>
                    <a:pt x="4434457" y="877651"/>
                  </a:cubicBezTo>
                  <a:cubicBezTo>
                    <a:pt x="4424932" y="900511"/>
                    <a:pt x="4408740" y="919561"/>
                    <a:pt x="4383975" y="927181"/>
                  </a:cubicBezTo>
                  <a:cubicBezTo>
                    <a:pt x="4375402" y="930038"/>
                    <a:pt x="4361115" y="930038"/>
                    <a:pt x="4356352" y="924323"/>
                  </a:cubicBezTo>
                  <a:cubicBezTo>
                    <a:pt x="4351590" y="919561"/>
                    <a:pt x="4352543" y="905273"/>
                    <a:pt x="4356352" y="896701"/>
                  </a:cubicBezTo>
                  <a:cubicBezTo>
                    <a:pt x="4373497" y="856696"/>
                    <a:pt x="4392547" y="817643"/>
                    <a:pt x="4409693" y="778591"/>
                  </a:cubicBezTo>
                  <a:cubicBezTo>
                    <a:pt x="4415407" y="766208"/>
                    <a:pt x="4417312" y="750968"/>
                    <a:pt x="4423027" y="732871"/>
                  </a:cubicBezTo>
                  <a:cubicBezTo>
                    <a:pt x="4407787" y="732871"/>
                    <a:pt x="4398262" y="732871"/>
                    <a:pt x="4387785" y="732871"/>
                  </a:cubicBezTo>
                  <a:cubicBezTo>
                    <a:pt x="4367782" y="732871"/>
                    <a:pt x="4360162" y="721441"/>
                    <a:pt x="4367782" y="703343"/>
                  </a:cubicBezTo>
                  <a:cubicBezTo>
                    <a:pt x="4376355" y="681436"/>
                    <a:pt x="4392547" y="666196"/>
                    <a:pt x="4414455" y="655718"/>
                  </a:cubicBezTo>
                  <a:cubicBezTo>
                    <a:pt x="4442077" y="642383"/>
                    <a:pt x="4453507" y="618571"/>
                    <a:pt x="4452555" y="587138"/>
                  </a:cubicBezTo>
                  <a:cubicBezTo>
                    <a:pt x="4450650" y="548086"/>
                    <a:pt x="4449697" y="509033"/>
                    <a:pt x="4449697" y="469981"/>
                  </a:cubicBezTo>
                  <a:cubicBezTo>
                    <a:pt x="4449697" y="454741"/>
                    <a:pt x="4451602" y="438548"/>
                    <a:pt x="4469700" y="432833"/>
                  </a:cubicBezTo>
                  <a:close/>
                  <a:moveTo>
                    <a:pt x="543734" y="373064"/>
                  </a:moveTo>
                  <a:cubicBezTo>
                    <a:pt x="551592" y="371873"/>
                    <a:pt x="559688" y="375683"/>
                    <a:pt x="565403" y="385208"/>
                  </a:cubicBezTo>
                  <a:cubicBezTo>
                    <a:pt x="579691" y="409020"/>
                    <a:pt x="601598" y="418545"/>
                    <a:pt x="624458" y="429975"/>
                  </a:cubicBezTo>
                  <a:cubicBezTo>
                    <a:pt x="680656" y="458550"/>
                    <a:pt x="707326" y="507128"/>
                    <a:pt x="712088" y="568088"/>
                  </a:cubicBezTo>
                  <a:cubicBezTo>
                    <a:pt x="716851" y="633810"/>
                    <a:pt x="720661" y="698580"/>
                    <a:pt x="728281" y="794783"/>
                  </a:cubicBezTo>
                  <a:cubicBezTo>
                    <a:pt x="722566" y="862410"/>
                    <a:pt x="713993" y="959565"/>
                    <a:pt x="705421" y="1055768"/>
                  </a:cubicBezTo>
                  <a:cubicBezTo>
                    <a:pt x="700658" y="1106250"/>
                    <a:pt x="674941" y="1146255"/>
                    <a:pt x="636841" y="1178640"/>
                  </a:cubicBezTo>
                  <a:cubicBezTo>
                    <a:pt x="600646" y="1210073"/>
                    <a:pt x="560641" y="1233885"/>
                    <a:pt x="515873" y="1250078"/>
                  </a:cubicBezTo>
                  <a:cubicBezTo>
                    <a:pt x="489203" y="1259603"/>
                    <a:pt x="453008" y="1250078"/>
                    <a:pt x="435863" y="1229123"/>
                  </a:cubicBezTo>
                  <a:cubicBezTo>
                    <a:pt x="420623" y="1211025"/>
                    <a:pt x="423481" y="1197690"/>
                    <a:pt x="446341" y="1190070"/>
                  </a:cubicBezTo>
                  <a:cubicBezTo>
                    <a:pt x="461581" y="1184355"/>
                    <a:pt x="479678" y="1183403"/>
                    <a:pt x="493966" y="1175783"/>
                  </a:cubicBezTo>
                  <a:cubicBezTo>
                    <a:pt x="579691" y="1134825"/>
                    <a:pt x="627316" y="1064340"/>
                    <a:pt x="641603" y="973853"/>
                  </a:cubicBezTo>
                  <a:cubicBezTo>
                    <a:pt x="661606" y="848123"/>
                    <a:pt x="659701" y="721440"/>
                    <a:pt x="637793" y="595710"/>
                  </a:cubicBezTo>
                  <a:cubicBezTo>
                    <a:pt x="633983" y="572850"/>
                    <a:pt x="625411" y="550943"/>
                    <a:pt x="617791" y="529035"/>
                  </a:cubicBezTo>
                  <a:cubicBezTo>
                    <a:pt x="612076" y="513795"/>
                    <a:pt x="600646" y="500460"/>
                    <a:pt x="581596" y="505223"/>
                  </a:cubicBezTo>
                  <a:cubicBezTo>
                    <a:pt x="563498" y="509985"/>
                    <a:pt x="561593" y="526178"/>
                    <a:pt x="560641" y="541418"/>
                  </a:cubicBezTo>
                  <a:cubicBezTo>
                    <a:pt x="558736" y="597615"/>
                    <a:pt x="557783" y="653813"/>
                    <a:pt x="553973" y="710010"/>
                  </a:cubicBezTo>
                  <a:cubicBezTo>
                    <a:pt x="552068" y="742395"/>
                    <a:pt x="546353" y="773828"/>
                    <a:pt x="537781" y="805260"/>
                  </a:cubicBezTo>
                  <a:cubicBezTo>
                    <a:pt x="518731" y="872888"/>
                    <a:pt x="485393" y="899558"/>
                    <a:pt x="394906" y="890033"/>
                  </a:cubicBezTo>
                  <a:cubicBezTo>
                    <a:pt x="374903" y="888128"/>
                    <a:pt x="354901" y="878603"/>
                    <a:pt x="336803" y="870030"/>
                  </a:cubicBezTo>
                  <a:cubicBezTo>
                    <a:pt x="312038" y="858600"/>
                    <a:pt x="289178" y="844313"/>
                    <a:pt x="265366" y="831930"/>
                  </a:cubicBezTo>
                  <a:cubicBezTo>
                    <a:pt x="232028" y="813833"/>
                    <a:pt x="221551" y="790020"/>
                    <a:pt x="237743" y="754778"/>
                  </a:cubicBezTo>
                  <a:cubicBezTo>
                    <a:pt x="250126" y="727155"/>
                    <a:pt x="265366" y="699533"/>
                    <a:pt x="284416" y="676673"/>
                  </a:cubicBezTo>
                  <a:cubicBezTo>
                    <a:pt x="330136" y="622380"/>
                    <a:pt x="377761" y="569040"/>
                    <a:pt x="426338" y="517605"/>
                  </a:cubicBezTo>
                  <a:cubicBezTo>
                    <a:pt x="449198" y="492840"/>
                    <a:pt x="476821" y="472838"/>
                    <a:pt x="501586" y="449978"/>
                  </a:cubicBezTo>
                  <a:cubicBezTo>
                    <a:pt x="508253" y="444263"/>
                    <a:pt x="511111" y="434738"/>
                    <a:pt x="513968" y="426165"/>
                  </a:cubicBezTo>
                  <a:cubicBezTo>
                    <a:pt x="517778" y="414735"/>
                    <a:pt x="517778" y="401400"/>
                    <a:pt x="523493" y="390923"/>
                  </a:cubicBezTo>
                  <a:cubicBezTo>
                    <a:pt x="528256" y="380446"/>
                    <a:pt x="535876" y="374254"/>
                    <a:pt x="543734" y="373064"/>
                  </a:cubicBezTo>
                  <a:close/>
                  <a:moveTo>
                    <a:pt x="1736859" y="362706"/>
                  </a:moveTo>
                  <a:cubicBezTo>
                    <a:pt x="1743408" y="365683"/>
                    <a:pt x="1748408" y="371874"/>
                    <a:pt x="1752218" y="381399"/>
                  </a:cubicBezTo>
                  <a:cubicBezTo>
                    <a:pt x="1770315" y="428071"/>
                    <a:pt x="1788413" y="474744"/>
                    <a:pt x="1807463" y="521416"/>
                  </a:cubicBezTo>
                  <a:cubicBezTo>
                    <a:pt x="1823655" y="560469"/>
                    <a:pt x="1821751" y="569994"/>
                    <a:pt x="1789365" y="594759"/>
                  </a:cubicBezTo>
                  <a:cubicBezTo>
                    <a:pt x="1749361" y="626191"/>
                    <a:pt x="1709355" y="656671"/>
                    <a:pt x="1669351" y="687151"/>
                  </a:cubicBezTo>
                  <a:cubicBezTo>
                    <a:pt x="1663636" y="690961"/>
                    <a:pt x="1656968" y="696676"/>
                    <a:pt x="1656015" y="702391"/>
                  </a:cubicBezTo>
                  <a:cubicBezTo>
                    <a:pt x="1653158" y="712869"/>
                    <a:pt x="1653158" y="724299"/>
                    <a:pt x="1652205" y="735729"/>
                  </a:cubicBezTo>
                  <a:cubicBezTo>
                    <a:pt x="1662683" y="736681"/>
                    <a:pt x="1673161" y="739539"/>
                    <a:pt x="1682686" y="737634"/>
                  </a:cubicBezTo>
                  <a:cubicBezTo>
                    <a:pt x="1697926" y="735729"/>
                    <a:pt x="1713165" y="729061"/>
                    <a:pt x="1729358" y="728109"/>
                  </a:cubicBezTo>
                  <a:cubicBezTo>
                    <a:pt x="1759838" y="726204"/>
                    <a:pt x="1776983" y="749064"/>
                    <a:pt x="1766505" y="778591"/>
                  </a:cubicBezTo>
                  <a:cubicBezTo>
                    <a:pt x="1761743" y="790974"/>
                    <a:pt x="1753170" y="805261"/>
                    <a:pt x="1741740" y="810024"/>
                  </a:cubicBezTo>
                  <a:cubicBezTo>
                    <a:pt x="1709355" y="826216"/>
                    <a:pt x="1675065" y="842409"/>
                    <a:pt x="1639823" y="850029"/>
                  </a:cubicBezTo>
                  <a:cubicBezTo>
                    <a:pt x="1595055" y="860506"/>
                    <a:pt x="1570290" y="836694"/>
                    <a:pt x="1569338" y="790974"/>
                  </a:cubicBezTo>
                  <a:cubicBezTo>
                    <a:pt x="1569338" y="774781"/>
                    <a:pt x="1562670" y="774781"/>
                    <a:pt x="1550288" y="778591"/>
                  </a:cubicBezTo>
                  <a:cubicBezTo>
                    <a:pt x="1501711" y="793831"/>
                    <a:pt x="1484565" y="815739"/>
                    <a:pt x="1482661" y="867174"/>
                  </a:cubicBezTo>
                  <a:cubicBezTo>
                    <a:pt x="1481708" y="883366"/>
                    <a:pt x="1479803" y="900511"/>
                    <a:pt x="1474088" y="915751"/>
                  </a:cubicBezTo>
                  <a:cubicBezTo>
                    <a:pt x="1471230" y="924324"/>
                    <a:pt x="1460753" y="936706"/>
                    <a:pt x="1452180" y="936706"/>
                  </a:cubicBezTo>
                  <a:cubicBezTo>
                    <a:pt x="1442655" y="937659"/>
                    <a:pt x="1432178" y="927181"/>
                    <a:pt x="1423605" y="921466"/>
                  </a:cubicBezTo>
                  <a:cubicBezTo>
                    <a:pt x="1419795" y="918609"/>
                    <a:pt x="1417890" y="911941"/>
                    <a:pt x="1415986" y="907179"/>
                  </a:cubicBezTo>
                  <a:cubicBezTo>
                    <a:pt x="1405508" y="884319"/>
                    <a:pt x="1399793" y="883366"/>
                    <a:pt x="1379790" y="899559"/>
                  </a:cubicBezTo>
                  <a:cubicBezTo>
                    <a:pt x="1359788" y="915751"/>
                    <a:pt x="1338833" y="932896"/>
                    <a:pt x="1317878" y="948136"/>
                  </a:cubicBezTo>
                  <a:cubicBezTo>
                    <a:pt x="1302638" y="959566"/>
                    <a:pt x="1285493" y="962424"/>
                    <a:pt x="1269301" y="951946"/>
                  </a:cubicBezTo>
                  <a:cubicBezTo>
                    <a:pt x="1254061" y="941469"/>
                    <a:pt x="1253108" y="926229"/>
                    <a:pt x="1255965" y="909084"/>
                  </a:cubicBezTo>
                  <a:cubicBezTo>
                    <a:pt x="1258823" y="889081"/>
                    <a:pt x="1260728" y="869079"/>
                    <a:pt x="1261680" y="850029"/>
                  </a:cubicBezTo>
                  <a:cubicBezTo>
                    <a:pt x="1262633" y="825264"/>
                    <a:pt x="1256918" y="802404"/>
                    <a:pt x="1242630" y="781449"/>
                  </a:cubicBezTo>
                  <a:cubicBezTo>
                    <a:pt x="1238820" y="776686"/>
                    <a:pt x="1235963" y="770971"/>
                    <a:pt x="1233105" y="765256"/>
                  </a:cubicBezTo>
                  <a:cubicBezTo>
                    <a:pt x="1225486" y="745254"/>
                    <a:pt x="1234058" y="729061"/>
                    <a:pt x="1247393" y="714774"/>
                  </a:cubicBezTo>
                  <a:cubicBezTo>
                    <a:pt x="1259776" y="701439"/>
                    <a:pt x="1272158" y="711916"/>
                    <a:pt x="1283588" y="716679"/>
                  </a:cubicBezTo>
                  <a:cubicBezTo>
                    <a:pt x="1314068" y="729061"/>
                    <a:pt x="1331213" y="750969"/>
                    <a:pt x="1328355" y="783354"/>
                  </a:cubicBezTo>
                  <a:cubicBezTo>
                    <a:pt x="1327403" y="809071"/>
                    <a:pt x="1321688" y="834789"/>
                    <a:pt x="1316926" y="864316"/>
                  </a:cubicBezTo>
                  <a:cubicBezTo>
                    <a:pt x="1349311" y="853839"/>
                    <a:pt x="1372170" y="833836"/>
                    <a:pt x="1391220" y="809071"/>
                  </a:cubicBezTo>
                  <a:cubicBezTo>
                    <a:pt x="1407413" y="788116"/>
                    <a:pt x="1409318" y="763351"/>
                    <a:pt x="1407413" y="738586"/>
                  </a:cubicBezTo>
                  <a:cubicBezTo>
                    <a:pt x="1404555" y="694771"/>
                    <a:pt x="1398840" y="650956"/>
                    <a:pt x="1395030" y="607141"/>
                  </a:cubicBezTo>
                  <a:cubicBezTo>
                    <a:pt x="1393126" y="578566"/>
                    <a:pt x="1392173" y="549991"/>
                    <a:pt x="1391220" y="520464"/>
                  </a:cubicBezTo>
                  <a:cubicBezTo>
                    <a:pt x="1391220" y="515701"/>
                    <a:pt x="1390268" y="509986"/>
                    <a:pt x="1392173" y="506176"/>
                  </a:cubicBezTo>
                  <a:cubicBezTo>
                    <a:pt x="1399793" y="493794"/>
                    <a:pt x="1409318" y="482364"/>
                    <a:pt x="1417890" y="470934"/>
                  </a:cubicBezTo>
                  <a:cubicBezTo>
                    <a:pt x="1426463" y="480459"/>
                    <a:pt x="1438845" y="489031"/>
                    <a:pt x="1442655" y="500461"/>
                  </a:cubicBezTo>
                  <a:cubicBezTo>
                    <a:pt x="1467420" y="572851"/>
                    <a:pt x="1495043" y="645241"/>
                    <a:pt x="1496948" y="723346"/>
                  </a:cubicBezTo>
                  <a:cubicBezTo>
                    <a:pt x="1496948" y="734776"/>
                    <a:pt x="1502663" y="738586"/>
                    <a:pt x="1513140" y="732871"/>
                  </a:cubicBezTo>
                  <a:cubicBezTo>
                    <a:pt x="1548383" y="713821"/>
                    <a:pt x="1579815" y="691914"/>
                    <a:pt x="1592198" y="649051"/>
                  </a:cubicBezTo>
                  <a:cubicBezTo>
                    <a:pt x="1616011" y="569994"/>
                    <a:pt x="1644586" y="492841"/>
                    <a:pt x="1671255" y="414736"/>
                  </a:cubicBezTo>
                  <a:cubicBezTo>
                    <a:pt x="1678876" y="393781"/>
                    <a:pt x="1687448" y="371874"/>
                    <a:pt x="1712213" y="363301"/>
                  </a:cubicBezTo>
                  <a:cubicBezTo>
                    <a:pt x="1722214" y="359968"/>
                    <a:pt x="1730311" y="359730"/>
                    <a:pt x="1736859" y="362706"/>
                  </a:cubicBezTo>
                  <a:close/>
                  <a:moveTo>
                    <a:pt x="3765804" y="306151"/>
                  </a:moveTo>
                  <a:lnTo>
                    <a:pt x="3740704" y="318856"/>
                  </a:lnTo>
                  <a:lnTo>
                    <a:pt x="3728181" y="324963"/>
                  </a:lnTo>
                  <a:lnTo>
                    <a:pt x="3727759" y="325409"/>
                  </a:lnTo>
                  <a:lnTo>
                    <a:pt x="3727228" y="325677"/>
                  </a:lnTo>
                  <a:cubicBezTo>
                    <a:pt x="3716037" y="334488"/>
                    <a:pt x="3706273" y="345203"/>
                    <a:pt x="3697224" y="356633"/>
                  </a:cubicBezTo>
                  <a:cubicBezTo>
                    <a:pt x="3695319" y="358538"/>
                    <a:pt x="3696272" y="365206"/>
                    <a:pt x="3698177" y="367111"/>
                  </a:cubicBezTo>
                  <a:lnTo>
                    <a:pt x="3699129" y="367111"/>
                  </a:lnTo>
                  <a:lnTo>
                    <a:pt x="3709607" y="367111"/>
                  </a:lnTo>
                  <a:lnTo>
                    <a:pt x="3710559" y="367111"/>
                  </a:lnTo>
                  <a:cubicBezTo>
                    <a:pt x="3731514" y="349966"/>
                    <a:pt x="3752469" y="331869"/>
                    <a:pt x="3773424" y="314724"/>
                  </a:cubicBezTo>
                  <a:lnTo>
                    <a:pt x="3773424" y="314723"/>
                  </a:lnTo>
                  <a:lnTo>
                    <a:pt x="3773418" y="314716"/>
                  </a:lnTo>
                  <a:lnTo>
                    <a:pt x="3766757" y="306151"/>
                  </a:lnTo>
                  <a:lnTo>
                    <a:pt x="3766092" y="306475"/>
                  </a:lnTo>
                  <a:close/>
                  <a:moveTo>
                    <a:pt x="2640186" y="300911"/>
                  </a:moveTo>
                  <a:cubicBezTo>
                    <a:pt x="2636376" y="300911"/>
                    <a:pt x="2632804" y="301387"/>
                    <a:pt x="2630423" y="303292"/>
                  </a:cubicBezTo>
                  <a:cubicBezTo>
                    <a:pt x="2605658" y="321390"/>
                    <a:pt x="2581845" y="339487"/>
                    <a:pt x="2558985" y="359490"/>
                  </a:cubicBezTo>
                  <a:cubicBezTo>
                    <a:pt x="2553270" y="365205"/>
                    <a:pt x="2551365" y="376635"/>
                    <a:pt x="2547555" y="384255"/>
                  </a:cubicBezTo>
                  <a:cubicBezTo>
                    <a:pt x="2550413" y="395685"/>
                    <a:pt x="2550413" y="405210"/>
                    <a:pt x="2554223" y="412830"/>
                  </a:cubicBezTo>
                  <a:cubicBezTo>
                    <a:pt x="2559938" y="426165"/>
                    <a:pt x="2570415" y="430927"/>
                    <a:pt x="2579940" y="418545"/>
                  </a:cubicBezTo>
                  <a:cubicBezTo>
                    <a:pt x="2604706" y="387112"/>
                    <a:pt x="2627565" y="353775"/>
                    <a:pt x="2650426" y="320437"/>
                  </a:cubicBezTo>
                  <a:cubicBezTo>
                    <a:pt x="2653283" y="315675"/>
                    <a:pt x="2651378" y="308055"/>
                    <a:pt x="2651378" y="301387"/>
                  </a:cubicBezTo>
                  <a:cubicBezTo>
                    <a:pt x="2648044" y="301387"/>
                    <a:pt x="2643996" y="300911"/>
                    <a:pt x="2640186" y="300911"/>
                  </a:cubicBezTo>
                  <a:close/>
                  <a:moveTo>
                    <a:pt x="5686043" y="253764"/>
                  </a:moveTo>
                  <a:lnTo>
                    <a:pt x="5686015" y="253766"/>
                  </a:lnTo>
                  <a:lnTo>
                    <a:pt x="5650801" y="256384"/>
                  </a:lnTo>
                  <a:lnTo>
                    <a:pt x="5650723" y="256481"/>
                  </a:lnTo>
                  <a:lnTo>
                    <a:pt x="5650443" y="256503"/>
                  </a:lnTo>
                  <a:lnTo>
                    <a:pt x="5644426" y="264352"/>
                  </a:lnTo>
                  <a:lnTo>
                    <a:pt x="5626989" y="286149"/>
                  </a:lnTo>
                  <a:cubicBezTo>
                    <a:pt x="5624608" y="292102"/>
                    <a:pt x="5623239" y="297460"/>
                    <a:pt x="5623030" y="302431"/>
                  </a:cubicBezTo>
                  <a:lnTo>
                    <a:pt x="5623138" y="302934"/>
                  </a:lnTo>
                  <a:lnTo>
                    <a:pt x="5623029" y="303384"/>
                  </a:lnTo>
                  <a:cubicBezTo>
                    <a:pt x="5622404" y="318296"/>
                    <a:pt x="5632227" y="329726"/>
                    <a:pt x="5656515" y="343299"/>
                  </a:cubicBezTo>
                  <a:lnTo>
                    <a:pt x="5685950" y="254045"/>
                  </a:lnTo>
                  <a:lnTo>
                    <a:pt x="5686044" y="253764"/>
                  </a:lnTo>
                  <a:close/>
                  <a:moveTo>
                    <a:pt x="2564581" y="210900"/>
                  </a:moveTo>
                  <a:cubicBezTo>
                    <a:pt x="2574464" y="210185"/>
                    <a:pt x="2584703" y="215186"/>
                    <a:pt x="2592323" y="226140"/>
                  </a:cubicBezTo>
                  <a:cubicBezTo>
                    <a:pt x="2600895" y="240427"/>
                    <a:pt x="2611373" y="241380"/>
                    <a:pt x="2626613" y="242332"/>
                  </a:cubicBezTo>
                  <a:cubicBezTo>
                    <a:pt x="2649473" y="243285"/>
                    <a:pt x="2672333" y="247095"/>
                    <a:pt x="2694240" y="252810"/>
                  </a:cubicBezTo>
                  <a:cubicBezTo>
                    <a:pt x="2719006" y="258525"/>
                    <a:pt x="2734245" y="293767"/>
                    <a:pt x="2721863" y="313770"/>
                  </a:cubicBezTo>
                  <a:cubicBezTo>
                    <a:pt x="2691383" y="362347"/>
                    <a:pt x="2658998" y="410925"/>
                    <a:pt x="2626613" y="459502"/>
                  </a:cubicBezTo>
                  <a:cubicBezTo>
                    <a:pt x="2615183" y="476647"/>
                    <a:pt x="2598990" y="485220"/>
                    <a:pt x="2578988" y="489030"/>
                  </a:cubicBezTo>
                  <a:cubicBezTo>
                    <a:pt x="2566605" y="490935"/>
                    <a:pt x="2555175" y="498555"/>
                    <a:pt x="2543745" y="503317"/>
                  </a:cubicBezTo>
                  <a:cubicBezTo>
                    <a:pt x="2544698" y="506175"/>
                    <a:pt x="2544698" y="508080"/>
                    <a:pt x="2545650" y="510937"/>
                  </a:cubicBezTo>
                  <a:cubicBezTo>
                    <a:pt x="2553270" y="510937"/>
                    <a:pt x="2559938" y="512842"/>
                    <a:pt x="2567558" y="511890"/>
                  </a:cubicBezTo>
                  <a:cubicBezTo>
                    <a:pt x="2588513" y="510937"/>
                    <a:pt x="2598038" y="520462"/>
                    <a:pt x="2593275" y="542370"/>
                  </a:cubicBezTo>
                  <a:cubicBezTo>
                    <a:pt x="2587560" y="565230"/>
                    <a:pt x="2578988" y="588090"/>
                    <a:pt x="2570415" y="613807"/>
                  </a:cubicBezTo>
                  <a:cubicBezTo>
                    <a:pt x="2577083" y="610950"/>
                    <a:pt x="2582798" y="609997"/>
                    <a:pt x="2587560" y="608092"/>
                  </a:cubicBezTo>
                  <a:cubicBezTo>
                    <a:pt x="2607563" y="597615"/>
                    <a:pt x="2626613" y="587137"/>
                    <a:pt x="2646615" y="577612"/>
                  </a:cubicBezTo>
                  <a:cubicBezTo>
                    <a:pt x="2656140" y="572850"/>
                    <a:pt x="2667570" y="569992"/>
                    <a:pt x="2678048" y="568087"/>
                  </a:cubicBezTo>
                  <a:cubicBezTo>
                    <a:pt x="2704718" y="565230"/>
                    <a:pt x="2718053" y="578565"/>
                    <a:pt x="2712338" y="605235"/>
                  </a:cubicBezTo>
                  <a:cubicBezTo>
                    <a:pt x="2698050" y="662385"/>
                    <a:pt x="2674238" y="715725"/>
                    <a:pt x="2630423" y="757635"/>
                  </a:cubicBezTo>
                  <a:cubicBezTo>
                    <a:pt x="2626613" y="761445"/>
                    <a:pt x="2622803" y="764302"/>
                    <a:pt x="2619945" y="768112"/>
                  </a:cubicBezTo>
                  <a:cubicBezTo>
                    <a:pt x="2618993" y="769065"/>
                    <a:pt x="2618993" y="771922"/>
                    <a:pt x="2618040" y="774780"/>
                  </a:cubicBezTo>
                  <a:cubicBezTo>
                    <a:pt x="2630423" y="782400"/>
                    <a:pt x="2642805" y="790972"/>
                    <a:pt x="2655188" y="799545"/>
                  </a:cubicBezTo>
                  <a:cubicBezTo>
                    <a:pt x="2671380" y="810022"/>
                    <a:pt x="2679000" y="825262"/>
                    <a:pt x="2674238" y="843360"/>
                  </a:cubicBezTo>
                  <a:cubicBezTo>
                    <a:pt x="2663760" y="881460"/>
                    <a:pt x="2654235" y="920512"/>
                    <a:pt x="2640900" y="957660"/>
                  </a:cubicBezTo>
                  <a:cubicBezTo>
                    <a:pt x="2629470" y="987187"/>
                    <a:pt x="2632328" y="1010047"/>
                    <a:pt x="2656140" y="1031955"/>
                  </a:cubicBezTo>
                  <a:cubicBezTo>
                    <a:pt x="2667570" y="1042432"/>
                    <a:pt x="2675190" y="1057672"/>
                    <a:pt x="2680905" y="1071960"/>
                  </a:cubicBezTo>
                  <a:cubicBezTo>
                    <a:pt x="2683763" y="1081485"/>
                    <a:pt x="2681858" y="1095772"/>
                    <a:pt x="2676143" y="1104345"/>
                  </a:cubicBezTo>
                  <a:cubicBezTo>
                    <a:pt x="2672333" y="1109107"/>
                    <a:pt x="2656140" y="1109107"/>
                    <a:pt x="2647568" y="1105297"/>
                  </a:cubicBezTo>
                  <a:cubicBezTo>
                    <a:pt x="2631375" y="1098630"/>
                    <a:pt x="2616135" y="1088152"/>
                    <a:pt x="2600895" y="1078627"/>
                  </a:cubicBezTo>
                  <a:cubicBezTo>
                    <a:pt x="2587560" y="1070055"/>
                    <a:pt x="2580893" y="1073865"/>
                    <a:pt x="2576130" y="1087200"/>
                  </a:cubicBezTo>
                  <a:cubicBezTo>
                    <a:pt x="2567558" y="1114822"/>
                    <a:pt x="2551365" y="1135777"/>
                    <a:pt x="2528505" y="1153875"/>
                  </a:cubicBezTo>
                  <a:cubicBezTo>
                    <a:pt x="2510408" y="1168162"/>
                    <a:pt x="2496120" y="1166257"/>
                    <a:pt x="2481833" y="1149112"/>
                  </a:cubicBezTo>
                  <a:cubicBezTo>
                    <a:pt x="2464688" y="1130062"/>
                    <a:pt x="2458973" y="1106250"/>
                    <a:pt x="2462783" y="1081485"/>
                  </a:cubicBezTo>
                  <a:cubicBezTo>
                    <a:pt x="2477070" y="990045"/>
                    <a:pt x="2492310" y="899557"/>
                    <a:pt x="2506598" y="809070"/>
                  </a:cubicBezTo>
                  <a:cubicBezTo>
                    <a:pt x="2509455" y="792877"/>
                    <a:pt x="2518028" y="784305"/>
                    <a:pt x="2533268" y="782400"/>
                  </a:cubicBezTo>
                  <a:cubicBezTo>
                    <a:pt x="2563748" y="779542"/>
                    <a:pt x="2580893" y="763350"/>
                    <a:pt x="2587560" y="733822"/>
                  </a:cubicBezTo>
                  <a:cubicBezTo>
                    <a:pt x="2590418" y="721440"/>
                    <a:pt x="2598038" y="710962"/>
                    <a:pt x="2599943" y="699532"/>
                  </a:cubicBezTo>
                  <a:cubicBezTo>
                    <a:pt x="2600895" y="693817"/>
                    <a:pt x="2599943" y="683340"/>
                    <a:pt x="2595180" y="680482"/>
                  </a:cubicBezTo>
                  <a:cubicBezTo>
                    <a:pt x="2591370" y="677625"/>
                    <a:pt x="2579940" y="677625"/>
                    <a:pt x="2575178" y="681435"/>
                  </a:cubicBezTo>
                  <a:cubicBezTo>
                    <a:pt x="2532315" y="719535"/>
                    <a:pt x="2485643" y="753825"/>
                    <a:pt x="2448495" y="796687"/>
                  </a:cubicBezTo>
                  <a:cubicBezTo>
                    <a:pt x="2373248" y="883365"/>
                    <a:pt x="2315145" y="982425"/>
                    <a:pt x="2255138" y="1079580"/>
                  </a:cubicBezTo>
                  <a:cubicBezTo>
                    <a:pt x="2248470" y="1091010"/>
                    <a:pt x="2238945" y="1102440"/>
                    <a:pt x="2228468" y="1111012"/>
                  </a:cubicBezTo>
                  <a:cubicBezTo>
                    <a:pt x="2221800" y="1115775"/>
                    <a:pt x="2208465" y="1118632"/>
                    <a:pt x="2202750" y="1114822"/>
                  </a:cubicBezTo>
                  <a:cubicBezTo>
                    <a:pt x="2196083" y="1111012"/>
                    <a:pt x="2191320" y="1099582"/>
                    <a:pt x="2190368" y="1091010"/>
                  </a:cubicBezTo>
                  <a:cubicBezTo>
                    <a:pt x="2189415" y="1082437"/>
                    <a:pt x="2193225" y="1072912"/>
                    <a:pt x="2197988" y="1066245"/>
                  </a:cubicBezTo>
                  <a:cubicBezTo>
                    <a:pt x="2260853" y="965280"/>
                    <a:pt x="2322765" y="865267"/>
                    <a:pt x="2387535" y="765255"/>
                  </a:cubicBezTo>
                  <a:cubicBezTo>
                    <a:pt x="2408490" y="733822"/>
                    <a:pt x="2435160" y="706200"/>
                    <a:pt x="2459925" y="677625"/>
                  </a:cubicBezTo>
                  <a:cubicBezTo>
                    <a:pt x="2474213" y="661432"/>
                    <a:pt x="2473260" y="656670"/>
                    <a:pt x="2452305" y="650955"/>
                  </a:cubicBezTo>
                  <a:cubicBezTo>
                    <a:pt x="2420873" y="641430"/>
                    <a:pt x="2415158" y="630952"/>
                    <a:pt x="2424683" y="599520"/>
                  </a:cubicBezTo>
                  <a:cubicBezTo>
                    <a:pt x="2437065" y="557610"/>
                    <a:pt x="2451353" y="517605"/>
                    <a:pt x="2478975" y="482362"/>
                  </a:cubicBezTo>
                  <a:cubicBezTo>
                    <a:pt x="2496120" y="461407"/>
                    <a:pt x="2490405" y="440452"/>
                    <a:pt x="2484690" y="417592"/>
                  </a:cubicBezTo>
                  <a:cubicBezTo>
                    <a:pt x="2479928" y="421402"/>
                    <a:pt x="2478023" y="422355"/>
                    <a:pt x="2476118" y="423307"/>
                  </a:cubicBezTo>
                  <a:cubicBezTo>
                    <a:pt x="2464688" y="430927"/>
                    <a:pt x="2445638" y="448072"/>
                    <a:pt x="2442780" y="445215"/>
                  </a:cubicBezTo>
                  <a:cubicBezTo>
                    <a:pt x="2425635" y="429975"/>
                    <a:pt x="2410395" y="410925"/>
                    <a:pt x="2397060" y="391875"/>
                  </a:cubicBezTo>
                  <a:cubicBezTo>
                    <a:pt x="2394203" y="388065"/>
                    <a:pt x="2398965" y="377587"/>
                    <a:pt x="2402775" y="370920"/>
                  </a:cubicBezTo>
                  <a:cubicBezTo>
                    <a:pt x="2418015" y="338535"/>
                    <a:pt x="2436113" y="308055"/>
                    <a:pt x="2434208" y="269955"/>
                  </a:cubicBezTo>
                  <a:cubicBezTo>
                    <a:pt x="2434208" y="261382"/>
                    <a:pt x="2439923" y="249952"/>
                    <a:pt x="2446590" y="245190"/>
                  </a:cubicBezTo>
                  <a:cubicBezTo>
                    <a:pt x="2453258" y="239475"/>
                    <a:pt x="2465640" y="236617"/>
                    <a:pt x="2474213" y="238522"/>
                  </a:cubicBezTo>
                  <a:cubicBezTo>
                    <a:pt x="2479928" y="239475"/>
                    <a:pt x="2485643" y="250905"/>
                    <a:pt x="2487548" y="258525"/>
                  </a:cubicBezTo>
                  <a:cubicBezTo>
                    <a:pt x="2490405" y="266145"/>
                    <a:pt x="2487548" y="274717"/>
                    <a:pt x="2489453" y="283290"/>
                  </a:cubicBezTo>
                  <a:cubicBezTo>
                    <a:pt x="2490405" y="288052"/>
                    <a:pt x="2494215" y="294720"/>
                    <a:pt x="2498025" y="294720"/>
                  </a:cubicBezTo>
                  <a:cubicBezTo>
                    <a:pt x="2501835" y="295672"/>
                    <a:pt x="2509455" y="291862"/>
                    <a:pt x="2511360" y="289005"/>
                  </a:cubicBezTo>
                  <a:cubicBezTo>
                    <a:pt x="2518028" y="278527"/>
                    <a:pt x="2523743" y="266145"/>
                    <a:pt x="2529458" y="254715"/>
                  </a:cubicBezTo>
                  <a:cubicBezTo>
                    <a:pt x="2533268" y="247095"/>
                    <a:pt x="2535173" y="237570"/>
                    <a:pt x="2538983" y="229950"/>
                  </a:cubicBezTo>
                  <a:cubicBezTo>
                    <a:pt x="2545174" y="218044"/>
                    <a:pt x="2554699" y="211614"/>
                    <a:pt x="2564581" y="210900"/>
                  </a:cubicBezTo>
                  <a:close/>
                  <a:moveTo>
                    <a:pt x="5552693" y="164944"/>
                  </a:moveTo>
                  <a:cubicBezTo>
                    <a:pt x="5558170" y="163991"/>
                    <a:pt x="5564123" y="165182"/>
                    <a:pt x="5570790" y="168039"/>
                  </a:cubicBezTo>
                  <a:cubicBezTo>
                    <a:pt x="5580315" y="172802"/>
                    <a:pt x="5590793" y="176612"/>
                    <a:pt x="5600318" y="183279"/>
                  </a:cubicBezTo>
                  <a:cubicBezTo>
                    <a:pt x="5626035" y="201377"/>
                    <a:pt x="5651753" y="199472"/>
                    <a:pt x="5678423" y="186137"/>
                  </a:cubicBezTo>
                  <a:cubicBezTo>
                    <a:pt x="5710808" y="169944"/>
                    <a:pt x="5746050" y="173754"/>
                    <a:pt x="5767006" y="196614"/>
                  </a:cubicBezTo>
                  <a:cubicBezTo>
                    <a:pt x="5773673" y="203282"/>
                    <a:pt x="5779388" y="214712"/>
                    <a:pt x="5778435" y="223284"/>
                  </a:cubicBezTo>
                  <a:cubicBezTo>
                    <a:pt x="5774625" y="249954"/>
                    <a:pt x="5768910" y="277577"/>
                    <a:pt x="5759385" y="302342"/>
                  </a:cubicBezTo>
                  <a:cubicBezTo>
                    <a:pt x="5747956" y="332822"/>
                    <a:pt x="5731763" y="360444"/>
                    <a:pt x="5718428" y="389972"/>
                  </a:cubicBezTo>
                  <a:cubicBezTo>
                    <a:pt x="5709856" y="408069"/>
                    <a:pt x="5709856" y="424262"/>
                    <a:pt x="5720333" y="442359"/>
                  </a:cubicBezTo>
                  <a:cubicBezTo>
                    <a:pt x="5738431" y="473792"/>
                    <a:pt x="5740335" y="506177"/>
                    <a:pt x="5720333" y="540467"/>
                  </a:cubicBezTo>
                  <a:cubicBezTo>
                    <a:pt x="5707950" y="561422"/>
                    <a:pt x="5701283" y="585234"/>
                    <a:pt x="5693663" y="609047"/>
                  </a:cubicBezTo>
                  <a:cubicBezTo>
                    <a:pt x="5683185" y="643337"/>
                    <a:pt x="5667945" y="673817"/>
                    <a:pt x="5640323" y="698582"/>
                  </a:cubicBezTo>
                  <a:cubicBezTo>
                    <a:pt x="5606985" y="729062"/>
                    <a:pt x="5574600" y="761447"/>
                    <a:pt x="5541263" y="792879"/>
                  </a:cubicBezTo>
                  <a:cubicBezTo>
                    <a:pt x="5527928" y="805262"/>
                    <a:pt x="5528881" y="814787"/>
                    <a:pt x="5539358" y="830027"/>
                  </a:cubicBezTo>
                  <a:cubicBezTo>
                    <a:pt x="5548883" y="843362"/>
                    <a:pt x="5554598" y="860507"/>
                    <a:pt x="5557456" y="876699"/>
                  </a:cubicBezTo>
                  <a:cubicBezTo>
                    <a:pt x="5561265" y="898607"/>
                    <a:pt x="5565075" y="902417"/>
                    <a:pt x="5586983" y="903369"/>
                  </a:cubicBezTo>
                  <a:cubicBezTo>
                    <a:pt x="5597460" y="903369"/>
                    <a:pt x="5615558" y="907179"/>
                    <a:pt x="5617463" y="913847"/>
                  </a:cubicBezTo>
                  <a:cubicBezTo>
                    <a:pt x="5621273" y="925277"/>
                    <a:pt x="5621273" y="944327"/>
                    <a:pt x="5614606" y="951947"/>
                  </a:cubicBezTo>
                  <a:cubicBezTo>
                    <a:pt x="5593650" y="973854"/>
                    <a:pt x="5598413" y="989094"/>
                    <a:pt x="5615558" y="1010049"/>
                  </a:cubicBezTo>
                  <a:cubicBezTo>
                    <a:pt x="5638418" y="1039577"/>
                    <a:pt x="5630798" y="1108157"/>
                    <a:pt x="5605081" y="1139589"/>
                  </a:cubicBezTo>
                  <a:cubicBezTo>
                    <a:pt x="5566981" y="1186262"/>
                    <a:pt x="5512688" y="1199597"/>
                    <a:pt x="5456490" y="1175784"/>
                  </a:cubicBezTo>
                  <a:cubicBezTo>
                    <a:pt x="5433631" y="1166259"/>
                    <a:pt x="5423153" y="1142447"/>
                    <a:pt x="5434583" y="1119587"/>
                  </a:cubicBezTo>
                  <a:cubicBezTo>
                    <a:pt x="5451728" y="1083392"/>
                    <a:pt x="5469825" y="1048149"/>
                    <a:pt x="5489828" y="1012907"/>
                  </a:cubicBezTo>
                  <a:cubicBezTo>
                    <a:pt x="5509831" y="978617"/>
                    <a:pt x="5512688" y="942422"/>
                    <a:pt x="5505068" y="905274"/>
                  </a:cubicBezTo>
                  <a:cubicBezTo>
                    <a:pt x="5503163" y="894797"/>
                    <a:pt x="5493638" y="885272"/>
                    <a:pt x="5486970" y="875747"/>
                  </a:cubicBezTo>
                  <a:cubicBezTo>
                    <a:pt x="5481256" y="869079"/>
                    <a:pt x="5473635" y="863364"/>
                    <a:pt x="5467920" y="856697"/>
                  </a:cubicBezTo>
                  <a:cubicBezTo>
                    <a:pt x="5446013" y="831932"/>
                    <a:pt x="5446965" y="826217"/>
                    <a:pt x="5468873" y="801452"/>
                  </a:cubicBezTo>
                  <a:cubicBezTo>
                    <a:pt x="5511735" y="753827"/>
                    <a:pt x="5564123" y="713822"/>
                    <a:pt x="5593650" y="655719"/>
                  </a:cubicBezTo>
                  <a:cubicBezTo>
                    <a:pt x="5607938" y="628097"/>
                    <a:pt x="5617463" y="597617"/>
                    <a:pt x="5627940" y="568089"/>
                  </a:cubicBezTo>
                  <a:cubicBezTo>
                    <a:pt x="5629845" y="562374"/>
                    <a:pt x="5628893" y="553802"/>
                    <a:pt x="5626988" y="548087"/>
                  </a:cubicBezTo>
                  <a:cubicBezTo>
                    <a:pt x="5622225" y="536657"/>
                    <a:pt x="5613653" y="533799"/>
                    <a:pt x="5606033" y="545229"/>
                  </a:cubicBezTo>
                  <a:cubicBezTo>
                    <a:pt x="5601270" y="550944"/>
                    <a:pt x="5598413" y="558564"/>
                    <a:pt x="5594603" y="565232"/>
                  </a:cubicBezTo>
                  <a:cubicBezTo>
                    <a:pt x="5568885" y="612857"/>
                    <a:pt x="5527928" y="647147"/>
                    <a:pt x="5486018" y="679532"/>
                  </a:cubicBezTo>
                  <a:cubicBezTo>
                    <a:pt x="5460300" y="699534"/>
                    <a:pt x="5437440" y="724299"/>
                    <a:pt x="5413628" y="747159"/>
                  </a:cubicBezTo>
                  <a:cubicBezTo>
                    <a:pt x="5380290" y="777639"/>
                    <a:pt x="5346953" y="809072"/>
                    <a:pt x="5313615" y="839552"/>
                  </a:cubicBezTo>
                  <a:cubicBezTo>
                    <a:pt x="5311710" y="841457"/>
                    <a:pt x="5308853" y="843362"/>
                    <a:pt x="5306948" y="844314"/>
                  </a:cubicBezTo>
                  <a:cubicBezTo>
                    <a:pt x="5290756" y="851934"/>
                    <a:pt x="5272658" y="860507"/>
                    <a:pt x="5259323" y="844314"/>
                  </a:cubicBezTo>
                  <a:cubicBezTo>
                    <a:pt x="5245988" y="830027"/>
                    <a:pt x="5254560" y="812882"/>
                    <a:pt x="5265990" y="799547"/>
                  </a:cubicBezTo>
                  <a:cubicBezTo>
                    <a:pt x="5285040" y="778592"/>
                    <a:pt x="5304090" y="758589"/>
                    <a:pt x="5324093" y="738587"/>
                  </a:cubicBezTo>
                  <a:cubicBezTo>
                    <a:pt x="5383148" y="678579"/>
                    <a:pt x="5443156" y="619524"/>
                    <a:pt x="5503163" y="560469"/>
                  </a:cubicBezTo>
                  <a:cubicBezTo>
                    <a:pt x="5518403" y="545229"/>
                    <a:pt x="5525070" y="526179"/>
                    <a:pt x="5525070" y="504272"/>
                  </a:cubicBezTo>
                  <a:cubicBezTo>
                    <a:pt x="5525070" y="493794"/>
                    <a:pt x="5522213" y="488079"/>
                    <a:pt x="5508878" y="489984"/>
                  </a:cubicBezTo>
                  <a:cubicBezTo>
                    <a:pt x="5480303" y="494747"/>
                    <a:pt x="5478398" y="492842"/>
                    <a:pt x="5467920" y="466172"/>
                  </a:cubicBezTo>
                  <a:cubicBezTo>
                    <a:pt x="5448870" y="418547"/>
                    <a:pt x="5430773" y="369969"/>
                    <a:pt x="5410770" y="322344"/>
                  </a:cubicBezTo>
                  <a:cubicBezTo>
                    <a:pt x="5404103" y="306152"/>
                    <a:pt x="5394578" y="290912"/>
                    <a:pt x="5386006" y="274719"/>
                  </a:cubicBezTo>
                  <a:cubicBezTo>
                    <a:pt x="5378385" y="259479"/>
                    <a:pt x="5367908" y="243287"/>
                    <a:pt x="5386006" y="230904"/>
                  </a:cubicBezTo>
                  <a:cubicBezTo>
                    <a:pt x="5404103" y="218522"/>
                    <a:pt x="5415533" y="234714"/>
                    <a:pt x="5425058" y="246144"/>
                  </a:cubicBezTo>
                  <a:cubicBezTo>
                    <a:pt x="5435535" y="258527"/>
                    <a:pt x="5443156" y="273767"/>
                    <a:pt x="5450775" y="288054"/>
                  </a:cubicBezTo>
                  <a:cubicBezTo>
                    <a:pt x="5462206" y="320439"/>
                    <a:pt x="5477445" y="352824"/>
                    <a:pt x="5493638" y="385209"/>
                  </a:cubicBezTo>
                  <a:cubicBezTo>
                    <a:pt x="5520308" y="342347"/>
                    <a:pt x="5546025" y="301389"/>
                    <a:pt x="5572695" y="259479"/>
                  </a:cubicBezTo>
                  <a:cubicBezTo>
                    <a:pt x="5561265" y="258527"/>
                    <a:pt x="5548883" y="257574"/>
                    <a:pt x="5536500" y="257574"/>
                  </a:cubicBezTo>
                  <a:cubicBezTo>
                    <a:pt x="5518403" y="257574"/>
                    <a:pt x="5506973" y="247097"/>
                    <a:pt x="5499353" y="231857"/>
                  </a:cubicBezTo>
                  <a:cubicBezTo>
                    <a:pt x="5492685" y="218522"/>
                    <a:pt x="5493638" y="207092"/>
                    <a:pt x="5508878" y="198519"/>
                  </a:cubicBezTo>
                  <a:cubicBezTo>
                    <a:pt x="5519356" y="192804"/>
                    <a:pt x="5528881" y="184232"/>
                    <a:pt x="5537453" y="174707"/>
                  </a:cubicBezTo>
                  <a:cubicBezTo>
                    <a:pt x="5542215" y="168992"/>
                    <a:pt x="5547216" y="165896"/>
                    <a:pt x="5552693" y="164944"/>
                  </a:cubicBezTo>
                  <a:close/>
                  <a:moveTo>
                    <a:pt x="3677222" y="147084"/>
                  </a:moveTo>
                  <a:cubicBezTo>
                    <a:pt x="3693414" y="148036"/>
                    <a:pt x="3706749" y="160419"/>
                    <a:pt x="3707702" y="178516"/>
                  </a:cubicBezTo>
                  <a:cubicBezTo>
                    <a:pt x="3709607" y="204234"/>
                    <a:pt x="3709607" y="228999"/>
                    <a:pt x="3711511" y="254716"/>
                  </a:cubicBezTo>
                  <a:cubicBezTo>
                    <a:pt x="3711511" y="258526"/>
                    <a:pt x="3712464" y="262336"/>
                    <a:pt x="3713417" y="270909"/>
                  </a:cubicBezTo>
                  <a:cubicBezTo>
                    <a:pt x="3724847" y="265194"/>
                    <a:pt x="3734372" y="260431"/>
                    <a:pt x="3743897" y="256621"/>
                  </a:cubicBezTo>
                  <a:cubicBezTo>
                    <a:pt x="3765804" y="246144"/>
                    <a:pt x="3786759" y="234714"/>
                    <a:pt x="3809619" y="226141"/>
                  </a:cubicBezTo>
                  <a:cubicBezTo>
                    <a:pt x="3827717" y="219474"/>
                    <a:pt x="3844861" y="223284"/>
                    <a:pt x="3857244" y="240429"/>
                  </a:cubicBezTo>
                  <a:cubicBezTo>
                    <a:pt x="3869627" y="257574"/>
                    <a:pt x="3869627" y="276624"/>
                    <a:pt x="3858197" y="292816"/>
                  </a:cubicBezTo>
                  <a:cubicBezTo>
                    <a:pt x="3842004" y="313771"/>
                    <a:pt x="3822002" y="332821"/>
                    <a:pt x="3801999" y="350919"/>
                  </a:cubicBezTo>
                  <a:cubicBezTo>
                    <a:pt x="3773424" y="376636"/>
                    <a:pt x="3742944" y="401401"/>
                    <a:pt x="3712464" y="427119"/>
                  </a:cubicBezTo>
                  <a:cubicBezTo>
                    <a:pt x="3710559" y="432834"/>
                    <a:pt x="3711511" y="434739"/>
                    <a:pt x="3712464" y="435691"/>
                  </a:cubicBezTo>
                  <a:cubicBezTo>
                    <a:pt x="3716274" y="435691"/>
                    <a:pt x="3721036" y="435691"/>
                    <a:pt x="3724847" y="435691"/>
                  </a:cubicBezTo>
                  <a:cubicBezTo>
                    <a:pt x="3744849" y="433786"/>
                    <a:pt x="3762947" y="435691"/>
                    <a:pt x="3772472" y="456646"/>
                  </a:cubicBezTo>
                  <a:cubicBezTo>
                    <a:pt x="3782949" y="479506"/>
                    <a:pt x="3781044" y="503319"/>
                    <a:pt x="3766757" y="523321"/>
                  </a:cubicBezTo>
                  <a:cubicBezTo>
                    <a:pt x="3752469" y="544276"/>
                    <a:pt x="3734372" y="562374"/>
                    <a:pt x="3718179" y="581424"/>
                  </a:cubicBezTo>
                  <a:cubicBezTo>
                    <a:pt x="3716274" y="579519"/>
                    <a:pt x="3714369" y="578566"/>
                    <a:pt x="3712464" y="576661"/>
                  </a:cubicBezTo>
                  <a:cubicBezTo>
                    <a:pt x="3718179" y="584281"/>
                    <a:pt x="3724847" y="590949"/>
                    <a:pt x="3730561" y="598569"/>
                  </a:cubicBezTo>
                  <a:cubicBezTo>
                    <a:pt x="3748659" y="622381"/>
                    <a:pt x="3748659" y="637621"/>
                    <a:pt x="3732467" y="662386"/>
                  </a:cubicBezTo>
                  <a:cubicBezTo>
                    <a:pt x="3726752" y="671911"/>
                    <a:pt x="3721036" y="685246"/>
                    <a:pt x="3722942" y="695724"/>
                  </a:cubicBezTo>
                  <a:cubicBezTo>
                    <a:pt x="3730561" y="772876"/>
                    <a:pt x="3716274" y="845266"/>
                    <a:pt x="3673411" y="910036"/>
                  </a:cubicBezTo>
                  <a:cubicBezTo>
                    <a:pt x="3658172" y="932896"/>
                    <a:pt x="3659124" y="958614"/>
                    <a:pt x="3663886" y="983379"/>
                  </a:cubicBezTo>
                  <a:cubicBezTo>
                    <a:pt x="3666744" y="1000524"/>
                    <a:pt x="3676269" y="1008144"/>
                    <a:pt x="3694367" y="1011954"/>
                  </a:cubicBezTo>
                  <a:cubicBezTo>
                    <a:pt x="3712464" y="1015764"/>
                    <a:pt x="3731514" y="1023384"/>
                    <a:pt x="3746754" y="1033861"/>
                  </a:cubicBezTo>
                  <a:cubicBezTo>
                    <a:pt x="3781997" y="1056721"/>
                    <a:pt x="3781044" y="1097679"/>
                    <a:pt x="3770567" y="1130064"/>
                  </a:cubicBezTo>
                  <a:cubicBezTo>
                    <a:pt x="3768661" y="1136731"/>
                    <a:pt x="3758184" y="1145304"/>
                    <a:pt x="3751517" y="1145304"/>
                  </a:cubicBezTo>
                  <a:cubicBezTo>
                    <a:pt x="3744849" y="1145304"/>
                    <a:pt x="3735324" y="1138636"/>
                    <a:pt x="3730561" y="1131969"/>
                  </a:cubicBezTo>
                  <a:cubicBezTo>
                    <a:pt x="3723894" y="1122444"/>
                    <a:pt x="3722942" y="1109109"/>
                    <a:pt x="3715322" y="1100536"/>
                  </a:cubicBezTo>
                  <a:cubicBezTo>
                    <a:pt x="3709607" y="1093869"/>
                    <a:pt x="3698177" y="1090059"/>
                    <a:pt x="3689604" y="1088154"/>
                  </a:cubicBezTo>
                  <a:cubicBezTo>
                    <a:pt x="3687699" y="1088154"/>
                    <a:pt x="3681032" y="1099584"/>
                    <a:pt x="3679127" y="1106251"/>
                  </a:cubicBezTo>
                  <a:cubicBezTo>
                    <a:pt x="3669602" y="1133874"/>
                    <a:pt x="3662934" y="1163401"/>
                    <a:pt x="3652457" y="1191024"/>
                  </a:cubicBezTo>
                  <a:cubicBezTo>
                    <a:pt x="3647694" y="1203406"/>
                    <a:pt x="3638169" y="1214836"/>
                    <a:pt x="3627692" y="1223409"/>
                  </a:cubicBezTo>
                  <a:cubicBezTo>
                    <a:pt x="3608642" y="1239601"/>
                    <a:pt x="3587686" y="1237696"/>
                    <a:pt x="3569589" y="1220551"/>
                  </a:cubicBezTo>
                  <a:cubicBezTo>
                    <a:pt x="3541967" y="1193881"/>
                    <a:pt x="3538157" y="1159591"/>
                    <a:pt x="3548634" y="1125301"/>
                  </a:cubicBezTo>
                  <a:cubicBezTo>
                    <a:pt x="3553397" y="1108156"/>
                    <a:pt x="3565779" y="1092916"/>
                    <a:pt x="3573399" y="1075771"/>
                  </a:cubicBezTo>
                  <a:cubicBezTo>
                    <a:pt x="3579114" y="1063389"/>
                    <a:pt x="3584829" y="1050054"/>
                    <a:pt x="3592449" y="1032909"/>
                  </a:cubicBezTo>
                  <a:cubicBezTo>
                    <a:pt x="3579114" y="1034814"/>
                    <a:pt x="3572447" y="1033861"/>
                    <a:pt x="3566732" y="1035766"/>
                  </a:cubicBezTo>
                  <a:cubicBezTo>
                    <a:pt x="3535299" y="1047196"/>
                    <a:pt x="3512439" y="1039576"/>
                    <a:pt x="3503867" y="1007191"/>
                  </a:cubicBezTo>
                  <a:cubicBezTo>
                    <a:pt x="3497199" y="982426"/>
                    <a:pt x="3495294" y="954804"/>
                    <a:pt x="3499104" y="930039"/>
                  </a:cubicBezTo>
                  <a:cubicBezTo>
                    <a:pt x="3507677" y="881461"/>
                    <a:pt x="3532442" y="838599"/>
                    <a:pt x="3566732" y="802404"/>
                  </a:cubicBezTo>
                  <a:cubicBezTo>
                    <a:pt x="3574352" y="794784"/>
                    <a:pt x="3577209" y="782401"/>
                    <a:pt x="3581972" y="771924"/>
                  </a:cubicBezTo>
                  <a:cubicBezTo>
                    <a:pt x="3570542" y="775734"/>
                    <a:pt x="3560064" y="780496"/>
                    <a:pt x="3548634" y="782401"/>
                  </a:cubicBezTo>
                  <a:cubicBezTo>
                    <a:pt x="3533394" y="785259"/>
                    <a:pt x="3518154" y="788116"/>
                    <a:pt x="3503867" y="785259"/>
                  </a:cubicBezTo>
                  <a:cubicBezTo>
                    <a:pt x="3489579" y="782401"/>
                    <a:pt x="3485769" y="767161"/>
                    <a:pt x="3492436" y="754779"/>
                  </a:cubicBezTo>
                  <a:cubicBezTo>
                    <a:pt x="3499104" y="739539"/>
                    <a:pt x="3507677" y="725251"/>
                    <a:pt x="3518154" y="712869"/>
                  </a:cubicBezTo>
                  <a:cubicBezTo>
                    <a:pt x="3535299" y="690961"/>
                    <a:pt x="3555302" y="670006"/>
                    <a:pt x="3573399" y="648099"/>
                  </a:cubicBezTo>
                  <a:cubicBezTo>
                    <a:pt x="3579114" y="641431"/>
                    <a:pt x="3583877" y="634764"/>
                    <a:pt x="3587686" y="628096"/>
                  </a:cubicBezTo>
                  <a:cubicBezTo>
                    <a:pt x="3590544" y="621429"/>
                    <a:pt x="3590544" y="613809"/>
                    <a:pt x="3592449" y="606189"/>
                  </a:cubicBezTo>
                  <a:cubicBezTo>
                    <a:pt x="3585782" y="605236"/>
                    <a:pt x="3578161" y="602379"/>
                    <a:pt x="3571494" y="603331"/>
                  </a:cubicBezTo>
                  <a:cubicBezTo>
                    <a:pt x="3547682" y="606189"/>
                    <a:pt x="3523869" y="609999"/>
                    <a:pt x="3500057" y="614761"/>
                  </a:cubicBezTo>
                  <a:cubicBezTo>
                    <a:pt x="3465767" y="621429"/>
                    <a:pt x="3436239" y="635716"/>
                    <a:pt x="3409569" y="657624"/>
                  </a:cubicBezTo>
                  <a:cubicBezTo>
                    <a:pt x="3375279" y="686199"/>
                    <a:pt x="3339084" y="713821"/>
                    <a:pt x="3302889" y="740491"/>
                  </a:cubicBezTo>
                  <a:cubicBezTo>
                    <a:pt x="3292411" y="748111"/>
                    <a:pt x="3280029" y="752874"/>
                    <a:pt x="3267647" y="754779"/>
                  </a:cubicBezTo>
                  <a:cubicBezTo>
                    <a:pt x="3251454" y="757636"/>
                    <a:pt x="3242882" y="746206"/>
                    <a:pt x="3250502" y="731919"/>
                  </a:cubicBezTo>
                  <a:cubicBezTo>
                    <a:pt x="3257169" y="718584"/>
                    <a:pt x="3266694" y="705249"/>
                    <a:pt x="3278124" y="695724"/>
                  </a:cubicBezTo>
                  <a:cubicBezTo>
                    <a:pt x="3327654" y="655719"/>
                    <a:pt x="3377184" y="616666"/>
                    <a:pt x="3427667" y="576661"/>
                  </a:cubicBezTo>
                  <a:cubicBezTo>
                    <a:pt x="3439097" y="568089"/>
                    <a:pt x="3450527" y="557611"/>
                    <a:pt x="3462909" y="550944"/>
                  </a:cubicBezTo>
                  <a:cubicBezTo>
                    <a:pt x="3500057" y="529036"/>
                    <a:pt x="3499104" y="494746"/>
                    <a:pt x="3495294" y="455694"/>
                  </a:cubicBezTo>
                  <a:cubicBezTo>
                    <a:pt x="3459099" y="469981"/>
                    <a:pt x="3423857" y="483316"/>
                    <a:pt x="3389567" y="496651"/>
                  </a:cubicBezTo>
                  <a:cubicBezTo>
                    <a:pt x="3359086" y="509034"/>
                    <a:pt x="3342894" y="505224"/>
                    <a:pt x="3335274" y="486174"/>
                  </a:cubicBezTo>
                  <a:cubicBezTo>
                    <a:pt x="3328607" y="469029"/>
                    <a:pt x="3340036" y="454741"/>
                    <a:pt x="3369564" y="443311"/>
                  </a:cubicBezTo>
                  <a:cubicBezTo>
                    <a:pt x="3404807" y="429976"/>
                    <a:pt x="3441954" y="417594"/>
                    <a:pt x="3476244" y="402354"/>
                  </a:cubicBezTo>
                  <a:cubicBezTo>
                    <a:pt x="3489579" y="396639"/>
                    <a:pt x="3503867" y="384256"/>
                    <a:pt x="3508629" y="370921"/>
                  </a:cubicBezTo>
                  <a:cubicBezTo>
                    <a:pt x="3525774" y="326154"/>
                    <a:pt x="3539109" y="279481"/>
                    <a:pt x="3553397" y="234714"/>
                  </a:cubicBezTo>
                  <a:cubicBezTo>
                    <a:pt x="3558159" y="221379"/>
                    <a:pt x="3560064" y="206139"/>
                    <a:pt x="3567684" y="193756"/>
                  </a:cubicBezTo>
                  <a:cubicBezTo>
                    <a:pt x="3572447" y="185184"/>
                    <a:pt x="3587686" y="174706"/>
                    <a:pt x="3593402" y="176611"/>
                  </a:cubicBezTo>
                  <a:cubicBezTo>
                    <a:pt x="3601974" y="179469"/>
                    <a:pt x="3613404" y="192804"/>
                    <a:pt x="3613404" y="202329"/>
                  </a:cubicBezTo>
                  <a:cubicBezTo>
                    <a:pt x="3615309" y="225189"/>
                    <a:pt x="3610547" y="249001"/>
                    <a:pt x="3609594" y="271861"/>
                  </a:cubicBezTo>
                  <a:cubicBezTo>
                    <a:pt x="3608642" y="286149"/>
                    <a:pt x="3607689" y="300436"/>
                    <a:pt x="3605784" y="313771"/>
                  </a:cubicBezTo>
                  <a:cubicBezTo>
                    <a:pt x="3607689" y="314724"/>
                    <a:pt x="3609594" y="315676"/>
                    <a:pt x="3611499" y="315676"/>
                  </a:cubicBezTo>
                  <a:cubicBezTo>
                    <a:pt x="3615309" y="310914"/>
                    <a:pt x="3620072" y="307104"/>
                    <a:pt x="3622929" y="301389"/>
                  </a:cubicBezTo>
                  <a:cubicBezTo>
                    <a:pt x="3638169" y="270909"/>
                    <a:pt x="3650552" y="240429"/>
                    <a:pt x="3649599" y="205186"/>
                  </a:cubicBezTo>
                  <a:cubicBezTo>
                    <a:pt x="3649599" y="195661"/>
                    <a:pt x="3650552" y="186136"/>
                    <a:pt x="3651504" y="176611"/>
                  </a:cubicBezTo>
                  <a:cubicBezTo>
                    <a:pt x="3653409" y="160419"/>
                    <a:pt x="3660077" y="146131"/>
                    <a:pt x="3677222" y="147084"/>
                  </a:cubicBezTo>
                  <a:close/>
                  <a:moveTo>
                    <a:pt x="779716" y="398"/>
                  </a:moveTo>
                  <a:cubicBezTo>
                    <a:pt x="817816" y="2302"/>
                    <a:pt x="828293" y="20400"/>
                    <a:pt x="809243" y="51832"/>
                  </a:cubicBezTo>
                  <a:cubicBezTo>
                    <a:pt x="791146" y="80408"/>
                    <a:pt x="770191" y="108983"/>
                    <a:pt x="745426" y="132795"/>
                  </a:cubicBezTo>
                  <a:cubicBezTo>
                    <a:pt x="683513" y="193755"/>
                    <a:pt x="618743" y="251858"/>
                    <a:pt x="554926" y="310913"/>
                  </a:cubicBezTo>
                  <a:cubicBezTo>
                    <a:pt x="393001" y="461408"/>
                    <a:pt x="261556" y="635715"/>
                    <a:pt x="168211" y="835740"/>
                  </a:cubicBezTo>
                  <a:cubicBezTo>
                    <a:pt x="147256" y="879555"/>
                    <a:pt x="135826" y="927180"/>
                    <a:pt x="118681" y="972900"/>
                  </a:cubicBezTo>
                  <a:cubicBezTo>
                    <a:pt x="112966" y="988140"/>
                    <a:pt x="106298" y="1003380"/>
                    <a:pt x="96773" y="1016715"/>
                  </a:cubicBezTo>
                  <a:cubicBezTo>
                    <a:pt x="84391" y="1033860"/>
                    <a:pt x="67246" y="1035765"/>
                    <a:pt x="52006" y="1021478"/>
                  </a:cubicBezTo>
                  <a:cubicBezTo>
                    <a:pt x="21526" y="991950"/>
                    <a:pt x="-4192" y="958612"/>
                    <a:pt x="571" y="911940"/>
                  </a:cubicBezTo>
                  <a:cubicBezTo>
                    <a:pt x="8191" y="830978"/>
                    <a:pt x="14858" y="749062"/>
                    <a:pt x="21526" y="667148"/>
                  </a:cubicBezTo>
                  <a:cubicBezTo>
                    <a:pt x="25336" y="622380"/>
                    <a:pt x="28193" y="576660"/>
                    <a:pt x="32003" y="531893"/>
                  </a:cubicBezTo>
                  <a:cubicBezTo>
                    <a:pt x="32956" y="521415"/>
                    <a:pt x="35813" y="509985"/>
                    <a:pt x="39623" y="500460"/>
                  </a:cubicBezTo>
                  <a:cubicBezTo>
                    <a:pt x="65341" y="423308"/>
                    <a:pt x="80581" y="345203"/>
                    <a:pt x="65341" y="263288"/>
                  </a:cubicBezTo>
                  <a:cubicBezTo>
                    <a:pt x="59626" y="232808"/>
                    <a:pt x="51053" y="203280"/>
                    <a:pt x="44386" y="173752"/>
                  </a:cubicBezTo>
                  <a:cubicBezTo>
                    <a:pt x="42481" y="167085"/>
                    <a:pt x="43433" y="160418"/>
                    <a:pt x="43433" y="152798"/>
                  </a:cubicBezTo>
                  <a:cubicBezTo>
                    <a:pt x="44386" y="131843"/>
                    <a:pt x="47243" y="109935"/>
                    <a:pt x="69151" y="100410"/>
                  </a:cubicBezTo>
                  <a:cubicBezTo>
                    <a:pt x="92011" y="90885"/>
                    <a:pt x="110108" y="105173"/>
                    <a:pt x="124396" y="119460"/>
                  </a:cubicBezTo>
                  <a:cubicBezTo>
                    <a:pt x="159638" y="152798"/>
                    <a:pt x="165353" y="197565"/>
                    <a:pt x="169163" y="242333"/>
                  </a:cubicBezTo>
                  <a:cubicBezTo>
                    <a:pt x="175831" y="318533"/>
                    <a:pt x="151066" y="388065"/>
                    <a:pt x="118681" y="454740"/>
                  </a:cubicBezTo>
                  <a:cubicBezTo>
                    <a:pt x="101536" y="489983"/>
                    <a:pt x="92011" y="526178"/>
                    <a:pt x="91058" y="563325"/>
                  </a:cubicBezTo>
                  <a:cubicBezTo>
                    <a:pt x="90106" y="620475"/>
                    <a:pt x="92011" y="676673"/>
                    <a:pt x="92963" y="733823"/>
                  </a:cubicBezTo>
                  <a:cubicBezTo>
                    <a:pt x="90106" y="750015"/>
                    <a:pt x="92011" y="767160"/>
                    <a:pt x="92963" y="789068"/>
                  </a:cubicBezTo>
                  <a:cubicBezTo>
                    <a:pt x="101536" y="778590"/>
                    <a:pt x="108203" y="771923"/>
                    <a:pt x="113918" y="764303"/>
                  </a:cubicBezTo>
                  <a:cubicBezTo>
                    <a:pt x="131063" y="737633"/>
                    <a:pt x="148208" y="710962"/>
                    <a:pt x="166306" y="684293"/>
                  </a:cubicBezTo>
                  <a:cubicBezTo>
                    <a:pt x="318706" y="454740"/>
                    <a:pt x="499681" y="248047"/>
                    <a:pt x="680656" y="41355"/>
                  </a:cubicBezTo>
                  <a:cubicBezTo>
                    <a:pt x="708278" y="9923"/>
                    <a:pt x="740663" y="-2460"/>
                    <a:pt x="779716" y="398"/>
                  </a:cubicBezTo>
                  <a:close/>
                </a:path>
              </a:pathLst>
            </a:custGeom>
            <a:solidFill>
              <a:srgbClr val="000000"/>
            </a:solidFill>
            <a:ln w="9525" cap="flat">
              <a:noFill/>
              <a:prstDash val="solid"/>
              <a:miter/>
            </a:ln>
          </p:spPr>
          <p:txBody>
            <a:bodyPr anchor="ctr"/>
            <a:lstStyle/>
            <a:p>
              <a:pPr algn="ctr"/>
              <a:endParaRPr/>
            </a:p>
          </p:txBody>
        </p:sp>
        <p:sp>
          <p:nvSpPr>
            <p:cNvPr id="20" name="ï$ľíḍé">
              <a:extLst>
                <a:ext uri="{FF2B5EF4-FFF2-40B4-BE49-F238E27FC236}">
                  <a16:creationId xmlns:a16="http://schemas.microsoft.com/office/drawing/2014/main" xmlns="" id="{8744CEC0-C429-4145-89A7-7B31237448C8}"/>
                </a:ext>
              </a:extLst>
            </p:cNvPr>
            <p:cNvSpPr/>
            <p:nvPr/>
          </p:nvSpPr>
          <p:spPr>
            <a:xfrm>
              <a:off x="4446270" y="4018846"/>
              <a:ext cx="5715953" cy="209939"/>
            </a:xfrm>
            <a:custGeom>
              <a:avLst/>
              <a:gdLst>
                <a:gd name="connsiteX0" fmla="*/ 415290 w 5715953"/>
                <a:gd name="connsiteY0" fmla="*/ 113099 h 209939"/>
                <a:gd name="connsiteX1" fmla="*/ 415290 w 5715953"/>
                <a:gd name="connsiteY1" fmla="*/ 113100 h 209939"/>
                <a:gd name="connsiteX2" fmla="*/ 415290 w 5715953"/>
                <a:gd name="connsiteY2" fmla="*/ 179775 h 209939"/>
                <a:gd name="connsiteX3" fmla="*/ 480060 w 5715953"/>
                <a:gd name="connsiteY3" fmla="*/ 179775 h 209939"/>
                <a:gd name="connsiteX4" fmla="*/ 503754 w 5715953"/>
                <a:gd name="connsiteY4" fmla="*/ 169893 h 209939"/>
                <a:gd name="connsiteX5" fmla="*/ 504062 w 5715953"/>
                <a:gd name="connsiteY5" fmla="*/ 169061 h 209939"/>
                <a:gd name="connsiteX6" fmla="*/ 504349 w 5715953"/>
                <a:gd name="connsiteY6" fmla="*/ 168940 h 209939"/>
                <a:gd name="connsiteX7" fmla="*/ 513397 w 5715953"/>
                <a:gd name="connsiteY7" fmla="*/ 145484 h 209939"/>
                <a:gd name="connsiteX8" fmla="*/ 481012 w 5715953"/>
                <a:gd name="connsiteY8" fmla="*/ 113099 h 209939"/>
                <a:gd name="connsiteX9" fmla="*/ 415290 w 5715953"/>
                <a:gd name="connsiteY9" fmla="*/ 113099 h 209939"/>
                <a:gd name="connsiteX10" fmla="*/ 3348991 w 5715953"/>
                <a:gd name="connsiteY10" fmla="*/ 34994 h 209939"/>
                <a:gd name="connsiteX11" fmla="*/ 3348991 w 5715953"/>
                <a:gd name="connsiteY11" fmla="*/ 34996 h 209939"/>
                <a:gd name="connsiteX12" fmla="*/ 3348990 w 5715953"/>
                <a:gd name="connsiteY12" fmla="*/ 34995 h 209939"/>
                <a:gd name="connsiteX13" fmla="*/ 3329348 w 5715953"/>
                <a:gd name="connsiteY13" fmla="*/ 90239 h 209939"/>
                <a:gd name="connsiteX14" fmla="*/ 3318510 w 5715953"/>
                <a:gd name="connsiteY14" fmla="*/ 120719 h 209939"/>
                <a:gd name="connsiteX15" fmla="*/ 3318511 w 5715953"/>
                <a:gd name="connsiteY15" fmla="*/ 120719 h 209939"/>
                <a:gd name="connsiteX16" fmla="*/ 3318510 w 5715953"/>
                <a:gd name="connsiteY16" fmla="*/ 120720 h 209939"/>
                <a:gd name="connsiteX17" fmla="*/ 3378517 w 5715953"/>
                <a:gd name="connsiteY17" fmla="*/ 120720 h 209939"/>
                <a:gd name="connsiteX18" fmla="*/ 3378517 w 5715953"/>
                <a:gd name="connsiteY18" fmla="*/ 120719 h 209939"/>
                <a:gd name="connsiteX19" fmla="*/ 3378518 w 5715953"/>
                <a:gd name="connsiteY19" fmla="*/ 120719 h 209939"/>
                <a:gd name="connsiteX20" fmla="*/ 3348991 w 5715953"/>
                <a:gd name="connsiteY20" fmla="*/ 34994 h 209939"/>
                <a:gd name="connsiteX21" fmla="*/ 1537336 w 5715953"/>
                <a:gd name="connsiteY21" fmla="*/ 34994 h 209939"/>
                <a:gd name="connsiteX22" fmla="*/ 1505904 w 5715953"/>
                <a:gd name="connsiteY22" fmla="*/ 121671 h 209939"/>
                <a:gd name="connsiteX23" fmla="*/ 1565911 w 5715953"/>
                <a:gd name="connsiteY23" fmla="*/ 121671 h 209939"/>
                <a:gd name="connsiteX24" fmla="*/ 1537336 w 5715953"/>
                <a:gd name="connsiteY24" fmla="*/ 34994 h 209939"/>
                <a:gd name="connsiteX25" fmla="*/ 1912621 w 5715953"/>
                <a:gd name="connsiteY25" fmla="*/ 27375 h 209939"/>
                <a:gd name="connsiteX26" fmla="*/ 1899287 w 5715953"/>
                <a:gd name="connsiteY26" fmla="*/ 35114 h 209939"/>
                <a:gd name="connsiteX27" fmla="*/ 1899313 w 5715953"/>
                <a:gd name="connsiteY27" fmla="*/ 35515 h 209939"/>
                <a:gd name="connsiteX28" fmla="*/ 1898929 w 5715953"/>
                <a:gd name="connsiteY28" fmla="*/ 36066 h 209939"/>
                <a:gd name="connsiteX29" fmla="*/ 1900208 w 5715953"/>
                <a:gd name="connsiteY29" fmla="*/ 49910 h 209939"/>
                <a:gd name="connsiteX30" fmla="*/ 1900143 w 5715953"/>
                <a:gd name="connsiteY30" fmla="*/ 51223 h 209939"/>
                <a:gd name="connsiteX31" fmla="*/ 1898438 w 5715953"/>
                <a:gd name="connsiteY31" fmla="*/ 68929 h 209939"/>
                <a:gd name="connsiteX32" fmla="*/ 1897381 w 5715953"/>
                <a:gd name="connsiteY32" fmla="*/ 75238 h 209939"/>
                <a:gd name="connsiteX33" fmla="*/ 1899435 w 5715953"/>
                <a:gd name="connsiteY33" fmla="*/ 86787 h 209939"/>
                <a:gd name="connsiteX34" fmla="*/ 1899691 w 5715953"/>
                <a:gd name="connsiteY34" fmla="*/ 86939 h 209939"/>
                <a:gd name="connsiteX35" fmla="*/ 1899836 w 5715953"/>
                <a:gd name="connsiteY35" fmla="*/ 87739 h 209939"/>
                <a:gd name="connsiteX36" fmla="*/ 1911668 w 5715953"/>
                <a:gd name="connsiteY36" fmla="*/ 95002 h 209939"/>
                <a:gd name="connsiteX37" fmla="*/ 1971676 w 5715953"/>
                <a:gd name="connsiteY37" fmla="*/ 95002 h 209939"/>
                <a:gd name="connsiteX38" fmla="*/ 2002156 w 5715953"/>
                <a:gd name="connsiteY38" fmla="*/ 61665 h 209939"/>
                <a:gd name="connsiteX39" fmla="*/ 2002005 w 5715953"/>
                <a:gd name="connsiteY39" fmla="*/ 61224 h 209939"/>
                <a:gd name="connsiteX40" fmla="*/ 2002156 w 5715953"/>
                <a:gd name="connsiteY40" fmla="*/ 60712 h 209939"/>
                <a:gd name="connsiteX41" fmla="*/ 1970724 w 5715953"/>
                <a:gd name="connsiteY41" fmla="*/ 28327 h 209939"/>
                <a:gd name="connsiteX42" fmla="*/ 1944054 w 5715953"/>
                <a:gd name="connsiteY42" fmla="*/ 28327 h 209939"/>
                <a:gd name="connsiteX43" fmla="*/ 1912621 w 5715953"/>
                <a:gd name="connsiteY43" fmla="*/ 27375 h 209939"/>
                <a:gd name="connsiteX44" fmla="*/ 415290 w 5715953"/>
                <a:gd name="connsiteY44" fmla="*/ 27375 h 209939"/>
                <a:gd name="connsiteX45" fmla="*/ 415290 w 5715953"/>
                <a:gd name="connsiteY45" fmla="*/ 87382 h 209939"/>
                <a:gd name="connsiteX46" fmla="*/ 415290 w 5715953"/>
                <a:gd name="connsiteY46" fmla="*/ 87383 h 209939"/>
                <a:gd name="connsiteX47" fmla="*/ 480060 w 5715953"/>
                <a:gd name="connsiteY47" fmla="*/ 86430 h 209939"/>
                <a:gd name="connsiteX48" fmla="*/ 502920 w 5715953"/>
                <a:gd name="connsiteY48" fmla="*/ 56902 h 209939"/>
                <a:gd name="connsiteX49" fmla="*/ 496729 w 5715953"/>
                <a:gd name="connsiteY49" fmla="*/ 38567 h 209939"/>
                <a:gd name="connsiteX50" fmla="*/ 479161 w 5715953"/>
                <a:gd name="connsiteY50" fmla="*/ 30258 h 209939"/>
                <a:gd name="connsiteX51" fmla="*/ 479107 w 5715953"/>
                <a:gd name="connsiteY51" fmla="*/ 30232 h 209939"/>
                <a:gd name="connsiteX52" fmla="*/ 415290 w 5715953"/>
                <a:gd name="connsiteY52" fmla="*/ 27375 h 209939"/>
                <a:gd name="connsiteX53" fmla="*/ 4978718 w 5715953"/>
                <a:gd name="connsiteY53" fmla="*/ 27374 h 209939"/>
                <a:gd name="connsiteX54" fmla="*/ 4952049 w 5715953"/>
                <a:gd name="connsiteY54" fmla="*/ 53092 h 209939"/>
                <a:gd name="connsiteX55" fmla="*/ 4993958 w 5715953"/>
                <a:gd name="connsiteY55" fmla="*/ 95002 h 209939"/>
                <a:gd name="connsiteX56" fmla="*/ 5020629 w 5715953"/>
                <a:gd name="connsiteY56" fmla="*/ 95002 h 209939"/>
                <a:gd name="connsiteX57" fmla="*/ 5047483 w 5715953"/>
                <a:gd name="connsiteY57" fmla="*/ 85853 h 209939"/>
                <a:gd name="connsiteX58" fmla="*/ 5047537 w 5715953"/>
                <a:gd name="connsiteY58" fmla="*/ 85834 h 209939"/>
                <a:gd name="connsiteX59" fmla="*/ 5055871 w 5715953"/>
                <a:gd name="connsiteY59" fmla="*/ 61664 h 209939"/>
                <a:gd name="connsiteX60" fmla="*/ 5020629 w 5715953"/>
                <a:gd name="connsiteY60" fmla="*/ 28326 h 209939"/>
                <a:gd name="connsiteX61" fmla="*/ 4978719 w 5715953"/>
                <a:gd name="connsiteY61" fmla="*/ 27374 h 209939"/>
                <a:gd name="connsiteX62" fmla="*/ 3128964 w 5715953"/>
                <a:gd name="connsiteY62" fmla="*/ 27374 h 209939"/>
                <a:gd name="connsiteX63" fmla="*/ 3112772 w 5715953"/>
                <a:gd name="connsiteY63" fmla="*/ 30113 h 209939"/>
                <a:gd name="connsiteX64" fmla="*/ 3112529 w 5715953"/>
                <a:gd name="connsiteY64" fmla="*/ 30945 h 209939"/>
                <a:gd name="connsiteX65" fmla="*/ 3111819 w 5715953"/>
                <a:gd name="connsiteY65" fmla="*/ 31065 h 209939"/>
                <a:gd name="connsiteX66" fmla="*/ 3107056 w 5715953"/>
                <a:gd name="connsiteY66" fmla="*/ 47376 h 209939"/>
                <a:gd name="connsiteX67" fmla="*/ 3156587 w 5715953"/>
                <a:gd name="connsiteY67" fmla="*/ 95954 h 209939"/>
                <a:gd name="connsiteX68" fmla="*/ 3181351 w 5715953"/>
                <a:gd name="connsiteY68" fmla="*/ 95001 h 209939"/>
                <a:gd name="connsiteX69" fmla="*/ 3204688 w 5715953"/>
                <a:gd name="connsiteY69" fmla="*/ 84643 h 209939"/>
                <a:gd name="connsiteX70" fmla="*/ 3204843 w 5715953"/>
                <a:gd name="connsiteY70" fmla="*/ 84045 h 209939"/>
                <a:gd name="connsiteX71" fmla="*/ 3205641 w 5715953"/>
                <a:gd name="connsiteY71" fmla="*/ 83691 h 209939"/>
                <a:gd name="connsiteX72" fmla="*/ 3211831 w 5715953"/>
                <a:gd name="connsiteY72" fmla="*/ 59759 h 209939"/>
                <a:gd name="connsiteX73" fmla="*/ 3180399 w 5715953"/>
                <a:gd name="connsiteY73" fmla="*/ 28326 h 209939"/>
                <a:gd name="connsiteX74" fmla="*/ 3150871 w 5715953"/>
                <a:gd name="connsiteY74" fmla="*/ 28326 h 209939"/>
                <a:gd name="connsiteX75" fmla="*/ 3128964 w 5715953"/>
                <a:gd name="connsiteY75" fmla="*/ 27374 h 209939"/>
                <a:gd name="connsiteX76" fmla="*/ 1933457 w 5715953"/>
                <a:gd name="connsiteY76" fmla="*/ 8325 h 209939"/>
                <a:gd name="connsiteX77" fmla="*/ 1993583 w 5715953"/>
                <a:gd name="connsiteY77" fmla="*/ 10230 h 209939"/>
                <a:gd name="connsiteX78" fmla="*/ 2007871 w 5715953"/>
                <a:gd name="connsiteY78" fmla="*/ 106433 h 209939"/>
                <a:gd name="connsiteX79" fmla="*/ 2038351 w 5715953"/>
                <a:gd name="connsiteY79" fmla="*/ 203587 h 209939"/>
                <a:gd name="connsiteX80" fmla="*/ 2004061 w 5715953"/>
                <a:gd name="connsiteY80" fmla="*/ 203587 h 209939"/>
                <a:gd name="connsiteX81" fmla="*/ 2001203 w 5715953"/>
                <a:gd name="connsiteY81" fmla="*/ 156915 h 209939"/>
                <a:gd name="connsiteX82" fmla="*/ 1963103 w 5715953"/>
                <a:gd name="connsiteY82" fmla="*/ 119767 h 209939"/>
                <a:gd name="connsiteX83" fmla="*/ 1900238 w 5715953"/>
                <a:gd name="connsiteY83" fmla="*/ 178822 h 209939"/>
                <a:gd name="connsiteX84" fmla="*/ 1900238 w 5715953"/>
                <a:gd name="connsiteY84" fmla="*/ 203587 h 209939"/>
                <a:gd name="connsiteX85" fmla="*/ 1872616 w 5715953"/>
                <a:gd name="connsiteY85" fmla="*/ 203587 h 209939"/>
                <a:gd name="connsiteX86" fmla="*/ 1872616 w 5715953"/>
                <a:gd name="connsiteY86" fmla="*/ 107385 h 209939"/>
                <a:gd name="connsiteX87" fmla="*/ 1872616 w 5715953"/>
                <a:gd name="connsiteY87" fmla="*/ 9277 h 209939"/>
                <a:gd name="connsiteX88" fmla="*/ 1933457 w 5715953"/>
                <a:gd name="connsiteY88" fmla="*/ 8325 h 209939"/>
                <a:gd name="connsiteX89" fmla="*/ 4739640 w 5715953"/>
                <a:gd name="connsiteY89" fmla="*/ 8324 h 209939"/>
                <a:gd name="connsiteX90" fmla="*/ 4883467 w 5715953"/>
                <a:gd name="connsiteY90" fmla="*/ 8324 h 209939"/>
                <a:gd name="connsiteX91" fmla="*/ 4884419 w 5715953"/>
                <a:gd name="connsiteY91" fmla="*/ 30231 h 209939"/>
                <a:gd name="connsiteX92" fmla="*/ 4766310 w 5715953"/>
                <a:gd name="connsiteY92" fmla="*/ 30231 h 209939"/>
                <a:gd name="connsiteX93" fmla="*/ 4766310 w 5715953"/>
                <a:gd name="connsiteY93" fmla="*/ 90239 h 209939"/>
                <a:gd name="connsiteX94" fmla="*/ 4855844 w 5715953"/>
                <a:gd name="connsiteY94" fmla="*/ 90239 h 209939"/>
                <a:gd name="connsiteX95" fmla="*/ 4872990 w 5715953"/>
                <a:gd name="connsiteY95" fmla="*/ 115004 h 209939"/>
                <a:gd name="connsiteX96" fmla="*/ 4789169 w 5715953"/>
                <a:gd name="connsiteY96" fmla="*/ 115004 h 209939"/>
                <a:gd name="connsiteX97" fmla="*/ 4764405 w 5715953"/>
                <a:gd name="connsiteY97" fmla="*/ 138816 h 209939"/>
                <a:gd name="connsiteX98" fmla="*/ 4765357 w 5715953"/>
                <a:gd name="connsiteY98" fmla="*/ 179774 h 209939"/>
                <a:gd name="connsiteX99" fmla="*/ 4884419 w 5715953"/>
                <a:gd name="connsiteY99" fmla="*/ 179774 h 209939"/>
                <a:gd name="connsiteX100" fmla="*/ 4886324 w 5715953"/>
                <a:gd name="connsiteY100" fmla="*/ 202634 h 209939"/>
                <a:gd name="connsiteX101" fmla="*/ 4739640 w 5715953"/>
                <a:gd name="connsiteY101" fmla="*/ 202634 h 209939"/>
                <a:gd name="connsiteX102" fmla="*/ 4739640 w 5715953"/>
                <a:gd name="connsiteY102" fmla="*/ 8324 h 209939"/>
                <a:gd name="connsiteX103" fmla="*/ 0 w 5715953"/>
                <a:gd name="connsiteY103" fmla="*/ 8324 h 209939"/>
                <a:gd name="connsiteX104" fmla="*/ 25717 w 5715953"/>
                <a:gd name="connsiteY104" fmla="*/ 8324 h 209939"/>
                <a:gd name="connsiteX105" fmla="*/ 25717 w 5715953"/>
                <a:gd name="connsiteY105" fmla="*/ 88334 h 209939"/>
                <a:gd name="connsiteX106" fmla="*/ 120967 w 5715953"/>
                <a:gd name="connsiteY106" fmla="*/ 87381 h 209939"/>
                <a:gd name="connsiteX107" fmla="*/ 129540 w 5715953"/>
                <a:gd name="connsiteY107" fmla="*/ 73094 h 209939"/>
                <a:gd name="connsiteX108" fmla="*/ 129540 w 5715953"/>
                <a:gd name="connsiteY108" fmla="*/ 8324 h 209939"/>
                <a:gd name="connsiteX109" fmla="*/ 155257 w 5715953"/>
                <a:gd name="connsiteY109" fmla="*/ 8324 h 209939"/>
                <a:gd name="connsiteX110" fmla="*/ 156210 w 5715953"/>
                <a:gd name="connsiteY110" fmla="*/ 203586 h 209939"/>
                <a:gd name="connsiteX111" fmla="*/ 131445 w 5715953"/>
                <a:gd name="connsiteY111" fmla="*/ 203586 h 209939"/>
                <a:gd name="connsiteX112" fmla="*/ 131445 w 5715953"/>
                <a:gd name="connsiteY112" fmla="*/ 115004 h 209939"/>
                <a:gd name="connsiteX113" fmla="*/ 27622 w 5715953"/>
                <a:gd name="connsiteY113" fmla="*/ 115004 h 209939"/>
                <a:gd name="connsiteX114" fmla="*/ 27622 w 5715953"/>
                <a:gd name="connsiteY114" fmla="*/ 203586 h 209939"/>
                <a:gd name="connsiteX115" fmla="*/ 0 w 5715953"/>
                <a:gd name="connsiteY115" fmla="*/ 203586 h 209939"/>
                <a:gd name="connsiteX116" fmla="*/ 0 w 5715953"/>
                <a:gd name="connsiteY116" fmla="*/ 8324 h 209939"/>
                <a:gd name="connsiteX117" fmla="*/ 5688449 w 5715953"/>
                <a:gd name="connsiteY117" fmla="*/ 7729 h 209939"/>
                <a:gd name="connsiteX118" fmla="*/ 5715953 w 5715953"/>
                <a:gd name="connsiteY118" fmla="*/ 8324 h 209939"/>
                <a:gd name="connsiteX119" fmla="*/ 5661660 w 5715953"/>
                <a:gd name="connsiteY119" fmla="*/ 94049 h 209939"/>
                <a:gd name="connsiteX120" fmla="*/ 5642610 w 5715953"/>
                <a:gd name="connsiteY120" fmla="*/ 158819 h 209939"/>
                <a:gd name="connsiteX121" fmla="*/ 5642610 w 5715953"/>
                <a:gd name="connsiteY121" fmla="*/ 202634 h 209939"/>
                <a:gd name="connsiteX122" fmla="*/ 5615940 w 5715953"/>
                <a:gd name="connsiteY122" fmla="*/ 202634 h 209939"/>
                <a:gd name="connsiteX123" fmla="*/ 5614035 w 5715953"/>
                <a:gd name="connsiteY123" fmla="*/ 193109 h 209939"/>
                <a:gd name="connsiteX124" fmla="*/ 5573078 w 5715953"/>
                <a:gd name="connsiteY124" fmla="*/ 60711 h 209939"/>
                <a:gd name="connsiteX125" fmla="*/ 5540693 w 5715953"/>
                <a:gd name="connsiteY125" fmla="*/ 8324 h 209939"/>
                <a:gd name="connsiteX126" fmla="*/ 5585460 w 5715953"/>
                <a:gd name="connsiteY126" fmla="*/ 28326 h 209939"/>
                <a:gd name="connsiteX127" fmla="*/ 5628323 w 5715953"/>
                <a:gd name="connsiteY127" fmla="*/ 99764 h 209939"/>
                <a:gd name="connsiteX128" fmla="*/ 5673090 w 5715953"/>
                <a:gd name="connsiteY128" fmla="*/ 26421 h 209939"/>
                <a:gd name="connsiteX129" fmla="*/ 5688449 w 5715953"/>
                <a:gd name="connsiteY129" fmla="*/ 7729 h 209939"/>
                <a:gd name="connsiteX130" fmla="*/ 3352800 w 5715953"/>
                <a:gd name="connsiteY130" fmla="*/ 7372 h 209939"/>
                <a:gd name="connsiteX131" fmla="*/ 3371850 w 5715953"/>
                <a:gd name="connsiteY131" fmla="*/ 16897 h 209939"/>
                <a:gd name="connsiteX132" fmla="*/ 3438525 w 5715953"/>
                <a:gd name="connsiteY132" fmla="*/ 201682 h 209939"/>
                <a:gd name="connsiteX133" fmla="*/ 3400425 w 5715953"/>
                <a:gd name="connsiteY133" fmla="*/ 179774 h 209939"/>
                <a:gd name="connsiteX134" fmla="*/ 3388995 w 5715953"/>
                <a:gd name="connsiteY134" fmla="*/ 146437 h 209939"/>
                <a:gd name="connsiteX135" fmla="*/ 3363278 w 5715953"/>
                <a:gd name="connsiteY135" fmla="*/ 146437 h 209939"/>
                <a:gd name="connsiteX136" fmla="*/ 3312795 w 5715953"/>
                <a:gd name="connsiteY136" fmla="*/ 149294 h 209939"/>
                <a:gd name="connsiteX137" fmla="*/ 3292793 w 5715953"/>
                <a:gd name="connsiteY137" fmla="*/ 192157 h 209939"/>
                <a:gd name="connsiteX138" fmla="*/ 3266123 w 5715953"/>
                <a:gd name="connsiteY138" fmla="*/ 207397 h 209939"/>
                <a:gd name="connsiteX139" fmla="*/ 3262313 w 5715953"/>
                <a:gd name="connsiteY139" fmla="*/ 201682 h 209939"/>
                <a:gd name="connsiteX140" fmla="*/ 3333750 w 5715953"/>
                <a:gd name="connsiteY140" fmla="*/ 15944 h 209939"/>
                <a:gd name="connsiteX141" fmla="*/ 3352800 w 5715953"/>
                <a:gd name="connsiteY141" fmla="*/ 7372 h 209939"/>
                <a:gd name="connsiteX142" fmla="*/ 5372100 w 5715953"/>
                <a:gd name="connsiteY142" fmla="*/ 7371 h 209939"/>
                <a:gd name="connsiteX143" fmla="*/ 5533072 w 5715953"/>
                <a:gd name="connsiteY143" fmla="*/ 7371 h 209939"/>
                <a:gd name="connsiteX144" fmla="*/ 5533072 w 5715953"/>
                <a:gd name="connsiteY144" fmla="*/ 28326 h 209939"/>
                <a:gd name="connsiteX145" fmla="*/ 5468303 w 5715953"/>
                <a:gd name="connsiteY145" fmla="*/ 28326 h 209939"/>
                <a:gd name="connsiteX146" fmla="*/ 5468303 w 5715953"/>
                <a:gd name="connsiteY146" fmla="*/ 202633 h 209939"/>
                <a:gd name="connsiteX147" fmla="*/ 5439728 w 5715953"/>
                <a:gd name="connsiteY147" fmla="*/ 202633 h 209939"/>
                <a:gd name="connsiteX148" fmla="*/ 5439728 w 5715953"/>
                <a:gd name="connsiteY148" fmla="*/ 29278 h 209939"/>
                <a:gd name="connsiteX149" fmla="*/ 5374005 w 5715953"/>
                <a:gd name="connsiteY149" fmla="*/ 29278 h 209939"/>
                <a:gd name="connsiteX150" fmla="*/ 5372100 w 5715953"/>
                <a:gd name="connsiteY150" fmla="*/ 7371 h 209939"/>
                <a:gd name="connsiteX151" fmla="*/ 2874644 w 5715953"/>
                <a:gd name="connsiteY151" fmla="*/ 7371 h 209939"/>
                <a:gd name="connsiteX152" fmla="*/ 2901315 w 5715953"/>
                <a:gd name="connsiteY152" fmla="*/ 7371 h 209939"/>
                <a:gd name="connsiteX153" fmla="*/ 2901315 w 5715953"/>
                <a:gd name="connsiteY153" fmla="*/ 36898 h 209939"/>
                <a:gd name="connsiteX154" fmla="*/ 2901315 w 5715953"/>
                <a:gd name="connsiteY154" fmla="*/ 135958 h 209939"/>
                <a:gd name="connsiteX155" fmla="*/ 2947987 w 5715953"/>
                <a:gd name="connsiteY155" fmla="*/ 184536 h 209939"/>
                <a:gd name="connsiteX156" fmla="*/ 3002280 w 5715953"/>
                <a:gd name="connsiteY156" fmla="*/ 139768 h 209939"/>
                <a:gd name="connsiteX157" fmla="*/ 3004185 w 5715953"/>
                <a:gd name="connsiteY157" fmla="*/ 34993 h 209939"/>
                <a:gd name="connsiteX158" fmla="*/ 3004185 w 5715953"/>
                <a:gd name="connsiteY158" fmla="*/ 7371 h 209939"/>
                <a:gd name="connsiteX159" fmla="*/ 3029902 w 5715953"/>
                <a:gd name="connsiteY159" fmla="*/ 7371 h 209939"/>
                <a:gd name="connsiteX160" fmla="*/ 3031807 w 5715953"/>
                <a:gd name="connsiteY160" fmla="*/ 18801 h 209939"/>
                <a:gd name="connsiteX161" fmla="*/ 3031807 w 5715953"/>
                <a:gd name="connsiteY161" fmla="*/ 134053 h 209939"/>
                <a:gd name="connsiteX162" fmla="*/ 2948940 w 5715953"/>
                <a:gd name="connsiteY162" fmla="*/ 208348 h 209939"/>
                <a:gd name="connsiteX163" fmla="*/ 2872740 w 5715953"/>
                <a:gd name="connsiteY163" fmla="*/ 133101 h 209939"/>
                <a:gd name="connsiteX164" fmla="*/ 2872740 w 5715953"/>
                <a:gd name="connsiteY164" fmla="*/ 14038 h 209939"/>
                <a:gd name="connsiteX165" fmla="*/ 2874644 w 5715953"/>
                <a:gd name="connsiteY165" fmla="*/ 7371 h 209939"/>
                <a:gd name="connsiteX166" fmla="*/ 2690813 w 5715953"/>
                <a:gd name="connsiteY166" fmla="*/ 7371 h 209939"/>
                <a:gd name="connsiteX167" fmla="*/ 2850833 w 5715953"/>
                <a:gd name="connsiteY167" fmla="*/ 7371 h 209939"/>
                <a:gd name="connsiteX168" fmla="*/ 2851785 w 5715953"/>
                <a:gd name="connsiteY168" fmla="*/ 29278 h 209939"/>
                <a:gd name="connsiteX169" fmla="*/ 2785110 w 5715953"/>
                <a:gd name="connsiteY169" fmla="*/ 29278 h 209939"/>
                <a:gd name="connsiteX170" fmla="*/ 2785110 w 5715953"/>
                <a:gd name="connsiteY170" fmla="*/ 202633 h 209939"/>
                <a:gd name="connsiteX171" fmla="*/ 2757488 w 5715953"/>
                <a:gd name="connsiteY171" fmla="*/ 202633 h 209939"/>
                <a:gd name="connsiteX172" fmla="*/ 2757488 w 5715953"/>
                <a:gd name="connsiteY172" fmla="*/ 30231 h 209939"/>
                <a:gd name="connsiteX173" fmla="*/ 2690813 w 5715953"/>
                <a:gd name="connsiteY173" fmla="*/ 30231 h 209939"/>
                <a:gd name="connsiteX174" fmla="*/ 2690813 w 5715953"/>
                <a:gd name="connsiteY174" fmla="*/ 7371 h 209939"/>
                <a:gd name="connsiteX175" fmla="*/ 2549843 w 5715953"/>
                <a:gd name="connsiteY175" fmla="*/ 7371 h 209939"/>
                <a:gd name="connsiteX176" fmla="*/ 2575560 w 5715953"/>
                <a:gd name="connsiteY176" fmla="*/ 7371 h 209939"/>
                <a:gd name="connsiteX177" fmla="*/ 2575560 w 5715953"/>
                <a:gd name="connsiteY177" fmla="*/ 178821 h 209939"/>
                <a:gd name="connsiteX178" fmla="*/ 2676525 w 5715953"/>
                <a:gd name="connsiteY178" fmla="*/ 178821 h 209939"/>
                <a:gd name="connsiteX179" fmla="*/ 2676525 w 5715953"/>
                <a:gd name="connsiteY179" fmla="*/ 202633 h 209939"/>
                <a:gd name="connsiteX180" fmla="*/ 2549843 w 5715953"/>
                <a:gd name="connsiteY180" fmla="*/ 202633 h 209939"/>
                <a:gd name="connsiteX181" fmla="*/ 2549843 w 5715953"/>
                <a:gd name="connsiteY181" fmla="*/ 7371 h 209939"/>
                <a:gd name="connsiteX182" fmla="*/ 2074545 w 5715953"/>
                <a:gd name="connsiteY182" fmla="*/ 7371 h 209939"/>
                <a:gd name="connsiteX183" fmla="*/ 2100262 w 5715953"/>
                <a:gd name="connsiteY183" fmla="*/ 7371 h 209939"/>
                <a:gd name="connsiteX184" fmla="*/ 2100262 w 5715953"/>
                <a:gd name="connsiteY184" fmla="*/ 202633 h 209939"/>
                <a:gd name="connsiteX185" fmla="*/ 2074545 w 5715953"/>
                <a:gd name="connsiteY185" fmla="*/ 202633 h 209939"/>
                <a:gd name="connsiteX186" fmla="*/ 2074545 w 5715953"/>
                <a:gd name="connsiteY186" fmla="*/ 7371 h 209939"/>
                <a:gd name="connsiteX187" fmla="*/ 762000 w 5715953"/>
                <a:gd name="connsiteY187" fmla="*/ 7371 h 209939"/>
                <a:gd name="connsiteX188" fmla="*/ 786765 w 5715953"/>
                <a:gd name="connsiteY188" fmla="*/ 7371 h 209939"/>
                <a:gd name="connsiteX189" fmla="*/ 786765 w 5715953"/>
                <a:gd name="connsiteY189" fmla="*/ 203586 h 209939"/>
                <a:gd name="connsiteX190" fmla="*/ 762000 w 5715953"/>
                <a:gd name="connsiteY190" fmla="*/ 203586 h 209939"/>
                <a:gd name="connsiteX191" fmla="*/ 762000 w 5715953"/>
                <a:gd name="connsiteY191" fmla="*/ 7371 h 209939"/>
                <a:gd name="connsiteX192" fmla="*/ 573405 w 5715953"/>
                <a:gd name="connsiteY192" fmla="*/ 7371 h 209939"/>
                <a:gd name="connsiteX193" fmla="*/ 717232 w 5715953"/>
                <a:gd name="connsiteY193" fmla="*/ 7371 h 209939"/>
                <a:gd name="connsiteX194" fmla="*/ 717232 w 5715953"/>
                <a:gd name="connsiteY194" fmla="*/ 29278 h 209939"/>
                <a:gd name="connsiteX195" fmla="*/ 601027 w 5715953"/>
                <a:gd name="connsiteY195" fmla="*/ 29278 h 209939"/>
                <a:gd name="connsiteX196" fmla="*/ 601027 w 5715953"/>
                <a:gd name="connsiteY196" fmla="*/ 89286 h 209939"/>
                <a:gd name="connsiteX197" fmla="*/ 689610 w 5715953"/>
                <a:gd name="connsiteY197" fmla="*/ 89286 h 209939"/>
                <a:gd name="connsiteX198" fmla="*/ 708660 w 5715953"/>
                <a:gd name="connsiteY198" fmla="*/ 114051 h 209939"/>
                <a:gd name="connsiteX199" fmla="*/ 626745 w 5715953"/>
                <a:gd name="connsiteY199" fmla="*/ 114051 h 209939"/>
                <a:gd name="connsiteX200" fmla="*/ 600075 w 5715953"/>
                <a:gd name="connsiteY200" fmla="*/ 140721 h 209939"/>
                <a:gd name="connsiteX201" fmla="*/ 600075 w 5715953"/>
                <a:gd name="connsiteY201" fmla="*/ 177868 h 209939"/>
                <a:gd name="connsiteX202" fmla="*/ 720090 w 5715953"/>
                <a:gd name="connsiteY202" fmla="*/ 177868 h 209939"/>
                <a:gd name="connsiteX203" fmla="*/ 720090 w 5715953"/>
                <a:gd name="connsiteY203" fmla="*/ 201681 h 209939"/>
                <a:gd name="connsiteX204" fmla="*/ 574357 w 5715953"/>
                <a:gd name="connsiteY204" fmla="*/ 201681 h 209939"/>
                <a:gd name="connsiteX205" fmla="*/ 573405 w 5715953"/>
                <a:gd name="connsiteY205" fmla="*/ 7371 h 209939"/>
                <a:gd name="connsiteX206" fmla="*/ 202883 w 5715953"/>
                <a:gd name="connsiteY206" fmla="*/ 7371 h 209939"/>
                <a:gd name="connsiteX207" fmla="*/ 346710 w 5715953"/>
                <a:gd name="connsiteY207" fmla="*/ 7371 h 209939"/>
                <a:gd name="connsiteX208" fmla="*/ 346710 w 5715953"/>
                <a:gd name="connsiteY208" fmla="*/ 29278 h 209939"/>
                <a:gd name="connsiteX209" fmla="*/ 230505 w 5715953"/>
                <a:gd name="connsiteY209" fmla="*/ 29278 h 209939"/>
                <a:gd name="connsiteX210" fmla="*/ 230505 w 5715953"/>
                <a:gd name="connsiteY210" fmla="*/ 89286 h 209939"/>
                <a:gd name="connsiteX211" fmla="*/ 319088 w 5715953"/>
                <a:gd name="connsiteY211" fmla="*/ 89286 h 209939"/>
                <a:gd name="connsiteX212" fmla="*/ 337185 w 5715953"/>
                <a:gd name="connsiteY212" fmla="*/ 115003 h 209939"/>
                <a:gd name="connsiteX213" fmla="*/ 256223 w 5715953"/>
                <a:gd name="connsiteY213" fmla="*/ 115003 h 209939"/>
                <a:gd name="connsiteX214" fmla="*/ 229553 w 5715953"/>
                <a:gd name="connsiteY214" fmla="*/ 141673 h 209939"/>
                <a:gd name="connsiteX215" fmla="*/ 229553 w 5715953"/>
                <a:gd name="connsiteY215" fmla="*/ 179773 h 209939"/>
                <a:gd name="connsiteX216" fmla="*/ 348615 w 5715953"/>
                <a:gd name="connsiteY216" fmla="*/ 179773 h 209939"/>
                <a:gd name="connsiteX217" fmla="*/ 348615 w 5715953"/>
                <a:gd name="connsiteY217" fmla="*/ 202633 h 209939"/>
                <a:gd name="connsiteX218" fmla="*/ 202883 w 5715953"/>
                <a:gd name="connsiteY218" fmla="*/ 202633 h 209939"/>
                <a:gd name="connsiteX219" fmla="*/ 202883 w 5715953"/>
                <a:gd name="connsiteY219" fmla="*/ 7371 h 209939"/>
                <a:gd name="connsiteX220" fmla="*/ 4405312 w 5715953"/>
                <a:gd name="connsiteY220" fmla="*/ 7370 h 209939"/>
                <a:gd name="connsiteX221" fmla="*/ 4431030 w 5715953"/>
                <a:gd name="connsiteY221" fmla="*/ 7370 h 209939"/>
                <a:gd name="connsiteX222" fmla="*/ 4431030 w 5715953"/>
                <a:gd name="connsiteY222" fmla="*/ 202633 h 209939"/>
                <a:gd name="connsiteX223" fmla="*/ 4389120 w 5715953"/>
                <a:gd name="connsiteY223" fmla="*/ 185488 h 209939"/>
                <a:gd name="connsiteX224" fmla="*/ 4300537 w 5715953"/>
                <a:gd name="connsiteY224" fmla="*/ 52138 h 209939"/>
                <a:gd name="connsiteX225" fmla="*/ 4300537 w 5715953"/>
                <a:gd name="connsiteY225" fmla="*/ 203586 h 209939"/>
                <a:gd name="connsiteX226" fmla="*/ 4274820 w 5715953"/>
                <a:gd name="connsiteY226" fmla="*/ 203586 h 209939"/>
                <a:gd name="connsiteX227" fmla="*/ 4274820 w 5715953"/>
                <a:gd name="connsiteY227" fmla="*/ 9275 h 209939"/>
                <a:gd name="connsiteX228" fmla="*/ 4320540 w 5715953"/>
                <a:gd name="connsiteY228" fmla="*/ 27373 h 209939"/>
                <a:gd name="connsiteX229" fmla="*/ 4406265 w 5715953"/>
                <a:gd name="connsiteY229" fmla="*/ 165486 h 209939"/>
                <a:gd name="connsiteX230" fmla="*/ 4405312 w 5715953"/>
                <a:gd name="connsiteY230" fmla="*/ 7370 h 209939"/>
                <a:gd name="connsiteX231" fmla="*/ 440413 w 5715953"/>
                <a:gd name="connsiteY231" fmla="*/ 6420 h 209939"/>
                <a:gd name="connsiteX232" fmla="*/ 492443 w 5715953"/>
                <a:gd name="connsiteY232" fmla="*/ 8325 h 209939"/>
                <a:gd name="connsiteX233" fmla="*/ 509588 w 5715953"/>
                <a:gd name="connsiteY233" fmla="*/ 96908 h 209939"/>
                <a:gd name="connsiteX234" fmla="*/ 538163 w 5715953"/>
                <a:gd name="connsiteY234" fmla="*/ 163583 h 209939"/>
                <a:gd name="connsiteX235" fmla="*/ 477203 w 5715953"/>
                <a:gd name="connsiteY235" fmla="*/ 203588 h 209939"/>
                <a:gd name="connsiteX236" fmla="*/ 387668 w 5715953"/>
                <a:gd name="connsiteY236" fmla="*/ 203588 h 209939"/>
                <a:gd name="connsiteX237" fmla="*/ 387668 w 5715953"/>
                <a:gd name="connsiteY237" fmla="*/ 7372 h 209939"/>
                <a:gd name="connsiteX238" fmla="*/ 440413 w 5715953"/>
                <a:gd name="connsiteY238" fmla="*/ 6420 h 209939"/>
                <a:gd name="connsiteX239" fmla="*/ 5315903 w 5715953"/>
                <a:gd name="connsiteY239" fmla="*/ 6419 h 209939"/>
                <a:gd name="connsiteX240" fmla="*/ 5340668 w 5715953"/>
                <a:gd name="connsiteY240" fmla="*/ 6419 h 209939"/>
                <a:gd name="connsiteX241" fmla="*/ 5340668 w 5715953"/>
                <a:gd name="connsiteY241" fmla="*/ 202634 h 209939"/>
                <a:gd name="connsiteX242" fmla="*/ 5315903 w 5715953"/>
                <a:gd name="connsiteY242" fmla="*/ 202634 h 209939"/>
                <a:gd name="connsiteX243" fmla="*/ 5315903 w 5715953"/>
                <a:gd name="connsiteY243" fmla="*/ 6419 h 209939"/>
                <a:gd name="connsiteX244" fmla="*/ 4927284 w 5715953"/>
                <a:gd name="connsiteY244" fmla="*/ 6419 h 209939"/>
                <a:gd name="connsiteX245" fmla="*/ 5036821 w 5715953"/>
                <a:gd name="connsiteY245" fmla="*/ 6419 h 209939"/>
                <a:gd name="connsiteX246" fmla="*/ 5082542 w 5715953"/>
                <a:gd name="connsiteY246" fmla="*/ 38804 h 209939"/>
                <a:gd name="connsiteX247" fmla="*/ 5060634 w 5715953"/>
                <a:gd name="connsiteY247" fmla="*/ 105479 h 209939"/>
                <a:gd name="connsiteX248" fmla="*/ 5092067 w 5715953"/>
                <a:gd name="connsiteY248" fmla="*/ 202634 h 209939"/>
                <a:gd name="connsiteX249" fmla="*/ 5057776 w 5715953"/>
                <a:gd name="connsiteY249" fmla="*/ 202634 h 209939"/>
                <a:gd name="connsiteX250" fmla="*/ 5054919 w 5715953"/>
                <a:gd name="connsiteY250" fmla="*/ 154057 h 209939"/>
                <a:gd name="connsiteX251" fmla="*/ 5020629 w 5715953"/>
                <a:gd name="connsiteY251" fmla="*/ 118814 h 209939"/>
                <a:gd name="connsiteX252" fmla="*/ 4953954 w 5715953"/>
                <a:gd name="connsiteY252" fmla="*/ 179774 h 209939"/>
                <a:gd name="connsiteX253" fmla="*/ 4953954 w 5715953"/>
                <a:gd name="connsiteY253" fmla="*/ 201682 h 209939"/>
                <a:gd name="connsiteX254" fmla="*/ 4927284 w 5715953"/>
                <a:gd name="connsiteY254" fmla="*/ 201682 h 209939"/>
                <a:gd name="connsiteX255" fmla="*/ 4927284 w 5715953"/>
                <a:gd name="connsiteY255" fmla="*/ 6419 h 209939"/>
                <a:gd name="connsiteX256" fmla="*/ 4478655 w 5715953"/>
                <a:gd name="connsiteY256" fmla="*/ 6419 h 209939"/>
                <a:gd name="connsiteX257" fmla="*/ 4503420 w 5715953"/>
                <a:gd name="connsiteY257" fmla="*/ 6419 h 209939"/>
                <a:gd name="connsiteX258" fmla="*/ 4503420 w 5715953"/>
                <a:gd name="connsiteY258" fmla="*/ 202634 h 209939"/>
                <a:gd name="connsiteX259" fmla="*/ 4478655 w 5715953"/>
                <a:gd name="connsiteY259" fmla="*/ 202634 h 209939"/>
                <a:gd name="connsiteX260" fmla="*/ 4478655 w 5715953"/>
                <a:gd name="connsiteY260" fmla="*/ 6419 h 209939"/>
                <a:gd name="connsiteX261" fmla="*/ 4074795 w 5715953"/>
                <a:gd name="connsiteY261" fmla="*/ 6419 h 209939"/>
                <a:gd name="connsiteX262" fmla="*/ 4102418 w 5715953"/>
                <a:gd name="connsiteY262" fmla="*/ 6419 h 209939"/>
                <a:gd name="connsiteX263" fmla="*/ 4102418 w 5715953"/>
                <a:gd name="connsiteY263" fmla="*/ 45471 h 209939"/>
                <a:gd name="connsiteX264" fmla="*/ 4102418 w 5715953"/>
                <a:gd name="connsiteY264" fmla="*/ 135959 h 209939"/>
                <a:gd name="connsiteX265" fmla="*/ 4149091 w 5715953"/>
                <a:gd name="connsiteY265" fmla="*/ 182631 h 209939"/>
                <a:gd name="connsiteX266" fmla="*/ 4203383 w 5715953"/>
                <a:gd name="connsiteY266" fmla="*/ 139769 h 209939"/>
                <a:gd name="connsiteX267" fmla="*/ 4205288 w 5715953"/>
                <a:gd name="connsiteY267" fmla="*/ 33089 h 209939"/>
                <a:gd name="connsiteX268" fmla="*/ 4204336 w 5715953"/>
                <a:gd name="connsiteY268" fmla="*/ 6419 h 209939"/>
                <a:gd name="connsiteX269" fmla="*/ 4231005 w 5715953"/>
                <a:gd name="connsiteY269" fmla="*/ 6419 h 209939"/>
                <a:gd name="connsiteX270" fmla="*/ 4231958 w 5715953"/>
                <a:gd name="connsiteY270" fmla="*/ 26421 h 209939"/>
                <a:gd name="connsiteX271" fmla="*/ 4231005 w 5715953"/>
                <a:gd name="connsiteY271" fmla="*/ 143579 h 209939"/>
                <a:gd name="connsiteX272" fmla="*/ 4145280 w 5715953"/>
                <a:gd name="connsiteY272" fmla="*/ 207396 h 209939"/>
                <a:gd name="connsiteX273" fmla="*/ 4073843 w 5715953"/>
                <a:gd name="connsiteY273" fmla="*/ 137864 h 209939"/>
                <a:gd name="connsiteX274" fmla="*/ 4073843 w 5715953"/>
                <a:gd name="connsiteY274" fmla="*/ 15944 h 209939"/>
                <a:gd name="connsiteX275" fmla="*/ 4074795 w 5715953"/>
                <a:gd name="connsiteY275" fmla="*/ 6419 h 209939"/>
                <a:gd name="connsiteX276" fmla="*/ 3461385 w 5715953"/>
                <a:gd name="connsiteY276" fmla="*/ 6419 h 209939"/>
                <a:gd name="connsiteX277" fmla="*/ 3487102 w 5715953"/>
                <a:gd name="connsiteY277" fmla="*/ 6419 h 209939"/>
                <a:gd name="connsiteX278" fmla="*/ 3487102 w 5715953"/>
                <a:gd name="connsiteY278" fmla="*/ 179774 h 209939"/>
                <a:gd name="connsiteX279" fmla="*/ 3587115 w 5715953"/>
                <a:gd name="connsiteY279" fmla="*/ 179774 h 209939"/>
                <a:gd name="connsiteX280" fmla="*/ 3587115 w 5715953"/>
                <a:gd name="connsiteY280" fmla="*/ 202634 h 209939"/>
                <a:gd name="connsiteX281" fmla="*/ 3461385 w 5715953"/>
                <a:gd name="connsiteY281" fmla="*/ 202634 h 209939"/>
                <a:gd name="connsiteX282" fmla="*/ 3461385 w 5715953"/>
                <a:gd name="connsiteY282" fmla="*/ 6419 h 209939"/>
                <a:gd name="connsiteX283" fmla="*/ 3079434 w 5715953"/>
                <a:gd name="connsiteY283" fmla="*/ 6419 h 209939"/>
                <a:gd name="connsiteX284" fmla="*/ 3189924 w 5715953"/>
                <a:gd name="connsiteY284" fmla="*/ 6419 h 209939"/>
                <a:gd name="connsiteX285" fmla="*/ 3236596 w 5715953"/>
                <a:gd name="connsiteY285" fmla="*/ 38804 h 209939"/>
                <a:gd name="connsiteX286" fmla="*/ 3214689 w 5715953"/>
                <a:gd name="connsiteY286" fmla="*/ 105479 h 209939"/>
                <a:gd name="connsiteX287" fmla="*/ 3245169 w 5715953"/>
                <a:gd name="connsiteY287" fmla="*/ 202634 h 209939"/>
                <a:gd name="connsiteX288" fmla="*/ 3211831 w 5715953"/>
                <a:gd name="connsiteY288" fmla="*/ 202634 h 209939"/>
                <a:gd name="connsiteX289" fmla="*/ 3208974 w 5715953"/>
                <a:gd name="connsiteY289" fmla="*/ 155962 h 209939"/>
                <a:gd name="connsiteX290" fmla="*/ 3170874 w 5715953"/>
                <a:gd name="connsiteY290" fmla="*/ 118814 h 209939"/>
                <a:gd name="connsiteX291" fmla="*/ 3108009 w 5715953"/>
                <a:gd name="connsiteY291" fmla="*/ 177869 h 209939"/>
                <a:gd name="connsiteX292" fmla="*/ 3108009 w 5715953"/>
                <a:gd name="connsiteY292" fmla="*/ 201682 h 209939"/>
                <a:gd name="connsiteX293" fmla="*/ 3080387 w 5715953"/>
                <a:gd name="connsiteY293" fmla="*/ 201682 h 209939"/>
                <a:gd name="connsiteX294" fmla="*/ 3080387 w 5715953"/>
                <a:gd name="connsiteY294" fmla="*/ 105479 h 209939"/>
                <a:gd name="connsiteX295" fmla="*/ 3079434 w 5715953"/>
                <a:gd name="connsiteY295" fmla="*/ 6419 h 209939"/>
                <a:gd name="connsiteX296" fmla="*/ 2348865 w 5715953"/>
                <a:gd name="connsiteY296" fmla="*/ 6419 h 209939"/>
                <a:gd name="connsiteX297" fmla="*/ 2377440 w 5715953"/>
                <a:gd name="connsiteY297" fmla="*/ 6419 h 209939"/>
                <a:gd name="connsiteX298" fmla="*/ 2377440 w 5715953"/>
                <a:gd name="connsiteY298" fmla="*/ 46424 h 209939"/>
                <a:gd name="connsiteX299" fmla="*/ 2377440 w 5715953"/>
                <a:gd name="connsiteY299" fmla="*/ 136911 h 209939"/>
                <a:gd name="connsiteX300" fmla="*/ 2424112 w 5715953"/>
                <a:gd name="connsiteY300" fmla="*/ 183584 h 209939"/>
                <a:gd name="connsiteX301" fmla="*/ 2478405 w 5715953"/>
                <a:gd name="connsiteY301" fmla="*/ 140721 h 209939"/>
                <a:gd name="connsiteX302" fmla="*/ 2480310 w 5715953"/>
                <a:gd name="connsiteY302" fmla="*/ 35946 h 209939"/>
                <a:gd name="connsiteX303" fmla="*/ 2480310 w 5715953"/>
                <a:gd name="connsiteY303" fmla="*/ 6419 h 209939"/>
                <a:gd name="connsiteX304" fmla="*/ 2506980 w 5715953"/>
                <a:gd name="connsiteY304" fmla="*/ 6419 h 209939"/>
                <a:gd name="connsiteX305" fmla="*/ 2507932 w 5715953"/>
                <a:gd name="connsiteY305" fmla="*/ 25469 h 209939"/>
                <a:gd name="connsiteX306" fmla="*/ 2506980 w 5715953"/>
                <a:gd name="connsiteY306" fmla="*/ 142626 h 209939"/>
                <a:gd name="connsiteX307" fmla="*/ 2421255 w 5715953"/>
                <a:gd name="connsiteY307" fmla="*/ 206444 h 209939"/>
                <a:gd name="connsiteX308" fmla="*/ 2349817 w 5715953"/>
                <a:gd name="connsiteY308" fmla="*/ 136911 h 209939"/>
                <a:gd name="connsiteX309" fmla="*/ 2348865 w 5715953"/>
                <a:gd name="connsiteY309" fmla="*/ 6419 h 209939"/>
                <a:gd name="connsiteX310" fmla="*/ 1540194 w 5715953"/>
                <a:gd name="connsiteY310" fmla="*/ 6419 h 209939"/>
                <a:gd name="connsiteX311" fmla="*/ 1559244 w 5715953"/>
                <a:gd name="connsiteY311" fmla="*/ 15944 h 209939"/>
                <a:gd name="connsiteX312" fmla="*/ 1625919 w 5715953"/>
                <a:gd name="connsiteY312" fmla="*/ 201681 h 209939"/>
                <a:gd name="connsiteX313" fmla="*/ 1587819 w 5715953"/>
                <a:gd name="connsiteY313" fmla="*/ 178821 h 209939"/>
                <a:gd name="connsiteX314" fmla="*/ 1540194 w 5715953"/>
                <a:gd name="connsiteY314" fmla="*/ 145484 h 209939"/>
                <a:gd name="connsiteX315" fmla="*/ 1483996 w 5715953"/>
                <a:gd name="connsiteY315" fmla="*/ 182631 h 209939"/>
                <a:gd name="connsiteX316" fmla="*/ 1448754 w 5715953"/>
                <a:gd name="connsiteY316" fmla="*/ 200729 h 209939"/>
                <a:gd name="connsiteX317" fmla="*/ 1484949 w 5715953"/>
                <a:gd name="connsiteY317" fmla="*/ 106431 h 209939"/>
                <a:gd name="connsiteX318" fmla="*/ 1520191 w 5715953"/>
                <a:gd name="connsiteY318" fmla="*/ 16896 h 209939"/>
                <a:gd name="connsiteX319" fmla="*/ 1540194 w 5715953"/>
                <a:gd name="connsiteY319" fmla="*/ 6419 h 209939"/>
                <a:gd name="connsiteX320" fmla="*/ 4535805 w 5715953"/>
                <a:gd name="connsiteY320" fmla="*/ 6418 h 209939"/>
                <a:gd name="connsiteX321" fmla="*/ 4567237 w 5715953"/>
                <a:gd name="connsiteY321" fmla="*/ 6418 h 209939"/>
                <a:gd name="connsiteX322" fmla="*/ 4623435 w 5715953"/>
                <a:gd name="connsiteY322" fmla="*/ 172153 h 209939"/>
                <a:gd name="connsiteX323" fmla="*/ 4672012 w 5715953"/>
                <a:gd name="connsiteY323" fmla="*/ 27373 h 209939"/>
                <a:gd name="connsiteX324" fmla="*/ 4712017 w 5715953"/>
                <a:gd name="connsiteY324" fmla="*/ 8323 h 209939"/>
                <a:gd name="connsiteX325" fmla="*/ 4642485 w 5715953"/>
                <a:gd name="connsiteY325" fmla="*/ 195013 h 209939"/>
                <a:gd name="connsiteX326" fmla="*/ 4624387 w 5715953"/>
                <a:gd name="connsiteY326" fmla="*/ 202633 h 209939"/>
                <a:gd name="connsiteX327" fmla="*/ 4606290 w 5715953"/>
                <a:gd name="connsiteY327" fmla="*/ 195013 h 209939"/>
                <a:gd name="connsiteX328" fmla="*/ 4535805 w 5715953"/>
                <a:gd name="connsiteY328" fmla="*/ 6418 h 209939"/>
                <a:gd name="connsiteX329" fmla="*/ 5170169 w 5715953"/>
                <a:gd name="connsiteY329" fmla="*/ 3561 h 209939"/>
                <a:gd name="connsiteX330" fmla="*/ 5233035 w 5715953"/>
                <a:gd name="connsiteY330" fmla="*/ 9276 h 209939"/>
                <a:gd name="connsiteX331" fmla="*/ 5266372 w 5715953"/>
                <a:gd name="connsiteY331" fmla="*/ 63569 h 209939"/>
                <a:gd name="connsiteX332" fmla="*/ 5246369 w 5715953"/>
                <a:gd name="connsiteY332" fmla="*/ 64521 h 209939"/>
                <a:gd name="connsiteX333" fmla="*/ 5175885 w 5715953"/>
                <a:gd name="connsiteY333" fmla="*/ 26421 h 209939"/>
                <a:gd name="connsiteX334" fmla="*/ 5148262 w 5715953"/>
                <a:gd name="connsiteY334" fmla="*/ 57854 h 209939"/>
                <a:gd name="connsiteX335" fmla="*/ 5173980 w 5715953"/>
                <a:gd name="connsiteY335" fmla="*/ 84524 h 209939"/>
                <a:gd name="connsiteX336" fmla="*/ 5233987 w 5715953"/>
                <a:gd name="connsiteY336" fmla="*/ 98811 h 209939"/>
                <a:gd name="connsiteX337" fmla="*/ 5273992 w 5715953"/>
                <a:gd name="connsiteY337" fmla="*/ 150246 h 209939"/>
                <a:gd name="connsiteX338" fmla="*/ 5236844 w 5715953"/>
                <a:gd name="connsiteY338" fmla="*/ 201681 h 209939"/>
                <a:gd name="connsiteX339" fmla="*/ 5154930 w 5715953"/>
                <a:gd name="connsiteY339" fmla="*/ 204539 h 209939"/>
                <a:gd name="connsiteX340" fmla="*/ 5116830 w 5715953"/>
                <a:gd name="connsiteY340" fmla="*/ 140721 h 209939"/>
                <a:gd name="connsiteX341" fmla="*/ 5144452 w 5715953"/>
                <a:gd name="connsiteY341" fmla="*/ 155961 h 209939"/>
                <a:gd name="connsiteX342" fmla="*/ 5173980 w 5715953"/>
                <a:gd name="connsiteY342" fmla="*/ 182631 h 209939"/>
                <a:gd name="connsiteX343" fmla="*/ 5220652 w 5715953"/>
                <a:gd name="connsiteY343" fmla="*/ 182631 h 209939"/>
                <a:gd name="connsiteX344" fmla="*/ 5247322 w 5715953"/>
                <a:gd name="connsiteY344" fmla="*/ 153104 h 209939"/>
                <a:gd name="connsiteX345" fmla="*/ 5224462 w 5715953"/>
                <a:gd name="connsiteY345" fmla="*/ 123576 h 209939"/>
                <a:gd name="connsiteX346" fmla="*/ 5164455 w 5715953"/>
                <a:gd name="connsiteY346" fmla="*/ 109289 h 209939"/>
                <a:gd name="connsiteX347" fmla="*/ 5120640 w 5715953"/>
                <a:gd name="connsiteY347" fmla="*/ 60711 h 209939"/>
                <a:gd name="connsiteX348" fmla="*/ 5170169 w 5715953"/>
                <a:gd name="connsiteY348" fmla="*/ 3561 h 209939"/>
                <a:gd name="connsiteX349" fmla="*/ 2219072 w 5715953"/>
                <a:gd name="connsiteY349" fmla="*/ 897 h 209939"/>
                <a:gd name="connsiteX350" fmla="*/ 2251710 w 5715953"/>
                <a:gd name="connsiteY350" fmla="*/ 1656 h 209939"/>
                <a:gd name="connsiteX351" fmla="*/ 2313623 w 5715953"/>
                <a:gd name="connsiteY351" fmla="*/ 61664 h 209939"/>
                <a:gd name="connsiteX352" fmla="*/ 2281238 w 5715953"/>
                <a:gd name="connsiteY352" fmla="*/ 48329 h 209939"/>
                <a:gd name="connsiteX353" fmla="*/ 2229803 w 5715953"/>
                <a:gd name="connsiteY353" fmla="*/ 24516 h 209939"/>
                <a:gd name="connsiteX354" fmla="*/ 2176463 w 5715953"/>
                <a:gd name="connsiteY354" fmla="*/ 60711 h 209939"/>
                <a:gd name="connsiteX355" fmla="*/ 2175510 w 5715953"/>
                <a:gd name="connsiteY355" fmla="*/ 147389 h 209939"/>
                <a:gd name="connsiteX356" fmla="*/ 2231708 w 5715953"/>
                <a:gd name="connsiteY356" fmla="*/ 184536 h 209939"/>
                <a:gd name="connsiteX357" fmla="*/ 2286000 w 5715953"/>
                <a:gd name="connsiteY357" fmla="*/ 148341 h 209939"/>
                <a:gd name="connsiteX358" fmla="*/ 2292668 w 5715953"/>
                <a:gd name="connsiteY358" fmla="*/ 131196 h 209939"/>
                <a:gd name="connsiteX359" fmla="*/ 2315528 w 5715953"/>
                <a:gd name="connsiteY359" fmla="*/ 131196 h 209939"/>
                <a:gd name="connsiteX360" fmla="*/ 2248853 w 5715953"/>
                <a:gd name="connsiteY360" fmla="*/ 205491 h 209939"/>
                <a:gd name="connsiteX361" fmla="*/ 2152650 w 5715953"/>
                <a:gd name="connsiteY361" fmla="*/ 164534 h 209939"/>
                <a:gd name="connsiteX362" fmla="*/ 2151698 w 5715953"/>
                <a:gd name="connsiteY362" fmla="*/ 47376 h 209939"/>
                <a:gd name="connsiteX363" fmla="*/ 2219072 w 5715953"/>
                <a:gd name="connsiteY363" fmla="*/ 897 h 209939"/>
                <a:gd name="connsiteX364" fmla="*/ 1747182 w 5715953"/>
                <a:gd name="connsiteY364" fmla="*/ 183 h 209939"/>
                <a:gd name="connsiteX365" fmla="*/ 1797367 w 5715953"/>
                <a:gd name="connsiteY365" fmla="*/ 17849 h 209939"/>
                <a:gd name="connsiteX366" fmla="*/ 1823085 w 5715953"/>
                <a:gd name="connsiteY366" fmla="*/ 71189 h 209939"/>
                <a:gd name="connsiteX367" fmla="*/ 1796414 w 5715953"/>
                <a:gd name="connsiteY367" fmla="*/ 56901 h 209939"/>
                <a:gd name="connsiteX368" fmla="*/ 1734502 w 5715953"/>
                <a:gd name="connsiteY368" fmla="*/ 25469 h 209939"/>
                <a:gd name="connsiteX369" fmla="*/ 1679257 w 5715953"/>
                <a:gd name="connsiteY369" fmla="*/ 73094 h 209939"/>
                <a:gd name="connsiteX370" fmla="*/ 1677352 w 5715953"/>
                <a:gd name="connsiteY370" fmla="*/ 130244 h 209939"/>
                <a:gd name="connsiteX371" fmla="*/ 1744980 w 5715953"/>
                <a:gd name="connsiteY371" fmla="*/ 187394 h 209939"/>
                <a:gd name="connsiteX372" fmla="*/ 1803082 w 5715953"/>
                <a:gd name="connsiteY372" fmla="*/ 122624 h 209939"/>
                <a:gd name="connsiteX373" fmla="*/ 1743074 w 5715953"/>
                <a:gd name="connsiteY373" fmla="*/ 122624 h 209939"/>
                <a:gd name="connsiteX374" fmla="*/ 1743074 w 5715953"/>
                <a:gd name="connsiteY374" fmla="*/ 99764 h 209939"/>
                <a:gd name="connsiteX375" fmla="*/ 1828799 w 5715953"/>
                <a:gd name="connsiteY375" fmla="*/ 99764 h 209939"/>
                <a:gd name="connsiteX376" fmla="*/ 1828799 w 5715953"/>
                <a:gd name="connsiteY376" fmla="*/ 202634 h 209939"/>
                <a:gd name="connsiteX377" fmla="*/ 1807845 w 5715953"/>
                <a:gd name="connsiteY377" fmla="*/ 187394 h 209939"/>
                <a:gd name="connsiteX378" fmla="*/ 1747837 w 5715953"/>
                <a:gd name="connsiteY378" fmla="*/ 207396 h 209939"/>
                <a:gd name="connsiteX379" fmla="*/ 1645920 w 5715953"/>
                <a:gd name="connsiteY379" fmla="*/ 95954 h 209939"/>
                <a:gd name="connsiteX380" fmla="*/ 1747182 w 5715953"/>
                <a:gd name="connsiteY380" fmla="*/ 183 h 209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Lst>
              <a:rect l="l" t="t" r="r" b="b"/>
              <a:pathLst>
                <a:path w="5715953" h="209939">
                  <a:moveTo>
                    <a:pt x="415290" y="113099"/>
                  </a:moveTo>
                  <a:lnTo>
                    <a:pt x="415290" y="113100"/>
                  </a:lnTo>
                  <a:cubicBezTo>
                    <a:pt x="415290" y="136913"/>
                    <a:pt x="415290" y="157867"/>
                    <a:pt x="415290" y="179775"/>
                  </a:cubicBezTo>
                  <a:cubicBezTo>
                    <a:pt x="438150" y="179775"/>
                    <a:pt x="459105" y="180727"/>
                    <a:pt x="480060" y="179775"/>
                  </a:cubicBezTo>
                  <a:cubicBezTo>
                    <a:pt x="490062" y="179299"/>
                    <a:pt x="498158" y="175727"/>
                    <a:pt x="503754" y="169893"/>
                  </a:cubicBezTo>
                  <a:lnTo>
                    <a:pt x="504062" y="169061"/>
                  </a:lnTo>
                  <a:lnTo>
                    <a:pt x="504349" y="168940"/>
                  </a:lnTo>
                  <a:cubicBezTo>
                    <a:pt x="509826" y="163105"/>
                    <a:pt x="512921" y="155009"/>
                    <a:pt x="513397" y="145484"/>
                  </a:cubicBezTo>
                  <a:cubicBezTo>
                    <a:pt x="513397" y="127387"/>
                    <a:pt x="501967" y="114052"/>
                    <a:pt x="481012" y="113099"/>
                  </a:cubicBezTo>
                  <a:cubicBezTo>
                    <a:pt x="459105" y="112147"/>
                    <a:pt x="438150" y="113099"/>
                    <a:pt x="415290" y="113099"/>
                  </a:cubicBezTo>
                  <a:close/>
                  <a:moveTo>
                    <a:pt x="3348991" y="34994"/>
                  </a:moveTo>
                  <a:lnTo>
                    <a:pt x="3348991" y="34996"/>
                  </a:lnTo>
                  <a:lnTo>
                    <a:pt x="3348990" y="34995"/>
                  </a:lnTo>
                  <a:lnTo>
                    <a:pt x="3329348" y="90239"/>
                  </a:lnTo>
                  <a:lnTo>
                    <a:pt x="3318510" y="120719"/>
                  </a:lnTo>
                  <a:lnTo>
                    <a:pt x="3318511" y="120719"/>
                  </a:lnTo>
                  <a:lnTo>
                    <a:pt x="3318510" y="120720"/>
                  </a:lnTo>
                  <a:cubicBezTo>
                    <a:pt x="3339465" y="120720"/>
                    <a:pt x="3357562" y="120720"/>
                    <a:pt x="3378517" y="120720"/>
                  </a:cubicBezTo>
                  <a:lnTo>
                    <a:pt x="3378517" y="120719"/>
                  </a:lnTo>
                  <a:lnTo>
                    <a:pt x="3378518" y="120719"/>
                  </a:lnTo>
                  <a:cubicBezTo>
                    <a:pt x="3368993" y="92144"/>
                    <a:pt x="3360420" y="66427"/>
                    <a:pt x="3348991" y="34994"/>
                  </a:cubicBezTo>
                  <a:close/>
                  <a:moveTo>
                    <a:pt x="1537336" y="34994"/>
                  </a:moveTo>
                  <a:cubicBezTo>
                    <a:pt x="1525906" y="66426"/>
                    <a:pt x="1516381" y="93096"/>
                    <a:pt x="1505904" y="121671"/>
                  </a:cubicBezTo>
                  <a:cubicBezTo>
                    <a:pt x="1526859" y="121671"/>
                    <a:pt x="1544956" y="121671"/>
                    <a:pt x="1565911" y="121671"/>
                  </a:cubicBezTo>
                  <a:cubicBezTo>
                    <a:pt x="1557339" y="93096"/>
                    <a:pt x="1548766" y="66426"/>
                    <a:pt x="1537336" y="34994"/>
                  </a:cubicBezTo>
                  <a:close/>
                  <a:moveTo>
                    <a:pt x="1912621" y="27375"/>
                  </a:moveTo>
                  <a:cubicBezTo>
                    <a:pt x="1904049" y="27375"/>
                    <a:pt x="1900477" y="30709"/>
                    <a:pt x="1899287" y="35114"/>
                  </a:cubicBezTo>
                  <a:lnTo>
                    <a:pt x="1899313" y="35515"/>
                  </a:lnTo>
                  <a:lnTo>
                    <a:pt x="1898929" y="36066"/>
                  </a:lnTo>
                  <a:lnTo>
                    <a:pt x="1900208" y="49910"/>
                  </a:lnTo>
                  <a:lnTo>
                    <a:pt x="1900143" y="51223"/>
                  </a:lnTo>
                  <a:lnTo>
                    <a:pt x="1898438" y="68929"/>
                  </a:lnTo>
                  <a:lnTo>
                    <a:pt x="1897381" y="75238"/>
                  </a:lnTo>
                  <a:cubicBezTo>
                    <a:pt x="1897024" y="79524"/>
                    <a:pt x="1897381" y="83513"/>
                    <a:pt x="1899435" y="86787"/>
                  </a:cubicBezTo>
                  <a:lnTo>
                    <a:pt x="1899691" y="86939"/>
                  </a:lnTo>
                  <a:lnTo>
                    <a:pt x="1899836" y="87739"/>
                  </a:lnTo>
                  <a:cubicBezTo>
                    <a:pt x="1901846" y="91014"/>
                    <a:pt x="1905477" y="93573"/>
                    <a:pt x="1911668" y="95002"/>
                  </a:cubicBezTo>
                  <a:cubicBezTo>
                    <a:pt x="1930718" y="99765"/>
                    <a:pt x="1951673" y="96908"/>
                    <a:pt x="1971676" y="95002"/>
                  </a:cubicBezTo>
                  <a:cubicBezTo>
                    <a:pt x="1993583" y="93097"/>
                    <a:pt x="2003108" y="82620"/>
                    <a:pt x="2002156" y="61665"/>
                  </a:cubicBezTo>
                  <a:lnTo>
                    <a:pt x="2002005" y="61224"/>
                  </a:lnTo>
                  <a:lnTo>
                    <a:pt x="2002156" y="60712"/>
                  </a:lnTo>
                  <a:cubicBezTo>
                    <a:pt x="2002156" y="40710"/>
                    <a:pt x="1992631" y="30232"/>
                    <a:pt x="1970724" y="28327"/>
                  </a:cubicBezTo>
                  <a:cubicBezTo>
                    <a:pt x="1962151" y="27375"/>
                    <a:pt x="1952626" y="28327"/>
                    <a:pt x="1944054" y="28327"/>
                  </a:cubicBezTo>
                  <a:cubicBezTo>
                    <a:pt x="1933576" y="28327"/>
                    <a:pt x="1923099" y="28327"/>
                    <a:pt x="1912621" y="27375"/>
                  </a:cubicBezTo>
                  <a:close/>
                  <a:moveTo>
                    <a:pt x="415290" y="27375"/>
                  </a:moveTo>
                  <a:lnTo>
                    <a:pt x="415290" y="87382"/>
                  </a:lnTo>
                  <a:lnTo>
                    <a:pt x="415290" y="87383"/>
                  </a:lnTo>
                  <a:cubicBezTo>
                    <a:pt x="438150" y="87383"/>
                    <a:pt x="459105" y="89288"/>
                    <a:pt x="480060" y="86430"/>
                  </a:cubicBezTo>
                  <a:cubicBezTo>
                    <a:pt x="495300" y="84525"/>
                    <a:pt x="503873" y="73095"/>
                    <a:pt x="502920" y="56902"/>
                  </a:cubicBezTo>
                  <a:cubicBezTo>
                    <a:pt x="502920" y="49283"/>
                    <a:pt x="500777" y="43092"/>
                    <a:pt x="496729" y="38567"/>
                  </a:cubicBezTo>
                  <a:lnTo>
                    <a:pt x="479161" y="30258"/>
                  </a:lnTo>
                  <a:lnTo>
                    <a:pt x="479107" y="30232"/>
                  </a:lnTo>
                  <a:cubicBezTo>
                    <a:pt x="458152" y="28327"/>
                    <a:pt x="437197" y="28327"/>
                    <a:pt x="415290" y="27375"/>
                  </a:cubicBezTo>
                  <a:close/>
                  <a:moveTo>
                    <a:pt x="4978718" y="27374"/>
                  </a:moveTo>
                  <a:cubicBezTo>
                    <a:pt x="4957763" y="24517"/>
                    <a:pt x="4951096" y="32137"/>
                    <a:pt x="4952049" y="53092"/>
                  </a:cubicBezTo>
                  <a:cubicBezTo>
                    <a:pt x="4953954" y="95002"/>
                    <a:pt x="4953001" y="95002"/>
                    <a:pt x="4993958" y="95002"/>
                  </a:cubicBezTo>
                  <a:cubicBezTo>
                    <a:pt x="5003483" y="95002"/>
                    <a:pt x="5012056" y="95954"/>
                    <a:pt x="5020629" y="95002"/>
                  </a:cubicBezTo>
                  <a:lnTo>
                    <a:pt x="5047483" y="85853"/>
                  </a:lnTo>
                  <a:lnTo>
                    <a:pt x="5047537" y="85834"/>
                  </a:lnTo>
                  <a:cubicBezTo>
                    <a:pt x="5053252" y="80476"/>
                    <a:pt x="5055871" y="72618"/>
                    <a:pt x="5055871" y="61664"/>
                  </a:cubicBezTo>
                  <a:cubicBezTo>
                    <a:pt x="5055871" y="39757"/>
                    <a:pt x="5045394" y="29279"/>
                    <a:pt x="5020629" y="28326"/>
                  </a:cubicBezTo>
                  <a:cubicBezTo>
                    <a:pt x="5006342" y="27374"/>
                    <a:pt x="4993006" y="29279"/>
                    <a:pt x="4978719" y="27374"/>
                  </a:cubicBezTo>
                  <a:close/>
                  <a:moveTo>
                    <a:pt x="3128964" y="27374"/>
                  </a:moveTo>
                  <a:cubicBezTo>
                    <a:pt x="3121344" y="26422"/>
                    <a:pt x="3116106" y="27136"/>
                    <a:pt x="3112772" y="30113"/>
                  </a:cubicBezTo>
                  <a:lnTo>
                    <a:pt x="3112529" y="30945"/>
                  </a:lnTo>
                  <a:lnTo>
                    <a:pt x="3111819" y="31065"/>
                  </a:lnTo>
                  <a:cubicBezTo>
                    <a:pt x="3108485" y="34042"/>
                    <a:pt x="3107056" y="39280"/>
                    <a:pt x="3107056" y="47376"/>
                  </a:cubicBezTo>
                  <a:cubicBezTo>
                    <a:pt x="3107056" y="95954"/>
                    <a:pt x="3106104" y="95954"/>
                    <a:pt x="3156587" y="95954"/>
                  </a:cubicBezTo>
                  <a:cubicBezTo>
                    <a:pt x="3165159" y="95954"/>
                    <a:pt x="3173731" y="95954"/>
                    <a:pt x="3181351" y="95001"/>
                  </a:cubicBezTo>
                  <a:cubicBezTo>
                    <a:pt x="3192305" y="93573"/>
                    <a:pt x="3199925" y="90239"/>
                    <a:pt x="3204688" y="84643"/>
                  </a:cubicBezTo>
                  <a:lnTo>
                    <a:pt x="3204843" y="84045"/>
                  </a:lnTo>
                  <a:lnTo>
                    <a:pt x="3205641" y="83691"/>
                  </a:lnTo>
                  <a:cubicBezTo>
                    <a:pt x="3210403" y="78095"/>
                    <a:pt x="3212308" y="70237"/>
                    <a:pt x="3211831" y="59759"/>
                  </a:cubicBezTo>
                  <a:cubicBezTo>
                    <a:pt x="3210879" y="40709"/>
                    <a:pt x="3201354" y="30232"/>
                    <a:pt x="3180399" y="28326"/>
                  </a:cubicBezTo>
                  <a:cubicBezTo>
                    <a:pt x="3169921" y="27374"/>
                    <a:pt x="3160396" y="28326"/>
                    <a:pt x="3150871" y="28326"/>
                  </a:cubicBezTo>
                  <a:cubicBezTo>
                    <a:pt x="3143251" y="28326"/>
                    <a:pt x="3135631" y="28326"/>
                    <a:pt x="3128964" y="27374"/>
                  </a:cubicBezTo>
                  <a:close/>
                  <a:moveTo>
                    <a:pt x="1933457" y="8325"/>
                  </a:moveTo>
                  <a:cubicBezTo>
                    <a:pt x="1953578" y="8087"/>
                    <a:pt x="1973581" y="8325"/>
                    <a:pt x="1993583" y="10230"/>
                  </a:cubicBezTo>
                  <a:cubicBezTo>
                    <a:pt x="2035493" y="14040"/>
                    <a:pt x="2047876" y="75952"/>
                    <a:pt x="2007871" y="106433"/>
                  </a:cubicBezTo>
                  <a:cubicBezTo>
                    <a:pt x="2043113" y="131197"/>
                    <a:pt x="2018348" y="174060"/>
                    <a:pt x="2038351" y="203587"/>
                  </a:cubicBezTo>
                  <a:cubicBezTo>
                    <a:pt x="2026921" y="203587"/>
                    <a:pt x="2016443" y="203587"/>
                    <a:pt x="2004061" y="203587"/>
                  </a:cubicBezTo>
                  <a:cubicBezTo>
                    <a:pt x="2003108" y="187395"/>
                    <a:pt x="2002156" y="172155"/>
                    <a:pt x="2001203" y="156915"/>
                  </a:cubicBezTo>
                  <a:cubicBezTo>
                    <a:pt x="1999298" y="129292"/>
                    <a:pt x="1991678" y="120720"/>
                    <a:pt x="1963103" y="119767"/>
                  </a:cubicBezTo>
                  <a:cubicBezTo>
                    <a:pt x="1900238" y="116910"/>
                    <a:pt x="1900238" y="116910"/>
                    <a:pt x="1900238" y="178822"/>
                  </a:cubicBezTo>
                  <a:cubicBezTo>
                    <a:pt x="1900238" y="186442"/>
                    <a:pt x="1900238" y="195015"/>
                    <a:pt x="1900238" y="203587"/>
                  </a:cubicBezTo>
                  <a:cubicBezTo>
                    <a:pt x="1890713" y="203587"/>
                    <a:pt x="1883093" y="203587"/>
                    <a:pt x="1872616" y="203587"/>
                  </a:cubicBezTo>
                  <a:cubicBezTo>
                    <a:pt x="1872616" y="171202"/>
                    <a:pt x="1872616" y="138817"/>
                    <a:pt x="1872616" y="107385"/>
                  </a:cubicBezTo>
                  <a:cubicBezTo>
                    <a:pt x="1872616" y="75000"/>
                    <a:pt x="1872616" y="42615"/>
                    <a:pt x="1872616" y="9277"/>
                  </a:cubicBezTo>
                  <a:cubicBezTo>
                    <a:pt x="1893095" y="9277"/>
                    <a:pt x="1913335" y="8563"/>
                    <a:pt x="1933457" y="8325"/>
                  </a:cubicBezTo>
                  <a:close/>
                  <a:moveTo>
                    <a:pt x="4739640" y="8324"/>
                  </a:moveTo>
                  <a:cubicBezTo>
                    <a:pt x="4787265" y="8324"/>
                    <a:pt x="4833937" y="8324"/>
                    <a:pt x="4883467" y="8324"/>
                  </a:cubicBezTo>
                  <a:cubicBezTo>
                    <a:pt x="4883467" y="14039"/>
                    <a:pt x="4884419" y="20706"/>
                    <a:pt x="4884419" y="30231"/>
                  </a:cubicBezTo>
                  <a:cubicBezTo>
                    <a:pt x="4844415" y="30231"/>
                    <a:pt x="4806315" y="30231"/>
                    <a:pt x="4766310" y="30231"/>
                  </a:cubicBezTo>
                  <a:cubicBezTo>
                    <a:pt x="4766310" y="51186"/>
                    <a:pt x="4766310" y="69284"/>
                    <a:pt x="4766310" y="90239"/>
                  </a:cubicBezTo>
                  <a:cubicBezTo>
                    <a:pt x="4796790" y="90239"/>
                    <a:pt x="4826317" y="90239"/>
                    <a:pt x="4855844" y="90239"/>
                  </a:cubicBezTo>
                  <a:cubicBezTo>
                    <a:pt x="4875847" y="90239"/>
                    <a:pt x="4875847" y="90239"/>
                    <a:pt x="4872990" y="115004"/>
                  </a:cubicBezTo>
                  <a:cubicBezTo>
                    <a:pt x="4845367" y="115004"/>
                    <a:pt x="4816792" y="115956"/>
                    <a:pt x="4789169" y="115004"/>
                  </a:cubicBezTo>
                  <a:cubicBezTo>
                    <a:pt x="4770119" y="114051"/>
                    <a:pt x="4762499" y="119766"/>
                    <a:pt x="4764405" y="138816"/>
                  </a:cubicBezTo>
                  <a:cubicBezTo>
                    <a:pt x="4767262" y="151199"/>
                    <a:pt x="4765357" y="163581"/>
                    <a:pt x="4765357" y="179774"/>
                  </a:cubicBezTo>
                  <a:cubicBezTo>
                    <a:pt x="4806315" y="179774"/>
                    <a:pt x="4844415" y="179774"/>
                    <a:pt x="4884419" y="179774"/>
                  </a:cubicBezTo>
                  <a:cubicBezTo>
                    <a:pt x="4885372" y="187394"/>
                    <a:pt x="4885372" y="194061"/>
                    <a:pt x="4886324" y="202634"/>
                  </a:cubicBezTo>
                  <a:cubicBezTo>
                    <a:pt x="4836794" y="202634"/>
                    <a:pt x="4789169" y="202634"/>
                    <a:pt x="4739640" y="202634"/>
                  </a:cubicBezTo>
                  <a:cubicBezTo>
                    <a:pt x="4739640" y="137864"/>
                    <a:pt x="4739640" y="74046"/>
                    <a:pt x="4739640" y="8324"/>
                  </a:cubicBezTo>
                  <a:close/>
                  <a:moveTo>
                    <a:pt x="0" y="8324"/>
                  </a:moveTo>
                  <a:cubicBezTo>
                    <a:pt x="8572" y="8324"/>
                    <a:pt x="15240" y="8324"/>
                    <a:pt x="25717" y="8324"/>
                  </a:cubicBezTo>
                  <a:cubicBezTo>
                    <a:pt x="25717" y="34041"/>
                    <a:pt x="25717" y="59759"/>
                    <a:pt x="25717" y="88334"/>
                  </a:cubicBezTo>
                  <a:cubicBezTo>
                    <a:pt x="59055" y="88334"/>
                    <a:pt x="90487" y="88334"/>
                    <a:pt x="120967" y="87381"/>
                  </a:cubicBezTo>
                  <a:cubicBezTo>
                    <a:pt x="123825" y="87381"/>
                    <a:pt x="129540" y="77856"/>
                    <a:pt x="129540" y="73094"/>
                  </a:cubicBezTo>
                  <a:cubicBezTo>
                    <a:pt x="130492" y="52139"/>
                    <a:pt x="129540" y="31184"/>
                    <a:pt x="129540" y="8324"/>
                  </a:cubicBezTo>
                  <a:cubicBezTo>
                    <a:pt x="139065" y="8324"/>
                    <a:pt x="146685" y="8324"/>
                    <a:pt x="155257" y="8324"/>
                  </a:cubicBezTo>
                  <a:cubicBezTo>
                    <a:pt x="156210" y="72141"/>
                    <a:pt x="156210" y="136911"/>
                    <a:pt x="156210" y="203586"/>
                  </a:cubicBezTo>
                  <a:cubicBezTo>
                    <a:pt x="147637" y="203586"/>
                    <a:pt x="140970" y="203586"/>
                    <a:pt x="131445" y="203586"/>
                  </a:cubicBezTo>
                  <a:cubicBezTo>
                    <a:pt x="131445" y="174059"/>
                    <a:pt x="131445" y="145484"/>
                    <a:pt x="131445" y="115004"/>
                  </a:cubicBezTo>
                  <a:cubicBezTo>
                    <a:pt x="96202" y="115004"/>
                    <a:pt x="62865" y="115004"/>
                    <a:pt x="27622" y="115004"/>
                  </a:cubicBezTo>
                  <a:cubicBezTo>
                    <a:pt x="27622" y="143579"/>
                    <a:pt x="27622" y="173106"/>
                    <a:pt x="27622" y="203586"/>
                  </a:cubicBezTo>
                  <a:cubicBezTo>
                    <a:pt x="17145" y="203586"/>
                    <a:pt x="9525" y="203586"/>
                    <a:pt x="0" y="203586"/>
                  </a:cubicBezTo>
                  <a:cubicBezTo>
                    <a:pt x="0" y="138816"/>
                    <a:pt x="0" y="74046"/>
                    <a:pt x="0" y="8324"/>
                  </a:cubicBezTo>
                  <a:close/>
                  <a:moveTo>
                    <a:pt x="5688449" y="7729"/>
                  </a:moveTo>
                  <a:cubicBezTo>
                    <a:pt x="5693807" y="5467"/>
                    <a:pt x="5701189" y="6419"/>
                    <a:pt x="5715953" y="8324"/>
                  </a:cubicBezTo>
                  <a:cubicBezTo>
                    <a:pt x="5697855" y="36899"/>
                    <a:pt x="5680710" y="66426"/>
                    <a:pt x="5661660" y="94049"/>
                  </a:cubicBezTo>
                  <a:cubicBezTo>
                    <a:pt x="5647373" y="114051"/>
                    <a:pt x="5639753" y="135006"/>
                    <a:pt x="5642610" y="158819"/>
                  </a:cubicBezTo>
                  <a:cubicBezTo>
                    <a:pt x="5644515" y="173106"/>
                    <a:pt x="5642610" y="187394"/>
                    <a:pt x="5642610" y="202634"/>
                  </a:cubicBezTo>
                  <a:cubicBezTo>
                    <a:pt x="5633085" y="202634"/>
                    <a:pt x="5624513" y="202634"/>
                    <a:pt x="5615940" y="202634"/>
                  </a:cubicBezTo>
                  <a:cubicBezTo>
                    <a:pt x="5614988" y="199776"/>
                    <a:pt x="5614035" y="195966"/>
                    <a:pt x="5614035" y="193109"/>
                  </a:cubicBezTo>
                  <a:cubicBezTo>
                    <a:pt x="5621655" y="142626"/>
                    <a:pt x="5604510" y="99764"/>
                    <a:pt x="5573078" y="60711"/>
                  </a:cubicBezTo>
                  <a:cubicBezTo>
                    <a:pt x="5561648" y="44519"/>
                    <a:pt x="5552123" y="26421"/>
                    <a:pt x="5540693" y="8324"/>
                  </a:cubicBezTo>
                  <a:cubicBezTo>
                    <a:pt x="5563553" y="704"/>
                    <a:pt x="5575935" y="9276"/>
                    <a:pt x="5585460" y="28326"/>
                  </a:cubicBezTo>
                  <a:cubicBezTo>
                    <a:pt x="5597843" y="52139"/>
                    <a:pt x="5612130" y="74046"/>
                    <a:pt x="5628323" y="99764"/>
                  </a:cubicBezTo>
                  <a:cubicBezTo>
                    <a:pt x="5644515" y="73094"/>
                    <a:pt x="5658803" y="49281"/>
                    <a:pt x="5673090" y="26421"/>
                  </a:cubicBezTo>
                  <a:cubicBezTo>
                    <a:pt x="5679758" y="15468"/>
                    <a:pt x="5683091" y="9991"/>
                    <a:pt x="5688449" y="7729"/>
                  </a:cubicBezTo>
                  <a:close/>
                  <a:moveTo>
                    <a:pt x="3352800" y="7372"/>
                  </a:moveTo>
                  <a:cubicBezTo>
                    <a:pt x="3359468" y="7372"/>
                    <a:pt x="3369945" y="12134"/>
                    <a:pt x="3371850" y="16897"/>
                  </a:cubicBezTo>
                  <a:cubicBezTo>
                    <a:pt x="3393758" y="77857"/>
                    <a:pt x="3415666" y="139769"/>
                    <a:pt x="3438525" y="201682"/>
                  </a:cubicBezTo>
                  <a:cubicBezTo>
                    <a:pt x="3414713" y="209302"/>
                    <a:pt x="3404235" y="199777"/>
                    <a:pt x="3400425" y="179774"/>
                  </a:cubicBezTo>
                  <a:cubicBezTo>
                    <a:pt x="3398520" y="168344"/>
                    <a:pt x="3392805" y="157867"/>
                    <a:pt x="3388995" y="146437"/>
                  </a:cubicBezTo>
                  <a:cubicBezTo>
                    <a:pt x="3380423" y="146437"/>
                    <a:pt x="3371850" y="146437"/>
                    <a:pt x="3363278" y="146437"/>
                  </a:cubicBezTo>
                  <a:cubicBezTo>
                    <a:pt x="3346133" y="146437"/>
                    <a:pt x="3325178" y="141674"/>
                    <a:pt x="3312795" y="149294"/>
                  </a:cubicBezTo>
                  <a:cubicBezTo>
                    <a:pt x="3301366" y="155962"/>
                    <a:pt x="3301366" y="178822"/>
                    <a:pt x="3292793" y="192157"/>
                  </a:cubicBezTo>
                  <a:cubicBezTo>
                    <a:pt x="3288030" y="199777"/>
                    <a:pt x="3274695" y="202634"/>
                    <a:pt x="3266123" y="207397"/>
                  </a:cubicBezTo>
                  <a:cubicBezTo>
                    <a:pt x="3265170" y="205492"/>
                    <a:pt x="3263266" y="203587"/>
                    <a:pt x="3262313" y="201682"/>
                  </a:cubicBezTo>
                  <a:cubicBezTo>
                    <a:pt x="3286125" y="139769"/>
                    <a:pt x="3308985" y="77857"/>
                    <a:pt x="3333750" y="15944"/>
                  </a:cubicBezTo>
                  <a:cubicBezTo>
                    <a:pt x="3335655" y="11182"/>
                    <a:pt x="3346133" y="7372"/>
                    <a:pt x="3352800" y="7372"/>
                  </a:cubicBezTo>
                  <a:close/>
                  <a:moveTo>
                    <a:pt x="5372100" y="7371"/>
                  </a:moveTo>
                  <a:cubicBezTo>
                    <a:pt x="5426392" y="7371"/>
                    <a:pt x="5478780" y="7371"/>
                    <a:pt x="5533072" y="7371"/>
                  </a:cubicBezTo>
                  <a:cubicBezTo>
                    <a:pt x="5533072" y="14038"/>
                    <a:pt x="5533072" y="20706"/>
                    <a:pt x="5533072" y="28326"/>
                  </a:cubicBezTo>
                  <a:cubicBezTo>
                    <a:pt x="5512117" y="28326"/>
                    <a:pt x="5491162" y="28326"/>
                    <a:pt x="5468303" y="28326"/>
                  </a:cubicBezTo>
                  <a:cubicBezTo>
                    <a:pt x="5468303" y="87381"/>
                    <a:pt x="5468303" y="144531"/>
                    <a:pt x="5468303" y="202633"/>
                  </a:cubicBezTo>
                  <a:cubicBezTo>
                    <a:pt x="5457825" y="202633"/>
                    <a:pt x="5449253" y="202633"/>
                    <a:pt x="5439728" y="202633"/>
                  </a:cubicBezTo>
                  <a:cubicBezTo>
                    <a:pt x="5439728" y="145483"/>
                    <a:pt x="5439728" y="88333"/>
                    <a:pt x="5439728" y="29278"/>
                  </a:cubicBezTo>
                  <a:cubicBezTo>
                    <a:pt x="5415915" y="29278"/>
                    <a:pt x="5395912" y="29278"/>
                    <a:pt x="5374005" y="29278"/>
                  </a:cubicBezTo>
                  <a:cubicBezTo>
                    <a:pt x="5373053" y="21658"/>
                    <a:pt x="5373053" y="14991"/>
                    <a:pt x="5372100" y="7371"/>
                  </a:cubicBezTo>
                  <a:close/>
                  <a:moveTo>
                    <a:pt x="2874644" y="7371"/>
                  </a:moveTo>
                  <a:cubicBezTo>
                    <a:pt x="2883217" y="7371"/>
                    <a:pt x="2889885" y="7371"/>
                    <a:pt x="2901315" y="7371"/>
                  </a:cubicBezTo>
                  <a:cubicBezTo>
                    <a:pt x="2901315" y="16896"/>
                    <a:pt x="2901315" y="27373"/>
                    <a:pt x="2901315" y="36898"/>
                  </a:cubicBezTo>
                  <a:cubicBezTo>
                    <a:pt x="2901315" y="70236"/>
                    <a:pt x="2900362" y="102621"/>
                    <a:pt x="2901315" y="135958"/>
                  </a:cubicBezTo>
                  <a:cubicBezTo>
                    <a:pt x="2902267" y="166438"/>
                    <a:pt x="2919412" y="183583"/>
                    <a:pt x="2947987" y="184536"/>
                  </a:cubicBezTo>
                  <a:cubicBezTo>
                    <a:pt x="2982277" y="185488"/>
                    <a:pt x="3000374" y="173106"/>
                    <a:pt x="3002280" y="139768"/>
                  </a:cubicBezTo>
                  <a:cubicBezTo>
                    <a:pt x="3005137" y="104526"/>
                    <a:pt x="3003232" y="70236"/>
                    <a:pt x="3004185" y="34993"/>
                  </a:cubicBezTo>
                  <a:cubicBezTo>
                    <a:pt x="3004185" y="26421"/>
                    <a:pt x="3004185" y="17848"/>
                    <a:pt x="3004185" y="7371"/>
                  </a:cubicBezTo>
                  <a:cubicBezTo>
                    <a:pt x="3013710" y="7371"/>
                    <a:pt x="3021330" y="7371"/>
                    <a:pt x="3029902" y="7371"/>
                  </a:cubicBezTo>
                  <a:cubicBezTo>
                    <a:pt x="3030855" y="11181"/>
                    <a:pt x="3031807" y="14991"/>
                    <a:pt x="3031807" y="18801"/>
                  </a:cubicBezTo>
                  <a:cubicBezTo>
                    <a:pt x="3031807" y="56901"/>
                    <a:pt x="3032760" y="95953"/>
                    <a:pt x="3031807" y="134053"/>
                  </a:cubicBezTo>
                  <a:cubicBezTo>
                    <a:pt x="3030855" y="182631"/>
                    <a:pt x="3000374" y="208348"/>
                    <a:pt x="2948940" y="208348"/>
                  </a:cubicBezTo>
                  <a:cubicBezTo>
                    <a:pt x="2900362" y="208348"/>
                    <a:pt x="2872740" y="181678"/>
                    <a:pt x="2872740" y="133101"/>
                  </a:cubicBezTo>
                  <a:cubicBezTo>
                    <a:pt x="2872740" y="93096"/>
                    <a:pt x="2872740" y="53091"/>
                    <a:pt x="2872740" y="14038"/>
                  </a:cubicBezTo>
                  <a:cubicBezTo>
                    <a:pt x="2873692" y="12133"/>
                    <a:pt x="2874644" y="10228"/>
                    <a:pt x="2874644" y="7371"/>
                  </a:cubicBezTo>
                  <a:close/>
                  <a:moveTo>
                    <a:pt x="2690813" y="7371"/>
                  </a:moveTo>
                  <a:cubicBezTo>
                    <a:pt x="2744153" y="7371"/>
                    <a:pt x="2796541" y="7371"/>
                    <a:pt x="2850833" y="7371"/>
                  </a:cubicBezTo>
                  <a:cubicBezTo>
                    <a:pt x="2850833" y="14038"/>
                    <a:pt x="2851785" y="20706"/>
                    <a:pt x="2851785" y="29278"/>
                  </a:cubicBezTo>
                  <a:cubicBezTo>
                    <a:pt x="2829878" y="29278"/>
                    <a:pt x="2808923" y="29278"/>
                    <a:pt x="2785110" y="29278"/>
                  </a:cubicBezTo>
                  <a:cubicBezTo>
                    <a:pt x="2785110" y="89286"/>
                    <a:pt x="2785110" y="145483"/>
                    <a:pt x="2785110" y="202633"/>
                  </a:cubicBezTo>
                  <a:cubicBezTo>
                    <a:pt x="2775585" y="202633"/>
                    <a:pt x="2767966" y="202633"/>
                    <a:pt x="2757488" y="202633"/>
                  </a:cubicBezTo>
                  <a:cubicBezTo>
                    <a:pt x="2757488" y="146436"/>
                    <a:pt x="2757488" y="89286"/>
                    <a:pt x="2757488" y="30231"/>
                  </a:cubicBezTo>
                  <a:cubicBezTo>
                    <a:pt x="2734628" y="30231"/>
                    <a:pt x="2713673" y="30231"/>
                    <a:pt x="2690813" y="30231"/>
                  </a:cubicBezTo>
                  <a:cubicBezTo>
                    <a:pt x="2690813" y="21658"/>
                    <a:pt x="2690813" y="14991"/>
                    <a:pt x="2690813" y="7371"/>
                  </a:cubicBezTo>
                  <a:close/>
                  <a:moveTo>
                    <a:pt x="2549843" y="7371"/>
                  </a:moveTo>
                  <a:cubicBezTo>
                    <a:pt x="2558415" y="7371"/>
                    <a:pt x="2566035" y="7371"/>
                    <a:pt x="2575560" y="7371"/>
                  </a:cubicBezTo>
                  <a:cubicBezTo>
                    <a:pt x="2575560" y="64521"/>
                    <a:pt x="2575560" y="120718"/>
                    <a:pt x="2575560" y="178821"/>
                  </a:cubicBezTo>
                  <a:cubicBezTo>
                    <a:pt x="2609850" y="178821"/>
                    <a:pt x="2642235" y="178821"/>
                    <a:pt x="2676525" y="178821"/>
                  </a:cubicBezTo>
                  <a:cubicBezTo>
                    <a:pt x="2676525" y="188346"/>
                    <a:pt x="2676525" y="195013"/>
                    <a:pt x="2676525" y="202633"/>
                  </a:cubicBezTo>
                  <a:cubicBezTo>
                    <a:pt x="2634615" y="202633"/>
                    <a:pt x="2592705" y="202633"/>
                    <a:pt x="2549843" y="202633"/>
                  </a:cubicBezTo>
                  <a:cubicBezTo>
                    <a:pt x="2549843" y="137863"/>
                    <a:pt x="2549843" y="73093"/>
                    <a:pt x="2549843" y="7371"/>
                  </a:cubicBezTo>
                  <a:close/>
                  <a:moveTo>
                    <a:pt x="2074545" y="7371"/>
                  </a:moveTo>
                  <a:cubicBezTo>
                    <a:pt x="2084070" y="7371"/>
                    <a:pt x="2091690" y="7371"/>
                    <a:pt x="2100262" y="7371"/>
                  </a:cubicBezTo>
                  <a:cubicBezTo>
                    <a:pt x="2100262" y="72141"/>
                    <a:pt x="2100262" y="136911"/>
                    <a:pt x="2100262" y="202633"/>
                  </a:cubicBezTo>
                  <a:cubicBezTo>
                    <a:pt x="2091690" y="202633"/>
                    <a:pt x="2084070" y="202633"/>
                    <a:pt x="2074545" y="202633"/>
                  </a:cubicBezTo>
                  <a:cubicBezTo>
                    <a:pt x="2074545" y="137863"/>
                    <a:pt x="2074545" y="73093"/>
                    <a:pt x="2074545" y="7371"/>
                  </a:cubicBezTo>
                  <a:close/>
                  <a:moveTo>
                    <a:pt x="762000" y="7371"/>
                  </a:moveTo>
                  <a:cubicBezTo>
                    <a:pt x="770572" y="7371"/>
                    <a:pt x="777240" y="7371"/>
                    <a:pt x="786765" y="7371"/>
                  </a:cubicBezTo>
                  <a:cubicBezTo>
                    <a:pt x="786765" y="72141"/>
                    <a:pt x="786765" y="136911"/>
                    <a:pt x="786765" y="203586"/>
                  </a:cubicBezTo>
                  <a:cubicBezTo>
                    <a:pt x="778192" y="203586"/>
                    <a:pt x="770572" y="203586"/>
                    <a:pt x="762000" y="203586"/>
                  </a:cubicBezTo>
                  <a:cubicBezTo>
                    <a:pt x="762000" y="137863"/>
                    <a:pt x="762000" y="73093"/>
                    <a:pt x="762000" y="7371"/>
                  </a:cubicBezTo>
                  <a:close/>
                  <a:moveTo>
                    <a:pt x="573405" y="7371"/>
                  </a:moveTo>
                  <a:cubicBezTo>
                    <a:pt x="621030" y="7371"/>
                    <a:pt x="668655" y="7371"/>
                    <a:pt x="717232" y="7371"/>
                  </a:cubicBezTo>
                  <a:cubicBezTo>
                    <a:pt x="717232" y="14991"/>
                    <a:pt x="717232" y="20706"/>
                    <a:pt x="717232" y="29278"/>
                  </a:cubicBezTo>
                  <a:cubicBezTo>
                    <a:pt x="678180" y="29278"/>
                    <a:pt x="640080" y="29278"/>
                    <a:pt x="601027" y="29278"/>
                  </a:cubicBezTo>
                  <a:cubicBezTo>
                    <a:pt x="601027" y="49281"/>
                    <a:pt x="601027" y="67378"/>
                    <a:pt x="601027" y="89286"/>
                  </a:cubicBezTo>
                  <a:cubicBezTo>
                    <a:pt x="630555" y="89286"/>
                    <a:pt x="660082" y="89286"/>
                    <a:pt x="689610" y="89286"/>
                  </a:cubicBezTo>
                  <a:cubicBezTo>
                    <a:pt x="709612" y="89286"/>
                    <a:pt x="709612" y="89286"/>
                    <a:pt x="708660" y="114051"/>
                  </a:cubicBezTo>
                  <a:cubicBezTo>
                    <a:pt x="681990" y="114051"/>
                    <a:pt x="654367" y="114051"/>
                    <a:pt x="626745" y="114051"/>
                  </a:cubicBezTo>
                  <a:cubicBezTo>
                    <a:pt x="600075" y="114051"/>
                    <a:pt x="600075" y="114051"/>
                    <a:pt x="600075" y="140721"/>
                  </a:cubicBezTo>
                  <a:cubicBezTo>
                    <a:pt x="600075" y="152151"/>
                    <a:pt x="600075" y="163581"/>
                    <a:pt x="600075" y="177868"/>
                  </a:cubicBezTo>
                  <a:cubicBezTo>
                    <a:pt x="641032" y="177868"/>
                    <a:pt x="680085" y="177868"/>
                    <a:pt x="720090" y="177868"/>
                  </a:cubicBezTo>
                  <a:cubicBezTo>
                    <a:pt x="720090" y="187393"/>
                    <a:pt x="720090" y="194061"/>
                    <a:pt x="720090" y="201681"/>
                  </a:cubicBezTo>
                  <a:cubicBezTo>
                    <a:pt x="671512" y="201681"/>
                    <a:pt x="623887" y="201681"/>
                    <a:pt x="574357" y="201681"/>
                  </a:cubicBezTo>
                  <a:cubicBezTo>
                    <a:pt x="573405" y="137863"/>
                    <a:pt x="573405" y="73093"/>
                    <a:pt x="573405" y="7371"/>
                  </a:cubicBezTo>
                  <a:close/>
                  <a:moveTo>
                    <a:pt x="202883" y="7371"/>
                  </a:moveTo>
                  <a:cubicBezTo>
                    <a:pt x="250508" y="7371"/>
                    <a:pt x="298133" y="7371"/>
                    <a:pt x="346710" y="7371"/>
                  </a:cubicBezTo>
                  <a:cubicBezTo>
                    <a:pt x="346710" y="14038"/>
                    <a:pt x="346710" y="20706"/>
                    <a:pt x="346710" y="29278"/>
                  </a:cubicBezTo>
                  <a:cubicBezTo>
                    <a:pt x="307658" y="29278"/>
                    <a:pt x="269558" y="29278"/>
                    <a:pt x="230505" y="29278"/>
                  </a:cubicBezTo>
                  <a:cubicBezTo>
                    <a:pt x="230505" y="50233"/>
                    <a:pt x="230505" y="68331"/>
                    <a:pt x="230505" y="89286"/>
                  </a:cubicBezTo>
                  <a:cubicBezTo>
                    <a:pt x="260985" y="89286"/>
                    <a:pt x="289560" y="90238"/>
                    <a:pt x="319088" y="89286"/>
                  </a:cubicBezTo>
                  <a:cubicBezTo>
                    <a:pt x="336233" y="88333"/>
                    <a:pt x="342900" y="93096"/>
                    <a:pt x="337185" y="115003"/>
                  </a:cubicBezTo>
                  <a:cubicBezTo>
                    <a:pt x="311468" y="115003"/>
                    <a:pt x="283845" y="115003"/>
                    <a:pt x="256223" y="115003"/>
                  </a:cubicBezTo>
                  <a:cubicBezTo>
                    <a:pt x="229553" y="115003"/>
                    <a:pt x="229553" y="115003"/>
                    <a:pt x="229553" y="141673"/>
                  </a:cubicBezTo>
                  <a:cubicBezTo>
                    <a:pt x="229553" y="154056"/>
                    <a:pt x="229553" y="166438"/>
                    <a:pt x="229553" y="179773"/>
                  </a:cubicBezTo>
                  <a:cubicBezTo>
                    <a:pt x="270510" y="179773"/>
                    <a:pt x="309563" y="179773"/>
                    <a:pt x="348615" y="179773"/>
                  </a:cubicBezTo>
                  <a:cubicBezTo>
                    <a:pt x="348615" y="188346"/>
                    <a:pt x="348615" y="195013"/>
                    <a:pt x="348615" y="202633"/>
                  </a:cubicBezTo>
                  <a:cubicBezTo>
                    <a:pt x="300038" y="202633"/>
                    <a:pt x="252413" y="202633"/>
                    <a:pt x="202883" y="202633"/>
                  </a:cubicBezTo>
                  <a:cubicBezTo>
                    <a:pt x="202883" y="137863"/>
                    <a:pt x="202883" y="73093"/>
                    <a:pt x="202883" y="7371"/>
                  </a:cubicBezTo>
                  <a:close/>
                  <a:moveTo>
                    <a:pt x="4405312" y="7370"/>
                  </a:moveTo>
                  <a:cubicBezTo>
                    <a:pt x="4415790" y="7370"/>
                    <a:pt x="4422457" y="7370"/>
                    <a:pt x="4431030" y="7370"/>
                  </a:cubicBezTo>
                  <a:cubicBezTo>
                    <a:pt x="4431030" y="72141"/>
                    <a:pt x="4431030" y="136911"/>
                    <a:pt x="4431030" y="202633"/>
                  </a:cubicBezTo>
                  <a:cubicBezTo>
                    <a:pt x="4411980" y="208348"/>
                    <a:pt x="4399598" y="203586"/>
                    <a:pt x="4389120" y="185488"/>
                  </a:cubicBezTo>
                  <a:cubicBezTo>
                    <a:pt x="4362450" y="139768"/>
                    <a:pt x="4332923" y="95953"/>
                    <a:pt x="4300537" y="52138"/>
                  </a:cubicBezTo>
                  <a:cubicBezTo>
                    <a:pt x="4300537" y="102620"/>
                    <a:pt x="4300537" y="152150"/>
                    <a:pt x="4300537" y="203586"/>
                  </a:cubicBezTo>
                  <a:cubicBezTo>
                    <a:pt x="4290060" y="203586"/>
                    <a:pt x="4283392" y="203586"/>
                    <a:pt x="4274820" y="203586"/>
                  </a:cubicBezTo>
                  <a:cubicBezTo>
                    <a:pt x="4274820" y="138816"/>
                    <a:pt x="4274820" y="74045"/>
                    <a:pt x="4274820" y="9275"/>
                  </a:cubicBezTo>
                  <a:cubicBezTo>
                    <a:pt x="4294823" y="4513"/>
                    <a:pt x="4308157" y="6418"/>
                    <a:pt x="4320540" y="27373"/>
                  </a:cubicBezTo>
                  <a:cubicBezTo>
                    <a:pt x="4346257" y="72141"/>
                    <a:pt x="4375785" y="115956"/>
                    <a:pt x="4406265" y="165486"/>
                  </a:cubicBezTo>
                  <a:cubicBezTo>
                    <a:pt x="4405312" y="108336"/>
                    <a:pt x="4405312" y="58806"/>
                    <a:pt x="4405312" y="7370"/>
                  </a:cubicBezTo>
                  <a:close/>
                  <a:moveTo>
                    <a:pt x="440413" y="6420"/>
                  </a:moveTo>
                  <a:cubicBezTo>
                    <a:pt x="457915" y="6182"/>
                    <a:pt x="475298" y="6420"/>
                    <a:pt x="492443" y="8325"/>
                  </a:cubicBezTo>
                  <a:cubicBezTo>
                    <a:pt x="524828" y="11183"/>
                    <a:pt x="550545" y="58808"/>
                    <a:pt x="509588" y="96908"/>
                  </a:cubicBezTo>
                  <a:cubicBezTo>
                    <a:pt x="539115" y="117863"/>
                    <a:pt x="546735" y="136913"/>
                    <a:pt x="538163" y="163583"/>
                  </a:cubicBezTo>
                  <a:cubicBezTo>
                    <a:pt x="530543" y="188347"/>
                    <a:pt x="507683" y="203588"/>
                    <a:pt x="477203" y="203588"/>
                  </a:cubicBezTo>
                  <a:cubicBezTo>
                    <a:pt x="447675" y="203588"/>
                    <a:pt x="418148" y="203588"/>
                    <a:pt x="387668" y="203588"/>
                  </a:cubicBezTo>
                  <a:cubicBezTo>
                    <a:pt x="387668" y="137865"/>
                    <a:pt x="387668" y="73095"/>
                    <a:pt x="387668" y="7372"/>
                  </a:cubicBezTo>
                  <a:cubicBezTo>
                    <a:pt x="405289" y="7372"/>
                    <a:pt x="422911" y="6658"/>
                    <a:pt x="440413" y="6420"/>
                  </a:cubicBezTo>
                  <a:close/>
                  <a:moveTo>
                    <a:pt x="5315903" y="6419"/>
                  </a:moveTo>
                  <a:cubicBezTo>
                    <a:pt x="5324475" y="6419"/>
                    <a:pt x="5332095" y="6419"/>
                    <a:pt x="5340668" y="6419"/>
                  </a:cubicBezTo>
                  <a:cubicBezTo>
                    <a:pt x="5340668" y="72141"/>
                    <a:pt x="5340668" y="136911"/>
                    <a:pt x="5340668" y="202634"/>
                  </a:cubicBezTo>
                  <a:cubicBezTo>
                    <a:pt x="5332095" y="202634"/>
                    <a:pt x="5324475" y="202634"/>
                    <a:pt x="5315903" y="202634"/>
                  </a:cubicBezTo>
                  <a:cubicBezTo>
                    <a:pt x="5315903" y="136911"/>
                    <a:pt x="5315903" y="72141"/>
                    <a:pt x="5315903" y="6419"/>
                  </a:cubicBezTo>
                  <a:close/>
                  <a:moveTo>
                    <a:pt x="4927284" y="6419"/>
                  </a:moveTo>
                  <a:cubicBezTo>
                    <a:pt x="4964431" y="6419"/>
                    <a:pt x="5000626" y="5467"/>
                    <a:pt x="5036821" y="6419"/>
                  </a:cubicBezTo>
                  <a:cubicBezTo>
                    <a:pt x="5057776" y="7372"/>
                    <a:pt x="5076826" y="16897"/>
                    <a:pt x="5082542" y="38804"/>
                  </a:cubicBezTo>
                  <a:cubicBezTo>
                    <a:pt x="5090162" y="64522"/>
                    <a:pt x="5086351" y="88334"/>
                    <a:pt x="5060634" y="105479"/>
                  </a:cubicBezTo>
                  <a:cubicBezTo>
                    <a:pt x="5096829" y="130244"/>
                    <a:pt x="5072064" y="172154"/>
                    <a:pt x="5092067" y="202634"/>
                  </a:cubicBezTo>
                  <a:cubicBezTo>
                    <a:pt x="5080637" y="202634"/>
                    <a:pt x="5070159" y="202634"/>
                    <a:pt x="5057776" y="202634"/>
                  </a:cubicBezTo>
                  <a:cubicBezTo>
                    <a:pt x="5056824" y="186442"/>
                    <a:pt x="5055871" y="170249"/>
                    <a:pt x="5054919" y="154057"/>
                  </a:cubicBezTo>
                  <a:cubicBezTo>
                    <a:pt x="5053014" y="129292"/>
                    <a:pt x="5045394" y="120719"/>
                    <a:pt x="5020629" y="118814"/>
                  </a:cubicBezTo>
                  <a:cubicBezTo>
                    <a:pt x="4953954" y="114051"/>
                    <a:pt x="4953954" y="114051"/>
                    <a:pt x="4953954" y="179774"/>
                  </a:cubicBezTo>
                  <a:cubicBezTo>
                    <a:pt x="4953954" y="186442"/>
                    <a:pt x="4953954" y="193109"/>
                    <a:pt x="4953954" y="201682"/>
                  </a:cubicBezTo>
                  <a:cubicBezTo>
                    <a:pt x="4944429" y="201682"/>
                    <a:pt x="4936809" y="201682"/>
                    <a:pt x="4927284" y="201682"/>
                  </a:cubicBezTo>
                  <a:cubicBezTo>
                    <a:pt x="4927284" y="137864"/>
                    <a:pt x="4927284" y="73094"/>
                    <a:pt x="4927284" y="6419"/>
                  </a:cubicBezTo>
                  <a:close/>
                  <a:moveTo>
                    <a:pt x="4478655" y="6419"/>
                  </a:moveTo>
                  <a:cubicBezTo>
                    <a:pt x="4487227" y="6419"/>
                    <a:pt x="4494847" y="6419"/>
                    <a:pt x="4503420" y="6419"/>
                  </a:cubicBezTo>
                  <a:cubicBezTo>
                    <a:pt x="4503420" y="72141"/>
                    <a:pt x="4503420" y="136911"/>
                    <a:pt x="4503420" y="202634"/>
                  </a:cubicBezTo>
                  <a:cubicBezTo>
                    <a:pt x="4493895" y="202634"/>
                    <a:pt x="4487227" y="202634"/>
                    <a:pt x="4478655" y="202634"/>
                  </a:cubicBezTo>
                  <a:cubicBezTo>
                    <a:pt x="4478655" y="136911"/>
                    <a:pt x="4478655" y="72141"/>
                    <a:pt x="4478655" y="6419"/>
                  </a:cubicBezTo>
                  <a:close/>
                  <a:moveTo>
                    <a:pt x="4074795" y="6419"/>
                  </a:moveTo>
                  <a:cubicBezTo>
                    <a:pt x="4083368" y="6419"/>
                    <a:pt x="4090988" y="6419"/>
                    <a:pt x="4102418" y="6419"/>
                  </a:cubicBezTo>
                  <a:cubicBezTo>
                    <a:pt x="4102418" y="18801"/>
                    <a:pt x="4102418" y="32136"/>
                    <a:pt x="4102418" y="45471"/>
                  </a:cubicBezTo>
                  <a:cubicBezTo>
                    <a:pt x="4102418" y="75951"/>
                    <a:pt x="4101466" y="105479"/>
                    <a:pt x="4102418" y="135959"/>
                  </a:cubicBezTo>
                  <a:cubicBezTo>
                    <a:pt x="4103370" y="165486"/>
                    <a:pt x="4120516" y="181679"/>
                    <a:pt x="4149091" y="182631"/>
                  </a:cubicBezTo>
                  <a:cubicBezTo>
                    <a:pt x="4182428" y="183584"/>
                    <a:pt x="4200525" y="171201"/>
                    <a:pt x="4203383" y="139769"/>
                  </a:cubicBezTo>
                  <a:cubicBezTo>
                    <a:pt x="4206241" y="104526"/>
                    <a:pt x="4204336" y="68331"/>
                    <a:pt x="4205288" y="33089"/>
                  </a:cubicBezTo>
                  <a:cubicBezTo>
                    <a:pt x="4204336" y="26421"/>
                    <a:pt x="4204336" y="16896"/>
                    <a:pt x="4204336" y="6419"/>
                  </a:cubicBezTo>
                  <a:cubicBezTo>
                    <a:pt x="4214813" y="6419"/>
                    <a:pt x="4221480" y="6419"/>
                    <a:pt x="4231005" y="6419"/>
                  </a:cubicBezTo>
                  <a:cubicBezTo>
                    <a:pt x="4231005" y="13086"/>
                    <a:pt x="4231958" y="19754"/>
                    <a:pt x="4231958" y="26421"/>
                  </a:cubicBezTo>
                  <a:cubicBezTo>
                    <a:pt x="4231958" y="65474"/>
                    <a:pt x="4232911" y="104526"/>
                    <a:pt x="4231005" y="143579"/>
                  </a:cubicBezTo>
                  <a:cubicBezTo>
                    <a:pt x="4228148" y="185489"/>
                    <a:pt x="4193858" y="209301"/>
                    <a:pt x="4145280" y="207396"/>
                  </a:cubicBezTo>
                  <a:cubicBezTo>
                    <a:pt x="4101466" y="205491"/>
                    <a:pt x="4074795" y="180726"/>
                    <a:pt x="4073843" y="137864"/>
                  </a:cubicBezTo>
                  <a:cubicBezTo>
                    <a:pt x="4072891" y="96906"/>
                    <a:pt x="4073843" y="56901"/>
                    <a:pt x="4073843" y="15944"/>
                  </a:cubicBezTo>
                  <a:cubicBezTo>
                    <a:pt x="4073843" y="13086"/>
                    <a:pt x="4073843" y="10229"/>
                    <a:pt x="4074795" y="6419"/>
                  </a:cubicBezTo>
                  <a:close/>
                  <a:moveTo>
                    <a:pt x="3461385" y="6419"/>
                  </a:moveTo>
                  <a:cubicBezTo>
                    <a:pt x="3469957" y="6419"/>
                    <a:pt x="3476625" y="6419"/>
                    <a:pt x="3487102" y="6419"/>
                  </a:cubicBezTo>
                  <a:cubicBezTo>
                    <a:pt x="3487102" y="63569"/>
                    <a:pt x="3487102" y="120719"/>
                    <a:pt x="3487102" y="179774"/>
                  </a:cubicBezTo>
                  <a:cubicBezTo>
                    <a:pt x="3522344" y="179774"/>
                    <a:pt x="3554730" y="179774"/>
                    <a:pt x="3587115" y="179774"/>
                  </a:cubicBezTo>
                  <a:cubicBezTo>
                    <a:pt x="3587115" y="188346"/>
                    <a:pt x="3587115" y="195014"/>
                    <a:pt x="3587115" y="202634"/>
                  </a:cubicBezTo>
                  <a:cubicBezTo>
                    <a:pt x="3545205" y="202634"/>
                    <a:pt x="3504247" y="202634"/>
                    <a:pt x="3461385" y="202634"/>
                  </a:cubicBezTo>
                  <a:cubicBezTo>
                    <a:pt x="3461385" y="136911"/>
                    <a:pt x="3461385" y="72141"/>
                    <a:pt x="3461385" y="6419"/>
                  </a:cubicBezTo>
                  <a:close/>
                  <a:moveTo>
                    <a:pt x="3079434" y="6419"/>
                  </a:moveTo>
                  <a:cubicBezTo>
                    <a:pt x="3118487" y="6419"/>
                    <a:pt x="3154681" y="5467"/>
                    <a:pt x="3189924" y="6419"/>
                  </a:cubicBezTo>
                  <a:cubicBezTo>
                    <a:pt x="3210879" y="7372"/>
                    <a:pt x="3229929" y="16897"/>
                    <a:pt x="3236596" y="38804"/>
                  </a:cubicBezTo>
                  <a:cubicBezTo>
                    <a:pt x="3244217" y="64522"/>
                    <a:pt x="3240406" y="88334"/>
                    <a:pt x="3214689" y="105479"/>
                  </a:cubicBezTo>
                  <a:cubicBezTo>
                    <a:pt x="3249931" y="130244"/>
                    <a:pt x="3227071" y="172154"/>
                    <a:pt x="3245169" y="202634"/>
                  </a:cubicBezTo>
                  <a:cubicBezTo>
                    <a:pt x="3234692" y="202634"/>
                    <a:pt x="3224214" y="202634"/>
                    <a:pt x="3211831" y="202634"/>
                  </a:cubicBezTo>
                  <a:cubicBezTo>
                    <a:pt x="3210879" y="187394"/>
                    <a:pt x="3209926" y="171202"/>
                    <a:pt x="3208974" y="155962"/>
                  </a:cubicBezTo>
                  <a:cubicBezTo>
                    <a:pt x="3207069" y="128339"/>
                    <a:pt x="3199449" y="119767"/>
                    <a:pt x="3170874" y="118814"/>
                  </a:cubicBezTo>
                  <a:cubicBezTo>
                    <a:pt x="3108009" y="115957"/>
                    <a:pt x="3108009" y="115957"/>
                    <a:pt x="3108009" y="177869"/>
                  </a:cubicBezTo>
                  <a:cubicBezTo>
                    <a:pt x="3108009" y="185489"/>
                    <a:pt x="3108009" y="193109"/>
                    <a:pt x="3108009" y="201682"/>
                  </a:cubicBezTo>
                  <a:cubicBezTo>
                    <a:pt x="3099437" y="201682"/>
                    <a:pt x="3090864" y="201682"/>
                    <a:pt x="3080387" y="201682"/>
                  </a:cubicBezTo>
                  <a:cubicBezTo>
                    <a:pt x="3080387" y="169297"/>
                    <a:pt x="3080387" y="137864"/>
                    <a:pt x="3080387" y="105479"/>
                  </a:cubicBezTo>
                  <a:cubicBezTo>
                    <a:pt x="3079434" y="74047"/>
                    <a:pt x="3079434" y="41662"/>
                    <a:pt x="3079434" y="6419"/>
                  </a:cubicBezTo>
                  <a:close/>
                  <a:moveTo>
                    <a:pt x="2348865" y="6419"/>
                  </a:moveTo>
                  <a:cubicBezTo>
                    <a:pt x="2359342" y="6419"/>
                    <a:pt x="2366010" y="6419"/>
                    <a:pt x="2377440" y="6419"/>
                  </a:cubicBezTo>
                  <a:cubicBezTo>
                    <a:pt x="2377440" y="19754"/>
                    <a:pt x="2377440" y="33089"/>
                    <a:pt x="2377440" y="46424"/>
                  </a:cubicBezTo>
                  <a:cubicBezTo>
                    <a:pt x="2377440" y="76904"/>
                    <a:pt x="2376487" y="106431"/>
                    <a:pt x="2377440" y="136911"/>
                  </a:cubicBezTo>
                  <a:cubicBezTo>
                    <a:pt x="2378392" y="166439"/>
                    <a:pt x="2395537" y="182631"/>
                    <a:pt x="2424112" y="183584"/>
                  </a:cubicBezTo>
                  <a:cubicBezTo>
                    <a:pt x="2457450" y="184536"/>
                    <a:pt x="2475548" y="172154"/>
                    <a:pt x="2478405" y="140721"/>
                  </a:cubicBezTo>
                  <a:cubicBezTo>
                    <a:pt x="2481262" y="105479"/>
                    <a:pt x="2479357" y="71189"/>
                    <a:pt x="2480310" y="35946"/>
                  </a:cubicBezTo>
                  <a:cubicBezTo>
                    <a:pt x="2480310" y="26421"/>
                    <a:pt x="2480310" y="16896"/>
                    <a:pt x="2480310" y="6419"/>
                  </a:cubicBezTo>
                  <a:cubicBezTo>
                    <a:pt x="2489835" y="6419"/>
                    <a:pt x="2497455" y="6419"/>
                    <a:pt x="2506980" y="6419"/>
                  </a:cubicBezTo>
                  <a:cubicBezTo>
                    <a:pt x="2506980" y="13086"/>
                    <a:pt x="2507932" y="19754"/>
                    <a:pt x="2507932" y="25469"/>
                  </a:cubicBezTo>
                  <a:cubicBezTo>
                    <a:pt x="2507932" y="64521"/>
                    <a:pt x="2508885" y="103574"/>
                    <a:pt x="2506980" y="142626"/>
                  </a:cubicBezTo>
                  <a:cubicBezTo>
                    <a:pt x="2504123" y="184536"/>
                    <a:pt x="2469832" y="208349"/>
                    <a:pt x="2421255" y="206444"/>
                  </a:cubicBezTo>
                  <a:cubicBezTo>
                    <a:pt x="2377440" y="204539"/>
                    <a:pt x="2350770" y="179774"/>
                    <a:pt x="2349817" y="136911"/>
                  </a:cubicBezTo>
                  <a:cubicBezTo>
                    <a:pt x="2347912" y="95954"/>
                    <a:pt x="2348865" y="52139"/>
                    <a:pt x="2348865" y="6419"/>
                  </a:cubicBezTo>
                  <a:close/>
                  <a:moveTo>
                    <a:pt x="1540194" y="6419"/>
                  </a:moveTo>
                  <a:cubicBezTo>
                    <a:pt x="1546861" y="6419"/>
                    <a:pt x="1557339" y="11181"/>
                    <a:pt x="1559244" y="15944"/>
                  </a:cubicBezTo>
                  <a:cubicBezTo>
                    <a:pt x="1582104" y="77856"/>
                    <a:pt x="1604011" y="139769"/>
                    <a:pt x="1625919" y="201681"/>
                  </a:cubicBezTo>
                  <a:cubicBezTo>
                    <a:pt x="1602106" y="208349"/>
                    <a:pt x="1593534" y="198824"/>
                    <a:pt x="1587819" y="178821"/>
                  </a:cubicBezTo>
                  <a:cubicBezTo>
                    <a:pt x="1578294" y="145484"/>
                    <a:pt x="1576389" y="145484"/>
                    <a:pt x="1540194" y="145484"/>
                  </a:cubicBezTo>
                  <a:cubicBezTo>
                    <a:pt x="1497331" y="145484"/>
                    <a:pt x="1496379" y="145484"/>
                    <a:pt x="1483996" y="182631"/>
                  </a:cubicBezTo>
                  <a:cubicBezTo>
                    <a:pt x="1478281" y="200729"/>
                    <a:pt x="1469709" y="207396"/>
                    <a:pt x="1448754" y="200729"/>
                  </a:cubicBezTo>
                  <a:cubicBezTo>
                    <a:pt x="1461136" y="169296"/>
                    <a:pt x="1472566" y="137864"/>
                    <a:pt x="1484949" y="106431"/>
                  </a:cubicBezTo>
                  <a:cubicBezTo>
                    <a:pt x="1496379" y="75951"/>
                    <a:pt x="1506856" y="46424"/>
                    <a:pt x="1520191" y="16896"/>
                  </a:cubicBezTo>
                  <a:cubicBezTo>
                    <a:pt x="1523049" y="11181"/>
                    <a:pt x="1533526" y="6419"/>
                    <a:pt x="1540194" y="6419"/>
                  </a:cubicBezTo>
                  <a:close/>
                  <a:moveTo>
                    <a:pt x="4535805" y="6418"/>
                  </a:moveTo>
                  <a:cubicBezTo>
                    <a:pt x="4546282" y="6418"/>
                    <a:pt x="4555807" y="6418"/>
                    <a:pt x="4567237" y="6418"/>
                  </a:cubicBezTo>
                  <a:cubicBezTo>
                    <a:pt x="4585335" y="59758"/>
                    <a:pt x="4603432" y="114051"/>
                    <a:pt x="4623435" y="172153"/>
                  </a:cubicBezTo>
                  <a:cubicBezTo>
                    <a:pt x="4640580" y="120718"/>
                    <a:pt x="4657725" y="74998"/>
                    <a:pt x="4672012" y="27373"/>
                  </a:cubicBezTo>
                  <a:cubicBezTo>
                    <a:pt x="4679632" y="7371"/>
                    <a:pt x="4691062" y="1656"/>
                    <a:pt x="4712017" y="8323"/>
                  </a:cubicBezTo>
                  <a:cubicBezTo>
                    <a:pt x="4689157" y="70236"/>
                    <a:pt x="4666297" y="133101"/>
                    <a:pt x="4642485" y="195013"/>
                  </a:cubicBezTo>
                  <a:cubicBezTo>
                    <a:pt x="4640580" y="199776"/>
                    <a:pt x="4631055" y="202633"/>
                    <a:pt x="4624387" y="202633"/>
                  </a:cubicBezTo>
                  <a:cubicBezTo>
                    <a:pt x="4618672" y="202633"/>
                    <a:pt x="4608195" y="198823"/>
                    <a:pt x="4606290" y="195013"/>
                  </a:cubicBezTo>
                  <a:cubicBezTo>
                    <a:pt x="4582477" y="133101"/>
                    <a:pt x="4559617" y="70236"/>
                    <a:pt x="4535805" y="6418"/>
                  </a:cubicBezTo>
                  <a:close/>
                  <a:moveTo>
                    <a:pt x="5170169" y="3561"/>
                  </a:moveTo>
                  <a:cubicBezTo>
                    <a:pt x="5191124" y="1656"/>
                    <a:pt x="5213032" y="3561"/>
                    <a:pt x="5233035" y="9276"/>
                  </a:cubicBezTo>
                  <a:cubicBezTo>
                    <a:pt x="5256847" y="15944"/>
                    <a:pt x="5267324" y="35946"/>
                    <a:pt x="5266372" y="63569"/>
                  </a:cubicBezTo>
                  <a:cubicBezTo>
                    <a:pt x="5259705" y="63569"/>
                    <a:pt x="5253037" y="64521"/>
                    <a:pt x="5246369" y="64521"/>
                  </a:cubicBezTo>
                  <a:cubicBezTo>
                    <a:pt x="5227319" y="28326"/>
                    <a:pt x="5210174" y="19754"/>
                    <a:pt x="5175885" y="26421"/>
                  </a:cubicBezTo>
                  <a:cubicBezTo>
                    <a:pt x="5158740" y="30231"/>
                    <a:pt x="5149215" y="39756"/>
                    <a:pt x="5148262" y="57854"/>
                  </a:cubicBezTo>
                  <a:cubicBezTo>
                    <a:pt x="5147310" y="74999"/>
                    <a:pt x="5158740" y="80714"/>
                    <a:pt x="5173980" y="84524"/>
                  </a:cubicBezTo>
                  <a:cubicBezTo>
                    <a:pt x="5193982" y="88334"/>
                    <a:pt x="5214937" y="93096"/>
                    <a:pt x="5233987" y="98811"/>
                  </a:cubicBezTo>
                  <a:cubicBezTo>
                    <a:pt x="5259705" y="106431"/>
                    <a:pt x="5273992" y="125481"/>
                    <a:pt x="5273992" y="150246"/>
                  </a:cubicBezTo>
                  <a:cubicBezTo>
                    <a:pt x="5273992" y="174059"/>
                    <a:pt x="5260657" y="193109"/>
                    <a:pt x="5236844" y="201681"/>
                  </a:cubicBezTo>
                  <a:cubicBezTo>
                    <a:pt x="5210174" y="212159"/>
                    <a:pt x="5182552" y="212159"/>
                    <a:pt x="5154930" y="204539"/>
                  </a:cubicBezTo>
                  <a:cubicBezTo>
                    <a:pt x="5129212" y="195014"/>
                    <a:pt x="5113019" y="169296"/>
                    <a:pt x="5116830" y="140721"/>
                  </a:cubicBezTo>
                  <a:cubicBezTo>
                    <a:pt x="5129212" y="138816"/>
                    <a:pt x="5140642" y="135959"/>
                    <a:pt x="5144452" y="155961"/>
                  </a:cubicBezTo>
                  <a:cubicBezTo>
                    <a:pt x="5147310" y="167391"/>
                    <a:pt x="5162549" y="178821"/>
                    <a:pt x="5173980" y="182631"/>
                  </a:cubicBezTo>
                  <a:cubicBezTo>
                    <a:pt x="5188267" y="187394"/>
                    <a:pt x="5205412" y="185489"/>
                    <a:pt x="5220652" y="182631"/>
                  </a:cubicBezTo>
                  <a:cubicBezTo>
                    <a:pt x="5235892" y="179774"/>
                    <a:pt x="5246369" y="171201"/>
                    <a:pt x="5247322" y="153104"/>
                  </a:cubicBezTo>
                  <a:cubicBezTo>
                    <a:pt x="5248274" y="135959"/>
                    <a:pt x="5237797" y="127386"/>
                    <a:pt x="5224462" y="123576"/>
                  </a:cubicBezTo>
                  <a:cubicBezTo>
                    <a:pt x="5204460" y="117861"/>
                    <a:pt x="5184457" y="114051"/>
                    <a:pt x="5164455" y="109289"/>
                  </a:cubicBezTo>
                  <a:cubicBezTo>
                    <a:pt x="5133974" y="101669"/>
                    <a:pt x="5119687" y="85476"/>
                    <a:pt x="5120640" y="60711"/>
                  </a:cubicBezTo>
                  <a:cubicBezTo>
                    <a:pt x="5121592" y="30231"/>
                    <a:pt x="5139690" y="6419"/>
                    <a:pt x="5170169" y="3561"/>
                  </a:cubicBezTo>
                  <a:close/>
                  <a:moveTo>
                    <a:pt x="2219072" y="897"/>
                  </a:moveTo>
                  <a:cubicBezTo>
                    <a:pt x="2229327" y="-249"/>
                    <a:pt x="2240280" y="-11"/>
                    <a:pt x="2251710" y="1656"/>
                  </a:cubicBezTo>
                  <a:cubicBezTo>
                    <a:pt x="2286000" y="7371"/>
                    <a:pt x="2307908" y="28326"/>
                    <a:pt x="2313623" y="61664"/>
                  </a:cubicBezTo>
                  <a:cubicBezTo>
                    <a:pt x="2298383" y="66426"/>
                    <a:pt x="2288858" y="64521"/>
                    <a:pt x="2281238" y="48329"/>
                  </a:cubicBezTo>
                  <a:cubicBezTo>
                    <a:pt x="2271713" y="28326"/>
                    <a:pt x="2250758" y="23564"/>
                    <a:pt x="2229803" y="24516"/>
                  </a:cubicBezTo>
                  <a:cubicBezTo>
                    <a:pt x="2205038" y="26421"/>
                    <a:pt x="2185988" y="37851"/>
                    <a:pt x="2176463" y="60711"/>
                  </a:cubicBezTo>
                  <a:cubicBezTo>
                    <a:pt x="2165033" y="89286"/>
                    <a:pt x="2164080" y="118814"/>
                    <a:pt x="2175510" y="147389"/>
                  </a:cubicBezTo>
                  <a:cubicBezTo>
                    <a:pt x="2185035" y="173106"/>
                    <a:pt x="2203133" y="184536"/>
                    <a:pt x="2231708" y="184536"/>
                  </a:cubicBezTo>
                  <a:cubicBezTo>
                    <a:pt x="2259330" y="184536"/>
                    <a:pt x="2275523" y="174059"/>
                    <a:pt x="2286000" y="148341"/>
                  </a:cubicBezTo>
                  <a:cubicBezTo>
                    <a:pt x="2287905" y="142626"/>
                    <a:pt x="2289810" y="136911"/>
                    <a:pt x="2292668" y="131196"/>
                  </a:cubicBezTo>
                  <a:cubicBezTo>
                    <a:pt x="2301240" y="131196"/>
                    <a:pt x="2307908" y="131196"/>
                    <a:pt x="2315528" y="131196"/>
                  </a:cubicBezTo>
                  <a:cubicBezTo>
                    <a:pt x="2313623" y="170249"/>
                    <a:pt x="2289810" y="196919"/>
                    <a:pt x="2248853" y="205491"/>
                  </a:cubicBezTo>
                  <a:cubicBezTo>
                    <a:pt x="2209800" y="214064"/>
                    <a:pt x="2168843" y="197871"/>
                    <a:pt x="2152650" y="164534"/>
                  </a:cubicBezTo>
                  <a:cubicBezTo>
                    <a:pt x="2133600" y="125481"/>
                    <a:pt x="2134553" y="85476"/>
                    <a:pt x="2151698" y="47376"/>
                  </a:cubicBezTo>
                  <a:cubicBezTo>
                    <a:pt x="2163842" y="20230"/>
                    <a:pt x="2188310" y="4335"/>
                    <a:pt x="2219072" y="897"/>
                  </a:cubicBezTo>
                  <a:close/>
                  <a:moveTo>
                    <a:pt x="1747182" y="183"/>
                  </a:moveTo>
                  <a:cubicBezTo>
                    <a:pt x="1763970" y="1240"/>
                    <a:pt x="1781174" y="6895"/>
                    <a:pt x="1797367" y="17849"/>
                  </a:cubicBezTo>
                  <a:cubicBezTo>
                    <a:pt x="1813560" y="28326"/>
                    <a:pt x="1822132" y="44519"/>
                    <a:pt x="1823085" y="71189"/>
                  </a:cubicBezTo>
                  <a:cubicBezTo>
                    <a:pt x="1812607" y="65474"/>
                    <a:pt x="1800224" y="63569"/>
                    <a:pt x="1796414" y="56901"/>
                  </a:cubicBezTo>
                  <a:cubicBezTo>
                    <a:pt x="1782127" y="31184"/>
                    <a:pt x="1761172" y="22611"/>
                    <a:pt x="1734502" y="25469"/>
                  </a:cubicBezTo>
                  <a:cubicBezTo>
                    <a:pt x="1706880" y="28326"/>
                    <a:pt x="1684020" y="46424"/>
                    <a:pt x="1679257" y="73094"/>
                  </a:cubicBezTo>
                  <a:cubicBezTo>
                    <a:pt x="1675447" y="91191"/>
                    <a:pt x="1674495" y="111194"/>
                    <a:pt x="1677352" y="130244"/>
                  </a:cubicBezTo>
                  <a:cubicBezTo>
                    <a:pt x="1683067" y="171201"/>
                    <a:pt x="1705927" y="188346"/>
                    <a:pt x="1744980" y="187394"/>
                  </a:cubicBezTo>
                  <a:cubicBezTo>
                    <a:pt x="1780222" y="185489"/>
                    <a:pt x="1798320" y="166439"/>
                    <a:pt x="1803082" y="122624"/>
                  </a:cubicBezTo>
                  <a:cubicBezTo>
                    <a:pt x="1783080" y="122624"/>
                    <a:pt x="1764030" y="122624"/>
                    <a:pt x="1743074" y="122624"/>
                  </a:cubicBezTo>
                  <a:cubicBezTo>
                    <a:pt x="1743074" y="114051"/>
                    <a:pt x="1743074" y="107384"/>
                    <a:pt x="1743074" y="99764"/>
                  </a:cubicBezTo>
                  <a:cubicBezTo>
                    <a:pt x="1771649" y="99764"/>
                    <a:pt x="1799272" y="99764"/>
                    <a:pt x="1828799" y="99764"/>
                  </a:cubicBezTo>
                  <a:cubicBezTo>
                    <a:pt x="1828799" y="135006"/>
                    <a:pt x="1828799" y="168344"/>
                    <a:pt x="1828799" y="202634"/>
                  </a:cubicBezTo>
                  <a:cubicBezTo>
                    <a:pt x="1810702" y="210254"/>
                    <a:pt x="1809749" y="196919"/>
                    <a:pt x="1807845" y="187394"/>
                  </a:cubicBezTo>
                  <a:cubicBezTo>
                    <a:pt x="1787842" y="194061"/>
                    <a:pt x="1768792" y="205491"/>
                    <a:pt x="1747837" y="207396"/>
                  </a:cubicBezTo>
                  <a:cubicBezTo>
                    <a:pt x="1683067" y="215016"/>
                    <a:pt x="1640205" y="167391"/>
                    <a:pt x="1645920" y="95954"/>
                  </a:cubicBezTo>
                  <a:cubicBezTo>
                    <a:pt x="1650206" y="35232"/>
                    <a:pt x="1696819" y="-2987"/>
                    <a:pt x="1747182" y="183"/>
                  </a:cubicBezTo>
                  <a:close/>
                </a:path>
              </a:pathLst>
            </a:custGeom>
            <a:solidFill>
              <a:srgbClr val="000000"/>
            </a:solidFill>
            <a:ln w="9525" cap="flat">
              <a:noFill/>
              <a:prstDash val="solid"/>
              <a:miter/>
            </a:ln>
          </p:spPr>
          <p:txBody>
            <a:bodyPr anchor="ctr"/>
            <a:lstStyle/>
            <a:p>
              <a:pPr algn="ctr"/>
              <a:endParaRPr/>
            </a:p>
          </p:txBody>
        </p:sp>
      </p:grpSp>
      <p:cxnSp>
        <p:nvCxnSpPr>
          <p:cNvPr id="30" name="直接连接符 29">
            <a:extLst>
              <a:ext uri="{FF2B5EF4-FFF2-40B4-BE49-F238E27FC236}">
                <a16:creationId xmlns:a16="http://schemas.microsoft.com/office/drawing/2014/main" xmlns="" id="{A2CB54C8-83DE-4A72-90D1-FF76759248C9}"/>
              </a:ext>
            </a:extLst>
          </p:cNvPr>
          <p:cNvCxnSpPr>
            <a:cxnSpLocks/>
          </p:cNvCxnSpPr>
          <p:nvPr userDrawn="1"/>
        </p:nvCxnSpPr>
        <p:spPr>
          <a:xfrm>
            <a:off x="442913" y="721662"/>
            <a:ext cx="9015412"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31" name="直接连接符 30">
            <a:extLst>
              <a:ext uri="{FF2B5EF4-FFF2-40B4-BE49-F238E27FC236}">
                <a16:creationId xmlns:a16="http://schemas.microsoft.com/office/drawing/2014/main" xmlns="" id="{E73FFA8A-7D69-42DB-909A-42DD8C732C8F}"/>
              </a:ext>
            </a:extLst>
          </p:cNvPr>
          <p:cNvCxnSpPr>
            <a:cxnSpLocks/>
          </p:cNvCxnSpPr>
          <p:nvPr userDrawn="1"/>
        </p:nvCxnSpPr>
        <p:spPr>
          <a:xfrm>
            <a:off x="438150" y="6381750"/>
            <a:ext cx="1131570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32" name="页脚占位符 7">
            <a:extLst>
              <a:ext uri="{FF2B5EF4-FFF2-40B4-BE49-F238E27FC236}">
                <a16:creationId xmlns:a16="http://schemas.microsoft.com/office/drawing/2014/main" xmlns="" id="{EBA13459-F36E-491E-B398-2EBE4C1EA53D}"/>
              </a:ext>
            </a:extLst>
          </p:cNvPr>
          <p:cNvSpPr>
            <a:spLocks noGrp="1"/>
          </p:cNvSpPr>
          <p:nvPr>
            <p:ph type="ftr" sz="quarter" idx="3"/>
          </p:nvPr>
        </p:nvSpPr>
        <p:spPr>
          <a:xfrm>
            <a:off x="438150" y="6394353"/>
            <a:ext cx="4114800" cy="292196"/>
          </a:xfrm>
          <a:prstGeom prst="rect">
            <a:avLst/>
          </a:prstGeom>
        </p:spPr>
        <p:txBody>
          <a:bodyPr vert="horz" lIns="91440" tIns="45720" rIns="91440" bIns="45720" rtlCol="0" anchor="ctr"/>
          <a:lstStyle>
            <a:lvl1pPr algn="l">
              <a:defRPr sz="1100">
                <a:solidFill>
                  <a:schemeClr val="tx1"/>
                </a:solidFill>
              </a:defRPr>
            </a:lvl1pPr>
          </a:lstStyle>
          <a:p>
            <a:r>
              <a:rPr lang="zh-CN" altLang="en-US" dirty="0"/>
              <a:t>河北农业大学</a:t>
            </a:r>
          </a:p>
        </p:txBody>
      </p:sp>
      <p:sp>
        <p:nvSpPr>
          <p:cNvPr id="33" name="灯片编号占位符 8">
            <a:extLst>
              <a:ext uri="{FF2B5EF4-FFF2-40B4-BE49-F238E27FC236}">
                <a16:creationId xmlns:a16="http://schemas.microsoft.com/office/drawing/2014/main" xmlns="" id="{53CC5032-0310-4C87-8613-42B3BA11D85A}"/>
              </a:ext>
            </a:extLst>
          </p:cNvPr>
          <p:cNvSpPr>
            <a:spLocks noGrp="1"/>
          </p:cNvSpPr>
          <p:nvPr>
            <p:ph type="sldNum" sz="quarter" idx="4"/>
          </p:nvPr>
        </p:nvSpPr>
        <p:spPr>
          <a:xfrm>
            <a:off x="9005791" y="6394353"/>
            <a:ext cx="2743200" cy="292196"/>
          </a:xfrm>
          <a:prstGeom prst="rect">
            <a:avLst/>
          </a:prstGeom>
        </p:spPr>
        <p:txBody>
          <a:bodyPr vert="horz" lIns="91440" tIns="45720" rIns="91440" bIns="45720" rtlCol="0" anchor="ctr"/>
          <a:lstStyle>
            <a:lvl1pPr algn="r">
              <a:defRPr sz="1200">
                <a:solidFill>
                  <a:schemeClr val="tx1"/>
                </a:solidFill>
              </a:defRPr>
            </a:lvl1pPr>
          </a:lstStyle>
          <a:p>
            <a:r>
              <a:rPr lang="en-US" altLang="zh-CN" dirty="0"/>
              <a:t>- </a:t>
            </a:r>
            <a:fld id="{A548B57D-AE10-4CF7-A9DF-59FEFA91B28E}" type="slidenum">
              <a:rPr lang="zh-CN" altLang="en-US" smtClean="0"/>
              <a:pPr/>
              <a:t>‹#›</a:t>
            </a:fld>
            <a:r>
              <a:rPr lang="zh-CN" altLang="en-US" dirty="0"/>
              <a:t> </a:t>
            </a:r>
            <a:r>
              <a:rPr lang="en-US" altLang="zh-CN" dirty="0"/>
              <a:t>-</a:t>
            </a:r>
            <a:endParaRPr lang="zh-CN" altLang="en-US" dirty="0"/>
          </a:p>
        </p:txBody>
      </p:sp>
      <p:sp>
        <p:nvSpPr>
          <p:cNvPr id="34" name="文本占位符 26">
            <a:extLst>
              <a:ext uri="{FF2B5EF4-FFF2-40B4-BE49-F238E27FC236}">
                <a16:creationId xmlns:a16="http://schemas.microsoft.com/office/drawing/2014/main" xmlns="" id="{6C22E164-D58F-4355-A019-3587122CDB36}"/>
              </a:ext>
            </a:extLst>
          </p:cNvPr>
          <p:cNvSpPr>
            <a:spLocks noGrp="1"/>
          </p:cNvSpPr>
          <p:nvPr>
            <p:ph type="body" sz="quarter" idx="10"/>
          </p:nvPr>
        </p:nvSpPr>
        <p:spPr>
          <a:xfrm>
            <a:off x="425111" y="235614"/>
            <a:ext cx="9064972" cy="476357"/>
          </a:xfrm>
          <a:prstGeom prst="rect">
            <a:avLst/>
          </a:prstGeom>
        </p:spPr>
        <p:txBody>
          <a:bodyPr anchor="ctr"/>
          <a:lstStyle>
            <a:lvl1pPr marL="0" indent="0">
              <a:lnSpc>
                <a:spcPct val="100000"/>
              </a:lnSpc>
              <a:spcBef>
                <a:spcPts val="0"/>
              </a:spcBef>
              <a:buNone/>
              <a:defRPr sz="2800" b="1">
                <a:solidFill>
                  <a:srgbClr val="127D7D"/>
                </a:solidFill>
              </a:defRPr>
            </a:lvl1pPr>
          </a:lstStyle>
          <a:p>
            <a:pPr lvl="0"/>
            <a:endParaRPr lang="zh-CN" altLang="en-US" dirty="0"/>
          </a:p>
        </p:txBody>
      </p:sp>
    </p:spTree>
    <p:extLst>
      <p:ext uri="{BB962C8B-B14F-4D97-AF65-F5344CB8AC3E}">
        <p14:creationId xmlns:p14="http://schemas.microsoft.com/office/powerpoint/2010/main" val="135023044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102_Title Slide">
    <p:spTree>
      <p:nvGrpSpPr>
        <p:cNvPr id="1" name=""/>
        <p:cNvGrpSpPr/>
        <p:nvPr/>
      </p:nvGrpSpPr>
      <p:grpSpPr>
        <a:xfrm>
          <a:off x="0" y="0"/>
          <a:ext cx="0" cy="0"/>
          <a:chOff x="0" y="0"/>
          <a:chExt cx="0" cy="0"/>
        </a:xfrm>
      </p:grpSpPr>
      <p:sp>
        <p:nvSpPr>
          <p:cNvPr id="4" name="图片占位符 3">
            <a:extLst>
              <a:ext uri="{FF2B5EF4-FFF2-40B4-BE49-F238E27FC236}">
                <a16:creationId xmlns:a16="http://schemas.microsoft.com/office/drawing/2014/main" xmlns="" id="{31973B1C-5713-4994-A0C9-9BC0BD635D66}"/>
              </a:ext>
            </a:extLst>
          </p:cNvPr>
          <p:cNvSpPr>
            <a:spLocks noGrp="1"/>
          </p:cNvSpPr>
          <p:nvPr>
            <p:ph type="pic" sz="quarter" idx="33"/>
          </p:nvPr>
        </p:nvSpPr>
        <p:spPr>
          <a:xfrm>
            <a:off x="893567" y="1758950"/>
            <a:ext cx="3338175" cy="1728000"/>
          </a:xfrm>
          <a:prstGeom prst="rect">
            <a:avLst/>
          </a:prstGeom>
          <a:solidFill>
            <a:schemeClr val="bg1">
              <a:lumMod val="95000"/>
            </a:schemeClr>
          </a:solidFill>
        </p:spPr>
        <p:txBody>
          <a:bodyPr tIns="900000" anchor="ctr"/>
          <a:lstStyle>
            <a:lvl1pPr marL="0" indent="0" algn="ctr">
              <a:buNone/>
              <a:defRPr sz="1400"/>
            </a:lvl1pPr>
          </a:lstStyle>
          <a:p>
            <a:endParaRPr lang="zh-CN" altLang="en-US"/>
          </a:p>
        </p:txBody>
      </p:sp>
      <p:sp>
        <p:nvSpPr>
          <p:cNvPr id="23" name="图片占位符 3">
            <a:extLst>
              <a:ext uri="{FF2B5EF4-FFF2-40B4-BE49-F238E27FC236}">
                <a16:creationId xmlns:a16="http://schemas.microsoft.com/office/drawing/2014/main" xmlns="" id="{E83EEFA5-22BF-4B28-B324-6754B6B2497F}"/>
              </a:ext>
            </a:extLst>
          </p:cNvPr>
          <p:cNvSpPr>
            <a:spLocks noGrp="1"/>
          </p:cNvSpPr>
          <p:nvPr>
            <p:ph type="pic" sz="quarter" idx="34"/>
          </p:nvPr>
        </p:nvSpPr>
        <p:spPr>
          <a:xfrm>
            <a:off x="4429444" y="1758950"/>
            <a:ext cx="3338175" cy="1728000"/>
          </a:xfrm>
          <a:prstGeom prst="rect">
            <a:avLst/>
          </a:prstGeom>
          <a:solidFill>
            <a:schemeClr val="bg1">
              <a:lumMod val="95000"/>
            </a:schemeClr>
          </a:solidFill>
        </p:spPr>
        <p:txBody>
          <a:bodyPr tIns="900000" anchor="ctr"/>
          <a:lstStyle>
            <a:lvl1pPr marL="0" indent="0" algn="ctr">
              <a:buNone/>
              <a:defRPr sz="1400"/>
            </a:lvl1pPr>
          </a:lstStyle>
          <a:p>
            <a:endParaRPr lang="zh-CN" altLang="en-US"/>
          </a:p>
        </p:txBody>
      </p:sp>
      <p:sp>
        <p:nvSpPr>
          <p:cNvPr id="31" name="图片占位符 3">
            <a:extLst>
              <a:ext uri="{FF2B5EF4-FFF2-40B4-BE49-F238E27FC236}">
                <a16:creationId xmlns:a16="http://schemas.microsoft.com/office/drawing/2014/main" xmlns="" id="{75F7E1D3-865B-4E7A-B178-8EC4915556CE}"/>
              </a:ext>
            </a:extLst>
          </p:cNvPr>
          <p:cNvSpPr>
            <a:spLocks noGrp="1"/>
          </p:cNvSpPr>
          <p:nvPr>
            <p:ph type="pic" sz="quarter" idx="35"/>
          </p:nvPr>
        </p:nvSpPr>
        <p:spPr>
          <a:xfrm>
            <a:off x="7965321" y="1758950"/>
            <a:ext cx="3338175" cy="1728000"/>
          </a:xfrm>
          <a:prstGeom prst="rect">
            <a:avLst/>
          </a:prstGeom>
          <a:solidFill>
            <a:schemeClr val="bg1">
              <a:lumMod val="95000"/>
            </a:schemeClr>
          </a:solidFill>
        </p:spPr>
        <p:txBody>
          <a:bodyPr tIns="900000" anchor="ctr"/>
          <a:lstStyle>
            <a:lvl1pPr marL="0" indent="0" algn="ctr">
              <a:buNone/>
              <a:defRPr sz="1400"/>
            </a:lvl1pPr>
          </a:lstStyle>
          <a:p>
            <a:endParaRPr lang="zh-CN" altLang="en-US"/>
          </a:p>
        </p:txBody>
      </p:sp>
      <p:sp>
        <p:nvSpPr>
          <p:cNvPr id="41" name="图片占位符 3">
            <a:extLst>
              <a:ext uri="{FF2B5EF4-FFF2-40B4-BE49-F238E27FC236}">
                <a16:creationId xmlns:a16="http://schemas.microsoft.com/office/drawing/2014/main" xmlns="" id="{978368CA-8761-44F9-9C84-949907F99D13}"/>
              </a:ext>
            </a:extLst>
          </p:cNvPr>
          <p:cNvSpPr>
            <a:spLocks noGrp="1"/>
          </p:cNvSpPr>
          <p:nvPr>
            <p:ph type="pic" sz="quarter" idx="36"/>
          </p:nvPr>
        </p:nvSpPr>
        <p:spPr>
          <a:xfrm>
            <a:off x="893567" y="3635703"/>
            <a:ext cx="3338175" cy="1728000"/>
          </a:xfrm>
          <a:prstGeom prst="rect">
            <a:avLst/>
          </a:prstGeom>
          <a:solidFill>
            <a:schemeClr val="bg1">
              <a:lumMod val="95000"/>
            </a:schemeClr>
          </a:solidFill>
        </p:spPr>
        <p:txBody>
          <a:bodyPr tIns="900000" anchor="ctr"/>
          <a:lstStyle>
            <a:lvl1pPr marL="0" indent="0" algn="ctr">
              <a:buNone/>
              <a:defRPr sz="1400"/>
            </a:lvl1pPr>
          </a:lstStyle>
          <a:p>
            <a:endParaRPr lang="zh-CN" altLang="en-US"/>
          </a:p>
        </p:txBody>
      </p:sp>
      <p:sp>
        <p:nvSpPr>
          <p:cNvPr id="42" name="图片占位符 3">
            <a:extLst>
              <a:ext uri="{FF2B5EF4-FFF2-40B4-BE49-F238E27FC236}">
                <a16:creationId xmlns:a16="http://schemas.microsoft.com/office/drawing/2014/main" xmlns="" id="{32166183-DD04-420F-BAF6-3203E8199C04}"/>
              </a:ext>
            </a:extLst>
          </p:cNvPr>
          <p:cNvSpPr>
            <a:spLocks noGrp="1"/>
          </p:cNvSpPr>
          <p:nvPr>
            <p:ph type="pic" sz="quarter" idx="37"/>
          </p:nvPr>
        </p:nvSpPr>
        <p:spPr>
          <a:xfrm>
            <a:off x="4429444" y="3635703"/>
            <a:ext cx="3338175" cy="1728000"/>
          </a:xfrm>
          <a:prstGeom prst="rect">
            <a:avLst/>
          </a:prstGeom>
          <a:solidFill>
            <a:schemeClr val="bg1">
              <a:lumMod val="95000"/>
            </a:schemeClr>
          </a:solidFill>
        </p:spPr>
        <p:txBody>
          <a:bodyPr tIns="900000" anchor="ctr"/>
          <a:lstStyle>
            <a:lvl1pPr marL="0" indent="0" algn="ctr">
              <a:buNone/>
              <a:defRPr sz="1400"/>
            </a:lvl1pPr>
          </a:lstStyle>
          <a:p>
            <a:endParaRPr lang="zh-CN" altLang="en-US"/>
          </a:p>
        </p:txBody>
      </p:sp>
      <p:sp>
        <p:nvSpPr>
          <p:cNvPr id="43" name="图片占位符 3">
            <a:extLst>
              <a:ext uri="{FF2B5EF4-FFF2-40B4-BE49-F238E27FC236}">
                <a16:creationId xmlns:a16="http://schemas.microsoft.com/office/drawing/2014/main" xmlns="" id="{B5CBDC69-CB12-4602-8FE3-F76F57C8FF87}"/>
              </a:ext>
            </a:extLst>
          </p:cNvPr>
          <p:cNvSpPr>
            <a:spLocks noGrp="1"/>
          </p:cNvSpPr>
          <p:nvPr>
            <p:ph type="pic" sz="quarter" idx="38"/>
          </p:nvPr>
        </p:nvSpPr>
        <p:spPr>
          <a:xfrm>
            <a:off x="7965321" y="3635703"/>
            <a:ext cx="3338175" cy="1728000"/>
          </a:xfrm>
          <a:prstGeom prst="rect">
            <a:avLst/>
          </a:prstGeom>
          <a:solidFill>
            <a:schemeClr val="bg1">
              <a:lumMod val="95000"/>
            </a:schemeClr>
          </a:solidFill>
        </p:spPr>
        <p:txBody>
          <a:bodyPr tIns="900000" anchor="ctr"/>
          <a:lstStyle>
            <a:lvl1pPr marL="0" indent="0" algn="ctr">
              <a:buNone/>
              <a:defRPr sz="1400"/>
            </a:lvl1pPr>
          </a:lstStyle>
          <a:p>
            <a:endParaRPr lang="zh-CN" altLang="en-US"/>
          </a:p>
        </p:txBody>
      </p:sp>
      <p:grpSp>
        <p:nvGrpSpPr>
          <p:cNvPr id="14" name="a92ce180-fc57-4111-ac4c-3540b641f9fe"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a16="http://schemas.microsoft.com/office/drawing/2014/main" xmlns="" id="{D7E2E6E2-44F7-4B3C-9899-3BD1A7CFC841}"/>
              </a:ext>
            </a:extLst>
          </p:cNvPr>
          <p:cNvGrpSpPr>
            <a:grpSpLocks noChangeAspect="1"/>
          </p:cNvGrpSpPr>
          <p:nvPr userDrawn="1">
            <p:custDataLst>
              <p:tags r:id="rId1"/>
            </p:custDataLst>
          </p:nvPr>
        </p:nvGrpSpPr>
        <p:grpSpPr>
          <a:xfrm>
            <a:off x="9615555" y="235615"/>
            <a:ext cx="2133533" cy="481267"/>
            <a:chOff x="1955006" y="2493168"/>
            <a:chExt cx="8276273" cy="1866900"/>
          </a:xfrm>
        </p:grpSpPr>
        <p:grpSp>
          <p:nvGrpSpPr>
            <p:cNvPr id="15" name="iṣļiďè">
              <a:extLst>
                <a:ext uri="{FF2B5EF4-FFF2-40B4-BE49-F238E27FC236}">
                  <a16:creationId xmlns:a16="http://schemas.microsoft.com/office/drawing/2014/main" xmlns="" id="{A0849531-0CC1-44B7-A29C-496F4DA9AD0D}"/>
                </a:ext>
              </a:extLst>
            </p:cNvPr>
            <p:cNvGrpSpPr/>
            <p:nvPr/>
          </p:nvGrpSpPr>
          <p:grpSpPr>
            <a:xfrm>
              <a:off x="1955006" y="2493168"/>
              <a:ext cx="1866900" cy="1866900"/>
              <a:chOff x="1955006" y="2493168"/>
              <a:chExt cx="1866900" cy="1866900"/>
            </a:xfrm>
          </p:grpSpPr>
          <p:sp>
            <p:nvSpPr>
              <p:cNvPr id="19" name="îṡľîḍé">
                <a:extLst>
                  <a:ext uri="{FF2B5EF4-FFF2-40B4-BE49-F238E27FC236}">
                    <a16:creationId xmlns:a16="http://schemas.microsoft.com/office/drawing/2014/main" xmlns="" id="{637DED1C-F657-44E3-93B8-0EA3951DE8F4}"/>
                  </a:ext>
                </a:extLst>
              </p:cNvPr>
              <p:cNvSpPr/>
              <p:nvPr/>
            </p:nvSpPr>
            <p:spPr>
              <a:xfrm>
                <a:off x="1961674" y="2505551"/>
                <a:ext cx="1847850" cy="1847850"/>
              </a:xfrm>
              <a:custGeom>
                <a:avLst/>
                <a:gdLst>
                  <a:gd name="connsiteX0" fmla="*/ 1844516 w 1847850"/>
                  <a:gd name="connsiteY0" fmla="*/ 926306 h 1847850"/>
                  <a:gd name="connsiteX1" fmla="*/ 925354 w 1847850"/>
                  <a:gd name="connsiteY1" fmla="*/ 1844516 h 1847850"/>
                  <a:gd name="connsiteX2" fmla="*/ 7144 w 1847850"/>
                  <a:gd name="connsiteY2" fmla="*/ 926306 h 1847850"/>
                  <a:gd name="connsiteX3" fmla="*/ 925354 w 1847850"/>
                  <a:gd name="connsiteY3" fmla="*/ 7144 h 1847850"/>
                  <a:gd name="connsiteX4" fmla="*/ 1844516 w 1847850"/>
                  <a:gd name="connsiteY4" fmla="*/ 926306 h 18478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7850" h="1847850">
                    <a:moveTo>
                      <a:pt x="1844516" y="926306"/>
                    </a:moveTo>
                    <a:cubicBezTo>
                      <a:pt x="1844516" y="1433989"/>
                      <a:pt x="1433036" y="1844516"/>
                      <a:pt x="925354" y="1844516"/>
                    </a:cubicBezTo>
                    <a:cubicBezTo>
                      <a:pt x="417671" y="1844516"/>
                      <a:pt x="7144" y="1433036"/>
                      <a:pt x="7144" y="926306"/>
                    </a:cubicBezTo>
                    <a:cubicBezTo>
                      <a:pt x="7144" y="418624"/>
                      <a:pt x="418624" y="7144"/>
                      <a:pt x="925354" y="7144"/>
                    </a:cubicBezTo>
                    <a:cubicBezTo>
                      <a:pt x="1433036" y="8096"/>
                      <a:pt x="1844516" y="419576"/>
                      <a:pt x="1844516" y="926306"/>
                    </a:cubicBezTo>
                    <a:close/>
                  </a:path>
                </a:pathLst>
              </a:custGeom>
              <a:solidFill>
                <a:srgbClr val="FFFFFF"/>
              </a:solidFill>
              <a:ln w="9525" cap="flat">
                <a:noFill/>
                <a:prstDash val="solid"/>
                <a:miter/>
              </a:ln>
            </p:spPr>
            <p:txBody>
              <a:bodyPr anchor="ctr"/>
              <a:lstStyle/>
              <a:p>
                <a:pPr algn="ctr"/>
                <a:endParaRPr/>
              </a:p>
            </p:txBody>
          </p:sp>
          <p:sp>
            <p:nvSpPr>
              <p:cNvPr id="20" name="ïṡ1ídê">
                <a:extLst>
                  <a:ext uri="{FF2B5EF4-FFF2-40B4-BE49-F238E27FC236}">
                    <a16:creationId xmlns:a16="http://schemas.microsoft.com/office/drawing/2014/main" xmlns="" id="{1505C000-6A52-4275-86E7-995CB98AACB9}"/>
                  </a:ext>
                </a:extLst>
              </p:cNvPr>
              <p:cNvSpPr/>
              <p:nvPr/>
            </p:nvSpPr>
            <p:spPr>
              <a:xfrm>
                <a:off x="2171223" y="2727483"/>
                <a:ext cx="1428750" cy="1428750"/>
              </a:xfrm>
              <a:custGeom>
                <a:avLst/>
                <a:gdLst>
                  <a:gd name="connsiteX0" fmla="*/ 718661 w 1428750"/>
                  <a:gd name="connsiteY0" fmla="*/ 7144 h 1428750"/>
                  <a:gd name="connsiteX1" fmla="*/ 1430179 w 1428750"/>
                  <a:gd name="connsiteY1" fmla="*/ 718661 h 1428750"/>
                  <a:gd name="connsiteX2" fmla="*/ 718661 w 1428750"/>
                  <a:gd name="connsiteY2" fmla="*/ 1430179 h 1428750"/>
                  <a:gd name="connsiteX3" fmla="*/ 7144 w 1428750"/>
                  <a:gd name="connsiteY3" fmla="*/ 718661 h 1428750"/>
                  <a:gd name="connsiteX4" fmla="*/ 718661 w 1428750"/>
                  <a:gd name="connsiteY4" fmla="*/ 7144 h 14287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8750" h="1428750">
                    <a:moveTo>
                      <a:pt x="718661" y="7144"/>
                    </a:moveTo>
                    <a:cubicBezTo>
                      <a:pt x="1111091" y="7144"/>
                      <a:pt x="1430179" y="325279"/>
                      <a:pt x="1430179" y="718661"/>
                    </a:cubicBezTo>
                    <a:cubicBezTo>
                      <a:pt x="1430179" y="1111091"/>
                      <a:pt x="1112044" y="1430179"/>
                      <a:pt x="718661" y="1430179"/>
                    </a:cubicBezTo>
                    <a:cubicBezTo>
                      <a:pt x="326231" y="1430179"/>
                      <a:pt x="7144" y="1112044"/>
                      <a:pt x="7144" y="718661"/>
                    </a:cubicBezTo>
                    <a:cubicBezTo>
                      <a:pt x="7144" y="325279"/>
                      <a:pt x="326231" y="7144"/>
                      <a:pt x="718661" y="7144"/>
                    </a:cubicBezTo>
                    <a:close/>
                  </a:path>
                </a:pathLst>
              </a:custGeom>
              <a:solidFill>
                <a:srgbClr val="127D7D"/>
              </a:solidFill>
              <a:ln w="9525" cap="flat">
                <a:noFill/>
                <a:prstDash val="solid"/>
                <a:miter/>
              </a:ln>
            </p:spPr>
            <p:txBody>
              <a:bodyPr anchor="ctr"/>
              <a:lstStyle/>
              <a:p>
                <a:pPr algn="ctr"/>
                <a:endParaRPr/>
              </a:p>
            </p:txBody>
          </p:sp>
          <p:sp>
            <p:nvSpPr>
              <p:cNvPr id="21" name="islíďè">
                <a:extLst>
                  <a:ext uri="{FF2B5EF4-FFF2-40B4-BE49-F238E27FC236}">
                    <a16:creationId xmlns:a16="http://schemas.microsoft.com/office/drawing/2014/main" xmlns="" id="{A8DB5BF2-1ACC-4324-9F23-A74EF93EFC5C}"/>
                  </a:ext>
                </a:extLst>
              </p:cNvPr>
              <p:cNvSpPr/>
              <p:nvPr/>
            </p:nvSpPr>
            <p:spPr>
              <a:xfrm>
                <a:off x="2170271" y="2725578"/>
                <a:ext cx="1438275" cy="1428750"/>
              </a:xfrm>
              <a:custGeom>
                <a:avLst/>
                <a:gdLst>
                  <a:gd name="connsiteX0" fmla="*/ 719614 w 1438275"/>
                  <a:gd name="connsiteY0" fmla="*/ 1431131 h 1428750"/>
                  <a:gd name="connsiteX1" fmla="*/ 442436 w 1438275"/>
                  <a:gd name="connsiteY1" fmla="*/ 1374934 h 1428750"/>
                  <a:gd name="connsiteX2" fmla="*/ 321469 w 1438275"/>
                  <a:gd name="connsiteY2" fmla="*/ 1309211 h 1428750"/>
                  <a:gd name="connsiteX3" fmla="*/ 215741 w 1438275"/>
                  <a:gd name="connsiteY3" fmla="*/ 1222534 h 1428750"/>
                  <a:gd name="connsiteX4" fmla="*/ 129064 w 1438275"/>
                  <a:gd name="connsiteY4" fmla="*/ 1116806 h 1428750"/>
                  <a:gd name="connsiteX5" fmla="*/ 63341 w 1438275"/>
                  <a:gd name="connsiteY5" fmla="*/ 995839 h 1428750"/>
                  <a:gd name="connsiteX6" fmla="*/ 7144 w 1438275"/>
                  <a:gd name="connsiteY6" fmla="*/ 718661 h 1428750"/>
                  <a:gd name="connsiteX7" fmla="*/ 63341 w 1438275"/>
                  <a:gd name="connsiteY7" fmla="*/ 441484 h 1428750"/>
                  <a:gd name="connsiteX8" fmla="*/ 129064 w 1438275"/>
                  <a:gd name="connsiteY8" fmla="*/ 320516 h 1428750"/>
                  <a:gd name="connsiteX9" fmla="*/ 215741 w 1438275"/>
                  <a:gd name="connsiteY9" fmla="*/ 215741 h 1428750"/>
                  <a:gd name="connsiteX10" fmla="*/ 321469 w 1438275"/>
                  <a:gd name="connsiteY10" fmla="*/ 129064 h 1428750"/>
                  <a:gd name="connsiteX11" fmla="*/ 442436 w 1438275"/>
                  <a:gd name="connsiteY11" fmla="*/ 63341 h 1428750"/>
                  <a:gd name="connsiteX12" fmla="*/ 719614 w 1438275"/>
                  <a:gd name="connsiteY12" fmla="*/ 7144 h 1428750"/>
                  <a:gd name="connsiteX13" fmla="*/ 996791 w 1438275"/>
                  <a:gd name="connsiteY13" fmla="*/ 63341 h 1428750"/>
                  <a:gd name="connsiteX14" fmla="*/ 1117759 w 1438275"/>
                  <a:gd name="connsiteY14" fmla="*/ 129064 h 1428750"/>
                  <a:gd name="connsiteX15" fmla="*/ 1223486 w 1438275"/>
                  <a:gd name="connsiteY15" fmla="*/ 215741 h 1428750"/>
                  <a:gd name="connsiteX16" fmla="*/ 1310164 w 1438275"/>
                  <a:gd name="connsiteY16" fmla="*/ 320516 h 1428750"/>
                  <a:gd name="connsiteX17" fmla="*/ 1375886 w 1438275"/>
                  <a:gd name="connsiteY17" fmla="*/ 441484 h 1428750"/>
                  <a:gd name="connsiteX18" fmla="*/ 1432084 w 1438275"/>
                  <a:gd name="connsiteY18" fmla="*/ 718661 h 1428750"/>
                  <a:gd name="connsiteX19" fmla="*/ 1375886 w 1438275"/>
                  <a:gd name="connsiteY19" fmla="*/ 995839 h 1428750"/>
                  <a:gd name="connsiteX20" fmla="*/ 1310164 w 1438275"/>
                  <a:gd name="connsiteY20" fmla="*/ 1116806 h 1428750"/>
                  <a:gd name="connsiteX21" fmla="*/ 1223486 w 1438275"/>
                  <a:gd name="connsiteY21" fmla="*/ 1222534 h 1428750"/>
                  <a:gd name="connsiteX22" fmla="*/ 1117759 w 1438275"/>
                  <a:gd name="connsiteY22" fmla="*/ 1309211 h 1428750"/>
                  <a:gd name="connsiteX23" fmla="*/ 996791 w 1438275"/>
                  <a:gd name="connsiteY23" fmla="*/ 1374934 h 1428750"/>
                  <a:gd name="connsiteX24" fmla="*/ 719614 w 1438275"/>
                  <a:gd name="connsiteY24" fmla="*/ 1431131 h 1428750"/>
                  <a:gd name="connsiteX25" fmla="*/ 719614 w 1438275"/>
                  <a:gd name="connsiteY25" fmla="*/ 9049 h 1428750"/>
                  <a:gd name="connsiteX26" fmla="*/ 9049 w 1438275"/>
                  <a:gd name="connsiteY26" fmla="*/ 719614 h 1428750"/>
                  <a:gd name="connsiteX27" fmla="*/ 719614 w 1438275"/>
                  <a:gd name="connsiteY27" fmla="*/ 1430179 h 1428750"/>
                  <a:gd name="connsiteX28" fmla="*/ 1430179 w 1438275"/>
                  <a:gd name="connsiteY28" fmla="*/ 719614 h 1428750"/>
                  <a:gd name="connsiteX29" fmla="*/ 719614 w 1438275"/>
                  <a:gd name="connsiteY29" fmla="*/ 9049 h 1428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438275" h="1428750">
                    <a:moveTo>
                      <a:pt x="719614" y="1431131"/>
                    </a:moveTo>
                    <a:cubicBezTo>
                      <a:pt x="623411" y="1431131"/>
                      <a:pt x="530066" y="1412081"/>
                      <a:pt x="442436" y="1374934"/>
                    </a:cubicBezTo>
                    <a:cubicBezTo>
                      <a:pt x="400526" y="1356836"/>
                      <a:pt x="359569" y="1334929"/>
                      <a:pt x="321469" y="1309211"/>
                    </a:cubicBezTo>
                    <a:cubicBezTo>
                      <a:pt x="283369" y="1283494"/>
                      <a:pt x="248126" y="1254919"/>
                      <a:pt x="215741" y="1222534"/>
                    </a:cubicBezTo>
                    <a:cubicBezTo>
                      <a:pt x="183356" y="1190149"/>
                      <a:pt x="154781" y="1154906"/>
                      <a:pt x="129064" y="1116806"/>
                    </a:cubicBezTo>
                    <a:cubicBezTo>
                      <a:pt x="103346" y="1078706"/>
                      <a:pt x="81439" y="1037749"/>
                      <a:pt x="63341" y="995839"/>
                    </a:cubicBezTo>
                    <a:cubicBezTo>
                      <a:pt x="26194" y="908209"/>
                      <a:pt x="7144" y="814864"/>
                      <a:pt x="7144" y="718661"/>
                    </a:cubicBezTo>
                    <a:cubicBezTo>
                      <a:pt x="7144" y="622459"/>
                      <a:pt x="26194" y="529114"/>
                      <a:pt x="63341" y="441484"/>
                    </a:cubicBezTo>
                    <a:cubicBezTo>
                      <a:pt x="81439" y="399574"/>
                      <a:pt x="103346" y="358616"/>
                      <a:pt x="129064" y="320516"/>
                    </a:cubicBezTo>
                    <a:cubicBezTo>
                      <a:pt x="154781" y="282416"/>
                      <a:pt x="183356" y="247174"/>
                      <a:pt x="215741" y="215741"/>
                    </a:cubicBezTo>
                    <a:cubicBezTo>
                      <a:pt x="248126" y="183356"/>
                      <a:pt x="283369" y="153829"/>
                      <a:pt x="321469" y="129064"/>
                    </a:cubicBezTo>
                    <a:cubicBezTo>
                      <a:pt x="359569" y="103346"/>
                      <a:pt x="400526" y="81439"/>
                      <a:pt x="442436" y="63341"/>
                    </a:cubicBezTo>
                    <a:cubicBezTo>
                      <a:pt x="530066" y="26194"/>
                      <a:pt x="623411" y="7144"/>
                      <a:pt x="719614" y="7144"/>
                    </a:cubicBezTo>
                    <a:cubicBezTo>
                      <a:pt x="815816" y="7144"/>
                      <a:pt x="909161" y="26194"/>
                      <a:pt x="996791" y="63341"/>
                    </a:cubicBezTo>
                    <a:cubicBezTo>
                      <a:pt x="1038701" y="81439"/>
                      <a:pt x="1079659" y="103346"/>
                      <a:pt x="1117759" y="129064"/>
                    </a:cubicBezTo>
                    <a:cubicBezTo>
                      <a:pt x="1155859" y="154781"/>
                      <a:pt x="1191101" y="183356"/>
                      <a:pt x="1223486" y="215741"/>
                    </a:cubicBezTo>
                    <a:cubicBezTo>
                      <a:pt x="1255871" y="248126"/>
                      <a:pt x="1285399" y="283369"/>
                      <a:pt x="1310164" y="320516"/>
                    </a:cubicBezTo>
                    <a:cubicBezTo>
                      <a:pt x="1335881" y="358616"/>
                      <a:pt x="1357789" y="399574"/>
                      <a:pt x="1375886" y="441484"/>
                    </a:cubicBezTo>
                    <a:cubicBezTo>
                      <a:pt x="1413034" y="529114"/>
                      <a:pt x="1432084" y="622459"/>
                      <a:pt x="1432084" y="718661"/>
                    </a:cubicBezTo>
                    <a:cubicBezTo>
                      <a:pt x="1432084" y="814864"/>
                      <a:pt x="1413034" y="908209"/>
                      <a:pt x="1375886" y="995839"/>
                    </a:cubicBezTo>
                    <a:cubicBezTo>
                      <a:pt x="1357789" y="1037749"/>
                      <a:pt x="1335881" y="1078706"/>
                      <a:pt x="1310164" y="1116806"/>
                    </a:cubicBezTo>
                    <a:cubicBezTo>
                      <a:pt x="1284446" y="1154906"/>
                      <a:pt x="1255871" y="1190149"/>
                      <a:pt x="1223486" y="1222534"/>
                    </a:cubicBezTo>
                    <a:cubicBezTo>
                      <a:pt x="1191101" y="1254919"/>
                      <a:pt x="1155859" y="1283494"/>
                      <a:pt x="1117759" y="1309211"/>
                    </a:cubicBezTo>
                    <a:cubicBezTo>
                      <a:pt x="1079659" y="1334929"/>
                      <a:pt x="1038701" y="1356836"/>
                      <a:pt x="996791" y="1374934"/>
                    </a:cubicBezTo>
                    <a:cubicBezTo>
                      <a:pt x="909161" y="1413034"/>
                      <a:pt x="815816" y="1431131"/>
                      <a:pt x="719614" y="1431131"/>
                    </a:cubicBezTo>
                    <a:close/>
                    <a:moveTo>
                      <a:pt x="719614" y="9049"/>
                    </a:moveTo>
                    <a:cubicBezTo>
                      <a:pt x="327184" y="9049"/>
                      <a:pt x="9049" y="328136"/>
                      <a:pt x="9049" y="719614"/>
                    </a:cubicBezTo>
                    <a:cubicBezTo>
                      <a:pt x="9049" y="1112044"/>
                      <a:pt x="328136" y="1430179"/>
                      <a:pt x="719614" y="1430179"/>
                    </a:cubicBezTo>
                    <a:cubicBezTo>
                      <a:pt x="1112044" y="1430179"/>
                      <a:pt x="1430179" y="1111091"/>
                      <a:pt x="1430179" y="719614"/>
                    </a:cubicBezTo>
                    <a:cubicBezTo>
                      <a:pt x="1430179" y="328136"/>
                      <a:pt x="1112044" y="9049"/>
                      <a:pt x="719614" y="9049"/>
                    </a:cubicBezTo>
                    <a:close/>
                  </a:path>
                </a:pathLst>
              </a:custGeom>
              <a:solidFill>
                <a:srgbClr val="231815"/>
              </a:solidFill>
              <a:ln w="9525" cap="flat">
                <a:noFill/>
                <a:prstDash val="solid"/>
                <a:miter/>
              </a:ln>
            </p:spPr>
            <p:txBody>
              <a:bodyPr anchor="ctr"/>
              <a:lstStyle/>
              <a:p>
                <a:pPr algn="ctr"/>
                <a:endParaRPr/>
              </a:p>
            </p:txBody>
          </p:sp>
          <p:sp>
            <p:nvSpPr>
              <p:cNvPr id="22" name="ïṩľiḋè">
                <a:extLst>
                  <a:ext uri="{FF2B5EF4-FFF2-40B4-BE49-F238E27FC236}">
                    <a16:creationId xmlns:a16="http://schemas.microsoft.com/office/drawing/2014/main" xmlns="" id="{D16ECB52-35A2-4DFE-8C81-4864D5AB7312}"/>
                  </a:ext>
                </a:extLst>
              </p:cNvPr>
              <p:cNvSpPr/>
              <p:nvPr/>
            </p:nvSpPr>
            <p:spPr>
              <a:xfrm>
                <a:off x="2197418" y="2828925"/>
                <a:ext cx="1390650" cy="991552"/>
              </a:xfrm>
              <a:custGeom>
                <a:avLst/>
                <a:gdLst>
                  <a:gd name="connsiteX0" fmla="*/ 580072 w 1390650"/>
                  <a:gd name="connsiteY0" fmla="*/ 879157 h 991552"/>
                  <a:gd name="connsiteX1" fmla="*/ 580072 w 1390650"/>
                  <a:gd name="connsiteY1" fmla="*/ 890587 h 991552"/>
                  <a:gd name="connsiteX2" fmla="*/ 809624 w 1390650"/>
                  <a:gd name="connsiteY2" fmla="*/ 890587 h 991552"/>
                  <a:gd name="connsiteX3" fmla="*/ 809624 w 1390650"/>
                  <a:gd name="connsiteY3" fmla="*/ 879157 h 991552"/>
                  <a:gd name="connsiteX4" fmla="*/ 637222 w 1390650"/>
                  <a:gd name="connsiteY4" fmla="*/ 826770 h 991552"/>
                  <a:gd name="connsiteX5" fmla="*/ 593407 w 1390650"/>
                  <a:gd name="connsiteY5" fmla="*/ 866775 h 991552"/>
                  <a:gd name="connsiteX6" fmla="*/ 798194 w 1390650"/>
                  <a:gd name="connsiteY6" fmla="*/ 866775 h 991552"/>
                  <a:gd name="connsiteX7" fmla="*/ 753427 w 1390650"/>
                  <a:gd name="connsiteY7" fmla="*/ 826770 h 991552"/>
                  <a:gd name="connsiteX8" fmla="*/ 1026795 w 1390650"/>
                  <a:gd name="connsiteY8" fmla="*/ 774382 h 991552"/>
                  <a:gd name="connsiteX9" fmla="*/ 1097280 w 1390650"/>
                  <a:gd name="connsiteY9" fmla="*/ 774382 h 991552"/>
                  <a:gd name="connsiteX10" fmla="*/ 1097280 w 1390650"/>
                  <a:gd name="connsiteY10" fmla="*/ 842009 h 991552"/>
                  <a:gd name="connsiteX11" fmla="*/ 1026795 w 1390650"/>
                  <a:gd name="connsiteY11" fmla="*/ 842009 h 991552"/>
                  <a:gd name="connsiteX12" fmla="*/ 292417 w 1390650"/>
                  <a:gd name="connsiteY12" fmla="*/ 774382 h 991552"/>
                  <a:gd name="connsiteX13" fmla="*/ 362902 w 1390650"/>
                  <a:gd name="connsiteY13" fmla="*/ 774382 h 991552"/>
                  <a:gd name="connsiteX14" fmla="*/ 362902 w 1390650"/>
                  <a:gd name="connsiteY14" fmla="*/ 842009 h 991552"/>
                  <a:gd name="connsiteX15" fmla="*/ 292417 w 1390650"/>
                  <a:gd name="connsiteY15" fmla="*/ 842009 h 991552"/>
                  <a:gd name="connsiteX16" fmla="*/ 636269 w 1390650"/>
                  <a:gd name="connsiteY16" fmla="*/ 677227 h 991552"/>
                  <a:gd name="connsiteX17" fmla="*/ 636269 w 1390650"/>
                  <a:gd name="connsiteY17" fmla="*/ 815340 h 991552"/>
                  <a:gd name="connsiteX18" fmla="*/ 755332 w 1390650"/>
                  <a:gd name="connsiteY18" fmla="*/ 815340 h 991552"/>
                  <a:gd name="connsiteX19" fmla="*/ 755332 w 1390650"/>
                  <a:gd name="connsiteY19" fmla="*/ 677227 h 991552"/>
                  <a:gd name="connsiteX20" fmla="*/ 694372 w 1390650"/>
                  <a:gd name="connsiteY20" fmla="*/ 618172 h 991552"/>
                  <a:gd name="connsiteX21" fmla="*/ 580072 w 1390650"/>
                  <a:gd name="connsiteY21" fmla="*/ 712470 h 991552"/>
                  <a:gd name="connsiteX22" fmla="*/ 580072 w 1390650"/>
                  <a:gd name="connsiteY22" fmla="*/ 861060 h 991552"/>
                  <a:gd name="connsiteX23" fmla="*/ 623887 w 1390650"/>
                  <a:gd name="connsiteY23" fmla="*/ 822007 h 991552"/>
                  <a:gd name="connsiteX24" fmla="*/ 623887 w 1390650"/>
                  <a:gd name="connsiteY24" fmla="*/ 665797 h 991552"/>
                  <a:gd name="connsiteX25" fmla="*/ 767714 w 1390650"/>
                  <a:gd name="connsiteY25" fmla="*/ 665797 h 991552"/>
                  <a:gd name="connsiteX26" fmla="*/ 767714 w 1390650"/>
                  <a:gd name="connsiteY26" fmla="*/ 822960 h 991552"/>
                  <a:gd name="connsiteX27" fmla="*/ 809624 w 1390650"/>
                  <a:gd name="connsiteY27" fmla="*/ 861060 h 991552"/>
                  <a:gd name="connsiteX28" fmla="*/ 809624 w 1390650"/>
                  <a:gd name="connsiteY28" fmla="*/ 858202 h 991552"/>
                  <a:gd name="connsiteX29" fmla="*/ 809624 w 1390650"/>
                  <a:gd name="connsiteY29" fmla="*/ 712470 h 991552"/>
                  <a:gd name="connsiteX30" fmla="*/ 694372 w 1390650"/>
                  <a:gd name="connsiteY30" fmla="*/ 618172 h 991552"/>
                  <a:gd name="connsiteX31" fmla="*/ 1062989 w 1390650"/>
                  <a:gd name="connsiteY31" fmla="*/ 551497 h 991552"/>
                  <a:gd name="connsiteX32" fmla="*/ 1102042 w 1390650"/>
                  <a:gd name="connsiteY32" fmla="*/ 571499 h 991552"/>
                  <a:gd name="connsiteX33" fmla="*/ 1102042 w 1390650"/>
                  <a:gd name="connsiteY33" fmla="*/ 707707 h 991552"/>
                  <a:gd name="connsiteX34" fmla="*/ 1062037 w 1390650"/>
                  <a:gd name="connsiteY34" fmla="*/ 726757 h 991552"/>
                  <a:gd name="connsiteX35" fmla="*/ 1023937 w 1390650"/>
                  <a:gd name="connsiteY35" fmla="*/ 707707 h 991552"/>
                  <a:gd name="connsiteX36" fmla="*/ 1023937 w 1390650"/>
                  <a:gd name="connsiteY36" fmla="*/ 571499 h 991552"/>
                  <a:gd name="connsiteX37" fmla="*/ 326707 w 1390650"/>
                  <a:gd name="connsiteY37" fmla="*/ 551497 h 991552"/>
                  <a:gd name="connsiteX38" fmla="*/ 365759 w 1390650"/>
                  <a:gd name="connsiteY38" fmla="*/ 571499 h 991552"/>
                  <a:gd name="connsiteX39" fmla="*/ 365759 w 1390650"/>
                  <a:gd name="connsiteY39" fmla="*/ 707707 h 991552"/>
                  <a:gd name="connsiteX40" fmla="*/ 327659 w 1390650"/>
                  <a:gd name="connsiteY40" fmla="*/ 726757 h 991552"/>
                  <a:gd name="connsiteX41" fmla="*/ 288607 w 1390650"/>
                  <a:gd name="connsiteY41" fmla="*/ 707707 h 991552"/>
                  <a:gd name="connsiteX42" fmla="*/ 288607 w 1390650"/>
                  <a:gd name="connsiteY42" fmla="*/ 571499 h 991552"/>
                  <a:gd name="connsiteX43" fmla="*/ 1179195 w 1390650"/>
                  <a:gd name="connsiteY43" fmla="*/ 536257 h 991552"/>
                  <a:gd name="connsiteX44" fmla="*/ 1185862 w 1390650"/>
                  <a:gd name="connsiteY44" fmla="*/ 536257 h 991552"/>
                  <a:gd name="connsiteX45" fmla="*/ 1390650 w 1390650"/>
                  <a:gd name="connsiteY45" fmla="*/ 536257 h 991552"/>
                  <a:gd name="connsiteX46" fmla="*/ 1390650 w 1390650"/>
                  <a:gd name="connsiteY46" fmla="*/ 550544 h 991552"/>
                  <a:gd name="connsiteX47" fmla="*/ 1192530 w 1390650"/>
                  <a:gd name="connsiteY47" fmla="*/ 550544 h 991552"/>
                  <a:gd name="connsiteX48" fmla="*/ 1192530 w 1390650"/>
                  <a:gd name="connsiteY48" fmla="*/ 824864 h 991552"/>
                  <a:gd name="connsiteX49" fmla="*/ 1363027 w 1390650"/>
                  <a:gd name="connsiteY49" fmla="*/ 824864 h 991552"/>
                  <a:gd name="connsiteX50" fmla="*/ 1363027 w 1390650"/>
                  <a:gd name="connsiteY50" fmla="*/ 839152 h 991552"/>
                  <a:gd name="connsiteX51" fmla="*/ 1185862 w 1390650"/>
                  <a:gd name="connsiteY51" fmla="*/ 839152 h 991552"/>
                  <a:gd name="connsiteX52" fmla="*/ 1179195 w 1390650"/>
                  <a:gd name="connsiteY52" fmla="*/ 839152 h 991552"/>
                  <a:gd name="connsiteX53" fmla="*/ 1179195 w 1390650"/>
                  <a:gd name="connsiteY53" fmla="*/ 832484 h 991552"/>
                  <a:gd name="connsiteX54" fmla="*/ 1179195 w 1390650"/>
                  <a:gd name="connsiteY54" fmla="*/ 542924 h 991552"/>
                  <a:gd name="connsiteX55" fmla="*/ 0 w 1390650"/>
                  <a:gd name="connsiteY55" fmla="*/ 536257 h 991552"/>
                  <a:gd name="connsiteX56" fmla="*/ 209550 w 1390650"/>
                  <a:gd name="connsiteY56" fmla="*/ 536257 h 991552"/>
                  <a:gd name="connsiteX57" fmla="*/ 217170 w 1390650"/>
                  <a:gd name="connsiteY57" fmla="*/ 536257 h 991552"/>
                  <a:gd name="connsiteX58" fmla="*/ 217170 w 1390650"/>
                  <a:gd name="connsiteY58" fmla="*/ 542924 h 991552"/>
                  <a:gd name="connsiteX59" fmla="*/ 217170 w 1390650"/>
                  <a:gd name="connsiteY59" fmla="*/ 832484 h 991552"/>
                  <a:gd name="connsiteX60" fmla="*/ 217170 w 1390650"/>
                  <a:gd name="connsiteY60" fmla="*/ 839152 h 991552"/>
                  <a:gd name="connsiteX61" fmla="*/ 209550 w 1390650"/>
                  <a:gd name="connsiteY61" fmla="*/ 839152 h 991552"/>
                  <a:gd name="connsiteX62" fmla="*/ 27622 w 1390650"/>
                  <a:gd name="connsiteY62" fmla="*/ 839152 h 991552"/>
                  <a:gd name="connsiteX63" fmla="*/ 27622 w 1390650"/>
                  <a:gd name="connsiteY63" fmla="*/ 824864 h 991552"/>
                  <a:gd name="connsiteX64" fmla="*/ 202882 w 1390650"/>
                  <a:gd name="connsiteY64" fmla="*/ 824864 h 991552"/>
                  <a:gd name="connsiteX65" fmla="*/ 202882 w 1390650"/>
                  <a:gd name="connsiteY65" fmla="*/ 550544 h 991552"/>
                  <a:gd name="connsiteX66" fmla="*/ 0 w 1390650"/>
                  <a:gd name="connsiteY66" fmla="*/ 550544 h 991552"/>
                  <a:gd name="connsiteX67" fmla="*/ 574357 w 1390650"/>
                  <a:gd name="connsiteY67" fmla="*/ 529589 h 991552"/>
                  <a:gd name="connsiteX68" fmla="*/ 574357 w 1390650"/>
                  <a:gd name="connsiteY68" fmla="*/ 569594 h 991552"/>
                  <a:gd name="connsiteX69" fmla="*/ 815340 w 1390650"/>
                  <a:gd name="connsiteY69" fmla="*/ 569594 h 991552"/>
                  <a:gd name="connsiteX70" fmla="*/ 815340 w 1390650"/>
                  <a:gd name="connsiteY70" fmla="*/ 529589 h 991552"/>
                  <a:gd name="connsiteX71" fmla="*/ 922972 w 1390650"/>
                  <a:gd name="connsiteY71" fmla="*/ 521017 h 991552"/>
                  <a:gd name="connsiteX72" fmla="*/ 922972 w 1390650"/>
                  <a:gd name="connsiteY72" fmla="*/ 894397 h 991552"/>
                  <a:gd name="connsiteX73" fmla="*/ 988694 w 1390650"/>
                  <a:gd name="connsiteY73" fmla="*/ 969645 h 991552"/>
                  <a:gd name="connsiteX74" fmla="*/ 987742 w 1390650"/>
                  <a:gd name="connsiteY74" fmla="*/ 588645 h 991552"/>
                  <a:gd name="connsiteX75" fmla="*/ 962024 w 1390650"/>
                  <a:gd name="connsiteY75" fmla="*/ 584835 h 991552"/>
                  <a:gd name="connsiteX76" fmla="*/ 944879 w 1390650"/>
                  <a:gd name="connsiteY76" fmla="*/ 553402 h 991552"/>
                  <a:gd name="connsiteX77" fmla="*/ 922972 w 1390650"/>
                  <a:gd name="connsiteY77" fmla="*/ 521017 h 991552"/>
                  <a:gd name="connsiteX78" fmla="*/ 467677 w 1390650"/>
                  <a:gd name="connsiteY78" fmla="*/ 520065 h 991552"/>
                  <a:gd name="connsiteX79" fmla="*/ 429577 w 1390650"/>
                  <a:gd name="connsiteY79" fmla="*/ 582930 h 991552"/>
                  <a:gd name="connsiteX80" fmla="*/ 399097 w 1390650"/>
                  <a:gd name="connsiteY80" fmla="*/ 589597 h 991552"/>
                  <a:gd name="connsiteX81" fmla="*/ 399097 w 1390650"/>
                  <a:gd name="connsiteY81" fmla="*/ 965835 h 991552"/>
                  <a:gd name="connsiteX82" fmla="*/ 467677 w 1390650"/>
                  <a:gd name="connsiteY82" fmla="*/ 892492 h 991552"/>
                  <a:gd name="connsiteX83" fmla="*/ 556260 w 1390650"/>
                  <a:gd name="connsiteY83" fmla="*/ 515302 h 991552"/>
                  <a:gd name="connsiteX84" fmla="*/ 832485 w 1390650"/>
                  <a:gd name="connsiteY84" fmla="*/ 515302 h 991552"/>
                  <a:gd name="connsiteX85" fmla="*/ 832485 w 1390650"/>
                  <a:gd name="connsiteY85" fmla="*/ 583882 h 991552"/>
                  <a:gd name="connsiteX86" fmla="*/ 556260 w 1390650"/>
                  <a:gd name="connsiteY86" fmla="*/ 583882 h 991552"/>
                  <a:gd name="connsiteX87" fmla="*/ 530542 w 1390650"/>
                  <a:gd name="connsiteY87" fmla="*/ 495300 h 991552"/>
                  <a:gd name="connsiteX88" fmla="*/ 530542 w 1390650"/>
                  <a:gd name="connsiteY88" fmla="*/ 890587 h 991552"/>
                  <a:gd name="connsiteX89" fmla="*/ 563879 w 1390650"/>
                  <a:gd name="connsiteY89" fmla="*/ 890587 h 991552"/>
                  <a:gd name="connsiteX90" fmla="*/ 563879 w 1390650"/>
                  <a:gd name="connsiteY90" fmla="*/ 879157 h 991552"/>
                  <a:gd name="connsiteX91" fmla="*/ 563879 w 1390650"/>
                  <a:gd name="connsiteY91" fmla="*/ 858202 h 991552"/>
                  <a:gd name="connsiteX92" fmla="*/ 563879 w 1390650"/>
                  <a:gd name="connsiteY92" fmla="*/ 721042 h 991552"/>
                  <a:gd name="connsiteX93" fmla="*/ 695324 w 1390650"/>
                  <a:gd name="connsiteY93" fmla="*/ 605790 h 991552"/>
                  <a:gd name="connsiteX94" fmla="*/ 825817 w 1390650"/>
                  <a:gd name="connsiteY94" fmla="*/ 721042 h 991552"/>
                  <a:gd name="connsiteX95" fmla="*/ 825817 w 1390650"/>
                  <a:gd name="connsiteY95" fmla="*/ 858202 h 991552"/>
                  <a:gd name="connsiteX96" fmla="*/ 825817 w 1390650"/>
                  <a:gd name="connsiteY96" fmla="*/ 879157 h 991552"/>
                  <a:gd name="connsiteX97" fmla="*/ 825817 w 1390650"/>
                  <a:gd name="connsiteY97" fmla="*/ 890587 h 991552"/>
                  <a:gd name="connsiteX98" fmla="*/ 859154 w 1390650"/>
                  <a:gd name="connsiteY98" fmla="*/ 890587 h 991552"/>
                  <a:gd name="connsiteX99" fmla="*/ 859154 w 1390650"/>
                  <a:gd name="connsiteY99" fmla="*/ 495300 h 991552"/>
                  <a:gd name="connsiteX100" fmla="*/ 875347 w 1390650"/>
                  <a:gd name="connsiteY100" fmla="*/ 476250 h 991552"/>
                  <a:gd name="connsiteX101" fmla="*/ 872489 w 1390650"/>
                  <a:gd name="connsiteY101" fmla="*/ 892492 h 991552"/>
                  <a:gd name="connsiteX102" fmla="*/ 905827 w 1390650"/>
                  <a:gd name="connsiteY102" fmla="*/ 892492 h 991552"/>
                  <a:gd name="connsiteX103" fmla="*/ 905827 w 1390650"/>
                  <a:gd name="connsiteY103" fmla="*/ 501967 h 991552"/>
                  <a:gd name="connsiteX104" fmla="*/ 875347 w 1390650"/>
                  <a:gd name="connsiteY104" fmla="*/ 476250 h 991552"/>
                  <a:gd name="connsiteX105" fmla="*/ 514349 w 1390650"/>
                  <a:gd name="connsiteY105" fmla="*/ 476250 h 991552"/>
                  <a:gd name="connsiteX106" fmla="*/ 483869 w 1390650"/>
                  <a:gd name="connsiteY106" fmla="*/ 501967 h 991552"/>
                  <a:gd name="connsiteX107" fmla="*/ 483869 w 1390650"/>
                  <a:gd name="connsiteY107" fmla="*/ 892492 h 991552"/>
                  <a:gd name="connsiteX108" fmla="*/ 517207 w 1390650"/>
                  <a:gd name="connsiteY108" fmla="*/ 892492 h 991552"/>
                  <a:gd name="connsiteX109" fmla="*/ 514349 w 1390650"/>
                  <a:gd name="connsiteY109" fmla="*/ 476250 h 991552"/>
                  <a:gd name="connsiteX110" fmla="*/ 1026795 w 1390650"/>
                  <a:gd name="connsiteY110" fmla="*/ 442912 h 991552"/>
                  <a:gd name="connsiteX111" fmla="*/ 1097280 w 1390650"/>
                  <a:gd name="connsiteY111" fmla="*/ 442912 h 991552"/>
                  <a:gd name="connsiteX112" fmla="*/ 1097280 w 1390650"/>
                  <a:gd name="connsiteY112" fmla="*/ 510539 h 991552"/>
                  <a:gd name="connsiteX113" fmla="*/ 1026795 w 1390650"/>
                  <a:gd name="connsiteY113" fmla="*/ 510539 h 991552"/>
                  <a:gd name="connsiteX114" fmla="*/ 292417 w 1390650"/>
                  <a:gd name="connsiteY114" fmla="*/ 442912 h 991552"/>
                  <a:gd name="connsiteX115" fmla="*/ 362902 w 1390650"/>
                  <a:gd name="connsiteY115" fmla="*/ 442912 h 991552"/>
                  <a:gd name="connsiteX116" fmla="*/ 362902 w 1390650"/>
                  <a:gd name="connsiteY116" fmla="*/ 510539 h 991552"/>
                  <a:gd name="connsiteX117" fmla="*/ 292417 w 1390650"/>
                  <a:gd name="connsiteY117" fmla="*/ 510539 h 991552"/>
                  <a:gd name="connsiteX118" fmla="*/ 748664 w 1390650"/>
                  <a:gd name="connsiteY118" fmla="*/ 441960 h 991552"/>
                  <a:gd name="connsiteX119" fmla="*/ 732472 w 1390650"/>
                  <a:gd name="connsiteY119" fmla="*/ 458152 h 991552"/>
                  <a:gd name="connsiteX120" fmla="*/ 691514 w 1390650"/>
                  <a:gd name="connsiteY120" fmla="*/ 478155 h 991552"/>
                  <a:gd name="connsiteX121" fmla="*/ 651509 w 1390650"/>
                  <a:gd name="connsiteY121" fmla="*/ 450532 h 991552"/>
                  <a:gd name="connsiteX122" fmla="*/ 628649 w 1390650"/>
                  <a:gd name="connsiteY122" fmla="*/ 443865 h 991552"/>
                  <a:gd name="connsiteX123" fmla="*/ 624839 w 1390650"/>
                  <a:gd name="connsiteY123" fmla="*/ 450532 h 991552"/>
                  <a:gd name="connsiteX124" fmla="*/ 576262 w 1390650"/>
                  <a:gd name="connsiteY124" fmla="*/ 454342 h 991552"/>
                  <a:gd name="connsiteX125" fmla="*/ 567689 w 1390650"/>
                  <a:gd name="connsiteY125" fmla="*/ 463867 h 991552"/>
                  <a:gd name="connsiteX126" fmla="*/ 556259 w 1390650"/>
                  <a:gd name="connsiteY126" fmla="*/ 453390 h 991552"/>
                  <a:gd name="connsiteX127" fmla="*/ 530542 w 1390650"/>
                  <a:gd name="connsiteY127" fmla="*/ 466725 h 991552"/>
                  <a:gd name="connsiteX128" fmla="*/ 530542 w 1390650"/>
                  <a:gd name="connsiteY128" fmla="*/ 481965 h 991552"/>
                  <a:gd name="connsiteX129" fmla="*/ 857249 w 1390650"/>
                  <a:gd name="connsiteY129" fmla="*/ 481965 h 991552"/>
                  <a:gd name="connsiteX130" fmla="*/ 857249 w 1390650"/>
                  <a:gd name="connsiteY130" fmla="*/ 463867 h 991552"/>
                  <a:gd name="connsiteX131" fmla="*/ 837247 w 1390650"/>
                  <a:gd name="connsiteY131" fmla="*/ 453390 h 991552"/>
                  <a:gd name="connsiteX132" fmla="*/ 828674 w 1390650"/>
                  <a:gd name="connsiteY132" fmla="*/ 461962 h 991552"/>
                  <a:gd name="connsiteX133" fmla="*/ 812482 w 1390650"/>
                  <a:gd name="connsiteY133" fmla="*/ 457200 h 991552"/>
                  <a:gd name="connsiteX134" fmla="*/ 765809 w 1390650"/>
                  <a:gd name="connsiteY134" fmla="*/ 450532 h 991552"/>
                  <a:gd name="connsiteX135" fmla="*/ 748664 w 1390650"/>
                  <a:gd name="connsiteY135" fmla="*/ 441960 h 991552"/>
                  <a:gd name="connsiteX136" fmla="*/ 937260 w 1390650"/>
                  <a:gd name="connsiteY136" fmla="*/ 426720 h 991552"/>
                  <a:gd name="connsiteX137" fmla="*/ 963930 w 1390650"/>
                  <a:gd name="connsiteY137" fmla="*/ 453390 h 991552"/>
                  <a:gd name="connsiteX138" fmla="*/ 937260 w 1390650"/>
                  <a:gd name="connsiteY138" fmla="*/ 480060 h 991552"/>
                  <a:gd name="connsiteX139" fmla="*/ 910590 w 1390650"/>
                  <a:gd name="connsiteY139" fmla="*/ 453390 h 991552"/>
                  <a:gd name="connsiteX140" fmla="*/ 937260 w 1390650"/>
                  <a:gd name="connsiteY140" fmla="*/ 426720 h 991552"/>
                  <a:gd name="connsiteX141" fmla="*/ 451485 w 1390650"/>
                  <a:gd name="connsiteY141" fmla="*/ 425767 h 991552"/>
                  <a:gd name="connsiteX142" fmla="*/ 478155 w 1390650"/>
                  <a:gd name="connsiteY142" fmla="*/ 452437 h 991552"/>
                  <a:gd name="connsiteX143" fmla="*/ 451485 w 1390650"/>
                  <a:gd name="connsiteY143" fmla="*/ 479107 h 991552"/>
                  <a:gd name="connsiteX144" fmla="*/ 424815 w 1390650"/>
                  <a:gd name="connsiteY144" fmla="*/ 452437 h 991552"/>
                  <a:gd name="connsiteX145" fmla="*/ 451485 w 1390650"/>
                  <a:gd name="connsiteY145" fmla="*/ 425767 h 991552"/>
                  <a:gd name="connsiteX146" fmla="*/ 1005839 w 1390650"/>
                  <a:gd name="connsiteY146" fmla="*/ 393382 h 991552"/>
                  <a:gd name="connsiteX147" fmla="*/ 1005839 w 1390650"/>
                  <a:gd name="connsiteY147" fmla="*/ 981075 h 991552"/>
                  <a:gd name="connsiteX148" fmla="*/ 1120139 w 1390650"/>
                  <a:gd name="connsiteY148" fmla="*/ 981075 h 991552"/>
                  <a:gd name="connsiteX149" fmla="*/ 1120139 w 1390650"/>
                  <a:gd name="connsiteY149" fmla="*/ 393382 h 991552"/>
                  <a:gd name="connsiteX150" fmla="*/ 270509 w 1390650"/>
                  <a:gd name="connsiteY150" fmla="*/ 393382 h 991552"/>
                  <a:gd name="connsiteX151" fmla="*/ 270509 w 1390650"/>
                  <a:gd name="connsiteY151" fmla="*/ 981075 h 991552"/>
                  <a:gd name="connsiteX152" fmla="*/ 384809 w 1390650"/>
                  <a:gd name="connsiteY152" fmla="*/ 981075 h 991552"/>
                  <a:gd name="connsiteX153" fmla="*/ 384809 w 1390650"/>
                  <a:gd name="connsiteY153" fmla="*/ 393382 h 991552"/>
                  <a:gd name="connsiteX154" fmla="*/ 869632 w 1390650"/>
                  <a:gd name="connsiteY154" fmla="*/ 372427 h 991552"/>
                  <a:gd name="connsiteX155" fmla="*/ 896302 w 1390650"/>
                  <a:gd name="connsiteY155" fmla="*/ 399097 h 991552"/>
                  <a:gd name="connsiteX156" fmla="*/ 869632 w 1390650"/>
                  <a:gd name="connsiteY156" fmla="*/ 425767 h 991552"/>
                  <a:gd name="connsiteX157" fmla="*/ 842962 w 1390650"/>
                  <a:gd name="connsiteY157" fmla="*/ 399097 h 991552"/>
                  <a:gd name="connsiteX158" fmla="*/ 869632 w 1390650"/>
                  <a:gd name="connsiteY158" fmla="*/ 372427 h 991552"/>
                  <a:gd name="connsiteX159" fmla="*/ 519112 w 1390650"/>
                  <a:gd name="connsiteY159" fmla="*/ 370522 h 991552"/>
                  <a:gd name="connsiteX160" fmla="*/ 545782 w 1390650"/>
                  <a:gd name="connsiteY160" fmla="*/ 397192 h 991552"/>
                  <a:gd name="connsiteX161" fmla="*/ 519112 w 1390650"/>
                  <a:gd name="connsiteY161" fmla="*/ 423862 h 991552"/>
                  <a:gd name="connsiteX162" fmla="*/ 492442 w 1390650"/>
                  <a:gd name="connsiteY162" fmla="*/ 397192 h 991552"/>
                  <a:gd name="connsiteX163" fmla="*/ 519112 w 1390650"/>
                  <a:gd name="connsiteY163" fmla="*/ 370522 h 991552"/>
                  <a:gd name="connsiteX164" fmla="*/ 991552 w 1390650"/>
                  <a:gd name="connsiteY164" fmla="*/ 363855 h 991552"/>
                  <a:gd name="connsiteX165" fmla="*/ 1003934 w 1390650"/>
                  <a:gd name="connsiteY165" fmla="*/ 381952 h 991552"/>
                  <a:gd name="connsiteX166" fmla="*/ 1122997 w 1390650"/>
                  <a:gd name="connsiteY166" fmla="*/ 381952 h 991552"/>
                  <a:gd name="connsiteX167" fmla="*/ 1134427 w 1390650"/>
                  <a:gd name="connsiteY167" fmla="*/ 363855 h 991552"/>
                  <a:gd name="connsiteX168" fmla="*/ 254317 w 1390650"/>
                  <a:gd name="connsiteY168" fmla="*/ 363855 h 991552"/>
                  <a:gd name="connsiteX169" fmla="*/ 266699 w 1390650"/>
                  <a:gd name="connsiteY169" fmla="*/ 381952 h 991552"/>
                  <a:gd name="connsiteX170" fmla="*/ 385762 w 1390650"/>
                  <a:gd name="connsiteY170" fmla="*/ 381952 h 991552"/>
                  <a:gd name="connsiteX171" fmla="*/ 397192 w 1390650"/>
                  <a:gd name="connsiteY171" fmla="*/ 363855 h 991552"/>
                  <a:gd name="connsiteX172" fmla="*/ 787717 w 1390650"/>
                  <a:gd name="connsiteY172" fmla="*/ 340995 h 991552"/>
                  <a:gd name="connsiteX173" fmla="*/ 814387 w 1390650"/>
                  <a:gd name="connsiteY173" fmla="*/ 367665 h 991552"/>
                  <a:gd name="connsiteX174" fmla="*/ 787717 w 1390650"/>
                  <a:gd name="connsiteY174" fmla="*/ 394335 h 991552"/>
                  <a:gd name="connsiteX175" fmla="*/ 761047 w 1390650"/>
                  <a:gd name="connsiteY175" fmla="*/ 367665 h 991552"/>
                  <a:gd name="connsiteX176" fmla="*/ 787717 w 1390650"/>
                  <a:gd name="connsiteY176" fmla="*/ 340995 h 991552"/>
                  <a:gd name="connsiteX177" fmla="*/ 601027 w 1390650"/>
                  <a:gd name="connsiteY177" fmla="*/ 340042 h 991552"/>
                  <a:gd name="connsiteX178" fmla="*/ 627697 w 1390650"/>
                  <a:gd name="connsiteY178" fmla="*/ 366712 h 991552"/>
                  <a:gd name="connsiteX179" fmla="*/ 601027 w 1390650"/>
                  <a:gd name="connsiteY179" fmla="*/ 393382 h 991552"/>
                  <a:gd name="connsiteX180" fmla="*/ 574357 w 1390650"/>
                  <a:gd name="connsiteY180" fmla="*/ 366712 h 991552"/>
                  <a:gd name="connsiteX181" fmla="*/ 601027 w 1390650"/>
                  <a:gd name="connsiteY181" fmla="*/ 340042 h 991552"/>
                  <a:gd name="connsiteX182" fmla="*/ 1003934 w 1390650"/>
                  <a:gd name="connsiteY182" fmla="*/ 330517 h 991552"/>
                  <a:gd name="connsiteX183" fmla="*/ 991552 w 1390650"/>
                  <a:gd name="connsiteY183" fmla="*/ 348615 h 991552"/>
                  <a:gd name="connsiteX184" fmla="*/ 1134427 w 1390650"/>
                  <a:gd name="connsiteY184" fmla="*/ 348615 h 991552"/>
                  <a:gd name="connsiteX185" fmla="*/ 1122044 w 1390650"/>
                  <a:gd name="connsiteY185" fmla="*/ 330517 h 991552"/>
                  <a:gd name="connsiteX186" fmla="*/ 267652 w 1390650"/>
                  <a:gd name="connsiteY186" fmla="*/ 330517 h 991552"/>
                  <a:gd name="connsiteX187" fmla="*/ 255269 w 1390650"/>
                  <a:gd name="connsiteY187" fmla="*/ 348615 h 991552"/>
                  <a:gd name="connsiteX188" fmla="*/ 399097 w 1390650"/>
                  <a:gd name="connsiteY188" fmla="*/ 348615 h 991552"/>
                  <a:gd name="connsiteX189" fmla="*/ 386714 w 1390650"/>
                  <a:gd name="connsiteY189" fmla="*/ 330517 h 991552"/>
                  <a:gd name="connsiteX190" fmla="*/ 694372 w 1390650"/>
                  <a:gd name="connsiteY190" fmla="*/ 327660 h 991552"/>
                  <a:gd name="connsiteX191" fmla="*/ 721042 w 1390650"/>
                  <a:gd name="connsiteY191" fmla="*/ 354330 h 991552"/>
                  <a:gd name="connsiteX192" fmla="*/ 694372 w 1390650"/>
                  <a:gd name="connsiteY192" fmla="*/ 381000 h 991552"/>
                  <a:gd name="connsiteX193" fmla="*/ 667702 w 1390650"/>
                  <a:gd name="connsiteY193" fmla="*/ 354330 h 991552"/>
                  <a:gd name="connsiteX194" fmla="*/ 694372 w 1390650"/>
                  <a:gd name="connsiteY194" fmla="*/ 327660 h 991552"/>
                  <a:gd name="connsiteX195" fmla="*/ 698182 w 1390650"/>
                  <a:gd name="connsiteY195" fmla="*/ 305752 h 991552"/>
                  <a:gd name="connsiteX196" fmla="*/ 399097 w 1390650"/>
                  <a:gd name="connsiteY196" fmla="*/ 439102 h 991552"/>
                  <a:gd name="connsiteX197" fmla="*/ 399097 w 1390650"/>
                  <a:gd name="connsiteY197" fmla="*/ 577215 h 991552"/>
                  <a:gd name="connsiteX198" fmla="*/ 419099 w 1390650"/>
                  <a:gd name="connsiteY198" fmla="*/ 572452 h 991552"/>
                  <a:gd name="connsiteX199" fmla="*/ 686752 w 1390650"/>
                  <a:gd name="connsiteY199" fmla="*/ 412432 h 991552"/>
                  <a:gd name="connsiteX200" fmla="*/ 966787 w 1390650"/>
                  <a:gd name="connsiteY200" fmla="*/ 567690 h 991552"/>
                  <a:gd name="connsiteX201" fmla="*/ 990599 w 1390650"/>
                  <a:gd name="connsiteY201" fmla="*/ 577215 h 991552"/>
                  <a:gd name="connsiteX202" fmla="*/ 990599 w 1390650"/>
                  <a:gd name="connsiteY202" fmla="*/ 443865 h 991552"/>
                  <a:gd name="connsiteX203" fmla="*/ 988694 w 1390650"/>
                  <a:gd name="connsiteY203" fmla="*/ 444817 h 991552"/>
                  <a:gd name="connsiteX204" fmla="*/ 698182 w 1390650"/>
                  <a:gd name="connsiteY204" fmla="*/ 305752 h 991552"/>
                  <a:gd name="connsiteX205" fmla="*/ 1062990 w 1390650"/>
                  <a:gd name="connsiteY205" fmla="*/ 263842 h 991552"/>
                  <a:gd name="connsiteX206" fmla="*/ 1044892 w 1390650"/>
                  <a:gd name="connsiteY206" fmla="*/ 278130 h 991552"/>
                  <a:gd name="connsiteX207" fmla="*/ 1062990 w 1390650"/>
                  <a:gd name="connsiteY207" fmla="*/ 292417 h 991552"/>
                  <a:gd name="connsiteX208" fmla="*/ 1081087 w 1390650"/>
                  <a:gd name="connsiteY208" fmla="*/ 278130 h 991552"/>
                  <a:gd name="connsiteX209" fmla="*/ 1062990 w 1390650"/>
                  <a:gd name="connsiteY209" fmla="*/ 263842 h 991552"/>
                  <a:gd name="connsiteX210" fmla="*/ 327659 w 1390650"/>
                  <a:gd name="connsiteY210" fmla="*/ 263842 h 991552"/>
                  <a:gd name="connsiteX211" fmla="*/ 309562 w 1390650"/>
                  <a:gd name="connsiteY211" fmla="*/ 278130 h 991552"/>
                  <a:gd name="connsiteX212" fmla="*/ 327659 w 1390650"/>
                  <a:gd name="connsiteY212" fmla="*/ 292417 h 991552"/>
                  <a:gd name="connsiteX213" fmla="*/ 345757 w 1390650"/>
                  <a:gd name="connsiteY213" fmla="*/ 278130 h 991552"/>
                  <a:gd name="connsiteX214" fmla="*/ 327659 w 1390650"/>
                  <a:gd name="connsiteY214" fmla="*/ 263842 h 991552"/>
                  <a:gd name="connsiteX215" fmla="*/ 1062990 w 1390650"/>
                  <a:gd name="connsiteY215" fmla="*/ 249555 h 991552"/>
                  <a:gd name="connsiteX216" fmla="*/ 1097280 w 1390650"/>
                  <a:gd name="connsiteY216" fmla="*/ 278130 h 991552"/>
                  <a:gd name="connsiteX217" fmla="*/ 1062990 w 1390650"/>
                  <a:gd name="connsiteY217" fmla="*/ 306705 h 991552"/>
                  <a:gd name="connsiteX218" fmla="*/ 1028700 w 1390650"/>
                  <a:gd name="connsiteY218" fmla="*/ 278130 h 991552"/>
                  <a:gd name="connsiteX219" fmla="*/ 1062990 w 1390650"/>
                  <a:gd name="connsiteY219" fmla="*/ 249555 h 991552"/>
                  <a:gd name="connsiteX220" fmla="*/ 327659 w 1390650"/>
                  <a:gd name="connsiteY220" fmla="*/ 249555 h 991552"/>
                  <a:gd name="connsiteX221" fmla="*/ 361949 w 1390650"/>
                  <a:gd name="connsiteY221" fmla="*/ 278130 h 991552"/>
                  <a:gd name="connsiteX222" fmla="*/ 327659 w 1390650"/>
                  <a:gd name="connsiteY222" fmla="*/ 306705 h 991552"/>
                  <a:gd name="connsiteX223" fmla="*/ 293369 w 1390650"/>
                  <a:gd name="connsiteY223" fmla="*/ 278130 h 991552"/>
                  <a:gd name="connsiteX224" fmla="*/ 327659 w 1390650"/>
                  <a:gd name="connsiteY224" fmla="*/ 249555 h 991552"/>
                  <a:gd name="connsiteX225" fmla="*/ 1003934 w 1390650"/>
                  <a:gd name="connsiteY225" fmla="*/ 240030 h 991552"/>
                  <a:gd name="connsiteX226" fmla="*/ 1003934 w 1390650"/>
                  <a:gd name="connsiteY226" fmla="*/ 314325 h 991552"/>
                  <a:gd name="connsiteX227" fmla="*/ 1122044 w 1390650"/>
                  <a:gd name="connsiteY227" fmla="*/ 314325 h 991552"/>
                  <a:gd name="connsiteX228" fmla="*/ 1122044 w 1390650"/>
                  <a:gd name="connsiteY228" fmla="*/ 240030 h 991552"/>
                  <a:gd name="connsiteX229" fmla="*/ 267652 w 1390650"/>
                  <a:gd name="connsiteY229" fmla="*/ 240030 h 991552"/>
                  <a:gd name="connsiteX230" fmla="*/ 267652 w 1390650"/>
                  <a:gd name="connsiteY230" fmla="*/ 314325 h 991552"/>
                  <a:gd name="connsiteX231" fmla="*/ 386714 w 1390650"/>
                  <a:gd name="connsiteY231" fmla="*/ 314325 h 991552"/>
                  <a:gd name="connsiteX232" fmla="*/ 386714 w 1390650"/>
                  <a:gd name="connsiteY232" fmla="*/ 240030 h 991552"/>
                  <a:gd name="connsiteX233" fmla="*/ 995362 w 1390650"/>
                  <a:gd name="connsiteY233" fmla="*/ 211455 h 991552"/>
                  <a:gd name="connsiteX234" fmla="*/ 1002982 w 1390650"/>
                  <a:gd name="connsiteY234" fmla="*/ 229552 h 991552"/>
                  <a:gd name="connsiteX235" fmla="*/ 1122044 w 1390650"/>
                  <a:gd name="connsiteY235" fmla="*/ 229552 h 991552"/>
                  <a:gd name="connsiteX236" fmla="*/ 1129664 w 1390650"/>
                  <a:gd name="connsiteY236" fmla="*/ 211455 h 991552"/>
                  <a:gd name="connsiteX237" fmla="*/ 260032 w 1390650"/>
                  <a:gd name="connsiteY237" fmla="*/ 211455 h 991552"/>
                  <a:gd name="connsiteX238" fmla="*/ 267652 w 1390650"/>
                  <a:gd name="connsiteY238" fmla="*/ 229552 h 991552"/>
                  <a:gd name="connsiteX239" fmla="*/ 387667 w 1390650"/>
                  <a:gd name="connsiteY239" fmla="*/ 229552 h 991552"/>
                  <a:gd name="connsiteX240" fmla="*/ 395287 w 1390650"/>
                  <a:gd name="connsiteY240" fmla="*/ 211455 h 991552"/>
                  <a:gd name="connsiteX241" fmla="*/ 1064894 w 1390650"/>
                  <a:gd name="connsiteY241" fmla="*/ 146685 h 991552"/>
                  <a:gd name="connsiteX242" fmla="*/ 1002029 w 1390650"/>
                  <a:gd name="connsiteY242" fmla="*/ 197167 h 991552"/>
                  <a:gd name="connsiteX243" fmla="*/ 1122997 w 1390650"/>
                  <a:gd name="connsiteY243" fmla="*/ 197167 h 991552"/>
                  <a:gd name="connsiteX244" fmla="*/ 325754 w 1390650"/>
                  <a:gd name="connsiteY244" fmla="*/ 146685 h 991552"/>
                  <a:gd name="connsiteX245" fmla="*/ 266699 w 1390650"/>
                  <a:gd name="connsiteY245" fmla="*/ 197167 h 991552"/>
                  <a:gd name="connsiteX246" fmla="*/ 388619 w 1390650"/>
                  <a:gd name="connsiteY246" fmla="*/ 197167 h 991552"/>
                  <a:gd name="connsiteX247" fmla="*/ 687704 w 1390650"/>
                  <a:gd name="connsiteY247" fmla="*/ 0 h 991552"/>
                  <a:gd name="connsiteX248" fmla="*/ 701992 w 1390650"/>
                  <a:gd name="connsiteY248" fmla="*/ 0 h 991552"/>
                  <a:gd name="connsiteX249" fmla="*/ 702944 w 1390650"/>
                  <a:gd name="connsiteY249" fmla="*/ 104775 h 991552"/>
                  <a:gd name="connsiteX250" fmla="*/ 719137 w 1390650"/>
                  <a:gd name="connsiteY250" fmla="*/ 132397 h 991552"/>
                  <a:gd name="connsiteX251" fmla="*/ 737234 w 1390650"/>
                  <a:gd name="connsiteY251" fmla="*/ 144780 h 991552"/>
                  <a:gd name="connsiteX252" fmla="*/ 732472 w 1390650"/>
                  <a:gd name="connsiteY252" fmla="*/ 162877 h 991552"/>
                  <a:gd name="connsiteX253" fmla="*/ 784859 w 1390650"/>
                  <a:gd name="connsiteY253" fmla="*/ 196215 h 991552"/>
                  <a:gd name="connsiteX254" fmla="*/ 755332 w 1390650"/>
                  <a:gd name="connsiteY254" fmla="*/ 231457 h 991552"/>
                  <a:gd name="connsiteX255" fmla="*/ 786764 w 1390650"/>
                  <a:gd name="connsiteY255" fmla="*/ 273367 h 991552"/>
                  <a:gd name="connsiteX256" fmla="*/ 840104 w 1390650"/>
                  <a:gd name="connsiteY256" fmla="*/ 261937 h 991552"/>
                  <a:gd name="connsiteX257" fmla="*/ 872489 w 1390650"/>
                  <a:gd name="connsiteY257" fmla="*/ 293370 h 991552"/>
                  <a:gd name="connsiteX258" fmla="*/ 902017 w 1390650"/>
                  <a:gd name="connsiteY258" fmla="*/ 284797 h 991552"/>
                  <a:gd name="connsiteX259" fmla="*/ 899159 w 1390650"/>
                  <a:gd name="connsiteY259" fmla="*/ 257175 h 991552"/>
                  <a:gd name="connsiteX260" fmla="*/ 955357 w 1390650"/>
                  <a:gd name="connsiteY260" fmla="*/ 263842 h 991552"/>
                  <a:gd name="connsiteX261" fmla="*/ 925829 w 1390650"/>
                  <a:gd name="connsiteY261" fmla="*/ 294322 h 991552"/>
                  <a:gd name="connsiteX262" fmla="*/ 935354 w 1390650"/>
                  <a:gd name="connsiteY262" fmla="*/ 320992 h 991552"/>
                  <a:gd name="connsiteX263" fmla="*/ 962977 w 1390650"/>
                  <a:gd name="connsiteY263" fmla="*/ 324802 h 991552"/>
                  <a:gd name="connsiteX264" fmla="*/ 974407 w 1390650"/>
                  <a:gd name="connsiteY264" fmla="*/ 345757 h 991552"/>
                  <a:gd name="connsiteX265" fmla="*/ 988694 w 1390650"/>
                  <a:gd name="connsiteY265" fmla="*/ 319087 h 991552"/>
                  <a:gd name="connsiteX266" fmla="*/ 988694 w 1390650"/>
                  <a:gd name="connsiteY266" fmla="*/ 232410 h 991552"/>
                  <a:gd name="connsiteX267" fmla="*/ 978217 w 1390650"/>
                  <a:gd name="connsiteY267" fmla="*/ 210502 h 991552"/>
                  <a:gd name="connsiteX268" fmla="*/ 967739 w 1390650"/>
                  <a:gd name="connsiteY268" fmla="*/ 210502 h 991552"/>
                  <a:gd name="connsiteX269" fmla="*/ 967739 w 1390650"/>
                  <a:gd name="connsiteY269" fmla="*/ 197167 h 991552"/>
                  <a:gd name="connsiteX270" fmla="*/ 981074 w 1390650"/>
                  <a:gd name="connsiteY270" fmla="*/ 197167 h 991552"/>
                  <a:gd name="connsiteX271" fmla="*/ 1046797 w 1390650"/>
                  <a:gd name="connsiteY271" fmla="*/ 141922 h 991552"/>
                  <a:gd name="connsiteX272" fmla="*/ 1047749 w 1390650"/>
                  <a:gd name="connsiteY272" fmla="*/ 123825 h 991552"/>
                  <a:gd name="connsiteX273" fmla="*/ 1055369 w 1390650"/>
                  <a:gd name="connsiteY273" fmla="*/ 98107 h 991552"/>
                  <a:gd name="connsiteX274" fmla="*/ 1066799 w 1390650"/>
                  <a:gd name="connsiteY274" fmla="*/ 46672 h 991552"/>
                  <a:gd name="connsiteX275" fmla="*/ 1078229 w 1390650"/>
                  <a:gd name="connsiteY275" fmla="*/ 98107 h 991552"/>
                  <a:gd name="connsiteX276" fmla="*/ 1083944 w 1390650"/>
                  <a:gd name="connsiteY276" fmla="*/ 124777 h 991552"/>
                  <a:gd name="connsiteX277" fmla="*/ 1083944 w 1390650"/>
                  <a:gd name="connsiteY277" fmla="*/ 143827 h 991552"/>
                  <a:gd name="connsiteX278" fmla="*/ 1145857 w 1390650"/>
                  <a:gd name="connsiteY278" fmla="*/ 197167 h 991552"/>
                  <a:gd name="connsiteX279" fmla="*/ 1159192 w 1390650"/>
                  <a:gd name="connsiteY279" fmla="*/ 197167 h 991552"/>
                  <a:gd name="connsiteX280" fmla="*/ 1159192 w 1390650"/>
                  <a:gd name="connsiteY280" fmla="*/ 210502 h 991552"/>
                  <a:gd name="connsiteX281" fmla="*/ 1148714 w 1390650"/>
                  <a:gd name="connsiteY281" fmla="*/ 210502 h 991552"/>
                  <a:gd name="connsiteX282" fmla="*/ 1138237 w 1390650"/>
                  <a:gd name="connsiteY282" fmla="*/ 232410 h 991552"/>
                  <a:gd name="connsiteX283" fmla="*/ 1138237 w 1390650"/>
                  <a:gd name="connsiteY283" fmla="*/ 320040 h 991552"/>
                  <a:gd name="connsiteX284" fmla="*/ 1159192 w 1390650"/>
                  <a:gd name="connsiteY284" fmla="*/ 357187 h 991552"/>
                  <a:gd name="connsiteX285" fmla="*/ 1135379 w 1390650"/>
                  <a:gd name="connsiteY285" fmla="*/ 391477 h 991552"/>
                  <a:gd name="connsiteX286" fmla="*/ 1135379 w 1390650"/>
                  <a:gd name="connsiteY286" fmla="*/ 401002 h 991552"/>
                  <a:gd name="connsiteX287" fmla="*/ 1364932 w 1390650"/>
                  <a:gd name="connsiteY287" fmla="*/ 401002 h 991552"/>
                  <a:gd name="connsiteX288" fmla="*/ 1364932 w 1390650"/>
                  <a:gd name="connsiteY288" fmla="*/ 415290 h 991552"/>
                  <a:gd name="connsiteX289" fmla="*/ 1134427 w 1390650"/>
                  <a:gd name="connsiteY289" fmla="*/ 415290 h 991552"/>
                  <a:gd name="connsiteX290" fmla="*/ 1134427 w 1390650"/>
                  <a:gd name="connsiteY290" fmla="*/ 461962 h 991552"/>
                  <a:gd name="connsiteX291" fmla="*/ 1381124 w 1390650"/>
                  <a:gd name="connsiteY291" fmla="*/ 461962 h 991552"/>
                  <a:gd name="connsiteX292" fmla="*/ 1381124 w 1390650"/>
                  <a:gd name="connsiteY292" fmla="*/ 475297 h 991552"/>
                  <a:gd name="connsiteX293" fmla="*/ 1134427 w 1390650"/>
                  <a:gd name="connsiteY293" fmla="*/ 475297 h 991552"/>
                  <a:gd name="connsiteX294" fmla="*/ 1134427 w 1390650"/>
                  <a:gd name="connsiteY294" fmla="*/ 489585 h 991552"/>
                  <a:gd name="connsiteX295" fmla="*/ 1383982 w 1390650"/>
                  <a:gd name="connsiteY295" fmla="*/ 489585 h 991552"/>
                  <a:gd name="connsiteX296" fmla="*/ 1383982 w 1390650"/>
                  <a:gd name="connsiteY296" fmla="*/ 501967 h 991552"/>
                  <a:gd name="connsiteX297" fmla="*/ 1135379 w 1390650"/>
                  <a:gd name="connsiteY297" fmla="*/ 501967 h 991552"/>
                  <a:gd name="connsiteX298" fmla="*/ 1135379 w 1390650"/>
                  <a:gd name="connsiteY298" fmla="*/ 873442 h 991552"/>
                  <a:gd name="connsiteX299" fmla="*/ 1362074 w 1390650"/>
                  <a:gd name="connsiteY299" fmla="*/ 873442 h 991552"/>
                  <a:gd name="connsiteX300" fmla="*/ 1362074 w 1390650"/>
                  <a:gd name="connsiteY300" fmla="*/ 885825 h 991552"/>
                  <a:gd name="connsiteX301" fmla="*/ 1135379 w 1390650"/>
                  <a:gd name="connsiteY301" fmla="*/ 885825 h 991552"/>
                  <a:gd name="connsiteX302" fmla="*/ 1135379 w 1390650"/>
                  <a:gd name="connsiteY302" fmla="*/ 979170 h 991552"/>
                  <a:gd name="connsiteX303" fmla="*/ 1354454 w 1390650"/>
                  <a:gd name="connsiteY303" fmla="*/ 979170 h 991552"/>
                  <a:gd name="connsiteX304" fmla="*/ 1354454 w 1390650"/>
                  <a:gd name="connsiteY304" fmla="*/ 991552 h 991552"/>
                  <a:gd name="connsiteX305" fmla="*/ 1135379 w 1390650"/>
                  <a:gd name="connsiteY305" fmla="*/ 991552 h 991552"/>
                  <a:gd name="connsiteX306" fmla="*/ 991552 w 1390650"/>
                  <a:gd name="connsiteY306" fmla="*/ 991552 h 991552"/>
                  <a:gd name="connsiteX307" fmla="*/ 991552 w 1390650"/>
                  <a:gd name="connsiteY307" fmla="*/ 984885 h 991552"/>
                  <a:gd name="connsiteX308" fmla="*/ 915352 w 1390650"/>
                  <a:gd name="connsiteY308" fmla="*/ 902970 h 991552"/>
                  <a:gd name="connsiteX309" fmla="*/ 473392 w 1390650"/>
                  <a:gd name="connsiteY309" fmla="*/ 902970 h 991552"/>
                  <a:gd name="connsiteX310" fmla="*/ 399097 w 1390650"/>
                  <a:gd name="connsiteY310" fmla="*/ 984885 h 991552"/>
                  <a:gd name="connsiteX311" fmla="*/ 399097 w 1390650"/>
                  <a:gd name="connsiteY311" fmla="*/ 991552 h 991552"/>
                  <a:gd name="connsiteX312" fmla="*/ 255269 w 1390650"/>
                  <a:gd name="connsiteY312" fmla="*/ 991552 h 991552"/>
                  <a:gd name="connsiteX313" fmla="*/ 36194 w 1390650"/>
                  <a:gd name="connsiteY313" fmla="*/ 991552 h 991552"/>
                  <a:gd name="connsiteX314" fmla="*/ 36194 w 1390650"/>
                  <a:gd name="connsiteY314" fmla="*/ 979170 h 991552"/>
                  <a:gd name="connsiteX315" fmla="*/ 255269 w 1390650"/>
                  <a:gd name="connsiteY315" fmla="*/ 979170 h 991552"/>
                  <a:gd name="connsiteX316" fmla="*/ 255269 w 1390650"/>
                  <a:gd name="connsiteY316" fmla="*/ 885825 h 991552"/>
                  <a:gd name="connsiteX317" fmla="*/ 28574 w 1390650"/>
                  <a:gd name="connsiteY317" fmla="*/ 885825 h 991552"/>
                  <a:gd name="connsiteX318" fmla="*/ 28574 w 1390650"/>
                  <a:gd name="connsiteY318" fmla="*/ 873442 h 991552"/>
                  <a:gd name="connsiteX319" fmla="*/ 256222 w 1390650"/>
                  <a:gd name="connsiteY319" fmla="*/ 873442 h 991552"/>
                  <a:gd name="connsiteX320" fmla="*/ 256222 w 1390650"/>
                  <a:gd name="connsiteY320" fmla="*/ 501015 h 991552"/>
                  <a:gd name="connsiteX321" fmla="*/ 6667 w 1390650"/>
                  <a:gd name="connsiteY321" fmla="*/ 501015 h 991552"/>
                  <a:gd name="connsiteX322" fmla="*/ 6667 w 1390650"/>
                  <a:gd name="connsiteY322" fmla="*/ 488632 h 991552"/>
                  <a:gd name="connsiteX323" fmla="*/ 255269 w 1390650"/>
                  <a:gd name="connsiteY323" fmla="*/ 488632 h 991552"/>
                  <a:gd name="connsiteX324" fmla="*/ 255269 w 1390650"/>
                  <a:gd name="connsiteY324" fmla="*/ 474345 h 991552"/>
                  <a:gd name="connsiteX325" fmla="*/ 8572 w 1390650"/>
                  <a:gd name="connsiteY325" fmla="*/ 474345 h 991552"/>
                  <a:gd name="connsiteX326" fmla="*/ 8572 w 1390650"/>
                  <a:gd name="connsiteY326" fmla="*/ 461962 h 991552"/>
                  <a:gd name="connsiteX327" fmla="*/ 255269 w 1390650"/>
                  <a:gd name="connsiteY327" fmla="*/ 461962 h 991552"/>
                  <a:gd name="connsiteX328" fmla="*/ 255269 w 1390650"/>
                  <a:gd name="connsiteY328" fmla="*/ 414337 h 991552"/>
                  <a:gd name="connsiteX329" fmla="*/ 25717 w 1390650"/>
                  <a:gd name="connsiteY329" fmla="*/ 414337 h 991552"/>
                  <a:gd name="connsiteX330" fmla="*/ 25717 w 1390650"/>
                  <a:gd name="connsiteY330" fmla="*/ 400050 h 991552"/>
                  <a:gd name="connsiteX331" fmla="*/ 255269 w 1390650"/>
                  <a:gd name="connsiteY331" fmla="*/ 400050 h 991552"/>
                  <a:gd name="connsiteX332" fmla="*/ 255269 w 1390650"/>
                  <a:gd name="connsiteY332" fmla="*/ 390525 h 991552"/>
                  <a:gd name="connsiteX333" fmla="*/ 231457 w 1390650"/>
                  <a:gd name="connsiteY333" fmla="*/ 356235 h 991552"/>
                  <a:gd name="connsiteX334" fmla="*/ 252412 w 1390650"/>
                  <a:gd name="connsiteY334" fmla="*/ 319087 h 991552"/>
                  <a:gd name="connsiteX335" fmla="*/ 252412 w 1390650"/>
                  <a:gd name="connsiteY335" fmla="*/ 231457 h 991552"/>
                  <a:gd name="connsiteX336" fmla="*/ 241934 w 1390650"/>
                  <a:gd name="connsiteY336" fmla="*/ 209550 h 991552"/>
                  <a:gd name="connsiteX337" fmla="*/ 231457 w 1390650"/>
                  <a:gd name="connsiteY337" fmla="*/ 209550 h 991552"/>
                  <a:gd name="connsiteX338" fmla="*/ 231457 w 1390650"/>
                  <a:gd name="connsiteY338" fmla="*/ 196215 h 991552"/>
                  <a:gd name="connsiteX339" fmla="*/ 244792 w 1390650"/>
                  <a:gd name="connsiteY339" fmla="*/ 196215 h 991552"/>
                  <a:gd name="connsiteX340" fmla="*/ 306704 w 1390650"/>
                  <a:gd name="connsiteY340" fmla="*/ 142875 h 991552"/>
                  <a:gd name="connsiteX341" fmla="*/ 306704 w 1390650"/>
                  <a:gd name="connsiteY341" fmla="*/ 123825 h 991552"/>
                  <a:gd name="connsiteX342" fmla="*/ 312419 w 1390650"/>
                  <a:gd name="connsiteY342" fmla="*/ 97155 h 991552"/>
                  <a:gd name="connsiteX343" fmla="*/ 323849 w 1390650"/>
                  <a:gd name="connsiteY343" fmla="*/ 45720 h 991552"/>
                  <a:gd name="connsiteX344" fmla="*/ 335279 w 1390650"/>
                  <a:gd name="connsiteY344" fmla="*/ 97155 h 991552"/>
                  <a:gd name="connsiteX345" fmla="*/ 342899 w 1390650"/>
                  <a:gd name="connsiteY345" fmla="*/ 122872 h 991552"/>
                  <a:gd name="connsiteX346" fmla="*/ 343852 w 1390650"/>
                  <a:gd name="connsiteY346" fmla="*/ 140970 h 991552"/>
                  <a:gd name="connsiteX347" fmla="*/ 409574 w 1390650"/>
                  <a:gd name="connsiteY347" fmla="*/ 196215 h 991552"/>
                  <a:gd name="connsiteX348" fmla="*/ 422909 w 1390650"/>
                  <a:gd name="connsiteY348" fmla="*/ 196215 h 991552"/>
                  <a:gd name="connsiteX349" fmla="*/ 422909 w 1390650"/>
                  <a:gd name="connsiteY349" fmla="*/ 209550 h 991552"/>
                  <a:gd name="connsiteX350" fmla="*/ 412432 w 1390650"/>
                  <a:gd name="connsiteY350" fmla="*/ 209550 h 991552"/>
                  <a:gd name="connsiteX351" fmla="*/ 401954 w 1390650"/>
                  <a:gd name="connsiteY351" fmla="*/ 231457 h 991552"/>
                  <a:gd name="connsiteX352" fmla="*/ 401954 w 1390650"/>
                  <a:gd name="connsiteY352" fmla="*/ 319087 h 991552"/>
                  <a:gd name="connsiteX353" fmla="*/ 415289 w 1390650"/>
                  <a:gd name="connsiteY353" fmla="*/ 344805 h 991552"/>
                  <a:gd name="connsiteX354" fmla="*/ 426719 w 1390650"/>
                  <a:gd name="connsiteY354" fmla="*/ 323850 h 991552"/>
                  <a:gd name="connsiteX355" fmla="*/ 454342 w 1390650"/>
                  <a:gd name="connsiteY355" fmla="*/ 320040 h 991552"/>
                  <a:gd name="connsiteX356" fmla="*/ 463867 w 1390650"/>
                  <a:gd name="connsiteY356" fmla="*/ 293370 h 991552"/>
                  <a:gd name="connsiteX357" fmla="*/ 434339 w 1390650"/>
                  <a:gd name="connsiteY357" fmla="*/ 262890 h 991552"/>
                  <a:gd name="connsiteX358" fmla="*/ 490537 w 1390650"/>
                  <a:gd name="connsiteY358" fmla="*/ 256222 h 991552"/>
                  <a:gd name="connsiteX359" fmla="*/ 487679 w 1390650"/>
                  <a:gd name="connsiteY359" fmla="*/ 283845 h 991552"/>
                  <a:gd name="connsiteX360" fmla="*/ 517207 w 1390650"/>
                  <a:gd name="connsiteY360" fmla="*/ 292417 h 991552"/>
                  <a:gd name="connsiteX361" fmla="*/ 549592 w 1390650"/>
                  <a:gd name="connsiteY361" fmla="*/ 260985 h 991552"/>
                  <a:gd name="connsiteX362" fmla="*/ 602932 w 1390650"/>
                  <a:gd name="connsiteY362" fmla="*/ 272415 h 991552"/>
                  <a:gd name="connsiteX363" fmla="*/ 634364 w 1390650"/>
                  <a:gd name="connsiteY363" fmla="*/ 230505 h 991552"/>
                  <a:gd name="connsiteX364" fmla="*/ 603884 w 1390650"/>
                  <a:gd name="connsiteY364" fmla="*/ 194310 h 991552"/>
                  <a:gd name="connsiteX365" fmla="*/ 657224 w 1390650"/>
                  <a:gd name="connsiteY365" fmla="*/ 162877 h 991552"/>
                  <a:gd name="connsiteX366" fmla="*/ 652462 w 1390650"/>
                  <a:gd name="connsiteY366" fmla="*/ 144780 h 991552"/>
                  <a:gd name="connsiteX367" fmla="*/ 670559 w 1390650"/>
                  <a:gd name="connsiteY367" fmla="*/ 132397 h 991552"/>
                  <a:gd name="connsiteX368" fmla="*/ 686752 w 1390650"/>
                  <a:gd name="connsiteY368" fmla="*/ 104775 h 991552"/>
                  <a:gd name="connsiteX369" fmla="*/ 687704 w 1390650"/>
                  <a:gd name="connsiteY369" fmla="*/ 0 h 9915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Lst>
                <a:rect l="l" t="t" r="r" b="b"/>
                <a:pathLst>
                  <a:path w="1390650" h="991552">
                    <a:moveTo>
                      <a:pt x="580072" y="879157"/>
                    </a:moveTo>
                    <a:lnTo>
                      <a:pt x="580072" y="890587"/>
                    </a:lnTo>
                    <a:lnTo>
                      <a:pt x="809624" y="890587"/>
                    </a:lnTo>
                    <a:lnTo>
                      <a:pt x="809624" y="879157"/>
                    </a:lnTo>
                    <a:close/>
                    <a:moveTo>
                      <a:pt x="637222" y="826770"/>
                    </a:moveTo>
                    <a:lnTo>
                      <a:pt x="593407" y="866775"/>
                    </a:lnTo>
                    <a:lnTo>
                      <a:pt x="798194" y="866775"/>
                    </a:lnTo>
                    <a:lnTo>
                      <a:pt x="753427" y="826770"/>
                    </a:lnTo>
                    <a:close/>
                    <a:moveTo>
                      <a:pt x="1026795" y="774382"/>
                    </a:moveTo>
                    <a:lnTo>
                      <a:pt x="1097280" y="774382"/>
                    </a:lnTo>
                    <a:lnTo>
                      <a:pt x="1097280" y="842009"/>
                    </a:lnTo>
                    <a:lnTo>
                      <a:pt x="1026795" y="842009"/>
                    </a:lnTo>
                    <a:close/>
                    <a:moveTo>
                      <a:pt x="292417" y="774382"/>
                    </a:moveTo>
                    <a:lnTo>
                      <a:pt x="362902" y="774382"/>
                    </a:lnTo>
                    <a:lnTo>
                      <a:pt x="362902" y="842009"/>
                    </a:lnTo>
                    <a:lnTo>
                      <a:pt x="292417" y="842009"/>
                    </a:lnTo>
                    <a:close/>
                    <a:moveTo>
                      <a:pt x="636269" y="677227"/>
                    </a:moveTo>
                    <a:lnTo>
                      <a:pt x="636269" y="815340"/>
                    </a:lnTo>
                    <a:lnTo>
                      <a:pt x="755332" y="815340"/>
                    </a:lnTo>
                    <a:lnTo>
                      <a:pt x="755332" y="677227"/>
                    </a:lnTo>
                    <a:close/>
                    <a:moveTo>
                      <a:pt x="694372" y="618172"/>
                    </a:moveTo>
                    <a:cubicBezTo>
                      <a:pt x="655319" y="618172"/>
                      <a:pt x="584834" y="641985"/>
                      <a:pt x="580072" y="712470"/>
                    </a:cubicBezTo>
                    <a:cubicBezTo>
                      <a:pt x="580072" y="762000"/>
                      <a:pt x="580072" y="811530"/>
                      <a:pt x="580072" y="861060"/>
                    </a:cubicBezTo>
                    <a:lnTo>
                      <a:pt x="623887" y="822007"/>
                    </a:lnTo>
                    <a:lnTo>
                      <a:pt x="623887" y="665797"/>
                    </a:lnTo>
                    <a:lnTo>
                      <a:pt x="767714" y="665797"/>
                    </a:lnTo>
                    <a:lnTo>
                      <a:pt x="767714" y="822960"/>
                    </a:lnTo>
                    <a:lnTo>
                      <a:pt x="809624" y="861060"/>
                    </a:lnTo>
                    <a:lnTo>
                      <a:pt x="809624" y="858202"/>
                    </a:lnTo>
                    <a:lnTo>
                      <a:pt x="809624" y="712470"/>
                    </a:lnTo>
                    <a:cubicBezTo>
                      <a:pt x="805814" y="642937"/>
                      <a:pt x="732472" y="618172"/>
                      <a:pt x="694372" y="618172"/>
                    </a:cubicBezTo>
                    <a:close/>
                    <a:moveTo>
                      <a:pt x="1062989" y="551497"/>
                    </a:moveTo>
                    <a:lnTo>
                      <a:pt x="1102042" y="571499"/>
                    </a:lnTo>
                    <a:lnTo>
                      <a:pt x="1102042" y="707707"/>
                    </a:lnTo>
                    <a:lnTo>
                      <a:pt x="1062037" y="726757"/>
                    </a:lnTo>
                    <a:lnTo>
                      <a:pt x="1023937" y="707707"/>
                    </a:lnTo>
                    <a:lnTo>
                      <a:pt x="1023937" y="571499"/>
                    </a:lnTo>
                    <a:close/>
                    <a:moveTo>
                      <a:pt x="326707" y="551497"/>
                    </a:moveTo>
                    <a:lnTo>
                      <a:pt x="365759" y="571499"/>
                    </a:lnTo>
                    <a:lnTo>
                      <a:pt x="365759" y="707707"/>
                    </a:lnTo>
                    <a:lnTo>
                      <a:pt x="327659" y="726757"/>
                    </a:lnTo>
                    <a:lnTo>
                      <a:pt x="288607" y="707707"/>
                    </a:lnTo>
                    <a:lnTo>
                      <a:pt x="288607" y="571499"/>
                    </a:lnTo>
                    <a:close/>
                    <a:moveTo>
                      <a:pt x="1179195" y="536257"/>
                    </a:moveTo>
                    <a:lnTo>
                      <a:pt x="1185862" y="536257"/>
                    </a:lnTo>
                    <a:lnTo>
                      <a:pt x="1390650" y="536257"/>
                    </a:lnTo>
                    <a:lnTo>
                      <a:pt x="1390650" y="550544"/>
                    </a:lnTo>
                    <a:lnTo>
                      <a:pt x="1192530" y="550544"/>
                    </a:lnTo>
                    <a:lnTo>
                      <a:pt x="1192530" y="824864"/>
                    </a:lnTo>
                    <a:lnTo>
                      <a:pt x="1363027" y="824864"/>
                    </a:lnTo>
                    <a:lnTo>
                      <a:pt x="1363027" y="839152"/>
                    </a:lnTo>
                    <a:lnTo>
                      <a:pt x="1185862" y="839152"/>
                    </a:lnTo>
                    <a:lnTo>
                      <a:pt x="1179195" y="839152"/>
                    </a:lnTo>
                    <a:lnTo>
                      <a:pt x="1179195" y="832484"/>
                    </a:lnTo>
                    <a:lnTo>
                      <a:pt x="1179195" y="542924"/>
                    </a:lnTo>
                    <a:close/>
                    <a:moveTo>
                      <a:pt x="0" y="536257"/>
                    </a:moveTo>
                    <a:lnTo>
                      <a:pt x="209550" y="536257"/>
                    </a:lnTo>
                    <a:lnTo>
                      <a:pt x="217170" y="536257"/>
                    </a:lnTo>
                    <a:lnTo>
                      <a:pt x="217170" y="542924"/>
                    </a:lnTo>
                    <a:lnTo>
                      <a:pt x="217170" y="832484"/>
                    </a:lnTo>
                    <a:lnTo>
                      <a:pt x="217170" y="839152"/>
                    </a:lnTo>
                    <a:lnTo>
                      <a:pt x="209550" y="839152"/>
                    </a:lnTo>
                    <a:lnTo>
                      <a:pt x="27622" y="839152"/>
                    </a:lnTo>
                    <a:lnTo>
                      <a:pt x="27622" y="824864"/>
                    </a:lnTo>
                    <a:lnTo>
                      <a:pt x="202882" y="824864"/>
                    </a:lnTo>
                    <a:lnTo>
                      <a:pt x="202882" y="550544"/>
                    </a:lnTo>
                    <a:lnTo>
                      <a:pt x="0" y="550544"/>
                    </a:lnTo>
                    <a:close/>
                    <a:moveTo>
                      <a:pt x="574357" y="529589"/>
                    </a:moveTo>
                    <a:lnTo>
                      <a:pt x="574357" y="569594"/>
                    </a:lnTo>
                    <a:lnTo>
                      <a:pt x="815340" y="569594"/>
                    </a:lnTo>
                    <a:lnTo>
                      <a:pt x="815340" y="529589"/>
                    </a:lnTo>
                    <a:close/>
                    <a:moveTo>
                      <a:pt x="922972" y="521017"/>
                    </a:moveTo>
                    <a:lnTo>
                      <a:pt x="922972" y="894397"/>
                    </a:lnTo>
                    <a:lnTo>
                      <a:pt x="988694" y="969645"/>
                    </a:lnTo>
                    <a:lnTo>
                      <a:pt x="987742" y="588645"/>
                    </a:lnTo>
                    <a:cubicBezTo>
                      <a:pt x="987742" y="588645"/>
                      <a:pt x="966787" y="589597"/>
                      <a:pt x="962024" y="584835"/>
                    </a:cubicBezTo>
                    <a:cubicBezTo>
                      <a:pt x="957262" y="580072"/>
                      <a:pt x="955357" y="576262"/>
                      <a:pt x="944879" y="553402"/>
                    </a:cubicBezTo>
                    <a:cubicBezTo>
                      <a:pt x="934402" y="530542"/>
                      <a:pt x="922972" y="521017"/>
                      <a:pt x="922972" y="521017"/>
                    </a:cubicBezTo>
                    <a:close/>
                    <a:moveTo>
                      <a:pt x="467677" y="520065"/>
                    </a:moveTo>
                    <a:cubicBezTo>
                      <a:pt x="449579" y="537210"/>
                      <a:pt x="438149" y="577215"/>
                      <a:pt x="429577" y="582930"/>
                    </a:cubicBezTo>
                    <a:cubicBezTo>
                      <a:pt x="421957" y="587692"/>
                      <a:pt x="403859" y="589597"/>
                      <a:pt x="399097" y="589597"/>
                    </a:cubicBezTo>
                    <a:lnTo>
                      <a:pt x="399097" y="965835"/>
                    </a:lnTo>
                    <a:lnTo>
                      <a:pt x="467677" y="892492"/>
                    </a:lnTo>
                    <a:close/>
                    <a:moveTo>
                      <a:pt x="556260" y="515302"/>
                    </a:moveTo>
                    <a:lnTo>
                      <a:pt x="832485" y="515302"/>
                    </a:lnTo>
                    <a:lnTo>
                      <a:pt x="832485" y="583882"/>
                    </a:lnTo>
                    <a:lnTo>
                      <a:pt x="556260" y="583882"/>
                    </a:lnTo>
                    <a:close/>
                    <a:moveTo>
                      <a:pt x="530542" y="495300"/>
                    </a:moveTo>
                    <a:lnTo>
                      <a:pt x="530542" y="890587"/>
                    </a:lnTo>
                    <a:lnTo>
                      <a:pt x="563879" y="890587"/>
                    </a:lnTo>
                    <a:lnTo>
                      <a:pt x="563879" y="879157"/>
                    </a:lnTo>
                    <a:lnTo>
                      <a:pt x="563879" y="858202"/>
                    </a:lnTo>
                    <a:lnTo>
                      <a:pt x="563879" y="721042"/>
                    </a:lnTo>
                    <a:cubicBezTo>
                      <a:pt x="561022" y="637222"/>
                      <a:pt x="651509" y="605790"/>
                      <a:pt x="695324" y="605790"/>
                    </a:cubicBezTo>
                    <a:cubicBezTo>
                      <a:pt x="738187" y="605790"/>
                      <a:pt x="827722" y="638175"/>
                      <a:pt x="825817" y="721042"/>
                    </a:cubicBezTo>
                    <a:lnTo>
                      <a:pt x="825817" y="858202"/>
                    </a:lnTo>
                    <a:lnTo>
                      <a:pt x="825817" y="879157"/>
                    </a:lnTo>
                    <a:lnTo>
                      <a:pt x="825817" y="890587"/>
                    </a:lnTo>
                    <a:lnTo>
                      <a:pt x="859154" y="890587"/>
                    </a:lnTo>
                    <a:lnTo>
                      <a:pt x="859154" y="495300"/>
                    </a:lnTo>
                    <a:close/>
                    <a:moveTo>
                      <a:pt x="875347" y="476250"/>
                    </a:moveTo>
                    <a:cubicBezTo>
                      <a:pt x="872489" y="483870"/>
                      <a:pt x="872489" y="892492"/>
                      <a:pt x="872489" y="892492"/>
                    </a:cubicBezTo>
                    <a:lnTo>
                      <a:pt x="905827" y="892492"/>
                    </a:lnTo>
                    <a:lnTo>
                      <a:pt x="905827" y="501967"/>
                    </a:lnTo>
                    <a:cubicBezTo>
                      <a:pt x="903922" y="497205"/>
                      <a:pt x="884872" y="480060"/>
                      <a:pt x="875347" y="476250"/>
                    </a:cubicBezTo>
                    <a:close/>
                    <a:moveTo>
                      <a:pt x="514349" y="476250"/>
                    </a:moveTo>
                    <a:cubicBezTo>
                      <a:pt x="504824" y="481012"/>
                      <a:pt x="485774" y="497205"/>
                      <a:pt x="483869" y="501967"/>
                    </a:cubicBezTo>
                    <a:lnTo>
                      <a:pt x="483869" y="892492"/>
                    </a:lnTo>
                    <a:lnTo>
                      <a:pt x="517207" y="892492"/>
                    </a:lnTo>
                    <a:cubicBezTo>
                      <a:pt x="517207" y="892492"/>
                      <a:pt x="517207" y="482917"/>
                      <a:pt x="514349" y="476250"/>
                    </a:cubicBezTo>
                    <a:close/>
                    <a:moveTo>
                      <a:pt x="1026795" y="442912"/>
                    </a:moveTo>
                    <a:lnTo>
                      <a:pt x="1097280" y="442912"/>
                    </a:lnTo>
                    <a:lnTo>
                      <a:pt x="1097280" y="510539"/>
                    </a:lnTo>
                    <a:lnTo>
                      <a:pt x="1026795" y="510539"/>
                    </a:lnTo>
                    <a:close/>
                    <a:moveTo>
                      <a:pt x="292417" y="442912"/>
                    </a:moveTo>
                    <a:lnTo>
                      <a:pt x="362902" y="442912"/>
                    </a:lnTo>
                    <a:lnTo>
                      <a:pt x="362902" y="510539"/>
                    </a:lnTo>
                    <a:lnTo>
                      <a:pt x="292417" y="510539"/>
                    </a:lnTo>
                    <a:close/>
                    <a:moveTo>
                      <a:pt x="748664" y="441960"/>
                    </a:moveTo>
                    <a:cubicBezTo>
                      <a:pt x="738187" y="441960"/>
                      <a:pt x="737234" y="447675"/>
                      <a:pt x="732472" y="458152"/>
                    </a:cubicBezTo>
                    <a:cubicBezTo>
                      <a:pt x="727709" y="468630"/>
                      <a:pt x="709612" y="478155"/>
                      <a:pt x="691514" y="478155"/>
                    </a:cubicBezTo>
                    <a:cubicBezTo>
                      <a:pt x="672464" y="477202"/>
                      <a:pt x="652462" y="461962"/>
                      <a:pt x="651509" y="450532"/>
                    </a:cubicBezTo>
                    <a:cubicBezTo>
                      <a:pt x="650557" y="441960"/>
                      <a:pt x="636269" y="440055"/>
                      <a:pt x="628649" y="443865"/>
                    </a:cubicBezTo>
                    <a:cubicBezTo>
                      <a:pt x="625792" y="445770"/>
                      <a:pt x="627697" y="449580"/>
                      <a:pt x="624839" y="450532"/>
                    </a:cubicBezTo>
                    <a:cubicBezTo>
                      <a:pt x="617219" y="454342"/>
                      <a:pt x="576262" y="454342"/>
                      <a:pt x="576262" y="454342"/>
                    </a:cubicBezTo>
                    <a:cubicBezTo>
                      <a:pt x="576262" y="454342"/>
                      <a:pt x="573404" y="463867"/>
                      <a:pt x="567689" y="463867"/>
                    </a:cubicBezTo>
                    <a:cubicBezTo>
                      <a:pt x="561974" y="463867"/>
                      <a:pt x="555307" y="461962"/>
                      <a:pt x="556259" y="453390"/>
                    </a:cubicBezTo>
                    <a:cubicBezTo>
                      <a:pt x="550544" y="451485"/>
                      <a:pt x="532447" y="462915"/>
                      <a:pt x="530542" y="466725"/>
                    </a:cubicBezTo>
                    <a:lnTo>
                      <a:pt x="530542" y="481965"/>
                    </a:lnTo>
                    <a:lnTo>
                      <a:pt x="857249" y="481965"/>
                    </a:lnTo>
                    <a:lnTo>
                      <a:pt x="857249" y="463867"/>
                    </a:lnTo>
                    <a:cubicBezTo>
                      <a:pt x="857249" y="463867"/>
                      <a:pt x="845819" y="455295"/>
                      <a:pt x="837247" y="453390"/>
                    </a:cubicBezTo>
                    <a:cubicBezTo>
                      <a:pt x="829627" y="452437"/>
                      <a:pt x="835342" y="461962"/>
                      <a:pt x="828674" y="461962"/>
                    </a:cubicBezTo>
                    <a:cubicBezTo>
                      <a:pt x="822007" y="461962"/>
                      <a:pt x="812482" y="463867"/>
                      <a:pt x="812482" y="457200"/>
                    </a:cubicBezTo>
                    <a:cubicBezTo>
                      <a:pt x="812482" y="451485"/>
                      <a:pt x="772477" y="455295"/>
                      <a:pt x="765809" y="450532"/>
                    </a:cubicBezTo>
                    <a:cubicBezTo>
                      <a:pt x="758189" y="446722"/>
                      <a:pt x="759142" y="441960"/>
                      <a:pt x="748664" y="441960"/>
                    </a:cubicBezTo>
                    <a:close/>
                    <a:moveTo>
                      <a:pt x="937260" y="426720"/>
                    </a:moveTo>
                    <a:cubicBezTo>
                      <a:pt x="951547" y="426720"/>
                      <a:pt x="963930" y="439102"/>
                      <a:pt x="963930" y="453390"/>
                    </a:cubicBezTo>
                    <a:cubicBezTo>
                      <a:pt x="963930" y="467677"/>
                      <a:pt x="952500" y="480060"/>
                      <a:pt x="937260" y="480060"/>
                    </a:cubicBezTo>
                    <a:cubicBezTo>
                      <a:pt x="922972" y="480060"/>
                      <a:pt x="910590" y="468630"/>
                      <a:pt x="910590" y="453390"/>
                    </a:cubicBezTo>
                    <a:cubicBezTo>
                      <a:pt x="910590" y="439102"/>
                      <a:pt x="922020" y="426720"/>
                      <a:pt x="937260" y="426720"/>
                    </a:cubicBezTo>
                    <a:close/>
                    <a:moveTo>
                      <a:pt x="451485" y="425767"/>
                    </a:moveTo>
                    <a:cubicBezTo>
                      <a:pt x="466725" y="425767"/>
                      <a:pt x="479107" y="438149"/>
                      <a:pt x="478155" y="452437"/>
                    </a:cubicBezTo>
                    <a:cubicBezTo>
                      <a:pt x="478155" y="466724"/>
                      <a:pt x="466725" y="479107"/>
                      <a:pt x="451485" y="479107"/>
                    </a:cubicBezTo>
                    <a:cubicBezTo>
                      <a:pt x="437197" y="479107"/>
                      <a:pt x="424815" y="467677"/>
                      <a:pt x="424815" y="452437"/>
                    </a:cubicBezTo>
                    <a:cubicBezTo>
                      <a:pt x="424815" y="438149"/>
                      <a:pt x="436245" y="425767"/>
                      <a:pt x="451485" y="425767"/>
                    </a:cubicBezTo>
                    <a:close/>
                    <a:moveTo>
                      <a:pt x="1005839" y="393382"/>
                    </a:moveTo>
                    <a:lnTo>
                      <a:pt x="1005839" y="981075"/>
                    </a:lnTo>
                    <a:lnTo>
                      <a:pt x="1120139" y="981075"/>
                    </a:lnTo>
                    <a:lnTo>
                      <a:pt x="1120139" y="393382"/>
                    </a:lnTo>
                    <a:close/>
                    <a:moveTo>
                      <a:pt x="270509" y="393382"/>
                    </a:moveTo>
                    <a:lnTo>
                      <a:pt x="270509" y="981075"/>
                    </a:lnTo>
                    <a:lnTo>
                      <a:pt x="384809" y="981075"/>
                    </a:lnTo>
                    <a:lnTo>
                      <a:pt x="384809" y="393382"/>
                    </a:lnTo>
                    <a:close/>
                    <a:moveTo>
                      <a:pt x="869632" y="372427"/>
                    </a:moveTo>
                    <a:cubicBezTo>
                      <a:pt x="884872" y="372427"/>
                      <a:pt x="896302" y="383857"/>
                      <a:pt x="896302" y="399097"/>
                    </a:cubicBezTo>
                    <a:cubicBezTo>
                      <a:pt x="896302" y="413384"/>
                      <a:pt x="884872" y="425767"/>
                      <a:pt x="869632" y="425767"/>
                    </a:cubicBezTo>
                    <a:cubicBezTo>
                      <a:pt x="855344" y="425767"/>
                      <a:pt x="842962" y="414337"/>
                      <a:pt x="842962" y="399097"/>
                    </a:cubicBezTo>
                    <a:cubicBezTo>
                      <a:pt x="842962" y="384809"/>
                      <a:pt x="854392" y="372427"/>
                      <a:pt x="869632" y="372427"/>
                    </a:cubicBezTo>
                    <a:close/>
                    <a:moveTo>
                      <a:pt x="519112" y="370522"/>
                    </a:moveTo>
                    <a:cubicBezTo>
                      <a:pt x="534352" y="370522"/>
                      <a:pt x="545782" y="382904"/>
                      <a:pt x="545782" y="397192"/>
                    </a:cubicBezTo>
                    <a:cubicBezTo>
                      <a:pt x="545782" y="411479"/>
                      <a:pt x="534352" y="423862"/>
                      <a:pt x="519112" y="423862"/>
                    </a:cubicBezTo>
                    <a:cubicBezTo>
                      <a:pt x="504824" y="423862"/>
                      <a:pt x="492442" y="411479"/>
                      <a:pt x="492442" y="397192"/>
                    </a:cubicBezTo>
                    <a:cubicBezTo>
                      <a:pt x="492442" y="382904"/>
                      <a:pt x="503872" y="370522"/>
                      <a:pt x="519112" y="370522"/>
                    </a:cubicBezTo>
                    <a:close/>
                    <a:moveTo>
                      <a:pt x="991552" y="363855"/>
                    </a:moveTo>
                    <a:lnTo>
                      <a:pt x="1003934" y="381952"/>
                    </a:lnTo>
                    <a:lnTo>
                      <a:pt x="1122997" y="381952"/>
                    </a:lnTo>
                    <a:lnTo>
                      <a:pt x="1134427" y="363855"/>
                    </a:lnTo>
                    <a:close/>
                    <a:moveTo>
                      <a:pt x="254317" y="363855"/>
                    </a:moveTo>
                    <a:lnTo>
                      <a:pt x="266699" y="381952"/>
                    </a:lnTo>
                    <a:lnTo>
                      <a:pt x="385762" y="381952"/>
                    </a:lnTo>
                    <a:lnTo>
                      <a:pt x="397192" y="363855"/>
                    </a:lnTo>
                    <a:close/>
                    <a:moveTo>
                      <a:pt x="787717" y="340995"/>
                    </a:moveTo>
                    <a:cubicBezTo>
                      <a:pt x="802957" y="340995"/>
                      <a:pt x="814387" y="353377"/>
                      <a:pt x="814387" y="367665"/>
                    </a:cubicBezTo>
                    <a:cubicBezTo>
                      <a:pt x="814387" y="381952"/>
                      <a:pt x="802957" y="394335"/>
                      <a:pt x="787717" y="394335"/>
                    </a:cubicBezTo>
                    <a:cubicBezTo>
                      <a:pt x="773429" y="394335"/>
                      <a:pt x="761047" y="382905"/>
                      <a:pt x="761047" y="367665"/>
                    </a:cubicBezTo>
                    <a:cubicBezTo>
                      <a:pt x="761047" y="353377"/>
                      <a:pt x="772477" y="340995"/>
                      <a:pt x="787717" y="340995"/>
                    </a:cubicBezTo>
                    <a:close/>
                    <a:moveTo>
                      <a:pt x="601027" y="340042"/>
                    </a:moveTo>
                    <a:cubicBezTo>
                      <a:pt x="616267" y="340042"/>
                      <a:pt x="627697" y="352424"/>
                      <a:pt x="627697" y="366712"/>
                    </a:cubicBezTo>
                    <a:cubicBezTo>
                      <a:pt x="627697" y="380999"/>
                      <a:pt x="616267" y="393382"/>
                      <a:pt x="601027" y="393382"/>
                    </a:cubicBezTo>
                    <a:cubicBezTo>
                      <a:pt x="586739" y="393382"/>
                      <a:pt x="574357" y="381952"/>
                      <a:pt x="574357" y="366712"/>
                    </a:cubicBezTo>
                    <a:cubicBezTo>
                      <a:pt x="574357" y="352424"/>
                      <a:pt x="585787" y="340042"/>
                      <a:pt x="601027" y="340042"/>
                    </a:cubicBezTo>
                    <a:close/>
                    <a:moveTo>
                      <a:pt x="1003934" y="330517"/>
                    </a:moveTo>
                    <a:lnTo>
                      <a:pt x="991552" y="348615"/>
                    </a:lnTo>
                    <a:lnTo>
                      <a:pt x="1134427" y="348615"/>
                    </a:lnTo>
                    <a:lnTo>
                      <a:pt x="1122044" y="330517"/>
                    </a:lnTo>
                    <a:close/>
                    <a:moveTo>
                      <a:pt x="267652" y="330517"/>
                    </a:moveTo>
                    <a:lnTo>
                      <a:pt x="255269" y="348615"/>
                    </a:lnTo>
                    <a:lnTo>
                      <a:pt x="399097" y="348615"/>
                    </a:lnTo>
                    <a:lnTo>
                      <a:pt x="386714" y="330517"/>
                    </a:lnTo>
                    <a:close/>
                    <a:moveTo>
                      <a:pt x="694372" y="327660"/>
                    </a:moveTo>
                    <a:cubicBezTo>
                      <a:pt x="709612" y="327660"/>
                      <a:pt x="721994" y="340042"/>
                      <a:pt x="721042" y="354330"/>
                    </a:cubicBezTo>
                    <a:cubicBezTo>
                      <a:pt x="721042" y="368617"/>
                      <a:pt x="709612" y="381000"/>
                      <a:pt x="694372" y="381000"/>
                    </a:cubicBezTo>
                    <a:cubicBezTo>
                      <a:pt x="680084" y="381000"/>
                      <a:pt x="667702" y="369570"/>
                      <a:pt x="667702" y="354330"/>
                    </a:cubicBezTo>
                    <a:cubicBezTo>
                      <a:pt x="667702" y="340042"/>
                      <a:pt x="679132" y="327660"/>
                      <a:pt x="694372" y="327660"/>
                    </a:cubicBezTo>
                    <a:close/>
                    <a:moveTo>
                      <a:pt x="698182" y="305752"/>
                    </a:moveTo>
                    <a:cubicBezTo>
                      <a:pt x="537209" y="298132"/>
                      <a:pt x="434339" y="395287"/>
                      <a:pt x="399097" y="439102"/>
                    </a:cubicBezTo>
                    <a:lnTo>
                      <a:pt x="399097" y="577215"/>
                    </a:lnTo>
                    <a:cubicBezTo>
                      <a:pt x="403859" y="577215"/>
                      <a:pt x="412432" y="576262"/>
                      <a:pt x="419099" y="572452"/>
                    </a:cubicBezTo>
                    <a:cubicBezTo>
                      <a:pt x="427672" y="566737"/>
                      <a:pt x="461962" y="416242"/>
                      <a:pt x="686752" y="412432"/>
                    </a:cubicBezTo>
                    <a:cubicBezTo>
                      <a:pt x="912494" y="408622"/>
                      <a:pt x="962024" y="554355"/>
                      <a:pt x="966787" y="567690"/>
                    </a:cubicBezTo>
                    <a:cubicBezTo>
                      <a:pt x="970597" y="577215"/>
                      <a:pt x="983932" y="578167"/>
                      <a:pt x="990599" y="577215"/>
                    </a:cubicBezTo>
                    <a:lnTo>
                      <a:pt x="990599" y="443865"/>
                    </a:lnTo>
                    <a:cubicBezTo>
                      <a:pt x="990599" y="444817"/>
                      <a:pt x="989647" y="444817"/>
                      <a:pt x="988694" y="444817"/>
                    </a:cubicBezTo>
                    <a:cubicBezTo>
                      <a:pt x="930592" y="362902"/>
                      <a:pt x="863917" y="313372"/>
                      <a:pt x="698182" y="305752"/>
                    </a:cubicBezTo>
                    <a:close/>
                    <a:moveTo>
                      <a:pt x="1062990" y="263842"/>
                    </a:moveTo>
                    <a:cubicBezTo>
                      <a:pt x="1053465" y="263842"/>
                      <a:pt x="1044892" y="269557"/>
                      <a:pt x="1044892" y="278130"/>
                    </a:cubicBezTo>
                    <a:cubicBezTo>
                      <a:pt x="1044892" y="285750"/>
                      <a:pt x="1053465" y="292417"/>
                      <a:pt x="1062990" y="292417"/>
                    </a:cubicBezTo>
                    <a:cubicBezTo>
                      <a:pt x="1073467" y="292417"/>
                      <a:pt x="1081087" y="286702"/>
                      <a:pt x="1081087" y="278130"/>
                    </a:cubicBezTo>
                    <a:cubicBezTo>
                      <a:pt x="1081087" y="270510"/>
                      <a:pt x="1072515" y="263842"/>
                      <a:pt x="1062990" y="263842"/>
                    </a:cubicBezTo>
                    <a:close/>
                    <a:moveTo>
                      <a:pt x="327659" y="263842"/>
                    </a:moveTo>
                    <a:cubicBezTo>
                      <a:pt x="317182" y="263842"/>
                      <a:pt x="309562" y="269557"/>
                      <a:pt x="309562" y="278130"/>
                    </a:cubicBezTo>
                    <a:cubicBezTo>
                      <a:pt x="309562" y="285750"/>
                      <a:pt x="318134" y="292417"/>
                      <a:pt x="327659" y="292417"/>
                    </a:cubicBezTo>
                    <a:cubicBezTo>
                      <a:pt x="338137" y="292417"/>
                      <a:pt x="345757" y="286702"/>
                      <a:pt x="345757" y="278130"/>
                    </a:cubicBezTo>
                    <a:cubicBezTo>
                      <a:pt x="345757" y="270510"/>
                      <a:pt x="337184" y="263842"/>
                      <a:pt x="327659" y="263842"/>
                    </a:cubicBezTo>
                    <a:close/>
                    <a:moveTo>
                      <a:pt x="1062990" y="249555"/>
                    </a:moveTo>
                    <a:cubicBezTo>
                      <a:pt x="1082040" y="249555"/>
                      <a:pt x="1097280" y="261937"/>
                      <a:pt x="1097280" y="278130"/>
                    </a:cubicBezTo>
                    <a:cubicBezTo>
                      <a:pt x="1097280" y="294322"/>
                      <a:pt x="1082040" y="306705"/>
                      <a:pt x="1062990" y="306705"/>
                    </a:cubicBezTo>
                    <a:cubicBezTo>
                      <a:pt x="1043940" y="306705"/>
                      <a:pt x="1028700" y="294322"/>
                      <a:pt x="1028700" y="278130"/>
                    </a:cubicBezTo>
                    <a:cubicBezTo>
                      <a:pt x="1028700" y="261937"/>
                      <a:pt x="1043940" y="249555"/>
                      <a:pt x="1062990" y="249555"/>
                    </a:cubicBezTo>
                    <a:close/>
                    <a:moveTo>
                      <a:pt x="327659" y="249555"/>
                    </a:moveTo>
                    <a:cubicBezTo>
                      <a:pt x="346709" y="249555"/>
                      <a:pt x="361949" y="261937"/>
                      <a:pt x="361949" y="278130"/>
                    </a:cubicBezTo>
                    <a:cubicBezTo>
                      <a:pt x="361949" y="294322"/>
                      <a:pt x="346709" y="306705"/>
                      <a:pt x="327659" y="306705"/>
                    </a:cubicBezTo>
                    <a:cubicBezTo>
                      <a:pt x="307657" y="306705"/>
                      <a:pt x="292417" y="294322"/>
                      <a:pt x="293369" y="278130"/>
                    </a:cubicBezTo>
                    <a:cubicBezTo>
                      <a:pt x="293369" y="261937"/>
                      <a:pt x="308609" y="249555"/>
                      <a:pt x="327659" y="249555"/>
                    </a:cubicBezTo>
                    <a:close/>
                    <a:moveTo>
                      <a:pt x="1003934" y="240030"/>
                    </a:moveTo>
                    <a:lnTo>
                      <a:pt x="1003934" y="314325"/>
                    </a:lnTo>
                    <a:lnTo>
                      <a:pt x="1122044" y="314325"/>
                    </a:lnTo>
                    <a:lnTo>
                      <a:pt x="1122044" y="240030"/>
                    </a:lnTo>
                    <a:close/>
                    <a:moveTo>
                      <a:pt x="267652" y="240030"/>
                    </a:moveTo>
                    <a:lnTo>
                      <a:pt x="267652" y="314325"/>
                    </a:lnTo>
                    <a:lnTo>
                      <a:pt x="386714" y="314325"/>
                    </a:lnTo>
                    <a:lnTo>
                      <a:pt x="386714" y="240030"/>
                    </a:lnTo>
                    <a:close/>
                    <a:moveTo>
                      <a:pt x="995362" y="211455"/>
                    </a:moveTo>
                    <a:lnTo>
                      <a:pt x="1002982" y="229552"/>
                    </a:lnTo>
                    <a:lnTo>
                      <a:pt x="1122044" y="229552"/>
                    </a:lnTo>
                    <a:lnTo>
                      <a:pt x="1129664" y="211455"/>
                    </a:lnTo>
                    <a:close/>
                    <a:moveTo>
                      <a:pt x="260032" y="211455"/>
                    </a:moveTo>
                    <a:lnTo>
                      <a:pt x="267652" y="229552"/>
                    </a:lnTo>
                    <a:lnTo>
                      <a:pt x="387667" y="229552"/>
                    </a:lnTo>
                    <a:lnTo>
                      <a:pt x="395287" y="211455"/>
                    </a:lnTo>
                    <a:close/>
                    <a:moveTo>
                      <a:pt x="1064894" y="146685"/>
                    </a:moveTo>
                    <a:lnTo>
                      <a:pt x="1002029" y="197167"/>
                    </a:lnTo>
                    <a:lnTo>
                      <a:pt x="1122997" y="197167"/>
                    </a:lnTo>
                    <a:close/>
                    <a:moveTo>
                      <a:pt x="325754" y="146685"/>
                    </a:moveTo>
                    <a:lnTo>
                      <a:pt x="266699" y="197167"/>
                    </a:lnTo>
                    <a:lnTo>
                      <a:pt x="388619" y="197167"/>
                    </a:lnTo>
                    <a:close/>
                    <a:moveTo>
                      <a:pt x="687704" y="0"/>
                    </a:moveTo>
                    <a:lnTo>
                      <a:pt x="701992" y="0"/>
                    </a:lnTo>
                    <a:cubicBezTo>
                      <a:pt x="701992" y="0"/>
                      <a:pt x="702944" y="81915"/>
                      <a:pt x="702944" y="104775"/>
                    </a:cubicBezTo>
                    <a:cubicBezTo>
                      <a:pt x="724852" y="108585"/>
                      <a:pt x="723899" y="127635"/>
                      <a:pt x="719137" y="132397"/>
                    </a:cubicBezTo>
                    <a:cubicBezTo>
                      <a:pt x="724852" y="132397"/>
                      <a:pt x="734377" y="137160"/>
                      <a:pt x="737234" y="144780"/>
                    </a:cubicBezTo>
                    <a:cubicBezTo>
                      <a:pt x="740092" y="153352"/>
                      <a:pt x="738187" y="158115"/>
                      <a:pt x="732472" y="162877"/>
                    </a:cubicBezTo>
                    <a:cubicBezTo>
                      <a:pt x="739139" y="162877"/>
                      <a:pt x="783907" y="166687"/>
                      <a:pt x="784859" y="196215"/>
                    </a:cubicBezTo>
                    <a:cubicBezTo>
                      <a:pt x="785812" y="225742"/>
                      <a:pt x="762952" y="229552"/>
                      <a:pt x="755332" y="231457"/>
                    </a:cubicBezTo>
                    <a:cubicBezTo>
                      <a:pt x="782954" y="240982"/>
                      <a:pt x="786764" y="258127"/>
                      <a:pt x="786764" y="273367"/>
                    </a:cubicBezTo>
                    <a:cubicBezTo>
                      <a:pt x="800099" y="267652"/>
                      <a:pt x="811529" y="256222"/>
                      <a:pt x="840104" y="261937"/>
                    </a:cubicBezTo>
                    <a:cubicBezTo>
                      <a:pt x="858202" y="265747"/>
                      <a:pt x="866774" y="271462"/>
                      <a:pt x="872489" y="293370"/>
                    </a:cubicBezTo>
                    <a:cubicBezTo>
                      <a:pt x="886777" y="281940"/>
                      <a:pt x="906779" y="286702"/>
                      <a:pt x="902017" y="284797"/>
                    </a:cubicBezTo>
                    <a:cubicBezTo>
                      <a:pt x="897254" y="282892"/>
                      <a:pt x="890587" y="272415"/>
                      <a:pt x="899159" y="257175"/>
                    </a:cubicBezTo>
                    <a:cubicBezTo>
                      <a:pt x="907732" y="241935"/>
                      <a:pt x="951547" y="240030"/>
                      <a:pt x="955357" y="263842"/>
                    </a:cubicBezTo>
                    <a:cubicBezTo>
                      <a:pt x="958214" y="287655"/>
                      <a:pt x="937259" y="292417"/>
                      <a:pt x="925829" y="294322"/>
                    </a:cubicBezTo>
                    <a:cubicBezTo>
                      <a:pt x="942022" y="309562"/>
                      <a:pt x="930592" y="321945"/>
                      <a:pt x="935354" y="320992"/>
                    </a:cubicBezTo>
                    <a:cubicBezTo>
                      <a:pt x="940117" y="319087"/>
                      <a:pt x="952499" y="317182"/>
                      <a:pt x="962977" y="324802"/>
                    </a:cubicBezTo>
                    <a:cubicBezTo>
                      <a:pt x="971549" y="331470"/>
                      <a:pt x="973454" y="341947"/>
                      <a:pt x="974407" y="345757"/>
                    </a:cubicBezTo>
                    <a:lnTo>
                      <a:pt x="988694" y="319087"/>
                    </a:lnTo>
                    <a:lnTo>
                      <a:pt x="988694" y="232410"/>
                    </a:lnTo>
                    <a:lnTo>
                      <a:pt x="978217" y="210502"/>
                    </a:lnTo>
                    <a:lnTo>
                      <a:pt x="967739" y="210502"/>
                    </a:lnTo>
                    <a:lnTo>
                      <a:pt x="967739" y="197167"/>
                    </a:lnTo>
                    <a:lnTo>
                      <a:pt x="981074" y="197167"/>
                    </a:lnTo>
                    <a:lnTo>
                      <a:pt x="1046797" y="141922"/>
                    </a:lnTo>
                    <a:cubicBezTo>
                      <a:pt x="1046797" y="141922"/>
                      <a:pt x="1048702" y="125730"/>
                      <a:pt x="1047749" y="123825"/>
                    </a:cubicBezTo>
                    <a:cubicBezTo>
                      <a:pt x="1037272" y="105727"/>
                      <a:pt x="1055369" y="98107"/>
                      <a:pt x="1055369" y="98107"/>
                    </a:cubicBezTo>
                    <a:lnTo>
                      <a:pt x="1066799" y="46672"/>
                    </a:lnTo>
                    <a:lnTo>
                      <a:pt x="1078229" y="98107"/>
                    </a:lnTo>
                    <a:cubicBezTo>
                      <a:pt x="1078229" y="98107"/>
                      <a:pt x="1092517" y="107632"/>
                      <a:pt x="1083944" y="124777"/>
                    </a:cubicBezTo>
                    <a:cubicBezTo>
                      <a:pt x="1083944" y="125730"/>
                      <a:pt x="1083944" y="143827"/>
                      <a:pt x="1083944" y="143827"/>
                    </a:cubicBezTo>
                    <a:lnTo>
                      <a:pt x="1145857" y="197167"/>
                    </a:lnTo>
                    <a:lnTo>
                      <a:pt x="1159192" y="197167"/>
                    </a:lnTo>
                    <a:lnTo>
                      <a:pt x="1159192" y="210502"/>
                    </a:lnTo>
                    <a:lnTo>
                      <a:pt x="1148714" y="210502"/>
                    </a:lnTo>
                    <a:lnTo>
                      <a:pt x="1138237" y="232410"/>
                    </a:lnTo>
                    <a:lnTo>
                      <a:pt x="1138237" y="320040"/>
                    </a:lnTo>
                    <a:lnTo>
                      <a:pt x="1159192" y="357187"/>
                    </a:lnTo>
                    <a:lnTo>
                      <a:pt x="1135379" y="391477"/>
                    </a:lnTo>
                    <a:lnTo>
                      <a:pt x="1135379" y="401002"/>
                    </a:lnTo>
                    <a:lnTo>
                      <a:pt x="1364932" y="401002"/>
                    </a:lnTo>
                    <a:lnTo>
                      <a:pt x="1364932" y="415290"/>
                    </a:lnTo>
                    <a:lnTo>
                      <a:pt x="1134427" y="415290"/>
                    </a:lnTo>
                    <a:lnTo>
                      <a:pt x="1134427" y="461962"/>
                    </a:lnTo>
                    <a:lnTo>
                      <a:pt x="1381124" y="461962"/>
                    </a:lnTo>
                    <a:lnTo>
                      <a:pt x="1381124" y="475297"/>
                    </a:lnTo>
                    <a:lnTo>
                      <a:pt x="1134427" y="475297"/>
                    </a:lnTo>
                    <a:lnTo>
                      <a:pt x="1134427" y="489585"/>
                    </a:lnTo>
                    <a:lnTo>
                      <a:pt x="1383982" y="489585"/>
                    </a:lnTo>
                    <a:lnTo>
                      <a:pt x="1383982" y="501967"/>
                    </a:lnTo>
                    <a:lnTo>
                      <a:pt x="1135379" y="501967"/>
                    </a:lnTo>
                    <a:lnTo>
                      <a:pt x="1135379" y="873442"/>
                    </a:lnTo>
                    <a:lnTo>
                      <a:pt x="1362074" y="873442"/>
                    </a:lnTo>
                    <a:lnTo>
                      <a:pt x="1362074" y="885825"/>
                    </a:lnTo>
                    <a:lnTo>
                      <a:pt x="1135379" y="885825"/>
                    </a:lnTo>
                    <a:lnTo>
                      <a:pt x="1135379" y="979170"/>
                    </a:lnTo>
                    <a:lnTo>
                      <a:pt x="1354454" y="979170"/>
                    </a:lnTo>
                    <a:lnTo>
                      <a:pt x="1354454" y="991552"/>
                    </a:lnTo>
                    <a:lnTo>
                      <a:pt x="1135379" y="991552"/>
                    </a:lnTo>
                    <a:lnTo>
                      <a:pt x="991552" y="991552"/>
                    </a:lnTo>
                    <a:lnTo>
                      <a:pt x="991552" y="984885"/>
                    </a:lnTo>
                    <a:lnTo>
                      <a:pt x="915352" y="902970"/>
                    </a:lnTo>
                    <a:lnTo>
                      <a:pt x="473392" y="902970"/>
                    </a:lnTo>
                    <a:lnTo>
                      <a:pt x="399097" y="984885"/>
                    </a:lnTo>
                    <a:lnTo>
                      <a:pt x="399097" y="991552"/>
                    </a:lnTo>
                    <a:lnTo>
                      <a:pt x="255269" y="991552"/>
                    </a:lnTo>
                    <a:lnTo>
                      <a:pt x="36194" y="991552"/>
                    </a:lnTo>
                    <a:lnTo>
                      <a:pt x="36194" y="979170"/>
                    </a:lnTo>
                    <a:lnTo>
                      <a:pt x="255269" y="979170"/>
                    </a:lnTo>
                    <a:lnTo>
                      <a:pt x="255269" y="885825"/>
                    </a:lnTo>
                    <a:lnTo>
                      <a:pt x="28574" y="885825"/>
                    </a:lnTo>
                    <a:lnTo>
                      <a:pt x="28574" y="873442"/>
                    </a:lnTo>
                    <a:lnTo>
                      <a:pt x="256222" y="873442"/>
                    </a:lnTo>
                    <a:lnTo>
                      <a:pt x="256222" y="501015"/>
                    </a:lnTo>
                    <a:lnTo>
                      <a:pt x="6667" y="501015"/>
                    </a:lnTo>
                    <a:lnTo>
                      <a:pt x="6667" y="488632"/>
                    </a:lnTo>
                    <a:lnTo>
                      <a:pt x="255269" y="488632"/>
                    </a:lnTo>
                    <a:lnTo>
                      <a:pt x="255269" y="474345"/>
                    </a:lnTo>
                    <a:lnTo>
                      <a:pt x="8572" y="474345"/>
                    </a:lnTo>
                    <a:lnTo>
                      <a:pt x="8572" y="461962"/>
                    </a:lnTo>
                    <a:lnTo>
                      <a:pt x="255269" y="461962"/>
                    </a:lnTo>
                    <a:lnTo>
                      <a:pt x="255269" y="414337"/>
                    </a:lnTo>
                    <a:lnTo>
                      <a:pt x="25717" y="414337"/>
                    </a:lnTo>
                    <a:lnTo>
                      <a:pt x="25717" y="400050"/>
                    </a:lnTo>
                    <a:lnTo>
                      <a:pt x="255269" y="400050"/>
                    </a:lnTo>
                    <a:lnTo>
                      <a:pt x="255269" y="390525"/>
                    </a:lnTo>
                    <a:lnTo>
                      <a:pt x="231457" y="356235"/>
                    </a:lnTo>
                    <a:lnTo>
                      <a:pt x="252412" y="319087"/>
                    </a:lnTo>
                    <a:lnTo>
                      <a:pt x="252412" y="231457"/>
                    </a:lnTo>
                    <a:lnTo>
                      <a:pt x="241934" y="209550"/>
                    </a:lnTo>
                    <a:lnTo>
                      <a:pt x="231457" y="209550"/>
                    </a:lnTo>
                    <a:lnTo>
                      <a:pt x="231457" y="196215"/>
                    </a:lnTo>
                    <a:lnTo>
                      <a:pt x="244792" y="196215"/>
                    </a:lnTo>
                    <a:lnTo>
                      <a:pt x="306704" y="142875"/>
                    </a:lnTo>
                    <a:cubicBezTo>
                      <a:pt x="306704" y="142875"/>
                      <a:pt x="306704" y="124777"/>
                      <a:pt x="306704" y="123825"/>
                    </a:cubicBezTo>
                    <a:cubicBezTo>
                      <a:pt x="299084" y="106680"/>
                      <a:pt x="312419" y="97155"/>
                      <a:pt x="312419" y="97155"/>
                    </a:cubicBezTo>
                    <a:lnTo>
                      <a:pt x="323849" y="45720"/>
                    </a:lnTo>
                    <a:lnTo>
                      <a:pt x="335279" y="97155"/>
                    </a:lnTo>
                    <a:cubicBezTo>
                      <a:pt x="335279" y="97155"/>
                      <a:pt x="354329" y="104775"/>
                      <a:pt x="342899" y="122872"/>
                    </a:cubicBezTo>
                    <a:cubicBezTo>
                      <a:pt x="341947" y="124777"/>
                      <a:pt x="343852" y="140970"/>
                      <a:pt x="343852" y="140970"/>
                    </a:cubicBezTo>
                    <a:lnTo>
                      <a:pt x="409574" y="196215"/>
                    </a:lnTo>
                    <a:lnTo>
                      <a:pt x="422909" y="196215"/>
                    </a:lnTo>
                    <a:lnTo>
                      <a:pt x="422909" y="209550"/>
                    </a:lnTo>
                    <a:lnTo>
                      <a:pt x="412432" y="209550"/>
                    </a:lnTo>
                    <a:lnTo>
                      <a:pt x="401954" y="231457"/>
                    </a:lnTo>
                    <a:lnTo>
                      <a:pt x="401954" y="319087"/>
                    </a:lnTo>
                    <a:lnTo>
                      <a:pt x="415289" y="344805"/>
                    </a:lnTo>
                    <a:cubicBezTo>
                      <a:pt x="416242" y="340995"/>
                      <a:pt x="418147" y="329565"/>
                      <a:pt x="426719" y="323850"/>
                    </a:cubicBezTo>
                    <a:cubicBezTo>
                      <a:pt x="437197" y="317182"/>
                      <a:pt x="449579" y="319087"/>
                      <a:pt x="454342" y="320040"/>
                    </a:cubicBezTo>
                    <a:cubicBezTo>
                      <a:pt x="459104" y="320992"/>
                      <a:pt x="447674" y="308610"/>
                      <a:pt x="463867" y="293370"/>
                    </a:cubicBezTo>
                    <a:cubicBezTo>
                      <a:pt x="452437" y="291465"/>
                      <a:pt x="430529" y="286702"/>
                      <a:pt x="434339" y="262890"/>
                    </a:cubicBezTo>
                    <a:cubicBezTo>
                      <a:pt x="437197" y="240030"/>
                      <a:pt x="481964" y="240982"/>
                      <a:pt x="490537" y="256222"/>
                    </a:cubicBezTo>
                    <a:cubicBezTo>
                      <a:pt x="498157" y="271462"/>
                      <a:pt x="492442" y="281940"/>
                      <a:pt x="487679" y="283845"/>
                    </a:cubicBezTo>
                    <a:cubicBezTo>
                      <a:pt x="482917" y="285750"/>
                      <a:pt x="502919" y="280987"/>
                      <a:pt x="517207" y="292417"/>
                    </a:cubicBezTo>
                    <a:cubicBezTo>
                      <a:pt x="522922" y="269557"/>
                      <a:pt x="532447" y="264795"/>
                      <a:pt x="549592" y="260985"/>
                    </a:cubicBezTo>
                    <a:cubicBezTo>
                      <a:pt x="578167" y="255270"/>
                      <a:pt x="589597" y="267652"/>
                      <a:pt x="602932" y="272415"/>
                    </a:cubicBezTo>
                    <a:cubicBezTo>
                      <a:pt x="603884" y="257175"/>
                      <a:pt x="606742" y="240982"/>
                      <a:pt x="634364" y="230505"/>
                    </a:cubicBezTo>
                    <a:cubicBezTo>
                      <a:pt x="627697" y="228600"/>
                      <a:pt x="602932" y="223837"/>
                      <a:pt x="603884" y="194310"/>
                    </a:cubicBezTo>
                    <a:cubicBezTo>
                      <a:pt x="604837" y="165735"/>
                      <a:pt x="651509" y="162877"/>
                      <a:pt x="657224" y="162877"/>
                    </a:cubicBezTo>
                    <a:cubicBezTo>
                      <a:pt x="652462" y="158115"/>
                      <a:pt x="649604" y="152400"/>
                      <a:pt x="652462" y="144780"/>
                    </a:cubicBezTo>
                    <a:cubicBezTo>
                      <a:pt x="654367" y="137160"/>
                      <a:pt x="664844" y="132397"/>
                      <a:pt x="670559" y="132397"/>
                    </a:cubicBezTo>
                    <a:cubicBezTo>
                      <a:pt x="665797" y="127635"/>
                      <a:pt x="665797" y="108585"/>
                      <a:pt x="686752" y="104775"/>
                    </a:cubicBezTo>
                    <a:cubicBezTo>
                      <a:pt x="686752" y="81915"/>
                      <a:pt x="687704" y="0"/>
                      <a:pt x="687704" y="0"/>
                    </a:cubicBezTo>
                    <a:close/>
                  </a:path>
                </a:pathLst>
              </a:custGeom>
              <a:solidFill>
                <a:srgbClr val="FFFFFF"/>
              </a:solidFill>
              <a:ln w="9525" cap="flat">
                <a:noFill/>
                <a:prstDash val="solid"/>
                <a:miter/>
              </a:ln>
            </p:spPr>
            <p:txBody>
              <a:bodyPr anchor="ctr"/>
              <a:lstStyle/>
              <a:p>
                <a:pPr algn="ctr"/>
                <a:endParaRPr/>
              </a:p>
            </p:txBody>
          </p:sp>
          <p:sp>
            <p:nvSpPr>
              <p:cNvPr id="24" name="iṧ1íḋè">
                <a:extLst>
                  <a:ext uri="{FF2B5EF4-FFF2-40B4-BE49-F238E27FC236}">
                    <a16:creationId xmlns:a16="http://schemas.microsoft.com/office/drawing/2014/main" xmlns="" id="{142120F7-CEF3-42D6-B1A2-14EE97D433DD}"/>
                  </a:ext>
                </a:extLst>
              </p:cNvPr>
              <p:cNvSpPr/>
              <p:nvPr/>
            </p:nvSpPr>
            <p:spPr>
              <a:xfrm>
                <a:off x="2665571" y="3886676"/>
                <a:ext cx="447675" cy="104775"/>
              </a:xfrm>
              <a:custGeom>
                <a:avLst/>
                <a:gdLst>
                  <a:gd name="connsiteX0" fmla="*/ 7144 w 447675"/>
                  <a:gd name="connsiteY0" fmla="*/ 36671 h 104775"/>
                  <a:gd name="connsiteX1" fmla="*/ 7144 w 447675"/>
                  <a:gd name="connsiteY1" fmla="*/ 23336 h 104775"/>
                  <a:gd name="connsiteX2" fmla="*/ 10954 w 447675"/>
                  <a:gd name="connsiteY2" fmla="*/ 23336 h 104775"/>
                  <a:gd name="connsiteX3" fmla="*/ 41434 w 447675"/>
                  <a:gd name="connsiteY3" fmla="*/ 17621 h 104775"/>
                  <a:gd name="connsiteX4" fmla="*/ 50006 w 447675"/>
                  <a:gd name="connsiteY4" fmla="*/ 7144 h 104775"/>
                  <a:gd name="connsiteX5" fmla="*/ 75724 w 447675"/>
                  <a:gd name="connsiteY5" fmla="*/ 7144 h 104775"/>
                  <a:gd name="connsiteX6" fmla="*/ 75724 w 447675"/>
                  <a:gd name="connsiteY6" fmla="*/ 100489 h 104775"/>
                  <a:gd name="connsiteX7" fmla="*/ 44291 w 447675"/>
                  <a:gd name="connsiteY7" fmla="*/ 100489 h 104775"/>
                  <a:gd name="connsiteX8" fmla="*/ 44291 w 447675"/>
                  <a:gd name="connsiteY8" fmla="*/ 35719 h 104775"/>
                  <a:gd name="connsiteX9" fmla="*/ 7144 w 447675"/>
                  <a:gd name="connsiteY9" fmla="*/ 35719 h 104775"/>
                  <a:gd name="connsiteX10" fmla="*/ 7144 w 447675"/>
                  <a:gd name="connsiteY10" fmla="*/ 36671 h 104775"/>
                  <a:gd name="connsiteX11" fmla="*/ 132874 w 447675"/>
                  <a:gd name="connsiteY11" fmla="*/ 38576 h 104775"/>
                  <a:gd name="connsiteX12" fmla="*/ 139541 w 447675"/>
                  <a:gd name="connsiteY12" fmla="*/ 52864 h 104775"/>
                  <a:gd name="connsiteX13" fmla="*/ 155734 w 447675"/>
                  <a:gd name="connsiteY13" fmla="*/ 55721 h 104775"/>
                  <a:gd name="connsiteX14" fmla="*/ 170974 w 447675"/>
                  <a:gd name="connsiteY14" fmla="*/ 51911 h 104775"/>
                  <a:gd name="connsiteX15" fmla="*/ 178594 w 447675"/>
                  <a:gd name="connsiteY15" fmla="*/ 39529 h 104775"/>
                  <a:gd name="connsiteX16" fmla="*/ 172879 w 447675"/>
                  <a:gd name="connsiteY16" fmla="*/ 27146 h 104775"/>
                  <a:gd name="connsiteX17" fmla="*/ 154781 w 447675"/>
                  <a:gd name="connsiteY17" fmla="*/ 22384 h 104775"/>
                  <a:gd name="connsiteX18" fmla="*/ 140494 w 447675"/>
                  <a:gd name="connsiteY18" fmla="*/ 25241 h 104775"/>
                  <a:gd name="connsiteX19" fmla="*/ 132874 w 447675"/>
                  <a:gd name="connsiteY19" fmla="*/ 38576 h 104775"/>
                  <a:gd name="connsiteX20" fmla="*/ 132874 w 447675"/>
                  <a:gd name="connsiteY20" fmla="*/ 38576 h 104775"/>
                  <a:gd name="connsiteX21" fmla="*/ 105251 w 447675"/>
                  <a:gd name="connsiteY21" fmla="*/ 79534 h 104775"/>
                  <a:gd name="connsiteX22" fmla="*/ 136684 w 447675"/>
                  <a:gd name="connsiteY22" fmla="*/ 79534 h 104775"/>
                  <a:gd name="connsiteX23" fmla="*/ 142399 w 447675"/>
                  <a:gd name="connsiteY23" fmla="*/ 86201 h 104775"/>
                  <a:gd name="connsiteX24" fmla="*/ 154781 w 447675"/>
                  <a:gd name="connsiteY24" fmla="*/ 88106 h 104775"/>
                  <a:gd name="connsiteX25" fmla="*/ 172879 w 447675"/>
                  <a:gd name="connsiteY25" fmla="*/ 82391 h 104775"/>
                  <a:gd name="connsiteX26" fmla="*/ 181451 w 447675"/>
                  <a:gd name="connsiteY26" fmla="*/ 62389 h 104775"/>
                  <a:gd name="connsiteX27" fmla="*/ 180499 w 447675"/>
                  <a:gd name="connsiteY27" fmla="*/ 62389 h 104775"/>
                  <a:gd name="connsiteX28" fmla="*/ 167164 w 447675"/>
                  <a:gd name="connsiteY28" fmla="*/ 69056 h 104775"/>
                  <a:gd name="connsiteX29" fmla="*/ 150971 w 447675"/>
                  <a:gd name="connsiteY29" fmla="*/ 70961 h 104775"/>
                  <a:gd name="connsiteX30" fmla="*/ 116681 w 447675"/>
                  <a:gd name="connsiteY30" fmla="*/ 62389 h 104775"/>
                  <a:gd name="connsiteX31" fmla="*/ 103346 w 447675"/>
                  <a:gd name="connsiteY31" fmla="*/ 41434 h 104775"/>
                  <a:gd name="connsiteX32" fmla="*/ 118586 w 447675"/>
                  <a:gd name="connsiteY32" fmla="*/ 15716 h 104775"/>
                  <a:gd name="connsiteX33" fmla="*/ 156686 w 447675"/>
                  <a:gd name="connsiteY33" fmla="*/ 7144 h 104775"/>
                  <a:gd name="connsiteX34" fmla="*/ 198596 w 447675"/>
                  <a:gd name="connsiteY34" fmla="*/ 18574 h 104775"/>
                  <a:gd name="connsiteX35" fmla="*/ 212884 w 447675"/>
                  <a:gd name="connsiteY35" fmla="*/ 54769 h 104775"/>
                  <a:gd name="connsiteX36" fmla="*/ 194786 w 447675"/>
                  <a:gd name="connsiteY36" fmla="*/ 91916 h 104775"/>
                  <a:gd name="connsiteX37" fmla="*/ 155734 w 447675"/>
                  <a:gd name="connsiteY37" fmla="*/ 102394 h 104775"/>
                  <a:gd name="connsiteX38" fmla="*/ 122396 w 447675"/>
                  <a:gd name="connsiteY38" fmla="*/ 95726 h 104775"/>
                  <a:gd name="connsiteX39" fmla="*/ 105251 w 447675"/>
                  <a:gd name="connsiteY39" fmla="*/ 79534 h 104775"/>
                  <a:gd name="connsiteX40" fmla="*/ 105251 w 447675"/>
                  <a:gd name="connsiteY40" fmla="*/ 79534 h 104775"/>
                  <a:gd name="connsiteX41" fmla="*/ 221456 w 447675"/>
                  <a:gd name="connsiteY41" fmla="*/ 54769 h 104775"/>
                  <a:gd name="connsiteX42" fmla="*/ 234791 w 447675"/>
                  <a:gd name="connsiteY42" fmla="*/ 18574 h 104775"/>
                  <a:gd name="connsiteX43" fmla="*/ 276701 w 447675"/>
                  <a:gd name="connsiteY43" fmla="*/ 7144 h 104775"/>
                  <a:gd name="connsiteX44" fmla="*/ 317659 w 447675"/>
                  <a:gd name="connsiteY44" fmla="*/ 18574 h 104775"/>
                  <a:gd name="connsiteX45" fmla="*/ 330994 w 447675"/>
                  <a:gd name="connsiteY45" fmla="*/ 54769 h 104775"/>
                  <a:gd name="connsiteX46" fmla="*/ 317659 w 447675"/>
                  <a:gd name="connsiteY46" fmla="*/ 90964 h 104775"/>
                  <a:gd name="connsiteX47" fmla="*/ 275749 w 447675"/>
                  <a:gd name="connsiteY47" fmla="*/ 102394 h 104775"/>
                  <a:gd name="connsiteX48" fmla="*/ 234791 w 447675"/>
                  <a:gd name="connsiteY48" fmla="*/ 90964 h 104775"/>
                  <a:gd name="connsiteX49" fmla="*/ 221456 w 447675"/>
                  <a:gd name="connsiteY49" fmla="*/ 54769 h 104775"/>
                  <a:gd name="connsiteX50" fmla="*/ 221456 w 447675"/>
                  <a:gd name="connsiteY50" fmla="*/ 54769 h 104775"/>
                  <a:gd name="connsiteX51" fmla="*/ 253841 w 447675"/>
                  <a:gd name="connsiteY51" fmla="*/ 54769 h 104775"/>
                  <a:gd name="connsiteX52" fmla="*/ 258604 w 447675"/>
                  <a:gd name="connsiteY52" fmla="*/ 80486 h 104775"/>
                  <a:gd name="connsiteX53" fmla="*/ 276701 w 447675"/>
                  <a:gd name="connsiteY53" fmla="*/ 88106 h 104775"/>
                  <a:gd name="connsiteX54" fmla="*/ 294799 w 447675"/>
                  <a:gd name="connsiteY54" fmla="*/ 80486 h 104775"/>
                  <a:gd name="connsiteX55" fmla="*/ 299561 w 447675"/>
                  <a:gd name="connsiteY55" fmla="*/ 54769 h 104775"/>
                  <a:gd name="connsiteX56" fmla="*/ 294799 w 447675"/>
                  <a:gd name="connsiteY56" fmla="*/ 29051 h 104775"/>
                  <a:gd name="connsiteX57" fmla="*/ 276701 w 447675"/>
                  <a:gd name="connsiteY57" fmla="*/ 21431 h 104775"/>
                  <a:gd name="connsiteX58" fmla="*/ 258604 w 447675"/>
                  <a:gd name="connsiteY58" fmla="*/ 29051 h 104775"/>
                  <a:gd name="connsiteX59" fmla="*/ 253841 w 447675"/>
                  <a:gd name="connsiteY59" fmla="*/ 54769 h 104775"/>
                  <a:gd name="connsiteX60" fmla="*/ 253841 w 447675"/>
                  <a:gd name="connsiteY60" fmla="*/ 54769 h 104775"/>
                  <a:gd name="connsiteX61" fmla="*/ 371951 w 447675"/>
                  <a:gd name="connsiteY61" fmla="*/ 40481 h 104775"/>
                  <a:gd name="connsiteX62" fmla="*/ 341471 w 447675"/>
                  <a:gd name="connsiteY62" fmla="*/ 40481 h 104775"/>
                  <a:gd name="connsiteX63" fmla="*/ 362426 w 447675"/>
                  <a:gd name="connsiteY63" fmla="*/ 12859 h 104775"/>
                  <a:gd name="connsiteX64" fmla="*/ 393859 w 447675"/>
                  <a:gd name="connsiteY64" fmla="*/ 8096 h 104775"/>
                  <a:gd name="connsiteX65" fmla="*/ 432911 w 447675"/>
                  <a:gd name="connsiteY65" fmla="*/ 15716 h 104775"/>
                  <a:gd name="connsiteX66" fmla="*/ 448151 w 447675"/>
                  <a:gd name="connsiteY66" fmla="*/ 37624 h 104775"/>
                  <a:gd name="connsiteX67" fmla="*/ 437674 w 447675"/>
                  <a:gd name="connsiteY67" fmla="*/ 56674 h 104775"/>
                  <a:gd name="connsiteX68" fmla="*/ 415766 w 447675"/>
                  <a:gd name="connsiteY68" fmla="*/ 68104 h 104775"/>
                  <a:gd name="connsiteX69" fmla="*/ 396716 w 447675"/>
                  <a:gd name="connsiteY69" fmla="*/ 75724 h 104775"/>
                  <a:gd name="connsiteX70" fmla="*/ 380524 w 447675"/>
                  <a:gd name="connsiteY70" fmla="*/ 85249 h 104775"/>
                  <a:gd name="connsiteX71" fmla="*/ 449104 w 447675"/>
                  <a:gd name="connsiteY71" fmla="*/ 85249 h 104775"/>
                  <a:gd name="connsiteX72" fmla="*/ 449104 w 447675"/>
                  <a:gd name="connsiteY72" fmla="*/ 101441 h 104775"/>
                  <a:gd name="connsiteX73" fmla="*/ 341471 w 447675"/>
                  <a:gd name="connsiteY73" fmla="*/ 101441 h 104775"/>
                  <a:gd name="connsiteX74" fmla="*/ 347186 w 447675"/>
                  <a:gd name="connsiteY74" fmla="*/ 84296 h 104775"/>
                  <a:gd name="connsiteX75" fmla="*/ 378619 w 447675"/>
                  <a:gd name="connsiteY75" fmla="*/ 64294 h 104775"/>
                  <a:gd name="connsiteX76" fmla="*/ 403384 w 447675"/>
                  <a:gd name="connsiteY76" fmla="*/ 52864 h 104775"/>
                  <a:gd name="connsiteX77" fmla="*/ 418624 w 447675"/>
                  <a:gd name="connsiteY77" fmla="*/ 36671 h 104775"/>
                  <a:gd name="connsiteX78" fmla="*/ 413861 w 447675"/>
                  <a:gd name="connsiteY78" fmla="*/ 28099 h 104775"/>
                  <a:gd name="connsiteX79" fmla="*/ 396716 w 447675"/>
                  <a:gd name="connsiteY79" fmla="*/ 24289 h 104775"/>
                  <a:gd name="connsiteX80" fmla="*/ 376714 w 447675"/>
                  <a:gd name="connsiteY80" fmla="*/ 30004 h 104775"/>
                  <a:gd name="connsiteX81" fmla="*/ 371951 w 447675"/>
                  <a:gd name="connsiteY81" fmla="*/ 40481 h 104775"/>
                  <a:gd name="connsiteX82" fmla="*/ 371951 w 447675"/>
                  <a:gd name="connsiteY82" fmla="*/ 4048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447675" h="104775">
                    <a:moveTo>
                      <a:pt x="7144" y="36671"/>
                    </a:moveTo>
                    <a:lnTo>
                      <a:pt x="7144" y="23336"/>
                    </a:lnTo>
                    <a:lnTo>
                      <a:pt x="10954" y="23336"/>
                    </a:lnTo>
                    <a:cubicBezTo>
                      <a:pt x="24289" y="23336"/>
                      <a:pt x="34766" y="21431"/>
                      <a:pt x="41434" y="17621"/>
                    </a:cubicBezTo>
                    <a:cubicBezTo>
                      <a:pt x="47149" y="14764"/>
                      <a:pt x="50006" y="10954"/>
                      <a:pt x="50006" y="7144"/>
                    </a:cubicBezTo>
                    <a:lnTo>
                      <a:pt x="75724" y="7144"/>
                    </a:lnTo>
                    <a:lnTo>
                      <a:pt x="75724" y="100489"/>
                    </a:lnTo>
                    <a:lnTo>
                      <a:pt x="44291" y="100489"/>
                    </a:lnTo>
                    <a:lnTo>
                      <a:pt x="44291" y="35719"/>
                    </a:lnTo>
                    <a:lnTo>
                      <a:pt x="7144" y="35719"/>
                    </a:lnTo>
                    <a:lnTo>
                      <a:pt x="7144" y="36671"/>
                    </a:lnTo>
                    <a:close/>
                    <a:moveTo>
                      <a:pt x="132874" y="38576"/>
                    </a:moveTo>
                    <a:cubicBezTo>
                      <a:pt x="132874" y="45244"/>
                      <a:pt x="134779" y="50006"/>
                      <a:pt x="139541" y="52864"/>
                    </a:cubicBezTo>
                    <a:cubicBezTo>
                      <a:pt x="143351" y="54769"/>
                      <a:pt x="149066" y="55721"/>
                      <a:pt x="155734" y="55721"/>
                    </a:cubicBezTo>
                    <a:cubicBezTo>
                      <a:pt x="161449" y="55721"/>
                      <a:pt x="167164" y="54769"/>
                      <a:pt x="170974" y="51911"/>
                    </a:cubicBezTo>
                    <a:cubicBezTo>
                      <a:pt x="175736" y="49054"/>
                      <a:pt x="178594" y="45244"/>
                      <a:pt x="178594" y="39529"/>
                    </a:cubicBezTo>
                    <a:cubicBezTo>
                      <a:pt x="178594" y="33814"/>
                      <a:pt x="176689" y="30004"/>
                      <a:pt x="172879" y="27146"/>
                    </a:cubicBezTo>
                    <a:cubicBezTo>
                      <a:pt x="169069" y="24289"/>
                      <a:pt x="163354" y="22384"/>
                      <a:pt x="154781" y="22384"/>
                    </a:cubicBezTo>
                    <a:cubicBezTo>
                      <a:pt x="149066" y="22384"/>
                      <a:pt x="144304" y="23336"/>
                      <a:pt x="140494" y="25241"/>
                    </a:cubicBezTo>
                    <a:cubicBezTo>
                      <a:pt x="135731" y="28099"/>
                      <a:pt x="132874" y="31909"/>
                      <a:pt x="132874" y="38576"/>
                    </a:cubicBezTo>
                    <a:lnTo>
                      <a:pt x="132874" y="38576"/>
                    </a:lnTo>
                    <a:close/>
                    <a:moveTo>
                      <a:pt x="105251" y="79534"/>
                    </a:moveTo>
                    <a:lnTo>
                      <a:pt x="136684" y="79534"/>
                    </a:lnTo>
                    <a:cubicBezTo>
                      <a:pt x="137636" y="82391"/>
                      <a:pt x="139541" y="85249"/>
                      <a:pt x="142399" y="86201"/>
                    </a:cubicBezTo>
                    <a:cubicBezTo>
                      <a:pt x="145256" y="88106"/>
                      <a:pt x="150019" y="88106"/>
                      <a:pt x="154781" y="88106"/>
                    </a:cubicBezTo>
                    <a:cubicBezTo>
                      <a:pt x="162401" y="88106"/>
                      <a:pt x="168116" y="86201"/>
                      <a:pt x="172879" y="82391"/>
                    </a:cubicBezTo>
                    <a:cubicBezTo>
                      <a:pt x="178594" y="77629"/>
                      <a:pt x="181451" y="70961"/>
                      <a:pt x="181451" y="62389"/>
                    </a:cubicBezTo>
                    <a:lnTo>
                      <a:pt x="180499" y="62389"/>
                    </a:lnTo>
                    <a:cubicBezTo>
                      <a:pt x="177641" y="65246"/>
                      <a:pt x="172879" y="67151"/>
                      <a:pt x="167164" y="69056"/>
                    </a:cubicBezTo>
                    <a:cubicBezTo>
                      <a:pt x="162401" y="70009"/>
                      <a:pt x="156686" y="70961"/>
                      <a:pt x="150971" y="70961"/>
                    </a:cubicBezTo>
                    <a:cubicBezTo>
                      <a:pt x="136684" y="70961"/>
                      <a:pt x="125254" y="68104"/>
                      <a:pt x="116681" y="62389"/>
                    </a:cubicBezTo>
                    <a:cubicBezTo>
                      <a:pt x="108109" y="56674"/>
                      <a:pt x="103346" y="50006"/>
                      <a:pt x="103346" y="41434"/>
                    </a:cubicBezTo>
                    <a:cubicBezTo>
                      <a:pt x="103346" y="30004"/>
                      <a:pt x="108109" y="21431"/>
                      <a:pt x="118586" y="15716"/>
                    </a:cubicBezTo>
                    <a:cubicBezTo>
                      <a:pt x="128111" y="10001"/>
                      <a:pt x="140494" y="7144"/>
                      <a:pt x="156686" y="7144"/>
                    </a:cubicBezTo>
                    <a:cubicBezTo>
                      <a:pt x="174784" y="7144"/>
                      <a:pt x="189071" y="10954"/>
                      <a:pt x="198596" y="18574"/>
                    </a:cubicBezTo>
                    <a:cubicBezTo>
                      <a:pt x="208121" y="26194"/>
                      <a:pt x="212884" y="38576"/>
                      <a:pt x="212884" y="54769"/>
                    </a:cubicBezTo>
                    <a:cubicBezTo>
                      <a:pt x="212884" y="71914"/>
                      <a:pt x="207169" y="84296"/>
                      <a:pt x="194786" y="91916"/>
                    </a:cubicBezTo>
                    <a:cubicBezTo>
                      <a:pt x="184309" y="98584"/>
                      <a:pt x="171926" y="102394"/>
                      <a:pt x="155734" y="102394"/>
                    </a:cubicBezTo>
                    <a:cubicBezTo>
                      <a:pt x="142399" y="102394"/>
                      <a:pt x="130969" y="100489"/>
                      <a:pt x="122396" y="95726"/>
                    </a:cubicBezTo>
                    <a:cubicBezTo>
                      <a:pt x="110966" y="92869"/>
                      <a:pt x="106204" y="86201"/>
                      <a:pt x="105251" y="79534"/>
                    </a:cubicBezTo>
                    <a:lnTo>
                      <a:pt x="105251" y="79534"/>
                    </a:lnTo>
                    <a:close/>
                    <a:moveTo>
                      <a:pt x="221456" y="54769"/>
                    </a:moveTo>
                    <a:cubicBezTo>
                      <a:pt x="221456" y="38576"/>
                      <a:pt x="226219" y="26194"/>
                      <a:pt x="234791" y="18574"/>
                    </a:cubicBezTo>
                    <a:cubicBezTo>
                      <a:pt x="243364" y="10954"/>
                      <a:pt x="257651" y="7144"/>
                      <a:pt x="276701" y="7144"/>
                    </a:cubicBezTo>
                    <a:cubicBezTo>
                      <a:pt x="294799" y="7144"/>
                      <a:pt x="309086" y="10954"/>
                      <a:pt x="317659" y="18574"/>
                    </a:cubicBezTo>
                    <a:cubicBezTo>
                      <a:pt x="326231" y="26194"/>
                      <a:pt x="330994" y="38576"/>
                      <a:pt x="330994" y="54769"/>
                    </a:cubicBezTo>
                    <a:cubicBezTo>
                      <a:pt x="330994" y="70961"/>
                      <a:pt x="326231" y="83344"/>
                      <a:pt x="317659" y="90964"/>
                    </a:cubicBezTo>
                    <a:cubicBezTo>
                      <a:pt x="309086" y="98584"/>
                      <a:pt x="294799" y="102394"/>
                      <a:pt x="275749" y="102394"/>
                    </a:cubicBezTo>
                    <a:cubicBezTo>
                      <a:pt x="256699" y="102394"/>
                      <a:pt x="243364" y="98584"/>
                      <a:pt x="234791" y="90964"/>
                    </a:cubicBezTo>
                    <a:cubicBezTo>
                      <a:pt x="226219" y="83344"/>
                      <a:pt x="221456" y="71914"/>
                      <a:pt x="221456" y="54769"/>
                    </a:cubicBezTo>
                    <a:lnTo>
                      <a:pt x="221456" y="54769"/>
                    </a:lnTo>
                    <a:close/>
                    <a:moveTo>
                      <a:pt x="253841" y="54769"/>
                    </a:moveTo>
                    <a:cubicBezTo>
                      <a:pt x="253841" y="67151"/>
                      <a:pt x="255746" y="75724"/>
                      <a:pt x="258604" y="80486"/>
                    </a:cubicBezTo>
                    <a:cubicBezTo>
                      <a:pt x="261461" y="85249"/>
                      <a:pt x="268129" y="88106"/>
                      <a:pt x="276701" y="88106"/>
                    </a:cubicBezTo>
                    <a:cubicBezTo>
                      <a:pt x="285274" y="88106"/>
                      <a:pt x="290989" y="85249"/>
                      <a:pt x="294799" y="80486"/>
                    </a:cubicBezTo>
                    <a:cubicBezTo>
                      <a:pt x="297656" y="75724"/>
                      <a:pt x="299561" y="67151"/>
                      <a:pt x="299561" y="54769"/>
                    </a:cubicBezTo>
                    <a:cubicBezTo>
                      <a:pt x="299561" y="42386"/>
                      <a:pt x="297656" y="33814"/>
                      <a:pt x="294799" y="29051"/>
                    </a:cubicBezTo>
                    <a:cubicBezTo>
                      <a:pt x="291941" y="24289"/>
                      <a:pt x="285274" y="21431"/>
                      <a:pt x="276701" y="21431"/>
                    </a:cubicBezTo>
                    <a:cubicBezTo>
                      <a:pt x="268129" y="21431"/>
                      <a:pt x="262414" y="24289"/>
                      <a:pt x="258604" y="29051"/>
                    </a:cubicBezTo>
                    <a:cubicBezTo>
                      <a:pt x="255746" y="33814"/>
                      <a:pt x="253841" y="42386"/>
                      <a:pt x="253841" y="54769"/>
                    </a:cubicBezTo>
                    <a:lnTo>
                      <a:pt x="253841" y="54769"/>
                    </a:lnTo>
                    <a:close/>
                    <a:moveTo>
                      <a:pt x="371951" y="40481"/>
                    </a:moveTo>
                    <a:lnTo>
                      <a:pt x="341471" y="40481"/>
                    </a:lnTo>
                    <a:cubicBezTo>
                      <a:pt x="341471" y="27146"/>
                      <a:pt x="348139" y="17621"/>
                      <a:pt x="362426" y="12859"/>
                    </a:cubicBezTo>
                    <a:cubicBezTo>
                      <a:pt x="370999" y="9049"/>
                      <a:pt x="381476" y="8096"/>
                      <a:pt x="393859" y="8096"/>
                    </a:cubicBezTo>
                    <a:cubicBezTo>
                      <a:pt x="410051" y="8096"/>
                      <a:pt x="422434" y="10954"/>
                      <a:pt x="432911" y="15716"/>
                    </a:cubicBezTo>
                    <a:cubicBezTo>
                      <a:pt x="443389" y="21431"/>
                      <a:pt x="448151" y="28099"/>
                      <a:pt x="448151" y="37624"/>
                    </a:cubicBezTo>
                    <a:cubicBezTo>
                      <a:pt x="448151" y="44291"/>
                      <a:pt x="444341" y="50959"/>
                      <a:pt x="437674" y="56674"/>
                    </a:cubicBezTo>
                    <a:cubicBezTo>
                      <a:pt x="432911" y="60484"/>
                      <a:pt x="425291" y="64294"/>
                      <a:pt x="415766" y="68104"/>
                    </a:cubicBezTo>
                    <a:cubicBezTo>
                      <a:pt x="409099" y="70961"/>
                      <a:pt x="402431" y="73819"/>
                      <a:pt x="396716" y="75724"/>
                    </a:cubicBezTo>
                    <a:cubicBezTo>
                      <a:pt x="388144" y="79534"/>
                      <a:pt x="382429" y="82391"/>
                      <a:pt x="380524" y="85249"/>
                    </a:cubicBezTo>
                    <a:lnTo>
                      <a:pt x="449104" y="85249"/>
                    </a:lnTo>
                    <a:lnTo>
                      <a:pt x="449104" y="101441"/>
                    </a:lnTo>
                    <a:lnTo>
                      <a:pt x="341471" y="101441"/>
                    </a:lnTo>
                    <a:cubicBezTo>
                      <a:pt x="341471" y="94774"/>
                      <a:pt x="343376" y="89059"/>
                      <a:pt x="347186" y="84296"/>
                    </a:cubicBezTo>
                    <a:cubicBezTo>
                      <a:pt x="352901" y="77629"/>
                      <a:pt x="363379" y="70961"/>
                      <a:pt x="378619" y="64294"/>
                    </a:cubicBezTo>
                    <a:cubicBezTo>
                      <a:pt x="391954" y="58579"/>
                      <a:pt x="399574" y="54769"/>
                      <a:pt x="403384" y="52864"/>
                    </a:cubicBezTo>
                    <a:cubicBezTo>
                      <a:pt x="412909" y="48101"/>
                      <a:pt x="418624" y="42386"/>
                      <a:pt x="418624" y="36671"/>
                    </a:cubicBezTo>
                    <a:cubicBezTo>
                      <a:pt x="418624" y="32861"/>
                      <a:pt x="416719" y="30004"/>
                      <a:pt x="413861" y="28099"/>
                    </a:cubicBezTo>
                    <a:cubicBezTo>
                      <a:pt x="410051" y="25241"/>
                      <a:pt x="404336" y="24289"/>
                      <a:pt x="396716" y="24289"/>
                    </a:cubicBezTo>
                    <a:cubicBezTo>
                      <a:pt x="387191" y="24289"/>
                      <a:pt x="380524" y="26194"/>
                      <a:pt x="376714" y="30004"/>
                    </a:cubicBezTo>
                    <a:cubicBezTo>
                      <a:pt x="372904" y="30956"/>
                      <a:pt x="371951" y="34766"/>
                      <a:pt x="371951" y="40481"/>
                    </a:cubicBezTo>
                    <a:lnTo>
                      <a:pt x="371951" y="40481"/>
                    </a:lnTo>
                    <a:close/>
                  </a:path>
                </a:pathLst>
              </a:custGeom>
              <a:solidFill>
                <a:srgbClr val="FFFFFF"/>
              </a:solidFill>
              <a:ln w="9525" cap="flat">
                <a:noFill/>
                <a:prstDash val="solid"/>
                <a:miter/>
              </a:ln>
            </p:spPr>
            <p:txBody>
              <a:bodyPr anchor="ctr"/>
              <a:lstStyle/>
              <a:p>
                <a:pPr algn="ctr"/>
                <a:endParaRPr/>
              </a:p>
            </p:txBody>
          </p:sp>
          <p:sp>
            <p:nvSpPr>
              <p:cNvPr id="25" name="îSḻïḑê">
                <a:extLst>
                  <a:ext uri="{FF2B5EF4-FFF2-40B4-BE49-F238E27FC236}">
                    <a16:creationId xmlns:a16="http://schemas.microsoft.com/office/drawing/2014/main" xmlns="" id="{10F61484-DC15-4D49-91D3-ED31879B17FD}"/>
                  </a:ext>
                </a:extLst>
              </p:cNvPr>
              <p:cNvSpPr/>
              <p:nvPr/>
            </p:nvSpPr>
            <p:spPr>
              <a:xfrm>
                <a:off x="2171224" y="2720816"/>
                <a:ext cx="1447800" cy="1447800"/>
              </a:xfrm>
              <a:custGeom>
                <a:avLst/>
                <a:gdLst>
                  <a:gd name="connsiteX0" fmla="*/ 724376 w 1447800"/>
                  <a:gd name="connsiteY0" fmla="*/ 7144 h 1447800"/>
                  <a:gd name="connsiteX1" fmla="*/ 1231106 w 1447800"/>
                  <a:gd name="connsiteY1" fmla="*/ 217646 h 1447800"/>
                  <a:gd name="connsiteX2" fmla="*/ 1441609 w 1447800"/>
                  <a:gd name="connsiteY2" fmla="*/ 726281 h 1447800"/>
                  <a:gd name="connsiteX3" fmla="*/ 1231106 w 1447800"/>
                  <a:gd name="connsiteY3" fmla="*/ 1234916 h 1447800"/>
                  <a:gd name="connsiteX4" fmla="*/ 724376 w 1447800"/>
                  <a:gd name="connsiteY4" fmla="*/ 1445419 h 1447800"/>
                  <a:gd name="connsiteX5" fmla="*/ 217646 w 1447800"/>
                  <a:gd name="connsiteY5" fmla="*/ 1234916 h 1447800"/>
                  <a:gd name="connsiteX6" fmla="*/ 7144 w 1447800"/>
                  <a:gd name="connsiteY6" fmla="*/ 725329 h 1447800"/>
                  <a:gd name="connsiteX7" fmla="*/ 217646 w 1447800"/>
                  <a:gd name="connsiteY7" fmla="*/ 216694 h 1447800"/>
                  <a:gd name="connsiteX8" fmla="*/ 724376 w 1447800"/>
                  <a:gd name="connsiteY8" fmla="*/ 7144 h 1447800"/>
                  <a:gd name="connsiteX9" fmla="*/ 724376 w 1447800"/>
                  <a:gd name="connsiteY9" fmla="*/ 7144 h 1447800"/>
                  <a:gd name="connsiteX10" fmla="*/ 1219676 w 1447800"/>
                  <a:gd name="connsiteY10" fmla="*/ 229076 h 1447800"/>
                  <a:gd name="connsiteX11" fmla="*/ 724376 w 1447800"/>
                  <a:gd name="connsiteY11" fmla="*/ 23336 h 1447800"/>
                  <a:gd name="connsiteX12" fmla="*/ 229076 w 1447800"/>
                  <a:gd name="connsiteY12" fmla="*/ 229076 h 1447800"/>
                  <a:gd name="connsiteX13" fmla="*/ 24289 w 1447800"/>
                  <a:gd name="connsiteY13" fmla="*/ 725329 h 1447800"/>
                  <a:gd name="connsiteX14" fmla="*/ 229076 w 1447800"/>
                  <a:gd name="connsiteY14" fmla="*/ 1221581 h 1447800"/>
                  <a:gd name="connsiteX15" fmla="*/ 724376 w 1447800"/>
                  <a:gd name="connsiteY15" fmla="*/ 1427321 h 1447800"/>
                  <a:gd name="connsiteX16" fmla="*/ 1219676 w 1447800"/>
                  <a:gd name="connsiteY16" fmla="*/ 1221581 h 1447800"/>
                  <a:gd name="connsiteX17" fmla="*/ 1424464 w 1447800"/>
                  <a:gd name="connsiteY17" fmla="*/ 725329 h 1447800"/>
                  <a:gd name="connsiteX18" fmla="*/ 1219676 w 1447800"/>
                  <a:gd name="connsiteY18" fmla="*/ 229076 h 1447800"/>
                  <a:gd name="connsiteX19" fmla="*/ 1219676 w 1447800"/>
                  <a:gd name="connsiteY19" fmla="*/ 229076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447800" h="1447800">
                    <a:moveTo>
                      <a:pt x="724376" y="7144"/>
                    </a:moveTo>
                    <a:cubicBezTo>
                      <a:pt x="922496" y="7144"/>
                      <a:pt x="1101566" y="87154"/>
                      <a:pt x="1231106" y="217646"/>
                    </a:cubicBezTo>
                    <a:cubicBezTo>
                      <a:pt x="1360646" y="348139"/>
                      <a:pt x="1441609" y="527209"/>
                      <a:pt x="1441609" y="726281"/>
                    </a:cubicBezTo>
                    <a:cubicBezTo>
                      <a:pt x="1441609" y="924401"/>
                      <a:pt x="1361599" y="1104424"/>
                      <a:pt x="1231106" y="1234916"/>
                    </a:cubicBezTo>
                    <a:cubicBezTo>
                      <a:pt x="1101566" y="1365409"/>
                      <a:pt x="921544" y="1445419"/>
                      <a:pt x="724376" y="1445419"/>
                    </a:cubicBezTo>
                    <a:cubicBezTo>
                      <a:pt x="526256" y="1445419"/>
                      <a:pt x="347186" y="1365409"/>
                      <a:pt x="217646" y="1234916"/>
                    </a:cubicBezTo>
                    <a:cubicBezTo>
                      <a:pt x="87154" y="1103471"/>
                      <a:pt x="7144" y="924401"/>
                      <a:pt x="7144" y="725329"/>
                    </a:cubicBezTo>
                    <a:cubicBezTo>
                      <a:pt x="7144" y="527209"/>
                      <a:pt x="87154" y="347186"/>
                      <a:pt x="217646" y="216694"/>
                    </a:cubicBezTo>
                    <a:cubicBezTo>
                      <a:pt x="347186" y="87154"/>
                      <a:pt x="526256" y="7144"/>
                      <a:pt x="724376" y="7144"/>
                    </a:cubicBezTo>
                    <a:lnTo>
                      <a:pt x="724376" y="7144"/>
                    </a:lnTo>
                    <a:close/>
                    <a:moveTo>
                      <a:pt x="1219676" y="229076"/>
                    </a:moveTo>
                    <a:cubicBezTo>
                      <a:pt x="1092994" y="102394"/>
                      <a:pt x="917734" y="23336"/>
                      <a:pt x="724376" y="23336"/>
                    </a:cubicBezTo>
                    <a:cubicBezTo>
                      <a:pt x="531019" y="23336"/>
                      <a:pt x="355759" y="101441"/>
                      <a:pt x="229076" y="229076"/>
                    </a:cubicBezTo>
                    <a:cubicBezTo>
                      <a:pt x="102394" y="356711"/>
                      <a:pt x="24289" y="531971"/>
                      <a:pt x="24289" y="725329"/>
                    </a:cubicBezTo>
                    <a:cubicBezTo>
                      <a:pt x="24289" y="918686"/>
                      <a:pt x="102394" y="1094899"/>
                      <a:pt x="229076" y="1221581"/>
                    </a:cubicBezTo>
                    <a:cubicBezTo>
                      <a:pt x="355759" y="1349216"/>
                      <a:pt x="531019" y="1427321"/>
                      <a:pt x="724376" y="1427321"/>
                    </a:cubicBezTo>
                    <a:cubicBezTo>
                      <a:pt x="917734" y="1427321"/>
                      <a:pt x="1092994" y="1349216"/>
                      <a:pt x="1219676" y="1221581"/>
                    </a:cubicBezTo>
                    <a:cubicBezTo>
                      <a:pt x="1346359" y="1094899"/>
                      <a:pt x="1424464" y="918686"/>
                      <a:pt x="1424464" y="725329"/>
                    </a:cubicBezTo>
                    <a:cubicBezTo>
                      <a:pt x="1424464" y="531971"/>
                      <a:pt x="1346359" y="356711"/>
                      <a:pt x="1219676" y="229076"/>
                    </a:cubicBezTo>
                    <a:lnTo>
                      <a:pt x="1219676" y="229076"/>
                    </a:lnTo>
                    <a:close/>
                  </a:path>
                </a:pathLst>
              </a:custGeom>
              <a:solidFill>
                <a:srgbClr val="231815"/>
              </a:solidFill>
              <a:ln w="9525" cap="flat">
                <a:noFill/>
                <a:prstDash val="solid"/>
                <a:miter/>
              </a:ln>
            </p:spPr>
            <p:txBody>
              <a:bodyPr anchor="ctr"/>
              <a:lstStyle/>
              <a:p>
                <a:pPr algn="ctr"/>
                <a:endParaRPr/>
              </a:p>
            </p:txBody>
          </p:sp>
          <p:sp>
            <p:nvSpPr>
              <p:cNvPr id="26" name="ï$liḓe">
                <a:extLst>
                  <a:ext uri="{FF2B5EF4-FFF2-40B4-BE49-F238E27FC236}">
                    <a16:creationId xmlns:a16="http://schemas.microsoft.com/office/drawing/2014/main" xmlns="" id="{A39F77AF-6AED-4D55-B430-BEB125BA3A78}"/>
                  </a:ext>
                </a:extLst>
              </p:cNvPr>
              <p:cNvSpPr/>
              <p:nvPr/>
            </p:nvSpPr>
            <p:spPr>
              <a:xfrm>
                <a:off x="2036446" y="3469005"/>
                <a:ext cx="1724267" cy="808672"/>
              </a:xfrm>
              <a:custGeom>
                <a:avLst/>
                <a:gdLst>
                  <a:gd name="connsiteX0" fmla="*/ 1062990 w 1724267"/>
                  <a:gd name="connsiteY0" fmla="*/ 744855 h 808672"/>
                  <a:gd name="connsiteX1" fmla="*/ 1039177 w 1724267"/>
                  <a:gd name="connsiteY1" fmla="*/ 756285 h 808672"/>
                  <a:gd name="connsiteX2" fmla="*/ 1034415 w 1724267"/>
                  <a:gd name="connsiteY2" fmla="*/ 769620 h 808672"/>
                  <a:gd name="connsiteX3" fmla="*/ 1040130 w 1724267"/>
                  <a:gd name="connsiteY3" fmla="*/ 777240 h 808672"/>
                  <a:gd name="connsiteX4" fmla="*/ 1050607 w 1724267"/>
                  <a:gd name="connsiteY4" fmla="*/ 778192 h 808672"/>
                  <a:gd name="connsiteX5" fmla="*/ 1059180 w 1724267"/>
                  <a:gd name="connsiteY5" fmla="*/ 774382 h 808672"/>
                  <a:gd name="connsiteX6" fmla="*/ 1068705 w 1724267"/>
                  <a:gd name="connsiteY6" fmla="*/ 764857 h 808672"/>
                  <a:gd name="connsiteX7" fmla="*/ 891540 w 1724267"/>
                  <a:gd name="connsiteY7" fmla="*/ 736282 h 808672"/>
                  <a:gd name="connsiteX8" fmla="*/ 899160 w 1724267"/>
                  <a:gd name="connsiteY8" fmla="*/ 736282 h 808672"/>
                  <a:gd name="connsiteX9" fmla="*/ 901065 w 1724267"/>
                  <a:gd name="connsiteY9" fmla="*/ 784860 h 808672"/>
                  <a:gd name="connsiteX10" fmla="*/ 903922 w 1724267"/>
                  <a:gd name="connsiteY10" fmla="*/ 799147 h 808672"/>
                  <a:gd name="connsiteX11" fmla="*/ 914400 w 1724267"/>
                  <a:gd name="connsiteY11" fmla="*/ 802957 h 808672"/>
                  <a:gd name="connsiteX12" fmla="*/ 914400 w 1724267"/>
                  <a:gd name="connsiteY12" fmla="*/ 806767 h 808672"/>
                  <a:gd name="connsiteX13" fmla="*/ 884872 w 1724267"/>
                  <a:gd name="connsiteY13" fmla="*/ 806767 h 808672"/>
                  <a:gd name="connsiteX14" fmla="*/ 884872 w 1724267"/>
                  <a:gd name="connsiteY14" fmla="*/ 794385 h 808672"/>
                  <a:gd name="connsiteX15" fmla="*/ 871537 w 1724267"/>
                  <a:gd name="connsiteY15" fmla="*/ 803910 h 808672"/>
                  <a:gd name="connsiteX16" fmla="*/ 857250 w 1724267"/>
                  <a:gd name="connsiteY16" fmla="*/ 807720 h 808672"/>
                  <a:gd name="connsiteX17" fmla="*/ 842962 w 1724267"/>
                  <a:gd name="connsiteY17" fmla="*/ 802957 h 808672"/>
                  <a:gd name="connsiteX18" fmla="*/ 838200 w 1724267"/>
                  <a:gd name="connsiteY18" fmla="*/ 785812 h 808672"/>
                  <a:gd name="connsiteX19" fmla="*/ 837247 w 1724267"/>
                  <a:gd name="connsiteY19" fmla="*/ 762952 h 808672"/>
                  <a:gd name="connsiteX20" fmla="*/ 834390 w 1724267"/>
                  <a:gd name="connsiteY20" fmla="*/ 748665 h 808672"/>
                  <a:gd name="connsiteX21" fmla="*/ 824865 w 1724267"/>
                  <a:gd name="connsiteY21" fmla="*/ 744855 h 808672"/>
                  <a:gd name="connsiteX22" fmla="*/ 824865 w 1724267"/>
                  <a:gd name="connsiteY22" fmla="*/ 741045 h 808672"/>
                  <a:gd name="connsiteX23" fmla="*/ 836295 w 1724267"/>
                  <a:gd name="connsiteY23" fmla="*/ 740092 h 808672"/>
                  <a:gd name="connsiteX24" fmla="*/ 843915 w 1724267"/>
                  <a:gd name="connsiteY24" fmla="*/ 737235 h 808672"/>
                  <a:gd name="connsiteX25" fmla="*/ 851535 w 1724267"/>
                  <a:gd name="connsiteY25" fmla="*/ 737235 h 808672"/>
                  <a:gd name="connsiteX26" fmla="*/ 853440 w 1724267"/>
                  <a:gd name="connsiteY26" fmla="*/ 785812 h 808672"/>
                  <a:gd name="connsiteX27" fmla="*/ 856297 w 1724267"/>
                  <a:gd name="connsiteY27" fmla="*/ 797242 h 808672"/>
                  <a:gd name="connsiteX28" fmla="*/ 864870 w 1724267"/>
                  <a:gd name="connsiteY28" fmla="*/ 800100 h 808672"/>
                  <a:gd name="connsiteX29" fmla="*/ 875347 w 1724267"/>
                  <a:gd name="connsiteY29" fmla="*/ 797242 h 808672"/>
                  <a:gd name="connsiteX30" fmla="*/ 885825 w 1724267"/>
                  <a:gd name="connsiteY30" fmla="*/ 788670 h 808672"/>
                  <a:gd name="connsiteX31" fmla="*/ 884872 w 1724267"/>
                  <a:gd name="connsiteY31" fmla="*/ 762000 h 808672"/>
                  <a:gd name="connsiteX32" fmla="*/ 882015 w 1724267"/>
                  <a:gd name="connsiteY32" fmla="*/ 747712 h 808672"/>
                  <a:gd name="connsiteX33" fmla="*/ 872490 w 1724267"/>
                  <a:gd name="connsiteY33" fmla="*/ 743902 h 808672"/>
                  <a:gd name="connsiteX34" fmla="*/ 872490 w 1724267"/>
                  <a:gd name="connsiteY34" fmla="*/ 740092 h 808672"/>
                  <a:gd name="connsiteX35" fmla="*/ 883920 w 1724267"/>
                  <a:gd name="connsiteY35" fmla="*/ 739140 h 808672"/>
                  <a:gd name="connsiteX36" fmla="*/ 891540 w 1724267"/>
                  <a:gd name="connsiteY36" fmla="*/ 736282 h 808672"/>
                  <a:gd name="connsiteX37" fmla="*/ 978217 w 1724267"/>
                  <a:gd name="connsiteY37" fmla="*/ 727710 h 808672"/>
                  <a:gd name="connsiteX38" fmla="*/ 985837 w 1724267"/>
                  <a:gd name="connsiteY38" fmla="*/ 728662 h 808672"/>
                  <a:gd name="connsiteX39" fmla="*/ 988695 w 1724267"/>
                  <a:gd name="connsiteY39" fmla="*/ 733425 h 808672"/>
                  <a:gd name="connsiteX40" fmla="*/ 987742 w 1724267"/>
                  <a:gd name="connsiteY40" fmla="*/ 739140 h 808672"/>
                  <a:gd name="connsiteX41" fmla="*/ 982027 w 1724267"/>
                  <a:gd name="connsiteY41" fmla="*/ 741997 h 808672"/>
                  <a:gd name="connsiteX42" fmla="*/ 975360 w 1724267"/>
                  <a:gd name="connsiteY42" fmla="*/ 741045 h 808672"/>
                  <a:gd name="connsiteX43" fmla="*/ 968692 w 1724267"/>
                  <a:gd name="connsiteY43" fmla="*/ 739140 h 808672"/>
                  <a:gd name="connsiteX44" fmla="*/ 962977 w 1724267"/>
                  <a:gd name="connsiteY44" fmla="*/ 741997 h 808672"/>
                  <a:gd name="connsiteX45" fmla="*/ 956310 w 1724267"/>
                  <a:gd name="connsiteY45" fmla="*/ 748665 h 808672"/>
                  <a:gd name="connsiteX46" fmla="*/ 960120 w 1724267"/>
                  <a:gd name="connsiteY46" fmla="*/ 777240 h 808672"/>
                  <a:gd name="connsiteX47" fmla="*/ 964882 w 1724267"/>
                  <a:gd name="connsiteY47" fmla="*/ 793432 h 808672"/>
                  <a:gd name="connsiteX48" fmla="*/ 975360 w 1724267"/>
                  <a:gd name="connsiteY48" fmla="*/ 796290 h 808672"/>
                  <a:gd name="connsiteX49" fmla="*/ 976312 w 1724267"/>
                  <a:gd name="connsiteY49" fmla="*/ 800100 h 808672"/>
                  <a:gd name="connsiteX50" fmla="*/ 936307 w 1724267"/>
                  <a:gd name="connsiteY50" fmla="*/ 804862 h 808672"/>
                  <a:gd name="connsiteX51" fmla="*/ 936307 w 1724267"/>
                  <a:gd name="connsiteY51" fmla="*/ 801052 h 808672"/>
                  <a:gd name="connsiteX52" fmla="*/ 945832 w 1724267"/>
                  <a:gd name="connsiteY52" fmla="*/ 795337 h 808672"/>
                  <a:gd name="connsiteX53" fmla="*/ 946785 w 1724267"/>
                  <a:gd name="connsiteY53" fmla="*/ 779145 h 808672"/>
                  <a:gd name="connsiteX54" fmla="*/ 943927 w 1724267"/>
                  <a:gd name="connsiteY54" fmla="*/ 758190 h 808672"/>
                  <a:gd name="connsiteX55" fmla="*/ 939165 w 1724267"/>
                  <a:gd name="connsiteY55" fmla="*/ 744855 h 808672"/>
                  <a:gd name="connsiteX56" fmla="*/ 928687 w 1724267"/>
                  <a:gd name="connsiteY56" fmla="*/ 741997 h 808672"/>
                  <a:gd name="connsiteX57" fmla="*/ 928687 w 1724267"/>
                  <a:gd name="connsiteY57" fmla="*/ 738187 h 808672"/>
                  <a:gd name="connsiteX58" fmla="*/ 940117 w 1724267"/>
                  <a:gd name="connsiteY58" fmla="*/ 735330 h 808672"/>
                  <a:gd name="connsiteX59" fmla="*/ 947737 w 1724267"/>
                  <a:gd name="connsiteY59" fmla="*/ 732472 h 808672"/>
                  <a:gd name="connsiteX60" fmla="*/ 955357 w 1724267"/>
                  <a:gd name="connsiteY60" fmla="*/ 731520 h 808672"/>
                  <a:gd name="connsiteX61" fmla="*/ 956310 w 1724267"/>
                  <a:gd name="connsiteY61" fmla="*/ 741997 h 808672"/>
                  <a:gd name="connsiteX62" fmla="*/ 966787 w 1724267"/>
                  <a:gd name="connsiteY62" fmla="*/ 732472 h 808672"/>
                  <a:gd name="connsiteX63" fmla="*/ 978217 w 1724267"/>
                  <a:gd name="connsiteY63" fmla="*/ 727710 h 808672"/>
                  <a:gd name="connsiteX64" fmla="*/ 1055370 w 1724267"/>
                  <a:gd name="connsiteY64" fmla="*/ 712470 h 808672"/>
                  <a:gd name="connsiteX65" fmla="*/ 1065847 w 1724267"/>
                  <a:gd name="connsiteY65" fmla="*/ 715327 h 808672"/>
                  <a:gd name="connsiteX66" fmla="*/ 1071562 w 1724267"/>
                  <a:gd name="connsiteY66" fmla="*/ 721042 h 808672"/>
                  <a:gd name="connsiteX67" fmla="*/ 1075372 w 1724267"/>
                  <a:gd name="connsiteY67" fmla="*/ 732472 h 808672"/>
                  <a:gd name="connsiteX68" fmla="*/ 1082040 w 1724267"/>
                  <a:gd name="connsiteY68" fmla="*/ 762000 h 808672"/>
                  <a:gd name="connsiteX69" fmla="*/ 1085850 w 1724267"/>
                  <a:gd name="connsiteY69" fmla="*/ 770572 h 808672"/>
                  <a:gd name="connsiteX70" fmla="*/ 1091565 w 1724267"/>
                  <a:gd name="connsiteY70" fmla="*/ 771525 h 808672"/>
                  <a:gd name="connsiteX71" fmla="*/ 1093470 w 1724267"/>
                  <a:gd name="connsiteY71" fmla="*/ 770572 h 808672"/>
                  <a:gd name="connsiteX72" fmla="*/ 1096327 w 1724267"/>
                  <a:gd name="connsiteY72" fmla="*/ 768667 h 808672"/>
                  <a:gd name="connsiteX73" fmla="*/ 1099185 w 1724267"/>
                  <a:gd name="connsiteY73" fmla="*/ 771525 h 808672"/>
                  <a:gd name="connsiteX74" fmla="*/ 1093470 w 1724267"/>
                  <a:gd name="connsiteY74" fmla="*/ 776287 h 808672"/>
                  <a:gd name="connsiteX75" fmla="*/ 1087755 w 1724267"/>
                  <a:gd name="connsiteY75" fmla="*/ 779145 h 808672"/>
                  <a:gd name="connsiteX76" fmla="*/ 1077277 w 1724267"/>
                  <a:gd name="connsiteY76" fmla="*/ 779145 h 808672"/>
                  <a:gd name="connsiteX77" fmla="*/ 1070610 w 1724267"/>
                  <a:gd name="connsiteY77" fmla="*/ 771525 h 808672"/>
                  <a:gd name="connsiteX78" fmla="*/ 1060132 w 1724267"/>
                  <a:gd name="connsiteY78" fmla="*/ 782002 h 808672"/>
                  <a:gd name="connsiteX79" fmla="*/ 1046797 w 1724267"/>
                  <a:gd name="connsiteY79" fmla="*/ 787717 h 808672"/>
                  <a:gd name="connsiteX80" fmla="*/ 1030605 w 1724267"/>
                  <a:gd name="connsiteY80" fmla="*/ 786765 h 808672"/>
                  <a:gd name="connsiteX81" fmla="*/ 1022032 w 1724267"/>
                  <a:gd name="connsiteY81" fmla="*/ 775335 h 808672"/>
                  <a:gd name="connsiteX82" fmla="*/ 1029652 w 1724267"/>
                  <a:gd name="connsiteY82" fmla="*/ 756285 h 808672"/>
                  <a:gd name="connsiteX83" fmla="*/ 1062990 w 1724267"/>
                  <a:gd name="connsiteY83" fmla="*/ 740092 h 808672"/>
                  <a:gd name="connsiteX84" fmla="*/ 1061085 w 1724267"/>
                  <a:gd name="connsiteY84" fmla="*/ 730567 h 808672"/>
                  <a:gd name="connsiteX85" fmla="*/ 1059180 w 1724267"/>
                  <a:gd name="connsiteY85" fmla="*/ 723900 h 808672"/>
                  <a:gd name="connsiteX86" fmla="*/ 1056322 w 1724267"/>
                  <a:gd name="connsiteY86" fmla="*/ 721042 h 808672"/>
                  <a:gd name="connsiteX87" fmla="*/ 1050607 w 1724267"/>
                  <a:gd name="connsiteY87" fmla="*/ 719137 h 808672"/>
                  <a:gd name="connsiteX88" fmla="*/ 1042987 w 1724267"/>
                  <a:gd name="connsiteY88" fmla="*/ 719137 h 808672"/>
                  <a:gd name="connsiteX89" fmla="*/ 1033462 w 1724267"/>
                  <a:gd name="connsiteY89" fmla="*/ 723900 h 808672"/>
                  <a:gd name="connsiteX90" fmla="*/ 1029652 w 1724267"/>
                  <a:gd name="connsiteY90" fmla="*/ 730567 h 808672"/>
                  <a:gd name="connsiteX91" fmla="*/ 1029652 w 1724267"/>
                  <a:gd name="connsiteY91" fmla="*/ 733425 h 808672"/>
                  <a:gd name="connsiteX92" fmla="*/ 1023937 w 1724267"/>
                  <a:gd name="connsiteY92" fmla="*/ 742950 h 808672"/>
                  <a:gd name="connsiteX93" fmla="*/ 1019175 w 1724267"/>
                  <a:gd name="connsiteY93" fmla="*/ 741997 h 808672"/>
                  <a:gd name="connsiteX94" fmla="*/ 1016317 w 1724267"/>
                  <a:gd name="connsiteY94" fmla="*/ 737235 h 808672"/>
                  <a:gd name="connsiteX95" fmla="*/ 1022032 w 1724267"/>
                  <a:gd name="connsiteY95" fmla="*/ 723900 h 808672"/>
                  <a:gd name="connsiteX96" fmla="*/ 1042035 w 1724267"/>
                  <a:gd name="connsiteY96" fmla="*/ 713422 h 808672"/>
                  <a:gd name="connsiteX97" fmla="*/ 1055370 w 1724267"/>
                  <a:gd name="connsiteY97" fmla="*/ 712470 h 808672"/>
                  <a:gd name="connsiteX98" fmla="*/ 785812 w 1724267"/>
                  <a:gd name="connsiteY98" fmla="*/ 709612 h 808672"/>
                  <a:gd name="connsiteX99" fmla="*/ 791527 w 1724267"/>
                  <a:gd name="connsiteY99" fmla="*/ 710565 h 808672"/>
                  <a:gd name="connsiteX100" fmla="*/ 788670 w 1724267"/>
                  <a:gd name="connsiteY100" fmla="*/ 736282 h 808672"/>
                  <a:gd name="connsiteX101" fmla="*/ 808672 w 1724267"/>
                  <a:gd name="connsiteY101" fmla="*/ 738187 h 808672"/>
                  <a:gd name="connsiteX102" fmla="*/ 807720 w 1724267"/>
                  <a:gd name="connsiteY102" fmla="*/ 742950 h 808672"/>
                  <a:gd name="connsiteX103" fmla="*/ 787717 w 1724267"/>
                  <a:gd name="connsiteY103" fmla="*/ 741045 h 808672"/>
                  <a:gd name="connsiteX104" fmla="*/ 782955 w 1724267"/>
                  <a:gd name="connsiteY104" fmla="*/ 789622 h 808672"/>
                  <a:gd name="connsiteX105" fmla="*/ 784860 w 1724267"/>
                  <a:gd name="connsiteY105" fmla="*/ 799147 h 808672"/>
                  <a:gd name="connsiteX106" fmla="*/ 791527 w 1724267"/>
                  <a:gd name="connsiteY106" fmla="*/ 802957 h 808672"/>
                  <a:gd name="connsiteX107" fmla="*/ 797242 w 1724267"/>
                  <a:gd name="connsiteY107" fmla="*/ 802005 h 808672"/>
                  <a:gd name="connsiteX108" fmla="*/ 803910 w 1724267"/>
                  <a:gd name="connsiteY108" fmla="*/ 799147 h 808672"/>
                  <a:gd name="connsiteX109" fmla="*/ 806767 w 1724267"/>
                  <a:gd name="connsiteY109" fmla="*/ 802957 h 808672"/>
                  <a:gd name="connsiteX110" fmla="*/ 797242 w 1724267"/>
                  <a:gd name="connsiteY110" fmla="*/ 807720 h 808672"/>
                  <a:gd name="connsiteX111" fmla="*/ 786765 w 1724267"/>
                  <a:gd name="connsiteY111" fmla="*/ 808672 h 808672"/>
                  <a:gd name="connsiteX112" fmla="*/ 773430 w 1724267"/>
                  <a:gd name="connsiteY112" fmla="*/ 802957 h 808672"/>
                  <a:gd name="connsiteX113" fmla="*/ 769620 w 1724267"/>
                  <a:gd name="connsiteY113" fmla="*/ 789622 h 808672"/>
                  <a:gd name="connsiteX114" fmla="*/ 774382 w 1724267"/>
                  <a:gd name="connsiteY114" fmla="*/ 738187 h 808672"/>
                  <a:gd name="connsiteX115" fmla="*/ 762952 w 1724267"/>
                  <a:gd name="connsiteY115" fmla="*/ 737235 h 808672"/>
                  <a:gd name="connsiteX116" fmla="*/ 763905 w 1724267"/>
                  <a:gd name="connsiteY116" fmla="*/ 732472 h 808672"/>
                  <a:gd name="connsiteX117" fmla="*/ 779145 w 1724267"/>
                  <a:gd name="connsiteY117" fmla="*/ 728662 h 808672"/>
                  <a:gd name="connsiteX118" fmla="*/ 785812 w 1724267"/>
                  <a:gd name="connsiteY118" fmla="*/ 709612 h 808672"/>
                  <a:gd name="connsiteX119" fmla="*/ 601027 w 1724267"/>
                  <a:gd name="connsiteY119" fmla="*/ 703897 h 808672"/>
                  <a:gd name="connsiteX120" fmla="*/ 612457 w 1724267"/>
                  <a:gd name="connsiteY120" fmla="*/ 705802 h 808672"/>
                  <a:gd name="connsiteX121" fmla="*/ 621030 w 1724267"/>
                  <a:gd name="connsiteY121" fmla="*/ 704850 h 808672"/>
                  <a:gd name="connsiteX122" fmla="*/ 628650 w 1724267"/>
                  <a:gd name="connsiteY122" fmla="*/ 706755 h 808672"/>
                  <a:gd name="connsiteX123" fmla="*/ 617220 w 1724267"/>
                  <a:gd name="connsiteY123" fmla="*/ 754380 h 808672"/>
                  <a:gd name="connsiteX124" fmla="*/ 617220 w 1724267"/>
                  <a:gd name="connsiteY124" fmla="*/ 765810 h 808672"/>
                  <a:gd name="connsiteX125" fmla="*/ 624840 w 1724267"/>
                  <a:gd name="connsiteY125" fmla="*/ 771525 h 808672"/>
                  <a:gd name="connsiteX126" fmla="*/ 636270 w 1724267"/>
                  <a:gd name="connsiteY126" fmla="*/ 771525 h 808672"/>
                  <a:gd name="connsiteX127" fmla="*/ 649605 w 1724267"/>
                  <a:gd name="connsiteY127" fmla="*/ 765810 h 808672"/>
                  <a:gd name="connsiteX128" fmla="*/ 656272 w 1724267"/>
                  <a:gd name="connsiteY128" fmla="*/ 740092 h 808672"/>
                  <a:gd name="connsiteX129" fmla="*/ 657225 w 1724267"/>
                  <a:gd name="connsiteY129" fmla="*/ 725805 h 808672"/>
                  <a:gd name="connsiteX130" fmla="*/ 648652 w 1724267"/>
                  <a:gd name="connsiteY130" fmla="*/ 719137 h 808672"/>
                  <a:gd name="connsiteX131" fmla="*/ 649605 w 1724267"/>
                  <a:gd name="connsiteY131" fmla="*/ 715327 h 808672"/>
                  <a:gd name="connsiteX132" fmla="*/ 661035 w 1724267"/>
                  <a:gd name="connsiteY132" fmla="*/ 717232 h 808672"/>
                  <a:gd name="connsiteX133" fmla="*/ 669607 w 1724267"/>
                  <a:gd name="connsiteY133" fmla="*/ 716280 h 808672"/>
                  <a:gd name="connsiteX134" fmla="*/ 676275 w 1724267"/>
                  <a:gd name="connsiteY134" fmla="*/ 718185 h 808672"/>
                  <a:gd name="connsiteX135" fmla="*/ 664845 w 1724267"/>
                  <a:gd name="connsiteY135" fmla="*/ 765810 h 808672"/>
                  <a:gd name="connsiteX136" fmla="*/ 663892 w 1724267"/>
                  <a:gd name="connsiteY136" fmla="*/ 780097 h 808672"/>
                  <a:gd name="connsiteX137" fmla="*/ 672465 w 1724267"/>
                  <a:gd name="connsiteY137" fmla="*/ 786765 h 808672"/>
                  <a:gd name="connsiteX138" fmla="*/ 671512 w 1724267"/>
                  <a:gd name="connsiteY138" fmla="*/ 790575 h 808672"/>
                  <a:gd name="connsiteX139" fmla="*/ 641985 w 1724267"/>
                  <a:gd name="connsiteY139" fmla="*/ 782955 h 808672"/>
                  <a:gd name="connsiteX140" fmla="*/ 644842 w 1724267"/>
                  <a:gd name="connsiteY140" fmla="*/ 770572 h 808672"/>
                  <a:gd name="connsiteX141" fmla="*/ 629602 w 1724267"/>
                  <a:gd name="connsiteY141" fmla="*/ 776287 h 808672"/>
                  <a:gd name="connsiteX142" fmla="*/ 615315 w 1724267"/>
                  <a:gd name="connsiteY142" fmla="*/ 776287 h 808672"/>
                  <a:gd name="connsiteX143" fmla="*/ 601980 w 1724267"/>
                  <a:gd name="connsiteY143" fmla="*/ 767715 h 808672"/>
                  <a:gd name="connsiteX144" fmla="*/ 601980 w 1724267"/>
                  <a:gd name="connsiteY144" fmla="*/ 750570 h 808672"/>
                  <a:gd name="connsiteX145" fmla="*/ 607695 w 1724267"/>
                  <a:gd name="connsiteY145" fmla="*/ 728662 h 808672"/>
                  <a:gd name="connsiteX146" fmla="*/ 608647 w 1724267"/>
                  <a:gd name="connsiteY146" fmla="*/ 714375 h 808672"/>
                  <a:gd name="connsiteX147" fmla="*/ 600075 w 1724267"/>
                  <a:gd name="connsiteY147" fmla="*/ 707707 h 808672"/>
                  <a:gd name="connsiteX148" fmla="*/ 709612 w 1724267"/>
                  <a:gd name="connsiteY148" fmla="*/ 696277 h 808672"/>
                  <a:gd name="connsiteX149" fmla="*/ 711517 w 1724267"/>
                  <a:gd name="connsiteY149" fmla="*/ 696277 h 808672"/>
                  <a:gd name="connsiteX150" fmla="*/ 721995 w 1724267"/>
                  <a:gd name="connsiteY150" fmla="*/ 697230 h 808672"/>
                  <a:gd name="connsiteX151" fmla="*/ 730567 w 1724267"/>
                  <a:gd name="connsiteY151" fmla="*/ 696277 h 808672"/>
                  <a:gd name="connsiteX152" fmla="*/ 738187 w 1724267"/>
                  <a:gd name="connsiteY152" fmla="*/ 697230 h 808672"/>
                  <a:gd name="connsiteX153" fmla="*/ 725805 w 1724267"/>
                  <a:gd name="connsiteY153" fmla="*/ 775335 h 808672"/>
                  <a:gd name="connsiteX154" fmla="*/ 725805 w 1724267"/>
                  <a:gd name="connsiteY154" fmla="*/ 791527 h 808672"/>
                  <a:gd name="connsiteX155" fmla="*/ 734377 w 1724267"/>
                  <a:gd name="connsiteY155" fmla="*/ 797242 h 808672"/>
                  <a:gd name="connsiteX156" fmla="*/ 733425 w 1724267"/>
                  <a:gd name="connsiteY156" fmla="*/ 801052 h 808672"/>
                  <a:gd name="connsiteX157" fmla="*/ 692467 w 1724267"/>
                  <a:gd name="connsiteY157" fmla="*/ 794385 h 808672"/>
                  <a:gd name="connsiteX158" fmla="*/ 693420 w 1724267"/>
                  <a:gd name="connsiteY158" fmla="*/ 790575 h 808672"/>
                  <a:gd name="connsiteX159" fmla="*/ 703897 w 1724267"/>
                  <a:gd name="connsiteY159" fmla="*/ 787717 h 808672"/>
                  <a:gd name="connsiteX160" fmla="*/ 708660 w 1724267"/>
                  <a:gd name="connsiteY160" fmla="*/ 772477 h 808672"/>
                  <a:gd name="connsiteX161" fmla="*/ 717232 w 1724267"/>
                  <a:gd name="connsiteY161" fmla="*/ 720090 h 808672"/>
                  <a:gd name="connsiteX162" fmla="*/ 717232 w 1724267"/>
                  <a:gd name="connsiteY162" fmla="*/ 705802 h 808672"/>
                  <a:gd name="connsiteX163" fmla="*/ 708660 w 1724267"/>
                  <a:gd name="connsiteY163" fmla="*/ 700087 h 808672"/>
                  <a:gd name="connsiteX164" fmla="*/ 534352 w 1724267"/>
                  <a:gd name="connsiteY164" fmla="*/ 680085 h 808672"/>
                  <a:gd name="connsiteX165" fmla="*/ 561975 w 1724267"/>
                  <a:gd name="connsiteY165" fmla="*/ 680085 h 808672"/>
                  <a:gd name="connsiteX166" fmla="*/ 577215 w 1724267"/>
                  <a:gd name="connsiteY166" fmla="*/ 693420 h 808672"/>
                  <a:gd name="connsiteX167" fmla="*/ 579120 w 1724267"/>
                  <a:gd name="connsiteY167" fmla="*/ 709612 h 808672"/>
                  <a:gd name="connsiteX168" fmla="*/ 575310 w 1724267"/>
                  <a:gd name="connsiteY168" fmla="*/ 713422 h 808672"/>
                  <a:gd name="connsiteX169" fmla="*/ 569595 w 1724267"/>
                  <a:gd name="connsiteY169" fmla="*/ 713422 h 808672"/>
                  <a:gd name="connsiteX170" fmla="*/ 565785 w 1724267"/>
                  <a:gd name="connsiteY170" fmla="*/ 709612 h 808672"/>
                  <a:gd name="connsiteX171" fmla="*/ 565785 w 1724267"/>
                  <a:gd name="connsiteY171" fmla="*/ 704850 h 808672"/>
                  <a:gd name="connsiteX172" fmla="*/ 566737 w 1724267"/>
                  <a:gd name="connsiteY172" fmla="*/ 702945 h 808672"/>
                  <a:gd name="connsiteX173" fmla="*/ 567690 w 1724267"/>
                  <a:gd name="connsiteY173" fmla="*/ 701040 h 808672"/>
                  <a:gd name="connsiteX174" fmla="*/ 567690 w 1724267"/>
                  <a:gd name="connsiteY174" fmla="*/ 693420 h 808672"/>
                  <a:gd name="connsiteX175" fmla="*/ 560070 w 1724267"/>
                  <a:gd name="connsiteY175" fmla="*/ 687705 h 808672"/>
                  <a:gd name="connsiteX176" fmla="*/ 542925 w 1724267"/>
                  <a:gd name="connsiteY176" fmla="*/ 689610 h 808672"/>
                  <a:gd name="connsiteX177" fmla="*/ 528637 w 1724267"/>
                  <a:gd name="connsiteY177" fmla="*/ 707707 h 808672"/>
                  <a:gd name="connsiteX178" fmla="*/ 524827 w 1724267"/>
                  <a:gd name="connsiteY178" fmla="*/ 731520 h 808672"/>
                  <a:gd name="connsiteX179" fmla="*/ 536257 w 1724267"/>
                  <a:gd name="connsiteY179" fmla="*/ 745807 h 808672"/>
                  <a:gd name="connsiteX180" fmla="*/ 548640 w 1724267"/>
                  <a:gd name="connsiteY180" fmla="*/ 747712 h 808672"/>
                  <a:gd name="connsiteX181" fmla="*/ 562927 w 1724267"/>
                  <a:gd name="connsiteY181" fmla="*/ 741045 h 808672"/>
                  <a:gd name="connsiteX182" fmla="*/ 565785 w 1724267"/>
                  <a:gd name="connsiteY182" fmla="*/ 745807 h 808672"/>
                  <a:gd name="connsiteX183" fmla="*/ 549592 w 1724267"/>
                  <a:gd name="connsiteY183" fmla="*/ 752475 h 808672"/>
                  <a:gd name="connsiteX184" fmla="*/ 533400 w 1724267"/>
                  <a:gd name="connsiteY184" fmla="*/ 750570 h 808672"/>
                  <a:gd name="connsiteX185" fmla="*/ 513397 w 1724267"/>
                  <a:gd name="connsiteY185" fmla="*/ 730567 h 808672"/>
                  <a:gd name="connsiteX186" fmla="*/ 514350 w 1724267"/>
                  <a:gd name="connsiteY186" fmla="*/ 701992 h 808672"/>
                  <a:gd name="connsiteX187" fmla="*/ 534352 w 1724267"/>
                  <a:gd name="connsiteY187" fmla="*/ 680085 h 808672"/>
                  <a:gd name="connsiteX188" fmla="*/ 1112520 w 1724267"/>
                  <a:gd name="connsiteY188" fmla="*/ 659130 h 808672"/>
                  <a:gd name="connsiteX189" fmla="*/ 1137285 w 1724267"/>
                  <a:gd name="connsiteY189" fmla="*/ 734377 h 808672"/>
                  <a:gd name="connsiteX190" fmla="*/ 1144905 w 1724267"/>
                  <a:gd name="connsiteY190" fmla="*/ 748665 h 808672"/>
                  <a:gd name="connsiteX191" fmla="*/ 1155382 w 1724267"/>
                  <a:gd name="connsiteY191" fmla="*/ 749617 h 808672"/>
                  <a:gd name="connsiteX192" fmla="*/ 1156335 w 1724267"/>
                  <a:gd name="connsiteY192" fmla="*/ 753427 h 808672"/>
                  <a:gd name="connsiteX193" fmla="*/ 1118235 w 1724267"/>
                  <a:gd name="connsiteY193" fmla="*/ 764857 h 808672"/>
                  <a:gd name="connsiteX194" fmla="*/ 1117282 w 1724267"/>
                  <a:gd name="connsiteY194" fmla="*/ 761047 h 808672"/>
                  <a:gd name="connsiteX195" fmla="*/ 1125855 w 1724267"/>
                  <a:gd name="connsiteY195" fmla="*/ 754380 h 808672"/>
                  <a:gd name="connsiteX196" fmla="*/ 1122997 w 1724267"/>
                  <a:gd name="connsiteY196" fmla="*/ 738187 h 808672"/>
                  <a:gd name="connsiteX197" fmla="*/ 1106805 w 1724267"/>
                  <a:gd name="connsiteY197" fmla="*/ 687705 h 808672"/>
                  <a:gd name="connsiteX198" fmla="*/ 1100137 w 1724267"/>
                  <a:gd name="connsiteY198" fmla="*/ 675322 h 808672"/>
                  <a:gd name="connsiteX199" fmla="*/ 1089660 w 1724267"/>
                  <a:gd name="connsiteY199" fmla="*/ 674370 h 808672"/>
                  <a:gd name="connsiteX200" fmla="*/ 1088707 w 1724267"/>
                  <a:gd name="connsiteY200" fmla="*/ 670560 h 808672"/>
                  <a:gd name="connsiteX201" fmla="*/ 1089660 w 1724267"/>
                  <a:gd name="connsiteY201" fmla="*/ 669607 h 808672"/>
                  <a:gd name="connsiteX202" fmla="*/ 1099185 w 1724267"/>
                  <a:gd name="connsiteY202" fmla="*/ 665797 h 808672"/>
                  <a:gd name="connsiteX203" fmla="*/ 1105852 w 1724267"/>
                  <a:gd name="connsiteY203" fmla="*/ 661035 h 808672"/>
                  <a:gd name="connsiteX204" fmla="*/ 474345 w 1724267"/>
                  <a:gd name="connsiteY204" fmla="*/ 644842 h 808672"/>
                  <a:gd name="connsiteX205" fmla="*/ 476250 w 1724267"/>
                  <a:gd name="connsiteY205" fmla="*/ 645795 h 808672"/>
                  <a:gd name="connsiteX206" fmla="*/ 484822 w 1724267"/>
                  <a:gd name="connsiteY206" fmla="*/ 649605 h 808672"/>
                  <a:gd name="connsiteX207" fmla="*/ 493395 w 1724267"/>
                  <a:gd name="connsiteY207" fmla="*/ 651510 h 808672"/>
                  <a:gd name="connsiteX208" fmla="*/ 499110 w 1724267"/>
                  <a:gd name="connsiteY208" fmla="*/ 655320 h 808672"/>
                  <a:gd name="connsiteX209" fmla="*/ 476250 w 1724267"/>
                  <a:gd name="connsiteY209" fmla="*/ 696277 h 808672"/>
                  <a:gd name="connsiteX210" fmla="*/ 470535 w 1724267"/>
                  <a:gd name="connsiteY210" fmla="*/ 711517 h 808672"/>
                  <a:gd name="connsiteX211" fmla="*/ 477202 w 1724267"/>
                  <a:gd name="connsiteY211" fmla="*/ 720090 h 808672"/>
                  <a:gd name="connsiteX212" fmla="*/ 475297 w 1724267"/>
                  <a:gd name="connsiteY212" fmla="*/ 723900 h 808672"/>
                  <a:gd name="connsiteX213" fmla="*/ 441960 w 1724267"/>
                  <a:gd name="connsiteY213" fmla="*/ 704850 h 808672"/>
                  <a:gd name="connsiteX214" fmla="*/ 443865 w 1724267"/>
                  <a:gd name="connsiteY214" fmla="*/ 701040 h 808672"/>
                  <a:gd name="connsiteX215" fmla="*/ 454342 w 1724267"/>
                  <a:gd name="connsiteY215" fmla="*/ 701992 h 808672"/>
                  <a:gd name="connsiteX216" fmla="*/ 464820 w 1724267"/>
                  <a:gd name="connsiteY216" fmla="*/ 688657 h 808672"/>
                  <a:gd name="connsiteX217" fmla="*/ 474345 w 1724267"/>
                  <a:gd name="connsiteY217" fmla="*/ 670560 h 808672"/>
                  <a:gd name="connsiteX218" fmla="*/ 479107 w 1724267"/>
                  <a:gd name="connsiteY218" fmla="*/ 657225 h 808672"/>
                  <a:gd name="connsiteX219" fmla="*/ 472440 w 1724267"/>
                  <a:gd name="connsiteY219" fmla="*/ 648652 h 808672"/>
                  <a:gd name="connsiteX220" fmla="*/ 498157 w 1724267"/>
                  <a:gd name="connsiteY220" fmla="*/ 631507 h 808672"/>
                  <a:gd name="connsiteX221" fmla="*/ 504825 w 1724267"/>
                  <a:gd name="connsiteY221" fmla="*/ 632460 h 808672"/>
                  <a:gd name="connsiteX222" fmla="*/ 508635 w 1724267"/>
                  <a:gd name="connsiteY222" fmla="*/ 637222 h 808672"/>
                  <a:gd name="connsiteX223" fmla="*/ 507682 w 1724267"/>
                  <a:gd name="connsiteY223" fmla="*/ 643890 h 808672"/>
                  <a:gd name="connsiteX224" fmla="*/ 502920 w 1724267"/>
                  <a:gd name="connsiteY224" fmla="*/ 647700 h 808672"/>
                  <a:gd name="connsiteX225" fmla="*/ 496252 w 1724267"/>
                  <a:gd name="connsiteY225" fmla="*/ 646747 h 808672"/>
                  <a:gd name="connsiteX226" fmla="*/ 492442 w 1724267"/>
                  <a:gd name="connsiteY226" fmla="*/ 641985 h 808672"/>
                  <a:gd name="connsiteX227" fmla="*/ 493395 w 1724267"/>
                  <a:gd name="connsiteY227" fmla="*/ 635317 h 808672"/>
                  <a:gd name="connsiteX228" fmla="*/ 498157 w 1724267"/>
                  <a:gd name="connsiteY228" fmla="*/ 631507 h 808672"/>
                  <a:gd name="connsiteX229" fmla="*/ 293370 w 1724267"/>
                  <a:gd name="connsiteY229" fmla="*/ 614362 h 808672"/>
                  <a:gd name="connsiteX230" fmla="*/ 285750 w 1724267"/>
                  <a:gd name="connsiteY230" fmla="*/ 618172 h 808672"/>
                  <a:gd name="connsiteX231" fmla="*/ 284797 w 1724267"/>
                  <a:gd name="connsiteY231" fmla="*/ 631507 h 808672"/>
                  <a:gd name="connsiteX232" fmla="*/ 299085 w 1724267"/>
                  <a:gd name="connsiteY232" fmla="*/ 648652 h 808672"/>
                  <a:gd name="connsiteX233" fmla="*/ 317182 w 1724267"/>
                  <a:gd name="connsiteY233" fmla="*/ 659130 h 808672"/>
                  <a:gd name="connsiteX234" fmla="*/ 329565 w 1724267"/>
                  <a:gd name="connsiteY234" fmla="*/ 655320 h 808672"/>
                  <a:gd name="connsiteX235" fmla="*/ 331470 w 1724267"/>
                  <a:gd name="connsiteY235" fmla="*/ 647700 h 808672"/>
                  <a:gd name="connsiteX236" fmla="*/ 320992 w 1724267"/>
                  <a:gd name="connsiteY236" fmla="*/ 634365 h 808672"/>
                  <a:gd name="connsiteX237" fmla="*/ 304800 w 1724267"/>
                  <a:gd name="connsiteY237" fmla="*/ 616267 h 808672"/>
                  <a:gd name="connsiteX238" fmla="*/ 293370 w 1724267"/>
                  <a:gd name="connsiteY238" fmla="*/ 614362 h 808672"/>
                  <a:gd name="connsiteX239" fmla="*/ 403860 w 1724267"/>
                  <a:gd name="connsiteY239" fmla="*/ 601980 h 808672"/>
                  <a:gd name="connsiteX240" fmla="*/ 414337 w 1724267"/>
                  <a:gd name="connsiteY240" fmla="*/ 607695 h 808672"/>
                  <a:gd name="connsiteX241" fmla="*/ 421957 w 1724267"/>
                  <a:gd name="connsiteY241" fmla="*/ 609600 h 808672"/>
                  <a:gd name="connsiteX242" fmla="*/ 427672 w 1724267"/>
                  <a:gd name="connsiteY242" fmla="*/ 613410 h 808672"/>
                  <a:gd name="connsiteX243" fmla="*/ 421957 w 1724267"/>
                  <a:gd name="connsiteY243" fmla="*/ 621982 h 808672"/>
                  <a:gd name="connsiteX244" fmla="*/ 436245 w 1724267"/>
                  <a:gd name="connsiteY244" fmla="*/ 621982 h 808672"/>
                  <a:gd name="connsiteX245" fmla="*/ 447675 w 1724267"/>
                  <a:gd name="connsiteY245" fmla="*/ 626745 h 808672"/>
                  <a:gd name="connsiteX246" fmla="*/ 452437 w 1724267"/>
                  <a:gd name="connsiteY246" fmla="*/ 632460 h 808672"/>
                  <a:gd name="connsiteX247" fmla="*/ 451485 w 1724267"/>
                  <a:gd name="connsiteY247" fmla="*/ 638175 h 808672"/>
                  <a:gd name="connsiteX248" fmla="*/ 446722 w 1724267"/>
                  <a:gd name="connsiteY248" fmla="*/ 641985 h 808672"/>
                  <a:gd name="connsiteX249" fmla="*/ 440055 w 1724267"/>
                  <a:gd name="connsiteY249" fmla="*/ 640080 h 808672"/>
                  <a:gd name="connsiteX250" fmla="*/ 436245 w 1724267"/>
                  <a:gd name="connsiteY250" fmla="*/ 634365 h 808672"/>
                  <a:gd name="connsiteX251" fmla="*/ 432435 w 1724267"/>
                  <a:gd name="connsiteY251" fmla="*/ 629602 h 808672"/>
                  <a:gd name="connsiteX252" fmla="*/ 426720 w 1724267"/>
                  <a:gd name="connsiteY252" fmla="*/ 627697 h 808672"/>
                  <a:gd name="connsiteX253" fmla="*/ 417195 w 1724267"/>
                  <a:gd name="connsiteY253" fmla="*/ 628650 h 808672"/>
                  <a:gd name="connsiteX254" fmla="*/ 401002 w 1724267"/>
                  <a:gd name="connsiteY254" fmla="*/ 652462 h 808672"/>
                  <a:gd name="connsiteX255" fmla="*/ 394335 w 1724267"/>
                  <a:gd name="connsiteY255" fmla="*/ 667702 h 808672"/>
                  <a:gd name="connsiteX256" fmla="*/ 400050 w 1724267"/>
                  <a:gd name="connsiteY256" fmla="*/ 676275 h 808672"/>
                  <a:gd name="connsiteX257" fmla="*/ 398145 w 1724267"/>
                  <a:gd name="connsiteY257" fmla="*/ 680085 h 808672"/>
                  <a:gd name="connsiteX258" fmla="*/ 366712 w 1724267"/>
                  <a:gd name="connsiteY258" fmla="*/ 659130 h 808672"/>
                  <a:gd name="connsiteX259" fmla="*/ 368617 w 1724267"/>
                  <a:gd name="connsiteY259" fmla="*/ 655320 h 808672"/>
                  <a:gd name="connsiteX260" fmla="*/ 379095 w 1724267"/>
                  <a:gd name="connsiteY260" fmla="*/ 657225 h 808672"/>
                  <a:gd name="connsiteX261" fmla="*/ 390525 w 1724267"/>
                  <a:gd name="connsiteY261" fmla="*/ 644842 h 808672"/>
                  <a:gd name="connsiteX262" fmla="*/ 401955 w 1724267"/>
                  <a:gd name="connsiteY262" fmla="*/ 627697 h 808672"/>
                  <a:gd name="connsiteX263" fmla="*/ 407670 w 1724267"/>
                  <a:gd name="connsiteY263" fmla="*/ 614362 h 808672"/>
                  <a:gd name="connsiteX264" fmla="*/ 401955 w 1724267"/>
                  <a:gd name="connsiteY264" fmla="*/ 605790 h 808672"/>
                  <a:gd name="connsiteX265" fmla="*/ 1284922 w 1724267"/>
                  <a:gd name="connsiteY265" fmla="*/ 575310 h 808672"/>
                  <a:gd name="connsiteX266" fmla="*/ 1286827 w 1724267"/>
                  <a:gd name="connsiteY266" fmla="*/ 579120 h 808672"/>
                  <a:gd name="connsiteX267" fmla="*/ 1279207 w 1724267"/>
                  <a:gd name="connsiteY267" fmla="*/ 587692 h 808672"/>
                  <a:gd name="connsiteX268" fmla="*/ 1283017 w 1724267"/>
                  <a:gd name="connsiteY268" fmla="*/ 599122 h 808672"/>
                  <a:gd name="connsiteX269" fmla="*/ 1308735 w 1724267"/>
                  <a:gd name="connsiteY269" fmla="*/ 642937 h 808672"/>
                  <a:gd name="connsiteX270" fmla="*/ 1311592 w 1724267"/>
                  <a:gd name="connsiteY270" fmla="*/ 666750 h 808672"/>
                  <a:gd name="connsiteX271" fmla="*/ 1291590 w 1724267"/>
                  <a:gd name="connsiteY271" fmla="*/ 687705 h 808672"/>
                  <a:gd name="connsiteX272" fmla="*/ 1262062 w 1724267"/>
                  <a:gd name="connsiteY272" fmla="*/ 696277 h 808672"/>
                  <a:gd name="connsiteX273" fmla="*/ 1242060 w 1724267"/>
                  <a:gd name="connsiteY273" fmla="*/ 681990 h 808672"/>
                  <a:gd name="connsiteX274" fmla="*/ 1216342 w 1724267"/>
                  <a:gd name="connsiteY274" fmla="*/ 637222 h 808672"/>
                  <a:gd name="connsiteX275" fmla="*/ 1207770 w 1724267"/>
                  <a:gd name="connsiteY275" fmla="*/ 627697 h 808672"/>
                  <a:gd name="connsiteX276" fmla="*/ 1197292 w 1724267"/>
                  <a:gd name="connsiteY276" fmla="*/ 630555 h 808672"/>
                  <a:gd name="connsiteX277" fmla="*/ 1195387 w 1724267"/>
                  <a:gd name="connsiteY277" fmla="*/ 626745 h 808672"/>
                  <a:gd name="connsiteX278" fmla="*/ 1230630 w 1724267"/>
                  <a:gd name="connsiteY278" fmla="*/ 606742 h 808672"/>
                  <a:gd name="connsiteX279" fmla="*/ 1232535 w 1724267"/>
                  <a:gd name="connsiteY279" fmla="*/ 610552 h 808672"/>
                  <a:gd name="connsiteX280" fmla="*/ 1224915 w 1724267"/>
                  <a:gd name="connsiteY280" fmla="*/ 619125 h 808672"/>
                  <a:gd name="connsiteX281" fmla="*/ 1228725 w 1724267"/>
                  <a:gd name="connsiteY281" fmla="*/ 630555 h 808672"/>
                  <a:gd name="connsiteX282" fmla="*/ 1252537 w 1724267"/>
                  <a:gd name="connsiteY282" fmla="*/ 671512 h 808672"/>
                  <a:gd name="connsiteX283" fmla="*/ 1267777 w 1724267"/>
                  <a:gd name="connsiteY283" fmla="*/ 685800 h 808672"/>
                  <a:gd name="connsiteX284" fmla="*/ 1288732 w 1724267"/>
                  <a:gd name="connsiteY284" fmla="*/ 680085 h 808672"/>
                  <a:gd name="connsiteX285" fmla="*/ 1303972 w 1724267"/>
                  <a:gd name="connsiteY285" fmla="*/ 664845 h 808672"/>
                  <a:gd name="connsiteX286" fmla="*/ 1299210 w 1724267"/>
                  <a:gd name="connsiteY286" fmla="*/ 644842 h 808672"/>
                  <a:gd name="connsiteX287" fmla="*/ 1275397 w 1724267"/>
                  <a:gd name="connsiteY287" fmla="*/ 603885 h 808672"/>
                  <a:gd name="connsiteX288" fmla="*/ 1266825 w 1724267"/>
                  <a:gd name="connsiteY288" fmla="*/ 594360 h 808672"/>
                  <a:gd name="connsiteX289" fmla="*/ 1256347 w 1724267"/>
                  <a:gd name="connsiteY289" fmla="*/ 596265 h 808672"/>
                  <a:gd name="connsiteX290" fmla="*/ 1254442 w 1724267"/>
                  <a:gd name="connsiteY290" fmla="*/ 592455 h 808672"/>
                  <a:gd name="connsiteX291" fmla="*/ 350520 w 1724267"/>
                  <a:gd name="connsiteY291" fmla="*/ 567690 h 808672"/>
                  <a:gd name="connsiteX292" fmla="*/ 337185 w 1724267"/>
                  <a:gd name="connsiteY292" fmla="*/ 577215 h 808672"/>
                  <a:gd name="connsiteX293" fmla="*/ 330517 w 1724267"/>
                  <a:gd name="connsiteY293" fmla="*/ 591502 h 808672"/>
                  <a:gd name="connsiteX294" fmla="*/ 336232 w 1724267"/>
                  <a:gd name="connsiteY294" fmla="*/ 602932 h 808672"/>
                  <a:gd name="connsiteX295" fmla="*/ 348615 w 1724267"/>
                  <a:gd name="connsiteY295" fmla="*/ 606742 h 808672"/>
                  <a:gd name="connsiteX296" fmla="*/ 361950 w 1724267"/>
                  <a:gd name="connsiteY296" fmla="*/ 597217 h 808672"/>
                  <a:gd name="connsiteX297" fmla="*/ 368617 w 1724267"/>
                  <a:gd name="connsiteY297" fmla="*/ 582930 h 808672"/>
                  <a:gd name="connsiteX298" fmla="*/ 362902 w 1724267"/>
                  <a:gd name="connsiteY298" fmla="*/ 571500 h 808672"/>
                  <a:gd name="connsiteX299" fmla="*/ 350520 w 1724267"/>
                  <a:gd name="connsiteY299" fmla="*/ 567690 h 808672"/>
                  <a:gd name="connsiteX300" fmla="*/ 343852 w 1724267"/>
                  <a:gd name="connsiteY300" fmla="*/ 559117 h 808672"/>
                  <a:gd name="connsiteX301" fmla="*/ 364807 w 1724267"/>
                  <a:gd name="connsiteY301" fmla="*/ 567690 h 808672"/>
                  <a:gd name="connsiteX302" fmla="*/ 369570 w 1724267"/>
                  <a:gd name="connsiteY302" fmla="*/ 572452 h 808672"/>
                  <a:gd name="connsiteX303" fmla="*/ 373380 w 1724267"/>
                  <a:gd name="connsiteY303" fmla="*/ 578167 h 808672"/>
                  <a:gd name="connsiteX304" fmla="*/ 386715 w 1724267"/>
                  <a:gd name="connsiteY304" fmla="*/ 576262 h 808672"/>
                  <a:gd name="connsiteX305" fmla="*/ 397192 w 1724267"/>
                  <a:gd name="connsiteY305" fmla="*/ 580072 h 808672"/>
                  <a:gd name="connsiteX306" fmla="*/ 400050 w 1724267"/>
                  <a:gd name="connsiteY306" fmla="*/ 584835 h 808672"/>
                  <a:gd name="connsiteX307" fmla="*/ 399097 w 1724267"/>
                  <a:gd name="connsiteY307" fmla="*/ 590550 h 808672"/>
                  <a:gd name="connsiteX308" fmla="*/ 395287 w 1724267"/>
                  <a:gd name="connsiteY308" fmla="*/ 592455 h 808672"/>
                  <a:gd name="connsiteX309" fmla="*/ 391477 w 1724267"/>
                  <a:gd name="connsiteY309" fmla="*/ 591502 h 808672"/>
                  <a:gd name="connsiteX310" fmla="*/ 388620 w 1724267"/>
                  <a:gd name="connsiteY310" fmla="*/ 586740 h 808672"/>
                  <a:gd name="connsiteX311" fmla="*/ 385762 w 1724267"/>
                  <a:gd name="connsiteY311" fmla="*/ 582930 h 808672"/>
                  <a:gd name="connsiteX312" fmla="*/ 381952 w 1724267"/>
                  <a:gd name="connsiteY312" fmla="*/ 581977 h 808672"/>
                  <a:gd name="connsiteX313" fmla="*/ 375285 w 1724267"/>
                  <a:gd name="connsiteY313" fmla="*/ 582930 h 808672"/>
                  <a:gd name="connsiteX314" fmla="*/ 376237 w 1724267"/>
                  <a:gd name="connsiteY314" fmla="*/ 596265 h 808672"/>
                  <a:gd name="connsiteX315" fmla="*/ 370522 w 1724267"/>
                  <a:gd name="connsiteY315" fmla="*/ 607695 h 808672"/>
                  <a:gd name="connsiteX316" fmla="*/ 352425 w 1724267"/>
                  <a:gd name="connsiteY316" fmla="*/ 616267 h 808672"/>
                  <a:gd name="connsiteX317" fmla="*/ 330517 w 1724267"/>
                  <a:gd name="connsiteY317" fmla="*/ 606742 h 808672"/>
                  <a:gd name="connsiteX318" fmla="*/ 325755 w 1724267"/>
                  <a:gd name="connsiteY318" fmla="*/ 601980 h 808672"/>
                  <a:gd name="connsiteX319" fmla="*/ 321945 w 1724267"/>
                  <a:gd name="connsiteY319" fmla="*/ 597217 h 808672"/>
                  <a:gd name="connsiteX320" fmla="*/ 316230 w 1724267"/>
                  <a:gd name="connsiteY320" fmla="*/ 596265 h 808672"/>
                  <a:gd name="connsiteX321" fmla="*/ 312420 w 1724267"/>
                  <a:gd name="connsiteY321" fmla="*/ 598170 h 808672"/>
                  <a:gd name="connsiteX322" fmla="*/ 311467 w 1724267"/>
                  <a:gd name="connsiteY322" fmla="*/ 603885 h 808672"/>
                  <a:gd name="connsiteX323" fmla="*/ 317182 w 1724267"/>
                  <a:gd name="connsiteY323" fmla="*/ 612457 h 808672"/>
                  <a:gd name="connsiteX324" fmla="*/ 330517 w 1724267"/>
                  <a:gd name="connsiteY324" fmla="*/ 627697 h 808672"/>
                  <a:gd name="connsiteX325" fmla="*/ 342900 w 1724267"/>
                  <a:gd name="connsiteY325" fmla="*/ 646747 h 808672"/>
                  <a:gd name="connsiteX326" fmla="*/ 339090 w 1724267"/>
                  <a:gd name="connsiteY326" fmla="*/ 660082 h 808672"/>
                  <a:gd name="connsiteX327" fmla="*/ 319087 w 1724267"/>
                  <a:gd name="connsiteY327" fmla="*/ 666750 h 808672"/>
                  <a:gd name="connsiteX328" fmla="*/ 291465 w 1724267"/>
                  <a:gd name="connsiteY328" fmla="*/ 652462 h 808672"/>
                  <a:gd name="connsiteX329" fmla="*/ 275272 w 1724267"/>
                  <a:gd name="connsiteY329" fmla="*/ 631507 h 808672"/>
                  <a:gd name="connsiteX330" fmla="*/ 276225 w 1724267"/>
                  <a:gd name="connsiteY330" fmla="*/ 614362 h 808672"/>
                  <a:gd name="connsiteX331" fmla="*/ 284797 w 1724267"/>
                  <a:gd name="connsiteY331" fmla="*/ 610552 h 808672"/>
                  <a:gd name="connsiteX332" fmla="*/ 298132 w 1724267"/>
                  <a:gd name="connsiteY332" fmla="*/ 612457 h 808672"/>
                  <a:gd name="connsiteX333" fmla="*/ 295275 w 1724267"/>
                  <a:gd name="connsiteY333" fmla="*/ 603885 h 808672"/>
                  <a:gd name="connsiteX334" fmla="*/ 298132 w 1724267"/>
                  <a:gd name="connsiteY334" fmla="*/ 597217 h 808672"/>
                  <a:gd name="connsiteX335" fmla="*/ 306705 w 1724267"/>
                  <a:gd name="connsiteY335" fmla="*/ 592455 h 808672"/>
                  <a:gd name="connsiteX336" fmla="*/ 320040 w 1724267"/>
                  <a:gd name="connsiteY336" fmla="*/ 591502 h 808672"/>
                  <a:gd name="connsiteX337" fmla="*/ 320040 w 1724267"/>
                  <a:gd name="connsiteY337" fmla="*/ 579120 h 808672"/>
                  <a:gd name="connsiteX338" fmla="*/ 325755 w 1724267"/>
                  <a:gd name="connsiteY338" fmla="*/ 567690 h 808672"/>
                  <a:gd name="connsiteX339" fmla="*/ 343852 w 1724267"/>
                  <a:gd name="connsiteY339" fmla="*/ 559117 h 808672"/>
                  <a:gd name="connsiteX340" fmla="*/ 1368742 w 1724267"/>
                  <a:gd name="connsiteY340" fmla="*/ 548640 h 808672"/>
                  <a:gd name="connsiteX341" fmla="*/ 1383982 w 1724267"/>
                  <a:gd name="connsiteY341" fmla="*/ 561022 h 808672"/>
                  <a:gd name="connsiteX342" fmla="*/ 1397317 w 1724267"/>
                  <a:gd name="connsiteY342" fmla="*/ 579120 h 808672"/>
                  <a:gd name="connsiteX343" fmla="*/ 1409700 w 1724267"/>
                  <a:gd name="connsiteY343" fmla="*/ 590550 h 808672"/>
                  <a:gd name="connsiteX344" fmla="*/ 1420177 w 1724267"/>
                  <a:gd name="connsiteY344" fmla="*/ 587692 h 808672"/>
                  <a:gd name="connsiteX345" fmla="*/ 1423035 w 1724267"/>
                  <a:gd name="connsiteY345" fmla="*/ 590550 h 808672"/>
                  <a:gd name="connsiteX346" fmla="*/ 1392555 w 1724267"/>
                  <a:gd name="connsiteY346" fmla="*/ 614362 h 808672"/>
                  <a:gd name="connsiteX347" fmla="*/ 1389697 w 1724267"/>
                  <a:gd name="connsiteY347" fmla="*/ 611505 h 808672"/>
                  <a:gd name="connsiteX348" fmla="*/ 1395412 w 1724267"/>
                  <a:gd name="connsiteY348" fmla="*/ 601980 h 808672"/>
                  <a:gd name="connsiteX349" fmla="*/ 1387792 w 1724267"/>
                  <a:gd name="connsiteY349" fmla="*/ 587692 h 808672"/>
                  <a:gd name="connsiteX350" fmla="*/ 1372552 w 1724267"/>
                  <a:gd name="connsiteY350" fmla="*/ 567690 h 808672"/>
                  <a:gd name="connsiteX351" fmla="*/ 1363980 w 1724267"/>
                  <a:gd name="connsiteY351" fmla="*/ 560070 h 808672"/>
                  <a:gd name="connsiteX352" fmla="*/ 1355407 w 1724267"/>
                  <a:gd name="connsiteY352" fmla="*/ 562927 h 808672"/>
                  <a:gd name="connsiteX353" fmla="*/ 1348740 w 1724267"/>
                  <a:gd name="connsiteY353" fmla="*/ 571500 h 808672"/>
                  <a:gd name="connsiteX354" fmla="*/ 1344930 w 1724267"/>
                  <a:gd name="connsiteY354" fmla="*/ 584835 h 808672"/>
                  <a:gd name="connsiteX355" fmla="*/ 1362075 w 1724267"/>
                  <a:gd name="connsiteY355" fmla="*/ 607695 h 808672"/>
                  <a:gd name="connsiteX356" fmla="*/ 1374457 w 1724267"/>
                  <a:gd name="connsiteY356" fmla="*/ 619125 h 808672"/>
                  <a:gd name="connsiteX357" fmla="*/ 1384935 w 1724267"/>
                  <a:gd name="connsiteY357" fmla="*/ 616267 h 808672"/>
                  <a:gd name="connsiteX358" fmla="*/ 1387792 w 1724267"/>
                  <a:gd name="connsiteY358" fmla="*/ 619125 h 808672"/>
                  <a:gd name="connsiteX359" fmla="*/ 1353502 w 1724267"/>
                  <a:gd name="connsiteY359" fmla="*/ 643890 h 808672"/>
                  <a:gd name="connsiteX360" fmla="*/ 1350645 w 1724267"/>
                  <a:gd name="connsiteY360" fmla="*/ 641032 h 808672"/>
                  <a:gd name="connsiteX361" fmla="*/ 1356360 w 1724267"/>
                  <a:gd name="connsiteY361" fmla="*/ 631507 h 808672"/>
                  <a:gd name="connsiteX362" fmla="*/ 1348740 w 1724267"/>
                  <a:gd name="connsiteY362" fmla="*/ 617220 h 808672"/>
                  <a:gd name="connsiteX363" fmla="*/ 1336357 w 1724267"/>
                  <a:gd name="connsiteY363" fmla="*/ 601027 h 808672"/>
                  <a:gd name="connsiteX364" fmla="*/ 1325880 w 1724267"/>
                  <a:gd name="connsiteY364" fmla="*/ 591502 h 808672"/>
                  <a:gd name="connsiteX365" fmla="*/ 1315402 w 1724267"/>
                  <a:gd name="connsiteY365" fmla="*/ 594360 h 808672"/>
                  <a:gd name="connsiteX366" fmla="*/ 1312545 w 1724267"/>
                  <a:gd name="connsiteY366" fmla="*/ 591502 h 808672"/>
                  <a:gd name="connsiteX367" fmla="*/ 1321117 w 1724267"/>
                  <a:gd name="connsiteY367" fmla="*/ 583882 h 808672"/>
                  <a:gd name="connsiteX368" fmla="*/ 1325880 w 1724267"/>
                  <a:gd name="connsiteY368" fmla="*/ 576262 h 808672"/>
                  <a:gd name="connsiteX369" fmla="*/ 1331595 w 1724267"/>
                  <a:gd name="connsiteY369" fmla="*/ 571500 h 808672"/>
                  <a:gd name="connsiteX370" fmla="*/ 1339215 w 1724267"/>
                  <a:gd name="connsiteY370" fmla="*/ 581025 h 808672"/>
                  <a:gd name="connsiteX371" fmla="*/ 1343977 w 1724267"/>
                  <a:gd name="connsiteY371" fmla="*/ 564832 h 808672"/>
                  <a:gd name="connsiteX372" fmla="*/ 1353502 w 1724267"/>
                  <a:gd name="connsiteY372" fmla="*/ 553402 h 808672"/>
                  <a:gd name="connsiteX373" fmla="*/ 1368742 w 1724267"/>
                  <a:gd name="connsiteY373" fmla="*/ 548640 h 808672"/>
                  <a:gd name="connsiteX374" fmla="*/ 1408747 w 1724267"/>
                  <a:gd name="connsiteY374" fmla="*/ 501967 h 808672"/>
                  <a:gd name="connsiteX375" fmla="*/ 1441132 w 1724267"/>
                  <a:gd name="connsiteY375" fmla="*/ 535305 h 808672"/>
                  <a:gd name="connsiteX376" fmla="*/ 1454467 w 1724267"/>
                  <a:gd name="connsiteY376" fmla="*/ 544830 h 808672"/>
                  <a:gd name="connsiteX377" fmla="*/ 1464945 w 1724267"/>
                  <a:gd name="connsiteY377" fmla="*/ 541020 h 808672"/>
                  <a:gd name="connsiteX378" fmla="*/ 1467802 w 1724267"/>
                  <a:gd name="connsiteY378" fmla="*/ 543877 h 808672"/>
                  <a:gd name="connsiteX379" fmla="*/ 1439227 w 1724267"/>
                  <a:gd name="connsiteY379" fmla="*/ 571500 h 808672"/>
                  <a:gd name="connsiteX380" fmla="*/ 1436370 w 1724267"/>
                  <a:gd name="connsiteY380" fmla="*/ 568642 h 808672"/>
                  <a:gd name="connsiteX381" fmla="*/ 1440180 w 1724267"/>
                  <a:gd name="connsiteY381" fmla="*/ 559117 h 808672"/>
                  <a:gd name="connsiteX382" fmla="*/ 1430655 w 1724267"/>
                  <a:gd name="connsiteY382" fmla="*/ 545782 h 808672"/>
                  <a:gd name="connsiteX383" fmla="*/ 1416367 w 1724267"/>
                  <a:gd name="connsiteY383" fmla="*/ 530542 h 808672"/>
                  <a:gd name="connsiteX384" fmla="*/ 1404937 w 1724267"/>
                  <a:gd name="connsiteY384" fmla="*/ 521970 h 808672"/>
                  <a:gd name="connsiteX385" fmla="*/ 1395412 w 1724267"/>
                  <a:gd name="connsiteY385" fmla="*/ 525780 h 808672"/>
                  <a:gd name="connsiteX386" fmla="*/ 1392555 w 1724267"/>
                  <a:gd name="connsiteY386" fmla="*/ 522922 h 808672"/>
                  <a:gd name="connsiteX387" fmla="*/ 1394460 w 1724267"/>
                  <a:gd name="connsiteY387" fmla="*/ 521017 h 808672"/>
                  <a:gd name="connsiteX388" fmla="*/ 1400175 w 1724267"/>
                  <a:gd name="connsiteY388" fmla="*/ 514350 h 808672"/>
                  <a:gd name="connsiteX389" fmla="*/ 1403985 w 1724267"/>
                  <a:gd name="connsiteY389" fmla="*/ 506730 h 808672"/>
                  <a:gd name="connsiteX390" fmla="*/ 301942 w 1724267"/>
                  <a:gd name="connsiteY390" fmla="*/ 490537 h 808672"/>
                  <a:gd name="connsiteX391" fmla="*/ 260032 w 1724267"/>
                  <a:gd name="connsiteY391" fmla="*/ 508635 h 808672"/>
                  <a:gd name="connsiteX392" fmla="*/ 281940 w 1724267"/>
                  <a:gd name="connsiteY392" fmla="*/ 531495 h 808672"/>
                  <a:gd name="connsiteX393" fmla="*/ 1394460 w 1724267"/>
                  <a:gd name="connsiteY393" fmla="*/ 487680 h 808672"/>
                  <a:gd name="connsiteX394" fmla="*/ 1400175 w 1724267"/>
                  <a:gd name="connsiteY394" fmla="*/ 490537 h 808672"/>
                  <a:gd name="connsiteX395" fmla="*/ 1403032 w 1724267"/>
                  <a:gd name="connsiteY395" fmla="*/ 496252 h 808672"/>
                  <a:gd name="connsiteX396" fmla="*/ 1400175 w 1724267"/>
                  <a:gd name="connsiteY396" fmla="*/ 501967 h 808672"/>
                  <a:gd name="connsiteX397" fmla="*/ 1394460 w 1724267"/>
                  <a:gd name="connsiteY397" fmla="*/ 503872 h 808672"/>
                  <a:gd name="connsiteX398" fmla="*/ 1387792 w 1724267"/>
                  <a:gd name="connsiteY398" fmla="*/ 501967 h 808672"/>
                  <a:gd name="connsiteX399" fmla="*/ 1385887 w 1724267"/>
                  <a:gd name="connsiteY399" fmla="*/ 496252 h 808672"/>
                  <a:gd name="connsiteX400" fmla="*/ 1388745 w 1724267"/>
                  <a:gd name="connsiteY400" fmla="*/ 490537 h 808672"/>
                  <a:gd name="connsiteX401" fmla="*/ 1394460 w 1724267"/>
                  <a:gd name="connsiteY401" fmla="*/ 487680 h 808672"/>
                  <a:gd name="connsiteX402" fmla="*/ 309562 w 1724267"/>
                  <a:gd name="connsiteY402" fmla="*/ 480060 h 808672"/>
                  <a:gd name="connsiteX403" fmla="*/ 319087 w 1724267"/>
                  <a:gd name="connsiteY403" fmla="*/ 489585 h 808672"/>
                  <a:gd name="connsiteX404" fmla="*/ 280035 w 1724267"/>
                  <a:gd name="connsiteY404" fmla="*/ 569595 h 808672"/>
                  <a:gd name="connsiteX405" fmla="*/ 278130 w 1724267"/>
                  <a:gd name="connsiteY405" fmla="*/ 578167 h 808672"/>
                  <a:gd name="connsiteX406" fmla="*/ 281940 w 1724267"/>
                  <a:gd name="connsiteY406" fmla="*/ 586740 h 808672"/>
                  <a:gd name="connsiteX407" fmla="*/ 278130 w 1724267"/>
                  <a:gd name="connsiteY407" fmla="*/ 589597 h 808672"/>
                  <a:gd name="connsiteX408" fmla="*/ 250507 w 1724267"/>
                  <a:gd name="connsiteY408" fmla="*/ 561022 h 808672"/>
                  <a:gd name="connsiteX409" fmla="*/ 254317 w 1724267"/>
                  <a:gd name="connsiteY409" fmla="*/ 558165 h 808672"/>
                  <a:gd name="connsiteX410" fmla="*/ 255270 w 1724267"/>
                  <a:gd name="connsiteY410" fmla="*/ 559117 h 808672"/>
                  <a:gd name="connsiteX411" fmla="*/ 260985 w 1724267"/>
                  <a:gd name="connsiteY411" fmla="*/ 562927 h 808672"/>
                  <a:gd name="connsiteX412" fmla="*/ 265747 w 1724267"/>
                  <a:gd name="connsiteY412" fmla="*/ 561022 h 808672"/>
                  <a:gd name="connsiteX413" fmla="*/ 267652 w 1724267"/>
                  <a:gd name="connsiteY413" fmla="*/ 559117 h 808672"/>
                  <a:gd name="connsiteX414" fmla="*/ 269557 w 1724267"/>
                  <a:gd name="connsiteY414" fmla="*/ 556260 h 808672"/>
                  <a:gd name="connsiteX415" fmla="*/ 279082 w 1724267"/>
                  <a:gd name="connsiteY415" fmla="*/ 537210 h 808672"/>
                  <a:gd name="connsiteX416" fmla="*/ 254317 w 1724267"/>
                  <a:gd name="connsiteY416" fmla="*/ 511492 h 808672"/>
                  <a:gd name="connsiteX417" fmla="*/ 237172 w 1724267"/>
                  <a:gd name="connsiteY417" fmla="*/ 519112 h 808672"/>
                  <a:gd name="connsiteX418" fmla="*/ 234315 w 1724267"/>
                  <a:gd name="connsiteY418" fmla="*/ 520065 h 808672"/>
                  <a:gd name="connsiteX419" fmla="*/ 232410 w 1724267"/>
                  <a:gd name="connsiteY419" fmla="*/ 521970 h 808672"/>
                  <a:gd name="connsiteX420" fmla="*/ 229552 w 1724267"/>
                  <a:gd name="connsiteY420" fmla="*/ 527685 h 808672"/>
                  <a:gd name="connsiteX421" fmla="*/ 233362 w 1724267"/>
                  <a:gd name="connsiteY421" fmla="*/ 537210 h 808672"/>
                  <a:gd name="connsiteX422" fmla="*/ 230505 w 1724267"/>
                  <a:gd name="connsiteY422" fmla="*/ 540067 h 808672"/>
                  <a:gd name="connsiteX423" fmla="*/ 204787 w 1724267"/>
                  <a:gd name="connsiteY423" fmla="*/ 514350 h 808672"/>
                  <a:gd name="connsiteX424" fmla="*/ 208597 w 1724267"/>
                  <a:gd name="connsiteY424" fmla="*/ 511492 h 808672"/>
                  <a:gd name="connsiteX425" fmla="*/ 217170 w 1724267"/>
                  <a:gd name="connsiteY425" fmla="*/ 515302 h 808672"/>
                  <a:gd name="connsiteX426" fmla="*/ 226695 w 1724267"/>
                  <a:gd name="connsiteY426" fmla="*/ 514350 h 808672"/>
                  <a:gd name="connsiteX427" fmla="*/ 1475422 w 1724267"/>
                  <a:gd name="connsiteY427" fmla="*/ 425767 h 808672"/>
                  <a:gd name="connsiteX428" fmla="*/ 1478280 w 1724267"/>
                  <a:gd name="connsiteY428" fmla="*/ 428625 h 808672"/>
                  <a:gd name="connsiteX429" fmla="*/ 1476375 w 1724267"/>
                  <a:gd name="connsiteY429" fmla="*/ 438150 h 808672"/>
                  <a:gd name="connsiteX430" fmla="*/ 1479232 w 1724267"/>
                  <a:gd name="connsiteY430" fmla="*/ 447675 h 808672"/>
                  <a:gd name="connsiteX431" fmla="*/ 1508760 w 1724267"/>
                  <a:gd name="connsiteY431" fmla="*/ 498157 h 808672"/>
                  <a:gd name="connsiteX432" fmla="*/ 1503045 w 1724267"/>
                  <a:gd name="connsiteY432" fmla="*/ 505777 h 808672"/>
                  <a:gd name="connsiteX433" fmla="*/ 1444942 w 1724267"/>
                  <a:gd name="connsiteY433" fmla="*/ 485775 h 808672"/>
                  <a:gd name="connsiteX434" fmla="*/ 1435417 w 1724267"/>
                  <a:gd name="connsiteY434" fmla="*/ 484822 h 808672"/>
                  <a:gd name="connsiteX435" fmla="*/ 1428750 w 1724267"/>
                  <a:gd name="connsiteY435" fmla="*/ 488632 h 808672"/>
                  <a:gd name="connsiteX436" fmla="*/ 1425892 w 1724267"/>
                  <a:gd name="connsiteY436" fmla="*/ 485775 h 808672"/>
                  <a:gd name="connsiteX437" fmla="*/ 1447800 w 1724267"/>
                  <a:gd name="connsiteY437" fmla="*/ 459105 h 808672"/>
                  <a:gd name="connsiteX438" fmla="*/ 1450657 w 1724267"/>
                  <a:gd name="connsiteY438" fmla="*/ 461962 h 808672"/>
                  <a:gd name="connsiteX439" fmla="*/ 1447800 w 1724267"/>
                  <a:gd name="connsiteY439" fmla="*/ 468630 h 808672"/>
                  <a:gd name="connsiteX440" fmla="*/ 1449705 w 1724267"/>
                  <a:gd name="connsiteY440" fmla="*/ 473392 h 808672"/>
                  <a:gd name="connsiteX441" fmla="*/ 1451610 w 1724267"/>
                  <a:gd name="connsiteY441" fmla="*/ 474345 h 808672"/>
                  <a:gd name="connsiteX442" fmla="*/ 1454467 w 1724267"/>
                  <a:gd name="connsiteY442" fmla="*/ 475297 h 808672"/>
                  <a:gd name="connsiteX443" fmla="*/ 1496377 w 1724267"/>
                  <a:gd name="connsiteY443" fmla="*/ 490537 h 808672"/>
                  <a:gd name="connsiteX444" fmla="*/ 1476375 w 1724267"/>
                  <a:gd name="connsiteY444" fmla="*/ 456247 h 808672"/>
                  <a:gd name="connsiteX445" fmla="*/ 1474470 w 1724267"/>
                  <a:gd name="connsiteY445" fmla="*/ 452437 h 808672"/>
                  <a:gd name="connsiteX446" fmla="*/ 1472565 w 1724267"/>
                  <a:gd name="connsiteY446" fmla="*/ 449580 h 808672"/>
                  <a:gd name="connsiteX447" fmla="*/ 1466850 w 1724267"/>
                  <a:gd name="connsiteY447" fmla="*/ 447675 h 808672"/>
                  <a:gd name="connsiteX448" fmla="*/ 1460182 w 1724267"/>
                  <a:gd name="connsiteY448" fmla="*/ 451485 h 808672"/>
                  <a:gd name="connsiteX449" fmla="*/ 1457325 w 1724267"/>
                  <a:gd name="connsiteY449" fmla="*/ 448627 h 808672"/>
                  <a:gd name="connsiteX450" fmla="*/ 188595 w 1724267"/>
                  <a:gd name="connsiteY450" fmla="*/ 384810 h 808672"/>
                  <a:gd name="connsiteX451" fmla="*/ 189548 w 1724267"/>
                  <a:gd name="connsiteY451" fmla="*/ 386715 h 808672"/>
                  <a:gd name="connsiteX452" fmla="*/ 195263 w 1724267"/>
                  <a:gd name="connsiteY452" fmla="*/ 394335 h 808672"/>
                  <a:gd name="connsiteX453" fmla="*/ 201930 w 1724267"/>
                  <a:gd name="connsiteY453" fmla="*/ 400050 h 808672"/>
                  <a:gd name="connsiteX454" fmla="*/ 205740 w 1724267"/>
                  <a:gd name="connsiteY454" fmla="*/ 405765 h 808672"/>
                  <a:gd name="connsiteX455" fmla="*/ 166688 w 1724267"/>
                  <a:gd name="connsiteY455" fmla="*/ 431482 h 808672"/>
                  <a:gd name="connsiteX456" fmla="*/ 154305 w 1724267"/>
                  <a:gd name="connsiteY456" fmla="*/ 442912 h 808672"/>
                  <a:gd name="connsiteX457" fmla="*/ 156210 w 1724267"/>
                  <a:gd name="connsiteY457" fmla="*/ 453390 h 808672"/>
                  <a:gd name="connsiteX458" fmla="*/ 152400 w 1724267"/>
                  <a:gd name="connsiteY458" fmla="*/ 455295 h 808672"/>
                  <a:gd name="connsiteX459" fmla="*/ 131445 w 1724267"/>
                  <a:gd name="connsiteY459" fmla="*/ 421957 h 808672"/>
                  <a:gd name="connsiteX460" fmla="*/ 135255 w 1724267"/>
                  <a:gd name="connsiteY460" fmla="*/ 420052 h 808672"/>
                  <a:gd name="connsiteX461" fmla="*/ 143828 w 1724267"/>
                  <a:gd name="connsiteY461" fmla="*/ 425767 h 808672"/>
                  <a:gd name="connsiteX462" fmla="*/ 159068 w 1724267"/>
                  <a:gd name="connsiteY462" fmla="*/ 419100 h 808672"/>
                  <a:gd name="connsiteX463" fmla="*/ 176213 w 1724267"/>
                  <a:gd name="connsiteY463" fmla="*/ 407670 h 808672"/>
                  <a:gd name="connsiteX464" fmla="*/ 186690 w 1724267"/>
                  <a:gd name="connsiteY464" fmla="*/ 397192 h 808672"/>
                  <a:gd name="connsiteX465" fmla="*/ 184785 w 1724267"/>
                  <a:gd name="connsiteY465" fmla="*/ 386715 h 808672"/>
                  <a:gd name="connsiteX466" fmla="*/ 1514475 w 1724267"/>
                  <a:gd name="connsiteY466" fmla="*/ 381952 h 808672"/>
                  <a:gd name="connsiteX467" fmla="*/ 1504950 w 1724267"/>
                  <a:gd name="connsiteY467" fmla="*/ 388620 h 808672"/>
                  <a:gd name="connsiteX468" fmla="*/ 1503045 w 1724267"/>
                  <a:gd name="connsiteY468" fmla="*/ 400050 h 808672"/>
                  <a:gd name="connsiteX469" fmla="*/ 1510665 w 1724267"/>
                  <a:gd name="connsiteY469" fmla="*/ 411480 h 808672"/>
                  <a:gd name="connsiteX470" fmla="*/ 1527810 w 1724267"/>
                  <a:gd name="connsiteY470" fmla="*/ 385762 h 808672"/>
                  <a:gd name="connsiteX471" fmla="*/ 1514475 w 1724267"/>
                  <a:gd name="connsiteY471" fmla="*/ 381952 h 808672"/>
                  <a:gd name="connsiteX472" fmla="*/ 215265 w 1724267"/>
                  <a:gd name="connsiteY472" fmla="*/ 381952 h 808672"/>
                  <a:gd name="connsiteX473" fmla="*/ 220980 w 1724267"/>
                  <a:gd name="connsiteY473" fmla="*/ 385762 h 808672"/>
                  <a:gd name="connsiteX474" fmla="*/ 221933 w 1724267"/>
                  <a:gd name="connsiteY474" fmla="*/ 392430 h 808672"/>
                  <a:gd name="connsiteX475" fmla="*/ 218123 w 1724267"/>
                  <a:gd name="connsiteY475" fmla="*/ 398145 h 808672"/>
                  <a:gd name="connsiteX476" fmla="*/ 211455 w 1724267"/>
                  <a:gd name="connsiteY476" fmla="*/ 399097 h 808672"/>
                  <a:gd name="connsiteX477" fmla="*/ 205740 w 1724267"/>
                  <a:gd name="connsiteY477" fmla="*/ 395287 h 808672"/>
                  <a:gd name="connsiteX478" fmla="*/ 204788 w 1724267"/>
                  <a:gd name="connsiteY478" fmla="*/ 388620 h 808672"/>
                  <a:gd name="connsiteX479" fmla="*/ 208598 w 1724267"/>
                  <a:gd name="connsiteY479" fmla="*/ 382905 h 808672"/>
                  <a:gd name="connsiteX480" fmla="*/ 215265 w 1724267"/>
                  <a:gd name="connsiteY480" fmla="*/ 381952 h 808672"/>
                  <a:gd name="connsiteX481" fmla="*/ 1518285 w 1724267"/>
                  <a:gd name="connsiteY481" fmla="*/ 371475 h 808672"/>
                  <a:gd name="connsiteX482" fmla="*/ 1541145 w 1724267"/>
                  <a:gd name="connsiteY482" fmla="*/ 376237 h 808672"/>
                  <a:gd name="connsiteX483" fmla="*/ 1516380 w 1724267"/>
                  <a:gd name="connsiteY483" fmla="*/ 414337 h 808672"/>
                  <a:gd name="connsiteX484" fmla="*/ 1518285 w 1724267"/>
                  <a:gd name="connsiteY484" fmla="*/ 415290 h 808672"/>
                  <a:gd name="connsiteX485" fmla="*/ 1521142 w 1724267"/>
                  <a:gd name="connsiteY485" fmla="*/ 417195 h 808672"/>
                  <a:gd name="connsiteX486" fmla="*/ 1544955 w 1724267"/>
                  <a:gd name="connsiteY486" fmla="*/ 425767 h 808672"/>
                  <a:gd name="connsiteX487" fmla="*/ 1561147 w 1724267"/>
                  <a:gd name="connsiteY487" fmla="*/ 417195 h 808672"/>
                  <a:gd name="connsiteX488" fmla="*/ 1564005 w 1724267"/>
                  <a:gd name="connsiteY488" fmla="*/ 405765 h 808672"/>
                  <a:gd name="connsiteX489" fmla="*/ 1558290 w 1724267"/>
                  <a:gd name="connsiteY489" fmla="*/ 393382 h 808672"/>
                  <a:gd name="connsiteX490" fmla="*/ 1563052 w 1724267"/>
                  <a:gd name="connsiteY490" fmla="*/ 390525 h 808672"/>
                  <a:gd name="connsiteX491" fmla="*/ 1567815 w 1724267"/>
                  <a:gd name="connsiteY491" fmla="*/ 408622 h 808672"/>
                  <a:gd name="connsiteX492" fmla="*/ 1563052 w 1724267"/>
                  <a:gd name="connsiteY492" fmla="*/ 424815 h 808672"/>
                  <a:gd name="connsiteX493" fmla="*/ 1540192 w 1724267"/>
                  <a:gd name="connsiteY493" fmla="*/ 440055 h 808672"/>
                  <a:gd name="connsiteX494" fmla="*/ 1512570 w 1724267"/>
                  <a:gd name="connsiteY494" fmla="*/ 433387 h 808672"/>
                  <a:gd name="connsiteX495" fmla="*/ 1495425 w 1724267"/>
                  <a:gd name="connsiteY495" fmla="*/ 410527 h 808672"/>
                  <a:gd name="connsiteX496" fmla="*/ 1500187 w 1724267"/>
                  <a:gd name="connsiteY496" fmla="*/ 384810 h 808672"/>
                  <a:gd name="connsiteX497" fmla="*/ 1518285 w 1724267"/>
                  <a:gd name="connsiteY497" fmla="*/ 371475 h 808672"/>
                  <a:gd name="connsiteX498" fmla="*/ 152400 w 1724267"/>
                  <a:gd name="connsiteY498" fmla="*/ 333375 h 808672"/>
                  <a:gd name="connsiteX499" fmla="*/ 139065 w 1724267"/>
                  <a:gd name="connsiteY499" fmla="*/ 335280 h 808672"/>
                  <a:gd name="connsiteX500" fmla="*/ 153353 w 1724267"/>
                  <a:gd name="connsiteY500" fmla="*/ 362902 h 808672"/>
                  <a:gd name="connsiteX501" fmla="*/ 162878 w 1724267"/>
                  <a:gd name="connsiteY501" fmla="*/ 353377 h 808672"/>
                  <a:gd name="connsiteX502" fmla="*/ 161925 w 1724267"/>
                  <a:gd name="connsiteY502" fmla="*/ 340995 h 808672"/>
                  <a:gd name="connsiteX503" fmla="*/ 152400 w 1724267"/>
                  <a:gd name="connsiteY503" fmla="*/ 333375 h 808672"/>
                  <a:gd name="connsiteX504" fmla="*/ 146685 w 1724267"/>
                  <a:gd name="connsiteY504" fmla="*/ 320992 h 808672"/>
                  <a:gd name="connsiteX505" fmla="*/ 166688 w 1724267"/>
                  <a:gd name="connsiteY505" fmla="*/ 338137 h 808672"/>
                  <a:gd name="connsiteX506" fmla="*/ 169545 w 1724267"/>
                  <a:gd name="connsiteY506" fmla="*/ 360997 h 808672"/>
                  <a:gd name="connsiteX507" fmla="*/ 154305 w 1724267"/>
                  <a:gd name="connsiteY507" fmla="*/ 378142 h 808672"/>
                  <a:gd name="connsiteX508" fmla="*/ 132398 w 1724267"/>
                  <a:gd name="connsiteY508" fmla="*/ 338137 h 808672"/>
                  <a:gd name="connsiteX509" fmla="*/ 130493 w 1724267"/>
                  <a:gd name="connsiteY509" fmla="*/ 339090 h 808672"/>
                  <a:gd name="connsiteX510" fmla="*/ 127635 w 1724267"/>
                  <a:gd name="connsiteY510" fmla="*/ 340042 h 808672"/>
                  <a:gd name="connsiteX511" fmla="*/ 108585 w 1724267"/>
                  <a:gd name="connsiteY511" fmla="*/ 356235 h 808672"/>
                  <a:gd name="connsiteX512" fmla="*/ 108585 w 1724267"/>
                  <a:gd name="connsiteY512" fmla="*/ 374332 h 808672"/>
                  <a:gd name="connsiteX513" fmla="*/ 117158 w 1724267"/>
                  <a:gd name="connsiteY513" fmla="*/ 382905 h 808672"/>
                  <a:gd name="connsiteX514" fmla="*/ 131445 w 1724267"/>
                  <a:gd name="connsiteY514" fmla="*/ 385762 h 808672"/>
                  <a:gd name="connsiteX515" fmla="*/ 131445 w 1724267"/>
                  <a:gd name="connsiteY515" fmla="*/ 391477 h 808672"/>
                  <a:gd name="connsiteX516" fmla="*/ 113348 w 1724267"/>
                  <a:gd name="connsiteY516" fmla="*/ 387667 h 808672"/>
                  <a:gd name="connsiteX517" fmla="*/ 101918 w 1724267"/>
                  <a:gd name="connsiteY517" fmla="*/ 375285 h 808672"/>
                  <a:gd name="connsiteX518" fmla="*/ 99060 w 1724267"/>
                  <a:gd name="connsiteY518" fmla="*/ 347662 h 808672"/>
                  <a:gd name="connsiteX519" fmla="*/ 118110 w 1724267"/>
                  <a:gd name="connsiteY519" fmla="*/ 325755 h 808672"/>
                  <a:gd name="connsiteX520" fmla="*/ 146685 w 1724267"/>
                  <a:gd name="connsiteY520" fmla="*/ 320992 h 808672"/>
                  <a:gd name="connsiteX521" fmla="*/ 1555432 w 1724267"/>
                  <a:gd name="connsiteY521" fmla="*/ 291465 h 808672"/>
                  <a:gd name="connsiteX522" fmla="*/ 1561147 w 1724267"/>
                  <a:gd name="connsiteY522" fmla="*/ 291465 h 808672"/>
                  <a:gd name="connsiteX523" fmla="*/ 1564957 w 1724267"/>
                  <a:gd name="connsiteY523" fmla="*/ 296227 h 808672"/>
                  <a:gd name="connsiteX524" fmla="*/ 1564005 w 1724267"/>
                  <a:gd name="connsiteY524" fmla="*/ 302895 h 808672"/>
                  <a:gd name="connsiteX525" fmla="*/ 1559242 w 1724267"/>
                  <a:gd name="connsiteY525" fmla="*/ 307657 h 808672"/>
                  <a:gd name="connsiteX526" fmla="*/ 1554480 w 1724267"/>
                  <a:gd name="connsiteY526" fmla="*/ 311467 h 808672"/>
                  <a:gd name="connsiteX527" fmla="*/ 1553527 w 1724267"/>
                  <a:gd name="connsiteY527" fmla="*/ 317182 h 808672"/>
                  <a:gd name="connsiteX528" fmla="*/ 1555432 w 1724267"/>
                  <a:gd name="connsiteY528" fmla="*/ 326707 h 808672"/>
                  <a:gd name="connsiteX529" fmla="*/ 1581150 w 1724267"/>
                  <a:gd name="connsiteY529" fmla="*/ 340042 h 808672"/>
                  <a:gd name="connsiteX530" fmla="*/ 1596390 w 1724267"/>
                  <a:gd name="connsiteY530" fmla="*/ 345757 h 808672"/>
                  <a:gd name="connsiteX531" fmla="*/ 1604962 w 1724267"/>
                  <a:gd name="connsiteY531" fmla="*/ 339090 h 808672"/>
                  <a:gd name="connsiteX532" fmla="*/ 1608772 w 1724267"/>
                  <a:gd name="connsiteY532" fmla="*/ 340995 h 808672"/>
                  <a:gd name="connsiteX533" fmla="*/ 1590675 w 1724267"/>
                  <a:gd name="connsiteY533" fmla="*/ 376237 h 808672"/>
                  <a:gd name="connsiteX534" fmla="*/ 1586865 w 1724267"/>
                  <a:gd name="connsiteY534" fmla="*/ 374332 h 808672"/>
                  <a:gd name="connsiteX535" fmla="*/ 1587817 w 1724267"/>
                  <a:gd name="connsiteY535" fmla="*/ 363855 h 808672"/>
                  <a:gd name="connsiteX536" fmla="*/ 1574482 w 1724267"/>
                  <a:gd name="connsiteY536" fmla="*/ 354330 h 808672"/>
                  <a:gd name="connsiteX537" fmla="*/ 1556385 w 1724267"/>
                  <a:gd name="connsiteY537" fmla="*/ 344805 h 808672"/>
                  <a:gd name="connsiteX538" fmla="*/ 1542097 w 1724267"/>
                  <a:gd name="connsiteY538" fmla="*/ 340042 h 808672"/>
                  <a:gd name="connsiteX539" fmla="*/ 1533525 w 1724267"/>
                  <a:gd name="connsiteY539" fmla="*/ 346710 h 808672"/>
                  <a:gd name="connsiteX540" fmla="*/ 1529715 w 1724267"/>
                  <a:gd name="connsiteY540" fmla="*/ 344805 h 808672"/>
                  <a:gd name="connsiteX541" fmla="*/ 1534477 w 1724267"/>
                  <a:gd name="connsiteY541" fmla="*/ 333375 h 808672"/>
                  <a:gd name="connsiteX542" fmla="*/ 1536382 w 1724267"/>
                  <a:gd name="connsiteY542" fmla="*/ 325755 h 808672"/>
                  <a:gd name="connsiteX543" fmla="*/ 1540192 w 1724267"/>
                  <a:gd name="connsiteY543" fmla="*/ 319087 h 808672"/>
                  <a:gd name="connsiteX544" fmla="*/ 1549717 w 1724267"/>
                  <a:gd name="connsiteY544" fmla="*/ 323850 h 808672"/>
                  <a:gd name="connsiteX545" fmla="*/ 1547812 w 1724267"/>
                  <a:gd name="connsiteY545" fmla="*/ 309562 h 808672"/>
                  <a:gd name="connsiteX546" fmla="*/ 1550670 w 1724267"/>
                  <a:gd name="connsiteY546" fmla="*/ 297180 h 808672"/>
                  <a:gd name="connsiteX547" fmla="*/ 1555432 w 1724267"/>
                  <a:gd name="connsiteY547" fmla="*/ 291465 h 808672"/>
                  <a:gd name="connsiteX548" fmla="*/ 100965 w 1724267"/>
                  <a:gd name="connsiteY548" fmla="*/ 240030 h 808672"/>
                  <a:gd name="connsiteX549" fmla="*/ 66675 w 1724267"/>
                  <a:gd name="connsiteY549" fmla="*/ 255270 h 808672"/>
                  <a:gd name="connsiteX550" fmla="*/ 62865 w 1724267"/>
                  <a:gd name="connsiteY550" fmla="*/ 267652 h 808672"/>
                  <a:gd name="connsiteX551" fmla="*/ 64770 w 1724267"/>
                  <a:gd name="connsiteY551" fmla="*/ 278130 h 808672"/>
                  <a:gd name="connsiteX552" fmla="*/ 78105 w 1724267"/>
                  <a:gd name="connsiteY552" fmla="*/ 289560 h 808672"/>
                  <a:gd name="connsiteX553" fmla="*/ 100013 w 1724267"/>
                  <a:gd name="connsiteY553" fmla="*/ 285750 h 808672"/>
                  <a:gd name="connsiteX554" fmla="*/ 118110 w 1724267"/>
                  <a:gd name="connsiteY554" fmla="*/ 272415 h 808672"/>
                  <a:gd name="connsiteX555" fmla="*/ 119063 w 1724267"/>
                  <a:gd name="connsiteY555" fmla="*/ 255270 h 808672"/>
                  <a:gd name="connsiteX556" fmla="*/ 112395 w 1724267"/>
                  <a:gd name="connsiteY556" fmla="*/ 246697 h 808672"/>
                  <a:gd name="connsiteX557" fmla="*/ 100965 w 1724267"/>
                  <a:gd name="connsiteY557" fmla="*/ 240030 h 808672"/>
                  <a:gd name="connsiteX558" fmla="*/ 1584007 w 1724267"/>
                  <a:gd name="connsiteY558" fmla="*/ 216217 h 808672"/>
                  <a:gd name="connsiteX559" fmla="*/ 1605915 w 1724267"/>
                  <a:gd name="connsiteY559" fmla="*/ 220980 h 808672"/>
                  <a:gd name="connsiteX560" fmla="*/ 1604962 w 1724267"/>
                  <a:gd name="connsiteY560" fmla="*/ 224790 h 808672"/>
                  <a:gd name="connsiteX561" fmla="*/ 1587817 w 1724267"/>
                  <a:gd name="connsiteY561" fmla="*/ 229552 h 808672"/>
                  <a:gd name="connsiteX562" fmla="*/ 1577340 w 1724267"/>
                  <a:gd name="connsiteY562" fmla="*/ 240982 h 808672"/>
                  <a:gd name="connsiteX563" fmla="*/ 1576387 w 1724267"/>
                  <a:gd name="connsiteY563" fmla="*/ 251460 h 808672"/>
                  <a:gd name="connsiteX564" fmla="*/ 1582102 w 1724267"/>
                  <a:gd name="connsiteY564" fmla="*/ 258127 h 808672"/>
                  <a:gd name="connsiteX565" fmla="*/ 1599247 w 1724267"/>
                  <a:gd name="connsiteY565" fmla="*/ 247650 h 808672"/>
                  <a:gd name="connsiteX566" fmla="*/ 1601152 w 1724267"/>
                  <a:gd name="connsiteY566" fmla="*/ 245745 h 808672"/>
                  <a:gd name="connsiteX567" fmla="*/ 1632585 w 1724267"/>
                  <a:gd name="connsiteY567" fmla="*/ 226695 h 808672"/>
                  <a:gd name="connsiteX568" fmla="*/ 1644967 w 1724267"/>
                  <a:gd name="connsiteY568" fmla="*/ 240982 h 808672"/>
                  <a:gd name="connsiteX569" fmla="*/ 1643062 w 1724267"/>
                  <a:gd name="connsiteY569" fmla="*/ 262890 h 808672"/>
                  <a:gd name="connsiteX570" fmla="*/ 1636395 w 1724267"/>
                  <a:gd name="connsiteY570" fmla="*/ 273367 h 808672"/>
                  <a:gd name="connsiteX571" fmla="*/ 1625917 w 1724267"/>
                  <a:gd name="connsiteY571" fmla="*/ 281940 h 808672"/>
                  <a:gd name="connsiteX572" fmla="*/ 1633537 w 1724267"/>
                  <a:gd name="connsiteY572" fmla="*/ 287655 h 808672"/>
                  <a:gd name="connsiteX573" fmla="*/ 1631632 w 1724267"/>
                  <a:gd name="connsiteY573" fmla="*/ 292417 h 808672"/>
                  <a:gd name="connsiteX574" fmla="*/ 1604962 w 1724267"/>
                  <a:gd name="connsiteY574" fmla="*/ 285750 h 808672"/>
                  <a:gd name="connsiteX575" fmla="*/ 1605915 w 1724267"/>
                  <a:gd name="connsiteY575" fmla="*/ 280987 h 808672"/>
                  <a:gd name="connsiteX576" fmla="*/ 1624965 w 1724267"/>
                  <a:gd name="connsiteY576" fmla="*/ 277177 h 808672"/>
                  <a:gd name="connsiteX577" fmla="*/ 1638300 w 1724267"/>
                  <a:gd name="connsiteY577" fmla="*/ 261937 h 808672"/>
                  <a:gd name="connsiteX578" fmla="*/ 1639252 w 1724267"/>
                  <a:gd name="connsiteY578" fmla="*/ 249555 h 808672"/>
                  <a:gd name="connsiteX579" fmla="*/ 1632585 w 1724267"/>
                  <a:gd name="connsiteY579" fmla="*/ 241935 h 808672"/>
                  <a:gd name="connsiteX580" fmla="*/ 1615440 w 1724267"/>
                  <a:gd name="connsiteY580" fmla="*/ 252412 h 808672"/>
                  <a:gd name="connsiteX581" fmla="*/ 1611630 w 1724267"/>
                  <a:gd name="connsiteY581" fmla="*/ 256222 h 808672"/>
                  <a:gd name="connsiteX582" fmla="*/ 1594485 w 1724267"/>
                  <a:gd name="connsiteY582" fmla="*/ 272415 h 808672"/>
                  <a:gd name="connsiteX583" fmla="*/ 1581150 w 1724267"/>
                  <a:gd name="connsiteY583" fmla="*/ 272415 h 808672"/>
                  <a:gd name="connsiteX584" fmla="*/ 1570672 w 1724267"/>
                  <a:gd name="connsiteY584" fmla="*/ 260032 h 808672"/>
                  <a:gd name="connsiteX585" fmla="*/ 1572577 w 1724267"/>
                  <a:gd name="connsiteY585" fmla="*/ 240982 h 808672"/>
                  <a:gd name="connsiteX586" fmla="*/ 1578292 w 1724267"/>
                  <a:gd name="connsiteY586" fmla="*/ 231457 h 808672"/>
                  <a:gd name="connsiteX587" fmla="*/ 1586865 w 1724267"/>
                  <a:gd name="connsiteY587" fmla="*/ 222885 h 808672"/>
                  <a:gd name="connsiteX588" fmla="*/ 1583055 w 1724267"/>
                  <a:gd name="connsiteY588" fmla="*/ 220027 h 808672"/>
                  <a:gd name="connsiteX589" fmla="*/ 134303 w 1724267"/>
                  <a:gd name="connsiteY589" fmla="*/ 198120 h 808672"/>
                  <a:gd name="connsiteX590" fmla="*/ 135255 w 1724267"/>
                  <a:gd name="connsiteY590" fmla="*/ 199072 h 808672"/>
                  <a:gd name="connsiteX591" fmla="*/ 140018 w 1724267"/>
                  <a:gd name="connsiteY591" fmla="*/ 207645 h 808672"/>
                  <a:gd name="connsiteX592" fmla="*/ 145733 w 1724267"/>
                  <a:gd name="connsiteY592" fmla="*/ 214312 h 808672"/>
                  <a:gd name="connsiteX593" fmla="*/ 148590 w 1724267"/>
                  <a:gd name="connsiteY593" fmla="*/ 220980 h 808672"/>
                  <a:gd name="connsiteX594" fmla="*/ 110490 w 1724267"/>
                  <a:gd name="connsiteY594" fmla="*/ 237172 h 808672"/>
                  <a:gd name="connsiteX595" fmla="*/ 121920 w 1724267"/>
                  <a:gd name="connsiteY595" fmla="*/ 244792 h 808672"/>
                  <a:gd name="connsiteX596" fmla="*/ 129540 w 1724267"/>
                  <a:gd name="connsiteY596" fmla="*/ 256222 h 808672"/>
                  <a:gd name="connsiteX597" fmla="*/ 129540 w 1724267"/>
                  <a:gd name="connsiteY597" fmla="*/ 280987 h 808672"/>
                  <a:gd name="connsiteX598" fmla="*/ 108585 w 1724267"/>
                  <a:gd name="connsiteY598" fmla="*/ 299085 h 808672"/>
                  <a:gd name="connsiteX599" fmla="*/ 80963 w 1724267"/>
                  <a:gd name="connsiteY599" fmla="*/ 300990 h 808672"/>
                  <a:gd name="connsiteX600" fmla="*/ 62865 w 1724267"/>
                  <a:gd name="connsiteY600" fmla="*/ 283845 h 808672"/>
                  <a:gd name="connsiteX601" fmla="*/ 60008 w 1724267"/>
                  <a:gd name="connsiteY601" fmla="*/ 270510 h 808672"/>
                  <a:gd name="connsiteX602" fmla="*/ 61913 w 1724267"/>
                  <a:gd name="connsiteY602" fmla="*/ 257175 h 808672"/>
                  <a:gd name="connsiteX603" fmla="*/ 50483 w 1724267"/>
                  <a:gd name="connsiteY603" fmla="*/ 258127 h 808672"/>
                  <a:gd name="connsiteX604" fmla="*/ 46673 w 1724267"/>
                  <a:gd name="connsiteY604" fmla="*/ 248602 h 808672"/>
                  <a:gd name="connsiteX605" fmla="*/ 116205 w 1724267"/>
                  <a:gd name="connsiteY605" fmla="*/ 219075 h 808672"/>
                  <a:gd name="connsiteX606" fmla="*/ 130493 w 1724267"/>
                  <a:gd name="connsiteY606" fmla="*/ 210502 h 808672"/>
                  <a:gd name="connsiteX607" fmla="*/ 130493 w 1724267"/>
                  <a:gd name="connsiteY607" fmla="*/ 200025 h 808672"/>
                  <a:gd name="connsiteX608" fmla="*/ 1602105 w 1724267"/>
                  <a:gd name="connsiteY608" fmla="*/ 165735 h 808672"/>
                  <a:gd name="connsiteX609" fmla="*/ 1646872 w 1724267"/>
                  <a:gd name="connsiteY609" fmla="*/ 178117 h 808672"/>
                  <a:gd name="connsiteX610" fmla="*/ 1663065 w 1724267"/>
                  <a:gd name="connsiteY610" fmla="*/ 180022 h 808672"/>
                  <a:gd name="connsiteX611" fmla="*/ 1669732 w 1724267"/>
                  <a:gd name="connsiteY611" fmla="*/ 171450 h 808672"/>
                  <a:gd name="connsiteX612" fmla="*/ 1673542 w 1724267"/>
                  <a:gd name="connsiteY612" fmla="*/ 172402 h 808672"/>
                  <a:gd name="connsiteX613" fmla="*/ 1662112 w 1724267"/>
                  <a:gd name="connsiteY613" fmla="*/ 209550 h 808672"/>
                  <a:gd name="connsiteX614" fmla="*/ 1658302 w 1724267"/>
                  <a:gd name="connsiteY614" fmla="*/ 208597 h 808672"/>
                  <a:gd name="connsiteX615" fmla="*/ 1657350 w 1724267"/>
                  <a:gd name="connsiteY615" fmla="*/ 198120 h 808672"/>
                  <a:gd name="connsiteX616" fmla="*/ 1642110 w 1724267"/>
                  <a:gd name="connsiteY616" fmla="*/ 191452 h 808672"/>
                  <a:gd name="connsiteX617" fmla="*/ 1622107 w 1724267"/>
                  <a:gd name="connsiteY617" fmla="*/ 185737 h 808672"/>
                  <a:gd name="connsiteX618" fmla="*/ 1607820 w 1724267"/>
                  <a:gd name="connsiteY618" fmla="*/ 183832 h 808672"/>
                  <a:gd name="connsiteX619" fmla="*/ 1601152 w 1724267"/>
                  <a:gd name="connsiteY619" fmla="*/ 192405 h 808672"/>
                  <a:gd name="connsiteX620" fmla="*/ 1597342 w 1724267"/>
                  <a:gd name="connsiteY620" fmla="*/ 191452 h 808672"/>
                  <a:gd name="connsiteX621" fmla="*/ 1598295 w 1724267"/>
                  <a:gd name="connsiteY621" fmla="*/ 189547 h 808672"/>
                  <a:gd name="connsiteX622" fmla="*/ 1600200 w 1724267"/>
                  <a:gd name="connsiteY622" fmla="*/ 180975 h 808672"/>
                  <a:gd name="connsiteX623" fmla="*/ 1600200 w 1724267"/>
                  <a:gd name="connsiteY623" fmla="*/ 172402 h 808672"/>
                  <a:gd name="connsiteX624" fmla="*/ 1587817 w 1724267"/>
                  <a:gd name="connsiteY624" fmla="*/ 159067 h 808672"/>
                  <a:gd name="connsiteX625" fmla="*/ 1592580 w 1724267"/>
                  <a:gd name="connsiteY625" fmla="*/ 162877 h 808672"/>
                  <a:gd name="connsiteX626" fmla="*/ 1593532 w 1724267"/>
                  <a:gd name="connsiteY626" fmla="*/ 169545 h 808672"/>
                  <a:gd name="connsiteX627" fmla="*/ 1589722 w 1724267"/>
                  <a:gd name="connsiteY627" fmla="*/ 174307 h 808672"/>
                  <a:gd name="connsiteX628" fmla="*/ 1583055 w 1724267"/>
                  <a:gd name="connsiteY628" fmla="*/ 175260 h 808672"/>
                  <a:gd name="connsiteX629" fmla="*/ 1578292 w 1724267"/>
                  <a:gd name="connsiteY629" fmla="*/ 171450 h 808672"/>
                  <a:gd name="connsiteX630" fmla="*/ 1577340 w 1724267"/>
                  <a:gd name="connsiteY630" fmla="*/ 164782 h 808672"/>
                  <a:gd name="connsiteX631" fmla="*/ 1581150 w 1724267"/>
                  <a:gd name="connsiteY631" fmla="*/ 160020 h 808672"/>
                  <a:gd name="connsiteX632" fmla="*/ 1587817 w 1724267"/>
                  <a:gd name="connsiteY632" fmla="*/ 159067 h 808672"/>
                  <a:gd name="connsiteX633" fmla="*/ 71437 w 1724267"/>
                  <a:gd name="connsiteY633" fmla="*/ 158115 h 808672"/>
                  <a:gd name="connsiteX634" fmla="*/ 79057 w 1724267"/>
                  <a:gd name="connsiteY634" fmla="*/ 187642 h 808672"/>
                  <a:gd name="connsiteX635" fmla="*/ 90487 w 1724267"/>
                  <a:gd name="connsiteY635" fmla="*/ 180022 h 808672"/>
                  <a:gd name="connsiteX636" fmla="*/ 92392 w 1724267"/>
                  <a:gd name="connsiteY636" fmla="*/ 168592 h 808672"/>
                  <a:gd name="connsiteX637" fmla="*/ 85725 w 1724267"/>
                  <a:gd name="connsiteY637" fmla="*/ 159067 h 808672"/>
                  <a:gd name="connsiteX638" fmla="*/ 71437 w 1724267"/>
                  <a:gd name="connsiteY638" fmla="*/ 158115 h 808672"/>
                  <a:gd name="connsiteX639" fmla="*/ 54292 w 1724267"/>
                  <a:gd name="connsiteY639" fmla="*/ 142875 h 808672"/>
                  <a:gd name="connsiteX640" fmla="*/ 82867 w 1724267"/>
                  <a:gd name="connsiteY640" fmla="*/ 145732 h 808672"/>
                  <a:gd name="connsiteX641" fmla="*/ 98107 w 1724267"/>
                  <a:gd name="connsiteY641" fmla="*/ 166687 h 808672"/>
                  <a:gd name="connsiteX642" fmla="*/ 95250 w 1724267"/>
                  <a:gd name="connsiteY642" fmla="*/ 189547 h 808672"/>
                  <a:gd name="connsiteX643" fmla="*/ 76200 w 1724267"/>
                  <a:gd name="connsiteY643" fmla="*/ 202882 h 808672"/>
                  <a:gd name="connsiteX644" fmla="*/ 64770 w 1724267"/>
                  <a:gd name="connsiteY644" fmla="*/ 158115 h 808672"/>
                  <a:gd name="connsiteX645" fmla="*/ 62865 w 1724267"/>
                  <a:gd name="connsiteY645" fmla="*/ 158115 h 808672"/>
                  <a:gd name="connsiteX646" fmla="*/ 60007 w 1724267"/>
                  <a:gd name="connsiteY646" fmla="*/ 159067 h 808672"/>
                  <a:gd name="connsiteX647" fmla="*/ 37147 w 1724267"/>
                  <a:gd name="connsiteY647" fmla="*/ 170497 h 808672"/>
                  <a:gd name="connsiteX648" fmla="*/ 32385 w 1724267"/>
                  <a:gd name="connsiteY648" fmla="*/ 187642 h 808672"/>
                  <a:gd name="connsiteX649" fmla="*/ 38100 w 1724267"/>
                  <a:gd name="connsiteY649" fmla="*/ 197167 h 808672"/>
                  <a:gd name="connsiteX650" fmla="*/ 52387 w 1724267"/>
                  <a:gd name="connsiteY650" fmla="*/ 205740 h 808672"/>
                  <a:gd name="connsiteX651" fmla="*/ 51435 w 1724267"/>
                  <a:gd name="connsiteY651" fmla="*/ 210502 h 808672"/>
                  <a:gd name="connsiteX652" fmla="*/ 35242 w 1724267"/>
                  <a:gd name="connsiteY652" fmla="*/ 201930 h 808672"/>
                  <a:gd name="connsiteX653" fmla="*/ 26670 w 1724267"/>
                  <a:gd name="connsiteY653" fmla="*/ 186690 h 808672"/>
                  <a:gd name="connsiteX654" fmla="*/ 30480 w 1724267"/>
                  <a:gd name="connsiteY654" fmla="*/ 159067 h 808672"/>
                  <a:gd name="connsiteX655" fmla="*/ 54292 w 1724267"/>
                  <a:gd name="connsiteY655" fmla="*/ 142875 h 808672"/>
                  <a:gd name="connsiteX656" fmla="*/ 1617345 w 1724267"/>
                  <a:gd name="connsiteY656" fmla="*/ 89535 h 808672"/>
                  <a:gd name="connsiteX657" fmla="*/ 1622107 w 1724267"/>
                  <a:gd name="connsiteY657" fmla="*/ 90487 h 808672"/>
                  <a:gd name="connsiteX658" fmla="*/ 1618297 w 1724267"/>
                  <a:gd name="connsiteY658" fmla="*/ 110490 h 808672"/>
                  <a:gd name="connsiteX659" fmla="*/ 1666875 w 1724267"/>
                  <a:gd name="connsiteY659" fmla="*/ 120015 h 808672"/>
                  <a:gd name="connsiteX660" fmla="*/ 1676400 w 1724267"/>
                  <a:gd name="connsiteY660" fmla="*/ 119062 h 808672"/>
                  <a:gd name="connsiteX661" fmla="*/ 1681162 w 1724267"/>
                  <a:gd name="connsiteY661" fmla="*/ 112395 h 808672"/>
                  <a:gd name="connsiteX662" fmla="*/ 1681162 w 1724267"/>
                  <a:gd name="connsiteY662" fmla="*/ 106680 h 808672"/>
                  <a:gd name="connsiteX663" fmla="*/ 1678305 w 1724267"/>
                  <a:gd name="connsiteY663" fmla="*/ 100012 h 808672"/>
                  <a:gd name="connsiteX664" fmla="*/ 1683067 w 1724267"/>
                  <a:gd name="connsiteY664" fmla="*/ 98107 h 808672"/>
                  <a:gd name="connsiteX665" fmla="*/ 1686877 w 1724267"/>
                  <a:gd name="connsiteY665" fmla="*/ 108585 h 808672"/>
                  <a:gd name="connsiteX666" fmla="*/ 1686877 w 1724267"/>
                  <a:gd name="connsiteY666" fmla="*/ 119062 h 808672"/>
                  <a:gd name="connsiteX667" fmla="*/ 1680210 w 1724267"/>
                  <a:gd name="connsiteY667" fmla="*/ 132397 h 808672"/>
                  <a:gd name="connsiteX668" fmla="*/ 1666875 w 1724267"/>
                  <a:gd name="connsiteY668" fmla="*/ 134302 h 808672"/>
                  <a:gd name="connsiteX669" fmla="*/ 1616392 w 1724267"/>
                  <a:gd name="connsiteY669" fmla="*/ 123825 h 808672"/>
                  <a:gd name="connsiteX670" fmla="*/ 1614487 w 1724267"/>
                  <a:gd name="connsiteY670" fmla="*/ 135255 h 808672"/>
                  <a:gd name="connsiteX671" fmla="*/ 1609725 w 1724267"/>
                  <a:gd name="connsiteY671" fmla="*/ 134302 h 808672"/>
                  <a:gd name="connsiteX672" fmla="*/ 1606867 w 1724267"/>
                  <a:gd name="connsiteY672" fmla="*/ 119062 h 808672"/>
                  <a:gd name="connsiteX673" fmla="*/ 1587817 w 1724267"/>
                  <a:gd name="connsiteY673" fmla="*/ 110490 h 808672"/>
                  <a:gd name="connsiteX674" fmla="*/ 1588770 w 1724267"/>
                  <a:gd name="connsiteY674" fmla="*/ 104775 h 808672"/>
                  <a:gd name="connsiteX675" fmla="*/ 1613535 w 1724267"/>
                  <a:gd name="connsiteY675" fmla="*/ 109537 h 808672"/>
                  <a:gd name="connsiteX676" fmla="*/ 98107 w 1724267"/>
                  <a:gd name="connsiteY676" fmla="*/ 4762 h 808672"/>
                  <a:gd name="connsiteX677" fmla="*/ 103822 w 1724267"/>
                  <a:gd name="connsiteY677" fmla="*/ 45720 h 808672"/>
                  <a:gd name="connsiteX678" fmla="*/ 99060 w 1724267"/>
                  <a:gd name="connsiteY678" fmla="*/ 46672 h 808672"/>
                  <a:gd name="connsiteX679" fmla="*/ 94297 w 1724267"/>
                  <a:gd name="connsiteY679" fmla="*/ 37147 h 808672"/>
                  <a:gd name="connsiteX680" fmla="*/ 81915 w 1724267"/>
                  <a:gd name="connsiteY680" fmla="*/ 36195 h 808672"/>
                  <a:gd name="connsiteX681" fmla="*/ 60007 w 1724267"/>
                  <a:gd name="connsiteY681" fmla="*/ 39052 h 808672"/>
                  <a:gd name="connsiteX682" fmla="*/ 66675 w 1724267"/>
                  <a:gd name="connsiteY682" fmla="*/ 89535 h 808672"/>
                  <a:gd name="connsiteX683" fmla="*/ 88582 w 1724267"/>
                  <a:gd name="connsiteY683" fmla="*/ 86677 h 808672"/>
                  <a:gd name="connsiteX684" fmla="*/ 100012 w 1724267"/>
                  <a:gd name="connsiteY684" fmla="*/ 81915 h 808672"/>
                  <a:gd name="connsiteX685" fmla="*/ 101917 w 1724267"/>
                  <a:gd name="connsiteY685" fmla="*/ 71437 h 808672"/>
                  <a:gd name="connsiteX686" fmla="*/ 106680 w 1724267"/>
                  <a:gd name="connsiteY686" fmla="*/ 69532 h 808672"/>
                  <a:gd name="connsiteX687" fmla="*/ 112395 w 1724267"/>
                  <a:gd name="connsiteY687" fmla="*/ 110490 h 808672"/>
                  <a:gd name="connsiteX688" fmla="*/ 107632 w 1724267"/>
                  <a:gd name="connsiteY688" fmla="*/ 111442 h 808672"/>
                  <a:gd name="connsiteX689" fmla="*/ 102870 w 1724267"/>
                  <a:gd name="connsiteY689" fmla="*/ 101917 h 808672"/>
                  <a:gd name="connsiteX690" fmla="*/ 90487 w 1724267"/>
                  <a:gd name="connsiteY690" fmla="*/ 100965 h 808672"/>
                  <a:gd name="connsiteX691" fmla="*/ 32385 w 1724267"/>
                  <a:gd name="connsiteY691" fmla="*/ 108585 h 808672"/>
                  <a:gd name="connsiteX692" fmla="*/ 20955 w 1724267"/>
                  <a:gd name="connsiteY692" fmla="*/ 113347 h 808672"/>
                  <a:gd name="connsiteX693" fmla="*/ 19050 w 1724267"/>
                  <a:gd name="connsiteY693" fmla="*/ 123825 h 808672"/>
                  <a:gd name="connsiteX694" fmla="*/ 14287 w 1724267"/>
                  <a:gd name="connsiteY694" fmla="*/ 124777 h 808672"/>
                  <a:gd name="connsiteX695" fmla="*/ 8572 w 1724267"/>
                  <a:gd name="connsiteY695" fmla="*/ 83820 h 808672"/>
                  <a:gd name="connsiteX696" fmla="*/ 13335 w 1724267"/>
                  <a:gd name="connsiteY696" fmla="*/ 82867 h 808672"/>
                  <a:gd name="connsiteX697" fmla="*/ 18097 w 1724267"/>
                  <a:gd name="connsiteY697" fmla="*/ 92392 h 808672"/>
                  <a:gd name="connsiteX698" fmla="*/ 30480 w 1724267"/>
                  <a:gd name="connsiteY698" fmla="*/ 93345 h 808672"/>
                  <a:gd name="connsiteX699" fmla="*/ 59055 w 1724267"/>
                  <a:gd name="connsiteY699" fmla="*/ 89535 h 808672"/>
                  <a:gd name="connsiteX700" fmla="*/ 52387 w 1724267"/>
                  <a:gd name="connsiteY700" fmla="*/ 39052 h 808672"/>
                  <a:gd name="connsiteX701" fmla="*/ 23812 w 1724267"/>
                  <a:gd name="connsiteY701" fmla="*/ 42862 h 808672"/>
                  <a:gd name="connsiteX702" fmla="*/ 12382 w 1724267"/>
                  <a:gd name="connsiteY702" fmla="*/ 47625 h 808672"/>
                  <a:gd name="connsiteX703" fmla="*/ 10477 w 1724267"/>
                  <a:gd name="connsiteY703" fmla="*/ 58102 h 808672"/>
                  <a:gd name="connsiteX704" fmla="*/ 5715 w 1724267"/>
                  <a:gd name="connsiteY704" fmla="*/ 59055 h 808672"/>
                  <a:gd name="connsiteX705" fmla="*/ 0 w 1724267"/>
                  <a:gd name="connsiteY705" fmla="*/ 18097 h 808672"/>
                  <a:gd name="connsiteX706" fmla="*/ 4762 w 1724267"/>
                  <a:gd name="connsiteY706" fmla="*/ 17145 h 808672"/>
                  <a:gd name="connsiteX707" fmla="*/ 9525 w 1724267"/>
                  <a:gd name="connsiteY707" fmla="*/ 26670 h 808672"/>
                  <a:gd name="connsiteX708" fmla="*/ 21907 w 1724267"/>
                  <a:gd name="connsiteY708" fmla="*/ 27622 h 808672"/>
                  <a:gd name="connsiteX709" fmla="*/ 80010 w 1724267"/>
                  <a:gd name="connsiteY709" fmla="*/ 20002 h 808672"/>
                  <a:gd name="connsiteX710" fmla="*/ 91440 w 1724267"/>
                  <a:gd name="connsiteY710" fmla="*/ 16192 h 808672"/>
                  <a:gd name="connsiteX711" fmla="*/ 93345 w 1724267"/>
                  <a:gd name="connsiteY711" fmla="*/ 5715 h 808672"/>
                  <a:gd name="connsiteX712" fmla="*/ 1627822 w 1724267"/>
                  <a:gd name="connsiteY712" fmla="*/ 0 h 808672"/>
                  <a:gd name="connsiteX713" fmla="*/ 1631632 w 1724267"/>
                  <a:gd name="connsiteY713" fmla="*/ 0 h 808672"/>
                  <a:gd name="connsiteX714" fmla="*/ 1635442 w 1724267"/>
                  <a:gd name="connsiteY714" fmla="*/ 8572 h 808672"/>
                  <a:gd name="connsiteX715" fmla="*/ 1643062 w 1724267"/>
                  <a:gd name="connsiteY715" fmla="*/ 14287 h 808672"/>
                  <a:gd name="connsiteX716" fmla="*/ 1699260 w 1724267"/>
                  <a:gd name="connsiteY716" fmla="*/ 41910 h 808672"/>
                  <a:gd name="connsiteX717" fmla="*/ 1719262 w 1724267"/>
                  <a:gd name="connsiteY717" fmla="*/ 56197 h 808672"/>
                  <a:gd name="connsiteX718" fmla="*/ 1724025 w 1724267"/>
                  <a:gd name="connsiteY718" fmla="*/ 72390 h 808672"/>
                  <a:gd name="connsiteX719" fmla="*/ 1720215 w 1724267"/>
                  <a:gd name="connsiteY719" fmla="*/ 81915 h 808672"/>
                  <a:gd name="connsiteX720" fmla="*/ 1712595 w 1724267"/>
                  <a:gd name="connsiteY720" fmla="*/ 84772 h 808672"/>
                  <a:gd name="connsiteX721" fmla="*/ 1707832 w 1724267"/>
                  <a:gd name="connsiteY721" fmla="*/ 81915 h 808672"/>
                  <a:gd name="connsiteX722" fmla="*/ 1706880 w 1724267"/>
                  <a:gd name="connsiteY722" fmla="*/ 77152 h 808672"/>
                  <a:gd name="connsiteX723" fmla="*/ 1707832 w 1724267"/>
                  <a:gd name="connsiteY723" fmla="*/ 74295 h 808672"/>
                  <a:gd name="connsiteX724" fmla="*/ 1709737 w 1724267"/>
                  <a:gd name="connsiteY724" fmla="*/ 71437 h 808672"/>
                  <a:gd name="connsiteX725" fmla="*/ 1710690 w 1724267"/>
                  <a:gd name="connsiteY725" fmla="*/ 70485 h 808672"/>
                  <a:gd name="connsiteX726" fmla="*/ 1714500 w 1724267"/>
                  <a:gd name="connsiteY726" fmla="*/ 64770 h 808672"/>
                  <a:gd name="connsiteX727" fmla="*/ 1710690 w 1724267"/>
                  <a:gd name="connsiteY727" fmla="*/ 56197 h 808672"/>
                  <a:gd name="connsiteX728" fmla="*/ 1698307 w 1724267"/>
                  <a:gd name="connsiteY728" fmla="*/ 48577 h 808672"/>
                  <a:gd name="connsiteX729" fmla="*/ 1637347 w 1724267"/>
                  <a:gd name="connsiteY729" fmla="*/ 66675 h 808672"/>
                  <a:gd name="connsiteX730" fmla="*/ 1628775 w 1724267"/>
                  <a:gd name="connsiteY730" fmla="*/ 70485 h 808672"/>
                  <a:gd name="connsiteX731" fmla="*/ 1624965 w 1724267"/>
                  <a:gd name="connsiteY731" fmla="*/ 77152 h 808672"/>
                  <a:gd name="connsiteX732" fmla="*/ 1621155 w 1724267"/>
                  <a:gd name="connsiteY732" fmla="*/ 77152 h 808672"/>
                  <a:gd name="connsiteX733" fmla="*/ 1624965 w 1724267"/>
                  <a:gd name="connsiteY733" fmla="*/ 43815 h 808672"/>
                  <a:gd name="connsiteX734" fmla="*/ 1628775 w 1724267"/>
                  <a:gd name="connsiteY734" fmla="*/ 43815 h 808672"/>
                  <a:gd name="connsiteX735" fmla="*/ 1629727 w 1724267"/>
                  <a:gd name="connsiteY735" fmla="*/ 50482 h 808672"/>
                  <a:gd name="connsiteX736" fmla="*/ 1633537 w 1724267"/>
                  <a:gd name="connsiteY736" fmla="*/ 52387 h 808672"/>
                  <a:gd name="connsiteX737" fmla="*/ 1635442 w 1724267"/>
                  <a:gd name="connsiteY737" fmla="*/ 52387 h 808672"/>
                  <a:gd name="connsiteX738" fmla="*/ 1638300 w 1724267"/>
                  <a:gd name="connsiteY738" fmla="*/ 51435 h 808672"/>
                  <a:gd name="connsiteX739" fmla="*/ 1681162 w 1724267"/>
                  <a:gd name="connsiteY739" fmla="*/ 40957 h 808672"/>
                  <a:gd name="connsiteX740" fmla="*/ 1645920 w 1724267"/>
                  <a:gd name="connsiteY740" fmla="*/ 23812 h 808672"/>
                  <a:gd name="connsiteX741" fmla="*/ 1642110 w 1724267"/>
                  <a:gd name="connsiteY741" fmla="*/ 21907 h 808672"/>
                  <a:gd name="connsiteX742" fmla="*/ 1638300 w 1724267"/>
                  <a:gd name="connsiteY742" fmla="*/ 20955 h 808672"/>
                  <a:gd name="connsiteX743" fmla="*/ 1632585 w 1724267"/>
                  <a:gd name="connsiteY743" fmla="*/ 21907 h 808672"/>
                  <a:gd name="connsiteX744" fmla="*/ 1628775 w 1724267"/>
                  <a:gd name="connsiteY744" fmla="*/ 28575 h 808672"/>
                  <a:gd name="connsiteX745" fmla="*/ 1624965 w 1724267"/>
                  <a:gd name="connsiteY745" fmla="*/ 28575 h 808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Lst>
                <a:rect l="l" t="t" r="r" b="b"/>
                <a:pathLst>
                  <a:path w="1724267" h="808672">
                    <a:moveTo>
                      <a:pt x="1062990" y="744855"/>
                    </a:moveTo>
                    <a:cubicBezTo>
                      <a:pt x="1051560" y="748665"/>
                      <a:pt x="1043940" y="752475"/>
                      <a:pt x="1039177" y="756285"/>
                    </a:cubicBezTo>
                    <a:cubicBezTo>
                      <a:pt x="1034415" y="760095"/>
                      <a:pt x="1033462" y="764857"/>
                      <a:pt x="1034415" y="769620"/>
                    </a:cubicBezTo>
                    <a:cubicBezTo>
                      <a:pt x="1035367" y="773430"/>
                      <a:pt x="1037272" y="775335"/>
                      <a:pt x="1040130" y="777240"/>
                    </a:cubicBezTo>
                    <a:cubicBezTo>
                      <a:pt x="1042987" y="779145"/>
                      <a:pt x="1046797" y="779145"/>
                      <a:pt x="1050607" y="778192"/>
                    </a:cubicBezTo>
                    <a:cubicBezTo>
                      <a:pt x="1053465" y="777240"/>
                      <a:pt x="1056322" y="776287"/>
                      <a:pt x="1059180" y="774382"/>
                    </a:cubicBezTo>
                    <a:cubicBezTo>
                      <a:pt x="1062037" y="772477"/>
                      <a:pt x="1064895" y="768667"/>
                      <a:pt x="1068705" y="764857"/>
                    </a:cubicBezTo>
                    <a:close/>
                    <a:moveTo>
                      <a:pt x="891540" y="736282"/>
                    </a:moveTo>
                    <a:lnTo>
                      <a:pt x="899160" y="736282"/>
                    </a:lnTo>
                    <a:lnTo>
                      <a:pt x="901065" y="784860"/>
                    </a:lnTo>
                    <a:cubicBezTo>
                      <a:pt x="901065" y="791527"/>
                      <a:pt x="902017" y="796290"/>
                      <a:pt x="903922" y="799147"/>
                    </a:cubicBezTo>
                    <a:cubicBezTo>
                      <a:pt x="905827" y="801052"/>
                      <a:pt x="909637" y="802957"/>
                      <a:pt x="914400" y="802957"/>
                    </a:cubicBezTo>
                    <a:lnTo>
                      <a:pt x="914400" y="806767"/>
                    </a:lnTo>
                    <a:lnTo>
                      <a:pt x="884872" y="806767"/>
                    </a:lnTo>
                    <a:lnTo>
                      <a:pt x="884872" y="794385"/>
                    </a:lnTo>
                    <a:cubicBezTo>
                      <a:pt x="880110" y="799147"/>
                      <a:pt x="876300" y="802005"/>
                      <a:pt x="871537" y="803910"/>
                    </a:cubicBezTo>
                    <a:cubicBezTo>
                      <a:pt x="866775" y="805815"/>
                      <a:pt x="862012" y="807720"/>
                      <a:pt x="857250" y="807720"/>
                    </a:cubicBezTo>
                    <a:cubicBezTo>
                      <a:pt x="850582" y="807720"/>
                      <a:pt x="845820" y="806767"/>
                      <a:pt x="842962" y="802957"/>
                    </a:cubicBezTo>
                    <a:cubicBezTo>
                      <a:pt x="840105" y="799147"/>
                      <a:pt x="838200" y="793432"/>
                      <a:pt x="838200" y="785812"/>
                    </a:cubicBezTo>
                    <a:lnTo>
                      <a:pt x="837247" y="762952"/>
                    </a:lnTo>
                    <a:cubicBezTo>
                      <a:pt x="837247" y="756285"/>
                      <a:pt x="836295" y="751522"/>
                      <a:pt x="834390" y="748665"/>
                    </a:cubicBezTo>
                    <a:cubicBezTo>
                      <a:pt x="832485" y="745807"/>
                      <a:pt x="829627" y="744855"/>
                      <a:pt x="824865" y="744855"/>
                    </a:cubicBezTo>
                    <a:lnTo>
                      <a:pt x="824865" y="741045"/>
                    </a:lnTo>
                    <a:cubicBezTo>
                      <a:pt x="829627" y="741045"/>
                      <a:pt x="833437" y="740092"/>
                      <a:pt x="836295" y="740092"/>
                    </a:cubicBezTo>
                    <a:cubicBezTo>
                      <a:pt x="839152" y="739140"/>
                      <a:pt x="842010" y="738187"/>
                      <a:pt x="843915" y="737235"/>
                    </a:cubicBezTo>
                    <a:lnTo>
                      <a:pt x="851535" y="737235"/>
                    </a:lnTo>
                    <a:lnTo>
                      <a:pt x="853440" y="785812"/>
                    </a:lnTo>
                    <a:cubicBezTo>
                      <a:pt x="853440" y="790575"/>
                      <a:pt x="854392" y="794385"/>
                      <a:pt x="856297" y="797242"/>
                    </a:cubicBezTo>
                    <a:cubicBezTo>
                      <a:pt x="858202" y="799147"/>
                      <a:pt x="861060" y="800100"/>
                      <a:pt x="864870" y="800100"/>
                    </a:cubicBezTo>
                    <a:cubicBezTo>
                      <a:pt x="868680" y="800100"/>
                      <a:pt x="871537" y="799147"/>
                      <a:pt x="875347" y="797242"/>
                    </a:cubicBezTo>
                    <a:cubicBezTo>
                      <a:pt x="879157" y="795337"/>
                      <a:pt x="882967" y="792480"/>
                      <a:pt x="885825" y="788670"/>
                    </a:cubicBezTo>
                    <a:lnTo>
                      <a:pt x="884872" y="762000"/>
                    </a:lnTo>
                    <a:cubicBezTo>
                      <a:pt x="884872" y="755332"/>
                      <a:pt x="883920" y="750570"/>
                      <a:pt x="882015" y="747712"/>
                    </a:cubicBezTo>
                    <a:cubicBezTo>
                      <a:pt x="880110" y="744855"/>
                      <a:pt x="877252" y="743902"/>
                      <a:pt x="872490" y="743902"/>
                    </a:cubicBezTo>
                    <a:lnTo>
                      <a:pt x="872490" y="740092"/>
                    </a:lnTo>
                    <a:cubicBezTo>
                      <a:pt x="877252" y="740092"/>
                      <a:pt x="881062" y="739140"/>
                      <a:pt x="883920" y="739140"/>
                    </a:cubicBezTo>
                    <a:cubicBezTo>
                      <a:pt x="886777" y="738187"/>
                      <a:pt x="889635" y="737235"/>
                      <a:pt x="891540" y="736282"/>
                    </a:cubicBezTo>
                    <a:close/>
                    <a:moveTo>
                      <a:pt x="978217" y="727710"/>
                    </a:moveTo>
                    <a:cubicBezTo>
                      <a:pt x="981075" y="727710"/>
                      <a:pt x="983932" y="727710"/>
                      <a:pt x="985837" y="728662"/>
                    </a:cubicBezTo>
                    <a:cubicBezTo>
                      <a:pt x="987742" y="729615"/>
                      <a:pt x="988695" y="731520"/>
                      <a:pt x="988695" y="733425"/>
                    </a:cubicBezTo>
                    <a:cubicBezTo>
                      <a:pt x="988695" y="736282"/>
                      <a:pt x="988695" y="738187"/>
                      <a:pt x="987742" y="739140"/>
                    </a:cubicBezTo>
                    <a:cubicBezTo>
                      <a:pt x="986790" y="741045"/>
                      <a:pt x="984885" y="741045"/>
                      <a:pt x="982027" y="741997"/>
                    </a:cubicBezTo>
                    <a:cubicBezTo>
                      <a:pt x="980122" y="741997"/>
                      <a:pt x="978217" y="741997"/>
                      <a:pt x="975360" y="741045"/>
                    </a:cubicBezTo>
                    <a:cubicBezTo>
                      <a:pt x="972502" y="740092"/>
                      <a:pt x="970597" y="739140"/>
                      <a:pt x="968692" y="739140"/>
                    </a:cubicBezTo>
                    <a:cubicBezTo>
                      <a:pt x="966787" y="739140"/>
                      <a:pt x="964882" y="740092"/>
                      <a:pt x="962977" y="741997"/>
                    </a:cubicBezTo>
                    <a:cubicBezTo>
                      <a:pt x="961072" y="743902"/>
                      <a:pt x="959167" y="745807"/>
                      <a:pt x="956310" y="748665"/>
                    </a:cubicBezTo>
                    <a:lnTo>
                      <a:pt x="960120" y="777240"/>
                    </a:lnTo>
                    <a:cubicBezTo>
                      <a:pt x="961072" y="785812"/>
                      <a:pt x="962977" y="791527"/>
                      <a:pt x="964882" y="793432"/>
                    </a:cubicBezTo>
                    <a:cubicBezTo>
                      <a:pt x="966787" y="795337"/>
                      <a:pt x="970597" y="796290"/>
                      <a:pt x="975360" y="796290"/>
                    </a:cubicBezTo>
                    <a:lnTo>
                      <a:pt x="976312" y="800100"/>
                    </a:lnTo>
                    <a:lnTo>
                      <a:pt x="936307" y="804862"/>
                    </a:lnTo>
                    <a:lnTo>
                      <a:pt x="936307" y="801052"/>
                    </a:lnTo>
                    <a:cubicBezTo>
                      <a:pt x="941070" y="800100"/>
                      <a:pt x="943927" y="798195"/>
                      <a:pt x="945832" y="795337"/>
                    </a:cubicBezTo>
                    <a:cubicBezTo>
                      <a:pt x="946785" y="792480"/>
                      <a:pt x="947737" y="787717"/>
                      <a:pt x="946785" y="779145"/>
                    </a:cubicBezTo>
                    <a:lnTo>
                      <a:pt x="943927" y="758190"/>
                    </a:lnTo>
                    <a:cubicBezTo>
                      <a:pt x="942975" y="751522"/>
                      <a:pt x="942022" y="746760"/>
                      <a:pt x="939165" y="744855"/>
                    </a:cubicBezTo>
                    <a:cubicBezTo>
                      <a:pt x="937260" y="742950"/>
                      <a:pt x="933450" y="741997"/>
                      <a:pt x="928687" y="741997"/>
                    </a:cubicBezTo>
                    <a:lnTo>
                      <a:pt x="928687" y="738187"/>
                    </a:lnTo>
                    <a:cubicBezTo>
                      <a:pt x="933450" y="737235"/>
                      <a:pt x="937260" y="736282"/>
                      <a:pt x="940117" y="735330"/>
                    </a:cubicBezTo>
                    <a:cubicBezTo>
                      <a:pt x="942975" y="734377"/>
                      <a:pt x="945832" y="733425"/>
                      <a:pt x="947737" y="732472"/>
                    </a:cubicBezTo>
                    <a:lnTo>
                      <a:pt x="955357" y="731520"/>
                    </a:lnTo>
                    <a:lnTo>
                      <a:pt x="956310" y="741997"/>
                    </a:lnTo>
                    <a:cubicBezTo>
                      <a:pt x="959167" y="738187"/>
                      <a:pt x="962977" y="734377"/>
                      <a:pt x="966787" y="732472"/>
                    </a:cubicBezTo>
                    <a:cubicBezTo>
                      <a:pt x="970597" y="729615"/>
                      <a:pt x="974407" y="728662"/>
                      <a:pt x="978217" y="727710"/>
                    </a:cubicBezTo>
                    <a:close/>
                    <a:moveTo>
                      <a:pt x="1055370" y="712470"/>
                    </a:moveTo>
                    <a:cubicBezTo>
                      <a:pt x="1059180" y="712470"/>
                      <a:pt x="1062990" y="713422"/>
                      <a:pt x="1065847" y="715327"/>
                    </a:cubicBezTo>
                    <a:cubicBezTo>
                      <a:pt x="1068705" y="716280"/>
                      <a:pt x="1070610" y="718185"/>
                      <a:pt x="1071562" y="721042"/>
                    </a:cubicBezTo>
                    <a:cubicBezTo>
                      <a:pt x="1073467" y="723900"/>
                      <a:pt x="1074420" y="726757"/>
                      <a:pt x="1075372" y="732472"/>
                    </a:cubicBezTo>
                    <a:lnTo>
                      <a:pt x="1082040" y="762000"/>
                    </a:lnTo>
                    <a:cubicBezTo>
                      <a:pt x="1082992" y="766762"/>
                      <a:pt x="1083945" y="768667"/>
                      <a:pt x="1085850" y="770572"/>
                    </a:cubicBezTo>
                    <a:cubicBezTo>
                      <a:pt x="1086802" y="771525"/>
                      <a:pt x="1088707" y="772477"/>
                      <a:pt x="1091565" y="771525"/>
                    </a:cubicBezTo>
                    <a:cubicBezTo>
                      <a:pt x="1092517" y="771525"/>
                      <a:pt x="1092517" y="771525"/>
                      <a:pt x="1093470" y="770572"/>
                    </a:cubicBezTo>
                    <a:cubicBezTo>
                      <a:pt x="1094422" y="770572"/>
                      <a:pt x="1095375" y="769620"/>
                      <a:pt x="1096327" y="768667"/>
                    </a:cubicBezTo>
                    <a:lnTo>
                      <a:pt x="1099185" y="771525"/>
                    </a:lnTo>
                    <a:cubicBezTo>
                      <a:pt x="1097280" y="773430"/>
                      <a:pt x="1095375" y="775335"/>
                      <a:pt x="1093470" y="776287"/>
                    </a:cubicBezTo>
                    <a:cubicBezTo>
                      <a:pt x="1091565" y="777240"/>
                      <a:pt x="1089660" y="778192"/>
                      <a:pt x="1087755" y="779145"/>
                    </a:cubicBezTo>
                    <a:cubicBezTo>
                      <a:pt x="1083945" y="780097"/>
                      <a:pt x="1081087" y="780097"/>
                      <a:pt x="1077277" y="779145"/>
                    </a:cubicBezTo>
                    <a:cubicBezTo>
                      <a:pt x="1075372" y="776287"/>
                      <a:pt x="1072515" y="774382"/>
                      <a:pt x="1070610" y="771525"/>
                    </a:cubicBezTo>
                    <a:cubicBezTo>
                      <a:pt x="1067752" y="776287"/>
                      <a:pt x="1063942" y="779145"/>
                      <a:pt x="1060132" y="782002"/>
                    </a:cubicBezTo>
                    <a:cubicBezTo>
                      <a:pt x="1056322" y="784860"/>
                      <a:pt x="1051560" y="786765"/>
                      <a:pt x="1046797" y="787717"/>
                    </a:cubicBezTo>
                    <a:cubicBezTo>
                      <a:pt x="1040130" y="789622"/>
                      <a:pt x="1034415" y="788670"/>
                      <a:pt x="1030605" y="786765"/>
                    </a:cubicBezTo>
                    <a:cubicBezTo>
                      <a:pt x="1025842" y="784860"/>
                      <a:pt x="1022985" y="781050"/>
                      <a:pt x="1022032" y="775335"/>
                    </a:cubicBezTo>
                    <a:cubicBezTo>
                      <a:pt x="1020127" y="767715"/>
                      <a:pt x="1022985" y="762000"/>
                      <a:pt x="1029652" y="756285"/>
                    </a:cubicBezTo>
                    <a:cubicBezTo>
                      <a:pt x="1036320" y="750570"/>
                      <a:pt x="1047750" y="744855"/>
                      <a:pt x="1062990" y="740092"/>
                    </a:cubicBezTo>
                    <a:lnTo>
                      <a:pt x="1061085" y="730567"/>
                    </a:lnTo>
                    <a:cubicBezTo>
                      <a:pt x="1060132" y="727710"/>
                      <a:pt x="1060132" y="725805"/>
                      <a:pt x="1059180" y="723900"/>
                    </a:cubicBezTo>
                    <a:cubicBezTo>
                      <a:pt x="1058227" y="722947"/>
                      <a:pt x="1057275" y="721995"/>
                      <a:pt x="1056322" y="721042"/>
                    </a:cubicBezTo>
                    <a:cubicBezTo>
                      <a:pt x="1054417" y="720090"/>
                      <a:pt x="1052512" y="719137"/>
                      <a:pt x="1050607" y="719137"/>
                    </a:cubicBezTo>
                    <a:cubicBezTo>
                      <a:pt x="1048702" y="719137"/>
                      <a:pt x="1045845" y="719137"/>
                      <a:pt x="1042987" y="719137"/>
                    </a:cubicBezTo>
                    <a:cubicBezTo>
                      <a:pt x="1039177" y="720090"/>
                      <a:pt x="1036320" y="721042"/>
                      <a:pt x="1033462" y="723900"/>
                    </a:cubicBezTo>
                    <a:cubicBezTo>
                      <a:pt x="1031557" y="725805"/>
                      <a:pt x="1029652" y="727710"/>
                      <a:pt x="1029652" y="730567"/>
                    </a:cubicBezTo>
                    <a:cubicBezTo>
                      <a:pt x="1029652" y="731520"/>
                      <a:pt x="1029652" y="731520"/>
                      <a:pt x="1029652" y="733425"/>
                    </a:cubicBezTo>
                    <a:cubicBezTo>
                      <a:pt x="1030605" y="739140"/>
                      <a:pt x="1028700" y="741997"/>
                      <a:pt x="1023937" y="742950"/>
                    </a:cubicBezTo>
                    <a:cubicBezTo>
                      <a:pt x="1022032" y="742950"/>
                      <a:pt x="1020127" y="742950"/>
                      <a:pt x="1019175" y="741997"/>
                    </a:cubicBezTo>
                    <a:cubicBezTo>
                      <a:pt x="1017270" y="741045"/>
                      <a:pt x="1016317" y="739140"/>
                      <a:pt x="1016317" y="737235"/>
                    </a:cubicBezTo>
                    <a:cubicBezTo>
                      <a:pt x="1015365" y="732472"/>
                      <a:pt x="1017270" y="728662"/>
                      <a:pt x="1022032" y="723900"/>
                    </a:cubicBezTo>
                    <a:cubicBezTo>
                      <a:pt x="1026795" y="719137"/>
                      <a:pt x="1033462" y="715327"/>
                      <a:pt x="1042035" y="713422"/>
                    </a:cubicBezTo>
                    <a:cubicBezTo>
                      <a:pt x="1046797" y="712470"/>
                      <a:pt x="1050607" y="711517"/>
                      <a:pt x="1055370" y="712470"/>
                    </a:cubicBezTo>
                    <a:close/>
                    <a:moveTo>
                      <a:pt x="785812" y="709612"/>
                    </a:moveTo>
                    <a:lnTo>
                      <a:pt x="791527" y="710565"/>
                    </a:lnTo>
                    <a:lnTo>
                      <a:pt x="788670" y="736282"/>
                    </a:lnTo>
                    <a:lnTo>
                      <a:pt x="808672" y="738187"/>
                    </a:lnTo>
                    <a:lnTo>
                      <a:pt x="807720" y="742950"/>
                    </a:lnTo>
                    <a:lnTo>
                      <a:pt x="787717" y="741045"/>
                    </a:lnTo>
                    <a:lnTo>
                      <a:pt x="782955" y="789622"/>
                    </a:lnTo>
                    <a:cubicBezTo>
                      <a:pt x="782955" y="793432"/>
                      <a:pt x="782955" y="797242"/>
                      <a:pt x="784860" y="799147"/>
                    </a:cubicBezTo>
                    <a:cubicBezTo>
                      <a:pt x="785812" y="801052"/>
                      <a:pt x="788670" y="802957"/>
                      <a:pt x="791527" y="802957"/>
                    </a:cubicBezTo>
                    <a:cubicBezTo>
                      <a:pt x="793432" y="802957"/>
                      <a:pt x="795337" y="802957"/>
                      <a:pt x="797242" y="802005"/>
                    </a:cubicBezTo>
                    <a:cubicBezTo>
                      <a:pt x="799147" y="801052"/>
                      <a:pt x="801052" y="800100"/>
                      <a:pt x="803910" y="799147"/>
                    </a:cubicBezTo>
                    <a:lnTo>
                      <a:pt x="806767" y="802957"/>
                    </a:lnTo>
                    <a:cubicBezTo>
                      <a:pt x="803910" y="805815"/>
                      <a:pt x="800100" y="806767"/>
                      <a:pt x="797242" y="807720"/>
                    </a:cubicBezTo>
                    <a:cubicBezTo>
                      <a:pt x="794385" y="808672"/>
                      <a:pt x="790575" y="808672"/>
                      <a:pt x="786765" y="808672"/>
                    </a:cubicBezTo>
                    <a:cubicBezTo>
                      <a:pt x="781050" y="807720"/>
                      <a:pt x="776287" y="805815"/>
                      <a:pt x="773430" y="802957"/>
                    </a:cubicBezTo>
                    <a:cubicBezTo>
                      <a:pt x="770572" y="799147"/>
                      <a:pt x="769620" y="795337"/>
                      <a:pt x="769620" y="789622"/>
                    </a:cubicBezTo>
                    <a:lnTo>
                      <a:pt x="774382" y="738187"/>
                    </a:lnTo>
                    <a:lnTo>
                      <a:pt x="762952" y="737235"/>
                    </a:lnTo>
                    <a:lnTo>
                      <a:pt x="763905" y="732472"/>
                    </a:lnTo>
                    <a:cubicBezTo>
                      <a:pt x="770572" y="733425"/>
                      <a:pt x="775335" y="731520"/>
                      <a:pt x="779145" y="728662"/>
                    </a:cubicBezTo>
                    <a:cubicBezTo>
                      <a:pt x="782002" y="725805"/>
                      <a:pt x="784860" y="719137"/>
                      <a:pt x="785812" y="709612"/>
                    </a:cubicBezTo>
                    <a:close/>
                    <a:moveTo>
                      <a:pt x="601027" y="703897"/>
                    </a:moveTo>
                    <a:cubicBezTo>
                      <a:pt x="605790" y="704850"/>
                      <a:pt x="609600" y="705802"/>
                      <a:pt x="612457" y="705802"/>
                    </a:cubicBezTo>
                    <a:cubicBezTo>
                      <a:pt x="615315" y="705802"/>
                      <a:pt x="618172" y="705802"/>
                      <a:pt x="621030" y="704850"/>
                    </a:cubicBezTo>
                    <a:lnTo>
                      <a:pt x="628650" y="706755"/>
                    </a:lnTo>
                    <a:lnTo>
                      <a:pt x="617220" y="754380"/>
                    </a:lnTo>
                    <a:cubicBezTo>
                      <a:pt x="616267" y="759142"/>
                      <a:pt x="616267" y="762952"/>
                      <a:pt x="617220" y="765810"/>
                    </a:cubicBezTo>
                    <a:cubicBezTo>
                      <a:pt x="618172" y="768667"/>
                      <a:pt x="621030" y="770572"/>
                      <a:pt x="624840" y="771525"/>
                    </a:cubicBezTo>
                    <a:cubicBezTo>
                      <a:pt x="628650" y="772477"/>
                      <a:pt x="631507" y="772477"/>
                      <a:pt x="636270" y="771525"/>
                    </a:cubicBezTo>
                    <a:cubicBezTo>
                      <a:pt x="640080" y="770572"/>
                      <a:pt x="644842" y="768667"/>
                      <a:pt x="649605" y="765810"/>
                    </a:cubicBezTo>
                    <a:lnTo>
                      <a:pt x="656272" y="740092"/>
                    </a:lnTo>
                    <a:cubicBezTo>
                      <a:pt x="658177" y="733425"/>
                      <a:pt x="658177" y="728662"/>
                      <a:pt x="657225" y="725805"/>
                    </a:cubicBezTo>
                    <a:cubicBezTo>
                      <a:pt x="656272" y="722947"/>
                      <a:pt x="653415" y="721042"/>
                      <a:pt x="648652" y="719137"/>
                    </a:cubicBezTo>
                    <a:lnTo>
                      <a:pt x="649605" y="715327"/>
                    </a:lnTo>
                    <a:cubicBezTo>
                      <a:pt x="654367" y="716280"/>
                      <a:pt x="658177" y="717232"/>
                      <a:pt x="661035" y="717232"/>
                    </a:cubicBezTo>
                    <a:cubicBezTo>
                      <a:pt x="663892" y="717232"/>
                      <a:pt x="666750" y="717232"/>
                      <a:pt x="669607" y="716280"/>
                    </a:cubicBezTo>
                    <a:lnTo>
                      <a:pt x="676275" y="718185"/>
                    </a:lnTo>
                    <a:lnTo>
                      <a:pt x="664845" y="765810"/>
                    </a:lnTo>
                    <a:cubicBezTo>
                      <a:pt x="662940" y="772477"/>
                      <a:pt x="662940" y="777240"/>
                      <a:pt x="663892" y="780097"/>
                    </a:cubicBezTo>
                    <a:cubicBezTo>
                      <a:pt x="664845" y="782955"/>
                      <a:pt x="667702" y="784860"/>
                      <a:pt x="672465" y="786765"/>
                    </a:cubicBezTo>
                    <a:lnTo>
                      <a:pt x="671512" y="790575"/>
                    </a:lnTo>
                    <a:lnTo>
                      <a:pt x="641985" y="782955"/>
                    </a:lnTo>
                    <a:lnTo>
                      <a:pt x="644842" y="770572"/>
                    </a:lnTo>
                    <a:cubicBezTo>
                      <a:pt x="639127" y="773430"/>
                      <a:pt x="634365" y="775335"/>
                      <a:pt x="629602" y="776287"/>
                    </a:cubicBezTo>
                    <a:cubicBezTo>
                      <a:pt x="624840" y="777240"/>
                      <a:pt x="620077" y="777240"/>
                      <a:pt x="615315" y="776287"/>
                    </a:cubicBezTo>
                    <a:cubicBezTo>
                      <a:pt x="608647" y="774382"/>
                      <a:pt x="604837" y="771525"/>
                      <a:pt x="601980" y="767715"/>
                    </a:cubicBezTo>
                    <a:cubicBezTo>
                      <a:pt x="600075" y="763905"/>
                      <a:pt x="600075" y="757237"/>
                      <a:pt x="601980" y="750570"/>
                    </a:cubicBezTo>
                    <a:lnTo>
                      <a:pt x="607695" y="728662"/>
                    </a:lnTo>
                    <a:cubicBezTo>
                      <a:pt x="609600" y="721995"/>
                      <a:pt x="609600" y="717232"/>
                      <a:pt x="608647" y="714375"/>
                    </a:cubicBezTo>
                    <a:cubicBezTo>
                      <a:pt x="607695" y="711517"/>
                      <a:pt x="604837" y="709612"/>
                      <a:pt x="600075" y="707707"/>
                    </a:cubicBezTo>
                    <a:close/>
                    <a:moveTo>
                      <a:pt x="709612" y="696277"/>
                    </a:moveTo>
                    <a:lnTo>
                      <a:pt x="711517" y="696277"/>
                    </a:lnTo>
                    <a:cubicBezTo>
                      <a:pt x="715327" y="697230"/>
                      <a:pt x="718185" y="697230"/>
                      <a:pt x="721995" y="697230"/>
                    </a:cubicBezTo>
                    <a:cubicBezTo>
                      <a:pt x="724852" y="697230"/>
                      <a:pt x="727710" y="697230"/>
                      <a:pt x="730567" y="696277"/>
                    </a:cubicBezTo>
                    <a:lnTo>
                      <a:pt x="738187" y="697230"/>
                    </a:lnTo>
                    <a:lnTo>
                      <a:pt x="725805" y="775335"/>
                    </a:lnTo>
                    <a:cubicBezTo>
                      <a:pt x="724852" y="783907"/>
                      <a:pt x="724852" y="789622"/>
                      <a:pt x="725805" y="791527"/>
                    </a:cubicBezTo>
                    <a:cubicBezTo>
                      <a:pt x="726757" y="794385"/>
                      <a:pt x="730567" y="795337"/>
                      <a:pt x="734377" y="797242"/>
                    </a:cubicBezTo>
                    <a:lnTo>
                      <a:pt x="733425" y="801052"/>
                    </a:lnTo>
                    <a:lnTo>
                      <a:pt x="692467" y="794385"/>
                    </a:lnTo>
                    <a:lnTo>
                      <a:pt x="693420" y="790575"/>
                    </a:lnTo>
                    <a:cubicBezTo>
                      <a:pt x="698182" y="790575"/>
                      <a:pt x="701992" y="789622"/>
                      <a:pt x="703897" y="787717"/>
                    </a:cubicBezTo>
                    <a:cubicBezTo>
                      <a:pt x="705802" y="785812"/>
                      <a:pt x="707707" y="781050"/>
                      <a:pt x="708660" y="772477"/>
                    </a:cubicBezTo>
                    <a:lnTo>
                      <a:pt x="717232" y="720090"/>
                    </a:lnTo>
                    <a:cubicBezTo>
                      <a:pt x="718185" y="713422"/>
                      <a:pt x="718185" y="707707"/>
                      <a:pt x="717232" y="705802"/>
                    </a:cubicBezTo>
                    <a:cubicBezTo>
                      <a:pt x="716280" y="702945"/>
                      <a:pt x="712470" y="701040"/>
                      <a:pt x="708660" y="700087"/>
                    </a:cubicBezTo>
                    <a:close/>
                    <a:moveTo>
                      <a:pt x="534352" y="680085"/>
                    </a:moveTo>
                    <a:cubicBezTo>
                      <a:pt x="542925" y="676275"/>
                      <a:pt x="552450" y="676275"/>
                      <a:pt x="561975" y="680085"/>
                    </a:cubicBezTo>
                    <a:cubicBezTo>
                      <a:pt x="568642" y="682942"/>
                      <a:pt x="573405" y="687705"/>
                      <a:pt x="577215" y="693420"/>
                    </a:cubicBezTo>
                    <a:cubicBezTo>
                      <a:pt x="580072" y="699135"/>
                      <a:pt x="581025" y="704850"/>
                      <a:pt x="579120" y="709612"/>
                    </a:cubicBezTo>
                    <a:cubicBezTo>
                      <a:pt x="578167" y="711517"/>
                      <a:pt x="577215" y="713422"/>
                      <a:pt x="575310" y="713422"/>
                    </a:cubicBezTo>
                    <a:cubicBezTo>
                      <a:pt x="573405" y="714375"/>
                      <a:pt x="571500" y="714375"/>
                      <a:pt x="569595" y="713422"/>
                    </a:cubicBezTo>
                    <a:cubicBezTo>
                      <a:pt x="567690" y="712470"/>
                      <a:pt x="566737" y="711517"/>
                      <a:pt x="565785" y="709612"/>
                    </a:cubicBezTo>
                    <a:cubicBezTo>
                      <a:pt x="564832" y="707707"/>
                      <a:pt x="564832" y="706755"/>
                      <a:pt x="565785" y="704850"/>
                    </a:cubicBezTo>
                    <a:cubicBezTo>
                      <a:pt x="565785" y="703897"/>
                      <a:pt x="566737" y="702945"/>
                      <a:pt x="566737" y="702945"/>
                    </a:cubicBezTo>
                    <a:cubicBezTo>
                      <a:pt x="567690" y="701992"/>
                      <a:pt x="567690" y="701040"/>
                      <a:pt x="567690" y="701040"/>
                    </a:cubicBezTo>
                    <a:cubicBezTo>
                      <a:pt x="568642" y="698182"/>
                      <a:pt x="568642" y="695325"/>
                      <a:pt x="567690" y="693420"/>
                    </a:cubicBezTo>
                    <a:cubicBezTo>
                      <a:pt x="566737" y="690562"/>
                      <a:pt x="563880" y="688657"/>
                      <a:pt x="560070" y="687705"/>
                    </a:cubicBezTo>
                    <a:cubicBezTo>
                      <a:pt x="554355" y="684847"/>
                      <a:pt x="548640" y="685800"/>
                      <a:pt x="542925" y="689610"/>
                    </a:cubicBezTo>
                    <a:cubicBezTo>
                      <a:pt x="537210" y="693420"/>
                      <a:pt x="532447" y="699135"/>
                      <a:pt x="528637" y="707707"/>
                    </a:cubicBezTo>
                    <a:cubicBezTo>
                      <a:pt x="524827" y="717232"/>
                      <a:pt x="523875" y="724852"/>
                      <a:pt x="524827" y="731520"/>
                    </a:cubicBezTo>
                    <a:cubicBezTo>
                      <a:pt x="526732" y="738187"/>
                      <a:pt x="530542" y="742950"/>
                      <a:pt x="536257" y="745807"/>
                    </a:cubicBezTo>
                    <a:cubicBezTo>
                      <a:pt x="540067" y="747712"/>
                      <a:pt x="543877" y="747712"/>
                      <a:pt x="548640" y="747712"/>
                    </a:cubicBezTo>
                    <a:cubicBezTo>
                      <a:pt x="553402" y="745807"/>
                      <a:pt x="558165" y="743902"/>
                      <a:pt x="562927" y="741045"/>
                    </a:cubicBezTo>
                    <a:lnTo>
                      <a:pt x="565785" y="745807"/>
                    </a:lnTo>
                    <a:cubicBezTo>
                      <a:pt x="560070" y="749617"/>
                      <a:pt x="554355" y="751522"/>
                      <a:pt x="549592" y="752475"/>
                    </a:cubicBezTo>
                    <a:cubicBezTo>
                      <a:pt x="543877" y="753427"/>
                      <a:pt x="539115" y="752475"/>
                      <a:pt x="533400" y="750570"/>
                    </a:cubicBezTo>
                    <a:cubicBezTo>
                      <a:pt x="523875" y="746760"/>
                      <a:pt x="517207" y="740092"/>
                      <a:pt x="513397" y="730567"/>
                    </a:cubicBezTo>
                    <a:cubicBezTo>
                      <a:pt x="509587" y="721995"/>
                      <a:pt x="510540" y="712470"/>
                      <a:pt x="514350" y="701992"/>
                    </a:cubicBezTo>
                    <a:cubicBezTo>
                      <a:pt x="519112" y="691515"/>
                      <a:pt x="525780" y="683895"/>
                      <a:pt x="534352" y="680085"/>
                    </a:cubicBezTo>
                    <a:close/>
                    <a:moveTo>
                      <a:pt x="1112520" y="659130"/>
                    </a:moveTo>
                    <a:lnTo>
                      <a:pt x="1137285" y="734377"/>
                    </a:lnTo>
                    <a:cubicBezTo>
                      <a:pt x="1140142" y="742950"/>
                      <a:pt x="1142047" y="747712"/>
                      <a:pt x="1144905" y="748665"/>
                    </a:cubicBezTo>
                    <a:cubicBezTo>
                      <a:pt x="1146810" y="750570"/>
                      <a:pt x="1150620" y="750570"/>
                      <a:pt x="1155382" y="749617"/>
                    </a:cubicBezTo>
                    <a:lnTo>
                      <a:pt x="1156335" y="753427"/>
                    </a:lnTo>
                    <a:lnTo>
                      <a:pt x="1118235" y="764857"/>
                    </a:lnTo>
                    <a:lnTo>
                      <a:pt x="1117282" y="761047"/>
                    </a:lnTo>
                    <a:cubicBezTo>
                      <a:pt x="1122045" y="759142"/>
                      <a:pt x="1124902" y="756285"/>
                      <a:pt x="1125855" y="754380"/>
                    </a:cubicBezTo>
                    <a:cubicBezTo>
                      <a:pt x="1126807" y="751522"/>
                      <a:pt x="1125855" y="746760"/>
                      <a:pt x="1122997" y="738187"/>
                    </a:cubicBezTo>
                    <a:lnTo>
                      <a:pt x="1106805" y="687705"/>
                    </a:lnTo>
                    <a:cubicBezTo>
                      <a:pt x="1104900" y="681037"/>
                      <a:pt x="1102042" y="676275"/>
                      <a:pt x="1100137" y="675322"/>
                    </a:cubicBezTo>
                    <a:cubicBezTo>
                      <a:pt x="1097280" y="673417"/>
                      <a:pt x="1094422" y="673417"/>
                      <a:pt x="1089660" y="674370"/>
                    </a:cubicBezTo>
                    <a:lnTo>
                      <a:pt x="1088707" y="670560"/>
                    </a:lnTo>
                    <a:lnTo>
                      <a:pt x="1089660" y="669607"/>
                    </a:lnTo>
                    <a:cubicBezTo>
                      <a:pt x="1093470" y="668655"/>
                      <a:pt x="1096327" y="666750"/>
                      <a:pt x="1099185" y="665797"/>
                    </a:cubicBezTo>
                    <a:cubicBezTo>
                      <a:pt x="1102042" y="664845"/>
                      <a:pt x="1103947" y="662940"/>
                      <a:pt x="1105852" y="661035"/>
                    </a:cubicBezTo>
                    <a:close/>
                    <a:moveTo>
                      <a:pt x="474345" y="644842"/>
                    </a:moveTo>
                    <a:lnTo>
                      <a:pt x="476250" y="645795"/>
                    </a:lnTo>
                    <a:cubicBezTo>
                      <a:pt x="479107" y="647700"/>
                      <a:pt x="481965" y="648652"/>
                      <a:pt x="484822" y="649605"/>
                    </a:cubicBezTo>
                    <a:cubicBezTo>
                      <a:pt x="487680" y="650557"/>
                      <a:pt x="490537" y="651510"/>
                      <a:pt x="493395" y="651510"/>
                    </a:cubicBezTo>
                    <a:lnTo>
                      <a:pt x="499110" y="655320"/>
                    </a:lnTo>
                    <a:lnTo>
                      <a:pt x="476250" y="696277"/>
                    </a:lnTo>
                    <a:cubicBezTo>
                      <a:pt x="472440" y="703897"/>
                      <a:pt x="470535" y="708660"/>
                      <a:pt x="470535" y="711517"/>
                    </a:cubicBezTo>
                    <a:cubicBezTo>
                      <a:pt x="470535" y="714375"/>
                      <a:pt x="473392" y="717232"/>
                      <a:pt x="477202" y="720090"/>
                    </a:cubicBezTo>
                    <a:lnTo>
                      <a:pt x="475297" y="723900"/>
                    </a:lnTo>
                    <a:lnTo>
                      <a:pt x="441960" y="704850"/>
                    </a:lnTo>
                    <a:lnTo>
                      <a:pt x="443865" y="701040"/>
                    </a:lnTo>
                    <a:cubicBezTo>
                      <a:pt x="448627" y="702945"/>
                      <a:pt x="452437" y="702945"/>
                      <a:pt x="454342" y="701992"/>
                    </a:cubicBezTo>
                    <a:cubicBezTo>
                      <a:pt x="457200" y="701040"/>
                      <a:pt x="460057" y="696277"/>
                      <a:pt x="464820" y="688657"/>
                    </a:cubicBezTo>
                    <a:lnTo>
                      <a:pt x="474345" y="670560"/>
                    </a:lnTo>
                    <a:cubicBezTo>
                      <a:pt x="478155" y="663892"/>
                      <a:pt x="479107" y="660082"/>
                      <a:pt x="479107" y="657225"/>
                    </a:cubicBezTo>
                    <a:cubicBezTo>
                      <a:pt x="479107" y="654367"/>
                      <a:pt x="476250" y="651510"/>
                      <a:pt x="472440" y="648652"/>
                    </a:cubicBezTo>
                    <a:close/>
                    <a:moveTo>
                      <a:pt x="498157" y="631507"/>
                    </a:moveTo>
                    <a:cubicBezTo>
                      <a:pt x="500062" y="630555"/>
                      <a:pt x="502920" y="631507"/>
                      <a:pt x="504825" y="632460"/>
                    </a:cubicBezTo>
                    <a:cubicBezTo>
                      <a:pt x="506730" y="633412"/>
                      <a:pt x="508635" y="635317"/>
                      <a:pt x="508635" y="637222"/>
                    </a:cubicBezTo>
                    <a:cubicBezTo>
                      <a:pt x="509587" y="639127"/>
                      <a:pt x="508635" y="641032"/>
                      <a:pt x="507682" y="643890"/>
                    </a:cubicBezTo>
                    <a:cubicBezTo>
                      <a:pt x="506730" y="645795"/>
                      <a:pt x="504825" y="647700"/>
                      <a:pt x="502920" y="647700"/>
                    </a:cubicBezTo>
                    <a:cubicBezTo>
                      <a:pt x="501015" y="648652"/>
                      <a:pt x="498157" y="647700"/>
                      <a:pt x="496252" y="646747"/>
                    </a:cubicBezTo>
                    <a:cubicBezTo>
                      <a:pt x="494347" y="645795"/>
                      <a:pt x="492442" y="643890"/>
                      <a:pt x="492442" y="641985"/>
                    </a:cubicBezTo>
                    <a:cubicBezTo>
                      <a:pt x="492442" y="639127"/>
                      <a:pt x="492442" y="637222"/>
                      <a:pt x="493395" y="635317"/>
                    </a:cubicBezTo>
                    <a:cubicBezTo>
                      <a:pt x="494347" y="633412"/>
                      <a:pt x="496252" y="632460"/>
                      <a:pt x="498157" y="631507"/>
                    </a:cubicBezTo>
                    <a:close/>
                    <a:moveTo>
                      <a:pt x="293370" y="614362"/>
                    </a:moveTo>
                    <a:cubicBezTo>
                      <a:pt x="290512" y="614362"/>
                      <a:pt x="287655" y="616267"/>
                      <a:pt x="285750" y="618172"/>
                    </a:cubicBezTo>
                    <a:cubicBezTo>
                      <a:pt x="282892" y="621982"/>
                      <a:pt x="282892" y="625792"/>
                      <a:pt x="284797" y="631507"/>
                    </a:cubicBezTo>
                    <a:cubicBezTo>
                      <a:pt x="286702" y="637222"/>
                      <a:pt x="291465" y="642937"/>
                      <a:pt x="299085" y="648652"/>
                    </a:cubicBezTo>
                    <a:cubicBezTo>
                      <a:pt x="305752" y="654367"/>
                      <a:pt x="312420" y="658177"/>
                      <a:pt x="317182" y="659130"/>
                    </a:cubicBezTo>
                    <a:cubicBezTo>
                      <a:pt x="322897" y="660082"/>
                      <a:pt x="326707" y="659130"/>
                      <a:pt x="329565" y="655320"/>
                    </a:cubicBezTo>
                    <a:cubicBezTo>
                      <a:pt x="331470" y="652462"/>
                      <a:pt x="332422" y="650557"/>
                      <a:pt x="331470" y="647700"/>
                    </a:cubicBezTo>
                    <a:cubicBezTo>
                      <a:pt x="330517" y="644842"/>
                      <a:pt x="327660" y="641032"/>
                      <a:pt x="320992" y="634365"/>
                    </a:cubicBezTo>
                    <a:lnTo>
                      <a:pt x="304800" y="616267"/>
                    </a:lnTo>
                    <a:cubicBezTo>
                      <a:pt x="300990" y="614362"/>
                      <a:pt x="297180" y="613410"/>
                      <a:pt x="293370" y="614362"/>
                    </a:cubicBezTo>
                    <a:close/>
                    <a:moveTo>
                      <a:pt x="403860" y="601980"/>
                    </a:moveTo>
                    <a:cubicBezTo>
                      <a:pt x="407670" y="604837"/>
                      <a:pt x="411480" y="606742"/>
                      <a:pt x="414337" y="607695"/>
                    </a:cubicBezTo>
                    <a:cubicBezTo>
                      <a:pt x="417195" y="608647"/>
                      <a:pt x="420052" y="609600"/>
                      <a:pt x="421957" y="609600"/>
                    </a:cubicBezTo>
                    <a:lnTo>
                      <a:pt x="427672" y="613410"/>
                    </a:lnTo>
                    <a:lnTo>
                      <a:pt x="421957" y="621982"/>
                    </a:lnTo>
                    <a:cubicBezTo>
                      <a:pt x="426720" y="621030"/>
                      <a:pt x="431482" y="621030"/>
                      <a:pt x="436245" y="621982"/>
                    </a:cubicBezTo>
                    <a:cubicBezTo>
                      <a:pt x="441007" y="622935"/>
                      <a:pt x="444817" y="623887"/>
                      <a:pt x="447675" y="626745"/>
                    </a:cubicBezTo>
                    <a:cubicBezTo>
                      <a:pt x="450532" y="628650"/>
                      <a:pt x="451485" y="630555"/>
                      <a:pt x="452437" y="632460"/>
                    </a:cubicBezTo>
                    <a:cubicBezTo>
                      <a:pt x="453390" y="634365"/>
                      <a:pt x="453390" y="636270"/>
                      <a:pt x="451485" y="638175"/>
                    </a:cubicBezTo>
                    <a:cubicBezTo>
                      <a:pt x="450532" y="640080"/>
                      <a:pt x="448627" y="641032"/>
                      <a:pt x="446722" y="641985"/>
                    </a:cubicBezTo>
                    <a:cubicBezTo>
                      <a:pt x="444817" y="641985"/>
                      <a:pt x="442912" y="641985"/>
                      <a:pt x="440055" y="640080"/>
                    </a:cubicBezTo>
                    <a:cubicBezTo>
                      <a:pt x="439102" y="639127"/>
                      <a:pt x="437197" y="637222"/>
                      <a:pt x="436245" y="634365"/>
                    </a:cubicBezTo>
                    <a:cubicBezTo>
                      <a:pt x="435292" y="631507"/>
                      <a:pt x="433387" y="629602"/>
                      <a:pt x="432435" y="629602"/>
                    </a:cubicBezTo>
                    <a:cubicBezTo>
                      <a:pt x="430530" y="628650"/>
                      <a:pt x="428625" y="627697"/>
                      <a:pt x="426720" y="627697"/>
                    </a:cubicBezTo>
                    <a:cubicBezTo>
                      <a:pt x="423862" y="627697"/>
                      <a:pt x="421005" y="627697"/>
                      <a:pt x="417195" y="628650"/>
                    </a:cubicBezTo>
                    <a:lnTo>
                      <a:pt x="401002" y="652462"/>
                    </a:lnTo>
                    <a:cubicBezTo>
                      <a:pt x="396240" y="660082"/>
                      <a:pt x="393382" y="664845"/>
                      <a:pt x="394335" y="667702"/>
                    </a:cubicBezTo>
                    <a:cubicBezTo>
                      <a:pt x="394335" y="670560"/>
                      <a:pt x="396240" y="673417"/>
                      <a:pt x="400050" y="676275"/>
                    </a:cubicBezTo>
                    <a:lnTo>
                      <a:pt x="398145" y="680085"/>
                    </a:lnTo>
                    <a:lnTo>
                      <a:pt x="366712" y="659130"/>
                    </a:lnTo>
                    <a:lnTo>
                      <a:pt x="368617" y="655320"/>
                    </a:lnTo>
                    <a:cubicBezTo>
                      <a:pt x="373380" y="657225"/>
                      <a:pt x="376237" y="658177"/>
                      <a:pt x="379095" y="657225"/>
                    </a:cubicBezTo>
                    <a:cubicBezTo>
                      <a:pt x="381952" y="656272"/>
                      <a:pt x="385762" y="652462"/>
                      <a:pt x="390525" y="644842"/>
                    </a:cubicBezTo>
                    <a:lnTo>
                      <a:pt x="401955" y="627697"/>
                    </a:lnTo>
                    <a:cubicBezTo>
                      <a:pt x="405765" y="621982"/>
                      <a:pt x="407670" y="617220"/>
                      <a:pt x="407670" y="614362"/>
                    </a:cubicBezTo>
                    <a:cubicBezTo>
                      <a:pt x="407670" y="611505"/>
                      <a:pt x="405765" y="608647"/>
                      <a:pt x="401955" y="605790"/>
                    </a:cubicBezTo>
                    <a:close/>
                    <a:moveTo>
                      <a:pt x="1284922" y="575310"/>
                    </a:moveTo>
                    <a:lnTo>
                      <a:pt x="1286827" y="579120"/>
                    </a:lnTo>
                    <a:cubicBezTo>
                      <a:pt x="1282065" y="581977"/>
                      <a:pt x="1280160" y="584835"/>
                      <a:pt x="1279207" y="587692"/>
                    </a:cubicBezTo>
                    <a:cubicBezTo>
                      <a:pt x="1278255" y="590550"/>
                      <a:pt x="1280160" y="594360"/>
                      <a:pt x="1283017" y="599122"/>
                    </a:cubicBezTo>
                    <a:lnTo>
                      <a:pt x="1308735" y="642937"/>
                    </a:lnTo>
                    <a:cubicBezTo>
                      <a:pt x="1313497" y="651510"/>
                      <a:pt x="1314450" y="660082"/>
                      <a:pt x="1311592" y="666750"/>
                    </a:cubicBezTo>
                    <a:cubicBezTo>
                      <a:pt x="1308735" y="674370"/>
                      <a:pt x="1302067" y="681037"/>
                      <a:pt x="1291590" y="687705"/>
                    </a:cubicBezTo>
                    <a:cubicBezTo>
                      <a:pt x="1280160" y="694372"/>
                      <a:pt x="1270635" y="697230"/>
                      <a:pt x="1262062" y="696277"/>
                    </a:cubicBezTo>
                    <a:cubicBezTo>
                      <a:pt x="1253490" y="695325"/>
                      <a:pt x="1247775" y="690562"/>
                      <a:pt x="1242060" y="681990"/>
                    </a:cubicBezTo>
                    <a:lnTo>
                      <a:pt x="1216342" y="637222"/>
                    </a:lnTo>
                    <a:cubicBezTo>
                      <a:pt x="1213485" y="631507"/>
                      <a:pt x="1210627" y="628650"/>
                      <a:pt x="1207770" y="627697"/>
                    </a:cubicBezTo>
                    <a:cubicBezTo>
                      <a:pt x="1205865" y="627697"/>
                      <a:pt x="1202055" y="627697"/>
                      <a:pt x="1197292" y="630555"/>
                    </a:cubicBezTo>
                    <a:lnTo>
                      <a:pt x="1195387" y="626745"/>
                    </a:lnTo>
                    <a:lnTo>
                      <a:pt x="1230630" y="606742"/>
                    </a:lnTo>
                    <a:lnTo>
                      <a:pt x="1232535" y="610552"/>
                    </a:lnTo>
                    <a:cubicBezTo>
                      <a:pt x="1228725" y="613410"/>
                      <a:pt x="1225867" y="616267"/>
                      <a:pt x="1224915" y="619125"/>
                    </a:cubicBezTo>
                    <a:cubicBezTo>
                      <a:pt x="1223962" y="621982"/>
                      <a:pt x="1225867" y="625792"/>
                      <a:pt x="1228725" y="630555"/>
                    </a:cubicBezTo>
                    <a:lnTo>
                      <a:pt x="1252537" y="671512"/>
                    </a:lnTo>
                    <a:cubicBezTo>
                      <a:pt x="1257300" y="680085"/>
                      <a:pt x="1262062" y="684847"/>
                      <a:pt x="1267777" y="685800"/>
                    </a:cubicBezTo>
                    <a:cubicBezTo>
                      <a:pt x="1273492" y="686752"/>
                      <a:pt x="1280160" y="685800"/>
                      <a:pt x="1288732" y="680085"/>
                    </a:cubicBezTo>
                    <a:cubicBezTo>
                      <a:pt x="1297305" y="675322"/>
                      <a:pt x="1302067" y="669607"/>
                      <a:pt x="1303972" y="664845"/>
                    </a:cubicBezTo>
                    <a:cubicBezTo>
                      <a:pt x="1305877" y="659130"/>
                      <a:pt x="1303972" y="652462"/>
                      <a:pt x="1299210" y="644842"/>
                    </a:cubicBezTo>
                    <a:lnTo>
                      <a:pt x="1275397" y="603885"/>
                    </a:lnTo>
                    <a:cubicBezTo>
                      <a:pt x="1272540" y="599122"/>
                      <a:pt x="1269682" y="595312"/>
                      <a:pt x="1266825" y="594360"/>
                    </a:cubicBezTo>
                    <a:cubicBezTo>
                      <a:pt x="1263967" y="593407"/>
                      <a:pt x="1261110" y="594360"/>
                      <a:pt x="1256347" y="596265"/>
                    </a:cubicBezTo>
                    <a:lnTo>
                      <a:pt x="1254442" y="592455"/>
                    </a:lnTo>
                    <a:close/>
                    <a:moveTo>
                      <a:pt x="350520" y="567690"/>
                    </a:moveTo>
                    <a:cubicBezTo>
                      <a:pt x="345757" y="568642"/>
                      <a:pt x="340995" y="572452"/>
                      <a:pt x="337185" y="577215"/>
                    </a:cubicBezTo>
                    <a:cubicBezTo>
                      <a:pt x="332422" y="581977"/>
                      <a:pt x="330517" y="586740"/>
                      <a:pt x="330517" y="591502"/>
                    </a:cubicBezTo>
                    <a:cubicBezTo>
                      <a:pt x="330517" y="596265"/>
                      <a:pt x="332422" y="600075"/>
                      <a:pt x="336232" y="602932"/>
                    </a:cubicBezTo>
                    <a:cubicBezTo>
                      <a:pt x="340042" y="605790"/>
                      <a:pt x="343852" y="607695"/>
                      <a:pt x="348615" y="606742"/>
                    </a:cubicBezTo>
                    <a:cubicBezTo>
                      <a:pt x="352425" y="605790"/>
                      <a:pt x="357187" y="602932"/>
                      <a:pt x="361950" y="597217"/>
                    </a:cubicBezTo>
                    <a:cubicBezTo>
                      <a:pt x="366712" y="591502"/>
                      <a:pt x="368617" y="586740"/>
                      <a:pt x="368617" y="582930"/>
                    </a:cubicBezTo>
                    <a:cubicBezTo>
                      <a:pt x="368617" y="578167"/>
                      <a:pt x="366712" y="574357"/>
                      <a:pt x="362902" y="571500"/>
                    </a:cubicBezTo>
                    <a:cubicBezTo>
                      <a:pt x="359092" y="568642"/>
                      <a:pt x="355282" y="566737"/>
                      <a:pt x="350520" y="567690"/>
                    </a:cubicBezTo>
                    <a:close/>
                    <a:moveTo>
                      <a:pt x="343852" y="559117"/>
                    </a:moveTo>
                    <a:cubicBezTo>
                      <a:pt x="351472" y="559117"/>
                      <a:pt x="358140" y="561975"/>
                      <a:pt x="364807" y="567690"/>
                    </a:cubicBezTo>
                    <a:cubicBezTo>
                      <a:pt x="366712" y="568642"/>
                      <a:pt x="367665" y="570547"/>
                      <a:pt x="369570" y="572452"/>
                    </a:cubicBezTo>
                    <a:cubicBezTo>
                      <a:pt x="371475" y="574357"/>
                      <a:pt x="372427" y="576262"/>
                      <a:pt x="373380" y="578167"/>
                    </a:cubicBezTo>
                    <a:cubicBezTo>
                      <a:pt x="378142" y="576262"/>
                      <a:pt x="381952" y="576262"/>
                      <a:pt x="386715" y="576262"/>
                    </a:cubicBezTo>
                    <a:cubicBezTo>
                      <a:pt x="390525" y="576262"/>
                      <a:pt x="394335" y="578167"/>
                      <a:pt x="397192" y="580072"/>
                    </a:cubicBezTo>
                    <a:cubicBezTo>
                      <a:pt x="399097" y="581977"/>
                      <a:pt x="400050" y="582930"/>
                      <a:pt x="400050" y="584835"/>
                    </a:cubicBezTo>
                    <a:cubicBezTo>
                      <a:pt x="400050" y="586740"/>
                      <a:pt x="400050" y="588645"/>
                      <a:pt x="399097" y="590550"/>
                    </a:cubicBezTo>
                    <a:cubicBezTo>
                      <a:pt x="398145" y="591502"/>
                      <a:pt x="397192" y="592455"/>
                      <a:pt x="395287" y="592455"/>
                    </a:cubicBezTo>
                    <a:cubicBezTo>
                      <a:pt x="394335" y="592455"/>
                      <a:pt x="392430" y="592455"/>
                      <a:pt x="391477" y="591502"/>
                    </a:cubicBezTo>
                    <a:cubicBezTo>
                      <a:pt x="390525" y="590550"/>
                      <a:pt x="389572" y="589597"/>
                      <a:pt x="388620" y="586740"/>
                    </a:cubicBezTo>
                    <a:cubicBezTo>
                      <a:pt x="387667" y="584835"/>
                      <a:pt x="386715" y="582930"/>
                      <a:pt x="385762" y="582930"/>
                    </a:cubicBezTo>
                    <a:cubicBezTo>
                      <a:pt x="384810" y="581977"/>
                      <a:pt x="383857" y="581977"/>
                      <a:pt x="381952" y="581977"/>
                    </a:cubicBezTo>
                    <a:cubicBezTo>
                      <a:pt x="380047" y="581977"/>
                      <a:pt x="378142" y="581977"/>
                      <a:pt x="375285" y="582930"/>
                    </a:cubicBezTo>
                    <a:cubicBezTo>
                      <a:pt x="376237" y="587692"/>
                      <a:pt x="376237" y="592455"/>
                      <a:pt x="376237" y="596265"/>
                    </a:cubicBezTo>
                    <a:cubicBezTo>
                      <a:pt x="375285" y="600075"/>
                      <a:pt x="373380" y="603885"/>
                      <a:pt x="370522" y="607695"/>
                    </a:cubicBezTo>
                    <a:cubicBezTo>
                      <a:pt x="365760" y="613410"/>
                      <a:pt x="359092" y="616267"/>
                      <a:pt x="352425" y="616267"/>
                    </a:cubicBezTo>
                    <a:cubicBezTo>
                      <a:pt x="344805" y="616267"/>
                      <a:pt x="338137" y="613410"/>
                      <a:pt x="330517" y="606742"/>
                    </a:cubicBezTo>
                    <a:cubicBezTo>
                      <a:pt x="328612" y="604837"/>
                      <a:pt x="327660" y="603885"/>
                      <a:pt x="325755" y="601980"/>
                    </a:cubicBezTo>
                    <a:cubicBezTo>
                      <a:pt x="324802" y="600075"/>
                      <a:pt x="322897" y="599122"/>
                      <a:pt x="321945" y="597217"/>
                    </a:cubicBezTo>
                    <a:cubicBezTo>
                      <a:pt x="319087" y="596265"/>
                      <a:pt x="317182" y="595312"/>
                      <a:pt x="316230" y="596265"/>
                    </a:cubicBezTo>
                    <a:cubicBezTo>
                      <a:pt x="314325" y="596265"/>
                      <a:pt x="313372" y="597217"/>
                      <a:pt x="312420" y="598170"/>
                    </a:cubicBezTo>
                    <a:cubicBezTo>
                      <a:pt x="311467" y="600075"/>
                      <a:pt x="310515" y="601027"/>
                      <a:pt x="311467" y="603885"/>
                    </a:cubicBezTo>
                    <a:cubicBezTo>
                      <a:pt x="312420" y="605790"/>
                      <a:pt x="314325" y="608647"/>
                      <a:pt x="317182" y="612457"/>
                    </a:cubicBezTo>
                    <a:lnTo>
                      <a:pt x="330517" y="627697"/>
                    </a:lnTo>
                    <a:cubicBezTo>
                      <a:pt x="338137" y="635317"/>
                      <a:pt x="341947" y="641985"/>
                      <a:pt x="342900" y="646747"/>
                    </a:cubicBezTo>
                    <a:cubicBezTo>
                      <a:pt x="343852" y="651510"/>
                      <a:pt x="342900" y="656272"/>
                      <a:pt x="339090" y="660082"/>
                    </a:cubicBezTo>
                    <a:cubicBezTo>
                      <a:pt x="334327" y="665797"/>
                      <a:pt x="327660" y="668655"/>
                      <a:pt x="319087" y="666750"/>
                    </a:cubicBezTo>
                    <a:cubicBezTo>
                      <a:pt x="310515" y="665797"/>
                      <a:pt x="301942" y="660082"/>
                      <a:pt x="291465" y="652462"/>
                    </a:cubicBezTo>
                    <a:cubicBezTo>
                      <a:pt x="282892" y="645795"/>
                      <a:pt x="278130" y="638175"/>
                      <a:pt x="275272" y="631507"/>
                    </a:cubicBezTo>
                    <a:cubicBezTo>
                      <a:pt x="272415" y="624840"/>
                      <a:pt x="272415" y="619125"/>
                      <a:pt x="276225" y="614362"/>
                    </a:cubicBezTo>
                    <a:cubicBezTo>
                      <a:pt x="278130" y="612457"/>
                      <a:pt x="280987" y="610552"/>
                      <a:pt x="284797" y="610552"/>
                    </a:cubicBezTo>
                    <a:cubicBezTo>
                      <a:pt x="288607" y="610552"/>
                      <a:pt x="292417" y="610552"/>
                      <a:pt x="298132" y="612457"/>
                    </a:cubicBezTo>
                    <a:cubicBezTo>
                      <a:pt x="296227" y="609600"/>
                      <a:pt x="295275" y="606742"/>
                      <a:pt x="295275" y="603885"/>
                    </a:cubicBezTo>
                    <a:cubicBezTo>
                      <a:pt x="295275" y="601027"/>
                      <a:pt x="296227" y="599122"/>
                      <a:pt x="298132" y="597217"/>
                    </a:cubicBezTo>
                    <a:cubicBezTo>
                      <a:pt x="300037" y="594360"/>
                      <a:pt x="302895" y="593407"/>
                      <a:pt x="306705" y="592455"/>
                    </a:cubicBezTo>
                    <a:cubicBezTo>
                      <a:pt x="311467" y="589597"/>
                      <a:pt x="316230" y="589597"/>
                      <a:pt x="320040" y="591502"/>
                    </a:cubicBezTo>
                    <a:cubicBezTo>
                      <a:pt x="319087" y="586740"/>
                      <a:pt x="319087" y="582930"/>
                      <a:pt x="320040" y="579120"/>
                    </a:cubicBezTo>
                    <a:cubicBezTo>
                      <a:pt x="320992" y="575310"/>
                      <a:pt x="322897" y="571500"/>
                      <a:pt x="325755" y="567690"/>
                    </a:cubicBezTo>
                    <a:cubicBezTo>
                      <a:pt x="330517" y="561975"/>
                      <a:pt x="336232" y="559117"/>
                      <a:pt x="343852" y="559117"/>
                    </a:cubicBezTo>
                    <a:close/>
                    <a:moveTo>
                      <a:pt x="1368742" y="548640"/>
                    </a:moveTo>
                    <a:cubicBezTo>
                      <a:pt x="1373505" y="549592"/>
                      <a:pt x="1378267" y="554355"/>
                      <a:pt x="1383982" y="561022"/>
                    </a:cubicBezTo>
                    <a:lnTo>
                      <a:pt x="1397317" y="579120"/>
                    </a:lnTo>
                    <a:cubicBezTo>
                      <a:pt x="1403032" y="585787"/>
                      <a:pt x="1406842" y="589597"/>
                      <a:pt x="1409700" y="590550"/>
                    </a:cubicBezTo>
                    <a:cubicBezTo>
                      <a:pt x="1412557" y="591502"/>
                      <a:pt x="1415415" y="590550"/>
                      <a:pt x="1420177" y="587692"/>
                    </a:cubicBezTo>
                    <a:lnTo>
                      <a:pt x="1423035" y="590550"/>
                    </a:lnTo>
                    <a:lnTo>
                      <a:pt x="1392555" y="614362"/>
                    </a:lnTo>
                    <a:lnTo>
                      <a:pt x="1389697" y="611505"/>
                    </a:lnTo>
                    <a:cubicBezTo>
                      <a:pt x="1393507" y="607695"/>
                      <a:pt x="1395412" y="604837"/>
                      <a:pt x="1395412" y="601980"/>
                    </a:cubicBezTo>
                    <a:cubicBezTo>
                      <a:pt x="1395412" y="599122"/>
                      <a:pt x="1392555" y="594360"/>
                      <a:pt x="1387792" y="587692"/>
                    </a:cubicBezTo>
                    <a:lnTo>
                      <a:pt x="1372552" y="567690"/>
                    </a:lnTo>
                    <a:cubicBezTo>
                      <a:pt x="1369695" y="563880"/>
                      <a:pt x="1366837" y="561022"/>
                      <a:pt x="1363980" y="560070"/>
                    </a:cubicBezTo>
                    <a:cubicBezTo>
                      <a:pt x="1361122" y="559117"/>
                      <a:pt x="1358265" y="560070"/>
                      <a:pt x="1355407" y="562927"/>
                    </a:cubicBezTo>
                    <a:cubicBezTo>
                      <a:pt x="1352550" y="564832"/>
                      <a:pt x="1350645" y="567690"/>
                      <a:pt x="1348740" y="571500"/>
                    </a:cubicBezTo>
                    <a:cubicBezTo>
                      <a:pt x="1346835" y="575310"/>
                      <a:pt x="1345882" y="580072"/>
                      <a:pt x="1344930" y="584835"/>
                    </a:cubicBezTo>
                    <a:lnTo>
                      <a:pt x="1362075" y="607695"/>
                    </a:lnTo>
                    <a:cubicBezTo>
                      <a:pt x="1367790" y="614362"/>
                      <a:pt x="1371600" y="618172"/>
                      <a:pt x="1374457" y="619125"/>
                    </a:cubicBezTo>
                    <a:cubicBezTo>
                      <a:pt x="1377315" y="620077"/>
                      <a:pt x="1380172" y="619125"/>
                      <a:pt x="1384935" y="616267"/>
                    </a:cubicBezTo>
                    <a:lnTo>
                      <a:pt x="1387792" y="619125"/>
                    </a:lnTo>
                    <a:lnTo>
                      <a:pt x="1353502" y="643890"/>
                    </a:lnTo>
                    <a:lnTo>
                      <a:pt x="1350645" y="641032"/>
                    </a:lnTo>
                    <a:cubicBezTo>
                      <a:pt x="1354455" y="637222"/>
                      <a:pt x="1356360" y="634365"/>
                      <a:pt x="1356360" y="631507"/>
                    </a:cubicBezTo>
                    <a:cubicBezTo>
                      <a:pt x="1356360" y="628650"/>
                      <a:pt x="1353502" y="623887"/>
                      <a:pt x="1348740" y="617220"/>
                    </a:cubicBezTo>
                    <a:lnTo>
                      <a:pt x="1336357" y="601027"/>
                    </a:lnTo>
                    <a:cubicBezTo>
                      <a:pt x="1331595" y="595312"/>
                      <a:pt x="1328737" y="592455"/>
                      <a:pt x="1325880" y="591502"/>
                    </a:cubicBezTo>
                    <a:cubicBezTo>
                      <a:pt x="1323022" y="590550"/>
                      <a:pt x="1319212" y="591502"/>
                      <a:pt x="1315402" y="594360"/>
                    </a:cubicBezTo>
                    <a:lnTo>
                      <a:pt x="1312545" y="591502"/>
                    </a:lnTo>
                    <a:cubicBezTo>
                      <a:pt x="1315402" y="588645"/>
                      <a:pt x="1318260" y="586740"/>
                      <a:pt x="1321117" y="583882"/>
                    </a:cubicBezTo>
                    <a:cubicBezTo>
                      <a:pt x="1323022" y="581025"/>
                      <a:pt x="1324927" y="579120"/>
                      <a:pt x="1325880" y="576262"/>
                    </a:cubicBezTo>
                    <a:lnTo>
                      <a:pt x="1331595" y="571500"/>
                    </a:lnTo>
                    <a:lnTo>
                      <a:pt x="1339215" y="581025"/>
                    </a:lnTo>
                    <a:cubicBezTo>
                      <a:pt x="1340167" y="574357"/>
                      <a:pt x="1342072" y="569595"/>
                      <a:pt x="1343977" y="564832"/>
                    </a:cubicBezTo>
                    <a:cubicBezTo>
                      <a:pt x="1345882" y="560070"/>
                      <a:pt x="1349692" y="556260"/>
                      <a:pt x="1353502" y="553402"/>
                    </a:cubicBezTo>
                    <a:cubicBezTo>
                      <a:pt x="1359217" y="549592"/>
                      <a:pt x="1363980" y="547687"/>
                      <a:pt x="1368742" y="548640"/>
                    </a:cubicBezTo>
                    <a:close/>
                    <a:moveTo>
                      <a:pt x="1408747" y="501967"/>
                    </a:moveTo>
                    <a:lnTo>
                      <a:pt x="1441132" y="535305"/>
                    </a:lnTo>
                    <a:cubicBezTo>
                      <a:pt x="1446847" y="541972"/>
                      <a:pt x="1451610" y="544830"/>
                      <a:pt x="1454467" y="544830"/>
                    </a:cubicBezTo>
                    <a:cubicBezTo>
                      <a:pt x="1457325" y="545782"/>
                      <a:pt x="1460182" y="543877"/>
                      <a:pt x="1464945" y="541020"/>
                    </a:cubicBezTo>
                    <a:lnTo>
                      <a:pt x="1467802" y="543877"/>
                    </a:lnTo>
                    <a:lnTo>
                      <a:pt x="1439227" y="571500"/>
                    </a:lnTo>
                    <a:lnTo>
                      <a:pt x="1436370" y="568642"/>
                    </a:lnTo>
                    <a:cubicBezTo>
                      <a:pt x="1439227" y="564832"/>
                      <a:pt x="1441132" y="561022"/>
                      <a:pt x="1440180" y="559117"/>
                    </a:cubicBezTo>
                    <a:cubicBezTo>
                      <a:pt x="1440180" y="556260"/>
                      <a:pt x="1436370" y="551497"/>
                      <a:pt x="1430655" y="545782"/>
                    </a:cubicBezTo>
                    <a:lnTo>
                      <a:pt x="1416367" y="530542"/>
                    </a:lnTo>
                    <a:cubicBezTo>
                      <a:pt x="1411605" y="525780"/>
                      <a:pt x="1407795" y="522922"/>
                      <a:pt x="1404937" y="521970"/>
                    </a:cubicBezTo>
                    <a:cubicBezTo>
                      <a:pt x="1402080" y="521017"/>
                      <a:pt x="1398270" y="522922"/>
                      <a:pt x="1395412" y="525780"/>
                    </a:cubicBezTo>
                    <a:lnTo>
                      <a:pt x="1392555" y="522922"/>
                    </a:lnTo>
                    <a:lnTo>
                      <a:pt x="1394460" y="521017"/>
                    </a:lnTo>
                    <a:cubicBezTo>
                      <a:pt x="1396365" y="519112"/>
                      <a:pt x="1399222" y="516255"/>
                      <a:pt x="1400175" y="514350"/>
                    </a:cubicBezTo>
                    <a:cubicBezTo>
                      <a:pt x="1402080" y="511492"/>
                      <a:pt x="1403032" y="509587"/>
                      <a:pt x="1403985" y="506730"/>
                    </a:cubicBezTo>
                    <a:close/>
                    <a:moveTo>
                      <a:pt x="301942" y="490537"/>
                    </a:moveTo>
                    <a:lnTo>
                      <a:pt x="260032" y="508635"/>
                    </a:lnTo>
                    <a:lnTo>
                      <a:pt x="281940" y="531495"/>
                    </a:lnTo>
                    <a:close/>
                    <a:moveTo>
                      <a:pt x="1394460" y="487680"/>
                    </a:moveTo>
                    <a:cubicBezTo>
                      <a:pt x="1396365" y="487680"/>
                      <a:pt x="1398270" y="488632"/>
                      <a:pt x="1400175" y="490537"/>
                    </a:cubicBezTo>
                    <a:cubicBezTo>
                      <a:pt x="1402080" y="492442"/>
                      <a:pt x="1403032" y="494347"/>
                      <a:pt x="1403032" y="496252"/>
                    </a:cubicBezTo>
                    <a:cubicBezTo>
                      <a:pt x="1403032" y="498157"/>
                      <a:pt x="1402080" y="500062"/>
                      <a:pt x="1400175" y="501967"/>
                    </a:cubicBezTo>
                    <a:cubicBezTo>
                      <a:pt x="1398270" y="503872"/>
                      <a:pt x="1396365" y="504825"/>
                      <a:pt x="1394460" y="503872"/>
                    </a:cubicBezTo>
                    <a:cubicBezTo>
                      <a:pt x="1391602" y="503872"/>
                      <a:pt x="1389697" y="503872"/>
                      <a:pt x="1387792" y="501967"/>
                    </a:cubicBezTo>
                    <a:cubicBezTo>
                      <a:pt x="1385887" y="500062"/>
                      <a:pt x="1385887" y="498157"/>
                      <a:pt x="1385887" y="496252"/>
                    </a:cubicBezTo>
                    <a:cubicBezTo>
                      <a:pt x="1385887" y="494347"/>
                      <a:pt x="1386840" y="492442"/>
                      <a:pt x="1388745" y="490537"/>
                    </a:cubicBezTo>
                    <a:cubicBezTo>
                      <a:pt x="1390650" y="488632"/>
                      <a:pt x="1392555" y="487680"/>
                      <a:pt x="1394460" y="487680"/>
                    </a:cubicBezTo>
                    <a:close/>
                    <a:moveTo>
                      <a:pt x="309562" y="480060"/>
                    </a:moveTo>
                    <a:lnTo>
                      <a:pt x="319087" y="489585"/>
                    </a:lnTo>
                    <a:lnTo>
                      <a:pt x="280035" y="569595"/>
                    </a:lnTo>
                    <a:cubicBezTo>
                      <a:pt x="278130" y="573405"/>
                      <a:pt x="278130" y="576262"/>
                      <a:pt x="278130" y="578167"/>
                    </a:cubicBezTo>
                    <a:cubicBezTo>
                      <a:pt x="278130" y="581025"/>
                      <a:pt x="279082" y="583882"/>
                      <a:pt x="281940" y="586740"/>
                    </a:cubicBezTo>
                    <a:lnTo>
                      <a:pt x="278130" y="589597"/>
                    </a:lnTo>
                    <a:lnTo>
                      <a:pt x="250507" y="561022"/>
                    </a:lnTo>
                    <a:lnTo>
                      <a:pt x="254317" y="558165"/>
                    </a:lnTo>
                    <a:lnTo>
                      <a:pt x="255270" y="559117"/>
                    </a:lnTo>
                    <a:cubicBezTo>
                      <a:pt x="257175" y="561022"/>
                      <a:pt x="259080" y="562927"/>
                      <a:pt x="260985" y="562927"/>
                    </a:cubicBezTo>
                    <a:cubicBezTo>
                      <a:pt x="262890" y="562927"/>
                      <a:pt x="264795" y="562927"/>
                      <a:pt x="265747" y="561022"/>
                    </a:cubicBezTo>
                    <a:cubicBezTo>
                      <a:pt x="265747" y="560070"/>
                      <a:pt x="266700" y="560070"/>
                      <a:pt x="267652" y="559117"/>
                    </a:cubicBezTo>
                    <a:cubicBezTo>
                      <a:pt x="268605" y="558165"/>
                      <a:pt x="268605" y="557212"/>
                      <a:pt x="269557" y="556260"/>
                    </a:cubicBezTo>
                    <a:lnTo>
                      <a:pt x="279082" y="537210"/>
                    </a:lnTo>
                    <a:lnTo>
                      <a:pt x="254317" y="511492"/>
                    </a:lnTo>
                    <a:lnTo>
                      <a:pt x="237172" y="519112"/>
                    </a:lnTo>
                    <a:cubicBezTo>
                      <a:pt x="236220" y="519112"/>
                      <a:pt x="235267" y="520065"/>
                      <a:pt x="234315" y="520065"/>
                    </a:cubicBezTo>
                    <a:cubicBezTo>
                      <a:pt x="233362" y="521017"/>
                      <a:pt x="232410" y="521017"/>
                      <a:pt x="232410" y="521970"/>
                    </a:cubicBezTo>
                    <a:cubicBezTo>
                      <a:pt x="230505" y="523875"/>
                      <a:pt x="229552" y="525780"/>
                      <a:pt x="229552" y="527685"/>
                    </a:cubicBezTo>
                    <a:cubicBezTo>
                      <a:pt x="229552" y="529590"/>
                      <a:pt x="231457" y="533400"/>
                      <a:pt x="233362" y="537210"/>
                    </a:cubicBezTo>
                    <a:lnTo>
                      <a:pt x="230505" y="540067"/>
                    </a:lnTo>
                    <a:lnTo>
                      <a:pt x="204787" y="514350"/>
                    </a:lnTo>
                    <a:lnTo>
                      <a:pt x="208597" y="511492"/>
                    </a:lnTo>
                    <a:cubicBezTo>
                      <a:pt x="211455" y="513397"/>
                      <a:pt x="213360" y="515302"/>
                      <a:pt x="217170" y="515302"/>
                    </a:cubicBezTo>
                    <a:cubicBezTo>
                      <a:pt x="220027" y="515302"/>
                      <a:pt x="222885" y="515302"/>
                      <a:pt x="226695" y="514350"/>
                    </a:cubicBezTo>
                    <a:close/>
                    <a:moveTo>
                      <a:pt x="1475422" y="425767"/>
                    </a:moveTo>
                    <a:lnTo>
                      <a:pt x="1478280" y="428625"/>
                    </a:lnTo>
                    <a:cubicBezTo>
                      <a:pt x="1477327" y="431482"/>
                      <a:pt x="1476375" y="435292"/>
                      <a:pt x="1476375" y="438150"/>
                    </a:cubicBezTo>
                    <a:cubicBezTo>
                      <a:pt x="1476375" y="441007"/>
                      <a:pt x="1477327" y="444817"/>
                      <a:pt x="1479232" y="447675"/>
                    </a:cubicBezTo>
                    <a:lnTo>
                      <a:pt x="1508760" y="498157"/>
                    </a:lnTo>
                    <a:lnTo>
                      <a:pt x="1503045" y="505777"/>
                    </a:lnTo>
                    <a:lnTo>
                      <a:pt x="1444942" y="485775"/>
                    </a:lnTo>
                    <a:cubicBezTo>
                      <a:pt x="1441132" y="484822"/>
                      <a:pt x="1438275" y="483870"/>
                      <a:pt x="1435417" y="484822"/>
                    </a:cubicBezTo>
                    <a:cubicBezTo>
                      <a:pt x="1432560" y="484822"/>
                      <a:pt x="1430655" y="486727"/>
                      <a:pt x="1428750" y="488632"/>
                    </a:cubicBezTo>
                    <a:lnTo>
                      <a:pt x="1425892" y="485775"/>
                    </a:lnTo>
                    <a:lnTo>
                      <a:pt x="1447800" y="459105"/>
                    </a:lnTo>
                    <a:lnTo>
                      <a:pt x="1450657" y="461962"/>
                    </a:lnTo>
                    <a:cubicBezTo>
                      <a:pt x="1448752" y="464820"/>
                      <a:pt x="1447800" y="466725"/>
                      <a:pt x="1447800" y="468630"/>
                    </a:cubicBezTo>
                    <a:cubicBezTo>
                      <a:pt x="1447800" y="470535"/>
                      <a:pt x="1448752" y="471487"/>
                      <a:pt x="1449705" y="473392"/>
                    </a:cubicBezTo>
                    <a:cubicBezTo>
                      <a:pt x="1450657" y="473392"/>
                      <a:pt x="1450657" y="474345"/>
                      <a:pt x="1451610" y="474345"/>
                    </a:cubicBezTo>
                    <a:cubicBezTo>
                      <a:pt x="1452562" y="474345"/>
                      <a:pt x="1453515" y="475297"/>
                      <a:pt x="1454467" y="475297"/>
                    </a:cubicBezTo>
                    <a:lnTo>
                      <a:pt x="1496377" y="490537"/>
                    </a:lnTo>
                    <a:lnTo>
                      <a:pt x="1476375" y="456247"/>
                    </a:lnTo>
                    <a:cubicBezTo>
                      <a:pt x="1475422" y="454342"/>
                      <a:pt x="1474470" y="453390"/>
                      <a:pt x="1474470" y="452437"/>
                    </a:cubicBezTo>
                    <a:cubicBezTo>
                      <a:pt x="1473517" y="451485"/>
                      <a:pt x="1472565" y="450532"/>
                      <a:pt x="1472565" y="449580"/>
                    </a:cubicBezTo>
                    <a:cubicBezTo>
                      <a:pt x="1470660" y="448627"/>
                      <a:pt x="1468755" y="447675"/>
                      <a:pt x="1466850" y="447675"/>
                    </a:cubicBezTo>
                    <a:cubicBezTo>
                      <a:pt x="1464945" y="447675"/>
                      <a:pt x="1463040" y="448627"/>
                      <a:pt x="1460182" y="451485"/>
                    </a:cubicBezTo>
                    <a:lnTo>
                      <a:pt x="1457325" y="448627"/>
                    </a:lnTo>
                    <a:close/>
                    <a:moveTo>
                      <a:pt x="188595" y="384810"/>
                    </a:moveTo>
                    <a:lnTo>
                      <a:pt x="189548" y="386715"/>
                    </a:lnTo>
                    <a:cubicBezTo>
                      <a:pt x="191453" y="389572"/>
                      <a:pt x="193358" y="391477"/>
                      <a:pt x="195263" y="394335"/>
                    </a:cubicBezTo>
                    <a:cubicBezTo>
                      <a:pt x="197168" y="396240"/>
                      <a:pt x="200025" y="398145"/>
                      <a:pt x="201930" y="400050"/>
                    </a:cubicBezTo>
                    <a:lnTo>
                      <a:pt x="205740" y="405765"/>
                    </a:lnTo>
                    <a:lnTo>
                      <a:pt x="166688" y="431482"/>
                    </a:lnTo>
                    <a:cubicBezTo>
                      <a:pt x="160020" y="436245"/>
                      <a:pt x="155258" y="440055"/>
                      <a:pt x="154305" y="442912"/>
                    </a:cubicBezTo>
                    <a:cubicBezTo>
                      <a:pt x="153353" y="445770"/>
                      <a:pt x="154305" y="449580"/>
                      <a:pt x="156210" y="453390"/>
                    </a:cubicBezTo>
                    <a:lnTo>
                      <a:pt x="152400" y="455295"/>
                    </a:lnTo>
                    <a:lnTo>
                      <a:pt x="131445" y="421957"/>
                    </a:lnTo>
                    <a:lnTo>
                      <a:pt x="135255" y="420052"/>
                    </a:lnTo>
                    <a:cubicBezTo>
                      <a:pt x="138113" y="423862"/>
                      <a:pt x="141923" y="425767"/>
                      <a:pt x="143828" y="425767"/>
                    </a:cubicBezTo>
                    <a:cubicBezTo>
                      <a:pt x="146685" y="425767"/>
                      <a:pt x="151448" y="423862"/>
                      <a:pt x="159068" y="419100"/>
                    </a:cubicBezTo>
                    <a:lnTo>
                      <a:pt x="176213" y="407670"/>
                    </a:lnTo>
                    <a:cubicBezTo>
                      <a:pt x="181928" y="403860"/>
                      <a:pt x="185738" y="400050"/>
                      <a:pt x="186690" y="397192"/>
                    </a:cubicBezTo>
                    <a:cubicBezTo>
                      <a:pt x="187643" y="394335"/>
                      <a:pt x="186690" y="390525"/>
                      <a:pt x="184785" y="386715"/>
                    </a:cubicBezTo>
                    <a:close/>
                    <a:moveTo>
                      <a:pt x="1514475" y="381952"/>
                    </a:moveTo>
                    <a:cubicBezTo>
                      <a:pt x="1510665" y="382905"/>
                      <a:pt x="1506855" y="384810"/>
                      <a:pt x="1504950" y="388620"/>
                    </a:cubicBezTo>
                    <a:cubicBezTo>
                      <a:pt x="1502092" y="392430"/>
                      <a:pt x="1501140" y="396240"/>
                      <a:pt x="1503045" y="400050"/>
                    </a:cubicBezTo>
                    <a:cubicBezTo>
                      <a:pt x="1503045" y="404812"/>
                      <a:pt x="1505902" y="408622"/>
                      <a:pt x="1510665" y="411480"/>
                    </a:cubicBezTo>
                    <a:lnTo>
                      <a:pt x="1527810" y="385762"/>
                    </a:lnTo>
                    <a:cubicBezTo>
                      <a:pt x="1523047" y="382905"/>
                      <a:pt x="1518285" y="381952"/>
                      <a:pt x="1514475" y="381952"/>
                    </a:cubicBezTo>
                    <a:close/>
                    <a:moveTo>
                      <a:pt x="215265" y="381952"/>
                    </a:moveTo>
                    <a:cubicBezTo>
                      <a:pt x="217170" y="381952"/>
                      <a:pt x="219075" y="383857"/>
                      <a:pt x="220980" y="385762"/>
                    </a:cubicBezTo>
                    <a:cubicBezTo>
                      <a:pt x="221933" y="387667"/>
                      <a:pt x="222885" y="389572"/>
                      <a:pt x="221933" y="392430"/>
                    </a:cubicBezTo>
                    <a:cubicBezTo>
                      <a:pt x="221933" y="394335"/>
                      <a:pt x="220028" y="396240"/>
                      <a:pt x="218123" y="398145"/>
                    </a:cubicBezTo>
                    <a:cubicBezTo>
                      <a:pt x="216218" y="399097"/>
                      <a:pt x="214313" y="400050"/>
                      <a:pt x="211455" y="399097"/>
                    </a:cubicBezTo>
                    <a:cubicBezTo>
                      <a:pt x="209550" y="399097"/>
                      <a:pt x="207645" y="397192"/>
                      <a:pt x="205740" y="395287"/>
                    </a:cubicBezTo>
                    <a:cubicBezTo>
                      <a:pt x="204788" y="393382"/>
                      <a:pt x="203835" y="391477"/>
                      <a:pt x="204788" y="388620"/>
                    </a:cubicBezTo>
                    <a:cubicBezTo>
                      <a:pt x="205740" y="386715"/>
                      <a:pt x="206693" y="384810"/>
                      <a:pt x="208598" y="382905"/>
                    </a:cubicBezTo>
                    <a:cubicBezTo>
                      <a:pt x="210503" y="381952"/>
                      <a:pt x="212408" y="381000"/>
                      <a:pt x="215265" y="381952"/>
                    </a:cubicBezTo>
                    <a:close/>
                    <a:moveTo>
                      <a:pt x="1518285" y="371475"/>
                    </a:moveTo>
                    <a:cubicBezTo>
                      <a:pt x="1525905" y="369570"/>
                      <a:pt x="1533525" y="371475"/>
                      <a:pt x="1541145" y="376237"/>
                    </a:cubicBezTo>
                    <a:lnTo>
                      <a:pt x="1516380" y="414337"/>
                    </a:lnTo>
                    <a:cubicBezTo>
                      <a:pt x="1516380" y="414337"/>
                      <a:pt x="1517332" y="415290"/>
                      <a:pt x="1518285" y="415290"/>
                    </a:cubicBezTo>
                    <a:cubicBezTo>
                      <a:pt x="1519237" y="415290"/>
                      <a:pt x="1519237" y="416242"/>
                      <a:pt x="1521142" y="417195"/>
                    </a:cubicBezTo>
                    <a:cubicBezTo>
                      <a:pt x="1529715" y="422910"/>
                      <a:pt x="1537335" y="425767"/>
                      <a:pt x="1544955" y="425767"/>
                    </a:cubicBezTo>
                    <a:cubicBezTo>
                      <a:pt x="1551622" y="425767"/>
                      <a:pt x="1557337" y="422910"/>
                      <a:pt x="1561147" y="417195"/>
                    </a:cubicBezTo>
                    <a:cubicBezTo>
                      <a:pt x="1563052" y="414337"/>
                      <a:pt x="1564005" y="410527"/>
                      <a:pt x="1564005" y="405765"/>
                    </a:cubicBezTo>
                    <a:cubicBezTo>
                      <a:pt x="1562100" y="402907"/>
                      <a:pt x="1560195" y="398145"/>
                      <a:pt x="1558290" y="393382"/>
                    </a:cubicBezTo>
                    <a:lnTo>
                      <a:pt x="1563052" y="390525"/>
                    </a:lnTo>
                    <a:cubicBezTo>
                      <a:pt x="1565910" y="396240"/>
                      <a:pt x="1567815" y="402907"/>
                      <a:pt x="1567815" y="408622"/>
                    </a:cubicBezTo>
                    <a:cubicBezTo>
                      <a:pt x="1567815" y="414337"/>
                      <a:pt x="1565910" y="420052"/>
                      <a:pt x="1563052" y="424815"/>
                    </a:cubicBezTo>
                    <a:cubicBezTo>
                      <a:pt x="1557337" y="433387"/>
                      <a:pt x="1549717" y="438150"/>
                      <a:pt x="1540192" y="440055"/>
                    </a:cubicBezTo>
                    <a:cubicBezTo>
                      <a:pt x="1530667" y="441960"/>
                      <a:pt x="1521142" y="440055"/>
                      <a:pt x="1512570" y="433387"/>
                    </a:cubicBezTo>
                    <a:cubicBezTo>
                      <a:pt x="1503045" y="427672"/>
                      <a:pt x="1497330" y="420052"/>
                      <a:pt x="1495425" y="410527"/>
                    </a:cubicBezTo>
                    <a:cubicBezTo>
                      <a:pt x="1493520" y="401955"/>
                      <a:pt x="1494472" y="393382"/>
                      <a:pt x="1500187" y="384810"/>
                    </a:cubicBezTo>
                    <a:cubicBezTo>
                      <a:pt x="1504950" y="377190"/>
                      <a:pt x="1510665" y="372427"/>
                      <a:pt x="1518285" y="371475"/>
                    </a:cubicBezTo>
                    <a:close/>
                    <a:moveTo>
                      <a:pt x="152400" y="333375"/>
                    </a:moveTo>
                    <a:cubicBezTo>
                      <a:pt x="148590" y="332422"/>
                      <a:pt x="143828" y="332422"/>
                      <a:pt x="139065" y="335280"/>
                    </a:cubicBezTo>
                    <a:lnTo>
                      <a:pt x="153353" y="362902"/>
                    </a:lnTo>
                    <a:cubicBezTo>
                      <a:pt x="158115" y="360045"/>
                      <a:pt x="161925" y="356235"/>
                      <a:pt x="162878" y="353377"/>
                    </a:cubicBezTo>
                    <a:cubicBezTo>
                      <a:pt x="164783" y="349567"/>
                      <a:pt x="163830" y="345757"/>
                      <a:pt x="161925" y="340995"/>
                    </a:cubicBezTo>
                    <a:cubicBezTo>
                      <a:pt x="160020" y="337185"/>
                      <a:pt x="156210" y="334327"/>
                      <a:pt x="152400" y="333375"/>
                    </a:cubicBezTo>
                    <a:close/>
                    <a:moveTo>
                      <a:pt x="146685" y="320992"/>
                    </a:moveTo>
                    <a:cubicBezTo>
                      <a:pt x="155258" y="322897"/>
                      <a:pt x="161925" y="328612"/>
                      <a:pt x="166688" y="338137"/>
                    </a:cubicBezTo>
                    <a:cubicBezTo>
                      <a:pt x="170498" y="345757"/>
                      <a:pt x="171450" y="353377"/>
                      <a:pt x="169545" y="360997"/>
                    </a:cubicBezTo>
                    <a:cubicBezTo>
                      <a:pt x="167640" y="367665"/>
                      <a:pt x="161925" y="374332"/>
                      <a:pt x="154305" y="378142"/>
                    </a:cubicBezTo>
                    <a:lnTo>
                      <a:pt x="132398" y="338137"/>
                    </a:lnTo>
                    <a:cubicBezTo>
                      <a:pt x="131445" y="338137"/>
                      <a:pt x="131445" y="339090"/>
                      <a:pt x="130493" y="339090"/>
                    </a:cubicBezTo>
                    <a:cubicBezTo>
                      <a:pt x="129540" y="339090"/>
                      <a:pt x="128588" y="340042"/>
                      <a:pt x="127635" y="340042"/>
                    </a:cubicBezTo>
                    <a:cubicBezTo>
                      <a:pt x="118110" y="344805"/>
                      <a:pt x="112395" y="350520"/>
                      <a:pt x="108585" y="356235"/>
                    </a:cubicBezTo>
                    <a:cubicBezTo>
                      <a:pt x="104775" y="361950"/>
                      <a:pt x="104775" y="368617"/>
                      <a:pt x="108585" y="374332"/>
                    </a:cubicBezTo>
                    <a:cubicBezTo>
                      <a:pt x="110490" y="378142"/>
                      <a:pt x="113348" y="380047"/>
                      <a:pt x="117158" y="382905"/>
                    </a:cubicBezTo>
                    <a:cubicBezTo>
                      <a:pt x="121920" y="383857"/>
                      <a:pt x="126683" y="385762"/>
                      <a:pt x="131445" y="385762"/>
                    </a:cubicBezTo>
                    <a:lnTo>
                      <a:pt x="131445" y="391477"/>
                    </a:lnTo>
                    <a:cubicBezTo>
                      <a:pt x="124778" y="391477"/>
                      <a:pt x="118110" y="389572"/>
                      <a:pt x="113348" y="387667"/>
                    </a:cubicBezTo>
                    <a:cubicBezTo>
                      <a:pt x="108585" y="384810"/>
                      <a:pt x="104775" y="381000"/>
                      <a:pt x="101918" y="375285"/>
                    </a:cubicBezTo>
                    <a:cubicBezTo>
                      <a:pt x="97155" y="366712"/>
                      <a:pt x="96203" y="357187"/>
                      <a:pt x="99060" y="347662"/>
                    </a:cubicBezTo>
                    <a:cubicBezTo>
                      <a:pt x="101918" y="338137"/>
                      <a:pt x="108585" y="331470"/>
                      <a:pt x="118110" y="325755"/>
                    </a:cubicBezTo>
                    <a:cubicBezTo>
                      <a:pt x="127635" y="320040"/>
                      <a:pt x="137160" y="319087"/>
                      <a:pt x="146685" y="320992"/>
                    </a:cubicBezTo>
                    <a:close/>
                    <a:moveTo>
                      <a:pt x="1555432" y="291465"/>
                    </a:moveTo>
                    <a:cubicBezTo>
                      <a:pt x="1557337" y="290512"/>
                      <a:pt x="1559242" y="290512"/>
                      <a:pt x="1561147" y="291465"/>
                    </a:cubicBezTo>
                    <a:cubicBezTo>
                      <a:pt x="1563052" y="292417"/>
                      <a:pt x="1564957" y="294322"/>
                      <a:pt x="1564957" y="296227"/>
                    </a:cubicBezTo>
                    <a:cubicBezTo>
                      <a:pt x="1564957" y="298132"/>
                      <a:pt x="1564957" y="300037"/>
                      <a:pt x="1564005" y="302895"/>
                    </a:cubicBezTo>
                    <a:cubicBezTo>
                      <a:pt x="1563052" y="303847"/>
                      <a:pt x="1562100" y="305752"/>
                      <a:pt x="1559242" y="307657"/>
                    </a:cubicBezTo>
                    <a:cubicBezTo>
                      <a:pt x="1556385" y="309562"/>
                      <a:pt x="1555432" y="310515"/>
                      <a:pt x="1554480" y="311467"/>
                    </a:cubicBezTo>
                    <a:cubicBezTo>
                      <a:pt x="1553527" y="313372"/>
                      <a:pt x="1553527" y="315277"/>
                      <a:pt x="1553527" y="317182"/>
                    </a:cubicBezTo>
                    <a:cubicBezTo>
                      <a:pt x="1553527" y="320040"/>
                      <a:pt x="1554480" y="322897"/>
                      <a:pt x="1555432" y="326707"/>
                    </a:cubicBezTo>
                    <a:lnTo>
                      <a:pt x="1581150" y="340042"/>
                    </a:lnTo>
                    <a:cubicBezTo>
                      <a:pt x="1588770" y="343852"/>
                      <a:pt x="1594485" y="345757"/>
                      <a:pt x="1596390" y="345757"/>
                    </a:cubicBezTo>
                    <a:cubicBezTo>
                      <a:pt x="1599247" y="345757"/>
                      <a:pt x="1602105" y="342900"/>
                      <a:pt x="1604962" y="339090"/>
                    </a:cubicBezTo>
                    <a:lnTo>
                      <a:pt x="1608772" y="340995"/>
                    </a:lnTo>
                    <a:lnTo>
                      <a:pt x="1590675" y="376237"/>
                    </a:lnTo>
                    <a:lnTo>
                      <a:pt x="1586865" y="374332"/>
                    </a:lnTo>
                    <a:cubicBezTo>
                      <a:pt x="1588770" y="369570"/>
                      <a:pt x="1588770" y="365760"/>
                      <a:pt x="1587817" y="363855"/>
                    </a:cubicBezTo>
                    <a:cubicBezTo>
                      <a:pt x="1586865" y="360997"/>
                      <a:pt x="1582102" y="358140"/>
                      <a:pt x="1574482" y="354330"/>
                    </a:cubicBezTo>
                    <a:lnTo>
                      <a:pt x="1556385" y="344805"/>
                    </a:lnTo>
                    <a:cubicBezTo>
                      <a:pt x="1549717" y="341947"/>
                      <a:pt x="1545907" y="340042"/>
                      <a:pt x="1542097" y="340042"/>
                    </a:cubicBezTo>
                    <a:cubicBezTo>
                      <a:pt x="1539240" y="340042"/>
                      <a:pt x="1536382" y="342900"/>
                      <a:pt x="1533525" y="346710"/>
                    </a:cubicBezTo>
                    <a:lnTo>
                      <a:pt x="1529715" y="344805"/>
                    </a:lnTo>
                    <a:cubicBezTo>
                      <a:pt x="1531620" y="340042"/>
                      <a:pt x="1533525" y="336232"/>
                      <a:pt x="1534477" y="333375"/>
                    </a:cubicBezTo>
                    <a:cubicBezTo>
                      <a:pt x="1535430" y="330517"/>
                      <a:pt x="1536382" y="327660"/>
                      <a:pt x="1536382" y="325755"/>
                    </a:cubicBezTo>
                    <a:lnTo>
                      <a:pt x="1540192" y="319087"/>
                    </a:lnTo>
                    <a:lnTo>
                      <a:pt x="1549717" y="323850"/>
                    </a:lnTo>
                    <a:cubicBezTo>
                      <a:pt x="1548765" y="319087"/>
                      <a:pt x="1547812" y="314325"/>
                      <a:pt x="1547812" y="309562"/>
                    </a:cubicBezTo>
                    <a:cubicBezTo>
                      <a:pt x="1547812" y="304800"/>
                      <a:pt x="1548765" y="300990"/>
                      <a:pt x="1550670" y="297180"/>
                    </a:cubicBezTo>
                    <a:cubicBezTo>
                      <a:pt x="1551622" y="294322"/>
                      <a:pt x="1553527" y="292417"/>
                      <a:pt x="1555432" y="291465"/>
                    </a:cubicBezTo>
                    <a:close/>
                    <a:moveTo>
                      <a:pt x="100965" y="240030"/>
                    </a:moveTo>
                    <a:lnTo>
                      <a:pt x="66675" y="255270"/>
                    </a:lnTo>
                    <a:cubicBezTo>
                      <a:pt x="64770" y="259080"/>
                      <a:pt x="63818" y="263842"/>
                      <a:pt x="62865" y="267652"/>
                    </a:cubicBezTo>
                    <a:cubicBezTo>
                      <a:pt x="62865" y="271462"/>
                      <a:pt x="62865" y="275272"/>
                      <a:pt x="64770" y="278130"/>
                    </a:cubicBezTo>
                    <a:cubicBezTo>
                      <a:pt x="67628" y="283845"/>
                      <a:pt x="71438" y="287655"/>
                      <a:pt x="78105" y="289560"/>
                    </a:cubicBezTo>
                    <a:cubicBezTo>
                      <a:pt x="83820" y="290512"/>
                      <a:pt x="91440" y="289560"/>
                      <a:pt x="100013" y="285750"/>
                    </a:cubicBezTo>
                    <a:cubicBezTo>
                      <a:pt x="108585" y="281940"/>
                      <a:pt x="114300" y="277177"/>
                      <a:pt x="118110" y="272415"/>
                    </a:cubicBezTo>
                    <a:cubicBezTo>
                      <a:pt x="120968" y="267652"/>
                      <a:pt x="121920" y="261937"/>
                      <a:pt x="119063" y="255270"/>
                    </a:cubicBezTo>
                    <a:cubicBezTo>
                      <a:pt x="117158" y="251460"/>
                      <a:pt x="115253" y="248602"/>
                      <a:pt x="112395" y="246697"/>
                    </a:cubicBezTo>
                    <a:cubicBezTo>
                      <a:pt x="109538" y="243840"/>
                      <a:pt x="105728" y="241935"/>
                      <a:pt x="100965" y="240030"/>
                    </a:cubicBezTo>
                    <a:close/>
                    <a:moveTo>
                      <a:pt x="1584007" y="216217"/>
                    </a:moveTo>
                    <a:lnTo>
                      <a:pt x="1605915" y="220980"/>
                    </a:lnTo>
                    <a:lnTo>
                      <a:pt x="1604962" y="224790"/>
                    </a:lnTo>
                    <a:cubicBezTo>
                      <a:pt x="1598295" y="224790"/>
                      <a:pt x="1592580" y="226695"/>
                      <a:pt x="1587817" y="229552"/>
                    </a:cubicBezTo>
                    <a:cubicBezTo>
                      <a:pt x="1583055" y="232410"/>
                      <a:pt x="1579245" y="236220"/>
                      <a:pt x="1577340" y="240982"/>
                    </a:cubicBezTo>
                    <a:cubicBezTo>
                      <a:pt x="1575435" y="244792"/>
                      <a:pt x="1575435" y="248602"/>
                      <a:pt x="1576387" y="251460"/>
                    </a:cubicBezTo>
                    <a:cubicBezTo>
                      <a:pt x="1577340" y="254317"/>
                      <a:pt x="1579245" y="256222"/>
                      <a:pt x="1582102" y="258127"/>
                    </a:cubicBezTo>
                    <a:cubicBezTo>
                      <a:pt x="1585912" y="260032"/>
                      <a:pt x="1591627" y="256222"/>
                      <a:pt x="1599247" y="247650"/>
                    </a:cubicBezTo>
                    <a:cubicBezTo>
                      <a:pt x="1599247" y="247650"/>
                      <a:pt x="1600200" y="246697"/>
                      <a:pt x="1601152" y="245745"/>
                    </a:cubicBezTo>
                    <a:cubicBezTo>
                      <a:pt x="1613535" y="229552"/>
                      <a:pt x="1624965" y="223837"/>
                      <a:pt x="1632585" y="226695"/>
                    </a:cubicBezTo>
                    <a:cubicBezTo>
                      <a:pt x="1639252" y="229552"/>
                      <a:pt x="1643062" y="234315"/>
                      <a:pt x="1644967" y="240982"/>
                    </a:cubicBezTo>
                    <a:cubicBezTo>
                      <a:pt x="1646872" y="247650"/>
                      <a:pt x="1646872" y="255270"/>
                      <a:pt x="1643062" y="262890"/>
                    </a:cubicBezTo>
                    <a:cubicBezTo>
                      <a:pt x="1641157" y="266700"/>
                      <a:pt x="1639252" y="270510"/>
                      <a:pt x="1636395" y="273367"/>
                    </a:cubicBezTo>
                    <a:cubicBezTo>
                      <a:pt x="1633537" y="276225"/>
                      <a:pt x="1629727" y="279082"/>
                      <a:pt x="1625917" y="281940"/>
                    </a:cubicBezTo>
                    <a:lnTo>
                      <a:pt x="1633537" y="287655"/>
                    </a:lnTo>
                    <a:lnTo>
                      <a:pt x="1631632" y="292417"/>
                    </a:lnTo>
                    <a:lnTo>
                      <a:pt x="1604962" y="285750"/>
                    </a:lnTo>
                    <a:lnTo>
                      <a:pt x="1605915" y="280987"/>
                    </a:lnTo>
                    <a:cubicBezTo>
                      <a:pt x="1612582" y="281940"/>
                      <a:pt x="1619250" y="280987"/>
                      <a:pt x="1624965" y="277177"/>
                    </a:cubicBezTo>
                    <a:cubicBezTo>
                      <a:pt x="1630680" y="273367"/>
                      <a:pt x="1635442" y="268605"/>
                      <a:pt x="1638300" y="261937"/>
                    </a:cubicBezTo>
                    <a:cubicBezTo>
                      <a:pt x="1640205" y="257175"/>
                      <a:pt x="1640205" y="253365"/>
                      <a:pt x="1639252" y="249555"/>
                    </a:cubicBezTo>
                    <a:cubicBezTo>
                      <a:pt x="1638300" y="245745"/>
                      <a:pt x="1636395" y="242887"/>
                      <a:pt x="1632585" y="241935"/>
                    </a:cubicBezTo>
                    <a:cubicBezTo>
                      <a:pt x="1627822" y="240030"/>
                      <a:pt x="1622107" y="243840"/>
                      <a:pt x="1615440" y="252412"/>
                    </a:cubicBezTo>
                    <a:cubicBezTo>
                      <a:pt x="1613535" y="254317"/>
                      <a:pt x="1612582" y="255270"/>
                      <a:pt x="1611630" y="256222"/>
                    </a:cubicBezTo>
                    <a:cubicBezTo>
                      <a:pt x="1604010" y="264795"/>
                      <a:pt x="1598295" y="270510"/>
                      <a:pt x="1594485" y="272415"/>
                    </a:cubicBezTo>
                    <a:cubicBezTo>
                      <a:pt x="1590675" y="274320"/>
                      <a:pt x="1585912" y="274320"/>
                      <a:pt x="1581150" y="272415"/>
                    </a:cubicBezTo>
                    <a:cubicBezTo>
                      <a:pt x="1575435" y="270510"/>
                      <a:pt x="1571625" y="265747"/>
                      <a:pt x="1570672" y="260032"/>
                    </a:cubicBezTo>
                    <a:cubicBezTo>
                      <a:pt x="1568767" y="254317"/>
                      <a:pt x="1569720" y="247650"/>
                      <a:pt x="1572577" y="240982"/>
                    </a:cubicBezTo>
                    <a:cubicBezTo>
                      <a:pt x="1573530" y="238125"/>
                      <a:pt x="1575435" y="235267"/>
                      <a:pt x="1578292" y="231457"/>
                    </a:cubicBezTo>
                    <a:cubicBezTo>
                      <a:pt x="1581150" y="228600"/>
                      <a:pt x="1584007" y="225742"/>
                      <a:pt x="1586865" y="222885"/>
                    </a:cubicBezTo>
                    <a:lnTo>
                      <a:pt x="1583055" y="220027"/>
                    </a:lnTo>
                    <a:close/>
                    <a:moveTo>
                      <a:pt x="134303" y="198120"/>
                    </a:moveTo>
                    <a:lnTo>
                      <a:pt x="135255" y="199072"/>
                    </a:lnTo>
                    <a:cubicBezTo>
                      <a:pt x="137160" y="202882"/>
                      <a:pt x="138113" y="205740"/>
                      <a:pt x="140018" y="207645"/>
                    </a:cubicBezTo>
                    <a:cubicBezTo>
                      <a:pt x="141923" y="210502"/>
                      <a:pt x="143828" y="212407"/>
                      <a:pt x="145733" y="214312"/>
                    </a:cubicBezTo>
                    <a:lnTo>
                      <a:pt x="148590" y="220980"/>
                    </a:lnTo>
                    <a:lnTo>
                      <a:pt x="110490" y="237172"/>
                    </a:lnTo>
                    <a:cubicBezTo>
                      <a:pt x="115253" y="239077"/>
                      <a:pt x="119063" y="241935"/>
                      <a:pt x="121920" y="244792"/>
                    </a:cubicBezTo>
                    <a:cubicBezTo>
                      <a:pt x="124778" y="247650"/>
                      <a:pt x="127635" y="251460"/>
                      <a:pt x="129540" y="256222"/>
                    </a:cubicBezTo>
                    <a:cubicBezTo>
                      <a:pt x="133350" y="264795"/>
                      <a:pt x="133350" y="273367"/>
                      <a:pt x="129540" y="280987"/>
                    </a:cubicBezTo>
                    <a:cubicBezTo>
                      <a:pt x="125730" y="288607"/>
                      <a:pt x="118110" y="295275"/>
                      <a:pt x="108585" y="299085"/>
                    </a:cubicBezTo>
                    <a:cubicBezTo>
                      <a:pt x="98108" y="302895"/>
                      <a:pt x="89535" y="303847"/>
                      <a:pt x="80963" y="300990"/>
                    </a:cubicBezTo>
                    <a:cubicBezTo>
                      <a:pt x="72390" y="298132"/>
                      <a:pt x="66675" y="292417"/>
                      <a:pt x="62865" y="283845"/>
                    </a:cubicBezTo>
                    <a:cubicBezTo>
                      <a:pt x="60960" y="279082"/>
                      <a:pt x="60008" y="275272"/>
                      <a:pt x="60008" y="270510"/>
                    </a:cubicBezTo>
                    <a:cubicBezTo>
                      <a:pt x="60008" y="265747"/>
                      <a:pt x="60008" y="261937"/>
                      <a:pt x="61913" y="257175"/>
                    </a:cubicBezTo>
                    <a:lnTo>
                      <a:pt x="50483" y="258127"/>
                    </a:lnTo>
                    <a:lnTo>
                      <a:pt x="46673" y="248602"/>
                    </a:lnTo>
                    <a:lnTo>
                      <a:pt x="116205" y="219075"/>
                    </a:lnTo>
                    <a:cubicBezTo>
                      <a:pt x="123825" y="216217"/>
                      <a:pt x="128588" y="213360"/>
                      <a:pt x="130493" y="210502"/>
                    </a:cubicBezTo>
                    <a:cubicBezTo>
                      <a:pt x="132398" y="207645"/>
                      <a:pt x="132398" y="203835"/>
                      <a:pt x="130493" y="200025"/>
                    </a:cubicBezTo>
                    <a:close/>
                    <a:moveTo>
                      <a:pt x="1602105" y="165735"/>
                    </a:moveTo>
                    <a:lnTo>
                      <a:pt x="1646872" y="178117"/>
                    </a:lnTo>
                    <a:cubicBezTo>
                      <a:pt x="1655445" y="180022"/>
                      <a:pt x="1660207" y="180975"/>
                      <a:pt x="1663065" y="180022"/>
                    </a:cubicBezTo>
                    <a:cubicBezTo>
                      <a:pt x="1665922" y="179070"/>
                      <a:pt x="1667827" y="176212"/>
                      <a:pt x="1669732" y="171450"/>
                    </a:cubicBezTo>
                    <a:lnTo>
                      <a:pt x="1673542" y="172402"/>
                    </a:lnTo>
                    <a:lnTo>
                      <a:pt x="1662112" y="209550"/>
                    </a:lnTo>
                    <a:lnTo>
                      <a:pt x="1658302" y="208597"/>
                    </a:lnTo>
                    <a:cubicBezTo>
                      <a:pt x="1659255" y="203835"/>
                      <a:pt x="1658302" y="200025"/>
                      <a:pt x="1657350" y="198120"/>
                    </a:cubicBezTo>
                    <a:cubicBezTo>
                      <a:pt x="1655445" y="196215"/>
                      <a:pt x="1650682" y="193357"/>
                      <a:pt x="1642110" y="191452"/>
                    </a:cubicBezTo>
                    <a:lnTo>
                      <a:pt x="1622107" y="185737"/>
                    </a:lnTo>
                    <a:cubicBezTo>
                      <a:pt x="1615440" y="183832"/>
                      <a:pt x="1610677" y="182880"/>
                      <a:pt x="1607820" y="183832"/>
                    </a:cubicBezTo>
                    <a:cubicBezTo>
                      <a:pt x="1604962" y="184785"/>
                      <a:pt x="1603057" y="187642"/>
                      <a:pt x="1601152" y="192405"/>
                    </a:cubicBezTo>
                    <a:lnTo>
                      <a:pt x="1597342" y="191452"/>
                    </a:lnTo>
                    <a:lnTo>
                      <a:pt x="1598295" y="189547"/>
                    </a:lnTo>
                    <a:cubicBezTo>
                      <a:pt x="1599247" y="186690"/>
                      <a:pt x="1600200" y="183832"/>
                      <a:pt x="1600200" y="180975"/>
                    </a:cubicBezTo>
                    <a:cubicBezTo>
                      <a:pt x="1600200" y="178117"/>
                      <a:pt x="1600200" y="175260"/>
                      <a:pt x="1600200" y="172402"/>
                    </a:cubicBezTo>
                    <a:close/>
                    <a:moveTo>
                      <a:pt x="1587817" y="159067"/>
                    </a:moveTo>
                    <a:cubicBezTo>
                      <a:pt x="1589722" y="160020"/>
                      <a:pt x="1591627" y="160972"/>
                      <a:pt x="1592580" y="162877"/>
                    </a:cubicBezTo>
                    <a:cubicBezTo>
                      <a:pt x="1593532" y="164782"/>
                      <a:pt x="1593532" y="166687"/>
                      <a:pt x="1593532" y="169545"/>
                    </a:cubicBezTo>
                    <a:cubicBezTo>
                      <a:pt x="1592580" y="171450"/>
                      <a:pt x="1591627" y="173355"/>
                      <a:pt x="1589722" y="174307"/>
                    </a:cubicBezTo>
                    <a:cubicBezTo>
                      <a:pt x="1587817" y="176212"/>
                      <a:pt x="1585912" y="176212"/>
                      <a:pt x="1583055" y="175260"/>
                    </a:cubicBezTo>
                    <a:cubicBezTo>
                      <a:pt x="1581150" y="174307"/>
                      <a:pt x="1579245" y="173355"/>
                      <a:pt x="1578292" y="171450"/>
                    </a:cubicBezTo>
                    <a:cubicBezTo>
                      <a:pt x="1577340" y="169545"/>
                      <a:pt x="1577340" y="167640"/>
                      <a:pt x="1577340" y="164782"/>
                    </a:cubicBezTo>
                    <a:cubicBezTo>
                      <a:pt x="1578292" y="162877"/>
                      <a:pt x="1579245" y="160972"/>
                      <a:pt x="1581150" y="160020"/>
                    </a:cubicBezTo>
                    <a:cubicBezTo>
                      <a:pt x="1583055" y="159067"/>
                      <a:pt x="1584960" y="159067"/>
                      <a:pt x="1587817" y="159067"/>
                    </a:cubicBezTo>
                    <a:close/>
                    <a:moveTo>
                      <a:pt x="71437" y="158115"/>
                    </a:moveTo>
                    <a:lnTo>
                      <a:pt x="79057" y="187642"/>
                    </a:lnTo>
                    <a:cubicBezTo>
                      <a:pt x="84772" y="185737"/>
                      <a:pt x="88582" y="183832"/>
                      <a:pt x="90487" y="180022"/>
                    </a:cubicBezTo>
                    <a:cubicBezTo>
                      <a:pt x="93345" y="176212"/>
                      <a:pt x="93345" y="172402"/>
                      <a:pt x="92392" y="168592"/>
                    </a:cubicBezTo>
                    <a:cubicBezTo>
                      <a:pt x="91440" y="163830"/>
                      <a:pt x="88582" y="160972"/>
                      <a:pt x="85725" y="159067"/>
                    </a:cubicBezTo>
                    <a:cubicBezTo>
                      <a:pt x="81915" y="158115"/>
                      <a:pt x="77152" y="157162"/>
                      <a:pt x="71437" y="158115"/>
                    </a:cubicBezTo>
                    <a:close/>
                    <a:moveTo>
                      <a:pt x="54292" y="142875"/>
                    </a:moveTo>
                    <a:cubicBezTo>
                      <a:pt x="64770" y="140017"/>
                      <a:pt x="74295" y="140970"/>
                      <a:pt x="82867" y="145732"/>
                    </a:cubicBezTo>
                    <a:cubicBezTo>
                      <a:pt x="90487" y="150495"/>
                      <a:pt x="96202" y="157162"/>
                      <a:pt x="98107" y="166687"/>
                    </a:cubicBezTo>
                    <a:cubicBezTo>
                      <a:pt x="100012" y="175260"/>
                      <a:pt x="99060" y="182880"/>
                      <a:pt x="95250" y="189547"/>
                    </a:cubicBezTo>
                    <a:cubicBezTo>
                      <a:pt x="91440" y="196215"/>
                      <a:pt x="84772" y="200025"/>
                      <a:pt x="76200" y="202882"/>
                    </a:cubicBezTo>
                    <a:lnTo>
                      <a:pt x="64770" y="158115"/>
                    </a:lnTo>
                    <a:cubicBezTo>
                      <a:pt x="63817" y="158115"/>
                      <a:pt x="63817" y="158115"/>
                      <a:pt x="62865" y="158115"/>
                    </a:cubicBezTo>
                    <a:cubicBezTo>
                      <a:pt x="61912" y="158115"/>
                      <a:pt x="60960" y="158115"/>
                      <a:pt x="60007" y="159067"/>
                    </a:cubicBezTo>
                    <a:cubicBezTo>
                      <a:pt x="49530" y="161925"/>
                      <a:pt x="41910" y="165735"/>
                      <a:pt x="37147" y="170497"/>
                    </a:cubicBezTo>
                    <a:cubicBezTo>
                      <a:pt x="32385" y="175260"/>
                      <a:pt x="30480" y="180975"/>
                      <a:pt x="32385" y="187642"/>
                    </a:cubicBezTo>
                    <a:cubicBezTo>
                      <a:pt x="33337" y="191452"/>
                      <a:pt x="35242" y="194310"/>
                      <a:pt x="38100" y="197167"/>
                    </a:cubicBezTo>
                    <a:cubicBezTo>
                      <a:pt x="42862" y="201930"/>
                      <a:pt x="47625" y="203835"/>
                      <a:pt x="52387" y="205740"/>
                    </a:cubicBezTo>
                    <a:lnTo>
                      <a:pt x="51435" y="210502"/>
                    </a:lnTo>
                    <a:cubicBezTo>
                      <a:pt x="44767" y="208597"/>
                      <a:pt x="39052" y="205740"/>
                      <a:pt x="35242" y="201930"/>
                    </a:cubicBezTo>
                    <a:cubicBezTo>
                      <a:pt x="31432" y="198120"/>
                      <a:pt x="28575" y="193357"/>
                      <a:pt x="26670" y="186690"/>
                    </a:cubicBezTo>
                    <a:cubicBezTo>
                      <a:pt x="23812" y="177165"/>
                      <a:pt x="25717" y="167640"/>
                      <a:pt x="30480" y="159067"/>
                    </a:cubicBezTo>
                    <a:cubicBezTo>
                      <a:pt x="36195" y="150495"/>
                      <a:pt x="43815" y="145732"/>
                      <a:pt x="54292" y="142875"/>
                    </a:cubicBezTo>
                    <a:close/>
                    <a:moveTo>
                      <a:pt x="1617345" y="89535"/>
                    </a:moveTo>
                    <a:lnTo>
                      <a:pt x="1622107" y="90487"/>
                    </a:lnTo>
                    <a:lnTo>
                      <a:pt x="1618297" y="110490"/>
                    </a:lnTo>
                    <a:lnTo>
                      <a:pt x="1666875" y="120015"/>
                    </a:lnTo>
                    <a:cubicBezTo>
                      <a:pt x="1670685" y="120967"/>
                      <a:pt x="1674495" y="120967"/>
                      <a:pt x="1676400" y="119062"/>
                    </a:cubicBezTo>
                    <a:cubicBezTo>
                      <a:pt x="1678305" y="118110"/>
                      <a:pt x="1680210" y="115252"/>
                      <a:pt x="1681162" y="112395"/>
                    </a:cubicBezTo>
                    <a:cubicBezTo>
                      <a:pt x="1681162" y="110490"/>
                      <a:pt x="1681162" y="108585"/>
                      <a:pt x="1681162" y="106680"/>
                    </a:cubicBezTo>
                    <a:cubicBezTo>
                      <a:pt x="1681162" y="104775"/>
                      <a:pt x="1680210" y="101917"/>
                      <a:pt x="1678305" y="100012"/>
                    </a:cubicBezTo>
                    <a:lnTo>
                      <a:pt x="1683067" y="98107"/>
                    </a:lnTo>
                    <a:cubicBezTo>
                      <a:pt x="1684972" y="101917"/>
                      <a:pt x="1686877" y="104775"/>
                      <a:pt x="1686877" y="108585"/>
                    </a:cubicBezTo>
                    <a:cubicBezTo>
                      <a:pt x="1687830" y="111442"/>
                      <a:pt x="1687830" y="115252"/>
                      <a:pt x="1686877" y="119062"/>
                    </a:cubicBezTo>
                    <a:cubicBezTo>
                      <a:pt x="1685925" y="124777"/>
                      <a:pt x="1683067" y="129540"/>
                      <a:pt x="1680210" y="132397"/>
                    </a:cubicBezTo>
                    <a:cubicBezTo>
                      <a:pt x="1676400" y="135255"/>
                      <a:pt x="1671637" y="136207"/>
                      <a:pt x="1666875" y="134302"/>
                    </a:cubicBezTo>
                    <a:lnTo>
                      <a:pt x="1616392" y="123825"/>
                    </a:lnTo>
                    <a:lnTo>
                      <a:pt x="1614487" y="135255"/>
                    </a:lnTo>
                    <a:lnTo>
                      <a:pt x="1609725" y="134302"/>
                    </a:lnTo>
                    <a:cubicBezTo>
                      <a:pt x="1610677" y="127635"/>
                      <a:pt x="1609725" y="122872"/>
                      <a:pt x="1606867" y="119062"/>
                    </a:cubicBezTo>
                    <a:cubicBezTo>
                      <a:pt x="1604010" y="115252"/>
                      <a:pt x="1597342" y="112395"/>
                      <a:pt x="1587817" y="110490"/>
                    </a:cubicBezTo>
                    <a:lnTo>
                      <a:pt x="1588770" y="104775"/>
                    </a:lnTo>
                    <a:lnTo>
                      <a:pt x="1613535" y="109537"/>
                    </a:lnTo>
                    <a:close/>
                    <a:moveTo>
                      <a:pt x="98107" y="4762"/>
                    </a:moveTo>
                    <a:lnTo>
                      <a:pt x="103822" y="45720"/>
                    </a:lnTo>
                    <a:lnTo>
                      <a:pt x="99060" y="46672"/>
                    </a:lnTo>
                    <a:cubicBezTo>
                      <a:pt x="98107" y="41910"/>
                      <a:pt x="96202" y="38100"/>
                      <a:pt x="94297" y="37147"/>
                    </a:cubicBezTo>
                    <a:cubicBezTo>
                      <a:pt x="92392" y="35242"/>
                      <a:pt x="87630" y="35242"/>
                      <a:pt x="81915" y="36195"/>
                    </a:cubicBezTo>
                    <a:lnTo>
                      <a:pt x="60007" y="39052"/>
                    </a:lnTo>
                    <a:lnTo>
                      <a:pt x="66675" y="89535"/>
                    </a:lnTo>
                    <a:lnTo>
                      <a:pt x="88582" y="86677"/>
                    </a:lnTo>
                    <a:cubicBezTo>
                      <a:pt x="94297" y="85725"/>
                      <a:pt x="98107" y="84772"/>
                      <a:pt x="100012" y="81915"/>
                    </a:cubicBezTo>
                    <a:cubicBezTo>
                      <a:pt x="101917" y="80010"/>
                      <a:pt x="102870" y="76200"/>
                      <a:pt x="101917" y="71437"/>
                    </a:cubicBezTo>
                    <a:lnTo>
                      <a:pt x="106680" y="69532"/>
                    </a:lnTo>
                    <a:lnTo>
                      <a:pt x="112395" y="110490"/>
                    </a:lnTo>
                    <a:lnTo>
                      <a:pt x="107632" y="111442"/>
                    </a:lnTo>
                    <a:cubicBezTo>
                      <a:pt x="106680" y="106680"/>
                      <a:pt x="104775" y="102870"/>
                      <a:pt x="102870" y="101917"/>
                    </a:cubicBezTo>
                    <a:cubicBezTo>
                      <a:pt x="100965" y="100012"/>
                      <a:pt x="96202" y="100012"/>
                      <a:pt x="90487" y="100965"/>
                    </a:cubicBezTo>
                    <a:lnTo>
                      <a:pt x="32385" y="108585"/>
                    </a:lnTo>
                    <a:cubicBezTo>
                      <a:pt x="26670" y="109537"/>
                      <a:pt x="22860" y="110490"/>
                      <a:pt x="20955" y="113347"/>
                    </a:cubicBezTo>
                    <a:cubicBezTo>
                      <a:pt x="19050" y="115252"/>
                      <a:pt x="18097" y="119062"/>
                      <a:pt x="19050" y="123825"/>
                    </a:cubicBezTo>
                    <a:lnTo>
                      <a:pt x="14287" y="124777"/>
                    </a:lnTo>
                    <a:lnTo>
                      <a:pt x="8572" y="83820"/>
                    </a:lnTo>
                    <a:lnTo>
                      <a:pt x="13335" y="82867"/>
                    </a:lnTo>
                    <a:cubicBezTo>
                      <a:pt x="14287" y="87630"/>
                      <a:pt x="16192" y="91440"/>
                      <a:pt x="18097" y="92392"/>
                    </a:cubicBezTo>
                    <a:cubicBezTo>
                      <a:pt x="20002" y="94297"/>
                      <a:pt x="24765" y="94297"/>
                      <a:pt x="30480" y="93345"/>
                    </a:cubicBezTo>
                    <a:lnTo>
                      <a:pt x="59055" y="89535"/>
                    </a:lnTo>
                    <a:lnTo>
                      <a:pt x="52387" y="39052"/>
                    </a:lnTo>
                    <a:lnTo>
                      <a:pt x="23812" y="42862"/>
                    </a:lnTo>
                    <a:cubicBezTo>
                      <a:pt x="18097" y="43815"/>
                      <a:pt x="14287" y="44767"/>
                      <a:pt x="12382" y="47625"/>
                    </a:cubicBezTo>
                    <a:cubicBezTo>
                      <a:pt x="10477" y="49530"/>
                      <a:pt x="9525" y="53340"/>
                      <a:pt x="10477" y="58102"/>
                    </a:cubicBezTo>
                    <a:lnTo>
                      <a:pt x="5715" y="59055"/>
                    </a:lnTo>
                    <a:lnTo>
                      <a:pt x="0" y="18097"/>
                    </a:lnTo>
                    <a:lnTo>
                      <a:pt x="4762" y="17145"/>
                    </a:lnTo>
                    <a:cubicBezTo>
                      <a:pt x="5715" y="21907"/>
                      <a:pt x="7620" y="25717"/>
                      <a:pt x="9525" y="26670"/>
                    </a:cubicBezTo>
                    <a:cubicBezTo>
                      <a:pt x="11430" y="28575"/>
                      <a:pt x="16192" y="28575"/>
                      <a:pt x="21907" y="27622"/>
                    </a:cubicBezTo>
                    <a:lnTo>
                      <a:pt x="80010" y="20002"/>
                    </a:lnTo>
                    <a:cubicBezTo>
                      <a:pt x="85725" y="19050"/>
                      <a:pt x="89535" y="18097"/>
                      <a:pt x="91440" y="16192"/>
                    </a:cubicBezTo>
                    <a:cubicBezTo>
                      <a:pt x="93345" y="14287"/>
                      <a:pt x="94297" y="10477"/>
                      <a:pt x="93345" y="5715"/>
                    </a:cubicBezTo>
                    <a:close/>
                    <a:moveTo>
                      <a:pt x="1627822" y="0"/>
                    </a:moveTo>
                    <a:lnTo>
                      <a:pt x="1631632" y="0"/>
                    </a:lnTo>
                    <a:cubicBezTo>
                      <a:pt x="1632585" y="2857"/>
                      <a:pt x="1633537" y="5715"/>
                      <a:pt x="1635442" y="8572"/>
                    </a:cubicBezTo>
                    <a:cubicBezTo>
                      <a:pt x="1637347" y="11430"/>
                      <a:pt x="1640205" y="13335"/>
                      <a:pt x="1643062" y="14287"/>
                    </a:cubicBezTo>
                    <a:lnTo>
                      <a:pt x="1699260" y="41910"/>
                    </a:lnTo>
                    <a:cubicBezTo>
                      <a:pt x="1708785" y="46672"/>
                      <a:pt x="1715452" y="51435"/>
                      <a:pt x="1719262" y="56197"/>
                    </a:cubicBezTo>
                    <a:cubicBezTo>
                      <a:pt x="1723072" y="60960"/>
                      <a:pt x="1724977" y="66675"/>
                      <a:pt x="1724025" y="72390"/>
                    </a:cubicBezTo>
                    <a:cubicBezTo>
                      <a:pt x="1724025" y="76200"/>
                      <a:pt x="1722120" y="80010"/>
                      <a:pt x="1720215" y="81915"/>
                    </a:cubicBezTo>
                    <a:cubicBezTo>
                      <a:pt x="1718310" y="83820"/>
                      <a:pt x="1715452" y="84772"/>
                      <a:pt x="1712595" y="84772"/>
                    </a:cubicBezTo>
                    <a:cubicBezTo>
                      <a:pt x="1710690" y="84772"/>
                      <a:pt x="1708785" y="83820"/>
                      <a:pt x="1707832" y="81915"/>
                    </a:cubicBezTo>
                    <a:cubicBezTo>
                      <a:pt x="1706880" y="80962"/>
                      <a:pt x="1705927" y="79057"/>
                      <a:pt x="1706880" y="77152"/>
                    </a:cubicBezTo>
                    <a:cubicBezTo>
                      <a:pt x="1706880" y="76200"/>
                      <a:pt x="1706880" y="75247"/>
                      <a:pt x="1707832" y="74295"/>
                    </a:cubicBezTo>
                    <a:cubicBezTo>
                      <a:pt x="1708785" y="73342"/>
                      <a:pt x="1708785" y="72390"/>
                      <a:pt x="1709737" y="71437"/>
                    </a:cubicBezTo>
                    <a:cubicBezTo>
                      <a:pt x="1709737" y="71437"/>
                      <a:pt x="1710690" y="70485"/>
                      <a:pt x="1710690" y="70485"/>
                    </a:cubicBezTo>
                    <a:cubicBezTo>
                      <a:pt x="1712595" y="68580"/>
                      <a:pt x="1714500" y="66675"/>
                      <a:pt x="1714500" y="64770"/>
                    </a:cubicBezTo>
                    <a:cubicBezTo>
                      <a:pt x="1714500" y="61912"/>
                      <a:pt x="1713547" y="59055"/>
                      <a:pt x="1710690" y="56197"/>
                    </a:cubicBezTo>
                    <a:cubicBezTo>
                      <a:pt x="1707832" y="53340"/>
                      <a:pt x="1703070" y="50482"/>
                      <a:pt x="1698307" y="48577"/>
                    </a:cubicBezTo>
                    <a:lnTo>
                      <a:pt x="1637347" y="66675"/>
                    </a:lnTo>
                    <a:cubicBezTo>
                      <a:pt x="1633537" y="67627"/>
                      <a:pt x="1630680" y="68580"/>
                      <a:pt x="1628775" y="70485"/>
                    </a:cubicBezTo>
                    <a:cubicBezTo>
                      <a:pt x="1626870" y="72390"/>
                      <a:pt x="1625917" y="74295"/>
                      <a:pt x="1624965" y="77152"/>
                    </a:cubicBezTo>
                    <a:lnTo>
                      <a:pt x="1621155" y="77152"/>
                    </a:lnTo>
                    <a:lnTo>
                      <a:pt x="1624965" y="43815"/>
                    </a:lnTo>
                    <a:lnTo>
                      <a:pt x="1628775" y="43815"/>
                    </a:lnTo>
                    <a:cubicBezTo>
                      <a:pt x="1628775" y="46672"/>
                      <a:pt x="1628775" y="49530"/>
                      <a:pt x="1629727" y="50482"/>
                    </a:cubicBezTo>
                    <a:cubicBezTo>
                      <a:pt x="1630680" y="51435"/>
                      <a:pt x="1631632" y="52387"/>
                      <a:pt x="1633537" y="52387"/>
                    </a:cubicBezTo>
                    <a:cubicBezTo>
                      <a:pt x="1634490" y="52387"/>
                      <a:pt x="1635442" y="52387"/>
                      <a:pt x="1635442" y="52387"/>
                    </a:cubicBezTo>
                    <a:cubicBezTo>
                      <a:pt x="1636395" y="52387"/>
                      <a:pt x="1637347" y="52387"/>
                      <a:pt x="1638300" y="51435"/>
                    </a:cubicBezTo>
                    <a:lnTo>
                      <a:pt x="1681162" y="40957"/>
                    </a:lnTo>
                    <a:lnTo>
                      <a:pt x="1645920" y="23812"/>
                    </a:lnTo>
                    <a:cubicBezTo>
                      <a:pt x="1644967" y="22860"/>
                      <a:pt x="1643062" y="22860"/>
                      <a:pt x="1642110" y="21907"/>
                    </a:cubicBezTo>
                    <a:cubicBezTo>
                      <a:pt x="1641157" y="21907"/>
                      <a:pt x="1640205" y="20955"/>
                      <a:pt x="1638300" y="20955"/>
                    </a:cubicBezTo>
                    <a:cubicBezTo>
                      <a:pt x="1636395" y="20955"/>
                      <a:pt x="1634490" y="20955"/>
                      <a:pt x="1632585" y="21907"/>
                    </a:cubicBezTo>
                    <a:cubicBezTo>
                      <a:pt x="1631632" y="22860"/>
                      <a:pt x="1629727" y="25717"/>
                      <a:pt x="1628775" y="28575"/>
                    </a:cubicBezTo>
                    <a:lnTo>
                      <a:pt x="1624965" y="28575"/>
                    </a:lnTo>
                    <a:close/>
                  </a:path>
                </a:pathLst>
              </a:custGeom>
              <a:solidFill>
                <a:srgbClr val="231815"/>
              </a:solidFill>
              <a:ln w="9525" cap="flat">
                <a:noFill/>
                <a:prstDash val="solid"/>
                <a:miter/>
              </a:ln>
            </p:spPr>
            <p:txBody>
              <a:bodyPr anchor="ctr"/>
              <a:lstStyle/>
              <a:p>
                <a:pPr algn="ctr"/>
                <a:endParaRPr/>
              </a:p>
            </p:txBody>
          </p:sp>
          <p:sp>
            <p:nvSpPr>
              <p:cNvPr id="27" name="işľïde">
                <a:extLst>
                  <a:ext uri="{FF2B5EF4-FFF2-40B4-BE49-F238E27FC236}">
                    <a16:creationId xmlns:a16="http://schemas.microsoft.com/office/drawing/2014/main" xmlns="" id="{95FD3560-C169-4AFF-8A27-BC5ACED58824}"/>
                  </a:ext>
                </a:extLst>
              </p:cNvPr>
              <p:cNvSpPr/>
              <p:nvPr/>
            </p:nvSpPr>
            <p:spPr>
              <a:xfrm>
                <a:off x="1955006" y="2493168"/>
                <a:ext cx="1866900" cy="1866900"/>
              </a:xfrm>
              <a:custGeom>
                <a:avLst/>
                <a:gdLst>
                  <a:gd name="connsiteX0" fmla="*/ 934879 w 1866900"/>
                  <a:gd name="connsiteY0" fmla="*/ 1862614 h 1866900"/>
                  <a:gd name="connsiteX1" fmla="*/ 573881 w 1866900"/>
                  <a:gd name="connsiteY1" fmla="*/ 1789271 h 1866900"/>
                  <a:gd name="connsiteX2" fmla="*/ 278606 w 1866900"/>
                  <a:gd name="connsiteY2" fmla="*/ 1590199 h 1866900"/>
                  <a:gd name="connsiteX3" fmla="*/ 79534 w 1866900"/>
                  <a:gd name="connsiteY3" fmla="*/ 1294924 h 1866900"/>
                  <a:gd name="connsiteX4" fmla="*/ 7144 w 1866900"/>
                  <a:gd name="connsiteY4" fmla="*/ 934879 h 1866900"/>
                  <a:gd name="connsiteX5" fmla="*/ 80486 w 1866900"/>
                  <a:gd name="connsiteY5" fmla="*/ 573881 h 1866900"/>
                  <a:gd name="connsiteX6" fmla="*/ 279559 w 1866900"/>
                  <a:gd name="connsiteY6" fmla="*/ 278606 h 1866900"/>
                  <a:gd name="connsiteX7" fmla="*/ 574834 w 1866900"/>
                  <a:gd name="connsiteY7" fmla="*/ 79534 h 1866900"/>
                  <a:gd name="connsiteX8" fmla="*/ 934879 w 1866900"/>
                  <a:gd name="connsiteY8" fmla="*/ 7144 h 1866900"/>
                  <a:gd name="connsiteX9" fmla="*/ 1295876 w 1866900"/>
                  <a:gd name="connsiteY9" fmla="*/ 80486 h 1866900"/>
                  <a:gd name="connsiteX10" fmla="*/ 1591151 w 1866900"/>
                  <a:gd name="connsiteY10" fmla="*/ 279559 h 1866900"/>
                  <a:gd name="connsiteX11" fmla="*/ 1790224 w 1866900"/>
                  <a:gd name="connsiteY11" fmla="*/ 574834 h 1866900"/>
                  <a:gd name="connsiteX12" fmla="*/ 1863566 w 1866900"/>
                  <a:gd name="connsiteY12" fmla="*/ 935831 h 1866900"/>
                  <a:gd name="connsiteX13" fmla="*/ 1790224 w 1866900"/>
                  <a:gd name="connsiteY13" fmla="*/ 1296829 h 1866900"/>
                  <a:gd name="connsiteX14" fmla="*/ 1591151 w 1866900"/>
                  <a:gd name="connsiteY14" fmla="*/ 1592104 h 1866900"/>
                  <a:gd name="connsiteX15" fmla="*/ 1295876 w 1866900"/>
                  <a:gd name="connsiteY15" fmla="*/ 1791176 h 1866900"/>
                  <a:gd name="connsiteX16" fmla="*/ 934879 w 1866900"/>
                  <a:gd name="connsiteY16" fmla="*/ 1862614 h 1866900"/>
                  <a:gd name="connsiteX17" fmla="*/ 934879 w 1866900"/>
                  <a:gd name="connsiteY17" fmla="*/ 25241 h 1866900"/>
                  <a:gd name="connsiteX18" fmla="*/ 25241 w 1866900"/>
                  <a:gd name="connsiteY18" fmla="*/ 934879 h 1866900"/>
                  <a:gd name="connsiteX19" fmla="*/ 934879 w 1866900"/>
                  <a:gd name="connsiteY19" fmla="*/ 1844516 h 1866900"/>
                  <a:gd name="connsiteX20" fmla="*/ 1844516 w 1866900"/>
                  <a:gd name="connsiteY20" fmla="*/ 934879 h 1866900"/>
                  <a:gd name="connsiteX21" fmla="*/ 934879 w 1866900"/>
                  <a:gd name="connsiteY21" fmla="*/ 25241 h 1866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866900" h="1866900">
                    <a:moveTo>
                      <a:pt x="934879" y="1862614"/>
                    </a:moveTo>
                    <a:cubicBezTo>
                      <a:pt x="810101" y="1862614"/>
                      <a:pt x="688181" y="1837849"/>
                      <a:pt x="573881" y="1789271"/>
                    </a:cubicBezTo>
                    <a:cubicBezTo>
                      <a:pt x="463391" y="1742599"/>
                      <a:pt x="364331" y="1675924"/>
                      <a:pt x="278606" y="1590199"/>
                    </a:cubicBezTo>
                    <a:cubicBezTo>
                      <a:pt x="193834" y="1505426"/>
                      <a:pt x="126206" y="1405414"/>
                      <a:pt x="79534" y="1294924"/>
                    </a:cubicBezTo>
                    <a:cubicBezTo>
                      <a:pt x="31909" y="1181576"/>
                      <a:pt x="7144" y="1059656"/>
                      <a:pt x="7144" y="934879"/>
                    </a:cubicBezTo>
                    <a:cubicBezTo>
                      <a:pt x="7144" y="809149"/>
                      <a:pt x="31909" y="688181"/>
                      <a:pt x="80486" y="573881"/>
                    </a:cubicBezTo>
                    <a:cubicBezTo>
                      <a:pt x="127159" y="463391"/>
                      <a:pt x="193834" y="364331"/>
                      <a:pt x="279559" y="278606"/>
                    </a:cubicBezTo>
                    <a:cubicBezTo>
                      <a:pt x="364331" y="193834"/>
                      <a:pt x="464344" y="126206"/>
                      <a:pt x="574834" y="79534"/>
                    </a:cubicBezTo>
                    <a:cubicBezTo>
                      <a:pt x="688181" y="31909"/>
                      <a:pt x="809149" y="7144"/>
                      <a:pt x="934879" y="7144"/>
                    </a:cubicBezTo>
                    <a:cubicBezTo>
                      <a:pt x="1059656" y="7144"/>
                      <a:pt x="1181576" y="31909"/>
                      <a:pt x="1295876" y="80486"/>
                    </a:cubicBezTo>
                    <a:cubicBezTo>
                      <a:pt x="1406366" y="127159"/>
                      <a:pt x="1505426" y="193834"/>
                      <a:pt x="1591151" y="279559"/>
                    </a:cubicBezTo>
                    <a:cubicBezTo>
                      <a:pt x="1675924" y="364331"/>
                      <a:pt x="1743551" y="464344"/>
                      <a:pt x="1790224" y="574834"/>
                    </a:cubicBezTo>
                    <a:cubicBezTo>
                      <a:pt x="1838801" y="689134"/>
                      <a:pt x="1863566" y="811054"/>
                      <a:pt x="1863566" y="935831"/>
                    </a:cubicBezTo>
                    <a:cubicBezTo>
                      <a:pt x="1863566" y="1060609"/>
                      <a:pt x="1838801" y="1182529"/>
                      <a:pt x="1790224" y="1296829"/>
                    </a:cubicBezTo>
                    <a:cubicBezTo>
                      <a:pt x="1743551" y="1407319"/>
                      <a:pt x="1676876" y="1506379"/>
                      <a:pt x="1591151" y="1592104"/>
                    </a:cubicBezTo>
                    <a:cubicBezTo>
                      <a:pt x="1506379" y="1676876"/>
                      <a:pt x="1406366" y="1744504"/>
                      <a:pt x="1295876" y="1791176"/>
                    </a:cubicBezTo>
                    <a:cubicBezTo>
                      <a:pt x="1181576" y="1837849"/>
                      <a:pt x="1059656" y="1862614"/>
                      <a:pt x="934879" y="1862614"/>
                    </a:cubicBezTo>
                    <a:close/>
                    <a:moveTo>
                      <a:pt x="934879" y="25241"/>
                    </a:moveTo>
                    <a:cubicBezTo>
                      <a:pt x="433864" y="25241"/>
                      <a:pt x="25241" y="433864"/>
                      <a:pt x="25241" y="934879"/>
                    </a:cubicBezTo>
                    <a:cubicBezTo>
                      <a:pt x="25241" y="1435894"/>
                      <a:pt x="432911" y="1844516"/>
                      <a:pt x="934879" y="1844516"/>
                    </a:cubicBezTo>
                    <a:cubicBezTo>
                      <a:pt x="1435894" y="1844516"/>
                      <a:pt x="1844516" y="1436846"/>
                      <a:pt x="1844516" y="934879"/>
                    </a:cubicBezTo>
                    <a:cubicBezTo>
                      <a:pt x="1844516" y="433864"/>
                      <a:pt x="1435894" y="25241"/>
                      <a:pt x="934879" y="25241"/>
                    </a:cubicBezTo>
                    <a:close/>
                  </a:path>
                </a:pathLst>
              </a:custGeom>
              <a:solidFill>
                <a:srgbClr val="231815"/>
              </a:solidFill>
              <a:ln w="9525" cap="flat">
                <a:noFill/>
                <a:prstDash val="solid"/>
                <a:miter/>
              </a:ln>
            </p:spPr>
            <p:txBody>
              <a:bodyPr anchor="ctr"/>
              <a:lstStyle/>
              <a:p>
                <a:pPr algn="ctr"/>
                <a:endParaRPr/>
              </a:p>
            </p:txBody>
          </p:sp>
          <p:sp>
            <p:nvSpPr>
              <p:cNvPr id="28" name="îş1íḓê">
                <a:extLst>
                  <a:ext uri="{FF2B5EF4-FFF2-40B4-BE49-F238E27FC236}">
                    <a16:creationId xmlns:a16="http://schemas.microsoft.com/office/drawing/2014/main" xmlns="" id="{4E1B4CE3-4B14-443A-B24E-B18E34EA3CE9}"/>
                  </a:ext>
                </a:extLst>
              </p:cNvPr>
              <p:cNvSpPr/>
              <p:nvPr/>
            </p:nvSpPr>
            <p:spPr>
              <a:xfrm>
                <a:off x="2137544" y="2581627"/>
                <a:ext cx="1534444" cy="534085"/>
              </a:xfrm>
              <a:custGeom>
                <a:avLst/>
                <a:gdLst>
                  <a:gd name="connsiteX0" fmla="*/ 88447 w 1534444"/>
                  <a:gd name="connsiteY0" fmla="*/ 438750 h 534085"/>
                  <a:gd name="connsiteX1" fmla="*/ 95115 w 1534444"/>
                  <a:gd name="connsiteY1" fmla="*/ 479708 h 534085"/>
                  <a:gd name="connsiteX2" fmla="*/ 75112 w 1534444"/>
                  <a:gd name="connsiteY2" fmla="*/ 493043 h 534085"/>
                  <a:gd name="connsiteX3" fmla="*/ 71302 w 1534444"/>
                  <a:gd name="connsiteY3" fmla="*/ 479708 h 534085"/>
                  <a:gd name="connsiteX4" fmla="*/ 80827 w 1534444"/>
                  <a:gd name="connsiteY4" fmla="*/ 439703 h 534085"/>
                  <a:gd name="connsiteX5" fmla="*/ 88447 w 1534444"/>
                  <a:gd name="connsiteY5" fmla="*/ 438750 h 534085"/>
                  <a:gd name="connsiteX6" fmla="*/ 64635 w 1534444"/>
                  <a:gd name="connsiteY6" fmla="*/ 435893 h 534085"/>
                  <a:gd name="connsiteX7" fmla="*/ 63682 w 1534444"/>
                  <a:gd name="connsiteY7" fmla="*/ 442560 h 534085"/>
                  <a:gd name="connsiteX8" fmla="*/ 33202 w 1534444"/>
                  <a:gd name="connsiteY8" fmla="*/ 477803 h 534085"/>
                  <a:gd name="connsiteX9" fmla="*/ 17010 w 1534444"/>
                  <a:gd name="connsiteY9" fmla="*/ 470183 h 534085"/>
                  <a:gd name="connsiteX10" fmla="*/ 34155 w 1534444"/>
                  <a:gd name="connsiteY10" fmla="*/ 452085 h 534085"/>
                  <a:gd name="connsiteX11" fmla="*/ 57967 w 1534444"/>
                  <a:gd name="connsiteY11" fmla="*/ 438750 h 534085"/>
                  <a:gd name="connsiteX12" fmla="*/ 64635 w 1534444"/>
                  <a:gd name="connsiteY12" fmla="*/ 435893 h 534085"/>
                  <a:gd name="connsiteX13" fmla="*/ 33202 w 1534444"/>
                  <a:gd name="connsiteY13" fmla="*/ 414938 h 534085"/>
                  <a:gd name="connsiteX14" fmla="*/ 41775 w 1534444"/>
                  <a:gd name="connsiteY14" fmla="*/ 414938 h 534085"/>
                  <a:gd name="connsiteX15" fmla="*/ 38917 w 1534444"/>
                  <a:gd name="connsiteY15" fmla="*/ 420653 h 534085"/>
                  <a:gd name="connsiteX16" fmla="*/ 31297 w 1534444"/>
                  <a:gd name="connsiteY16" fmla="*/ 429225 h 534085"/>
                  <a:gd name="connsiteX17" fmla="*/ 3675 w 1534444"/>
                  <a:gd name="connsiteY17" fmla="*/ 440655 h 534085"/>
                  <a:gd name="connsiteX18" fmla="*/ 6532 w 1534444"/>
                  <a:gd name="connsiteY18" fmla="*/ 423510 h 534085"/>
                  <a:gd name="connsiteX19" fmla="*/ 33202 w 1534444"/>
                  <a:gd name="connsiteY19" fmla="*/ 414938 h 534085"/>
                  <a:gd name="connsiteX20" fmla="*/ 1400040 w 1534444"/>
                  <a:gd name="connsiteY20" fmla="*/ 406365 h 534085"/>
                  <a:gd name="connsiteX21" fmla="*/ 1415280 w 1534444"/>
                  <a:gd name="connsiteY21" fmla="*/ 417795 h 534085"/>
                  <a:gd name="connsiteX22" fmla="*/ 1421947 w 1534444"/>
                  <a:gd name="connsiteY22" fmla="*/ 432082 h 534085"/>
                  <a:gd name="connsiteX23" fmla="*/ 1434330 w 1534444"/>
                  <a:gd name="connsiteY23" fmla="*/ 452085 h 534085"/>
                  <a:gd name="connsiteX24" fmla="*/ 1436235 w 1534444"/>
                  <a:gd name="connsiteY24" fmla="*/ 453990 h 534085"/>
                  <a:gd name="connsiteX25" fmla="*/ 1440045 w 1534444"/>
                  <a:gd name="connsiteY25" fmla="*/ 450180 h 534085"/>
                  <a:gd name="connsiteX26" fmla="*/ 1450522 w 1534444"/>
                  <a:gd name="connsiteY26" fmla="*/ 452085 h 534085"/>
                  <a:gd name="connsiteX27" fmla="*/ 1456238 w 1534444"/>
                  <a:gd name="connsiteY27" fmla="*/ 460657 h 534085"/>
                  <a:gd name="connsiteX28" fmla="*/ 1463858 w 1534444"/>
                  <a:gd name="connsiteY28" fmla="*/ 462562 h 534085"/>
                  <a:gd name="connsiteX29" fmla="*/ 1462905 w 1534444"/>
                  <a:gd name="connsiteY29" fmla="*/ 453990 h 534085"/>
                  <a:gd name="connsiteX30" fmla="*/ 1437188 w 1534444"/>
                  <a:gd name="connsiteY30" fmla="*/ 427320 h 534085"/>
                  <a:gd name="connsiteX31" fmla="*/ 1429568 w 1534444"/>
                  <a:gd name="connsiteY31" fmla="*/ 414937 h 534085"/>
                  <a:gd name="connsiteX32" fmla="*/ 1439093 w 1534444"/>
                  <a:gd name="connsiteY32" fmla="*/ 410175 h 534085"/>
                  <a:gd name="connsiteX33" fmla="*/ 1457190 w 1534444"/>
                  <a:gd name="connsiteY33" fmla="*/ 428272 h 534085"/>
                  <a:gd name="connsiteX34" fmla="*/ 1478145 w 1534444"/>
                  <a:gd name="connsiteY34" fmla="*/ 463515 h 534085"/>
                  <a:gd name="connsiteX35" fmla="*/ 1482908 w 1534444"/>
                  <a:gd name="connsiteY35" fmla="*/ 481612 h 534085"/>
                  <a:gd name="connsiteX36" fmla="*/ 1465763 w 1534444"/>
                  <a:gd name="connsiteY36" fmla="*/ 483517 h 534085"/>
                  <a:gd name="connsiteX37" fmla="*/ 1451475 w 1534444"/>
                  <a:gd name="connsiteY37" fmla="*/ 468277 h 534085"/>
                  <a:gd name="connsiteX38" fmla="*/ 1449570 w 1534444"/>
                  <a:gd name="connsiteY38" fmla="*/ 475897 h 534085"/>
                  <a:gd name="connsiteX39" fmla="*/ 1472430 w 1534444"/>
                  <a:gd name="connsiteY39" fmla="*/ 516855 h 534085"/>
                  <a:gd name="connsiteX40" fmla="*/ 1462905 w 1534444"/>
                  <a:gd name="connsiteY40" fmla="*/ 520665 h 534085"/>
                  <a:gd name="connsiteX41" fmla="*/ 1441950 w 1534444"/>
                  <a:gd name="connsiteY41" fmla="*/ 485422 h 534085"/>
                  <a:gd name="connsiteX42" fmla="*/ 1439093 w 1534444"/>
                  <a:gd name="connsiteY42" fmla="*/ 482565 h 534085"/>
                  <a:gd name="connsiteX43" fmla="*/ 1436235 w 1534444"/>
                  <a:gd name="connsiteY43" fmla="*/ 484470 h 534085"/>
                  <a:gd name="connsiteX44" fmla="*/ 1394325 w 1534444"/>
                  <a:gd name="connsiteY44" fmla="*/ 483517 h 534085"/>
                  <a:gd name="connsiteX45" fmla="*/ 1376227 w 1534444"/>
                  <a:gd name="connsiteY45" fmla="*/ 434940 h 534085"/>
                  <a:gd name="connsiteX46" fmla="*/ 1379085 w 1534444"/>
                  <a:gd name="connsiteY46" fmla="*/ 429225 h 534085"/>
                  <a:gd name="connsiteX47" fmla="*/ 1384800 w 1534444"/>
                  <a:gd name="connsiteY47" fmla="*/ 433987 h 534085"/>
                  <a:gd name="connsiteX48" fmla="*/ 1418138 w 1534444"/>
                  <a:gd name="connsiteY48" fmla="*/ 466372 h 534085"/>
                  <a:gd name="connsiteX49" fmla="*/ 1422900 w 1534444"/>
                  <a:gd name="connsiteY49" fmla="*/ 457800 h 534085"/>
                  <a:gd name="connsiteX50" fmla="*/ 1393372 w 1534444"/>
                  <a:gd name="connsiteY50" fmla="*/ 420652 h 534085"/>
                  <a:gd name="connsiteX51" fmla="*/ 1390515 w 1534444"/>
                  <a:gd name="connsiteY51" fmla="*/ 410175 h 534085"/>
                  <a:gd name="connsiteX52" fmla="*/ 1400040 w 1534444"/>
                  <a:gd name="connsiteY52" fmla="*/ 406365 h 534085"/>
                  <a:gd name="connsiteX53" fmla="*/ 97020 w 1534444"/>
                  <a:gd name="connsiteY53" fmla="*/ 377790 h 534085"/>
                  <a:gd name="connsiteX54" fmla="*/ 92257 w 1534444"/>
                  <a:gd name="connsiteY54" fmla="*/ 378743 h 534085"/>
                  <a:gd name="connsiteX55" fmla="*/ 80827 w 1534444"/>
                  <a:gd name="connsiteY55" fmla="*/ 393983 h 534085"/>
                  <a:gd name="connsiteX56" fmla="*/ 83685 w 1534444"/>
                  <a:gd name="connsiteY56" fmla="*/ 405413 h 534085"/>
                  <a:gd name="connsiteX57" fmla="*/ 95115 w 1534444"/>
                  <a:gd name="connsiteY57" fmla="*/ 404460 h 534085"/>
                  <a:gd name="connsiteX58" fmla="*/ 105592 w 1534444"/>
                  <a:gd name="connsiteY58" fmla="*/ 390173 h 534085"/>
                  <a:gd name="connsiteX59" fmla="*/ 97020 w 1534444"/>
                  <a:gd name="connsiteY59" fmla="*/ 377790 h 534085"/>
                  <a:gd name="connsiteX60" fmla="*/ 93210 w 1534444"/>
                  <a:gd name="connsiteY60" fmla="*/ 357788 h 534085"/>
                  <a:gd name="connsiteX61" fmla="*/ 106545 w 1534444"/>
                  <a:gd name="connsiteY61" fmla="*/ 364455 h 534085"/>
                  <a:gd name="connsiteX62" fmla="*/ 117975 w 1534444"/>
                  <a:gd name="connsiteY62" fmla="*/ 373980 h 534085"/>
                  <a:gd name="connsiteX63" fmla="*/ 126547 w 1534444"/>
                  <a:gd name="connsiteY63" fmla="*/ 392078 h 534085"/>
                  <a:gd name="connsiteX64" fmla="*/ 117975 w 1534444"/>
                  <a:gd name="connsiteY64" fmla="*/ 397793 h 534085"/>
                  <a:gd name="connsiteX65" fmla="*/ 116070 w 1534444"/>
                  <a:gd name="connsiteY65" fmla="*/ 399698 h 534085"/>
                  <a:gd name="connsiteX66" fmla="*/ 114165 w 1534444"/>
                  <a:gd name="connsiteY66" fmla="*/ 401603 h 534085"/>
                  <a:gd name="connsiteX67" fmla="*/ 106545 w 1534444"/>
                  <a:gd name="connsiteY67" fmla="*/ 413985 h 534085"/>
                  <a:gd name="connsiteX68" fmla="*/ 102735 w 1534444"/>
                  <a:gd name="connsiteY68" fmla="*/ 424463 h 534085"/>
                  <a:gd name="connsiteX69" fmla="*/ 88447 w 1534444"/>
                  <a:gd name="connsiteY69" fmla="*/ 425415 h 534085"/>
                  <a:gd name="connsiteX70" fmla="*/ 75112 w 1534444"/>
                  <a:gd name="connsiteY70" fmla="*/ 418748 h 534085"/>
                  <a:gd name="connsiteX71" fmla="*/ 63682 w 1534444"/>
                  <a:gd name="connsiteY71" fmla="*/ 411128 h 534085"/>
                  <a:gd name="connsiteX72" fmla="*/ 61777 w 1534444"/>
                  <a:gd name="connsiteY72" fmla="*/ 394935 h 534085"/>
                  <a:gd name="connsiteX73" fmla="*/ 68445 w 1534444"/>
                  <a:gd name="connsiteY73" fmla="*/ 390173 h 534085"/>
                  <a:gd name="connsiteX74" fmla="*/ 71302 w 1534444"/>
                  <a:gd name="connsiteY74" fmla="*/ 387315 h 534085"/>
                  <a:gd name="connsiteX75" fmla="*/ 82732 w 1534444"/>
                  <a:gd name="connsiteY75" fmla="*/ 372075 h 534085"/>
                  <a:gd name="connsiteX76" fmla="*/ 85590 w 1534444"/>
                  <a:gd name="connsiteY76" fmla="*/ 366360 h 534085"/>
                  <a:gd name="connsiteX77" fmla="*/ 93210 w 1534444"/>
                  <a:gd name="connsiteY77" fmla="*/ 357788 h 534085"/>
                  <a:gd name="connsiteX78" fmla="*/ 1422900 w 1534444"/>
                  <a:gd name="connsiteY78" fmla="*/ 357787 h 534085"/>
                  <a:gd name="connsiteX79" fmla="*/ 1441950 w 1534444"/>
                  <a:gd name="connsiteY79" fmla="*/ 368265 h 534085"/>
                  <a:gd name="connsiteX80" fmla="*/ 1444808 w 1534444"/>
                  <a:gd name="connsiteY80" fmla="*/ 378742 h 534085"/>
                  <a:gd name="connsiteX81" fmla="*/ 1456238 w 1534444"/>
                  <a:gd name="connsiteY81" fmla="*/ 397792 h 534085"/>
                  <a:gd name="connsiteX82" fmla="*/ 1459095 w 1534444"/>
                  <a:gd name="connsiteY82" fmla="*/ 383505 h 534085"/>
                  <a:gd name="connsiteX83" fmla="*/ 1479097 w 1534444"/>
                  <a:gd name="connsiteY83" fmla="*/ 378742 h 534085"/>
                  <a:gd name="connsiteX84" fmla="*/ 1478145 w 1534444"/>
                  <a:gd name="connsiteY84" fmla="*/ 393982 h 534085"/>
                  <a:gd name="connsiteX85" fmla="*/ 1461952 w 1534444"/>
                  <a:gd name="connsiteY85" fmla="*/ 408270 h 534085"/>
                  <a:gd name="connsiteX86" fmla="*/ 1477193 w 1534444"/>
                  <a:gd name="connsiteY86" fmla="*/ 433987 h 534085"/>
                  <a:gd name="connsiteX87" fmla="*/ 1485765 w 1534444"/>
                  <a:gd name="connsiteY87" fmla="*/ 416842 h 534085"/>
                  <a:gd name="connsiteX88" fmla="*/ 1505768 w 1534444"/>
                  <a:gd name="connsiteY88" fmla="*/ 416842 h 534085"/>
                  <a:gd name="connsiteX89" fmla="*/ 1499100 w 1534444"/>
                  <a:gd name="connsiteY89" fmla="*/ 434940 h 534085"/>
                  <a:gd name="connsiteX90" fmla="*/ 1484813 w 1534444"/>
                  <a:gd name="connsiteY90" fmla="*/ 441607 h 534085"/>
                  <a:gd name="connsiteX91" fmla="*/ 1489575 w 1534444"/>
                  <a:gd name="connsiteY91" fmla="*/ 449227 h 534085"/>
                  <a:gd name="connsiteX92" fmla="*/ 1516245 w 1534444"/>
                  <a:gd name="connsiteY92" fmla="*/ 449227 h 534085"/>
                  <a:gd name="connsiteX93" fmla="*/ 1534343 w 1534444"/>
                  <a:gd name="connsiteY93" fmla="*/ 456847 h 534085"/>
                  <a:gd name="connsiteX94" fmla="*/ 1517197 w 1534444"/>
                  <a:gd name="connsiteY94" fmla="*/ 467325 h 534085"/>
                  <a:gd name="connsiteX95" fmla="*/ 1499100 w 1534444"/>
                  <a:gd name="connsiteY95" fmla="*/ 463515 h 534085"/>
                  <a:gd name="connsiteX96" fmla="*/ 1517197 w 1534444"/>
                  <a:gd name="connsiteY96" fmla="*/ 493995 h 534085"/>
                  <a:gd name="connsiteX97" fmla="*/ 1521960 w 1534444"/>
                  <a:gd name="connsiteY97" fmla="*/ 519712 h 534085"/>
                  <a:gd name="connsiteX98" fmla="*/ 1501005 w 1534444"/>
                  <a:gd name="connsiteY98" fmla="*/ 532095 h 534085"/>
                  <a:gd name="connsiteX99" fmla="*/ 1489575 w 1534444"/>
                  <a:gd name="connsiteY99" fmla="*/ 533047 h 534085"/>
                  <a:gd name="connsiteX100" fmla="*/ 1485765 w 1534444"/>
                  <a:gd name="connsiteY100" fmla="*/ 523522 h 534085"/>
                  <a:gd name="connsiteX101" fmla="*/ 1504815 w 1534444"/>
                  <a:gd name="connsiteY101" fmla="*/ 512092 h 534085"/>
                  <a:gd name="connsiteX102" fmla="*/ 1507672 w 1534444"/>
                  <a:gd name="connsiteY102" fmla="*/ 504472 h 534085"/>
                  <a:gd name="connsiteX103" fmla="*/ 1475288 w 1534444"/>
                  <a:gd name="connsiteY103" fmla="*/ 446370 h 534085"/>
                  <a:gd name="connsiteX104" fmla="*/ 1435283 w 1534444"/>
                  <a:gd name="connsiteY104" fmla="*/ 386362 h 534085"/>
                  <a:gd name="connsiteX105" fmla="*/ 1413375 w 1534444"/>
                  <a:gd name="connsiteY105" fmla="*/ 380647 h 534085"/>
                  <a:gd name="connsiteX106" fmla="*/ 1400993 w 1534444"/>
                  <a:gd name="connsiteY106" fmla="*/ 387315 h 534085"/>
                  <a:gd name="connsiteX107" fmla="*/ 1391468 w 1534444"/>
                  <a:gd name="connsiteY107" fmla="*/ 385410 h 534085"/>
                  <a:gd name="connsiteX108" fmla="*/ 1394325 w 1534444"/>
                  <a:gd name="connsiteY108" fmla="*/ 376837 h 534085"/>
                  <a:gd name="connsiteX109" fmla="*/ 1422900 w 1534444"/>
                  <a:gd name="connsiteY109" fmla="*/ 357787 h 534085"/>
                  <a:gd name="connsiteX110" fmla="*/ 106545 w 1534444"/>
                  <a:gd name="connsiteY110" fmla="*/ 277778 h 534085"/>
                  <a:gd name="connsiteX111" fmla="*/ 110355 w 1534444"/>
                  <a:gd name="connsiteY111" fmla="*/ 279683 h 534085"/>
                  <a:gd name="connsiteX112" fmla="*/ 114165 w 1534444"/>
                  <a:gd name="connsiteY112" fmla="*/ 305400 h 534085"/>
                  <a:gd name="connsiteX113" fmla="*/ 101782 w 1534444"/>
                  <a:gd name="connsiteY113" fmla="*/ 316830 h 534085"/>
                  <a:gd name="connsiteX114" fmla="*/ 102735 w 1534444"/>
                  <a:gd name="connsiteY114" fmla="*/ 320640 h 534085"/>
                  <a:gd name="connsiteX115" fmla="*/ 162742 w 1534444"/>
                  <a:gd name="connsiteY115" fmla="*/ 363503 h 534085"/>
                  <a:gd name="connsiteX116" fmla="*/ 171315 w 1534444"/>
                  <a:gd name="connsiteY116" fmla="*/ 405413 h 534085"/>
                  <a:gd name="connsiteX117" fmla="*/ 132262 w 1534444"/>
                  <a:gd name="connsiteY117" fmla="*/ 432083 h 534085"/>
                  <a:gd name="connsiteX118" fmla="*/ 125595 w 1534444"/>
                  <a:gd name="connsiteY118" fmla="*/ 431130 h 534085"/>
                  <a:gd name="connsiteX119" fmla="*/ 126547 w 1534444"/>
                  <a:gd name="connsiteY119" fmla="*/ 425415 h 534085"/>
                  <a:gd name="connsiteX120" fmla="*/ 148455 w 1534444"/>
                  <a:gd name="connsiteY120" fmla="*/ 404460 h 534085"/>
                  <a:gd name="connsiteX121" fmla="*/ 143692 w 1534444"/>
                  <a:gd name="connsiteY121" fmla="*/ 377790 h 534085"/>
                  <a:gd name="connsiteX122" fmla="*/ 86542 w 1534444"/>
                  <a:gd name="connsiteY122" fmla="*/ 337785 h 534085"/>
                  <a:gd name="connsiteX123" fmla="*/ 81780 w 1534444"/>
                  <a:gd name="connsiteY123" fmla="*/ 338738 h 534085"/>
                  <a:gd name="connsiteX124" fmla="*/ 50347 w 1534444"/>
                  <a:gd name="connsiteY124" fmla="*/ 400650 h 534085"/>
                  <a:gd name="connsiteX125" fmla="*/ 37965 w 1534444"/>
                  <a:gd name="connsiteY125" fmla="*/ 407318 h 534085"/>
                  <a:gd name="connsiteX126" fmla="*/ 38917 w 1534444"/>
                  <a:gd name="connsiteY126" fmla="*/ 376838 h 534085"/>
                  <a:gd name="connsiteX127" fmla="*/ 43680 w 1534444"/>
                  <a:gd name="connsiteY127" fmla="*/ 371123 h 534085"/>
                  <a:gd name="connsiteX128" fmla="*/ 59872 w 1534444"/>
                  <a:gd name="connsiteY128" fmla="*/ 346358 h 534085"/>
                  <a:gd name="connsiteX129" fmla="*/ 77017 w 1534444"/>
                  <a:gd name="connsiteY129" fmla="*/ 321593 h 534085"/>
                  <a:gd name="connsiteX130" fmla="*/ 104640 w 1534444"/>
                  <a:gd name="connsiteY130" fmla="*/ 280635 h 534085"/>
                  <a:gd name="connsiteX131" fmla="*/ 106545 w 1534444"/>
                  <a:gd name="connsiteY131" fmla="*/ 277778 h 534085"/>
                  <a:gd name="connsiteX132" fmla="*/ 1190490 w 1534444"/>
                  <a:gd name="connsiteY132" fmla="*/ 152048 h 534085"/>
                  <a:gd name="connsiteX133" fmla="*/ 1217160 w 1534444"/>
                  <a:gd name="connsiteY133" fmla="*/ 161573 h 534085"/>
                  <a:gd name="connsiteX134" fmla="*/ 1224780 w 1534444"/>
                  <a:gd name="connsiteY134" fmla="*/ 169193 h 534085"/>
                  <a:gd name="connsiteX135" fmla="*/ 1238115 w 1534444"/>
                  <a:gd name="connsiteY135" fmla="*/ 178718 h 534085"/>
                  <a:gd name="connsiteX136" fmla="*/ 1247640 w 1534444"/>
                  <a:gd name="connsiteY136" fmla="*/ 175860 h 534085"/>
                  <a:gd name="connsiteX137" fmla="*/ 1250497 w 1534444"/>
                  <a:gd name="connsiteY137" fmla="*/ 168240 h 534085"/>
                  <a:gd name="connsiteX138" fmla="*/ 1255260 w 1534444"/>
                  <a:gd name="connsiteY138" fmla="*/ 161573 h 534085"/>
                  <a:gd name="connsiteX139" fmla="*/ 1273357 w 1534444"/>
                  <a:gd name="connsiteY139" fmla="*/ 159668 h 534085"/>
                  <a:gd name="connsiteX140" fmla="*/ 1276215 w 1534444"/>
                  <a:gd name="connsiteY140" fmla="*/ 181575 h 534085"/>
                  <a:gd name="connsiteX141" fmla="*/ 1271452 w 1534444"/>
                  <a:gd name="connsiteY141" fmla="*/ 186338 h 534085"/>
                  <a:gd name="connsiteX142" fmla="*/ 1266690 w 1534444"/>
                  <a:gd name="connsiteY142" fmla="*/ 191100 h 534085"/>
                  <a:gd name="connsiteX143" fmla="*/ 1267642 w 1534444"/>
                  <a:gd name="connsiteY143" fmla="*/ 196815 h 534085"/>
                  <a:gd name="connsiteX144" fmla="*/ 1281930 w 1534444"/>
                  <a:gd name="connsiteY144" fmla="*/ 209198 h 534085"/>
                  <a:gd name="connsiteX145" fmla="*/ 1309552 w 1534444"/>
                  <a:gd name="connsiteY145" fmla="*/ 232058 h 534085"/>
                  <a:gd name="connsiteX146" fmla="*/ 1310505 w 1534444"/>
                  <a:gd name="connsiteY146" fmla="*/ 242535 h 534085"/>
                  <a:gd name="connsiteX147" fmla="*/ 1301932 w 1534444"/>
                  <a:gd name="connsiteY147" fmla="*/ 242535 h 534085"/>
                  <a:gd name="connsiteX148" fmla="*/ 1255260 w 1534444"/>
                  <a:gd name="connsiteY148" fmla="*/ 209198 h 534085"/>
                  <a:gd name="connsiteX149" fmla="*/ 1251450 w 1534444"/>
                  <a:gd name="connsiteY149" fmla="*/ 208245 h 534085"/>
                  <a:gd name="connsiteX150" fmla="*/ 1250497 w 1534444"/>
                  <a:gd name="connsiteY150" fmla="*/ 211103 h 534085"/>
                  <a:gd name="connsiteX151" fmla="*/ 1295265 w 1534444"/>
                  <a:gd name="connsiteY151" fmla="*/ 307305 h 534085"/>
                  <a:gd name="connsiteX152" fmla="*/ 1291455 w 1534444"/>
                  <a:gd name="connsiteY152" fmla="*/ 316830 h 534085"/>
                  <a:gd name="connsiteX153" fmla="*/ 1246687 w 1534444"/>
                  <a:gd name="connsiteY153" fmla="*/ 296828 h 534085"/>
                  <a:gd name="connsiteX154" fmla="*/ 1239067 w 1534444"/>
                  <a:gd name="connsiteY154" fmla="*/ 218723 h 534085"/>
                  <a:gd name="connsiteX155" fmla="*/ 1146675 w 1534444"/>
                  <a:gd name="connsiteY155" fmla="*/ 225390 h 534085"/>
                  <a:gd name="connsiteX156" fmla="*/ 1121910 w 1534444"/>
                  <a:gd name="connsiteY156" fmla="*/ 190148 h 534085"/>
                  <a:gd name="connsiteX157" fmla="*/ 1127625 w 1534444"/>
                  <a:gd name="connsiteY157" fmla="*/ 186338 h 534085"/>
                  <a:gd name="connsiteX158" fmla="*/ 1229542 w 1534444"/>
                  <a:gd name="connsiteY158" fmla="*/ 194910 h 534085"/>
                  <a:gd name="connsiteX159" fmla="*/ 1228590 w 1534444"/>
                  <a:gd name="connsiteY159" fmla="*/ 190148 h 534085"/>
                  <a:gd name="connsiteX160" fmla="*/ 1190490 w 1534444"/>
                  <a:gd name="connsiteY160" fmla="*/ 168240 h 534085"/>
                  <a:gd name="connsiteX161" fmla="*/ 1180965 w 1534444"/>
                  <a:gd name="connsiteY161" fmla="*/ 158715 h 534085"/>
                  <a:gd name="connsiteX162" fmla="*/ 1190490 w 1534444"/>
                  <a:gd name="connsiteY162" fmla="*/ 152048 h 534085"/>
                  <a:gd name="connsiteX163" fmla="*/ 266565 w 1534444"/>
                  <a:gd name="connsiteY163" fmla="*/ 137760 h 534085"/>
                  <a:gd name="connsiteX164" fmla="*/ 287520 w 1534444"/>
                  <a:gd name="connsiteY164" fmla="*/ 140617 h 534085"/>
                  <a:gd name="connsiteX165" fmla="*/ 303713 w 1534444"/>
                  <a:gd name="connsiteY165" fmla="*/ 173002 h 534085"/>
                  <a:gd name="connsiteX166" fmla="*/ 314190 w 1534444"/>
                  <a:gd name="connsiteY166" fmla="*/ 189195 h 534085"/>
                  <a:gd name="connsiteX167" fmla="*/ 327525 w 1534444"/>
                  <a:gd name="connsiteY167" fmla="*/ 210150 h 534085"/>
                  <a:gd name="connsiteX168" fmla="*/ 342765 w 1534444"/>
                  <a:gd name="connsiteY168" fmla="*/ 230152 h 534085"/>
                  <a:gd name="connsiteX169" fmla="*/ 339908 w 1534444"/>
                  <a:gd name="connsiteY169" fmla="*/ 244440 h 534085"/>
                  <a:gd name="connsiteX170" fmla="*/ 325620 w 1534444"/>
                  <a:gd name="connsiteY170" fmla="*/ 246345 h 534085"/>
                  <a:gd name="connsiteX171" fmla="*/ 319905 w 1534444"/>
                  <a:gd name="connsiteY171" fmla="*/ 239677 h 534085"/>
                  <a:gd name="connsiteX172" fmla="*/ 299903 w 1534444"/>
                  <a:gd name="connsiteY172" fmla="*/ 264442 h 534085"/>
                  <a:gd name="connsiteX173" fmla="*/ 287520 w 1534444"/>
                  <a:gd name="connsiteY173" fmla="*/ 277777 h 534085"/>
                  <a:gd name="connsiteX174" fmla="*/ 271328 w 1534444"/>
                  <a:gd name="connsiteY174" fmla="*/ 279682 h 534085"/>
                  <a:gd name="connsiteX175" fmla="*/ 268470 w 1534444"/>
                  <a:gd name="connsiteY175" fmla="*/ 262537 h 534085"/>
                  <a:gd name="connsiteX176" fmla="*/ 297998 w 1534444"/>
                  <a:gd name="connsiteY176" fmla="*/ 240630 h 534085"/>
                  <a:gd name="connsiteX177" fmla="*/ 311333 w 1534444"/>
                  <a:gd name="connsiteY177" fmla="*/ 222532 h 534085"/>
                  <a:gd name="connsiteX178" fmla="*/ 290378 w 1534444"/>
                  <a:gd name="connsiteY178" fmla="*/ 188242 h 534085"/>
                  <a:gd name="connsiteX179" fmla="*/ 285615 w 1534444"/>
                  <a:gd name="connsiteY179" fmla="*/ 187290 h 534085"/>
                  <a:gd name="connsiteX180" fmla="*/ 266565 w 1534444"/>
                  <a:gd name="connsiteY180" fmla="*/ 199672 h 534085"/>
                  <a:gd name="connsiteX181" fmla="*/ 256088 w 1534444"/>
                  <a:gd name="connsiteY181" fmla="*/ 212055 h 534085"/>
                  <a:gd name="connsiteX182" fmla="*/ 245610 w 1534444"/>
                  <a:gd name="connsiteY182" fmla="*/ 220627 h 534085"/>
                  <a:gd name="connsiteX183" fmla="*/ 240848 w 1534444"/>
                  <a:gd name="connsiteY183" fmla="*/ 204435 h 534085"/>
                  <a:gd name="connsiteX184" fmla="*/ 254183 w 1534444"/>
                  <a:gd name="connsiteY184" fmla="*/ 190147 h 534085"/>
                  <a:gd name="connsiteX185" fmla="*/ 273233 w 1534444"/>
                  <a:gd name="connsiteY185" fmla="*/ 177765 h 534085"/>
                  <a:gd name="connsiteX186" fmla="*/ 275138 w 1534444"/>
                  <a:gd name="connsiteY186" fmla="*/ 170145 h 534085"/>
                  <a:gd name="connsiteX187" fmla="*/ 262755 w 1534444"/>
                  <a:gd name="connsiteY187" fmla="*/ 153000 h 534085"/>
                  <a:gd name="connsiteX188" fmla="*/ 266565 w 1534444"/>
                  <a:gd name="connsiteY188" fmla="*/ 137760 h 534085"/>
                  <a:gd name="connsiteX189" fmla="*/ 374198 w 1534444"/>
                  <a:gd name="connsiteY189" fmla="*/ 97755 h 534085"/>
                  <a:gd name="connsiteX190" fmla="*/ 381818 w 1534444"/>
                  <a:gd name="connsiteY190" fmla="*/ 114900 h 534085"/>
                  <a:gd name="connsiteX191" fmla="*/ 341813 w 1534444"/>
                  <a:gd name="connsiteY191" fmla="*/ 157762 h 534085"/>
                  <a:gd name="connsiteX192" fmla="*/ 341813 w 1534444"/>
                  <a:gd name="connsiteY192" fmla="*/ 161572 h 534085"/>
                  <a:gd name="connsiteX193" fmla="*/ 359910 w 1534444"/>
                  <a:gd name="connsiteY193" fmla="*/ 191100 h 534085"/>
                  <a:gd name="connsiteX194" fmla="*/ 398963 w 1534444"/>
                  <a:gd name="connsiteY194" fmla="*/ 187290 h 534085"/>
                  <a:gd name="connsiteX195" fmla="*/ 433253 w 1534444"/>
                  <a:gd name="connsiteY195" fmla="*/ 150142 h 534085"/>
                  <a:gd name="connsiteX196" fmla="*/ 435158 w 1534444"/>
                  <a:gd name="connsiteY196" fmla="*/ 151095 h 534085"/>
                  <a:gd name="connsiteX197" fmla="*/ 436110 w 1534444"/>
                  <a:gd name="connsiteY197" fmla="*/ 155857 h 534085"/>
                  <a:gd name="connsiteX198" fmla="*/ 435158 w 1534444"/>
                  <a:gd name="connsiteY198" fmla="*/ 189195 h 534085"/>
                  <a:gd name="connsiteX199" fmla="*/ 408488 w 1534444"/>
                  <a:gd name="connsiteY199" fmla="*/ 205387 h 534085"/>
                  <a:gd name="connsiteX200" fmla="*/ 389438 w 1534444"/>
                  <a:gd name="connsiteY200" fmla="*/ 213960 h 534085"/>
                  <a:gd name="connsiteX201" fmla="*/ 380865 w 1534444"/>
                  <a:gd name="connsiteY201" fmla="*/ 216817 h 534085"/>
                  <a:gd name="connsiteX202" fmla="*/ 347528 w 1534444"/>
                  <a:gd name="connsiteY202" fmla="*/ 206340 h 534085"/>
                  <a:gd name="connsiteX203" fmla="*/ 313238 w 1534444"/>
                  <a:gd name="connsiteY203" fmla="*/ 151095 h 534085"/>
                  <a:gd name="connsiteX204" fmla="*/ 298950 w 1534444"/>
                  <a:gd name="connsiteY204" fmla="*/ 131092 h 534085"/>
                  <a:gd name="connsiteX205" fmla="*/ 300855 w 1534444"/>
                  <a:gd name="connsiteY205" fmla="*/ 112995 h 534085"/>
                  <a:gd name="connsiteX206" fmla="*/ 317048 w 1534444"/>
                  <a:gd name="connsiteY206" fmla="*/ 114900 h 534085"/>
                  <a:gd name="connsiteX207" fmla="*/ 336098 w 1534444"/>
                  <a:gd name="connsiteY207" fmla="*/ 148237 h 534085"/>
                  <a:gd name="connsiteX208" fmla="*/ 338955 w 1534444"/>
                  <a:gd name="connsiteY208" fmla="*/ 150142 h 534085"/>
                  <a:gd name="connsiteX209" fmla="*/ 360863 w 1534444"/>
                  <a:gd name="connsiteY209" fmla="*/ 108232 h 534085"/>
                  <a:gd name="connsiteX210" fmla="*/ 374198 w 1534444"/>
                  <a:gd name="connsiteY210" fmla="*/ 97755 h 534085"/>
                  <a:gd name="connsiteX211" fmla="*/ 625658 w 1534444"/>
                  <a:gd name="connsiteY211" fmla="*/ 71085 h 534085"/>
                  <a:gd name="connsiteX212" fmla="*/ 625658 w 1534444"/>
                  <a:gd name="connsiteY212" fmla="*/ 94897 h 534085"/>
                  <a:gd name="connsiteX213" fmla="*/ 626610 w 1534444"/>
                  <a:gd name="connsiteY213" fmla="*/ 102517 h 534085"/>
                  <a:gd name="connsiteX214" fmla="*/ 637088 w 1534444"/>
                  <a:gd name="connsiteY214" fmla="*/ 108232 h 534085"/>
                  <a:gd name="connsiteX215" fmla="*/ 667568 w 1534444"/>
                  <a:gd name="connsiteY215" fmla="*/ 86325 h 534085"/>
                  <a:gd name="connsiteX216" fmla="*/ 625658 w 1534444"/>
                  <a:gd name="connsiteY216" fmla="*/ 71085 h 534085"/>
                  <a:gd name="connsiteX217" fmla="*/ 1023803 w 1534444"/>
                  <a:gd name="connsiteY217" fmla="*/ 60607 h 534085"/>
                  <a:gd name="connsiteX218" fmla="*/ 1023803 w 1534444"/>
                  <a:gd name="connsiteY218" fmla="*/ 82515 h 534085"/>
                  <a:gd name="connsiteX219" fmla="*/ 978083 w 1534444"/>
                  <a:gd name="connsiteY219" fmla="*/ 106327 h 534085"/>
                  <a:gd name="connsiteX220" fmla="*/ 973320 w 1534444"/>
                  <a:gd name="connsiteY220" fmla="*/ 105375 h 534085"/>
                  <a:gd name="connsiteX221" fmla="*/ 974273 w 1534444"/>
                  <a:gd name="connsiteY221" fmla="*/ 100612 h 534085"/>
                  <a:gd name="connsiteX222" fmla="*/ 1009515 w 1534444"/>
                  <a:gd name="connsiteY222" fmla="*/ 63465 h 534085"/>
                  <a:gd name="connsiteX223" fmla="*/ 1023803 w 1534444"/>
                  <a:gd name="connsiteY223" fmla="*/ 60607 h 534085"/>
                  <a:gd name="connsiteX224" fmla="*/ 886643 w 1534444"/>
                  <a:gd name="connsiteY224" fmla="*/ 21555 h 534085"/>
                  <a:gd name="connsiteX225" fmla="*/ 899978 w 1534444"/>
                  <a:gd name="connsiteY225" fmla="*/ 35842 h 534085"/>
                  <a:gd name="connsiteX226" fmla="*/ 904740 w 1534444"/>
                  <a:gd name="connsiteY226" fmla="*/ 81562 h 534085"/>
                  <a:gd name="connsiteX227" fmla="*/ 903788 w 1534444"/>
                  <a:gd name="connsiteY227" fmla="*/ 88229 h 534085"/>
                  <a:gd name="connsiteX228" fmla="*/ 898073 w 1534444"/>
                  <a:gd name="connsiteY228" fmla="*/ 86325 h 534085"/>
                  <a:gd name="connsiteX229" fmla="*/ 876165 w 1534444"/>
                  <a:gd name="connsiteY229" fmla="*/ 38700 h 534085"/>
                  <a:gd name="connsiteX230" fmla="*/ 886643 w 1534444"/>
                  <a:gd name="connsiteY230" fmla="*/ 21555 h 534085"/>
                  <a:gd name="connsiteX231" fmla="*/ 943793 w 1534444"/>
                  <a:gd name="connsiteY231" fmla="*/ 10125 h 534085"/>
                  <a:gd name="connsiteX232" fmla="*/ 949508 w 1534444"/>
                  <a:gd name="connsiteY232" fmla="*/ 27270 h 534085"/>
                  <a:gd name="connsiteX233" fmla="*/ 935220 w 1534444"/>
                  <a:gd name="connsiteY233" fmla="*/ 82515 h 534085"/>
                  <a:gd name="connsiteX234" fmla="*/ 932363 w 1534444"/>
                  <a:gd name="connsiteY234" fmla="*/ 102517 h 534085"/>
                  <a:gd name="connsiteX235" fmla="*/ 934268 w 1534444"/>
                  <a:gd name="connsiteY235" fmla="*/ 106327 h 534085"/>
                  <a:gd name="connsiteX236" fmla="*/ 943793 w 1534444"/>
                  <a:gd name="connsiteY236" fmla="*/ 108232 h 534085"/>
                  <a:gd name="connsiteX237" fmla="*/ 946650 w 1534444"/>
                  <a:gd name="connsiteY237" fmla="*/ 105375 h 534085"/>
                  <a:gd name="connsiteX238" fmla="*/ 964748 w 1534444"/>
                  <a:gd name="connsiteY238" fmla="*/ 26317 h 534085"/>
                  <a:gd name="connsiteX239" fmla="*/ 977130 w 1534444"/>
                  <a:gd name="connsiteY239" fmla="*/ 14887 h 534085"/>
                  <a:gd name="connsiteX240" fmla="*/ 986655 w 1534444"/>
                  <a:gd name="connsiteY240" fmla="*/ 36795 h 534085"/>
                  <a:gd name="connsiteX241" fmla="*/ 965700 w 1534444"/>
                  <a:gd name="connsiteY241" fmla="*/ 109185 h 534085"/>
                  <a:gd name="connsiteX242" fmla="*/ 967605 w 1534444"/>
                  <a:gd name="connsiteY242" fmla="*/ 112995 h 534085"/>
                  <a:gd name="connsiteX243" fmla="*/ 993323 w 1534444"/>
                  <a:gd name="connsiteY243" fmla="*/ 120615 h 534085"/>
                  <a:gd name="connsiteX244" fmla="*/ 1040948 w 1534444"/>
                  <a:gd name="connsiteY244" fmla="*/ 132045 h 534085"/>
                  <a:gd name="connsiteX245" fmla="*/ 1042853 w 1534444"/>
                  <a:gd name="connsiteY245" fmla="*/ 140617 h 534085"/>
                  <a:gd name="connsiteX246" fmla="*/ 990465 w 1534444"/>
                  <a:gd name="connsiteY246" fmla="*/ 146332 h 534085"/>
                  <a:gd name="connsiteX247" fmla="*/ 846638 w 1534444"/>
                  <a:gd name="connsiteY247" fmla="*/ 115852 h 534085"/>
                  <a:gd name="connsiteX248" fmla="*/ 833303 w 1534444"/>
                  <a:gd name="connsiteY248" fmla="*/ 112995 h 534085"/>
                  <a:gd name="connsiteX249" fmla="*/ 837113 w 1534444"/>
                  <a:gd name="connsiteY249" fmla="*/ 100612 h 534085"/>
                  <a:gd name="connsiteX250" fmla="*/ 871403 w 1534444"/>
                  <a:gd name="connsiteY250" fmla="*/ 92992 h 534085"/>
                  <a:gd name="connsiteX251" fmla="*/ 909503 w 1534444"/>
                  <a:gd name="connsiteY251" fmla="*/ 99660 h 534085"/>
                  <a:gd name="connsiteX252" fmla="*/ 913313 w 1534444"/>
                  <a:gd name="connsiteY252" fmla="*/ 96802 h 534085"/>
                  <a:gd name="connsiteX253" fmla="*/ 920933 w 1534444"/>
                  <a:gd name="connsiteY253" fmla="*/ 52035 h 534085"/>
                  <a:gd name="connsiteX254" fmla="*/ 926648 w 1534444"/>
                  <a:gd name="connsiteY254" fmla="*/ 20602 h 534085"/>
                  <a:gd name="connsiteX255" fmla="*/ 943793 w 1534444"/>
                  <a:gd name="connsiteY255" fmla="*/ 10125 h 534085"/>
                  <a:gd name="connsiteX256" fmla="*/ 622681 w 1534444"/>
                  <a:gd name="connsiteY256" fmla="*/ 4 h 534085"/>
                  <a:gd name="connsiteX257" fmla="*/ 634230 w 1534444"/>
                  <a:gd name="connsiteY257" fmla="*/ 6315 h 534085"/>
                  <a:gd name="connsiteX258" fmla="*/ 634230 w 1534444"/>
                  <a:gd name="connsiteY258" fmla="*/ 17745 h 534085"/>
                  <a:gd name="connsiteX259" fmla="*/ 638993 w 1534444"/>
                  <a:gd name="connsiteY259" fmla="*/ 20602 h 534085"/>
                  <a:gd name="connsiteX260" fmla="*/ 659948 w 1534444"/>
                  <a:gd name="connsiteY260" fmla="*/ 17745 h 534085"/>
                  <a:gd name="connsiteX261" fmla="*/ 677093 w 1534444"/>
                  <a:gd name="connsiteY261" fmla="*/ 14887 h 534085"/>
                  <a:gd name="connsiteX262" fmla="*/ 700905 w 1534444"/>
                  <a:gd name="connsiteY262" fmla="*/ 12982 h 534085"/>
                  <a:gd name="connsiteX263" fmla="*/ 705668 w 1534444"/>
                  <a:gd name="connsiteY263" fmla="*/ 40605 h 534085"/>
                  <a:gd name="connsiteX264" fmla="*/ 699000 w 1534444"/>
                  <a:gd name="connsiteY264" fmla="*/ 52035 h 534085"/>
                  <a:gd name="connsiteX265" fmla="*/ 692333 w 1534444"/>
                  <a:gd name="connsiteY265" fmla="*/ 44415 h 534085"/>
                  <a:gd name="connsiteX266" fmla="*/ 680903 w 1534444"/>
                  <a:gd name="connsiteY266" fmla="*/ 27270 h 534085"/>
                  <a:gd name="connsiteX267" fmla="*/ 663758 w 1534444"/>
                  <a:gd name="connsiteY267" fmla="*/ 29175 h 534085"/>
                  <a:gd name="connsiteX268" fmla="*/ 636135 w 1534444"/>
                  <a:gd name="connsiteY268" fmla="*/ 33937 h 534085"/>
                  <a:gd name="connsiteX269" fmla="*/ 628515 w 1534444"/>
                  <a:gd name="connsiteY269" fmla="*/ 38700 h 534085"/>
                  <a:gd name="connsiteX270" fmla="*/ 619943 w 1534444"/>
                  <a:gd name="connsiteY270" fmla="*/ 53940 h 534085"/>
                  <a:gd name="connsiteX271" fmla="*/ 624705 w 1534444"/>
                  <a:gd name="connsiteY271" fmla="*/ 63465 h 534085"/>
                  <a:gd name="connsiteX272" fmla="*/ 643755 w 1534444"/>
                  <a:gd name="connsiteY272" fmla="*/ 64417 h 534085"/>
                  <a:gd name="connsiteX273" fmla="*/ 654233 w 1534444"/>
                  <a:gd name="connsiteY273" fmla="*/ 41557 h 534085"/>
                  <a:gd name="connsiteX274" fmla="*/ 658043 w 1534444"/>
                  <a:gd name="connsiteY274" fmla="*/ 36795 h 534085"/>
                  <a:gd name="connsiteX275" fmla="*/ 671378 w 1534444"/>
                  <a:gd name="connsiteY275" fmla="*/ 52035 h 534085"/>
                  <a:gd name="connsiteX276" fmla="*/ 651375 w 1534444"/>
                  <a:gd name="connsiteY276" fmla="*/ 66322 h 534085"/>
                  <a:gd name="connsiteX277" fmla="*/ 736148 w 1534444"/>
                  <a:gd name="connsiteY277" fmla="*/ 79657 h 534085"/>
                  <a:gd name="connsiteX278" fmla="*/ 739958 w 1534444"/>
                  <a:gd name="connsiteY278" fmla="*/ 84420 h 534085"/>
                  <a:gd name="connsiteX279" fmla="*/ 725670 w 1534444"/>
                  <a:gd name="connsiteY279" fmla="*/ 106327 h 534085"/>
                  <a:gd name="connsiteX280" fmla="*/ 693285 w 1534444"/>
                  <a:gd name="connsiteY280" fmla="*/ 102517 h 534085"/>
                  <a:gd name="connsiteX281" fmla="*/ 670425 w 1534444"/>
                  <a:gd name="connsiteY281" fmla="*/ 88230 h 534085"/>
                  <a:gd name="connsiteX282" fmla="*/ 650423 w 1534444"/>
                  <a:gd name="connsiteY282" fmla="*/ 119662 h 534085"/>
                  <a:gd name="connsiteX283" fmla="*/ 621848 w 1534444"/>
                  <a:gd name="connsiteY283" fmla="*/ 136807 h 534085"/>
                  <a:gd name="connsiteX284" fmla="*/ 607560 w 1534444"/>
                  <a:gd name="connsiteY284" fmla="*/ 123472 h 534085"/>
                  <a:gd name="connsiteX285" fmla="*/ 609465 w 1534444"/>
                  <a:gd name="connsiteY285" fmla="*/ 78705 h 534085"/>
                  <a:gd name="connsiteX286" fmla="*/ 607560 w 1534444"/>
                  <a:gd name="connsiteY286" fmla="*/ 76800 h 534085"/>
                  <a:gd name="connsiteX287" fmla="*/ 605655 w 1534444"/>
                  <a:gd name="connsiteY287" fmla="*/ 77752 h 534085"/>
                  <a:gd name="connsiteX288" fmla="*/ 549458 w 1534444"/>
                  <a:gd name="connsiteY288" fmla="*/ 122520 h 534085"/>
                  <a:gd name="connsiteX289" fmla="*/ 529455 w 1534444"/>
                  <a:gd name="connsiteY289" fmla="*/ 110137 h 534085"/>
                  <a:gd name="connsiteX290" fmla="*/ 536123 w 1534444"/>
                  <a:gd name="connsiteY290" fmla="*/ 104422 h 534085"/>
                  <a:gd name="connsiteX291" fmla="*/ 608513 w 1534444"/>
                  <a:gd name="connsiteY291" fmla="*/ 44415 h 534085"/>
                  <a:gd name="connsiteX292" fmla="*/ 608513 w 1534444"/>
                  <a:gd name="connsiteY292" fmla="*/ 40605 h 534085"/>
                  <a:gd name="connsiteX293" fmla="*/ 603750 w 1534444"/>
                  <a:gd name="connsiteY293" fmla="*/ 39652 h 534085"/>
                  <a:gd name="connsiteX294" fmla="*/ 576128 w 1534444"/>
                  <a:gd name="connsiteY294" fmla="*/ 44415 h 534085"/>
                  <a:gd name="connsiteX295" fmla="*/ 565650 w 1534444"/>
                  <a:gd name="connsiteY295" fmla="*/ 54892 h 534085"/>
                  <a:gd name="connsiteX296" fmla="*/ 566603 w 1534444"/>
                  <a:gd name="connsiteY296" fmla="*/ 70132 h 534085"/>
                  <a:gd name="connsiteX297" fmla="*/ 561840 w 1534444"/>
                  <a:gd name="connsiteY297" fmla="*/ 76800 h 534085"/>
                  <a:gd name="connsiteX298" fmla="*/ 556125 w 1534444"/>
                  <a:gd name="connsiteY298" fmla="*/ 72037 h 534085"/>
                  <a:gd name="connsiteX299" fmla="*/ 550410 w 1534444"/>
                  <a:gd name="connsiteY299" fmla="*/ 41557 h 534085"/>
                  <a:gd name="connsiteX300" fmla="*/ 555173 w 1534444"/>
                  <a:gd name="connsiteY300" fmla="*/ 30127 h 534085"/>
                  <a:gd name="connsiteX301" fmla="*/ 563745 w 1534444"/>
                  <a:gd name="connsiteY301" fmla="*/ 28222 h 534085"/>
                  <a:gd name="connsiteX302" fmla="*/ 572318 w 1534444"/>
                  <a:gd name="connsiteY302" fmla="*/ 31080 h 534085"/>
                  <a:gd name="connsiteX303" fmla="*/ 611370 w 1534444"/>
                  <a:gd name="connsiteY303" fmla="*/ 24412 h 534085"/>
                  <a:gd name="connsiteX304" fmla="*/ 613275 w 1534444"/>
                  <a:gd name="connsiteY304" fmla="*/ 7267 h 534085"/>
                  <a:gd name="connsiteX305" fmla="*/ 622681 w 1534444"/>
                  <a:gd name="connsiteY305" fmla="*/ 4 h 5340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Lst>
                <a:rect l="l" t="t" r="r" b="b"/>
                <a:pathLst>
                  <a:path w="1534444" h="534085">
                    <a:moveTo>
                      <a:pt x="88447" y="438750"/>
                    </a:moveTo>
                    <a:cubicBezTo>
                      <a:pt x="93210" y="454943"/>
                      <a:pt x="95115" y="468278"/>
                      <a:pt x="95115" y="479708"/>
                    </a:cubicBezTo>
                    <a:cubicBezTo>
                      <a:pt x="93210" y="493995"/>
                      <a:pt x="86542" y="498758"/>
                      <a:pt x="75112" y="493043"/>
                    </a:cubicBezTo>
                    <a:cubicBezTo>
                      <a:pt x="72255" y="491138"/>
                      <a:pt x="70350" y="487328"/>
                      <a:pt x="71302" y="479708"/>
                    </a:cubicBezTo>
                    <a:cubicBezTo>
                      <a:pt x="72255" y="472088"/>
                      <a:pt x="75112" y="457800"/>
                      <a:pt x="80827" y="439703"/>
                    </a:cubicBezTo>
                    <a:cubicBezTo>
                      <a:pt x="83685" y="435893"/>
                      <a:pt x="86542" y="435893"/>
                      <a:pt x="88447" y="438750"/>
                    </a:cubicBezTo>
                    <a:close/>
                    <a:moveTo>
                      <a:pt x="64635" y="435893"/>
                    </a:moveTo>
                    <a:cubicBezTo>
                      <a:pt x="65587" y="436845"/>
                      <a:pt x="65587" y="438750"/>
                      <a:pt x="63682" y="442560"/>
                    </a:cubicBezTo>
                    <a:cubicBezTo>
                      <a:pt x="49395" y="466373"/>
                      <a:pt x="38917" y="477803"/>
                      <a:pt x="33202" y="477803"/>
                    </a:cubicBezTo>
                    <a:cubicBezTo>
                      <a:pt x="26535" y="480660"/>
                      <a:pt x="20820" y="477803"/>
                      <a:pt x="17010" y="470183"/>
                    </a:cubicBezTo>
                    <a:cubicBezTo>
                      <a:pt x="15105" y="463515"/>
                      <a:pt x="20820" y="457800"/>
                      <a:pt x="34155" y="452085"/>
                    </a:cubicBezTo>
                    <a:cubicBezTo>
                      <a:pt x="44632" y="449228"/>
                      <a:pt x="52252" y="445418"/>
                      <a:pt x="57967" y="438750"/>
                    </a:cubicBezTo>
                    <a:cubicBezTo>
                      <a:pt x="60825" y="435893"/>
                      <a:pt x="63682" y="434940"/>
                      <a:pt x="64635" y="435893"/>
                    </a:cubicBezTo>
                    <a:close/>
                    <a:moveTo>
                      <a:pt x="33202" y="414938"/>
                    </a:moveTo>
                    <a:cubicBezTo>
                      <a:pt x="37012" y="413985"/>
                      <a:pt x="39870" y="413985"/>
                      <a:pt x="41775" y="414938"/>
                    </a:cubicBezTo>
                    <a:cubicBezTo>
                      <a:pt x="42727" y="415890"/>
                      <a:pt x="41775" y="417795"/>
                      <a:pt x="38917" y="420653"/>
                    </a:cubicBezTo>
                    <a:cubicBezTo>
                      <a:pt x="36060" y="423510"/>
                      <a:pt x="34155" y="426368"/>
                      <a:pt x="31297" y="429225"/>
                    </a:cubicBezTo>
                    <a:cubicBezTo>
                      <a:pt x="20820" y="440655"/>
                      <a:pt x="11295" y="444465"/>
                      <a:pt x="3675" y="440655"/>
                    </a:cubicBezTo>
                    <a:cubicBezTo>
                      <a:pt x="-2040" y="433988"/>
                      <a:pt x="-1088" y="428273"/>
                      <a:pt x="6532" y="423510"/>
                    </a:cubicBezTo>
                    <a:cubicBezTo>
                      <a:pt x="15105" y="420653"/>
                      <a:pt x="23677" y="417795"/>
                      <a:pt x="33202" y="414938"/>
                    </a:cubicBezTo>
                    <a:close/>
                    <a:moveTo>
                      <a:pt x="1400040" y="406365"/>
                    </a:moveTo>
                    <a:cubicBezTo>
                      <a:pt x="1407660" y="406365"/>
                      <a:pt x="1412422" y="410175"/>
                      <a:pt x="1415280" y="417795"/>
                    </a:cubicBezTo>
                    <a:cubicBezTo>
                      <a:pt x="1415280" y="420652"/>
                      <a:pt x="1417185" y="425415"/>
                      <a:pt x="1421947" y="432082"/>
                    </a:cubicBezTo>
                    <a:cubicBezTo>
                      <a:pt x="1426710" y="439702"/>
                      <a:pt x="1430520" y="446370"/>
                      <a:pt x="1434330" y="452085"/>
                    </a:cubicBezTo>
                    <a:cubicBezTo>
                      <a:pt x="1435283" y="453990"/>
                      <a:pt x="1436235" y="453990"/>
                      <a:pt x="1436235" y="453990"/>
                    </a:cubicBezTo>
                    <a:cubicBezTo>
                      <a:pt x="1437188" y="453990"/>
                      <a:pt x="1439093" y="453037"/>
                      <a:pt x="1440045" y="450180"/>
                    </a:cubicBezTo>
                    <a:cubicBezTo>
                      <a:pt x="1442902" y="446370"/>
                      <a:pt x="1446713" y="447322"/>
                      <a:pt x="1450522" y="452085"/>
                    </a:cubicBezTo>
                    <a:cubicBezTo>
                      <a:pt x="1451475" y="457800"/>
                      <a:pt x="1453380" y="460657"/>
                      <a:pt x="1456238" y="460657"/>
                    </a:cubicBezTo>
                    <a:cubicBezTo>
                      <a:pt x="1459095" y="463515"/>
                      <a:pt x="1461000" y="463515"/>
                      <a:pt x="1463858" y="462562"/>
                    </a:cubicBezTo>
                    <a:cubicBezTo>
                      <a:pt x="1464810" y="460657"/>
                      <a:pt x="1464810" y="457800"/>
                      <a:pt x="1462905" y="453990"/>
                    </a:cubicBezTo>
                    <a:cubicBezTo>
                      <a:pt x="1457190" y="445417"/>
                      <a:pt x="1448618" y="436845"/>
                      <a:pt x="1437188" y="427320"/>
                    </a:cubicBezTo>
                    <a:cubicBezTo>
                      <a:pt x="1431472" y="423510"/>
                      <a:pt x="1429568" y="419700"/>
                      <a:pt x="1429568" y="414937"/>
                    </a:cubicBezTo>
                    <a:cubicBezTo>
                      <a:pt x="1430520" y="410175"/>
                      <a:pt x="1433377" y="409222"/>
                      <a:pt x="1439093" y="410175"/>
                    </a:cubicBezTo>
                    <a:cubicBezTo>
                      <a:pt x="1449570" y="415890"/>
                      <a:pt x="1456238" y="420652"/>
                      <a:pt x="1457190" y="428272"/>
                    </a:cubicBezTo>
                    <a:cubicBezTo>
                      <a:pt x="1461000" y="442560"/>
                      <a:pt x="1467668" y="454942"/>
                      <a:pt x="1478145" y="463515"/>
                    </a:cubicBezTo>
                    <a:cubicBezTo>
                      <a:pt x="1484813" y="470182"/>
                      <a:pt x="1485765" y="475897"/>
                      <a:pt x="1482908" y="481612"/>
                    </a:cubicBezTo>
                    <a:cubicBezTo>
                      <a:pt x="1476240" y="489232"/>
                      <a:pt x="1471477" y="490185"/>
                      <a:pt x="1465763" y="483517"/>
                    </a:cubicBezTo>
                    <a:cubicBezTo>
                      <a:pt x="1461000" y="475897"/>
                      <a:pt x="1456238" y="471135"/>
                      <a:pt x="1451475" y="468277"/>
                    </a:cubicBezTo>
                    <a:cubicBezTo>
                      <a:pt x="1448618" y="470182"/>
                      <a:pt x="1448618" y="473040"/>
                      <a:pt x="1449570" y="475897"/>
                    </a:cubicBezTo>
                    <a:cubicBezTo>
                      <a:pt x="1453380" y="485422"/>
                      <a:pt x="1461000" y="499710"/>
                      <a:pt x="1472430" y="516855"/>
                    </a:cubicBezTo>
                    <a:cubicBezTo>
                      <a:pt x="1473383" y="522570"/>
                      <a:pt x="1469572" y="523522"/>
                      <a:pt x="1462905" y="520665"/>
                    </a:cubicBezTo>
                    <a:cubicBezTo>
                      <a:pt x="1457190" y="514950"/>
                      <a:pt x="1450522" y="503520"/>
                      <a:pt x="1441950" y="485422"/>
                    </a:cubicBezTo>
                    <a:cubicBezTo>
                      <a:pt x="1440997" y="483517"/>
                      <a:pt x="1440045" y="482565"/>
                      <a:pt x="1439093" y="482565"/>
                    </a:cubicBezTo>
                    <a:cubicBezTo>
                      <a:pt x="1438140" y="482565"/>
                      <a:pt x="1437188" y="482565"/>
                      <a:pt x="1436235" y="484470"/>
                    </a:cubicBezTo>
                    <a:cubicBezTo>
                      <a:pt x="1421947" y="493995"/>
                      <a:pt x="1407660" y="493995"/>
                      <a:pt x="1394325" y="483517"/>
                    </a:cubicBezTo>
                    <a:cubicBezTo>
                      <a:pt x="1380990" y="472087"/>
                      <a:pt x="1375275" y="454942"/>
                      <a:pt x="1376227" y="434940"/>
                    </a:cubicBezTo>
                    <a:cubicBezTo>
                      <a:pt x="1376227" y="431130"/>
                      <a:pt x="1377180" y="429225"/>
                      <a:pt x="1379085" y="429225"/>
                    </a:cubicBezTo>
                    <a:cubicBezTo>
                      <a:pt x="1380990" y="429225"/>
                      <a:pt x="1382895" y="431130"/>
                      <a:pt x="1384800" y="433987"/>
                    </a:cubicBezTo>
                    <a:cubicBezTo>
                      <a:pt x="1392420" y="460657"/>
                      <a:pt x="1403850" y="471135"/>
                      <a:pt x="1418138" y="466372"/>
                    </a:cubicBezTo>
                    <a:cubicBezTo>
                      <a:pt x="1423852" y="465420"/>
                      <a:pt x="1425758" y="461610"/>
                      <a:pt x="1422900" y="457800"/>
                    </a:cubicBezTo>
                    <a:cubicBezTo>
                      <a:pt x="1416233" y="447322"/>
                      <a:pt x="1406708" y="434940"/>
                      <a:pt x="1393372" y="420652"/>
                    </a:cubicBezTo>
                    <a:cubicBezTo>
                      <a:pt x="1389563" y="416842"/>
                      <a:pt x="1388610" y="413032"/>
                      <a:pt x="1390515" y="410175"/>
                    </a:cubicBezTo>
                    <a:cubicBezTo>
                      <a:pt x="1392420" y="407317"/>
                      <a:pt x="1395277" y="406365"/>
                      <a:pt x="1400040" y="406365"/>
                    </a:cubicBezTo>
                    <a:close/>
                    <a:moveTo>
                      <a:pt x="97020" y="377790"/>
                    </a:moveTo>
                    <a:cubicBezTo>
                      <a:pt x="95115" y="376838"/>
                      <a:pt x="93210" y="376838"/>
                      <a:pt x="92257" y="378743"/>
                    </a:cubicBezTo>
                    <a:cubicBezTo>
                      <a:pt x="87495" y="384458"/>
                      <a:pt x="84637" y="390173"/>
                      <a:pt x="80827" y="393983"/>
                    </a:cubicBezTo>
                    <a:cubicBezTo>
                      <a:pt x="78922" y="398745"/>
                      <a:pt x="79875" y="402555"/>
                      <a:pt x="83685" y="405413"/>
                    </a:cubicBezTo>
                    <a:cubicBezTo>
                      <a:pt x="89400" y="408270"/>
                      <a:pt x="93210" y="408270"/>
                      <a:pt x="95115" y="404460"/>
                    </a:cubicBezTo>
                    <a:cubicBezTo>
                      <a:pt x="97972" y="400650"/>
                      <a:pt x="100830" y="395888"/>
                      <a:pt x="105592" y="390173"/>
                    </a:cubicBezTo>
                    <a:cubicBezTo>
                      <a:pt x="107497" y="388268"/>
                      <a:pt x="104640" y="383505"/>
                      <a:pt x="97020" y="377790"/>
                    </a:cubicBezTo>
                    <a:close/>
                    <a:moveTo>
                      <a:pt x="93210" y="357788"/>
                    </a:moveTo>
                    <a:cubicBezTo>
                      <a:pt x="98925" y="357788"/>
                      <a:pt x="102735" y="359693"/>
                      <a:pt x="106545" y="364455"/>
                    </a:cubicBezTo>
                    <a:cubicBezTo>
                      <a:pt x="110355" y="368265"/>
                      <a:pt x="114165" y="372075"/>
                      <a:pt x="117975" y="373980"/>
                    </a:cubicBezTo>
                    <a:cubicBezTo>
                      <a:pt x="128452" y="381600"/>
                      <a:pt x="131310" y="387315"/>
                      <a:pt x="126547" y="392078"/>
                    </a:cubicBezTo>
                    <a:cubicBezTo>
                      <a:pt x="124642" y="395888"/>
                      <a:pt x="121785" y="397793"/>
                      <a:pt x="117975" y="397793"/>
                    </a:cubicBezTo>
                    <a:cubicBezTo>
                      <a:pt x="117022" y="398745"/>
                      <a:pt x="117022" y="399698"/>
                      <a:pt x="116070" y="399698"/>
                    </a:cubicBezTo>
                    <a:cubicBezTo>
                      <a:pt x="115117" y="400650"/>
                      <a:pt x="114165" y="400650"/>
                      <a:pt x="114165" y="401603"/>
                    </a:cubicBezTo>
                    <a:cubicBezTo>
                      <a:pt x="108450" y="409223"/>
                      <a:pt x="106545" y="413033"/>
                      <a:pt x="106545" y="413985"/>
                    </a:cubicBezTo>
                    <a:cubicBezTo>
                      <a:pt x="104640" y="419700"/>
                      <a:pt x="103687" y="423510"/>
                      <a:pt x="102735" y="424463"/>
                    </a:cubicBezTo>
                    <a:cubicBezTo>
                      <a:pt x="100830" y="429225"/>
                      <a:pt x="96067" y="429225"/>
                      <a:pt x="88447" y="425415"/>
                    </a:cubicBezTo>
                    <a:cubicBezTo>
                      <a:pt x="83685" y="423510"/>
                      <a:pt x="78922" y="421605"/>
                      <a:pt x="75112" y="418748"/>
                    </a:cubicBezTo>
                    <a:cubicBezTo>
                      <a:pt x="71302" y="416843"/>
                      <a:pt x="67492" y="413985"/>
                      <a:pt x="63682" y="411128"/>
                    </a:cubicBezTo>
                    <a:cubicBezTo>
                      <a:pt x="58920" y="407318"/>
                      <a:pt x="58920" y="401603"/>
                      <a:pt x="61777" y="394935"/>
                    </a:cubicBezTo>
                    <a:lnTo>
                      <a:pt x="68445" y="390173"/>
                    </a:lnTo>
                    <a:cubicBezTo>
                      <a:pt x="69397" y="390173"/>
                      <a:pt x="70350" y="389220"/>
                      <a:pt x="71302" y="387315"/>
                    </a:cubicBezTo>
                    <a:cubicBezTo>
                      <a:pt x="74160" y="383505"/>
                      <a:pt x="77970" y="378743"/>
                      <a:pt x="82732" y="372075"/>
                    </a:cubicBezTo>
                    <a:cubicBezTo>
                      <a:pt x="83685" y="371123"/>
                      <a:pt x="84637" y="369218"/>
                      <a:pt x="85590" y="366360"/>
                    </a:cubicBezTo>
                    <a:cubicBezTo>
                      <a:pt x="86542" y="361598"/>
                      <a:pt x="88447" y="358740"/>
                      <a:pt x="93210" y="357788"/>
                    </a:cubicBezTo>
                    <a:close/>
                    <a:moveTo>
                      <a:pt x="1422900" y="357787"/>
                    </a:moveTo>
                    <a:cubicBezTo>
                      <a:pt x="1433377" y="354930"/>
                      <a:pt x="1439093" y="357787"/>
                      <a:pt x="1441950" y="368265"/>
                    </a:cubicBezTo>
                    <a:cubicBezTo>
                      <a:pt x="1440997" y="370170"/>
                      <a:pt x="1441950" y="373980"/>
                      <a:pt x="1444808" y="378742"/>
                    </a:cubicBezTo>
                    <a:cubicBezTo>
                      <a:pt x="1447665" y="384457"/>
                      <a:pt x="1451475" y="391125"/>
                      <a:pt x="1456238" y="397792"/>
                    </a:cubicBezTo>
                    <a:cubicBezTo>
                      <a:pt x="1457190" y="394935"/>
                      <a:pt x="1457190" y="390172"/>
                      <a:pt x="1459095" y="383505"/>
                    </a:cubicBezTo>
                    <a:cubicBezTo>
                      <a:pt x="1462905" y="373027"/>
                      <a:pt x="1469572" y="371122"/>
                      <a:pt x="1479097" y="378742"/>
                    </a:cubicBezTo>
                    <a:cubicBezTo>
                      <a:pt x="1481955" y="383505"/>
                      <a:pt x="1481955" y="389220"/>
                      <a:pt x="1478145" y="393982"/>
                    </a:cubicBezTo>
                    <a:cubicBezTo>
                      <a:pt x="1473383" y="399697"/>
                      <a:pt x="1467668" y="404460"/>
                      <a:pt x="1461952" y="408270"/>
                    </a:cubicBezTo>
                    <a:cubicBezTo>
                      <a:pt x="1466715" y="415890"/>
                      <a:pt x="1471477" y="424462"/>
                      <a:pt x="1477193" y="433987"/>
                    </a:cubicBezTo>
                    <a:cubicBezTo>
                      <a:pt x="1479097" y="430177"/>
                      <a:pt x="1481955" y="424462"/>
                      <a:pt x="1485765" y="416842"/>
                    </a:cubicBezTo>
                    <a:cubicBezTo>
                      <a:pt x="1491480" y="408270"/>
                      <a:pt x="1498147" y="408270"/>
                      <a:pt x="1505768" y="416842"/>
                    </a:cubicBezTo>
                    <a:cubicBezTo>
                      <a:pt x="1510530" y="423510"/>
                      <a:pt x="1507672" y="430177"/>
                      <a:pt x="1499100" y="434940"/>
                    </a:cubicBezTo>
                    <a:cubicBezTo>
                      <a:pt x="1494338" y="435892"/>
                      <a:pt x="1489575" y="437797"/>
                      <a:pt x="1484813" y="441607"/>
                    </a:cubicBezTo>
                    <a:cubicBezTo>
                      <a:pt x="1486718" y="444465"/>
                      <a:pt x="1487670" y="446370"/>
                      <a:pt x="1489575" y="449227"/>
                    </a:cubicBezTo>
                    <a:cubicBezTo>
                      <a:pt x="1492433" y="453990"/>
                      <a:pt x="1501005" y="453990"/>
                      <a:pt x="1516245" y="449227"/>
                    </a:cubicBezTo>
                    <a:cubicBezTo>
                      <a:pt x="1525770" y="444465"/>
                      <a:pt x="1531485" y="447322"/>
                      <a:pt x="1534343" y="456847"/>
                    </a:cubicBezTo>
                    <a:cubicBezTo>
                      <a:pt x="1535295" y="466372"/>
                      <a:pt x="1529580" y="469230"/>
                      <a:pt x="1517197" y="467325"/>
                    </a:cubicBezTo>
                    <a:cubicBezTo>
                      <a:pt x="1509577" y="465420"/>
                      <a:pt x="1503863" y="463515"/>
                      <a:pt x="1499100" y="463515"/>
                    </a:cubicBezTo>
                    <a:cubicBezTo>
                      <a:pt x="1505768" y="478755"/>
                      <a:pt x="1511483" y="489232"/>
                      <a:pt x="1517197" y="493995"/>
                    </a:cubicBezTo>
                    <a:cubicBezTo>
                      <a:pt x="1529580" y="503520"/>
                      <a:pt x="1531485" y="512092"/>
                      <a:pt x="1521960" y="519712"/>
                    </a:cubicBezTo>
                    <a:cubicBezTo>
                      <a:pt x="1513388" y="525427"/>
                      <a:pt x="1505768" y="529237"/>
                      <a:pt x="1501005" y="532095"/>
                    </a:cubicBezTo>
                    <a:cubicBezTo>
                      <a:pt x="1496243" y="534000"/>
                      <a:pt x="1492433" y="534952"/>
                      <a:pt x="1489575" y="533047"/>
                    </a:cubicBezTo>
                    <a:cubicBezTo>
                      <a:pt x="1483860" y="528285"/>
                      <a:pt x="1481955" y="525427"/>
                      <a:pt x="1485765" y="523522"/>
                    </a:cubicBezTo>
                    <a:cubicBezTo>
                      <a:pt x="1492433" y="519712"/>
                      <a:pt x="1499100" y="515902"/>
                      <a:pt x="1504815" y="512092"/>
                    </a:cubicBezTo>
                    <a:cubicBezTo>
                      <a:pt x="1508625" y="510187"/>
                      <a:pt x="1509577" y="507330"/>
                      <a:pt x="1507672" y="504472"/>
                    </a:cubicBezTo>
                    <a:cubicBezTo>
                      <a:pt x="1502910" y="493995"/>
                      <a:pt x="1492433" y="474945"/>
                      <a:pt x="1475288" y="446370"/>
                    </a:cubicBezTo>
                    <a:cubicBezTo>
                      <a:pt x="1456238" y="415890"/>
                      <a:pt x="1442902" y="395887"/>
                      <a:pt x="1435283" y="386362"/>
                    </a:cubicBezTo>
                    <a:cubicBezTo>
                      <a:pt x="1428615" y="376837"/>
                      <a:pt x="1420995" y="374932"/>
                      <a:pt x="1413375" y="380647"/>
                    </a:cubicBezTo>
                    <a:cubicBezTo>
                      <a:pt x="1409565" y="382552"/>
                      <a:pt x="1405755" y="385410"/>
                      <a:pt x="1400993" y="387315"/>
                    </a:cubicBezTo>
                    <a:cubicBezTo>
                      <a:pt x="1396230" y="389220"/>
                      <a:pt x="1393372" y="388267"/>
                      <a:pt x="1391468" y="385410"/>
                    </a:cubicBezTo>
                    <a:cubicBezTo>
                      <a:pt x="1389563" y="382552"/>
                      <a:pt x="1390515" y="379695"/>
                      <a:pt x="1394325" y="376837"/>
                    </a:cubicBezTo>
                    <a:cubicBezTo>
                      <a:pt x="1405755" y="368265"/>
                      <a:pt x="1415280" y="361597"/>
                      <a:pt x="1422900" y="357787"/>
                    </a:cubicBezTo>
                    <a:close/>
                    <a:moveTo>
                      <a:pt x="106545" y="277778"/>
                    </a:moveTo>
                    <a:cubicBezTo>
                      <a:pt x="107497" y="277778"/>
                      <a:pt x="108450" y="277778"/>
                      <a:pt x="110355" y="279683"/>
                    </a:cubicBezTo>
                    <a:cubicBezTo>
                      <a:pt x="118927" y="291113"/>
                      <a:pt x="120832" y="299685"/>
                      <a:pt x="114165" y="305400"/>
                    </a:cubicBezTo>
                    <a:cubicBezTo>
                      <a:pt x="111307" y="308258"/>
                      <a:pt x="107497" y="312068"/>
                      <a:pt x="101782" y="316830"/>
                    </a:cubicBezTo>
                    <a:cubicBezTo>
                      <a:pt x="100830" y="317783"/>
                      <a:pt x="100830" y="319688"/>
                      <a:pt x="102735" y="320640"/>
                    </a:cubicBezTo>
                    <a:cubicBezTo>
                      <a:pt x="114165" y="331118"/>
                      <a:pt x="134167" y="345405"/>
                      <a:pt x="162742" y="363503"/>
                    </a:cubicBezTo>
                    <a:cubicBezTo>
                      <a:pt x="177030" y="374933"/>
                      <a:pt x="179887" y="389220"/>
                      <a:pt x="171315" y="405413"/>
                    </a:cubicBezTo>
                    <a:cubicBezTo>
                      <a:pt x="159885" y="424463"/>
                      <a:pt x="146550" y="433988"/>
                      <a:pt x="132262" y="432083"/>
                    </a:cubicBezTo>
                    <a:cubicBezTo>
                      <a:pt x="129405" y="433035"/>
                      <a:pt x="126547" y="432083"/>
                      <a:pt x="125595" y="431130"/>
                    </a:cubicBezTo>
                    <a:cubicBezTo>
                      <a:pt x="123690" y="429225"/>
                      <a:pt x="124642" y="427320"/>
                      <a:pt x="126547" y="425415"/>
                    </a:cubicBezTo>
                    <a:cubicBezTo>
                      <a:pt x="136072" y="419700"/>
                      <a:pt x="143692" y="413033"/>
                      <a:pt x="148455" y="404460"/>
                    </a:cubicBezTo>
                    <a:cubicBezTo>
                      <a:pt x="155122" y="394935"/>
                      <a:pt x="153217" y="385410"/>
                      <a:pt x="143692" y="377790"/>
                    </a:cubicBezTo>
                    <a:cubicBezTo>
                      <a:pt x="129405" y="367313"/>
                      <a:pt x="110355" y="354930"/>
                      <a:pt x="86542" y="337785"/>
                    </a:cubicBezTo>
                    <a:cubicBezTo>
                      <a:pt x="84637" y="336833"/>
                      <a:pt x="82732" y="336833"/>
                      <a:pt x="81780" y="338738"/>
                    </a:cubicBezTo>
                    <a:cubicBezTo>
                      <a:pt x="62730" y="366360"/>
                      <a:pt x="52252" y="386363"/>
                      <a:pt x="50347" y="400650"/>
                    </a:cubicBezTo>
                    <a:cubicBezTo>
                      <a:pt x="48442" y="411128"/>
                      <a:pt x="43680" y="413033"/>
                      <a:pt x="37965" y="407318"/>
                    </a:cubicBezTo>
                    <a:cubicBezTo>
                      <a:pt x="30345" y="396840"/>
                      <a:pt x="30345" y="387315"/>
                      <a:pt x="38917" y="376838"/>
                    </a:cubicBezTo>
                    <a:cubicBezTo>
                      <a:pt x="39870" y="376838"/>
                      <a:pt x="41775" y="374933"/>
                      <a:pt x="43680" y="371123"/>
                    </a:cubicBezTo>
                    <a:cubicBezTo>
                      <a:pt x="48442" y="363503"/>
                      <a:pt x="54157" y="354930"/>
                      <a:pt x="59872" y="346358"/>
                    </a:cubicBezTo>
                    <a:cubicBezTo>
                      <a:pt x="65587" y="337785"/>
                      <a:pt x="71302" y="329213"/>
                      <a:pt x="77017" y="321593"/>
                    </a:cubicBezTo>
                    <a:cubicBezTo>
                      <a:pt x="94162" y="297780"/>
                      <a:pt x="103687" y="284445"/>
                      <a:pt x="104640" y="280635"/>
                    </a:cubicBezTo>
                    <a:cubicBezTo>
                      <a:pt x="105592" y="278730"/>
                      <a:pt x="105592" y="277778"/>
                      <a:pt x="106545" y="277778"/>
                    </a:cubicBezTo>
                    <a:close/>
                    <a:moveTo>
                      <a:pt x="1190490" y="152048"/>
                    </a:moveTo>
                    <a:cubicBezTo>
                      <a:pt x="1200967" y="150143"/>
                      <a:pt x="1210492" y="153000"/>
                      <a:pt x="1217160" y="161573"/>
                    </a:cubicBezTo>
                    <a:cubicBezTo>
                      <a:pt x="1219065" y="164430"/>
                      <a:pt x="1220970" y="166335"/>
                      <a:pt x="1224780" y="169193"/>
                    </a:cubicBezTo>
                    <a:cubicBezTo>
                      <a:pt x="1227637" y="172050"/>
                      <a:pt x="1232400" y="174908"/>
                      <a:pt x="1238115" y="178718"/>
                    </a:cubicBezTo>
                    <a:cubicBezTo>
                      <a:pt x="1243830" y="180623"/>
                      <a:pt x="1245735" y="180623"/>
                      <a:pt x="1247640" y="175860"/>
                    </a:cubicBezTo>
                    <a:cubicBezTo>
                      <a:pt x="1248592" y="173955"/>
                      <a:pt x="1249545" y="172050"/>
                      <a:pt x="1250497" y="168240"/>
                    </a:cubicBezTo>
                    <a:cubicBezTo>
                      <a:pt x="1252402" y="166335"/>
                      <a:pt x="1253355" y="163478"/>
                      <a:pt x="1255260" y="161573"/>
                    </a:cubicBezTo>
                    <a:cubicBezTo>
                      <a:pt x="1260022" y="154905"/>
                      <a:pt x="1266690" y="153953"/>
                      <a:pt x="1273357" y="159668"/>
                    </a:cubicBezTo>
                    <a:cubicBezTo>
                      <a:pt x="1280025" y="168240"/>
                      <a:pt x="1281930" y="175860"/>
                      <a:pt x="1276215" y="181575"/>
                    </a:cubicBezTo>
                    <a:cubicBezTo>
                      <a:pt x="1274310" y="183480"/>
                      <a:pt x="1272405" y="184433"/>
                      <a:pt x="1271452" y="186338"/>
                    </a:cubicBezTo>
                    <a:cubicBezTo>
                      <a:pt x="1269547" y="188243"/>
                      <a:pt x="1268595" y="189195"/>
                      <a:pt x="1266690" y="191100"/>
                    </a:cubicBezTo>
                    <a:cubicBezTo>
                      <a:pt x="1264785" y="193005"/>
                      <a:pt x="1264785" y="194910"/>
                      <a:pt x="1267642" y="196815"/>
                    </a:cubicBezTo>
                    <a:cubicBezTo>
                      <a:pt x="1269547" y="198720"/>
                      <a:pt x="1274310" y="203483"/>
                      <a:pt x="1281930" y="209198"/>
                    </a:cubicBezTo>
                    <a:cubicBezTo>
                      <a:pt x="1289550" y="215865"/>
                      <a:pt x="1299075" y="223485"/>
                      <a:pt x="1309552" y="232058"/>
                    </a:cubicBezTo>
                    <a:cubicBezTo>
                      <a:pt x="1312410" y="235868"/>
                      <a:pt x="1312410" y="238725"/>
                      <a:pt x="1310505" y="242535"/>
                    </a:cubicBezTo>
                    <a:cubicBezTo>
                      <a:pt x="1308600" y="245393"/>
                      <a:pt x="1305742" y="245393"/>
                      <a:pt x="1301932" y="242535"/>
                    </a:cubicBezTo>
                    <a:cubicBezTo>
                      <a:pt x="1298122" y="240630"/>
                      <a:pt x="1282882" y="230153"/>
                      <a:pt x="1255260" y="209198"/>
                    </a:cubicBezTo>
                    <a:cubicBezTo>
                      <a:pt x="1253355" y="208245"/>
                      <a:pt x="1251450" y="208245"/>
                      <a:pt x="1251450" y="208245"/>
                    </a:cubicBezTo>
                    <a:cubicBezTo>
                      <a:pt x="1250497" y="209198"/>
                      <a:pt x="1249545" y="210150"/>
                      <a:pt x="1250497" y="211103"/>
                    </a:cubicBezTo>
                    <a:cubicBezTo>
                      <a:pt x="1258117" y="246345"/>
                      <a:pt x="1272405" y="277778"/>
                      <a:pt x="1295265" y="307305"/>
                    </a:cubicBezTo>
                    <a:cubicBezTo>
                      <a:pt x="1298122" y="312068"/>
                      <a:pt x="1297170" y="314925"/>
                      <a:pt x="1291455" y="316830"/>
                    </a:cubicBezTo>
                    <a:cubicBezTo>
                      <a:pt x="1264785" y="322545"/>
                      <a:pt x="1249545" y="315878"/>
                      <a:pt x="1246687" y="296828"/>
                    </a:cubicBezTo>
                    <a:cubicBezTo>
                      <a:pt x="1244782" y="266348"/>
                      <a:pt x="1241925" y="239678"/>
                      <a:pt x="1239067" y="218723"/>
                    </a:cubicBezTo>
                    <a:cubicBezTo>
                      <a:pt x="1206682" y="238725"/>
                      <a:pt x="1176202" y="241583"/>
                      <a:pt x="1146675" y="225390"/>
                    </a:cubicBezTo>
                    <a:cubicBezTo>
                      <a:pt x="1127625" y="216818"/>
                      <a:pt x="1120005" y="204435"/>
                      <a:pt x="1121910" y="190148"/>
                    </a:cubicBezTo>
                    <a:cubicBezTo>
                      <a:pt x="1122862" y="186338"/>
                      <a:pt x="1124767" y="185385"/>
                      <a:pt x="1127625" y="186338"/>
                    </a:cubicBezTo>
                    <a:cubicBezTo>
                      <a:pt x="1172392" y="218723"/>
                      <a:pt x="1205730" y="221580"/>
                      <a:pt x="1229542" y="194910"/>
                    </a:cubicBezTo>
                    <a:cubicBezTo>
                      <a:pt x="1230495" y="193005"/>
                      <a:pt x="1230495" y="191100"/>
                      <a:pt x="1228590" y="190148"/>
                    </a:cubicBezTo>
                    <a:cubicBezTo>
                      <a:pt x="1214302" y="180623"/>
                      <a:pt x="1201920" y="173003"/>
                      <a:pt x="1190490" y="168240"/>
                    </a:cubicBezTo>
                    <a:cubicBezTo>
                      <a:pt x="1184775" y="165383"/>
                      <a:pt x="1180965" y="162525"/>
                      <a:pt x="1180965" y="158715"/>
                    </a:cubicBezTo>
                    <a:cubicBezTo>
                      <a:pt x="1180965" y="154905"/>
                      <a:pt x="1184775" y="153000"/>
                      <a:pt x="1190490" y="152048"/>
                    </a:cubicBezTo>
                    <a:close/>
                    <a:moveTo>
                      <a:pt x="266565" y="137760"/>
                    </a:moveTo>
                    <a:cubicBezTo>
                      <a:pt x="277043" y="133950"/>
                      <a:pt x="284663" y="134902"/>
                      <a:pt x="287520" y="140617"/>
                    </a:cubicBezTo>
                    <a:cubicBezTo>
                      <a:pt x="292283" y="152047"/>
                      <a:pt x="297045" y="163477"/>
                      <a:pt x="303713" y="173002"/>
                    </a:cubicBezTo>
                    <a:lnTo>
                      <a:pt x="314190" y="189195"/>
                    </a:lnTo>
                    <a:cubicBezTo>
                      <a:pt x="317048" y="193957"/>
                      <a:pt x="320858" y="200625"/>
                      <a:pt x="327525" y="210150"/>
                    </a:cubicBezTo>
                    <a:cubicBezTo>
                      <a:pt x="335145" y="219675"/>
                      <a:pt x="339908" y="226342"/>
                      <a:pt x="342765" y="230152"/>
                    </a:cubicBezTo>
                    <a:cubicBezTo>
                      <a:pt x="345623" y="234915"/>
                      <a:pt x="344670" y="239677"/>
                      <a:pt x="339908" y="244440"/>
                    </a:cubicBezTo>
                    <a:cubicBezTo>
                      <a:pt x="334193" y="251107"/>
                      <a:pt x="329430" y="252060"/>
                      <a:pt x="325620" y="246345"/>
                    </a:cubicBezTo>
                    <a:cubicBezTo>
                      <a:pt x="322763" y="240630"/>
                      <a:pt x="320858" y="238725"/>
                      <a:pt x="319905" y="239677"/>
                    </a:cubicBezTo>
                    <a:cubicBezTo>
                      <a:pt x="318953" y="240630"/>
                      <a:pt x="312285" y="248250"/>
                      <a:pt x="299903" y="264442"/>
                    </a:cubicBezTo>
                    <a:cubicBezTo>
                      <a:pt x="294188" y="271110"/>
                      <a:pt x="290378" y="275872"/>
                      <a:pt x="287520" y="277777"/>
                    </a:cubicBezTo>
                    <a:cubicBezTo>
                      <a:pt x="282758" y="283492"/>
                      <a:pt x="277043" y="284445"/>
                      <a:pt x="271328" y="279682"/>
                    </a:cubicBezTo>
                    <a:cubicBezTo>
                      <a:pt x="264660" y="273015"/>
                      <a:pt x="263708" y="267300"/>
                      <a:pt x="268470" y="262537"/>
                    </a:cubicBezTo>
                    <a:cubicBezTo>
                      <a:pt x="276090" y="256822"/>
                      <a:pt x="285615" y="250155"/>
                      <a:pt x="297998" y="240630"/>
                    </a:cubicBezTo>
                    <a:cubicBezTo>
                      <a:pt x="309428" y="231105"/>
                      <a:pt x="313238" y="225390"/>
                      <a:pt x="311333" y="222532"/>
                    </a:cubicBezTo>
                    <a:lnTo>
                      <a:pt x="290378" y="188242"/>
                    </a:lnTo>
                    <a:cubicBezTo>
                      <a:pt x="289425" y="186337"/>
                      <a:pt x="287520" y="186337"/>
                      <a:pt x="285615" y="187290"/>
                    </a:cubicBezTo>
                    <a:lnTo>
                      <a:pt x="266565" y="199672"/>
                    </a:lnTo>
                    <a:cubicBezTo>
                      <a:pt x="263708" y="201577"/>
                      <a:pt x="260850" y="205387"/>
                      <a:pt x="256088" y="212055"/>
                    </a:cubicBezTo>
                    <a:cubicBezTo>
                      <a:pt x="252278" y="217770"/>
                      <a:pt x="249420" y="220627"/>
                      <a:pt x="245610" y="220627"/>
                    </a:cubicBezTo>
                    <a:cubicBezTo>
                      <a:pt x="240848" y="218722"/>
                      <a:pt x="239895" y="213960"/>
                      <a:pt x="240848" y="204435"/>
                    </a:cubicBezTo>
                    <a:cubicBezTo>
                      <a:pt x="241800" y="195862"/>
                      <a:pt x="246563" y="190147"/>
                      <a:pt x="254183" y="190147"/>
                    </a:cubicBezTo>
                    <a:lnTo>
                      <a:pt x="273233" y="177765"/>
                    </a:lnTo>
                    <a:cubicBezTo>
                      <a:pt x="276090" y="176812"/>
                      <a:pt x="277043" y="173955"/>
                      <a:pt x="275138" y="170145"/>
                    </a:cubicBezTo>
                    <a:cubicBezTo>
                      <a:pt x="272280" y="166335"/>
                      <a:pt x="267518" y="160620"/>
                      <a:pt x="262755" y="153000"/>
                    </a:cubicBezTo>
                    <a:cubicBezTo>
                      <a:pt x="258945" y="147285"/>
                      <a:pt x="260850" y="142522"/>
                      <a:pt x="266565" y="137760"/>
                    </a:cubicBezTo>
                    <a:close/>
                    <a:moveTo>
                      <a:pt x="374198" y="97755"/>
                    </a:moveTo>
                    <a:cubicBezTo>
                      <a:pt x="381818" y="100612"/>
                      <a:pt x="384675" y="106327"/>
                      <a:pt x="381818" y="114900"/>
                    </a:cubicBezTo>
                    <a:cubicBezTo>
                      <a:pt x="374198" y="128235"/>
                      <a:pt x="361815" y="142522"/>
                      <a:pt x="341813" y="157762"/>
                    </a:cubicBezTo>
                    <a:cubicBezTo>
                      <a:pt x="340860" y="158715"/>
                      <a:pt x="340860" y="160620"/>
                      <a:pt x="341813" y="161572"/>
                    </a:cubicBezTo>
                    <a:lnTo>
                      <a:pt x="359910" y="191100"/>
                    </a:lnTo>
                    <a:cubicBezTo>
                      <a:pt x="365625" y="200625"/>
                      <a:pt x="378960" y="199672"/>
                      <a:pt x="398963" y="187290"/>
                    </a:cubicBezTo>
                    <a:cubicBezTo>
                      <a:pt x="408488" y="181575"/>
                      <a:pt x="419918" y="169192"/>
                      <a:pt x="433253" y="150142"/>
                    </a:cubicBezTo>
                    <a:cubicBezTo>
                      <a:pt x="434205" y="148237"/>
                      <a:pt x="435158" y="148237"/>
                      <a:pt x="435158" y="151095"/>
                    </a:cubicBezTo>
                    <a:cubicBezTo>
                      <a:pt x="435158" y="153000"/>
                      <a:pt x="436110" y="153952"/>
                      <a:pt x="436110" y="155857"/>
                    </a:cubicBezTo>
                    <a:cubicBezTo>
                      <a:pt x="439920" y="172050"/>
                      <a:pt x="439920" y="183480"/>
                      <a:pt x="435158" y="189195"/>
                    </a:cubicBezTo>
                    <a:cubicBezTo>
                      <a:pt x="432300" y="194910"/>
                      <a:pt x="422775" y="200625"/>
                      <a:pt x="408488" y="205387"/>
                    </a:cubicBezTo>
                    <a:cubicBezTo>
                      <a:pt x="400868" y="209197"/>
                      <a:pt x="394200" y="212055"/>
                      <a:pt x="389438" y="213960"/>
                    </a:cubicBezTo>
                    <a:cubicBezTo>
                      <a:pt x="385628" y="215865"/>
                      <a:pt x="382770" y="216817"/>
                      <a:pt x="380865" y="216817"/>
                    </a:cubicBezTo>
                    <a:cubicBezTo>
                      <a:pt x="366578" y="224437"/>
                      <a:pt x="356100" y="220627"/>
                      <a:pt x="347528" y="206340"/>
                    </a:cubicBezTo>
                    <a:lnTo>
                      <a:pt x="313238" y="151095"/>
                    </a:lnTo>
                    <a:cubicBezTo>
                      <a:pt x="309428" y="146332"/>
                      <a:pt x="304665" y="139665"/>
                      <a:pt x="298950" y="131092"/>
                    </a:cubicBezTo>
                    <a:cubicBezTo>
                      <a:pt x="295140" y="124425"/>
                      <a:pt x="296093" y="118710"/>
                      <a:pt x="300855" y="112995"/>
                    </a:cubicBezTo>
                    <a:cubicBezTo>
                      <a:pt x="308475" y="109185"/>
                      <a:pt x="313238" y="110137"/>
                      <a:pt x="317048" y="114900"/>
                    </a:cubicBezTo>
                    <a:cubicBezTo>
                      <a:pt x="321810" y="126330"/>
                      <a:pt x="328478" y="136807"/>
                      <a:pt x="336098" y="148237"/>
                    </a:cubicBezTo>
                    <a:cubicBezTo>
                      <a:pt x="337050" y="151095"/>
                      <a:pt x="338955" y="152047"/>
                      <a:pt x="338955" y="150142"/>
                    </a:cubicBezTo>
                    <a:cubicBezTo>
                      <a:pt x="349433" y="137760"/>
                      <a:pt x="357053" y="124425"/>
                      <a:pt x="360863" y="108232"/>
                    </a:cubicBezTo>
                    <a:cubicBezTo>
                      <a:pt x="362768" y="100612"/>
                      <a:pt x="366578" y="97755"/>
                      <a:pt x="374198" y="97755"/>
                    </a:cubicBezTo>
                    <a:close/>
                    <a:moveTo>
                      <a:pt x="625658" y="71085"/>
                    </a:moveTo>
                    <a:cubicBezTo>
                      <a:pt x="625658" y="76800"/>
                      <a:pt x="625658" y="85372"/>
                      <a:pt x="625658" y="94897"/>
                    </a:cubicBezTo>
                    <a:cubicBezTo>
                      <a:pt x="626610" y="98707"/>
                      <a:pt x="626610" y="101565"/>
                      <a:pt x="626610" y="102517"/>
                    </a:cubicBezTo>
                    <a:cubicBezTo>
                      <a:pt x="628515" y="109185"/>
                      <a:pt x="632325" y="111090"/>
                      <a:pt x="637088" y="108232"/>
                    </a:cubicBezTo>
                    <a:cubicBezTo>
                      <a:pt x="650423" y="101565"/>
                      <a:pt x="660900" y="94897"/>
                      <a:pt x="667568" y="86325"/>
                    </a:cubicBezTo>
                    <a:cubicBezTo>
                      <a:pt x="656138" y="81562"/>
                      <a:pt x="641850" y="75847"/>
                      <a:pt x="625658" y="71085"/>
                    </a:cubicBezTo>
                    <a:close/>
                    <a:moveTo>
                      <a:pt x="1023803" y="60607"/>
                    </a:moveTo>
                    <a:cubicBezTo>
                      <a:pt x="1028565" y="66322"/>
                      <a:pt x="1028565" y="73942"/>
                      <a:pt x="1023803" y="82515"/>
                    </a:cubicBezTo>
                    <a:cubicBezTo>
                      <a:pt x="1013325" y="93945"/>
                      <a:pt x="998085" y="102517"/>
                      <a:pt x="978083" y="106327"/>
                    </a:cubicBezTo>
                    <a:cubicBezTo>
                      <a:pt x="975225" y="106327"/>
                      <a:pt x="973320" y="106327"/>
                      <a:pt x="973320" y="105375"/>
                    </a:cubicBezTo>
                    <a:cubicBezTo>
                      <a:pt x="971415" y="103470"/>
                      <a:pt x="972368" y="102517"/>
                      <a:pt x="974273" y="100612"/>
                    </a:cubicBezTo>
                    <a:cubicBezTo>
                      <a:pt x="988560" y="87277"/>
                      <a:pt x="999990" y="74895"/>
                      <a:pt x="1009515" y="63465"/>
                    </a:cubicBezTo>
                    <a:cubicBezTo>
                      <a:pt x="1013325" y="58702"/>
                      <a:pt x="1018088" y="57750"/>
                      <a:pt x="1023803" y="60607"/>
                    </a:cubicBezTo>
                    <a:close/>
                    <a:moveTo>
                      <a:pt x="886643" y="21555"/>
                    </a:moveTo>
                    <a:cubicBezTo>
                      <a:pt x="895215" y="21555"/>
                      <a:pt x="899025" y="26317"/>
                      <a:pt x="899978" y="35842"/>
                    </a:cubicBezTo>
                    <a:cubicBezTo>
                      <a:pt x="899978" y="56797"/>
                      <a:pt x="900930" y="72990"/>
                      <a:pt x="904740" y="81562"/>
                    </a:cubicBezTo>
                    <a:cubicBezTo>
                      <a:pt x="905693" y="84420"/>
                      <a:pt x="905693" y="87277"/>
                      <a:pt x="903788" y="88229"/>
                    </a:cubicBezTo>
                    <a:cubicBezTo>
                      <a:pt x="902835" y="89182"/>
                      <a:pt x="900930" y="89182"/>
                      <a:pt x="898073" y="86325"/>
                    </a:cubicBezTo>
                    <a:cubicBezTo>
                      <a:pt x="882833" y="73942"/>
                      <a:pt x="875213" y="57750"/>
                      <a:pt x="876165" y="38700"/>
                    </a:cubicBezTo>
                    <a:cubicBezTo>
                      <a:pt x="876165" y="27270"/>
                      <a:pt x="879975" y="21555"/>
                      <a:pt x="886643" y="21555"/>
                    </a:cubicBezTo>
                    <a:close/>
                    <a:moveTo>
                      <a:pt x="943793" y="10125"/>
                    </a:moveTo>
                    <a:cubicBezTo>
                      <a:pt x="951413" y="12982"/>
                      <a:pt x="953318" y="18697"/>
                      <a:pt x="949508" y="27270"/>
                    </a:cubicBezTo>
                    <a:cubicBezTo>
                      <a:pt x="945698" y="34890"/>
                      <a:pt x="940935" y="52987"/>
                      <a:pt x="935220" y="82515"/>
                    </a:cubicBezTo>
                    <a:cubicBezTo>
                      <a:pt x="934268" y="92992"/>
                      <a:pt x="933315" y="98707"/>
                      <a:pt x="932363" y="102517"/>
                    </a:cubicBezTo>
                    <a:cubicBezTo>
                      <a:pt x="931410" y="105375"/>
                      <a:pt x="932363" y="106327"/>
                      <a:pt x="934268" y="106327"/>
                    </a:cubicBezTo>
                    <a:cubicBezTo>
                      <a:pt x="937125" y="107279"/>
                      <a:pt x="939983" y="108232"/>
                      <a:pt x="943793" y="108232"/>
                    </a:cubicBezTo>
                    <a:cubicBezTo>
                      <a:pt x="945698" y="109185"/>
                      <a:pt x="946650" y="108232"/>
                      <a:pt x="946650" y="105375"/>
                    </a:cubicBezTo>
                    <a:lnTo>
                      <a:pt x="964748" y="26317"/>
                    </a:lnTo>
                    <a:cubicBezTo>
                      <a:pt x="966653" y="16792"/>
                      <a:pt x="970463" y="12982"/>
                      <a:pt x="977130" y="14887"/>
                    </a:cubicBezTo>
                    <a:cubicBezTo>
                      <a:pt x="986655" y="18697"/>
                      <a:pt x="989513" y="25365"/>
                      <a:pt x="986655" y="36795"/>
                    </a:cubicBezTo>
                    <a:cubicBezTo>
                      <a:pt x="979988" y="55845"/>
                      <a:pt x="972368" y="80610"/>
                      <a:pt x="965700" y="109185"/>
                    </a:cubicBezTo>
                    <a:cubicBezTo>
                      <a:pt x="965700" y="111090"/>
                      <a:pt x="965700" y="112042"/>
                      <a:pt x="967605" y="112995"/>
                    </a:cubicBezTo>
                    <a:cubicBezTo>
                      <a:pt x="972368" y="114900"/>
                      <a:pt x="980940" y="116804"/>
                      <a:pt x="993323" y="120615"/>
                    </a:cubicBezTo>
                    <a:cubicBezTo>
                      <a:pt x="1006658" y="123472"/>
                      <a:pt x="1022850" y="127282"/>
                      <a:pt x="1040948" y="132045"/>
                    </a:cubicBezTo>
                    <a:cubicBezTo>
                      <a:pt x="1045710" y="133950"/>
                      <a:pt x="1046663" y="136807"/>
                      <a:pt x="1042853" y="140617"/>
                    </a:cubicBezTo>
                    <a:cubicBezTo>
                      <a:pt x="1028565" y="157762"/>
                      <a:pt x="1011420" y="159667"/>
                      <a:pt x="990465" y="146332"/>
                    </a:cubicBezTo>
                    <a:cubicBezTo>
                      <a:pt x="938078" y="119662"/>
                      <a:pt x="889500" y="110137"/>
                      <a:pt x="846638" y="115852"/>
                    </a:cubicBezTo>
                    <a:cubicBezTo>
                      <a:pt x="839970" y="116804"/>
                      <a:pt x="836160" y="115852"/>
                      <a:pt x="833303" y="112995"/>
                    </a:cubicBezTo>
                    <a:cubicBezTo>
                      <a:pt x="831398" y="109185"/>
                      <a:pt x="832350" y="104422"/>
                      <a:pt x="837113" y="100612"/>
                    </a:cubicBezTo>
                    <a:cubicBezTo>
                      <a:pt x="845685" y="91087"/>
                      <a:pt x="857115" y="88229"/>
                      <a:pt x="871403" y="92992"/>
                    </a:cubicBezTo>
                    <a:cubicBezTo>
                      <a:pt x="892358" y="97754"/>
                      <a:pt x="904740" y="100612"/>
                      <a:pt x="909503" y="99660"/>
                    </a:cubicBezTo>
                    <a:cubicBezTo>
                      <a:pt x="911408" y="99660"/>
                      <a:pt x="912360" y="98707"/>
                      <a:pt x="913313" y="96802"/>
                    </a:cubicBezTo>
                    <a:cubicBezTo>
                      <a:pt x="916170" y="80610"/>
                      <a:pt x="919028" y="65370"/>
                      <a:pt x="920933" y="52035"/>
                    </a:cubicBezTo>
                    <a:cubicBezTo>
                      <a:pt x="923790" y="37747"/>
                      <a:pt x="925695" y="27270"/>
                      <a:pt x="926648" y="20602"/>
                    </a:cubicBezTo>
                    <a:cubicBezTo>
                      <a:pt x="926648" y="12030"/>
                      <a:pt x="932363" y="8219"/>
                      <a:pt x="943793" y="10125"/>
                    </a:cubicBezTo>
                    <a:close/>
                    <a:moveTo>
                      <a:pt x="622681" y="4"/>
                    </a:moveTo>
                    <a:cubicBezTo>
                      <a:pt x="626134" y="-115"/>
                      <a:pt x="629944" y="2028"/>
                      <a:pt x="634230" y="6315"/>
                    </a:cubicBezTo>
                    <a:cubicBezTo>
                      <a:pt x="634230" y="11077"/>
                      <a:pt x="634230" y="14887"/>
                      <a:pt x="634230" y="17745"/>
                    </a:cubicBezTo>
                    <a:cubicBezTo>
                      <a:pt x="633278" y="20602"/>
                      <a:pt x="634230" y="21555"/>
                      <a:pt x="638993" y="20602"/>
                    </a:cubicBezTo>
                    <a:cubicBezTo>
                      <a:pt x="648518" y="18697"/>
                      <a:pt x="655185" y="18697"/>
                      <a:pt x="659948" y="17745"/>
                    </a:cubicBezTo>
                    <a:cubicBezTo>
                      <a:pt x="665663" y="16792"/>
                      <a:pt x="671378" y="15840"/>
                      <a:pt x="677093" y="14887"/>
                    </a:cubicBezTo>
                    <a:cubicBezTo>
                      <a:pt x="685665" y="6315"/>
                      <a:pt x="693285" y="5362"/>
                      <a:pt x="700905" y="12982"/>
                    </a:cubicBezTo>
                    <a:cubicBezTo>
                      <a:pt x="704715" y="17745"/>
                      <a:pt x="706620" y="27270"/>
                      <a:pt x="705668" y="40605"/>
                    </a:cubicBezTo>
                    <a:cubicBezTo>
                      <a:pt x="705668" y="49177"/>
                      <a:pt x="702810" y="52987"/>
                      <a:pt x="699000" y="52035"/>
                    </a:cubicBezTo>
                    <a:cubicBezTo>
                      <a:pt x="695190" y="52987"/>
                      <a:pt x="693285" y="50130"/>
                      <a:pt x="692333" y="44415"/>
                    </a:cubicBezTo>
                    <a:cubicBezTo>
                      <a:pt x="691380" y="32032"/>
                      <a:pt x="687570" y="26317"/>
                      <a:pt x="680903" y="27270"/>
                    </a:cubicBezTo>
                    <a:cubicBezTo>
                      <a:pt x="676140" y="27270"/>
                      <a:pt x="669473" y="28222"/>
                      <a:pt x="663758" y="29175"/>
                    </a:cubicBezTo>
                    <a:cubicBezTo>
                      <a:pt x="657090" y="30127"/>
                      <a:pt x="648518" y="32032"/>
                      <a:pt x="636135" y="33937"/>
                    </a:cubicBezTo>
                    <a:cubicBezTo>
                      <a:pt x="632325" y="34890"/>
                      <a:pt x="630420" y="35842"/>
                      <a:pt x="628515" y="38700"/>
                    </a:cubicBezTo>
                    <a:cubicBezTo>
                      <a:pt x="624705" y="47272"/>
                      <a:pt x="621848" y="52035"/>
                      <a:pt x="619943" y="53940"/>
                    </a:cubicBezTo>
                    <a:cubicBezTo>
                      <a:pt x="622800" y="54892"/>
                      <a:pt x="624705" y="57750"/>
                      <a:pt x="624705" y="63465"/>
                    </a:cubicBezTo>
                    <a:cubicBezTo>
                      <a:pt x="626610" y="61560"/>
                      <a:pt x="633278" y="61560"/>
                      <a:pt x="643755" y="64417"/>
                    </a:cubicBezTo>
                    <a:cubicBezTo>
                      <a:pt x="647565" y="56797"/>
                      <a:pt x="651375" y="49177"/>
                      <a:pt x="654233" y="41557"/>
                    </a:cubicBezTo>
                    <a:cubicBezTo>
                      <a:pt x="654233" y="39652"/>
                      <a:pt x="655185" y="37747"/>
                      <a:pt x="658043" y="36795"/>
                    </a:cubicBezTo>
                    <a:cubicBezTo>
                      <a:pt x="669473" y="38700"/>
                      <a:pt x="674235" y="43462"/>
                      <a:pt x="671378" y="52035"/>
                    </a:cubicBezTo>
                    <a:cubicBezTo>
                      <a:pt x="667568" y="57750"/>
                      <a:pt x="660900" y="62512"/>
                      <a:pt x="651375" y="66322"/>
                    </a:cubicBezTo>
                    <a:cubicBezTo>
                      <a:pt x="671378" y="73942"/>
                      <a:pt x="699953" y="78705"/>
                      <a:pt x="736148" y="79657"/>
                    </a:cubicBezTo>
                    <a:cubicBezTo>
                      <a:pt x="738053" y="79657"/>
                      <a:pt x="739958" y="80610"/>
                      <a:pt x="739958" y="84420"/>
                    </a:cubicBezTo>
                    <a:cubicBezTo>
                      <a:pt x="736148" y="95850"/>
                      <a:pt x="731385" y="102517"/>
                      <a:pt x="725670" y="106327"/>
                    </a:cubicBezTo>
                    <a:cubicBezTo>
                      <a:pt x="718050" y="112042"/>
                      <a:pt x="706620" y="111090"/>
                      <a:pt x="693285" y="102517"/>
                    </a:cubicBezTo>
                    <a:cubicBezTo>
                      <a:pt x="684713" y="98707"/>
                      <a:pt x="677093" y="93945"/>
                      <a:pt x="670425" y="88230"/>
                    </a:cubicBezTo>
                    <a:cubicBezTo>
                      <a:pt x="666615" y="99660"/>
                      <a:pt x="659948" y="110137"/>
                      <a:pt x="650423" y="119662"/>
                    </a:cubicBezTo>
                    <a:cubicBezTo>
                      <a:pt x="639945" y="129187"/>
                      <a:pt x="630420" y="134902"/>
                      <a:pt x="621848" y="136807"/>
                    </a:cubicBezTo>
                    <a:cubicBezTo>
                      <a:pt x="612323" y="135855"/>
                      <a:pt x="607560" y="131092"/>
                      <a:pt x="607560" y="123472"/>
                    </a:cubicBezTo>
                    <a:cubicBezTo>
                      <a:pt x="612323" y="112042"/>
                      <a:pt x="612323" y="97755"/>
                      <a:pt x="609465" y="78705"/>
                    </a:cubicBezTo>
                    <a:cubicBezTo>
                      <a:pt x="608513" y="77752"/>
                      <a:pt x="607560" y="76800"/>
                      <a:pt x="607560" y="76800"/>
                    </a:cubicBezTo>
                    <a:cubicBezTo>
                      <a:pt x="606608" y="76800"/>
                      <a:pt x="606608" y="77752"/>
                      <a:pt x="605655" y="77752"/>
                    </a:cubicBezTo>
                    <a:cubicBezTo>
                      <a:pt x="579938" y="104422"/>
                      <a:pt x="560888" y="119662"/>
                      <a:pt x="549458" y="122520"/>
                    </a:cubicBezTo>
                    <a:cubicBezTo>
                      <a:pt x="538980" y="122520"/>
                      <a:pt x="532313" y="118710"/>
                      <a:pt x="529455" y="110137"/>
                    </a:cubicBezTo>
                    <a:cubicBezTo>
                      <a:pt x="528503" y="108232"/>
                      <a:pt x="531360" y="106327"/>
                      <a:pt x="536123" y="104422"/>
                    </a:cubicBezTo>
                    <a:cubicBezTo>
                      <a:pt x="570413" y="91087"/>
                      <a:pt x="595178" y="71085"/>
                      <a:pt x="608513" y="44415"/>
                    </a:cubicBezTo>
                    <a:cubicBezTo>
                      <a:pt x="609465" y="42510"/>
                      <a:pt x="609465" y="41557"/>
                      <a:pt x="608513" y="40605"/>
                    </a:cubicBezTo>
                    <a:cubicBezTo>
                      <a:pt x="607560" y="39652"/>
                      <a:pt x="606608" y="39652"/>
                      <a:pt x="603750" y="39652"/>
                    </a:cubicBezTo>
                    <a:cubicBezTo>
                      <a:pt x="591368" y="41557"/>
                      <a:pt x="582795" y="43462"/>
                      <a:pt x="576128" y="44415"/>
                    </a:cubicBezTo>
                    <a:cubicBezTo>
                      <a:pt x="569460" y="46320"/>
                      <a:pt x="565650" y="50130"/>
                      <a:pt x="565650" y="54892"/>
                    </a:cubicBezTo>
                    <a:cubicBezTo>
                      <a:pt x="565650" y="56797"/>
                      <a:pt x="566603" y="62512"/>
                      <a:pt x="566603" y="70132"/>
                    </a:cubicBezTo>
                    <a:cubicBezTo>
                      <a:pt x="566603" y="73942"/>
                      <a:pt x="564698" y="75847"/>
                      <a:pt x="561840" y="76800"/>
                    </a:cubicBezTo>
                    <a:cubicBezTo>
                      <a:pt x="558030" y="76800"/>
                      <a:pt x="556125" y="74895"/>
                      <a:pt x="556125" y="72037"/>
                    </a:cubicBezTo>
                    <a:cubicBezTo>
                      <a:pt x="554220" y="67275"/>
                      <a:pt x="552315" y="57750"/>
                      <a:pt x="550410" y="41557"/>
                    </a:cubicBezTo>
                    <a:cubicBezTo>
                      <a:pt x="549458" y="36795"/>
                      <a:pt x="551363" y="32985"/>
                      <a:pt x="555173" y="30127"/>
                    </a:cubicBezTo>
                    <a:cubicBezTo>
                      <a:pt x="558030" y="28222"/>
                      <a:pt x="560888" y="27270"/>
                      <a:pt x="563745" y="28222"/>
                    </a:cubicBezTo>
                    <a:cubicBezTo>
                      <a:pt x="567555" y="31080"/>
                      <a:pt x="570413" y="32032"/>
                      <a:pt x="572318" y="31080"/>
                    </a:cubicBezTo>
                    <a:cubicBezTo>
                      <a:pt x="586605" y="29175"/>
                      <a:pt x="599940" y="26317"/>
                      <a:pt x="611370" y="24412"/>
                    </a:cubicBezTo>
                    <a:cubicBezTo>
                      <a:pt x="614228" y="25365"/>
                      <a:pt x="615180" y="19650"/>
                      <a:pt x="613275" y="7267"/>
                    </a:cubicBezTo>
                    <a:cubicBezTo>
                      <a:pt x="616133" y="2504"/>
                      <a:pt x="619228" y="123"/>
                      <a:pt x="622681" y="4"/>
                    </a:cubicBezTo>
                    <a:close/>
                  </a:path>
                </a:pathLst>
              </a:custGeom>
              <a:solidFill>
                <a:srgbClr val="231815"/>
              </a:solidFill>
              <a:ln w="9525" cap="flat">
                <a:noFill/>
                <a:prstDash val="solid"/>
                <a:miter/>
              </a:ln>
            </p:spPr>
            <p:txBody>
              <a:bodyPr anchor="ctr"/>
              <a:lstStyle/>
              <a:p>
                <a:pPr algn="ctr"/>
                <a:endParaRPr/>
              </a:p>
            </p:txBody>
          </p:sp>
        </p:grpSp>
        <p:sp>
          <p:nvSpPr>
            <p:cNvPr id="16" name="iŝ1iḑé">
              <a:extLst>
                <a:ext uri="{FF2B5EF4-FFF2-40B4-BE49-F238E27FC236}">
                  <a16:creationId xmlns:a16="http://schemas.microsoft.com/office/drawing/2014/main" xmlns="" id="{64F420C8-39B6-4264-9976-079CD9A37C1A}"/>
                </a:ext>
              </a:extLst>
            </p:cNvPr>
            <p:cNvSpPr/>
            <p:nvPr/>
          </p:nvSpPr>
          <p:spPr>
            <a:xfrm>
              <a:off x="4440079" y="2635842"/>
              <a:ext cx="5791200" cy="1590675"/>
            </a:xfrm>
            <a:custGeom>
              <a:avLst/>
              <a:gdLst>
                <a:gd name="connsiteX0" fmla="*/ 3724752 w 5791200"/>
                <a:gd name="connsiteY0" fmla="*/ 443590 h 1590675"/>
                <a:gd name="connsiteX1" fmla="*/ 3721894 w 5791200"/>
                <a:gd name="connsiteY1" fmla="*/ 438828 h 1590675"/>
                <a:gd name="connsiteX2" fmla="*/ 3811429 w 5791200"/>
                <a:gd name="connsiteY2" fmla="*/ 362628 h 1590675"/>
                <a:gd name="connsiteX3" fmla="*/ 3867627 w 5791200"/>
                <a:gd name="connsiteY3" fmla="*/ 304526 h 1590675"/>
                <a:gd name="connsiteX4" fmla="*/ 3866674 w 5791200"/>
                <a:gd name="connsiteY4" fmla="*/ 252138 h 1590675"/>
                <a:gd name="connsiteX5" fmla="*/ 3819049 w 5791200"/>
                <a:gd name="connsiteY5" fmla="*/ 237851 h 1590675"/>
                <a:gd name="connsiteX6" fmla="*/ 3753327 w 5791200"/>
                <a:gd name="connsiteY6" fmla="*/ 268331 h 1590675"/>
                <a:gd name="connsiteX7" fmla="*/ 3722846 w 5791200"/>
                <a:gd name="connsiteY7" fmla="*/ 282618 h 1590675"/>
                <a:gd name="connsiteX8" fmla="*/ 3720941 w 5791200"/>
                <a:gd name="connsiteY8" fmla="*/ 266426 h 1590675"/>
                <a:gd name="connsiteX9" fmla="*/ 3717132 w 5791200"/>
                <a:gd name="connsiteY9" fmla="*/ 190226 h 1590675"/>
                <a:gd name="connsiteX10" fmla="*/ 3686652 w 5791200"/>
                <a:gd name="connsiteY10" fmla="*/ 158793 h 1590675"/>
                <a:gd name="connsiteX11" fmla="*/ 3660934 w 5791200"/>
                <a:gd name="connsiteY11" fmla="*/ 188320 h 1590675"/>
                <a:gd name="connsiteX12" fmla="*/ 3659029 w 5791200"/>
                <a:gd name="connsiteY12" fmla="*/ 216895 h 1590675"/>
                <a:gd name="connsiteX13" fmla="*/ 3632359 w 5791200"/>
                <a:gd name="connsiteY13" fmla="*/ 313098 h 1590675"/>
                <a:gd name="connsiteX14" fmla="*/ 3620929 w 5791200"/>
                <a:gd name="connsiteY14" fmla="*/ 327385 h 1590675"/>
                <a:gd name="connsiteX15" fmla="*/ 3615214 w 5791200"/>
                <a:gd name="connsiteY15" fmla="*/ 325481 h 1590675"/>
                <a:gd name="connsiteX16" fmla="*/ 3619024 w 5791200"/>
                <a:gd name="connsiteY16" fmla="*/ 283571 h 1590675"/>
                <a:gd name="connsiteX17" fmla="*/ 3622834 w 5791200"/>
                <a:gd name="connsiteY17" fmla="*/ 214038 h 1590675"/>
                <a:gd name="connsiteX18" fmla="*/ 3602832 w 5791200"/>
                <a:gd name="connsiteY18" fmla="*/ 188320 h 1590675"/>
                <a:gd name="connsiteX19" fmla="*/ 3577114 w 5791200"/>
                <a:gd name="connsiteY19" fmla="*/ 205465 h 1590675"/>
                <a:gd name="connsiteX20" fmla="*/ 3562827 w 5791200"/>
                <a:gd name="connsiteY20" fmla="*/ 246423 h 1590675"/>
                <a:gd name="connsiteX21" fmla="*/ 3518059 w 5791200"/>
                <a:gd name="connsiteY21" fmla="*/ 382631 h 1590675"/>
                <a:gd name="connsiteX22" fmla="*/ 3485674 w 5791200"/>
                <a:gd name="connsiteY22" fmla="*/ 414063 h 1590675"/>
                <a:gd name="connsiteX23" fmla="*/ 3378994 w 5791200"/>
                <a:gd name="connsiteY23" fmla="*/ 455021 h 1590675"/>
                <a:gd name="connsiteX24" fmla="*/ 3344704 w 5791200"/>
                <a:gd name="connsiteY24" fmla="*/ 497883 h 1590675"/>
                <a:gd name="connsiteX25" fmla="*/ 3398996 w 5791200"/>
                <a:gd name="connsiteY25" fmla="*/ 508360 h 1590675"/>
                <a:gd name="connsiteX26" fmla="*/ 3504724 w 5791200"/>
                <a:gd name="connsiteY26" fmla="*/ 467403 h 1590675"/>
                <a:gd name="connsiteX27" fmla="*/ 3472339 w 5791200"/>
                <a:gd name="connsiteY27" fmla="*/ 562653 h 1590675"/>
                <a:gd name="connsiteX28" fmla="*/ 3437096 w 5791200"/>
                <a:gd name="connsiteY28" fmla="*/ 588371 h 1590675"/>
                <a:gd name="connsiteX29" fmla="*/ 3287554 w 5791200"/>
                <a:gd name="connsiteY29" fmla="*/ 707433 h 1590675"/>
                <a:gd name="connsiteX30" fmla="*/ 3259932 w 5791200"/>
                <a:gd name="connsiteY30" fmla="*/ 743628 h 1590675"/>
                <a:gd name="connsiteX31" fmla="*/ 3277077 w 5791200"/>
                <a:gd name="connsiteY31" fmla="*/ 766488 h 1590675"/>
                <a:gd name="connsiteX32" fmla="*/ 3312319 w 5791200"/>
                <a:gd name="connsiteY32" fmla="*/ 752200 h 1590675"/>
                <a:gd name="connsiteX33" fmla="*/ 3418999 w 5791200"/>
                <a:gd name="connsiteY33" fmla="*/ 669333 h 1590675"/>
                <a:gd name="connsiteX34" fmla="*/ 3509486 w 5791200"/>
                <a:gd name="connsiteY34" fmla="*/ 626471 h 1590675"/>
                <a:gd name="connsiteX35" fmla="*/ 3580924 w 5791200"/>
                <a:gd name="connsiteY35" fmla="*/ 615041 h 1590675"/>
                <a:gd name="connsiteX36" fmla="*/ 3601879 w 5791200"/>
                <a:gd name="connsiteY36" fmla="*/ 617898 h 1590675"/>
                <a:gd name="connsiteX37" fmla="*/ 3597116 w 5791200"/>
                <a:gd name="connsiteY37" fmla="*/ 639806 h 1590675"/>
                <a:gd name="connsiteX38" fmla="*/ 3582829 w 5791200"/>
                <a:gd name="connsiteY38" fmla="*/ 659808 h 1590675"/>
                <a:gd name="connsiteX39" fmla="*/ 3527584 w 5791200"/>
                <a:gd name="connsiteY39" fmla="*/ 724578 h 1590675"/>
                <a:gd name="connsiteX40" fmla="*/ 3501866 w 5791200"/>
                <a:gd name="connsiteY40" fmla="*/ 766488 h 1590675"/>
                <a:gd name="connsiteX41" fmla="*/ 3513296 w 5791200"/>
                <a:gd name="connsiteY41" fmla="*/ 796968 h 1590675"/>
                <a:gd name="connsiteX42" fmla="*/ 3558064 w 5791200"/>
                <a:gd name="connsiteY42" fmla="*/ 794111 h 1590675"/>
                <a:gd name="connsiteX43" fmla="*/ 3591402 w 5791200"/>
                <a:gd name="connsiteY43" fmla="*/ 783633 h 1590675"/>
                <a:gd name="connsiteX44" fmla="*/ 3576161 w 5791200"/>
                <a:gd name="connsiteY44" fmla="*/ 814113 h 1590675"/>
                <a:gd name="connsiteX45" fmla="*/ 3508534 w 5791200"/>
                <a:gd name="connsiteY45" fmla="*/ 941748 h 1590675"/>
                <a:gd name="connsiteX46" fmla="*/ 3513296 w 5791200"/>
                <a:gd name="connsiteY46" fmla="*/ 1018900 h 1590675"/>
                <a:gd name="connsiteX47" fmla="*/ 3576161 w 5791200"/>
                <a:gd name="connsiteY47" fmla="*/ 1047475 h 1590675"/>
                <a:gd name="connsiteX48" fmla="*/ 3601879 w 5791200"/>
                <a:gd name="connsiteY48" fmla="*/ 1044618 h 1590675"/>
                <a:gd name="connsiteX49" fmla="*/ 3582829 w 5791200"/>
                <a:gd name="connsiteY49" fmla="*/ 1087480 h 1590675"/>
                <a:gd name="connsiteX50" fmla="*/ 3558064 w 5791200"/>
                <a:gd name="connsiteY50" fmla="*/ 1137011 h 1590675"/>
                <a:gd name="connsiteX51" fmla="*/ 3579019 w 5791200"/>
                <a:gd name="connsiteY51" fmla="*/ 1232261 h 1590675"/>
                <a:gd name="connsiteX52" fmla="*/ 3637121 w 5791200"/>
                <a:gd name="connsiteY52" fmla="*/ 1235118 h 1590675"/>
                <a:gd name="connsiteX53" fmla="*/ 3661886 w 5791200"/>
                <a:gd name="connsiteY53" fmla="*/ 1202733 h 1590675"/>
                <a:gd name="connsiteX54" fmla="*/ 3688557 w 5791200"/>
                <a:gd name="connsiteY54" fmla="*/ 1117961 h 1590675"/>
                <a:gd name="connsiteX55" fmla="*/ 3699034 w 5791200"/>
                <a:gd name="connsiteY55" fmla="*/ 1099863 h 1590675"/>
                <a:gd name="connsiteX56" fmla="*/ 3724752 w 5791200"/>
                <a:gd name="connsiteY56" fmla="*/ 1112246 h 1590675"/>
                <a:gd name="connsiteX57" fmla="*/ 3739991 w 5791200"/>
                <a:gd name="connsiteY57" fmla="*/ 1143678 h 1590675"/>
                <a:gd name="connsiteX58" fmla="*/ 3760946 w 5791200"/>
                <a:gd name="connsiteY58" fmla="*/ 1157013 h 1590675"/>
                <a:gd name="connsiteX59" fmla="*/ 3779996 w 5791200"/>
                <a:gd name="connsiteY59" fmla="*/ 1141773 h 1590675"/>
                <a:gd name="connsiteX60" fmla="*/ 3756184 w 5791200"/>
                <a:gd name="connsiteY60" fmla="*/ 1045571 h 1590675"/>
                <a:gd name="connsiteX61" fmla="*/ 3703796 w 5791200"/>
                <a:gd name="connsiteY61" fmla="*/ 1023663 h 1590675"/>
                <a:gd name="connsiteX62" fmla="*/ 3673316 w 5791200"/>
                <a:gd name="connsiteY62" fmla="*/ 995088 h 1590675"/>
                <a:gd name="connsiteX63" fmla="*/ 3682841 w 5791200"/>
                <a:gd name="connsiteY63" fmla="*/ 921746 h 1590675"/>
                <a:gd name="connsiteX64" fmla="*/ 3732371 w 5791200"/>
                <a:gd name="connsiteY64" fmla="*/ 707433 h 1590675"/>
                <a:gd name="connsiteX65" fmla="*/ 3741896 w 5791200"/>
                <a:gd name="connsiteY65" fmla="*/ 674096 h 1590675"/>
                <a:gd name="connsiteX66" fmla="*/ 3739991 w 5791200"/>
                <a:gd name="connsiteY66" fmla="*/ 610278 h 1590675"/>
                <a:gd name="connsiteX67" fmla="*/ 3721894 w 5791200"/>
                <a:gd name="connsiteY67" fmla="*/ 588371 h 1590675"/>
                <a:gd name="connsiteX68" fmla="*/ 3727609 w 5791200"/>
                <a:gd name="connsiteY68" fmla="*/ 593133 h 1590675"/>
                <a:gd name="connsiteX69" fmla="*/ 3776186 w 5791200"/>
                <a:gd name="connsiteY69" fmla="*/ 535031 h 1590675"/>
                <a:gd name="connsiteX70" fmla="*/ 3781902 w 5791200"/>
                <a:gd name="connsiteY70" fmla="*/ 468356 h 1590675"/>
                <a:gd name="connsiteX71" fmla="*/ 3734277 w 5791200"/>
                <a:gd name="connsiteY71" fmla="*/ 447401 h 1590675"/>
                <a:gd name="connsiteX72" fmla="*/ 3724752 w 5791200"/>
                <a:gd name="connsiteY72" fmla="*/ 443590 h 1590675"/>
                <a:gd name="connsiteX73" fmla="*/ 2496979 w 5791200"/>
                <a:gd name="connsiteY73" fmla="*/ 425493 h 1590675"/>
                <a:gd name="connsiteX74" fmla="*/ 2494121 w 5791200"/>
                <a:gd name="connsiteY74" fmla="*/ 487406 h 1590675"/>
                <a:gd name="connsiteX75" fmla="*/ 2439829 w 5791200"/>
                <a:gd name="connsiteY75" fmla="*/ 604563 h 1590675"/>
                <a:gd name="connsiteX76" fmla="*/ 2467452 w 5791200"/>
                <a:gd name="connsiteY76" fmla="*/ 655998 h 1590675"/>
                <a:gd name="connsiteX77" fmla="*/ 2475071 w 5791200"/>
                <a:gd name="connsiteY77" fmla="*/ 682668 h 1590675"/>
                <a:gd name="connsiteX78" fmla="*/ 2402682 w 5791200"/>
                <a:gd name="connsiteY78" fmla="*/ 770298 h 1590675"/>
                <a:gd name="connsiteX79" fmla="*/ 2213134 w 5791200"/>
                <a:gd name="connsiteY79" fmla="*/ 1071288 h 1590675"/>
                <a:gd name="connsiteX80" fmla="*/ 2205514 w 5791200"/>
                <a:gd name="connsiteY80" fmla="*/ 1096053 h 1590675"/>
                <a:gd name="connsiteX81" fmla="*/ 2217896 w 5791200"/>
                <a:gd name="connsiteY81" fmla="*/ 1119866 h 1590675"/>
                <a:gd name="connsiteX82" fmla="*/ 2243614 w 5791200"/>
                <a:gd name="connsiteY82" fmla="*/ 1116055 h 1590675"/>
                <a:gd name="connsiteX83" fmla="*/ 2270284 w 5791200"/>
                <a:gd name="connsiteY83" fmla="*/ 1084623 h 1590675"/>
                <a:gd name="connsiteX84" fmla="*/ 2463641 w 5791200"/>
                <a:gd name="connsiteY84" fmla="*/ 801731 h 1590675"/>
                <a:gd name="connsiteX85" fmla="*/ 2590324 w 5791200"/>
                <a:gd name="connsiteY85" fmla="*/ 686478 h 1590675"/>
                <a:gd name="connsiteX86" fmla="*/ 2610327 w 5791200"/>
                <a:gd name="connsiteY86" fmla="*/ 685525 h 1590675"/>
                <a:gd name="connsiteX87" fmla="*/ 2615089 w 5791200"/>
                <a:gd name="connsiteY87" fmla="*/ 704575 h 1590675"/>
                <a:gd name="connsiteX88" fmla="*/ 2602707 w 5791200"/>
                <a:gd name="connsiteY88" fmla="*/ 738866 h 1590675"/>
                <a:gd name="connsiteX89" fmla="*/ 2548414 w 5791200"/>
                <a:gd name="connsiteY89" fmla="*/ 787443 h 1590675"/>
                <a:gd name="connsiteX90" fmla="*/ 2521744 w 5791200"/>
                <a:gd name="connsiteY90" fmla="*/ 814113 h 1590675"/>
                <a:gd name="connsiteX91" fmla="*/ 2477929 w 5791200"/>
                <a:gd name="connsiteY91" fmla="*/ 1086528 h 1590675"/>
                <a:gd name="connsiteX92" fmla="*/ 2496979 w 5791200"/>
                <a:gd name="connsiteY92" fmla="*/ 1154155 h 1590675"/>
                <a:gd name="connsiteX93" fmla="*/ 2543652 w 5791200"/>
                <a:gd name="connsiteY93" fmla="*/ 1158918 h 1590675"/>
                <a:gd name="connsiteX94" fmla="*/ 2591277 w 5791200"/>
                <a:gd name="connsiteY94" fmla="*/ 1092243 h 1590675"/>
                <a:gd name="connsiteX95" fmla="*/ 2616041 w 5791200"/>
                <a:gd name="connsiteY95" fmla="*/ 1083671 h 1590675"/>
                <a:gd name="connsiteX96" fmla="*/ 2662714 w 5791200"/>
                <a:gd name="connsiteY96" fmla="*/ 1110341 h 1590675"/>
                <a:gd name="connsiteX97" fmla="*/ 2691289 w 5791200"/>
                <a:gd name="connsiteY97" fmla="*/ 1109388 h 1590675"/>
                <a:gd name="connsiteX98" fmla="*/ 2696052 w 5791200"/>
                <a:gd name="connsiteY98" fmla="*/ 1077003 h 1590675"/>
                <a:gd name="connsiteX99" fmla="*/ 2671286 w 5791200"/>
                <a:gd name="connsiteY99" fmla="*/ 1036998 h 1590675"/>
                <a:gd name="connsiteX100" fmla="*/ 2656046 w 5791200"/>
                <a:gd name="connsiteY100" fmla="*/ 962703 h 1590675"/>
                <a:gd name="connsiteX101" fmla="*/ 2689384 w 5791200"/>
                <a:gd name="connsiteY101" fmla="*/ 848403 h 1590675"/>
                <a:gd name="connsiteX102" fmla="*/ 2670334 w 5791200"/>
                <a:gd name="connsiteY102" fmla="*/ 804588 h 1590675"/>
                <a:gd name="connsiteX103" fmla="*/ 2633186 w 5791200"/>
                <a:gd name="connsiteY103" fmla="*/ 779823 h 1590675"/>
                <a:gd name="connsiteX104" fmla="*/ 2635091 w 5791200"/>
                <a:gd name="connsiteY104" fmla="*/ 773156 h 1590675"/>
                <a:gd name="connsiteX105" fmla="*/ 2645569 w 5791200"/>
                <a:gd name="connsiteY105" fmla="*/ 762678 h 1590675"/>
                <a:gd name="connsiteX106" fmla="*/ 2727484 w 5791200"/>
                <a:gd name="connsiteY106" fmla="*/ 610278 h 1590675"/>
                <a:gd name="connsiteX107" fmla="*/ 2693194 w 5791200"/>
                <a:gd name="connsiteY107" fmla="*/ 573131 h 1590675"/>
                <a:gd name="connsiteX108" fmla="*/ 2661761 w 5791200"/>
                <a:gd name="connsiteY108" fmla="*/ 582656 h 1590675"/>
                <a:gd name="connsiteX109" fmla="*/ 2602707 w 5791200"/>
                <a:gd name="connsiteY109" fmla="*/ 613136 h 1590675"/>
                <a:gd name="connsiteX110" fmla="*/ 2585561 w 5791200"/>
                <a:gd name="connsiteY110" fmla="*/ 618850 h 1590675"/>
                <a:gd name="connsiteX111" fmla="*/ 2608421 w 5791200"/>
                <a:gd name="connsiteY111" fmla="*/ 547413 h 1590675"/>
                <a:gd name="connsiteX112" fmla="*/ 2582704 w 5791200"/>
                <a:gd name="connsiteY112" fmla="*/ 516933 h 1590675"/>
                <a:gd name="connsiteX113" fmla="*/ 2560796 w 5791200"/>
                <a:gd name="connsiteY113" fmla="*/ 515981 h 1590675"/>
                <a:gd name="connsiteX114" fmla="*/ 2558891 w 5791200"/>
                <a:gd name="connsiteY114" fmla="*/ 508360 h 1590675"/>
                <a:gd name="connsiteX115" fmla="*/ 2594134 w 5791200"/>
                <a:gd name="connsiteY115" fmla="*/ 494073 h 1590675"/>
                <a:gd name="connsiteX116" fmla="*/ 2641759 w 5791200"/>
                <a:gd name="connsiteY116" fmla="*/ 464546 h 1590675"/>
                <a:gd name="connsiteX117" fmla="*/ 2737009 w 5791200"/>
                <a:gd name="connsiteY117" fmla="*/ 318813 h 1590675"/>
                <a:gd name="connsiteX118" fmla="*/ 2709386 w 5791200"/>
                <a:gd name="connsiteY118" fmla="*/ 257853 h 1590675"/>
                <a:gd name="connsiteX119" fmla="*/ 2641759 w 5791200"/>
                <a:gd name="connsiteY119" fmla="*/ 247376 h 1590675"/>
                <a:gd name="connsiteX120" fmla="*/ 2607469 w 5791200"/>
                <a:gd name="connsiteY120" fmla="*/ 231183 h 1590675"/>
                <a:gd name="connsiteX121" fmla="*/ 2554129 w 5791200"/>
                <a:gd name="connsiteY121" fmla="*/ 234993 h 1590675"/>
                <a:gd name="connsiteX122" fmla="*/ 2544604 w 5791200"/>
                <a:gd name="connsiteY122" fmla="*/ 259758 h 1590675"/>
                <a:gd name="connsiteX123" fmla="*/ 2526507 w 5791200"/>
                <a:gd name="connsiteY123" fmla="*/ 294048 h 1590675"/>
                <a:gd name="connsiteX124" fmla="*/ 2513171 w 5791200"/>
                <a:gd name="connsiteY124" fmla="*/ 299763 h 1590675"/>
                <a:gd name="connsiteX125" fmla="*/ 2504599 w 5791200"/>
                <a:gd name="connsiteY125" fmla="*/ 288333 h 1590675"/>
                <a:gd name="connsiteX126" fmla="*/ 2502694 w 5791200"/>
                <a:gd name="connsiteY126" fmla="*/ 263568 h 1590675"/>
                <a:gd name="connsiteX127" fmla="*/ 2489359 w 5791200"/>
                <a:gd name="connsiteY127" fmla="*/ 243565 h 1590675"/>
                <a:gd name="connsiteX128" fmla="*/ 2461736 w 5791200"/>
                <a:gd name="connsiteY128" fmla="*/ 250233 h 1590675"/>
                <a:gd name="connsiteX129" fmla="*/ 2449354 w 5791200"/>
                <a:gd name="connsiteY129" fmla="*/ 274998 h 1590675"/>
                <a:gd name="connsiteX130" fmla="*/ 2417921 w 5791200"/>
                <a:gd name="connsiteY130" fmla="*/ 375963 h 1590675"/>
                <a:gd name="connsiteX131" fmla="*/ 2412207 w 5791200"/>
                <a:gd name="connsiteY131" fmla="*/ 396918 h 1590675"/>
                <a:gd name="connsiteX132" fmla="*/ 2457927 w 5791200"/>
                <a:gd name="connsiteY132" fmla="*/ 450258 h 1590675"/>
                <a:gd name="connsiteX133" fmla="*/ 2491264 w 5791200"/>
                <a:gd name="connsiteY133" fmla="*/ 428351 h 1590675"/>
                <a:gd name="connsiteX134" fmla="*/ 2496979 w 5791200"/>
                <a:gd name="connsiteY134" fmla="*/ 425493 h 1590675"/>
                <a:gd name="connsiteX135" fmla="*/ 5505927 w 5791200"/>
                <a:gd name="connsiteY135" fmla="*/ 393108 h 1590675"/>
                <a:gd name="connsiteX136" fmla="*/ 5459254 w 5791200"/>
                <a:gd name="connsiteY136" fmla="*/ 295953 h 1590675"/>
                <a:gd name="connsiteX137" fmla="*/ 5433536 w 5791200"/>
                <a:gd name="connsiteY137" fmla="*/ 254043 h 1590675"/>
                <a:gd name="connsiteX138" fmla="*/ 5394484 w 5791200"/>
                <a:gd name="connsiteY138" fmla="*/ 238803 h 1590675"/>
                <a:gd name="connsiteX139" fmla="*/ 5394484 w 5791200"/>
                <a:gd name="connsiteY139" fmla="*/ 282618 h 1590675"/>
                <a:gd name="connsiteX140" fmla="*/ 5419249 w 5791200"/>
                <a:gd name="connsiteY140" fmla="*/ 330243 h 1590675"/>
                <a:gd name="connsiteX141" fmla="*/ 5476399 w 5791200"/>
                <a:gd name="connsiteY141" fmla="*/ 474071 h 1590675"/>
                <a:gd name="connsiteX142" fmla="*/ 5517357 w 5791200"/>
                <a:gd name="connsiteY142" fmla="*/ 497883 h 1590675"/>
                <a:gd name="connsiteX143" fmla="*/ 5533549 w 5791200"/>
                <a:gd name="connsiteY143" fmla="*/ 512171 h 1590675"/>
                <a:gd name="connsiteX144" fmla="*/ 5511641 w 5791200"/>
                <a:gd name="connsiteY144" fmla="*/ 568368 h 1590675"/>
                <a:gd name="connsiteX145" fmla="*/ 5332572 w 5791200"/>
                <a:gd name="connsiteY145" fmla="*/ 746486 h 1590675"/>
                <a:gd name="connsiteX146" fmla="*/ 5274469 w 5791200"/>
                <a:gd name="connsiteY146" fmla="*/ 807446 h 1590675"/>
                <a:gd name="connsiteX147" fmla="*/ 5267802 w 5791200"/>
                <a:gd name="connsiteY147" fmla="*/ 852213 h 1590675"/>
                <a:gd name="connsiteX148" fmla="*/ 5315427 w 5791200"/>
                <a:gd name="connsiteY148" fmla="*/ 852213 h 1590675"/>
                <a:gd name="connsiteX149" fmla="*/ 5322094 w 5791200"/>
                <a:gd name="connsiteY149" fmla="*/ 847450 h 1590675"/>
                <a:gd name="connsiteX150" fmla="*/ 5422107 w 5791200"/>
                <a:gd name="connsiteY150" fmla="*/ 755058 h 1590675"/>
                <a:gd name="connsiteX151" fmla="*/ 5494497 w 5791200"/>
                <a:gd name="connsiteY151" fmla="*/ 687431 h 1590675"/>
                <a:gd name="connsiteX152" fmla="*/ 5603082 w 5791200"/>
                <a:gd name="connsiteY152" fmla="*/ 573131 h 1590675"/>
                <a:gd name="connsiteX153" fmla="*/ 5614511 w 5791200"/>
                <a:gd name="connsiteY153" fmla="*/ 553128 h 1590675"/>
                <a:gd name="connsiteX154" fmla="*/ 5635466 w 5791200"/>
                <a:gd name="connsiteY154" fmla="*/ 555986 h 1590675"/>
                <a:gd name="connsiteX155" fmla="*/ 5636419 w 5791200"/>
                <a:gd name="connsiteY155" fmla="*/ 575988 h 1590675"/>
                <a:gd name="connsiteX156" fmla="*/ 5602129 w 5791200"/>
                <a:gd name="connsiteY156" fmla="*/ 663618 h 1590675"/>
                <a:gd name="connsiteX157" fmla="*/ 5477352 w 5791200"/>
                <a:gd name="connsiteY157" fmla="*/ 809350 h 1590675"/>
                <a:gd name="connsiteX158" fmla="*/ 5476399 w 5791200"/>
                <a:gd name="connsiteY158" fmla="*/ 864596 h 1590675"/>
                <a:gd name="connsiteX159" fmla="*/ 5495449 w 5791200"/>
                <a:gd name="connsiteY159" fmla="*/ 883646 h 1590675"/>
                <a:gd name="connsiteX160" fmla="*/ 5513547 w 5791200"/>
                <a:gd name="connsiteY160" fmla="*/ 913173 h 1590675"/>
                <a:gd name="connsiteX161" fmla="*/ 5498307 w 5791200"/>
                <a:gd name="connsiteY161" fmla="*/ 1020806 h 1590675"/>
                <a:gd name="connsiteX162" fmla="*/ 5443061 w 5791200"/>
                <a:gd name="connsiteY162" fmla="*/ 1127486 h 1590675"/>
                <a:gd name="connsiteX163" fmla="*/ 5464969 w 5791200"/>
                <a:gd name="connsiteY163" fmla="*/ 1183683 h 1590675"/>
                <a:gd name="connsiteX164" fmla="*/ 5613559 w 5791200"/>
                <a:gd name="connsiteY164" fmla="*/ 1147488 h 1590675"/>
                <a:gd name="connsiteX165" fmla="*/ 5624036 w 5791200"/>
                <a:gd name="connsiteY165" fmla="*/ 1017948 h 1590675"/>
                <a:gd name="connsiteX166" fmla="*/ 5623084 w 5791200"/>
                <a:gd name="connsiteY166" fmla="*/ 959846 h 1590675"/>
                <a:gd name="connsiteX167" fmla="*/ 5625941 w 5791200"/>
                <a:gd name="connsiteY167" fmla="*/ 921746 h 1590675"/>
                <a:gd name="connsiteX168" fmla="*/ 5595461 w 5791200"/>
                <a:gd name="connsiteY168" fmla="*/ 911268 h 1590675"/>
                <a:gd name="connsiteX169" fmla="*/ 5565934 w 5791200"/>
                <a:gd name="connsiteY169" fmla="*/ 884598 h 1590675"/>
                <a:gd name="connsiteX170" fmla="*/ 5547836 w 5791200"/>
                <a:gd name="connsiteY170" fmla="*/ 837925 h 1590675"/>
                <a:gd name="connsiteX171" fmla="*/ 5549741 w 5791200"/>
                <a:gd name="connsiteY171" fmla="*/ 800778 h 1590675"/>
                <a:gd name="connsiteX172" fmla="*/ 5648802 w 5791200"/>
                <a:gd name="connsiteY172" fmla="*/ 706481 h 1590675"/>
                <a:gd name="connsiteX173" fmla="*/ 5702141 w 5791200"/>
                <a:gd name="connsiteY173" fmla="*/ 616946 h 1590675"/>
                <a:gd name="connsiteX174" fmla="*/ 5728811 w 5791200"/>
                <a:gd name="connsiteY174" fmla="*/ 548366 h 1590675"/>
                <a:gd name="connsiteX175" fmla="*/ 5728811 w 5791200"/>
                <a:gd name="connsiteY175" fmla="*/ 450258 h 1590675"/>
                <a:gd name="connsiteX176" fmla="*/ 5726907 w 5791200"/>
                <a:gd name="connsiteY176" fmla="*/ 397871 h 1590675"/>
                <a:gd name="connsiteX177" fmla="*/ 5767864 w 5791200"/>
                <a:gd name="connsiteY177" fmla="*/ 310240 h 1590675"/>
                <a:gd name="connsiteX178" fmla="*/ 5786914 w 5791200"/>
                <a:gd name="connsiteY178" fmla="*/ 231183 h 1590675"/>
                <a:gd name="connsiteX179" fmla="*/ 5775484 w 5791200"/>
                <a:gd name="connsiteY179" fmla="*/ 204513 h 1590675"/>
                <a:gd name="connsiteX180" fmla="*/ 5686902 w 5791200"/>
                <a:gd name="connsiteY180" fmla="*/ 194035 h 1590675"/>
                <a:gd name="connsiteX181" fmla="*/ 5608797 w 5791200"/>
                <a:gd name="connsiteY181" fmla="*/ 191178 h 1590675"/>
                <a:gd name="connsiteX182" fmla="*/ 5579269 w 5791200"/>
                <a:gd name="connsiteY182" fmla="*/ 175938 h 1590675"/>
                <a:gd name="connsiteX183" fmla="*/ 5545932 w 5791200"/>
                <a:gd name="connsiteY183" fmla="*/ 182606 h 1590675"/>
                <a:gd name="connsiteX184" fmla="*/ 5517357 w 5791200"/>
                <a:gd name="connsiteY184" fmla="*/ 206418 h 1590675"/>
                <a:gd name="connsiteX185" fmla="*/ 5507832 w 5791200"/>
                <a:gd name="connsiteY185" fmla="*/ 239756 h 1590675"/>
                <a:gd name="connsiteX186" fmla="*/ 5544979 w 5791200"/>
                <a:gd name="connsiteY186" fmla="*/ 265473 h 1590675"/>
                <a:gd name="connsiteX187" fmla="*/ 5581174 w 5791200"/>
                <a:gd name="connsiteY187" fmla="*/ 267378 h 1590675"/>
                <a:gd name="connsiteX188" fmla="*/ 5505927 w 5791200"/>
                <a:gd name="connsiteY188" fmla="*/ 393108 h 1590675"/>
                <a:gd name="connsiteX189" fmla="*/ 105251 w 5791200"/>
                <a:gd name="connsiteY189" fmla="*/ 796968 h 1590675"/>
                <a:gd name="connsiteX190" fmla="*/ 102394 w 5791200"/>
                <a:gd name="connsiteY190" fmla="*/ 740771 h 1590675"/>
                <a:gd name="connsiteX191" fmla="*/ 100489 w 5791200"/>
                <a:gd name="connsiteY191" fmla="*/ 570273 h 1590675"/>
                <a:gd name="connsiteX192" fmla="*/ 128111 w 5791200"/>
                <a:gd name="connsiteY192" fmla="*/ 461688 h 1590675"/>
                <a:gd name="connsiteX193" fmla="*/ 178594 w 5791200"/>
                <a:gd name="connsiteY193" fmla="*/ 249281 h 1590675"/>
                <a:gd name="connsiteX194" fmla="*/ 133826 w 5791200"/>
                <a:gd name="connsiteY194" fmla="*/ 126408 h 1590675"/>
                <a:gd name="connsiteX195" fmla="*/ 78581 w 5791200"/>
                <a:gd name="connsiteY195" fmla="*/ 107358 h 1590675"/>
                <a:gd name="connsiteX196" fmla="*/ 52864 w 5791200"/>
                <a:gd name="connsiteY196" fmla="*/ 159745 h 1590675"/>
                <a:gd name="connsiteX197" fmla="*/ 53816 w 5791200"/>
                <a:gd name="connsiteY197" fmla="*/ 180701 h 1590675"/>
                <a:gd name="connsiteX198" fmla="*/ 74771 w 5791200"/>
                <a:gd name="connsiteY198" fmla="*/ 270235 h 1590675"/>
                <a:gd name="connsiteX199" fmla="*/ 49054 w 5791200"/>
                <a:gd name="connsiteY199" fmla="*/ 507408 h 1590675"/>
                <a:gd name="connsiteX200" fmla="*/ 41434 w 5791200"/>
                <a:gd name="connsiteY200" fmla="*/ 538841 h 1590675"/>
                <a:gd name="connsiteX201" fmla="*/ 30956 w 5791200"/>
                <a:gd name="connsiteY201" fmla="*/ 674096 h 1590675"/>
                <a:gd name="connsiteX202" fmla="*/ 10001 w 5791200"/>
                <a:gd name="connsiteY202" fmla="*/ 918888 h 1590675"/>
                <a:gd name="connsiteX203" fmla="*/ 61436 w 5791200"/>
                <a:gd name="connsiteY203" fmla="*/ 1028425 h 1590675"/>
                <a:gd name="connsiteX204" fmla="*/ 106204 w 5791200"/>
                <a:gd name="connsiteY204" fmla="*/ 1023663 h 1590675"/>
                <a:gd name="connsiteX205" fmla="*/ 128111 w 5791200"/>
                <a:gd name="connsiteY205" fmla="*/ 979848 h 1590675"/>
                <a:gd name="connsiteX206" fmla="*/ 177641 w 5791200"/>
                <a:gd name="connsiteY206" fmla="*/ 842688 h 1590675"/>
                <a:gd name="connsiteX207" fmla="*/ 564356 w 5791200"/>
                <a:gd name="connsiteY207" fmla="*/ 317860 h 1590675"/>
                <a:gd name="connsiteX208" fmla="*/ 754856 w 5791200"/>
                <a:gd name="connsiteY208" fmla="*/ 139743 h 1590675"/>
                <a:gd name="connsiteX209" fmla="*/ 818674 w 5791200"/>
                <a:gd name="connsiteY209" fmla="*/ 58780 h 1590675"/>
                <a:gd name="connsiteX210" fmla="*/ 789146 w 5791200"/>
                <a:gd name="connsiteY210" fmla="*/ 7345 h 1590675"/>
                <a:gd name="connsiteX211" fmla="*/ 690086 w 5791200"/>
                <a:gd name="connsiteY211" fmla="*/ 48303 h 1590675"/>
                <a:gd name="connsiteX212" fmla="*/ 175736 w 5791200"/>
                <a:gd name="connsiteY212" fmla="*/ 691241 h 1590675"/>
                <a:gd name="connsiteX213" fmla="*/ 123349 w 5791200"/>
                <a:gd name="connsiteY213" fmla="*/ 771250 h 1590675"/>
                <a:gd name="connsiteX214" fmla="*/ 105251 w 5791200"/>
                <a:gd name="connsiteY214" fmla="*/ 796968 h 1590675"/>
                <a:gd name="connsiteX215" fmla="*/ 740569 w 5791200"/>
                <a:gd name="connsiteY215" fmla="*/ 802683 h 1590675"/>
                <a:gd name="connsiteX216" fmla="*/ 723424 w 5791200"/>
                <a:gd name="connsiteY216" fmla="*/ 576941 h 1590675"/>
                <a:gd name="connsiteX217" fmla="*/ 635794 w 5791200"/>
                <a:gd name="connsiteY217" fmla="*/ 438828 h 1590675"/>
                <a:gd name="connsiteX218" fmla="*/ 576739 w 5791200"/>
                <a:gd name="connsiteY218" fmla="*/ 394060 h 1590675"/>
                <a:gd name="connsiteX219" fmla="*/ 534829 w 5791200"/>
                <a:gd name="connsiteY219" fmla="*/ 399776 h 1590675"/>
                <a:gd name="connsiteX220" fmla="*/ 525304 w 5791200"/>
                <a:gd name="connsiteY220" fmla="*/ 435018 h 1590675"/>
                <a:gd name="connsiteX221" fmla="*/ 512921 w 5791200"/>
                <a:gd name="connsiteY221" fmla="*/ 458831 h 1590675"/>
                <a:gd name="connsiteX222" fmla="*/ 437674 w 5791200"/>
                <a:gd name="connsiteY222" fmla="*/ 526458 h 1590675"/>
                <a:gd name="connsiteX223" fmla="*/ 295751 w 5791200"/>
                <a:gd name="connsiteY223" fmla="*/ 685525 h 1590675"/>
                <a:gd name="connsiteX224" fmla="*/ 249079 w 5791200"/>
                <a:gd name="connsiteY224" fmla="*/ 763631 h 1590675"/>
                <a:gd name="connsiteX225" fmla="*/ 276701 w 5791200"/>
                <a:gd name="connsiteY225" fmla="*/ 840783 h 1590675"/>
                <a:gd name="connsiteX226" fmla="*/ 348139 w 5791200"/>
                <a:gd name="connsiteY226" fmla="*/ 878883 h 1590675"/>
                <a:gd name="connsiteX227" fmla="*/ 406241 w 5791200"/>
                <a:gd name="connsiteY227" fmla="*/ 898886 h 1590675"/>
                <a:gd name="connsiteX228" fmla="*/ 549116 w 5791200"/>
                <a:gd name="connsiteY228" fmla="*/ 814113 h 1590675"/>
                <a:gd name="connsiteX229" fmla="*/ 565309 w 5791200"/>
                <a:gd name="connsiteY229" fmla="*/ 718863 h 1590675"/>
                <a:gd name="connsiteX230" fmla="*/ 571976 w 5791200"/>
                <a:gd name="connsiteY230" fmla="*/ 550271 h 1590675"/>
                <a:gd name="connsiteX231" fmla="*/ 592931 w 5791200"/>
                <a:gd name="connsiteY231" fmla="*/ 514075 h 1590675"/>
                <a:gd name="connsiteX232" fmla="*/ 629126 w 5791200"/>
                <a:gd name="connsiteY232" fmla="*/ 537888 h 1590675"/>
                <a:gd name="connsiteX233" fmla="*/ 649129 w 5791200"/>
                <a:gd name="connsiteY233" fmla="*/ 604563 h 1590675"/>
                <a:gd name="connsiteX234" fmla="*/ 652939 w 5791200"/>
                <a:gd name="connsiteY234" fmla="*/ 982706 h 1590675"/>
                <a:gd name="connsiteX235" fmla="*/ 505301 w 5791200"/>
                <a:gd name="connsiteY235" fmla="*/ 1184636 h 1590675"/>
                <a:gd name="connsiteX236" fmla="*/ 457676 w 5791200"/>
                <a:gd name="connsiteY236" fmla="*/ 1198923 h 1590675"/>
                <a:gd name="connsiteX237" fmla="*/ 447199 w 5791200"/>
                <a:gd name="connsiteY237" fmla="*/ 1237976 h 1590675"/>
                <a:gd name="connsiteX238" fmla="*/ 527209 w 5791200"/>
                <a:gd name="connsiteY238" fmla="*/ 1258930 h 1590675"/>
                <a:gd name="connsiteX239" fmla="*/ 648176 w 5791200"/>
                <a:gd name="connsiteY239" fmla="*/ 1187493 h 1590675"/>
                <a:gd name="connsiteX240" fmla="*/ 716756 w 5791200"/>
                <a:gd name="connsiteY240" fmla="*/ 1064621 h 1590675"/>
                <a:gd name="connsiteX241" fmla="*/ 740569 w 5791200"/>
                <a:gd name="connsiteY241" fmla="*/ 802683 h 1590675"/>
                <a:gd name="connsiteX242" fmla="*/ 1329214 w 5791200"/>
                <a:gd name="connsiteY242" fmla="*/ 872216 h 1590675"/>
                <a:gd name="connsiteX243" fmla="*/ 1340644 w 5791200"/>
                <a:gd name="connsiteY243" fmla="*/ 791253 h 1590675"/>
                <a:gd name="connsiteX244" fmla="*/ 1295876 w 5791200"/>
                <a:gd name="connsiteY244" fmla="*/ 724578 h 1590675"/>
                <a:gd name="connsiteX245" fmla="*/ 1259681 w 5791200"/>
                <a:gd name="connsiteY245" fmla="*/ 722673 h 1590675"/>
                <a:gd name="connsiteX246" fmla="*/ 1245394 w 5791200"/>
                <a:gd name="connsiteY246" fmla="*/ 773156 h 1590675"/>
                <a:gd name="connsiteX247" fmla="*/ 1254919 w 5791200"/>
                <a:gd name="connsiteY247" fmla="*/ 789348 h 1590675"/>
                <a:gd name="connsiteX248" fmla="*/ 1273969 w 5791200"/>
                <a:gd name="connsiteY248" fmla="*/ 857928 h 1590675"/>
                <a:gd name="connsiteX249" fmla="*/ 1268254 w 5791200"/>
                <a:gd name="connsiteY249" fmla="*/ 916983 h 1590675"/>
                <a:gd name="connsiteX250" fmla="*/ 1281589 w 5791200"/>
                <a:gd name="connsiteY250" fmla="*/ 959846 h 1590675"/>
                <a:gd name="connsiteX251" fmla="*/ 1330166 w 5791200"/>
                <a:gd name="connsiteY251" fmla="*/ 956036 h 1590675"/>
                <a:gd name="connsiteX252" fmla="*/ 1392079 w 5791200"/>
                <a:gd name="connsiteY252" fmla="*/ 907458 h 1590675"/>
                <a:gd name="connsiteX253" fmla="*/ 1428274 w 5791200"/>
                <a:gd name="connsiteY253" fmla="*/ 915078 h 1590675"/>
                <a:gd name="connsiteX254" fmla="*/ 1435894 w 5791200"/>
                <a:gd name="connsiteY254" fmla="*/ 929366 h 1590675"/>
                <a:gd name="connsiteX255" fmla="*/ 1464469 w 5791200"/>
                <a:gd name="connsiteY255" fmla="*/ 944606 h 1590675"/>
                <a:gd name="connsiteX256" fmla="*/ 1486376 w 5791200"/>
                <a:gd name="connsiteY256" fmla="*/ 923650 h 1590675"/>
                <a:gd name="connsiteX257" fmla="*/ 1494949 w 5791200"/>
                <a:gd name="connsiteY257" fmla="*/ 875073 h 1590675"/>
                <a:gd name="connsiteX258" fmla="*/ 1562576 w 5791200"/>
                <a:gd name="connsiteY258" fmla="*/ 786491 h 1590675"/>
                <a:gd name="connsiteX259" fmla="*/ 1581626 w 5791200"/>
                <a:gd name="connsiteY259" fmla="*/ 798873 h 1590675"/>
                <a:gd name="connsiteX260" fmla="*/ 1652111 w 5791200"/>
                <a:gd name="connsiteY260" fmla="*/ 857928 h 1590675"/>
                <a:gd name="connsiteX261" fmla="*/ 1754029 w 5791200"/>
                <a:gd name="connsiteY261" fmla="*/ 817923 h 1590675"/>
                <a:gd name="connsiteX262" fmla="*/ 1778794 w 5791200"/>
                <a:gd name="connsiteY262" fmla="*/ 786491 h 1590675"/>
                <a:gd name="connsiteX263" fmla="*/ 1741646 w 5791200"/>
                <a:gd name="connsiteY263" fmla="*/ 736008 h 1590675"/>
                <a:gd name="connsiteX264" fmla="*/ 1694974 w 5791200"/>
                <a:gd name="connsiteY264" fmla="*/ 745533 h 1590675"/>
                <a:gd name="connsiteX265" fmla="*/ 1664494 w 5791200"/>
                <a:gd name="connsiteY265" fmla="*/ 743628 h 1590675"/>
                <a:gd name="connsiteX266" fmla="*/ 1668304 w 5791200"/>
                <a:gd name="connsiteY266" fmla="*/ 710291 h 1590675"/>
                <a:gd name="connsiteX267" fmla="*/ 1681639 w 5791200"/>
                <a:gd name="connsiteY267" fmla="*/ 695050 h 1590675"/>
                <a:gd name="connsiteX268" fmla="*/ 1801654 w 5791200"/>
                <a:gd name="connsiteY268" fmla="*/ 602658 h 1590675"/>
                <a:gd name="connsiteX269" fmla="*/ 1819751 w 5791200"/>
                <a:gd name="connsiteY269" fmla="*/ 529316 h 1590675"/>
                <a:gd name="connsiteX270" fmla="*/ 1764506 w 5791200"/>
                <a:gd name="connsiteY270" fmla="*/ 389298 h 1590675"/>
                <a:gd name="connsiteX271" fmla="*/ 1724501 w 5791200"/>
                <a:gd name="connsiteY271" fmla="*/ 371201 h 1590675"/>
                <a:gd name="connsiteX272" fmla="*/ 1683544 w 5791200"/>
                <a:gd name="connsiteY272" fmla="*/ 422635 h 1590675"/>
                <a:gd name="connsiteX273" fmla="*/ 1604486 w 5791200"/>
                <a:gd name="connsiteY273" fmla="*/ 656950 h 1590675"/>
                <a:gd name="connsiteX274" fmla="*/ 1525429 w 5791200"/>
                <a:gd name="connsiteY274" fmla="*/ 740771 h 1590675"/>
                <a:gd name="connsiteX275" fmla="*/ 1509236 w 5791200"/>
                <a:gd name="connsiteY275" fmla="*/ 731246 h 1590675"/>
                <a:gd name="connsiteX276" fmla="*/ 1454944 w 5791200"/>
                <a:gd name="connsiteY276" fmla="*/ 508360 h 1590675"/>
                <a:gd name="connsiteX277" fmla="*/ 1430179 w 5791200"/>
                <a:gd name="connsiteY277" fmla="*/ 478833 h 1590675"/>
                <a:gd name="connsiteX278" fmla="*/ 1404461 w 5791200"/>
                <a:gd name="connsiteY278" fmla="*/ 514075 h 1590675"/>
                <a:gd name="connsiteX279" fmla="*/ 1403509 w 5791200"/>
                <a:gd name="connsiteY279" fmla="*/ 528363 h 1590675"/>
                <a:gd name="connsiteX280" fmla="*/ 1407319 w 5791200"/>
                <a:gd name="connsiteY280" fmla="*/ 615041 h 1590675"/>
                <a:gd name="connsiteX281" fmla="*/ 1419701 w 5791200"/>
                <a:gd name="connsiteY281" fmla="*/ 746486 h 1590675"/>
                <a:gd name="connsiteX282" fmla="*/ 1403509 w 5791200"/>
                <a:gd name="connsiteY282" fmla="*/ 816971 h 1590675"/>
                <a:gd name="connsiteX283" fmla="*/ 1329214 w 5791200"/>
                <a:gd name="connsiteY283" fmla="*/ 872216 h 1590675"/>
                <a:gd name="connsiteX284" fmla="*/ 4435316 w 5791200"/>
                <a:gd name="connsiteY284" fmla="*/ 740771 h 1590675"/>
                <a:gd name="connsiteX285" fmla="*/ 4421029 w 5791200"/>
                <a:gd name="connsiteY285" fmla="*/ 788396 h 1590675"/>
                <a:gd name="connsiteX286" fmla="*/ 4367689 w 5791200"/>
                <a:gd name="connsiteY286" fmla="*/ 906506 h 1590675"/>
                <a:gd name="connsiteX287" fmla="*/ 4367689 w 5791200"/>
                <a:gd name="connsiteY287" fmla="*/ 934128 h 1590675"/>
                <a:gd name="connsiteX288" fmla="*/ 4395311 w 5791200"/>
                <a:gd name="connsiteY288" fmla="*/ 936986 h 1590675"/>
                <a:gd name="connsiteX289" fmla="*/ 4445794 w 5791200"/>
                <a:gd name="connsiteY289" fmla="*/ 887456 h 1590675"/>
                <a:gd name="connsiteX290" fmla="*/ 4518184 w 5791200"/>
                <a:gd name="connsiteY290" fmla="*/ 712196 h 1590675"/>
                <a:gd name="connsiteX291" fmla="*/ 4530566 w 5791200"/>
                <a:gd name="connsiteY291" fmla="*/ 694098 h 1590675"/>
                <a:gd name="connsiteX292" fmla="*/ 4624864 w 5791200"/>
                <a:gd name="connsiteY292" fmla="*/ 601706 h 1590675"/>
                <a:gd name="connsiteX293" fmla="*/ 4643914 w 5791200"/>
                <a:gd name="connsiteY293" fmla="*/ 564558 h 1590675"/>
                <a:gd name="connsiteX294" fmla="*/ 4631532 w 5791200"/>
                <a:gd name="connsiteY294" fmla="*/ 537888 h 1590675"/>
                <a:gd name="connsiteX295" fmla="*/ 4602957 w 5791200"/>
                <a:gd name="connsiteY295" fmla="*/ 538841 h 1590675"/>
                <a:gd name="connsiteX296" fmla="*/ 4582954 w 5791200"/>
                <a:gd name="connsiteY296" fmla="*/ 555986 h 1590675"/>
                <a:gd name="connsiteX297" fmla="*/ 4559141 w 5791200"/>
                <a:gd name="connsiteY297" fmla="*/ 565511 h 1590675"/>
                <a:gd name="connsiteX298" fmla="*/ 4551522 w 5791200"/>
                <a:gd name="connsiteY298" fmla="*/ 542650 h 1590675"/>
                <a:gd name="connsiteX299" fmla="*/ 4525804 w 5791200"/>
                <a:gd name="connsiteY299" fmla="*/ 457878 h 1590675"/>
                <a:gd name="connsiteX300" fmla="*/ 4481036 w 5791200"/>
                <a:gd name="connsiteY300" fmla="*/ 442638 h 1590675"/>
                <a:gd name="connsiteX301" fmla="*/ 4461034 w 5791200"/>
                <a:gd name="connsiteY301" fmla="*/ 479785 h 1590675"/>
                <a:gd name="connsiteX302" fmla="*/ 4463891 w 5791200"/>
                <a:gd name="connsiteY302" fmla="*/ 596943 h 1590675"/>
                <a:gd name="connsiteX303" fmla="*/ 4425791 w 5791200"/>
                <a:gd name="connsiteY303" fmla="*/ 665523 h 1590675"/>
                <a:gd name="connsiteX304" fmla="*/ 4379119 w 5791200"/>
                <a:gd name="connsiteY304" fmla="*/ 713148 h 1590675"/>
                <a:gd name="connsiteX305" fmla="*/ 4399122 w 5791200"/>
                <a:gd name="connsiteY305" fmla="*/ 742675 h 1590675"/>
                <a:gd name="connsiteX306" fmla="*/ 4435316 w 5791200"/>
                <a:gd name="connsiteY306" fmla="*/ 740771 h 1590675"/>
                <a:gd name="connsiteX307" fmla="*/ 515779 w 5791200"/>
                <a:gd name="connsiteY307" fmla="*/ 1479911 h 1590675"/>
                <a:gd name="connsiteX308" fmla="*/ 498634 w 5791200"/>
                <a:gd name="connsiteY308" fmla="*/ 1391328 h 1590675"/>
                <a:gd name="connsiteX309" fmla="*/ 393859 w 5791200"/>
                <a:gd name="connsiteY309" fmla="*/ 1390376 h 1590675"/>
                <a:gd name="connsiteX310" fmla="*/ 393859 w 5791200"/>
                <a:gd name="connsiteY310" fmla="*/ 1586591 h 1590675"/>
                <a:gd name="connsiteX311" fmla="*/ 483394 w 5791200"/>
                <a:gd name="connsiteY311" fmla="*/ 1586591 h 1590675"/>
                <a:gd name="connsiteX312" fmla="*/ 544354 w 5791200"/>
                <a:gd name="connsiteY312" fmla="*/ 1546586 h 1590675"/>
                <a:gd name="connsiteX313" fmla="*/ 515779 w 5791200"/>
                <a:gd name="connsiteY313" fmla="*/ 1479911 h 1590675"/>
                <a:gd name="connsiteX314" fmla="*/ 4411504 w 5791200"/>
                <a:gd name="connsiteY314" fmla="*/ 1390376 h 1590675"/>
                <a:gd name="connsiteX315" fmla="*/ 4411504 w 5791200"/>
                <a:gd name="connsiteY315" fmla="*/ 1547538 h 1590675"/>
                <a:gd name="connsiteX316" fmla="*/ 4325779 w 5791200"/>
                <a:gd name="connsiteY316" fmla="*/ 1409426 h 1590675"/>
                <a:gd name="connsiteX317" fmla="*/ 4280059 w 5791200"/>
                <a:gd name="connsiteY317" fmla="*/ 1391328 h 1590675"/>
                <a:gd name="connsiteX318" fmla="*/ 4280059 w 5791200"/>
                <a:gd name="connsiteY318" fmla="*/ 1585638 h 1590675"/>
                <a:gd name="connsiteX319" fmla="*/ 4305777 w 5791200"/>
                <a:gd name="connsiteY319" fmla="*/ 1585638 h 1590675"/>
                <a:gd name="connsiteX320" fmla="*/ 4305777 w 5791200"/>
                <a:gd name="connsiteY320" fmla="*/ 1434191 h 1590675"/>
                <a:gd name="connsiteX321" fmla="*/ 4394359 w 5791200"/>
                <a:gd name="connsiteY321" fmla="*/ 1567541 h 1590675"/>
                <a:gd name="connsiteX322" fmla="*/ 4436269 w 5791200"/>
                <a:gd name="connsiteY322" fmla="*/ 1584686 h 1590675"/>
                <a:gd name="connsiteX323" fmla="*/ 4436269 w 5791200"/>
                <a:gd name="connsiteY323" fmla="*/ 1389423 h 1590675"/>
                <a:gd name="connsiteX324" fmla="*/ 4411504 w 5791200"/>
                <a:gd name="connsiteY324" fmla="*/ 1390376 h 1590675"/>
                <a:gd name="connsiteX325" fmla="*/ 4933474 w 5791200"/>
                <a:gd name="connsiteY325" fmla="*/ 1389423 h 1590675"/>
                <a:gd name="connsiteX326" fmla="*/ 4933474 w 5791200"/>
                <a:gd name="connsiteY326" fmla="*/ 1585638 h 1590675"/>
                <a:gd name="connsiteX327" fmla="*/ 4960144 w 5791200"/>
                <a:gd name="connsiteY327" fmla="*/ 1585638 h 1590675"/>
                <a:gd name="connsiteX328" fmla="*/ 4960144 w 5791200"/>
                <a:gd name="connsiteY328" fmla="*/ 1563730 h 1590675"/>
                <a:gd name="connsiteX329" fmla="*/ 5026819 w 5791200"/>
                <a:gd name="connsiteY329" fmla="*/ 1502771 h 1590675"/>
                <a:gd name="connsiteX330" fmla="*/ 5061109 w 5791200"/>
                <a:gd name="connsiteY330" fmla="*/ 1538013 h 1590675"/>
                <a:gd name="connsiteX331" fmla="*/ 5063966 w 5791200"/>
                <a:gd name="connsiteY331" fmla="*/ 1586591 h 1590675"/>
                <a:gd name="connsiteX332" fmla="*/ 5098257 w 5791200"/>
                <a:gd name="connsiteY332" fmla="*/ 1586591 h 1590675"/>
                <a:gd name="connsiteX333" fmla="*/ 5066824 w 5791200"/>
                <a:gd name="connsiteY333" fmla="*/ 1489436 h 1590675"/>
                <a:gd name="connsiteX334" fmla="*/ 5088732 w 5791200"/>
                <a:gd name="connsiteY334" fmla="*/ 1422761 h 1590675"/>
                <a:gd name="connsiteX335" fmla="*/ 5043011 w 5791200"/>
                <a:gd name="connsiteY335" fmla="*/ 1390376 h 1590675"/>
                <a:gd name="connsiteX336" fmla="*/ 4933474 w 5791200"/>
                <a:gd name="connsiteY336" fmla="*/ 1389423 h 1590675"/>
                <a:gd name="connsiteX337" fmla="*/ 5123022 w 5791200"/>
                <a:gd name="connsiteY337" fmla="*/ 1523726 h 1590675"/>
                <a:gd name="connsiteX338" fmla="*/ 5163027 w 5791200"/>
                <a:gd name="connsiteY338" fmla="*/ 1586591 h 1590675"/>
                <a:gd name="connsiteX339" fmla="*/ 5244941 w 5791200"/>
                <a:gd name="connsiteY339" fmla="*/ 1583733 h 1590675"/>
                <a:gd name="connsiteX340" fmla="*/ 5282089 w 5791200"/>
                <a:gd name="connsiteY340" fmla="*/ 1532298 h 1590675"/>
                <a:gd name="connsiteX341" fmla="*/ 5242084 w 5791200"/>
                <a:gd name="connsiteY341" fmla="*/ 1480863 h 1590675"/>
                <a:gd name="connsiteX342" fmla="*/ 5182077 w 5791200"/>
                <a:gd name="connsiteY342" fmla="*/ 1466576 h 1590675"/>
                <a:gd name="connsiteX343" fmla="*/ 5156359 w 5791200"/>
                <a:gd name="connsiteY343" fmla="*/ 1439905 h 1590675"/>
                <a:gd name="connsiteX344" fmla="*/ 5183982 w 5791200"/>
                <a:gd name="connsiteY344" fmla="*/ 1408473 h 1590675"/>
                <a:gd name="connsiteX345" fmla="*/ 5254466 w 5791200"/>
                <a:gd name="connsiteY345" fmla="*/ 1446573 h 1590675"/>
                <a:gd name="connsiteX346" fmla="*/ 5274469 w 5791200"/>
                <a:gd name="connsiteY346" fmla="*/ 1445621 h 1590675"/>
                <a:gd name="connsiteX347" fmla="*/ 5241132 w 5791200"/>
                <a:gd name="connsiteY347" fmla="*/ 1391328 h 1590675"/>
                <a:gd name="connsiteX348" fmla="*/ 5178266 w 5791200"/>
                <a:gd name="connsiteY348" fmla="*/ 1385613 h 1590675"/>
                <a:gd name="connsiteX349" fmla="*/ 5128736 w 5791200"/>
                <a:gd name="connsiteY349" fmla="*/ 1442763 h 1590675"/>
                <a:gd name="connsiteX350" fmla="*/ 5172552 w 5791200"/>
                <a:gd name="connsiteY350" fmla="*/ 1491341 h 1590675"/>
                <a:gd name="connsiteX351" fmla="*/ 5232559 w 5791200"/>
                <a:gd name="connsiteY351" fmla="*/ 1505628 h 1590675"/>
                <a:gd name="connsiteX352" fmla="*/ 5255419 w 5791200"/>
                <a:gd name="connsiteY352" fmla="*/ 1535155 h 1590675"/>
                <a:gd name="connsiteX353" fmla="*/ 5228749 w 5791200"/>
                <a:gd name="connsiteY353" fmla="*/ 1564683 h 1590675"/>
                <a:gd name="connsiteX354" fmla="*/ 5182077 w 5791200"/>
                <a:gd name="connsiteY354" fmla="*/ 1564683 h 1590675"/>
                <a:gd name="connsiteX355" fmla="*/ 5152549 w 5791200"/>
                <a:gd name="connsiteY355" fmla="*/ 1538013 h 1590675"/>
                <a:gd name="connsiteX356" fmla="*/ 5123022 w 5791200"/>
                <a:gd name="connsiteY356" fmla="*/ 1523726 h 1590675"/>
                <a:gd name="connsiteX357" fmla="*/ 4771549 w 5791200"/>
                <a:gd name="connsiteY357" fmla="*/ 1562778 h 1590675"/>
                <a:gd name="connsiteX358" fmla="*/ 4771549 w 5791200"/>
                <a:gd name="connsiteY358" fmla="*/ 1520868 h 1590675"/>
                <a:gd name="connsiteX359" fmla="*/ 4796314 w 5791200"/>
                <a:gd name="connsiteY359" fmla="*/ 1497055 h 1590675"/>
                <a:gd name="connsiteX360" fmla="*/ 4880134 w 5791200"/>
                <a:gd name="connsiteY360" fmla="*/ 1497055 h 1590675"/>
                <a:gd name="connsiteX361" fmla="*/ 4862989 w 5791200"/>
                <a:gd name="connsiteY361" fmla="*/ 1472291 h 1590675"/>
                <a:gd name="connsiteX362" fmla="*/ 4773454 w 5791200"/>
                <a:gd name="connsiteY362" fmla="*/ 1472291 h 1590675"/>
                <a:gd name="connsiteX363" fmla="*/ 4773454 w 5791200"/>
                <a:gd name="connsiteY363" fmla="*/ 1412283 h 1590675"/>
                <a:gd name="connsiteX364" fmla="*/ 4891564 w 5791200"/>
                <a:gd name="connsiteY364" fmla="*/ 1412283 h 1590675"/>
                <a:gd name="connsiteX365" fmla="*/ 4890611 w 5791200"/>
                <a:gd name="connsiteY365" fmla="*/ 1390376 h 1590675"/>
                <a:gd name="connsiteX366" fmla="*/ 4746784 w 5791200"/>
                <a:gd name="connsiteY366" fmla="*/ 1390376 h 1590675"/>
                <a:gd name="connsiteX367" fmla="*/ 4746784 w 5791200"/>
                <a:gd name="connsiteY367" fmla="*/ 1584686 h 1590675"/>
                <a:gd name="connsiteX368" fmla="*/ 4893469 w 5791200"/>
                <a:gd name="connsiteY368" fmla="*/ 1584686 h 1590675"/>
                <a:gd name="connsiteX369" fmla="*/ 4891564 w 5791200"/>
                <a:gd name="connsiteY369" fmla="*/ 1561826 h 1590675"/>
                <a:gd name="connsiteX370" fmla="*/ 4771549 w 5791200"/>
                <a:gd name="connsiteY370" fmla="*/ 1562778 h 1590675"/>
                <a:gd name="connsiteX371" fmla="*/ 209074 w 5791200"/>
                <a:gd name="connsiteY371" fmla="*/ 1390376 h 1590675"/>
                <a:gd name="connsiteX372" fmla="*/ 209074 w 5791200"/>
                <a:gd name="connsiteY372" fmla="*/ 1585638 h 1590675"/>
                <a:gd name="connsiteX373" fmla="*/ 354806 w 5791200"/>
                <a:gd name="connsiteY373" fmla="*/ 1585638 h 1590675"/>
                <a:gd name="connsiteX374" fmla="*/ 354806 w 5791200"/>
                <a:gd name="connsiteY374" fmla="*/ 1562778 h 1590675"/>
                <a:gd name="connsiteX375" fmla="*/ 235744 w 5791200"/>
                <a:gd name="connsiteY375" fmla="*/ 1562778 h 1590675"/>
                <a:gd name="connsiteX376" fmla="*/ 235744 w 5791200"/>
                <a:gd name="connsiteY376" fmla="*/ 1524678 h 1590675"/>
                <a:gd name="connsiteX377" fmla="*/ 262414 w 5791200"/>
                <a:gd name="connsiteY377" fmla="*/ 1498008 h 1590675"/>
                <a:gd name="connsiteX378" fmla="*/ 343376 w 5791200"/>
                <a:gd name="connsiteY378" fmla="*/ 1498008 h 1590675"/>
                <a:gd name="connsiteX379" fmla="*/ 325279 w 5791200"/>
                <a:gd name="connsiteY379" fmla="*/ 1472291 h 1590675"/>
                <a:gd name="connsiteX380" fmla="*/ 236696 w 5791200"/>
                <a:gd name="connsiteY380" fmla="*/ 1472291 h 1590675"/>
                <a:gd name="connsiteX381" fmla="*/ 236696 w 5791200"/>
                <a:gd name="connsiteY381" fmla="*/ 1412283 h 1590675"/>
                <a:gd name="connsiteX382" fmla="*/ 352901 w 5791200"/>
                <a:gd name="connsiteY382" fmla="*/ 1412283 h 1590675"/>
                <a:gd name="connsiteX383" fmla="*/ 352901 w 5791200"/>
                <a:gd name="connsiteY383" fmla="*/ 1390376 h 1590675"/>
                <a:gd name="connsiteX384" fmla="*/ 209074 w 5791200"/>
                <a:gd name="connsiteY384" fmla="*/ 1390376 h 1590675"/>
                <a:gd name="connsiteX385" fmla="*/ 579596 w 5791200"/>
                <a:gd name="connsiteY385" fmla="*/ 1390376 h 1590675"/>
                <a:gd name="connsiteX386" fmla="*/ 579596 w 5791200"/>
                <a:gd name="connsiteY386" fmla="*/ 1585638 h 1590675"/>
                <a:gd name="connsiteX387" fmla="*/ 725329 w 5791200"/>
                <a:gd name="connsiteY387" fmla="*/ 1585638 h 1590675"/>
                <a:gd name="connsiteX388" fmla="*/ 725329 w 5791200"/>
                <a:gd name="connsiteY388" fmla="*/ 1561826 h 1590675"/>
                <a:gd name="connsiteX389" fmla="*/ 605314 w 5791200"/>
                <a:gd name="connsiteY389" fmla="*/ 1561826 h 1590675"/>
                <a:gd name="connsiteX390" fmla="*/ 605314 w 5791200"/>
                <a:gd name="connsiteY390" fmla="*/ 1524678 h 1590675"/>
                <a:gd name="connsiteX391" fmla="*/ 631984 w 5791200"/>
                <a:gd name="connsiteY391" fmla="*/ 1498008 h 1590675"/>
                <a:gd name="connsiteX392" fmla="*/ 713899 w 5791200"/>
                <a:gd name="connsiteY392" fmla="*/ 1498008 h 1590675"/>
                <a:gd name="connsiteX393" fmla="*/ 694849 w 5791200"/>
                <a:gd name="connsiteY393" fmla="*/ 1473243 h 1590675"/>
                <a:gd name="connsiteX394" fmla="*/ 606266 w 5791200"/>
                <a:gd name="connsiteY394" fmla="*/ 1473243 h 1590675"/>
                <a:gd name="connsiteX395" fmla="*/ 606266 w 5791200"/>
                <a:gd name="connsiteY395" fmla="*/ 1413236 h 1590675"/>
                <a:gd name="connsiteX396" fmla="*/ 722471 w 5791200"/>
                <a:gd name="connsiteY396" fmla="*/ 1413236 h 1590675"/>
                <a:gd name="connsiteX397" fmla="*/ 722471 w 5791200"/>
                <a:gd name="connsiteY397" fmla="*/ 1391328 h 1590675"/>
                <a:gd name="connsiteX398" fmla="*/ 579596 w 5791200"/>
                <a:gd name="connsiteY398" fmla="*/ 1390376 h 1590675"/>
                <a:gd name="connsiteX399" fmla="*/ 162401 w 5791200"/>
                <a:gd name="connsiteY399" fmla="*/ 1586591 h 1590675"/>
                <a:gd name="connsiteX400" fmla="*/ 162401 w 5791200"/>
                <a:gd name="connsiteY400" fmla="*/ 1390376 h 1590675"/>
                <a:gd name="connsiteX401" fmla="*/ 136684 w 5791200"/>
                <a:gd name="connsiteY401" fmla="*/ 1390376 h 1590675"/>
                <a:gd name="connsiteX402" fmla="*/ 136684 w 5791200"/>
                <a:gd name="connsiteY402" fmla="*/ 1455146 h 1590675"/>
                <a:gd name="connsiteX403" fmla="*/ 128111 w 5791200"/>
                <a:gd name="connsiteY403" fmla="*/ 1469433 h 1590675"/>
                <a:gd name="connsiteX404" fmla="*/ 32861 w 5791200"/>
                <a:gd name="connsiteY404" fmla="*/ 1470386 h 1590675"/>
                <a:gd name="connsiteX405" fmla="*/ 32861 w 5791200"/>
                <a:gd name="connsiteY405" fmla="*/ 1390376 h 1590675"/>
                <a:gd name="connsiteX406" fmla="*/ 7144 w 5791200"/>
                <a:gd name="connsiteY406" fmla="*/ 1390376 h 1590675"/>
                <a:gd name="connsiteX407" fmla="*/ 7144 w 5791200"/>
                <a:gd name="connsiteY407" fmla="*/ 1585638 h 1590675"/>
                <a:gd name="connsiteX408" fmla="*/ 34766 w 5791200"/>
                <a:gd name="connsiteY408" fmla="*/ 1585638 h 1590675"/>
                <a:gd name="connsiteX409" fmla="*/ 34766 w 5791200"/>
                <a:gd name="connsiteY409" fmla="*/ 1497055 h 1590675"/>
                <a:gd name="connsiteX410" fmla="*/ 138589 w 5791200"/>
                <a:gd name="connsiteY410" fmla="*/ 1497055 h 1590675"/>
                <a:gd name="connsiteX411" fmla="*/ 138589 w 5791200"/>
                <a:gd name="connsiteY411" fmla="*/ 1585638 h 1590675"/>
                <a:gd name="connsiteX412" fmla="*/ 162401 w 5791200"/>
                <a:gd name="connsiteY412" fmla="*/ 1586591 h 1590675"/>
                <a:gd name="connsiteX413" fmla="*/ 3444716 w 5791200"/>
                <a:gd name="connsiteY413" fmla="*/ 1584686 h 1590675"/>
                <a:gd name="connsiteX414" fmla="*/ 3377089 w 5791200"/>
                <a:gd name="connsiteY414" fmla="*/ 1398948 h 1590675"/>
                <a:gd name="connsiteX415" fmla="*/ 3358039 w 5791200"/>
                <a:gd name="connsiteY415" fmla="*/ 1389423 h 1590675"/>
                <a:gd name="connsiteX416" fmla="*/ 3338989 w 5791200"/>
                <a:gd name="connsiteY416" fmla="*/ 1397996 h 1590675"/>
                <a:gd name="connsiteX417" fmla="*/ 3267552 w 5791200"/>
                <a:gd name="connsiteY417" fmla="*/ 1583733 h 1590675"/>
                <a:gd name="connsiteX418" fmla="*/ 3271361 w 5791200"/>
                <a:gd name="connsiteY418" fmla="*/ 1589448 h 1590675"/>
                <a:gd name="connsiteX419" fmla="*/ 3298032 w 5791200"/>
                <a:gd name="connsiteY419" fmla="*/ 1574208 h 1590675"/>
                <a:gd name="connsiteX420" fmla="*/ 3318034 w 5791200"/>
                <a:gd name="connsiteY420" fmla="*/ 1531346 h 1590675"/>
                <a:gd name="connsiteX421" fmla="*/ 3368516 w 5791200"/>
                <a:gd name="connsiteY421" fmla="*/ 1528488 h 1590675"/>
                <a:gd name="connsiteX422" fmla="*/ 3394234 w 5791200"/>
                <a:gd name="connsiteY422" fmla="*/ 1528488 h 1590675"/>
                <a:gd name="connsiteX423" fmla="*/ 3405664 w 5791200"/>
                <a:gd name="connsiteY423" fmla="*/ 1561826 h 1590675"/>
                <a:gd name="connsiteX424" fmla="*/ 3444716 w 5791200"/>
                <a:gd name="connsiteY424" fmla="*/ 1584686 h 1590675"/>
                <a:gd name="connsiteX425" fmla="*/ 4210527 w 5791200"/>
                <a:gd name="connsiteY425" fmla="*/ 1389423 h 1590675"/>
                <a:gd name="connsiteX426" fmla="*/ 4210527 w 5791200"/>
                <a:gd name="connsiteY426" fmla="*/ 1417046 h 1590675"/>
                <a:gd name="connsiteX427" fmla="*/ 4208622 w 5791200"/>
                <a:gd name="connsiteY427" fmla="*/ 1523726 h 1590675"/>
                <a:gd name="connsiteX428" fmla="*/ 4154329 w 5791200"/>
                <a:gd name="connsiteY428" fmla="*/ 1566588 h 1590675"/>
                <a:gd name="connsiteX429" fmla="*/ 4107657 w 5791200"/>
                <a:gd name="connsiteY429" fmla="*/ 1519916 h 1590675"/>
                <a:gd name="connsiteX430" fmla="*/ 4107657 w 5791200"/>
                <a:gd name="connsiteY430" fmla="*/ 1429428 h 1590675"/>
                <a:gd name="connsiteX431" fmla="*/ 4107657 w 5791200"/>
                <a:gd name="connsiteY431" fmla="*/ 1390376 h 1590675"/>
                <a:gd name="connsiteX432" fmla="*/ 4080034 w 5791200"/>
                <a:gd name="connsiteY432" fmla="*/ 1390376 h 1590675"/>
                <a:gd name="connsiteX433" fmla="*/ 4079082 w 5791200"/>
                <a:gd name="connsiteY433" fmla="*/ 1399901 h 1590675"/>
                <a:gd name="connsiteX434" fmla="*/ 4079082 w 5791200"/>
                <a:gd name="connsiteY434" fmla="*/ 1521821 h 1590675"/>
                <a:gd name="connsiteX435" fmla="*/ 4150519 w 5791200"/>
                <a:gd name="connsiteY435" fmla="*/ 1591353 h 1590675"/>
                <a:gd name="connsiteX436" fmla="*/ 4236244 w 5791200"/>
                <a:gd name="connsiteY436" fmla="*/ 1527536 h 1590675"/>
                <a:gd name="connsiteX437" fmla="*/ 4237197 w 5791200"/>
                <a:gd name="connsiteY437" fmla="*/ 1410378 h 1590675"/>
                <a:gd name="connsiteX438" fmla="*/ 4236244 w 5791200"/>
                <a:gd name="connsiteY438" fmla="*/ 1390376 h 1590675"/>
                <a:gd name="connsiteX439" fmla="*/ 4210527 w 5791200"/>
                <a:gd name="connsiteY439" fmla="*/ 1389423 h 1590675"/>
                <a:gd name="connsiteX440" fmla="*/ 4718209 w 5791200"/>
                <a:gd name="connsiteY440" fmla="*/ 1391328 h 1590675"/>
                <a:gd name="connsiteX441" fmla="*/ 4679157 w 5791200"/>
                <a:gd name="connsiteY441" fmla="*/ 1411330 h 1590675"/>
                <a:gd name="connsiteX442" fmla="*/ 4630579 w 5791200"/>
                <a:gd name="connsiteY442" fmla="*/ 1556111 h 1590675"/>
                <a:gd name="connsiteX443" fmla="*/ 4574382 w 5791200"/>
                <a:gd name="connsiteY443" fmla="*/ 1390376 h 1590675"/>
                <a:gd name="connsiteX444" fmla="*/ 4542949 w 5791200"/>
                <a:gd name="connsiteY444" fmla="*/ 1390376 h 1590675"/>
                <a:gd name="connsiteX445" fmla="*/ 4613434 w 5791200"/>
                <a:gd name="connsiteY445" fmla="*/ 1578971 h 1590675"/>
                <a:gd name="connsiteX446" fmla="*/ 4631532 w 5791200"/>
                <a:gd name="connsiteY446" fmla="*/ 1586591 h 1590675"/>
                <a:gd name="connsiteX447" fmla="*/ 4649629 w 5791200"/>
                <a:gd name="connsiteY447" fmla="*/ 1578971 h 1590675"/>
                <a:gd name="connsiteX448" fmla="*/ 4718209 w 5791200"/>
                <a:gd name="connsiteY448" fmla="*/ 1391328 h 1590675"/>
                <a:gd name="connsiteX449" fmla="*/ 5410677 w 5791200"/>
                <a:gd name="connsiteY449" fmla="*/ 566463 h 1590675"/>
                <a:gd name="connsiteX450" fmla="*/ 5410677 w 5791200"/>
                <a:gd name="connsiteY450" fmla="*/ 555986 h 1590675"/>
                <a:gd name="connsiteX451" fmla="*/ 5401152 w 5791200"/>
                <a:gd name="connsiteY451" fmla="*/ 490263 h 1590675"/>
                <a:gd name="connsiteX452" fmla="*/ 5379244 w 5791200"/>
                <a:gd name="connsiteY452" fmla="*/ 472165 h 1590675"/>
                <a:gd name="connsiteX453" fmla="*/ 5360194 w 5791200"/>
                <a:gd name="connsiteY453" fmla="*/ 491216 h 1590675"/>
                <a:gd name="connsiteX454" fmla="*/ 5352574 w 5791200"/>
                <a:gd name="connsiteY454" fmla="*/ 619803 h 1590675"/>
                <a:gd name="connsiteX455" fmla="*/ 5382102 w 5791200"/>
                <a:gd name="connsiteY455" fmla="*/ 639806 h 1590675"/>
                <a:gd name="connsiteX456" fmla="*/ 5408772 w 5791200"/>
                <a:gd name="connsiteY456" fmla="*/ 612183 h 1590675"/>
                <a:gd name="connsiteX457" fmla="*/ 5410677 w 5791200"/>
                <a:gd name="connsiteY457" fmla="*/ 566463 h 1590675"/>
                <a:gd name="connsiteX458" fmla="*/ 5546884 w 5791200"/>
                <a:gd name="connsiteY458" fmla="*/ 1391328 h 1590675"/>
                <a:gd name="connsiteX459" fmla="*/ 5580222 w 5791200"/>
                <a:gd name="connsiteY459" fmla="*/ 1442763 h 1590675"/>
                <a:gd name="connsiteX460" fmla="*/ 5621179 w 5791200"/>
                <a:gd name="connsiteY460" fmla="*/ 1575161 h 1590675"/>
                <a:gd name="connsiteX461" fmla="*/ 5623084 w 5791200"/>
                <a:gd name="connsiteY461" fmla="*/ 1584686 h 1590675"/>
                <a:gd name="connsiteX462" fmla="*/ 5649754 w 5791200"/>
                <a:gd name="connsiteY462" fmla="*/ 1584686 h 1590675"/>
                <a:gd name="connsiteX463" fmla="*/ 5649754 w 5791200"/>
                <a:gd name="connsiteY463" fmla="*/ 1540871 h 1590675"/>
                <a:gd name="connsiteX464" fmla="*/ 5668804 w 5791200"/>
                <a:gd name="connsiteY464" fmla="*/ 1476101 h 1590675"/>
                <a:gd name="connsiteX465" fmla="*/ 5723097 w 5791200"/>
                <a:gd name="connsiteY465" fmla="*/ 1390376 h 1590675"/>
                <a:gd name="connsiteX466" fmla="*/ 5680234 w 5791200"/>
                <a:gd name="connsiteY466" fmla="*/ 1408473 h 1590675"/>
                <a:gd name="connsiteX467" fmla="*/ 5635466 w 5791200"/>
                <a:gd name="connsiteY467" fmla="*/ 1481816 h 1590675"/>
                <a:gd name="connsiteX468" fmla="*/ 5592604 w 5791200"/>
                <a:gd name="connsiteY468" fmla="*/ 1410378 h 1590675"/>
                <a:gd name="connsiteX469" fmla="*/ 5546884 w 5791200"/>
                <a:gd name="connsiteY469" fmla="*/ 1391328 h 1590675"/>
                <a:gd name="connsiteX470" fmla="*/ 5445919 w 5791200"/>
                <a:gd name="connsiteY470" fmla="*/ 1412283 h 1590675"/>
                <a:gd name="connsiteX471" fmla="*/ 5445919 w 5791200"/>
                <a:gd name="connsiteY471" fmla="*/ 1585638 h 1590675"/>
                <a:gd name="connsiteX472" fmla="*/ 5474494 w 5791200"/>
                <a:gd name="connsiteY472" fmla="*/ 1585638 h 1590675"/>
                <a:gd name="connsiteX473" fmla="*/ 5474494 w 5791200"/>
                <a:gd name="connsiteY473" fmla="*/ 1411330 h 1590675"/>
                <a:gd name="connsiteX474" fmla="*/ 5539264 w 5791200"/>
                <a:gd name="connsiteY474" fmla="*/ 1411330 h 1590675"/>
                <a:gd name="connsiteX475" fmla="*/ 5539264 w 5791200"/>
                <a:gd name="connsiteY475" fmla="*/ 1390376 h 1590675"/>
                <a:gd name="connsiteX476" fmla="*/ 5378291 w 5791200"/>
                <a:gd name="connsiteY476" fmla="*/ 1390376 h 1590675"/>
                <a:gd name="connsiteX477" fmla="*/ 5380197 w 5791200"/>
                <a:gd name="connsiteY477" fmla="*/ 1412283 h 1590675"/>
                <a:gd name="connsiteX478" fmla="*/ 5445919 w 5791200"/>
                <a:gd name="connsiteY478" fmla="*/ 1412283 h 1590675"/>
                <a:gd name="connsiteX479" fmla="*/ 3493294 w 5791200"/>
                <a:gd name="connsiteY479" fmla="*/ 1562778 h 1590675"/>
                <a:gd name="connsiteX480" fmla="*/ 3493294 w 5791200"/>
                <a:gd name="connsiteY480" fmla="*/ 1390376 h 1590675"/>
                <a:gd name="connsiteX481" fmla="*/ 3467577 w 5791200"/>
                <a:gd name="connsiteY481" fmla="*/ 1390376 h 1590675"/>
                <a:gd name="connsiteX482" fmla="*/ 3467577 w 5791200"/>
                <a:gd name="connsiteY482" fmla="*/ 1586591 h 1590675"/>
                <a:gd name="connsiteX483" fmla="*/ 3593307 w 5791200"/>
                <a:gd name="connsiteY483" fmla="*/ 1586591 h 1590675"/>
                <a:gd name="connsiteX484" fmla="*/ 3593307 w 5791200"/>
                <a:gd name="connsiteY484" fmla="*/ 1563730 h 1590675"/>
                <a:gd name="connsiteX485" fmla="*/ 3493294 w 5791200"/>
                <a:gd name="connsiteY485" fmla="*/ 1562778 h 1590675"/>
                <a:gd name="connsiteX486" fmla="*/ 4607719 w 5791200"/>
                <a:gd name="connsiteY486" fmla="*/ 784586 h 1590675"/>
                <a:gd name="connsiteX487" fmla="*/ 4606766 w 5791200"/>
                <a:gd name="connsiteY487" fmla="*/ 787443 h 1590675"/>
                <a:gd name="connsiteX488" fmla="*/ 4592479 w 5791200"/>
                <a:gd name="connsiteY488" fmla="*/ 788396 h 1590675"/>
                <a:gd name="connsiteX489" fmla="*/ 4554379 w 5791200"/>
                <a:gd name="connsiteY489" fmla="*/ 817923 h 1590675"/>
                <a:gd name="connsiteX490" fmla="*/ 4586764 w 5791200"/>
                <a:gd name="connsiteY490" fmla="*/ 856975 h 1590675"/>
                <a:gd name="connsiteX491" fmla="*/ 4624864 w 5791200"/>
                <a:gd name="connsiteY491" fmla="*/ 866500 h 1590675"/>
                <a:gd name="connsiteX492" fmla="*/ 4665822 w 5791200"/>
                <a:gd name="connsiteY492" fmla="*/ 854118 h 1590675"/>
                <a:gd name="connsiteX493" fmla="*/ 4653439 w 5791200"/>
                <a:gd name="connsiteY493" fmla="*/ 800778 h 1590675"/>
                <a:gd name="connsiteX494" fmla="*/ 4607719 w 5791200"/>
                <a:gd name="connsiteY494" fmla="*/ 784586 h 1590675"/>
                <a:gd name="connsiteX495" fmla="*/ 2448402 w 5791200"/>
                <a:gd name="connsiteY495" fmla="*/ 505503 h 1590675"/>
                <a:gd name="connsiteX496" fmla="*/ 2430304 w 5791200"/>
                <a:gd name="connsiteY496" fmla="*/ 462640 h 1590675"/>
                <a:gd name="connsiteX497" fmla="*/ 2391252 w 5791200"/>
                <a:gd name="connsiteY497" fmla="*/ 448353 h 1590675"/>
                <a:gd name="connsiteX498" fmla="*/ 2367439 w 5791200"/>
                <a:gd name="connsiteY498" fmla="*/ 478833 h 1590675"/>
                <a:gd name="connsiteX499" fmla="*/ 2380774 w 5791200"/>
                <a:gd name="connsiteY499" fmla="*/ 538841 h 1590675"/>
                <a:gd name="connsiteX500" fmla="*/ 2411254 w 5791200"/>
                <a:gd name="connsiteY500" fmla="*/ 557891 h 1590675"/>
                <a:gd name="connsiteX501" fmla="*/ 2440782 w 5791200"/>
                <a:gd name="connsiteY501" fmla="*/ 535031 h 1590675"/>
                <a:gd name="connsiteX502" fmla="*/ 2448402 w 5791200"/>
                <a:gd name="connsiteY502" fmla="*/ 505503 h 1590675"/>
                <a:gd name="connsiteX503" fmla="*/ 5346859 w 5791200"/>
                <a:gd name="connsiteY503" fmla="*/ 1585638 h 1590675"/>
                <a:gd name="connsiteX504" fmla="*/ 5346859 w 5791200"/>
                <a:gd name="connsiteY504" fmla="*/ 1389423 h 1590675"/>
                <a:gd name="connsiteX505" fmla="*/ 5322094 w 5791200"/>
                <a:gd name="connsiteY505" fmla="*/ 1389423 h 1590675"/>
                <a:gd name="connsiteX506" fmla="*/ 5322094 w 5791200"/>
                <a:gd name="connsiteY506" fmla="*/ 1585638 h 1590675"/>
                <a:gd name="connsiteX507" fmla="*/ 5346859 w 5791200"/>
                <a:gd name="connsiteY507" fmla="*/ 1585638 h 1590675"/>
                <a:gd name="connsiteX508" fmla="*/ 792956 w 5791200"/>
                <a:gd name="connsiteY508" fmla="*/ 1586591 h 1590675"/>
                <a:gd name="connsiteX509" fmla="*/ 792956 w 5791200"/>
                <a:gd name="connsiteY509" fmla="*/ 1390376 h 1590675"/>
                <a:gd name="connsiteX510" fmla="*/ 768191 w 5791200"/>
                <a:gd name="connsiteY510" fmla="*/ 1390376 h 1590675"/>
                <a:gd name="connsiteX511" fmla="*/ 768191 w 5791200"/>
                <a:gd name="connsiteY511" fmla="*/ 1586591 h 1590675"/>
                <a:gd name="connsiteX512" fmla="*/ 792956 w 5791200"/>
                <a:gd name="connsiteY512" fmla="*/ 1586591 h 1590675"/>
                <a:gd name="connsiteX513" fmla="*/ 4509611 w 5791200"/>
                <a:gd name="connsiteY513" fmla="*/ 1585638 h 1590675"/>
                <a:gd name="connsiteX514" fmla="*/ 4509611 w 5791200"/>
                <a:gd name="connsiteY514" fmla="*/ 1389423 h 1590675"/>
                <a:gd name="connsiteX515" fmla="*/ 4484847 w 5791200"/>
                <a:gd name="connsiteY515" fmla="*/ 1389423 h 1590675"/>
                <a:gd name="connsiteX516" fmla="*/ 4484847 w 5791200"/>
                <a:gd name="connsiteY516" fmla="*/ 1585638 h 1590675"/>
                <a:gd name="connsiteX517" fmla="*/ 4509611 w 5791200"/>
                <a:gd name="connsiteY517" fmla="*/ 1585638 h 1590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Lst>
              <a:rect l="l" t="t" r="r" b="b"/>
              <a:pathLst>
                <a:path w="5791200" h="1590675">
                  <a:moveTo>
                    <a:pt x="3724752" y="443590"/>
                  </a:moveTo>
                  <a:cubicBezTo>
                    <a:pt x="3723799" y="441685"/>
                    <a:pt x="3722846" y="440733"/>
                    <a:pt x="3721894" y="438828"/>
                  </a:cubicBezTo>
                  <a:cubicBezTo>
                    <a:pt x="3751421" y="413110"/>
                    <a:pt x="3781902" y="389298"/>
                    <a:pt x="3811429" y="362628"/>
                  </a:cubicBezTo>
                  <a:cubicBezTo>
                    <a:pt x="3831432" y="344531"/>
                    <a:pt x="3850482" y="325481"/>
                    <a:pt x="3867627" y="304526"/>
                  </a:cubicBezTo>
                  <a:cubicBezTo>
                    <a:pt x="3880009" y="289285"/>
                    <a:pt x="3879057" y="270235"/>
                    <a:pt x="3866674" y="252138"/>
                  </a:cubicBezTo>
                  <a:cubicBezTo>
                    <a:pt x="3854291" y="234993"/>
                    <a:pt x="3836194" y="231183"/>
                    <a:pt x="3819049" y="237851"/>
                  </a:cubicBezTo>
                  <a:cubicBezTo>
                    <a:pt x="3796189" y="245470"/>
                    <a:pt x="3775234" y="257853"/>
                    <a:pt x="3753327" y="268331"/>
                  </a:cubicBezTo>
                  <a:cubicBezTo>
                    <a:pt x="3743802" y="273093"/>
                    <a:pt x="3734277" y="277856"/>
                    <a:pt x="3722846" y="282618"/>
                  </a:cubicBezTo>
                  <a:cubicBezTo>
                    <a:pt x="3721894" y="274998"/>
                    <a:pt x="3720941" y="271188"/>
                    <a:pt x="3720941" y="266426"/>
                  </a:cubicBezTo>
                  <a:cubicBezTo>
                    <a:pt x="3719989" y="240708"/>
                    <a:pt x="3719036" y="215943"/>
                    <a:pt x="3717132" y="190226"/>
                  </a:cubicBezTo>
                  <a:cubicBezTo>
                    <a:pt x="3716179" y="172128"/>
                    <a:pt x="3702844" y="159745"/>
                    <a:pt x="3686652" y="158793"/>
                  </a:cubicBezTo>
                  <a:cubicBezTo>
                    <a:pt x="3670459" y="157840"/>
                    <a:pt x="3662839" y="173081"/>
                    <a:pt x="3660934" y="188320"/>
                  </a:cubicBezTo>
                  <a:cubicBezTo>
                    <a:pt x="3659982" y="197845"/>
                    <a:pt x="3658077" y="207370"/>
                    <a:pt x="3659029" y="216895"/>
                  </a:cubicBezTo>
                  <a:cubicBezTo>
                    <a:pt x="3659982" y="252138"/>
                    <a:pt x="3647599" y="282618"/>
                    <a:pt x="3632359" y="313098"/>
                  </a:cubicBezTo>
                  <a:cubicBezTo>
                    <a:pt x="3629502" y="318813"/>
                    <a:pt x="3624739" y="322623"/>
                    <a:pt x="3620929" y="327385"/>
                  </a:cubicBezTo>
                  <a:cubicBezTo>
                    <a:pt x="3619024" y="326433"/>
                    <a:pt x="3617119" y="325481"/>
                    <a:pt x="3615214" y="325481"/>
                  </a:cubicBezTo>
                  <a:cubicBezTo>
                    <a:pt x="3616166" y="311193"/>
                    <a:pt x="3617119" y="296906"/>
                    <a:pt x="3619024" y="283571"/>
                  </a:cubicBezTo>
                  <a:cubicBezTo>
                    <a:pt x="3620929" y="260710"/>
                    <a:pt x="3624739" y="236898"/>
                    <a:pt x="3622834" y="214038"/>
                  </a:cubicBezTo>
                  <a:cubicBezTo>
                    <a:pt x="3621882" y="204513"/>
                    <a:pt x="3611404" y="191178"/>
                    <a:pt x="3602832" y="188320"/>
                  </a:cubicBezTo>
                  <a:cubicBezTo>
                    <a:pt x="3596164" y="186415"/>
                    <a:pt x="3581877" y="196893"/>
                    <a:pt x="3577114" y="205465"/>
                  </a:cubicBezTo>
                  <a:cubicBezTo>
                    <a:pt x="3569494" y="217848"/>
                    <a:pt x="3567589" y="232135"/>
                    <a:pt x="3562827" y="246423"/>
                  </a:cubicBezTo>
                  <a:cubicBezTo>
                    <a:pt x="3548539" y="292143"/>
                    <a:pt x="3535204" y="338815"/>
                    <a:pt x="3518059" y="382631"/>
                  </a:cubicBezTo>
                  <a:cubicBezTo>
                    <a:pt x="3513296" y="395013"/>
                    <a:pt x="3498057" y="407396"/>
                    <a:pt x="3485674" y="414063"/>
                  </a:cubicBezTo>
                  <a:cubicBezTo>
                    <a:pt x="3451384" y="429303"/>
                    <a:pt x="3415189" y="441685"/>
                    <a:pt x="3378994" y="455021"/>
                  </a:cubicBezTo>
                  <a:cubicBezTo>
                    <a:pt x="3349466" y="465498"/>
                    <a:pt x="3338036" y="479785"/>
                    <a:pt x="3344704" y="497883"/>
                  </a:cubicBezTo>
                  <a:cubicBezTo>
                    <a:pt x="3352324" y="516933"/>
                    <a:pt x="3368516" y="520743"/>
                    <a:pt x="3398996" y="508360"/>
                  </a:cubicBezTo>
                  <a:cubicBezTo>
                    <a:pt x="3433286" y="495025"/>
                    <a:pt x="3468529" y="481691"/>
                    <a:pt x="3504724" y="467403"/>
                  </a:cubicBezTo>
                  <a:cubicBezTo>
                    <a:pt x="3508534" y="506456"/>
                    <a:pt x="3510439" y="540746"/>
                    <a:pt x="3472339" y="562653"/>
                  </a:cubicBezTo>
                  <a:cubicBezTo>
                    <a:pt x="3459957" y="570273"/>
                    <a:pt x="3448527" y="579798"/>
                    <a:pt x="3437096" y="588371"/>
                  </a:cubicBezTo>
                  <a:cubicBezTo>
                    <a:pt x="3387566" y="627423"/>
                    <a:pt x="3337084" y="666475"/>
                    <a:pt x="3287554" y="707433"/>
                  </a:cubicBezTo>
                  <a:cubicBezTo>
                    <a:pt x="3276124" y="716958"/>
                    <a:pt x="3267552" y="730293"/>
                    <a:pt x="3259932" y="743628"/>
                  </a:cubicBezTo>
                  <a:cubicBezTo>
                    <a:pt x="3252311" y="757916"/>
                    <a:pt x="3260884" y="769346"/>
                    <a:pt x="3277077" y="766488"/>
                  </a:cubicBezTo>
                  <a:cubicBezTo>
                    <a:pt x="3289459" y="764583"/>
                    <a:pt x="3302794" y="758868"/>
                    <a:pt x="3312319" y="752200"/>
                  </a:cubicBezTo>
                  <a:cubicBezTo>
                    <a:pt x="3348514" y="725531"/>
                    <a:pt x="3384709" y="697908"/>
                    <a:pt x="3418999" y="669333"/>
                  </a:cubicBezTo>
                  <a:cubicBezTo>
                    <a:pt x="3445669" y="647425"/>
                    <a:pt x="3476149" y="633138"/>
                    <a:pt x="3509486" y="626471"/>
                  </a:cubicBezTo>
                  <a:cubicBezTo>
                    <a:pt x="3533299" y="621708"/>
                    <a:pt x="3557111" y="617898"/>
                    <a:pt x="3580924" y="615041"/>
                  </a:cubicBezTo>
                  <a:cubicBezTo>
                    <a:pt x="3587591" y="614088"/>
                    <a:pt x="3595211" y="616946"/>
                    <a:pt x="3601879" y="617898"/>
                  </a:cubicBezTo>
                  <a:cubicBezTo>
                    <a:pt x="3600927" y="625518"/>
                    <a:pt x="3600927" y="633138"/>
                    <a:pt x="3597116" y="639806"/>
                  </a:cubicBezTo>
                  <a:cubicBezTo>
                    <a:pt x="3594259" y="647425"/>
                    <a:pt x="3588544" y="654093"/>
                    <a:pt x="3582829" y="659808"/>
                  </a:cubicBezTo>
                  <a:cubicBezTo>
                    <a:pt x="3564732" y="681716"/>
                    <a:pt x="3544729" y="701718"/>
                    <a:pt x="3527584" y="724578"/>
                  </a:cubicBezTo>
                  <a:cubicBezTo>
                    <a:pt x="3517107" y="736961"/>
                    <a:pt x="3508534" y="752200"/>
                    <a:pt x="3501866" y="766488"/>
                  </a:cubicBezTo>
                  <a:cubicBezTo>
                    <a:pt x="3496152" y="778871"/>
                    <a:pt x="3499009" y="794111"/>
                    <a:pt x="3513296" y="796968"/>
                  </a:cubicBezTo>
                  <a:cubicBezTo>
                    <a:pt x="3527584" y="799825"/>
                    <a:pt x="3543777" y="796968"/>
                    <a:pt x="3558064" y="794111"/>
                  </a:cubicBezTo>
                  <a:cubicBezTo>
                    <a:pt x="3569494" y="792206"/>
                    <a:pt x="3580924" y="787443"/>
                    <a:pt x="3591402" y="783633"/>
                  </a:cubicBezTo>
                  <a:cubicBezTo>
                    <a:pt x="3586639" y="794111"/>
                    <a:pt x="3583782" y="806493"/>
                    <a:pt x="3576161" y="814113"/>
                  </a:cubicBezTo>
                  <a:cubicBezTo>
                    <a:pt x="3541871" y="850308"/>
                    <a:pt x="3517107" y="893171"/>
                    <a:pt x="3508534" y="941748"/>
                  </a:cubicBezTo>
                  <a:cubicBezTo>
                    <a:pt x="3503771" y="966513"/>
                    <a:pt x="3506629" y="994136"/>
                    <a:pt x="3513296" y="1018900"/>
                  </a:cubicBezTo>
                  <a:cubicBezTo>
                    <a:pt x="3521869" y="1051286"/>
                    <a:pt x="3544729" y="1058906"/>
                    <a:pt x="3576161" y="1047475"/>
                  </a:cubicBezTo>
                  <a:cubicBezTo>
                    <a:pt x="3581877" y="1045571"/>
                    <a:pt x="3588544" y="1045571"/>
                    <a:pt x="3601879" y="1044618"/>
                  </a:cubicBezTo>
                  <a:cubicBezTo>
                    <a:pt x="3594259" y="1062716"/>
                    <a:pt x="3588544" y="1075098"/>
                    <a:pt x="3582829" y="1087480"/>
                  </a:cubicBezTo>
                  <a:cubicBezTo>
                    <a:pt x="3574257" y="1103673"/>
                    <a:pt x="3562827" y="1119866"/>
                    <a:pt x="3558064" y="1137011"/>
                  </a:cubicBezTo>
                  <a:cubicBezTo>
                    <a:pt x="3547586" y="1171301"/>
                    <a:pt x="3551396" y="1205591"/>
                    <a:pt x="3579019" y="1232261"/>
                  </a:cubicBezTo>
                  <a:cubicBezTo>
                    <a:pt x="3597116" y="1249405"/>
                    <a:pt x="3618071" y="1251311"/>
                    <a:pt x="3637121" y="1235118"/>
                  </a:cubicBezTo>
                  <a:cubicBezTo>
                    <a:pt x="3647599" y="1226546"/>
                    <a:pt x="3657124" y="1215116"/>
                    <a:pt x="3661886" y="1202733"/>
                  </a:cubicBezTo>
                  <a:cubicBezTo>
                    <a:pt x="3672364" y="1175111"/>
                    <a:pt x="3679984" y="1146536"/>
                    <a:pt x="3688557" y="1117961"/>
                  </a:cubicBezTo>
                  <a:cubicBezTo>
                    <a:pt x="3690461" y="1111293"/>
                    <a:pt x="3697129" y="1099863"/>
                    <a:pt x="3699034" y="1099863"/>
                  </a:cubicBezTo>
                  <a:cubicBezTo>
                    <a:pt x="3708559" y="1101768"/>
                    <a:pt x="3719036" y="1105578"/>
                    <a:pt x="3724752" y="1112246"/>
                  </a:cubicBezTo>
                  <a:cubicBezTo>
                    <a:pt x="3732371" y="1120818"/>
                    <a:pt x="3733324" y="1134153"/>
                    <a:pt x="3739991" y="1143678"/>
                  </a:cubicBezTo>
                  <a:cubicBezTo>
                    <a:pt x="3744754" y="1150346"/>
                    <a:pt x="3754279" y="1157966"/>
                    <a:pt x="3760946" y="1157013"/>
                  </a:cubicBezTo>
                  <a:cubicBezTo>
                    <a:pt x="3767614" y="1157013"/>
                    <a:pt x="3778091" y="1148441"/>
                    <a:pt x="3779996" y="1141773"/>
                  </a:cubicBezTo>
                  <a:cubicBezTo>
                    <a:pt x="3789521" y="1109388"/>
                    <a:pt x="3791427" y="1068431"/>
                    <a:pt x="3756184" y="1045571"/>
                  </a:cubicBezTo>
                  <a:cubicBezTo>
                    <a:pt x="3739991" y="1035093"/>
                    <a:pt x="3721894" y="1027473"/>
                    <a:pt x="3703796" y="1023663"/>
                  </a:cubicBezTo>
                  <a:cubicBezTo>
                    <a:pt x="3686652" y="1019853"/>
                    <a:pt x="3676174" y="1012233"/>
                    <a:pt x="3673316" y="995088"/>
                  </a:cubicBezTo>
                  <a:cubicBezTo>
                    <a:pt x="3669507" y="969371"/>
                    <a:pt x="3667602" y="944606"/>
                    <a:pt x="3682841" y="921746"/>
                  </a:cubicBezTo>
                  <a:cubicBezTo>
                    <a:pt x="3725704" y="856023"/>
                    <a:pt x="3740944" y="784586"/>
                    <a:pt x="3732371" y="707433"/>
                  </a:cubicBezTo>
                  <a:cubicBezTo>
                    <a:pt x="3731419" y="696956"/>
                    <a:pt x="3736182" y="683621"/>
                    <a:pt x="3741896" y="674096"/>
                  </a:cubicBezTo>
                  <a:cubicBezTo>
                    <a:pt x="3757136" y="649331"/>
                    <a:pt x="3758089" y="634091"/>
                    <a:pt x="3739991" y="610278"/>
                  </a:cubicBezTo>
                  <a:cubicBezTo>
                    <a:pt x="3734277" y="602658"/>
                    <a:pt x="3727609" y="595991"/>
                    <a:pt x="3721894" y="588371"/>
                  </a:cubicBezTo>
                  <a:cubicBezTo>
                    <a:pt x="3723799" y="590275"/>
                    <a:pt x="3725704" y="591228"/>
                    <a:pt x="3727609" y="593133"/>
                  </a:cubicBezTo>
                  <a:cubicBezTo>
                    <a:pt x="3743802" y="574083"/>
                    <a:pt x="3761899" y="555033"/>
                    <a:pt x="3776186" y="535031"/>
                  </a:cubicBezTo>
                  <a:cubicBezTo>
                    <a:pt x="3790474" y="515028"/>
                    <a:pt x="3792379" y="491216"/>
                    <a:pt x="3781902" y="468356"/>
                  </a:cubicBezTo>
                  <a:cubicBezTo>
                    <a:pt x="3772377" y="448353"/>
                    <a:pt x="3754279" y="446448"/>
                    <a:pt x="3734277" y="447401"/>
                  </a:cubicBezTo>
                  <a:cubicBezTo>
                    <a:pt x="3732371" y="444543"/>
                    <a:pt x="3728561" y="443590"/>
                    <a:pt x="3724752" y="443590"/>
                  </a:cubicBezTo>
                  <a:close/>
                  <a:moveTo>
                    <a:pt x="2496979" y="425493"/>
                  </a:moveTo>
                  <a:cubicBezTo>
                    <a:pt x="2502694" y="448353"/>
                    <a:pt x="2508409" y="468356"/>
                    <a:pt x="2494121" y="487406"/>
                  </a:cubicBezTo>
                  <a:cubicBezTo>
                    <a:pt x="2467452" y="522648"/>
                    <a:pt x="2452211" y="562653"/>
                    <a:pt x="2439829" y="604563"/>
                  </a:cubicBezTo>
                  <a:cubicBezTo>
                    <a:pt x="2430304" y="635996"/>
                    <a:pt x="2436019" y="646473"/>
                    <a:pt x="2467452" y="655998"/>
                  </a:cubicBezTo>
                  <a:cubicBezTo>
                    <a:pt x="2488407" y="661713"/>
                    <a:pt x="2488407" y="667428"/>
                    <a:pt x="2475071" y="682668"/>
                  </a:cubicBezTo>
                  <a:cubicBezTo>
                    <a:pt x="2450307" y="711243"/>
                    <a:pt x="2423636" y="738866"/>
                    <a:pt x="2402682" y="770298"/>
                  </a:cubicBezTo>
                  <a:cubicBezTo>
                    <a:pt x="2337911" y="869358"/>
                    <a:pt x="2275999" y="970323"/>
                    <a:pt x="2213134" y="1071288"/>
                  </a:cubicBezTo>
                  <a:cubicBezTo>
                    <a:pt x="2208371" y="1078908"/>
                    <a:pt x="2204561" y="1088433"/>
                    <a:pt x="2205514" y="1096053"/>
                  </a:cubicBezTo>
                  <a:cubicBezTo>
                    <a:pt x="2206466" y="1104626"/>
                    <a:pt x="2211229" y="1116055"/>
                    <a:pt x="2217896" y="1119866"/>
                  </a:cubicBezTo>
                  <a:cubicBezTo>
                    <a:pt x="2224564" y="1123676"/>
                    <a:pt x="2237899" y="1120818"/>
                    <a:pt x="2243614" y="1116055"/>
                  </a:cubicBezTo>
                  <a:cubicBezTo>
                    <a:pt x="2254091" y="1107483"/>
                    <a:pt x="2263616" y="1097005"/>
                    <a:pt x="2270284" y="1084623"/>
                  </a:cubicBezTo>
                  <a:cubicBezTo>
                    <a:pt x="2330291" y="987468"/>
                    <a:pt x="2388394" y="888408"/>
                    <a:pt x="2463641" y="801731"/>
                  </a:cubicBezTo>
                  <a:cubicBezTo>
                    <a:pt x="2500789" y="758868"/>
                    <a:pt x="2547461" y="723625"/>
                    <a:pt x="2590324" y="686478"/>
                  </a:cubicBezTo>
                  <a:cubicBezTo>
                    <a:pt x="2594134" y="682668"/>
                    <a:pt x="2605564" y="682668"/>
                    <a:pt x="2610327" y="685525"/>
                  </a:cubicBezTo>
                  <a:cubicBezTo>
                    <a:pt x="2615089" y="689336"/>
                    <a:pt x="2616041" y="698861"/>
                    <a:pt x="2615089" y="704575"/>
                  </a:cubicBezTo>
                  <a:cubicBezTo>
                    <a:pt x="2612232" y="716958"/>
                    <a:pt x="2604611" y="727436"/>
                    <a:pt x="2602707" y="738866"/>
                  </a:cubicBezTo>
                  <a:cubicBezTo>
                    <a:pt x="2596039" y="768393"/>
                    <a:pt x="2578894" y="783633"/>
                    <a:pt x="2548414" y="787443"/>
                  </a:cubicBezTo>
                  <a:cubicBezTo>
                    <a:pt x="2533174" y="789348"/>
                    <a:pt x="2524602" y="797921"/>
                    <a:pt x="2521744" y="814113"/>
                  </a:cubicBezTo>
                  <a:cubicBezTo>
                    <a:pt x="2507457" y="904600"/>
                    <a:pt x="2492216" y="996041"/>
                    <a:pt x="2477929" y="1086528"/>
                  </a:cubicBezTo>
                  <a:cubicBezTo>
                    <a:pt x="2474119" y="1111293"/>
                    <a:pt x="2480786" y="1134153"/>
                    <a:pt x="2496979" y="1154155"/>
                  </a:cubicBezTo>
                  <a:cubicBezTo>
                    <a:pt x="2512219" y="1171301"/>
                    <a:pt x="2525554" y="1173205"/>
                    <a:pt x="2543652" y="1158918"/>
                  </a:cubicBezTo>
                  <a:cubicBezTo>
                    <a:pt x="2565559" y="1141773"/>
                    <a:pt x="2582704" y="1119866"/>
                    <a:pt x="2591277" y="1092243"/>
                  </a:cubicBezTo>
                  <a:cubicBezTo>
                    <a:pt x="2595086" y="1077956"/>
                    <a:pt x="2602707" y="1075098"/>
                    <a:pt x="2616041" y="1083671"/>
                  </a:cubicBezTo>
                  <a:cubicBezTo>
                    <a:pt x="2631282" y="1093196"/>
                    <a:pt x="2646521" y="1103673"/>
                    <a:pt x="2662714" y="1110341"/>
                  </a:cubicBezTo>
                  <a:cubicBezTo>
                    <a:pt x="2671286" y="1114151"/>
                    <a:pt x="2687479" y="1114151"/>
                    <a:pt x="2691289" y="1109388"/>
                  </a:cubicBezTo>
                  <a:cubicBezTo>
                    <a:pt x="2697004" y="1101768"/>
                    <a:pt x="2698909" y="1086528"/>
                    <a:pt x="2696052" y="1077003"/>
                  </a:cubicBezTo>
                  <a:cubicBezTo>
                    <a:pt x="2691289" y="1062716"/>
                    <a:pt x="2682716" y="1047475"/>
                    <a:pt x="2671286" y="1036998"/>
                  </a:cubicBezTo>
                  <a:cubicBezTo>
                    <a:pt x="2647474" y="1015091"/>
                    <a:pt x="2644616" y="992231"/>
                    <a:pt x="2656046" y="962703"/>
                  </a:cubicBezTo>
                  <a:cubicBezTo>
                    <a:pt x="2670334" y="925556"/>
                    <a:pt x="2679859" y="886503"/>
                    <a:pt x="2689384" y="848403"/>
                  </a:cubicBezTo>
                  <a:cubicBezTo>
                    <a:pt x="2694146" y="830306"/>
                    <a:pt x="2686527" y="815066"/>
                    <a:pt x="2670334" y="804588"/>
                  </a:cubicBezTo>
                  <a:cubicBezTo>
                    <a:pt x="2657952" y="796968"/>
                    <a:pt x="2645569" y="788396"/>
                    <a:pt x="2633186" y="779823"/>
                  </a:cubicBezTo>
                  <a:cubicBezTo>
                    <a:pt x="2634139" y="776966"/>
                    <a:pt x="2634139" y="774108"/>
                    <a:pt x="2635091" y="773156"/>
                  </a:cubicBezTo>
                  <a:cubicBezTo>
                    <a:pt x="2637949" y="769346"/>
                    <a:pt x="2641759" y="766488"/>
                    <a:pt x="2645569" y="762678"/>
                  </a:cubicBezTo>
                  <a:cubicBezTo>
                    <a:pt x="2689384" y="719816"/>
                    <a:pt x="2713196" y="667428"/>
                    <a:pt x="2727484" y="610278"/>
                  </a:cubicBezTo>
                  <a:cubicBezTo>
                    <a:pt x="2734152" y="584561"/>
                    <a:pt x="2719864" y="570273"/>
                    <a:pt x="2693194" y="573131"/>
                  </a:cubicBezTo>
                  <a:cubicBezTo>
                    <a:pt x="2682716" y="574083"/>
                    <a:pt x="2671286" y="577893"/>
                    <a:pt x="2661761" y="582656"/>
                  </a:cubicBezTo>
                  <a:cubicBezTo>
                    <a:pt x="2641759" y="592181"/>
                    <a:pt x="2622709" y="602658"/>
                    <a:pt x="2602707" y="613136"/>
                  </a:cubicBezTo>
                  <a:cubicBezTo>
                    <a:pt x="2597944" y="615993"/>
                    <a:pt x="2592229" y="616946"/>
                    <a:pt x="2585561" y="618850"/>
                  </a:cubicBezTo>
                  <a:cubicBezTo>
                    <a:pt x="2594134" y="593133"/>
                    <a:pt x="2602707" y="570273"/>
                    <a:pt x="2608421" y="547413"/>
                  </a:cubicBezTo>
                  <a:cubicBezTo>
                    <a:pt x="2613184" y="526458"/>
                    <a:pt x="2603659" y="516933"/>
                    <a:pt x="2582704" y="516933"/>
                  </a:cubicBezTo>
                  <a:cubicBezTo>
                    <a:pt x="2575084" y="516933"/>
                    <a:pt x="2568416" y="515981"/>
                    <a:pt x="2560796" y="515981"/>
                  </a:cubicBezTo>
                  <a:cubicBezTo>
                    <a:pt x="2559844" y="513123"/>
                    <a:pt x="2559844" y="511218"/>
                    <a:pt x="2558891" y="508360"/>
                  </a:cubicBezTo>
                  <a:cubicBezTo>
                    <a:pt x="2570321" y="503598"/>
                    <a:pt x="2581752" y="495978"/>
                    <a:pt x="2594134" y="494073"/>
                  </a:cubicBezTo>
                  <a:cubicBezTo>
                    <a:pt x="2615089" y="490263"/>
                    <a:pt x="2630329" y="481691"/>
                    <a:pt x="2641759" y="464546"/>
                  </a:cubicBezTo>
                  <a:cubicBezTo>
                    <a:pt x="2673191" y="415968"/>
                    <a:pt x="2705577" y="368343"/>
                    <a:pt x="2737009" y="318813"/>
                  </a:cubicBezTo>
                  <a:cubicBezTo>
                    <a:pt x="2749391" y="298810"/>
                    <a:pt x="2734152" y="263568"/>
                    <a:pt x="2709386" y="257853"/>
                  </a:cubicBezTo>
                  <a:cubicBezTo>
                    <a:pt x="2687479" y="252138"/>
                    <a:pt x="2664619" y="248328"/>
                    <a:pt x="2641759" y="247376"/>
                  </a:cubicBezTo>
                  <a:cubicBezTo>
                    <a:pt x="2626519" y="246423"/>
                    <a:pt x="2616041" y="244518"/>
                    <a:pt x="2607469" y="231183"/>
                  </a:cubicBezTo>
                  <a:cubicBezTo>
                    <a:pt x="2593182" y="208323"/>
                    <a:pt x="2567464" y="211181"/>
                    <a:pt x="2554129" y="234993"/>
                  </a:cubicBezTo>
                  <a:cubicBezTo>
                    <a:pt x="2550319" y="242613"/>
                    <a:pt x="2548414" y="252138"/>
                    <a:pt x="2544604" y="259758"/>
                  </a:cubicBezTo>
                  <a:cubicBezTo>
                    <a:pt x="2538889" y="271188"/>
                    <a:pt x="2533174" y="283571"/>
                    <a:pt x="2526507" y="294048"/>
                  </a:cubicBezTo>
                  <a:cubicBezTo>
                    <a:pt x="2523649" y="297858"/>
                    <a:pt x="2516982" y="300715"/>
                    <a:pt x="2513171" y="299763"/>
                  </a:cubicBezTo>
                  <a:cubicBezTo>
                    <a:pt x="2509361" y="298810"/>
                    <a:pt x="2505552" y="292143"/>
                    <a:pt x="2504599" y="288333"/>
                  </a:cubicBezTo>
                  <a:cubicBezTo>
                    <a:pt x="2502694" y="280713"/>
                    <a:pt x="2505552" y="271188"/>
                    <a:pt x="2502694" y="263568"/>
                  </a:cubicBezTo>
                  <a:cubicBezTo>
                    <a:pt x="2499836" y="255948"/>
                    <a:pt x="2495074" y="244518"/>
                    <a:pt x="2489359" y="243565"/>
                  </a:cubicBezTo>
                  <a:cubicBezTo>
                    <a:pt x="2480786" y="241660"/>
                    <a:pt x="2468404" y="244518"/>
                    <a:pt x="2461736" y="250233"/>
                  </a:cubicBezTo>
                  <a:cubicBezTo>
                    <a:pt x="2455069" y="255948"/>
                    <a:pt x="2449354" y="267378"/>
                    <a:pt x="2449354" y="274998"/>
                  </a:cubicBezTo>
                  <a:cubicBezTo>
                    <a:pt x="2451259" y="313098"/>
                    <a:pt x="2433161" y="343578"/>
                    <a:pt x="2417921" y="375963"/>
                  </a:cubicBezTo>
                  <a:cubicBezTo>
                    <a:pt x="2415064" y="382631"/>
                    <a:pt x="2410302" y="393108"/>
                    <a:pt x="2412207" y="396918"/>
                  </a:cubicBezTo>
                  <a:cubicBezTo>
                    <a:pt x="2425541" y="415968"/>
                    <a:pt x="2440782" y="435018"/>
                    <a:pt x="2457927" y="450258"/>
                  </a:cubicBezTo>
                  <a:cubicBezTo>
                    <a:pt x="2459832" y="452163"/>
                    <a:pt x="2479834" y="435971"/>
                    <a:pt x="2491264" y="428351"/>
                  </a:cubicBezTo>
                  <a:cubicBezTo>
                    <a:pt x="2490311" y="430256"/>
                    <a:pt x="2492216" y="429303"/>
                    <a:pt x="2496979" y="425493"/>
                  </a:cubicBezTo>
                  <a:close/>
                  <a:moveTo>
                    <a:pt x="5505927" y="393108"/>
                  </a:moveTo>
                  <a:cubicBezTo>
                    <a:pt x="5489734" y="360723"/>
                    <a:pt x="5475447" y="328338"/>
                    <a:pt x="5459254" y="295953"/>
                  </a:cubicBezTo>
                  <a:cubicBezTo>
                    <a:pt x="5451634" y="281665"/>
                    <a:pt x="5444014" y="266426"/>
                    <a:pt x="5433536" y="254043"/>
                  </a:cubicBezTo>
                  <a:cubicBezTo>
                    <a:pt x="5424011" y="242613"/>
                    <a:pt x="5412582" y="225468"/>
                    <a:pt x="5394484" y="238803"/>
                  </a:cubicBezTo>
                  <a:cubicBezTo>
                    <a:pt x="5376386" y="251185"/>
                    <a:pt x="5386864" y="268331"/>
                    <a:pt x="5394484" y="282618"/>
                  </a:cubicBezTo>
                  <a:cubicBezTo>
                    <a:pt x="5403057" y="298810"/>
                    <a:pt x="5412582" y="314051"/>
                    <a:pt x="5419249" y="330243"/>
                  </a:cubicBezTo>
                  <a:cubicBezTo>
                    <a:pt x="5439252" y="377868"/>
                    <a:pt x="5457349" y="425493"/>
                    <a:pt x="5476399" y="474071"/>
                  </a:cubicBezTo>
                  <a:cubicBezTo>
                    <a:pt x="5486877" y="500741"/>
                    <a:pt x="5488782" y="502646"/>
                    <a:pt x="5517357" y="497883"/>
                  </a:cubicBezTo>
                  <a:cubicBezTo>
                    <a:pt x="5530691" y="495978"/>
                    <a:pt x="5533549" y="500741"/>
                    <a:pt x="5533549" y="512171"/>
                  </a:cubicBezTo>
                  <a:cubicBezTo>
                    <a:pt x="5533549" y="534078"/>
                    <a:pt x="5526882" y="553128"/>
                    <a:pt x="5511641" y="568368"/>
                  </a:cubicBezTo>
                  <a:cubicBezTo>
                    <a:pt x="5452586" y="628375"/>
                    <a:pt x="5392579" y="687431"/>
                    <a:pt x="5332572" y="746486"/>
                  </a:cubicBezTo>
                  <a:cubicBezTo>
                    <a:pt x="5312569" y="766488"/>
                    <a:pt x="5292566" y="786491"/>
                    <a:pt x="5274469" y="807446"/>
                  </a:cubicBezTo>
                  <a:cubicBezTo>
                    <a:pt x="5263039" y="820781"/>
                    <a:pt x="5255419" y="837925"/>
                    <a:pt x="5267802" y="852213"/>
                  </a:cubicBezTo>
                  <a:cubicBezTo>
                    <a:pt x="5282089" y="867453"/>
                    <a:pt x="5300186" y="858881"/>
                    <a:pt x="5315427" y="852213"/>
                  </a:cubicBezTo>
                  <a:cubicBezTo>
                    <a:pt x="5318284" y="851261"/>
                    <a:pt x="5320189" y="849356"/>
                    <a:pt x="5322094" y="847450"/>
                  </a:cubicBezTo>
                  <a:cubicBezTo>
                    <a:pt x="5355432" y="816971"/>
                    <a:pt x="5388769" y="786491"/>
                    <a:pt x="5422107" y="755058"/>
                  </a:cubicBezTo>
                  <a:cubicBezTo>
                    <a:pt x="5445919" y="732198"/>
                    <a:pt x="5468779" y="707433"/>
                    <a:pt x="5494497" y="687431"/>
                  </a:cubicBezTo>
                  <a:cubicBezTo>
                    <a:pt x="5537359" y="655046"/>
                    <a:pt x="5577364" y="620756"/>
                    <a:pt x="5603082" y="573131"/>
                  </a:cubicBezTo>
                  <a:cubicBezTo>
                    <a:pt x="5606891" y="566463"/>
                    <a:pt x="5609749" y="559796"/>
                    <a:pt x="5614511" y="553128"/>
                  </a:cubicBezTo>
                  <a:cubicBezTo>
                    <a:pt x="5623084" y="541698"/>
                    <a:pt x="5630704" y="544556"/>
                    <a:pt x="5635466" y="555986"/>
                  </a:cubicBezTo>
                  <a:cubicBezTo>
                    <a:pt x="5638324" y="561700"/>
                    <a:pt x="5639277" y="570273"/>
                    <a:pt x="5636419" y="575988"/>
                  </a:cubicBezTo>
                  <a:cubicBezTo>
                    <a:pt x="5625941" y="605516"/>
                    <a:pt x="5616416" y="635996"/>
                    <a:pt x="5602129" y="663618"/>
                  </a:cubicBezTo>
                  <a:cubicBezTo>
                    <a:pt x="5571649" y="721721"/>
                    <a:pt x="5519261" y="761725"/>
                    <a:pt x="5477352" y="809350"/>
                  </a:cubicBezTo>
                  <a:cubicBezTo>
                    <a:pt x="5455444" y="834116"/>
                    <a:pt x="5454491" y="839831"/>
                    <a:pt x="5476399" y="864596"/>
                  </a:cubicBezTo>
                  <a:cubicBezTo>
                    <a:pt x="5482114" y="871263"/>
                    <a:pt x="5489734" y="876978"/>
                    <a:pt x="5495449" y="883646"/>
                  </a:cubicBezTo>
                  <a:cubicBezTo>
                    <a:pt x="5502116" y="893171"/>
                    <a:pt x="5511641" y="901743"/>
                    <a:pt x="5513547" y="913173"/>
                  </a:cubicBezTo>
                  <a:cubicBezTo>
                    <a:pt x="5521166" y="950321"/>
                    <a:pt x="5518309" y="986516"/>
                    <a:pt x="5498307" y="1020806"/>
                  </a:cubicBezTo>
                  <a:cubicBezTo>
                    <a:pt x="5478304" y="1055096"/>
                    <a:pt x="5460207" y="1091291"/>
                    <a:pt x="5443061" y="1127486"/>
                  </a:cubicBezTo>
                  <a:cubicBezTo>
                    <a:pt x="5431632" y="1150346"/>
                    <a:pt x="5442109" y="1174158"/>
                    <a:pt x="5464969" y="1183683"/>
                  </a:cubicBezTo>
                  <a:cubicBezTo>
                    <a:pt x="5521166" y="1207496"/>
                    <a:pt x="5575459" y="1194161"/>
                    <a:pt x="5613559" y="1147488"/>
                  </a:cubicBezTo>
                  <a:cubicBezTo>
                    <a:pt x="5639277" y="1115103"/>
                    <a:pt x="5647849" y="1047475"/>
                    <a:pt x="5624036" y="1017948"/>
                  </a:cubicBezTo>
                  <a:cubicBezTo>
                    <a:pt x="5606891" y="996041"/>
                    <a:pt x="5602129" y="980800"/>
                    <a:pt x="5623084" y="959846"/>
                  </a:cubicBezTo>
                  <a:cubicBezTo>
                    <a:pt x="5630704" y="952225"/>
                    <a:pt x="5630704" y="933175"/>
                    <a:pt x="5625941" y="921746"/>
                  </a:cubicBezTo>
                  <a:cubicBezTo>
                    <a:pt x="5624036" y="915078"/>
                    <a:pt x="5605939" y="912221"/>
                    <a:pt x="5595461" y="911268"/>
                  </a:cubicBezTo>
                  <a:cubicBezTo>
                    <a:pt x="5573554" y="910316"/>
                    <a:pt x="5569744" y="906506"/>
                    <a:pt x="5565934" y="884598"/>
                  </a:cubicBezTo>
                  <a:cubicBezTo>
                    <a:pt x="5563077" y="868406"/>
                    <a:pt x="5557361" y="851261"/>
                    <a:pt x="5547836" y="837925"/>
                  </a:cubicBezTo>
                  <a:cubicBezTo>
                    <a:pt x="5537359" y="822686"/>
                    <a:pt x="5536407" y="813161"/>
                    <a:pt x="5549741" y="800778"/>
                  </a:cubicBezTo>
                  <a:cubicBezTo>
                    <a:pt x="5583079" y="769346"/>
                    <a:pt x="5615464" y="736961"/>
                    <a:pt x="5648802" y="706481"/>
                  </a:cubicBezTo>
                  <a:cubicBezTo>
                    <a:pt x="5675472" y="681716"/>
                    <a:pt x="5690711" y="651236"/>
                    <a:pt x="5702141" y="616946"/>
                  </a:cubicBezTo>
                  <a:cubicBezTo>
                    <a:pt x="5709761" y="593133"/>
                    <a:pt x="5716429" y="569321"/>
                    <a:pt x="5728811" y="548366"/>
                  </a:cubicBezTo>
                  <a:cubicBezTo>
                    <a:pt x="5748814" y="515028"/>
                    <a:pt x="5746909" y="482643"/>
                    <a:pt x="5728811" y="450258"/>
                  </a:cubicBezTo>
                  <a:cubicBezTo>
                    <a:pt x="5718334" y="431208"/>
                    <a:pt x="5718334" y="415968"/>
                    <a:pt x="5726907" y="397871"/>
                  </a:cubicBezTo>
                  <a:cubicBezTo>
                    <a:pt x="5741194" y="368343"/>
                    <a:pt x="5757386" y="340721"/>
                    <a:pt x="5767864" y="310240"/>
                  </a:cubicBezTo>
                  <a:cubicBezTo>
                    <a:pt x="5777389" y="284523"/>
                    <a:pt x="5782152" y="257853"/>
                    <a:pt x="5786914" y="231183"/>
                  </a:cubicBezTo>
                  <a:cubicBezTo>
                    <a:pt x="5787866" y="222610"/>
                    <a:pt x="5782152" y="211181"/>
                    <a:pt x="5775484" y="204513"/>
                  </a:cubicBezTo>
                  <a:cubicBezTo>
                    <a:pt x="5754529" y="181653"/>
                    <a:pt x="5719286" y="177843"/>
                    <a:pt x="5686902" y="194035"/>
                  </a:cubicBezTo>
                  <a:cubicBezTo>
                    <a:pt x="5660232" y="207370"/>
                    <a:pt x="5634514" y="209276"/>
                    <a:pt x="5608797" y="191178"/>
                  </a:cubicBezTo>
                  <a:cubicBezTo>
                    <a:pt x="5599272" y="185463"/>
                    <a:pt x="5588794" y="180701"/>
                    <a:pt x="5579269" y="175938"/>
                  </a:cubicBezTo>
                  <a:cubicBezTo>
                    <a:pt x="5566886" y="170223"/>
                    <a:pt x="5556409" y="171176"/>
                    <a:pt x="5545932" y="182606"/>
                  </a:cubicBezTo>
                  <a:cubicBezTo>
                    <a:pt x="5538311" y="192131"/>
                    <a:pt x="5527834" y="200703"/>
                    <a:pt x="5517357" y="206418"/>
                  </a:cubicBezTo>
                  <a:cubicBezTo>
                    <a:pt x="5502116" y="214990"/>
                    <a:pt x="5501164" y="226420"/>
                    <a:pt x="5507832" y="239756"/>
                  </a:cubicBezTo>
                  <a:cubicBezTo>
                    <a:pt x="5515452" y="254995"/>
                    <a:pt x="5526882" y="264521"/>
                    <a:pt x="5544979" y="265473"/>
                  </a:cubicBezTo>
                  <a:cubicBezTo>
                    <a:pt x="5557361" y="265473"/>
                    <a:pt x="5570697" y="266426"/>
                    <a:pt x="5581174" y="267378"/>
                  </a:cubicBezTo>
                  <a:cubicBezTo>
                    <a:pt x="5558314" y="310240"/>
                    <a:pt x="5532597" y="351198"/>
                    <a:pt x="5505927" y="393108"/>
                  </a:cubicBezTo>
                  <a:close/>
                  <a:moveTo>
                    <a:pt x="105251" y="796968"/>
                  </a:moveTo>
                  <a:cubicBezTo>
                    <a:pt x="104299" y="775061"/>
                    <a:pt x="102394" y="757916"/>
                    <a:pt x="102394" y="740771"/>
                  </a:cubicBezTo>
                  <a:cubicBezTo>
                    <a:pt x="101441" y="683621"/>
                    <a:pt x="99536" y="627423"/>
                    <a:pt x="100489" y="570273"/>
                  </a:cubicBezTo>
                  <a:cubicBezTo>
                    <a:pt x="101441" y="532173"/>
                    <a:pt x="110966" y="495978"/>
                    <a:pt x="128111" y="461688"/>
                  </a:cubicBezTo>
                  <a:cubicBezTo>
                    <a:pt x="160496" y="395013"/>
                    <a:pt x="185261" y="325481"/>
                    <a:pt x="178594" y="249281"/>
                  </a:cubicBezTo>
                  <a:cubicBezTo>
                    <a:pt x="174784" y="204513"/>
                    <a:pt x="169069" y="159745"/>
                    <a:pt x="133826" y="126408"/>
                  </a:cubicBezTo>
                  <a:cubicBezTo>
                    <a:pt x="118586" y="112120"/>
                    <a:pt x="100489" y="97833"/>
                    <a:pt x="78581" y="107358"/>
                  </a:cubicBezTo>
                  <a:cubicBezTo>
                    <a:pt x="55721" y="116883"/>
                    <a:pt x="53816" y="138790"/>
                    <a:pt x="52864" y="159745"/>
                  </a:cubicBezTo>
                  <a:cubicBezTo>
                    <a:pt x="52864" y="166413"/>
                    <a:pt x="51911" y="174033"/>
                    <a:pt x="53816" y="180701"/>
                  </a:cubicBezTo>
                  <a:cubicBezTo>
                    <a:pt x="60484" y="211181"/>
                    <a:pt x="69056" y="240708"/>
                    <a:pt x="74771" y="270235"/>
                  </a:cubicBezTo>
                  <a:cubicBezTo>
                    <a:pt x="90011" y="351198"/>
                    <a:pt x="74771" y="430256"/>
                    <a:pt x="49054" y="507408"/>
                  </a:cubicBezTo>
                  <a:cubicBezTo>
                    <a:pt x="45244" y="517885"/>
                    <a:pt x="42386" y="528363"/>
                    <a:pt x="41434" y="538841"/>
                  </a:cubicBezTo>
                  <a:cubicBezTo>
                    <a:pt x="37624" y="583608"/>
                    <a:pt x="34766" y="629328"/>
                    <a:pt x="30956" y="674096"/>
                  </a:cubicBezTo>
                  <a:cubicBezTo>
                    <a:pt x="24289" y="756011"/>
                    <a:pt x="17621" y="836973"/>
                    <a:pt x="10001" y="918888"/>
                  </a:cubicBezTo>
                  <a:cubicBezTo>
                    <a:pt x="5239" y="965561"/>
                    <a:pt x="30956" y="998898"/>
                    <a:pt x="61436" y="1028425"/>
                  </a:cubicBezTo>
                  <a:cubicBezTo>
                    <a:pt x="76676" y="1043666"/>
                    <a:pt x="93821" y="1041761"/>
                    <a:pt x="106204" y="1023663"/>
                  </a:cubicBezTo>
                  <a:cubicBezTo>
                    <a:pt x="115729" y="1010328"/>
                    <a:pt x="122396" y="995088"/>
                    <a:pt x="128111" y="979848"/>
                  </a:cubicBezTo>
                  <a:cubicBezTo>
                    <a:pt x="145256" y="934128"/>
                    <a:pt x="157639" y="886503"/>
                    <a:pt x="177641" y="842688"/>
                  </a:cubicBezTo>
                  <a:cubicBezTo>
                    <a:pt x="270986" y="642663"/>
                    <a:pt x="402431" y="469308"/>
                    <a:pt x="564356" y="317860"/>
                  </a:cubicBezTo>
                  <a:cubicBezTo>
                    <a:pt x="628174" y="258806"/>
                    <a:pt x="692944" y="200703"/>
                    <a:pt x="754856" y="139743"/>
                  </a:cubicBezTo>
                  <a:cubicBezTo>
                    <a:pt x="779621" y="115930"/>
                    <a:pt x="800576" y="88308"/>
                    <a:pt x="818674" y="58780"/>
                  </a:cubicBezTo>
                  <a:cubicBezTo>
                    <a:pt x="837724" y="27348"/>
                    <a:pt x="827246" y="10203"/>
                    <a:pt x="789146" y="7345"/>
                  </a:cubicBezTo>
                  <a:cubicBezTo>
                    <a:pt x="750094" y="5440"/>
                    <a:pt x="717709" y="16870"/>
                    <a:pt x="690086" y="48303"/>
                  </a:cubicBezTo>
                  <a:cubicBezTo>
                    <a:pt x="509111" y="254995"/>
                    <a:pt x="328136" y="461688"/>
                    <a:pt x="175736" y="691241"/>
                  </a:cubicBezTo>
                  <a:cubicBezTo>
                    <a:pt x="158591" y="717911"/>
                    <a:pt x="141446" y="744581"/>
                    <a:pt x="123349" y="771250"/>
                  </a:cubicBezTo>
                  <a:cubicBezTo>
                    <a:pt x="120491" y="779823"/>
                    <a:pt x="113824" y="786491"/>
                    <a:pt x="105251" y="796968"/>
                  </a:cubicBezTo>
                  <a:close/>
                  <a:moveTo>
                    <a:pt x="740569" y="802683"/>
                  </a:moveTo>
                  <a:cubicBezTo>
                    <a:pt x="733901" y="707433"/>
                    <a:pt x="729139" y="641711"/>
                    <a:pt x="723424" y="576941"/>
                  </a:cubicBezTo>
                  <a:cubicBezTo>
                    <a:pt x="718661" y="515981"/>
                    <a:pt x="691991" y="467403"/>
                    <a:pt x="635794" y="438828"/>
                  </a:cubicBezTo>
                  <a:cubicBezTo>
                    <a:pt x="612934" y="427398"/>
                    <a:pt x="591026" y="417873"/>
                    <a:pt x="576739" y="394060"/>
                  </a:cubicBezTo>
                  <a:cubicBezTo>
                    <a:pt x="565309" y="375010"/>
                    <a:pt x="544354" y="378821"/>
                    <a:pt x="534829" y="399776"/>
                  </a:cubicBezTo>
                  <a:cubicBezTo>
                    <a:pt x="530066" y="411206"/>
                    <a:pt x="529114" y="423588"/>
                    <a:pt x="525304" y="435018"/>
                  </a:cubicBezTo>
                  <a:cubicBezTo>
                    <a:pt x="522446" y="443590"/>
                    <a:pt x="518636" y="453115"/>
                    <a:pt x="512921" y="458831"/>
                  </a:cubicBezTo>
                  <a:cubicBezTo>
                    <a:pt x="488156" y="481691"/>
                    <a:pt x="460534" y="501693"/>
                    <a:pt x="437674" y="526458"/>
                  </a:cubicBezTo>
                  <a:cubicBezTo>
                    <a:pt x="389096" y="577893"/>
                    <a:pt x="341471" y="631233"/>
                    <a:pt x="295751" y="685525"/>
                  </a:cubicBezTo>
                  <a:cubicBezTo>
                    <a:pt x="276701" y="708386"/>
                    <a:pt x="262414" y="736008"/>
                    <a:pt x="249079" y="763631"/>
                  </a:cubicBezTo>
                  <a:cubicBezTo>
                    <a:pt x="232886" y="798873"/>
                    <a:pt x="242411" y="822686"/>
                    <a:pt x="276701" y="840783"/>
                  </a:cubicBezTo>
                  <a:cubicBezTo>
                    <a:pt x="300514" y="854118"/>
                    <a:pt x="323374" y="867453"/>
                    <a:pt x="348139" y="878883"/>
                  </a:cubicBezTo>
                  <a:cubicBezTo>
                    <a:pt x="367189" y="887456"/>
                    <a:pt x="386239" y="896981"/>
                    <a:pt x="406241" y="898886"/>
                  </a:cubicBezTo>
                  <a:cubicBezTo>
                    <a:pt x="496729" y="908411"/>
                    <a:pt x="530066" y="881741"/>
                    <a:pt x="549116" y="814113"/>
                  </a:cubicBezTo>
                  <a:cubicBezTo>
                    <a:pt x="557689" y="783633"/>
                    <a:pt x="562451" y="751248"/>
                    <a:pt x="565309" y="718863"/>
                  </a:cubicBezTo>
                  <a:cubicBezTo>
                    <a:pt x="569119" y="662666"/>
                    <a:pt x="569119" y="606468"/>
                    <a:pt x="571976" y="550271"/>
                  </a:cubicBezTo>
                  <a:cubicBezTo>
                    <a:pt x="572929" y="535031"/>
                    <a:pt x="574834" y="517885"/>
                    <a:pt x="592931" y="514075"/>
                  </a:cubicBezTo>
                  <a:cubicBezTo>
                    <a:pt x="611981" y="509313"/>
                    <a:pt x="623411" y="522648"/>
                    <a:pt x="629126" y="537888"/>
                  </a:cubicBezTo>
                  <a:cubicBezTo>
                    <a:pt x="637699" y="559796"/>
                    <a:pt x="645319" y="581703"/>
                    <a:pt x="649129" y="604563"/>
                  </a:cubicBezTo>
                  <a:cubicBezTo>
                    <a:pt x="671036" y="730293"/>
                    <a:pt x="672941" y="856975"/>
                    <a:pt x="652939" y="982706"/>
                  </a:cubicBezTo>
                  <a:cubicBezTo>
                    <a:pt x="638651" y="1073193"/>
                    <a:pt x="591026" y="1143678"/>
                    <a:pt x="505301" y="1184636"/>
                  </a:cubicBezTo>
                  <a:cubicBezTo>
                    <a:pt x="490061" y="1191303"/>
                    <a:pt x="472916" y="1193208"/>
                    <a:pt x="457676" y="1198923"/>
                  </a:cubicBezTo>
                  <a:cubicBezTo>
                    <a:pt x="434816" y="1206543"/>
                    <a:pt x="431959" y="1219878"/>
                    <a:pt x="447199" y="1237976"/>
                  </a:cubicBezTo>
                  <a:cubicBezTo>
                    <a:pt x="464344" y="1258930"/>
                    <a:pt x="499586" y="1268455"/>
                    <a:pt x="527209" y="1258930"/>
                  </a:cubicBezTo>
                  <a:cubicBezTo>
                    <a:pt x="571976" y="1242738"/>
                    <a:pt x="611981" y="1218926"/>
                    <a:pt x="648176" y="1187493"/>
                  </a:cubicBezTo>
                  <a:cubicBezTo>
                    <a:pt x="686276" y="1155108"/>
                    <a:pt x="711994" y="1115103"/>
                    <a:pt x="716756" y="1064621"/>
                  </a:cubicBezTo>
                  <a:cubicBezTo>
                    <a:pt x="726281" y="966513"/>
                    <a:pt x="734854" y="869358"/>
                    <a:pt x="740569" y="802683"/>
                  </a:cubicBezTo>
                  <a:close/>
                  <a:moveTo>
                    <a:pt x="1329214" y="872216"/>
                  </a:moveTo>
                  <a:cubicBezTo>
                    <a:pt x="1333976" y="842688"/>
                    <a:pt x="1338739" y="816971"/>
                    <a:pt x="1340644" y="791253"/>
                  </a:cubicBezTo>
                  <a:cubicBezTo>
                    <a:pt x="1343501" y="757916"/>
                    <a:pt x="1325404" y="736008"/>
                    <a:pt x="1295876" y="724578"/>
                  </a:cubicBezTo>
                  <a:cubicBezTo>
                    <a:pt x="1284446" y="719816"/>
                    <a:pt x="1272064" y="709338"/>
                    <a:pt x="1259681" y="722673"/>
                  </a:cubicBezTo>
                  <a:cubicBezTo>
                    <a:pt x="1246346" y="736961"/>
                    <a:pt x="1237774" y="753153"/>
                    <a:pt x="1245394" y="773156"/>
                  </a:cubicBezTo>
                  <a:cubicBezTo>
                    <a:pt x="1247299" y="778871"/>
                    <a:pt x="1251109" y="784586"/>
                    <a:pt x="1254919" y="789348"/>
                  </a:cubicBezTo>
                  <a:cubicBezTo>
                    <a:pt x="1270159" y="809350"/>
                    <a:pt x="1274921" y="833163"/>
                    <a:pt x="1273969" y="857928"/>
                  </a:cubicBezTo>
                  <a:cubicBezTo>
                    <a:pt x="1273016" y="877931"/>
                    <a:pt x="1271111" y="897933"/>
                    <a:pt x="1268254" y="916983"/>
                  </a:cubicBezTo>
                  <a:cubicBezTo>
                    <a:pt x="1266349" y="933175"/>
                    <a:pt x="1266349" y="949368"/>
                    <a:pt x="1281589" y="959846"/>
                  </a:cubicBezTo>
                  <a:cubicBezTo>
                    <a:pt x="1297781" y="970323"/>
                    <a:pt x="1314926" y="967466"/>
                    <a:pt x="1330166" y="956036"/>
                  </a:cubicBezTo>
                  <a:cubicBezTo>
                    <a:pt x="1351121" y="939843"/>
                    <a:pt x="1371124" y="923650"/>
                    <a:pt x="1392079" y="907458"/>
                  </a:cubicBezTo>
                  <a:cubicBezTo>
                    <a:pt x="1412081" y="891266"/>
                    <a:pt x="1417796" y="892218"/>
                    <a:pt x="1428274" y="915078"/>
                  </a:cubicBezTo>
                  <a:cubicBezTo>
                    <a:pt x="1430179" y="919841"/>
                    <a:pt x="1432084" y="926508"/>
                    <a:pt x="1435894" y="929366"/>
                  </a:cubicBezTo>
                  <a:cubicBezTo>
                    <a:pt x="1444466" y="936033"/>
                    <a:pt x="1454944" y="945558"/>
                    <a:pt x="1464469" y="944606"/>
                  </a:cubicBezTo>
                  <a:cubicBezTo>
                    <a:pt x="1472089" y="944606"/>
                    <a:pt x="1482566" y="932223"/>
                    <a:pt x="1486376" y="923650"/>
                  </a:cubicBezTo>
                  <a:cubicBezTo>
                    <a:pt x="1492091" y="908411"/>
                    <a:pt x="1493996" y="891266"/>
                    <a:pt x="1494949" y="875073"/>
                  </a:cubicBezTo>
                  <a:cubicBezTo>
                    <a:pt x="1497806" y="823638"/>
                    <a:pt x="1513999" y="801731"/>
                    <a:pt x="1562576" y="786491"/>
                  </a:cubicBezTo>
                  <a:cubicBezTo>
                    <a:pt x="1574959" y="782681"/>
                    <a:pt x="1581626" y="782681"/>
                    <a:pt x="1581626" y="798873"/>
                  </a:cubicBezTo>
                  <a:cubicBezTo>
                    <a:pt x="1581626" y="844593"/>
                    <a:pt x="1607344" y="868406"/>
                    <a:pt x="1652111" y="857928"/>
                  </a:cubicBezTo>
                  <a:cubicBezTo>
                    <a:pt x="1687354" y="850308"/>
                    <a:pt x="1720691" y="834116"/>
                    <a:pt x="1754029" y="817923"/>
                  </a:cubicBezTo>
                  <a:cubicBezTo>
                    <a:pt x="1764506" y="812208"/>
                    <a:pt x="1774031" y="797921"/>
                    <a:pt x="1778794" y="786491"/>
                  </a:cubicBezTo>
                  <a:cubicBezTo>
                    <a:pt x="1790224" y="757916"/>
                    <a:pt x="1773079" y="734103"/>
                    <a:pt x="1741646" y="736008"/>
                  </a:cubicBezTo>
                  <a:cubicBezTo>
                    <a:pt x="1726406" y="736961"/>
                    <a:pt x="1711166" y="743628"/>
                    <a:pt x="1694974" y="745533"/>
                  </a:cubicBezTo>
                  <a:cubicBezTo>
                    <a:pt x="1684496" y="746486"/>
                    <a:pt x="1674019" y="744581"/>
                    <a:pt x="1664494" y="743628"/>
                  </a:cubicBezTo>
                  <a:cubicBezTo>
                    <a:pt x="1665446" y="732198"/>
                    <a:pt x="1665446" y="720768"/>
                    <a:pt x="1668304" y="710291"/>
                  </a:cubicBezTo>
                  <a:cubicBezTo>
                    <a:pt x="1670209" y="704575"/>
                    <a:pt x="1676876" y="699813"/>
                    <a:pt x="1681639" y="695050"/>
                  </a:cubicBezTo>
                  <a:cubicBezTo>
                    <a:pt x="1721644" y="664571"/>
                    <a:pt x="1761649" y="634091"/>
                    <a:pt x="1801654" y="602658"/>
                  </a:cubicBezTo>
                  <a:cubicBezTo>
                    <a:pt x="1834039" y="576941"/>
                    <a:pt x="1835944" y="567416"/>
                    <a:pt x="1819751" y="529316"/>
                  </a:cubicBezTo>
                  <a:cubicBezTo>
                    <a:pt x="1800701" y="482643"/>
                    <a:pt x="1782604" y="435971"/>
                    <a:pt x="1764506" y="389298"/>
                  </a:cubicBezTo>
                  <a:cubicBezTo>
                    <a:pt x="1756886" y="370248"/>
                    <a:pt x="1744504" y="364533"/>
                    <a:pt x="1724501" y="371201"/>
                  </a:cubicBezTo>
                  <a:cubicBezTo>
                    <a:pt x="1699736" y="379773"/>
                    <a:pt x="1691164" y="401681"/>
                    <a:pt x="1683544" y="422635"/>
                  </a:cubicBezTo>
                  <a:cubicBezTo>
                    <a:pt x="1655921" y="500741"/>
                    <a:pt x="1627346" y="577893"/>
                    <a:pt x="1604486" y="656950"/>
                  </a:cubicBezTo>
                  <a:cubicBezTo>
                    <a:pt x="1591151" y="699813"/>
                    <a:pt x="1560671" y="721721"/>
                    <a:pt x="1525429" y="740771"/>
                  </a:cubicBezTo>
                  <a:cubicBezTo>
                    <a:pt x="1514951" y="746486"/>
                    <a:pt x="1509236" y="741723"/>
                    <a:pt x="1509236" y="731246"/>
                  </a:cubicBezTo>
                  <a:cubicBezTo>
                    <a:pt x="1507331" y="653141"/>
                    <a:pt x="1479709" y="580750"/>
                    <a:pt x="1454944" y="508360"/>
                  </a:cubicBezTo>
                  <a:cubicBezTo>
                    <a:pt x="1451134" y="496931"/>
                    <a:pt x="1438751" y="488358"/>
                    <a:pt x="1430179" y="478833"/>
                  </a:cubicBezTo>
                  <a:cubicBezTo>
                    <a:pt x="1421606" y="490263"/>
                    <a:pt x="1413034" y="501693"/>
                    <a:pt x="1404461" y="514075"/>
                  </a:cubicBezTo>
                  <a:cubicBezTo>
                    <a:pt x="1402556" y="517885"/>
                    <a:pt x="1402556" y="523600"/>
                    <a:pt x="1403509" y="528363"/>
                  </a:cubicBezTo>
                  <a:cubicBezTo>
                    <a:pt x="1404461" y="556938"/>
                    <a:pt x="1405414" y="586466"/>
                    <a:pt x="1407319" y="615041"/>
                  </a:cubicBezTo>
                  <a:cubicBezTo>
                    <a:pt x="1411129" y="658856"/>
                    <a:pt x="1416844" y="702671"/>
                    <a:pt x="1419701" y="746486"/>
                  </a:cubicBezTo>
                  <a:cubicBezTo>
                    <a:pt x="1421606" y="771250"/>
                    <a:pt x="1419701" y="796016"/>
                    <a:pt x="1403509" y="816971"/>
                  </a:cubicBezTo>
                  <a:cubicBezTo>
                    <a:pt x="1385411" y="841736"/>
                    <a:pt x="1362551" y="861738"/>
                    <a:pt x="1329214" y="872216"/>
                  </a:cubicBezTo>
                  <a:close/>
                  <a:moveTo>
                    <a:pt x="4435316" y="740771"/>
                  </a:moveTo>
                  <a:cubicBezTo>
                    <a:pt x="4429602" y="759821"/>
                    <a:pt x="4427697" y="774108"/>
                    <a:pt x="4421029" y="788396"/>
                  </a:cubicBezTo>
                  <a:cubicBezTo>
                    <a:pt x="4403884" y="828400"/>
                    <a:pt x="4384834" y="866500"/>
                    <a:pt x="4367689" y="906506"/>
                  </a:cubicBezTo>
                  <a:cubicBezTo>
                    <a:pt x="4363879" y="914125"/>
                    <a:pt x="4362927" y="929366"/>
                    <a:pt x="4367689" y="934128"/>
                  </a:cubicBezTo>
                  <a:cubicBezTo>
                    <a:pt x="4372452" y="938891"/>
                    <a:pt x="4386739" y="939843"/>
                    <a:pt x="4395311" y="936986"/>
                  </a:cubicBezTo>
                  <a:cubicBezTo>
                    <a:pt x="4420077" y="929366"/>
                    <a:pt x="4436269" y="910316"/>
                    <a:pt x="4445794" y="887456"/>
                  </a:cubicBezTo>
                  <a:cubicBezTo>
                    <a:pt x="4470559" y="829353"/>
                    <a:pt x="4493419" y="770298"/>
                    <a:pt x="4518184" y="712196"/>
                  </a:cubicBezTo>
                  <a:cubicBezTo>
                    <a:pt x="4521041" y="705528"/>
                    <a:pt x="4524852" y="698861"/>
                    <a:pt x="4530566" y="694098"/>
                  </a:cubicBezTo>
                  <a:cubicBezTo>
                    <a:pt x="4561999" y="663618"/>
                    <a:pt x="4594384" y="634091"/>
                    <a:pt x="4624864" y="601706"/>
                  </a:cubicBezTo>
                  <a:cubicBezTo>
                    <a:pt x="4634389" y="592181"/>
                    <a:pt x="4641057" y="577893"/>
                    <a:pt x="4643914" y="564558"/>
                  </a:cubicBezTo>
                  <a:cubicBezTo>
                    <a:pt x="4645819" y="555986"/>
                    <a:pt x="4638199" y="542650"/>
                    <a:pt x="4631532" y="537888"/>
                  </a:cubicBezTo>
                  <a:cubicBezTo>
                    <a:pt x="4624864" y="533125"/>
                    <a:pt x="4611529" y="535983"/>
                    <a:pt x="4602957" y="538841"/>
                  </a:cubicBezTo>
                  <a:cubicBezTo>
                    <a:pt x="4595336" y="541698"/>
                    <a:pt x="4589622" y="551223"/>
                    <a:pt x="4582954" y="555986"/>
                  </a:cubicBezTo>
                  <a:cubicBezTo>
                    <a:pt x="4576286" y="560748"/>
                    <a:pt x="4567714" y="562653"/>
                    <a:pt x="4559141" y="565511"/>
                  </a:cubicBezTo>
                  <a:cubicBezTo>
                    <a:pt x="4556284" y="557891"/>
                    <a:pt x="4552474" y="550271"/>
                    <a:pt x="4551522" y="542650"/>
                  </a:cubicBezTo>
                  <a:cubicBezTo>
                    <a:pt x="4549616" y="512171"/>
                    <a:pt x="4548664" y="481691"/>
                    <a:pt x="4525804" y="457878"/>
                  </a:cubicBezTo>
                  <a:cubicBezTo>
                    <a:pt x="4514374" y="444543"/>
                    <a:pt x="4499134" y="436923"/>
                    <a:pt x="4481036" y="442638"/>
                  </a:cubicBezTo>
                  <a:cubicBezTo>
                    <a:pt x="4462939" y="447401"/>
                    <a:pt x="4461034" y="464546"/>
                    <a:pt x="4461034" y="479785"/>
                  </a:cubicBezTo>
                  <a:cubicBezTo>
                    <a:pt x="4461034" y="518838"/>
                    <a:pt x="4461986" y="557891"/>
                    <a:pt x="4463891" y="596943"/>
                  </a:cubicBezTo>
                  <a:cubicBezTo>
                    <a:pt x="4465797" y="628375"/>
                    <a:pt x="4453414" y="652188"/>
                    <a:pt x="4425791" y="665523"/>
                  </a:cubicBezTo>
                  <a:cubicBezTo>
                    <a:pt x="4404836" y="676000"/>
                    <a:pt x="4388644" y="691241"/>
                    <a:pt x="4379119" y="713148"/>
                  </a:cubicBezTo>
                  <a:cubicBezTo>
                    <a:pt x="4371499" y="731246"/>
                    <a:pt x="4379119" y="742675"/>
                    <a:pt x="4399122" y="742675"/>
                  </a:cubicBezTo>
                  <a:cubicBezTo>
                    <a:pt x="4410552" y="740771"/>
                    <a:pt x="4420077" y="740771"/>
                    <a:pt x="4435316" y="740771"/>
                  </a:cubicBezTo>
                  <a:close/>
                  <a:moveTo>
                    <a:pt x="515779" y="1479911"/>
                  </a:moveTo>
                  <a:cubicBezTo>
                    <a:pt x="556736" y="1441811"/>
                    <a:pt x="531971" y="1394186"/>
                    <a:pt x="498634" y="1391328"/>
                  </a:cubicBezTo>
                  <a:cubicBezTo>
                    <a:pt x="464344" y="1387518"/>
                    <a:pt x="429101" y="1390376"/>
                    <a:pt x="393859" y="1390376"/>
                  </a:cubicBezTo>
                  <a:cubicBezTo>
                    <a:pt x="393859" y="1456098"/>
                    <a:pt x="393859" y="1520868"/>
                    <a:pt x="393859" y="1586591"/>
                  </a:cubicBezTo>
                  <a:cubicBezTo>
                    <a:pt x="424339" y="1586591"/>
                    <a:pt x="453866" y="1586591"/>
                    <a:pt x="483394" y="1586591"/>
                  </a:cubicBezTo>
                  <a:cubicBezTo>
                    <a:pt x="513874" y="1586591"/>
                    <a:pt x="536734" y="1571351"/>
                    <a:pt x="544354" y="1546586"/>
                  </a:cubicBezTo>
                  <a:cubicBezTo>
                    <a:pt x="552926" y="1519916"/>
                    <a:pt x="545306" y="1500866"/>
                    <a:pt x="515779" y="1479911"/>
                  </a:cubicBezTo>
                  <a:close/>
                  <a:moveTo>
                    <a:pt x="4411504" y="1390376"/>
                  </a:moveTo>
                  <a:cubicBezTo>
                    <a:pt x="4411504" y="1441811"/>
                    <a:pt x="4411504" y="1491341"/>
                    <a:pt x="4411504" y="1547538"/>
                  </a:cubicBezTo>
                  <a:cubicBezTo>
                    <a:pt x="4381024" y="1498008"/>
                    <a:pt x="4351497" y="1455146"/>
                    <a:pt x="4325779" y="1409426"/>
                  </a:cubicBezTo>
                  <a:cubicBezTo>
                    <a:pt x="4314349" y="1389423"/>
                    <a:pt x="4300061" y="1386566"/>
                    <a:pt x="4280059" y="1391328"/>
                  </a:cubicBezTo>
                  <a:cubicBezTo>
                    <a:pt x="4280059" y="1456098"/>
                    <a:pt x="4280059" y="1520868"/>
                    <a:pt x="4280059" y="1585638"/>
                  </a:cubicBezTo>
                  <a:cubicBezTo>
                    <a:pt x="4288632" y="1585638"/>
                    <a:pt x="4295299" y="1585638"/>
                    <a:pt x="4305777" y="1585638"/>
                  </a:cubicBezTo>
                  <a:cubicBezTo>
                    <a:pt x="4305777" y="1534203"/>
                    <a:pt x="4305777" y="1484673"/>
                    <a:pt x="4305777" y="1434191"/>
                  </a:cubicBezTo>
                  <a:cubicBezTo>
                    <a:pt x="4338161" y="1478005"/>
                    <a:pt x="4367689" y="1521821"/>
                    <a:pt x="4394359" y="1567541"/>
                  </a:cubicBezTo>
                  <a:cubicBezTo>
                    <a:pt x="4404836" y="1585638"/>
                    <a:pt x="4417219" y="1590401"/>
                    <a:pt x="4436269" y="1584686"/>
                  </a:cubicBezTo>
                  <a:cubicBezTo>
                    <a:pt x="4436269" y="1519916"/>
                    <a:pt x="4436269" y="1455146"/>
                    <a:pt x="4436269" y="1389423"/>
                  </a:cubicBezTo>
                  <a:cubicBezTo>
                    <a:pt x="4428649" y="1390376"/>
                    <a:pt x="4421982" y="1390376"/>
                    <a:pt x="4411504" y="1390376"/>
                  </a:cubicBezTo>
                  <a:close/>
                  <a:moveTo>
                    <a:pt x="4933474" y="1389423"/>
                  </a:moveTo>
                  <a:cubicBezTo>
                    <a:pt x="4933474" y="1456098"/>
                    <a:pt x="4933474" y="1520868"/>
                    <a:pt x="4933474" y="1585638"/>
                  </a:cubicBezTo>
                  <a:cubicBezTo>
                    <a:pt x="4942999" y="1585638"/>
                    <a:pt x="4950619" y="1585638"/>
                    <a:pt x="4960144" y="1585638"/>
                  </a:cubicBezTo>
                  <a:cubicBezTo>
                    <a:pt x="4960144" y="1577066"/>
                    <a:pt x="4960144" y="1570398"/>
                    <a:pt x="4960144" y="1563730"/>
                  </a:cubicBezTo>
                  <a:cubicBezTo>
                    <a:pt x="4960144" y="1497055"/>
                    <a:pt x="4960144" y="1497055"/>
                    <a:pt x="5026819" y="1502771"/>
                  </a:cubicBezTo>
                  <a:cubicBezTo>
                    <a:pt x="5051584" y="1504676"/>
                    <a:pt x="5059204" y="1513248"/>
                    <a:pt x="5061109" y="1538013"/>
                  </a:cubicBezTo>
                  <a:cubicBezTo>
                    <a:pt x="5062061" y="1554205"/>
                    <a:pt x="5063014" y="1570398"/>
                    <a:pt x="5063966" y="1586591"/>
                  </a:cubicBezTo>
                  <a:cubicBezTo>
                    <a:pt x="5076349" y="1586591"/>
                    <a:pt x="5086827" y="1586591"/>
                    <a:pt x="5098257" y="1586591"/>
                  </a:cubicBezTo>
                  <a:cubicBezTo>
                    <a:pt x="5078254" y="1556111"/>
                    <a:pt x="5103019" y="1514201"/>
                    <a:pt x="5066824" y="1489436"/>
                  </a:cubicBezTo>
                  <a:cubicBezTo>
                    <a:pt x="5091589" y="1472291"/>
                    <a:pt x="5096352" y="1448478"/>
                    <a:pt x="5088732" y="1422761"/>
                  </a:cubicBezTo>
                  <a:cubicBezTo>
                    <a:pt x="5082064" y="1400853"/>
                    <a:pt x="5063966" y="1391328"/>
                    <a:pt x="5043011" y="1390376"/>
                  </a:cubicBezTo>
                  <a:cubicBezTo>
                    <a:pt x="5006816" y="1388471"/>
                    <a:pt x="4970622" y="1389423"/>
                    <a:pt x="4933474" y="1389423"/>
                  </a:cubicBezTo>
                  <a:close/>
                  <a:moveTo>
                    <a:pt x="5123022" y="1523726"/>
                  </a:moveTo>
                  <a:cubicBezTo>
                    <a:pt x="5119211" y="1553253"/>
                    <a:pt x="5135404" y="1578018"/>
                    <a:pt x="5163027" y="1586591"/>
                  </a:cubicBezTo>
                  <a:cubicBezTo>
                    <a:pt x="5190649" y="1594211"/>
                    <a:pt x="5217319" y="1594211"/>
                    <a:pt x="5244941" y="1583733"/>
                  </a:cubicBezTo>
                  <a:cubicBezTo>
                    <a:pt x="5268754" y="1574208"/>
                    <a:pt x="5282089" y="1556111"/>
                    <a:pt x="5282089" y="1532298"/>
                  </a:cubicBezTo>
                  <a:cubicBezTo>
                    <a:pt x="5282089" y="1507533"/>
                    <a:pt x="5267802" y="1488483"/>
                    <a:pt x="5242084" y="1480863"/>
                  </a:cubicBezTo>
                  <a:cubicBezTo>
                    <a:pt x="5222082" y="1475148"/>
                    <a:pt x="5202079" y="1470386"/>
                    <a:pt x="5182077" y="1466576"/>
                  </a:cubicBezTo>
                  <a:cubicBezTo>
                    <a:pt x="5166836" y="1463718"/>
                    <a:pt x="5155407" y="1458003"/>
                    <a:pt x="5156359" y="1439905"/>
                  </a:cubicBezTo>
                  <a:cubicBezTo>
                    <a:pt x="5157311" y="1422761"/>
                    <a:pt x="5166836" y="1412283"/>
                    <a:pt x="5183982" y="1408473"/>
                  </a:cubicBezTo>
                  <a:cubicBezTo>
                    <a:pt x="5218272" y="1400853"/>
                    <a:pt x="5235416" y="1410378"/>
                    <a:pt x="5254466" y="1446573"/>
                  </a:cubicBezTo>
                  <a:cubicBezTo>
                    <a:pt x="5261134" y="1446573"/>
                    <a:pt x="5267802" y="1445621"/>
                    <a:pt x="5274469" y="1445621"/>
                  </a:cubicBezTo>
                  <a:cubicBezTo>
                    <a:pt x="5275422" y="1418951"/>
                    <a:pt x="5264944" y="1397996"/>
                    <a:pt x="5241132" y="1391328"/>
                  </a:cubicBezTo>
                  <a:cubicBezTo>
                    <a:pt x="5221129" y="1385613"/>
                    <a:pt x="5199222" y="1384661"/>
                    <a:pt x="5178266" y="1385613"/>
                  </a:cubicBezTo>
                  <a:cubicBezTo>
                    <a:pt x="5148739" y="1388471"/>
                    <a:pt x="5129689" y="1412283"/>
                    <a:pt x="5128736" y="1442763"/>
                  </a:cubicBezTo>
                  <a:cubicBezTo>
                    <a:pt x="5127784" y="1468480"/>
                    <a:pt x="5142072" y="1483721"/>
                    <a:pt x="5172552" y="1491341"/>
                  </a:cubicBezTo>
                  <a:cubicBezTo>
                    <a:pt x="5192554" y="1496103"/>
                    <a:pt x="5213509" y="1499913"/>
                    <a:pt x="5232559" y="1505628"/>
                  </a:cubicBezTo>
                  <a:cubicBezTo>
                    <a:pt x="5246847" y="1509438"/>
                    <a:pt x="5256372" y="1518963"/>
                    <a:pt x="5255419" y="1535155"/>
                  </a:cubicBezTo>
                  <a:cubicBezTo>
                    <a:pt x="5254466" y="1552301"/>
                    <a:pt x="5243036" y="1561826"/>
                    <a:pt x="5228749" y="1564683"/>
                  </a:cubicBezTo>
                  <a:cubicBezTo>
                    <a:pt x="5213509" y="1567541"/>
                    <a:pt x="5196364" y="1569446"/>
                    <a:pt x="5182077" y="1564683"/>
                  </a:cubicBezTo>
                  <a:cubicBezTo>
                    <a:pt x="5169694" y="1560873"/>
                    <a:pt x="5154454" y="1548491"/>
                    <a:pt x="5152549" y="1538013"/>
                  </a:cubicBezTo>
                  <a:cubicBezTo>
                    <a:pt x="5146834" y="1518011"/>
                    <a:pt x="5135404" y="1521821"/>
                    <a:pt x="5123022" y="1523726"/>
                  </a:cubicBezTo>
                  <a:close/>
                  <a:moveTo>
                    <a:pt x="4771549" y="1562778"/>
                  </a:moveTo>
                  <a:cubicBezTo>
                    <a:pt x="4771549" y="1546586"/>
                    <a:pt x="4772502" y="1534203"/>
                    <a:pt x="4771549" y="1520868"/>
                  </a:cubicBezTo>
                  <a:cubicBezTo>
                    <a:pt x="4769644" y="1501818"/>
                    <a:pt x="4777264" y="1496103"/>
                    <a:pt x="4796314" y="1497055"/>
                  </a:cubicBezTo>
                  <a:cubicBezTo>
                    <a:pt x="4823936" y="1498961"/>
                    <a:pt x="4852511" y="1497055"/>
                    <a:pt x="4880134" y="1497055"/>
                  </a:cubicBezTo>
                  <a:cubicBezTo>
                    <a:pt x="4882039" y="1472291"/>
                    <a:pt x="4882039" y="1472291"/>
                    <a:pt x="4862989" y="1472291"/>
                  </a:cubicBezTo>
                  <a:cubicBezTo>
                    <a:pt x="4833461" y="1472291"/>
                    <a:pt x="4803934" y="1472291"/>
                    <a:pt x="4773454" y="1472291"/>
                  </a:cubicBezTo>
                  <a:cubicBezTo>
                    <a:pt x="4773454" y="1451336"/>
                    <a:pt x="4773454" y="1433238"/>
                    <a:pt x="4773454" y="1412283"/>
                  </a:cubicBezTo>
                  <a:cubicBezTo>
                    <a:pt x="4813459" y="1412283"/>
                    <a:pt x="4851559" y="1412283"/>
                    <a:pt x="4891564" y="1412283"/>
                  </a:cubicBezTo>
                  <a:cubicBezTo>
                    <a:pt x="4890611" y="1402758"/>
                    <a:pt x="4890611" y="1397043"/>
                    <a:pt x="4890611" y="1390376"/>
                  </a:cubicBezTo>
                  <a:cubicBezTo>
                    <a:pt x="4841082" y="1390376"/>
                    <a:pt x="4793457" y="1390376"/>
                    <a:pt x="4746784" y="1390376"/>
                  </a:cubicBezTo>
                  <a:cubicBezTo>
                    <a:pt x="4746784" y="1456098"/>
                    <a:pt x="4746784" y="1520868"/>
                    <a:pt x="4746784" y="1584686"/>
                  </a:cubicBezTo>
                  <a:cubicBezTo>
                    <a:pt x="4796314" y="1584686"/>
                    <a:pt x="4844891" y="1584686"/>
                    <a:pt x="4893469" y="1584686"/>
                  </a:cubicBezTo>
                  <a:cubicBezTo>
                    <a:pt x="4892516" y="1576113"/>
                    <a:pt x="4892516" y="1570398"/>
                    <a:pt x="4891564" y="1561826"/>
                  </a:cubicBezTo>
                  <a:cubicBezTo>
                    <a:pt x="4851559" y="1562778"/>
                    <a:pt x="4813459" y="1562778"/>
                    <a:pt x="4771549" y="1562778"/>
                  </a:cubicBezTo>
                  <a:close/>
                  <a:moveTo>
                    <a:pt x="209074" y="1390376"/>
                  </a:moveTo>
                  <a:cubicBezTo>
                    <a:pt x="209074" y="1456098"/>
                    <a:pt x="209074" y="1520868"/>
                    <a:pt x="209074" y="1585638"/>
                  </a:cubicBezTo>
                  <a:cubicBezTo>
                    <a:pt x="258604" y="1585638"/>
                    <a:pt x="306229" y="1585638"/>
                    <a:pt x="354806" y="1585638"/>
                  </a:cubicBezTo>
                  <a:cubicBezTo>
                    <a:pt x="354806" y="1578018"/>
                    <a:pt x="354806" y="1571351"/>
                    <a:pt x="354806" y="1562778"/>
                  </a:cubicBezTo>
                  <a:cubicBezTo>
                    <a:pt x="314801" y="1562778"/>
                    <a:pt x="276701" y="1562778"/>
                    <a:pt x="235744" y="1562778"/>
                  </a:cubicBezTo>
                  <a:cubicBezTo>
                    <a:pt x="235744" y="1548491"/>
                    <a:pt x="235744" y="1536108"/>
                    <a:pt x="235744" y="1524678"/>
                  </a:cubicBezTo>
                  <a:cubicBezTo>
                    <a:pt x="235744" y="1498008"/>
                    <a:pt x="235744" y="1498008"/>
                    <a:pt x="262414" y="1498008"/>
                  </a:cubicBezTo>
                  <a:cubicBezTo>
                    <a:pt x="290036" y="1498008"/>
                    <a:pt x="317659" y="1498008"/>
                    <a:pt x="343376" y="1498008"/>
                  </a:cubicBezTo>
                  <a:cubicBezTo>
                    <a:pt x="349091" y="1477053"/>
                    <a:pt x="342424" y="1472291"/>
                    <a:pt x="325279" y="1472291"/>
                  </a:cubicBezTo>
                  <a:cubicBezTo>
                    <a:pt x="296704" y="1473243"/>
                    <a:pt x="267176" y="1472291"/>
                    <a:pt x="236696" y="1472291"/>
                  </a:cubicBezTo>
                  <a:cubicBezTo>
                    <a:pt x="236696" y="1451336"/>
                    <a:pt x="236696" y="1432286"/>
                    <a:pt x="236696" y="1412283"/>
                  </a:cubicBezTo>
                  <a:cubicBezTo>
                    <a:pt x="275749" y="1412283"/>
                    <a:pt x="313849" y="1412283"/>
                    <a:pt x="352901" y="1412283"/>
                  </a:cubicBezTo>
                  <a:cubicBezTo>
                    <a:pt x="352901" y="1403711"/>
                    <a:pt x="352901" y="1397043"/>
                    <a:pt x="352901" y="1390376"/>
                  </a:cubicBezTo>
                  <a:cubicBezTo>
                    <a:pt x="304324" y="1390376"/>
                    <a:pt x="256699" y="1390376"/>
                    <a:pt x="209074" y="1390376"/>
                  </a:cubicBezTo>
                  <a:close/>
                  <a:moveTo>
                    <a:pt x="579596" y="1390376"/>
                  </a:moveTo>
                  <a:cubicBezTo>
                    <a:pt x="579596" y="1456098"/>
                    <a:pt x="579596" y="1520868"/>
                    <a:pt x="579596" y="1585638"/>
                  </a:cubicBezTo>
                  <a:cubicBezTo>
                    <a:pt x="629126" y="1585638"/>
                    <a:pt x="676751" y="1585638"/>
                    <a:pt x="725329" y="1585638"/>
                  </a:cubicBezTo>
                  <a:cubicBezTo>
                    <a:pt x="725329" y="1578018"/>
                    <a:pt x="725329" y="1571351"/>
                    <a:pt x="725329" y="1561826"/>
                  </a:cubicBezTo>
                  <a:cubicBezTo>
                    <a:pt x="685324" y="1561826"/>
                    <a:pt x="646271" y="1561826"/>
                    <a:pt x="605314" y="1561826"/>
                  </a:cubicBezTo>
                  <a:cubicBezTo>
                    <a:pt x="605314" y="1547538"/>
                    <a:pt x="605314" y="1536108"/>
                    <a:pt x="605314" y="1524678"/>
                  </a:cubicBezTo>
                  <a:cubicBezTo>
                    <a:pt x="605314" y="1498008"/>
                    <a:pt x="605314" y="1498008"/>
                    <a:pt x="631984" y="1498008"/>
                  </a:cubicBezTo>
                  <a:cubicBezTo>
                    <a:pt x="659606" y="1498008"/>
                    <a:pt x="687229" y="1498008"/>
                    <a:pt x="713899" y="1498008"/>
                  </a:cubicBezTo>
                  <a:cubicBezTo>
                    <a:pt x="714851" y="1473243"/>
                    <a:pt x="714851" y="1473243"/>
                    <a:pt x="694849" y="1473243"/>
                  </a:cubicBezTo>
                  <a:cubicBezTo>
                    <a:pt x="665321" y="1473243"/>
                    <a:pt x="635794" y="1473243"/>
                    <a:pt x="606266" y="1473243"/>
                  </a:cubicBezTo>
                  <a:cubicBezTo>
                    <a:pt x="606266" y="1451336"/>
                    <a:pt x="606266" y="1433238"/>
                    <a:pt x="606266" y="1413236"/>
                  </a:cubicBezTo>
                  <a:cubicBezTo>
                    <a:pt x="645319" y="1413236"/>
                    <a:pt x="683419" y="1413236"/>
                    <a:pt x="722471" y="1413236"/>
                  </a:cubicBezTo>
                  <a:cubicBezTo>
                    <a:pt x="722471" y="1404663"/>
                    <a:pt x="722471" y="1397996"/>
                    <a:pt x="722471" y="1391328"/>
                  </a:cubicBezTo>
                  <a:cubicBezTo>
                    <a:pt x="675799" y="1390376"/>
                    <a:pt x="628174" y="1390376"/>
                    <a:pt x="579596" y="1390376"/>
                  </a:cubicBezTo>
                  <a:close/>
                  <a:moveTo>
                    <a:pt x="162401" y="1586591"/>
                  </a:moveTo>
                  <a:cubicBezTo>
                    <a:pt x="162401" y="1519916"/>
                    <a:pt x="162401" y="1455146"/>
                    <a:pt x="162401" y="1390376"/>
                  </a:cubicBezTo>
                  <a:cubicBezTo>
                    <a:pt x="152876" y="1390376"/>
                    <a:pt x="146209" y="1390376"/>
                    <a:pt x="136684" y="1390376"/>
                  </a:cubicBezTo>
                  <a:cubicBezTo>
                    <a:pt x="136684" y="1412283"/>
                    <a:pt x="137636" y="1434191"/>
                    <a:pt x="136684" y="1455146"/>
                  </a:cubicBezTo>
                  <a:cubicBezTo>
                    <a:pt x="136684" y="1459908"/>
                    <a:pt x="130969" y="1469433"/>
                    <a:pt x="128111" y="1469433"/>
                  </a:cubicBezTo>
                  <a:cubicBezTo>
                    <a:pt x="97631" y="1470386"/>
                    <a:pt x="66199" y="1470386"/>
                    <a:pt x="32861" y="1470386"/>
                  </a:cubicBezTo>
                  <a:cubicBezTo>
                    <a:pt x="32861" y="1441811"/>
                    <a:pt x="32861" y="1416093"/>
                    <a:pt x="32861" y="1390376"/>
                  </a:cubicBezTo>
                  <a:cubicBezTo>
                    <a:pt x="22384" y="1390376"/>
                    <a:pt x="15716" y="1390376"/>
                    <a:pt x="7144" y="1390376"/>
                  </a:cubicBezTo>
                  <a:cubicBezTo>
                    <a:pt x="7144" y="1456098"/>
                    <a:pt x="7144" y="1520868"/>
                    <a:pt x="7144" y="1585638"/>
                  </a:cubicBezTo>
                  <a:cubicBezTo>
                    <a:pt x="16669" y="1585638"/>
                    <a:pt x="24289" y="1585638"/>
                    <a:pt x="34766" y="1585638"/>
                  </a:cubicBezTo>
                  <a:cubicBezTo>
                    <a:pt x="34766" y="1555158"/>
                    <a:pt x="34766" y="1526583"/>
                    <a:pt x="34766" y="1497055"/>
                  </a:cubicBezTo>
                  <a:cubicBezTo>
                    <a:pt x="70009" y="1497055"/>
                    <a:pt x="103346" y="1497055"/>
                    <a:pt x="138589" y="1497055"/>
                  </a:cubicBezTo>
                  <a:cubicBezTo>
                    <a:pt x="138589" y="1527536"/>
                    <a:pt x="138589" y="1557063"/>
                    <a:pt x="138589" y="1585638"/>
                  </a:cubicBezTo>
                  <a:cubicBezTo>
                    <a:pt x="147161" y="1586591"/>
                    <a:pt x="153829" y="1586591"/>
                    <a:pt x="162401" y="1586591"/>
                  </a:cubicBezTo>
                  <a:close/>
                  <a:moveTo>
                    <a:pt x="3444716" y="1584686"/>
                  </a:moveTo>
                  <a:cubicBezTo>
                    <a:pt x="3421857" y="1522773"/>
                    <a:pt x="3399949" y="1460861"/>
                    <a:pt x="3377089" y="1398948"/>
                  </a:cubicBezTo>
                  <a:cubicBezTo>
                    <a:pt x="3375184" y="1394186"/>
                    <a:pt x="3364707" y="1389423"/>
                    <a:pt x="3358039" y="1389423"/>
                  </a:cubicBezTo>
                  <a:cubicBezTo>
                    <a:pt x="3351371" y="1389423"/>
                    <a:pt x="3340894" y="1393233"/>
                    <a:pt x="3338989" y="1397996"/>
                  </a:cubicBezTo>
                  <a:cubicBezTo>
                    <a:pt x="3314224" y="1459908"/>
                    <a:pt x="3291364" y="1521821"/>
                    <a:pt x="3267552" y="1583733"/>
                  </a:cubicBezTo>
                  <a:cubicBezTo>
                    <a:pt x="3268504" y="1585638"/>
                    <a:pt x="3270409" y="1587543"/>
                    <a:pt x="3271361" y="1589448"/>
                  </a:cubicBezTo>
                  <a:cubicBezTo>
                    <a:pt x="3280886" y="1584686"/>
                    <a:pt x="3293269" y="1581828"/>
                    <a:pt x="3298032" y="1574208"/>
                  </a:cubicBezTo>
                  <a:cubicBezTo>
                    <a:pt x="3306604" y="1560873"/>
                    <a:pt x="3306604" y="1538013"/>
                    <a:pt x="3318034" y="1531346"/>
                  </a:cubicBezTo>
                  <a:cubicBezTo>
                    <a:pt x="3330416" y="1523726"/>
                    <a:pt x="3351371" y="1528488"/>
                    <a:pt x="3368516" y="1528488"/>
                  </a:cubicBezTo>
                  <a:cubicBezTo>
                    <a:pt x="3377089" y="1528488"/>
                    <a:pt x="3384709" y="1528488"/>
                    <a:pt x="3394234" y="1528488"/>
                  </a:cubicBezTo>
                  <a:cubicBezTo>
                    <a:pt x="3398044" y="1539918"/>
                    <a:pt x="3403759" y="1551348"/>
                    <a:pt x="3405664" y="1561826"/>
                  </a:cubicBezTo>
                  <a:cubicBezTo>
                    <a:pt x="3410427" y="1583733"/>
                    <a:pt x="3420904" y="1592305"/>
                    <a:pt x="3444716" y="1584686"/>
                  </a:cubicBezTo>
                  <a:close/>
                  <a:moveTo>
                    <a:pt x="4210527" y="1389423"/>
                  </a:moveTo>
                  <a:cubicBezTo>
                    <a:pt x="4210527" y="1399901"/>
                    <a:pt x="4210527" y="1408473"/>
                    <a:pt x="4210527" y="1417046"/>
                  </a:cubicBezTo>
                  <a:cubicBezTo>
                    <a:pt x="4210527" y="1452288"/>
                    <a:pt x="4211479" y="1488483"/>
                    <a:pt x="4208622" y="1523726"/>
                  </a:cubicBezTo>
                  <a:cubicBezTo>
                    <a:pt x="4206716" y="1555158"/>
                    <a:pt x="4187666" y="1567541"/>
                    <a:pt x="4154329" y="1566588"/>
                  </a:cubicBezTo>
                  <a:cubicBezTo>
                    <a:pt x="4125754" y="1565636"/>
                    <a:pt x="4108609" y="1549443"/>
                    <a:pt x="4107657" y="1519916"/>
                  </a:cubicBezTo>
                  <a:cubicBezTo>
                    <a:pt x="4106704" y="1489436"/>
                    <a:pt x="4107657" y="1459908"/>
                    <a:pt x="4107657" y="1429428"/>
                  </a:cubicBezTo>
                  <a:cubicBezTo>
                    <a:pt x="4107657" y="1416093"/>
                    <a:pt x="4107657" y="1402758"/>
                    <a:pt x="4107657" y="1390376"/>
                  </a:cubicBezTo>
                  <a:cubicBezTo>
                    <a:pt x="4096227" y="1390376"/>
                    <a:pt x="4088607" y="1390376"/>
                    <a:pt x="4080034" y="1390376"/>
                  </a:cubicBezTo>
                  <a:cubicBezTo>
                    <a:pt x="4080034" y="1394186"/>
                    <a:pt x="4079082" y="1397043"/>
                    <a:pt x="4079082" y="1399901"/>
                  </a:cubicBezTo>
                  <a:cubicBezTo>
                    <a:pt x="4079082" y="1440858"/>
                    <a:pt x="4078129" y="1480863"/>
                    <a:pt x="4079082" y="1521821"/>
                  </a:cubicBezTo>
                  <a:cubicBezTo>
                    <a:pt x="4080034" y="1563730"/>
                    <a:pt x="4106704" y="1589448"/>
                    <a:pt x="4150519" y="1591353"/>
                  </a:cubicBezTo>
                  <a:cubicBezTo>
                    <a:pt x="4200049" y="1593258"/>
                    <a:pt x="4233386" y="1570398"/>
                    <a:pt x="4236244" y="1527536"/>
                  </a:cubicBezTo>
                  <a:cubicBezTo>
                    <a:pt x="4239102" y="1488483"/>
                    <a:pt x="4237197" y="1449430"/>
                    <a:pt x="4237197" y="1410378"/>
                  </a:cubicBezTo>
                  <a:cubicBezTo>
                    <a:pt x="4237197" y="1403711"/>
                    <a:pt x="4236244" y="1397043"/>
                    <a:pt x="4236244" y="1390376"/>
                  </a:cubicBezTo>
                  <a:cubicBezTo>
                    <a:pt x="4228624" y="1389423"/>
                    <a:pt x="4221004" y="1389423"/>
                    <a:pt x="4210527" y="1389423"/>
                  </a:cubicBezTo>
                  <a:close/>
                  <a:moveTo>
                    <a:pt x="4718209" y="1391328"/>
                  </a:moveTo>
                  <a:cubicBezTo>
                    <a:pt x="4697254" y="1384661"/>
                    <a:pt x="4685824" y="1389423"/>
                    <a:pt x="4679157" y="1411330"/>
                  </a:cubicBezTo>
                  <a:cubicBezTo>
                    <a:pt x="4664869" y="1458003"/>
                    <a:pt x="4647724" y="1504676"/>
                    <a:pt x="4630579" y="1556111"/>
                  </a:cubicBezTo>
                  <a:cubicBezTo>
                    <a:pt x="4610577" y="1497055"/>
                    <a:pt x="4592479" y="1443716"/>
                    <a:pt x="4574382" y="1390376"/>
                  </a:cubicBezTo>
                  <a:cubicBezTo>
                    <a:pt x="4562952" y="1390376"/>
                    <a:pt x="4554379" y="1390376"/>
                    <a:pt x="4542949" y="1390376"/>
                  </a:cubicBezTo>
                  <a:cubicBezTo>
                    <a:pt x="4566761" y="1454193"/>
                    <a:pt x="4589622" y="1516105"/>
                    <a:pt x="4613434" y="1578971"/>
                  </a:cubicBezTo>
                  <a:cubicBezTo>
                    <a:pt x="4615339" y="1583733"/>
                    <a:pt x="4624864" y="1586591"/>
                    <a:pt x="4631532" y="1586591"/>
                  </a:cubicBezTo>
                  <a:cubicBezTo>
                    <a:pt x="4637247" y="1586591"/>
                    <a:pt x="4647724" y="1582780"/>
                    <a:pt x="4649629" y="1578971"/>
                  </a:cubicBezTo>
                  <a:cubicBezTo>
                    <a:pt x="4672489" y="1516105"/>
                    <a:pt x="4695349" y="1454193"/>
                    <a:pt x="4718209" y="1391328"/>
                  </a:cubicBezTo>
                  <a:close/>
                  <a:moveTo>
                    <a:pt x="5410677" y="566463"/>
                  </a:moveTo>
                  <a:cubicBezTo>
                    <a:pt x="5410677" y="562653"/>
                    <a:pt x="5410677" y="559796"/>
                    <a:pt x="5410677" y="555986"/>
                  </a:cubicBezTo>
                  <a:cubicBezTo>
                    <a:pt x="5407819" y="534078"/>
                    <a:pt x="5406866" y="511218"/>
                    <a:pt x="5401152" y="490263"/>
                  </a:cubicBezTo>
                  <a:cubicBezTo>
                    <a:pt x="5399247" y="482643"/>
                    <a:pt x="5386864" y="473118"/>
                    <a:pt x="5379244" y="472165"/>
                  </a:cubicBezTo>
                  <a:cubicBezTo>
                    <a:pt x="5373529" y="471213"/>
                    <a:pt x="5364004" y="483596"/>
                    <a:pt x="5360194" y="491216"/>
                  </a:cubicBezTo>
                  <a:cubicBezTo>
                    <a:pt x="5342097" y="533125"/>
                    <a:pt x="5341144" y="575988"/>
                    <a:pt x="5352574" y="619803"/>
                  </a:cubicBezTo>
                  <a:cubicBezTo>
                    <a:pt x="5356384" y="633138"/>
                    <a:pt x="5365909" y="642663"/>
                    <a:pt x="5382102" y="639806"/>
                  </a:cubicBezTo>
                  <a:cubicBezTo>
                    <a:pt x="5397341" y="635996"/>
                    <a:pt x="5409724" y="631233"/>
                    <a:pt x="5408772" y="612183"/>
                  </a:cubicBezTo>
                  <a:cubicBezTo>
                    <a:pt x="5407819" y="596943"/>
                    <a:pt x="5409724" y="581703"/>
                    <a:pt x="5410677" y="566463"/>
                  </a:cubicBezTo>
                  <a:close/>
                  <a:moveTo>
                    <a:pt x="5546884" y="1391328"/>
                  </a:moveTo>
                  <a:cubicBezTo>
                    <a:pt x="5558314" y="1408473"/>
                    <a:pt x="5567839" y="1427523"/>
                    <a:pt x="5580222" y="1442763"/>
                  </a:cubicBezTo>
                  <a:cubicBezTo>
                    <a:pt x="5611654" y="1481816"/>
                    <a:pt x="5628799" y="1524678"/>
                    <a:pt x="5621179" y="1575161"/>
                  </a:cubicBezTo>
                  <a:cubicBezTo>
                    <a:pt x="5620227" y="1578018"/>
                    <a:pt x="5622132" y="1581828"/>
                    <a:pt x="5623084" y="1584686"/>
                  </a:cubicBezTo>
                  <a:cubicBezTo>
                    <a:pt x="5631657" y="1584686"/>
                    <a:pt x="5640229" y="1584686"/>
                    <a:pt x="5649754" y="1584686"/>
                  </a:cubicBezTo>
                  <a:cubicBezTo>
                    <a:pt x="5649754" y="1569446"/>
                    <a:pt x="5650707" y="1555158"/>
                    <a:pt x="5649754" y="1540871"/>
                  </a:cubicBezTo>
                  <a:cubicBezTo>
                    <a:pt x="5646897" y="1516105"/>
                    <a:pt x="5654516" y="1496103"/>
                    <a:pt x="5668804" y="1476101"/>
                  </a:cubicBezTo>
                  <a:cubicBezTo>
                    <a:pt x="5687854" y="1448478"/>
                    <a:pt x="5704999" y="1419903"/>
                    <a:pt x="5723097" y="1390376"/>
                  </a:cubicBezTo>
                  <a:cubicBezTo>
                    <a:pt x="5693569" y="1386566"/>
                    <a:pt x="5693569" y="1386566"/>
                    <a:pt x="5680234" y="1408473"/>
                  </a:cubicBezTo>
                  <a:cubicBezTo>
                    <a:pt x="5665947" y="1432286"/>
                    <a:pt x="5651659" y="1456098"/>
                    <a:pt x="5635466" y="1481816"/>
                  </a:cubicBezTo>
                  <a:cubicBezTo>
                    <a:pt x="5620227" y="1456098"/>
                    <a:pt x="5604986" y="1434191"/>
                    <a:pt x="5592604" y="1410378"/>
                  </a:cubicBezTo>
                  <a:cubicBezTo>
                    <a:pt x="5582127" y="1392280"/>
                    <a:pt x="5569744" y="1383708"/>
                    <a:pt x="5546884" y="1391328"/>
                  </a:cubicBezTo>
                  <a:close/>
                  <a:moveTo>
                    <a:pt x="5445919" y="1412283"/>
                  </a:moveTo>
                  <a:cubicBezTo>
                    <a:pt x="5445919" y="1471338"/>
                    <a:pt x="5445919" y="1528488"/>
                    <a:pt x="5445919" y="1585638"/>
                  </a:cubicBezTo>
                  <a:cubicBezTo>
                    <a:pt x="5456397" y="1585638"/>
                    <a:pt x="5464016" y="1585638"/>
                    <a:pt x="5474494" y="1585638"/>
                  </a:cubicBezTo>
                  <a:cubicBezTo>
                    <a:pt x="5474494" y="1527536"/>
                    <a:pt x="5474494" y="1470386"/>
                    <a:pt x="5474494" y="1411330"/>
                  </a:cubicBezTo>
                  <a:cubicBezTo>
                    <a:pt x="5498307" y="1411330"/>
                    <a:pt x="5518309" y="1411330"/>
                    <a:pt x="5539264" y="1411330"/>
                  </a:cubicBezTo>
                  <a:cubicBezTo>
                    <a:pt x="5539264" y="1402758"/>
                    <a:pt x="5539264" y="1397043"/>
                    <a:pt x="5539264" y="1390376"/>
                  </a:cubicBezTo>
                  <a:cubicBezTo>
                    <a:pt x="5484972" y="1390376"/>
                    <a:pt x="5432584" y="1390376"/>
                    <a:pt x="5378291" y="1390376"/>
                  </a:cubicBezTo>
                  <a:cubicBezTo>
                    <a:pt x="5379244" y="1397996"/>
                    <a:pt x="5379244" y="1404663"/>
                    <a:pt x="5380197" y="1412283"/>
                  </a:cubicBezTo>
                  <a:cubicBezTo>
                    <a:pt x="5402104" y="1412283"/>
                    <a:pt x="5422107" y="1412283"/>
                    <a:pt x="5445919" y="1412283"/>
                  </a:cubicBezTo>
                  <a:close/>
                  <a:moveTo>
                    <a:pt x="3493294" y="1562778"/>
                  </a:moveTo>
                  <a:cubicBezTo>
                    <a:pt x="3493294" y="1503723"/>
                    <a:pt x="3493294" y="1446573"/>
                    <a:pt x="3493294" y="1390376"/>
                  </a:cubicBezTo>
                  <a:cubicBezTo>
                    <a:pt x="3483769" y="1390376"/>
                    <a:pt x="3476149" y="1390376"/>
                    <a:pt x="3467577" y="1390376"/>
                  </a:cubicBezTo>
                  <a:cubicBezTo>
                    <a:pt x="3467577" y="1456098"/>
                    <a:pt x="3467577" y="1520868"/>
                    <a:pt x="3467577" y="1586591"/>
                  </a:cubicBezTo>
                  <a:cubicBezTo>
                    <a:pt x="3510439" y="1586591"/>
                    <a:pt x="3551396" y="1586591"/>
                    <a:pt x="3593307" y="1586591"/>
                  </a:cubicBezTo>
                  <a:cubicBezTo>
                    <a:pt x="3593307" y="1578971"/>
                    <a:pt x="3593307" y="1571351"/>
                    <a:pt x="3593307" y="1563730"/>
                  </a:cubicBezTo>
                  <a:cubicBezTo>
                    <a:pt x="3560921" y="1562778"/>
                    <a:pt x="3529489" y="1562778"/>
                    <a:pt x="3493294" y="1562778"/>
                  </a:cubicBezTo>
                  <a:close/>
                  <a:moveTo>
                    <a:pt x="4607719" y="784586"/>
                  </a:moveTo>
                  <a:cubicBezTo>
                    <a:pt x="4607719" y="785538"/>
                    <a:pt x="4606766" y="786491"/>
                    <a:pt x="4606766" y="787443"/>
                  </a:cubicBezTo>
                  <a:cubicBezTo>
                    <a:pt x="4602004" y="787443"/>
                    <a:pt x="4597241" y="788396"/>
                    <a:pt x="4592479" y="788396"/>
                  </a:cubicBezTo>
                  <a:cubicBezTo>
                    <a:pt x="4566761" y="791253"/>
                    <a:pt x="4555332" y="799825"/>
                    <a:pt x="4554379" y="817923"/>
                  </a:cubicBezTo>
                  <a:cubicBezTo>
                    <a:pt x="4553427" y="836021"/>
                    <a:pt x="4565809" y="851261"/>
                    <a:pt x="4586764" y="856975"/>
                  </a:cubicBezTo>
                  <a:cubicBezTo>
                    <a:pt x="4599147" y="860786"/>
                    <a:pt x="4612482" y="863643"/>
                    <a:pt x="4624864" y="866500"/>
                  </a:cubicBezTo>
                  <a:cubicBezTo>
                    <a:pt x="4641057" y="870311"/>
                    <a:pt x="4656297" y="872216"/>
                    <a:pt x="4665822" y="854118"/>
                  </a:cubicBezTo>
                  <a:cubicBezTo>
                    <a:pt x="4675347" y="835068"/>
                    <a:pt x="4671536" y="812208"/>
                    <a:pt x="4653439" y="800778"/>
                  </a:cubicBezTo>
                  <a:cubicBezTo>
                    <a:pt x="4639152" y="794111"/>
                    <a:pt x="4622959" y="790300"/>
                    <a:pt x="4607719" y="784586"/>
                  </a:cubicBezTo>
                  <a:close/>
                  <a:moveTo>
                    <a:pt x="2448402" y="505503"/>
                  </a:moveTo>
                  <a:cubicBezTo>
                    <a:pt x="2443639" y="493121"/>
                    <a:pt x="2440782" y="475023"/>
                    <a:pt x="2430304" y="462640"/>
                  </a:cubicBezTo>
                  <a:cubicBezTo>
                    <a:pt x="2421732" y="453115"/>
                    <a:pt x="2402682" y="445496"/>
                    <a:pt x="2391252" y="448353"/>
                  </a:cubicBezTo>
                  <a:cubicBezTo>
                    <a:pt x="2380774" y="450258"/>
                    <a:pt x="2367439" y="468356"/>
                    <a:pt x="2367439" y="478833"/>
                  </a:cubicBezTo>
                  <a:cubicBezTo>
                    <a:pt x="2367439" y="498835"/>
                    <a:pt x="2372202" y="520743"/>
                    <a:pt x="2380774" y="538841"/>
                  </a:cubicBezTo>
                  <a:cubicBezTo>
                    <a:pt x="2384584" y="548366"/>
                    <a:pt x="2400777" y="557891"/>
                    <a:pt x="2411254" y="557891"/>
                  </a:cubicBezTo>
                  <a:cubicBezTo>
                    <a:pt x="2421732" y="556938"/>
                    <a:pt x="2432209" y="544556"/>
                    <a:pt x="2440782" y="535031"/>
                  </a:cubicBezTo>
                  <a:cubicBezTo>
                    <a:pt x="2444591" y="529316"/>
                    <a:pt x="2444591" y="518838"/>
                    <a:pt x="2448402" y="505503"/>
                  </a:cubicBezTo>
                  <a:close/>
                  <a:moveTo>
                    <a:pt x="5346859" y="1585638"/>
                  </a:moveTo>
                  <a:cubicBezTo>
                    <a:pt x="5346859" y="1518963"/>
                    <a:pt x="5346859" y="1454193"/>
                    <a:pt x="5346859" y="1389423"/>
                  </a:cubicBezTo>
                  <a:cubicBezTo>
                    <a:pt x="5337334" y="1389423"/>
                    <a:pt x="5330666" y="1389423"/>
                    <a:pt x="5322094" y="1389423"/>
                  </a:cubicBezTo>
                  <a:cubicBezTo>
                    <a:pt x="5322094" y="1455146"/>
                    <a:pt x="5322094" y="1519916"/>
                    <a:pt x="5322094" y="1585638"/>
                  </a:cubicBezTo>
                  <a:cubicBezTo>
                    <a:pt x="5330666" y="1585638"/>
                    <a:pt x="5337334" y="1585638"/>
                    <a:pt x="5346859" y="1585638"/>
                  </a:cubicBezTo>
                  <a:close/>
                  <a:moveTo>
                    <a:pt x="792956" y="1586591"/>
                  </a:moveTo>
                  <a:cubicBezTo>
                    <a:pt x="792956" y="1519916"/>
                    <a:pt x="792956" y="1455146"/>
                    <a:pt x="792956" y="1390376"/>
                  </a:cubicBezTo>
                  <a:cubicBezTo>
                    <a:pt x="783431" y="1390376"/>
                    <a:pt x="776764" y="1390376"/>
                    <a:pt x="768191" y="1390376"/>
                  </a:cubicBezTo>
                  <a:cubicBezTo>
                    <a:pt x="768191" y="1456098"/>
                    <a:pt x="768191" y="1520868"/>
                    <a:pt x="768191" y="1586591"/>
                  </a:cubicBezTo>
                  <a:cubicBezTo>
                    <a:pt x="776764" y="1586591"/>
                    <a:pt x="784384" y="1586591"/>
                    <a:pt x="792956" y="1586591"/>
                  </a:cubicBezTo>
                  <a:close/>
                  <a:moveTo>
                    <a:pt x="4509611" y="1585638"/>
                  </a:moveTo>
                  <a:cubicBezTo>
                    <a:pt x="4509611" y="1518963"/>
                    <a:pt x="4509611" y="1454193"/>
                    <a:pt x="4509611" y="1389423"/>
                  </a:cubicBezTo>
                  <a:cubicBezTo>
                    <a:pt x="4500086" y="1389423"/>
                    <a:pt x="4493419" y="1389423"/>
                    <a:pt x="4484847" y="1389423"/>
                  </a:cubicBezTo>
                  <a:cubicBezTo>
                    <a:pt x="4484847" y="1455146"/>
                    <a:pt x="4484847" y="1519916"/>
                    <a:pt x="4484847" y="1585638"/>
                  </a:cubicBezTo>
                  <a:cubicBezTo>
                    <a:pt x="4492466" y="1585638"/>
                    <a:pt x="4500086" y="1585638"/>
                    <a:pt x="4509611" y="1585638"/>
                  </a:cubicBezTo>
                  <a:close/>
                </a:path>
              </a:pathLst>
            </a:custGeom>
            <a:noFill/>
            <a:ln w="9525" cap="flat">
              <a:noFill/>
              <a:prstDash val="solid"/>
              <a:miter/>
            </a:ln>
          </p:spPr>
          <p:txBody>
            <a:bodyPr anchor="ctr"/>
            <a:lstStyle/>
            <a:p>
              <a:pPr algn="ctr"/>
              <a:endParaRPr/>
            </a:p>
          </p:txBody>
        </p:sp>
        <p:sp>
          <p:nvSpPr>
            <p:cNvPr id="17" name="îṥ1îďe">
              <a:extLst>
                <a:ext uri="{FF2B5EF4-FFF2-40B4-BE49-F238E27FC236}">
                  <a16:creationId xmlns:a16="http://schemas.microsoft.com/office/drawing/2014/main" xmlns="" id="{1011D1B0-B33D-44D8-A014-4FDD4A08CA83}"/>
                </a:ext>
              </a:extLst>
            </p:cNvPr>
            <p:cNvSpPr/>
            <p:nvPr/>
          </p:nvSpPr>
          <p:spPr>
            <a:xfrm>
              <a:off x="4452367" y="2643741"/>
              <a:ext cx="5778539" cy="1253778"/>
            </a:xfrm>
            <a:custGeom>
              <a:avLst/>
              <a:gdLst>
                <a:gd name="connsiteX0" fmla="*/ 5546978 w 5778539"/>
                <a:gd name="connsiteY0" fmla="*/ 1036718 h 1253778"/>
                <a:gd name="connsiteX1" fmla="*/ 5529834 w 5778539"/>
                <a:gd name="connsiteY1" fmla="*/ 1041481 h 1253778"/>
                <a:gd name="connsiteX2" fmla="*/ 5529834 w 5778539"/>
                <a:gd name="connsiteY2" fmla="*/ 1041482 h 1253778"/>
                <a:gd name="connsiteX3" fmla="*/ 5529833 w 5778539"/>
                <a:gd name="connsiteY3" fmla="*/ 1041482 h 1253778"/>
                <a:gd name="connsiteX4" fmla="*/ 5513690 w 5778539"/>
                <a:gd name="connsiteY4" fmla="*/ 1076893 h 1253778"/>
                <a:gd name="connsiteX5" fmla="*/ 5500306 w 5778539"/>
                <a:gd name="connsiteY5" fmla="*/ 1106251 h 1253778"/>
                <a:gd name="connsiteX6" fmla="*/ 5500306 w 5778539"/>
                <a:gd name="connsiteY6" fmla="*/ 1106252 h 1253778"/>
                <a:gd name="connsiteX7" fmla="*/ 5504592 w 5778539"/>
                <a:gd name="connsiteY7" fmla="*/ 1122563 h 1253778"/>
                <a:gd name="connsiteX8" fmla="*/ 5504850 w 5778539"/>
                <a:gd name="connsiteY8" fmla="*/ 1122562 h 1253778"/>
                <a:gd name="connsiteX9" fmla="*/ 5504950 w 5778539"/>
                <a:gd name="connsiteY9" fmla="*/ 1122920 h 1253778"/>
                <a:gd name="connsiteX10" fmla="*/ 5523115 w 5778539"/>
                <a:gd name="connsiteY10" fmla="*/ 1122444 h 1253778"/>
                <a:gd name="connsiteX11" fmla="*/ 5523165 w 5778539"/>
                <a:gd name="connsiteY11" fmla="*/ 1122444 h 1253778"/>
                <a:gd name="connsiteX12" fmla="*/ 5523166 w 5778539"/>
                <a:gd name="connsiteY12" fmla="*/ 1122443 h 1253778"/>
                <a:gd name="connsiteX13" fmla="*/ 5550431 w 5778539"/>
                <a:gd name="connsiteY13" fmla="*/ 1095178 h 1253778"/>
                <a:gd name="connsiteX14" fmla="*/ 5564109 w 5778539"/>
                <a:gd name="connsiteY14" fmla="*/ 1055808 h 1253778"/>
                <a:gd name="connsiteX15" fmla="*/ 5564123 w 5778539"/>
                <a:gd name="connsiteY15" fmla="*/ 1055769 h 1253778"/>
                <a:gd name="connsiteX16" fmla="*/ 5564123 w 5778539"/>
                <a:gd name="connsiteY16" fmla="*/ 1055768 h 1253778"/>
                <a:gd name="connsiteX17" fmla="*/ 5546978 w 5778539"/>
                <a:gd name="connsiteY17" fmla="*/ 1036718 h 1253778"/>
                <a:gd name="connsiteX18" fmla="*/ 2541840 w 5778539"/>
                <a:gd name="connsiteY18" fmla="*/ 969090 h 1253778"/>
                <a:gd name="connsiteX19" fmla="*/ 2532315 w 5778539"/>
                <a:gd name="connsiteY19" fmla="*/ 1022430 h 1253778"/>
                <a:gd name="connsiteX20" fmla="*/ 2538983 w 5778539"/>
                <a:gd name="connsiteY20" fmla="*/ 1024335 h 1253778"/>
                <a:gd name="connsiteX21" fmla="*/ 2541841 w 5778539"/>
                <a:gd name="connsiteY21" fmla="*/ 969090 h 1253778"/>
                <a:gd name="connsiteX22" fmla="*/ 2541841 w 5778539"/>
                <a:gd name="connsiteY22" fmla="*/ 969092 h 1253778"/>
                <a:gd name="connsiteX23" fmla="*/ 3573399 w 5778539"/>
                <a:gd name="connsiteY23" fmla="*/ 896701 h 1253778"/>
                <a:gd name="connsiteX24" fmla="*/ 3559111 w 5778539"/>
                <a:gd name="connsiteY24" fmla="*/ 908131 h 1253778"/>
                <a:gd name="connsiteX25" fmla="*/ 3548634 w 5778539"/>
                <a:gd name="connsiteY25" fmla="*/ 959566 h 1253778"/>
                <a:gd name="connsiteX26" fmla="*/ 3548757 w 5778539"/>
                <a:gd name="connsiteY26" fmla="*/ 959913 h 1253778"/>
                <a:gd name="connsiteX27" fmla="*/ 3548633 w 5778539"/>
                <a:gd name="connsiteY27" fmla="*/ 960519 h 1253778"/>
                <a:gd name="connsiteX28" fmla="*/ 3554348 w 5778539"/>
                <a:gd name="connsiteY28" fmla="*/ 975759 h 1253778"/>
                <a:gd name="connsiteX29" fmla="*/ 3554349 w 5778539"/>
                <a:gd name="connsiteY29" fmla="*/ 975758 h 1253778"/>
                <a:gd name="connsiteX30" fmla="*/ 3554349 w 5778539"/>
                <a:gd name="connsiteY30" fmla="*/ 975759 h 1253778"/>
                <a:gd name="connsiteX31" fmla="*/ 3554412 w 5778539"/>
                <a:gd name="connsiteY31" fmla="*/ 975677 h 1253778"/>
                <a:gd name="connsiteX32" fmla="*/ 3577566 w 5778539"/>
                <a:gd name="connsiteY32" fmla="*/ 945993 h 1253778"/>
                <a:gd name="connsiteX33" fmla="*/ 3582923 w 5778539"/>
                <a:gd name="connsiteY33" fmla="*/ 911941 h 1253778"/>
                <a:gd name="connsiteX34" fmla="*/ 3582813 w 5778539"/>
                <a:gd name="connsiteY34" fmla="*/ 911705 h 1253778"/>
                <a:gd name="connsiteX35" fmla="*/ 3582924 w 5778539"/>
                <a:gd name="connsiteY35" fmla="*/ 910989 h 1253778"/>
                <a:gd name="connsiteX36" fmla="*/ 3573399 w 5778539"/>
                <a:gd name="connsiteY36" fmla="*/ 896701 h 1253778"/>
                <a:gd name="connsiteX37" fmla="*/ 3650550 w 5778539"/>
                <a:gd name="connsiteY37" fmla="*/ 778591 h 1253778"/>
                <a:gd name="connsiteX38" fmla="*/ 3647693 w 5778539"/>
                <a:gd name="connsiteY38" fmla="*/ 813833 h 1253778"/>
                <a:gd name="connsiteX39" fmla="*/ 3647694 w 5778539"/>
                <a:gd name="connsiteY39" fmla="*/ 813833 h 1253778"/>
                <a:gd name="connsiteX40" fmla="*/ 3647694 w 5778539"/>
                <a:gd name="connsiteY40" fmla="*/ 813834 h 1253778"/>
                <a:gd name="connsiteX41" fmla="*/ 3652457 w 5778539"/>
                <a:gd name="connsiteY41" fmla="*/ 814628 h 1253778"/>
                <a:gd name="connsiteX42" fmla="*/ 3653408 w 5778539"/>
                <a:gd name="connsiteY42" fmla="*/ 814786 h 1253778"/>
                <a:gd name="connsiteX43" fmla="*/ 3653409 w 5778539"/>
                <a:gd name="connsiteY43" fmla="*/ 814786 h 1253778"/>
                <a:gd name="connsiteX44" fmla="*/ 3658172 w 5778539"/>
                <a:gd name="connsiteY44" fmla="*/ 779544 h 1253778"/>
                <a:gd name="connsiteX45" fmla="*/ 3658170 w 5778539"/>
                <a:gd name="connsiteY45" fmla="*/ 779544 h 1253778"/>
                <a:gd name="connsiteX46" fmla="*/ 3658170 w 5778539"/>
                <a:gd name="connsiteY46" fmla="*/ 779543 h 1253778"/>
                <a:gd name="connsiteX47" fmla="*/ 3652449 w 5778539"/>
                <a:gd name="connsiteY47" fmla="*/ 778828 h 1253778"/>
                <a:gd name="connsiteX48" fmla="*/ 3650552 w 5778539"/>
                <a:gd name="connsiteY48" fmla="*/ 778591 h 1253778"/>
                <a:gd name="connsiteX49" fmla="*/ 4595429 w 5778539"/>
                <a:gd name="connsiteY49" fmla="*/ 776686 h 1253778"/>
                <a:gd name="connsiteX50" fmla="*/ 4641149 w 5778539"/>
                <a:gd name="connsiteY50" fmla="*/ 793831 h 1253778"/>
                <a:gd name="connsiteX51" fmla="*/ 4653532 w 5778539"/>
                <a:gd name="connsiteY51" fmla="*/ 847171 h 1253778"/>
                <a:gd name="connsiteX52" fmla="*/ 4612574 w 5778539"/>
                <a:gd name="connsiteY52" fmla="*/ 859553 h 1253778"/>
                <a:gd name="connsiteX53" fmla="*/ 4574474 w 5778539"/>
                <a:gd name="connsiteY53" fmla="*/ 850028 h 1253778"/>
                <a:gd name="connsiteX54" fmla="*/ 4542089 w 5778539"/>
                <a:gd name="connsiteY54" fmla="*/ 810976 h 1253778"/>
                <a:gd name="connsiteX55" fmla="*/ 4580189 w 5778539"/>
                <a:gd name="connsiteY55" fmla="*/ 781448 h 1253778"/>
                <a:gd name="connsiteX56" fmla="*/ 4594476 w 5778539"/>
                <a:gd name="connsiteY56" fmla="*/ 780496 h 1253778"/>
                <a:gd name="connsiteX57" fmla="*/ 4595429 w 5778539"/>
                <a:gd name="connsiteY57" fmla="*/ 776686 h 1253778"/>
                <a:gd name="connsiteX58" fmla="*/ 485393 w 5778539"/>
                <a:gd name="connsiteY58" fmla="*/ 550943 h 1253778"/>
                <a:gd name="connsiteX59" fmla="*/ 452056 w 5778539"/>
                <a:gd name="connsiteY59" fmla="*/ 563325 h 1253778"/>
                <a:gd name="connsiteX60" fmla="*/ 309181 w 5778539"/>
                <a:gd name="connsiteY60" fmla="*/ 740490 h 1253778"/>
                <a:gd name="connsiteX61" fmla="*/ 305847 w 5778539"/>
                <a:gd name="connsiteY61" fmla="*/ 763589 h 1253778"/>
                <a:gd name="connsiteX62" fmla="*/ 306461 w 5778539"/>
                <a:gd name="connsiteY62" fmla="*/ 764425 h 1253778"/>
                <a:gd name="connsiteX63" fmla="*/ 306443 w 5778539"/>
                <a:gd name="connsiteY63" fmla="*/ 764541 h 1253778"/>
                <a:gd name="connsiteX64" fmla="*/ 310542 w 5778539"/>
                <a:gd name="connsiteY64" fmla="*/ 769984 h 1253778"/>
                <a:gd name="connsiteX65" fmla="*/ 319658 w 5778539"/>
                <a:gd name="connsiteY65" fmla="*/ 782400 h 1253778"/>
                <a:gd name="connsiteX66" fmla="*/ 320089 w 5778539"/>
                <a:gd name="connsiteY66" fmla="*/ 782658 h 1253778"/>
                <a:gd name="connsiteX67" fmla="*/ 320611 w 5778539"/>
                <a:gd name="connsiteY67" fmla="*/ 783352 h 1253778"/>
                <a:gd name="connsiteX68" fmla="*/ 368236 w 5778539"/>
                <a:gd name="connsiteY68" fmla="*/ 811927 h 1253778"/>
                <a:gd name="connsiteX69" fmla="*/ 465391 w 5778539"/>
                <a:gd name="connsiteY69" fmla="*/ 765255 h 1253778"/>
                <a:gd name="connsiteX70" fmla="*/ 495871 w 5778539"/>
                <a:gd name="connsiteY70" fmla="*/ 584280 h 1253778"/>
                <a:gd name="connsiteX71" fmla="*/ 486346 w 5778539"/>
                <a:gd name="connsiteY71" fmla="*/ 551895 h 1253778"/>
                <a:gd name="connsiteX72" fmla="*/ 485761 w 5778539"/>
                <a:gd name="connsiteY72" fmla="*/ 552113 h 1253778"/>
                <a:gd name="connsiteX73" fmla="*/ 1727215 w 5778539"/>
                <a:gd name="connsiteY73" fmla="*/ 469267 h 1253778"/>
                <a:gd name="connsiteX74" fmla="*/ 1714118 w 5778539"/>
                <a:gd name="connsiteY74" fmla="*/ 476649 h 1253778"/>
                <a:gd name="connsiteX75" fmla="*/ 1683638 w 5778539"/>
                <a:gd name="connsiteY75" fmla="*/ 593806 h 1253778"/>
                <a:gd name="connsiteX76" fmla="*/ 1736025 w 5778539"/>
                <a:gd name="connsiteY76" fmla="*/ 543323 h 1253778"/>
                <a:gd name="connsiteX77" fmla="*/ 1736978 w 5778539"/>
                <a:gd name="connsiteY77" fmla="*/ 481411 h 1253778"/>
                <a:gd name="connsiteX78" fmla="*/ 1728882 w 5778539"/>
                <a:gd name="connsiteY78" fmla="*/ 469862 h 1253778"/>
                <a:gd name="connsiteX79" fmla="*/ 1728050 w 5778539"/>
                <a:gd name="connsiteY79" fmla="*/ 470328 h 1253778"/>
                <a:gd name="connsiteX80" fmla="*/ 5366956 w 5778539"/>
                <a:gd name="connsiteY80" fmla="*/ 463314 h 1253778"/>
                <a:gd name="connsiteX81" fmla="*/ 5388863 w 5778539"/>
                <a:gd name="connsiteY81" fmla="*/ 481411 h 1253778"/>
                <a:gd name="connsiteX82" fmla="*/ 5398388 w 5778539"/>
                <a:gd name="connsiteY82" fmla="*/ 547134 h 1253778"/>
                <a:gd name="connsiteX83" fmla="*/ 5398388 w 5778539"/>
                <a:gd name="connsiteY83" fmla="*/ 558564 h 1253778"/>
                <a:gd name="connsiteX84" fmla="*/ 5396483 w 5778539"/>
                <a:gd name="connsiteY84" fmla="*/ 603331 h 1253778"/>
                <a:gd name="connsiteX85" fmla="*/ 5369813 w 5778539"/>
                <a:gd name="connsiteY85" fmla="*/ 630954 h 1253778"/>
                <a:gd name="connsiteX86" fmla="*/ 5340285 w 5778539"/>
                <a:gd name="connsiteY86" fmla="*/ 610951 h 1253778"/>
                <a:gd name="connsiteX87" fmla="*/ 5347906 w 5778539"/>
                <a:gd name="connsiteY87" fmla="*/ 482364 h 1253778"/>
                <a:gd name="connsiteX88" fmla="*/ 5366956 w 5778539"/>
                <a:gd name="connsiteY88" fmla="*/ 463314 h 1253778"/>
                <a:gd name="connsiteX89" fmla="*/ 2378011 w 5778539"/>
                <a:gd name="connsiteY89" fmla="*/ 441405 h 1253778"/>
                <a:gd name="connsiteX90" fmla="*/ 2417063 w 5778539"/>
                <a:gd name="connsiteY90" fmla="*/ 455693 h 1253778"/>
                <a:gd name="connsiteX91" fmla="*/ 2436113 w 5778539"/>
                <a:gd name="connsiteY91" fmla="*/ 497603 h 1253778"/>
                <a:gd name="connsiteX92" fmla="*/ 2427541 w 5778539"/>
                <a:gd name="connsiteY92" fmla="*/ 528083 h 1253778"/>
                <a:gd name="connsiteX93" fmla="*/ 2398013 w 5778539"/>
                <a:gd name="connsiteY93" fmla="*/ 550943 h 1253778"/>
                <a:gd name="connsiteX94" fmla="*/ 2367533 w 5778539"/>
                <a:gd name="connsiteY94" fmla="*/ 531893 h 1253778"/>
                <a:gd name="connsiteX95" fmla="*/ 2354198 w 5778539"/>
                <a:gd name="connsiteY95" fmla="*/ 471885 h 1253778"/>
                <a:gd name="connsiteX96" fmla="*/ 2378011 w 5778539"/>
                <a:gd name="connsiteY96" fmla="*/ 441405 h 1253778"/>
                <a:gd name="connsiteX97" fmla="*/ 4469700 w 5778539"/>
                <a:gd name="connsiteY97" fmla="*/ 432833 h 1253778"/>
                <a:gd name="connsiteX98" fmla="*/ 4514468 w 5778539"/>
                <a:gd name="connsiteY98" fmla="*/ 448073 h 1253778"/>
                <a:gd name="connsiteX99" fmla="*/ 4540185 w 5778539"/>
                <a:gd name="connsiteY99" fmla="*/ 532846 h 1253778"/>
                <a:gd name="connsiteX100" fmla="*/ 4547805 w 5778539"/>
                <a:gd name="connsiteY100" fmla="*/ 555706 h 1253778"/>
                <a:gd name="connsiteX101" fmla="*/ 4571618 w 5778539"/>
                <a:gd name="connsiteY101" fmla="*/ 546181 h 1253778"/>
                <a:gd name="connsiteX102" fmla="*/ 4591620 w 5778539"/>
                <a:gd name="connsiteY102" fmla="*/ 529036 h 1253778"/>
                <a:gd name="connsiteX103" fmla="*/ 4620195 w 5778539"/>
                <a:gd name="connsiteY103" fmla="*/ 528083 h 1253778"/>
                <a:gd name="connsiteX104" fmla="*/ 4632577 w 5778539"/>
                <a:gd name="connsiteY104" fmla="*/ 554753 h 1253778"/>
                <a:gd name="connsiteX105" fmla="*/ 4613527 w 5778539"/>
                <a:gd name="connsiteY105" fmla="*/ 591901 h 1253778"/>
                <a:gd name="connsiteX106" fmla="*/ 4519230 w 5778539"/>
                <a:gd name="connsiteY106" fmla="*/ 684293 h 1253778"/>
                <a:gd name="connsiteX107" fmla="*/ 4506847 w 5778539"/>
                <a:gd name="connsiteY107" fmla="*/ 702391 h 1253778"/>
                <a:gd name="connsiteX108" fmla="*/ 4434457 w 5778539"/>
                <a:gd name="connsiteY108" fmla="*/ 877651 h 1253778"/>
                <a:gd name="connsiteX109" fmla="*/ 4383975 w 5778539"/>
                <a:gd name="connsiteY109" fmla="*/ 927181 h 1253778"/>
                <a:gd name="connsiteX110" fmla="*/ 4356352 w 5778539"/>
                <a:gd name="connsiteY110" fmla="*/ 924323 h 1253778"/>
                <a:gd name="connsiteX111" fmla="*/ 4356352 w 5778539"/>
                <a:gd name="connsiteY111" fmla="*/ 896701 h 1253778"/>
                <a:gd name="connsiteX112" fmla="*/ 4409693 w 5778539"/>
                <a:gd name="connsiteY112" fmla="*/ 778591 h 1253778"/>
                <a:gd name="connsiteX113" fmla="*/ 4423027 w 5778539"/>
                <a:gd name="connsiteY113" fmla="*/ 732871 h 1253778"/>
                <a:gd name="connsiteX114" fmla="*/ 4387785 w 5778539"/>
                <a:gd name="connsiteY114" fmla="*/ 732871 h 1253778"/>
                <a:gd name="connsiteX115" fmla="*/ 4367782 w 5778539"/>
                <a:gd name="connsiteY115" fmla="*/ 703343 h 1253778"/>
                <a:gd name="connsiteX116" fmla="*/ 4414455 w 5778539"/>
                <a:gd name="connsiteY116" fmla="*/ 655718 h 1253778"/>
                <a:gd name="connsiteX117" fmla="*/ 4452555 w 5778539"/>
                <a:gd name="connsiteY117" fmla="*/ 587138 h 1253778"/>
                <a:gd name="connsiteX118" fmla="*/ 4449697 w 5778539"/>
                <a:gd name="connsiteY118" fmla="*/ 469981 h 1253778"/>
                <a:gd name="connsiteX119" fmla="*/ 4469700 w 5778539"/>
                <a:gd name="connsiteY119" fmla="*/ 432833 h 1253778"/>
                <a:gd name="connsiteX120" fmla="*/ 543734 w 5778539"/>
                <a:gd name="connsiteY120" fmla="*/ 373064 h 1253778"/>
                <a:gd name="connsiteX121" fmla="*/ 565403 w 5778539"/>
                <a:gd name="connsiteY121" fmla="*/ 385208 h 1253778"/>
                <a:gd name="connsiteX122" fmla="*/ 624458 w 5778539"/>
                <a:gd name="connsiteY122" fmla="*/ 429975 h 1253778"/>
                <a:gd name="connsiteX123" fmla="*/ 712088 w 5778539"/>
                <a:gd name="connsiteY123" fmla="*/ 568088 h 1253778"/>
                <a:gd name="connsiteX124" fmla="*/ 728281 w 5778539"/>
                <a:gd name="connsiteY124" fmla="*/ 794783 h 1253778"/>
                <a:gd name="connsiteX125" fmla="*/ 705421 w 5778539"/>
                <a:gd name="connsiteY125" fmla="*/ 1055768 h 1253778"/>
                <a:gd name="connsiteX126" fmla="*/ 636841 w 5778539"/>
                <a:gd name="connsiteY126" fmla="*/ 1178640 h 1253778"/>
                <a:gd name="connsiteX127" fmla="*/ 515873 w 5778539"/>
                <a:gd name="connsiteY127" fmla="*/ 1250078 h 1253778"/>
                <a:gd name="connsiteX128" fmla="*/ 435863 w 5778539"/>
                <a:gd name="connsiteY128" fmla="*/ 1229123 h 1253778"/>
                <a:gd name="connsiteX129" fmla="*/ 446341 w 5778539"/>
                <a:gd name="connsiteY129" fmla="*/ 1190070 h 1253778"/>
                <a:gd name="connsiteX130" fmla="*/ 493966 w 5778539"/>
                <a:gd name="connsiteY130" fmla="*/ 1175783 h 1253778"/>
                <a:gd name="connsiteX131" fmla="*/ 641603 w 5778539"/>
                <a:gd name="connsiteY131" fmla="*/ 973853 h 1253778"/>
                <a:gd name="connsiteX132" fmla="*/ 637793 w 5778539"/>
                <a:gd name="connsiteY132" fmla="*/ 595710 h 1253778"/>
                <a:gd name="connsiteX133" fmla="*/ 617791 w 5778539"/>
                <a:gd name="connsiteY133" fmla="*/ 529035 h 1253778"/>
                <a:gd name="connsiteX134" fmla="*/ 581596 w 5778539"/>
                <a:gd name="connsiteY134" fmla="*/ 505223 h 1253778"/>
                <a:gd name="connsiteX135" fmla="*/ 560641 w 5778539"/>
                <a:gd name="connsiteY135" fmla="*/ 541418 h 1253778"/>
                <a:gd name="connsiteX136" fmla="*/ 553973 w 5778539"/>
                <a:gd name="connsiteY136" fmla="*/ 710010 h 1253778"/>
                <a:gd name="connsiteX137" fmla="*/ 537781 w 5778539"/>
                <a:gd name="connsiteY137" fmla="*/ 805260 h 1253778"/>
                <a:gd name="connsiteX138" fmla="*/ 394906 w 5778539"/>
                <a:gd name="connsiteY138" fmla="*/ 890033 h 1253778"/>
                <a:gd name="connsiteX139" fmla="*/ 336803 w 5778539"/>
                <a:gd name="connsiteY139" fmla="*/ 870030 h 1253778"/>
                <a:gd name="connsiteX140" fmla="*/ 265366 w 5778539"/>
                <a:gd name="connsiteY140" fmla="*/ 831930 h 1253778"/>
                <a:gd name="connsiteX141" fmla="*/ 237743 w 5778539"/>
                <a:gd name="connsiteY141" fmla="*/ 754778 h 1253778"/>
                <a:gd name="connsiteX142" fmla="*/ 284416 w 5778539"/>
                <a:gd name="connsiteY142" fmla="*/ 676673 h 1253778"/>
                <a:gd name="connsiteX143" fmla="*/ 426338 w 5778539"/>
                <a:gd name="connsiteY143" fmla="*/ 517605 h 1253778"/>
                <a:gd name="connsiteX144" fmla="*/ 501586 w 5778539"/>
                <a:gd name="connsiteY144" fmla="*/ 449978 h 1253778"/>
                <a:gd name="connsiteX145" fmla="*/ 513968 w 5778539"/>
                <a:gd name="connsiteY145" fmla="*/ 426165 h 1253778"/>
                <a:gd name="connsiteX146" fmla="*/ 523493 w 5778539"/>
                <a:gd name="connsiteY146" fmla="*/ 390923 h 1253778"/>
                <a:gd name="connsiteX147" fmla="*/ 543734 w 5778539"/>
                <a:gd name="connsiteY147" fmla="*/ 373064 h 1253778"/>
                <a:gd name="connsiteX148" fmla="*/ 1736859 w 5778539"/>
                <a:gd name="connsiteY148" fmla="*/ 362706 h 1253778"/>
                <a:gd name="connsiteX149" fmla="*/ 1752218 w 5778539"/>
                <a:gd name="connsiteY149" fmla="*/ 381399 h 1253778"/>
                <a:gd name="connsiteX150" fmla="*/ 1807463 w 5778539"/>
                <a:gd name="connsiteY150" fmla="*/ 521416 h 1253778"/>
                <a:gd name="connsiteX151" fmla="*/ 1789365 w 5778539"/>
                <a:gd name="connsiteY151" fmla="*/ 594759 h 1253778"/>
                <a:gd name="connsiteX152" fmla="*/ 1669351 w 5778539"/>
                <a:gd name="connsiteY152" fmla="*/ 687151 h 1253778"/>
                <a:gd name="connsiteX153" fmla="*/ 1656015 w 5778539"/>
                <a:gd name="connsiteY153" fmla="*/ 702391 h 1253778"/>
                <a:gd name="connsiteX154" fmla="*/ 1652205 w 5778539"/>
                <a:gd name="connsiteY154" fmla="*/ 735729 h 1253778"/>
                <a:gd name="connsiteX155" fmla="*/ 1682686 w 5778539"/>
                <a:gd name="connsiteY155" fmla="*/ 737634 h 1253778"/>
                <a:gd name="connsiteX156" fmla="*/ 1729358 w 5778539"/>
                <a:gd name="connsiteY156" fmla="*/ 728109 h 1253778"/>
                <a:gd name="connsiteX157" fmla="*/ 1766505 w 5778539"/>
                <a:gd name="connsiteY157" fmla="*/ 778591 h 1253778"/>
                <a:gd name="connsiteX158" fmla="*/ 1741740 w 5778539"/>
                <a:gd name="connsiteY158" fmla="*/ 810024 h 1253778"/>
                <a:gd name="connsiteX159" fmla="*/ 1639823 w 5778539"/>
                <a:gd name="connsiteY159" fmla="*/ 850029 h 1253778"/>
                <a:gd name="connsiteX160" fmla="*/ 1569338 w 5778539"/>
                <a:gd name="connsiteY160" fmla="*/ 790974 h 1253778"/>
                <a:gd name="connsiteX161" fmla="*/ 1550288 w 5778539"/>
                <a:gd name="connsiteY161" fmla="*/ 778591 h 1253778"/>
                <a:gd name="connsiteX162" fmla="*/ 1482661 w 5778539"/>
                <a:gd name="connsiteY162" fmla="*/ 867174 h 1253778"/>
                <a:gd name="connsiteX163" fmla="*/ 1474088 w 5778539"/>
                <a:gd name="connsiteY163" fmla="*/ 915751 h 1253778"/>
                <a:gd name="connsiteX164" fmla="*/ 1452180 w 5778539"/>
                <a:gd name="connsiteY164" fmla="*/ 936706 h 1253778"/>
                <a:gd name="connsiteX165" fmla="*/ 1423605 w 5778539"/>
                <a:gd name="connsiteY165" fmla="*/ 921466 h 1253778"/>
                <a:gd name="connsiteX166" fmla="*/ 1415986 w 5778539"/>
                <a:gd name="connsiteY166" fmla="*/ 907179 h 1253778"/>
                <a:gd name="connsiteX167" fmla="*/ 1379790 w 5778539"/>
                <a:gd name="connsiteY167" fmla="*/ 899559 h 1253778"/>
                <a:gd name="connsiteX168" fmla="*/ 1317878 w 5778539"/>
                <a:gd name="connsiteY168" fmla="*/ 948136 h 1253778"/>
                <a:gd name="connsiteX169" fmla="*/ 1269301 w 5778539"/>
                <a:gd name="connsiteY169" fmla="*/ 951946 h 1253778"/>
                <a:gd name="connsiteX170" fmla="*/ 1255965 w 5778539"/>
                <a:gd name="connsiteY170" fmla="*/ 909084 h 1253778"/>
                <a:gd name="connsiteX171" fmla="*/ 1261680 w 5778539"/>
                <a:gd name="connsiteY171" fmla="*/ 850029 h 1253778"/>
                <a:gd name="connsiteX172" fmla="*/ 1242630 w 5778539"/>
                <a:gd name="connsiteY172" fmla="*/ 781449 h 1253778"/>
                <a:gd name="connsiteX173" fmla="*/ 1233105 w 5778539"/>
                <a:gd name="connsiteY173" fmla="*/ 765256 h 1253778"/>
                <a:gd name="connsiteX174" fmla="*/ 1247393 w 5778539"/>
                <a:gd name="connsiteY174" fmla="*/ 714774 h 1253778"/>
                <a:gd name="connsiteX175" fmla="*/ 1283588 w 5778539"/>
                <a:gd name="connsiteY175" fmla="*/ 716679 h 1253778"/>
                <a:gd name="connsiteX176" fmla="*/ 1328355 w 5778539"/>
                <a:gd name="connsiteY176" fmla="*/ 783354 h 1253778"/>
                <a:gd name="connsiteX177" fmla="*/ 1316926 w 5778539"/>
                <a:gd name="connsiteY177" fmla="*/ 864316 h 1253778"/>
                <a:gd name="connsiteX178" fmla="*/ 1391220 w 5778539"/>
                <a:gd name="connsiteY178" fmla="*/ 809071 h 1253778"/>
                <a:gd name="connsiteX179" fmla="*/ 1407413 w 5778539"/>
                <a:gd name="connsiteY179" fmla="*/ 738586 h 1253778"/>
                <a:gd name="connsiteX180" fmla="*/ 1395030 w 5778539"/>
                <a:gd name="connsiteY180" fmla="*/ 607141 h 1253778"/>
                <a:gd name="connsiteX181" fmla="*/ 1391220 w 5778539"/>
                <a:gd name="connsiteY181" fmla="*/ 520464 h 1253778"/>
                <a:gd name="connsiteX182" fmla="*/ 1392173 w 5778539"/>
                <a:gd name="connsiteY182" fmla="*/ 506176 h 1253778"/>
                <a:gd name="connsiteX183" fmla="*/ 1417890 w 5778539"/>
                <a:gd name="connsiteY183" fmla="*/ 470934 h 1253778"/>
                <a:gd name="connsiteX184" fmla="*/ 1442655 w 5778539"/>
                <a:gd name="connsiteY184" fmla="*/ 500461 h 1253778"/>
                <a:gd name="connsiteX185" fmla="*/ 1496948 w 5778539"/>
                <a:gd name="connsiteY185" fmla="*/ 723346 h 1253778"/>
                <a:gd name="connsiteX186" fmla="*/ 1513140 w 5778539"/>
                <a:gd name="connsiteY186" fmla="*/ 732871 h 1253778"/>
                <a:gd name="connsiteX187" fmla="*/ 1592198 w 5778539"/>
                <a:gd name="connsiteY187" fmla="*/ 649051 h 1253778"/>
                <a:gd name="connsiteX188" fmla="*/ 1671255 w 5778539"/>
                <a:gd name="connsiteY188" fmla="*/ 414736 h 1253778"/>
                <a:gd name="connsiteX189" fmla="*/ 1712213 w 5778539"/>
                <a:gd name="connsiteY189" fmla="*/ 363301 h 1253778"/>
                <a:gd name="connsiteX190" fmla="*/ 1736859 w 5778539"/>
                <a:gd name="connsiteY190" fmla="*/ 362706 h 1253778"/>
                <a:gd name="connsiteX191" fmla="*/ 3765804 w 5778539"/>
                <a:gd name="connsiteY191" fmla="*/ 306151 h 1253778"/>
                <a:gd name="connsiteX192" fmla="*/ 3740704 w 5778539"/>
                <a:gd name="connsiteY192" fmla="*/ 318856 h 1253778"/>
                <a:gd name="connsiteX193" fmla="*/ 3728181 w 5778539"/>
                <a:gd name="connsiteY193" fmla="*/ 324963 h 1253778"/>
                <a:gd name="connsiteX194" fmla="*/ 3727759 w 5778539"/>
                <a:gd name="connsiteY194" fmla="*/ 325409 h 1253778"/>
                <a:gd name="connsiteX195" fmla="*/ 3727228 w 5778539"/>
                <a:gd name="connsiteY195" fmla="*/ 325677 h 1253778"/>
                <a:gd name="connsiteX196" fmla="*/ 3697224 w 5778539"/>
                <a:gd name="connsiteY196" fmla="*/ 356633 h 1253778"/>
                <a:gd name="connsiteX197" fmla="*/ 3698177 w 5778539"/>
                <a:gd name="connsiteY197" fmla="*/ 367111 h 1253778"/>
                <a:gd name="connsiteX198" fmla="*/ 3699129 w 5778539"/>
                <a:gd name="connsiteY198" fmla="*/ 367111 h 1253778"/>
                <a:gd name="connsiteX199" fmla="*/ 3709607 w 5778539"/>
                <a:gd name="connsiteY199" fmla="*/ 367111 h 1253778"/>
                <a:gd name="connsiteX200" fmla="*/ 3710559 w 5778539"/>
                <a:gd name="connsiteY200" fmla="*/ 367111 h 1253778"/>
                <a:gd name="connsiteX201" fmla="*/ 3773424 w 5778539"/>
                <a:gd name="connsiteY201" fmla="*/ 314724 h 1253778"/>
                <a:gd name="connsiteX202" fmla="*/ 3773424 w 5778539"/>
                <a:gd name="connsiteY202" fmla="*/ 314723 h 1253778"/>
                <a:gd name="connsiteX203" fmla="*/ 3773418 w 5778539"/>
                <a:gd name="connsiteY203" fmla="*/ 314716 h 1253778"/>
                <a:gd name="connsiteX204" fmla="*/ 3766757 w 5778539"/>
                <a:gd name="connsiteY204" fmla="*/ 306151 h 1253778"/>
                <a:gd name="connsiteX205" fmla="*/ 3766092 w 5778539"/>
                <a:gd name="connsiteY205" fmla="*/ 306475 h 1253778"/>
                <a:gd name="connsiteX206" fmla="*/ 2640186 w 5778539"/>
                <a:gd name="connsiteY206" fmla="*/ 300911 h 1253778"/>
                <a:gd name="connsiteX207" fmla="*/ 2630423 w 5778539"/>
                <a:gd name="connsiteY207" fmla="*/ 303292 h 1253778"/>
                <a:gd name="connsiteX208" fmla="*/ 2558985 w 5778539"/>
                <a:gd name="connsiteY208" fmla="*/ 359490 h 1253778"/>
                <a:gd name="connsiteX209" fmla="*/ 2547555 w 5778539"/>
                <a:gd name="connsiteY209" fmla="*/ 384255 h 1253778"/>
                <a:gd name="connsiteX210" fmla="*/ 2554223 w 5778539"/>
                <a:gd name="connsiteY210" fmla="*/ 412830 h 1253778"/>
                <a:gd name="connsiteX211" fmla="*/ 2579940 w 5778539"/>
                <a:gd name="connsiteY211" fmla="*/ 418545 h 1253778"/>
                <a:gd name="connsiteX212" fmla="*/ 2650426 w 5778539"/>
                <a:gd name="connsiteY212" fmla="*/ 320437 h 1253778"/>
                <a:gd name="connsiteX213" fmla="*/ 2651378 w 5778539"/>
                <a:gd name="connsiteY213" fmla="*/ 301387 h 1253778"/>
                <a:gd name="connsiteX214" fmla="*/ 2640186 w 5778539"/>
                <a:gd name="connsiteY214" fmla="*/ 300911 h 1253778"/>
                <a:gd name="connsiteX215" fmla="*/ 5686043 w 5778539"/>
                <a:gd name="connsiteY215" fmla="*/ 253764 h 1253778"/>
                <a:gd name="connsiteX216" fmla="*/ 5686015 w 5778539"/>
                <a:gd name="connsiteY216" fmla="*/ 253766 h 1253778"/>
                <a:gd name="connsiteX217" fmla="*/ 5650801 w 5778539"/>
                <a:gd name="connsiteY217" fmla="*/ 256384 h 1253778"/>
                <a:gd name="connsiteX218" fmla="*/ 5650723 w 5778539"/>
                <a:gd name="connsiteY218" fmla="*/ 256481 h 1253778"/>
                <a:gd name="connsiteX219" fmla="*/ 5650443 w 5778539"/>
                <a:gd name="connsiteY219" fmla="*/ 256503 h 1253778"/>
                <a:gd name="connsiteX220" fmla="*/ 5644426 w 5778539"/>
                <a:gd name="connsiteY220" fmla="*/ 264352 h 1253778"/>
                <a:gd name="connsiteX221" fmla="*/ 5626989 w 5778539"/>
                <a:gd name="connsiteY221" fmla="*/ 286149 h 1253778"/>
                <a:gd name="connsiteX222" fmla="*/ 5623030 w 5778539"/>
                <a:gd name="connsiteY222" fmla="*/ 302431 h 1253778"/>
                <a:gd name="connsiteX223" fmla="*/ 5623138 w 5778539"/>
                <a:gd name="connsiteY223" fmla="*/ 302934 h 1253778"/>
                <a:gd name="connsiteX224" fmla="*/ 5623029 w 5778539"/>
                <a:gd name="connsiteY224" fmla="*/ 303384 h 1253778"/>
                <a:gd name="connsiteX225" fmla="*/ 5656515 w 5778539"/>
                <a:gd name="connsiteY225" fmla="*/ 343299 h 1253778"/>
                <a:gd name="connsiteX226" fmla="*/ 5685950 w 5778539"/>
                <a:gd name="connsiteY226" fmla="*/ 254045 h 1253778"/>
                <a:gd name="connsiteX227" fmla="*/ 5686044 w 5778539"/>
                <a:gd name="connsiteY227" fmla="*/ 253764 h 1253778"/>
                <a:gd name="connsiteX228" fmla="*/ 2564581 w 5778539"/>
                <a:gd name="connsiteY228" fmla="*/ 210900 h 1253778"/>
                <a:gd name="connsiteX229" fmla="*/ 2592323 w 5778539"/>
                <a:gd name="connsiteY229" fmla="*/ 226140 h 1253778"/>
                <a:gd name="connsiteX230" fmla="*/ 2626613 w 5778539"/>
                <a:gd name="connsiteY230" fmla="*/ 242332 h 1253778"/>
                <a:gd name="connsiteX231" fmla="*/ 2694240 w 5778539"/>
                <a:gd name="connsiteY231" fmla="*/ 252810 h 1253778"/>
                <a:gd name="connsiteX232" fmla="*/ 2721863 w 5778539"/>
                <a:gd name="connsiteY232" fmla="*/ 313770 h 1253778"/>
                <a:gd name="connsiteX233" fmla="*/ 2626613 w 5778539"/>
                <a:gd name="connsiteY233" fmla="*/ 459502 h 1253778"/>
                <a:gd name="connsiteX234" fmla="*/ 2578988 w 5778539"/>
                <a:gd name="connsiteY234" fmla="*/ 489030 h 1253778"/>
                <a:gd name="connsiteX235" fmla="*/ 2543745 w 5778539"/>
                <a:gd name="connsiteY235" fmla="*/ 503317 h 1253778"/>
                <a:gd name="connsiteX236" fmla="*/ 2545650 w 5778539"/>
                <a:gd name="connsiteY236" fmla="*/ 510937 h 1253778"/>
                <a:gd name="connsiteX237" fmla="*/ 2567558 w 5778539"/>
                <a:gd name="connsiteY237" fmla="*/ 511890 h 1253778"/>
                <a:gd name="connsiteX238" fmla="*/ 2593275 w 5778539"/>
                <a:gd name="connsiteY238" fmla="*/ 542370 h 1253778"/>
                <a:gd name="connsiteX239" fmla="*/ 2570415 w 5778539"/>
                <a:gd name="connsiteY239" fmla="*/ 613807 h 1253778"/>
                <a:gd name="connsiteX240" fmla="*/ 2587560 w 5778539"/>
                <a:gd name="connsiteY240" fmla="*/ 608092 h 1253778"/>
                <a:gd name="connsiteX241" fmla="*/ 2646615 w 5778539"/>
                <a:gd name="connsiteY241" fmla="*/ 577612 h 1253778"/>
                <a:gd name="connsiteX242" fmla="*/ 2678048 w 5778539"/>
                <a:gd name="connsiteY242" fmla="*/ 568087 h 1253778"/>
                <a:gd name="connsiteX243" fmla="*/ 2712338 w 5778539"/>
                <a:gd name="connsiteY243" fmla="*/ 605235 h 1253778"/>
                <a:gd name="connsiteX244" fmla="*/ 2630423 w 5778539"/>
                <a:gd name="connsiteY244" fmla="*/ 757635 h 1253778"/>
                <a:gd name="connsiteX245" fmla="*/ 2619945 w 5778539"/>
                <a:gd name="connsiteY245" fmla="*/ 768112 h 1253778"/>
                <a:gd name="connsiteX246" fmla="*/ 2618040 w 5778539"/>
                <a:gd name="connsiteY246" fmla="*/ 774780 h 1253778"/>
                <a:gd name="connsiteX247" fmla="*/ 2655188 w 5778539"/>
                <a:gd name="connsiteY247" fmla="*/ 799545 h 1253778"/>
                <a:gd name="connsiteX248" fmla="*/ 2674238 w 5778539"/>
                <a:gd name="connsiteY248" fmla="*/ 843360 h 1253778"/>
                <a:gd name="connsiteX249" fmla="*/ 2640900 w 5778539"/>
                <a:gd name="connsiteY249" fmla="*/ 957660 h 1253778"/>
                <a:gd name="connsiteX250" fmla="*/ 2656140 w 5778539"/>
                <a:gd name="connsiteY250" fmla="*/ 1031955 h 1253778"/>
                <a:gd name="connsiteX251" fmla="*/ 2680905 w 5778539"/>
                <a:gd name="connsiteY251" fmla="*/ 1071960 h 1253778"/>
                <a:gd name="connsiteX252" fmla="*/ 2676143 w 5778539"/>
                <a:gd name="connsiteY252" fmla="*/ 1104345 h 1253778"/>
                <a:gd name="connsiteX253" fmla="*/ 2647568 w 5778539"/>
                <a:gd name="connsiteY253" fmla="*/ 1105297 h 1253778"/>
                <a:gd name="connsiteX254" fmla="*/ 2600895 w 5778539"/>
                <a:gd name="connsiteY254" fmla="*/ 1078627 h 1253778"/>
                <a:gd name="connsiteX255" fmla="*/ 2576130 w 5778539"/>
                <a:gd name="connsiteY255" fmla="*/ 1087200 h 1253778"/>
                <a:gd name="connsiteX256" fmla="*/ 2528505 w 5778539"/>
                <a:gd name="connsiteY256" fmla="*/ 1153875 h 1253778"/>
                <a:gd name="connsiteX257" fmla="*/ 2481833 w 5778539"/>
                <a:gd name="connsiteY257" fmla="*/ 1149112 h 1253778"/>
                <a:gd name="connsiteX258" fmla="*/ 2462783 w 5778539"/>
                <a:gd name="connsiteY258" fmla="*/ 1081485 h 1253778"/>
                <a:gd name="connsiteX259" fmla="*/ 2506598 w 5778539"/>
                <a:gd name="connsiteY259" fmla="*/ 809070 h 1253778"/>
                <a:gd name="connsiteX260" fmla="*/ 2533268 w 5778539"/>
                <a:gd name="connsiteY260" fmla="*/ 782400 h 1253778"/>
                <a:gd name="connsiteX261" fmla="*/ 2587560 w 5778539"/>
                <a:gd name="connsiteY261" fmla="*/ 733822 h 1253778"/>
                <a:gd name="connsiteX262" fmla="*/ 2599943 w 5778539"/>
                <a:gd name="connsiteY262" fmla="*/ 699532 h 1253778"/>
                <a:gd name="connsiteX263" fmla="*/ 2595180 w 5778539"/>
                <a:gd name="connsiteY263" fmla="*/ 680482 h 1253778"/>
                <a:gd name="connsiteX264" fmla="*/ 2575178 w 5778539"/>
                <a:gd name="connsiteY264" fmla="*/ 681435 h 1253778"/>
                <a:gd name="connsiteX265" fmla="*/ 2448495 w 5778539"/>
                <a:gd name="connsiteY265" fmla="*/ 796687 h 1253778"/>
                <a:gd name="connsiteX266" fmla="*/ 2255138 w 5778539"/>
                <a:gd name="connsiteY266" fmla="*/ 1079580 h 1253778"/>
                <a:gd name="connsiteX267" fmla="*/ 2228468 w 5778539"/>
                <a:gd name="connsiteY267" fmla="*/ 1111012 h 1253778"/>
                <a:gd name="connsiteX268" fmla="*/ 2202750 w 5778539"/>
                <a:gd name="connsiteY268" fmla="*/ 1114822 h 1253778"/>
                <a:gd name="connsiteX269" fmla="*/ 2190368 w 5778539"/>
                <a:gd name="connsiteY269" fmla="*/ 1091010 h 1253778"/>
                <a:gd name="connsiteX270" fmla="*/ 2197988 w 5778539"/>
                <a:gd name="connsiteY270" fmla="*/ 1066245 h 1253778"/>
                <a:gd name="connsiteX271" fmla="*/ 2387535 w 5778539"/>
                <a:gd name="connsiteY271" fmla="*/ 765255 h 1253778"/>
                <a:gd name="connsiteX272" fmla="*/ 2459925 w 5778539"/>
                <a:gd name="connsiteY272" fmla="*/ 677625 h 1253778"/>
                <a:gd name="connsiteX273" fmla="*/ 2452305 w 5778539"/>
                <a:gd name="connsiteY273" fmla="*/ 650955 h 1253778"/>
                <a:gd name="connsiteX274" fmla="*/ 2424683 w 5778539"/>
                <a:gd name="connsiteY274" fmla="*/ 599520 h 1253778"/>
                <a:gd name="connsiteX275" fmla="*/ 2478975 w 5778539"/>
                <a:gd name="connsiteY275" fmla="*/ 482362 h 1253778"/>
                <a:gd name="connsiteX276" fmla="*/ 2484690 w 5778539"/>
                <a:gd name="connsiteY276" fmla="*/ 417592 h 1253778"/>
                <a:gd name="connsiteX277" fmla="*/ 2476118 w 5778539"/>
                <a:gd name="connsiteY277" fmla="*/ 423307 h 1253778"/>
                <a:gd name="connsiteX278" fmla="*/ 2442780 w 5778539"/>
                <a:gd name="connsiteY278" fmla="*/ 445215 h 1253778"/>
                <a:gd name="connsiteX279" fmla="*/ 2397060 w 5778539"/>
                <a:gd name="connsiteY279" fmla="*/ 391875 h 1253778"/>
                <a:gd name="connsiteX280" fmla="*/ 2402775 w 5778539"/>
                <a:gd name="connsiteY280" fmla="*/ 370920 h 1253778"/>
                <a:gd name="connsiteX281" fmla="*/ 2434208 w 5778539"/>
                <a:gd name="connsiteY281" fmla="*/ 269955 h 1253778"/>
                <a:gd name="connsiteX282" fmla="*/ 2446590 w 5778539"/>
                <a:gd name="connsiteY282" fmla="*/ 245190 h 1253778"/>
                <a:gd name="connsiteX283" fmla="*/ 2474213 w 5778539"/>
                <a:gd name="connsiteY283" fmla="*/ 238522 h 1253778"/>
                <a:gd name="connsiteX284" fmla="*/ 2487548 w 5778539"/>
                <a:gd name="connsiteY284" fmla="*/ 258525 h 1253778"/>
                <a:gd name="connsiteX285" fmla="*/ 2489453 w 5778539"/>
                <a:gd name="connsiteY285" fmla="*/ 283290 h 1253778"/>
                <a:gd name="connsiteX286" fmla="*/ 2498025 w 5778539"/>
                <a:gd name="connsiteY286" fmla="*/ 294720 h 1253778"/>
                <a:gd name="connsiteX287" fmla="*/ 2511360 w 5778539"/>
                <a:gd name="connsiteY287" fmla="*/ 289005 h 1253778"/>
                <a:gd name="connsiteX288" fmla="*/ 2529458 w 5778539"/>
                <a:gd name="connsiteY288" fmla="*/ 254715 h 1253778"/>
                <a:gd name="connsiteX289" fmla="*/ 2538983 w 5778539"/>
                <a:gd name="connsiteY289" fmla="*/ 229950 h 1253778"/>
                <a:gd name="connsiteX290" fmla="*/ 2564581 w 5778539"/>
                <a:gd name="connsiteY290" fmla="*/ 210900 h 1253778"/>
                <a:gd name="connsiteX291" fmla="*/ 5552693 w 5778539"/>
                <a:gd name="connsiteY291" fmla="*/ 164944 h 1253778"/>
                <a:gd name="connsiteX292" fmla="*/ 5570790 w 5778539"/>
                <a:gd name="connsiteY292" fmla="*/ 168039 h 1253778"/>
                <a:gd name="connsiteX293" fmla="*/ 5600318 w 5778539"/>
                <a:gd name="connsiteY293" fmla="*/ 183279 h 1253778"/>
                <a:gd name="connsiteX294" fmla="*/ 5678423 w 5778539"/>
                <a:gd name="connsiteY294" fmla="*/ 186137 h 1253778"/>
                <a:gd name="connsiteX295" fmla="*/ 5767006 w 5778539"/>
                <a:gd name="connsiteY295" fmla="*/ 196614 h 1253778"/>
                <a:gd name="connsiteX296" fmla="*/ 5778435 w 5778539"/>
                <a:gd name="connsiteY296" fmla="*/ 223284 h 1253778"/>
                <a:gd name="connsiteX297" fmla="*/ 5759385 w 5778539"/>
                <a:gd name="connsiteY297" fmla="*/ 302342 h 1253778"/>
                <a:gd name="connsiteX298" fmla="*/ 5718428 w 5778539"/>
                <a:gd name="connsiteY298" fmla="*/ 389972 h 1253778"/>
                <a:gd name="connsiteX299" fmla="*/ 5720333 w 5778539"/>
                <a:gd name="connsiteY299" fmla="*/ 442359 h 1253778"/>
                <a:gd name="connsiteX300" fmla="*/ 5720333 w 5778539"/>
                <a:gd name="connsiteY300" fmla="*/ 540467 h 1253778"/>
                <a:gd name="connsiteX301" fmla="*/ 5693663 w 5778539"/>
                <a:gd name="connsiteY301" fmla="*/ 609047 h 1253778"/>
                <a:gd name="connsiteX302" fmla="*/ 5640323 w 5778539"/>
                <a:gd name="connsiteY302" fmla="*/ 698582 h 1253778"/>
                <a:gd name="connsiteX303" fmla="*/ 5541263 w 5778539"/>
                <a:gd name="connsiteY303" fmla="*/ 792879 h 1253778"/>
                <a:gd name="connsiteX304" fmla="*/ 5539358 w 5778539"/>
                <a:gd name="connsiteY304" fmla="*/ 830027 h 1253778"/>
                <a:gd name="connsiteX305" fmla="*/ 5557456 w 5778539"/>
                <a:gd name="connsiteY305" fmla="*/ 876699 h 1253778"/>
                <a:gd name="connsiteX306" fmla="*/ 5586983 w 5778539"/>
                <a:gd name="connsiteY306" fmla="*/ 903369 h 1253778"/>
                <a:gd name="connsiteX307" fmla="*/ 5617463 w 5778539"/>
                <a:gd name="connsiteY307" fmla="*/ 913847 h 1253778"/>
                <a:gd name="connsiteX308" fmla="*/ 5614606 w 5778539"/>
                <a:gd name="connsiteY308" fmla="*/ 951947 h 1253778"/>
                <a:gd name="connsiteX309" fmla="*/ 5615558 w 5778539"/>
                <a:gd name="connsiteY309" fmla="*/ 1010049 h 1253778"/>
                <a:gd name="connsiteX310" fmla="*/ 5605081 w 5778539"/>
                <a:gd name="connsiteY310" fmla="*/ 1139589 h 1253778"/>
                <a:gd name="connsiteX311" fmla="*/ 5456490 w 5778539"/>
                <a:gd name="connsiteY311" fmla="*/ 1175784 h 1253778"/>
                <a:gd name="connsiteX312" fmla="*/ 5434583 w 5778539"/>
                <a:gd name="connsiteY312" fmla="*/ 1119587 h 1253778"/>
                <a:gd name="connsiteX313" fmla="*/ 5489828 w 5778539"/>
                <a:gd name="connsiteY313" fmla="*/ 1012907 h 1253778"/>
                <a:gd name="connsiteX314" fmla="*/ 5505068 w 5778539"/>
                <a:gd name="connsiteY314" fmla="*/ 905274 h 1253778"/>
                <a:gd name="connsiteX315" fmla="*/ 5486970 w 5778539"/>
                <a:gd name="connsiteY315" fmla="*/ 875747 h 1253778"/>
                <a:gd name="connsiteX316" fmla="*/ 5467920 w 5778539"/>
                <a:gd name="connsiteY316" fmla="*/ 856697 h 1253778"/>
                <a:gd name="connsiteX317" fmla="*/ 5468873 w 5778539"/>
                <a:gd name="connsiteY317" fmla="*/ 801452 h 1253778"/>
                <a:gd name="connsiteX318" fmla="*/ 5593650 w 5778539"/>
                <a:gd name="connsiteY318" fmla="*/ 655719 h 1253778"/>
                <a:gd name="connsiteX319" fmla="*/ 5627940 w 5778539"/>
                <a:gd name="connsiteY319" fmla="*/ 568089 h 1253778"/>
                <a:gd name="connsiteX320" fmla="*/ 5626988 w 5778539"/>
                <a:gd name="connsiteY320" fmla="*/ 548087 h 1253778"/>
                <a:gd name="connsiteX321" fmla="*/ 5606033 w 5778539"/>
                <a:gd name="connsiteY321" fmla="*/ 545229 h 1253778"/>
                <a:gd name="connsiteX322" fmla="*/ 5594603 w 5778539"/>
                <a:gd name="connsiteY322" fmla="*/ 565232 h 1253778"/>
                <a:gd name="connsiteX323" fmla="*/ 5486018 w 5778539"/>
                <a:gd name="connsiteY323" fmla="*/ 679532 h 1253778"/>
                <a:gd name="connsiteX324" fmla="*/ 5413628 w 5778539"/>
                <a:gd name="connsiteY324" fmla="*/ 747159 h 1253778"/>
                <a:gd name="connsiteX325" fmla="*/ 5313615 w 5778539"/>
                <a:gd name="connsiteY325" fmla="*/ 839552 h 1253778"/>
                <a:gd name="connsiteX326" fmla="*/ 5306948 w 5778539"/>
                <a:gd name="connsiteY326" fmla="*/ 844314 h 1253778"/>
                <a:gd name="connsiteX327" fmla="*/ 5259323 w 5778539"/>
                <a:gd name="connsiteY327" fmla="*/ 844314 h 1253778"/>
                <a:gd name="connsiteX328" fmla="*/ 5265990 w 5778539"/>
                <a:gd name="connsiteY328" fmla="*/ 799547 h 1253778"/>
                <a:gd name="connsiteX329" fmla="*/ 5324093 w 5778539"/>
                <a:gd name="connsiteY329" fmla="*/ 738587 h 1253778"/>
                <a:gd name="connsiteX330" fmla="*/ 5503163 w 5778539"/>
                <a:gd name="connsiteY330" fmla="*/ 560469 h 1253778"/>
                <a:gd name="connsiteX331" fmla="*/ 5525070 w 5778539"/>
                <a:gd name="connsiteY331" fmla="*/ 504272 h 1253778"/>
                <a:gd name="connsiteX332" fmla="*/ 5508878 w 5778539"/>
                <a:gd name="connsiteY332" fmla="*/ 489984 h 1253778"/>
                <a:gd name="connsiteX333" fmla="*/ 5467920 w 5778539"/>
                <a:gd name="connsiteY333" fmla="*/ 466172 h 1253778"/>
                <a:gd name="connsiteX334" fmla="*/ 5410770 w 5778539"/>
                <a:gd name="connsiteY334" fmla="*/ 322344 h 1253778"/>
                <a:gd name="connsiteX335" fmla="*/ 5386006 w 5778539"/>
                <a:gd name="connsiteY335" fmla="*/ 274719 h 1253778"/>
                <a:gd name="connsiteX336" fmla="*/ 5386006 w 5778539"/>
                <a:gd name="connsiteY336" fmla="*/ 230904 h 1253778"/>
                <a:gd name="connsiteX337" fmla="*/ 5425058 w 5778539"/>
                <a:gd name="connsiteY337" fmla="*/ 246144 h 1253778"/>
                <a:gd name="connsiteX338" fmla="*/ 5450775 w 5778539"/>
                <a:gd name="connsiteY338" fmla="*/ 288054 h 1253778"/>
                <a:gd name="connsiteX339" fmla="*/ 5493638 w 5778539"/>
                <a:gd name="connsiteY339" fmla="*/ 385209 h 1253778"/>
                <a:gd name="connsiteX340" fmla="*/ 5572695 w 5778539"/>
                <a:gd name="connsiteY340" fmla="*/ 259479 h 1253778"/>
                <a:gd name="connsiteX341" fmla="*/ 5536500 w 5778539"/>
                <a:gd name="connsiteY341" fmla="*/ 257574 h 1253778"/>
                <a:gd name="connsiteX342" fmla="*/ 5499353 w 5778539"/>
                <a:gd name="connsiteY342" fmla="*/ 231857 h 1253778"/>
                <a:gd name="connsiteX343" fmla="*/ 5508878 w 5778539"/>
                <a:gd name="connsiteY343" fmla="*/ 198519 h 1253778"/>
                <a:gd name="connsiteX344" fmla="*/ 5537453 w 5778539"/>
                <a:gd name="connsiteY344" fmla="*/ 174707 h 1253778"/>
                <a:gd name="connsiteX345" fmla="*/ 5552693 w 5778539"/>
                <a:gd name="connsiteY345" fmla="*/ 164944 h 1253778"/>
                <a:gd name="connsiteX346" fmla="*/ 3677222 w 5778539"/>
                <a:gd name="connsiteY346" fmla="*/ 147084 h 1253778"/>
                <a:gd name="connsiteX347" fmla="*/ 3707702 w 5778539"/>
                <a:gd name="connsiteY347" fmla="*/ 178516 h 1253778"/>
                <a:gd name="connsiteX348" fmla="*/ 3711511 w 5778539"/>
                <a:gd name="connsiteY348" fmla="*/ 254716 h 1253778"/>
                <a:gd name="connsiteX349" fmla="*/ 3713417 w 5778539"/>
                <a:gd name="connsiteY349" fmla="*/ 270909 h 1253778"/>
                <a:gd name="connsiteX350" fmla="*/ 3743897 w 5778539"/>
                <a:gd name="connsiteY350" fmla="*/ 256621 h 1253778"/>
                <a:gd name="connsiteX351" fmla="*/ 3809619 w 5778539"/>
                <a:gd name="connsiteY351" fmla="*/ 226141 h 1253778"/>
                <a:gd name="connsiteX352" fmla="*/ 3857244 w 5778539"/>
                <a:gd name="connsiteY352" fmla="*/ 240429 h 1253778"/>
                <a:gd name="connsiteX353" fmla="*/ 3858197 w 5778539"/>
                <a:gd name="connsiteY353" fmla="*/ 292816 h 1253778"/>
                <a:gd name="connsiteX354" fmla="*/ 3801999 w 5778539"/>
                <a:gd name="connsiteY354" fmla="*/ 350919 h 1253778"/>
                <a:gd name="connsiteX355" fmla="*/ 3712464 w 5778539"/>
                <a:gd name="connsiteY355" fmla="*/ 427119 h 1253778"/>
                <a:gd name="connsiteX356" fmla="*/ 3712464 w 5778539"/>
                <a:gd name="connsiteY356" fmla="*/ 435691 h 1253778"/>
                <a:gd name="connsiteX357" fmla="*/ 3724847 w 5778539"/>
                <a:gd name="connsiteY357" fmla="*/ 435691 h 1253778"/>
                <a:gd name="connsiteX358" fmla="*/ 3772472 w 5778539"/>
                <a:gd name="connsiteY358" fmla="*/ 456646 h 1253778"/>
                <a:gd name="connsiteX359" fmla="*/ 3766757 w 5778539"/>
                <a:gd name="connsiteY359" fmla="*/ 523321 h 1253778"/>
                <a:gd name="connsiteX360" fmla="*/ 3718179 w 5778539"/>
                <a:gd name="connsiteY360" fmla="*/ 581424 h 1253778"/>
                <a:gd name="connsiteX361" fmla="*/ 3712464 w 5778539"/>
                <a:gd name="connsiteY361" fmla="*/ 576661 h 1253778"/>
                <a:gd name="connsiteX362" fmla="*/ 3730561 w 5778539"/>
                <a:gd name="connsiteY362" fmla="*/ 598569 h 1253778"/>
                <a:gd name="connsiteX363" fmla="*/ 3732467 w 5778539"/>
                <a:gd name="connsiteY363" fmla="*/ 662386 h 1253778"/>
                <a:gd name="connsiteX364" fmla="*/ 3722942 w 5778539"/>
                <a:gd name="connsiteY364" fmla="*/ 695724 h 1253778"/>
                <a:gd name="connsiteX365" fmla="*/ 3673411 w 5778539"/>
                <a:gd name="connsiteY365" fmla="*/ 910036 h 1253778"/>
                <a:gd name="connsiteX366" fmla="*/ 3663886 w 5778539"/>
                <a:gd name="connsiteY366" fmla="*/ 983379 h 1253778"/>
                <a:gd name="connsiteX367" fmla="*/ 3694367 w 5778539"/>
                <a:gd name="connsiteY367" fmla="*/ 1011954 h 1253778"/>
                <a:gd name="connsiteX368" fmla="*/ 3746754 w 5778539"/>
                <a:gd name="connsiteY368" fmla="*/ 1033861 h 1253778"/>
                <a:gd name="connsiteX369" fmla="*/ 3770567 w 5778539"/>
                <a:gd name="connsiteY369" fmla="*/ 1130064 h 1253778"/>
                <a:gd name="connsiteX370" fmla="*/ 3751517 w 5778539"/>
                <a:gd name="connsiteY370" fmla="*/ 1145304 h 1253778"/>
                <a:gd name="connsiteX371" fmla="*/ 3730561 w 5778539"/>
                <a:gd name="connsiteY371" fmla="*/ 1131969 h 1253778"/>
                <a:gd name="connsiteX372" fmla="*/ 3715322 w 5778539"/>
                <a:gd name="connsiteY372" fmla="*/ 1100536 h 1253778"/>
                <a:gd name="connsiteX373" fmla="*/ 3689604 w 5778539"/>
                <a:gd name="connsiteY373" fmla="*/ 1088154 h 1253778"/>
                <a:gd name="connsiteX374" fmla="*/ 3679127 w 5778539"/>
                <a:gd name="connsiteY374" fmla="*/ 1106251 h 1253778"/>
                <a:gd name="connsiteX375" fmla="*/ 3652457 w 5778539"/>
                <a:gd name="connsiteY375" fmla="*/ 1191024 h 1253778"/>
                <a:gd name="connsiteX376" fmla="*/ 3627692 w 5778539"/>
                <a:gd name="connsiteY376" fmla="*/ 1223409 h 1253778"/>
                <a:gd name="connsiteX377" fmla="*/ 3569589 w 5778539"/>
                <a:gd name="connsiteY377" fmla="*/ 1220551 h 1253778"/>
                <a:gd name="connsiteX378" fmla="*/ 3548634 w 5778539"/>
                <a:gd name="connsiteY378" fmla="*/ 1125301 h 1253778"/>
                <a:gd name="connsiteX379" fmla="*/ 3573399 w 5778539"/>
                <a:gd name="connsiteY379" fmla="*/ 1075771 h 1253778"/>
                <a:gd name="connsiteX380" fmla="*/ 3592449 w 5778539"/>
                <a:gd name="connsiteY380" fmla="*/ 1032909 h 1253778"/>
                <a:gd name="connsiteX381" fmla="*/ 3566732 w 5778539"/>
                <a:gd name="connsiteY381" fmla="*/ 1035766 h 1253778"/>
                <a:gd name="connsiteX382" fmla="*/ 3503867 w 5778539"/>
                <a:gd name="connsiteY382" fmla="*/ 1007191 h 1253778"/>
                <a:gd name="connsiteX383" fmla="*/ 3499104 w 5778539"/>
                <a:gd name="connsiteY383" fmla="*/ 930039 h 1253778"/>
                <a:gd name="connsiteX384" fmla="*/ 3566732 w 5778539"/>
                <a:gd name="connsiteY384" fmla="*/ 802404 h 1253778"/>
                <a:gd name="connsiteX385" fmla="*/ 3581972 w 5778539"/>
                <a:gd name="connsiteY385" fmla="*/ 771924 h 1253778"/>
                <a:gd name="connsiteX386" fmla="*/ 3548634 w 5778539"/>
                <a:gd name="connsiteY386" fmla="*/ 782401 h 1253778"/>
                <a:gd name="connsiteX387" fmla="*/ 3503867 w 5778539"/>
                <a:gd name="connsiteY387" fmla="*/ 785259 h 1253778"/>
                <a:gd name="connsiteX388" fmla="*/ 3492436 w 5778539"/>
                <a:gd name="connsiteY388" fmla="*/ 754779 h 1253778"/>
                <a:gd name="connsiteX389" fmla="*/ 3518154 w 5778539"/>
                <a:gd name="connsiteY389" fmla="*/ 712869 h 1253778"/>
                <a:gd name="connsiteX390" fmla="*/ 3573399 w 5778539"/>
                <a:gd name="connsiteY390" fmla="*/ 648099 h 1253778"/>
                <a:gd name="connsiteX391" fmla="*/ 3587686 w 5778539"/>
                <a:gd name="connsiteY391" fmla="*/ 628096 h 1253778"/>
                <a:gd name="connsiteX392" fmla="*/ 3592449 w 5778539"/>
                <a:gd name="connsiteY392" fmla="*/ 606189 h 1253778"/>
                <a:gd name="connsiteX393" fmla="*/ 3571494 w 5778539"/>
                <a:gd name="connsiteY393" fmla="*/ 603331 h 1253778"/>
                <a:gd name="connsiteX394" fmla="*/ 3500057 w 5778539"/>
                <a:gd name="connsiteY394" fmla="*/ 614761 h 1253778"/>
                <a:gd name="connsiteX395" fmla="*/ 3409569 w 5778539"/>
                <a:gd name="connsiteY395" fmla="*/ 657624 h 1253778"/>
                <a:gd name="connsiteX396" fmla="*/ 3302889 w 5778539"/>
                <a:gd name="connsiteY396" fmla="*/ 740491 h 1253778"/>
                <a:gd name="connsiteX397" fmla="*/ 3267647 w 5778539"/>
                <a:gd name="connsiteY397" fmla="*/ 754779 h 1253778"/>
                <a:gd name="connsiteX398" fmla="*/ 3250502 w 5778539"/>
                <a:gd name="connsiteY398" fmla="*/ 731919 h 1253778"/>
                <a:gd name="connsiteX399" fmla="*/ 3278124 w 5778539"/>
                <a:gd name="connsiteY399" fmla="*/ 695724 h 1253778"/>
                <a:gd name="connsiteX400" fmla="*/ 3427667 w 5778539"/>
                <a:gd name="connsiteY400" fmla="*/ 576661 h 1253778"/>
                <a:gd name="connsiteX401" fmla="*/ 3462909 w 5778539"/>
                <a:gd name="connsiteY401" fmla="*/ 550944 h 1253778"/>
                <a:gd name="connsiteX402" fmla="*/ 3495294 w 5778539"/>
                <a:gd name="connsiteY402" fmla="*/ 455694 h 1253778"/>
                <a:gd name="connsiteX403" fmla="*/ 3389567 w 5778539"/>
                <a:gd name="connsiteY403" fmla="*/ 496651 h 1253778"/>
                <a:gd name="connsiteX404" fmla="*/ 3335274 w 5778539"/>
                <a:gd name="connsiteY404" fmla="*/ 486174 h 1253778"/>
                <a:gd name="connsiteX405" fmla="*/ 3369564 w 5778539"/>
                <a:gd name="connsiteY405" fmla="*/ 443311 h 1253778"/>
                <a:gd name="connsiteX406" fmla="*/ 3476244 w 5778539"/>
                <a:gd name="connsiteY406" fmla="*/ 402354 h 1253778"/>
                <a:gd name="connsiteX407" fmla="*/ 3508629 w 5778539"/>
                <a:gd name="connsiteY407" fmla="*/ 370921 h 1253778"/>
                <a:gd name="connsiteX408" fmla="*/ 3553397 w 5778539"/>
                <a:gd name="connsiteY408" fmla="*/ 234714 h 1253778"/>
                <a:gd name="connsiteX409" fmla="*/ 3567684 w 5778539"/>
                <a:gd name="connsiteY409" fmla="*/ 193756 h 1253778"/>
                <a:gd name="connsiteX410" fmla="*/ 3593402 w 5778539"/>
                <a:gd name="connsiteY410" fmla="*/ 176611 h 1253778"/>
                <a:gd name="connsiteX411" fmla="*/ 3613404 w 5778539"/>
                <a:gd name="connsiteY411" fmla="*/ 202329 h 1253778"/>
                <a:gd name="connsiteX412" fmla="*/ 3609594 w 5778539"/>
                <a:gd name="connsiteY412" fmla="*/ 271861 h 1253778"/>
                <a:gd name="connsiteX413" fmla="*/ 3605784 w 5778539"/>
                <a:gd name="connsiteY413" fmla="*/ 313771 h 1253778"/>
                <a:gd name="connsiteX414" fmla="*/ 3611499 w 5778539"/>
                <a:gd name="connsiteY414" fmla="*/ 315676 h 1253778"/>
                <a:gd name="connsiteX415" fmla="*/ 3622929 w 5778539"/>
                <a:gd name="connsiteY415" fmla="*/ 301389 h 1253778"/>
                <a:gd name="connsiteX416" fmla="*/ 3649599 w 5778539"/>
                <a:gd name="connsiteY416" fmla="*/ 205186 h 1253778"/>
                <a:gd name="connsiteX417" fmla="*/ 3651504 w 5778539"/>
                <a:gd name="connsiteY417" fmla="*/ 176611 h 1253778"/>
                <a:gd name="connsiteX418" fmla="*/ 3677222 w 5778539"/>
                <a:gd name="connsiteY418" fmla="*/ 147084 h 1253778"/>
                <a:gd name="connsiteX419" fmla="*/ 779716 w 5778539"/>
                <a:gd name="connsiteY419" fmla="*/ 398 h 1253778"/>
                <a:gd name="connsiteX420" fmla="*/ 809243 w 5778539"/>
                <a:gd name="connsiteY420" fmla="*/ 51832 h 1253778"/>
                <a:gd name="connsiteX421" fmla="*/ 745426 w 5778539"/>
                <a:gd name="connsiteY421" fmla="*/ 132795 h 1253778"/>
                <a:gd name="connsiteX422" fmla="*/ 554926 w 5778539"/>
                <a:gd name="connsiteY422" fmla="*/ 310913 h 1253778"/>
                <a:gd name="connsiteX423" fmla="*/ 168211 w 5778539"/>
                <a:gd name="connsiteY423" fmla="*/ 835740 h 1253778"/>
                <a:gd name="connsiteX424" fmla="*/ 118681 w 5778539"/>
                <a:gd name="connsiteY424" fmla="*/ 972900 h 1253778"/>
                <a:gd name="connsiteX425" fmla="*/ 96773 w 5778539"/>
                <a:gd name="connsiteY425" fmla="*/ 1016715 h 1253778"/>
                <a:gd name="connsiteX426" fmla="*/ 52006 w 5778539"/>
                <a:gd name="connsiteY426" fmla="*/ 1021478 h 1253778"/>
                <a:gd name="connsiteX427" fmla="*/ 571 w 5778539"/>
                <a:gd name="connsiteY427" fmla="*/ 911940 h 1253778"/>
                <a:gd name="connsiteX428" fmla="*/ 21526 w 5778539"/>
                <a:gd name="connsiteY428" fmla="*/ 667148 h 1253778"/>
                <a:gd name="connsiteX429" fmla="*/ 32003 w 5778539"/>
                <a:gd name="connsiteY429" fmla="*/ 531893 h 1253778"/>
                <a:gd name="connsiteX430" fmla="*/ 39623 w 5778539"/>
                <a:gd name="connsiteY430" fmla="*/ 500460 h 1253778"/>
                <a:gd name="connsiteX431" fmla="*/ 65341 w 5778539"/>
                <a:gd name="connsiteY431" fmla="*/ 263288 h 1253778"/>
                <a:gd name="connsiteX432" fmla="*/ 44386 w 5778539"/>
                <a:gd name="connsiteY432" fmla="*/ 173752 h 1253778"/>
                <a:gd name="connsiteX433" fmla="*/ 43433 w 5778539"/>
                <a:gd name="connsiteY433" fmla="*/ 152798 h 1253778"/>
                <a:gd name="connsiteX434" fmla="*/ 69151 w 5778539"/>
                <a:gd name="connsiteY434" fmla="*/ 100410 h 1253778"/>
                <a:gd name="connsiteX435" fmla="*/ 124396 w 5778539"/>
                <a:gd name="connsiteY435" fmla="*/ 119460 h 1253778"/>
                <a:gd name="connsiteX436" fmla="*/ 169163 w 5778539"/>
                <a:gd name="connsiteY436" fmla="*/ 242333 h 1253778"/>
                <a:gd name="connsiteX437" fmla="*/ 118681 w 5778539"/>
                <a:gd name="connsiteY437" fmla="*/ 454740 h 1253778"/>
                <a:gd name="connsiteX438" fmla="*/ 91058 w 5778539"/>
                <a:gd name="connsiteY438" fmla="*/ 563325 h 1253778"/>
                <a:gd name="connsiteX439" fmla="*/ 92963 w 5778539"/>
                <a:gd name="connsiteY439" fmla="*/ 733823 h 1253778"/>
                <a:gd name="connsiteX440" fmla="*/ 92963 w 5778539"/>
                <a:gd name="connsiteY440" fmla="*/ 789068 h 1253778"/>
                <a:gd name="connsiteX441" fmla="*/ 113918 w 5778539"/>
                <a:gd name="connsiteY441" fmla="*/ 764303 h 1253778"/>
                <a:gd name="connsiteX442" fmla="*/ 166306 w 5778539"/>
                <a:gd name="connsiteY442" fmla="*/ 684293 h 1253778"/>
                <a:gd name="connsiteX443" fmla="*/ 680656 w 5778539"/>
                <a:gd name="connsiteY443" fmla="*/ 41355 h 1253778"/>
                <a:gd name="connsiteX444" fmla="*/ 779716 w 5778539"/>
                <a:gd name="connsiteY444" fmla="*/ 398 h 12537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Lst>
              <a:rect l="l" t="t" r="r" b="b"/>
              <a:pathLst>
                <a:path w="5778539" h="1253778">
                  <a:moveTo>
                    <a:pt x="5546978" y="1036718"/>
                  </a:moveTo>
                  <a:cubicBezTo>
                    <a:pt x="5543169" y="1034813"/>
                    <a:pt x="5531739" y="1037671"/>
                    <a:pt x="5529834" y="1041481"/>
                  </a:cubicBezTo>
                  <a:lnTo>
                    <a:pt x="5529834" y="1041482"/>
                  </a:lnTo>
                  <a:lnTo>
                    <a:pt x="5529833" y="1041482"/>
                  </a:lnTo>
                  <a:lnTo>
                    <a:pt x="5513690" y="1076893"/>
                  </a:lnTo>
                  <a:lnTo>
                    <a:pt x="5500306" y="1106251"/>
                  </a:lnTo>
                  <a:lnTo>
                    <a:pt x="5500306" y="1106252"/>
                  </a:lnTo>
                  <a:cubicBezTo>
                    <a:pt x="5497925" y="1113396"/>
                    <a:pt x="5500068" y="1119349"/>
                    <a:pt x="5504592" y="1122563"/>
                  </a:cubicBezTo>
                  <a:lnTo>
                    <a:pt x="5504850" y="1122562"/>
                  </a:lnTo>
                  <a:lnTo>
                    <a:pt x="5504950" y="1122920"/>
                  </a:lnTo>
                  <a:lnTo>
                    <a:pt x="5523115" y="1122444"/>
                  </a:lnTo>
                  <a:lnTo>
                    <a:pt x="5523165" y="1122444"/>
                  </a:lnTo>
                  <a:lnTo>
                    <a:pt x="5523166" y="1122443"/>
                  </a:lnTo>
                  <a:cubicBezTo>
                    <a:pt x="5535072" y="1115300"/>
                    <a:pt x="5543883" y="1106251"/>
                    <a:pt x="5550431" y="1095178"/>
                  </a:cubicBezTo>
                  <a:lnTo>
                    <a:pt x="5564109" y="1055808"/>
                  </a:lnTo>
                  <a:lnTo>
                    <a:pt x="5564123" y="1055769"/>
                  </a:lnTo>
                  <a:lnTo>
                    <a:pt x="5564123" y="1055768"/>
                  </a:lnTo>
                  <a:cubicBezTo>
                    <a:pt x="5559361" y="1050053"/>
                    <a:pt x="5553646" y="1041481"/>
                    <a:pt x="5546978" y="1036718"/>
                  </a:cubicBezTo>
                  <a:close/>
                  <a:moveTo>
                    <a:pt x="2541840" y="969090"/>
                  </a:moveTo>
                  <a:cubicBezTo>
                    <a:pt x="2538983" y="989092"/>
                    <a:pt x="2535173" y="1005285"/>
                    <a:pt x="2532315" y="1022430"/>
                  </a:cubicBezTo>
                  <a:cubicBezTo>
                    <a:pt x="2534220" y="1023382"/>
                    <a:pt x="2537078" y="1023382"/>
                    <a:pt x="2538983" y="1024335"/>
                  </a:cubicBezTo>
                  <a:cubicBezTo>
                    <a:pt x="2553271" y="1010047"/>
                    <a:pt x="2555176" y="988140"/>
                    <a:pt x="2541841" y="969090"/>
                  </a:cubicBezTo>
                  <a:lnTo>
                    <a:pt x="2541841" y="969092"/>
                  </a:lnTo>
                  <a:close/>
                  <a:moveTo>
                    <a:pt x="3573399" y="896701"/>
                  </a:moveTo>
                  <a:cubicBezTo>
                    <a:pt x="3568636" y="900511"/>
                    <a:pt x="3560064" y="903369"/>
                    <a:pt x="3559111" y="908131"/>
                  </a:cubicBezTo>
                  <a:cubicBezTo>
                    <a:pt x="3554349" y="925276"/>
                    <a:pt x="3550539" y="942421"/>
                    <a:pt x="3548634" y="959566"/>
                  </a:cubicBezTo>
                  <a:lnTo>
                    <a:pt x="3548757" y="959913"/>
                  </a:lnTo>
                  <a:lnTo>
                    <a:pt x="3548633" y="960519"/>
                  </a:lnTo>
                  <a:cubicBezTo>
                    <a:pt x="3547681" y="964329"/>
                    <a:pt x="3551490" y="969091"/>
                    <a:pt x="3554348" y="975759"/>
                  </a:cubicBezTo>
                  <a:lnTo>
                    <a:pt x="3554349" y="975758"/>
                  </a:lnTo>
                  <a:lnTo>
                    <a:pt x="3554349" y="975759"/>
                  </a:lnTo>
                  <a:lnTo>
                    <a:pt x="3554412" y="975677"/>
                  </a:lnTo>
                  <a:lnTo>
                    <a:pt x="3577566" y="945993"/>
                  </a:lnTo>
                  <a:cubicBezTo>
                    <a:pt x="3582209" y="935278"/>
                    <a:pt x="3583876" y="923848"/>
                    <a:pt x="3582923" y="911941"/>
                  </a:cubicBezTo>
                  <a:lnTo>
                    <a:pt x="3582813" y="911705"/>
                  </a:lnTo>
                  <a:lnTo>
                    <a:pt x="3582924" y="910989"/>
                  </a:lnTo>
                  <a:cubicBezTo>
                    <a:pt x="3582924" y="906226"/>
                    <a:pt x="3576257" y="901464"/>
                    <a:pt x="3573399" y="896701"/>
                  </a:cubicBezTo>
                  <a:close/>
                  <a:moveTo>
                    <a:pt x="3650550" y="778591"/>
                  </a:moveTo>
                  <a:cubicBezTo>
                    <a:pt x="3649597" y="790021"/>
                    <a:pt x="3648645" y="802403"/>
                    <a:pt x="3647693" y="813833"/>
                  </a:cubicBezTo>
                  <a:lnTo>
                    <a:pt x="3647694" y="813833"/>
                  </a:lnTo>
                  <a:lnTo>
                    <a:pt x="3647694" y="813834"/>
                  </a:lnTo>
                  <a:lnTo>
                    <a:pt x="3652457" y="814628"/>
                  </a:lnTo>
                  <a:lnTo>
                    <a:pt x="3653408" y="814786"/>
                  </a:lnTo>
                  <a:lnTo>
                    <a:pt x="3653409" y="814786"/>
                  </a:lnTo>
                  <a:cubicBezTo>
                    <a:pt x="3661029" y="803356"/>
                    <a:pt x="3666744" y="791926"/>
                    <a:pt x="3658172" y="779544"/>
                  </a:cubicBezTo>
                  <a:lnTo>
                    <a:pt x="3658170" y="779544"/>
                  </a:lnTo>
                  <a:lnTo>
                    <a:pt x="3658170" y="779543"/>
                  </a:lnTo>
                  <a:lnTo>
                    <a:pt x="3652449" y="778828"/>
                  </a:lnTo>
                  <a:lnTo>
                    <a:pt x="3650552" y="778591"/>
                  </a:lnTo>
                  <a:close/>
                  <a:moveTo>
                    <a:pt x="4595429" y="776686"/>
                  </a:moveTo>
                  <a:cubicBezTo>
                    <a:pt x="4610669" y="782401"/>
                    <a:pt x="4626862" y="785258"/>
                    <a:pt x="4641149" y="793831"/>
                  </a:cubicBezTo>
                  <a:cubicBezTo>
                    <a:pt x="4659246" y="804308"/>
                    <a:pt x="4663057" y="828121"/>
                    <a:pt x="4653532" y="847171"/>
                  </a:cubicBezTo>
                  <a:cubicBezTo>
                    <a:pt x="4644007" y="865268"/>
                    <a:pt x="4628767" y="863363"/>
                    <a:pt x="4612574" y="859553"/>
                  </a:cubicBezTo>
                  <a:cubicBezTo>
                    <a:pt x="4600192" y="856696"/>
                    <a:pt x="4586857" y="853838"/>
                    <a:pt x="4574474" y="850028"/>
                  </a:cubicBezTo>
                  <a:cubicBezTo>
                    <a:pt x="4553519" y="844313"/>
                    <a:pt x="4541137" y="828121"/>
                    <a:pt x="4542089" y="810976"/>
                  </a:cubicBezTo>
                  <a:cubicBezTo>
                    <a:pt x="4543042" y="792878"/>
                    <a:pt x="4554471" y="784306"/>
                    <a:pt x="4580189" y="781448"/>
                  </a:cubicBezTo>
                  <a:cubicBezTo>
                    <a:pt x="4584951" y="780496"/>
                    <a:pt x="4589714" y="780496"/>
                    <a:pt x="4594476" y="780496"/>
                  </a:cubicBezTo>
                  <a:cubicBezTo>
                    <a:pt x="4594476" y="778591"/>
                    <a:pt x="4594476" y="777638"/>
                    <a:pt x="4595429" y="776686"/>
                  </a:cubicBezTo>
                  <a:close/>
                  <a:moveTo>
                    <a:pt x="485393" y="550943"/>
                  </a:moveTo>
                  <a:cubicBezTo>
                    <a:pt x="473963" y="554753"/>
                    <a:pt x="461581" y="556658"/>
                    <a:pt x="452056" y="563325"/>
                  </a:cubicBezTo>
                  <a:cubicBezTo>
                    <a:pt x="389191" y="609998"/>
                    <a:pt x="343471" y="670958"/>
                    <a:pt x="309181" y="740490"/>
                  </a:cubicBezTo>
                  <a:cubicBezTo>
                    <a:pt x="304895" y="748587"/>
                    <a:pt x="303942" y="756445"/>
                    <a:pt x="305847" y="763589"/>
                  </a:cubicBezTo>
                  <a:lnTo>
                    <a:pt x="306461" y="764425"/>
                  </a:lnTo>
                  <a:lnTo>
                    <a:pt x="306443" y="764541"/>
                  </a:lnTo>
                  <a:lnTo>
                    <a:pt x="310542" y="769984"/>
                  </a:lnTo>
                  <a:lnTo>
                    <a:pt x="319658" y="782400"/>
                  </a:lnTo>
                  <a:lnTo>
                    <a:pt x="320089" y="782658"/>
                  </a:lnTo>
                  <a:lnTo>
                    <a:pt x="320611" y="783352"/>
                  </a:lnTo>
                  <a:cubicBezTo>
                    <a:pt x="335851" y="793830"/>
                    <a:pt x="351091" y="804307"/>
                    <a:pt x="368236" y="811927"/>
                  </a:cubicBezTo>
                  <a:cubicBezTo>
                    <a:pt x="416813" y="831930"/>
                    <a:pt x="453961" y="815737"/>
                    <a:pt x="465391" y="765255"/>
                  </a:cubicBezTo>
                  <a:cubicBezTo>
                    <a:pt x="478726" y="705247"/>
                    <a:pt x="486346" y="645240"/>
                    <a:pt x="495871" y="584280"/>
                  </a:cubicBezTo>
                  <a:cubicBezTo>
                    <a:pt x="492061" y="572850"/>
                    <a:pt x="489203" y="562372"/>
                    <a:pt x="486346" y="551895"/>
                  </a:cubicBezTo>
                  <a:lnTo>
                    <a:pt x="485761" y="552113"/>
                  </a:lnTo>
                  <a:close/>
                  <a:moveTo>
                    <a:pt x="1727215" y="469267"/>
                  </a:moveTo>
                  <a:cubicBezTo>
                    <a:pt x="1722929" y="468077"/>
                    <a:pt x="1717928" y="469982"/>
                    <a:pt x="1714118" y="476649"/>
                  </a:cubicBezTo>
                  <a:cubicBezTo>
                    <a:pt x="1693163" y="511891"/>
                    <a:pt x="1687448" y="550944"/>
                    <a:pt x="1683638" y="593806"/>
                  </a:cubicBezTo>
                  <a:cubicBezTo>
                    <a:pt x="1711260" y="582376"/>
                    <a:pt x="1728405" y="565231"/>
                    <a:pt x="1736025" y="543323"/>
                  </a:cubicBezTo>
                  <a:cubicBezTo>
                    <a:pt x="1741740" y="524273"/>
                    <a:pt x="1739835" y="501413"/>
                    <a:pt x="1736978" y="481411"/>
                  </a:cubicBezTo>
                  <a:cubicBezTo>
                    <a:pt x="1736502" y="475220"/>
                    <a:pt x="1733168" y="470933"/>
                    <a:pt x="1728882" y="469862"/>
                  </a:cubicBezTo>
                  <a:lnTo>
                    <a:pt x="1728050" y="470328"/>
                  </a:lnTo>
                  <a:close/>
                  <a:moveTo>
                    <a:pt x="5366956" y="463314"/>
                  </a:moveTo>
                  <a:cubicBezTo>
                    <a:pt x="5375528" y="464266"/>
                    <a:pt x="5386958" y="473791"/>
                    <a:pt x="5388863" y="481411"/>
                  </a:cubicBezTo>
                  <a:cubicBezTo>
                    <a:pt x="5394578" y="502366"/>
                    <a:pt x="5395531" y="525226"/>
                    <a:pt x="5398388" y="547134"/>
                  </a:cubicBezTo>
                  <a:cubicBezTo>
                    <a:pt x="5398388" y="551896"/>
                    <a:pt x="5398388" y="554754"/>
                    <a:pt x="5398388" y="558564"/>
                  </a:cubicBezTo>
                  <a:cubicBezTo>
                    <a:pt x="5397435" y="573804"/>
                    <a:pt x="5395531" y="589044"/>
                    <a:pt x="5396483" y="603331"/>
                  </a:cubicBezTo>
                  <a:cubicBezTo>
                    <a:pt x="5397435" y="622381"/>
                    <a:pt x="5384101" y="628096"/>
                    <a:pt x="5369813" y="630954"/>
                  </a:cubicBezTo>
                  <a:cubicBezTo>
                    <a:pt x="5353621" y="634764"/>
                    <a:pt x="5344096" y="625239"/>
                    <a:pt x="5340285" y="610951"/>
                  </a:cubicBezTo>
                  <a:cubicBezTo>
                    <a:pt x="5328856" y="567136"/>
                    <a:pt x="5329808" y="524274"/>
                    <a:pt x="5347906" y="482364"/>
                  </a:cubicBezTo>
                  <a:cubicBezTo>
                    <a:pt x="5351716" y="474744"/>
                    <a:pt x="5361241" y="462361"/>
                    <a:pt x="5366956" y="463314"/>
                  </a:cubicBezTo>
                  <a:close/>
                  <a:moveTo>
                    <a:pt x="2378011" y="441405"/>
                  </a:moveTo>
                  <a:cubicBezTo>
                    <a:pt x="2389441" y="438548"/>
                    <a:pt x="2408491" y="446168"/>
                    <a:pt x="2417063" y="455693"/>
                  </a:cubicBezTo>
                  <a:cubicBezTo>
                    <a:pt x="2427541" y="466170"/>
                    <a:pt x="2431351" y="484268"/>
                    <a:pt x="2436113" y="497603"/>
                  </a:cubicBezTo>
                  <a:cubicBezTo>
                    <a:pt x="2432303" y="510937"/>
                    <a:pt x="2432303" y="521415"/>
                    <a:pt x="2427541" y="528083"/>
                  </a:cubicBezTo>
                  <a:cubicBezTo>
                    <a:pt x="2419921" y="537608"/>
                    <a:pt x="2408491" y="549990"/>
                    <a:pt x="2398013" y="550943"/>
                  </a:cubicBezTo>
                  <a:cubicBezTo>
                    <a:pt x="2387535" y="551895"/>
                    <a:pt x="2371343" y="541418"/>
                    <a:pt x="2367533" y="531893"/>
                  </a:cubicBezTo>
                  <a:cubicBezTo>
                    <a:pt x="2358961" y="512843"/>
                    <a:pt x="2353246" y="491887"/>
                    <a:pt x="2354198" y="471885"/>
                  </a:cubicBezTo>
                  <a:cubicBezTo>
                    <a:pt x="2354198" y="461408"/>
                    <a:pt x="2367533" y="443310"/>
                    <a:pt x="2378011" y="441405"/>
                  </a:cubicBezTo>
                  <a:close/>
                  <a:moveTo>
                    <a:pt x="4469700" y="432833"/>
                  </a:moveTo>
                  <a:cubicBezTo>
                    <a:pt x="4487797" y="428071"/>
                    <a:pt x="4502085" y="435691"/>
                    <a:pt x="4514468" y="448073"/>
                  </a:cubicBezTo>
                  <a:cubicBezTo>
                    <a:pt x="4536375" y="471886"/>
                    <a:pt x="4537327" y="503318"/>
                    <a:pt x="4540185" y="532846"/>
                  </a:cubicBezTo>
                  <a:cubicBezTo>
                    <a:pt x="4541137" y="540466"/>
                    <a:pt x="4544947" y="548086"/>
                    <a:pt x="4547805" y="555706"/>
                  </a:cubicBezTo>
                  <a:cubicBezTo>
                    <a:pt x="4555425" y="552848"/>
                    <a:pt x="4563997" y="550943"/>
                    <a:pt x="4571618" y="546181"/>
                  </a:cubicBezTo>
                  <a:cubicBezTo>
                    <a:pt x="4579237" y="541418"/>
                    <a:pt x="4584000" y="531893"/>
                    <a:pt x="4591620" y="529036"/>
                  </a:cubicBezTo>
                  <a:cubicBezTo>
                    <a:pt x="4600193" y="526178"/>
                    <a:pt x="4613527" y="523321"/>
                    <a:pt x="4620195" y="528083"/>
                  </a:cubicBezTo>
                  <a:cubicBezTo>
                    <a:pt x="4627815" y="532846"/>
                    <a:pt x="4634482" y="547133"/>
                    <a:pt x="4632577" y="554753"/>
                  </a:cubicBezTo>
                  <a:cubicBezTo>
                    <a:pt x="4629720" y="568088"/>
                    <a:pt x="4623052" y="582376"/>
                    <a:pt x="4613527" y="591901"/>
                  </a:cubicBezTo>
                  <a:cubicBezTo>
                    <a:pt x="4583047" y="623333"/>
                    <a:pt x="4550662" y="652861"/>
                    <a:pt x="4519230" y="684293"/>
                  </a:cubicBezTo>
                  <a:cubicBezTo>
                    <a:pt x="4514468" y="689056"/>
                    <a:pt x="4509705" y="695723"/>
                    <a:pt x="4506847" y="702391"/>
                  </a:cubicBezTo>
                  <a:cubicBezTo>
                    <a:pt x="4483035" y="760493"/>
                    <a:pt x="4459222" y="819548"/>
                    <a:pt x="4434457" y="877651"/>
                  </a:cubicBezTo>
                  <a:cubicBezTo>
                    <a:pt x="4424932" y="900511"/>
                    <a:pt x="4408740" y="919561"/>
                    <a:pt x="4383975" y="927181"/>
                  </a:cubicBezTo>
                  <a:cubicBezTo>
                    <a:pt x="4375402" y="930038"/>
                    <a:pt x="4361115" y="930038"/>
                    <a:pt x="4356352" y="924323"/>
                  </a:cubicBezTo>
                  <a:cubicBezTo>
                    <a:pt x="4351590" y="919561"/>
                    <a:pt x="4352543" y="905273"/>
                    <a:pt x="4356352" y="896701"/>
                  </a:cubicBezTo>
                  <a:cubicBezTo>
                    <a:pt x="4373497" y="856696"/>
                    <a:pt x="4392547" y="817643"/>
                    <a:pt x="4409693" y="778591"/>
                  </a:cubicBezTo>
                  <a:cubicBezTo>
                    <a:pt x="4415407" y="766208"/>
                    <a:pt x="4417312" y="750968"/>
                    <a:pt x="4423027" y="732871"/>
                  </a:cubicBezTo>
                  <a:cubicBezTo>
                    <a:pt x="4407787" y="732871"/>
                    <a:pt x="4398262" y="732871"/>
                    <a:pt x="4387785" y="732871"/>
                  </a:cubicBezTo>
                  <a:cubicBezTo>
                    <a:pt x="4367782" y="732871"/>
                    <a:pt x="4360162" y="721441"/>
                    <a:pt x="4367782" y="703343"/>
                  </a:cubicBezTo>
                  <a:cubicBezTo>
                    <a:pt x="4376355" y="681436"/>
                    <a:pt x="4392547" y="666196"/>
                    <a:pt x="4414455" y="655718"/>
                  </a:cubicBezTo>
                  <a:cubicBezTo>
                    <a:pt x="4442077" y="642383"/>
                    <a:pt x="4453507" y="618571"/>
                    <a:pt x="4452555" y="587138"/>
                  </a:cubicBezTo>
                  <a:cubicBezTo>
                    <a:pt x="4450650" y="548086"/>
                    <a:pt x="4449697" y="509033"/>
                    <a:pt x="4449697" y="469981"/>
                  </a:cubicBezTo>
                  <a:cubicBezTo>
                    <a:pt x="4449697" y="454741"/>
                    <a:pt x="4451602" y="438548"/>
                    <a:pt x="4469700" y="432833"/>
                  </a:cubicBezTo>
                  <a:close/>
                  <a:moveTo>
                    <a:pt x="543734" y="373064"/>
                  </a:moveTo>
                  <a:cubicBezTo>
                    <a:pt x="551592" y="371873"/>
                    <a:pt x="559688" y="375683"/>
                    <a:pt x="565403" y="385208"/>
                  </a:cubicBezTo>
                  <a:cubicBezTo>
                    <a:pt x="579691" y="409020"/>
                    <a:pt x="601598" y="418545"/>
                    <a:pt x="624458" y="429975"/>
                  </a:cubicBezTo>
                  <a:cubicBezTo>
                    <a:pt x="680656" y="458550"/>
                    <a:pt x="707326" y="507128"/>
                    <a:pt x="712088" y="568088"/>
                  </a:cubicBezTo>
                  <a:cubicBezTo>
                    <a:pt x="716851" y="633810"/>
                    <a:pt x="720661" y="698580"/>
                    <a:pt x="728281" y="794783"/>
                  </a:cubicBezTo>
                  <a:cubicBezTo>
                    <a:pt x="722566" y="862410"/>
                    <a:pt x="713993" y="959565"/>
                    <a:pt x="705421" y="1055768"/>
                  </a:cubicBezTo>
                  <a:cubicBezTo>
                    <a:pt x="700658" y="1106250"/>
                    <a:pt x="674941" y="1146255"/>
                    <a:pt x="636841" y="1178640"/>
                  </a:cubicBezTo>
                  <a:cubicBezTo>
                    <a:pt x="600646" y="1210073"/>
                    <a:pt x="560641" y="1233885"/>
                    <a:pt x="515873" y="1250078"/>
                  </a:cubicBezTo>
                  <a:cubicBezTo>
                    <a:pt x="489203" y="1259603"/>
                    <a:pt x="453008" y="1250078"/>
                    <a:pt x="435863" y="1229123"/>
                  </a:cubicBezTo>
                  <a:cubicBezTo>
                    <a:pt x="420623" y="1211025"/>
                    <a:pt x="423481" y="1197690"/>
                    <a:pt x="446341" y="1190070"/>
                  </a:cubicBezTo>
                  <a:cubicBezTo>
                    <a:pt x="461581" y="1184355"/>
                    <a:pt x="479678" y="1183403"/>
                    <a:pt x="493966" y="1175783"/>
                  </a:cubicBezTo>
                  <a:cubicBezTo>
                    <a:pt x="579691" y="1134825"/>
                    <a:pt x="627316" y="1064340"/>
                    <a:pt x="641603" y="973853"/>
                  </a:cubicBezTo>
                  <a:cubicBezTo>
                    <a:pt x="661606" y="848123"/>
                    <a:pt x="659701" y="721440"/>
                    <a:pt x="637793" y="595710"/>
                  </a:cubicBezTo>
                  <a:cubicBezTo>
                    <a:pt x="633983" y="572850"/>
                    <a:pt x="625411" y="550943"/>
                    <a:pt x="617791" y="529035"/>
                  </a:cubicBezTo>
                  <a:cubicBezTo>
                    <a:pt x="612076" y="513795"/>
                    <a:pt x="600646" y="500460"/>
                    <a:pt x="581596" y="505223"/>
                  </a:cubicBezTo>
                  <a:cubicBezTo>
                    <a:pt x="563498" y="509985"/>
                    <a:pt x="561593" y="526178"/>
                    <a:pt x="560641" y="541418"/>
                  </a:cubicBezTo>
                  <a:cubicBezTo>
                    <a:pt x="558736" y="597615"/>
                    <a:pt x="557783" y="653813"/>
                    <a:pt x="553973" y="710010"/>
                  </a:cubicBezTo>
                  <a:cubicBezTo>
                    <a:pt x="552068" y="742395"/>
                    <a:pt x="546353" y="773828"/>
                    <a:pt x="537781" y="805260"/>
                  </a:cubicBezTo>
                  <a:cubicBezTo>
                    <a:pt x="518731" y="872888"/>
                    <a:pt x="485393" y="899558"/>
                    <a:pt x="394906" y="890033"/>
                  </a:cubicBezTo>
                  <a:cubicBezTo>
                    <a:pt x="374903" y="888128"/>
                    <a:pt x="354901" y="878603"/>
                    <a:pt x="336803" y="870030"/>
                  </a:cubicBezTo>
                  <a:cubicBezTo>
                    <a:pt x="312038" y="858600"/>
                    <a:pt x="289178" y="844313"/>
                    <a:pt x="265366" y="831930"/>
                  </a:cubicBezTo>
                  <a:cubicBezTo>
                    <a:pt x="232028" y="813833"/>
                    <a:pt x="221551" y="790020"/>
                    <a:pt x="237743" y="754778"/>
                  </a:cubicBezTo>
                  <a:cubicBezTo>
                    <a:pt x="250126" y="727155"/>
                    <a:pt x="265366" y="699533"/>
                    <a:pt x="284416" y="676673"/>
                  </a:cubicBezTo>
                  <a:cubicBezTo>
                    <a:pt x="330136" y="622380"/>
                    <a:pt x="377761" y="569040"/>
                    <a:pt x="426338" y="517605"/>
                  </a:cubicBezTo>
                  <a:cubicBezTo>
                    <a:pt x="449198" y="492840"/>
                    <a:pt x="476821" y="472838"/>
                    <a:pt x="501586" y="449978"/>
                  </a:cubicBezTo>
                  <a:cubicBezTo>
                    <a:pt x="508253" y="444263"/>
                    <a:pt x="511111" y="434738"/>
                    <a:pt x="513968" y="426165"/>
                  </a:cubicBezTo>
                  <a:cubicBezTo>
                    <a:pt x="517778" y="414735"/>
                    <a:pt x="517778" y="401400"/>
                    <a:pt x="523493" y="390923"/>
                  </a:cubicBezTo>
                  <a:cubicBezTo>
                    <a:pt x="528256" y="380446"/>
                    <a:pt x="535876" y="374254"/>
                    <a:pt x="543734" y="373064"/>
                  </a:cubicBezTo>
                  <a:close/>
                  <a:moveTo>
                    <a:pt x="1736859" y="362706"/>
                  </a:moveTo>
                  <a:cubicBezTo>
                    <a:pt x="1743408" y="365683"/>
                    <a:pt x="1748408" y="371874"/>
                    <a:pt x="1752218" y="381399"/>
                  </a:cubicBezTo>
                  <a:cubicBezTo>
                    <a:pt x="1770315" y="428071"/>
                    <a:pt x="1788413" y="474744"/>
                    <a:pt x="1807463" y="521416"/>
                  </a:cubicBezTo>
                  <a:cubicBezTo>
                    <a:pt x="1823655" y="560469"/>
                    <a:pt x="1821751" y="569994"/>
                    <a:pt x="1789365" y="594759"/>
                  </a:cubicBezTo>
                  <a:cubicBezTo>
                    <a:pt x="1749361" y="626191"/>
                    <a:pt x="1709355" y="656671"/>
                    <a:pt x="1669351" y="687151"/>
                  </a:cubicBezTo>
                  <a:cubicBezTo>
                    <a:pt x="1663636" y="690961"/>
                    <a:pt x="1656968" y="696676"/>
                    <a:pt x="1656015" y="702391"/>
                  </a:cubicBezTo>
                  <a:cubicBezTo>
                    <a:pt x="1653158" y="712869"/>
                    <a:pt x="1653158" y="724299"/>
                    <a:pt x="1652205" y="735729"/>
                  </a:cubicBezTo>
                  <a:cubicBezTo>
                    <a:pt x="1662683" y="736681"/>
                    <a:pt x="1673161" y="739539"/>
                    <a:pt x="1682686" y="737634"/>
                  </a:cubicBezTo>
                  <a:cubicBezTo>
                    <a:pt x="1697926" y="735729"/>
                    <a:pt x="1713165" y="729061"/>
                    <a:pt x="1729358" y="728109"/>
                  </a:cubicBezTo>
                  <a:cubicBezTo>
                    <a:pt x="1759838" y="726204"/>
                    <a:pt x="1776983" y="749064"/>
                    <a:pt x="1766505" y="778591"/>
                  </a:cubicBezTo>
                  <a:cubicBezTo>
                    <a:pt x="1761743" y="790974"/>
                    <a:pt x="1753170" y="805261"/>
                    <a:pt x="1741740" y="810024"/>
                  </a:cubicBezTo>
                  <a:cubicBezTo>
                    <a:pt x="1709355" y="826216"/>
                    <a:pt x="1675065" y="842409"/>
                    <a:pt x="1639823" y="850029"/>
                  </a:cubicBezTo>
                  <a:cubicBezTo>
                    <a:pt x="1595055" y="860506"/>
                    <a:pt x="1570290" y="836694"/>
                    <a:pt x="1569338" y="790974"/>
                  </a:cubicBezTo>
                  <a:cubicBezTo>
                    <a:pt x="1569338" y="774781"/>
                    <a:pt x="1562670" y="774781"/>
                    <a:pt x="1550288" y="778591"/>
                  </a:cubicBezTo>
                  <a:cubicBezTo>
                    <a:pt x="1501711" y="793831"/>
                    <a:pt x="1484565" y="815739"/>
                    <a:pt x="1482661" y="867174"/>
                  </a:cubicBezTo>
                  <a:cubicBezTo>
                    <a:pt x="1481708" y="883366"/>
                    <a:pt x="1479803" y="900511"/>
                    <a:pt x="1474088" y="915751"/>
                  </a:cubicBezTo>
                  <a:cubicBezTo>
                    <a:pt x="1471230" y="924324"/>
                    <a:pt x="1460753" y="936706"/>
                    <a:pt x="1452180" y="936706"/>
                  </a:cubicBezTo>
                  <a:cubicBezTo>
                    <a:pt x="1442655" y="937659"/>
                    <a:pt x="1432178" y="927181"/>
                    <a:pt x="1423605" y="921466"/>
                  </a:cubicBezTo>
                  <a:cubicBezTo>
                    <a:pt x="1419795" y="918609"/>
                    <a:pt x="1417890" y="911941"/>
                    <a:pt x="1415986" y="907179"/>
                  </a:cubicBezTo>
                  <a:cubicBezTo>
                    <a:pt x="1405508" y="884319"/>
                    <a:pt x="1399793" y="883366"/>
                    <a:pt x="1379790" y="899559"/>
                  </a:cubicBezTo>
                  <a:cubicBezTo>
                    <a:pt x="1359788" y="915751"/>
                    <a:pt x="1338833" y="932896"/>
                    <a:pt x="1317878" y="948136"/>
                  </a:cubicBezTo>
                  <a:cubicBezTo>
                    <a:pt x="1302638" y="959566"/>
                    <a:pt x="1285493" y="962424"/>
                    <a:pt x="1269301" y="951946"/>
                  </a:cubicBezTo>
                  <a:cubicBezTo>
                    <a:pt x="1254061" y="941469"/>
                    <a:pt x="1253108" y="926229"/>
                    <a:pt x="1255965" y="909084"/>
                  </a:cubicBezTo>
                  <a:cubicBezTo>
                    <a:pt x="1258823" y="889081"/>
                    <a:pt x="1260728" y="869079"/>
                    <a:pt x="1261680" y="850029"/>
                  </a:cubicBezTo>
                  <a:cubicBezTo>
                    <a:pt x="1262633" y="825264"/>
                    <a:pt x="1256918" y="802404"/>
                    <a:pt x="1242630" y="781449"/>
                  </a:cubicBezTo>
                  <a:cubicBezTo>
                    <a:pt x="1238820" y="776686"/>
                    <a:pt x="1235963" y="770971"/>
                    <a:pt x="1233105" y="765256"/>
                  </a:cubicBezTo>
                  <a:cubicBezTo>
                    <a:pt x="1225486" y="745254"/>
                    <a:pt x="1234058" y="729061"/>
                    <a:pt x="1247393" y="714774"/>
                  </a:cubicBezTo>
                  <a:cubicBezTo>
                    <a:pt x="1259776" y="701439"/>
                    <a:pt x="1272158" y="711916"/>
                    <a:pt x="1283588" y="716679"/>
                  </a:cubicBezTo>
                  <a:cubicBezTo>
                    <a:pt x="1314068" y="729061"/>
                    <a:pt x="1331213" y="750969"/>
                    <a:pt x="1328355" y="783354"/>
                  </a:cubicBezTo>
                  <a:cubicBezTo>
                    <a:pt x="1327403" y="809071"/>
                    <a:pt x="1321688" y="834789"/>
                    <a:pt x="1316926" y="864316"/>
                  </a:cubicBezTo>
                  <a:cubicBezTo>
                    <a:pt x="1349311" y="853839"/>
                    <a:pt x="1372170" y="833836"/>
                    <a:pt x="1391220" y="809071"/>
                  </a:cubicBezTo>
                  <a:cubicBezTo>
                    <a:pt x="1407413" y="788116"/>
                    <a:pt x="1409318" y="763351"/>
                    <a:pt x="1407413" y="738586"/>
                  </a:cubicBezTo>
                  <a:cubicBezTo>
                    <a:pt x="1404555" y="694771"/>
                    <a:pt x="1398840" y="650956"/>
                    <a:pt x="1395030" y="607141"/>
                  </a:cubicBezTo>
                  <a:cubicBezTo>
                    <a:pt x="1393126" y="578566"/>
                    <a:pt x="1392173" y="549991"/>
                    <a:pt x="1391220" y="520464"/>
                  </a:cubicBezTo>
                  <a:cubicBezTo>
                    <a:pt x="1391220" y="515701"/>
                    <a:pt x="1390268" y="509986"/>
                    <a:pt x="1392173" y="506176"/>
                  </a:cubicBezTo>
                  <a:cubicBezTo>
                    <a:pt x="1399793" y="493794"/>
                    <a:pt x="1409318" y="482364"/>
                    <a:pt x="1417890" y="470934"/>
                  </a:cubicBezTo>
                  <a:cubicBezTo>
                    <a:pt x="1426463" y="480459"/>
                    <a:pt x="1438845" y="489031"/>
                    <a:pt x="1442655" y="500461"/>
                  </a:cubicBezTo>
                  <a:cubicBezTo>
                    <a:pt x="1467420" y="572851"/>
                    <a:pt x="1495043" y="645241"/>
                    <a:pt x="1496948" y="723346"/>
                  </a:cubicBezTo>
                  <a:cubicBezTo>
                    <a:pt x="1496948" y="734776"/>
                    <a:pt x="1502663" y="738586"/>
                    <a:pt x="1513140" y="732871"/>
                  </a:cubicBezTo>
                  <a:cubicBezTo>
                    <a:pt x="1548383" y="713821"/>
                    <a:pt x="1579815" y="691914"/>
                    <a:pt x="1592198" y="649051"/>
                  </a:cubicBezTo>
                  <a:cubicBezTo>
                    <a:pt x="1616011" y="569994"/>
                    <a:pt x="1644586" y="492841"/>
                    <a:pt x="1671255" y="414736"/>
                  </a:cubicBezTo>
                  <a:cubicBezTo>
                    <a:pt x="1678876" y="393781"/>
                    <a:pt x="1687448" y="371874"/>
                    <a:pt x="1712213" y="363301"/>
                  </a:cubicBezTo>
                  <a:cubicBezTo>
                    <a:pt x="1722214" y="359968"/>
                    <a:pt x="1730311" y="359730"/>
                    <a:pt x="1736859" y="362706"/>
                  </a:cubicBezTo>
                  <a:close/>
                  <a:moveTo>
                    <a:pt x="3765804" y="306151"/>
                  </a:moveTo>
                  <a:lnTo>
                    <a:pt x="3740704" y="318856"/>
                  </a:lnTo>
                  <a:lnTo>
                    <a:pt x="3728181" y="324963"/>
                  </a:lnTo>
                  <a:lnTo>
                    <a:pt x="3727759" y="325409"/>
                  </a:lnTo>
                  <a:lnTo>
                    <a:pt x="3727228" y="325677"/>
                  </a:lnTo>
                  <a:cubicBezTo>
                    <a:pt x="3716037" y="334488"/>
                    <a:pt x="3706273" y="345203"/>
                    <a:pt x="3697224" y="356633"/>
                  </a:cubicBezTo>
                  <a:cubicBezTo>
                    <a:pt x="3695319" y="358538"/>
                    <a:pt x="3696272" y="365206"/>
                    <a:pt x="3698177" y="367111"/>
                  </a:cubicBezTo>
                  <a:lnTo>
                    <a:pt x="3699129" y="367111"/>
                  </a:lnTo>
                  <a:lnTo>
                    <a:pt x="3709607" y="367111"/>
                  </a:lnTo>
                  <a:lnTo>
                    <a:pt x="3710559" y="367111"/>
                  </a:lnTo>
                  <a:cubicBezTo>
                    <a:pt x="3731514" y="349966"/>
                    <a:pt x="3752469" y="331869"/>
                    <a:pt x="3773424" y="314724"/>
                  </a:cubicBezTo>
                  <a:lnTo>
                    <a:pt x="3773424" y="314723"/>
                  </a:lnTo>
                  <a:lnTo>
                    <a:pt x="3773418" y="314716"/>
                  </a:lnTo>
                  <a:lnTo>
                    <a:pt x="3766757" y="306151"/>
                  </a:lnTo>
                  <a:lnTo>
                    <a:pt x="3766092" y="306475"/>
                  </a:lnTo>
                  <a:close/>
                  <a:moveTo>
                    <a:pt x="2640186" y="300911"/>
                  </a:moveTo>
                  <a:cubicBezTo>
                    <a:pt x="2636376" y="300911"/>
                    <a:pt x="2632804" y="301387"/>
                    <a:pt x="2630423" y="303292"/>
                  </a:cubicBezTo>
                  <a:cubicBezTo>
                    <a:pt x="2605658" y="321390"/>
                    <a:pt x="2581845" y="339487"/>
                    <a:pt x="2558985" y="359490"/>
                  </a:cubicBezTo>
                  <a:cubicBezTo>
                    <a:pt x="2553270" y="365205"/>
                    <a:pt x="2551365" y="376635"/>
                    <a:pt x="2547555" y="384255"/>
                  </a:cubicBezTo>
                  <a:cubicBezTo>
                    <a:pt x="2550413" y="395685"/>
                    <a:pt x="2550413" y="405210"/>
                    <a:pt x="2554223" y="412830"/>
                  </a:cubicBezTo>
                  <a:cubicBezTo>
                    <a:pt x="2559938" y="426165"/>
                    <a:pt x="2570415" y="430927"/>
                    <a:pt x="2579940" y="418545"/>
                  </a:cubicBezTo>
                  <a:cubicBezTo>
                    <a:pt x="2604706" y="387112"/>
                    <a:pt x="2627565" y="353775"/>
                    <a:pt x="2650426" y="320437"/>
                  </a:cubicBezTo>
                  <a:cubicBezTo>
                    <a:pt x="2653283" y="315675"/>
                    <a:pt x="2651378" y="308055"/>
                    <a:pt x="2651378" y="301387"/>
                  </a:cubicBezTo>
                  <a:cubicBezTo>
                    <a:pt x="2648044" y="301387"/>
                    <a:pt x="2643996" y="300911"/>
                    <a:pt x="2640186" y="300911"/>
                  </a:cubicBezTo>
                  <a:close/>
                  <a:moveTo>
                    <a:pt x="5686043" y="253764"/>
                  </a:moveTo>
                  <a:lnTo>
                    <a:pt x="5686015" y="253766"/>
                  </a:lnTo>
                  <a:lnTo>
                    <a:pt x="5650801" y="256384"/>
                  </a:lnTo>
                  <a:lnTo>
                    <a:pt x="5650723" y="256481"/>
                  </a:lnTo>
                  <a:lnTo>
                    <a:pt x="5650443" y="256503"/>
                  </a:lnTo>
                  <a:lnTo>
                    <a:pt x="5644426" y="264352"/>
                  </a:lnTo>
                  <a:lnTo>
                    <a:pt x="5626989" y="286149"/>
                  </a:lnTo>
                  <a:cubicBezTo>
                    <a:pt x="5624608" y="292102"/>
                    <a:pt x="5623239" y="297460"/>
                    <a:pt x="5623030" y="302431"/>
                  </a:cubicBezTo>
                  <a:lnTo>
                    <a:pt x="5623138" y="302934"/>
                  </a:lnTo>
                  <a:lnTo>
                    <a:pt x="5623029" y="303384"/>
                  </a:lnTo>
                  <a:cubicBezTo>
                    <a:pt x="5622404" y="318296"/>
                    <a:pt x="5632227" y="329726"/>
                    <a:pt x="5656515" y="343299"/>
                  </a:cubicBezTo>
                  <a:lnTo>
                    <a:pt x="5685950" y="254045"/>
                  </a:lnTo>
                  <a:lnTo>
                    <a:pt x="5686044" y="253764"/>
                  </a:lnTo>
                  <a:close/>
                  <a:moveTo>
                    <a:pt x="2564581" y="210900"/>
                  </a:moveTo>
                  <a:cubicBezTo>
                    <a:pt x="2574464" y="210185"/>
                    <a:pt x="2584703" y="215186"/>
                    <a:pt x="2592323" y="226140"/>
                  </a:cubicBezTo>
                  <a:cubicBezTo>
                    <a:pt x="2600895" y="240427"/>
                    <a:pt x="2611373" y="241380"/>
                    <a:pt x="2626613" y="242332"/>
                  </a:cubicBezTo>
                  <a:cubicBezTo>
                    <a:pt x="2649473" y="243285"/>
                    <a:pt x="2672333" y="247095"/>
                    <a:pt x="2694240" y="252810"/>
                  </a:cubicBezTo>
                  <a:cubicBezTo>
                    <a:pt x="2719006" y="258525"/>
                    <a:pt x="2734245" y="293767"/>
                    <a:pt x="2721863" y="313770"/>
                  </a:cubicBezTo>
                  <a:cubicBezTo>
                    <a:pt x="2691383" y="362347"/>
                    <a:pt x="2658998" y="410925"/>
                    <a:pt x="2626613" y="459502"/>
                  </a:cubicBezTo>
                  <a:cubicBezTo>
                    <a:pt x="2615183" y="476647"/>
                    <a:pt x="2598990" y="485220"/>
                    <a:pt x="2578988" y="489030"/>
                  </a:cubicBezTo>
                  <a:cubicBezTo>
                    <a:pt x="2566605" y="490935"/>
                    <a:pt x="2555175" y="498555"/>
                    <a:pt x="2543745" y="503317"/>
                  </a:cubicBezTo>
                  <a:cubicBezTo>
                    <a:pt x="2544698" y="506175"/>
                    <a:pt x="2544698" y="508080"/>
                    <a:pt x="2545650" y="510937"/>
                  </a:cubicBezTo>
                  <a:cubicBezTo>
                    <a:pt x="2553270" y="510937"/>
                    <a:pt x="2559938" y="512842"/>
                    <a:pt x="2567558" y="511890"/>
                  </a:cubicBezTo>
                  <a:cubicBezTo>
                    <a:pt x="2588513" y="510937"/>
                    <a:pt x="2598038" y="520462"/>
                    <a:pt x="2593275" y="542370"/>
                  </a:cubicBezTo>
                  <a:cubicBezTo>
                    <a:pt x="2587560" y="565230"/>
                    <a:pt x="2578988" y="588090"/>
                    <a:pt x="2570415" y="613807"/>
                  </a:cubicBezTo>
                  <a:cubicBezTo>
                    <a:pt x="2577083" y="610950"/>
                    <a:pt x="2582798" y="609997"/>
                    <a:pt x="2587560" y="608092"/>
                  </a:cubicBezTo>
                  <a:cubicBezTo>
                    <a:pt x="2607563" y="597615"/>
                    <a:pt x="2626613" y="587137"/>
                    <a:pt x="2646615" y="577612"/>
                  </a:cubicBezTo>
                  <a:cubicBezTo>
                    <a:pt x="2656140" y="572850"/>
                    <a:pt x="2667570" y="569992"/>
                    <a:pt x="2678048" y="568087"/>
                  </a:cubicBezTo>
                  <a:cubicBezTo>
                    <a:pt x="2704718" y="565230"/>
                    <a:pt x="2718053" y="578565"/>
                    <a:pt x="2712338" y="605235"/>
                  </a:cubicBezTo>
                  <a:cubicBezTo>
                    <a:pt x="2698050" y="662385"/>
                    <a:pt x="2674238" y="715725"/>
                    <a:pt x="2630423" y="757635"/>
                  </a:cubicBezTo>
                  <a:cubicBezTo>
                    <a:pt x="2626613" y="761445"/>
                    <a:pt x="2622803" y="764302"/>
                    <a:pt x="2619945" y="768112"/>
                  </a:cubicBezTo>
                  <a:cubicBezTo>
                    <a:pt x="2618993" y="769065"/>
                    <a:pt x="2618993" y="771922"/>
                    <a:pt x="2618040" y="774780"/>
                  </a:cubicBezTo>
                  <a:cubicBezTo>
                    <a:pt x="2630423" y="782400"/>
                    <a:pt x="2642805" y="790972"/>
                    <a:pt x="2655188" y="799545"/>
                  </a:cubicBezTo>
                  <a:cubicBezTo>
                    <a:pt x="2671380" y="810022"/>
                    <a:pt x="2679000" y="825262"/>
                    <a:pt x="2674238" y="843360"/>
                  </a:cubicBezTo>
                  <a:cubicBezTo>
                    <a:pt x="2663760" y="881460"/>
                    <a:pt x="2654235" y="920512"/>
                    <a:pt x="2640900" y="957660"/>
                  </a:cubicBezTo>
                  <a:cubicBezTo>
                    <a:pt x="2629470" y="987187"/>
                    <a:pt x="2632328" y="1010047"/>
                    <a:pt x="2656140" y="1031955"/>
                  </a:cubicBezTo>
                  <a:cubicBezTo>
                    <a:pt x="2667570" y="1042432"/>
                    <a:pt x="2675190" y="1057672"/>
                    <a:pt x="2680905" y="1071960"/>
                  </a:cubicBezTo>
                  <a:cubicBezTo>
                    <a:pt x="2683763" y="1081485"/>
                    <a:pt x="2681858" y="1095772"/>
                    <a:pt x="2676143" y="1104345"/>
                  </a:cubicBezTo>
                  <a:cubicBezTo>
                    <a:pt x="2672333" y="1109107"/>
                    <a:pt x="2656140" y="1109107"/>
                    <a:pt x="2647568" y="1105297"/>
                  </a:cubicBezTo>
                  <a:cubicBezTo>
                    <a:pt x="2631375" y="1098630"/>
                    <a:pt x="2616135" y="1088152"/>
                    <a:pt x="2600895" y="1078627"/>
                  </a:cubicBezTo>
                  <a:cubicBezTo>
                    <a:pt x="2587560" y="1070055"/>
                    <a:pt x="2580893" y="1073865"/>
                    <a:pt x="2576130" y="1087200"/>
                  </a:cubicBezTo>
                  <a:cubicBezTo>
                    <a:pt x="2567558" y="1114822"/>
                    <a:pt x="2551365" y="1135777"/>
                    <a:pt x="2528505" y="1153875"/>
                  </a:cubicBezTo>
                  <a:cubicBezTo>
                    <a:pt x="2510408" y="1168162"/>
                    <a:pt x="2496120" y="1166257"/>
                    <a:pt x="2481833" y="1149112"/>
                  </a:cubicBezTo>
                  <a:cubicBezTo>
                    <a:pt x="2464688" y="1130062"/>
                    <a:pt x="2458973" y="1106250"/>
                    <a:pt x="2462783" y="1081485"/>
                  </a:cubicBezTo>
                  <a:cubicBezTo>
                    <a:pt x="2477070" y="990045"/>
                    <a:pt x="2492310" y="899557"/>
                    <a:pt x="2506598" y="809070"/>
                  </a:cubicBezTo>
                  <a:cubicBezTo>
                    <a:pt x="2509455" y="792877"/>
                    <a:pt x="2518028" y="784305"/>
                    <a:pt x="2533268" y="782400"/>
                  </a:cubicBezTo>
                  <a:cubicBezTo>
                    <a:pt x="2563748" y="779542"/>
                    <a:pt x="2580893" y="763350"/>
                    <a:pt x="2587560" y="733822"/>
                  </a:cubicBezTo>
                  <a:cubicBezTo>
                    <a:pt x="2590418" y="721440"/>
                    <a:pt x="2598038" y="710962"/>
                    <a:pt x="2599943" y="699532"/>
                  </a:cubicBezTo>
                  <a:cubicBezTo>
                    <a:pt x="2600895" y="693817"/>
                    <a:pt x="2599943" y="683340"/>
                    <a:pt x="2595180" y="680482"/>
                  </a:cubicBezTo>
                  <a:cubicBezTo>
                    <a:pt x="2591370" y="677625"/>
                    <a:pt x="2579940" y="677625"/>
                    <a:pt x="2575178" y="681435"/>
                  </a:cubicBezTo>
                  <a:cubicBezTo>
                    <a:pt x="2532315" y="719535"/>
                    <a:pt x="2485643" y="753825"/>
                    <a:pt x="2448495" y="796687"/>
                  </a:cubicBezTo>
                  <a:cubicBezTo>
                    <a:pt x="2373248" y="883365"/>
                    <a:pt x="2315145" y="982425"/>
                    <a:pt x="2255138" y="1079580"/>
                  </a:cubicBezTo>
                  <a:cubicBezTo>
                    <a:pt x="2248470" y="1091010"/>
                    <a:pt x="2238945" y="1102440"/>
                    <a:pt x="2228468" y="1111012"/>
                  </a:cubicBezTo>
                  <a:cubicBezTo>
                    <a:pt x="2221800" y="1115775"/>
                    <a:pt x="2208465" y="1118632"/>
                    <a:pt x="2202750" y="1114822"/>
                  </a:cubicBezTo>
                  <a:cubicBezTo>
                    <a:pt x="2196083" y="1111012"/>
                    <a:pt x="2191320" y="1099582"/>
                    <a:pt x="2190368" y="1091010"/>
                  </a:cubicBezTo>
                  <a:cubicBezTo>
                    <a:pt x="2189415" y="1082437"/>
                    <a:pt x="2193225" y="1072912"/>
                    <a:pt x="2197988" y="1066245"/>
                  </a:cubicBezTo>
                  <a:cubicBezTo>
                    <a:pt x="2260853" y="965280"/>
                    <a:pt x="2322765" y="865267"/>
                    <a:pt x="2387535" y="765255"/>
                  </a:cubicBezTo>
                  <a:cubicBezTo>
                    <a:pt x="2408490" y="733822"/>
                    <a:pt x="2435160" y="706200"/>
                    <a:pt x="2459925" y="677625"/>
                  </a:cubicBezTo>
                  <a:cubicBezTo>
                    <a:pt x="2474213" y="661432"/>
                    <a:pt x="2473260" y="656670"/>
                    <a:pt x="2452305" y="650955"/>
                  </a:cubicBezTo>
                  <a:cubicBezTo>
                    <a:pt x="2420873" y="641430"/>
                    <a:pt x="2415158" y="630952"/>
                    <a:pt x="2424683" y="599520"/>
                  </a:cubicBezTo>
                  <a:cubicBezTo>
                    <a:pt x="2437065" y="557610"/>
                    <a:pt x="2451353" y="517605"/>
                    <a:pt x="2478975" y="482362"/>
                  </a:cubicBezTo>
                  <a:cubicBezTo>
                    <a:pt x="2496120" y="461407"/>
                    <a:pt x="2490405" y="440452"/>
                    <a:pt x="2484690" y="417592"/>
                  </a:cubicBezTo>
                  <a:cubicBezTo>
                    <a:pt x="2479928" y="421402"/>
                    <a:pt x="2478023" y="422355"/>
                    <a:pt x="2476118" y="423307"/>
                  </a:cubicBezTo>
                  <a:cubicBezTo>
                    <a:pt x="2464688" y="430927"/>
                    <a:pt x="2445638" y="448072"/>
                    <a:pt x="2442780" y="445215"/>
                  </a:cubicBezTo>
                  <a:cubicBezTo>
                    <a:pt x="2425635" y="429975"/>
                    <a:pt x="2410395" y="410925"/>
                    <a:pt x="2397060" y="391875"/>
                  </a:cubicBezTo>
                  <a:cubicBezTo>
                    <a:pt x="2394203" y="388065"/>
                    <a:pt x="2398965" y="377587"/>
                    <a:pt x="2402775" y="370920"/>
                  </a:cubicBezTo>
                  <a:cubicBezTo>
                    <a:pt x="2418015" y="338535"/>
                    <a:pt x="2436113" y="308055"/>
                    <a:pt x="2434208" y="269955"/>
                  </a:cubicBezTo>
                  <a:cubicBezTo>
                    <a:pt x="2434208" y="261382"/>
                    <a:pt x="2439923" y="249952"/>
                    <a:pt x="2446590" y="245190"/>
                  </a:cubicBezTo>
                  <a:cubicBezTo>
                    <a:pt x="2453258" y="239475"/>
                    <a:pt x="2465640" y="236617"/>
                    <a:pt x="2474213" y="238522"/>
                  </a:cubicBezTo>
                  <a:cubicBezTo>
                    <a:pt x="2479928" y="239475"/>
                    <a:pt x="2485643" y="250905"/>
                    <a:pt x="2487548" y="258525"/>
                  </a:cubicBezTo>
                  <a:cubicBezTo>
                    <a:pt x="2490405" y="266145"/>
                    <a:pt x="2487548" y="274717"/>
                    <a:pt x="2489453" y="283290"/>
                  </a:cubicBezTo>
                  <a:cubicBezTo>
                    <a:pt x="2490405" y="288052"/>
                    <a:pt x="2494215" y="294720"/>
                    <a:pt x="2498025" y="294720"/>
                  </a:cubicBezTo>
                  <a:cubicBezTo>
                    <a:pt x="2501835" y="295672"/>
                    <a:pt x="2509455" y="291862"/>
                    <a:pt x="2511360" y="289005"/>
                  </a:cubicBezTo>
                  <a:cubicBezTo>
                    <a:pt x="2518028" y="278527"/>
                    <a:pt x="2523743" y="266145"/>
                    <a:pt x="2529458" y="254715"/>
                  </a:cubicBezTo>
                  <a:cubicBezTo>
                    <a:pt x="2533268" y="247095"/>
                    <a:pt x="2535173" y="237570"/>
                    <a:pt x="2538983" y="229950"/>
                  </a:cubicBezTo>
                  <a:cubicBezTo>
                    <a:pt x="2545174" y="218044"/>
                    <a:pt x="2554699" y="211614"/>
                    <a:pt x="2564581" y="210900"/>
                  </a:cubicBezTo>
                  <a:close/>
                  <a:moveTo>
                    <a:pt x="5552693" y="164944"/>
                  </a:moveTo>
                  <a:cubicBezTo>
                    <a:pt x="5558170" y="163991"/>
                    <a:pt x="5564123" y="165182"/>
                    <a:pt x="5570790" y="168039"/>
                  </a:cubicBezTo>
                  <a:cubicBezTo>
                    <a:pt x="5580315" y="172802"/>
                    <a:pt x="5590793" y="176612"/>
                    <a:pt x="5600318" y="183279"/>
                  </a:cubicBezTo>
                  <a:cubicBezTo>
                    <a:pt x="5626035" y="201377"/>
                    <a:pt x="5651753" y="199472"/>
                    <a:pt x="5678423" y="186137"/>
                  </a:cubicBezTo>
                  <a:cubicBezTo>
                    <a:pt x="5710808" y="169944"/>
                    <a:pt x="5746050" y="173754"/>
                    <a:pt x="5767006" y="196614"/>
                  </a:cubicBezTo>
                  <a:cubicBezTo>
                    <a:pt x="5773673" y="203282"/>
                    <a:pt x="5779388" y="214712"/>
                    <a:pt x="5778435" y="223284"/>
                  </a:cubicBezTo>
                  <a:cubicBezTo>
                    <a:pt x="5774625" y="249954"/>
                    <a:pt x="5768910" y="277577"/>
                    <a:pt x="5759385" y="302342"/>
                  </a:cubicBezTo>
                  <a:cubicBezTo>
                    <a:pt x="5747956" y="332822"/>
                    <a:pt x="5731763" y="360444"/>
                    <a:pt x="5718428" y="389972"/>
                  </a:cubicBezTo>
                  <a:cubicBezTo>
                    <a:pt x="5709856" y="408069"/>
                    <a:pt x="5709856" y="424262"/>
                    <a:pt x="5720333" y="442359"/>
                  </a:cubicBezTo>
                  <a:cubicBezTo>
                    <a:pt x="5738431" y="473792"/>
                    <a:pt x="5740335" y="506177"/>
                    <a:pt x="5720333" y="540467"/>
                  </a:cubicBezTo>
                  <a:cubicBezTo>
                    <a:pt x="5707950" y="561422"/>
                    <a:pt x="5701283" y="585234"/>
                    <a:pt x="5693663" y="609047"/>
                  </a:cubicBezTo>
                  <a:cubicBezTo>
                    <a:pt x="5683185" y="643337"/>
                    <a:pt x="5667945" y="673817"/>
                    <a:pt x="5640323" y="698582"/>
                  </a:cubicBezTo>
                  <a:cubicBezTo>
                    <a:pt x="5606985" y="729062"/>
                    <a:pt x="5574600" y="761447"/>
                    <a:pt x="5541263" y="792879"/>
                  </a:cubicBezTo>
                  <a:cubicBezTo>
                    <a:pt x="5527928" y="805262"/>
                    <a:pt x="5528881" y="814787"/>
                    <a:pt x="5539358" y="830027"/>
                  </a:cubicBezTo>
                  <a:cubicBezTo>
                    <a:pt x="5548883" y="843362"/>
                    <a:pt x="5554598" y="860507"/>
                    <a:pt x="5557456" y="876699"/>
                  </a:cubicBezTo>
                  <a:cubicBezTo>
                    <a:pt x="5561265" y="898607"/>
                    <a:pt x="5565075" y="902417"/>
                    <a:pt x="5586983" y="903369"/>
                  </a:cubicBezTo>
                  <a:cubicBezTo>
                    <a:pt x="5597460" y="903369"/>
                    <a:pt x="5615558" y="907179"/>
                    <a:pt x="5617463" y="913847"/>
                  </a:cubicBezTo>
                  <a:cubicBezTo>
                    <a:pt x="5621273" y="925277"/>
                    <a:pt x="5621273" y="944327"/>
                    <a:pt x="5614606" y="951947"/>
                  </a:cubicBezTo>
                  <a:cubicBezTo>
                    <a:pt x="5593650" y="973854"/>
                    <a:pt x="5598413" y="989094"/>
                    <a:pt x="5615558" y="1010049"/>
                  </a:cubicBezTo>
                  <a:cubicBezTo>
                    <a:pt x="5638418" y="1039577"/>
                    <a:pt x="5630798" y="1108157"/>
                    <a:pt x="5605081" y="1139589"/>
                  </a:cubicBezTo>
                  <a:cubicBezTo>
                    <a:pt x="5566981" y="1186262"/>
                    <a:pt x="5512688" y="1199597"/>
                    <a:pt x="5456490" y="1175784"/>
                  </a:cubicBezTo>
                  <a:cubicBezTo>
                    <a:pt x="5433631" y="1166259"/>
                    <a:pt x="5423153" y="1142447"/>
                    <a:pt x="5434583" y="1119587"/>
                  </a:cubicBezTo>
                  <a:cubicBezTo>
                    <a:pt x="5451728" y="1083392"/>
                    <a:pt x="5469825" y="1048149"/>
                    <a:pt x="5489828" y="1012907"/>
                  </a:cubicBezTo>
                  <a:cubicBezTo>
                    <a:pt x="5509831" y="978617"/>
                    <a:pt x="5512688" y="942422"/>
                    <a:pt x="5505068" y="905274"/>
                  </a:cubicBezTo>
                  <a:cubicBezTo>
                    <a:pt x="5503163" y="894797"/>
                    <a:pt x="5493638" y="885272"/>
                    <a:pt x="5486970" y="875747"/>
                  </a:cubicBezTo>
                  <a:cubicBezTo>
                    <a:pt x="5481256" y="869079"/>
                    <a:pt x="5473635" y="863364"/>
                    <a:pt x="5467920" y="856697"/>
                  </a:cubicBezTo>
                  <a:cubicBezTo>
                    <a:pt x="5446013" y="831932"/>
                    <a:pt x="5446965" y="826217"/>
                    <a:pt x="5468873" y="801452"/>
                  </a:cubicBezTo>
                  <a:cubicBezTo>
                    <a:pt x="5511735" y="753827"/>
                    <a:pt x="5564123" y="713822"/>
                    <a:pt x="5593650" y="655719"/>
                  </a:cubicBezTo>
                  <a:cubicBezTo>
                    <a:pt x="5607938" y="628097"/>
                    <a:pt x="5617463" y="597617"/>
                    <a:pt x="5627940" y="568089"/>
                  </a:cubicBezTo>
                  <a:cubicBezTo>
                    <a:pt x="5629845" y="562374"/>
                    <a:pt x="5628893" y="553802"/>
                    <a:pt x="5626988" y="548087"/>
                  </a:cubicBezTo>
                  <a:cubicBezTo>
                    <a:pt x="5622225" y="536657"/>
                    <a:pt x="5613653" y="533799"/>
                    <a:pt x="5606033" y="545229"/>
                  </a:cubicBezTo>
                  <a:cubicBezTo>
                    <a:pt x="5601270" y="550944"/>
                    <a:pt x="5598413" y="558564"/>
                    <a:pt x="5594603" y="565232"/>
                  </a:cubicBezTo>
                  <a:cubicBezTo>
                    <a:pt x="5568885" y="612857"/>
                    <a:pt x="5527928" y="647147"/>
                    <a:pt x="5486018" y="679532"/>
                  </a:cubicBezTo>
                  <a:cubicBezTo>
                    <a:pt x="5460300" y="699534"/>
                    <a:pt x="5437440" y="724299"/>
                    <a:pt x="5413628" y="747159"/>
                  </a:cubicBezTo>
                  <a:cubicBezTo>
                    <a:pt x="5380290" y="777639"/>
                    <a:pt x="5346953" y="809072"/>
                    <a:pt x="5313615" y="839552"/>
                  </a:cubicBezTo>
                  <a:cubicBezTo>
                    <a:pt x="5311710" y="841457"/>
                    <a:pt x="5308853" y="843362"/>
                    <a:pt x="5306948" y="844314"/>
                  </a:cubicBezTo>
                  <a:cubicBezTo>
                    <a:pt x="5290756" y="851934"/>
                    <a:pt x="5272658" y="860507"/>
                    <a:pt x="5259323" y="844314"/>
                  </a:cubicBezTo>
                  <a:cubicBezTo>
                    <a:pt x="5245988" y="830027"/>
                    <a:pt x="5254560" y="812882"/>
                    <a:pt x="5265990" y="799547"/>
                  </a:cubicBezTo>
                  <a:cubicBezTo>
                    <a:pt x="5285040" y="778592"/>
                    <a:pt x="5304090" y="758589"/>
                    <a:pt x="5324093" y="738587"/>
                  </a:cubicBezTo>
                  <a:cubicBezTo>
                    <a:pt x="5383148" y="678579"/>
                    <a:pt x="5443156" y="619524"/>
                    <a:pt x="5503163" y="560469"/>
                  </a:cubicBezTo>
                  <a:cubicBezTo>
                    <a:pt x="5518403" y="545229"/>
                    <a:pt x="5525070" y="526179"/>
                    <a:pt x="5525070" y="504272"/>
                  </a:cubicBezTo>
                  <a:cubicBezTo>
                    <a:pt x="5525070" y="493794"/>
                    <a:pt x="5522213" y="488079"/>
                    <a:pt x="5508878" y="489984"/>
                  </a:cubicBezTo>
                  <a:cubicBezTo>
                    <a:pt x="5480303" y="494747"/>
                    <a:pt x="5478398" y="492842"/>
                    <a:pt x="5467920" y="466172"/>
                  </a:cubicBezTo>
                  <a:cubicBezTo>
                    <a:pt x="5448870" y="418547"/>
                    <a:pt x="5430773" y="369969"/>
                    <a:pt x="5410770" y="322344"/>
                  </a:cubicBezTo>
                  <a:cubicBezTo>
                    <a:pt x="5404103" y="306152"/>
                    <a:pt x="5394578" y="290912"/>
                    <a:pt x="5386006" y="274719"/>
                  </a:cubicBezTo>
                  <a:cubicBezTo>
                    <a:pt x="5378385" y="259479"/>
                    <a:pt x="5367908" y="243287"/>
                    <a:pt x="5386006" y="230904"/>
                  </a:cubicBezTo>
                  <a:cubicBezTo>
                    <a:pt x="5404103" y="218522"/>
                    <a:pt x="5415533" y="234714"/>
                    <a:pt x="5425058" y="246144"/>
                  </a:cubicBezTo>
                  <a:cubicBezTo>
                    <a:pt x="5435535" y="258527"/>
                    <a:pt x="5443156" y="273767"/>
                    <a:pt x="5450775" y="288054"/>
                  </a:cubicBezTo>
                  <a:cubicBezTo>
                    <a:pt x="5462206" y="320439"/>
                    <a:pt x="5477445" y="352824"/>
                    <a:pt x="5493638" y="385209"/>
                  </a:cubicBezTo>
                  <a:cubicBezTo>
                    <a:pt x="5520308" y="342347"/>
                    <a:pt x="5546025" y="301389"/>
                    <a:pt x="5572695" y="259479"/>
                  </a:cubicBezTo>
                  <a:cubicBezTo>
                    <a:pt x="5561265" y="258527"/>
                    <a:pt x="5548883" y="257574"/>
                    <a:pt x="5536500" y="257574"/>
                  </a:cubicBezTo>
                  <a:cubicBezTo>
                    <a:pt x="5518403" y="257574"/>
                    <a:pt x="5506973" y="247097"/>
                    <a:pt x="5499353" y="231857"/>
                  </a:cubicBezTo>
                  <a:cubicBezTo>
                    <a:pt x="5492685" y="218522"/>
                    <a:pt x="5493638" y="207092"/>
                    <a:pt x="5508878" y="198519"/>
                  </a:cubicBezTo>
                  <a:cubicBezTo>
                    <a:pt x="5519356" y="192804"/>
                    <a:pt x="5528881" y="184232"/>
                    <a:pt x="5537453" y="174707"/>
                  </a:cubicBezTo>
                  <a:cubicBezTo>
                    <a:pt x="5542215" y="168992"/>
                    <a:pt x="5547216" y="165896"/>
                    <a:pt x="5552693" y="164944"/>
                  </a:cubicBezTo>
                  <a:close/>
                  <a:moveTo>
                    <a:pt x="3677222" y="147084"/>
                  </a:moveTo>
                  <a:cubicBezTo>
                    <a:pt x="3693414" y="148036"/>
                    <a:pt x="3706749" y="160419"/>
                    <a:pt x="3707702" y="178516"/>
                  </a:cubicBezTo>
                  <a:cubicBezTo>
                    <a:pt x="3709607" y="204234"/>
                    <a:pt x="3709607" y="228999"/>
                    <a:pt x="3711511" y="254716"/>
                  </a:cubicBezTo>
                  <a:cubicBezTo>
                    <a:pt x="3711511" y="258526"/>
                    <a:pt x="3712464" y="262336"/>
                    <a:pt x="3713417" y="270909"/>
                  </a:cubicBezTo>
                  <a:cubicBezTo>
                    <a:pt x="3724847" y="265194"/>
                    <a:pt x="3734372" y="260431"/>
                    <a:pt x="3743897" y="256621"/>
                  </a:cubicBezTo>
                  <a:cubicBezTo>
                    <a:pt x="3765804" y="246144"/>
                    <a:pt x="3786759" y="234714"/>
                    <a:pt x="3809619" y="226141"/>
                  </a:cubicBezTo>
                  <a:cubicBezTo>
                    <a:pt x="3827717" y="219474"/>
                    <a:pt x="3844861" y="223284"/>
                    <a:pt x="3857244" y="240429"/>
                  </a:cubicBezTo>
                  <a:cubicBezTo>
                    <a:pt x="3869627" y="257574"/>
                    <a:pt x="3869627" y="276624"/>
                    <a:pt x="3858197" y="292816"/>
                  </a:cubicBezTo>
                  <a:cubicBezTo>
                    <a:pt x="3842004" y="313771"/>
                    <a:pt x="3822002" y="332821"/>
                    <a:pt x="3801999" y="350919"/>
                  </a:cubicBezTo>
                  <a:cubicBezTo>
                    <a:pt x="3773424" y="376636"/>
                    <a:pt x="3742944" y="401401"/>
                    <a:pt x="3712464" y="427119"/>
                  </a:cubicBezTo>
                  <a:cubicBezTo>
                    <a:pt x="3710559" y="432834"/>
                    <a:pt x="3711511" y="434739"/>
                    <a:pt x="3712464" y="435691"/>
                  </a:cubicBezTo>
                  <a:cubicBezTo>
                    <a:pt x="3716274" y="435691"/>
                    <a:pt x="3721036" y="435691"/>
                    <a:pt x="3724847" y="435691"/>
                  </a:cubicBezTo>
                  <a:cubicBezTo>
                    <a:pt x="3744849" y="433786"/>
                    <a:pt x="3762947" y="435691"/>
                    <a:pt x="3772472" y="456646"/>
                  </a:cubicBezTo>
                  <a:cubicBezTo>
                    <a:pt x="3782949" y="479506"/>
                    <a:pt x="3781044" y="503319"/>
                    <a:pt x="3766757" y="523321"/>
                  </a:cubicBezTo>
                  <a:cubicBezTo>
                    <a:pt x="3752469" y="544276"/>
                    <a:pt x="3734372" y="562374"/>
                    <a:pt x="3718179" y="581424"/>
                  </a:cubicBezTo>
                  <a:cubicBezTo>
                    <a:pt x="3716274" y="579519"/>
                    <a:pt x="3714369" y="578566"/>
                    <a:pt x="3712464" y="576661"/>
                  </a:cubicBezTo>
                  <a:cubicBezTo>
                    <a:pt x="3718179" y="584281"/>
                    <a:pt x="3724847" y="590949"/>
                    <a:pt x="3730561" y="598569"/>
                  </a:cubicBezTo>
                  <a:cubicBezTo>
                    <a:pt x="3748659" y="622381"/>
                    <a:pt x="3748659" y="637621"/>
                    <a:pt x="3732467" y="662386"/>
                  </a:cubicBezTo>
                  <a:cubicBezTo>
                    <a:pt x="3726752" y="671911"/>
                    <a:pt x="3721036" y="685246"/>
                    <a:pt x="3722942" y="695724"/>
                  </a:cubicBezTo>
                  <a:cubicBezTo>
                    <a:pt x="3730561" y="772876"/>
                    <a:pt x="3716274" y="845266"/>
                    <a:pt x="3673411" y="910036"/>
                  </a:cubicBezTo>
                  <a:cubicBezTo>
                    <a:pt x="3658172" y="932896"/>
                    <a:pt x="3659124" y="958614"/>
                    <a:pt x="3663886" y="983379"/>
                  </a:cubicBezTo>
                  <a:cubicBezTo>
                    <a:pt x="3666744" y="1000524"/>
                    <a:pt x="3676269" y="1008144"/>
                    <a:pt x="3694367" y="1011954"/>
                  </a:cubicBezTo>
                  <a:cubicBezTo>
                    <a:pt x="3712464" y="1015764"/>
                    <a:pt x="3731514" y="1023384"/>
                    <a:pt x="3746754" y="1033861"/>
                  </a:cubicBezTo>
                  <a:cubicBezTo>
                    <a:pt x="3781997" y="1056721"/>
                    <a:pt x="3781044" y="1097679"/>
                    <a:pt x="3770567" y="1130064"/>
                  </a:cubicBezTo>
                  <a:cubicBezTo>
                    <a:pt x="3768661" y="1136731"/>
                    <a:pt x="3758184" y="1145304"/>
                    <a:pt x="3751517" y="1145304"/>
                  </a:cubicBezTo>
                  <a:cubicBezTo>
                    <a:pt x="3744849" y="1145304"/>
                    <a:pt x="3735324" y="1138636"/>
                    <a:pt x="3730561" y="1131969"/>
                  </a:cubicBezTo>
                  <a:cubicBezTo>
                    <a:pt x="3723894" y="1122444"/>
                    <a:pt x="3722942" y="1109109"/>
                    <a:pt x="3715322" y="1100536"/>
                  </a:cubicBezTo>
                  <a:cubicBezTo>
                    <a:pt x="3709607" y="1093869"/>
                    <a:pt x="3698177" y="1090059"/>
                    <a:pt x="3689604" y="1088154"/>
                  </a:cubicBezTo>
                  <a:cubicBezTo>
                    <a:pt x="3687699" y="1088154"/>
                    <a:pt x="3681032" y="1099584"/>
                    <a:pt x="3679127" y="1106251"/>
                  </a:cubicBezTo>
                  <a:cubicBezTo>
                    <a:pt x="3669602" y="1133874"/>
                    <a:pt x="3662934" y="1163401"/>
                    <a:pt x="3652457" y="1191024"/>
                  </a:cubicBezTo>
                  <a:cubicBezTo>
                    <a:pt x="3647694" y="1203406"/>
                    <a:pt x="3638169" y="1214836"/>
                    <a:pt x="3627692" y="1223409"/>
                  </a:cubicBezTo>
                  <a:cubicBezTo>
                    <a:pt x="3608642" y="1239601"/>
                    <a:pt x="3587686" y="1237696"/>
                    <a:pt x="3569589" y="1220551"/>
                  </a:cubicBezTo>
                  <a:cubicBezTo>
                    <a:pt x="3541967" y="1193881"/>
                    <a:pt x="3538157" y="1159591"/>
                    <a:pt x="3548634" y="1125301"/>
                  </a:cubicBezTo>
                  <a:cubicBezTo>
                    <a:pt x="3553397" y="1108156"/>
                    <a:pt x="3565779" y="1092916"/>
                    <a:pt x="3573399" y="1075771"/>
                  </a:cubicBezTo>
                  <a:cubicBezTo>
                    <a:pt x="3579114" y="1063389"/>
                    <a:pt x="3584829" y="1050054"/>
                    <a:pt x="3592449" y="1032909"/>
                  </a:cubicBezTo>
                  <a:cubicBezTo>
                    <a:pt x="3579114" y="1034814"/>
                    <a:pt x="3572447" y="1033861"/>
                    <a:pt x="3566732" y="1035766"/>
                  </a:cubicBezTo>
                  <a:cubicBezTo>
                    <a:pt x="3535299" y="1047196"/>
                    <a:pt x="3512439" y="1039576"/>
                    <a:pt x="3503867" y="1007191"/>
                  </a:cubicBezTo>
                  <a:cubicBezTo>
                    <a:pt x="3497199" y="982426"/>
                    <a:pt x="3495294" y="954804"/>
                    <a:pt x="3499104" y="930039"/>
                  </a:cubicBezTo>
                  <a:cubicBezTo>
                    <a:pt x="3507677" y="881461"/>
                    <a:pt x="3532442" y="838599"/>
                    <a:pt x="3566732" y="802404"/>
                  </a:cubicBezTo>
                  <a:cubicBezTo>
                    <a:pt x="3574352" y="794784"/>
                    <a:pt x="3577209" y="782401"/>
                    <a:pt x="3581972" y="771924"/>
                  </a:cubicBezTo>
                  <a:cubicBezTo>
                    <a:pt x="3570542" y="775734"/>
                    <a:pt x="3560064" y="780496"/>
                    <a:pt x="3548634" y="782401"/>
                  </a:cubicBezTo>
                  <a:cubicBezTo>
                    <a:pt x="3533394" y="785259"/>
                    <a:pt x="3518154" y="788116"/>
                    <a:pt x="3503867" y="785259"/>
                  </a:cubicBezTo>
                  <a:cubicBezTo>
                    <a:pt x="3489579" y="782401"/>
                    <a:pt x="3485769" y="767161"/>
                    <a:pt x="3492436" y="754779"/>
                  </a:cubicBezTo>
                  <a:cubicBezTo>
                    <a:pt x="3499104" y="739539"/>
                    <a:pt x="3507677" y="725251"/>
                    <a:pt x="3518154" y="712869"/>
                  </a:cubicBezTo>
                  <a:cubicBezTo>
                    <a:pt x="3535299" y="690961"/>
                    <a:pt x="3555302" y="670006"/>
                    <a:pt x="3573399" y="648099"/>
                  </a:cubicBezTo>
                  <a:cubicBezTo>
                    <a:pt x="3579114" y="641431"/>
                    <a:pt x="3583877" y="634764"/>
                    <a:pt x="3587686" y="628096"/>
                  </a:cubicBezTo>
                  <a:cubicBezTo>
                    <a:pt x="3590544" y="621429"/>
                    <a:pt x="3590544" y="613809"/>
                    <a:pt x="3592449" y="606189"/>
                  </a:cubicBezTo>
                  <a:cubicBezTo>
                    <a:pt x="3585782" y="605236"/>
                    <a:pt x="3578161" y="602379"/>
                    <a:pt x="3571494" y="603331"/>
                  </a:cubicBezTo>
                  <a:cubicBezTo>
                    <a:pt x="3547682" y="606189"/>
                    <a:pt x="3523869" y="609999"/>
                    <a:pt x="3500057" y="614761"/>
                  </a:cubicBezTo>
                  <a:cubicBezTo>
                    <a:pt x="3465767" y="621429"/>
                    <a:pt x="3436239" y="635716"/>
                    <a:pt x="3409569" y="657624"/>
                  </a:cubicBezTo>
                  <a:cubicBezTo>
                    <a:pt x="3375279" y="686199"/>
                    <a:pt x="3339084" y="713821"/>
                    <a:pt x="3302889" y="740491"/>
                  </a:cubicBezTo>
                  <a:cubicBezTo>
                    <a:pt x="3292411" y="748111"/>
                    <a:pt x="3280029" y="752874"/>
                    <a:pt x="3267647" y="754779"/>
                  </a:cubicBezTo>
                  <a:cubicBezTo>
                    <a:pt x="3251454" y="757636"/>
                    <a:pt x="3242882" y="746206"/>
                    <a:pt x="3250502" y="731919"/>
                  </a:cubicBezTo>
                  <a:cubicBezTo>
                    <a:pt x="3257169" y="718584"/>
                    <a:pt x="3266694" y="705249"/>
                    <a:pt x="3278124" y="695724"/>
                  </a:cubicBezTo>
                  <a:cubicBezTo>
                    <a:pt x="3327654" y="655719"/>
                    <a:pt x="3377184" y="616666"/>
                    <a:pt x="3427667" y="576661"/>
                  </a:cubicBezTo>
                  <a:cubicBezTo>
                    <a:pt x="3439097" y="568089"/>
                    <a:pt x="3450527" y="557611"/>
                    <a:pt x="3462909" y="550944"/>
                  </a:cubicBezTo>
                  <a:cubicBezTo>
                    <a:pt x="3500057" y="529036"/>
                    <a:pt x="3499104" y="494746"/>
                    <a:pt x="3495294" y="455694"/>
                  </a:cubicBezTo>
                  <a:cubicBezTo>
                    <a:pt x="3459099" y="469981"/>
                    <a:pt x="3423857" y="483316"/>
                    <a:pt x="3389567" y="496651"/>
                  </a:cubicBezTo>
                  <a:cubicBezTo>
                    <a:pt x="3359086" y="509034"/>
                    <a:pt x="3342894" y="505224"/>
                    <a:pt x="3335274" y="486174"/>
                  </a:cubicBezTo>
                  <a:cubicBezTo>
                    <a:pt x="3328607" y="469029"/>
                    <a:pt x="3340036" y="454741"/>
                    <a:pt x="3369564" y="443311"/>
                  </a:cubicBezTo>
                  <a:cubicBezTo>
                    <a:pt x="3404807" y="429976"/>
                    <a:pt x="3441954" y="417594"/>
                    <a:pt x="3476244" y="402354"/>
                  </a:cubicBezTo>
                  <a:cubicBezTo>
                    <a:pt x="3489579" y="396639"/>
                    <a:pt x="3503867" y="384256"/>
                    <a:pt x="3508629" y="370921"/>
                  </a:cubicBezTo>
                  <a:cubicBezTo>
                    <a:pt x="3525774" y="326154"/>
                    <a:pt x="3539109" y="279481"/>
                    <a:pt x="3553397" y="234714"/>
                  </a:cubicBezTo>
                  <a:cubicBezTo>
                    <a:pt x="3558159" y="221379"/>
                    <a:pt x="3560064" y="206139"/>
                    <a:pt x="3567684" y="193756"/>
                  </a:cubicBezTo>
                  <a:cubicBezTo>
                    <a:pt x="3572447" y="185184"/>
                    <a:pt x="3587686" y="174706"/>
                    <a:pt x="3593402" y="176611"/>
                  </a:cubicBezTo>
                  <a:cubicBezTo>
                    <a:pt x="3601974" y="179469"/>
                    <a:pt x="3613404" y="192804"/>
                    <a:pt x="3613404" y="202329"/>
                  </a:cubicBezTo>
                  <a:cubicBezTo>
                    <a:pt x="3615309" y="225189"/>
                    <a:pt x="3610547" y="249001"/>
                    <a:pt x="3609594" y="271861"/>
                  </a:cubicBezTo>
                  <a:cubicBezTo>
                    <a:pt x="3608642" y="286149"/>
                    <a:pt x="3607689" y="300436"/>
                    <a:pt x="3605784" y="313771"/>
                  </a:cubicBezTo>
                  <a:cubicBezTo>
                    <a:pt x="3607689" y="314724"/>
                    <a:pt x="3609594" y="315676"/>
                    <a:pt x="3611499" y="315676"/>
                  </a:cubicBezTo>
                  <a:cubicBezTo>
                    <a:pt x="3615309" y="310914"/>
                    <a:pt x="3620072" y="307104"/>
                    <a:pt x="3622929" y="301389"/>
                  </a:cubicBezTo>
                  <a:cubicBezTo>
                    <a:pt x="3638169" y="270909"/>
                    <a:pt x="3650552" y="240429"/>
                    <a:pt x="3649599" y="205186"/>
                  </a:cubicBezTo>
                  <a:cubicBezTo>
                    <a:pt x="3649599" y="195661"/>
                    <a:pt x="3650552" y="186136"/>
                    <a:pt x="3651504" y="176611"/>
                  </a:cubicBezTo>
                  <a:cubicBezTo>
                    <a:pt x="3653409" y="160419"/>
                    <a:pt x="3660077" y="146131"/>
                    <a:pt x="3677222" y="147084"/>
                  </a:cubicBezTo>
                  <a:close/>
                  <a:moveTo>
                    <a:pt x="779716" y="398"/>
                  </a:moveTo>
                  <a:cubicBezTo>
                    <a:pt x="817816" y="2302"/>
                    <a:pt x="828293" y="20400"/>
                    <a:pt x="809243" y="51832"/>
                  </a:cubicBezTo>
                  <a:cubicBezTo>
                    <a:pt x="791146" y="80408"/>
                    <a:pt x="770191" y="108983"/>
                    <a:pt x="745426" y="132795"/>
                  </a:cubicBezTo>
                  <a:cubicBezTo>
                    <a:pt x="683513" y="193755"/>
                    <a:pt x="618743" y="251858"/>
                    <a:pt x="554926" y="310913"/>
                  </a:cubicBezTo>
                  <a:cubicBezTo>
                    <a:pt x="393001" y="461408"/>
                    <a:pt x="261556" y="635715"/>
                    <a:pt x="168211" y="835740"/>
                  </a:cubicBezTo>
                  <a:cubicBezTo>
                    <a:pt x="147256" y="879555"/>
                    <a:pt x="135826" y="927180"/>
                    <a:pt x="118681" y="972900"/>
                  </a:cubicBezTo>
                  <a:cubicBezTo>
                    <a:pt x="112966" y="988140"/>
                    <a:pt x="106298" y="1003380"/>
                    <a:pt x="96773" y="1016715"/>
                  </a:cubicBezTo>
                  <a:cubicBezTo>
                    <a:pt x="84391" y="1033860"/>
                    <a:pt x="67246" y="1035765"/>
                    <a:pt x="52006" y="1021478"/>
                  </a:cubicBezTo>
                  <a:cubicBezTo>
                    <a:pt x="21526" y="991950"/>
                    <a:pt x="-4192" y="958612"/>
                    <a:pt x="571" y="911940"/>
                  </a:cubicBezTo>
                  <a:cubicBezTo>
                    <a:pt x="8191" y="830978"/>
                    <a:pt x="14858" y="749062"/>
                    <a:pt x="21526" y="667148"/>
                  </a:cubicBezTo>
                  <a:cubicBezTo>
                    <a:pt x="25336" y="622380"/>
                    <a:pt x="28193" y="576660"/>
                    <a:pt x="32003" y="531893"/>
                  </a:cubicBezTo>
                  <a:cubicBezTo>
                    <a:pt x="32956" y="521415"/>
                    <a:pt x="35813" y="509985"/>
                    <a:pt x="39623" y="500460"/>
                  </a:cubicBezTo>
                  <a:cubicBezTo>
                    <a:pt x="65341" y="423308"/>
                    <a:pt x="80581" y="345203"/>
                    <a:pt x="65341" y="263288"/>
                  </a:cubicBezTo>
                  <a:cubicBezTo>
                    <a:pt x="59626" y="232808"/>
                    <a:pt x="51053" y="203280"/>
                    <a:pt x="44386" y="173752"/>
                  </a:cubicBezTo>
                  <a:cubicBezTo>
                    <a:pt x="42481" y="167085"/>
                    <a:pt x="43433" y="160418"/>
                    <a:pt x="43433" y="152798"/>
                  </a:cubicBezTo>
                  <a:cubicBezTo>
                    <a:pt x="44386" y="131843"/>
                    <a:pt x="47243" y="109935"/>
                    <a:pt x="69151" y="100410"/>
                  </a:cubicBezTo>
                  <a:cubicBezTo>
                    <a:pt x="92011" y="90885"/>
                    <a:pt x="110108" y="105173"/>
                    <a:pt x="124396" y="119460"/>
                  </a:cubicBezTo>
                  <a:cubicBezTo>
                    <a:pt x="159638" y="152798"/>
                    <a:pt x="165353" y="197565"/>
                    <a:pt x="169163" y="242333"/>
                  </a:cubicBezTo>
                  <a:cubicBezTo>
                    <a:pt x="175831" y="318533"/>
                    <a:pt x="151066" y="388065"/>
                    <a:pt x="118681" y="454740"/>
                  </a:cubicBezTo>
                  <a:cubicBezTo>
                    <a:pt x="101536" y="489983"/>
                    <a:pt x="92011" y="526178"/>
                    <a:pt x="91058" y="563325"/>
                  </a:cubicBezTo>
                  <a:cubicBezTo>
                    <a:pt x="90106" y="620475"/>
                    <a:pt x="92011" y="676673"/>
                    <a:pt x="92963" y="733823"/>
                  </a:cubicBezTo>
                  <a:cubicBezTo>
                    <a:pt x="90106" y="750015"/>
                    <a:pt x="92011" y="767160"/>
                    <a:pt x="92963" y="789068"/>
                  </a:cubicBezTo>
                  <a:cubicBezTo>
                    <a:pt x="101536" y="778590"/>
                    <a:pt x="108203" y="771923"/>
                    <a:pt x="113918" y="764303"/>
                  </a:cubicBezTo>
                  <a:cubicBezTo>
                    <a:pt x="131063" y="737633"/>
                    <a:pt x="148208" y="710962"/>
                    <a:pt x="166306" y="684293"/>
                  </a:cubicBezTo>
                  <a:cubicBezTo>
                    <a:pt x="318706" y="454740"/>
                    <a:pt x="499681" y="248047"/>
                    <a:pt x="680656" y="41355"/>
                  </a:cubicBezTo>
                  <a:cubicBezTo>
                    <a:pt x="708278" y="9923"/>
                    <a:pt x="740663" y="-2460"/>
                    <a:pt x="779716" y="398"/>
                  </a:cubicBezTo>
                  <a:close/>
                </a:path>
              </a:pathLst>
            </a:custGeom>
            <a:solidFill>
              <a:srgbClr val="000000"/>
            </a:solidFill>
            <a:ln w="9525" cap="flat">
              <a:noFill/>
              <a:prstDash val="solid"/>
              <a:miter/>
            </a:ln>
          </p:spPr>
          <p:txBody>
            <a:bodyPr anchor="ctr"/>
            <a:lstStyle/>
            <a:p>
              <a:pPr algn="ctr"/>
              <a:endParaRPr/>
            </a:p>
          </p:txBody>
        </p:sp>
        <p:sp>
          <p:nvSpPr>
            <p:cNvPr id="18" name="ï$ľíḍé">
              <a:extLst>
                <a:ext uri="{FF2B5EF4-FFF2-40B4-BE49-F238E27FC236}">
                  <a16:creationId xmlns:a16="http://schemas.microsoft.com/office/drawing/2014/main" xmlns="" id="{6D9537A2-5945-4B4B-A807-582F63519ECB}"/>
                </a:ext>
              </a:extLst>
            </p:cNvPr>
            <p:cNvSpPr/>
            <p:nvPr/>
          </p:nvSpPr>
          <p:spPr>
            <a:xfrm>
              <a:off x="4446270" y="4018846"/>
              <a:ext cx="5715953" cy="209939"/>
            </a:xfrm>
            <a:custGeom>
              <a:avLst/>
              <a:gdLst>
                <a:gd name="connsiteX0" fmla="*/ 415290 w 5715953"/>
                <a:gd name="connsiteY0" fmla="*/ 113099 h 209939"/>
                <a:gd name="connsiteX1" fmla="*/ 415290 w 5715953"/>
                <a:gd name="connsiteY1" fmla="*/ 113100 h 209939"/>
                <a:gd name="connsiteX2" fmla="*/ 415290 w 5715953"/>
                <a:gd name="connsiteY2" fmla="*/ 179775 h 209939"/>
                <a:gd name="connsiteX3" fmla="*/ 480060 w 5715953"/>
                <a:gd name="connsiteY3" fmla="*/ 179775 h 209939"/>
                <a:gd name="connsiteX4" fmla="*/ 503754 w 5715953"/>
                <a:gd name="connsiteY4" fmla="*/ 169893 h 209939"/>
                <a:gd name="connsiteX5" fmla="*/ 504062 w 5715953"/>
                <a:gd name="connsiteY5" fmla="*/ 169061 h 209939"/>
                <a:gd name="connsiteX6" fmla="*/ 504349 w 5715953"/>
                <a:gd name="connsiteY6" fmla="*/ 168940 h 209939"/>
                <a:gd name="connsiteX7" fmla="*/ 513397 w 5715953"/>
                <a:gd name="connsiteY7" fmla="*/ 145484 h 209939"/>
                <a:gd name="connsiteX8" fmla="*/ 481012 w 5715953"/>
                <a:gd name="connsiteY8" fmla="*/ 113099 h 209939"/>
                <a:gd name="connsiteX9" fmla="*/ 415290 w 5715953"/>
                <a:gd name="connsiteY9" fmla="*/ 113099 h 209939"/>
                <a:gd name="connsiteX10" fmla="*/ 3348991 w 5715953"/>
                <a:gd name="connsiteY10" fmla="*/ 34994 h 209939"/>
                <a:gd name="connsiteX11" fmla="*/ 3348991 w 5715953"/>
                <a:gd name="connsiteY11" fmla="*/ 34996 h 209939"/>
                <a:gd name="connsiteX12" fmla="*/ 3348990 w 5715953"/>
                <a:gd name="connsiteY12" fmla="*/ 34995 h 209939"/>
                <a:gd name="connsiteX13" fmla="*/ 3329348 w 5715953"/>
                <a:gd name="connsiteY13" fmla="*/ 90239 h 209939"/>
                <a:gd name="connsiteX14" fmla="*/ 3318510 w 5715953"/>
                <a:gd name="connsiteY14" fmla="*/ 120719 h 209939"/>
                <a:gd name="connsiteX15" fmla="*/ 3318511 w 5715953"/>
                <a:gd name="connsiteY15" fmla="*/ 120719 h 209939"/>
                <a:gd name="connsiteX16" fmla="*/ 3318510 w 5715953"/>
                <a:gd name="connsiteY16" fmla="*/ 120720 h 209939"/>
                <a:gd name="connsiteX17" fmla="*/ 3378517 w 5715953"/>
                <a:gd name="connsiteY17" fmla="*/ 120720 h 209939"/>
                <a:gd name="connsiteX18" fmla="*/ 3378517 w 5715953"/>
                <a:gd name="connsiteY18" fmla="*/ 120719 h 209939"/>
                <a:gd name="connsiteX19" fmla="*/ 3378518 w 5715953"/>
                <a:gd name="connsiteY19" fmla="*/ 120719 h 209939"/>
                <a:gd name="connsiteX20" fmla="*/ 3348991 w 5715953"/>
                <a:gd name="connsiteY20" fmla="*/ 34994 h 209939"/>
                <a:gd name="connsiteX21" fmla="*/ 1537336 w 5715953"/>
                <a:gd name="connsiteY21" fmla="*/ 34994 h 209939"/>
                <a:gd name="connsiteX22" fmla="*/ 1505904 w 5715953"/>
                <a:gd name="connsiteY22" fmla="*/ 121671 h 209939"/>
                <a:gd name="connsiteX23" fmla="*/ 1565911 w 5715953"/>
                <a:gd name="connsiteY23" fmla="*/ 121671 h 209939"/>
                <a:gd name="connsiteX24" fmla="*/ 1537336 w 5715953"/>
                <a:gd name="connsiteY24" fmla="*/ 34994 h 209939"/>
                <a:gd name="connsiteX25" fmla="*/ 1912621 w 5715953"/>
                <a:gd name="connsiteY25" fmla="*/ 27375 h 209939"/>
                <a:gd name="connsiteX26" fmla="*/ 1899287 w 5715953"/>
                <a:gd name="connsiteY26" fmla="*/ 35114 h 209939"/>
                <a:gd name="connsiteX27" fmla="*/ 1899313 w 5715953"/>
                <a:gd name="connsiteY27" fmla="*/ 35515 h 209939"/>
                <a:gd name="connsiteX28" fmla="*/ 1898929 w 5715953"/>
                <a:gd name="connsiteY28" fmla="*/ 36066 h 209939"/>
                <a:gd name="connsiteX29" fmla="*/ 1900208 w 5715953"/>
                <a:gd name="connsiteY29" fmla="*/ 49910 h 209939"/>
                <a:gd name="connsiteX30" fmla="*/ 1900143 w 5715953"/>
                <a:gd name="connsiteY30" fmla="*/ 51223 h 209939"/>
                <a:gd name="connsiteX31" fmla="*/ 1898438 w 5715953"/>
                <a:gd name="connsiteY31" fmla="*/ 68929 h 209939"/>
                <a:gd name="connsiteX32" fmla="*/ 1897381 w 5715953"/>
                <a:gd name="connsiteY32" fmla="*/ 75238 h 209939"/>
                <a:gd name="connsiteX33" fmla="*/ 1899435 w 5715953"/>
                <a:gd name="connsiteY33" fmla="*/ 86787 h 209939"/>
                <a:gd name="connsiteX34" fmla="*/ 1899691 w 5715953"/>
                <a:gd name="connsiteY34" fmla="*/ 86939 h 209939"/>
                <a:gd name="connsiteX35" fmla="*/ 1899836 w 5715953"/>
                <a:gd name="connsiteY35" fmla="*/ 87739 h 209939"/>
                <a:gd name="connsiteX36" fmla="*/ 1911668 w 5715953"/>
                <a:gd name="connsiteY36" fmla="*/ 95002 h 209939"/>
                <a:gd name="connsiteX37" fmla="*/ 1971676 w 5715953"/>
                <a:gd name="connsiteY37" fmla="*/ 95002 h 209939"/>
                <a:gd name="connsiteX38" fmla="*/ 2002156 w 5715953"/>
                <a:gd name="connsiteY38" fmla="*/ 61665 h 209939"/>
                <a:gd name="connsiteX39" fmla="*/ 2002005 w 5715953"/>
                <a:gd name="connsiteY39" fmla="*/ 61224 h 209939"/>
                <a:gd name="connsiteX40" fmla="*/ 2002156 w 5715953"/>
                <a:gd name="connsiteY40" fmla="*/ 60712 h 209939"/>
                <a:gd name="connsiteX41" fmla="*/ 1970724 w 5715953"/>
                <a:gd name="connsiteY41" fmla="*/ 28327 h 209939"/>
                <a:gd name="connsiteX42" fmla="*/ 1944054 w 5715953"/>
                <a:gd name="connsiteY42" fmla="*/ 28327 h 209939"/>
                <a:gd name="connsiteX43" fmla="*/ 1912621 w 5715953"/>
                <a:gd name="connsiteY43" fmla="*/ 27375 h 209939"/>
                <a:gd name="connsiteX44" fmla="*/ 415290 w 5715953"/>
                <a:gd name="connsiteY44" fmla="*/ 27375 h 209939"/>
                <a:gd name="connsiteX45" fmla="*/ 415290 w 5715953"/>
                <a:gd name="connsiteY45" fmla="*/ 87382 h 209939"/>
                <a:gd name="connsiteX46" fmla="*/ 415290 w 5715953"/>
                <a:gd name="connsiteY46" fmla="*/ 87383 h 209939"/>
                <a:gd name="connsiteX47" fmla="*/ 480060 w 5715953"/>
                <a:gd name="connsiteY47" fmla="*/ 86430 h 209939"/>
                <a:gd name="connsiteX48" fmla="*/ 502920 w 5715953"/>
                <a:gd name="connsiteY48" fmla="*/ 56902 h 209939"/>
                <a:gd name="connsiteX49" fmla="*/ 496729 w 5715953"/>
                <a:gd name="connsiteY49" fmla="*/ 38567 h 209939"/>
                <a:gd name="connsiteX50" fmla="*/ 479161 w 5715953"/>
                <a:gd name="connsiteY50" fmla="*/ 30258 h 209939"/>
                <a:gd name="connsiteX51" fmla="*/ 479107 w 5715953"/>
                <a:gd name="connsiteY51" fmla="*/ 30232 h 209939"/>
                <a:gd name="connsiteX52" fmla="*/ 415290 w 5715953"/>
                <a:gd name="connsiteY52" fmla="*/ 27375 h 209939"/>
                <a:gd name="connsiteX53" fmla="*/ 4978718 w 5715953"/>
                <a:gd name="connsiteY53" fmla="*/ 27374 h 209939"/>
                <a:gd name="connsiteX54" fmla="*/ 4952049 w 5715953"/>
                <a:gd name="connsiteY54" fmla="*/ 53092 h 209939"/>
                <a:gd name="connsiteX55" fmla="*/ 4993958 w 5715953"/>
                <a:gd name="connsiteY55" fmla="*/ 95002 h 209939"/>
                <a:gd name="connsiteX56" fmla="*/ 5020629 w 5715953"/>
                <a:gd name="connsiteY56" fmla="*/ 95002 h 209939"/>
                <a:gd name="connsiteX57" fmla="*/ 5047483 w 5715953"/>
                <a:gd name="connsiteY57" fmla="*/ 85853 h 209939"/>
                <a:gd name="connsiteX58" fmla="*/ 5047537 w 5715953"/>
                <a:gd name="connsiteY58" fmla="*/ 85834 h 209939"/>
                <a:gd name="connsiteX59" fmla="*/ 5055871 w 5715953"/>
                <a:gd name="connsiteY59" fmla="*/ 61664 h 209939"/>
                <a:gd name="connsiteX60" fmla="*/ 5020629 w 5715953"/>
                <a:gd name="connsiteY60" fmla="*/ 28326 h 209939"/>
                <a:gd name="connsiteX61" fmla="*/ 4978719 w 5715953"/>
                <a:gd name="connsiteY61" fmla="*/ 27374 h 209939"/>
                <a:gd name="connsiteX62" fmla="*/ 3128964 w 5715953"/>
                <a:gd name="connsiteY62" fmla="*/ 27374 h 209939"/>
                <a:gd name="connsiteX63" fmla="*/ 3112772 w 5715953"/>
                <a:gd name="connsiteY63" fmla="*/ 30113 h 209939"/>
                <a:gd name="connsiteX64" fmla="*/ 3112529 w 5715953"/>
                <a:gd name="connsiteY64" fmla="*/ 30945 h 209939"/>
                <a:gd name="connsiteX65" fmla="*/ 3111819 w 5715953"/>
                <a:gd name="connsiteY65" fmla="*/ 31065 h 209939"/>
                <a:gd name="connsiteX66" fmla="*/ 3107056 w 5715953"/>
                <a:gd name="connsiteY66" fmla="*/ 47376 h 209939"/>
                <a:gd name="connsiteX67" fmla="*/ 3156587 w 5715953"/>
                <a:gd name="connsiteY67" fmla="*/ 95954 h 209939"/>
                <a:gd name="connsiteX68" fmla="*/ 3181351 w 5715953"/>
                <a:gd name="connsiteY68" fmla="*/ 95001 h 209939"/>
                <a:gd name="connsiteX69" fmla="*/ 3204688 w 5715953"/>
                <a:gd name="connsiteY69" fmla="*/ 84643 h 209939"/>
                <a:gd name="connsiteX70" fmla="*/ 3204843 w 5715953"/>
                <a:gd name="connsiteY70" fmla="*/ 84045 h 209939"/>
                <a:gd name="connsiteX71" fmla="*/ 3205641 w 5715953"/>
                <a:gd name="connsiteY71" fmla="*/ 83691 h 209939"/>
                <a:gd name="connsiteX72" fmla="*/ 3211831 w 5715953"/>
                <a:gd name="connsiteY72" fmla="*/ 59759 h 209939"/>
                <a:gd name="connsiteX73" fmla="*/ 3180399 w 5715953"/>
                <a:gd name="connsiteY73" fmla="*/ 28326 h 209939"/>
                <a:gd name="connsiteX74" fmla="*/ 3150871 w 5715953"/>
                <a:gd name="connsiteY74" fmla="*/ 28326 h 209939"/>
                <a:gd name="connsiteX75" fmla="*/ 3128964 w 5715953"/>
                <a:gd name="connsiteY75" fmla="*/ 27374 h 209939"/>
                <a:gd name="connsiteX76" fmla="*/ 1933457 w 5715953"/>
                <a:gd name="connsiteY76" fmla="*/ 8325 h 209939"/>
                <a:gd name="connsiteX77" fmla="*/ 1993583 w 5715953"/>
                <a:gd name="connsiteY77" fmla="*/ 10230 h 209939"/>
                <a:gd name="connsiteX78" fmla="*/ 2007871 w 5715953"/>
                <a:gd name="connsiteY78" fmla="*/ 106433 h 209939"/>
                <a:gd name="connsiteX79" fmla="*/ 2038351 w 5715953"/>
                <a:gd name="connsiteY79" fmla="*/ 203587 h 209939"/>
                <a:gd name="connsiteX80" fmla="*/ 2004061 w 5715953"/>
                <a:gd name="connsiteY80" fmla="*/ 203587 h 209939"/>
                <a:gd name="connsiteX81" fmla="*/ 2001203 w 5715953"/>
                <a:gd name="connsiteY81" fmla="*/ 156915 h 209939"/>
                <a:gd name="connsiteX82" fmla="*/ 1963103 w 5715953"/>
                <a:gd name="connsiteY82" fmla="*/ 119767 h 209939"/>
                <a:gd name="connsiteX83" fmla="*/ 1900238 w 5715953"/>
                <a:gd name="connsiteY83" fmla="*/ 178822 h 209939"/>
                <a:gd name="connsiteX84" fmla="*/ 1900238 w 5715953"/>
                <a:gd name="connsiteY84" fmla="*/ 203587 h 209939"/>
                <a:gd name="connsiteX85" fmla="*/ 1872616 w 5715953"/>
                <a:gd name="connsiteY85" fmla="*/ 203587 h 209939"/>
                <a:gd name="connsiteX86" fmla="*/ 1872616 w 5715953"/>
                <a:gd name="connsiteY86" fmla="*/ 107385 h 209939"/>
                <a:gd name="connsiteX87" fmla="*/ 1872616 w 5715953"/>
                <a:gd name="connsiteY87" fmla="*/ 9277 h 209939"/>
                <a:gd name="connsiteX88" fmla="*/ 1933457 w 5715953"/>
                <a:gd name="connsiteY88" fmla="*/ 8325 h 209939"/>
                <a:gd name="connsiteX89" fmla="*/ 4739640 w 5715953"/>
                <a:gd name="connsiteY89" fmla="*/ 8324 h 209939"/>
                <a:gd name="connsiteX90" fmla="*/ 4883467 w 5715953"/>
                <a:gd name="connsiteY90" fmla="*/ 8324 h 209939"/>
                <a:gd name="connsiteX91" fmla="*/ 4884419 w 5715953"/>
                <a:gd name="connsiteY91" fmla="*/ 30231 h 209939"/>
                <a:gd name="connsiteX92" fmla="*/ 4766310 w 5715953"/>
                <a:gd name="connsiteY92" fmla="*/ 30231 h 209939"/>
                <a:gd name="connsiteX93" fmla="*/ 4766310 w 5715953"/>
                <a:gd name="connsiteY93" fmla="*/ 90239 h 209939"/>
                <a:gd name="connsiteX94" fmla="*/ 4855844 w 5715953"/>
                <a:gd name="connsiteY94" fmla="*/ 90239 h 209939"/>
                <a:gd name="connsiteX95" fmla="*/ 4872990 w 5715953"/>
                <a:gd name="connsiteY95" fmla="*/ 115004 h 209939"/>
                <a:gd name="connsiteX96" fmla="*/ 4789169 w 5715953"/>
                <a:gd name="connsiteY96" fmla="*/ 115004 h 209939"/>
                <a:gd name="connsiteX97" fmla="*/ 4764405 w 5715953"/>
                <a:gd name="connsiteY97" fmla="*/ 138816 h 209939"/>
                <a:gd name="connsiteX98" fmla="*/ 4765357 w 5715953"/>
                <a:gd name="connsiteY98" fmla="*/ 179774 h 209939"/>
                <a:gd name="connsiteX99" fmla="*/ 4884419 w 5715953"/>
                <a:gd name="connsiteY99" fmla="*/ 179774 h 209939"/>
                <a:gd name="connsiteX100" fmla="*/ 4886324 w 5715953"/>
                <a:gd name="connsiteY100" fmla="*/ 202634 h 209939"/>
                <a:gd name="connsiteX101" fmla="*/ 4739640 w 5715953"/>
                <a:gd name="connsiteY101" fmla="*/ 202634 h 209939"/>
                <a:gd name="connsiteX102" fmla="*/ 4739640 w 5715953"/>
                <a:gd name="connsiteY102" fmla="*/ 8324 h 209939"/>
                <a:gd name="connsiteX103" fmla="*/ 0 w 5715953"/>
                <a:gd name="connsiteY103" fmla="*/ 8324 h 209939"/>
                <a:gd name="connsiteX104" fmla="*/ 25717 w 5715953"/>
                <a:gd name="connsiteY104" fmla="*/ 8324 h 209939"/>
                <a:gd name="connsiteX105" fmla="*/ 25717 w 5715953"/>
                <a:gd name="connsiteY105" fmla="*/ 88334 h 209939"/>
                <a:gd name="connsiteX106" fmla="*/ 120967 w 5715953"/>
                <a:gd name="connsiteY106" fmla="*/ 87381 h 209939"/>
                <a:gd name="connsiteX107" fmla="*/ 129540 w 5715953"/>
                <a:gd name="connsiteY107" fmla="*/ 73094 h 209939"/>
                <a:gd name="connsiteX108" fmla="*/ 129540 w 5715953"/>
                <a:gd name="connsiteY108" fmla="*/ 8324 h 209939"/>
                <a:gd name="connsiteX109" fmla="*/ 155257 w 5715953"/>
                <a:gd name="connsiteY109" fmla="*/ 8324 h 209939"/>
                <a:gd name="connsiteX110" fmla="*/ 156210 w 5715953"/>
                <a:gd name="connsiteY110" fmla="*/ 203586 h 209939"/>
                <a:gd name="connsiteX111" fmla="*/ 131445 w 5715953"/>
                <a:gd name="connsiteY111" fmla="*/ 203586 h 209939"/>
                <a:gd name="connsiteX112" fmla="*/ 131445 w 5715953"/>
                <a:gd name="connsiteY112" fmla="*/ 115004 h 209939"/>
                <a:gd name="connsiteX113" fmla="*/ 27622 w 5715953"/>
                <a:gd name="connsiteY113" fmla="*/ 115004 h 209939"/>
                <a:gd name="connsiteX114" fmla="*/ 27622 w 5715953"/>
                <a:gd name="connsiteY114" fmla="*/ 203586 h 209939"/>
                <a:gd name="connsiteX115" fmla="*/ 0 w 5715953"/>
                <a:gd name="connsiteY115" fmla="*/ 203586 h 209939"/>
                <a:gd name="connsiteX116" fmla="*/ 0 w 5715953"/>
                <a:gd name="connsiteY116" fmla="*/ 8324 h 209939"/>
                <a:gd name="connsiteX117" fmla="*/ 5688449 w 5715953"/>
                <a:gd name="connsiteY117" fmla="*/ 7729 h 209939"/>
                <a:gd name="connsiteX118" fmla="*/ 5715953 w 5715953"/>
                <a:gd name="connsiteY118" fmla="*/ 8324 h 209939"/>
                <a:gd name="connsiteX119" fmla="*/ 5661660 w 5715953"/>
                <a:gd name="connsiteY119" fmla="*/ 94049 h 209939"/>
                <a:gd name="connsiteX120" fmla="*/ 5642610 w 5715953"/>
                <a:gd name="connsiteY120" fmla="*/ 158819 h 209939"/>
                <a:gd name="connsiteX121" fmla="*/ 5642610 w 5715953"/>
                <a:gd name="connsiteY121" fmla="*/ 202634 h 209939"/>
                <a:gd name="connsiteX122" fmla="*/ 5615940 w 5715953"/>
                <a:gd name="connsiteY122" fmla="*/ 202634 h 209939"/>
                <a:gd name="connsiteX123" fmla="*/ 5614035 w 5715953"/>
                <a:gd name="connsiteY123" fmla="*/ 193109 h 209939"/>
                <a:gd name="connsiteX124" fmla="*/ 5573078 w 5715953"/>
                <a:gd name="connsiteY124" fmla="*/ 60711 h 209939"/>
                <a:gd name="connsiteX125" fmla="*/ 5540693 w 5715953"/>
                <a:gd name="connsiteY125" fmla="*/ 8324 h 209939"/>
                <a:gd name="connsiteX126" fmla="*/ 5585460 w 5715953"/>
                <a:gd name="connsiteY126" fmla="*/ 28326 h 209939"/>
                <a:gd name="connsiteX127" fmla="*/ 5628323 w 5715953"/>
                <a:gd name="connsiteY127" fmla="*/ 99764 h 209939"/>
                <a:gd name="connsiteX128" fmla="*/ 5673090 w 5715953"/>
                <a:gd name="connsiteY128" fmla="*/ 26421 h 209939"/>
                <a:gd name="connsiteX129" fmla="*/ 5688449 w 5715953"/>
                <a:gd name="connsiteY129" fmla="*/ 7729 h 209939"/>
                <a:gd name="connsiteX130" fmla="*/ 3352800 w 5715953"/>
                <a:gd name="connsiteY130" fmla="*/ 7372 h 209939"/>
                <a:gd name="connsiteX131" fmla="*/ 3371850 w 5715953"/>
                <a:gd name="connsiteY131" fmla="*/ 16897 h 209939"/>
                <a:gd name="connsiteX132" fmla="*/ 3438525 w 5715953"/>
                <a:gd name="connsiteY132" fmla="*/ 201682 h 209939"/>
                <a:gd name="connsiteX133" fmla="*/ 3400425 w 5715953"/>
                <a:gd name="connsiteY133" fmla="*/ 179774 h 209939"/>
                <a:gd name="connsiteX134" fmla="*/ 3388995 w 5715953"/>
                <a:gd name="connsiteY134" fmla="*/ 146437 h 209939"/>
                <a:gd name="connsiteX135" fmla="*/ 3363278 w 5715953"/>
                <a:gd name="connsiteY135" fmla="*/ 146437 h 209939"/>
                <a:gd name="connsiteX136" fmla="*/ 3312795 w 5715953"/>
                <a:gd name="connsiteY136" fmla="*/ 149294 h 209939"/>
                <a:gd name="connsiteX137" fmla="*/ 3292793 w 5715953"/>
                <a:gd name="connsiteY137" fmla="*/ 192157 h 209939"/>
                <a:gd name="connsiteX138" fmla="*/ 3266123 w 5715953"/>
                <a:gd name="connsiteY138" fmla="*/ 207397 h 209939"/>
                <a:gd name="connsiteX139" fmla="*/ 3262313 w 5715953"/>
                <a:gd name="connsiteY139" fmla="*/ 201682 h 209939"/>
                <a:gd name="connsiteX140" fmla="*/ 3333750 w 5715953"/>
                <a:gd name="connsiteY140" fmla="*/ 15944 h 209939"/>
                <a:gd name="connsiteX141" fmla="*/ 3352800 w 5715953"/>
                <a:gd name="connsiteY141" fmla="*/ 7372 h 209939"/>
                <a:gd name="connsiteX142" fmla="*/ 5372100 w 5715953"/>
                <a:gd name="connsiteY142" fmla="*/ 7371 h 209939"/>
                <a:gd name="connsiteX143" fmla="*/ 5533072 w 5715953"/>
                <a:gd name="connsiteY143" fmla="*/ 7371 h 209939"/>
                <a:gd name="connsiteX144" fmla="*/ 5533072 w 5715953"/>
                <a:gd name="connsiteY144" fmla="*/ 28326 h 209939"/>
                <a:gd name="connsiteX145" fmla="*/ 5468303 w 5715953"/>
                <a:gd name="connsiteY145" fmla="*/ 28326 h 209939"/>
                <a:gd name="connsiteX146" fmla="*/ 5468303 w 5715953"/>
                <a:gd name="connsiteY146" fmla="*/ 202633 h 209939"/>
                <a:gd name="connsiteX147" fmla="*/ 5439728 w 5715953"/>
                <a:gd name="connsiteY147" fmla="*/ 202633 h 209939"/>
                <a:gd name="connsiteX148" fmla="*/ 5439728 w 5715953"/>
                <a:gd name="connsiteY148" fmla="*/ 29278 h 209939"/>
                <a:gd name="connsiteX149" fmla="*/ 5374005 w 5715953"/>
                <a:gd name="connsiteY149" fmla="*/ 29278 h 209939"/>
                <a:gd name="connsiteX150" fmla="*/ 5372100 w 5715953"/>
                <a:gd name="connsiteY150" fmla="*/ 7371 h 209939"/>
                <a:gd name="connsiteX151" fmla="*/ 2874644 w 5715953"/>
                <a:gd name="connsiteY151" fmla="*/ 7371 h 209939"/>
                <a:gd name="connsiteX152" fmla="*/ 2901315 w 5715953"/>
                <a:gd name="connsiteY152" fmla="*/ 7371 h 209939"/>
                <a:gd name="connsiteX153" fmla="*/ 2901315 w 5715953"/>
                <a:gd name="connsiteY153" fmla="*/ 36898 h 209939"/>
                <a:gd name="connsiteX154" fmla="*/ 2901315 w 5715953"/>
                <a:gd name="connsiteY154" fmla="*/ 135958 h 209939"/>
                <a:gd name="connsiteX155" fmla="*/ 2947987 w 5715953"/>
                <a:gd name="connsiteY155" fmla="*/ 184536 h 209939"/>
                <a:gd name="connsiteX156" fmla="*/ 3002280 w 5715953"/>
                <a:gd name="connsiteY156" fmla="*/ 139768 h 209939"/>
                <a:gd name="connsiteX157" fmla="*/ 3004185 w 5715953"/>
                <a:gd name="connsiteY157" fmla="*/ 34993 h 209939"/>
                <a:gd name="connsiteX158" fmla="*/ 3004185 w 5715953"/>
                <a:gd name="connsiteY158" fmla="*/ 7371 h 209939"/>
                <a:gd name="connsiteX159" fmla="*/ 3029902 w 5715953"/>
                <a:gd name="connsiteY159" fmla="*/ 7371 h 209939"/>
                <a:gd name="connsiteX160" fmla="*/ 3031807 w 5715953"/>
                <a:gd name="connsiteY160" fmla="*/ 18801 h 209939"/>
                <a:gd name="connsiteX161" fmla="*/ 3031807 w 5715953"/>
                <a:gd name="connsiteY161" fmla="*/ 134053 h 209939"/>
                <a:gd name="connsiteX162" fmla="*/ 2948940 w 5715953"/>
                <a:gd name="connsiteY162" fmla="*/ 208348 h 209939"/>
                <a:gd name="connsiteX163" fmla="*/ 2872740 w 5715953"/>
                <a:gd name="connsiteY163" fmla="*/ 133101 h 209939"/>
                <a:gd name="connsiteX164" fmla="*/ 2872740 w 5715953"/>
                <a:gd name="connsiteY164" fmla="*/ 14038 h 209939"/>
                <a:gd name="connsiteX165" fmla="*/ 2874644 w 5715953"/>
                <a:gd name="connsiteY165" fmla="*/ 7371 h 209939"/>
                <a:gd name="connsiteX166" fmla="*/ 2690813 w 5715953"/>
                <a:gd name="connsiteY166" fmla="*/ 7371 h 209939"/>
                <a:gd name="connsiteX167" fmla="*/ 2850833 w 5715953"/>
                <a:gd name="connsiteY167" fmla="*/ 7371 h 209939"/>
                <a:gd name="connsiteX168" fmla="*/ 2851785 w 5715953"/>
                <a:gd name="connsiteY168" fmla="*/ 29278 h 209939"/>
                <a:gd name="connsiteX169" fmla="*/ 2785110 w 5715953"/>
                <a:gd name="connsiteY169" fmla="*/ 29278 h 209939"/>
                <a:gd name="connsiteX170" fmla="*/ 2785110 w 5715953"/>
                <a:gd name="connsiteY170" fmla="*/ 202633 h 209939"/>
                <a:gd name="connsiteX171" fmla="*/ 2757488 w 5715953"/>
                <a:gd name="connsiteY171" fmla="*/ 202633 h 209939"/>
                <a:gd name="connsiteX172" fmla="*/ 2757488 w 5715953"/>
                <a:gd name="connsiteY172" fmla="*/ 30231 h 209939"/>
                <a:gd name="connsiteX173" fmla="*/ 2690813 w 5715953"/>
                <a:gd name="connsiteY173" fmla="*/ 30231 h 209939"/>
                <a:gd name="connsiteX174" fmla="*/ 2690813 w 5715953"/>
                <a:gd name="connsiteY174" fmla="*/ 7371 h 209939"/>
                <a:gd name="connsiteX175" fmla="*/ 2549843 w 5715953"/>
                <a:gd name="connsiteY175" fmla="*/ 7371 h 209939"/>
                <a:gd name="connsiteX176" fmla="*/ 2575560 w 5715953"/>
                <a:gd name="connsiteY176" fmla="*/ 7371 h 209939"/>
                <a:gd name="connsiteX177" fmla="*/ 2575560 w 5715953"/>
                <a:gd name="connsiteY177" fmla="*/ 178821 h 209939"/>
                <a:gd name="connsiteX178" fmla="*/ 2676525 w 5715953"/>
                <a:gd name="connsiteY178" fmla="*/ 178821 h 209939"/>
                <a:gd name="connsiteX179" fmla="*/ 2676525 w 5715953"/>
                <a:gd name="connsiteY179" fmla="*/ 202633 h 209939"/>
                <a:gd name="connsiteX180" fmla="*/ 2549843 w 5715953"/>
                <a:gd name="connsiteY180" fmla="*/ 202633 h 209939"/>
                <a:gd name="connsiteX181" fmla="*/ 2549843 w 5715953"/>
                <a:gd name="connsiteY181" fmla="*/ 7371 h 209939"/>
                <a:gd name="connsiteX182" fmla="*/ 2074545 w 5715953"/>
                <a:gd name="connsiteY182" fmla="*/ 7371 h 209939"/>
                <a:gd name="connsiteX183" fmla="*/ 2100262 w 5715953"/>
                <a:gd name="connsiteY183" fmla="*/ 7371 h 209939"/>
                <a:gd name="connsiteX184" fmla="*/ 2100262 w 5715953"/>
                <a:gd name="connsiteY184" fmla="*/ 202633 h 209939"/>
                <a:gd name="connsiteX185" fmla="*/ 2074545 w 5715953"/>
                <a:gd name="connsiteY185" fmla="*/ 202633 h 209939"/>
                <a:gd name="connsiteX186" fmla="*/ 2074545 w 5715953"/>
                <a:gd name="connsiteY186" fmla="*/ 7371 h 209939"/>
                <a:gd name="connsiteX187" fmla="*/ 762000 w 5715953"/>
                <a:gd name="connsiteY187" fmla="*/ 7371 h 209939"/>
                <a:gd name="connsiteX188" fmla="*/ 786765 w 5715953"/>
                <a:gd name="connsiteY188" fmla="*/ 7371 h 209939"/>
                <a:gd name="connsiteX189" fmla="*/ 786765 w 5715953"/>
                <a:gd name="connsiteY189" fmla="*/ 203586 h 209939"/>
                <a:gd name="connsiteX190" fmla="*/ 762000 w 5715953"/>
                <a:gd name="connsiteY190" fmla="*/ 203586 h 209939"/>
                <a:gd name="connsiteX191" fmla="*/ 762000 w 5715953"/>
                <a:gd name="connsiteY191" fmla="*/ 7371 h 209939"/>
                <a:gd name="connsiteX192" fmla="*/ 573405 w 5715953"/>
                <a:gd name="connsiteY192" fmla="*/ 7371 h 209939"/>
                <a:gd name="connsiteX193" fmla="*/ 717232 w 5715953"/>
                <a:gd name="connsiteY193" fmla="*/ 7371 h 209939"/>
                <a:gd name="connsiteX194" fmla="*/ 717232 w 5715953"/>
                <a:gd name="connsiteY194" fmla="*/ 29278 h 209939"/>
                <a:gd name="connsiteX195" fmla="*/ 601027 w 5715953"/>
                <a:gd name="connsiteY195" fmla="*/ 29278 h 209939"/>
                <a:gd name="connsiteX196" fmla="*/ 601027 w 5715953"/>
                <a:gd name="connsiteY196" fmla="*/ 89286 h 209939"/>
                <a:gd name="connsiteX197" fmla="*/ 689610 w 5715953"/>
                <a:gd name="connsiteY197" fmla="*/ 89286 h 209939"/>
                <a:gd name="connsiteX198" fmla="*/ 708660 w 5715953"/>
                <a:gd name="connsiteY198" fmla="*/ 114051 h 209939"/>
                <a:gd name="connsiteX199" fmla="*/ 626745 w 5715953"/>
                <a:gd name="connsiteY199" fmla="*/ 114051 h 209939"/>
                <a:gd name="connsiteX200" fmla="*/ 600075 w 5715953"/>
                <a:gd name="connsiteY200" fmla="*/ 140721 h 209939"/>
                <a:gd name="connsiteX201" fmla="*/ 600075 w 5715953"/>
                <a:gd name="connsiteY201" fmla="*/ 177868 h 209939"/>
                <a:gd name="connsiteX202" fmla="*/ 720090 w 5715953"/>
                <a:gd name="connsiteY202" fmla="*/ 177868 h 209939"/>
                <a:gd name="connsiteX203" fmla="*/ 720090 w 5715953"/>
                <a:gd name="connsiteY203" fmla="*/ 201681 h 209939"/>
                <a:gd name="connsiteX204" fmla="*/ 574357 w 5715953"/>
                <a:gd name="connsiteY204" fmla="*/ 201681 h 209939"/>
                <a:gd name="connsiteX205" fmla="*/ 573405 w 5715953"/>
                <a:gd name="connsiteY205" fmla="*/ 7371 h 209939"/>
                <a:gd name="connsiteX206" fmla="*/ 202883 w 5715953"/>
                <a:gd name="connsiteY206" fmla="*/ 7371 h 209939"/>
                <a:gd name="connsiteX207" fmla="*/ 346710 w 5715953"/>
                <a:gd name="connsiteY207" fmla="*/ 7371 h 209939"/>
                <a:gd name="connsiteX208" fmla="*/ 346710 w 5715953"/>
                <a:gd name="connsiteY208" fmla="*/ 29278 h 209939"/>
                <a:gd name="connsiteX209" fmla="*/ 230505 w 5715953"/>
                <a:gd name="connsiteY209" fmla="*/ 29278 h 209939"/>
                <a:gd name="connsiteX210" fmla="*/ 230505 w 5715953"/>
                <a:gd name="connsiteY210" fmla="*/ 89286 h 209939"/>
                <a:gd name="connsiteX211" fmla="*/ 319088 w 5715953"/>
                <a:gd name="connsiteY211" fmla="*/ 89286 h 209939"/>
                <a:gd name="connsiteX212" fmla="*/ 337185 w 5715953"/>
                <a:gd name="connsiteY212" fmla="*/ 115003 h 209939"/>
                <a:gd name="connsiteX213" fmla="*/ 256223 w 5715953"/>
                <a:gd name="connsiteY213" fmla="*/ 115003 h 209939"/>
                <a:gd name="connsiteX214" fmla="*/ 229553 w 5715953"/>
                <a:gd name="connsiteY214" fmla="*/ 141673 h 209939"/>
                <a:gd name="connsiteX215" fmla="*/ 229553 w 5715953"/>
                <a:gd name="connsiteY215" fmla="*/ 179773 h 209939"/>
                <a:gd name="connsiteX216" fmla="*/ 348615 w 5715953"/>
                <a:gd name="connsiteY216" fmla="*/ 179773 h 209939"/>
                <a:gd name="connsiteX217" fmla="*/ 348615 w 5715953"/>
                <a:gd name="connsiteY217" fmla="*/ 202633 h 209939"/>
                <a:gd name="connsiteX218" fmla="*/ 202883 w 5715953"/>
                <a:gd name="connsiteY218" fmla="*/ 202633 h 209939"/>
                <a:gd name="connsiteX219" fmla="*/ 202883 w 5715953"/>
                <a:gd name="connsiteY219" fmla="*/ 7371 h 209939"/>
                <a:gd name="connsiteX220" fmla="*/ 4405312 w 5715953"/>
                <a:gd name="connsiteY220" fmla="*/ 7370 h 209939"/>
                <a:gd name="connsiteX221" fmla="*/ 4431030 w 5715953"/>
                <a:gd name="connsiteY221" fmla="*/ 7370 h 209939"/>
                <a:gd name="connsiteX222" fmla="*/ 4431030 w 5715953"/>
                <a:gd name="connsiteY222" fmla="*/ 202633 h 209939"/>
                <a:gd name="connsiteX223" fmla="*/ 4389120 w 5715953"/>
                <a:gd name="connsiteY223" fmla="*/ 185488 h 209939"/>
                <a:gd name="connsiteX224" fmla="*/ 4300537 w 5715953"/>
                <a:gd name="connsiteY224" fmla="*/ 52138 h 209939"/>
                <a:gd name="connsiteX225" fmla="*/ 4300537 w 5715953"/>
                <a:gd name="connsiteY225" fmla="*/ 203586 h 209939"/>
                <a:gd name="connsiteX226" fmla="*/ 4274820 w 5715953"/>
                <a:gd name="connsiteY226" fmla="*/ 203586 h 209939"/>
                <a:gd name="connsiteX227" fmla="*/ 4274820 w 5715953"/>
                <a:gd name="connsiteY227" fmla="*/ 9275 h 209939"/>
                <a:gd name="connsiteX228" fmla="*/ 4320540 w 5715953"/>
                <a:gd name="connsiteY228" fmla="*/ 27373 h 209939"/>
                <a:gd name="connsiteX229" fmla="*/ 4406265 w 5715953"/>
                <a:gd name="connsiteY229" fmla="*/ 165486 h 209939"/>
                <a:gd name="connsiteX230" fmla="*/ 4405312 w 5715953"/>
                <a:gd name="connsiteY230" fmla="*/ 7370 h 209939"/>
                <a:gd name="connsiteX231" fmla="*/ 440413 w 5715953"/>
                <a:gd name="connsiteY231" fmla="*/ 6420 h 209939"/>
                <a:gd name="connsiteX232" fmla="*/ 492443 w 5715953"/>
                <a:gd name="connsiteY232" fmla="*/ 8325 h 209939"/>
                <a:gd name="connsiteX233" fmla="*/ 509588 w 5715953"/>
                <a:gd name="connsiteY233" fmla="*/ 96908 h 209939"/>
                <a:gd name="connsiteX234" fmla="*/ 538163 w 5715953"/>
                <a:gd name="connsiteY234" fmla="*/ 163583 h 209939"/>
                <a:gd name="connsiteX235" fmla="*/ 477203 w 5715953"/>
                <a:gd name="connsiteY235" fmla="*/ 203588 h 209939"/>
                <a:gd name="connsiteX236" fmla="*/ 387668 w 5715953"/>
                <a:gd name="connsiteY236" fmla="*/ 203588 h 209939"/>
                <a:gd name="connsiteX237" fmla="*/ 387668 w 5715953"/>
                <a:gd name="connsiteY237" fmla="*/ 7372 h 209939"/>
                <a:gd name="connsiteX238" fmla="*/ 440413 w 5715953"/>
                <a:gd name="connsiteY238" fmla="*/ 6420 h 209939"/>
                <a:gd name="connsiteX239" fmla="*/ 5315903 w 5715953"/>
                <a:gd name="connsiteY239" fmla="*/ 6419 h 209939"/>
                <a:gd name="connsiteX240" fmla="*/ 5340668 w 5715953"/>
                <a:gd name="connsiteY240" fmla="*/ 6419 h 209939"/>
                <a:gd name="connsiteX241" fmla="*/ 5340668 w 5715953"/>
                <a:gd name="connsiteY241" fmla="*/ 202634 h 209939"/>
                <a:gd name="connsiteX242" fmla="*/ 5315903 w 5715953"/>
                <a:gd name="connsiteY242" fmla="*/ 202634 h 209939"/>
                <a:gd name="connsiteX243" fmla="*/ 5315903 w 5715953"/>
                <a:gd name="connsiteY243" fmla="*/ 6419 h 209939"/>
                <a:gd name="connsiteX244" fmla="*/ 4927284 w 5715953"/>
                <a:gd name="connsiteY244" fmla="*/ 6419 h 209939"/>
                <a:gd name="connsiteX245" fmla="*/ 5036821 w 5715953"/>
                <a:gd name="connsiteY245" fmla="*/ 6419 h 209939"/>
                <a:gd name="connsiteX246" fmla="*/ 5082542 w 5715953"/>
                <a:gd name="connsiteY246" fmla="*/ 38804 h 209939"/>
                <a:gd name="connsiteX247" fmla="*/ 5060634 w 5715953"/>
                <a:gd name="connsiteY247" fmla="*/ 105479 h 209939"/>
                <a:gd name="connsiteX248" fmla="*/ 5092067 w 5715953"/>
                <a:gd name="connsiteY248" fmla="*/ 202634 h 209939"/>
                <a:gd name="connsiteX249" fmla="*/ 5057776 w 5715953"/>
                <a:gd name="connsiteY249" fmla="*/ 202634 h 209939"/>
                <a:gd name="connsiteX250" fmla="*/ 5054919 w 5715953"/>
                <a:gd name="connsiteY250" fmla="*/ 154057 h 209939"/>
                <a:gd name="connsiteX251" fmla="*/ 5020629 w 5715953"/>
                <a:gd name="connsiteY251" fmla="*/ 118814 h 209939"/>
                <a:gd name="connsiteX252" fmla="*/ 4953954 w 5715953"/>
                <a:gd name="connsiteY252" fmla="*/ 179774 h 209939"/>
                <a:gd name="connsiteX253" fmla="*/ 4953954 w 5715953"/>
                <a:gd name="connsiteY253" fmla="*/ 201682 h 209939"/>
                <a:gd name="connsiteX254" fmla="*/ 4927284 w 5715953"/>
                <a:gd name="connsiteY254" fmla="*/ 201682 h 209939"/>
                <a:gd name="connsiteX255" fmla="*/ 4927284 w 5715953"/>
                <a:gd name="connsiteY255" fmla="*/ 6419 h 209939"/>
                <a:gd name="connsiteX256" fmla="*/ 4478655 w 5715953"/>
                <a:gd name="connsiteY256" fmla="*/ 6419 h 209939"/>
                <a:gd name="connsiteX257" fmla="*/ 4503420 w 5715953"/>
                <a:gd name="connsiteY257" fmla="*/ 6419 h 209939"/>
                <a:gd name="connsiteX258" fmla="*/ 4503420 w 5715953"/>
                <a:gd name="connsiteY258" fmla="*/ 202634 h 209939"/>
                <a:gd name="connsiteX259" fmla="*/ 4478655 w 5715953"/>
                <a:gd name="connsiteY259" fmla="*/ 202634 h 209939"/>
                <a:gd name="connsiteX260" fmla="*/ 4478655 w 5715953"/>
                <a:gd name="connsiteY260" fmla="*/ 6419 h 209939"/>
                <a:gd name="connsiteX261" fmla="*/ 4074795 w 5715953"/>
                <a:gd name="connsiteY261" fmla="*/ 6419 h 209939"/>
                <a:gd name="connsiteX262" fmla="*/ 4102418 w 5715953"/>
                <a:gd name="connsiteY262" fmla="*/ 6419 h 209939"/>
                <a:gd name="connsiteX263" fmla="*/ 4102418 w 5715953"/>
                <a:gd name="connsiteY263" fmla="*/ 45471 h 209939"/>
                <a:gd name="connsiteX264" fmla="*/ 4102418 w 5715953"/>
                <a:gd name="connsiteY264" fmla="*/ 135959 h 209939"/>
                <a:gd name="connsiteX265" fmla="*/ 4149091 w 5715953"/>
                <a:gd name="connsiteY265" fmla="*/ 182631 h 209939"/>
                <a:gd name="connsiteX266" fmla="*/ 4203383 w 5715953"/>
                <a:gd name="connsiteY266" fmla="*/ 139769 h 209939"/>
                <a:gd name="connsiteX267" fmla="*/ 4205288 w 5715953"/>
                <a:gd name="connsiteY267" fmla="*/ 33089 h 209939"/>
                <a:gd name="connsiteX268" fmla="*/ 4204336 w 5715953"/>
                <a:gd name="connsiteY268" fmla="*/ 6419 h 209939"/>
                <a:gd name="connsiteX269" fmla="*/ 4231005 w 5715953"/>
                <a:gd name="connsiteY269" fmla="*/ 6419 h 209939"/>
                <a:gd name="connsiteX270" fmla="*/ 4231958 w 5715953"/>
                <a:gd name="connsiteY270" fmla="*/ 26421 h 209939"/>
                <a:gd name="connsiteX271" fmla="*/ 4231005 w 5715953"/>
                <a:gd name="connsiteY271" fmla="*/ 143579 h 209939"/>
                <a:gd name="connsiteX272" fmla="*/ 4145280 w 5715953"/>
                <a:gd name="connsiteY272" fmla="*/ 207396 h 209939"/>
                <a:gd name="connsiteX273" fmla="*/ 4073843 w 5715953"/>
                <a:gd name="connsiteY273" fmla="*/ 137864 h 209939"/>
                <a:gd name="connsiteX274" fmla="*/ 4073843 w 5715953"/>
                <a:gd name="connsiteY274" fmla="*/ 15944 h 209939"/>
                <a:gd name="connsiteX275" fmla="*/ 4074795 w 5715953"/>
                <a:gd name="connsiteY275" fmla="*/ 6419 h 209939"/>
                <a:gd name="connsiteX276" fmla="*/ 3461385 w 5715953"/>
                <a:gd name="connsiteY276" fmla="*/ 6419 h 209939"/>
                <a:gd name="connsiteX277" fmla="*/ 3487102 w 5715953"/>
                <a:gd name="connsiteY277" fmla="*/ 6419 h 209939"/>
                <a:gd name="connsiteX278" fmla="*/ 3487102 w 5715953"/>
                <a:gd name="connsiteY278" fmla="*/ 179774 h 209939"/>
                <a:gd name="connsiteX279" fmla="*/ 3587115 w 5715953"/>
                <a:gd name="connsiteY279" fmla="*/ 179774 h 209939"/>
                <a:gd name="connsiteX280" fmla="*/ 3587115 w 5715953"/>
                <a:gd name="connsiteY280" fmla="*/ 202634 h 209939"/>
                <a:gd name="connsiteX281" fmla="*/ 3461385 w 5715953"/>
                <a:gd name="connsiteY281" fmla="*/ 202634 h 209939"/>
                <a:gd name="connsiteX282" fmla="*/ 3461385 w 5715953"/>
                <a:gd name="connsiteY282" fmla="*/ 6419 h 209939"/>
                <a:gd name="connsiteX283" fmla="*/ 3079434 w 5715953"/>
                <a:gd name="connsiteY283" fmla="*/ 6419 h 209939"/>
                <a:gd name="connsiteX284" fmla="*/ 3189924 w 5715953"/>
                <a:gd name="connsiteY284" fmla="*/ 6419 h 209939"/>
                <a:gd name="connsiteX285" fmla="*/ 3236596 w 5715953"/>
                <a:gd name="connsiteY285" fmla="*/ 38804 h 209939"/>
                <a:gd name="connsiteX286" fmla="*/ 3214689 w 5715953"/>
                <a:gd name="connsiteY286" fmla="*/ 105479 h 209939"/>
                <a:gd name="connsiteX287" fmla="*/ 3245169 w 5715953"/>
                <a:gd name="connsiteY287" fmla="*/ 202634 h 209939"/>
                <a:gd name="connsiteX288" fmla="*/ 3211831 w 5715953"/>
                <a:gd name="connsiteY288" fmla="*/ 202634 h 209939"/>
                <a:gd name="connsiteX289" fmla="*/ 3208974 w 5715953"/>
                <a:gd name="connsiteY289" fmla="*/ 155962 h 209939"/>
                <a:gd name="connsiteX290" fmla="*/ 3170874 w 5715953"/>
                <a:gd name="connsiteY290" fmla="*/ 118814 h 209939"/>
                <a:gd name="connsiteX291" fmla="*/ 3108009 w 5715953"/>
                <a:gd name="connsiteY291" fmla="*/ 177869 h 209939"/>
                <a:gd name="connsiteX292" fmla="*/ 3108009 w 5715953"/>
                <a:gd name="connsiteY292" fmla="*/ 201682 h 209939"/>
                <a:gd name="connsiteX293" fmla="*/ 3080387 w 5715953"/>
                <a:gd name="connsiteY293" fmla="*/ 201682 h 209939"/>
                <a:gd name="connsiteX294" fmla="*/ 3080387 w 5715953"/>
                <a:gd name="connsiteY294" fmla="*/ 105479 h 209939"/>
                <a:gd name="connsiteX295" fmla="*/ 3079434 w 5715953"/>
                <a:gd name="connsiteY295" fmla="*/ 6419 h 209939"/>
                <a:gd name="connsiteX296" fmla="*/ 2348865 w 5715953"/>
                <a:gd name="connsiteY296" fmla="*/ 6419 h 209939"/>
                <a:gd name="connsiteX297" fmla="*/ 2377440 w 5715953"/>
                <a:gd name="connsiteY297" fmla="*/ 6419 h 209939"/>
                <a:gd name="connsiteX298" fmla="*/ 2377440 w 5715953"/>
                <a:gd name="connsiteY298" fmla="*/ 46424 h 209939"/>
                <a:gd name="connsiteX299" fmla="*/ 2377440 w 5715953"/>
                <a:gd name="connsiteY299" fmla="*/ 136911 h 209939"/>
                <a:gd name="connsiteX300" fmla="*/ 2424112 w 5715953"/>
                <a:gd name="connsiteY300" fmla="*/ 183584 h 209939"/>
                <a:gd name="connsiteX301" fmla="*/ 2478405 w 5715953"/>
                <a:gd name="connsiteY301" fmla="*/ 140721 h 209939"/>
                <a:gd name="connsiteX302" fmla="*/ 2480310 w 5715953"/>
                <a:gd name="connsiteY302" fmla="*/ 35946 h 209939"/>
                <a:gd name="connsiteX303" fmla="*/ 2480310 w 5715953"/>
                <a:gd name="connsiteY303" fmla="*/ 6419 h 209939"/>
                <a:gd name="connsiteX304" fmla="*/ 2506980 w 5715953"/>
                <a:gd name="connsiteY304" fmla="*/ 6419 h 209939"/>
                <a:gd name="connsiteX305" fmla="*/ 2507932 w 5715953"/>
                <a:gd name="connsiteY305" fmla="*/ 25469 h 209939"/>
                <a:gd name="connsiteX306" fmla="*/ 2506980 w 5715953"/>
                <a:gd name="connsiteY306" fmla="*/ 142626 h 209939"/>
                <a:gd name="connsiteX307" fmla="*/ 2421255 w 5715953"/>
                <a:gd name="connsiteY307" fmla="*/ 206444 h 209939"/>
                <a:gd name="connsiteX308" fmla="*/ 2349817 w 5715953"/>
                <a:gd name="connsiteY308" fmla="*/ 136911 h 209939"/>
                <a:gd name="connsiteX309" fmla="*/ 2348865 w 5715953"/>
                <a:gd name="connsiteY309" fmla="*/ 6419 h 209939"/>
                <a:gd name="connsiteX310" fmla="*/ 1540194 w 5715953"/>
                <a:gd name="connsiteY310" fmla="*/ 6419 h 209939"/>
                <a:gd name="connsiteX311" fmla="*/ 1559244 w 5715953"/>
                <a:gd name="connsiteY311" fmla="*/ 15944 h 209939"/>
                <a:gd name="connsiteX312" fmla="*/ 1625919 w 5715953"/>
                <a:gd name="connsiteY312" fmla="*/ 201681 h 209939"/>
                <a:gd name="connsiteX313" fmla="*/ 1587819 w 5715953"/>
                <a:gd name="connsiteY313" fmla="*/ 178821 h 209939"/>
                <a:gd name="connsiteX314" fmla="*/ 1540194 w 5715953"/>
                <a:gd name="connsiteY314" fmla="*/ 145484 h 209939"/>
                <a:gd name="connsiteX315" fmla="*/ 1483996 w 5715953"/>
                <a:gd name="connsiteY315" fmla="*/ 182631 h 209939"/>
                <a:gd name="connsiteX316" fmla="*/ 1448754 w 5715953"/>
                <a:gd name="connsiteY316" fmla="*/ 200729 h 209939"/>
                <a:gd name="connsiteX317" fmla="*/ 1484949 w 5715953"/>
                <a:gd name="connsiteY317" fmla="*/ 106431 h 209939"/>
                <a:gd name="connsiteX318" fmla="*/ 1520191 w 5715953"/>
                <a:gd name="connsiteY318" fmla="*/ 16896 h 209939"/>
                <a:gd name="connsiteX319" fmla="*/ 1540194 w 5715953"/>
                <a:gd name="connsiteY319" fmla="*/ 6419 h 209939"/>
                <a:gd name="connsiteX320" fmla="*/ 4535805 w 5715953"/>
                <a:gd name="connsiteY320" fmla="*/ 6418 h 209939"/>
                <a:gd name="connsiteX321" fmla="*/ 4567237 w 5715953"/>
                <a:gd name="connsiteY321" fmla="*/ 6418 h 209939"/>
                <a:gd name="connsiteX322" fmla="*/ 4623435 w 5715953"/>
                <a:gd name="connsiteY322" fmla="*/ 172153 h 209939"/>
                <a:gd name="connsiteX323" fmla="*/ 4672012 w 5715953"/>
                <a:gd name="connsiteY323" fmla="*/ 27373 h 209939"/>
                <a:gd name="connsiteX324" fmla="*/ 4712017 w 5715953"/>
                <a:gd name="connsiteY324" fmla="*/ 8323 h 209939"/>
                <a:gd name="connsiteX325" fmla="*/ 4642485 w 5715953"/>
                <a:gd name="connsiteY325" fmla="*/ 195013 h 209939"/>
                <a:gd name="connsiteX326" fmla="*/ 4624387 w 5715953"/>
                <a:gd name="connsiteY326" fmla="*/ 202633 h 209939"/>
                <a:gd name="connsiteX327" fmla="*/ 4606290 w 5715953"/>
                <a:gd name="connsiteY327" fmla="*/ 195013 h 209939"/>
                <a:gd name="connsiteX328" fmla="*/ 4535805 w 5715953"/>
                <a:gd name="connsiteY328" fmla="*/ 6418 h 209939"/>
                <a:gd name="connsiteX329" fmla="*/ 5170169 w 5715953"/>
                <a:gd name="connsiteY329" fmla="*/ 3561 h 209939"/>
                <a:gd name="connsiteX330" fmla="*/ 5233035 w 5715953"/>
                <a:gd name="connsiteY330" fmla="*/ 9276 h 209939"/>
                <a:gd name="connsiteX331" fmla="*/ 5266372 w 5715953"/>
                <a:gd name="connsiteY331" fmla="*/ 63569 h 209939"/>
                <a:gd name="connsiteX332" fmla="*/ 5246369 w 5715953"/>
                <a:gd name="connsiteY332" fmla="*/ 64521 h 209939"/>
                <a:gd name="connsiteX333" fmla="*/ 5175885 w 5715953"/>
                <a:gd name="connsiteY333" fmla="*/ 26421 h 209939"/>
                <a:gd name="connsiteX334" fmla="*/ 5148262 w 5715953"/>
                <a:gd name="connsiteY334" fmla="*/ 57854 h 209939"/>
                <a:gd name="connsiteX335" fmla="*/ 5173980 w 5715953"/>
                <a:gd name="connsiteY335" fmla="*/ 84524 h 209939"/>
                <a:gd name="connsiteX336" fmla="*/ 5233987 w 5715953"/>
                <a:gd name="connsiteY336" fmla="*/ 98811 h 209939"/>
                <a:gd name="connsiteX337" fmla="*/ 5273992 w 5715953"/>
                <a:gd name="connsiteY337" fmla="*/ 150246 h 209939"/>
                <a:gd name="connsiteX338" fmla="*/ 5236844 w 5715953"/>
                <a:gd name="connsiteY338" fmla="*/ 201681 h 209939"/>
                <a:gd name="connsiteX339" fmla="*/ 5154930 w 5715953"/>
                <a:gd name="connsiteY339" fmla="*/ 204539 h 209939"/>
                <a:gd name="connsiteX340" fmla="*/ 5116830 w 5715953"/>
                <a:gd name="connsiteY340" fmla="*/ 140721 h 209939"/>
                <a:gd name="connsiteX341" fmla="*/ 5144452 w 5715953"/>
                <a:gd name="connsiteY341" fmla="*/ 155961 h 209939"/>
                <a:gd name="connsiteX342" fmla="*/ 5173980 w 5715953"/>
                <a:gd name="connsiteY342" fmla="*/ 182631 h 209939"/>
                <a:gd name="connsiteX343" fmla="*/ 5220652 w 5715953"/>
                <a:gd name="connsiteY343" fmla="*/ 182631 h 209939"/>
                <a:gd name="connsiteX344" fmla="*/ 5247322 w 5715953"/>
                <a:gd name="connsiteY344" fmla="*/ 153104 h 209939"/>
                <a:gd name="connsiteX345" fmla="*/ 5224462 w 5715953"/>
                <a:gd name="connsiteY345" fmla="*/ 123576 h 209939"/>
                <a:gd name="connsiteX346" fmla="*/ 5164455 w 5715953"/>
                <a:gd name="connsiteY346" fmla="*/ 109289 h 209939"/>
                <a:gd name="connsiteX347" fmla="*/ 5120640 w 5715953"/>
                <a:gd name="connsiteY347" fmla="*/ 60711 h 209939"/>
                <a:gd name="connsiteX348" fmla="*/ 5170169 w 5715953"/>
                <a:gd name="connsiteY348" fmla="*/ 3561 h 209939"/>
                <a:gd name="connsiteX349" fmla="*/ 2219072 w 5715953"/>
                <a:gd name="connsiteY349" fmla="*/ 897 h 209939"/>
                <a:gd name="connsiteX350" fmla="*/ 2251710 w 5715953"/>
                <a:gd name="connsiteY350" fmla="*/ 1656 h 209939"/>
                <a:gd name="connsiteX351" fmla="*/ 2313623 w 5715953"/>
                <a:gd name="connsiteY351" fmla="*/ 61664 h 209939"/>
                <a:gd name="connsiteX352" fmla="*/ 2281238 w 5715953"/>
                <a:gd name="connsiteY352" fmla="*/ 48329 h 209939"/>
                <a:gd name="connsiteX353" fmla="*/ 2229803 w 5715953"/>
                <a:gd name="connsiteY353" fmla="*/ 24516 h 209939"/>
                <a:gd name="connsiteX354" fmla="*/ 2176463 w 5715953"/>
                <a:gd name="connsiteY354" fmla="*/ 60711 h 209939"/>
                <a:gd name="connsiteX355" fmla="*/ 2175510 w 5715953"/>
                <a:gd name="connsiteY355" fmla="*/ 147389 h 209939"/>
                <a:gd name="connsiteX356" fmla="*/ 2231708 w 5715953"/>
                <a:gd name="connsiteY356" fmla="*/ 184536 h 209939"/>
                <a:gd name="connsiteX357" fmla="*/ 2286000 w 5715953"/>
                <a:gd name="connsiteY357" fmla="*/ 148341 h 209939"/>
                <a:gd name="connsiteX358" fmla="*/ 2292668 w 5715953"/>
                <a:gd name="connsiteY358" fmla="*/ 131196 h 209939"/>
                <a:gd name="connsiteX359" fmla="*/ 2315528 w 5715953"/>
                <a:gd name="connsiteY359" fmla="*/ 131196 h 209939"/>
                <a:gd name="connsiteX360" fmla="*/ 2248853 w 5715953"/>
                <a:gd name="connsiteY360" fmla="*/ 205491 h 209939"/>
                <a:gd name="connsiteX361" fmla="*/ 2152650 w 5715953"/>
                <a:gd name="connsiteY361" fmla="*/ 164534 h 209939"/>
                <a:gd name="connsiteX362" fmla="*/ 2151698 w 5715953"/>
                <a:gd name="connsiteY362" fmla="*/ 47376 h 209939"/>
                <a:gd name="connsiteX363" fmla="*/ 2219072 w 5715953"/>
                <a:gd name="connsiteY363" fmla="*/ 897 h 209939"/>
                <a:gd name="connsiteX364" fmla="*/ 1747182 w 5715953"/>
                <a:gd name="connsiteY364" fmla="*/ 183 h 209939"/>
                <a:gd name="connsiteX365" fmla="*/ 1797367 w 5715953"/>
                <a:gd name="connsiteY365" fmla="*/ 17849 h 209939"/>
                <a:gd name="connsiteX366" fmla="*/ 1823085 w 5715953"/>
                <a:gd name="connsiteY366" fmla="*/ 71189 h 209939"/>
                <a:gd name="connsiteX367" fmla="*/ 1796414 w 5715953"/>
                <a:gd name="connsiteY367" fmla="*/ 56901 h 209939"/>
                <a:gd name="connsiteX368" fmla="*/ 1734502 w 5715953"/>
                <a:gd name="connsiteY368" fmla="*/ 25469 h 209939"/>
                <a:gd name="connsiteX369" fmla="*/ 1679257 w 5715953"/>
                <a:gd name="connsiteY369" fmla="*/ 73094 h 209939"/>
                <a:gd name="connsiteX370" fmla="*/ 1677352 w 5715953"/>
                <a:gd name="connsiteY370" fmla="*/ 130244 h 209939"/>
                <a:gd name="connsiteX371" fmla="*/ 1744980 w 5715953"/>
                <a:gd name="connsiteY371" fmla="*/ 187394 h 209939"/>
                <a:gd name="connsiteX372" fmla="*/ 1803082 w 5715953"/>
                <a:gd name="connsiteY372" fmla="*/ 122624 h 209939"/>
                <a:gd name="connsiteX373" fmla="*/ 1743074 w 5715953"/>
                <a:gd name="connsiteY373" fmla="*/ 122624 h 209939"/>
                <a:gd name="connsiteX374" fmla="*/ 1743074 w 5715953"/>
                <a:gd name="connsiteY374" fmla="*/ 99764 h 209939"/>
                <a:gd name="connsiteX375" fmla="*/ 1828799 w 5715953"/>
                <a:gd name="connsiteY375" fmla="*/ 99764 h 209939"/>
                <a:gd name="connsiteX376" fmla="*/ 1828799 w 5715953"/>
                <a:gd name="connsiteY376" fmla="*/ 202634 h 209939"/>
                <a:gd name="connsiteX377" fmla="*/ 1807845 w 5715953"/>
                <a:gd name="connsiteY377" fmla="*/ 187394 h 209939"/>
                <a:gd name="connsiteX378" fmla="*/ 1747837 w 5715953"/>
                <a:gd name="connsiteY378" fmla="*/ 207396 h 209939"/>
                <a:gd name="connsiteX379" fmla="*/ 1645920 w 5715953"/>
                <a:gd name="connsiteY379" fmla="*/ 95954 h 209939"/>
                <a:gd name="connsiteX380" fmla="*/ 1747182 w 5715953"/>
                <a:gd name="connsiteY380" fmla="*/ 183 h 209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Lst>
              <a:rect l="l" t="t" r="r" b="b"/>
              <a:pathLst>
                <a:path w="5715953" h="209939">
                  <a:moveTo>
                    <a:pt x="415290" y="113099"/>
                  </a:moveTo>
                  <a:lnTo>
                    <a:pt x="415290" y="113100"/>
                  </a:lnTo>
                  <a:cubicBezTo>
                    <a:pt x="415290" y="136913"/>
                    <a:pt x="415290" y="157867"/>
                    <a:pt x="415290" y="179775"/>
                  </a:cubicBezTo>
                  <a:cubicBezTo>
                    <a:pt x="438150" y="179775"/>
                    <a:pt x="459105" y="180727"/>
                    <a:pt x="480060" y="179775"/>
                  </a:cubicBezTo>
                  <a:cubicBezTo>
                    <a:pt x="490062" y="179299"/>
                    <a:pt x="498158" y="175727"/>
                    <a:pt x="503754" y="169893"/>
                  </a:cubicBezTo>
                  <a:lnTo>
                    <a:pt x="504062" y="169061"/>
                  </a:lnTo>
                  <a:lnTo>
                    <a:pt x="504349" y="168940"/>
                  </a:lnTo>
                  <a:cubicBezTo>
                    <a:pt x="509826" y="163105"/>
                    <a:pt x="512921" y="155009"/>
                    <a:pt x="513397" y="145484"/>
                  </a:cubicBezTo>
                  <a:cubicBezTo>
                    <a:pt x="513397" y="127387"/>
                    <a:pt x="501967" y="114052"/>
                    <a:pt x="481012" y="113099"/>
                  </a:cubicBezTo>
                  <a:cubicBezTo>
                    <a:pt x="459105" y="112147"/>
                    <a:pt x="438150" y="113099"/>
                    <a:pt x="415290" y="113099"/>
                  </a:cubicBezTo>
                  <a:close/>
                  <a:moveTo>
                    <a:pt x="3348991" y="34994"/>
                  </a:moveTo>
                  <a:lnTo>
                    <a:pt x="3348991" y="34996"/>
                  </a:lnTo>
                  <a:lnTo>
                    <a:pt x="3348990" y="34995"/>
                  </a:lnTo>
                  <a:lnTo>
                    <a:pt x="3329348" y="90239"/>
                  </a:lnTo>
                  <a:lnTo>
                    <a:pt x="3318510" y="120719"/>
                  </a:lnTo>
                  <a:lnTo>
                    <a:pt x="3318511" y="120719"/>
                  </a:lnTo>
                  <a:lnTo>
                    <a:pt x="3318510" y="120720"/>
                  </a:lnTo>
                  <a:cubicBezTo>
                    <a:pt x="3339465" y="120720"/>
                    <a:pt x="3357562" y="120720"/>
                    <a:pt x="3378517" y="120720"/>
                  </a:cubicBezTo>
                  <a:lnTo>
                    <a:pt x="3378517" y="120719"/>
                  </a:lnTo>
                  <a:lnTo>
                    <a:pt x="3378518" y="120719"/>
                  </a:lnTo>
                  <a:cubicBezTo>
                    <a:pt x="3368993" y="92144"/>
                    <a:pt x="3360420" y="66427"/>
                    <a:pt x="3348991" y="34994"/>
                  </a:cubicBezTo>
                  <a:close/>
                  <a:moveTo>
                    <a:pt x="1537336" y="34994"/>
                  </a:moveTo>
                  <a:cubicBezTo>
                    <a:pt x="1525906" y="66426"/>
                    <a:pt x="1516381" y="93096"/>
                    <a:pt x="1505904" y="121671"/>
                  </a:cubicBezTo>
                  <a:cubicBezTo>
                    <a:pt x="1526859" y="121671"/>
                    <a:pt x="1544956" y="121671"/>
                    <a:pt x="1565911" y="121671"/>
                  </a:cubicBezTo>
                  <a:cubicBezTo>
                    <a:pt x="1557339" y="93096"/>
                    <a:pt x="1548766" y="66426"/>
                    <a:pt x="1537336" y="34994"/>
                  </a:cubicBezTo>
                  <a:close/>
                  <a:moveTo>
                    <a:pt x="1912621" y="27375"/>
                  </a:moveTo>
                  <a:cubicBezTo>
                    <a:pt x="1904049" y="27375"/>
                    <a:pt x="1900477" y="30709"/>
                    <a:pt x="1899287" y="35114"/>
                  </a:cubicBezTo>
                  <a:lnTo>
                    <a:pt x="1899313" y="35515"/>
                  </a:lnTo>
                  <a:lnTo>
                    <a:pt x="1898929" y="36066"/>
                  </a:lnTo>
                  <a:lnTo>
                    <a:pt x="1900208" y="49910"/>
                  </a:lnTo>
                  <a:lnTo>
                    <a:pt x="1900143" y="51223"/>
                  </a:lnTo>
                  <a:lnTo>
                    <a:pt x="1898438" y="68929"/>
                  </a:lnTo>
                  <a:lnTo>
                    <a:pt x="1897381" y="75238"/>
                  </a:lnTo>
                  <a:cubicBezTo>
                    <a:pt x="1897024" y="79524"/>
                    <a:pt x="1897381" y="83513"/>
                    <a:pt x="1899435" y="86787"/>
                  </a:cubicBezTo>
                  <a:lnTo>
                    <a:pt x="1899691" y="86939"/>
                  </a:lnTo>
                  <a:lnTo>
                    <a:pt x="1899836" y="87739"/>
                  </a:lnTo>
                  <a:cubicBezTo>
                    <a:pt x="1901846" y="91014"/>
                    <a:pt x="1905477" y="93573"/>
                    <a:pt x="1911668" y="95002"/>
                  </a:cubicBezTo>
                  <a:cubicBezTo>
                    <a:pt x="1930718" y="99765"/>
                    <a:pt x="1951673" y="96908"/>
                    <a:pt x="1971676" y="95002"/>
                  </a:cubicBezTo>
                  <a:cubicBezTo>
                    <a:pt x="1993583" y="93097"/>
                    <a:pt x="2003108" y="82620"/>
                    <a:pt x="2002156" y="61665"/>
                  </a:cubicBezTo>
                  <a:lnTo>
                    <a:pt x="2002005" y="61224"/>
                  </a:lnTo>
                  <a:lnTo>
                    <a:pt x="2002156" y="60712"/>
                  </a:lnTo>
                  <a:cubicBezTo>
                    <a:pt x="2002156" y="40710"/>
                    <a:pt x="1992631" y="30232"/>
                    <a:pt x="1970724" y="28327"/>
                  </a:cubicBezTo>
                  <a:cubicBezTo>
                    <a:pt x="1962151" y="27375"/>
                    <a:pt x="1952626" y="28327"/>
                    <a:pt x="1944054" y="28327"/>
                  </a:cubicBezTo>
                  <a:cubicBezTo>
                    <a:pt x="1933576" y="28327"/>
                    <a:pt x="1923099" y="28327"/>
                    <a:pt x="1912621" y="27375"/>
                  </a:cubicBezTo>
                  <a:close/>
                  <a:moveTo>
                    <a:pt x="415290" y="27375"/>
                  </a:moveTo>
                  <a:lnTo>
                    <a:pt x="415290" y="87382"/>
                  </a:lnTo>
                  <a:lnTo>
                    <a:pt x="415290" y="87383"/>
                  </a:lnTo>
                  <a:cubicBezTo>
                    <a:pt x="438150" y="87383"/>
                    <a:pt x="459105" y="89288"/>
                    <a:pt x="480060" y="86430"/>
                  </a:cubicBezTo>
                  <a:cubicBezTo>
                    <a:pt x="495300" y="84525"/>
                    <a:pt x="503873" y="73095"/>
                    <a:pt x="502920" y="56902"/>
                  </a:cubicBezTo>
                  <a:cubicBezTo>
                    <a:pt x="502920" y="49283"/>
                    <a:pt x="500777" y="43092"/>
                    <a:pt x="496729" y="38567"/>
                  </a:cubicBezTo>
                  <a:lnTo>
                    <a:pt x="479161" y="30258"/>
                  </a:lnTo>
                  <a:lnTo>
                    <a:pt x="479107" y="30232"/>
                  </a:lnTo>
                  <a:cubicBezTo>
                    <a:pt x="458152" y="28327"/>
                    <a:pt x="437197" y="28327"/>
                    <a:pt x="415290" y="27375"/>
                  </a:cubicBezTo>
                  <a:close/>
                  <a:moveTo>
                    <a:pt x="4978718" y="27374"/>
                  </a:moveTo>
                  <a:cubicBezTo>
                    <a:pt x="4957763" y="24517"/>
                    <a:pt x="4951096" y="32137"/>
                    <a:pt x="4952049" y="53092"/>
                  </a:cubicBezTo>
                  <a:cubicBezTo>
                    <a:pt x="4953954" y="95002"/>
                    <a:pt x="4953001" y="95002"/>
                    <a:pt x="4993958" y="95002"/>
                  </a:cubicBezTo>
                  <a:cubicBezTo>
                    <a:pt x="5003483" y="95002"/>
                    <a:pt x="5012056" y="95954"/>
                    <a:pt x="5020629" y="95002"/>
                  </a:cubicBezTo>
                  <a:lnTo>
                    <a:pt x="5047483" y="85853"/>
                  </a:lnTo>
                  <a:lnTo>
                    <a:pt x="5047537" y="85834"/>
                  </a:lnTo>
                  <a:cubicBezTo>
                    <a:pt x="5053252" y="80476"/>
                    <a:pt x="5055871" y="72618"/>
                    <a:pt x="5055871" y="61664"/>
                  </a:cubicBezTo>
                  <a:cubicBezTo>
                    <a:pt x="5055871" y="39757"/>
                    <a:pt x="5045394" y="29279"/>
                    <a:pt x="5020629" y="28326"/>
                  </a:cubicBezTo>
                  <a:cubicBezTo>
                    <a:pt x="5006342" y="27374"/>
                    <a:pt x="4993006" y="29279"/>
                    <a:pt x="4978719" y="27374"/>
                  </a:cubicBezTo>
                  <a:close/>
                  <a:moveTo>
                    <a:pt x="3128964" y="27374"/>
                  </a:moveTo>
                  <a:cubicBezTo>
                    <a:pt x="3121344" y="26422"/>
                    <a:pt x="3116106" y="27136"/>
                    <a:pt x="3112772" y="30113"/>
                  </a:cubicBezTo>
                  <a:lnTo>
                    <a:pt x="3112529" y="30945"/>
                  </a:lnTo>
                  <a:lnTo>
                    <a:pt x="3111819" y="31065"/>
                  </a:lnTo>
                  <a:cubicBezTo>
                    <a:pt x="3108485" y="34042"/>
                    <a:pt x="3107056" y="39280"/>
                    <a:pt x="3107056" y="47376"/>
                  </a:cubicBezTo>
                  <a:cubicBezTo>
                    <a:pt x="3107056" y="95954"/>
                    <a:pt x="3106104" y="95954"/>
                    <a:pt x="3156587" y="95954"/>
                  </a:cubicBezTo>
                  <a:cubicBezTo>
                    <a:pt x="3165159" y="95954"/>
                    <a:pt x="3173731" y="95954"/>
                    <a:pt x="3181351" y="95001"/>
                  </a:cubicBezTo>
                  <a:cubicBezTo>
                    <a:pt x="3192305" y="93573"/>
                    <a:pt x="3199925" y="90239"/>
                    <a:pt x="3204688" y="84643"/>
                  </a:cubicBezTo>
                  <a:lnTo>
                    <a:pt x="3204843" y="84045"/>
                  </a:lnTo>
                  <a:lnTo>
                    <a:pt x="3205641" y="83691"/>
                  </a:lnTo>
                  <a:cubicBezTo>
                    <a:pt x="3210403" y="78095"/>
                    <a:pt x="3212308" y="70237"/>
                    <a:pt x="3211831" y="59759"/>
                  </a:cubicBezTo>
                  <a:cubicBezTo>
                    <a:pt x="3210879" y="40709"/>
                    <a:pt x="3201354" y="30232"/>
                    <a:pt x="3180399" y="28326"/>
                  </a:cubicBezTo>
                  <a:cubicBezTo>
                    <a:pt x="3169921" y="27374"/>
                    <a:pt x="3160396" y="28326"/>
                    <a:pt x="3150871" y="28326"/>
                  </a:cubicBezTo>
                  <a:cubicBezTo>
                    <a:pt x="3143251" y="28326"/>
                    <a:pt x="3135631" y="28326"/>
                    <a:pt x="3128964" y="27374"/>
                  </a:cubicBezTo>
                  <a:close/>
                  <a:moveTo>
                    <a:pt x="1933457" y="8325"/>
                  </a:moveTo>
                  <a:cubicBezTo>
                    <a:pt x="1953578" y="8087"/>
                    <a:pt x="1973581" y="8325"/>
                    <a:pt x="1993583" y="10230"/>
                  </a:cubicBezTo>
                  <a:cubicBezTo>
                    <a:pt x="2035493" y="14040"/>
                    <a:pt x="2047876" y="75952"/>
                    <a:pt x="2007871" y="106433"/>
                  </a:cubicBezTo>
                  <a:cubicBezTo>
                    <a:pt x="2043113" y="131197"/>
                    <a:pt x="2018348" y="174060"/>
                    <a:pt x="2038351" y="203587"/>
                  </a:cubicBezTo>
                  <a:cubicBezTo>
                    <a:pt x="2026921" y="203587"/>
                    <a:pt x="2016443" y="203587"/>
                    <a:pt x="2004061" y="203587"/>
                  </a:cubicBezTo>
                  <a:cubicBezTo>
                    <a:pt x="2003108" y="187395"/>
                    <a:pt x="2002156" y="172155"/>
                    <a:pt x="2001203" y="156915"/>
                  </a:cubicBezTo>
                  <a:cubicBezTo>
                    <a:pt x="1999298" y="129292"/>
                    <a:pt x="1991678" y="120720"/>
                    <a:pt x="1963103" y="119767"/>
                  </a:cubicBezTo>
                  <a:cubicBezTo>
                    <a:pt x="1900238" y="116910"/>
                    <a:pt x="1900238" y="116910"/>
                    <a:pt x="1900238" y="178822"/>
                  </a:cubicBezTo>
                  <a:cubicBezTo>
                    <a:pt x="1900238" y="186442"/>
                    <a:pt x="1900238" y="195015"/>
                    <a:pt x="1900238" y="203587"/>
                  </a:cubicBezTo>
                  <a:cubicBezTo>
                    <a:pt x="1890713" y="203587"/>
                    <a:pt x="1883093" y="203587"/>
                    <a:pt x="1872616" y="203587"/>
                  </a:cubicBezTo>
                  <a:cubicBezTo>
                    <a:pt x="1872616" y="171202"/>
                    <a:pt x="1872616" y="138817"/>
                    <a:pt x="1872616" y="107385"/>
                  </a:cubicBezTo>
                  <a:cubicBezTo>
                    <a:pt x="1872616" y="75000"/>
                    <a:pt x="1872616" y="42615"/>
                    <a:pt x="1872616" y="9277"/>
                  </a:cubicBezTo>
                  <a:cubicBezTo>
                    <a:pt x="1893095" y="9277"/>
                    <a:pt x="1913335" y="8563"/>
                    <a:pt x="1933457" y="8325"/>
                  </a:cubicBezTo>
                  <a:close/>
                  <a:moveTo>
                    <a:pt x="4739640" y="8324"/>
                  </a:moveTo>
                  <a:cubicBezTo>
                    <a:pt x="4787265" y="8324"/>
                    <a:pt x="4833937" y="8324"/>
                    <a:pt x="4883467" y="8324"/>
                  </a:cubicBezTo>
                  <a:cubicBezTo>
                    <a:pt x="4883467" y="14039"/>
                    <a:pt x="4884419" y="20706"/>
                    <a:pt x="4884419" y="30231"/>
                  </a:cubicBezTo>
                  <a:cubicBezTo>
                    <a:pt x="4844415" y="30231"/>
                    <a:pt x="4806315" y="30231"/>
                    <a:pt x="4766310" y="30231"/>
                  </a:cubicBezTo>
                  <a:cubicBezTo>
                    <a:pt x="4766310" y="51186"/>
                    <a:pt x="4766310" y="69284"/>
                    <a:pt x="4766310" y="90239"/>
                  </a:cubicBezTo>
                  <a:cubicBezTo>
                    <a:pt x="4796790" y="90239"/>
                    <a:pt x="4826317" y="90239"/>
                    <a:pt x="4855844" y="90239"/>
                  </a:cubicBezTo>
                  <a:cubicBezTo>
                    <a:pt x="4875847" y="90239"/>
                    <a:pt x="4875847" y="90239"/>
                    <a:pt x="4872990" y="115004"/>
                  </a:cubicBezTo>
                  <a:cubicBezTo>
                    <a:pt x="4845367" y="115004"/>
                    <a:pt x="4816792" y="115956"/>
                    <a:pt x="4789169" y="115004"/>
                  </a:cubicBezTo>
                  <a:cubicBezTo>
                    <a:pt x="4770119" y="114051"/>
                    <a:pt x="4762499" y="119766"/>
                    <a:pt x="4764405" y="138816"/>
                  </a:cubicBezTo>
                  <a:cubicBezTo>
                    <a:pt x="4767262" y="151199"/>
                    <a:pt x="4765357" y="163581"/>
                    <a:pt x="4765357" y="179774"/>
                  </a:cubicBezTo>
                  <a:cubicBezTo>
                    <a:pt x="4806315" y="179774"/>
                    <a:pt x="4844415" y="179774"/>
                    <a:pt x="4884419" y="179774"/>
                  </a:cubicBezTo>
                  <a:cubicBezTo>
                    <a:pt x="4885372" y="187394"/>
                    <a:pt x="4885372" y="194061"/>
                    <a:pt x="4886324" y="202634"/>
                  </a:cubicBezTo>
                  <a:cubicBezTo>
                    <a:pt x="4836794" y="202634"/>
                    <a:pt x="4789169" y="202634"/>
                    <a:pt x="4739640" y="202634"/>
                  </a:cubicBezTo>
                  <a:cubicBezTo>
                    <a:pt x="4739640" y="137864"/>
                    <a:pt x="4739640" y="74046"/>
                    <a:pt x="4739640" y="8324"/>
                  </a:cubicBezTo>
                  <a:close/>
                  <a:moveTo>
                    <a:pt x="0" y="8324"/>
                  </a:moveTo>
                  <a:cubicBezTo>
                    <a:pt x="8572" y="8324"/>
                    <a:pt x="15240" y="8324"/>
                    <a:pt x="25717" y="8324"/>
                  </a:cubicBezTo>
                  <a:cubicBezTo>
                    <a:pt x="25717" y="34041"/>
                    <a:pt x="25717" y="59759"/>
                    <a:pt x="25717" y="88334"/>
                  </a:cubicBezTo>
                  <a:cubicBezTo>
                    <a:pt x="59055" y="88334"/>
                    <a:pt x="90487" y="88334"/>
                    <a:pt x="120967" y="87381"/>
                  </a:cubicBezTo>
                  <a:cubicBezTo>
                    <a:pt x="123825" y="87381"/>
                    <a:pt x="129540" y="77856"/>
                    <a:pt x="129540" y="73094"/>
                  </a:cubicBezTo>
                  <a:cubicBezTo>
                    <a:pt x="130492" y="52139"/>
                    <a:pt x="129540" y="31184"/>
                    <a:pt x="129540" y="8324"/>
                  </a:cubicBezTo>
                  <a:cubicBezTo>
                    <a:pt x="139065" y="8324"/>
                    <a:pt x="146685" y="8324"/>
                    <a:pt x="155257" y="8324"/>
                  </a:cubicBezTo>
                  <a:cubicBezTo>
                    <a:pt x="156210" y="72141"/>
                    <a:pt x="156210" y="136911"/>
                    <a:pt x="156210" y="203586"/>
                  </a:cubicBezTo>
                  <a:cubicBezTo>
                    <a:pt x="147637" y="203586"/>
                    <a:pt x="140970" y="203586"/>
                    <a:pt x="131445" y="203586"/>
                  </a:cubicBezTo>
                  <a:cubicBezTo>
                    <a:pt x="131445" y="174059"/>
                    <a:pt x="131445" y="145484"/>
                    <a:pt x="131445" y="115004"/>
                  </a:cubicBezTo>
                  <a:cubicBezTo>
                    <a:pt x="96202" y="115004"/>
                    <a:pt x="62865" y="115004"/>
                    <a:pt x="27622" y="115004"/>
                  </a:cubicBezTo>
                  <a:cubicBezTo>
                    <a:pt x="27622" y="143579"/>
                    <a:pt x="27622" y="173106"/>
                    <a:pt x="27622" y="203586"/>
                  </a:cubicBezTo>
                  <a:cubicBezTo>
                    <a:pt x="17145" y="203586"/>
                    <a:pt x="9525" y="203586"/>
                    <a:pt x="0" y="203586"/>
                  </a:cubicBezTo>
                  <a:cubicBezTo>
                    <a:pt x="0" y="138816"/>
                    <a:pt x="0" y="74046"/>
                    <a:pt x="0" y="8324"/>
                  </a:cubicBezTo>
                  <a:close/>
                  <a:moveTo>
                    <a:pt x="5688449" y="7729"/>
                  </a:moveTo>
                  <a:cubicBezTo>
                    <a:pt x="5693807" y="5467"/>
                    <a:pt x="5701189" y="6419"/>
                    <a:pt x="5715953" y="8324"/>
                  </a:cubicBezTo>
                  <a:cubicBezTo>
                    <a:pt x="5697855" y="36899"/>
                    <a:pt x="5680710" y="66426"/>
                    <a:pt x="5661660" y="94049"/>
                  </a:cubicBezTo>
                  <a:cubicBezTo>
                    <a:pt x="5647373" y="114051"/>
                    <a:pt x="5639753" y="135006"/>
                    <a:pt x="5642610" y="158819"/>
                  </a:cubicBezTo>
                  <a:cubicBezTo>
                    <a:pt x="5644515" y="173106"/>
                    <a:pt x="5642610" y="187394"/>
                    <a:pt x="5642610" y="202634"/>
                  </a:cubicBezTo>
                  <a:cubicBezTo>
                    <a:pt x="5633085" y="202634"/>
                    <a:pt x="5624513" y="202634"/>
                    <a:pt x="5615940" y="202634"/>
                  </a:cubicBezTo>
                  <a:cubicBezTo>
                    <a:pt x="5614988" y="199776"/>
                    <a:pt x="5614035" y="195966"/>
                    <a:pt x="5614035" y="193109"/>
                  </a:cubicBezTo>
                  <a:cubicBezTo>
                    <a:pt x="5621655" y="142626"/>
                    <a:pt x="5604510" y="99764"/>
                    <a:pt x="5573078" y="60711"/>
                  </a:cubicBezTo>
                  <a:cubicBezTo>
                    <a:pt x="5561648" y="44519"/>
                    <a:pt x="5552123" y="26421"/>
                    <a:pt x="5540693" y="8324"/>
                  </a:cubicBezTo>
                  <a:cubicBezTo>
                    <a:pt x="5563553" y="704"/>
                    <a:pt x="5575935" y="9276"/>
                    <a:pt x="5585460" y="28326"/>
                  </a:cubicBezTo>
                  <a:cubicBezTo>
                    <a:pt x="5597843" y="52139"/>
                    <a:pt x="5612130" y="74046"/>
                    <a:pt x="5628323" y="99764"/>
                  </a:cubicBezTo>
                  <a:cubicBezTo>
                    <a:pt x="5644515" y="73094"/>
                    <a:pt x="5658803" y="49281"/>
                    <a:pt x="5673090" y="26421"/>
                  </a:cubicBezTo>
                  <a:cubicBezTo>
                    <a:pt x="5679758" y="15468"/>
                    <a:pt x="5683091" y="9991"/>
                    <a:pt x="5688449" y="7729"/>
                  </a:cubicBezTo>
                  <a:close/>
                  <a:moveTo>
                    <a:pt x="3352800" y="7372"/>
                  </a:moveTo>
                  <a:cubicBezTo>
                    <a:pt x="3359468" y="7372"/>
                    <a:pt x="3369945" y="12134"/>
                    <a:pt x="3371850" y="16897"/>
                  </a:cubicBezTo>
                  <a:cubicBezTo>
                    <a:pt x="3393758" y="77857"/>
                    <a:pt x="3415666" y="139769"/>
                    <a:pt x="3438525" y="201682"/>
                  </a:cubicBezTo>
                  <a:cubicBezTo>
                    <a:pt x="3414713" y="209302"/>
                    <a:pt x="3404235" y="199777"/>
                    <a:pt x="3400425" y="179774"/>
                  </a:cubicBezTo>
                  <a:cubicBezTo>
                    <a:pt x="3398520" y="168344"/>
                    <a:pt x="3392805" y="157867"/>
                    <a:pt x="3388995" y="146437"/>
                  </a:cubicBezTo>
                  <a:cubicBezTo>
                    <a:pt x="3380423" y="146437"/>
                    <a:pt x="3371850" y="146437"/>
                    <a:pt x="3363278" y="146437"/>
                  </a:cubicBezTo>
                  <a:cubicBezTo>
                    <a:pt x="3346133" y="146437"/>
                    <a:pt x="3325178" y="141674"/>
                    <a:pt x="3312795" y="149294"/>
                  </a:cubicBezTo>
                  <a:cubicBezTo>
                    <a:pt x="3301366" y="155962"/>
                    <a:pt x="3301366" y="178822"/>
                    <a:pt x="3292793" y="192157"/>
                  </a:cubicBezTo>
                  <a:cubicBezTo>
                    <a:pt x="3288030" y="199777"/>
                    <a:pt x="3274695" y="202634"/>
                    <a:pt x="3266123" y="207397"/>
                  </a:cubicBezTo>
                  <a:cubicBezTo>
                    <a:pt x="3265170" y="205492"/>
                    <a:pt x="3263266" y="203587"/>
                    <a:pt x="3262313" y="201682"/>
                  </a:cubicBezTo>
                  <a:cubicBezTo>
                    <a:pt x="3286125" y="139769"/>
                    <a:pt x="3308985" y="77857"/>
                    <a:pt x="3333750" y="15944"/>
                  </a:cubicBezTo>
                  <a:cubicBezTo>
                    <a:pt x="3335655" y="11182"/>
                    <a:pt x="3346133" y="7372"/>
                    <a:pt x="3352800" y="7372"/>
                  </a:cubicBezTo>
                  <a:close/>
                  <a:moveTo>
                    <a:pt x="5372100" y="7371"/>
                  </a:moveTo>
                  <a:cubicBezTo>
                    <a:pt x="5426392" y="7371"/>
                    <a:pt x="5478780" y="7371"/>
                    <a:pt x="5533072" y="7371"/>
                  </a:cubicBezTo>
                  <a:cubicBezTo>
                    <a:pt x="5533072" y="14038"/>
                    <a:pt x="5533072" y="20706"/>
                    <a:pt x="5533072" y="28326"/>
                  </a:cubicBezTo>
                  <a:cubicBezTo>
                    <a:pt x="5512117" y="28326"/>
                    <a:pt x="5491162" y="28326"/>
                    <a:pt x="5468303" y="28326"/>
                  </a:cubicBezTo>
                  <a:cubicBezTo>
                    <a:pt x="5468303" y="87381"/>
                    <a:pt x="5468303" y="144531"/>
                    <a:pt x="5468303" y="202633"/>
                  </a:cubicBezTo>
                  <a:cubicBezTo>
                    <a:pt x="5457825" y="202633"/>
                    <a:pt x="5449253" y="202633"/>
                    <a:pt x="5439728" y="202633"/>
                  </a:cubicBezTo>
                  <a:cubicBezTo>
                    <a:pt x="5439728" y="145483"/>
                    <a:pt x="5439728" y="88333"/>
                    <a:pt x="5439728" y="29278"/>
                  </a:cubicBezTo>
                  <a:cubicBezTo>
                    <a:pt x="5415915" y="29278"/>
                    <a:pt x="5395912" y="29278"/>
                    <a:pt x="5374005" y="29278"/>
                  </a:cubicBezTo>
                  <a:cubicBezTo>
                    <a:pt x="5373053" y="21658"/>
                    <a:pt x="5373053" y="14991"/>
                    <a:pt x="5372100" y="7371"/>
                  </a:cubicBezTo>
                  <a:close/>
                  <a:moveTo>
                    <a:pt x="2874644" y="7371"/>
                  </a:moveTo>
                  <a:cubicBezTo>
                    <a:pt x="2883217" y="7371"/>
                    <a:pt x="2889885" y="7371"/>
                    <a:pt x="2901315" y="7371"/>
                  </a:cubicBezTo>
                  <a:cubicBezTo>
                    <a:pt x="2901315" y="16896"/>
                    <a:pt x="2901315" y="27373"/>
                    <a:pt x="2901315" y="36898"/>
                  </a:cubicBezTo>
                  <a:cubicBezTo>
                    <a:pt x="2901315" y="70236"/>
                    <a:pt x="2900362" y="102621"/>
                    <a:pt x="2901315" y="135958"/>
                  </a:cubicBezTo>
                  <a:cubicBezTo>
                    <a:pt x="2902267" y="166438"/>
                    <a:pt x="2919412" y="183583"/>
                    <a:pt x="2947987" y="184536"/>
                  </a:cubicBezTo>
                  <a:cubicBezTo>
                    <a:pt x="2982277" y="185488"/>
                    <a:pt x="3000374" y="173106"/>
                    <a:pt x="3002280" y="139768"/>
                  </a:cubicBezTo>
                  <a:cubicBezTo>
                    <a:pt x="3005137" y="104526"/>
                    <a:pt x="3003232" y="70236"/>
                    <a:pt x="3004185" y="34993"/>
                  </a:cubicBezTo>
                  <a:cubicBezTo>
                    <a:pt x="3004185" y="26421"/>
                    <a:pt x="3004185" y="17848"/>
                    <a:pt x="3004185" y="7371"/>
                  </a:cubicBezTo>
                  <a:cubicBezTo>
                    <a:pt x="3013710" y="7371"/>
                    <a:pt x="3021330" y="7371"/>
                    <a:pt x="3029902" y="7371"/>
                  </a:cubicBezTo>
                  <a:cubicBezTo>
                    <a:pt x="3030855" y="11181"/>
                    <a:pt x="3031807" y="14991"/>
                    <a:pt x="3031807" y="18801"/>
                  </a:cubicBezTo>
                  <a:cubicBezTo>
                    <a:pt x="3031807" y="56901"/>
                    <a:pt x="3032760" y="95953"/>
                    <a:pt x="3031807" y="134053"/>
                  </a:cubicBezTo>
                  <a:cubicBezTo>
                    <a:pt x="3030855" y="182631"/>
                    <a:pt x="3000374" y="208348"/>
                    <a:pt x="2948940" y="208348"/>
                  </a:cubicBezTo>
                  <a:cubicBezTo>
                    <a:pt x="2900362" y="208348"/>
                    <a:pt x="2872740" y="181678"/>
                    <a:pt x="2872740" y="133101"/>
                  </a:cubicBezTo>
                  <a:cubicBezTo>
                    <a:pt x="2872740" y="93096"/>
                    <a:pt x="2872740" y="53091"/>
                    <a:pt x="2872740" y="14038"/>
                  </a:cubicBezTo>
                  <a:cubicBezTo>
                    <a:pt x="2873692" y="12133"/>
                    <a:pt x="2874644" y="10228"/>
                    <a:pt x="2874644" y="7371"/>
                  </a:cubicBezTo>
                  <a:close/>
                  <a:moveTo>
                    <a:pt x="2690813" y="7371"/>
                  </a:moveTo>
                  <a:cubicBezTo>
                    <a:pt x="2744153" y="7371"/>
                    <a:pt x="2796541" y="7371"/>
                    <a:pt x="2850833" y="7371"/>
                  </a:cubicBezTo>
                  <a:cubicBezTo>
                    <a:pt x="2850833" y="14038"/>
                    <a:pt x="2851785" y="20706"/>
                    <a:pt x="2851785" y="29278"/>
                  </a:cubicBezTo>
                  <a:cubicBezTo>
                    <a:pt x="2829878" y="29278"/>
                    <a:pt x="2808923" y="29278"/>
                    <a:pt x="2785110" y="29278"/>
                  </a:cubicBezTo>
                  <a:cubicBezTo>
                    <a:pt x="2785110" y="89286"/>
                    <a:pt x="2785110" y="145483"/>
                    <a:pt x="2785110" y="202633"/>
                  </a:cubicBezTo>
                  <a:cubicBezTo>
                    <a:pt x="2775585" y="202633"/>
                    <a:pt x="2767966" y="202633"/>
                    <a:pt x="2757488" y="202633"/>
                  </a:cubicBezTo>
                  <a:cubicBezTo>
                    <a:pt x="2757488" y="146436"/>
                    <a:pt x="2757488" y="89286"/>
                    <a:pt x="2757488" y="30231"/>
                  </a:cubicBezTo>
                  <a:cubicBezTo>
                    <a:pt x="2734628" y="30231"/>
                    <a:pt x="2713673" y="30231"/>
                    <a:pt x="2690813" y="30231"/>
                  </a:cubicBezTo>
                  <a:cubicBezTo>
                    <a:pt x="2690813" y="21658"/>
                    <a:pt x="2690813" y="14991"/>
                    <a:pt x="2690813" y="7371"/>
                  </a:cubicBezTo>
                  <a:close/>
                  <a:moveTo>
                    <a:pt x="2549843" y="7371"/>
                  </a:moveTo>
                  <a:cubicBezTo>
                    <a:pt x="2558415" y="7371"/>
                    <a:pt x="2566035" y="7371"/>
                    <a:pt x="2575560" y="7371"/>
                  </a:cubicBezTo>
                  <a:cubicBezTo>
                    <a:pt x="2575560" y="64521"/>
                    <a:pt x="2575560" y="120718"/>
                    <a:pt x="2575560" y="178821"/>
                  </a:cubicBezTo>
                  <a:cubicBezTo>
                    <a:pt x="2609850" y="178821"/>
                    <a:pt x="2642235" y="178821"/>
                    <a:pt x="2676525" y="178821"/>
                  </a:cubicBezTo>
                  <a:cubicBezTo>
                    <a:pt x="2676525" y="188346"/>
                    <a:pt x="2676525" y="195013"/>
                    <a:pt x="2676525" y="202633"/>
                  </a:cubicBezTo>
                  <a:cubicBezTo>
                    <a:pt x="2634615" y="202633"/>
                    <a:pt x="2592705" y="202633"/>
                    <a:pt x="2549843" y="202633"/>
                  </a:cubicBezTo>
                  <a:cubicBezTo>
                    <a:pt x="2549843" y="137863"/>
                    <a:pt x="2549843" y="73093"/>
                    <a:pt x="2549843" y="7371"/>
                  </a:cubicBezTo>
                  <a:close/>
                  <a:moveTo>
                    <a:pt x="2074545" y="7371"/>
                  </a:moveTo>
                  <a:cubicBezTo>
                    <a:pt x="2084070" y="7371"/>
                    <a:pt x="2091690" y="7371"/>
                    <a:pt x="2100262" y="7371"/>
                  </a:cubicBezTo>
                  <a:cubicBezTo>
                    <a:pt x="2100262" y="72141"/>
                    <a:pt x="2100262" y="136911"/>
                    <a:pt x="2100262" y="202633"/>
                  </a:cubicBezTo>
                  <a:cubicBezTo>
                    <a:pt x="2091690" y="202633"/>
                    <a:pt x="2084070" y="202633"/>
                    <a:pt x="2074545" y="202633"/>
                  </a:cubicBezTo>
                  <a:cubicBezTo>
                    <a:pt x="2074545" y="137863"/>
                    <a:pt x="2074545" y="73093"/>
                    <a:pt x="2074545" y="7371"/>
                  </a:cubicBezTo>
                  <a:close/>
                  <a:moveTo>
                    <a:pt x="762000" y="7371"/>
                  </a:moveTo>
                  <a:cubicBezTo>
                    <a:pt x="770572" y="7371"/>
                    <a:pt x="777240" y="7371"/>
                    <a:pt x="786765" y="7371"/>
                  </a:cubicBezTo>
                  <a:cubicBezTo>
                    <a:pt x="786765" y="72141"/>
                    <a:pt x="786765" y="136911"/>
                    <a:pt x="786765" y="203586"/>
                  </a:cubicBezTo>
                  <a:cubicBezTo>
                    <a:pt x="778192" y="203586"/>
                    <a:pt x="770572" y="203586"/>
                    <a:pt x="762000" y="203586"/>
                  </a:cubicBezTo>
                  <a:cubicBezTo>
                    <a:pt x="762000" y="137863"/>
                    <a:pt x="762000" y="73093"/>
                    <a:pt x="762000" y="7371"/>
                  </a:cubicBezTo>
                  <a:close/>
                  <a:moveTo>
                    <a:pt x="573405" y="7371"/>
                  </a:moveTo>
                  <a:cubicBezTo>
                    <a:pt x="621030" y="7371"/>
                    <a:pt x="668655" y="7371"/>
                    <a:pt x="717232" y="7371"/>
                  </a:cubicBezTo>
                  <a:cubicBezTo>
                    <a:pt x="717232" y="14991"/>
                    <a:pt x="717232" y="20706"/>
                    <a:pt x="717232" y="29278"/>
                  </a:cubicBezTo>
                  <a:cubicBezTo>
                    <a:pt x="678180" y="29278"/>
                    <a:pt x="640080" y="29278"/>
                    <a:pt x="601027" y="29278"/>
                  </a:cubicBezTo>
                  <a:cubicBezTo>
                    <a:pt x="601027" y="49281"/>
                    <a:pt x="601027" y="67378"/>
                    <a:pt x="601027" y="89286"/>
                  </a:cubicBezTo>
                  <a:cubicBezTo>
                    <a:pt x="630555" y="89286"/>
                    <a:pt x="660082" y="89286"/>
                    <a:pt x="689610" y="89286"/>
                  </a:cubicBezTo>
                  <a:cubicBezTo>
                    <a:pt x="709612" y="89286"/>
                    <a:pt x="709612" y="89286"/>
                    <a:pt x="708660" y="114051"/>
                  </a:cubicBezTo>
                  <a:cubicBezTo>
                    <a:pt x="681990" y="114051"/>
                    <a:pt x="654367" y="114051"/>
                    <a:pt x="626745" y="114051"/>
                  </a:cubicBezTo>
                  <a:cubicBezTo>
                    <a:pt x="600075" y="114051"/>
                    <a:pt x="600075" y="114051"/>
                    <a:pt x="600075" y="140721"/>
                  </a:cubicBezTo>
                  <a:cubicBezTo>
                    <a:pt x="600075" y="152151"/>
                    <a:pt x="600075" y="163581"/>
                    <a:pt x="600075" y="177868"/>
                  </a:cubicBezTo>
                  <a:cubicBezTo>
                    <a:pt x="641032" y="177868"/>
                    <a:pt x="680085" y="177868"/>
                    <a:pt x="720090" y="177868"/>
                  </a:cubicBezTo>
                  <a:cubicBezTo>
                    <a:pt x="720090" y="187393"/>
                    <a:pt x="720090" y="194061"/>
                    <a:pt x="720090" y="201681"/>
                  </a:cubicBezTo>
                  <a:cubicBezTo>
                    <a:pt x="671512" y="201681"/>
                    <a:pt x="623887" y="201681"/>
                    <a:pt x="574357" y="201681"/>
                  </a:cubicBezTo>
                  <a:cubicBezTo>
                    <a:pt x="573405" y="137863"/>
                    <a:pt x="573405" y="73093"/>
                    <a:pt x="573405" y="7371"/>
                  </a:cubicBezTo>
                  <a:close/>
                  <a:moveTo>
                    <a:pt x="202883" y="7371"/>
                  </a:moveTo>
                  <a:cubicBezTo>
                    <a:pt x="250508" y="7371"/>
                    <a:pt x="298133" y="7371"/>
                    <a:pt x="346710" y="7371"/>
                  </a:cubicBezTo>
                  <a:cubicBezTo>
                    <a:pt x="346710" y="14038"/>
                    <a:pt x="346710" y="20706"/>
                    <a:pt x="346710" y="29278"/>
                  </a:cubicBezTo>
                  <a:cubicBezTo>
                    <a:pt x="307658" y="29278"/>
                    <a:pt x="269558" y="29278"/>
                    <a:pt x="230505" y="29278"/>
                  </a:cubicBezTo>
                  <a:cubicBezTo>
                    <a:pt x="230505" y="50233"/>
                    <a:pt x="230505" y="68331"/>
                    <a:pt x="230505" y="89286"/>
                  </a:cubicBezTo>
                  <a:cubicBezTo>
                    <a:pt x="260985" y="89286"/>
                    <a:pt x="289560" y="90238"/>
                    <a:pt x="319088" y="89286"/>
                  </a:cubicBezTo>
                  <a:cubicBezTo>
                    <a:pt x="336233" y="88333"/>
                    <a:pt x="342900" y="93096"/>
                    <a:pt x="337185" y="115003"/>
                  </a:cubicBezTo>
                  <a:cubicBezTo>
                    <a:pt x="311468" y="115003"/>
                    <a:pt x="283845" y="115003"/>
                    <a:pt x="256223" y="115003"/>
                  </a:cubicBezTo>
                  <a:cubicBezTo>
                    <a:pt x="229553" y="115003"/>
                    <a:pt x="229553" y="115003"/>
                    <a:pt x="229553" y="141673"/>
                  </a:cubicBezTo>
                  <a:cubicBezTo>
                    <a:pt x="229553" y="154056"/>
                    <a:pt x="229553" y="166438"/>
                    <a:pt x="229553" y="179773"/>
                  </a:cubicBezTo>
                  <a:cubicBezTo>
                    <a:pt x="270510" y="179773"/>
                    <a:pt x="309563" y="179773"/>
                    <a:pt x="348615" y="179773"/>
                  </a:cubicBezTo>
                  <a:cubicBezTo>
                    <a:pt x="348615" y="188346"/>
                    <a:pt x="348615" y="195013"/>
                    <a:pt x="348615" y="202633"/>
                  </a:cubicBezTo>
                  <a:cubicBezTo>
                    <a:pt x="300038" y="202633"/>
                    <a:pt x="252413" y="202633"/>
                    <a:pt x="202883" y="202633"/>
                  </a:cubicBezTo>
                  <a:cubicBezTo>
                    <a:pt x="202883" y="137863"/>
                    <a:pt x="202883" y="73093"/>
                    <a:pt x="202883" y="7371"/>
                  </a:cubicBezTo>
                  <a:close/>
                  <a:moveTo>
                    <a:pt x="4405312" y="7370"/>
                  </a:moveTo>
                  <a:cubicBezTo>
                    <a:pt x="4415790" y="7370"/>
                    <a:pt x="4422457" y="7370"/>
                    <a:pt x="4431030" y="7370"/>
                  </a:cubicBezTo>
                  <a:cubicBezTo>
                    <a:pt x="4431030" y="72141"/>
                    <a:pt x="4431030" y="136911"/>
                    <a:pt x="4431030" y="202633"/>
                  </a:cubicBezTo>
                  <a:cubicBezTo>
                    <a:pt x="4411980" y="208348"/>
                    <a:pt x="4399598" y="203586"/>
                    <a:pt x="4389120" y="185488"/>
                  </a:cubicBezTo>
                  <a:cubicBezTo>
                    <a:pt x="4362450" y="139768"/>
                    <a:pt x="4332923" y="95953"/>
                    <a:pt x="4300537" y="52138"/>
                  </a:cubicBezTo>
                  <a:cubicBezTo>
                    <a:pt x="4300537" y="102620"/>
                    <a:pt x="4300537" y="152150"/>
                    <a:pt x="4300537" y="203586"/>
                  </a:cubicBezTo>
                  <a:cubicBezTo>
                    <a:pt x="4290060" y="203586"/>
                    <a:pt x="4283392" y="203586"/>
                    <a:pt x="4274820" y="203586"/>
                  </a:cubicBezTo>
                  <a:cubicBezTo>
                    <a:pt x="4274820" y="138816"/>
                    <a:pt x="4274820" y="74045"/>
                    <a:pt x="4274820" y="9275"/>
                  </a:cubicBezTo>
                  <a:cubicBezTo>
                    <a:pt x="4294823" y="4513"/>
                    <a:pt x="4308157" y="6418"/>
                    <a:pt x="4320540" y="27373"/>
                  </a:cubicBezTo>
                  <a:cubicBezTo>
                    <a:pt x="4346257" y="72141"/>
                    <a:pt x="4375785" y="115956"/>
                    <a:pt x="4406265" y="165486"/>
                  </a:cubicBezTo>
                  <a:cubicBezTo>
                    <a:pt x="4405312" y="108336"/>
                    <a:pt x="4405312" y="58806"/>
                    <a:pt x="4405312" y="7370"/>
                  </a:cubicBezTo>
                  <a:close/>
                  <a:moveTo>
                    <a:pt x="440413" y="6420"/>
                  </a:moveTo>
                  <a:cubicBezTo>
                    <a:pt x="457915" y="6182"/>
                    <a:pt x="475298" y="6420"/>
                    <a:pt x="492443" y="8325"/>
                  </a:cubicBezTo>
                  <a:cubicBezTo>
                    <a:pt x="524828" y="11183"/>
                    <a:pt x="550545" y="58808"/>
                    <a:pt x="509588" y="96908"/>
                  </a:cubicBezTo>
                  <a:cubicBezTo>
                    <a:pt x="539115" y="117863"/>
                    <a:pt x="546735" y="136913"/>
                    <a:pt x="538163" y="163583"/>
                  </a:cubicBezTo>
                  <a:cubicBezTo>
                    <a:pt x="530543" y="188347"/>
                    <a:pt x="507683" y="203588"/>
                    <a:pt x="477203" y="203588"/>
                  </a:cubicBezTo>
                  <a:cubicBezTo>
                    <a:pt x="447675" y="203588"/>
                    <a:pt x="418148" y="203588"/>
                    <a:pt x="387668" y="203588"/>
                  </a:cubicBezTo>
                  <a:cubicBezTo>
                    <a:pt x="387668" y="137865"/>
                    <a:pt x="387668" y="73095"/>
                    <a:pt x="387668" y="7372"/>
                  </a:cubicBezTo>
                  <a:cubicBezTo>
                    <a:pt x="405289" y="7372"/>
                    <a:pt x="422911" y="6658"/>
                    <a:pt x="440413" y="6420"/>
                  </a:cubicBezTo>
                  <a:close/>
                  <a:moveTo>
                    <a:pt x="5315903" y="6419"/>
                  </a:moveTo>
                  <a:cubicBezTo>
                    <a:pt x="5324475" y="6419"/>
                    <a:pt x="5332095" y="6419"/>
                    <a:pt x="5340668" y="6419"/>
                  </a:cubicBezTo>
                  <a:cubicBezTo>
                    <a:pt x="5340668" y="72141"/>
                    <a:pt x="5340668" y="136911"/>
                    <a:pt x="5340668" y="202634"/>
                  </a:cubicBezTo>
                  <a:cubicBezTo>
                    <a:pt x="5332095" y="202634"/>
                    <a:pt x="5324475" y="202634"/>
                    <a:pt x="5315903" y="202634"/>
                  </a:cubicBezTo>
                  <a:cubicBezTo>
                    <a:pt x="5315903" y="136911"/>
                    <a:pt x="5315903" y="72141"/>
                    <a:pt x="5315903" y="6419"/>
                  </a:cubicBezTo>
                  <a:close/>
                  <a:moveTo>
                    <a:pt x="4927284" y="6419"/>
                  </a:moveTo>
                  <a:cubicBezTo>
                    <a:pt x="4964431" y="6419"/>
                    <a:pt x="5000626" y="5467"/>
                    <a:pt x="5036821" y="6419"/>
                  </a:cubicBezTo>
                  <a:cubicBezTo>
                    <a:pt x="5057776" y="7372"/>
                    <a:pt x="5076826" y="16897"/>
                    <a:pt x="5082542" y="38804"/>
                  </a:cubicBezTo>
                  <a:cubicBezTo>
                    <a:pt x="5090162" y="64522"/>
                    <a:pt x="5086351" y="88334"/>
                    <a:pt x="5060634" y="105479"/>
                  </a:cubicBezTo>
                  <a:cubicBezTo>
                    <a:pt x="5096829" y="130244"/>
                    <a:pt x="5072064" y="172154"/>
                    <a:pt x="5092067" y="202634"/>
                  </a:cubicBezTo>
                  <a:cubicBezTo>
                    <a:pt x="5080637" y="202634"/>
                    <a:pt x="5070159" y="202634"/>
                    <a:pt x="5057776" y="202634"/>
                  </a:cubicBezTo>
                  <a:cubicBezTo>
                    <a:pt x="5056824" y="186442"/>
                    <a:pt x="5055871" y="170249"/>
                    <a:pt x="5054919" y="154057"/>
                  </a:cubicBezTo>
                  <a:cubicBezTo>
                    <a:pt x="5053014" y="129292"/>
                    <a:pt x="5045394" y="120719"/>
                    <a:pt x="5020629" y="118814"/>
                  </a:cubicBezTo>
                  <a:cubicBezTo>
                    <a:pt x="4953954" y="114051"/>
                    <a:pt x="4953954" y="114051"/>
                    <a:pt x="4953954" y="179774"/>
                  </a:cubicBezTo>
                  <a:cubicBezTo>
                    <a:pt x="4953954" y="186442"/>
                    <a:pt x="4953954" y="193109"/>
                    <a:pt x="4953954" y="201682"/>
                  </a:cubicBezTo>
                  <a:cubicBezTo>
                    <a:pt x="4944429" y="201682"/>
                    <a:pt x="4936809" y="201682"/>
                    <a:pt x="4927284" y="201682"/>
                  </a:cubicBezTo>
                  <a:cubicBezTo>
                    <a:pt x="4927284" y="137864"/>
                    <a:pt x="4927284" y="73094"/>
                    <a:pt x="4927284" y="6419"/>
                  </a:cubicBezTo>
                  <a:close/>
                  <a:moveTo>
                    <a:pt x="4478655" y="6419"/>
                  </a:moveTo>
                  <a:cubicBezTo>
                    <a:pt x="4487227" y="6419"/>
                    <a:pt x="4494847" y="6419"/>
                    <a:pt x="4503420" y="6419"/>
                  </a:cubicBezTo>
                  <a:cubicBezTo>
                    <a:pt x="4503420" y="72141"/>
                    <a:pt x="4503420" y="136911"/>
                    <a:pt x="4503420" y="202634"/>
                  </a:cubicBezTo>
                  <a:cubicBezTo>
                    <a:pt x="4493895" y="202634"/>
                    <a:pt x="4487227" y="202634"/>
                    <a:pt x="4478655" y="202634"/>
                  </a:cubicBezTo>
                  <a:cubicBezTo>
                    <a:pt x="4478655" y="136911"/>
                    <a:pt x="4478655" y="72141"/>
                    <a:pt x="4478655" y="6419"/>
                  </a:cubicBezTo>
                  <a:close/>
                  <a:moveTo>
                    <a:pt x="4074795" y="6419"/>
                  </a:moveTo>
                  <a:cubicBezTo>
                    <a:pt x="4083368" y="6419"/>
                    <a:pt x="4090988" y="6419"/>
                    <a:pt x="4102418" y="6419"/>
                  </a:cubicBezTo>
                  <a:cubicBezTo>
                    <a:pt x="4102418" y="18801"/>
                    <a:pt x="4102418" y="32136"/>
                    <a:pt x="4102418" y="45471"/>
                  </a:cubicBezTo>
                  <a:cubicBezTo>
                    <a:pt x="4102418" y="75951"/>
                    <a:pt x="4101466" y="105479"/>
                    <a:pt x="4102418" y="135959"/>
                  </a:cubicBezTo>
                  <a:cubicBezTo>
                    <a:pt x="4103370" y="165486"/>
                    <a:pt x="4120516" y="181679"/>
                    <a:pt x="4149091" y="182631"/>
                  </a:cubicBezTo>
                  <a:cubicBezTo>
                    <a:pt x="4182428" y="183584"/>
                    <a:pt x="4200525" y="171201"/>
                    <a:pt x="4203383" y="139769"/>
                  </a:cubicBezTo>
                  <a:cubicBezTo>
                    <a:pt x="4206241" y="104526"/>
                    <a:pt x="4204336" y="68331"/>
                    <a:pt x="4205288" y="33089"/>
                  </a:cubicBezTo>
                  <a:cubicBezTo>
                    <a:pt x="4204336" y="26421"/>
                    <a:pt x="4204336" y="16896"/>
                    <a:pt x="4204336" y="6419"/>
                  </a:cubicBezTo>
                  <a:cubicBezTo>
                    <a:pt x="4214813" y="6419"/>
                    <a:pt x="4221480" y="6419"/>
                    <a:pt x="4231005" y="6419"/>
                  </a:cubicBezTo>
                  <a:cubicBezTo>
                    <a:pt x="4231005" y="13086"/>
                    <a:pt x="4231958" y="19754"/>
                    <a:pt x="4231958" y="26421"/>
                  </a:cubicBezTo>
                  <a:cubicBezTo>
                    <a:pt x="4231958" y="65474"/>
                    <a:pt x="4232911" y="104526"/>
                    <a:pt x="4231005" y="143579"/>
                  </a:cubicBezTo>
                  <a:cubicBezTo>
                    <a:pt x="4228148" y="185489"/>
                    <a:pt x="4193858" y="209301"/>
                    <a:pt x="4145280" y="207396"/>
                  </a:cubicBezTo>
                  <a:cubicBezTo>
                    <a:pt x="4101466" y="205491"/>
                    <a:pt x="4074795" y="180726"/>
                    <a:pt x="4073843" y="137864"/>
                  </a:cubicBezTo>
                  <a:cubicBezTo>
                    <a:pt x="4072891" y="96906"/>
                    <a:pt x="4073843" y="56901"/>
                    <a:pt x="4073843" y="15944"/>
                  </a:cubicBezTo>
                  <a:cubicBezTo>
                    <a:pt x="4073843" y="13086"/>
                    <a:pt x="4073843" y="10229"/>
                    <a:pt x="4074795" y="6419"/>
                  </a:cubicBezTo>
                  <a:close/>
                  <a:moveTo>
                    <a:pt x="3461385" y="6419"/>
                  </a:moveTo>
                  <a:cubicBezTo>
                    <a:pt x="3469957" y="6419"/>
                    <a:pt x="3476625" y="6419"/>
                    <a:pt x="3487102" y="6419"/>
                  </a:cubicBezTo>
                  <a:cubicBezTo>
                    <a:pt x="3487102" y="63569"/>
                    <a:pt x="3487102" y="120719"/>
                    <a:pt x="3487102" y="179774"/>
                  </a:cubicBezTo>
                  <a:cubicBezTo>
                    <a:pt x="3522344" y="179774"/>
                    <a:pt x="3554730" y="179774"/>
                    <a:pt x="3587115" y="179774"/>
                  </a:cubicBezTo>
                  <a:cubicBezTo>
                    <a:pt x="3587115" y="188346"/>
                    <a:pt x="3587115" y="195014"/>
                    <a:pt x="3587115" y="202634"/>
                  </a:cubicBezTo>
                  <a:cubicBezTo>
                    <a:pt x="3545205" y="202634"/>
                    <a:pt x="3504247" y="202634"/>
                    <a:pt x="3461385" y="202634"/>
                  </a:cubicBezTo>
                  <a:cubicBezTo>
                    <a:pt x="3461385" y="136911"/>
                    <a:pt x="3461385" y="72141"/>
                    <a:pt x="3461385" y="6419"/>
                  </a:cubicBezTo>
                  <a:close/>
                  <a:moveTo>
                    <a:pt x="3079434" y="6419"/>
                  </a:moveTo>
                  <a:cubicBezTo>
                    <a:pt x="3118487" y="6419"/>
                    <a:pt x="3154681" y="5467"/>
                    <a:pt x="3189924" y="6419"/>
                  </a:cubicBezTo>
                  <a:cubicBezTo>
                    <a:pt x="3210879" y="7372"/>
                    <a:pt x="3229929" y="16897"/>
                    <a:pt x="3236596" y="38804"/>
                  </a:cubicBezTo>
                  <a:cubicBezTo>
                    <a:pt x="3244217" y="64522"/>
                    <a:pt x="3240406" y="88334"/>
                    <a:pt x="3214689" y="105479"/>
                  </a:cubicBezTo>
                  <a:cubicBezTo>
                    <a:pt x="3249931" y="130244"/>
                    <a:pt x="3227071" y="172154"/>
                    <a:pt x="3245169" y="202634"/>
                  </a:cubicBezTo>
                  <a:cubicBezTo>
                    <a:pt x="3234692" y="202634"/>
                    <a:pt x="3224214" y="202634"/>
                    <a:pt x="3211831" y="202634"/>
                  </a:cubicBezTo>
                  <a:cubicBezTo>
                    <a:pt x="3210879" y="187394"/>
                    <a:pt x="3209926" y="171202"/>
                    <a:pt x="3208974" y="155962"/>
                  </a:cubicBezTo>
                  <a:cubicBezTo>
                    <a:pt x="3207069" y="128339"/>
                    <a:pt x="3199449" y="119767"/>
                    <a:pt x="3170874" y="118814"/>
                  </a:cubicBezTo>
                  <a:cubicBezTo>
                    <a:pt x="3108009" y="115957"/>
                    <a:pt x="3108009" y="115957"/>
                    <a:pt x="3108009" y="177869"/>
                  </a:cubicBezTo>
                  <a:cubicBezTo>
                    <a:pt x="3108009" y="185489"/>
                    <a:pt x="3108009" y="193109"/>
                    <a:pt x="3108009" y="201682"/>
                  </a:cubicBezTo>
                  <a:cubicBezTo>
                    <a:pt x="3099437" y="201682"/>
                    <a:pt x="3090864" y="201682"/>
                    <a:pt x="3080387" y="201682"/>
                  </a:cubicBezTo>
                  <a:cubicBezTo>
                    <a:pt x="3080387" y="169297"/>
                    <a:pt x="3080387" y="137864"/>
                    <a:pt x="3080387" y="105479"/>
                  </a:cubicBezTo>
                  <a:cubicBezTo>
                    <a:pt x="3079434" y="74047"/>
                    <a:pt x="3079434" y="41662"/>
                    <a:pt x="3079434" y="6419"/>
                  </a:cubicBezTo>
                  <a:close/>
                  <a:moveTo>
                    <a:pt x="2348865" y="6419"/>
                  </a:moveTo>
                  <a:cubicBezTo>
                    <a:pt x="2359342" y="6419"/>
                    <a:pt x="2366010" y="6419"/>
                    <a:pt x="2377440" y="6419"/>
                  </a:cubicBezTo>
                  <a:cubicBezTo>
                    <a:pt x="2377440" y="19754"/>
                    <a:pt x="2377440" y="33089"/>
                    <a:pt x="2377440" y="46424"/>
                  </a:cubicBezTo>
                  <a:cubicBezTo>
                    <a:pt x="2377440" y="76904"/>
                    <a:pt x="2376487" y="106431"/>
                    <a:pt x="2377440" y="136911"/>
                  </a:cubicBezTo>
                  <a:cubicBezTo>
                    <a:pt x="2378392" y="166439"/>
                    <a:pt x="2395537" y="182631"/>
                    <a:pt x="2424112" y="183584"/>
                  </a:cubicBezTo>
                  <a:cubicBezTo>
                    <a:pt x="2457450" y="184536"/>
                    <a:pt x="2475548" y="172154"/>
                    <a:pt x="2478405" y="140721"/>
                  </a:cubicBezTo>
                  <a:cubicBezTo>
                    <a:pt x="2481262" y="105479"/>
                    <a:pt x="2479357" y="71189"/>
                    <a:pt x="2480310" y="35946"/>
                  </a:cubicBezTo>
                  <a:cubicBezTo>
                    <a:pt x="2480310" y="26421"/>
                    <a:pt x="2480310" y="16896"/>
                    <a:pt x="2480310" y="6419"/>
                  </a:cubicBezTo>
                  <a:cubicBezTo>
                    <a:pt x="2489835" y="6419"/>
                    <a:pt x="2497455" y="6419"/>
                    <a:pt x="2506980" y="6419"/>
                  </a:cubicBezTo>
                  <a:cubicBezTo>
                    <a:pt x="2506980" y="13086"/>
                    <a:pt x="2507932" y="19754"/>
                    <a:pt x="2507932" y="25469"/>
                  </a:cubicBezTo>
                  <a:cubicBezTo>
                    <a:pt x="2507932" y="64521"/>
                    <a:pt x="2508885" y="103574"/>
                    <a:pt x="2506980" y="142626"/>
                  </a:cubicBezTo>
                  <a:cubicBezTo>
                    <a:pt x="2504123" y="184536"/>
                    <a:pt x="2469832" y="208349"/>
                    <a:pt x="2421255" y="206444"/>
                  </a:cubicBezTo>
                  <a:cubicBezTo>
                    <a:pt x="2377440" y="204539"/>
                    <a:pt x="2350770" y="179774"/>
                    <a:pt x="2349817" y="136911"/>
                  </a:cubicBezTo>
                  <a:cubicBezTo>
                    <a:pt x="2347912" y="95954"/>
                    <a:pt x="2348865" y="52139"/>
                    <a:pt x="2348865" y="6419"/>
                  </a:cubicBezTo>
                  <a:close/>
                  <a:moveTo>
                    <a:pt x="1540194" y="6419"/>
                  </a:moveTo>
                  <a:cubicBezTo>
                    <a:pt x="1546861" y="6419"/>
                    <a:pt x="1557339" y="11181"/>
                    <a:pt x="1559244" y="15944"/>
                  </a:cubicBezTo>
                  <a:cubicBezTo>
                    <a:pt x="1582104" y="77856"/>
                    <a:pt x="1604011" y="139769"/>
                    <a:pt x="1625919" y="201681"/>
                  </a:cubicBezTo>
                  <a:cubicBezTo>
                    <a:pt x="1602106" y="208349"/>
                    <a:pt x="1593534" y="198824"/>
                    <a:pt x="1587819" y="178821"/>
                  </a:cubicBezTo>
                  <a:cubicBezTo>
                    <a:pt x="1578294" y="145484"/>
                    <a:pt x="1576389" y="145484"/>
                    <a:pt x="1540194" y="145484"/>
                  </a:cubicBezTo>
                  <a:cubicBezTo>
                    <a:pt x="1497331" y="145484"/>
                    <a:pt x="1496379" y="145484"/>
                    <a:pt x="1483996" y="182631"/>
                  </a:cubicBezTo>
                  <a:cubicBezTo>
                    <a:pt x="1478281" y="200729"/>
                    <a:pt x="1469709" y="207396"/>
                    <a:pt x="1448754" y="200729"/>
                  </a:cubicBezTo>
                  <a:cubicBezTo>
                    <a:pt x="1461136" y="169296"/>
                    <a:pt x="1472566" y="137864"/>
                    <a:pt x="1484949" y="106431"/>
                  </a:cubicBezTo>
                  <a:cubicBezTo>
                    <a:pt x="1496379" y="75951"/>
                    <a:pt x="1506856" y="46424"/>
                    <a:pt x="1520191" y="16896"/>
                  </a:cubicBezTo>
                  <a:cubicBezTo>
                    <a:pt x="1523049" y="11181"/>
                    <a:pt x="1533526" y="6419"/>
                    <a:pt x="1540194" y="6419"/>
                  </a:cubicBezTo>
                  <a:close/>
                  <a:moveTo>
                    <a:pt x="4535805" y="6418"/>
                  </a:moveTo>
                  <a:cubicBezTo>
                    <a:pt x="4546282" y="6418"/>
                    <a:pt x="4555807" y="6418"/>
                    <a:pt x="4567237" y="6418"/>
                  </a:cubicBezTo>
                  <a:cubicBezTo>
                    <a:pt x="4585335" y="59758"/>
                    <a:pt x="4603432" y="114051"/>
                    <a:pt x="4623435" y="172153"/>
                  </a:cubicBezTo>
                  <a:cubicBezTo>
                    <a:pt x="4640580" y="120718"/>
                    <a:pt x="4657725" y="74998"/>
                    <a:pt x="4672012" y="27373"/>
                  </a:cubicBezTo>
                  <a:cubicBezTo>
                    <a:pt x="4679632" y="7371"/>
                    <a:pt x="4691062" y="1656"/>
                    <a:pt x="4712017" y="8323"/>
                  </a:cubicBezTo>
                  <a:cubicBezTo>
                    <a:pt x="4689157" y="70236"/>
                    <a:pt x="4666297" y="133101"/>
                    <a:pt x="4642485" y="195013"/>
                  </a:cubicBezTo>
                  <a:cubicBezTo>
                    <a:pt x="4640580" y="199776"/>
                    <a:pt x="4631055" y="202633"/>
                    <a:pt x="4624387" y="202633"/>
                  </a:cubicBezTo>
                  <a:cubicBezTo>
                    <a:pt x="4618672" y="202633"/>
                    <a:pt x="4608195" y="198823"/>
                    <a:pt x="4606290" y="195013"/>
                  </a:cubicBezTo>
                  <a:cubicBezTo>
                    <a:pt x="4582477" y="133101"/>
                    <a:pt x="4559617" y="70236"/>
                    <a:pt x="4535805" y="6418"/>
                  </a:cubicBezTo>
                  <a:close/>
                  <a:moveTo>
                    <a:pt x="5170169" y="3561"/>
                  </a:moveTo>
                  <a:cubicBezTo>
                    <a:pt x="5191124" y="1656"/>
                    <a:pt x="5213032" y="3561"/>
                    <a:pt x="5233035" y="9276"/>
                  </a:cubicBezTo>
                  <a:cubicBezTo>
                    <a:pt x="5256847" y="15944"/>
                    <a:pt x="5267324" y="35946"/>
                    <a:pt x="5266372" y="63569"/>
                  </a:cubicBezTo>
                  <a:cubicBezTo>
                    <a:pt x="5259705" y="63569"/>
                    <a:pt x="5253037" y="64521"/>
                    <a:pt x="5246369" y="64521"/>
                  </a:cubicBezTo>
                  <a:cubicBezTo>
                    <a:pt x="5227319" y="28326"/>
                    <a:pt x="5210174" y="19754"/>
                    <a:pt x="5175885" y="26421"/>
                  </a:cubicBezTo>
                  <a:cubicBezTo>
                    <a:pt x="5158740" y="30231"/>
                    <a:pt x="5149215" y="39756"/>
                    <a:pt x="5148262" y="57854"/>
                  </a:cubicBezTo>
                  <a:cubicBezTo>
                    <a:pt x="5147310" y="74999"/>
                    <a:pt x="5158740" y="80714"/>
                    <a:pt x="5173980" y="84524"/>
                  </a:cubicBezTo>
                  <a:cubicBezTo>
                    <a:pt x="5193982" y="88334"/>
                    <a:pt x="5214937" y="93096"/>
                    <a:pt x="5233987" y="98811"/>
                  </a:cubicBezTo>
                  <a:cubicBezTo>
                    <a:pt x="5259705" y="106431"/>
                    <a:pt x="5273992" y="125481"/>
                    <a:pt x="5273992" y="150246"/>
                  </a:cubicBezTo>
                  <a:cubicBezTo>
                    <a:pt x="5273992" y="174059"/>
                    <a:pt x="5260657" y="193109"/>
                    <a:pt x="5236844" y="201681"/>
                  </a:cubicBezTo>
                  <a:cubicBezTo>
                    <a:pt x="5210174" y="212159"/>
                    <a:pt x="5182552" y="212159"/>
                    <a:pt x="5154930" y="204539"/>
                  </a:cubicBezTo>
                  <a:cubicBezTo>
                    <a:pt x="5129212" y="195014"/>
                    <a:pt x="5113019" y="169296"/>
                    <a:pt x="5116830" y="140721"/>
                  </a:cubicBezTo>
                  <a:cubicBezTo>
                    <a:pt x="5129212" y="138816"/>
                    <a:pt x="5140642" y="135959"/>
                    <a:pt x="5144452" y="155961"/>
                  </a:cubicBezTo>
                  <a:cubicBezTo>
                    <a:pt x="5147310" y="167391"/>
                    <a:pt x="5162549" y="178821"/>
                    <a:pt x="5173980" y="182631"/>
                  </a:cubicBezTo>
                  <a:cubicBezTo>
                    <a:pt x="5188267" y="187394"/>
                    <a:pt x="5205412" y="185489"/>
                    <a:pt x="5220652" y="182631"/>
                  </a:cubicBezTo>
                  <a:cubicBezTo>
                    <a:pt x="5235892" y="179774"/>
                    <a:pt x="5246369" y="171201"/>
                    <a:pt x="5247322" y="153104"/>
                  </a:cubicBezTo>
                  <a:cubicBezTo>
                    <a:pt x="5248274" y="135959"/>
                    <a:pt x="5237797" y="127386"/>
                    <a:pt x="5224462" y="123576"/>
                  </a:cubicBezTo>
                  <a:cubicBezTo>
                    <a:pt x="5204460" y="117861"/>
                    <a:pt x="5184457" y="114051"/>
                    <a:pt x="5164455" y="109289"/>
                  </a:cubicBezTo>
                  <a:cubicBezTo>
                    <a:pt x="5133974" y="101669"/>
                    <a:pt x="5119687" y="85476"/>
                    <a:pt x="5120640" y="60711"/>
                  </a:cubicBezTo>
                  <a:cubicBezTo>
                    <a:pt x="5121592" y="30231"/>
                    <a:pt x="5139690" y="6419"/>
                    <a:pt x="5170169" y="3561"/>
                  </a:cubicBezTo>
                  <a:close/>
                  <a:moveTo>
                    <a:pt x="2219072" y="897"/>
                  </a:moveTo>
                  <a:cubicBezTo>
                    <a:pt x="2229327" y="-249"/>
                    <a:pt x="2240280" y="-11"/>
                    <a:pt x="2251710" y="1656"/>
                  </a:cubicBezTo>
                  <a:cubicBezTo>
                    <a:pt x="2286000" y="7371"/>
                    <a:pt x="2307908" y="28326"/>
                    <a:pt x="2313623" y="61664"/>
                  </a:cubicBezTo>
                  <a:cubicBezTo>
                    <a:pt x="2298383" y="66426"/>
                    <a:pt x="2288858" y="64521"/>
                    <a:pt x="2281238" y="48329"/>
                  </a:cubicBezTo>
                  <a:cubicBezTo>
                    <a:pt x="2271713" y="28326"/>
                    <a:pt x="2250758" y="23564"/>
                    <a:pt x="2229803" y="24516"/>
                  </a:cubicBezTo>
                  <a:cubicBezTo>
                    <a:pt x="2205038" y="26421"/>
                    <a:pt x="2185988" y="37851"/>
                    <a:pt x="2176463" y="60711"/>
                  </a:cubicBezTo>
                  <a:cubicBezTo>
                    <a:pt x="2165033" y="89286"/>
                    <a:pt x="2164080" y="118814"/>
                    <a:pt x="2175510" y="147389"/>
                  </a:cubicBezTo>
                  <a:cubicBezTo>
                    <a:pt x="2185035" y="173106"/>
                    <a:pt x="2203133" y="184536"/>
                    <a:pt x="2231708" y="184536"/>
                  </a:cubicBezTo>
                  <a:cubicBezTo>
                    <a:pt x="2259330" y="184536"/>
                    <a:pt x="2275523" y="174059"/>
                    <a:pt x="2286000" y="148341"/>
                  </a:cubicBezTo>
                  <a:cubicBezTo>
                    <a:pt x="2287905" y="142626"/>
                    <a:pt x="2289810" y="136911"/>
                    <a:pt x="2292668" y="131196"/>
                  </a:cubicBezTo>
                  <a:cubicBezTo>
                    <a:pt x="2301240" y="131196"/>
                    <a:pt x="2307908" y="131196"/>
                    <a:pt x="2315528" y="131196"/>
                  </a:cubicBezTo>
                  <a:cubicBezTo>
                    <a:pt x="2313623" y="170249"/>
                    <a:pt x="2289810" y="196919"/>
                    <a:pt x="2248853" y="205491"/>
                  </a:cubicBezTo>
                  <a:cubicBezTo>
                    <a:pt x="2209800" y="214064"/>
                    <a:pt x="2168843" y="197871"/>
                    <a:pt x="2152650" y="164534"/>
                  </a:cubicBezTo>
                  <a:cubicBezTo>
                    <a:pt x="2133600" y="125481"/>
                    <a:pt x="2134553" y="85476"/>
                    <a:pt x="2151698" y="47376"/>
                  </a:cubicBezTo>
                  <a:cubicBezTo>
                    <a:pt x="2163842" y="20230"/>
                    <a:pt x="2188310" y="4335"/>
                    <a:pt x="2219072" y="897"/>
                  </a:cubicBezTo>
                  <a:close/>
                  <a:moveTo>
                    <a:pt x="1747182" y="183"/>
                  </a:moveTo>
                  <a:cubicBezTo>
                    <a:pt x="1763970" y="1240"/>
                    <a:pt x="1781174" y="6895"/>
                    <a:pt x="1797367" y="17849"/>
                  </a:cubicBezTo>
                  <a:cubicBezTo>
                    <a:pt x="1813560" y="28326"/>
                    <a:pt x="1822132" y="44519"/>
                    <a:pt x="1823085" y="71189"/>
                  </a:cubicBezTo>
                  <a:cubicBezTo>
                    <a:pt x="1812607" y="65474"/>
                    <a:pt x="1800224" y="63569"/>
                    <a:pt x="1796414" y="56901"/>
                  </a:cubicBezTo>
                  <a:cubicBezTo>
                    <a:pt x="1782127" y="31184"/>
                    <a:pt x="1761172" y="22611"/>
                    <a:pt x="1734502" y="25469"/>
                  </a:cubicBezTo>
                  <a:cubicBezTo>
                    <a:pt x="1706880" y="28326"/>
                    <a:pt x="1684020" y="46424"/>
                    <a:pt x="1679257" y="73094"/>
                  </a:cubicBezTo>
                  <a:cubicBezTo>
                    <a:pt x="1675447" y="91191"/>
                    <a:pt x="1674495" y="111194"/>
                    <a:pt x="1677352" y="130244"/>
                  </a:cubicBezTo>
                  <a:cubicBezTo>
                    <a:pt x="1683067" y="171201"/>
                    <a:pt x="1705927" y="188346"/>
                    <a:pt x="1744980" y="187394"/>
                  </a:cubicBezTo>
                  <a:cubicBezTo>
                    <a:pt x="1780222" y="185489"/>
                    <a:pt x="1798320" y="166439"/>
                    <a:pt x="1803082" y="122624"/>
                  </a:cubicBezTo>
                  <a:cubicBezTo>
                    <a:pt x="1783080" y="122624"/>
                    <a:pt x="1764030" y="122624"/>
                    <a:pt x="1743074" y="122624"/>
                  </a:cubicBezTo>
                  <a:cubicBezTo>
                    <a:pt x="1743074" y="114051"/>
                    <a:pt x="1743074" y="107384"/>
                    <a:pt x="1743074" y="99764"/>
                  </a:cubicBezTo>
                  <a:cubicBezTo>
                    <a:pt x="1771649" y="99764"/>
                    <a:pt x="1799272" y="99764"/>
                    <a:pt x="1828799" y="99764"/>
                  </a:cubicBezTo>
                  <a:cubicBezTo>
                    <a:pt x="1828799" y="135006"/>
                    <a:pt x="1828799" y="168344"/>
                    <a:pt x="1828799" y="202634"/>
                  </a:cubicBezTo>
                  <a:cubicBezTo>
                    <a:pt x="1810702" y="210254"/>
                    <a:pt x="1809749" y="196919"/>
                    <a:pt x="1807845" y="187394"/>
                  </a:cubicBezTo>
                  <a:cubicBezTo>
                    <a:pt x="1787842" y="194061"/>
                    <a:pt x="1768792" y="205491"/>
                    <a:pt x="1747837" y="207396"/>
                  </a:cubicBezTo>
                  <a:cubicBezTo>
                    <a:pt x="1683067" y="215016"/>
                    <a:pt x="1640205" y="167391"/>
                    <a:pt x="1645920" y="95954"/>
                  </a:cubicBezTo>
                  <a:cubicBezTo>
                    <a:pt x="1650206" y="35232"/>
                    <a:pt x="1696819" y="-2987"/>
                    <a:pt x="1747182" y="183"/>
                  </a:cubicBezTo>
                  <a:close/>
                </a:path>
              </a:pathLst>
            </a:custGeom>
            <a:solidFill>
              <a:srgbClr val="000000"/>
            </a:solidFill>
            <a:ln w="9525" cap="flat">
              <a:noFill/>
              <a:prstDash val="solid"/>
              <a:miter/>
            </a:ln>
          </p:spPr>
          <p:txBody>
            <a:bodyPr anchor="ctr"/>
            <a:lstStyle/>
            <a:p>
              <a:pPr algn="ctr"/>
              <a:endParaRPr/>
            </a:p>
          </p:txBody>
        </p:sp>
      </p:grpSp>
      <p:cxnSp>
        <p:nvCxnSpPr>
          <p:cNvPr id="29" name="直接连接符 28">
            <a:extLst>
              <a:ext uri="{FF2B5EF4-FFF2-40B4-BE49-F238E27FC236}">
                <a16:creationId xmlns:a16="http://schemas.microsoft.com/office/drawing/2014/main" xmlns="" id="{187718DD-64CC-4FE9-BBEF-5CD973C53822}"/>
              </a:ext>
            </a:extLst>
          </p:cNvPr>
          <p:cNvCxnSpPr>
            <a:cxnSpLocks/>
          </p:cNvCxnSpPr>
          <p:nvPr userDrawn="1"/>
        </p:nvCxnSpPr>
        <p:spPr>
          <a:xfrm>
            <a:off x="442913" y="721662"/>
            <a:ext cx="9015412"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a16="http://schemas.microsoft.com/office/drawing/2014/main" xmlns="" id="{B41F5C38-29AE-4CFD-B1CE-D92F7E5F98C1}"/>
              </a:ext>
            </a:extLst>
          </p:cNvPr>
          <p:cNvCxnSpPr>
            <a:cxnSpLocks/>
          </p:cNvCxnSpPr>
          <p:nvPr userDrawn="1"/>
        </p:nvCxnSpPr>
        <p:spPr>
          <a:xfrm>
            <a:off x="438150" y="6381750"/>
            <a:ext cx="1131570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32" name="页脚占位符 7">
            <a:extLst>
              <a:ext uri="{FF2B5EF4-FFF2-40B4-BE49-F238E27FC236}">
                <a16:creationId xmlns:a16="http://schemas.microsoft.com/office/drawing/2014/main" xmlns="" id="{936A8BBD-B509-428F-A60D-254A50CA66E7}"/>
              </a:ext>
            </a:extLst>
          </p:cNvPr>
          <p:cNvSpPr>
            <a:spLocks noGrp="1"/>
          </p:cNvSpPr>
          <p:nvPr>
            <p:ph type="ftr" sz="quarter" idx="3"/>
          </p:nvPr>
        </p:nvSpPr>
        <p:spPr>
          <a:xfrm>
            <a:off x="438150" y="6394353"/>
            <a:ext cx="4114800" cy="292196"/>
          </a:xfrm>
          <a:prstGeom prst="rect">
            <a:avLst/>
          </a:prstGeom>
        </p:spPr>
        <p:txBody>
          <a:bodyPr vert="horz" lIns="91440" tIns="45720" rIns="91440" bIns="45720" rtlCol="0" anchor="ctr"/>
          <a:lstStyle>
            <a:lvl1pPr algn="l">
              <a:defRPr sz="1100">
                <a:solidFill>
                  <a:schemeClr val="tx1"/>
                </a:solidFill>
              </a:defRPr>
            </a:lvl1pPr>
          </a:lstStyle>
          <a:p>
            <a:r>
              <a:rPr lang="zh-CN" altLang="en-US" dirty="0"/>
              <a:t>河北农业大学</a:t>
            </a:r>
          </a:p>
        </p:txBody>
      </p:sp>
      <p:sp>
        <p:nvSpPr>
          <p:cNvPr id="33" name="灯片编号占位符 8">
            <a:extLst>
              <a:ext uri="{FF2B5EF4-FFF2-40B4-BE49-F238E27FC236}">
                <a16:creationId xmlns:a16="http://schemas.microsoft.com/office/drawing/2014/main" xmlns="" id="{D1DAEFD5-D609-4E22-9C24-135D1B120243}"/>
              </a:ext>
            </a:extLst>
          </p:cNvPr>
          <p:cNvSpPr>
            <a:spLocks noGrp="1"/>
          </p:cNvSpPr>
          <p:nvPr>
            <p:ph type="sldNum" sz="quarter" idx="4"/>
          </p:nvPr>
        </p:nvSpPr>
        <p:spPr>
          <a:xfrm>
            <a:off x="9005791" y="6394353"/>
            <a:ext cx="2743200" cy="292196"/>
          </a:xfrm>
          <a:prstGeom prst="rect">
            <a:avLst/>
          </a:prstGeom>
        </p:spPr>
        <p:txBody>
          <a:bodyPr vert="horz" lIns="91440" tIns="45720" rIns="91440" bIns="45720" rtlCol="0" anchor="ctr"/>
          <a:lstStyle>
            <a:lvl1pPr algn="r">
              <a:defRPr sz="1200">
                <a:solidFill>
                  <a:schemeClr val="tx1"/>
                </a:solidFill>
              </a:defRPr>
            </a:lvl1pPr>
          </a:lstStyle>
          <a:p>
            <a:r>
              <a:rPr lang="en-US" altLang="zh-CN" dirty="0"/>
              <a:t>- </a:t>
            </a:r>
            <a:fld id="{A548B57D-AE10-4CF7-A9DF-59FEFA91B28E}" type="slidenum">
              <a:rPr lang="zh-CN" altLang="en-US" smtClean="0"/>
              <a:pPr/>
              <a:t>‹#›</a:t>
            </a:fld>
            <a:r>
              <a:rPr lang="zh-CN" altLang="en-US" dirty="0"/>
              <a:t> </a:t>
            </a:r>
            <a:r>
              <a:rPr lang="en-US" altLang="zh-CN" dirty="0"/>
              <a:t>-</a:t>
            </a:r>
            <a:endParaRPr lang="zh-CN" altLang="en-US" dirty="0"/>
          </a:p>
        </p:txBody>
      </p:sp>
      <p:sp>
        <p:nvSpPr>
          <p:cNvPr id="34" name="文本占位符 26">
            <a:extLst>
              <a:ext uri="{FF2B5EF4-FFF2-40B4-BE49-F238E27FC236}">
                <a16:creationId xmlns:a16="http://schemas.microsoft.com/office/drawing/2014/main" xmlns="" id="{604DFF3E-5629-4242-857B-06120F28E273}"/>
              </a:ext>
            </a:extLst>
          </p:cNvPr>
          <p:cNvSpPr>
            <a:spLocks noGrp="1"/>
          </p:cNvSpPr>
          <p:nvPr>
            <p:ph type="body" sz="quarter" idx="10"/>
          </p:nvPr>
        </p:nvSpPr>
        <p:spPr>
          <a:xfrm>
            <a:off x="425111" y="235614"/>
            <a:ext cx="9064972" cy="476357"/>
          </a:xfrm>
          <a:prstGeom prst="rect">
            <a:avLst/>
          </a:prstGeom>
        </p:spPr>
        <p:txBody>
          <a:bodyPr anchor="ctr"/>
          <a:lstStyle>
            <a:lvl1pPr marL="0" indent="0">
              <a:lnSpc>
                <a:spcPct val="100000"/>
              </a:lnSpc>
              <a:spcBef>
                <a:spcPts val="0"/>
              </a:spcBef>
              <a:buNone/>
              <a:defRPr sz="2800" b="1">
                <a:solidFill>
                  <a:srgbClr val="127D7D"/>
                </a:solidFill>
              </a:defRPr>
            </a:lvl1pPr>
          </a:lstStyle>
          <a:p>
            <a:pPr lvl="0"/>
            <a:endParaRPr lang="zh-CN" altLang="en-US" dirty="0"/>
          </a:p>
        </p:txBody>
      </p:sp>
    </p:spTree>
    <p:extLst>
      <p:ext uri="{BB962C8B-B14F-4D97-AF65-F5344CB8AC3E}">
        <p14:creationId xmlns:p14="http://schemas.microsoft.com/office/powerpoint/2010/main" val="3177833962"/>
      </p:ext>
    </p:extLst>
  </p:cSld>
  <p:clrMapOvr>
    <a:masterClrMapping/>
  </p:clrMapOvr>
  <p:extLst>
    <p:ext uri="{DCECCB84-F9BA-43D5-87BE-67443E8EF086}">
      <p15:sldGuideLst xmlns:p15="http://schemas.microsoft.com/office/powerpoint/2012/main">
        <p15:guide id="2" orient="horz" pos="5" userDrawn="1">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空白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142957725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grpSp>
        <p:nvGrpSpPr>
          <p:cNvPr id="5" name="a92ce180-fc57-4111-ac4c-3540b641f9fe"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a16="http://schemas.microsoft.com/office/drawing/2014/main" xmlns="" id="{C1B24CE7-62EE-43E5-B715-916E6A711073}"/>
              </a:ext>
            </a:extLst>
          </p:cNvPr>
          <p:cNvGrpSpPr>
            <a:grpSpLocks noChangeAspect="1"/>
          </p:cNvGrpSpPr>
          <p:nvPr userDrawn="1">
            <p:custDataLst>
              <p:tags r:id="rId1"/>
            </p:custDataLst>
          </p:nvPr>
        </p:nvGrpSpPr>
        <p:grpSpPr>
          <a:xfrm>
            <a:off x="9615555" y="235615"/>
            <a:ext cx="2133533" cy="481267"/>
            <a:chOff x="1955006" y="2493168"/>
            <a:chExt cx="8276273" cy="1866900"/>
          </a:xfrm>
        </p:grpSpPr>
        <p:grpSp>
          <p:nvGrpSpPr>
            <p:cNvPr id="6" name="iṣļiďè">
              <a:extLst>
                <a:ext uri="{FF2B5EF4-FFF2-40B4-BE49-F238E27FC236}">
                  <a16:creationId xmlns:a16="http://schemas.microsoft.com/office/drawing/2014/main" xmlns="" id="{95C6B534-A2C8-41B9-B299-8C249D38B2CD}"/>
                </a:ext>
              </a:extLst>
            </p:cNvPr>
            <p:cNvGrpSpPr/>
            <p:nvPr/>
          </p:nvGrpSpPr>
          <p:grpSpPr>
            <a:xfrm>
              <a:off x="1955006" y="2493168"/>
              <a:ext cx="1866900" cy="1866900"/>
              <a:chOff x="1955006" y="2493168"/>
              <a:chExt cx="1866900" cy="1866900"/>
            </a:xfrm>
          </p:grpSpPr>
          <p:sp>
            <p:nvSpPr>
              <p:cNvPr id="10" name="îṡľîḍé">
                <a:extLst>
                  <a:ext uri="{FF2B5EF4-FFF2-40B4-BE49-F238E27FC236}">
                    <a16:creationId xmlns:a16="http://schemas.microsoft.com/office/drawing/2014/main" xmlns="" id="{43EFE2BE-D5DD-4277-B428-938EFED271CD}"/>
                  </a:ext>
                </a:extLst>
              </p:cNvPr>
              <p:cNvSpPr/>
              <p:nvPr/>
            </p:nvSpPr>
            <p:spPr>
              <a:xfrm>
                <a:off x="1961674" y="2505551"/>
                <a:ext cx="1847850" cy="1847850"/>
              </a:xfrm>
              <a:custGeom>
                <a:avLst/>
                <a:gdLst>
                  <a:gd name="connsiteX0" fmla="*/ 1844516 w 1847850"/>
                  <a:gd name="connsiteY0" fmla="*/ 926306 h 1847850"/>
                  <a:gd name="connsiteX1" fmla="*/ 925354 w 1847850"/>
                  <a:gd name="connsiteY1" fmla="*/ 1844516 h 1847850"/>
                  <a:gd name="connsiteX2" fmla="*/ 7144 w 1847850"/>
                  <a:gd name="connsiteY2" fmla="*/ 926306 h 1847850"/>
                  <a:gd name="connsiteX3" fmla="*/ 925354 w 1847850"/>
                  <a:gd name="connsiteY3" fmla="*/ 7144 h 1847850"/>
                  <a:gd name="connsiteX4" fmla="*/ 1844516 w 1847850"/>
                  <a:gd name="connsiteY4" fmla="*/ 926306 h 18478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7850" h="1847850">
                    <a:moveTo>
                      <a:pt x="1844516" y="926306"/>
                    </a:moveTo>
                    <a:cubicBezTo>
                      <a:pt x="1844516" y="1433989"/>
                      <a:pt x="1433036" y="1844516"/>
                      <a:pt x="925354" y="1844516"/>
                    </a:cubicBezTo>
                    <a:cubicBezTo>
                      <a:pt x="417671" y="1844516"/>
                      <a:pt x="7144" y="1433036"/>
                      <a:pt x="7144" y="926306"/>
                    </a:cubicBezTo>
                    <a:cubicBezTo>
                      <a:pt x="7144" y="418624"/>
                      <a:pt x="418624" y="7144"/>
                      <a:pt x="925354" y="7144"/>
                    </a:cubicBezTo>
                    <a:cubicBezTo>
                      <a:pt x="1433036" y="8096"/>
                      <a:pt x="1844516" y="419576"/>
                      <a:pt x="1844516" y="926306"/>
                    </a:cubicBezTo>
                    <a:close/>
                  </a:path>
                </a:pathLst>
              </a:custGeom>
              <a:solidFill>
                <a:srgbClr val="FFFFFF"/>
              </a:solidFill>
              <a:ln w="9525" cap="flat">
                <a:noFill/>
                <a:prstDash val="solid"/>
                <a:miter/>
              </a:ln>
            </p:spPr>
            <p:txBody>
              <a:bodyPr anchor="ctr"/>
              <a:lstStyle/>
              <a:p>
                <a:pPr algn="ctr"/>
                <a:endParaRPr/>
              </a:p>
            </p:txBody>
          </p:sp>
          <p:sp>
            <p:nvSpPr>
              <p:cNvPr id="11" name="ïṡ1ídê">
                <a:extLst>
                  <a:ext uri="{FF2B5EF4-FFF2-40B4-BE49-F238E27FC236}">
                    <a16:creationId xmlns:a16="http://schemas.microsoft.com/office/drawing/2014/main" xmlns="" id="{D73BDE49-9E02-44C1-A8FF-201300C60B7D}"/>
                  </a:ext>
                </a:extLst>
              </p:cNvPr>
              <p:cNvSpPr/>
              <p:nvPr/>
            </p:nvSpPr>
            <p:spPr>
              <a:xfrm>
                <a:off x="2171223" y="2727483"/>
                <a:ext cx="1428750" cy="1428750"/>
              </a:xfrm>
              <a:custGeom>
                <a:avLst/>
                <a:gdLst>
                  <a:gd name="connsiteX0" fmla="*/ 718661 w 1428750"/>
                  <a:gd name="connsiteY0" fmla="*/ 7144 h 1428750"/>
                  <a:gd name="connsiteX1" fmla="*/ 1430179 w 1428750"/>
                  <a:gd name="connsiteY1" fmla="*/ 718661 h 1428750"/>
                  <a:gd name="connsiteX2" fmla="*/ 718661 w 1428750"/>
                  <a:gd name="connsiteY2" fmla="*/ 1430179 h 1428750"/>
                  <a:gd name="connsiteX3" fmla="*/ 7144 w 1428750"/>
                  <a:gd name="connsiteY3" fmla="*/ 718661 h 1428750"/>
                  <a:gd name="connsiteX4" fmla="*/ 718661 w 1428750"/>
                  <a:gd name="connsiteY4" fmla="*/ 7144 h 14287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8750" h="1428750">
                    <a:moveTo>
                      <a:pt x="718661" y="7144"/>
                    </a:moveTo>
                    <a:cubicBezTo>
                      <a:pt x="1111091" y="7144"/>
                      <a:pt x="1430179" y="325279"/>
                      <a:pt x="1430179" y="718661"/>
                    </a:cubicBezTo>
                    <a:cubicBezTo>
                      <a:pt x="1430179" y="1111091"/>
                      <a:pt x="1112044" y="1430179"/>
                      <a:pt x="718661" y="1430179"/>
                    </a:cubicBezTo>
                    <a:cubicBezTo>
                      <a:pt x="326231" y="1430179"/>
                      <a:pt x="7144" y="1112044"/>
                      <a:pt x="7144" y="718661"/>
                    </a:cubicBezTo>
                    <a:cubicBezTo>
                      <a:pt x="7144" y="325279"/>
                      <a:pt x="326231" y="7144"/>
                      <a:pt x="718661" y="7144"/>
                    </a:cubicBezTo>
                    <a:close/>
                  </a:path>
                </a:pathLst>
              </a:custGeom>
              <a:solidFill>
                <a:srgbClr val="127D7D"/>
              </a:solidFill>
              <a:ln w="9525" cap="flat">
                <a:noFill/>
                <a:prstDash val="solid"/>
                <a:miter/>
              </a:ln>
            </p:spPr>
            <p:txBody>
              <a:bodyPr anchor="ctr"/>
              <a:lstStyle/>
              <a:p>
                <a:pPr algn="ctr"/>
                <a:endParaRPr/>
              </a:p>
            </p:txBody>
          </p:sp>
          <p:sp>
            <p:nvSpPr>
              <p:cNvPr id="12" name="islíďè">
                <a:extLst>
                  <a:ext uri="{FF2B5EF4-FFF2-40B4-BE49-F238E27FC236}">
                    <a16:creationId xmlns:a16="http://schemas.microsoft.com/office/drawing/2014/main" xmlns="" id="{65CB505E-1E8F-42A0-9051-F27DB4B8BF3A}"/>
                  </a:ext>
                </a:extLst>
              </p:cNvPr>
              <p:cNvSpPr/>
              <p:nvPr/>
            </p:nvSpPr>
            <p:spPr>
              <a:xfrm>
                <a:off x="2170271" y="2725578"/>
                <a:ext cx="1438275" cy="1428750"/>
              </a:xfrm>
              <a:custGeom>
                <a:avLst/>
                <a:gdLst>
                  <a:gd name="connsiteX0" fmla="*/ 719614 w 1438275"/>
                  <a:gd name="connsiteY0" fmla="*/ 1431131 h 1428750"/>
                  <a:gd name="connsiteX1" fmla="*/ 442436 w 1438275"/>
                  <a:gd name="connsiteY1" fmla="*/ 1374934 h 1428750"/>
                  <a:gd name="connsiteX2" fmla="*/ 321469 w 1438275"/>
                  <a:gd name="connsiteY2" fmla="*/ 1309211 h 1428750"/>
                  <a:gd name="connsiteX3" fmla="*/ 215741 w 1438275"/>
                  <a:gd name="connsiteY3" fmla="*/ 1222534 h 1428750"/>
                  <a:gd name="connsiteX4" fmla="*/ 129064 w 1438275"/>
                  <a:gd name="connsiteY4" fmla="*/ 1116806 h 1428750"/>
                  <a:gd name="connsiteX5" fmla="*/ 63341 w 1438275"/>
                  <a:gd name="connsiteY5" fmla="*/ 995839 h 1428750"/>
                  <a:gd name="connsiteX6" fmla="*/ 7144 w 1438275"/>
                  <a:gd name="connsiteY6" fmla="*/ 718661 h 1428750"/>
                  <a:gd name="connsiteX7" fmla="*/ 63341 w 1438275"/>
                  <a:gd name="connsiteY7" fmla="*/ 441484 h 1428750"/>
                  <a:gd name="connsiteX8" fmla="*/ 129064 w 1438275"/>
                  <a:gd name="connsiteY8" fmla="*/ 320516 h 1428750"/>
                  <a:gd name="connsiteX9" fmla="*/ 215741 w 1438275"/>
                  <a:gd name="connsiteY9" fmla="*/ 215741 h 1428750"/>
                  <a:gd name="connsiteX10" fmla="*/ 321469 w 1438275"/>
                  <a:gd name="connsiteY10" fmla="*/ 129064 h 1428750"/>
                  <a:gd name="connsiteX11" fmla="*/ 442436 w 1438275"/>
                  <a:gd name="connsiteY11" fmla="*/ 63341 h 1428750"/>
                  <a:gd name="connsiteX12" fmla="*/ 719614 w 1438275"/>
                  <a:gd name="connsiteY12" fmla="*/ 7144 h 1428750"/>
                  <a:gd name="connsiteX13" fmla="*/ 996791 w 1438275"/>
                  <a:gd name="connsiteY13" fmla="*/ 63341 h 1428750"/>
                  <a:gd name="connsiteX14" fmla="*/ 1117759 w 1438275"/>
                  <a:gd name="connsiteY14" fmla="*/ 129064 h 1428750"/>
                  <a:gd name="connsiteX15" fmla="*/ 1223486 w 1438275"/>
                  <a:gd name="connsiteY15" fmla="*/ 215741 h 1428750"/>
                  <a:gd name="connsiteX16" fmla="*/ 1310164 w 1438275"/>
                  <a:gd name="connsiteY16" fmla="*/ 320516 h 1428750"/>
                  <a:gd name="connsiteX17" fmla="*/ 1375886 w 1438275"/>
                  <a:gd name="connsiteY17" fmla="*/ 441484 h 1428750"/>
                  <a:gd name="connsiteX18" fmla="*/ 1432084 w 1438275"/>
                  <a:gd name="connsiteY18" fmla="*/ 718661 h 1428750"/>
                  <a:gd name="connsiteX19" fmla="*/ 1375886 w 1438275"/>
                  <a:gd name="connsiteY19" fmla="*/ 995839 h 1428750"/>
                  <a:gd name="connsiteX20" fmla="*/ 1310164 w 1438275"/>
                  <a:gd name="connsiteY20" fmla="*/ 1116806 h 1428750"/>
                  <a:gd name="connsiteX21" fmla="*/ 1223486 w 1438275"/>
                  <a:gd name="connsiteY21" fmla="*/ 1222534 h 1428750"/>
                  <a:gd name="connsiteX22" fmla="*/ 1117759 w 1438275"/>
                  <a:gd name="connsiteY22" fmla="*/ 1309211 h 1428750"/>
                  <a:gd name="connsiteX23" fmla="*/ 996791 w 1438275"/>
                  <a:gd name="connsiteY23" fmla="*/ 1374934 h 1428750"/>
                  <a:gd name="connsiteX24" fmla="*/ 719614 w 1438275"/>
                  <a:gd name="connsiteY24" fmla="*/ 1431131 h 1428750"/>
                  <a:gd name="connsiteX25" fmla="*/ 719614 w 1438275"/>
                  <a:gd name="connsiteY25" fmla="*/ 9049 h 1428750"/>
                  <a:gd name="connsiteX26" fmla="*/ 9049 w 1438275"/>
                  <a:gd name="connsiteY26" fmla="*/ 719614 h 1428750"/>
                  <a:gd name="connsiteX27" fmla="*/ 719614 w 1438275"/>
                  <a:gd name="connsiteY27" fmla="*/ 1430179 h 1428750"/>
                  <a:gd name="connsiteX28" fmla="*/ 1430179 w 1438275"/>
                  <a:gd name="connsiteY28" fmla="*/ 719614 h 1428750"/>
                  <a:gd name="connsiteX29" fmla="*/ 719614 w 1438275"/>
                  <a:gd name="connsiteY29" fmla="*/ 9049 h 1428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438275" h="1428750">
                    <a:moveTo>
                      <a:pt x="719614" y="1431131"/>
                    </a:moveTo>
                    <a:cubicBezTo>
                      <a:pt x="623411" y="1431131"/>
                      <a:pt x="530066" y="1412081"/>
                      <a:pt x="442436" y="1374934"/>
                    </a:cubicBezTo>
                    <a:cubicBezTo>
                      <a:pt x="400526" y="1356836"/>
                      <a:pt x="359569" y="1334929"/>
                      <a:pt x="321469" y="1309211"/>
                    </a:cubicBezTo>
                    <a:cubicBezTo>
                      <a:pt x="283369" y="1283494"/>
                      <a:pt x="248126" y="1254919"/>
                      <a:pt x="215741" y="1222534"/>
                    </a:cubicBezTo>
                    <a:cubicBezTo>
                      <a:pt x="183356" y="1190149"/>
                      <a:pt x="154781" y="1154906"/>
                      <a:pt x="129064" y="1116806"/>
                    </a:cubicBezTo>
                    <a:cubicBezTo>
                      <a:pt x="103346" y="1078706"/>
                      <a:pt x="81439" y="1037749"/>
                      <a:pt x="63341" y="995839"/>
                    </a:cubicBezTo>
                    <a:cubicBezTo>
                      <a:pt x="26194" y="908209"/>
                      <a:pt x="7144" y="814864"/>
                      <a:pt x="7144" y="718661"/>
                    </a:cubicBezTo>
                    <a:cubicBezTo>
                      <a:pt x="7144" y="622459"/>
                      <a:pt x="26194" y="529114"/>
                      <a:pt x="63341" y="441484"/>
                    </a:cubicBezTo>
                    <a:cubicBezTo>
                      <a:pt x="81439" y="399574"/>
                      <a:pt x="103346" y="358616"/>
                      <a:pt x="129064" y="320516"/>
                    </a:cubicBezTo>
                    <a:cubicBezTo>
                      <a:pt x="154781" y="282416"/>
                      <a:pt x="183356" y="247174"/>
                      <a:pt x="215741" y="215741"/>
                    </a:cubicBezTo>
                    <a:cubicBezTo>
                      <a:pt x="248126" y="183356"/>
                      <a:pt x="283369" y="153829"/>
                      <a:pt x="321469" y="129064"/>
                    </a:cubicBezTo>
                    <a:cubicBezTo>
                      <a:pt x="359569" y="103346"/>
                      <a:pt x="400526" y="81439"/>
                      <a:pt x="442436" y="63341"/>
                    </a:cubicBezTo>
                    <a:cubicBezTo>
                      <a:pt x="530066" y="26194"/>
                      <a:pt x="623411" y="7144"/>
                      <a:pt x="719614" y="7144"/>
                    </a:cubicBezTo>
                    <a:cubicBezTo>
                      <a:pt x="815816" y="7144"/>
                      <a:pt x="909161" y="26194"/>
                      <a:pt x="996791" y="63341"/>
                    </a:cubicBezTo>
                    <a:cubicBezTo>
                      <a:pt x="1038701" y="81439"/>
                      <a:pt x="1079659" y="103346"/>
                      <a:pt x="1117759" y="129064"/>
                    </a:cubicBezTo>
                    <a:cubicBezTo>
                      <a:pt x="1155859" y="154781"/>
                      <a:pt x="1191101" y="183356"/>
                      <a:pt x="1223486" y="215741"/>
                    </a:cubicBezTo>
                    <a:cubicBezTo>
                      <a:pt x="1255871" y="248126"/>
                      <a:pt x="1285399" y="283369"/>
                      <a:pt x="1310164" y="320516"/>
                    </a:cubicBezTo>
                    <a:cubicBezTo>
                      <a:pt x="1335881" y="358616"/>
                      <a:pt x="1357789" y="399574"/>
                      <a:pt x="1375886" y="441484"/>
                    </a:cubicBezTo>
                    <a:cubicBezTo>
                      <a:pt x="1413034" y="529114"/>
                      <a:pt x="1432084" y="622459"/>
                      <a:pt x="1432084" y="718661"/>
                    </a:cubicBezTo>
                    <a:cubicBezTo>
                      <a:pt x="1432084" y="814864"/>
                      <a:pt x="1413034" y="908209"/>
                      <a:pt x="1375886" y="995839"/>
                    </a:cubicBezTo>
                    <a:cubicBezTo>
                      <a:pt x="1357789" y="1037749"/>
                      <a:pt x="1335881" y="1078706"/>
                      <a:pt x="1310164" y="1116806"/>
                    </a:cubicBezTo>
                    <a:cubicBezTo>
                      <a:pt x="1284446" y="1154906"/>
                      <a:pt x="1255871" y="1190149"/>
                      <a:pt x="1223486" y="1222534"/>
                    </a:cubicBezTo>
                    <a:cubicBezTo>
                      <a:pt x="1191101" y="1254919"/>
                      <a:pt x="1155859" y="1283494"/>
                      <a:pt x="1117759" y="1309211"/>
                    </a:cubicBezTo>
                    <a:cubicBezTo>
                      <a:pt x="1079659" y="1334929"/>
                      <a:pt x="1038701" y="1356836"/>
                      <a:pt x="996791" y="1374934"/>
                    </a:cubicBezTo>
                    <a:cubicBezTo>
                      <a:pt x="909161" y="1413034"/>
                      <a:pt x="815816" y="1431131"/>
                      <a:pt x="719614" y="1431131"/>
                    </a:cubicBezTo>
                    <a:close/>
                    <a:moveTo>
                      <a:pt x="719614" y="9049"/>
                    </a:moveTo>
                    <a:cubicBezTo>
                      <a:pt x="327184" y="9049"/>
                      <a:pt x="9049" y="328136"/>
                      <a:pt x="9049" y="719614"/>
                    </a:cubicBezTo>
                    <a:cubicBezTo>
                      <a:pt x="9049" y="1112044"/>
                      <a:pt x="328136" y="1430179"/>
                      <a:pt x="719614" y="1430179"/>
                    </a:cubicBezTo>
                    <a:cubicBezTo>
                      <a:pt x="1112044" y="1430179"/>
                      <a:pt x="1430179" y="1111091"/>
                      <a:pt x="1430179" y="719614"/>
                    </a:cubicBezTo>
                    <a:cubicBezTo>
                      <a:pt x="1430179" y="328136"/>
                      <a:pt x="1112044" y="9049"/>
                      <a:pt x="719614" y="9049"/>
                    </a:cubicBezTo>
                    <a:close/>
                  </a:path>
                </a:pathLst>
              </a:custGeom>
              <a:solidFill>
                <a:srgbClr val="231815"/>
              </a:solidFill>
              <a:ln w="9525" cap="flat">
                <a:noFill/>
                <a:prstDash val="solid"/>
                <a:miter/>
              </a:ln>
            </p:spPr>
            <p:txBody>
              <a:bodyPr anchor="ctr"/>
              <a:lstStyle/>
              <a:p>
                <a:pPr algn="ctr"/>
                <a:endParaRPr/>
              </a:p>
            </p:txBody>
          </p:sp>
          <p:sp>
            <p:nvSpPr>
              <p:cNvPr id="13" name="ïṩľiḋè">
                <a:extLst>
                  <a:ext uri="{FF2B5EF4-FFF2-40B4-BE49-F238E27FC236}">
                    <a16:creationId xmlns:a16="http://schemas.microsoft.com/office/drawing/2014/main" xmlns="" id="{D5C3C8A0-875D-42D9-ABED-C60CB196C20A}"/>
                  </a:ext>
                </a:extLst>
              </p:cNvPr>
              <p:cNvSpPr/>
              <p:nvPr/>
            </p:nvSpPr>
            <p:spPr>
              <a:xfrm>
                <a:off x="2197418" y="2828925"/>
                <a:ext cx="1390650" cy="991552"/>
              </a:xfrm>
              <a:custGeom>
                <a:avLst/>
                <a:gdLst>
                  <a:gd name="connsiteX0" fmla="*/ 580072 w 1390650"/>
                  <a:gd name="connsiteY0" fmla="*/ 879157 h 991552"/>
                  <a:gd name="connsiteX1" fmla="*/ 580072 w 1390650"/>
                  <a:gd name="connsiteY1" fmla="*/ 890587 h 991552"/>
                  <a:gd name="connsiteX2" fmla="*/ 809624 w 1390650"/>
                  <a:gd name="connsiteY2" fmla="*/ 890587 h 991552"/>
                  <a:gd name="connsiteX3" fmla="*/ 809624 w 1390650"/>
                  <a:gd name="connsiteY3" fmla="*/ 879157 h 991552"/>
                  <a:gd name="connsiteX4" fmla="*/ 637222 w 1390650"/>
                  <a:gd name="connsiteY4" fmla="*/ 826770 h 991552"/>
                  <a:gd name="connsiteX5" fmla="*/ 593407 w 1390650"/>
                  <a:gd name="connsiteY5" fmla="*/ 866775 h 991552"/>
                  <a:gd name="connsiteX6" fmla="*/ 798194 w 1390650"/>
                  <a:gd name="connsiteY6" fmla="*/ 866775 h 991552"/>
                  <a:gd name="connsiteX7" fmla="*/ 753427 w 1390650"/>
                  <a:gd name="connsiteY7" fmla="*/ 826770 h 991552"/>
                  <a:gd name="connsiteX8" fmla="*/ 1026795 w 1390650"/>
                  <a:gd name="connsiteY8" fmla="*/ 774382 h 991552"/>
                  <a:gd name="connsiteX9" fmla="*/ 1097280 w 1390650"/>
                  <a:gd name="connsiteY9" fmla="*/ 774382 h 991552"/>
                  <a:gd name="connsiteX10" fmla="*/ 1097280 w 1390650"/>
                  <a:gd name="connsiteY10" fmla="*/ 842009 h 991552"/>
                  <a:gd name="connsiteX11" fmla="*/ 1026795 w 1390650"/>
                  <a:gd name="connsiteY11" fmla="*/ 842009 h 991552"/>
                  <a:gd name="connsiteX12" fmla="*/ 292417 w 1390650"/>
                  <a:gd name="connsiteY12" fmla="*/ 774382 h 991552"/>
                  <a:gd name="connsiteX13" fmla="*/ 362902 w 1390650"/>
                  <a:gd name="connsiteY13" fmla="*/ 774382 h 991552"/>
                  <a:gd name="connsiteX14" fmla="*/ 362902 w 1390650"/>
                  <a:gd name="connsiteY14" fmla="*/ 842009 h 991552"/>
                  <a:gd name="connsiteX15" fmla="*/ 292417 w 1390650"/>
                  <a:gd name="connsiteY15" fmla="*/ 842009 h 991552"/>
                  <a:gd name="connsiteX16" fmla="*/ 636269 w 1390650"/>
                  <a:gd name="connsiteY16" fmla="*/ 677227 h 991552"/>
                  <a:gd name="connsiteX17" fmla="*/ 636269 w 1390650"/>
                  <a:gd name="connsiteY17" fmla="*/ 815340 h 991552"/>
                  <a:gd name="connsiteX18" fmla="*/ 755332 w 1390650"/>
                  <a:gd name="connsiteY18" fmla="*/ 815340 h 991552"/>
                  <a:gd name="connsiteX19" fmla="*/ 755332 w 1390650"/>
                  <a:gd name="connsiteY19" fmla="*/ 677227 h 991552"/>
                  <a:gd name="connsiteX20" fmla="*/ 694372 w 1390650"/>
                  <a:gd name="connsiteY20" fmla="*/ 618172 h 991552"/>
                  <a:gd name="connsiteX21" fmla="*/ 580072 w 1390650"/>
                  <a:gd name="connsiteY21" fmla="*/ 712470 h 991552"/>
                  <a:gd name="connsiteX22" fmla="*/ 580072 w 1390650"/>
                  <a:gd name="connsiteY22" fmla="*/ 861060 h 991552"/>
                  <a:gd name="connsiteX23" fmla="*/ 623887 w 1390650"/>
                  <a:gd name="connsiteY23" fmla="*/ 822007 h 991552"/>
                  <a:gd name="connsiteX24" fmla="*/ 623887 w 1390650"/>
                  <a:gd name="connsiteY24" fmla="*/ 665797 h 991552"/>
                  <a:gd name="connsiteX25" fmla="*/ 767714 w 1390650"/>
                  <a:gd name="connsiteY25" fmla="*/ 665797 h 991552"/>
                  <a:gd name="connsiteX26" fmla="*/ 767714 w 1390650"/>
                  <a:gd name="connsiteY26" fmla="*/ 822960 h 991552"/>
                  <a:gd name="connsiteX27" fmla="*/ 809624 w 1390650"/>
                  <a:gd name="connsiteY27" fmla="*/ 861060 h 991552"/>
                  <a:gd name="connsiteX28" fmla="*/ 809624 w 1390650"/>
                  <a:gd name="connsiteY28" fmla="*/ 858202 h 991552"/>
                  <a:gd name="connsiteX29" fmla="*/ 809624 w 1390650"/>
                  <a:gd name="connsiteY29" fmla="*/ 712470 h 991552"/>
                  <a:gd name="connsiteX30" fmla="*/ 694372 w 1390650"/>
                  <a:gd name="connsiteY30" fmla="*/ 618172 h 991552"/>
                  <a:gd name="connsiteX31" fmla="*/ 1062989 w 1390650"/>
                  <a:gd name="connsiteY31" fmla="*/ 551497 h 991552"/>
                  <a:gd name="connsiteX32" fmla="*/ 1102042 w 1390650"/>
                  <a:gd name="connsiteY32" fmla="*/ 571499 h 991552"/>
                  <a:gd name="connsiteX33" fmla="*/ 1102042 w 1390650"/>
                  <a:gd name="connsiteY33" fmla="*/ 707707 h 991552"/>
                  <a:gd name="connsiteX34" fmla="*/ 1062037 w 1390650"/>
                  <a:gd name="connsiteY34" fmla="*/ 726757 h 991552"/>
                  <a:gd name="connsiteX35" fmla="*/ 1023937 w 1390650"/>
                  <a:gd name="connsiteY35" fmla="*/ 707707 h 991552"/>
                  <a:gd name="connsiteX36" fmla="*/ 1023937 w 1390650"/>
                  <a:gd name="connsiteY36" fmla="*/ 571499 h 991552"/>
                  <a:gd name="connsiteX37" fmla="*/ 326707 w 1390650"/>
                  <a:gd name="connsiteY37" fmla="*/ 551497 h 991552"/>
                  <a:gd name="connsiteX38" fmla="*/ 365759 w 1390650"/>
                  <a:gd name="connsiteY38" fmla="*/ 571499 h 991552"/>
                  <a:gd name="connsiteX39" fmla="*/ 365759 w 1390650"/>
                  <a:gd name="connsiteY39" fmla="*/ 707707 h 991552"/>
                  <a:gd name="connsiteX40" fmla="*/ 327659 w 1390650"/>
                  <a:gd name="connsiteY40" fmla="*/ 726757 h 991552"/>
                  <a:gd name="connsiteX41" fmla="*/ 288607 w 1390650"/>
                  <a:gd name="connsiteY41" fmla="*/ 707707 h 991552"/>
                  <a:gd name="connsiteX42" fmla="*/ 288607 w 1390650"/>
                  <a:gd name="connsiteY42" fmla="*/ 571499 h 991552"/>
                  <a:gd name="connsiteX43" fmla="*/ 1179195 w 1390650"/>
                  <a:gd name="connsiteY43" fmla="*/ 536257 h 991552"/>
                  <a:gd name="connsiteX44" fmla="*/ 1185862 w 1390650"/>
                  <a:gd name="connsiteY44" fmla="*/ 536257 h 991552"/>
                  <a:gd name="connsiteX45" fmla="*/ 1390650 w 1390650"/>
                  <a:gd name="connsiteY45" fmla="*/ 536257 h 991552"/>
                  <a:gd name="connsiteX46" fmla="*/ 1390650 w 1390650"/>
                  <a:gd name="connsiteY46" fmla="*/ 550544 h 991552"/>
                  <a:gd name="connsiteX47" fmla="*/ 1192530 w 1390650"/>
                  <a:gd name="connsiteY47" fmla="*/ 550544 h 991552"/>
                  <a:gd name="connsiteX48" fmla="*/ 1192530 w 1390650"/>
                  <a:gd name="connsiteY48" fmla="*/ 824864 h 991552"/>
                  <a:gd name="connsiteX49" fmla="*/ 1363027 w 1390650"/>
                  <a:gd name="connsiteY49" fmla="*/ 824864 h 991552"/>
                  <a:gd name="connsiteX50" fmla="*/ 1363027 w 1390650"/>
                  <a:gd name="connsiteY50" fmla="*/ 839152 h 991552"/>
                  <a:gd name="connsiteX51" fmla="*/ 1185862 w 1390650"/>
                  <a:gd name="connsiteY51" fmla="*/ 839152 h 991552"/>
                  <a:gd name="connsiteX52" fmla="*/ 1179195 w 1390650"/>
                  <a:gd name="connsiteY52" fmla="*/ 839152 h 991552"/>
                  <a:gd name="connsiteX53" fmla="*/ 1179195 w 1390650"/>
                  <a:gd name="connsiteY53" fmla="*/ 832484 h 991552"/>
                  <a:gd name="connsiteX54" fmla="*/ 1179195 w 1390650"/>
                  <a:gd name="connsiteY54" fmla="*/ 542924 h 991552"/>
                  <a:gd name="connsiteX55" fmla="*/ 0 w 1390650"/>
                  <a:gd name="connsiteY55" fmla="*/ 536257 h 991552"/>
                  <a:gd name="connsiteX56" fmla="*/ 209550 w 1390650"/>
                  <a:gd name="connsiteY56" fmla="*/ 536257 h 991552"/>
                  <a:gd name="connsiteX57" fmla="*/ 217170 w 1390650"/>
                  <a:gd name="connsiteY57" fmla="*/ 536257 h 991552"/>
                  <a:gd name="connsiteX58" fmla="*/ 217170 w 1390650"/>
                  <a:gd name="connsiteY58" fmla="*/ 542924 h 991552"/>
                  <a:gd name="connsiteX59" fmla="*/ 217170 w 1390650"/>
                  <a:gd name="connsiteY59" fmla="*/ 832484 h 991552"/>
                  <a:gd name="connsiteX60" fmla="*/ 217170 w 1390650"/>
                  <a:gd name="connsiteY60" fmla="*/ 839152 h 991552"/>
                  <a:gd name="connsiteX61" fmla="*/ 209550 w 1390650"/>
                  <a:gd name="connsiteY61" fmla="*/ 839152 h 991552"/>
                  <a:gd name="connsiteX62" fmla="*/ 27622 w 1390650"/>
                  <a:gd name="connsiteY62" fmla="*/ 839152 h 991552"/>
                  <a:gd name="connsiteX63" fmla="*/ 27622 w 1390650"/>
                  <a:gd name="connsiteY63" fmla="*/ 824864 h 991552"/>
                  <a:gd name="connsiteX64" fmla="*/ 202882 w 1390650"/>
                  <a:gd name="connsiteY64" fmla="*/ 824864 h 991552"/>
                  <a:gd name="connsiteX65" fmla="*/ 202882 w 1390650"/>
                  <a:gd name="connsiteY65" fmla="*/ 550544 h 991552"/>
                  <a:gd name="connsiteX66" fmla="*/ 0 w 1390650"/>
                  <a:gd name="connsiteY66" fmla="*/ 550544 h 991552"/>
                  <a:gd name="connsiteX67" fmla="*/ 574357 w 1390650"/>
                  <a:gd name="connsiteY67" fmla="*/ 529589 h 991552"/>
                  <a:gd name="connsiteX68" fmla="*/ 574357 w 1390650"/>
                  <a:gd name="connsiteY68" fmla="*/ 569594 h 991552"/>
                  <a:gd name="connsiteX69" fmla="*/ 815340 w 1390650"/>
                  <a:gd name="connsiteY69" fmla="*/ 569594 h 991552"/>
                  <a:gd name="connsiteX70" fmla="*/ 815340 w 1390650"/>
                  <a:gd name="connsiteY70" fmla="*/ 529589 h 991552"/>
                  <a:gd name="connsiteX71" fmla="*/ 922972 w 1390650"/>
                  <a:gd name="connsiteY71" fmla="*/ 521017 h 991552"/>
                  <a:gd name="connsiteX72" fmla="*/ 922972 w 1390650"/>
                  <a:gd name="connsiteY72" fmla="*/ 894397 h 991552"/>
                  <a:gd name="connsiteX73" fmla="*/ 988694 w 1390650"/>
                  <a:gd name="connsiteY73" fmla="*/ 969645 h 991552"/>
                  <a:gd name="connsiteX74" fmla="*/ 987742 w 1390650"/>
                  <a:gd name="connsiteY74" fmla="*/ 588645 h 991552"/>
                  <a:gd name="connsiteX75" fmla="*/ 962024 w 1390650"/>
                  <a:gd name="connsiteY75" fmla="*/ 584835 h 991552"/>
                  <a:gd name="connsiteX76" fmla="*/ 944879 w 1390650"/>
                  <a:gd name="connsiteY76" fmla="*/ 553402 h 991552"/>
                  <a:gd name="connsiteX77" fmla="*/ 922972 w 1390650"/>
                  <a:gd name="connsiteY77" fmla="*/ 521017 h 991552"/>
                  <a:gd name="connsiteX78" fmla="*/ 467677 w 1390650"/>
                  <a:gd name="connsiteY78" fmla="*/ 520065 h 991552"/>
                  <a:gd name="connsiteX79" fmla="*/ 429577 w 1390650"/>
                  <a:gd name="connsiteY79" fmla="*/ 582930 h 991552"/>
                  <a:gd name="connsiteX80" fmla="*/ 399097 w 1390650"/>
                  <a:gd name="connsiteY80" fmla="*/ 589597 h 991552"/>
                  <a:gd name="connsiteX81" fmla="*/ 399097 w 1390650"/>
                  <a:gd name="connsiteY81" fmla="*/ 965835 h 991552"/>
                  <a:gd name="connsiteX82" fmla="*/ 467677 w 1390650"/>
                  <a:gd name="connsiteY82" fmla="*/ 892492 h 991552"/>
                  <a:gd name="connsiteX83" fmla="*/ 556260 w 1390650"/>
                  <a:gd name="connsiteY83" fmla="*/ 515302 h 991552"/>
                  <a:gd name="connsiteX84" fmla="*/ 832485 w 1390650"/>
                  <a:gd name="connsiteY84" fmla="*/ 515302 h 991552"/>
                  <a:gd name="connsiteX85" fmla="*/ 832485 w 1390650"/>
                  <a:gd name="connsiteY85" fmla="*/ 583882 h 991552"/>
                  <a:gd name="connsiteX86" fmla="*/ 556260 w 1390650"/>
                  <a:gd name="connsiteY86" fmla="*/ 583882 h 991552"/>
                  <a:gd name="connsiteX87" fmla="*/ 530542 w 1390650"/>
                  <a:gd name="connsiteY87" fmla="*/ 495300 h 991552"/>
                  <a:gd name="connsiteX88" fmla="*/ 530542 w 1390650"/>
                  <a:gd name="connsiteY88" fmla="*/ 890587 h 991552"/>
                  <a:gd name="connsiteX89" fmla="*/ 563879 w 1390650"/>
                  <a:gd name="connsiteY89" fmla="*/ 890587 h 991552"/>
                  <a:gd name="connsiteX90" fmla="*/ 563879 w 1390650"/>
                  <a:gd name="connsiteY90" fmla="*/ 879157 h 991552"/>
                  <a:gd name="connsiteX91" fmla="*/ 563879 w 1390650"/>
                  <a:gd name="connsiteY91" fmla="*/ 858202 h 991552"/>
                  <a:gd name="connsiteX92" fmla="*/ 563879 w 1390650"/>
                  <a:gd name="connsiteY92" fmla="*/ 721042 h 991552"/>
                  <a:gd name="connsiteX93" fmla="*/ 695324 w 1390650"/>
                  <a:gd name="connsiteY93" fmla="*/ 605790 h 991552"/>
                  <a:gd name="connsiteX94" fmla="*/ 825817 w 1390650"/>
                  <a:gd name="connsiteY94" fmla="*/ 721042 h 991552"/>
                  <a:gd name="connsiteX95" fmla="*/ 825817 w 1390650"/>
                  <a:gd name="connsiteY95" fmla="*/ 858202 h 991552"/>
                  <a:gd name="connsiteX96" fmla="*/ 825817 w 1390650"/>
                  <a:gd name="connsiteY96" fmla="*/ 879157 h 991552"/>
                  <a:gd name="connsiteX97" fmla="*/ 825817 w 1390650"/>
                  <a:gd name="connsiteY97" fmla="*/ 890587 h 991552"/>
                  <a:gd name="connsiteX98" fmla="*/ 859154 w 1390650"/>
                  <a:gd name="connsiteY98" fmla="*/ 890587 h 991552"/>
                  <a:gd name="connsiteX99" fmla="*/ 859154 w 1390650"/>
                  <a:gd name="connsiteY99" fmla="*/ 495300 h 991552"/>
                  <a:gd name="connsiteX100" fmla="*/ 875347 w 1390650"/>
                  <a:gd name="connsiteY100" fmla="*/ 476250 h 991552"/>
                  <a:gd name="connsiteX101" fmla="*/ 872489 w 1390650"/>
                  <a:gd name="connsiteY101" fmla="*/ 892492 h 991552"/>
                  <a:gd name="connsiteX102" fmla="*/ 905827 w 1390650"/>
                  <a:gd name="connsiteY102" fmla="*/ 892492 h 991552"/>
                  <a:gd name="connsiteX103" fmla="*/ 905827 w 1390650"/>
                  <a:gd name="connsiteY103" fmla="*/ 501967 h 991552"/>
                  <a:gd name="connsiteX104" fmla="*/ 875347 w 1390650"/>
                  <a:gd name="connsiteY104" fmla="*/ 476250 h 991552"/>
                  <a:gd name="connsiteX105" fmla="*/ 514349 w 1390650"/>
                  <a:gd name="connsiteY105" fmla="*/ 476250 h 991552"/>
                  <a:gd name="connsiteX106" fmla="*/ 483869 w 1390650"/>
                  <a:gd name="connsiteY106" fmla="*/ 501967 h 991552"/>
                  <a:gd name="connsiteX107" fmla="*/ 483869 w 1390650"/>
                  <a:gd name="connsiteY107" fmla="*/ 892492 h 991552"/>
                  <a:gd name="connsiteX108" fmla="*/ 517207 w 1390650"/>
                  <a:gd name="connsiteY108" fmla="*/ 892492 h 991552"/>
                  <a:gd name="connsiteX109" fmla="*/ 514349 w 1390650"/>
                  <a:gd name="connsiteY109" fmla="*/ 476250 h 991552"/>
                  <a:gd name="connsiteX110" fmla="*/ 1026795 w 1390650"/>
                  <a:gd name="connsiteY110" fmla="*/ 442912 h 991552"/>
                  <a:gd name="connsiteX111" fmla="*/ 1097280 w 1390650"/>
                  <a:gd name="connsiteY111" fmla="*/ 442912 h 991552"/>
                  <a:gd name="connsiteX112" fmla="*/ 1097280 w 1390650"/>
                  <a:gd name="connsiteY112" fmla="*/ 510539 h 991552"/>
                  <a:gd name="connsiteX113" fmla="*/ 1026795 w 1390650"/>
                  <a:gd name="connsiteY113" fmla="*/ 510539 h 991552"/>
                  <a:gd name="connsiteX114" fmla="*/ 292417 w 1390650"/>
                  <a:gd name="connsiteY114" fmla="*/ 442912 h 991552"/>
                  <a:gd name="connsiteX115" fmla="*/ 362902 w 1390650"/>
                  <a:gd name="connsiteY115" fmla="*/ 442912 h 991552"/>
                  <a:gd name="connsiteX116" fmla="*/ 362902 w 1390650"/>
                  <a:gd name="connsiteY116" fmla="*/ 510539 h 991552"/>
                  <a:gd name="connsiteX117" fmla="*/ 292417 w 1390650"/>
                  <a:gd name="connsiteY117" fmla="*/ 510539 h 991552"/>
                  <a:gd name="connsiteX118" fmla="*/ 748664 w 1390650"/>
                  <a:gd name="connsiteY118" fmla="*/ 441960 h 991552"/>
                  <a:gd name="connsiteX119" fmla="*/ 732472 w 1390650"/>
                  <a:gd name="connsiteY119" fmla="*/ 458152 h 991552"/>
                  <a:gd name="connsiteX120" fmla="*/ 691514 w 1390650"/>
                  <a:gd name="connsiteY120" fmla="*/ 478155 h 991552"/>
                  <a:gd name="connsiteX121" fmla="*/ 651509 w 1390650"/>
                  <a:gd name="connsiteY121" fmla="*/ 450532 h 991552"/>
                  <a:gd name="connsiteX122" fmla="*/ 628649 w 1390650"/>
                  <a:gd name="connsiteY122" fmla="*/ 443865 h 991552"/>
                  <a:gd name="connsiteX123" fmla="*/ 624839 w 1390650"/>
                  <a:gd name="connsiteY123" fmla="*/ 450532 h 991552"/>
                  <a:gd name="connsiteX124" fmla="*/ 576262 w 1390650"/>
                  <a:gd name="connsiteY124" fmla="*/ 454342 h 991552"/>
                  <a:gd name="connsiteX125" fmla="*/ 567689 w 1390650"/>
                  <a:gd name="connsiteY125" fmla="*/ 463867 h 991552"/>
                  <a:gd name="connsiteX126" fmla="*/ 556259 w 1390650"/>
                  <a:gd name="connsiteY126" fmla="*/ 453390 h 991552"/>
                  <a:gd name="connsiteX127" fmla="*/ 530542 w 1390650"/>
                  <a:gd name="connsiteY127" fmla="*/ 466725 h 991552"/>
                  <a:gd name="connsiteX128" fmla="*/ 530542 w 1390650"/>
                  <a:gd name="connsiteY128" fmla="*/ 481965 h 991552"/>
                  <a:gd name="connsiteX129" fmla="*/ 857249 w 1390650"/>
                  <a:gd name="connsiteY129" fmla="*/ 481965 h 991552"/>
                  <a:gd name="connsiteX130" fmla="*/ 857249 w 1390650"/>
                  <a:gd name="connsiteY130" fmla="*/ 463867 h 991552"/>
                  <a:gd name="connsiteX131" fmla="*/ 837247 w 1390650"/>
                  <a:gd name="connsiteY131" fmla="*/ 453390 h 991552"/>
                  <a:gd name="connsiteX132" fmla="*/ 828674 w 1390650"/>
                  <a:gd name="connsiteY132" fmla="*/ 461962 h 991552"/>
                  <a:gd name="connsiteX133" fmla="*/ 812482 w 1390650"/>
                  <a:gd name="connsiteY133" fmla="*/ 457200 h 991552"/>
                  <a:gd name="connsiteX134" fmla="*/ 765809 w 1390650"/>
                  <a:gd name="connsiteY134" fmla="*/ 450532 h 991552"/>
                  <a:gd name="connsiteX135" fmla="*/ 748664 w 1390650"/>
                  <a:gd name="connsiteY135" fmla="*/ 441960 h 991552"/>
                  <a:gd name="connsiteX136" fmla="*/ 937260 w 1390650"/>
                  <a:gd name="connsiteY136" fmla="*/ 426720 h 991552"/>
                  <a:gd name="connsiteX137" fmla="*/ 963930 w 1390650"/>
                  <a:gd name="connsiteY137" fmla="*/ 453390 h 991552"/>
                  <a:gd name="connsiteX138" fmla="*/ 937260 w 1390650"/>
                  <a:gd name="connsiteY138" fmla="*/ 480060 h 991552"/>
                  <a:gd name="connsiteX139" fmla="*/ 910590 w 1390650"/>
                  <a:gd name="connsiteY139" fmla="*/ 453390 h 991552"/>
                  <a:gd name="connsiteX140" fmla="*/ 937260 w 1390650"/>
                  <a:gd name="connsiteY140" fmla="*/ 426720 h 991552"/>
                  <a:gd name="connsiteX141" fmla="*/ 451485 w 1390650"/>
                  <a:gd name="connsiteY141" fmla="*/ 425767 h 991552"/>
                  <a:gd name="connsiteX142" fmla="*/ 478155 w 1390650"/>
                  <a:gd name="connsiteY142" fmla="*/ 452437 h 991552"/>
                  <a:gd name="connsiteX143" fmla="*/ 451485 w 1390650"/>
                  <a:gd name="connsiteY143" fmla="*/ 479107 h 991552"/>
                  <a:gd name="connsiteX144" fmla="*/ 424815 w 1390650"/>
                  <a:gd name="connsiteY144" fmla="*/ 452437 h 991552"/>
                  <a:gd name="connsiteX145" fmla="*/ 451485 w 1390650"/>
                  <a:gd name="connsiteY145" fmla="*/ 425767 h 991552"/>
                  <a:gd name="connsiteX146" fmla="*/ 1005839 w 1390650"/>
                  <a:gd name="connsiteY146" fmla="*/ 393382 h 991552"/>
                  <a:gd name="connsiteX147" fmla="*/ 1005839 w 1390650"/>
                  <a:gd name="connsiteY147" fmla="*/ 981075 h 991552"/>
                  <a:gd name="connsiteX148" fmla="*/ 1120139 w 1390650"/>
                  <a:gd name="connsiteY148" fmla="*/ 981075 h 991552"/>
                  <a:gd name="connsiteX149" fmla="*/ 1120139 w 1390650"/>
                  <a:gd name="connsiteY149" fmla="*/ 393382 h 991552"/>
                  <a:gd name="connsiteX150" fmla="*/ 270509 w 1390650"/>
                  <a:gd name="connsiteY150" fmla="*/ 393382 h 991552"/>
                  <a:gd name="connsiteX151" fmla="*/ 270509 w 1390650"/>
                  <a:gd name="connsiteY151" fmla="*/ 981075 h 991552"/>
                  <a:gd name="connsiteX152" fmla="*/ 384809 w 1390650"/>
                  <a:gd name="connsiteY152" fmla="*/ 981075 h 991552"/>
                  <a:gd name="connsiteX153" fmla="*/ 384809 w 1390650"/>
                  <a:gd name="connsiteY153" fmla="*/ 393382 h 991552"/>
                  <a:gd name="connsiteX154" fmla="*/ 869632 w 1390650"/>
                  <a:gd name="connsiteY154" fmla="*/ 372427 h 991552"/>
                  <a:gd name="connsiteX155" fmla="*/ 896302 w 1390650"/>
                  <a:gd name="connsiteY155" fmla="*/ 399097 h 991552"/>
                  <a:gd name="connsiteX156" fmla="*/ 869632 w 1390650"/>
                  <a:gd name="connsiteY156" fmla="*/ 425767 h 991552"/>
                  <a:gd name="connsiteX157" fmla="*/ 842962 w 1390650"/>
                  <a:gd name="connsiteY157" fmla="*/ 399097 h 991552"/>
                  <a:gd name="connsiteX158" fmla="*/ 869632 w 1390650"/>
                  <a:gd name="connsiteY158" fmla="*/ 372427 h 991552"/>
                  <a:gd name="connsiteX159" fmla="*/ 519112 w 1390650"/>
                  <a:gd name="connsiteY159" fmla="*/ 370522 h 991552"/>
                  <a:gd name="connsiteX160" fmla="*/ 545782 w 1390650"/>
                  <a:gd name="connsiteY160" fmla="*/ 397192 h 991552"/>
                  <a:gd name="connsiteX161" fmla="*/ 519112 w 1390650"/>
                  <a:gd name="connsiteY161" fmla="*/ 423862 h 991552"/>
                  <a:gd name="connsiteX162" fmla="*/ 492442 w 1390650"/>
                  <a:gd name="connsiteY162" fmla="*/ 397192 h 991552"/>
                  <a:gd name="connsiteX163" fmla="*/ 519112 w 1390650"/>
                  <a:gd name="connsiteY163" fmla="*/ 370522 h 991552"/>
                  <a:gd name="connsiteX164" fmla="*/ 991552 w 1390650"/>
                  <a:gd name="connsiteY164" fmla="*/ 363855 h 991552"/>
                  <a:gd name="connsiteX165" fmla="*/ 1003934 w 1390650"/>
                  <a:gd name="connsiteY165" fmla="*/ 381952 h 991552"/>
                  <a:gd name="connsiteX166" fmla="*/ 1122997 w 1390650"/>
                  <a:gd name="connsiteY166" fmla="*/ 381952 h 991552"/>
                  <a:gd name="connsiteX167" fmla="*/ 1134427 w 1390650"/>
                  <a:gd name="connsiteY167" fmla="*/ 363855 h 991552"/>
                  <a:gd name="connsiteX168" fmla="*/ 254317 w 1390650"/>
                  <a:gd name="connsiteY168" fmla="*/ 363855 h 991552"/>
                  <a:gd name="connsiteX169" fmla="*/ 266699 w 1390650"/>
                  <a:gd name="connsiteY169" fmla="*/ 381952 h 991552"/>
                  <a:gd name="connsiteX170" fmla="*/ 385762 w 1390650"/>
                  <a:gd name="connsiteY170" fmla="*/ 381952 h 991552"/>
                  <a:gd name="connsiteX171" fmla="*/ 397192 w 1390650"/>
                  <a:gd name="connsiteY171" fmla="*/ 363855 h 991552"/>
                  <a:gd name="connsiteX172" fmla="*/ 787717 w 1390650"/>
                  <a:gd name="connsiteY172" fmla="*/ 340995 h 991552"/>
                  <a:gd name="connsiteX173" fmla="*/ 814387 w 1390650"/>
                  <a:gd name="connsiteY173" fmla="*/ 367665 h 991552"/>
                  <a:gd name="connsiteX174" fmla="*/ 787717 w 1390650"/>
                  <a:gd name="connsiteY174" fmla="*/ 394335 h 991552"/>
                  <a:gd name="connsiteX175" fmla="*/ 761047 w 1390650"/>
                  <a:gd name="connsiteY175" fmla="*/ 367665 h 991552"/>
                  <a:gd name="connsiteX176" fmla="*/ 787717 w 1390650"/>
                  <a:gd name="connsiteY176" fmla="*/ 340995 h 991552"/>
                  <a:gd name="connsiteX177" fmla="*/ 601027 w 1390650"/>
                  <a:gd name="connsiteY177" fmla="*/ 340042 h 991552"/>
                  <a:gd name="connsiteX178" fmla="*/ 627697 w 1390650"/>
                  <a:gd name="connsiteY178" fmla="*/ 366712 h 991552"/>
                  <a:gd name="connsiteX179" fmla="*/ 601027 w 1390650"/>
                  <a:gd name="connsiteY179" fmla="*/ 393382 h 991552"/>
                  <a:gd name="connsiteX180" fmla="*/ 574357 w 1390650"/>
                  <a:gd name="connsiteY180" fmla="*/ 366712 h 991552"/>
                  <a:gd name="connsiteX181" fmla="*/ 601027 w 1390650"/>
                  <a:gd name="connsiteY181" fmla="*/ 340042 h 991552"/>
                  <a:gd name="connsiteX182" fmla="*/ 1003934 w 1390650"/>
                  <a:gd name="connsiteY182" fmla="*/ 330517 h 991552"/>
                  <a:gd name="connsiteX183" fmla="*/ 991552 w 1390650"/>
                  <a:gd name="connsiteY183" fmla="*/ 348615 h 991552"/>
                  <a:gd name="connsiteX184" fmla="*/ 1134427 w 1390650"/>
                  <a:gd name="connsiteY184" fmla="*/ 348615 h 991552"/>
                  <a:gd name="connsiteX185" fmla="*/ 1122044 w 1390650"/>
                  <a:gd name="connsiteY185" fmla="*/ 330517 h 991552"/>
                  <a:gd name="connsiteX186" fmla="*/ 267652 w 1390650"/>
                  <a:gd name="connsiteY186" fmla="*/ 330517 h 991552"/>
                  <a:gd name="connsiteX187" fmla="*/ 255269 w 1390650"/>
                  <a:gd name="connsiteY187" fmla="*/ 348615 h 991552"/>
                  <a:gd name="connsiteX188" fmla="*/ 399097 w 1390650"/>
                  <a:gd name="connsiteY188" fmla="*/ 348615 h 991552"/>
                  <a:gd name="connsiteX189" fmla="*/ 386714 w 1390650"/>
                  <a:gd name="connsiteY189" fmla="*/ 330517 h 991552"/>
                  <a:gd name="connsiteX190" fmla="*/ 694372 w 1390650"/>
                  <a:gd name="connsiteY190" fmla="*/ 327660 h 991552"/>
                  <a:gd name="connsiteX191" fmla="*/ 721042 w 1390650"/>
                  <a:gd name="connsiteY191" fmla="*/ 354330 h 991552"/>
                  <a:gd name="connsiteX192" fmla="*/ 694372 w 1390650"/>
                  <a:gd name="connsiteY192" fmla="*/ 381000 h 991552"/>
                  <a:gd name="connsiteX193" fmla="*/ 667702 w 1390650"/>
                  <a:gd name="connsiteY193" fmla="*/ 354330 h 991552"/>
                  <a:gd name="connsiteX194" fmla="*/ 694372 w 1390650"/>
                  <a:gd name="connsiteY194" fmla="*/ 327660 h 991552"/>
                  <a:gd name="connsiteX195" fmla="*/ 698182 w 1390650"/>
                  <a:gd name="connsiteY195" fmla="*/ 305752 h 991552"/>
                  <a:gd name="connsiteX196" fmla="*/ 399097 w 1390650"/>
                  <a:gd name="connsiteY196" fmla="*/ 439102 h 991552"/>
                  <a:gd name="connsiteX197" fmla="*/ 399097 w 1390650"/>
                  <a:gd name="connsiteY197" fmla="*/ 577215 h 991552"/>
                  <a:gd name="connsiteX198" fmla="*/ 419099 w 1390650"/>
                  <a:gd name="connsiteY198" fmla="*/ 572452 h 991552"/>
                  <a:gd name="connsiteX199" fmla="*/ 686752 w 1390650"/>
                  <a:gd name="connsiteY199" fmla="*/ 412432 h 991552"/>
                  <a:gd name="connsiteX200" fmla="*/ 966787 w 1390650"/>
                  <a:gd name="connsiteY200" fmla="*/ 567690 h 991552"/>
                  <a:gd name="connsiteX201" fmla="*/ 990599 w 1390650"/>
                  <a:gd name="connsiteY201" fmla="*/ 577215 h 991552"/>
                  <a:gd name="connsiteX202" fmla="*/ 990599 w 1390650"/>
                  <a:gd name="connsiteY202" fmla="*/ 443865 h 991552"/>
                  <a:gd name="connsiteX203" fmla="*/ 988694 w 1390650"/>
                  <a:gd name="connsiteY203" fmla="*/ 444817 h 991552"/>
                  <a:gd name="connsiteX204" fmla="*/ 698182 w 1390650"/>
                  <a:gd name="connsiteY204" fmla="*/ 305752 h 991552"/>
                  <a:gd name="connsiteX205" fmla="*/ 1062990 w 1390650"/>
                  <a:gd name="connsiteY205" fmla="*/ 263842 h 991552"/>
                  <a:gd name="connsiteX206" fmla="*/ 1044892 w 1390650"/>
                  <a:gd name="connsiteY206" fmla="*/ 278130 h 991552"/>
                  <a:gd name="connsiteX207" fmla="*/ 1062990 w 1390650"/>
                  <a:gd name="connsiteY207" fmla="*/ 292417 h 991552"/>
                  <a:gd name="connsiteX208" fmla="*/ 1081087 w 1390650"/>
                  <a:gd name="connsiteY208" fmla="*/ 278130 h 991552"/>
                  <a:gd name="connsiteX209" fmla="*/ 1062990 w 1390650"/>
                  <a:gd name="connsiteY209" fmla="*/ 263842 h 991552"/>
                  <a:gd name="connsiteX210" fmla="*/ 327659 w 1390650"/>
                  <a:gd name="connsiteY210" fmla="*/ 263842 h 991552"/>
                  <a:gd name="connsiteX211" fmla="*/ 309562 w 1390650"/>
                  <a:gd name="connsiteY211" fmla="*/ 278130 h 991552"/>
                  <a:gd name="connsiteX212" fmla="*/ 327659 w 1390650"/>
                  <a:gd name="connsiteY212" fmla="*/ 292417 h 991552"/>
                  <a:gd name="connsiteX213" fmla="*/ 345757 w 1390650"/>
                  <a:gd name="connsiteY213" fmla="*/ 278130 h 991552"/>
                  <a:gd name="connsiteX214" fmla="*/ 327659 w 1390650"/>
                  <a:gd name="connsiteY214" fmla="*/ 263842 h 991552"/>
                  <a:gd name="connsiteX215" fmla="*/ 1062990 w 1390650"/>
                  <a:gd name="connsiteY215" fmla="*/ 249555 h 991552"/>
                  <a:gd name="connsiteX216" fmla="*/ 1097280 w 1390650"/>
                  <a:gd name="connsiteY216" fmla="*/ 278130 h 991552"/>
                  <a:gd name="connsiteX217" fmla="*/ 1062990 w 1390650"/>
                  <a:gd name="connsiteY217" fmla="*/ 306705 h 991552"/>
                  <a:gd name="connsiteX218" fmla="*/ 1028700 w 1390650"/>
                  <a:gd name="connsiteY218" fmla="*/ 278130 h 991552"/>
                  <a:gd name="connsiteX219" fmla="*/ 1062990 w 1390650"/>
                  <a:gd name="connsiteY219" fmla="*/ 249555 h 991552"/>
                  <a:gd name="connsiteX220" fmla="*/ 327659 w 1390650"/>
                  <a:gd name="connsiteY220" fmla="*/ 249555 h 991552"/>
                  <a:gd name="connsiteX221" fmla="*/ 361949 w 1390650"/>
                  <a:gd name="connsiteY221" fmla="*/ 278130 h 991552"/>
                  <a:gd name="connsiteX222" fmla="*/ 327659 w 1390650"/>
                  <a:gd name="connsiteY222" fmla="*/ 306705 h 991552"/>
                  <a:gd name="connsiteX223" fmla="*/ 293369 w 1390650"/>
                  <a:gd name="connsiteY223" fmla="*/ 278130 h 991552"/>
                  <a:gd name="connsiteX224" fmla="*/ 327659 w 1390650"/>
                  <a:gd name="connsiteY224" fmla="*/ 249555 h 991552"/>
                  <a:gd name="connsiteX225" fmla="*/ 1003934 w 1390650"/>
                  <a:gd name="connsiteY225" fmla="*/ 240030 h 991552"/>
                  <a:gd name="connsiteX226" fmla="*/ 1003934 w 1390650"/>
                  <a:gd name="connsiteY226" fmla="*/ 314325 h 991552"/>
                  <a:gd name="connsiteX227" fmla="*/ 1122044 w 1390650"/>
                  <a:gd name="connsiteY227" fmla="*/ 314325 h 991552"/>
                  <a:gd name="connsiteX228" fmla="*/ 1122044 w 1390650"/>
                  <a:gd name="connsiteY228" fmla="*/ 240030 h 991552"/>
                  <a:gd name="connsiteX229" fmla="*/ 267652 w 1390650"/>
                  <a:gd name="connsiteY229" fmla="*/ 240030 h 991552"/>
                  <a:gd name="connsiteX230" fmla="*/ 267652 w 1390650"/>
                  <a:gd name="connsiteY230" fmla="*/ 314325 h 991552"/>
                  <a:gd name="connsiteX231" fmla="*/ 386714 w 1390650"/>
                  <a:gd name="connsiteY231" fmla="*/ 314325 h 991552"/>
                  <a:gd name="connsiteX232" fmla="*/ 386714 w 1390650"/>
                  <a:gd name="connsiteY232" fmla="*/ 240030 h 991552"/>
                  <a:gd name="connsiteX233" fmla="*/ 995362 w 1390650"/>
                  <a:gd name="connsiteY233" fmla="*/ 211455 h 991552"/>
                  <a:gd name="connsiteX234" fmla="*/ 1002982 w 1390650"/>
                  <a:gd name="connsiteY234" fmla="*/ 229552 h 991552"/>
                  <a:gd name="connsiteX235" fmla="*/ 1122044 w 1390650"/>
                  <a:gd name="connsiteY235" fmla="*/ 229552 h 991552"/>
                  <a:gd name="connsiteX236" fmla="*/ 1129664 w 1390650"/>
                  <a:gd name="connsiteY236" fmla="*/ 211455 h 991552"/>
                  <a:gd name="connsiteX237" fmla="*/ 260032 w 1390650"/>
                  <a:gd name="connsiteY237" fmla="*/ 211455 h 991552"/>
                  <a:gd name="connsiteX238" fmla="*/ 267652 w 1390650"/>
                  <a:gd name="connsiteY238" fmla="*/ 229552 h 991552"/>
                  <a:gd name="connsiteX239" fmla="*/ 387667 w 1390650"/>
                  <a:gd name="connsiteY239" fmla="*/ 229552 h 991552"/>
                  <a:gd name="connsiteX240" fmla="*/ 395287 w 1390650"/>
                  <a:gd name="connsiteY240" fmla="*/ 211455 h 991552"/>
                  <a:gd name="connsiteX241" fmla="*/ 1064894 w 1390650"/>
                  <a:gd name="connsiteY241" fmla="*/ 146685 h 991552"/>
                  <a:gd name="connsiteX242" fmla="*/ 1002029 w 1390650"/>
                  <a:gd name="connsiteY242" fmla="*/ 197167 h 991552"/>
                  <a:gd name="connsiteX243" fmla="*/ 1122997 w 1390650"/>
                  <a:gd name="connsiteY243" fmla="*/ 197167 h 991552"/>
                  <a:gd name="connsiteX244" fmla="*/ 325754 w 1390650"/>
                  <a:gd name="connsiteY244" fmla="*/ 146685 h 991552"/>
                  <a:gd name="connsiteX245" fmla="*/ 266699 w 1390650"/>
                  <a:gd name="connsiteY245" fmla="*/ 197167 h 991552"/>
                  <a:gd name="connsiteX246" fmla="*/ 388619 w 1390650"/>
                  <a:gd name="connsiteY246" fmla="*/ 197167 h 991552"/>
                  <a:gd name="connsiteX247" fmla="*/ 687704 w 1390650"/>
                  <a:gd name="connsiteY247" fmla="*/ 0 h 991552"/>
                  <a:gd name="connsiteX248" fmla="*/ 701992 w 1390650"/>
                  <a:gd name="connsiteY248" fmla="*/ 0 h 991552"/>
                  <a:gd name="connsiteX249" fmla="*/ 702944 w 1390650"/>
                  <a:gd name="connsiteY249" fmla="*/ 104775 h 991552"/>
                  <a:gd name="connsiteX250" fmla="*/ 719137 w 1390650"/>
                  <a:gd name="connsiteY250" fmla="*/ 132397 h 991552"/>
                  <a:gd name="connsiteX251" fmla="*/ 737234 w 1390650"/>
                  <a:gd name="connsiteY251" fmla="*/ 144780 h 991552"/>
                  <a:gd name="connsiteX252" fmla="*/ 732472 w 1390650"/>
                  <a:gd name="connsiteY252" fmla="*/ 162877 h 991552"/>
                  <a:gd name="connsiteX253" fmla="*/ 784859 w 1390650"/>
                  <a:gd name="connsiteY253" fmla="*/ 196215 h 991552"/>
                  <a:gd name="connsiteX254" fmla="*/ 755332 w 1390650"/>
                  <a:gd name="connsiteY254" fmla="*/ 231457 h 991552"/>
                  <a:gd name="connsiteX255" fmla="*/ 786764 w 1390650"/>
                  <a:gd name="connsiteY255" fmla="*/ 273367 h 991552"/>
                  <a:gd name="connsiteX256" fmla="*/ 840104 w 1390650"/>
                  <a:gd name="connsiteY256" fmla="*/ 261937 h 991552"/>
                  <a:gd name="connsiteX257" fmla="*/ 872489 w 1390650"/>
                  <a:gd name="connsiteY257" fmla="*/ 293370 h 991552"/>
                  <a:gd name="connsiteX258" fmla="*/ 902017 w 1390650"/>
                  <a:gd name="connsiteY258" fmla="*/ 284797 h 991552"/>
                  <a:gd name="connsiteX259" fmla="*/ 899159 w 1390650"/>
                  <a:gd name="connsiteY259" fmla="*/ 257175 h 991552"/>
                  <a:gd name="connsiteX260" fmla="*/ 955357 w 1390650"/>
                  <a:gd name="connsiteY260" fmla="*/ 263842 h 991552"/>
                  <a:gd name="connsiteX261" fmla="*/ 925829 w 1390650"/>
                  <a:gd name="connsiteY261" fmla="*/ 294322 h 991552"/>
                  <a:gd name="connsiteX262" fmla="*/ 935354 w 1390650"/>
                  <a:gd name="connsiteY262" fmla="*/ 320992 h 991552"/>
                  <a:gd name="connsiteX263" fmla="*/ 962977 w 1390650"/>
                  <a:gd name="connsiteY263" fmla="*/ 324802 h 991552"/>
                  <a:gd name="connsiteX264" fmla="*/ 974407 w 1390650"/>
                  <a:gd name="connsiteY264" fmla="*/ 345757 h 991552"/>
                  <a:gd name="connsiteX265" fmla="*/ 988694 w 1390650"/>
                  <a:gd name="connsiteY265" fmla="*/ 319087 h 991552"/>
                  <a:gd name="connsiteX266" fmla="*/ 988694 w 1390650"/>
                  <a:gd name="connsiteY266" fmla="*/ 232410 h 991552"/>
                  <a:gd name="connsiteX267" fmla="*/ 978217 w 1390650"/>
                  <a:gd name="connsiteY267" fmla="*/ 210502 h 991552"/>
                  <a:gd name="connsiteX268" fmla="*/ 967739 w 1390650"/>
                  <a:gd name="connsiteY268" fmla="*/ 210502 h 991552"/>
                  <a:gd name="connsiteX269" fmla="*/ 967739 w 1390650"/>
                  <a:gd name="connsiteY269" fmla="*/ 197167 h 991552"/>
                  <a:gd name="connsiteX270" fmla="*/ 981074 w 1390650"/>
                  <a:gd name="connsiteY270" fmla="*/ 197167 h 991552"/>
                  <a:gd name="connsiteX271" fmla="*/ 1046797 w 1390650"/>
                  <a:gd name="connsiteY271" fmla="*/ 141922 h 991552"/>
                  <a:gd name="connsiteX272" fmla="*/ 1047749 w 1390650"/>
                  <a:gd name="connsiteY272" fmla="*/ 123825 h 991552"/>
                  <a:gd name="connsiteX273" fmla="*/ 1055369 w 1390650"/>
                  <a:gd name="connsiteY273" fmla="*/ 98107 h 991552"/>
                  <a:gd name="connsiteX274" fmla="*/ 1066799 w 1390650"/>
                  <a:gd name="connsiteY274" fmla="*/ 46672 h 991552"/>
                  <a:gd name="connsiteX275" fmla="*/ 1078229 w 1390650"/>
                  <a:gd name="connsiteY275" fmla="*/ 98107 h 991552"/>
                  <a:gd name="connsiteX276" fmla="*/ 1083944 w 1390650"/>
                  <a:gd name="connsiteY276" fmla="*/ 124777 h 991552"/>
                  <a:gd name="connsiteX277" fmla="*/ 1083944 w 1390650"/>
                  <a:gd name="connsiteY277" fmla="*/ 143827 h 991552"/>
                  <a:gd name="connsiteX278" fmla="*/ 1145857 w 1390650"/>
                  <a:gd name="connsiteY278" fmla="*/ 197167 h 991552"/>
                  <a:gd name="connsiteX279" fmla="*/ 1159192 w 1390650"/>
                  <a:gd name="connsiteY279" fmla="*/ 197167 h 991552"/>
                  <a:gd name="connsiteX280" fmla="*/ 1159192 w 1390650"/>
                  <a:gd name="connsiteY280" fmla="*/ 210502 h 991552"/>
                  <a:gd name="connsiteX281" fmla="*/ 1148714 w 1390650"/>
                  <a:gd name="connsiteY281" fmla="*/ 210502 h 991552"/>
                  <a:gd name="connsiteX282" fmla="*/ 1138237 w 1390650"/>
                  <a:gd name="connsiteY282" fmla="*/ 232410 h 991552"/>
                  <a:gd name="connsiteX283" fmla="*/ 1138237 w 1390650"/>
                  <a:gd name="connsiteY283" fmla="*/ 320040 h 991552"/>
                  <a:gd name="connsiteX284" fmla="*/ 1159192 w 1390650"/>
                  <a:gd name="connsiteY284" fmla="*/ 357187 h 991552"/>
                  <a:gd name="connsiteX285" fmla="*/ 1135379 w 1390650"/>
                  <a:gd name="connsiteY285" fmla="*/ 391477 h 991552"/>
                  <a:gd name="connsiteX286" fmla="*/ 1135379 w 1390650"/>
                  <a:gd name="connsiteY286" fmla="*/ 401002 h 991552"/>
                  <a:gd name="connsiteX287" fmla="*/ 1364932 w 1390650"/>
                  <a:gd name="connsiteY287" fmla="*/ 401002 h 991552"/>
                  <a:gd name="connsiteX288" fmla="*/ 1364932 w 1390650"/>
                  <a:gd name="connsiteY288" fmla="*/ 415290 h 991552"/>
                  <a:gd name="connsiteX289" fmla="*/ 1134427 w 1390650"/>
                  <a:gd name="connsiteY289" fmla="*/ 415290 h 991552"/>
                  <a:gd name="connsiteX290" fmla="*/ 1134427 w 1390650"/>
                  <a:gd name="connsiteY290" fmla="*/ 461962 h 991552"/>
                  <a:gd name="connsiteX291" fmla="*/ 1381124 w 1390650"/>
                  <a:gd name="connsiteY291" fmla="*/ 461962 h 991552"/>
                  <a:gd name="connsiteX292" fmla="*/ 1381124 w 1390650"/>
                  <a:gd name="connsiteY292" fmla="*/ 475297 h 991552"/>
                  <a:gd name="connsiteX293" fmla="*/ 1134427 w 1390650"/>
                  <a:gd name="connsiteY293" fmla="*/ 475297 h 991552"/>
                  <a:gd name="connsiteX294" fmla="*/ 1134427 w 1390650"/>
                  <a:gd name="connsiteY294" fmla="*/ 489585 h 991552"/>
                  <a:gd name="connsiteX295" fmla="*/ 1383982 w 1390650"/>
                  <a:gd name="connsiteY295" fmla="*/ 489585 h 991552"/>
                  <a:gd name="connsiteX296" fmla="*/ 1383982 w 1390650"/>
                  <a:gd name="connsiteY296" fmla="*/ 501967 h 991552"/>
                  <a:gd name="connsiteX297" fmla="*/ 1135379 w 1390650"/>
                  <a:gd name="connsiteY297" fmla="*/ 501967 h 991552"/>
                  <a:gd name="connsiteX298" fmla="*/ 1135379 w 1390650"/>
                  <a:gd name="connsiteY298" fmla="*/ 873442 h 991552"/>
                  <a:gd name="connsiteX299" fmla="*/ 1362074 w 1390650"/>
                  <a:gd name="connsiteY299" fmla="*/ 873442 h 991552"/>
                  <a:gd name="connsiteX300" fmla="*/ 1362074 w 1390650"/>
                  <a:gd name="connsiteY300" fmla="*/ 885825 h 991552"/>
                  <a:gd name="connsiteX301" fmla="*/ 1135379 w 1390650"/>
                  <a:gd name="connsiteY301" fmla="*/ 885825 h 991552"/>
                  <a:gd name="connsiteX302" fmla="*/ 1135379 w 1390650"/>
                  <a:gd name="connsiteY302" fmla="*/ 979170 h 991552"/>
                  <a:gd name="connsiteX303" fmla="*/ 1354454 w 1390650"/>
                  <a:gd name="connsiteY303" fmla="*/ 979170 h 991552"/>
                  <a:gd name="connsiteX304" fmla="*/ 1354454 w 1390650"/>
                  <a:gd name="connsiteY304" fmla="*/ 991552 h 991552"/>
                  <a:gd name="connsiteX305" fmla="*/ 1135379 w 1390650"/>
                  <a:gd name="connsiteY305" fmla="*/ 991552 h 991552"/>
                  <a:gd name="connsiteX306" fmla="*/ 991552 w 1390650"/>
                  <a:gd name="connsiteY306" fmla="*/ 991552 h 991552"/>
                  <a:gd name="connsiteX307" fmla="*/ 991552 w 1390650"/>
                  <a:gd name="connsiteY307" fmla="*/ 984885 h 991552"/>
                  <a:gd name="connsiteX308" fmla="*/ 915352 w 1390650"/>
                  <a:gd name="connsiteY308" fmla="*/ 902970 h 991552"/>
                  <a:gd name="connsiteX309" fmla="*/ 473392 w 1390650"/>
                  <a:gd name="connsiteY309" fmla="*/ 902970 h 991552"/>
                  <a:gd name="connsiteX310" fmla="*/ 399097 w 1390650"/>
                  <a:gd name="connsiteY310" fmla="*/ 984885 h 991552"/>
                  <a:gd name="connsiteX311" fmla="*/ 399097 w 1390650"/>
                  <a:gd name="connsiteY311" fmla="*/ 991552 h 991552"/>
                  <a:gd name="connsiteX312" fmla="*/ 255269 w 1390650"/>
                  <a:gd name="connsiteY312" fmla="*/ 991552 h 991552"/>
                  <a:gd name="connsiteX313" fmla="*/ 36194 w 1390650"/>
                  <a:gd name="connsiteY313" fmla="*/ 991552 h 991552"/>
                  <a:gd name="connsiteX314" fmla="*/ 36194 w 1390650"/>
                  <a:gd name="connsiteY314" fmla="*/ 979170 h 991552"/>
                  <a:gd name="connsiteX315" fmla="*/ 255269 w 1390650"/>
                  <a:gd name="connsiteY315" fmla="*/ 979170 h 991552"/>
                  <a:gd name="connsiteX316" fmla="*/ 255269 w 1390650"/>
                  <a:gd name="connsiteY316" fmla="*/ 885825 h 991552"/>
                  <a:gd name="connsiteX317" fmla="*/ 28574 w 1390650"/>
                  <a:gd name="connsiteY317" fmla="*/ 885825 h 991552"/>
                  <a:gd name="connsiteX318" fmla="*/ 28574 w 1390650"/>
                  <a:gd name="connsiteY318" fmla="*/ 873442 h 991552"/>
                  <a:gd name="connsiteX319" fmla="*/ 256222 w 1390650"/>
                  <a:gd name="connsiteY319" fmla="*/ 873442 h 991552"/>
                  <a:gd name="connsiteX320" fmla="*/ 256222 w 1390650"/>
                  <a:gd name="connsiteY320" fmla="*/ 501015 h 991552"/>
                  <a:gd name="connsiteX321" fmla="*/ 6667 w 1390650"/>
                  <a:gd name="connsiteY321" fmla="*/ 501015 h 991552"/>
                  <a:gd name="connsiteX322" fmla="*/ 6667 w 1390650"/>
                  <a:gd name="connsiteY322" fmla="*/ 488632 h 991552"/>
                  <a:gd name="connsiteX323" fmla="*/ 255269 w 1390650"/>
                  <a:gd name="connsiteY323" fmla="*/ 488632 h 991552"/>
                  <a:gd name="connsiteX324" fmla="*/ 255269 w 1390650"/>
                  <a:gd name="connsiteY324" fmla="*/ 474345 h 991552"/>
                  <a:gd name="connsiteX325" fmla="*/ 8572 w 1390650"/>
                  <a:gd name="connsiteY325" fmla="*/ 474345 h 991552"/>
                  <a:gd name="connsiteX326" fmla="*/ 8572 w 1390650"/>
                  <a:gd name="connsiteY326" fmla="*/ 461962 h 991552"/>
                  <a:gd name="connsiteX327" fmla="*/ 255269 w 1390650"/>
                  <a:gd name="connsiteY327" fmla="*/ 461962 h 991552"/>
                  <a:gd name="connsiteX328" fmla="*/ 255269 w 1390650"/>
                  <a:gd name="connsiteY328" fmla="*/ 414337 h 991552"/>
                  <a:gd name="connsiteX329" fmla="*/ 25717 w 1390650"/>
                  <a:gd name="connsiteY329" fmla="*/ 414337 h 991552"/>
                  <a:gd name="connsiteX330" fmla="*/ 25717 w 1390650"/>
                  <a:gd name="connsiteY330" fmla="*/ 400050 h 991552"/>
                  <a:gd name="connsiteX331" fmla="*/ 255269 w 1390650"/>
                  <a:gd name="connsiteY331" fmla="*/ 400050 h 991552"/>
                  <a:gd name="connsiteX332" fmla="*/ 255269 w 1390650"/>
                  <a:gd name="connsiteY332" fmla="*/ 390525 h 991552"/>
                  <a:gd name="connsiteX333" fmla="*/ 231457 w 1390650"/>
                  <a:gd name="connsiteY333" fmla="*/ 356235 h 991552"/>
                  <a:gd name="connsiteX334" fmla="*/ 252412 w 1390650"/>
                  <a:gd name="connsiteY334" fmla="*/ 319087 h 991552"/>
                  <a:gd name="connsiteX335" fmla="*/ 252412 w 1390650"/>
                  <a:gd name="connsiteY335" fmla="*/ 231457 h 991552"/>
                  <a:gd name="connsiteX336" fmla="*/ 241934 w 1390650"/>
                  <a:gd name="connsiteY336" fmla="*/ 209550 h 991552"/>
                  <a:gd name="connsiteX337" fmla="*/ 231457 w 1390650"/>
                  <a:gd name="connsiteY337" fmla="*/ 209550 h 991552"/>
                  <a:gd name="connsiteX338" fmla="*/ 231457 w 1390650"/>
                  <a:gd name="connsiteY338" fmla="*/ 196215 h 991552"/>
                  <a:gd name="connsiteX339" fmla="*/ 244792 w 1390650"/>
                  <a:gd name="connsiteY339" fmla="*/ 196215 h 991552"/>
                  <a:gd name="connsiteX340" fmla="*/ 306704 w 1390650"/>
                  <a:gd name="connsiteY340" fmla="*/ 142875 h 991552"/>
                  <a:gd name="connsiteX341" fmla="*/ 306704 w 1390650"/>
                  <a:gd name="connsiteY341" fmla="*/ 123825 h 991552"/>
                  <a:gd name="connsiteX342" fmla="*/ 312419 w 1390650"/>
                  <a:gd name="connsiteY342" fmla="*/ 97155 h 991552"/>
                  <a:gd name="connsiteX343" fmla="*/ 323849 w 1390650"/>
                  <a:gd name="connsiteY343" fmla="*/ 45720 h 991552"/>
                  <a:gd name="connsiteX344" fmla="*/ 335279 w 1390650"/>
                  <a:gd name="connsiteY344" fmla="*/ 97155 h 991552"/>
                  <a:gd name="connsiteX345" fmla="*/ 342899 w 1390650"/>
                  <a:gd name="connsiteY345" fmla="*/ 122872 h 991552"/>
                  <a:gd name="connsiteX346" fmla="*/ 343852 w 1390650"/>
                  <a:gd name="connsiteY346" fmla="*/ 140970 h 991552"/>
                  <a:gd name="connsiteX347" fmla="*/ 409574 w 1390650"/>
                  <a:gd name="connsiteY347" fmla="*/ 196215 h 991552"/>
                  <a:gd name="connsiteX348" fmla="*/ 422909 w 1390650"/>
                  <a:gd name="connsiteY348" fmla="*/ 196215 h 991552"/>
                  <a:gd name="connsiteX349" fmla="*/ 422909 w 1390650"/>
                  <a:gd name="connsiteY349" fmla="*/ 209550 h 991552"/>
                  <a:gd name="connsiteX350" fmla="*/ 412432 w 1390650"/>
                  <a:gd name="connsiteY350" fmla="*/ 209550 h 991552"/>
                  <a:gd name="connsiteX351" fmla="*/ 401954 w 1390650"/>
                  <a:gd name="connsiteY351" fmla="*/ 231457 h 991552"/>
                  <a:gd name="connsiteX352" fmla="*/ 401954 w 1390650"/>
                  <a:gd name="connsiteY352" fmla="*/ 319087 h 991552"/>
                  <a:gd name="connsiteX353" fmla="*/ 415289 w 1390650"/>
                  <a:gd name="connsiteY353" fmla="*/ 344805 h 991552"/>
                  <a:gd name="connsiteX354" fmla="*/ 426719 w 1390650"/>
                  <a:gd name="connsiteY354" fmla="*/ 323850 h 991552"/>
                  <a:gd name="connsiteX355" fmla="*/ 454342 w 1390650"/>
                  <a:gd name="connsiteY355" fmla="*/ 320040 h 991552"/>
                  <a:gd name="connsiteX356" fmla="*/ 463867 w 1390650"/>
                  <a:gd name="connsiteY356" fmla="*/ 293370 h 991552"/>
                  <a:gd name="connsiteX357" fmla="*/ 434339 w 1390650"/>
                  <a:gd name="connsiteY357" fmla="*/ 262890 h 991552"/>
                  <a:gd name="connsiteX358" fmla="*/ 490537 w 1390650"/>
                  <a:gd name="connsiteY358" fmla="*/ 256222 h 991552"/>
                  <a:gd name="connsiteX359" fmla="*/ 487679 w 1390650"/>
                  <a:gd name="connsiteY359" fmla="*/ 283845 h 991552"/>
                  <a:gd name="connsiteX360" fmla="*/ 517207 w 1390650"/>
                  <a:gd name="connsiteY360" fmla="*/ 292417 h 991552"/>
                  <a:gd name="connsiteX361" fmla="*/ 549592 w 1390650"/>
                  <a:gd name="connsiteY361" fmla="*/ 260985 h 991552"/>
                  <a:gd name="connsiteX362" fmla="*/ 602932 w 1390650"/>
                  <a:gd name="connsiteY362" fmla="*/ 272415 h 991552"/>
                  <a:gd name="connsiteX363" fmla="*/ 634364 w 1390650"/>
                  <a:gd name="connsiteY363" fmla="*/ 230505 h 991552"/>
                  <a:gd name="connsiteX364" fmla="*/ 603884 w 1390650"/>
                  <a:gd name="connsiteY364" fmla="*/ 194310 h 991552"/>
                  <a:gd name="connsiteX365" fmla="*/ 657224 w 1390650"/>
                  <a:gd name="connsiteY365" fmla="*/ 162877 h 991552"/>
                  <a:gd name="connsiteX366" fmla="*/ 652462 w 1390650"/>
                  <a:gd name="connsiteY366" fmla="*/ 144780 h 991552"/>
                  <a:gd name="connsiteX367" fmla="*/ 670559 w 1390650"/>
                  <a:gd name="connsiteY367" fmla="*/ 132397 h 991552"/>
                  <a:gd name="connsiteX368" fmla="*/ 686752 w 1390650"/>
                  <a:gd name="connsiteY368" fmla="*/ 104775 h 991552"/>
                  <a:gd name="connsiteX369" fmla="*/ 687704 w 1390650"/>
                  <a:gd name="connsiteY369" fmla="*/ 0 h 9915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Lst>
                <a:rect l="l" t="t" r="r" b="b"/>
                <a:pathLst>
                  <a:path w="1390650" h="991552">
                    <a:moveTo>
                      <a:pt x="580072" y="879157"/>
                    </a:moveTo>
                    <a:lnTo>
                      <a:pt x="580072" y="890587"/>
                    </a:lnTo>
                    <a:lnTo>
                      <a:pt x="809624" y="890587"/>
                    </a:lnTo>
                    <a:lnTo>
                      <a:pt x="809624" y="879157"/>
                    </a:lnTo>
                    <a:close/>
                    <a:moveTo>
                      <a:pt x="637222" y="826770"/>
                    </a:moveTo>
                    <a:lnTo>
                      <a:pt x="593407" y="866775"/>
                    </a:lnTo>
                    <a:lnTo>
                      <a:pt x="798194" y="866775"/>
                    </a:lnTo>
                    <a:lnTo>
                      <a:pt x="753427" y="826770"/>
                    </a:lnTo>
                    <a:close/>
                    <a:moveTo>
                      <a:pt x="1026795" y="774382"/>
                    </a:moveTo>
                    <a:lnTo>
                      <a:pt x="1097280" y="774382"/>
                    </a:lnTo>
                    <a:lnTo>
                      <a:pt x="1097280" y="842009"/>
                    </a:lnTo>
                    <a:lnTo>
                      <a:pt x="1026795" y="842009"/>
                    </a:lnTo>
                    <a:close/>
                    <a:moveTo>
                      <a:pt x="292417" y="774382"/>
                    </a:moveTo>
                    <a:lnTo>
                      <a:pt x="362902" y="774382"/>
                    </a:lnTo>
                    <a:lnTo>
                      <a:pt x="362902" y="842009"/>
                    </a:lnTo>
                    <a:lnTo>
                      <a:pt x="292417" y="842009"/>
                    </a:lnTo>
                    <a:close/>
                    <a:moveTo>
                      <a:pt x="636269" y="677227"/>
                    </a:moveTo>
                    <a:lnTo>
                      <a:pt x="636269" y="815340"/>
                    </a:lnTo>
                    <a:lnTo>
                      <a:pt x="755332" y="815340"/>
                    </a:lnTo>
                    <a:lnTo>
                      <a:pt x="755332" y="677227"/>
                    </a:lnTo>
                    <a:close/>
                    <a:moveTo>
                      <a:pt x="694372" y="618172"/>
                    </a:moveTo>
                    <a:cubicBezTo>
                      <a:pt x="655319" y="618172"/>
                      <a:pt x="584834" y="641985"/>
                      <a:pt x="580072" y="712470"/>
                    </a:cubicBezTo>
                    <a:cubicBezTo>
                      <a:pt x="580072" y="762000"/>
                      <a:pt x="580072" y="811530"/>
                      <a:pt x="580072" y="861060"/>
                    </a:cubicBezTo>
                    <a:lnTo>
                      <a:pt x="623887" y="822007"/>
                    </a:lnTo>
                    <a:lnTo>
                      <a:pt x="623887" y="665797"/>
                    </a:lnTo>
                    <a:lnTo>
                      <a:pt x="767714" y="665797"/>
                    </a:lnTo>
                    <a:lnTo>
                      <a:pt x="767714" y="822960"/>
                    </a:lnTo>
                    <a:lnTo>
                      <a:pt x="809624" y="861060"/>
                    </a:lnTo>
                    <a:lnTo>
                      <a:pt x="809624" y="858202"/>
                    </a:lnTo>
                    <a:lnTo>
                      <a:pt x="809624" y="712470"/>
                    </a:lnTo>
                    <a:cubicBezTo>
                      <a:pt x="805814" y="642937"/>
                      <a:pt x="732472" y="618172"/>
                      <a:pt x="694372" y="618172"/>
                    </a:cubicBezTo>
                    <a:close/>
                    <a:moveTo>
                      <a:pt x="1062989" y="551497"/>
                    </a:moveTo>
                    <a:lnTo>
                      <a:pt x="1102042" y="571499"/>
                    </a:lnTo>
                    <a:lnTo>
                      <a:pt x="1102042" y="707707"/>
                    </a:lnTo>
                    <a:lnTo>
                      <a:pt x="1062037" y="726757"/>
                    </a:lnTo>
                    <a:lnTo>
                      <a:pt x="1023937" y="707707"/>
                    </a:lnTo>
                    <a:lnTo>
                      <a:pt x="1023937" y="571499"/>
                    </a:lnTo>
                    <a:close/>
                    <a:moveTo>
                      <a:pt x="326707" y="551497"/>
                    </a:moveTo>
                    <a:lnTo>
                      <a:pt x="365759" y="571499"/>
                    </a:lnTo>
                    <a:lnTo>
                      <a:pt x="365759" y="707707"/>
                    </a:lnTo>
                    <a:lnTo>
                      <a:pt x="327659" y="726757"/>
                    </a:lnTo>
                    <a:lnTo>
                      <a:pt x="288607" y="707707"/>
                    </a:lnTo>
                    <a:lnTo>
                      <a:pt x="288607" y="571499"/>
                    </a:lnTo>
                    <a:close/>
                    <a:moveTo>
                      <a:pt x="1179195" y="536257"/>
                    </a:moveTo>
                    <a:lnTo>
                      <a:pt x="1185862" y="536257"/>
                    </a:lnTo>
                    <a:lnTo>
                      <a:pt x="1390650" y="536257"/>
                    </a:lnTo>
                    <a:lnTo>
                      <a:pt x="1390650" y="550544"/>
                    </a:lnTo>
                    <a:lnTo>
                      <a:pt x="1192530" y="550544"/>
                    </a:lnTo>
                    <a:lnTo>
                      <a:pt x="1192530" y="824864"/>
                    </a:lnTo>
                    <a:lnTo>
                      <a:pt x="1363027" y="824864"/>
                    </a:lnTo>
                    <a:lnTo>
                      <a:pt x="1363027" y="839152"/>
                    </a:lnTo>
                    <a:lnTo>
                      <a:pt x="1185862" y="839152"/>
                    </a:lnTo>
                    <a:lnTo>
                      <a:pt x="1179195" y="839152"/>
                    </a:lnTo>
                    <a:lnTo>
                      <a:pt x="1179195" y="832484"/>
                    </a:lnTo>
                    <a:lnTo>
                      <a:pt x="1179195" y="542924"/>
                    </a:lnTo>
                    <a:close/>
                    <a:moveTo>
                      <a:pt x="0" y="536257"/>
                    </a:moveTo>
                    <a:lnTo>
                      <a:pt x="209550" y="536257"/>
                    </a:lnTo>
                    <a:lnTo>
                      <a:pt x="217170" y="536257"/>
                    </a:lnTo>
                    <a:lnTo>
                      <a:pt x="217170" y="542924"/>
                    </a:lnTo>
                    <a:lnTo>
                      <a:pt x="217170" y="832484"/>
                    </a:lnTo>
                    <a:lnTo>
                      <a:pt x="217170" y="839152"/>
                    </a:lnTo>
                    <a:lnTo>
                      <a:pt x="209550" y="839152"/>
                    </a:lnTo>
                    <a:lnTo>
                      <a:pt x="27622" y="839152"/>
                    </a:lnTo>
                    <a:lnTo>
                      <a:pt x="27622" y="824864"/>
                    </a:lnTo>
                    <a:lnTo>
                      <a:pt x="202882" y="824864"/>
                    </a:lnTo>
                    <a:lnTo>
                      <a:pt x="202882" y="550544"/>
                    </a:lnTo>
                    <a:lnTo>
                      <a:pt x="0" y="550544"/>
                    </a:lnTo>
                    <a:close/>
                    <a:moveTo>
                      <a:pt x="574357" y="529589"/>
                    </a:moveTo>
                    <a:lnTo>
                      <a:pt x="574357" y="569594"/>
                    </a:lnTo>
                    <a:lnTo>
                      <a:pt x="815340" y="569594"/>
                    </a:lnTo>
                    <a:lnTo>
                      <a:pt x="815340" y="529589"/>
                    </a:lnTo>
                    <a:close/>
                    <a:moveTo>
                      <a:pt x="922972" y="521017"/>
                    </a:moveTo>
                    <a:lnTo>
                      <a:pt x="922972" y="894397"/>
                    </a:lnTo>
                    <a:lnTo>
                      <a:pt x="988694" y="969645"/>
                    </a:lnTo>
                    <a:lnTo>
                      <a:pt x="987742" y="588645"/>
                    </a:lnTo>
                    <a:cubicBezTo>
                      <a:pt x="987742" y="588645"/>
                      <a:pt x="966787" y="589597"/>
                      <a:pt x="962024" y="584835"/>
                    </a:cubicBezTo>
                    <a:cubicBezTo>
                      <a:pt x="957262" y="580072"/>
                      <a:pt x="955357" y="576262"/>
                      <a:pt x="944879" y="553402"/>
                    </a:cubicBezTo>
                    <a:cubicBezTo>
                      <a:pt x="934402" y="530542"/>
                      <a:pt x="922972" y="521017"/>
                      <a:pt x="922972" y="521017"/>
                    </a:cubicBezTo>
                    <a:close/>
                    <a:moveTo>
                      <a:pt x="467677" y="520065"/>
                    </a:moveTo>
                    <a:cubicBezTo>
                      <a:pt x="449579" y="537210"/>
                      <a:pt x="438149" y="577215"/>
                      <a:pt x="429577" y="582930"/>
                    </a:cubicBezTo>
                    <a:cubicBezTo>
                      <a:pt x="421957" y="587692"/>
                      <a:pt x="403859" y="589597"/>
                      <a:pt x="399097" y="589597"/>
                    </a:cubicBezTo>
                    <a:lnTo>
                      <a:pt x="399097" y="965835"/>
                    </a:lnTo>
                    <a:lnTo>
                      <a:pt x="467677" y="892492"/>
                    </a:lnTo>
                    <a:close/>
                    <a:moveTo>
                      <a:pt x="556260" y="515302"/>
                    </a:moveTo>
                    <a:lnTo>
                      <a:pt x="832485" y="515302"/>
                    </a:lnTo>
                    <a:lnTo>
                      <a:pt x="832485" y="583882"/>
                    </a:lnTo>
                    <a:lnTo>
                      <a:pt x="556260" y="583882"/>
                    </a:lnTo>
                    <a:close/>
                    <a:moveTo>
                      <a:pt x="530542" y="495300"/>
                    </a:moveTo>
                    <a:lnTo>
                      <a:pt x="530542" y="890587"/>
                    </a:lnTo>
                    <a:lnTo>
                      <a:pt x="563879" y="890587"/>
                    </a:lnTo>
                    <a:lnTo>
                      <a:pt x="563879" y="879157"/>
                    </a:lnTo>
                    <a:lnTo>
                      <a:pt x="563879" y="858202"/>
                    </a:lnTo>
                    <a:lnTo>
                      <a:pt x="563879" y="721042"/>
                    </a:lnTo>
                    <a:cubicBezTo>
                      <a:pt x="561022" y="637222"/>
                      <a:pt x="651509" y="605790"/>
                      <a:pt x="695324" y="605790"/>
                    </a:cubicBezTo>
                    <a:cubicBezTo>
                      <a:pt x="738187" y="605790"/>
                      <a:pt x="827722" y="638175"/>
                      <a:pt x="825817" y="721042"/>
                    </a:cubicBezTo>
                    <a:lnTo>
                      <a:pt x="825817" y="858202"/>
                    </a:lnTo>
                    <a:lnTo>
                      <a:pt x="825817" y="879157"/>
                    </a:lnTo>
                    <a:lnTo>
                      <a:pt x="825817" y="890587"/>
                    </a:lnTo>
                    <a:lnTo>
                      <a:pt x="859154" y="890587"/>
                    </a:lnTo>
                    <a:lnTo>
                      <a:pt x="859154" y="495300"/>
                    </a:lnTo>
                    <a:close/>
                    <a:moveTo>
                      <a:pt x="875347" y="476250"/>
                    </a:moveTo>
                    <a:cubicBezTo>
                      <a:pt x="872489" y="483870"/>
                      <a:pt x="872489" y="892492"/>
                      <a:pt x="872489" y="892492"/>
                    </a:cubicBezTo>
                    <a:lnTo>
                      <a:pt x="905827" y="892492"/>
                    </a:lnTo>
                    <a:lnTo>
                      <a:pt x="905827" y="501967"/>
                    </a:lnTo>
                    <a:cubicBezTo>
                      <a:pt x="903922" y="497205"/>
                      <a:pt x="884872" y="480060"/>
                      <a:pt x="875347" y="476250"/>
                    </a:cubicBezTo>
                    <a:close/>
                    <a:moveTo>
                      <a:pt x="514349" y="476250"/>
                    </a:moveTo>
                    <a:cubicBezTo>
                      <a:pt x="504824" y="481012"/>
                      <a:pt x="485774" y="497205"/>
                      <a:pt x="483869" y="501967"/>
                    </a:cubicBezTo>
                    <a:lnTo>
                      <a:pt x="483869" y="892492"/>
                    </a:lnTo>
                    <a:lnTo>
                      <a:pt x="517207" y="892492"/>
                    </a:lnTo>
                    <a:cubicBezTo>
                      <a:pt x="517207" y="892492"/>
                      <a:pt x="517207" y="482917"/>
                      <a:pt x="514349" y="476250"/>
                    </a:cubicBezTo>
                    <a:close/>
                    <a:moveTo>
                      <a:pt x="1026795" y="442912"/>
                    </a:moveTo>
                    <a:lnTo>
                      <a:pt x="1097280" y="442912"/>
                    </a:lnTo>
                    <a:lnTo>
                      <a:pt x="1097280" y="510539"/>
                    </a:lnTo>
                    <a:lnTo>
                      <a:pt x="1026795" y="510539"/>
                    </a:lnTo>
                    <a:close/>
                    <a:moveTo>
                      <a:pt x="292417" y="442912"/>
                    </a:moveTo>
                    <a:lnTo>
                      <a:pt x="362902" y="442912"/>
                    </a:lnTo>
                    <a:lnTo>
                      <a:pt x="362902" y="510539"/>
                    </a:lnTo>
                    <a:lnTo>
                      <a:pt x="292417" y="510539"/>
                    </a:lnTo>
                    <a:close/>
                    <a:moveTo>
                      <a:pt x="748664" y="441960"/>
                    </a:moveTo>
                    <a:cubicBezTo>
                      <a:pt x="738187" y="441960"/>
                      <a:pt x="737234" y="447675"/>
                      <a:pt x="732472" y="458152"/>
                    </a:cubicBezTo>
                    <a:cubicBezTo>
                      <a:pt x="727709" y="468630"/>
                      <a:pt x="709612" y="478155"/>
                      <a:pt x="691514" y="478155"/>
                    </a:cubicBezTo>
                    <a:cubicBezTo>
                      <a:pt x="672464" y="477202"/>
                      <a:pt x="652462" y="461962"/>
                      <a:pt x="651509" y="450532"/>
                    </a:cubicBezTo>
                    <a:cubicBezTo>
                      <a:pt x="650557" y="441960"/>
                      <a:pt x="636269" y="440055"/>
                      <a:pt x="628649" y="443865"/>
                    </a:cubicBezTo>
                    <a:cubicBezTo>
                      <a:pt x="625792" y="445770"/>
                      <a:pt x="627697" y="449580"/>
                      <a:pt x="624839" y="450532"/>
                    </a:cubicBezTo>
                    <a:cubicBezTo>
                      <a:pt x="617219" y="454342"/>
                      <a:pt x="576262" y="454342"/>
                      <a:pt x="576262" y="454342"/>
                    </a:cubicBezTo>
                    <a:cubicBezTo>
                      <a:pt x="576262" y="454342"/>
                      <a:pt x="573404" y="463867"/>
                      <a:pt x="567689" y="463867"/>
                    </a:cubicBezTo>
                    <a:cubicBezTo>
                      <a:pt x="561974" y="463867"/>
                      <a:pt x="555307" y="461962"/>
                      <a:pt x="556259" y="453390"/>
                    </a:cubicBezTo>
                    <a:cubicBezTo>
                      <a:pt x="550544" y="451485"/>
                      <a:pt x="532447" y="462915"/>
                      <a:pt x="530542" y="466725"/>
                    </a:cubicBezTo>
                    <a:lnTo>
                      <a:pt x="530542" y="481965"/>
                    </a:lnTo>
                    <a:lnTo>
                      <a:pt x="857249" y="481965"/>
                    </a:lnTo>
                    <a:lnTo>
                      <a:pt x="857249" y="463867"/>
                    </a:lnTo>
                    <a:cubicBezTo>
                      <a:pt x="857249" y="463867"/>
                      <a:pt x="845819" y="455295"/>
                      <a:pt x="837247" y="453390"/>
                    </a:cubicBezTo>
                    <a:cubicBezTo>
                      <a:pt x="829627" y="452437"/>
                      <a:pt x="835342" y="461962"/>
                      <a:pt x="828674" y="461962"/>
                    </a:cubicBezTo>
                    <a:cubicBezTo>
                      <a:pt x="822007" y="461962"/>
                      <a:pt x="812482" y="463867"/>
                      <a:pt x="812482" y="457200"/>
                    </a:cubicBezTo>
                    <a:cubicBezTo>
                      <a:pt x="812482" y="451485"/>
                      <a:pt x="772477" y="455295"/>
                      <a:pt x="765809" y="450532"/>
                    </a:cubicBezTo>
                    <a:cubicBezTo>
                      <a:pt x="758189" y="446722"/>
                      <a:pt x="759142" y="441960"/>
                      <a:pt x="748664" y="441960"/>
                    </a:cubicBezTo>
                    <a:close/>
                    <a:moveTo>
                      <a:pt x="937260" y="426720"/>
                    </a:moveTo>
                    <a:cubicBezTo>
                      <a:pt x="951547" y="426720"/>
                      <a:pt x="963930" y="439102"/>
                      <a:pt x="963930" y="453390"/>
                    </a:cubicBezTo>
                    <a:cubicBezTo>
                      <a:pt x="963930" y="467677"/>
                      <a:pt x="952500" y="480060"/>
                      <a:pt x="937260" y="480060"/>
                    </a:cubicBezTo>
                    <a:cubicBezTo>
                      <a:pt x="922972" y="480060"/>
                      <a:pt x="910590" y="468630"/>
                      <a:pt x="910590" y="453390"/>
                    </a:cubicBezTo>
                    <a:cubicBezTo>
                      <a:pt x="910590" y="439102"/>
                      <a:pt x="922020" y="426720"/>
                      <a:pt x="937260" y="426720"/>
                    </a:cubicBezTo>
                    <a:close/>
                    <a:moveTo>
                      <a:pt x="451485" y="425767"/>
                    </a:moveTo>
                    <a:cubicBezTo>
                      <a:pt x="466725" y="425767"/>
                      <a:pt x="479107" y="438149"/>
                      <a:pt x="478155" y="452437"/>
                    </a:cubicBezTo>
                    <a:cubicBezTo>
                      <a:pt x="478155" y="466724"/>
                      <a:pt x="466725" y="479107"/>
                      <a:pt x="451485" y="479107"/>
                    </a:cubicBezTo>
                    <a:cubicBezTo>
                      <a:pt x="437197" y="479107"/>
                      <a:pt x="424815" y="467677"/>
                      <a:pt x="424815" y="452437"/>
                    </a:cubicBezTo>
                    <a:cubicBezTo>
                      <a:pt x="424815" y="438149"/>
                      <a:pt x="436245" y="425767"/>
                      <a:pt x="451485" y="425767"/>
                    </a:cubicBezTo>
                    <a:close/>
                    <a:moveTo>
                      <a:pt x="1005839" y="393382"/>
                    </a:moveTo>
                    <a:lnTo>
                      <a:pt x="1005839" y="981075"/>
                    </a:lnTo>
                    <a:lnTo>
                      <a:pt x="1120139" y="981075"/>
                    </a:lnTo>
                    <a:lnTo>
                      <a:pt x="1120139" y="393382"/>
                    </a:lnTo>
                    <a:close/>
                    <a:moveTo>
                      <a:pt x="270509" y="393382"/>
                    </a:moveTo>
                    <a:lnTo>
                      <a:pt x="270509" y="981075"/>
                    </a:lnTo>
                    <a:lnTo>
                      <a:pt x="384809" y="981075"/>
                    </a:lnTo>
                    <a:lnTo>
                      <a:pt x="384809" y="393382"/>
                    </a:lnTo>
                    <a:close/>
                    <a:moveTo>
                      <a:pt x="869632" y="372427"/>
                    </a:moveTo>
                    <a:cubicBezTo>
                      <a:pt x="884872" y="372427"/>
                      <a:pt x="896302" y="383857"/>
                      <a:pt x="896302" y="399097"/>
                    </a:cubicBezTo>
                    <a:cubicBezTo>
                      <a:pt x="896302" y="413384"/>
                      <a:pt x="884872" y="425767"/>
                      <a:pt x="869632" y="425767"/>
                    </a:cubicBezTo>
                    <a:cubicBezTo>
                      <a:pt x="855344" y="425767"/>
                      <a:pt x="842962" y="414337"/>
                      <a:pt x="842962" y="399097"/>
                    </a:cubicBezTo>
                    <a:cubicBezTo>
                      <a:pt x="842962" y="384809"/>
                      <a:pt x="854392" y="372427"/>
                      <a:pt x="869632" y="372427"/>
                    </a:cubicBezTo>
                    <a:close/>
                    <a:moveTo>
                      <a:pt x="519112" y="370522"/>
                    </a:moveTo>
                    <a:cubicBezTo>
                      <a:pt x="534352" y="370522"/>
                      <a:pt x="545782" y="382904"/>
                      <a:pt x="545782" y="397192"/>
                    </a:cubicBezTo>
                    <a:cubicBezTo>
                      <a:pt x="545782" y="411479"/>
                      <a:pt x="534352" y="423862"/>
                      <a:pt x="519112" y="423862"/>
                    </a:cubicBezTo>
                    <a:cubicBezTo>
                      <a:pt x="504824" y="423862"/>
                      <a:pt x="492442" y="411479"/>
                      <a:pt x="492442" y="397192"/>
                    </a:cubicBezTo>
                    <a:cubicBezTo>
                      <a:pt x="492442" y="382904"/>
                      <a:pt x="503872" y="370522"/>
                      <a:pt x="519112" y="370522"/>
                    </a:cubicBezTo>
                    <a:close/>
                    <a:moveTo>
                      <a:pt x="991552" y="363855"/>
                    </a:moveTo>
                    <a:lnTo>
                      <a:pt x="1003934" y="381952"/>
                    </a:lnTo>
                    <a:lnTo>
                      <a:pt x="1122997" y="381952"/>
                    </a:lnTo>
                    <a:lnTo>
                      <a:pt x="1134427" y="363855"/>
                    </a:lnTo>
                    <a:close/>
                    <a:moveTo>
                      <a:pt x="254317" y="363855"/>
                    </a:moveTo>
                    <a:lnTo>
                      <a:pt x="266699" y="381952"/>
                    </a:lnTo>
                    <a:lnTo>
                      <a:pt x="385762" y="381952"/>
                    </a:lnTo>
                    <a:lnTo>
                      <a:pt x="397192" y="363855"/>
                    </a:lnTo>
                    <a:close/>
                    <a:moveTo>
                      <a:pt x="787717" y="340995"/>
                    </a:moveTo>
                    <a:cubicBezTo>
                      <a:pt x="802957" y="340995"/>
                      <a:pt x="814387" y="353377"/>
                      <a:pt x="814387" y="367665"/>
                    </a:cubicBezTo>
                    <a:cubicBezTo>
                      <a:pt x="814387" y="381952"/>
                      <a:pt x="802957" y="394335"/>
                      <a:pt x="787717" y="394335"/>
                    </a:cubicBezTo>
                    <a:cubicBezTo>
                      <a:pt x="773429" y="394335"/>
                      <a:pt x="761047" y="382905"/>
                      <a:pt x="761047" y="367665"/>
                    </a:cubicBezTo>
                    <a:cubicBezTo>
                      <a:pt x="761047" y="353377"/>
                      <a:pt x="772477" y="340995"/>
                      <a:pt x="787717" y="340995"/>
                    </a:cubicBezTo>
                    <a:close/>
                    <a:moveTo>
                      <a:pt x="601027" y="340042"/>
                    </a:moveTo>
                    <a:cubicBezTo>
                      <a:pt x="616267" y="340042"/>
                      <a:pt x="627697" y="352424"/>
                      <a:pt x="627697" y="366712"/>
                    </a:cubicBezTo>
                    <a:cubicBezTo>
                      <a:pt x="627697" y="380999"/>
                      <a:pt x="616267" y="393382"/>
                      <a:pt x="601027" y="393382"/>
                    </a:cubicBezTo>
                    <a:cubicBezTo>
                      <a:pt x="586739" y="393382"/>
                      <a:pt x="574357" y="381952"/>
                      <a:pt x="574357" y="366712"/>
                    </a:cubicBezTo>
                    <a:cubicBezTo>
                      <a:pt x="574357" y="352424"/>
                      <a:pt x="585787" y="340042"/>
                      <a:pt x="601027" y="340042"/>
                    </a:cubicBezTo>
                    <a:close/>
                    <a:moveTo>
                      <a:pt x="1003934" y="330517"/>
                    </a:moveTo>
                    <a:lnTo>
                      <a:pt x="991552" y="348615"/>
                    </a:lnTo>
                    <a:lnTo>
                      <a:pt x="1134427" y="348615"/>
                    </a:lnTo>
                    <a:lnTo>
                      <a:pt x="1122044" y="330517"/>
                    </a:lnTo>
                    <a:close/>
                    <a:moveTo>
                      <a:pt x="267652" y="330517"/>
                    </a:moveTo>
                    <a:lnTo>
                      <a:pt x="255269" y="348615"/>
                    </a:lnTo>
                    <a:lnTo>
                      <a:pt x="399097" y="348615"/>
                    </a:lnTo>
                    <a:lnTo>
                      <a:pt x="386714" y="330517"/>
                    </a:lnTo>
                    <a:close/>
                    <a:moveTo>
                      <a:pt x="694372" y="327660"/>
                    </a:moveTo>
                    <a:cubicBezTo>
                      <a:pt x="709612" y="327660"/>
                      <a:pt x="721994" y="340042"/>
                      <a:pt x="721042" y="354330"/>
                    </a:cubicBezTo>
                    <a:cubicBezTo>
                      <a:pt x="721042" y="368617"/>
                      <a:pt x="709612" y="381000"/>
                      <a:pt x="694372" y="381000"/>
                    </a:cubicBezTo>
                    <a:cubicBezTo>
                      <a:pt x="680084" y="381000"/>
                      <a:pt x="667702" y="369570"/>
                      <a:pt x="667702" y="354330"/>
                    </a:cubicBezTo>
                    <a:cubicBezTo>
                      <a:pt x="667702" y="340042"/>
                      <a:pt x="679132" y="327660"/>
                      <a:pt x="694372" y="327660"/>
                    </a:cubicBezTo>
                    <a:close/>
                    <a:moveTo>
                      <a:pt x="698182" y="305752"/>
                    </a:moveTo>
                    <a:cubicBezTo>
                      <a:pt x="537209" y="298132"/>
                      <a:pt x="434339" y="395287"/>
                      <a:pt x="399097" y="439102"/>
                    </a:cubicBezTo>
                    <a:lnTo>
                      <a:pt x="399097" y="577215"/>
                    </a:lnTo>
                    <a:cubicBezTo>
                      <a:pt x="403859" y="577215"/>
                      <a:pt x="412432" y="576262"/>
                      <a:pt x="419099" y="572452"/>
                    </a:cubicBezTo>
                    <a:cubicBezTo>
                      <a:pt x="427672" y="566737"/>
                      <a:pt x="461962" y="416242"/>
                      <a:pt x="686752" y="412432"/>
                    </a:cubicBezTo>
                    <a:cubicBezTo>
                      <a:pt x="912494" y="408622"/>
                      <a:pt x="962024" y="554355"/>
                      <a:pt x="966787" y="567690"/>
                    </a:cubicBezTo>
                    <a:cubicBezTo>
                      <a:pt x="970597" y="577215"/>
                      <a:pt x="983932" y="578167"/>
                      <a:pt x="990599" y="577215"/>
                    </a:cubicBezTo>
                    <a:lnTo>
                      <a:pt x="990599" y="443865"/>
                    </a:lnTo>
                    <a:cubicBezTo>
                      <a:pt x="990599" y="444817"/>
                      <a:pt x="989647" y="444817"/>
                      <a:pt x="988694" y="444817"/>
                    </a:cubicBezTo>
                    <a:cubicBezTo>
                      <a:pt x="930592" y="362902"/>
                      <a:pt x="863917" y="313372"/>
                      <a:pt x="698182" y="305752"/>
                    </a:cubicBezTo>
                    <a:close/>
                    <a:moveTo>
                      <a:pt x="1062990" y="263842"/>
                    </a:moveTo>
                    <a:cubicBezTo>
                      <a:pt x="1053465" y="263842"/>
                      <a:pt x="1044892" y="269557"/>
                      <a:pt x="1044892" y="278130"/>
                    </a:cubicBezTo>
                    <a:cubicBezTo>
                      <a:pt x="1044892" y="285750"/>
                      <a:pt x="1053465" y="292417"/>
                      <a:pt x="1062990" y="292417"/>
                    </a:cubicBezTo>
                    <a:cubicBezTo>
                      <a:pt x="1073467" y="292417"/>
                      <a:pt x="1081087" y="286702"/>
                      <a:pt x="1081087" y="278130"/>
                    </a:cubicBezTo>
                    <a:cubicBezTo>
                      <a:pt x="1081087" y="270510"/>
                      <a:pt x="1072515" y="263842"/>
                      <a:pt x="1062990" y="263842"/>
                    </a:cubicBezTo>
                    <a:close/>
                    <a:moveTo>
                      <a:pt x="327659" y="263842"/>
                    </a:moveTo>
                    <a:cubicBezTo>
                      <a:pt x="317182" y="263842"/>
                      <a:pt x="309562" y="269557"/>
                      <a:pt x="309562" y="278130"/>
                    </a:cubicBezTo>
                    <a:cubicBezTo>
                      <a:pt x="309562" y="285750"/>
                      <a:pt x="318134" y="292417"/>
                      <a:pt x="327659" y="292417"/>
                    </a:cubicBezTo>
                    <a:cubicBezTo>
                      <a:pt x="338137" y="292417"/>
                      <a:pt x="345757" y="286702"/>
                      <a:pt x="345757" y="278130"/>
                    </a:cubicBezTo>
                    <a:cubicBezTo>
                      <a:pt x="345757" y="270510"/>
                      <a:pt x="337184" y="263842"/>
                      <a:pt x="327659" y="263842"/>
                    </a:cubicBezTo>
                    <a:close/>
                    <a:moveTo>
                      <a:pt x="1062990" y="249555"/>
                    </a:moveTo>
                    <a:cubicBezTo>
                      <a:pt x="1082040" y="249555"/>
                      <a:pt x="1097280" y="261937"/>
                      <a:pt x="1097280" y="278130"/>
                    </a:cubicBezTo>
                    <a:cubicBezTo>
                      <a:pt x="1097280" y="294322"/>
                      <a:pt x="1082040" y="306705"/>
                      <a:pt x="1062990" y="306705"/>
                    </a:cubicBezTo>
                    <a:cubicBezTo>
                      <a:pt x="1043940" y="306705"/>
                      <a:pt x="1028700" y="294322"/>
                      <a:pt x="1028700" y="278130"/>
                    </a:cubicBezTo>
                    <a:cubicBezTo>
                      <a:pt x="1028700" y="261937"/>
                      <a:pt x="1043940" y="249555"/>
                      <a:pt x="1062990" y="249555"/>
                    </a:cubicBezTo>
                    <a:close/>
                    <a:moveTo>
                      <a:pt x="327659" y="249555"/>
                    </a:moveTo>
                    <a:cubicBezTo>
                      <a:pt x="346709" y="249555"/>
                      <a:pt x="361949" y="261937"/>
                      <a:pt x="361949" y="278130"/>
                    </a:cubicBezTo>
                    <a:cubicBezTo>
                      <a:pt x="361949" y="294322"/>
                      <a:pt x="346709" y="306705"/>
                      <a:pt x="327659" y="306705"/>
                    </a:cubicBezTo>
                    <a:cubicBezTo>
                      <a:pt x="307657" y="306705"/>
                      <a:pt x="292417" y="294322"/>
                      <a:pt x="293369" y="278130"/>
                    </a:cubicBezTo>
                    <a:cubicBezTo>
                      <a:pt x="293369" y="261937"/>
                      <a:pt x="308609" y="249555"/>
                      <a:pt x="327659" y="249555"/>
                    </a:cubicBezTo>
                    <a:close/>
                    <a:moveTo>
                      <a:pt x="1003934" y="240030"/>
                    </a:moveTo>
                    <a:lnTo>
                      <a:pt x="1003934" y="314325"/>
                    </a:lnTo>
                    <a:lnTo>
                      <a:pt x="1122044" y="314325"/>
                    </a:lnTo>
                    <a:lnTo>
                      <a:pt x="1122044" y="240030"/>
                    </a:lnTo>
                    <a:close/>
                    <a:moveTo>
                      <a:pt x="267652" y="240030"/>
                    </a:moveTo>
                    <a:lnTo>
                      <a:pt x="267652" y="314325"/>
                    </a:lnTo>
                    <a:lnTo>
                      <a:pt x="386714" y="314325"/>
                    </a:lnTo>
                    <a:lnTo>
                      <a:pt x="386714" y="240030"/>
                    </a:lnTo>
                    <a:close/>
                    <a:moveTo>
                      <a:pt x="995362" y="211455"/>
                    </a:moveTo>
                    <a:lnTo>
                      <a:pt x="1002982" y="229552"/>
                    </a:lnTo>
                    <a:lnTo>
                      <a:pt x="1122044" y="229552"/>
                    </a:lnTo>
                    <a:lnTo>
                      <a:pt x="1129664" y="211455"/>
                    </a:lnTo>
                    <a:close/>
                    <a:moveTo>
                      <a:pt x="260032" y="211455"/>
                    </a:moveTo>
                    <a:lnTo>
                      <a:pt x="267652" y="229552"/>
                    </a:lnTo>
                    <a:lnTo>
                      <a:pt x="387667" y="229552"/>
                    </a:lnTo>
                    <a:lnTo>
                      <a:pt x="395287" y="211455"/>
                    </a:lnTo>
                    <a:close/>
                    <a:moveTo>
                      <a:pt x="1064894" y="146685"/>
                    </a:moveTo>
                    <a:lnTo>
                      <a:pt x="1002029" y="197167"/>
                    </a:lnTo>
                    <a:lnTo>
                      <a:pt x="1122997" y="197167"/>
                    </a:lnTo>
                    <a:close/>
                    <a:moveTo>
                      <a:pt x="325754" y="146685"/>
                    </a:moveTo>
                    <a:lnTo>
                      <a:pt x="266699" y="197167"/>
                    </a:lnTo>
                    <a:lnTo>
                      <a:pt x="388619" y="197167"/>
                    </a:lnTo>
                    <a:close/>
                    <a:moveTo>
                      <a:pt x="687704" y="0"/>
                    </a:moveTo>
                    <a:lnTo>
                      <a:pt x="701992" y="0"/>
                    </a:lnTo>
                    <a:cubicBezTo>
                      <a:pt x="701992" y="0"/>
                      <a:pt x="702944" y="81915"/>
                      <a:pt x="702944" y="104775"/>
                    </a:cubicBezTo>
                    <a:cubicBezTo>
                      <a:pt x="724852" y="108585"/>
                      <a:pt x="723899" y="127635"/>
                      <a:pt x="719137" y="132397"/>
                    </a:cubicBezTo>
                    <a:cubicBezTo>
                      <a:pt x="724852" y="132397"/>
                      <a:pt x="734377" y="137160"/>
                      <a:pt x="737234" y="144780"/>
                    </a:cubicBezTo>
                    <a:cubicBezTo>
                      <a:pt x="740092" y="153352"/>
                      <a:pt x="738187" y="158115"/>
                      <a:pt x="732472" y="162877"/>
                    </a:cubicBezTo>
                    <a:cubicBezTo>
                      <a:pt x="739139" y="162877"/>
                      <a:pt x="783907" y="166687"/>
                      <a:pt x="784859" y="196215"/>
                    </a:cubicBezTo>
                    <a:cubicBezTo>
                      <a:pt x="785812" y="225742"/>
                      <a:pt x="762952" y="229552"/>
                      <a:pt x="755332" y="231457"/>
                    </a:cubicBezTo>
                    <a:cubicBezTo>
                      <a:pt x="782954" y="240982"/>
                      <a:pt x="786764" y="258127"/>
                      <a:pt x="786764" y="273367"/>
                    </a:cubicBezTo>
                    <a:cubicBezTo>
                      <a:pt x="800099" y="267652"/>
                      <a:pt x="811529" y="256222"/>
                      <a:pt x="840104" y="261937"/>
                    </a:cubicBezTo>
                    <a:cubicBezTo>
                      <a:pt x="858202" y="265747"/>
                      <a:pt x="866774" y="271462"/>
                      <a:pt x="872489" y="293370"/>
                    </a:cubicBezTo>
                    <a:cubicBezTo>
                      <a:pt x="886777" y="281940"/>
                      <a:pt x="906779" y="286702"/>
                      <a:pt x="902017" y="284797"/>
                    </a:cubicBezTo>
                    <a:cubicBezTo>
                      <a:pt x="897254" y="282892"/>
                      <a:pt x="890587" y="272415"/>
                      <a:pt x="899159" y="257175"/>
                    </a:cubicBezTo>
                    <a:cubicBezTo>
                      <a:pt x="907732" y="241935"/>
                      <a:pt x="951547" y="240030"/>
                      <a:pt x="955357" y="263842"/>
                    </a:cubicBezTo>
                    <a:cubicBezTo>
                      <a:pt x="958214" y="287655"/>
                      <a:pt x="937259" y="292417"/>
                      <a:pt x="925829" y="294322"/>
                    </a:cubicBezTo>
                    <a:cubicBezTo>
                      <a:pt x="942022" y="309562"/>
                      <a:pt x="930592" y="321945"/>
                      <a:pt x="935354" y="320992"/>
                    </a:cubicBezTo>
                    <a:cubicBezTo>
                      <a:pt x="940117" y="319087"/>
                      <a:pt x="952499" y="317182"/>
                      <a:pt x="962977" y="324802"/>
                    </a:cubicBezTo>
                    <a:cubicBezTo>
                      <a:pt x="971549" y="331470"/>
                      <a:pt x="973454" y="341947"/>
                      <a:pt x="974407" y="345757"/>
                    </a:cubicBezTo>
                    <a:lnTo>
                      <a:pt x="988694" y="319087"/>
                    </a:lnTo>
                    <a:lnTo>
                      <a:pt x="988694" y="232410"/>
                    </a:lnTo>
                    <a:lnTo>
                      <a:pt x="978217" y="210502"/>
                    </a:lnTo>
                    <a:lnTo>
                      <a:pt x="967739" y="210502"/>
                    </a:lnTo>
                    <a:lnTo>
                      <a:pt x="967739" y="197167"/>
                    </a:lnTo>
                    <a:lnTo>
                      <a:pt x="981074" y="197167"/>
                    </a:lnTo>
                    <a:lnTo>
                      <a:pt x="1046797" y="141922"/>
                    </a:lnTo>
                    <a:cubicBezTo>
                      <a:pt x="1046797" y="141922"/>
                      <a:pt x="1048702" y="125730"/>
                      <a:pt x="1047749" y="123825"/>
                    </a:cubicBezTo>
                    <a:cubicBezTo>
                      <a:pt x="1037272" y="105727"/>
                      <a:pt x="1055369" y="98107"/>
                      <a:pt x="1055369" y="98107"/>
                    </a:cubicBezTo>
                    <a:lnTo>
                      <a:pt x="1066799" y="46672"/>
                    </a:lnTo>
                    <a:lnTo>
                      <a:pt x="1078229" y="98107"/>
                    </a:lnTo>
                    <a:cubicBezTo>
                      <a:pt x="1078229" y="98107"/>
                      <a:pt x="1092517" y="107632"/>
                      <a:pt x="1083944" y="124777"/>
                    </a:cubicBezTo>
                    <a:cubicBezTo>
                      <a:pt x="1083944" y="125730"/>
                      <a:pt x="1083944" y="143827"/>
                      <a:pt x="1083944" y="143827"/>
                    </a:cubicBezTo>
                    <a:lnTo>
                      <a:pt x="1145857" y="197167"/>
                    </a:lnTo>
                    <a:lnTo>
                      <a:pt x="1159192" y="197167"/>
                    </a:lnTo>
                    <a:lnTo>
                      <a:pt x="1159192" y="210502"/>
                    </a:lnTo>
                    <a:lnTo>
                      <a:pt x="1148714" y="210502"/>
                    </a:lnTo>
                    <a:lnTo>
                      <a:pt x="1138237" y="232410"/>
                    </a:lnTo>
                    <a:lnTo>
                      <a:pt x="1138237" y="320040"/>
                    </a:lnTo>
                    <a:lnTo>
                      <a:pt x="1159192" y="357187"/>
                    </a:lnTo>
                    <a:lnTo>
                      <a:pt x="1135379" y="391477"/>
                    </a:lnTo>
                    <a:lnTo>
                      <a:pt x="1135379" y="401002"/>
                    </a:lnTo>
                    <a:lnTo>
                      <a:pt x="1364932" y="401002"/>
                    </a:lnTo>
                    <a:lnTo>
                      <a:pt x="1364932" y="415290"/>
                    </a:lnTo>
                    <a:lnTo>
                      <a:pt x="1134427" y="415290"/>
                    </a:lnTo>
                    <a:lnTo>
                      <a:pt x="1134427" y="461962"/>
                    </a:lnTo>
                    <a:lnTo>
                      <a:pt x="1381124" y="461962"/>
                    </a:lnTo>
                    <a:lnTo>
                      <a:pt x="1381124" y="475297"/>
                    </a:lnTo>
                    <a:lnTo>
                      <a:pt x="1134427" y="475297"/>
                    </a:lnTo>
                    <a:lnTo>
                      <a:pt x="1134427" y="489585"/>
                    </a:lnTo>
                    <a:lnTo>
                      <a:pt x="1383982" y="489585"/>
                    </a:lnTo>
                    <a:lnTo>
                      <a:pt x="1383982" y="501967"/>
                    </a:lnTo>
                    <a:lnTo>
                      <a:pt x="1135379" y="501967"/>
                    </a:lnTo>
                    <a:lnTo>
                      <a:pt x="1135379" y="873442"/>
                    </a:lnTo>
                    <a:lnTo>
                      <a:pt x="1362074" y="873442"/>
                    </a:lnTo>
                    <a:lnTo>
                      <a:pt x="1362074" y="885825"/>
                    </a:lnTo>
                    <a:lnTo>
                      <a:pt x="1135379" y="885825"/>
                    </a:lnTo>
                    <a:lnTo>
                      <a:pt x="1135379" y="979170"/>
                    </a:lnTo>
                    <a:lnTo>
                      <a:pt x="1354454" y="979170"/>
                    </a:lnTo>
                    <a:lnTo>
                      <a:pt x="1354454" y="991552"/>
                    </a:lnTo>
                    <a:lnTo>
                      <a:pt x="1135379" y="991552"/>
                    </a:lnTo>
                    <a:lnTo>
                      <a:pt x="991552" y="991552"/>
                    </a:lnTo>
                    <a:lnTo>
                      <a:pt x="991552" y="984885"/>
                    </a:lnTo>
                    <a:lnTo>
                      <a:pt x="915352" y="902970"/>
                    </a:lnTo>
                    <a:lnTo>
                      <a:pt x="473392" y="902970"/>
                    </a:lnTo>
                    <a:lnTo>
                      <a:pt x="399097" y="984885"/>
                    </a:lnTo>
                    <a:lnTo>
                      <a:pt x="399097" y="991552"/>
                    </a:lnTo>
                    <a:lnTo>
                      <a:pt x="255269" y="991552"/>
                    </a:lnTo>
                    <a:lnTo>
                      <a:pt x="36194" y="991552"/>
                    </a:lnTo>
                    <a:lnTo>
                      <a:pt x="36194" y="979170"/>
                    </a:lnTo>
                    <a:lnTo>
                      <a:pt x="255269" y="979170"/>
                    </a:lnTo>
                    <a:lnTo>
                      <a:pt x="255269" y="885825"/>
                    </a:lnTo>
                    <a:lnTo>
                      <a:pt x="28574" y="885825"/>
                    </a:lnTo>
                    <a:lnTo>
                      <a:pt x="28574" y="873442"/>
                    </a:lnTo>
                    <a:lnTo>
                      <a:pt x="256222" y="873442"/>
                    </a:lnTo>
                    <a:lnTo>
                      <a:pt x="256222" y="501015"/>
                    </a:lnTo>
                    <a:lnTo>
                      <a:pt x="6667" y="501015"/>
                    </a:lnTo>
                    <a:lnTo>
                      <a:pt x="6667" y="488632"/>
                    </a:lnTo>
                    <a:lnTo>
                      <a:pt x="255269" y="488632"/>
                    </a:lnTo>
                    <a:lnTo>
                      <a:pt x="255269" y="474345"/>
                    </a:lnTo>
                    <a:lnTo>
                      <a:pt x="8572" y="474345"/>
                    </a:lnTo>
                    <a:lnTo>
                      <a:pt x="8572" y="461962"/>
                    </a:lnTo>
                    <a:lnTo>
                      <a:pt x="255269" y="461962"/>
                    </a:lnTo>
                    <a:lnTo>
                      <a:pt x="255269" y="414337"/>
                    </a:lnTo>
                    <a:lnTo>
                      <a:pt x="25717" y="414337"/>
                    </a:lnTo>
                    <a:lnTo>
                      <a:pt x="25717" y="400050"/>
                    </a:lnTo>
                    <a:lnTo>
                      <a:pt x="255269" y="400050"/>
                    </a:lnTo>
                    <a:lnTo>
                      <a:pt x="255269" y="390525"/>
                    </a:lnTo>
                    <a:lnTo>
                      <a:pt x="231457" y="356235"/>
                    </a:lnTo>
                    <a:lnTo>
                      <a:pt x="252412" y="319087"/>
                    </a:lnTo>
                    <a:lnTo>
                      <a:pt x="252412" y="231457"/>
                    </a:lnTo>
                    <a:lnTo>
                      <a:pt x="241934" y="209550"/>
                    </a:lnTo>
                    <a:lnTo>
                      <a:pt x="231457" y="209550"/>
                    </a:lnTo>
                    <a:lnTo>
                      <a:pt x="231457" y="196215"/>
                    </a:lnTo>
                    <a:lnTo>
                      <a:pt x="244792" y="196215"/>
                    </a:lnTo>
                    <a:lnTo>
                      <a:pt x="306704" y="142875"/>
                    </a:lnTo>
                    <a:cubicBezTo>
                      <a:pt x="306704" y="142875"/>
                      <a:pt x="306704" y="124777"/>
                      <a:pt x="306704" y="123825"/>
                    </a:cubicBezTo>
                    <a:cubicBezTo>
                      <a:pt x="299084" y="106680"/>
                      <a:pt x="312419" y="97155"/>
                      <a:pt x="312419" y="97155"/>
                    </a:cubicBezTo>
                    <a:lnTo>
                      <a:pt x="323849" y="45720"/>
                    </a:lnTo>
                    <a:lnTo>
                      <a:pt x="335279" y="97155"/>
                    </a:lnTo>
                    <a:cubicBezTo>
                      <a:pt x="335279" y="97155"/>
                      <a:pt x="354329" y="104775"/>
                      <a:pt x="342899" y="122872"/>
                    </a:cubicBezTo>
                    <a:cubicBezTo>
                      <a:pt x="341947" y="124777"/>
                      <a:pt x="343852" y="140970"/>
                      <a:pt x="343852" y="140970"/>
                    </a:cubicBezTo>
                    <a:lnTo>
                      <a:pt x="409574" y="196215"/>
                    </a:lnTo>
                    <a:lnTo>
                      <a:pt x="422909" y="196215"/>
                    </a:lnTo>
                    <a:lnTo>
                      <a:pt x="422909" y="209550"/>
                    </a:lnTo>
                    <a:lnTo>
                      <a:pt x="412432" y="209550"/>
                    </a:lnTo>
                    <a:lnTo>
                      <a:pt x="401954" y="231457"/>
                    </a:lnTo>
                    <a:lnTo>
                      <a:pt x="401954" y="319087"/>
                    </a:lnTo>
                    <a:lnTo>
                      <a:pt x="415289" y="344805"/>
                    </a:lnTo>
                    <a:cubicBezTo>
                      <a:pt x="416242" y="340995"/>
                      <a:pt x="418147" y="329565"/>
                      <a:pt x="426719" y="323850"/>
                    </a:cubicBezTo>
                    <a:cubicBezTo>
                      <a:pt x="437197" y="317182"/>
                      <a:pt x="449579" y="319087"/>
                      <a:pt x="454342" y="320040"/>
                    </a:cubicBezTo>
                    <a:cubicBezTo>
                      <a:pt x="459104" y="320992"/>
                      <a:pt x="447674" y="308610"/>
                      <a:pt x="463867" y="293370"/>
                    </a:cubicBezTo>
                    <a:cubicBezTo>
                      <a:pt x="452437" y="291465"/>
                      <a:pt x="430529" y="286702"/>
                      <a:pt x="434339" y="262890"/>
                    </a:cubicBezTo>
                    <a:cubicBezTo>
                      <a:pt x="437197" y="240030"/>
                      <a:pt x="481964" y="240982"/>
                      <a:pt x="490537" y="256222"/>
                    </a:cubicBezTo>
                    <a:cubicBezTo>
                      <a:pt x="498157" y="271462"/>
                      <a:pt x="492442" y="281940"/>
                      <a:pt x="487679" y="283845"/>
                    </a:cubicBezTo>
                    <a:cubicBezTo>
                      <a:pt x="482917" y="285750"/>
                      <a:pt x="502919" y="280987"/>
                      <a:pt x="517207" y="292417"/>
                    </a:cubicBezTo>
                    <a:cubicBezTo>
                      <a:pt x="522922" y="269557"/>
                      <a:pt x="532447" y="264795"/>
                      <a:pt x="549592" y="260985"/>
                    </a:cubicBezTo>
                    <a:cubicBezTo>
                      <a:pt x="578167" y="255270"/>
                      <a:pt x="589597" y="267652"/>
                      <a:pt x="602932" y="272415"/>
                    </a:cubicBezTo>
                    <a:cubicBezTo>
                      <a:pt x="603884" y="257175"/>
                      <a:pt x="606742" y="240982"/>
                      <a:pt x="634364" y="230505"/>
                    </a:cubicBezTo>
                    <a:cubicBezTo>
                      <a:pt x="627697" y="228600"/>
                      <a:pt x="602932" y="223837"/>
                      <a:pt x="603884" y="194310"/>
                    </a:cubicBezTo>
                    <a:cubicBezTo>
                      <a:pt x="604837" y="165735"/>
                      <a:pt x="651509" y="162877"/>
                      <a:pt x="657224" y="162877"/>
                    </a:cubicBezTo>
                    <a:cubicBezTo>
                      <a:pt x="652462" y="158115"/>
                      <a:pt x="649604" y="152400"/>
                      <a:pt x="652462" y="144780"/>
                    </a:cubicBezTo>
                    <a:cubicBezTo>
                      <a:pt x="654367" y="137160"/>
                      <a:pt x="664844" y="132397"/>
                      <a:pt x="670559" y="132397"/>
                    </a:cubicBezTo>
                    <a:cubicBezTo>
                      <a:pt x="665797" y="127635"/>
                      <a:pt x="665797" y="108585"/>
                      <a:pt x="686752" y="104775"/>
                    </a:cubicBezTo>
                    <a:cubicBezTo>
                      <a:pt x="686752" y="81915"/>
                      <a:pt x="687704" y="0"/>
                      <a:pt x="687704" y="0"/>
                    </a:cubicBezTo>
                    <a:close/>
                  </a:path>
                </a:pathLst>
              </a:custGeom>
              <a:solidFill>
                <a:srgbClr val="FFFFFF"/>
              </a:solidFill>
              <a:ln w="9525" cap="flat">
                <a:noFill/>
                <a:prstDash val="solid"/>
                <a:miter/>
              </a:ln>
            </p:spPr>
            <p:txBody>
              <a:bodyPr anchor="ctr"/>
              <a:lstStyle/>
              <a:p>
                <a:pPr algn="ctr"/>
                <a:endParaRPr/>
              </a:p>
            </p:txBody>
          </p:sp>
          <p:sp>
            <p:nvSpPr>
              <p:cNvPr id="14" name="iṧ1íḋè">
                <a:extLst>
                  <a:ext uri="{FF2B5EF4-FFF2-40B4-BE49-F238E27FC236}">
                    <a16:creationId xmlns:a16="http://schemas.microsoft.com/office/drawing/2014/main" xmlns="" id="{007B94FF-A099-47F5-9247-7F6467D5CA6B}"/>
                  </a:ext>
                </a:extLst>
              </p:cNvPr>
              <p:cNvSpPr/>
              <p:nvPr/>
            </p:nvSpPr>
            <p:spPr>
              <a:xfrm>
                <a:off x="2665571" y="3886676"/>
                <a:ext cx="447675" cy="104775"/>
              </a:xfrm>
              <a:custGeom>
                <a:avLst/>
                <a:gdLst>
                  <a:gd name="connsiteX0" fmla="*/ 7144 w 447675"/>
                  <a:gd name="connsiteY0" fmla="*/ 36671 h 104775"/>
                  <a:gd name="connsiteX1" fmla="*/ 7144 w 447675"/>
                  <a:gd name="connsiteY1" fmla="*/ 23336 h 104775"/>
                  <a:gd name="connsiteX2" fmla="*/ 10954 w 447675"/>
                  <a:gd name="connsiteY2" fmla="*/ 23336 h 104775"/>
                  <a:gd name="connsiteX3" fmla="*/ 41434 w 447675"/>
                  <a:gd name="connsiteY3" fmla="*/ 17621 h 104775"/>
                  <a:gd name="connsiteX4" fmla="*/ 50006 w 447675"/>
                  <a:gd name="connsiteY4" fmla="*/ 7144 h 104775"/>
                  <a:gd name="connsiteX5" fmla="*/ 75724 w 447675"/>
                  <a:gd name="connsiteY5" fmla="*/ 7144 h 104775"/>
                  <a:gd name="connsiteX6" fmla="*/ 75724 w 447675"/>
                  <a:gd name="connsiteY6" fmla="*/ 100489 h 104775"/>
                  <a:gd name="connsiteX7" fmla="*/ 44291 w 447675"/>
                  <a:gd name="connsiteY7" fmla="*/ 100489 h 104775"/>
                  <a:gd name="connsiteX8" fmla="*/ 44291 w 447675"/>
                  <a:gd name="connsiteY8" fmla="*/ 35719 h 104775"/>
                  <a:gd name="connsiteX9" fmla="*/ 7144 w 447675"/>
                  <a:gd name="connsiteY9" fmla="*/ 35719 h 104775"/>
                  <a:gd name="connsiteX10" fmla="*/ 7144 w 447675"/>
                  <a:gd name="connsiteY10" fmla="*/ 36671 h 104775"/>
                  <a:gd name="connsiteX11" fmla="*/ 132874 w 447675"/>
                  <a:gd name="connsiteY11" fmla="*/ 38576 h 104775"/>
                  <a:gd name="connsiteX12" fmla="*/ 139541 w 447675"/>
                  <a:gd name="connsiteY12" fmla="*/ 52864 h 104775"/>
                  <a:gd name="connsiteX13" fmla="*/ 155734 w 447675"/>
                  <a:gd name="connsiteY13" fmla="*/ 55721 h 104775"/>
                  <a:gd name="connsiteX14" fmla="*/ 170974 w 447675"/>
                  <a:gd name="connsiteY14" fmla="*/ 51911 h 104775"/>
                  <a:gd name="connsiteX15" fmla="*/ 178594 w 447675"/>
                  <a:gd name="connsiteY15" fmla="*/ 39529 h 104775"/>
                  <a:gd name="connsiteX16" fmla="*/ 172879 w 447675"/>
                  <a:gd name="connsiteY16" fmla="*/ 27146 h 104775"/>
                  <a:gd name="connsiteX17" fmla="*/ 154781 w 447675"/>
                  <a:gd name="connsiteY17" fmla="*/ 22384 h 104775"/>
                  <a:gd name="connsiteX18" fmla="*/ 140494 w 447675"/>
                  <a:gd name="connsiteY18" fmla="*/ 25241 h 104775"/>
                  <a:gd name="connsiteX19" fmla="*/ 132874 w 447675"/>
                  <a:gd name="connsiteY19" fmla="*/ 38576 h 104775"/>
                  <a:gd name="connsiteX20" fmla="*/ 132874 w 447675"/>
                  <a:gd name="connsiteY20" fmla="*/ 38576 h 104775"/>
                  <a:gd name="connsiteX21" fmla="*/ 105251 w 447675"/>
                  <a:gd name="connsiteY21" fmla="*/ 79534 h 104775"/>
                  <a:gd name="connsiteX22" fmla="*/ 136684 w 447675"/>
                  <a:gd name="connsiteY22" fmla="*/ 79534 h 104775"/>
                  <a:gd name="connsiteX23" fmla="*/ 142399 w 447675"/>
                  <a:gd name="connsiteY23" fmla="*/ 86201 h 104775"/>
                  <a:gd name="connsiteX24" fmla="*/ 154781 w 447675"/>
                  <a:gd name="connsiteY24" fmla="*/ 88106 h 104775"/>
                  <a:gd name="connsiteX25" fmla="*/ 172879 w 447675"/>
                  <a:gd name="connsiteY25" fmla="*/ 82391 h 104775"/>
                  <a:gd name="connsiteX26" fmla="*/ 181451 w 447675"/>
                  <a:gd name="connsiteY26" fmla="*/ 62389 h 104775"/>
                  <a:gd name="connsiteX27" fmla="*/ 180499 w 447675"/>
                  <a:gd name="connsiteY27" fmla="*/ 62389 h 104775"/>
                  <a:gd name="connsiteX28" fmla="*/ 167164 w 447675"/>
                  <a:gd name="connsiteY28" fmla="*/ 69056 h 104775"/>
                  <a:gd name="connsiteX29" fmla="*/ 150971 w 447675"/>
                  <a:gd name="connsiteY29" fmla="*/ 70961 h 104775"/>
                  <a:gd name="connsiteX30" fmla="*/ 116681 w 447675"/>
                  <a:gd name="connsiteY30" fmla="*/ 62389 h 104775"/>
                  <a:gd name="connsiteX31" fmla="*/ 103346 w 447675"/>
                  <a:gd name="connsiteY31" fmla="*/ 41434 h 104775"/>
                  <a:gd name="connsiteX32" fmla="*/ 118586 w 447675"/>
                  <a:gd name="connsiteY32" fmla="*/ 15716 h 104775"/>
                  <a:gd name="connsiteX33" fmla="*/ 156686 w 447675"/>
                  <a:gd name="connsiteY33" fmla="*/ 7144 h 104775"/>
                  <a:gd name="connsiteX34" fmla="*/ 198596 w 447675"/>
                  <a:gd name="connsiteY34" fmla="*/ 18574 h 104775"/>
                  <a:gd name="connsiteX35" fmla="*/ 212884 w 447675"/>
                  <a:gd name="connsiteY35" fmla="*/ 54769 h 104775"/>
                  <a:gd name="connsiteX36" fmla="*/ 194786 w 447675"/>
                  <a:gd name="connsiteY36" fmla="*/ 91916 h 104775"/>
                  <a:gd name="connsiteX37" fmla="*/ 155734 w 447675"/>
                  <a:gd name="connsiteY37" fmla="*/ 102394 h 104775"/>
                  <a:gd name="connsiteX38" fmla="*/ 122396 w 447675"/>
                  <a:gd name="connsiteY38" fmla="*/ 95726 h 104775"/>
                  <a:gd name="connsiteX39" fmla="*/ 105251 w 447675"/>
                  <a:gd name="connsiteY39" fmla="*/ 79534 h 104775"/>
                  <a:gd name="connsiteX40" fmla="*/ 105251 w 447675"/>
                  <a:gd name="connsiteY40" fmla="*/ 79534 h 104775"/>
                  <a:gd name="connsiteX41" fmla="*/ 221456 w 447675"/>
                  <a:gd name="connsiteY41" fmla="*/ 54769 h 104775"/>
                  <a:gd name="connsiteX42" fmla="*/ 234791 w 447675"/>
                  <a:gd name="connsiteY42" fmla="*/ 18574 h 104775"/>
                  <a:gd name="connsiteX43" fmla="*/ 276701 w 447675"/>
                  <a:gd name="connsiteY43" fmla="*/ 7144 h 104775"/>
                  <a:gd name="connsiteX44" fmla="*/ 317659 w 447675"/>
                  <a:gd name="connsiteY44" fmla="*/ 18574 h 104775"/>
                  <a:gd name="connsiteX45" fmla="*/ 330994 w 447675"/>
                  <a:gd name="connsiteY45" fmla="*/ 54769 h 104775"/>
                  <a:gd name="connsiteX46" fmla="*/ 317659 w 447675"/>
                  <a:gd name="connsiteY46" fmla="*/ 90964 h 104775"/>
                  <a:gd name="connsiteX47" fmla="*/ 275749 w 447675"/>
                  <a:gd name="connsiteY47" fmla="*/ 102394 h 104775"/>
                  <a:gd name="connsiteX48" fmla="*/ 234791 w 447675"/>
                  <a:gd name="connsiteY48" fmla="*/ 90964 h 104775"/>
                  <a:gd name="connsiteX49" fmla="*/ 221456 w 447675"/>
                  <a:gd name="connsiteY49" fmla="*/ 54769 h 104775"/>
                  <a:gd name="connsiteX50" fmla="*/ 221456 w 447675"/>
                  <a:gd name="connsiteY50" fmla="*/ 54769 h 104775"/>
                  <a:gd name="connsiteX51" fmla="*/ 253841 w 447675"/>
                  <a:gd name="connsiteY51" fmla="*/ 54769 h 104775"/>
                  <a:gd name="connsiteX52" fmla="*/ 258604 w 447675"/>
                  <a:gd name="connsiteY52" fmla="*/ 80486 h 104775"/>
                  <a:gd name="connsiteX53" fmla="*/ 276701 w 447675"/>
                  <a:gd name="connsiteY53" fmla="*/ 88106 h 104775"/>
                  <a:gd name="connsiteX54" fmla="*/ 294799 w 447675"/>
                  <a:gd name="connsiteY54" fmla="*/ 80486 h 104775"/>
                  <a:gd name="connsiteX55" fmla="*/ 299561 w 447675"/>
                  <a:gd name="connsiteY55" fmla="*/ 54769 h 104775"/>
                  <a:gd name="connsiteX56" fmla="*/ 294799 w 447675"/>
                  <a:gd name="connsiteY56" fmla="*/ 29051 h 104775"/>
                  <a:gd name="connsiteX57" fmla="*/ 276701 w 447675"/>
                  <a:gd name="connsiteY57" fmla="*/ 21431 h 104775"/>
                  <a:gd name="connsiteX58" fmla="*/ 258604 w 447675"/>
                  <a:gd name="connsiteY58" fmla="*/ 29051 h 104775"/>
                  <a:gd name="connsiteX59" fmla="*/ 253841 w 447675"/>
                  <a:gd name="connsiteY59" fmla="*/ 54769 h 104775"/>
                  <a:gd name="connsiteX60" fmla="*/ 253841 w 447675"/>
                  <a:gd name="connsiteY60" fmla="*/ 54769 h 104775"/>
                  <a:gd name="connsiteX61" fmla="*/ 371951 w 447675"/>
                  <a:gd name="connsiteY61" fmla="*/ 40481 h 104775"/>
                  <a:gd name="connsiteX62" fmla="*/ 341471 w 447675"/>
                  <a:gd name="connsiteY62" fmla="*/ 40481 h 104775"/>
                  <a:gd name="connsiteX63" fmla="*/ 362426 w 447675"/>
                  <a:gd name="connsiteY63" fmla="*/ 12859 h 104775"/>
                  <a:gd name="connsiteX64" fmla="*/ 393859 w 447675"/>
                  <a:gd name="connsiteY64" fmla="*/ 8096 h 104775"/>
                  <a:gd name="connsiteX65" fmla="*/ 432911 w 447675"/>
                  <a:gd name="connsiteY65" fmla="*/ 15716 h 104775"/>
                  <a:gd name="connsiteX66" fmla="*/ 448151 w 447675"/>
                  <a:gd name="connsiteY66" fmla="*/ 37624 h 104775"/>
                  <a:gd name="connsiteX67" fmla="*/ 437674 w 447675"/>
                  <a:gd name="connsiteY67" fmla="*/ 56674 h 104775"/>
                  <a:gd name="connsiteX68" fmla="*/ 415766 w 447675"/>
                  <a:gd name="connsiteY68" fmla="*/ 68104 h 104775"/>
                  <a:gd name="connsiteX69" fmla="*/ 396716 w 447675"/>
                  <a:gd name="connsiteY69" fmla="*/ 75724 h 104775"/>
                  <a:gd name="connsiteX70" fmla="*/ 380524 w 447675"/>
                  <a:gd name="connsiteY70" fmla="*/ 85249 h 104775"/>
                  <a:gd name="connsiteX71" fmla="*/ 449104 w 447675"/>
                  <a:gd name="connsiteY71" fmla="*/ 85249 h 104775"/>
                  <a:gd name="connsiteX72" fmla="*/ 449104 w 447675"/>
                  <a:gd name="connsiteY72" fmla="*/ 101441 h 104775"/>
                  <a:gd name="connsiteX73" fmla="*/ 341471 w 447675"/>
                  <a:gd name="connsiteY73" fmla="*/ 101441 h 104775"/>
                  <a:gd name="connsiteX74" fmla="*/ 347186 w 447675"/>
                  <a:gd name="connsiteY74" fmla="*/ 84296 h 104775"/>
                  <a:gd name="connsiteX75" fmla="*/ 378619 w 447675"/>
                  <a:gd name="connsiteY75" fmla="*/ 64294 h 104775"/>
                  <a:gd name="connsiteX76" fmla="*/ 403384 w 447675"/>
                  <a:gd name="connsiteY76" fmla="*/ 52864 h 104775"/>
                  <a:gd name="connsiteX77" fmla="*/ 418624 w 447675"/>
                  <a:gd name="connsiteY77" fmla="*/ 36671 h 104775"/>
                  <a:gd name="connsiteX78" fmla="*/ 413861 w 447675"/>
                  <a:gd name="connsiteY78" fmla="*/ 28099 h 104775"/>
                  <a:gd name="connsiteX79" fmla="*/ 396716 w 447675"/>
                  <a:gd name="connsiteY79" fmla="*/ 24289 h 104775"/>
                  <a:gd name="connsiteX80" fmla="*/ 376714 w 447675"/>
                  <a:gd name="connsiteY80" fmla="*/ 30004 h 104775"/>
                  <a:gd name="connsiteX81" fmla="*/ 371951 w 447675"/>
                  <a:gd name="connsiteY81" fmla="*/ 40481 h 104775"/>
                  <a:gd name="connsiteX82" fmla="*/ 371951 w 447675"/>
                  <a:gd name="connsiteY82" fmla="*/ 4048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447675" h="104775">
                    <a:moveTo>
                      <a:pt x="7144" y="36671"/>
                    </a:moveTo>
                    <a:lnTo>
                      <a:pt x="7144" y="23336"/>
                    </a:lnTo>
                    <a:lnTo>
                      <a:pt x="10954" y="23336"/>
                    </a:lnTo>
                    <a:cubicBezTo>
                      <a:pt x="24289" y="23336"/>
                      <a:pt x="34766" y="21431"/>
                      <a:pt x="41434" y="17621"/>
                    </a:cubicBezTo>
                    <a:cubicBezTo>
                      <a:pt x="47149" y="14764"/>
                      <a:pt x="50006" y="10954"/>
                      <a:pt x="50006" y="7144"/>
                    </a:cubicBezTo>
                    <a:lnTo>
                      <a:pt x="75724" y="7144"/>
                    </a:lnTo>
                    <a:lnTo>
                      <a:pt x="75724" y="100489"/>
                    </a:lnTo>
                    <a:lnTo>
                      <a:pt x="44291" y="100489"/>
                    </a:lnTo>
                    <a:lnTo>
                      <a:pt x="44291" y="35719"/>
                    </a:lnTo>
                    <a:lnTo>
                      <a:pt x="7144" y="35719"/>
                    </a:lnTo>
                    <a:lnTo>
                      <a:pt x="7144" y="36671"/>
                    </a:lnTo>
                    <a:close/>
                    <a:moveTo>
                      <a:pt x="132874" y="38576"/>
                    </a:moveTo>
                    <a:cubicBezTo>
                      <a:pt x="132874" y="45244"/>
                      <a:pt x="134779" y="50006"/>
                      <a:pt x="139541" y="52864"/>
                    </a:cubicBezTo>
                    <a:cubicBezTo>
                      <a:pt x="143351" y="54769"/>
                      <a:pt x="149066" y="55721"/>
                      <a:pt x="155734" y="55721"/>
                    </a:cubicBezTo>
                    <a:cubicBezTo>
                      <a:pt x="161449" y="55721"/>
                      <a:pt x="167164" y="54769"/>
                      <a:pt x="170974" y="51911"/>
                    </a:cubicBezTo>
                    <a:cubicBezTo>
                      <a:pt x="175736" y="49054"/>
                      <a:pt x="178594" y="45244"/>
                      <a:pt x="178594" y="39529"/>
                    </a:cubicBezTo>
                    <a:cubicBezTo>
                      <a:pt x="178594" y="33814"/>
                      <a:pt x="176689" y="30004"/>
                      <a:pt x="172879" y="27146"/>
                    </a:cubicBezTo>
                    <a:cubicBezTo>
                      <a:pt x="169069" y="24289"/>
                      <a:pt x="163354" y="22384"/>
                      <a:pt x="154781" y="22384"/>
                    </a:cubicBezTo>
                    <a:cubicBezTo>
                      <a:pt x="149066" y="22384"/>
                      <a:pt x="144304" y="23336"/>
                      <a:pt x="140494" y="25241"/>
                    </a:cubicBezTo>
                    <a:cubicBezTo>
                      <a:pt x="135731" y="28099"/>
                      <a:pt x="132874" y="31909"/>
                      <a:pt x="132874" y="38576"/>
                    </a:cubicBezTo>
                    <a:lnTo>
                      <a:pt x="132874" y="38576"/>
                    </a:lnTo>
                    <a:close/>
                    <a:moveTo>
                      <a:pt x="105251" y="79534"/>
                    </a:moveTo>
                    <a:lnTo>
                      <a:pt x="136684" y="79534"/>
                    </a:lnTo>
                    <a:cubicBezTo>
                      <a:pt x="137636" y="82391"/>
                      <a:pt x="139541" y="85249"/>
                      <a:pt x="142399" y="86201"/>
                    </a:cubicBezTo>
                    <a:cubicBezTo>
                      <a:pt x="145256" y="88106"/>
                      <a:pt x="150019" y="88106"/>
                      <a:pt x="154781" y="88106"/>
                    </a:cubicBezTo>
                    <a:cubicBezTo>
                      <a:pt x="162401" y="88106"/>
                      <a:pt x="168116" y="86201"/>
                      <a:pt x="172879" y="82391"/>
                    </a:cubicBezTo>
                    <a:cubicBezTo>
                      <a:pt x="178594" y="77629"/>
                      <a:pt x="181451" y="70961"/>
                      <a:pt x="181451" y="62389"/>
                    </a:cubicBezTo>
                    <a:lnTo>
                      <a:pt x="180499" y="62389"/>
                    </a:lnTo>
                    <a:cubicBezTo>
                      <a:pt x="177641" y="65246"/>
                      <a:pt x="172879" y="67151"/>
                      <a:pt x="167164" y="69056"/>
                    </a:cubicBezTo>
                    <a:cubicBezTo>
                      <a:pt x="162401" y="70009"/>
                      <a:pt x="156686" y="70961"/>
                      <a:pt x="150971" y="70961"/>
                    </a:cubicBezTo>
                    <a:cubicBezTo>
                      <a:pt x="136684" y="70961"/>
                      <a:pt x="125254" y="68104"/>
                      <a:pt x="116681" y="62389"/>
                    </a:cubicBezTo>
                    <a:cubicBezTo>
                      <a:pt x="108109" y="56674"/>
                      <a:pt x="103346" y="50006"/>
                      <a:pt x="103346" y="41434"/>
                    </a:cubicBezTo>
                    <a:cubicBezTo>
                      <a:pt x="103346" y="30004"/>
                      <a:pt x="108109" y="21431"/>
                      <a:pt x="118586" y="15716"/>
                    </a:cubicBezTo>
                    <a:cubicBezTo>
                      <a:pt x="128111" y="10001"/>
                      <a:pt x="140494" y="7144"/>
                      <a:pt x="156686" y="7144"/>
                    </a:cubicBezTo>
                    <a:cubicBezTo>
                      <a:pt x="174784" y="7144"/>
                      <a:pt x="189071" y="10954"/>
                      <a:pt x="198596" y="18574"/>
                    </a:cubicBezTo>
                    <a:cubicBezTo>
                      <a:pt x="208121" y="26194"/>
                      <a:pt x="212884" y="38576"/>
                      <a:pt x="212884" y="54769"/>
                    </a:cubicBezTo>
                    <a:cubicBezTo>
                      <a:pt x="212884" y="71914"/>
                      <a:pt x="207169" y="84296"/>
                      <a:pt x="194786" y="91916"/>
                    </a:cubicBezTo>
                    <a:cubicBezTo>
                      <a:pt x="184309" y="98584"/>
                      <a:pt x="171926" y="102394"/>
                      <a:pt x="155734" y="102394"/>
                    </a:cubicBezTo>
                    <a:cubicBezTo>
                      <a:pt x="142399" y="102394"/>
                      <a:pt x="130969" y="100489"/>
                      <a:pt x="122396" y="95726"/>
                    </a:cubicBezTo>
                    <a:cubicBezTo>
                      <a:pt x="110966" y="92869"/>
                      <a:pt x="106204" y="86201"/>
                      <a:pt x="105251" y="79534"/>
                    </a:cubicBezTo>
                    <a:lnTo>
                      <a:pt x="105251" y="79534"/>
                    </a:lnTo>
                    <a:close/>
                    <a:moveTo>
                      <a:pt x="221456" y="54769"/>
                    </a:moveTo>
                    <a:cubicBezTo>
                      <a:pt x="221456" y="38576"/>
                      <a:pt x="226219" y="26194"/>
                      <a:pt x="234791" y="18574"/>
                    </a:cubicBezTo>
                    <a:cubicBezTo>
                      <a:pt x="243364" y="10954"/>
                      <a:pt x="257651" y="7144"/>
                      <a:pt x="276701" y="7144"/>
                    </a:cubicBezTo>
                    <a:cubicBezTo>
                      <a:pt x="294799" y="7144"/>
                      <a:pt x="309086" y="10954"/>
                      <a:pt x="317659" y="18574"/>
                    </a:cubicBezTo>
                    <a:cubicBezTo>
                      <a:pt x="326231" y="26194"/>
                      <a:pt x="330994" y="38576"/>
                      <a:pt x="330994" y="54769"/>
                    </a:cubicBezTo>
                    <a:cubicBezTo>
                      <a:pt x="330994" y="70961"/>
                      <a:pt x="326231" y="83344"/>
                      <a:pt x="317659" y="90964"/>
                    </a:cubicBezTo>
                    <a:cubicBezTo>
                      <a:pt x="309086" y="98584"/>
                      <a:pt x="294799" y="102394"/>
                      <a:pt x="275749" y="102394"/>
                    </a:cubicBezTo>
                    <a:cubicBezTo>
                      <a:pt x="256699" y="102394"/>
                      <a:pt x="243364" y="98584"/>
                      <a:pt x="234791" y="90964"/>
                    </a:cubicBezTo>
                    <a:cubicBezTo>
                      <a:pt x="226219" y="83344"/>
                      <a:pt x="221456" y="71914"/>
                      <a:pt x="221456" y="54769"/>
                    </a:cubicBezTo>
                    <a:lnTo>
                      <a:pt x="221456" y="54769"/>
                    </a:lnTo>
                    <a:close/>
                    <a:moveTo>
                      <a:pt x="253841" y="54769"/>
                    </a:moveTo>
                    <a:cubicBezTo>
                      <a:pt x="253841" y="67151"/>
                      <a:pt x="255746" y="75724"/>
                      <a:pt x="258604" y="80486"/>
                    </a:cubicBezTo>
                    <a:cubicBezTo>
                      <a:pt x="261461" y="85249"/>
                      <a:pt x="268129" y="88106"/>
                      <a:pt x="276701" y="88106"/>
                    </a:cubicBezTo>
                    <a:cubicBezTo>
                      <a:pt x="285274" y="88106"/>
                      <a:pt x="290989" y="85249"/>
                      <a:pt x="294799" y="80486"/>
                    </a:cubicBezTo>
                    <a:cubicBezTo>
                      <a:pt x="297656" y="75724"/>
                      <a:pt x="299561" y="67151"/>
                      <a:pt x="299561" y="54769"/>
                    </a:cubicBezTo>
                    <a:cubicBezTo>
                      <a:pt x="299561" y="42386"/>
                      <a:pt x="297656" y="33814"/>
                      <a:pt x="294799" y="29051"/>
                    </a:cubicBezTo>
                    <a:cubicBezTo>
                      <a:pt x="291941" y="24289"/>
                      <a:pt x="285274" y="21431"/>
                      <a:pt x="276701" y="21431"/>
                    </a:cubicBezTo>
                    <a:cubicBezTo>
                      <a:pt x="268129" y="21431"/>
                      <a:pt x="262414" y="24289"/>
                      <a:pt x="258604" y="29051"/>
                    </a:cubicBezTo>
                    <a:cubicBezTo>
                      <a:pt x="255746" y="33814"/>
                      <a:pt x="253841" y="42386"/>
                      <a:pt x="253841" y="54769"/>
                    </a:cubicBezTo>
                    <a:lnTo>
                      <a:pt x="253841" y="54769"/>
                    </a:lnTo>
                    <a:close/>
                    <a:moveTo>
                      <a:pt x="371951" y="40481"/>
                    </a:moveTo>
                    <a:lnTo>
                      <a:pt x="341471" y="40481"/>
                    </a:lnTo>
                    <a:cubicBezTo>
                      <a:pt x="341471" y="27146"/>
                      <a:pt x="348139" y="17621"/>
                      <a:pt x="362426" y="12859"/>
                    </a:cubicBezTo>
                    <a:cubicBezTo>
                      <a:pt x="370999" y="9049"/>
                      <a:pt x="381476" y="8096"/>
                      <a:pt x="393859" y="8096"/>
                    </a:cubicBezTo>
                    <a:cubicBezTo>
                      <a:pt x="410051" y="8096"/>
                      <a:pt x="422434" y="10954"/>
                      <a:pt x="432911" y="15716"/>
                    </a:cubicBezTo>
                    <a:cubicBezTo>
                      <a:pt x="443389" y="21431"/>
                      <a:pt x="448151" y="28099"/>
                      <a:pt x="448151" y="37624"/>
                    </a:cubicBezTo>
                    <a:cubicBezTo>
                      <a:pt x="448151" y="44291"/>
                      <a:pt x="444341" y="50959"/>
                      <a:pt x="437674" y="56674"/>
                    </a:cubicBezTo>
                    <a:cubicBezTo>
                      <a:pt x="432911" y="60484"/>
                      <a:pt x="425291" y="64294"/>
                      <a:pt x="415766" y="68104"/>
                    </a:cubicBezTo>
                    <a:cubicBezTo>
                      <a:pt x="409099" y="70961"/>
                      <a:pt x="402431" y="73819"/>
                      <a:pt x="396716" y="75724"/>
                    </a:cubicBezTo>
                    <a:cubicBezTo>
                      <a:pt x="388144" y="79534"/>
                      <a:pt x="382429" y="82391"/>
                      <a:pt x="380524" y="85249"/>
                    </a:cubicBezTo>
                    <a:lnTo>
                      <a:pt x="449104" y="85249"/>
                    </a:lnTo>
                    <a:lnTo>
                      <a:pt x="449104" y="101441"/>
                    </a:lnTo>
                    <a:lnTo>
                      <a:pt x="341471" y="101441"/>
                    </a:lnTo>
                    <a:cubicBezTo>
                      <a:pt x="341471" y="94774"/>
                      <a:pt x="343376" y="89059"/>
                      <a:pt x="347186" y="84296"/>
                    </a:cubicBezTo>
                    <a:cubicBezTo>
                      <a:pt x="352901" y="77629"/>
                      <a:pt x="363379" y="70961"/>
                      <a:pt x="378619" y="64294"/>
                    </a:cubicBezTo>
                    <a:cubicBezTo>
                      <a:pt x="391954" y="58579"/>
                      <a:pt x="399574" y="54769"/>
                      <a:pt x="403384" y="52864"/>
                    </a:cubicBezTo>
                    <a:cubicBezTo>
                      <a:pt x="412909" y="48101"/>
                      <a:pt x="418624" y="42386"/>
                      <a:pt x="418624" y="36671"/>
                    </a:cubicBezTo>
                    <a:cubicBezTo>
                      <a:pt x="418624" y="32861"/>
                      <a:pt x="416719" y="30004"/>
                      <a:pt x="413861" y="28099"/>
                    </a:cubicBezTo>
                    <a:cubicBezTo>
                      <a:pt x="410051" y="25241"/>
                      <a:pt x="404336" y="24289"/>
                      <a:pt x="396716" y="24289"/>
                    </a:cubicBezTo>
                    <a:cubicBezTo>
                      <a:pt x="387191" y="24289"/>
                      <a:pt x="380524" y="26194"/>
                      <a:pt x="376714" y="30004"/>
                    </a:cubicBezTo>
                    <a:cubicBezTo>
                      <a:pt x="372904" y="30956"/>
                      <a:pt x="371951" y="34766"/>
                      <a:pt x="371951" y="40481"/>
                    </a:cubicBezTo>
                    <a:lnTo>
                      <a:pt x="371951" y="40481"/>
                    </a:lnTo>
                    <a:close/>
                  </a:path>
                </a:pathLst>
              </a:custGeom>
              <a:solidFill>
                <a:srgbClr val="FFFFFF"/>
              </a:solidFill>
              <a:ln w="9525" cap="flat">
                <a:noFill/>
                <a:prstDash val="solid"/>
                <a:miter/>
              </a:ln>
            </p:spPr>
            <p:txBody>
              <a:bodyPr anchor="ctr"/>
              <a:lstStyle/>
              <a:p>
                <a:pPr algn="ctr"/>
                <a:endParaRPr/>
              </a:p>
            </p:txBody>
          </p:sp>
          <p:sp>
            <p:nvSpPr>
              <p:cNvPr id="15" name="îSḻïḑê">
                <a:extLst>
                  <a:ext uri="{FF2B5EF4-FFF2-40B4-BE49-F238E27FC236}">
                    <a16:creationId xmlns:a16="http://schemas.microsoft.com/office/drawing/2014/main" xmlns="" id="{E9B5BDFF-A51B-40C2-A2A8-B89C3B0A3A41}"/>
                  </a:ext>
                </a:extLst>
              </p:cNvPr>
              <p:cNvSpPr/>
              <p:nvPr/>
            </p:nvSpPr>
            <p:spPr>
              <a:xfrm>
                <a:off x="2171224" y="2720816"/>
                <a:ext cx="1447800" cy="1447800"/>
              </a:xfrm>
              <a:custGeom>
                <a:avLst/>
                <a:gdLst>
                  <a:gd name="connsiteX0" fmla="*/ 724376 w 1447800"/>
                  <a:gd name="connsiteY0" fmla="*/ 7144 h 1447800"/>
                  <a:gd name="connsiteX1" fmla="*/ 1231106 w 1447800"/>
                  <a:gd name="connsiteY1" fmla="*/ 217646 h 1447800"/>
                  <a:gd name="connsiteX2" fmla="*/ 1441609 w 1447800"/>
                  <a:gd name="connsiteY2" fmla="*/ 726281 h 1447800"/>
                  <a:gd name="connsiteX3" fmla="*/ 1231106 w 1447800"/>
                  <a:gd name="connsiteY3" fmla="*/ 1234916 h 1447800"/>
                  <a:gd name="connsiteX4" fmla="*/ 724376 w 1447800"/>
                  <a:gd name="connsiteY4" fmla="*/ 1445419 h 1447800"/>
                  <a:gd name="connsiteX5" fmla="*/ 217646 w 1447800"/>
                  <a:gd name="connsiteY5" fmla="*/ 1234916 h 1447800"/>
                  <a:gd name="connsiteX6" fmla="*/ 7144 w 1447800"/>
                  <a:gd name="connsiteY6" fmla="*/ 725329 h 1447800"/>
                  <a:gd name="connsiteX7" fmla="*/ 217646 w 1447800"/>
                  <a:gd name="connsiteY7" fmla="*/ 216694 h 1447800"/>
                  <a:gd name="connsiteX8" fmla="*/ 724376 w 1447800"/>
                  <a:gd name="connsiteY8" fmla="*/ 7144 h 1447800"/>
                  <a:gd name="connsiteX9" fmla="*/ 724376 w 1447800"/>
                  <a:gd name="connsiteY9" fmla="*/ 7144 h 1447800"/>
                  <a:gd name="connsiteX10" fmla="*/ 1219676 w 1447800"/>
                  <a:gd name="connsiteY10" fmla="*/ 229076 h 1447800"/>
                  <a:gd name="connsiteX11" fmla="*/ 724376 w 1447800"/>
                  <a:gd name="connsiteY11" fmla="*/ 23336 h 1447800"/>
                  <a:gd name="connsiteX12" fmla="*/ 229076 w 1447800"/>
                  <a:gd name="connsiteY12" fmla="*/ 229076 h 1447800"/>
                  <a:gd name="connsiteX13" fmla="*/ 24289 w 1447800"/>
                  <a:gd name="connsiteY13" fmla="*/ 725329 h 1447800"/>
                  <a:gd name="connsiteX14" fmla="*/ 229076 w 1447800"/>
                  <a:gd name="connsiteY14" fmla="*/ 1221581 h 1447800"/>
                  <a:gd name="connsiteX15" fmla="*/ 724376 w 1447800"/>
                  <a:gd name="connsiteY15" fmla="*/ 1427321 h 1447800"/>
                  <a:gd name="connsiteX16" fmla="*/ 1219676 w 1447800"/>
                  <a:gd name="connsiteY16" fmla="*/ 1221581 h 1447800"/>
                  <a:gd name="connsiteX17" fmla="*/ 1424464 w 1447800"/>
                  <a:gd name="connsiteY17" fmla="*/ 725329 h 1447800"/>
                  <a:gd name="connsiteX18" fmla="*/ 1219676 w 1447800"/>
                  <a:gd name="connsiteY18" fmla="*/ 229076 h 1447800"/>
                  <a:gd name="connsiteX19" fmla="*/ 1219676 w 1447800"/>
                  <a:gd name="connsiteY19" fmla="*/ 229076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447800" h="1447800">
                    <a:moveTo>
                      <a:pt x="724376" y="7144"/>
                    </a:moveTo>
                    <a:cubicBezTo>
                      <a:pt x="922496" y="7144"/>
                      <a:pt x="1101566" y="87154"/>
                      <a:pt x="1231106" y="217646"/>
                    </a:cubicBezTo>
                    <a:cubicBezTo>
                      <a:pt x="1360646" y="348139"/>
                      <a:pt x="1441609" y="527209"/>
                      <a:pt x="1441609" y="726281"/>
                    </a:cubicBezTo>
                    <a:cubicBezTo>
                      <a:pt x="1441609" y="924401"/>
                      <a:pt x="1361599" y="1104424"/>
                      <a:pt x="1231106" y="1234916"/>
                    </a:cubicBezTo>
                    <a:cubicBezTo>
                      <a:pt x="1101566" y="1365409"/>
                      <a:pt x="921544" y="1445419"/>
                      <a:pt x="724376" y="1445419"/>
                    </a:cubicBezTo>
                    <a:cubicBezTo>
                      <a:pt x="526256" y="1445419"/>
                      <a:pt x="347186" y="1365409"/>
                      <a:pt x="217646" y="1234916"/>
                    </a:cubicBezTo>
                    <a:cubicBezTo>
                      <a:pt x="87154" y="1103471"/>
                      <a:pt x="7144" y="924401"/>
                      <a:pt x="7144" y="725329"/>
                    </a:cubicBezTo>
                    <a:cubicBezTo>
                      <a:pt x="7144" y="527209"/>
                      <a:pt x="87154" y="347186"/>
                      <a:pt x="217646" y="216694"/>
                    </a:cubicBezTo>
                    <a:cubicBezTo>
                      <a:pt x="347186" y="87154"/>
                      <a:pt x="526256" y="7144"/>
                      <a:pt x="724376" y="7144"/>
                    </a:cubicBezTo>
                    <a:lnTo>
                      <a:pt x="724376" y="7144"/>
                    </a:lnTo>
                    <a:close/>
                    <a:moveTo>
                      <a:pt x="1219676" y="229076"/>
                    </a:moveTo>
                    <a:cubicBezTo>
                      <a:pt x="1092994" y="102394"/>
                      <a:pt x="917734" y="23336"/>
                      <a:pt x="724376" y="23336"/>
                    </a:cubicBezTo>
                    <a:cubicBezTo>
                      <a:pt x="531019" y="23336"/>
                      <a:pt x="355759" y="101441"/>
                      <a:pt x="229076" y="229076"/>
                    </a:cubicBezTo>
                    <a:cubicBezTo>
                      <a:pt x="102394" y="356711"/>
                      <a:pt x="24289" y="531971"/>
                      <a:pt x="24289" y="725329"/>
                    </a:cubicBezTo>
                    <a:cubicBezTo>
                      <a:pt x="24289" y="918686"/>
                      <a:pt x="102394" y="1094899"/>
                      <a:pt x="229076" y="1221581"/>
                    </a:cubicBezTo>
                    <a:cubicBezTo>
                      <a:pt x="355759" y="1349216"/>
                      <a:pt x="531019" y="1427321"/>
                      <a:pt x="724376" y="1427321"/>
                    </a:cubicBezTo>
                    <a:cubicBezTo>
                      <a:pt x="917734" y="1427321"/>
                      <a:pt x="1092994" y="1349216"/>
                      <a:pt x="1219676" y="1221581"/>
                    </a:cubicBezTo>
                    <a:cubicBezTo>
                      <a:pt x="1346359" y="1094899"/>
                      <a:pt x="1424464" y="918686"/>
                      <a:pt x="1424464" y="725329"/>
                    </a:cubicBezTo>
                    <a:cubicBezTo>
                      <a:pt x="1424464" y="531971"/>
                      <a:pt x="1346359" y="356711"/>
                      <a:pt x="1219676" y="229076"/>
                    </a:cubicBezTo>
                    <a:lnTo>
                      <a:pt x="1219676" y="229076"/>
                    </a:lnTo>
                    <a:close/>
                  </a:path>
                </a:pathLst>
              </a:custGeom>
              <a:solidFill>
                <a:srgbClr val="231815"/>
              </a:solidFill>
              <a:ln w="9525" cap="flat">
                <a:noFill/>
                <a:prstDash val="solid"/>
                <a:miter/>
              </a:ln>
            </p:spPr>
            <p:txBody>
              <a:bodyPr anchor="ctr"/>
              <a:lstStyle/>
              <a:p>
                <a:pPr algn="ctr"/>
                <a:endParaRPr/>
              </a:p>
            </p:txBody>
          </p:sp>
          <p:sp>
            <p:nvSpPr>
              <p:cNvPr id="16" name="ï$liḓe">
                <a:extLst>
                  <a:ext uri="{FF2B5EF4-FFF2-40B4-BE49-F238E27FC236}">
                    <a16:creationId xmlns:a16="http://schemas.microsoft.com/office/drawing/2014/main" xmlns="" id="{A2AB57AD-B4B9-4F7A-A4FB-A4848C41122A}"/>
                  </a:ext>
                </a:extLst>
              </p:cNvPr>
              <p:cNvSpPr/>
              <p:nvPr/>
            </p:nvSpPr>
            <p:spPr>
              <a:xfrm>
                <a:off x="2036446" y="3469005"/>
                <a:ext cx="1724267" cy="808672"/>
              </a:xfrm>
              <a:custGeom>
                <a:avLst/>
                <a:gdLst>
                  <a:gd name="connsiteX0" fmla="*/ 1062990 w 1724267"/>
                  <a:gd name="connsiteY0" fmla="*/ 744855 h 808672"/>
                  <a:gd name="connsiteX1" fmla="*/ 1039177 w 1724267"/>
                  <a:gd name="connsiteY1" fmla="*/ 756285 h 808672"/>
                  <a:gd name="connsiteX2" fmla="*/ 1034415 w 1724267"/>
                  <a:gd name="connsiteY2" fmla="*/ 769620 h 808672"/>
                  <a:gd name="connsiteX3" fmla="*/ 1040130 w 1724267"/>
                  <a:gd name="connsiteY3" fmla="*/ 777240 h 808672"/>
                  <a:gd name="connsiteX4" fmla="*/ 1050607 w 1724267"/>
                  <a:gd name="connsiteY4" fmla="*/ 778192 h 808672"/>
                  <a:gd name="connsiteX5" fmla="*/ 1059180 w 1724267"/>
                  <a:gd name="connsiteY5" fmla="*/ 774382 h 808672"/>
                  <a:gd name="connsiteX6" fmla="*/ 1068705 w 1724267"/>
                  <a:gd name="connsiteY6" fmla="*/ 764857 h 808672"/>
                  <a:gd name="connsiteX7" fmla="*/ 891540 w 1724267"/>
                  <a:gd name="connsiteY7" fmla="*/ 736282 h 808672"/>
                  <a:gd name="connsiteX8" fmla="*/ 899160 w 1724267"/>
                  <a:gd name="connsiteY8" fmla="*/ 736282 h 808672"/>
                  <a:gd name="connsiteX9" fmla="*/ 901065 w 1724267"/>
                  <a:gd name="connsiteY9" fmla="*/ 784860 h 808672"/>
                  <a:gd name="connsiteX10" fmla="*/ 903922 w 1724267"/>
                  <a:gd name="connsiteY10" fmla="*/ 799147 h 808672"/>
                  <a:gd name="connsiteX11" fmla="*/ 914400 w 1724267"/>
                  <a:gd name="connsiteY11" fmla="*/ 802957 h 808672"/>
                  <a:gd name="connsiteX12" fmla="*/ 914400 w 1724267"/>
                  <a:gd name="connsiteY12" fmla="*/ 806767 h 808672"/>
                  <a:gd name="connsiteX13" fmla="*/ 884872 w 1724267"/>
                  <a:gd name="connsiteY13" fmla="*/ 806767 h 808672"/>
                  <a:gd name="connsiteX14" fmla="*/ 884872 w 1724267"/>
                  <a:gd name="connsiteY14" fmla="*/ 794385 h 808672"/>
                  <a:gd name="connsiteX15" fmla="*/ 871537 w 1724267"/>
                  <a:gd name="connsiteY15" fmla="*/ 803910 h 808672"/>
                  <a:gd name="connsiteX16" fmla="*/ 857250 w 1724267"/>
                  <a:gd name="connsiteY16" fmla="*/ 807720 h 808672"/>
                  <a:gd name="connsiteX17" fmla="*/ 842962 w 1724267"/>
                  <a:gd name="connsiteY17" fmla="*/ 802957 h 808672"/>
                  <a:gd name="connsiteX18" fmla="*/ 838200 w 1724267"/>
                  <a:gd name="connsiteY18" fmla="*/ 785812 h 808672"/>
                  <a:gd name="connsiteX19" fmla="*/ 837247 w 1724267"/>
                  <a:gd name="connsiteY19" fmla="*/ 762952 h 808672"/>
                  <a:gd name="connsiteX20" fmla="*/ 834390 w 1724267"/>
                  <a:gd name="connsiteY20" fmla="*/ 748665 h 808672"/>
                  <a:gd name="connsiteX21" fmla="*/ 824865 w 1724267"/>
                  <a:gd name="connsiteY21" fmla="*/ 744855 h 808672"/>
                  <a:gd name="connsiteX22" fmla="*/ 824865 w 1724267"/>
                  <a:gd name="connsiteY22" fmla="*/ 741045 h 808672"/>
                  <a:gd name="connsiteX23" fmla="*/ 836295 w 1724267"/>
                  <a:gd name="connsiteY23" fmla="*/ 740092 h 808672"/>
                  <a:gd name="connsiteX24" fmla="*/ 843915 w 1724267"/>
                  <a:gd name="connsiteY24" fmla="*/ 737235 h 808672"/>
                  <a:gd name="connsiteX25" fmla="*/ 851535 w 1724267"/>
                  <a:gd name="connsiteY25" fmla="*/ 737235 h 808672"/>
                  <a:gd name="connsiteX26" fmla="*/ 853440 w 1724267"/>
                  <a:gd name="connsiteY26" fmla="*/ 785812 h 808672"/>
                  <a:gd name="connsiteX27" fmla="*/ 856297 w 1724267"/>
                  <a:gd name="connsiteY27" fmla="*/ 797242 h 808672"/>
                  <a:gd name="connsiteX28" fmla="*/ 864870 w 1724267"/>
                  <a:gd name="connsiteY28" fmla="*/ 800100 h 808672"/>
                  <a:gd name="connsiteX29" fmla="*/ 875347 w 1724267"/>
                  <a:gd name="connsiteY29" fmla="*/ 797242 h 808672"/>
                  <a:gd name="connsiteX30" fmla="*/ 885825 w 1724267"/>
                  <a:gd name="connsiteY30" fmla="*/ 788670 h 808672"/>
                  <a:gd name="connsiteX31" fmla="*/ 884872 w 1724267"/>
                  <a:gd name="connsiteY31" fmla="*/ 762000 h 808672"/>
                  <a:gd name="connsiteX32" fmla="*/ 882015 w 1724267"/>
                  <a:gd name="connsiteY32" fmla="*/ 747712 h 808672"/>
                  <a:gd name="connsiteX33" fmla="*/ 872490 w 1724267"/>
                  <a:gd name="connsiteY33" fmla="*/ 743902 h 808672"/>
                  <a:gd name="connsiteX34" fmla="*/ 872490 w 1724267"/>
                  <a:gd name="connsiteY34" fmla="*/ 740092 h 808672"/>
                  <a:gd name="connsiteX35" fmla="*/ 883920 w 1724267"/>
                  <a:gd name="connsiteY35" fmla="*/ 739140 h 808672"/>
                  <a:gd name="connsiteX36" fmla="*/ 891540 w 1724267"/>
                  <a:gd name="connsiteY36" fmla="*/ 736282 h 808672"/>
                  <a:gd name="connsiteX37" fmla="*/ 978217 w 1724267"/>
                  <a:gd name="connsiteY37" fmla="*/ 727710 h 808672"/>
                  <a:gd name="connsiteX38" fmla="*/ 985837 w 1724267"/>
                  <a:gd name="connsiteY38" fmla="*/ 728662 h 808672"/>
                  <a:gd name="connsiteX39" fmla="*/ 988695 w 1724267"/>
                  <a:gd name="connsiteY39" fmla="*/ 733425 h 808672"/>
                  <a:gd name="connsiteX40" fmla="*/ 987742 w 1724267"/>
                  <a:gd name="connsiteY40" fmla="*/ 739140 h 808672"/>
                  <a:gd name="connsiteX41" fmla="*/ 982027 w 1724267"/>
                  <a:gd name="connsiteY41" fmla="*/ 741997 h 808672"/>
                  <a:gd name="connsiteX42" fmla="*/ 975360 w 1724267"/>
                  <a:gd name="connsiteY42" fmla="*/ 741045 h 808672"/>
                  <a:gd name="connsiteX43" fmla="*/ 968692 w 1724267"/>
                  <a:gd name="connsiteY43" fmla="*/ 739140 h 808672"/>
                  <a:gd name="connsiteX44" fmla="*/ 962977 w 1724267"/>
                  <a:gd name="connsiteY44" fmla="*/ 741997 h 808672"/>
                  <a:gd name="connsiteX45" fmla="*/ 956310 w 1724267"/>
                  <a:gd name="connsiteY45" fmla="*/ 748665 h 808672"/>
                  <a:gd name="connsiteX46" fmla="*/ 960120 w 1724267"/>
                  <a:gd name="connsiteY46" fmla="*/ 777240 h 808672"/>
                  <a:gd name="connsiteX47" fmla="*/ 964882 w 1724267"/>
                  <a:gd name="connsiteY47" fmla="*/ 793432 h 808672"/>
                  <a:gd name="connsiteX48" fmla="*/ 975360 w 1724267"/>
                  <a:gd name="connsiteY48" fmla="*/ 796290 h 808672"/>
                  <a:gd name="connsiteX49" fmla="*/ 976312 w 1724267"/>
                  <a:gd name="connsiteY49" fmla="*/ 800100 h 808672"/>
                  <a:gd name="connsiteX50" fmla="*/ 936307 w 1724267"/>
                  <a:gd name="connsiteY50" fmla="*/ 804862 h 808672"/>
                  <a:gd name="connsiteX51" fmla="*/ 936307 w 1724267"/>
                  <a:gd name="connsiteY51" fmla="*/ 801052 h 808672"/>
                  <a:gd name="connsiteX52" fmla="*/ 945832 w 1724267"/>
                  <a:gd name="connsiteY52" fmla="*/ 795337 h 808672"/>
                  <a:gd name="connsiteX53" fmla="*/ 946785 w 1724267"/>
                  <a:gd name="connsiteY53" fmla="*/ 779145 h 808672"/>
                  <a:gd name="connsiteX54" fmla="*/ 943927 w 1724267"/>
                  <a:gd name="connsiteY54" fmla="*/ 758190 h 808672"/>
                  <a:gd name="connsiteX55" fmla="*/ 939165 w 1724267"/>
                  <a:gd name="connsiteY55" fmla="*/ 744855 h 808672"/>
                  <a:gd name="connsiteX56" fmla="*/ 928687 w 1724267"/>
                  <a:gd name="connsiteY56" fmla="*/ 741997 h 808672"/>
                  <a:gd name="connsiteX57" fmla="*/ 928687 w 1724267"/>
                  <a:gd name="connsiteY57" fmla="*/ 738187 h 808672"/>
                  <a:gd name="connsiteX58" fmla="*/ 940117 w 1724267"/>
                  <a:gd name="connsiteY58" fmla="*/ 735330 h 808672"/>
                  <a:gd name="connsiteX59" fmla="*/ 947737 w 1724267"/>
                  <a:gd name="connsiteY59" fmla="*/ 732472 h 808672"/>
                  <a:gd name="connsiteX60" fmla="*/ 955357 w 1724267"/>
                  <a:gd name="connsiteY60" fmla="*/ 731520 h 808672"/>
                  <a:gd name="connsiteX61" fmla="*/ 956310 w 1724267"/>
                  <a:gd name="connsiteY61" fmla="*/ 741997 h 808672"/>
                  <a:gd name="connsiteX62" fmla="*/ 966787 w 1724267"/>
                  <a:gd name="connsiteY62" fmla="*/ 732472 h 808672"/>
                  <a:gd name="connsiteX63" fmla="*/ 978217 w 1724267"/>
                  <a:gd name="connsiteY63" fmla="*/ 727710 h 808672"/>
                  <a:gd name="connsiteX64" fmla="*/ 1055370 w 1724267"/>
                  <a:gd name="connsiteY64" fmla="*/ 712470 h 808672"/>
                  <a:gd name="connsiteX65" fmla="*/ 1065847 w 1724267"/>
                  <a:gd name="connsiteY65" fmla="*/ 715327 h 808672"/>
                  <a:gd name="connsiteX66" fmla="*/ 1071562 w 1724267"/>
                  <a:gd name="connsiteY66" fmla="*/ 721042 h 808672"/>
                  <a:gd name="connsiteX67" fmla="*/ 1075372 w 1724267"/>
                  <a:gd name="connsiteY67" fmla="*/ 732472 h 808672"/>
                  <a:gd name="connsiteX68" fmla="*/ 1082040 w 1724267"/>
                  <a:gd name="connsiteY68" fmla="*/ 762000 h 808672"/>
                  <a:gd name="connsiteX69" fmla="*/ 1085850 w 1724267"/>
                  <a:gd name="connsiteY69" fmla="*/ 770572 h 808672"/>
                  <a:gd name="connsiteX70" fmla="*/ 1091565 w 1724267"/>
                  <a:gd name="connsiteY70" fmla="*/ 771525 h 808672"/>
                  <a:gd name="connsiteX71" fmla="*/ 1093470 w 1724267"/>
                  <a:gd name="connsiteY71" fmla="*/ 770572 h 808672"/>
                  <a:gd name="connsiteX72" fmla="*/ 1096327 w 1724267"/>
                  <a:gd name="connsiteY72" fmla="*/ 768667 h 808672"/>
                  <a:gd name="connsiteX73" fmla="*/ 1099185 w 1724267"/>
                  <a:gd name="connsiteY73" fmla="*/ 771525 h 808672"/>
                  <a:gd name="connsiteX74" fmla="*/ 1093470 w 1724267"/>
                  <a:gd name="connsiteY74" fmla="*/ 776287 h 808672"/>
                  <a:gd name="connsiteX75" fmla="*/ 1087755 w 1724267"/>
                  <a:gd name="connsiteY75" fmla="*/ 779145 h 808672"/>
                  <a:gd name="connsiteX76" fmla="*/ 1077277 w 1724267"/>
                  <a:gd name="connsiteY76" fmla="*/ 779145 h 808672"/>
                  <a:gd name="connsiteX77" fmla="*/ 1070610 w 1724267"/>
                  <a:gd name="connsiteY77" fmla="*/ 771525 h 808672"/>
                  <a:gd name="connsiteX78" fmla="*/ 1060132 w 1724267"/>
                  <a:gd name="connsiteY78" fmla="*/ 782002 h 808672"/>
                  <a:gd name="connsiteX79" fmla="*/ 1046797 w 1724267"/>
                  <a:gd name="connsiteY79" fmla="*/ 787717 h 808672"/>
                  <a:gd name="connsiteX80" fmla="*/ 1030605 w 1724267"/>
                  <a:gd name="connsiteY80" fmla="*/ 786765 h 808672"/>
                  <a:gd name="connsiteX81" fmla="*/ 1022032 w 1724267"/>
                  <a:gd name="connsiteY81" fmla="*/ 775335 h 808672"/>
                  <a:gd name="connsiteX82" fmla="*/ 1029652 w 1724267"/>
                  <a:gd name="connsiteY82" fmla="*/ 756285 h 808672"/>
                  <a:gd name="connsiteX83" fmla="*/ 1062990 w 1724267"/>
                  <a:gd name="connsiteY83" fmla="*/ 740092 h 808672"/>
                  <a:gd name="connsiteX84" fmla="*/ 1061085 w 1724267"/>
                  <a:gd name="connsiteY84" fmla="*/ 730567 h 808672"/>
                  <a:gd name="connsiteX85" fmla="*/ 1059180 w 1724267"/>
                  <a:gd name="connsiteY85" fmla="*/ 723900 h 808672"/>
                  <a:gd name="connsiteX86" fmla="*/ 1056322 w 1724267"/>
                  <a:gd name="connsiteY86" fmla="*/ 721042 h 808672"/>
                  <a:gd name="connsiteX87" fmla="*/ 1050607 w 1724267"/>
                  <a:gd name="connsiteY87" fmla="*/ 719137 h 808672"/>
                  <a:gd name="connsiteX88" fmla="*/ 1042987 w 1724267"/>
                  <a:gd name="connsiteY88" fmla="*/ 719137 h 808672"/>
                  <a:gd name="connsiteX89" fmla="*/ 1033462 w 1724267"/>
                  <a:gd name="connsiteY89" fmla="*/ 723900 h 808672"/>
                  <a:gd name="connsiteX90" fmla="*/ 1029652 w 1724267"/>
                  <a:gd name="connsiteY90" fmla="*/ 730567 h 808672"/>
                  <a:gd name="connsiteX91" fmla="*/ 1029652 w 1724267"/>
                  <a:gd name="connsiteY91" fmla="*/ 733425 h 808672"/>
                  <a:gd name="connsiteX92" fmla="*/ 1023937 w 1724267"/>
                  <a:gd name="connsiteY92" fmla="*/ 742950 h 808672"/>
                  <a:gd name="connsiteX93" fmla="*/ 1019175 w 1724267"/>
                  <a:gd name="connsiteY93" fmla="*/ 741997 h 808672"/>
                  <a:gd name="connsiteX94" fmla="*/ 1016317 w 1724267"/>
                  <a:gd name="connsiteY94" fmla="*/ 737235 h 808672"/>
                  <a:gd name="connsiteX95" fmla="*/ 1022032 w 1724267"/>
                  <a:gd name="connsiteY95" fmla="*/ 723900 h 808672"/>
                  <a:gd name="connsiteX96" fmla="*/ 1042035 w 1724267"/>
                  <a:gd name="connsiteY96" fmla="*/ 713422 h 808672"/>
                  <a:gd name="connsiteX97" fmla="*/ 1055370 w 1724267"/>
                  <a:gd name="connsiteY97" fmla="*/ 712470 h 808672"/>
                  <a:gd name="connsiteX98" fmla="*/ 785812 w 1724267"/>
                  <a:gd name="connsiteY98" fmla="*/ 709612 h 808672"/>
                  <a:gd name="connsiteX99" fmla="*/ 791527 w 1724267"/>
                  <a:gd name="connsiteY99" fmla="*/ 710565 h 808672"/>
                  <a:gd name="connsiteX100" fmla="*/ 788670 w 1724267"/>
                  <a:gd name="connsiteY100" fmla="*/ 736282 h 808672"/>
                  <a:gd name="connsiteX101" fmla="*/ 808672 w 1724267"/>
                  <a:gd name="connsiteY101" fmla="*/ 738187 h 808672"/>
                  <a:gd name="connsiteX102" fmla="*/ 807720 w 1724267"/>
                  <a:gd name="connsiteY102" fmla="*/ 742950 h 808672"/>
                  <a:gd name="connsiteX103" fmla="*/ 787717 w 1724267"/>
                  <a:gd name="connsiteY103" fmla="*/ 741045 h 808672"/>
                  <a:gd name="connsiteX104" fmla="*/ 782955 w 1724267"/>
                  <a:gd name="connsiteY104" fmla="*/ 789622 h 808672"/>
                  <a:gd name="connsiteX105" fmla="*/ 784860 w 1724267"/>
                  <a:gd name="connsiteY105" fmla="*/ 799147 h 808672"/>
                  <a:gd name="connsiteX106" fmla="*/ 791527 w 1724267"/>
                  <a:gd name="connsiteY106" fmla="*/ 802957 h 808672"/>
                  <a:gd name="connsiteX107" fmla="*/ 797242 w 1724267"/>
                  <a:gd name="connsiteY107" fmla="*/ 802005 h 808672"/>
                  <a:gd name="connsiteX108" fmla="*/ 803910 w 1724267"/>
                  <a:gd name="connsiteY108" fmla="*/ 799147 h 808672"/>
                  <a:gd name="connsiteX109" fmla="*/ 806767 w 1724267"/>
                  <a:gd name="connsiteY109" fmla="*/ 802957 h 808672"/>
                  <a:gd name="connsiteX110" fmla="*/ 797242 w 1724267"/>
                  <a:gd name="connsiteY110" fmla="*/ 807720 h 808672"/>
                  <a:gd name="connsiteX111" fmla="*/ 786765 w 1724267"/>
                  <a:gd name="connsiteY111" fmla="*/ 808672 h 808672"/>
                  <a:gd name="connsiteX112" fmla="*/ 773430 w 1724267"/>
                  <a:gd name="connsiteY112" fmla="*/ 802957 h 808672"/>
                  <a:gd name="connsiteX113" fmla="*/ 769620 w 1724267"/>
                  <a:gd name="connsiteY113" fmla="*/ 789622 h 808672"/>
                  <a:gd name="connsiteX114" fmla="*/ 774382 w 1724267"/>
                  <a:gd name="connsiteY114" fmla="*/ 738187 h 808672"/>
                  <a:gd name="connsiteX115" fmla="*/ 762952 w 1724267"/>
                  <a:gd name="connsiteY115" fmla="*/ 737235 h 808672"/>
                  <a:gd name="connsiteX116" fmla="*/ 763905 w 1724267"/>
                  <a:gd name="connsiteY116" fmla="*/ 732472 h 808672"/>
                  <a:gd name="connsiteX117" fmla="*/ 779145 w 1724267"/>
                  <a:gd name="connsiteY117" fmla="*/ 728662 h 808672"/>
                  <a:gd name="connsiteX118" fmla="*/ 785812 w 1724267"/>
                  <a:gd name="connsiteY118" fmla="*/ 709612 h 808672"/>
                  <a:gd name="connsiteX119" fmla="*/ 601027 w 1724267"/>
                  <a:gd name="connsiteY119" fmla="*/ 703897 h 808672"/>
                  <a:gd name="connsiteX120" fmla="*/ 612457 w 1724267"/>
                  <a:gd name="connsiteY120" fmla="*/ 705802 h 808672"/>
                  <a:gd name="connsiteX121" fmla="*/ 621030 w 1724267"/>
                  <a:gd name="connsiteY121" fmla="*/ 704850 h 808672"/>
                  <a:gd name="connsiteX122" fmla="*/ 628650 w 1724267"/>
                  <a:gd name="connsiteY122" fmla="*/ 706755 h 808672"/>
                  <a:gd name="connsiteX123" fmla="*/ 617220 w 1724267"/>
                  <a:gd name="connsiteY123" fmla="*/ 754380 h 808672"/>
                  <a:gd name="connsiteX124" fmla="*/ 617220 w 1724267"/>
                  <a:gd name="connsiteY124" fmla="*/ 765810 h 808672"/>
                  <a:gd name="connsiteX125" fmla="*/ 624840 w 1724267"/>
                  <a:gd name="connsiteY125" fmla="*/ 771525 h 808672"/>
                  <a:gd name="connsiteX126" fmla="*/ 636270 w 1724267"/>
                  <a:gd name="connsiteY126" fmla="*/ 771525 h 808672"/>
                  <a:gd name="connsiteX127" fmla="*/ 649605 w 1724267"/>
                  <a:gd name="connsiteY127" fmla="*/ 765810 h 808672"/>
                  <a:gd name="connsiteX128" fmla="*/ 656272 w 1724267"/>
                  <a:gd name="connsiteY128" fmla="*/ 740092 h 808672"/>
                  <a:gd name="connsiteX129" fmla="*/ 657225 w 1724267"/>
                  <a:gd name="connsiteY129" fmla="*/ 725805 h 808672"/>
                  <a:gd name="connsiteX130" fmla="*/ 648652 w 1724267"/>
                  <a:gd name="connsiteY130" fmla="*/ 719137 h 808672"/>
                  <a:gd name="connsiteX131" fmla="*/ 649605 w 1724267"/>
                  <a:gd name="connsiteY131" fmla="*/ 715327 h 808672"/>
                  <a:gd name="connsiteX132" fmla="*/ 661035 w 1724267"/>
                  <a:gd name="connsiteY132" fmla="*/ 717232 h 808672"/>
                  <a:gd name="connsiteX133" fmla="*/ 669607 w 1724267"/>
                  <a:gd name="connsiteY133" fmla="*/ 716280 h 808672"/>
                  <a:gd name="connsiteX134" fmla="*/ 676275 w 1724267"/>
                  <a:gd name="connsiteY134" fmla="*/ 718185 h 808672"/>
                  <a:gd name="connsiteX135" fmla="*/ 664845 w 1724267"/>
                  <a:gd name="connsiteY135" fmla="*/ 765810 h 808672"/>
                  <a:gd name="connsiteX136" fmla="*/ 663892 w 1724267"/>
                  <a:gd name="connsiteY136" fmla="*/ 780097 h 808672"/>
                  <a:gd name="connsiteX137" fmla="*/ 672465 w 1724267"/>
                  <a:gd name="connsiteY137" fmla="*/ 786765 h 808672"/>
                  <a:gd name="connsiteX138" fmla="*/ 671512 w 1724267"/>
                  <a:gd name="connsiteY138" fmla="*/ 790575 h 808672"/>
                  <a:gd name="connsiteX139" fmla="*/ 641985 w 1724267"/>
                  <a:gd name="connsiteY139" fmla="*/ 782955 h 808672"/>
                  <a:gd name="connsiteX140" fmla="*/ 644842 w 1724267"/>
                  <a:gd name="connsiteY140" fmla="*/ 770572 h 808672"/>
                  <a:gd name="connsiteX141" fmla="*/ 629602 w 1724267"/>
                  <a:gd name="connsiteY141" fmla="*/ 776287 h 808672"/>
                  <a:gd name="connsiteX142" fmla="*/ 615315 w 1724267"/>
                  <a:gd name="connsiteY142" fmla="*/ 776287 h 808672"/>
                  <a:gd name="connsiteX143" fmla="*/ 601980 w 1724267"/>
                  <a:gd name="connsiteY143" fmla="*/ 767715 h 808672"/>
                  <a:gd name="connsiteX144" fmla="*/ 601980 w 1724267"/>
                  <a:gd name="connsiteY144" fmla="*/ 750570 h 808672"/>
                  <a:gd name="connsiteX145" fmla="*/ 607695 w 1724267"/>
                  <a:gd name="connsiteY145" fmla="*/ 728662 h 808672"/>
                  <a:gd name="connsiteX146" fmla="*/ 608647 w 1724267"/>
                  <a:gd name="connsiteY146" fmla="*/ 714375 h 808672"/>
                  <a:gd name="connsiteX147" fmla="*/ 600075 w 1724267"/>
                  <a:gd name="connsiteY147" fmla="*/ 707707 h 808672"/>
                  <a:gd name="connsiteX148" fmla="*/ 709612 w 1724267"/>
                  <a:gd name="connsiteY148" fmla="*/ 696277 h 808672"/>
                  <a:gd name="connsiteX149" fmla="*/ 711517 w 1724267"/>
                  <a:gd name="connsiteY149" fmla="*/ 696277 h 808672"/>
                  <a:gd name="connsiteX150" fmla="*/ 721995 w 1724267"/>
                  <a:gd name="connsiteY150" fmla="*/ 697230 h 808672"/>
                  <a:gd name="connsiteX151" fmla="*/ 730567 w 1724267"/>
                  <a:gd name="connsiteY151" fmla="*/ 696277 h 808672"/>
                  <a:gd name="connsiteX152" fmla="*/ 738187 w 1724267"/>
                  <a:gd name="connsiteY152" fmla="*/ 697230 h 808672"/>
                  <a:gd name="connsiteX153" fmla="*/ 725805 w 1724267"/>
                  <a:gd name="connsiteY153" fmla="*/ 775335 h 808672"/>
                  <a:gd name="connsiteX154" fmla="*/ 725805 w 1724267"/>
                  <a:gd name="connsiteY154" fmla="*/ 791527 h 808672"/>
                  <a:gd name="connsiteX155" fmla="*/ 734377 w 1724267"/>
                  <a:gd name="connsiteY155" fmla="*/ 797242 h 808672"/>
                  <a:gd name="connsiteX156" fmla="*/ 733425 w 1724267"/>
                  <a:gd name="connsiteY156" fmla="*/ 801052 h 808672"/>
                  <a:gd name="connsiteX157" fmla="*/ 692467 w 1724267"/>
                  <a:gd name="connsiteY157" fmla="*/ 794385 h 808672"/>
                  <a:gd name="connsiteX158" fmla="*/ 693420 w 1724267"/>
                  <a:gd name="connsiteY158" fmla="*/ 790575 h 808672"/>
                  <a:gd name="connsiteX159" fmla="*/ 703897 w 1724267"/>
                  <a:gd name="connsiteY159" fmla="*/ 787717 h 808672"/>
                  <a:gd name="connsiteX160" fmla="*/ 708660 w 1724267"/>
                  <a:gd name="connsiteY160" fmla="*/ 772477 h 808672"/>
                  <a:gd name="connsiteX161" fmla="*/ 717232 w 1724267"/>
                  <a:gd name="connsiteY161" fmla="*/ 720090 h 808672"/>
                  <a:gd name="connsiteX162" fmla="*/ 717232 w 1724267"/>
                  <a:gd name="connsiteY162" fmla="*/ 705802 h 808672"/>
                  <a:gd name="connsiteX163" fmla="*/ 708660 w 1724267"/>
                  <a:gd name="connsiteY163" fmla="*/ 700087 h 808672"/>
                  <a:gd name="connsiteX164" fmla="*/ 534352 w 1724267"/>
                  <a:gd name="connsiteY164" fmla="*/ 680085 h 808672"/>
                  <a:gd name="connsiteX165" fmla="*/ 561975 w 1724267"/>
                  <a:gd name="connsiteY165" fmla="*/ 680085 h 808672"/>
                  <a:gd name="connsiteX166" fmla="*/ 577215 w 1724267"/>
                  <a:gd name="connsiteY166" fmla="*/ 693420 h 808672"/>
                  <a:gd name="connsiteX167" fmla="*/ 579120 w 1724267"/>
                  <a:gd name="connsiteY167" fmla="*/ 709612 h 808672"/>
                  <a:gd name="connsiteX168" fmla="*/ 575310 w 1724267"/>
                  <a:gd name="connsiteY168" fmla="*/ 713422 h 808672"/>
                  <a:gd name="connsiteX169" fmla="*/ 569595 w 1724267"/>
                  <a:gd name="connsiteY169" fmla="*/ 713422 h 808672"/>
                  <a:gd name="connsiteX170" fmla="*/ 565785 w 1724267"/>
                  <a:gd name="connsiteY170" fmla="*/ 709612 h 808672"/>
                  <a:gd name="connsiteX171" fmla="*/ 565785 w 1724267"/>
                  <a:gd name="connsiteY171" fmla="*/ 704850 h 808672"/>
                  <a:gd name="connsiteX172" fmla="*/ 566737 w 1724267"/>
                  <a:gd name="connsiteY172" fmla="*/ 702945 h 808672"/>
                  <a:gd name="connsiteX173" fmla="*/ 567690 w 1724267"/>
                  <a:gd name="connsiteY173" fmla="*/ 701040 h 808672"/>
                  <a:gd name="connsiteX174" fmla="*/ 567690 w 1724267"/>
                  <a:gd name="connsiteY174" fmla="*/ 693420 h 808672"/>
                  <a:gd name="connsiteX175" fmla="*/ 560070 w 1724267"/>
                  <a:gd name="connsiteY175" fmla="*/ 687705 h 808672"/>
                  <a:gd name="connsiteX176" fmla="*/ 542925 w 1724267"/>
                  <a:gd name="connsiteY176" fmla="*/ 689610 h 808672"/>
                  <a:gd name="connsiteX177" fmla="*/ 528637 w 1724267"/>
                  <a:gd name="connsiteY177" fmla="*/ 707707 h 808672"/>
                  <a:gd name="connsiteX178" fmla="*/ 524827 w 1724267"/>
                  <a:gd name="connsiteY178" fmla="*/ 731520 h 808672"/>
                  <a:gd name="connsiteX179" fmla="*/ 536257 w 1724267"/>
                  <a:gd name="connsiteY179" fmla="*/ 745807 h 808672"/>
                  <a:gd name="connsiteX180" fmla="*/ 548640 w 1724267"/>
                  <a:gd name="connsiteY180" fmla="*/ 747712 h 808672"/>
                  <a:gd name="connsiteX181" fmla="*/ 562927 w 1724267"/>
                  <a:gd name="connsiteY181" fmla="*/ 741045 h 808672"/>
                  <a:gd name="connsiteX182" fmla="*/ 565785 w 1724267"/>
                  <a:gd name="connsiteY182" fmla="*/ 745807 h 808672"/>
                  <a:gd name="connsiteX183" fmla="*/ 549592 w 1724267"/>
                  <a:gd name="connsiteY183" fmla="*/ 752475 h 808672"/>
                  <a:gd name="connsiteX184" fmla="*/ 533400 w 1724267"/>
                  <a:gd name="connsiteY184" fmla="*/ 750570 h 808672"/>
                  <a:gd name="connsiteX185" fmla="*/ 513397 w 1724267"/>
                  <a:gd name="connsiteY185" fmla="*/ 730567 h 808672"/>
                  <a:gd name="connsiteX186" fmla="*/ 514350 w 1724267"/>
                  <a:gd name="connsiteY186" fmla="*/ 701992 h 808672"/>
                  <a:gd name="connsiteX187" fmla="*/ 534352 w 1724267"/>
                  <a:gd name="connsiteY187" fmla="*/ 680085 h 808672"/>
                  <a:gd name="connsiteX188" fmla="*/ 1112520 w 1724267"/>
                  <a:gd name="connsiteY188" fmla="*/ 659130 h 808672"/>
                  <a:gd name="connsiteX189" fmla="*/ 1137285 w 1724267"/>
                  <a:gd name="connsiteY189" fmla="*/ 734377 h 808672"/>
                  <a:gd name="connsiteX190" fmla="*/ 1144905 w 1724267"/>
                  <a:gd name="connsiteY190" fmla="*/ 748665 h 808672"/>
                  <a:gd name="connsiteX191" fmla="*/ 1155382 w 1724267"/>
                  <a:gd name="connsiteY191" fmla="*/ 749617 h 808672"/>
                  <a:gd name="connsiteX192" fmla="*/ 1156335 w 1724267"/>
                  <a:gd name="connsiteY192" fmla="*/ 753427 h 808672"/>
                  <a:gd name="connsiteX193" fmla="*/ 1118235 w 1724267"/>
                  <a:gd name="connsiteY193" fmla="*/ 764857 h 808672"/>
                  <a:gd name="connsiteX194" fmla="*/ 1117282 w 1724267"/>
                  <a:gd name="connsiteY194" fmla="*/ 761047 h 808672"/>
                  <a:gd name="connsiteX195" fmla="*/ 1125855 w 1724267"/>
                  <a:gd name="connsiteY195" fmla="*/ 754380 h 808672"/>
                  <a:gd name="connsiteX196" fmla="*/ 1122997 w 1724267"/>
                  <a:gd name="connsiteY196" fmla="*/ 738187 h 808672"/>
                  <a:gd name="connsiteX197" fmla="*/ 1106805 w 1724267"/>
                  <a:gd name="connsiteY197" fmla="*/ 687705 h 808672"/>
                  <a:gd name="connsiteX198" fmla="*/ 1100137 w 1724267"/>
                  <a:gd name="connsiteY198" fmla="*/ 675322 h 808672"/>
                  <a:gd name="connsiteX199" fmla="*/ 1089660 w 1724267"/>
                  <a:gd name="connsiteY199" fmla="*/ 674370 h 808672"/>
                  <a:gd name="connsiteX200" fmla="*/ 1088707 w 1724267"/>
                  <a:gd name="connsiteY200" fmla="*/ 670560 h 808672"/>
                  <a:gd name="connsiteX201" fmla="*/ 1089660 w 1724267"/>
                  <a:gd name="connsiteY201" fmla="*/ 669607 h 808672"/>
                  <a:gd name="connsiteX202" fmla="*/ 1099185 w 1724267"/>
                  <a:gd name="connsiteY202" fmla="*/ 665797 h 808672"/>
                  <a:gd name="connsiteX203" fmla="*/ 1105852 w 1724267"/>
                  <a:gd name="connsiteY203" fmla="*/ 661035 h 808672"/>
                  <a:gd name="connsiteX204" fmla="*/ 474345 w 1724267"/>
                  <a:gd name="connsiteY204" fmla="*/ 644842 h 808672"/>
                  <a:gd name="connsiteX205" fmla="*/ 476250 w 1724267"/>
                  <a:gd name="connsiteY205" fmla="*/ 645795 h 808672"/>
                  <a:gd name="connsiteX206" fmla="*/ 484822 w 1724267"/>
                  <a:gd name="connsiteY206" fmla="*/ 649605 h 808672"/>
                  <a:gd name="connsiteX207" fmla="*/ 493395 w 1724267"/>
                  <a:gd name="connsiteY207" fmla="*/ 651510 h 808672"/>
                  <a:gd name="connsiteX208" fmla="*/ 499110 w 1724267"/>
                  <a:gd name="connsiteY208" fmla="*/ 655320 h 808672"/>
                  <a:gd name="connsiteX209" fmla="*/ 476250 w 1724267"/>
                  <a:gd name="connsiteY209" fmla="*/ 696277 h 808672"/>
                  <a:gd name="connsiteX210" fmla="*/ 470535 w 1724267"/>
                  <a:gd name="connsiteY210" fmla="*/ 711517 h 808672"/>
                  <a:gd name="connsiteX211" fmla="*/ 477202 w 1724267"/>
                  <a:gd name="connsiteY211" fmla="*/ 720090 h 808672"/>
                  <a:gd name="connsiteX212" fmla="*/ 475297 w 1724267"/>
                  <a:gd name="connsiteY212" fmla="*/ 723900 h 808672"/>
                  <a:gd name="connsiteX213" fmla="*/ 441960 w 1724267"/>
                  <a:gd name="connsiteY213" fmla="*/ 704850 h 808672"/>
                  <a:gd name="connsiteX214" fmla="*/ 443865 w 1724267"/>
                  <a:gd name="connsiteY214" fmla="*/ 701040 h 808672"/>
                  <a:gd name="connsiteX215" fmla="*/ 454342 w 1724267"/>
                  <a:gd name="connsiteY215" fmla="*/ 701992 h 808672"/>
                  <a:gd name="connsiteX216" fmla="*/ 464820 w 1724267"/>
                  <a:gd name="connsiteY216" fmla="*/ 688657 h 808672"/>
                  <a:gd name="connsiteX217" fmla="*/ 474345 w 1724267"/>
                  <a:gd name="connsiteY217" fmla="*/ 670560 h 808672"/>
                  <a:gd name="connsiteX218" fmla="*/ 479107 w 1724267"/>
                  <a:gd name="connsiteY218" fmla="*/ 657225 h 808672"/>
                  <a:gd name="connsiteX219" fmla="*/ 472440 w 1724267"/>
                  <a:gd name="connsiteY219" fmla="*/ 648652 h 808672"/>
                  <a:gd name="connsiteX220" fmla="*/ 498157 w 1724267"/>
                  <a:gd name="connsiteY220" fmla="*/ 631507 h 808672"/>
                  <a:gd name="connsiteX221" fmla="*/ 504825 w 1724267"/>
                  <a:gd name="connsiteY221" fmla="*/ 632460 h 808672"/>
                  <a:gd name="connsiteX222" fmla="*/ 508635 w 1724267"/>
                  <a:gd name="connsiteY222" fmla="*/ 637222 h 808672"/>
                  <a:gd name="connsiteX223" fmla="*/ 507682 w 1724267"/>
                  <a:gd name="connsiteY223" fmla="*/ 643890 h 808672"/>
                  <a:gd name="connsiteX224" fmla="*/ 502920 w 1724267"/>
                  <a:gd name="connsiteY224" fmla="*/ 647700 h 808672"/>
                  <a:gd name="connsiteX225" fmla="*/ 496252 w 1724267"/>
                  <a:gd name="connsiteY225" fmla="*/ 646747 h 808672"/>
                  <a:gd name="connsiteX226" fmla="*/ 492442 w 1724267"/>
                  <a:gd name="connsiteY226" fmla="*/ 641985 h 808672"/>
                  <a:gd name="connsiteX227" fmla="*/ 493395 w 1724267"/>
                  <a:gd name="connsiteY227" fmla="*/ 635317 h 808672"/>
                  <a:gd name="connsiteX228" fmla="*/ 498157 w 1724267"/>
                  <a:gd name="connsiteY228" fmla="*/ 631507 h 808672"/>
                  <a:gd name="connsiteX229" fmla="*/ 293370 w 1724267"/>
                  <a:gd name="connsiteY229" fmla="*/ 614362 h 808672"/>
                  <a:gd name="connsiteX230" fmla="*/ 285750 w 1724267"/>
                  <a:gd name="connsiteY230" fmla="*/ 618172 h 808672"/>
                  <a:gd name="connsiteX231" fmla="*/ 284797 w 1724267"/>
                  <a:gd name="connsiteY231" fmla="*/ 631507 h 808672"/>
                  <a:gd name="connsiteX232" fmla="*/ 299085 w 1724267"/>
                  <a:gd name="connsiteY232" fmla="*/ 648652 h 808672"/>
                  <a:gd name="connsiteX233" fmla="*/ 317182 w 1724267"/>
                  <a:gd name="connsiteY233" fmla="*/ 659130 h 808672"/>
                  <a:gd name="connsiteX234" fmla="*/ 329565 w 1724267"/>
                  <a:gd name="connsiteY234" fmla="*/ 655320 h 808672"/>
                  <a:gd name="connsiteX235" fmla="*/ 331470 w 1724267"/>
                  <a:gd name="connsiteY235" fmla="*/ 647700 h 808672"/>
                  <a:gd name="connsiteX236" fmla="*/ 320992 w 1724267"/>
                  <a:gd name="connsiteY236" fmla="*/ 634365 h 808672"/>
                  <a:gd name="connsiteX237" fmla="*/ 304800 w 1724267"/>
                  <a:gd name="connsiteY237" fmla="*/ 616267 h 808672"/>
                  <a:gd name="connsiteX238" fmla="*/ 293370 w 1724267"/>
                  <a:gd name="connsiteY238" fmla="*/ 614362 h 808672"/>
                  <a:gd name="connsiteX239" fmla="*/ 403860 w 1724267"/>
                  <a:gd name="connsiteY239" fmla="*/ 601980 h 808672"/>
                  <a:gd name="connsiteX240" fmla="*/ 414337 w 1724267"/>
                  <a:gd name="connsiteY240" fmla="*/ 607695 h 808672"/>
                  <a:gd name="connsiteX241" fmla="*/ 421957 w 1724267"/>
                  <a:gd name="connsiteY241" fmla="*/ 609600 h 808672"/>
                  <a:gd name="connsiteX242" fmla="*/ 427672 w 1724267"/>
                  <a:gd name="connsiteY242" fmla="*/ 613410 h 808672"/>
                  <a:gd name="connsiteX243" fmla="*/ 421957 w 1724267"/>
                  <a:gd name="connsiteY243" fmla="*/ 621982 h 808672"/>
                  <a:gd name="connsiteX244" fmla="*/ 436245 w 1724267"/>
                  <a:gd name="connsiteY244" fmla="*/ 621982 h 808672"/>
                  <a:gd name="connsiteX245" fmla="*/ 447675 w 1724267"/>
                  <a:gd name="connsiteY245" fmla="*/ 626745 h 808672"/>
                  <a:gd name="connsiteX246" fmla="*/ 452437 w 1724267"/>
                  <a:gd name="connsiteY246" fmla="*/ 632460 h 808672"/>
                  <a:gd name="connsiteX247" fmla="*/ 451485 w 1724267"/>
                  <a:gd name="connsiteY247" fmla="*/ 638175 h 808672"/>
                  <a:gd name="connsiteX248" fmla="*/ 446722 w 1724267"/>
                  <a:gd name="connsiteY248" fmla="*/ 641985 h 808672"/>
                  <a:gd name="connsiteX249" fmla="*/ 440055 w 1724267"/>
                  <a:gd name="connsiteY249" fmla="*/ 640080 h 808672"/>
                  <a:gd name="connsiteX250" fmla="*/ 436245 w 1724267"/>
                  <a:gd name="connsiteY250" fmla="*/ 634365 h 808672"/>
                  <a:gd name="connsiteX251" fmla="*/ 432435 w 1724267"/>
                  <a:gd name="connsiteY251" fmla="*/ 629602 h 808672"/>
                  <a:gd name="connsiteX252" fmla="*/ 426720 w 1724267"/>
                  <a:gd name="connsiteY252" fmla="*/ 627697 h 808672"/>
                  <a:gd name="connsiteX253" fmla="*/ 417195 w 1724267"/>
                  <a:gd name="connsiteY253" fmla="*/ 628650 h 808672"/>
                  <a:gd name="connsiteX254" fmla="*/ 401002 w 1724267"/>
                  <a:gd name="connsiteY254" fmla="*/ 652462 h 808672"/>
                  <a:gd name="connsiteX255" fmla="*/ 394335 w 1724267"/>
                  <a:gd name="connsiteY255" fmla="*/ 667702 h 808672"/>
                  <a:gd name="connsiteX256" fmla="*/ 400050 w 1724267"/>
                  <a:gd name="connsiteY256" fmla="*/ 676275 h 808672"/>
                  <a:gd name="connsiteX257" fmla="*/ 398145 w 1724267"/>
                  <a:gd name="connsiteY257" fmla="*/ 680085 h 808672"/>
                  <a:gd name="connsiteX258" fmla="*/ 366712 w 1724267"/>
                  <a:gd name="connsiteY258" fmla="*/ 659130 h 808672"/>
                  <a:gd name="connsiteX259" fmla="*/ 368617 w 1724267"/>
                  <a:gd name="connsiteY259" fmla="*/ 655320 h 808672"/>
                  <a:gd name="connsiteX260" fmla="*/ 379095 w 1724267"/>
                  <a:gd name="connsiteY260" fmla="*/ 657225 h 808672"/>
                  <a:gd name="connsiteX261" fmla="*/ 390525 w 1724267"/>
                  <a:gd name="connsiteY261" fmla="*/ 644842 h 808672"/>
                  <a:gd name="connsiteX262" fmla="*/ 401955 w 1724267"/>
                  <a:gd name="connsiteY262" fmla="*/ 627697 h 808672"/>
                  <a:gd name="connsiteX263" fmla="*/ 407670 w 1724267"/>
                  <a:gd name="connsiteY263" fmla="*/ 614362 h 808672"/>
                  <a:gd name="connsiteX264" fmla="*/ 401955 w 1724267"/>
                  <a:gd name="connsiteY264" fmla="*/ 605790 h 808672"/>
                  <a:gd name="connsiteX265" fmla="*/ 1284922 w 1724267"/>
                  <a:gd name="connsiteY265" fmla="*/ 575310 h 808672"/>
                  <a:gd name="connsiteX266" fmla="*/ 1286827 w 1724267"/>
                  <a:gd name="connsiteY266" fmla="*/ 579120 h 808672"/>
                  <a:gd name="connsiteX267" fmla="*/ 1279207 w 1724267"/>
                  <a:gd name="connsiteY267" fmla="*/ 587692 h 808672"/>
                  <a:gd name="connsiteX268" fmla="*/ 1283017 w 1724267"/>
                  <a:gd name="connsiteY268" fmla="*/ 599122 h 808672"/>
                  <a:gd name="connsiteX269" fmla="*/ 1308735 w 1724267"/>
                  <a:gd name="connsiteY269" fmla="*/ 642937 h 808672"/>
                  <a:gd name="connsiteX270" fmla="*/ 1311592 w 1724267"/>
                  <a:gd name="connsiteY270" fmla="*/ 666750 h 808672"/>
                  <a:gd name="connsiteX271" fmla="*/ 1291590 w 1724267"/>
                  <a:gd name="connsiteY271" fmla="*/ 687705 h 808672"/>
                  <a:gd name="connsiteX272" fmla="*/ 1262062 w 1724267"/>
                  <a:gd name="connsiteY272" fmla="*/ 696277 h 808672"/>
                  <a:gd name="connsiteX273" fmla="*/ 1242060 w 1724267"/>
                  <a:gd name="connsiteY273" fmla="*/ 681990 h 808672"/>
                  <a:gd name="connsiteX274" fmla="*/ 1216342 w 1724267"/>
                  <a:gd name="connsiteY274" fmla="*/ 637222 h 808672"/>
                  <a:gd name="connsiteX275" fmla="*/ 1207770 w 1724267"/>
                  <a:gd name="connsiteY275" fmla="*/ 627697 h 808672"/>
                  <a:gd name="connsiteX276" fmla="*/ 1197292 w 1724267"/>
                  <a:gd name="connsiteY276" fmla="*/ 630555 h 808672"/>
                  <a:gd name="connsiteX277" fmla="*/ 1195387 w 1724267"/>
                  <a:gd name="connsiteY277" fmla="*/ 626745 h 808672"/>
                  <a:gd name="connsiteX278" fmla="*/ 1230630 w 1724267"/>
                  <a:gd name="connsiteY278" fmla="*/ 606742 h 808672"/>
                  <a:gd name="connsiteX279" fmla="*/ 1232535 w 1724267"/>
                  <a:gd name="connsiteY279" fmla="*/ 610552 h 808672"/>
                  <a:gd name="connsiteX280" fmla="*/ 1224915 w 1724267"/>
                  <a:gd name="connsiteY280" fmla="*/ 619125 h 808672"/>
                  <a:gd name="connsiteX281" fmla="*/ 1228725 w 1724267"/>
                  <a:gd name="connsiteY281" fmla="*/ 630555 h 808672"/>
                  <a:gd name="connsiteX282" fmla="*/ 1252537 w 1724267"/>
                  <a:gd name="connsiteY282" fmla="*/ 671512 h 808672"/>
                  <a:gd name="connsiteX283" fmla="*/ 1267777 w 1724267"/>
                  <a:gd name="connsiteY283" fmla="*/ 685800 h 808672"/>
                  <a:gd name="connsiteX284" fmla="*/ 1288732 w 1724267"/>
                  <a:gd name="connsiteY284" fmla="*/ 680085 h 808672"/>
                  <a:gd name="connsiteX285" fmla="*/ 1303972 w 1724267"/>
                  <a:gd name="connsiteY285" fmla="*/ 664845 h 808672"/>
                  <a:gd name="connsiteX286" fmla="*/ 1299210 w 1724267"/>
                  <a:gd name="connsiteY286" fmla="*/ 644842 h 808672"/>
                  <a:gd name="connsiteX287" fmla="*/ 1275397 w 1724267"/>
                  <a:gd name="connsiteY287" fmla="*/ 603885 h 808672"/>
                  <a:gd name="connsiteX288" fmla="*/ 1266825 w 1724267"/>
                  <a:gd name="connsiteY288" fmla="*/ 594360 h 808672"/>
                  <a:gd name="connsiteX289" fmla="*/ 1256347 w 1724267"/>
                  <a:gd name="connsiteY289" fmla="*/ 596265 h 808672"/>
                  <a:gd name="connsiteX290" fmla="*/ 1254442 w 1724267"/>
                  <a:gd name="connsiteY290" fmla="*/ 592455 h 808672"/>
                  <a:gd name="connsiteX291" fmla="*/ 350520 w 1724267"/>
                  <a:gd name="connsiteY291" fmla="*/ 567690 h 808672"/>
                  <a:gd name="connsiteX292" fmla="*/ 337185 w 1724267"/>
                  <a:gd name="connsiteY292" fmla="*/ 577215 h 808672"/>
                  <a:gd name="connsiteX293" fmla="*/ 330517 w 1724267"/>
                  <a:gd name="connsiteY293" fmla="*/ 591502 h 808672"/>
                  <a:gd name="connsiteX294" fmla="*/ 336232 w 1724267"/>
                  <a:gd name="connsiteY294" fmla="*/ 602932 h 808672"/>
                  <a:gd name="connsiteX295" fmla="*/ 348615 w 1724267"/>
                  <a:gd name="connsiteY295" fmla="*/ 606742 h 808672"/>
                  <a:gd name="connsiteX296" fmla="*/ 361950 w 1724267"/>
                  <a:gd name="connsiteY296" fmla="*/ 597217 h 808672"/>
                  <a:gd name="connsiteX297" fmla="*/ 368617 w 1724267"/>
                  <a:gd name="connsiteY297" fmla="*/ 582930 h 808672"/>
                  <a:gd name="connsiteX298" fmla="*/ 362902 w 1724267"/>
                  <a:gd name="connsiteY298" fmla="*/ 571500 h 808672"/>
                  <a:gd name="connsiteX299" fmla="*/ 350520 w 1724267"/>
                  <a:gd name="connsiteY299" fmla="*/ 567690 h 808672"/>
                  <a:gd name="connsiteX300" fmla="*/ 343852 w 1724267"/>
                  <a:gd name="connsiteY300" fmla="*/ 559117 h 808672"/>
                  <a:gd name="connsiteX301" fmla="*/ 364807 w 1724267"/>
                  <a:gd name="connsiteY301" fmla="*/ 567690 h 808672"/>
                  <a:gd name="connsiteX302" fmla="*/ 369570 w 1724267"/>
                  <a:gd name="connsiteY302" fmla="*/ 572452 h 808672"/>
                  <a:gd name="connsiteX303" fmla="*/ 373380 w 1724267"/>
                  <a:gd name="connsiteY303" fmla="*/ 578167 h 808672"/>
                  <a:gd name="connsiteX304" fmla="*/ 386715 w 1724267"/>
                  <a:gd name="connsiteY304" fmla="*/ 576262 h 808672"/>
                  <a:gd name="connsiteX305" fmla="*/ 397192 w 1724267"/>
                  <a:gd name="connsiteY305" fmla="*/ 580072 h 808672"/>
                  <a:gd name="connsiteX306" fmla="*/ 400050 w 1724267"/>
                  <a:gd name="connsiteY306" fmla="*/ 584835 h 808672"/>
                  <a:gd name="connsiteX307" fmla="*/ 399097 w 1724267"/>
                  <a:gd name="connsiteY307" fmla="*/ 590550 h 808672"/>
                  <a:gd name="connsiteX308" fmla="*/ 395287 w 1724267"/>
                  <a:gd name="connsiteY308" fmla="*/ 592455 h 808672"/>
                  <a:gd name="connsiteX309" fmla="*/ 391477 w 1724267"/>
                  <a:gd name="connsiteY309" fmla="*/ 591502 h 808672"/>
                  <a:gd name="connsiteX310" fmla="*/ 388620 w 1724267"/>
                  <a:gd name="connsiteY310" fmla="*/ 586740 h 808672"/>
                  <a:gd name="connsiteX311" fmla="*/ 385762 w 1724267"/>
                  <a:gd name="connsiteY311" fmla="*/ 582930 h 808672"/>
                  <a:gd name="connsiteX312" fmla="*/ 381952 w 1724267"/>
                  <a:gd name="connsiteY312" fmla="*/ 581977 h 808672"/>
                  <a:gd name="connsiteX313" fmla="*/ 375285 w 1724267"/>
                  <a:gd name="connsiteY313" fmla="*/ 582930 h 808672"/>
                  <a:gd name="connsiteX314" fmla="*/ 376237 w 1724267"/>
                  <a:gd name="connsiteY314" fmla="*/ 596265 h 808672"/>
                  <a:gd name="connsiteX315" fmla="*/ 370522 w 1724267"/>
                  <a:gd name="connsiteY315" fmla="*/ 607695 h 808672"/>
                  <a:gd name="connsiteX316" fmla="*/ 352425 w 1724267"/>
                  <a:gd name="connsiteY316" fmla="*/ 616267 h 808672"/>
                  <a:gd name="connsiteX317" fmla="*/ 330517 w 1724267"/>
                  <a:gd name="connsiteY317" fmla="*/ 606742 h 808672"/>
                  <a:gd name="connsiteX318" fmla="*/ 325755 w 1724267"/>
                  <a:gd name="connsiteY318" fmla="*/ 601980 h 808672"/>
                  <a:gd name="connsiteX319" fmla="*/ 321945 w 1724267"/>
                  <a:gd name="connsiteY319" fmla="*/ 597217 h 808672"/>
                  <a:gd name="connsiteX320" fmla="*/ 316230 w 1724267"/>
                  <a:gd name="connsiteY320" fmla="*/ 596265 h 808672"/>
                  <a:gd name="connsiteX321" fmla="*/ 312420 w 1724267"/>
                  <a:gd name="connsiteY321" fmla="*/ 598170 h 808672"/>
                  <a:gd name="connsiteX322" fmla="*/ 311467 w 1724267"/>
                  <a:gd name="connsiteY322" fmla="*/ 603885 h 808672"/>
                  <a:gd name="connsiteX323" fmla="*/ 317182 w 1724267"/>
                  <a:gd name="connsiteY323" fmla="*/ 612457 h 808672"/>
                  <a:gd name="connsiteX324" fmla="*/ 330517 w 1724267"/>
                  <a:gd name="connsiteY324" fmla="*/ 627697 h 808672"/>
                  <a:gd name="connsiteX325" fmla="*/ 342900 w 1724267"/>
                  <a:gd name="connsiteY325" fmla="*/ 646747 h 808672"/>
                  <a:gd name="connsiteX326" fmla="*/ 339090 w 1724267"/>
                  <a:gd name="connsiteY326" fmla="*/ 660082 h 808672"/>
                  <a:gd name="connsiteX327" fmla="*/ 319087 w 1724267"/>
                  <a:gd name="connsiteY327" fmla="*/ 666750 h 808672"/>
                  <a:gd name="connsiteX328" fmla="*/ 291465 w 1724267"/>
                  <a:gd name="connsiteY328" fmla="*/ 652462 h 808672"/>
                  <a:gd name="connsiteX329" fmla="*/ 275272 w 1724267"/>
                  <a:gd name="connsiteY329" fmla="*/ 631507 h 808672"/>
                  <a:gd name="connsiteX330" fmla="*/ 276225 w 1724267"/>
                  <a:gd name="connsiteY330" fmla="*/ 614362 h 808672"/>
                  <a:gd name="connsiteX331" fmla="*/ 284797 w 1724267"/>
                  <a:gd name="connsiteY331" fmla="*/ 610552 h 808672"/>
                  <a:gd name="connsiteX332" fmla="*/ 298132 w 1724267"/>
                  <a:gd name="connsiteY332" fmla="*/ 612457 h 808672"/>
                  <a:gd name="connsiteX333" fmla="*/ 295275 w 1724267"/>
                  <a:gd name="connsiteY333" fmla="*/ 603885 h 808672"/>
                  <a:gd name="connsiteX334" fmla="*/ 298132 w 1724267"/>
                  <a:gd name="connsiteY334" fmla="*/ 597217 h 808672"/>
                  <a:gd name="connsiteX335" fmla="*/ 306705 w 1724267"/>
                  <a:gd name="connsiteY335" fmla="*/ 592455 h 808672"/>
                  <a:gd name="connsiteX336" fmla="*/ 320040 w 1724267"/>
                  <a:gd name="connsiteY336" fmla="*/ 591502 h 808672"/>
                  <a:gd name="connsiteX337" fmla="*/ 320040 w 1724267"/>
                  <a:gd name="connsiteY337" fmla="*/ 579120 h 808672"/>
                  <a:gd name="connsiteX338" fmla="*/ 325755 w 1724267"/>
                  <a:gd name="connsiteY338" fmla="*/ 567690 h 808672"/>
                  <a:gd name="connsiteX339" fmla="*/ 343852 w 1724267"/>
                  <a:gd name="connsiteY339" fmla="*/ 559117 h 808672"/>
                  <a:gd name="connsiteX340" fmla="*/ 1368742 w 1724267"/>
                  <a:gd name="connsiteY340" fmla="*/ 548640 h 808672"/>
                  <a:gd name="connsiteX341" fmla="*/ 1383982 w 1724267"/>
                  <a:gd name="connsiteY341" fmla="*/ 561022 h 808672"/>
                  <a:gd name="connsiteX342" fmla="*/ 1397317 w 1724267"/>
                  <a:gd name="connsiteY342" fmla="*/ 579120 h 808672"/>
                  <a:gd name="connsiteX343" fmla="*/ 1409700 w 1724267"/>
                  <a:gd name="connsiteY343" fmla="*/ 590550 h 808672"/>
                  <a:gd name="connsiteX344" fmla="*/ 1420177 w 1724267"/>
                  <a:gd name="connsiteY344" fmla="*/ 587692 h 808672"/>
                  <a:gd name="connsiteX345" fmla="*/ 1423035 w 1724267"/>
                  <a:gd name="connsiteY345" fmla="*/ 590550 h 808672"/>
                  <a:gd name="connsiteX346" fmla="*/ 1392555 w 1724267"/>
                  <a:gd name="connsiteY346" fmla="*/ 614362 h 808672"/>
                  <a:gd name="connsiteX347" fmla="*/ 1389697 w 1724267"/>
                  <a:gd name="connsiteY347" fmla="*/ 611505 h 808672"/>
                  <a:gd name="connsiteX348" fmla="*/ 1395412 w 1724267"/>
                  <a:gd name="connsiteY348" fmla="*/ 601980 h 808672"/>
                  <a:gd name="connsiteX349" fmla="*/ 1387792 w 1724267"/>
                  <a:gd name="connsiteY349" fmla="*/ 587692 h 808672"/>
                  <a:gd name="connsiteX350" fmla="*/ 1372552 w 1724267"/>
                  <a:gd name="connsiteY350" fmla="*/ 567690 h 808672"/>
                  <a:gd name="connsiteX351" fmla="*/ 1363980 w 1724267"/>
                  <a:gd name="connsiteY351" fmla="*/ 560070 h 808672"/>
                  <a:gd name="connsiteX352" fmla="*/ 1355407 w 1724267"/>
                  <a:gd name="connsiteY352" fmla="*/ 562927 h 808672"/>
                  <a:gd name="connsiteX353" fmla="*/ 1348740 w 1724267"/>
                  <a:gd name="connsiteY353" fmla="*/ 571500 h 808672"/>
                  <a:gd name="connsiteX354" fmla="*/ 1344930 w 1724267"/>
                  <a:gd name="connsiteY354" fmla="*/ 584835 h 808672"/>
                  <a:gd name="connsiteX355" fmla="*/ 1362075 w 1724267"/>
                  <a:gd name="connsiteY355" fmla="*/ 607695 h 808672"/>
                  <a:gd name="connsiteX356" fmla="*/ 1374457 w 1724267"/>
                  <a:gd name="connsiteY356" fmla="*/ 619125 h 808672"/>
                  <a:gd name="connsiteX357" fmla="*/ 1384935 w 1724267"/>
                  <a:gd name="connsiteY357" fmla="*/ 616267 h 808672"/>
                  <a:gd name="connsiteX358" fmla="*/ 1387792 w 1724267"/>
                  <a:gd name="connsiteY358" fmla="*/ 619125 h 808672"/>
                  <a:gd name="connsiteX359" fmla="*/ 1353502 w 1724267"/>
                  <a:gd name="connsiteY359" fmla="*/ 643890 h 808672"/>
                  <a:gd name="connsiteX360" fmla="*/ 1350645 w 1724267"/>
                  <a:gd name="connsiteY360" fmla="*/ 641032 h 808672"/>
                  <a:gd name="connsiteX361" fmla="*/ 1356360 w 1724267"/>
                  <a:gd name="connsiteY361" fmla="*/ 631507 h 808672"/>
                  <a:gd name="connsiteX362" fmla="*/ 1348740 w 1724267"/>
                  <a:gd name="connsiteY362" fmla="*/ 617220 h 808672"/>
                  <a:gd name="connsiteX363" fmla="*/ 1336357 w 1724267"/>
                  <a:gd name="connsiteY363" fmla="*/ 601027 h 808672"/>
                  <a:gd name="connsiteX364" fmla="*/ 1325880 w 1724267"/>
                  <a:gd name="connsiteY364" fmla="*/ 591502 h 808672"/>
                  <a:gd name="connsiteX365" fmla="*/ 1315402 w 1724267"/>
                  <a:gd name="connsiteY365" fmla="*/ 594360 h 808672"/>
                  <a:gd name="connsiteX366" fmla="*/ 1312545 w 1724267"/>
                  <a:gd name="connsiteY366" fmla="*/ 591502 h 808672"/>
                  <a:gd name="connsiteX367" fmla="*/ 1321117 w 1724267"/>
                  <a:gd name="connsiteY367" fmla="*/ 583882 h 808672"/>
                  <a:gd name="connsiteX368" fmla="*/ 1325880 w 1724267"/>
                  <a:gd name="connsiteY368" fmla="*/ 576262 h 808672"/>
                  <a:gd name="connsiteX369" fmla="*/ 1331595 w 1724267"/>
                  <a:gd name="connsiteY369" fmla="*/ 571500 h 808672"/>
                  <a:gd name="connsiteX370" fmla="*/ 1339215 w 1724267"/>
                  <a:gd name="connsiteY370" fmla="*/ 581025 h 808672"/>
                  <a:gd name="connsiteX371" fmla="*/ 1343977 w 1724267"/>
                  <a:gd name="connsiteY371" fmla="*/ 564832 h 808672"/>
                  <a:gd name="connsiteX372" fmla="*/ 1353502 w 1724267"/>
                  <a:gd name="connsiteY372" fmla="*/ 553402 h 808672"/>
                  <a:gd name="connsiteX373" fmla="*/ 1368742 w 1724267"/>
                  <a:gd name="connsiteY373" fmla="*/ 548640 h 808672"/>
                  <a:gd name="connsiteX374" fmla="*/ 1408747 w 1724267"/>
                  <a:gd name="connsiteY374" fmla="*/ 501967 h 808672"/>
                  <a:gd name="connsiteX375" fmla="*/ 1441132 w 1724267"/>
                  <a:gd name="connsiteY375" fmla="*/ 535305 h 808672"/>
                  <a:gd name="connsiteX376" fmla="*/ 1454467 w 1724267"/>
                  <a:gd name="connsiteY376" fmla="*/ 544830 h 808672"/>
                  <a:gd name="connsiteX377" fmla="*/ 1464945 w 1724267"/>
                  <a:gd name="connsiteY377" fmla="*/ 541020 h 808672"/>
                  <a:gd name="connsiteX378" fmla="*/ 1467802 w 1724267"/>
                  <a:gd name="connsiteY378" fmla="*/ 543877 h 808672"/>
                  <a:gd name="connsiteX379" fmla="*/ 1439227 w 1724267"/>
                  <a:gd name="connsiteY379" fmla="*/ 571500 h 808672"/>
                  <a:gd name="connsiteX380" fmla="*/ 1436370 w 1724267"/>
                  <a:gd name="connsiteY380" fmla="*/ 568642 h 808672"/>
                  <a:gd name="connsiteX381" fmla="*/ 1440180 w 1724267"/>
                  <a:gd name="connsiteY381" fmla="*/ 559117 h 808672"/>
                  <a:gd name="connsiteX382" fmla="*/ 1430655 w 1724267"/>
                  <a:gd name="connsiteY382" fmla="*/ 545782 h 808672"/>
                  <a:gd name="connsiteX383" fmla="*/ 1416367 w 1724267"/>
                  <a:gd name="connsiteY383" fmla="*/ 530542 h 808672"/>
                  <a:gd name="connsiteX384" fmla="*/ 1404937 w 1724267"/>
                  <a:gd name="connsiteY384" fmla="*/ 521970 h 808672"/>
                  <a:gd name="connsiteX385" fmla="*/ 1395412 w 1724267"/>
                  <a:gd name="connsiteY385" fmla="*/ 525780 h 808672"/>
                  <a:gd name="connsiteX386" fmla="*/ 1392555 w 1724267"/>
                  <a:gd name="connsiteY386" fmla="*/ 522922 h 808672"/>
                  <a:gd name="connsiteX387" fmla="*/ 1394460 w 1724267"/>
                  <a:gd name="connsiteY387" fmla="*/ 521017 h 808672"/>
                  <a:gd name="connsiteX388" fmla="*/ 1400175 w 1724267"/>
                  <a:gd name="connsiteY388" fmla="*/ 514350 h 808672"/>
                  <a:gd name="connsiteX389" fmla="*/ 1403985 w 1724267"/>
                  <a:gd name="connsiteY389" fmla="*/ 506730 h 808672"/>
                  <a:gd name="connsiteX390" fmla="*/ 301942 w 1724267"/>
                  <a:gd name="connsiteY390" fmla="*/ 490537 h 808672"/>
                  <a:gd name="connsiteX391" fmla="*/ 260032 w 1724267"/>
                  <a:gd name="connsiteY391" fmla="*/ 508635 h 808672"/>
                  <a:gd name="connsiteX392" fmla="*/ 281940 w 1724267"/>
                  <a:gd name="connsiteY392" fmla="*/ 531495 h 808672"/>
                  <a:gd name="connsiteX393" fmla="*/ 1394460 w 1724267"/>
                  <a:gd name="connsiteY393" fmla="*/ 487680 h 808672"/>
                  <a:gd name="connsiteX394" fmla="*/ 1400175 w 1724267"/>
                  <a:gd name="connsiteY394" fmla="*/ 490537 h 808672"/>
                  <a:gd name="connsiteX395" fmla="*/ 1403032 w 1724267"/>
                  <a:gd name="connsiteY395" fmla="*/ 496252 h 808672"/>
                  <a:gd name="connsiteX396" fmla="*/ 1400175 w 1724267"/>
                  <a:gd name="connsiteY396" fmla="*/ 501967 h 808672"/>
                  <a:gd name="connsiteX397" fmla="*/ 1394460 w 1724267"/>
                  <a:gd name="connsiteY397" fmla="*/ 503872 h 808672"/>
                  <a:gd name="connsiteX398" fmla="*/ 1387792 w 1724267"/>
                  <a:gd name="connsiteY398" fmla="*/ 501967 h 808672"/>
                  <a:gd name="connsiteX399" fmla="*/ 1385887 w 1724267"/>
                  <a:gd name="connsiteY399" fmla="*/ 496252 h 808672"/>
                  <a:gd name="connsiteX400" fmla="*/ 1388745 w 1724267"/>
                  <a:gd name="connsiteY400" fmla="*/ 490537 h 808672"/>
                  <a:gd name="connsiteX401" fmla="*/ 1394460 w 1724267"/>
                  <a:gd name="connsiteY401" fmla="*/ 487680 h 808672"/>
                  <a:gd name="connsiteX402" fmla="*/ 309562 w 1724267"/>
                  <a:gd name="connsiteY402" fmla="*/ 480060 h 808672"/>
                  <a:gd name="connsiteX403" fmla="*/ 319087 w 1724267"/>
                  <a:gd name="connsiteY403" fmla="*/ 489585 h 808672"/>
                  <a:gd name="connsiteX404" fmla="*/ 280035 w 1724267"/>
                  <a:gd name="connsiteY404" fmla="*/ 569595 h 808672"/>
                  <a:gd name="connsiteX405" fmla="*/ 278130 w 1724267"/>
                  <a:gd name="connsiteY405" fmla="*/ 578167 h 808672"/>
                  <a:gd name="connsiteX406" fmla="*/ 281940 w 1724267"/>
                  <a:gd name="connsiteY406" fmla="*/ 586740 h 808672"/>
                  <a:gd name="connsiteX407" fmla="*/ 278130 w 1724267"/>
                  <a:gd name="connsiteY407" fmla="*/ 589597 h 808672"/>
                  <a:gd name="connsiteX408" fmla="*/ 250507 w 1724267"/>
                  <a:gd name="connsiteY408" fmla="*/ 561022 h 808672"/>
                  <a:gd name="connsiteX409" fmla="*/ 254317 w 1724267"/>
                  <a:gd name="connsiteY409" fmla="*/ 558165 h 808672"/>
                  <a:gd name="connsiteX410" fmla="*/ 255270 w 1724267"/>
                  <a:gd name="connsiteY410" fmla="*/ 559117 h 808672"/>
                  <a:gd name="connsiteX411" fmla="*/ 260985 w 1724267"/>
                  <a:gd name="connsiteY411" fmla="*/ 562927 h 808672"/>
                  <a:gd name="connsiteX412" fmla="*/ 265747 w 1724267"/>
                  <a:gd name="connsiteY412" fmla="*/ 561022 h 808672"/>
                  <a:gd name="connsiteX413" fmla="*/ 267652 w 1724267"/>
                  <a:gd name="connsiteY413" fmla="*/ 559117 h 808672"/>
                  <a:gd name="connsiteX414" fmla="*/ 269557 w 1724267"/>
                  <a:gd name="connsiteY414" fmla="*/ 556260 h 808672"/>
                  <a:gd name="connsiteX415" fmla="*/ 279082 w 1724267"/>
                  <a:gd name="connsiteY415" fmla="*/ 537210 h 808672"/>
                  <a:gd name="connsiteX416" fmla="*/ 254317 w 1724267"/>
                  <a:gd name="connsiteY416" fmla="*/ 511492 h 808672"/>
                  <a:gd name="connsiteX417" fmla="*/ 237172 w 1724267"/>
                  <a:gd name="connsiteY417" fmla="*/ 519112 h 808672"/>
                  <a:gd name="connsiteX418" fmla="*/ 234315 w 1724267"/>
                  <a:gd name="connsiteY418" fmla="*/ 520065 h 808672"/>
                  <a:gd name="connsiteX419" fmla="*/ 232410 w 1724267"/>
                  <a:gd name="connsiteY419" fmla="*/ 521970 h 808672"/>
                  <a:gd name="connsiteX420" fmla="*/ 229552 w 1724267"/>
                  <a:gd name="connsiteY420" fmla="*/ 527685 h 808672"/>
                  <a:gd name="connsiteX421" fmla="*/ 233362 w 1724267"/>
                  <a:gd name="connsiteY421" fmla="*/ 537210 h 808672"/>
                  <a:gd name="connsiteX422" fmla="*/ 230505 w 1724267"/>
                  <a:gd name="connsiteY422" fmla="*/ 540067 h 808672"/>
                  <a:gd name="connsiteX423" fmla="*/ 204787 w 1724267"/>
                  <a:gd name="connsiteY423" fmla="*/ 514350 h 808672"/>
                  <a:gd name="connsiteX424" fmla="*/ 208597 w 1724267"/>
                  <a:gd name="connsiteY424" fmla="*/ 511492 h 808672"/>
                  <a:gd name="connsiteX425" fmla="*/ 217170 w 1724267"/>
                  <a:gd name="connsiteY425" fmla="*/ 515302 h 808672"/>
                  <a:gd name="connsiteX426" fmla="*/ 226695 w 1724267"/>
                  <a:gd name="connsiteY426" fmla="*/ 514350 h 808672"/>
                  <a:gd name="connsiteX427" fmla="*/ 1475422 w 1724267"/>
                  <a:gd name="connsiteY427" fmla="*/ 425767 h 808672"/>
                  <a:gd name="connsiteX428" fmla="*/ 1478280 w 1724267"/>
                  <a:gd name="connsiteY428" fmla="*/ 428625 h 808672"/>
                  <a:gd name="connsiteX429" fmla="*/ 1476375 w 1724267"/>
                  <a:gd name="connsiteY429" fmla="*/ 438150 h 808672"/>
                  <a:gd name="connsiteX430" fmla="*/ 1479232 w 1724267"/>
                  <a:gd name="connsiteY430" fmla="*/ 447675 h 808672"/>
                  <a:gd name="connsiteX431" fmla="*/ 1508760 w 1724267"/>
                  <a:gd name="connsiteY431" fmla="*/ 498157 h 808672"/>
                  <a:gd name="connsiteX432" fmla="*/ 1503045 w 1724267"/>
                  <a:gd name="connsiteY432" fmla="*/ 505777 h 808672"/>
                  <a:gd name="connsiteX433" fmla="*/ 1444942 w 1724267"/>
                  <a:gd name="connsiteY433" fmla="*/ 485775 h 808672"/>
                  <a:gd name="connsiteX434" fmla="*/ 1435417 w 1724267"/>
                  <a:gd name="connsiteY434" fmla="*/ 484822 h 808672"/>
                  <a:gd name="connsiteX435" fmla="*/ 1428750 w 1724267"/>
                  <a:gd name="connsiteY435" fmla="*/ 488632 h 808672"/>
                  <a:gd name="connsiteX436" fmla="*/ 1425892 w 1724267"/>
                  <a:gd name="connsiteY436" fmla="*/ 485775 h 808672"/>
                  <a:gd name="connsiteX437" fmla="*/ 1447800 w 1724267"/>
                  <a:gd name="connsiteY437" fmla="*/ 459105 h 808672"/>
                  <a:gd name="connsiteX438" fmla="*/ 1450657 w 1724267"/>
                  <a:gd name="connsiteY438" fmla="*/ 461962 h 808672"/>
                  <a:gd name="connsiteX439" fmla="*/ 1447800 w 1724267"/>
                  <a:gd name="connsiteY439" fmla="*/ 468630 h 808672"/>
                  <a:gd name="connsiteX440" fmla="*/ 1449705 w 1724267"/>
                  <a:gd name="connsiteY440" fmla="*/ 473392 h 808672"/>
                  <a:gd name="connsiteX441" fmla="*/ 1451610 w 1724267"/>
                  <a:gd name="connsiteY441" fmla="*/ 474345 h 808672"/>
                  <a:gd name="connsiteX442" fmla="*/ 1454467 w 1724267"/>
                  <a:gd name="connsiteY442" fmla="*/ 475297 h 808672"/>
                  <a:gd name="connsiteX443" fmla="*/ 1496377 w 1724267"/>
                  <a:gd name="connsiteY443" fmla="*/ 490537 h 808672"/>
                  <a:gd name="connsiteX444" fmla="*/ 1476375 w 1724267"/>
                  <a:gd name="connsiteY444" fmla="*/ 456247 h 808672"/>
                  <a:gd name="connsiteX445" fmla="*/ 1474470 w 1724267"/>
                  <a:gd name="connsiteY445" fmla="*/ 452437 h 808672"/>
                  <a:gd name="connsiteX446" fmla="*/ 1472565 w 1724267"/>
                  <a:gd name="connsiteY446" fmla="*/ 449580 h 808672"/>
                  <a:gd name="connsiteX447" fmla="*/ 1466850 w 1724267"/>
                  <a:gd name="connsiteY447" fmla="*/ 447675 h 808672"/>
                  <a:gd name="connsiteX448" fmla="*/ 1460182 w 1724267"/>
                  <a:gd name="connsiteY448" fmla="*/ 451485 h 808672"/>
                  <a:gd name="connsiteX449" fmla="*/ 1457325 w 1724267"/>
                  <a:gd name="connsiteY449" fmla="*/ 448627 h 808672"/>
                  <a:gd name="connsiteX450" fmla="*/ 188595 w 1724267"/>
                  <a:gd name="connsiteY450" fmla="*/ 384810 h 808672"/>
                  <a:gd name="connsiteX451" fmla="*/ 189548 w 1724267"/>
                  <a:gd name="connsiteY451" fmla="*/ 386715 h 808672"/>
                  <a:gd name="connsiteX452" fmla="*/ 195263 w 1724267"/>
                  <a:gd name="connsiteY452" fmla="*/ 394335 h 808672"/>
                  <a:gd name="connsiteX453" fmla="*/ 201930 w 1724267"/>
                  <a:gd name="connsiteY453" fmla="*/ 400050 h 808672"/>
                  <a:gd name="connsiteX454" fmla="*/ 205740 w 1724267"/>
                  <a:gd name="connsiteY454" fmla="*/ 405765 h 808672"/>
                  <a:gd name="connsiteX455" fmla="*/ 166688 w 1724267"/>
                  <a:gd name="connsiteY455" fmla="*/ 431482 h 808672"/>
                  <a:gd name="connsiteX456" fmla="*/ 154305 w 1724267"/>
                  <a:gd name="connsiteY456" fmla="*/ 442912 h 808672"/>
                  <a:gd name="connsiteX457" fmla="*/ 156210 w 1724267"/>
                  <a:gd name="connsiteY457" fmla="*/ 453390 h 808672"/>
                  <a:gd name="connsiteX458" fmla="*/ 152400 w 1724267"/>
                  <a:gd name="connsiteY458" fmla="*/ 455295 h 808672"/>
                  <a:gd name="connsiteX459" fmla="*/ 131445 w 1724267"/>
                  <a:gd name="connsiteY459" fmla="*/ 421957 h 808672"/>
                  <a:gd name="connsiteX460" fmla="*/ 135255 w 1724267"/>
                  <a:gd name="connsiteY460" fmla="*/ 420052 h 808672"/>
                  <a:gd name="connsiteX461" fmla="*/ 143828 w 1724267"/>
                  <a:gd name="connsiteY461" fmla="*/ 425767 h 808672"/>
                  <a:gd name="connsiteX462" fmla="*/ 159068 w 1724267"/>
                  <a:gd name="connsiteY462" fmla="*/ 419100 h 808672"/>
                  <a:gd name="connsiteX463" fmla="*/ 176213 w 1724267"/>
                  <a:gd name="connsiteY463" fmla="*/ 407670 h 808672"/>
                  <a:gd name="connsiteX464" fmla="*/ 186690 w 1724267"/>
                  <a:gd name="connsiteY464" fmla="*/ 397192 h 808672"/>
                  <a:gd name="connsiteX465" fmla="*/ 184785 w 1724267"/>
                  <a:gd name="connsiteY465" fmla="*/ 386715 h 808672"/>
                  <a:gd name="connsiteX466" fmla="*/ 1514475 w 1724267"/>
                  <a:gd name="connsiteY466" fmla="*/ 381952 h 808672"/>
                  <a:gd name="connsiteX467" fmla="*/ 1504950 w 1724267"/>
                  <a:gd name="connsiteY467" fmla="*/ 388620 h 808672"/>
                  <a:gd name="connsiteX468" fmla="*/ 1503045 w 1724267"/>
                  <a:gd name="connsiteY468" fmla="*/ 400050 h 808672"/>
                  <a:gd name="connsiteX469" fmla="*/ 1510665 w 1724267"/>
                  <a:gd name="connsiteY469" fmla="*/ 411480 h 808672"/>
                  <a:gd name="connsiteX470" fmla="*/ 1527810 w 1724267"/>
                  <a:gd name="connsiteY470" fmla="*/ 385762 h 808672"/>
                  <a:gd name="connsiteX471" fmla="*/ 1514475 w 1724267"/>
                  <a:gd name="connsiteY471" fmla="*/ 381952 h 808672"/>
                  <a:gd name="connsiteX472" fmla="*/ 215265 w 1724267"/>
                  <a:gd name="connsiteY472" fmla="*/ 381952 h 808672"/>
                  <a:gd name="connsiteX473" fmla="*/ 220980 w 1724267"/>
                  <a:gd name="connsiteY473" fmla="*/ 385762 h 808672"/>
                  <a:gd name="connsiteX474" fmla="*/ 221933 w 1724267"/>
                  <a:gd name="connsiteY474" fmla="*/ 392430 h 808672"/>
                  <a:gd name="connsiteX475" fmla="*/ 218123 w 1724267"/>
                  <a:gd name="connsiteY475" fmla="*/ 398145 h 808672"/>
                  <a:gd name="connsiteX476" fmla="*/ 211455 w 1724267"/>
                  <a:gd name="connsiteY476" fmla="*/ 399097 h 808672"/>
                  <a:gd name="connsiteX477" fmla="*/ 205740 w 1724267"/>
                  <a:gd name="connsiteY477" fmla="*/ 395287 h 808672"/>
                  <a:gd name="connsiteX478" fmla="*/ 204788 w 1724267"/>
                  <a:gd name="connsiteY478" fmla="*/ 388620 h 808672"/>
                  <a:gd name="connsiteX479" fmla="*/ 208598 w 1724267"/>
                  <a:gd name="connsiteY479" fmla="*/ 382905 h 808672"/>
                  <a:gd name="connsiteX480" fmla="*/ 215265 w 1724267"/>
                  <a:gd name="connsiteY480" fmla="*/ 381952 h 808672"/>
                  <a:gd name="connsiteX481" fmla="*/ 1518285 w 1724267"/>
                  <a:gd name="connsiteY481" fmla="*/ 371475 h 808672"/>
                  <a:gd name="connsiteX482" fmla="*/ 1541145 w 1724267"/>
                  <a:gd name="connsiteY482" fmla="*/ 376237 h 808672"/>
                  <a:gd name="connsiteX483" fmla="*/ 1516380 w 1724267"/>
                  <a:gd name="connsiteY483" fmla="*/ 414337 h 808672"/>
                  <a:gd name="connsiteX484" fmla="*/ 1518285 w 1724267"/>
                  <a:gd name="connsiteY484" fmla="*/ 415290 h 808672"/>
                  <a:gd name="connsiteX485" fmla="*/ 1521142 w 1724267"/>
                  <a:gd name="connsiteY485" fmla="*/ 417195 h 808672"/>
                  <a:gd name="connsiteX486" fmla="*/ 1544955 w 1724267"/>
                  <a:gd name="connsiteY486" fmla="*/ 425767 h 808672"/>
                  <a:gd name="connsiteX487" fmla="*/ 1561147 w 1724267"/>
                  <a:gd name="connsiteY487" fmla="*/ 417195 h 808672"/>
                  <a:gd name="connsiteX488" fmla="*/ 1564005 w 1724267"/>
                  <a:gd name="connsiteY488" fmla="*/ 405765 h 808672"/>
                  <a:gd name="connsiteX489" fmla="*/ 1558290 w 1724267"/>
                  <a:gd name="connsiteY489" fmla="*/ 393382 h 808672"/>
                  <a:gd name="connsiteX490" fmla="*/ 1563052 w 1724267"/>
                  <a:gd name="connsiteY490" fmla="*/ 390525 h 808672"/>
                  <a:gd name="connsiteX491" fmla="*/ 1567815 w 1724267"/>
                  <a:gd name="connsiteY491" fmla="*/ 408622 h 808672"/>
                  <a:gd name="connsiteX492" fmla="*/ 1563052 w 1724267"/>
                  <a:gd name="connsiteY492" fmla="*/ 424815 h 808672"/>
                  <a:gd name="connsiteX493" fmla="*/ 1540192 w 1724267"/>
                  <a:gd name="connsiteY493" fmla="*/ 440055 h 808672"/>
                  <a:gd name="connsiteX494" fmla="*/ 1512570 w 1724267"/>
                  <a:gd name="connsiteY494" fmla="*/ 433387 h 808672"/>
                  <a:gd name="connsiteX495" fmla="*/ 1495425 w 1724267"/>
                  <a:gd name="connsiteY495" fmla="*/ 410527 h 808672"/>
                  <a:gd name="connsiteX496" fmla="*/ 1500187 w 1724267"/>
                  <a:gd name="connsiteY496" fmla="*/ 384810 h 808672"/>
                  <a:gd name="connsiteX497" fmla="*/ 1518285 w 1724267"/>
                  <a:gd name="connsiteY497" fmla="*/ 371475 h 808672"/>
                  <a:gd name="connsiteX498" fmla="*/ 152400 w 1724267"/>
                  <a:gd name="connsiteY498" fmla="*/ 333375 h 808672"/>
                  <a:gd name="connsiteX499" fmla="*/ 139065 w 1724267"/>
                  <a:gd name="connsiteY499" fmla="*/ 335280 h 808672"/>
                  <a:gd name="connsiteX500" fmla="*/ 153353 w 1724267"/>
                  <a:gd name="connsiteY500" fmla="*/ 362902 h 808672"/>
                  <a:gd name="connsiteX501" fmla="*/ 162878 w 1724267"/>
                  <a:gd name="connsiteY501" fmla="*/ 353377 h 808672"/>
                  <a:gd name="connsiteX502" fmla="*/ 161925 w 1724267"/>
                  <a:gd name="connsiteY502" fmla="*/ 340995 h 808672"/>
                  <a:gd name="connsiteX503" fmla="*/ 152400 w 1724267"/>
                  <a:gd name="connsiteY503" fmla="*/ 333375 h 808672"/>
                  <a:gd name="connsiteX504" fmla="*/ 146685 w 1724267"/>
                  <a:gd name="connsiteY504" fmla="*/ 320992 h 808672"/>
                  <a:gd name="connsiteX505" fmla="*/ 166688 w 1724267"/>
                  <a:gd name="connsiteY505" fmla="*/ 338137 h 808672"/>
                  <a:gd name="connsiteX506" fmla="*/ 169545 w 1724267"/>
                  <a:gd name="connsiteY506" fmla="*/ 360997 h 808672"/>
                  <a:gd name="connsiteX507" fmla="*/ 154305 w 1724267"/>
                  <a:gd name="connsiteY507" fmla="*/ 378142 h 808672"/>
                  <a:gd name="connsiteX508" fmla="*/ 132398 w 1724267"/>
                  <a:gd name="connsiteY508" fmla="*/ 338137 h 808672"/>
                  <a:gd name="connsiteX509" fmla="*/ 130493 w 1724267"/>
                  <a:gd name="connsiteY509" fmla="*/ 339090 h 808672"/>
                  <a:gd name="connsiteX510" fmla="*/ 127635 w 1724267"/>
                  <a:gd name="connsiteY510" fmla="*/ 340042 h 808672"/>
                  <a:gd name="connsiteX511" fmla="*/ 108585 w 1724267"/>
                  <a:gd name="connsiteY511" fmla="*/ 356235 h 808672"/>
                  <a:gd name="connsiteX512" fmla="*/ 108585 w 1724267"/>
                  <a:gd name="connsiteY512" fmla="*/ 374332 h 808672"/>
                  <a:gd name="connsiteX513" fmla="*/ 117158 w 1724267"/>
                  <a:gd name="connsiteY513" fmla="*/ 382905 h 808672"/>
                  <a:gd name="connsiteX514" fmla="*/ 131445 w 1724267"/>
                  <a:gd name="connsiteY514" fmla="*/ 385762 h 808672"/>
                  <a:gd name="connsiteX515" fmla="*/ 131445 w 1724267"/>
                  <a:gd name="connsiteY515" fmla="*/ 391477 h 808672"/>
                  <a:gd name="connsiteX516" fmla="*/ 113348 w 1724267"/>
                  <a:gd name="connsiteY516" fmla="*/ 387667 h 808672"/>
                  <a:gd name="connsiteX517" fmla="*/ 101918 w 1724267"/>
                  <a:gd name="connsiteY517" fmla="*/ 375285 h 808672"/>
                  <a:gd name="connsiteX518" fmla="*/ 99060 w 1724267"/>
                  <a:gd name="connsiteY518" fmla="*/ 347662 h 808672"/>
                  <a:gd name="connsiteX519" fmla="*/ 118110 w 1724267"/>
                  <a:gd name="connsiteY519" fmla="*/ 325755 h 808672"/>
                  <a:gd name="connsiteX520" fmla="*/ 146685 w 1724267"/>
                  <a:gd name="connsiteY520" fmla="*/ 320992 h 808672"/>
                  <a:gd name="connsiteX521" fmla="*/ 1555432 w 1724267"/>
                  <a:gd name="connsiteY521" fmla="*/ 291465 h 808672"/>
                  <a:gd name="connsiteX522" fmla="*/ 1561147 w 1724267"/>
                  <a:gd name="connsiteY522" fmla="*/ 291465 h 808672"/>
                  <a:gd name="connsiteX523" fmla="*/ 1564957 w 1724267"/>
                  <a:gd name="connsiteY523" fmla="*/ 296227 h 808672"/>
                  <a:gd name="connsiteX524" fmla="*/ 1564005 w 1724267"/>
                  <a:gd name="connsiteY524" fmla="*/ 302895 h 808672"/>
                  <a:gd name="connsiteX525" fmla="*/ 1559242 w 1724267"/>
                  <a:gd name="connsiteY525" fmla="*/ 307657 h 808672"/>
                  <a:gd name="connsiteX526" fmla="*/ 1554480 w 1724267"/>
                  <a:gd name="connsiteY526" fmla="*/ 311467 h 808672"/>
                  <a:gd name="connsiteX527" fmla="*/ 1553527 w 1724267"/>
                  <a:gd name="connsiteY527" fmla="*/ 317182 h 808672"/>
                  <a:gd name="connsiteX528" fmla="*/ 1555432 w 1724267"/>
                  <a:gd name="connsiteY528" fmla="*/ 326707 h 808672"/>
                  <a:gd name="connsiteX529" fmla="*/ 1581150 w 1724267"/>
                  <a:gd name="connsiteY529" fmla="*/ 340042 h 808672"/>
                  <a:gd name="connsiteX530" fmla="*/ 1596390 w 1724267"/>
                  <a:gd name="connsiteY530" fmla="*/ 345757 h 808672"/>
                  <a:gd name="connsiteX531" fmla="*/ 1604962 w 1724267"/>
                  <a:gd name="connsiteY531" fmla="*/ 339090 h 808672"/>
                  <a:gd name="connsiteX532" fmla="*/ 1608772 w 1724267"/>
                  <a:gd name="connsiteY532" fmla="*/ 340995 h 808672"/>
                  <a:gd name="connsiteX533" fmla="*/ 1590675 w 1724267"/>
                  <a:gd name="connsiteY533" fmla="*/ 376237 h 808672"/>
                  <a:gd name="connsiteX534" fmla="*/ 1586865 w 1724267"/>
                  <a:gd name="connsiteY534" fmla="*/ 374332 h 808672"/>
                  <a:gd name="connsiteX535" fmla="*/ 1587817 w 1724267"/>
                  <a:gd name="connsiteY535" fmla="*/ 363855 h 808672"/>
                  <a:gd name="connsiteX536" fmla="*/ 1574482 w 1724267"/>
                  <a:gd name="connsiteY536" fmla="*/ 354330 h 808672"/>
                  <a:gd name="connsiteX537" fmla="*/ 1556385 w 1724267"/>
                  <a:gd name="connsiteY537" fmla="*/ 344805 h 808672"/>
                  <a:gd name="connsiteX538" fmla="*/ 1542097 w 1724267"/>
                  <a:gd name="connsiteY538" fmla="*/ 340042 h 808672"/>
                  <a:gd name="connsiteX539" fmla="*/ 1533525 w 1724267"/>
                  <a:gd name="connsiteY539" fmla="*/ 346710 h 808672"/>
                  <a:gd name="connsiteX540" fmla="*/ 1529715 w 1724267"/>
                  <a:gd name="connsiteY540" fmla="*/ 344805 h 808672"/>
                  <a:gd name="connsiteX541" fmla="*/ 1534477 w 1724267"/>
                  <a:gd name="connsiteY541" fmla="*/ 333375 h 808672"/>
                  <a:gd name="connsiteX542" fmla="*/ 1536382 w 1724267"/>
                  <a:gd name="connsiteY542" fmla="*/ 325755 h 808672"/>
                  <a:gd name="connsiteX543" fmla="*/ 1540192 w 1724267"/>
                  <a:gd name="connsiteY543" fmla="*/ 319087 h 808672"/>
                  <a:gd name="connsiteX544" fmla="*/ 1549717 w 1724267"/>
                  <a:gd name="connsiteY544" fmla="*/ 323850 h 808672"/>
                  <a:gd name="connsiteX545" fmla="*/ 1547812 w 1724267"/>
                  <a:gd name="connsiteY545" fmla="*/ 309562 h 808672"/>
                  <a:gd name="connsiteX546" fmla="*/ 1550670 w 1724267"/>
                  <a:gd name="connsiteY546" fmla="*/ 297180 h 808672"/>
                  <a:gd name="connsiteX547" fmla="*/ 1555432 w 1724267"/>
                  <a:gd name="connsiteY547" fmla="*/ 291465 h 808672"/>
                  <a:gd name="connsiteX548" fmla="*/ 100965 w 1724267"/>
                  <a:gd name="connsiteY548" fmla="*/ 240030 h 808672"/>
                  <a:gd name="connsiteX549" fmla="*/ 66675 w 1724267"/>
                  <a:gd name="connsiteY549" fmla="*/ 255270 h 808672"/>
                  <a:gd name="connsiteX550" fmla="*/ 62865 w 1724267"/>
                  <a:gd name="connsiteY550" fmla="*/ 267652 h 808672"/>
                  <a:gd name="connsiteX551" fmla="*/ 64770 w 1724267"/>
                  <a:gd name="connsiteY551" fmla="*/ 278130 h 808672"/>
                  <a:gd name="connsiteX552" fmla="*/ 78105 w 1724267"/>
                  <a:gd name="connsiteY552" fmla="*/ 289560 h 808672"/>
                  <a:gd name="connsiteX553" fmla="*/ 100013 w 1724267"/>
                  <a:gd name="connsiteY553" fmla="*/ 285750 h 808672"/>
                  <a:gd name="connsiteX554" fmla="*/ 118110 w 1724267"/>
                  <a:gd name="connsiteY554" fmla="*/ 272415 h 808672"/>
                  <a:gd name="connsiteX555" fmla="*/ 119063 w 1724267"/>
                  <a:gd name="connsiteY555" fmla="*/ 255270 h 808672"/>
                  <a:gd name="connsiteX556" fmla="*/ 112395 w 1724267"/>
                  <a:gd name="connsiteY556" fmla="*/ 246697 h 808672"/>
                  <a:gd name="connsiteX557" fmla="*/ 100965 w 1724267"/>
                  <a:gd name="connsiteY557" fmla="*/ 240030 h 808672"/>
                  <a:gd name="connsiteX558" fmla="*/ 1584007 w 1724267"/>
                  <a:gd name="connsiteY558" fmla="*/ 216217 h 808672"/>
                  <a:gd name="connsiteX559" fmla="*/ 1605915 w 1724267"/>
                  <a:gd name="connsiteY559" fmla="*/ 220980 h 808672"/>
                  <a:gd name="connsiteX560" fmla="*/ 1604962 w 1724267"/>
                  <a:gd name="connsiteY560" fmla="*/ 224790 h 808672"/>
                  <a:gd name="connsiteX561" fmla="*/ 1587817 w 1724267"/>
                  <a:gd name="connsiteY561" fmla="*/ 229552 h 808672"/>
                  <a:gd name="connsiteX562" fmla="*/ 1577340 w 1724267"/>
                  <a:gd name="connsiteY562" fmla="*/ 240982 h 808672"/>
                  <a:gd name="connsiteX563" fmla="*/ 1576387 w 1724267"/>
                  <a:gd name="connsiteY563" fmla="*/ 251460 h 808672"/>
                  <a:gd name="connsiteX564" fmla="*/ 1582102 w 1724267"/>
                  <a:gd name="connsiteY564" fmla="*/ 258127 h 808672"/>
                  <a:gd name="connsiteX565" fmla="*/ 1599247 w 1724267"/>
                  <a:gd name="connsiteY565" fmla="*/ 247650 h 808672"/>
                  <a:gd name="connsiteX566" fmla="*/ 1601152 w 1724267"/>
                  <a:gd name="connsiteY566" fmla="*/ 245745 h 808672"/>
                  <a:gd name="connsiteX567" fmla="*/ 1632585 w 1724267"/>
                  <a:gd name="connsiteY567" fmla="*/ 226695 h 808672"/>
                  <a:gd name="connsiteX568" fmla="*/ 1644967 w 1724267"/>
                  <a:gd name="connsiteY568" fmla="*/ 240982 h 808672"/>
                  <a:gd name="connsiteX569" fmla="*/ 1643062 w 1724267"/>
                  <a:gd name="connsiteY569" fmla="*/ 262890 h 808672"/>
                  <a:gd name="connsiteX570" fmla="*/ 1636395 w 1724267"/>
                  <a:gd name="connsiteY570" fmla="*/ 273367 h 808672"/>
                  <a:gd name="connsiteX571" fmla="*/ 1625917 w 1724267"/>
                  <a:gd name="connsiteY571" fmla="*/ 281940 h 808672"/>
                  <a:gd name="connsiteX572" fmla="*/ 1633537 w 1724267"/>
                  <a:gd name="connsiteY572" fmla="*/ 287655 h 808672"/>
                  <a:gd name="connsiteX573" fmla="*/ 1631632 w 1724267"/>
                  <a:gd name="connsiteY573" fmla="*/ 292417 h 808672"/>
                  <a:gd name="connsiteX574" fmla="*/ 1604962 w 1724267"/>
                  <a:gd name="connsiteY574" fmla="*/ 285750 h 808672"/>
                  <a:gd name="connsiteX575" fmla="*/ 1605915 w 1724267"/>
                  <a:gd name="connsiteY575" fmla="*/ 280987 h 808672"/>
                  <a:gd name="connsiteX576" fmla="*/ 1624965 w 1724267"/>
                  <a:gd name="connsiteY576" fmla="*/ 277177 h 808672"/>
                  <a:gd name="connsiteX577" fmla="*/ 1638300 w 1724267"/>
                  <a:gd name="connsiteY577" fmla="*/ 261937 h 808672"/>
                  <a:gd name="connsiteX578" fmla="*/ 1639252 w 1724267"/>
                  <a:gd name="connsiteY578" fmla="*/ 249555 h 808672"/>
                  <a:gd name="connsiteX579" fmla="*/ 1632585 w 1724267"/>
                  <a:gd name="connsiteY579" fmla="*/ 241935 h 808672"/>
                  <a:gd name="connsiteX580" fmla="*/ 1615440 w 1724267"/>
                  <a:gd name="connsiteY580" fmla="*/ 252412 h 808672"/>
                  <a:gd name="connsiteX581" fmla="*/ 1611630 w 1724267"/>
                  <a:gd name="connsiteY581" fmla="*/ 256222 h 808672"/>
                  <a:gd name="connsiteX582" fmla="*/ 1594485 w 1724267"/>
                  <a:gd name="connsiteY582" fmla="*/ 272415 h 808672"/>
                  <a:gd name="connsiteX583" fmla="*/ 1581150 w 1724267"/>
                  <a:gd name="connsiteY583" fmla="*/ 272415 h 808672"/>
                  <a:gd name="connsiteX584" fmla="*/ 1570672 w 1724267"/>
                  <a:gd name="connsiteY584" fmla="*/ 260032 h 808672"/>
                  <a:gd name="connsiteX585" fmla="*/ 1572577 w 1724267"/>
                  <a:gd name="connsiteY585" fmla="*/ 240982 h 808672"/>
                  <a:gd name="connsiteX586" fmla="*/ 1578292 w 1724267"/>
                  <a:gd name="connsiteY586" fmla="*/ 231457 h 808672"/>
                  <a:gd name="connsiteX587" fmla="*/ 1586865 w 1724267"/>
                  <a:gd name="connsiteY587" fmla="*/ 222885 h 808672"/>
                  <a:gd name="connsiteX588" fmla="*/ 1583055 w 1724267"/>
                  <a:gd name="connsiteY588" fmla="*/ 220027 h 808672"/>
                  <a:gd name="connsiteX589" fmla="*/ 134303 w 1724267"/>
                  <a:gd name="connsiteY589" fmla="*/ 198120 h 808672"/>
                  <a:gd name="connsiteX590" fmla="*/ 135255 w 1724267"/>
                  <a:gd name="connsiteY590" fmla="*/ 199072 h 808672"/>
                  <a:gd name="connsiteX591" fmla="*/ 140018 w 1724267"/>
                  <a:gd name="connsiteY591" fmla="*/ 207645 h 808672"/>
                  <a:gd name="connsiteX592" fmla="*/ 145733 w 1724267"/>
                  <a:gd name="connsiteY592" fmla="*/ 214312 h 808672"/>
                  <a:gd name="connsiteX593" fmla="*/ 148590 w 1724267"/>
                  <a:gd name="connsiteY593" fmla="*/ 220980 h 808672"/>
                  <a:gd name="connsiteX594" fmla="*/ 110490 w 1724267"/>
                  <a:gd name="connsiteY594" fmla="*/ 237172 h 808672"/>
                  <a:gd name="connsiteX595" fmla="*/ 121920 w 1724267"/>
                  <a:gd name="connsiteY595" fmla="*/ 244792 h 808672"/>
                  <a:gd name="connsiteX596" fmla="*/ 129540 w 1724267"/>
                  <a:gd name="connsiteY596" fmla="*/ 256222 h 808672"/>
                  <a:gd name="connsiteX597" fmla="*/ 129540 w 1724267"/>
                  <a:gd name="connsiteY597" fmla="*/ 280987 h 808672"/>
                  <a:gd name="connsiteX598" fmla="*/ 108585 w 1724267"/>
                  <a:gd name="connsiteY598" fmla="*/ 299085 h 808672"/>
                  <a:gd name="connsiteX599" fmla="*/ 80963 w 1724267"/>
                  <a:gd name="connsiteY599" fmla="*/ 300990 h 808672"/>
                  <a:gd name="connsiteX600" fmla="*/ 62865 w 1724267"/>
                  <a:gd name="connsiteY600" fmla="*/ 283845 h 808672"/>
                  <a:gd name="connsiteX601" fmla="*/ 60008 w 1724267"/>
                  <a:gd name="connsiteY601" fmla="*/ 270510 h 808672"/>
                  <a:gd name="connsiteX602" fmla="*/ 61913 w 1724267"/>
                  <a:gd name="connsiteY602" fmla="*/ 257175 h 808672"/>
                  <a:gd name="connsiteX603" fmla="*/ 50483 w 1724267"/>
                  <a:gd name="connsiteY603" fmla="*/ 258127 h 808672"/>
                  <a:gd name="connsiteX604" fmla="*/ 46673 w 1724267"/>
                  <a:gd name="connsiteY604" fmla="*/ 248602 h 808672"/>
                  <a:gd name="connsiteX605" fmla="*/ 116205 w 1724267"/>
                  <a:gd name="connsiteY605" fmla="*/ 219075 h 808672"/>
                  <a:gd name="connsiteX606" fmla="*/ 130493 w 1724267"/>
                  <a:gd name="connsiteY606" fmla="*/ 210502 h 808672"/>
                  <a:gd name="connsiteX607" fmla="*/ 130493 w 1724267"/>
                  <a:gd name="connsiteY607" fmla="*/ 200025 h 808672"/>
                  <a:gd name="connsiteX608" fmla="*/ 1602105 w 1724267"/>
                  <a:gd name="connsiteY608" fmla="*/ 165735 h 808672"/>
                  <a:gd name="connsiteX609" fmla="*/ 1646872 w 1724267"/>
                  <a:gd name="connsiteY609" fmla="*/ 178117 h 808672"/>
                  <a:gd name="connsiteX610" fmla="*/ 1663065 w 1724267"/>
                  <a:gd name="connsiteY610" fmla="*/ 180022 h 808672"/>
                  <a:gd name="connsiteX611" fmla="*/ 1669732 w 1724267"/>
                  <a:gd name="connsiteY611" fmla="*/ 171450 h 808672"/>
                  <a:gd name="connsiteX612" fmla="*/ 1673542 w 1724267"/>
                  <a:gd name="connsiteY612" fmla="*/ 172402 h 808672"/>
                  <a:gd name="connsiteX613" fmla="*/ 1662112 w 1724267"/>
                  <a:gd name="connsiteY613" fmla="*/ 209550 h 808672"/>
                  <a:gd name="connsiteX614" fmla="*/ 1658302 w 1724267"/>
                  <a:gd name="connsiteY614" fmla="*/ 208597 h 808672"/>
                  <a:gd name="connsiteX615" fmla="*/ 1657350 w 1724267"/>
                  <a:gd name="connsiteY615" fmla="*/ 198120 h 808672"/>
                  <a:gd name="connsiteX616" fmla="*/ 1642110 w 1724267"/>
                  <a:gd name="connsiteY616" fmla="*/ 191452 h 808672"/>
                  <a:gd name="connsiteX617" fmla="*/ 1622107 w 1724267"/>
                  <a:gd name="connsiteY617" fmla="*/ 185737 h 808672"/>
                  <a:gd name="connsiteX618" fmla="*/ 1607820 w 1724267"/>
                  <a:gd name="connsiteY618" fmla="*/ 183832 h 808672"/>
                  <a:gd name="connsiteX619" fmla="*/ 1601152 w 1724267"/>
                  <a:gd name="connsiteY619" fmla="*/ 192405 h 808672"/>
                  <a:gd name="connsiteX620" fmla="*/ 1597342 w 1724267"/>
                  <a:gd name="connsiteY620" fmla="*/ 191452 h 808672"/>
                  <a:gd name="connsiteX621" fmla="*/ 1598295 w 1724267"/>
                  <a:gd name="connsiteY621" fmla="*/ 189547 h 808672"/>
                  <a:gd name="connsiteX622" fmla="*/ 1600200 w 1724267"/>
                  <a:gd name="connsiteY622" fmla="*/ 180975 h 808672"/>
                  <a:gd name="connsiteX623" fmla="*/ 1600200 w 1724267"/>
                  <a:gd name="connsiteY623" fmla="*/ 172402 h 808672"/>
                  <a:gd name="connsiteX624" fmla="*/ 1587817 w 1724267"/>
                  <a:gd name="connsiteY624" fmla="*/ 159067 h 808672"/>
                  <a:gd name="connsiteX625" fmla="*/ 1592580 w 1724267"/>
                  <a:gd name="connsiteY625" fmla="*/ 162877 h 808672"/>
                  <a:gd name="connsiteX626" fmla="*/ 1593532 w 1724267"/>
                  <a:gd name="connsiteY626" fmla="*/ 169545 h 808672"/>
                  <a:gd name="connsiteX627" fmla="*/ 1589722 w 1724267"/>
                  <a:gd name="connsiteY627" fmla="*/ 174307 h 808672"/>
                  <a:gd name="connsiteX628" fmla="*/ 1583055 w 1724267"/>
                  <a:gd name="connsiteY628" fmla="*/ 175260 h 808672"/>
                  <a:gd name="connsiteX629" fmla="*/ 1578292 w 1724267"/>
                  <a:gd name="connsiteY629" fmla="*/ 171450 h 808672"/>
                  <a:gd name="connsiteX630" fmla="*/ 1577340 w 1724267"/>
                  <a:gd name="connsiteY630" fmla="*/ 164782 h 808672"/>
                  <a:gd name="connsiteX631" fmla="*/ 1581150 w 1724267"/>
                  <a:gd name="connsiteY631" fmla="*/ 160020 h 808672"/>
                  <a:gd name="connsiteX632" fmla="*/ 1587817 w 1724267"/>
                  <a:gd name="connsiteY632" fmla="*/ 159067 h 808672"/>
                  <a:gd name="connsiteX633" fmla="*/ 71437 w 1724267"/>
                  <a:gd name="connsiteY633" fmla="*/ 158115 h 808672"/>
                  <a:gd name="connsiteX634" fmla="*/ 79057 w 1724267"/>
                  <a:gd name="connsiteY634" fmla="*/ 187642 h 808672"/>
                  <a:gd name="connsiteX635" fmla="*/ 90487 w 1724267"/>
                  <a:gd name="connsiteY635" fmla="*/ 180022 h 808672"/>
                  <a:gd name="connsiteX636" fmla="*/ 92392 w 1724267"/>
                  <a:gd name="connsiteY636" fmla="*/ 168592 h 808672"/>
                  <a:gd name="connsiteX637" fmla="*/ 85725 w 1724267"/>
                  <a:gd name="connsiteY637" fmla="*/ 159067 h 808672"/>
                  <a:gd name="connsiteX638" fmla="*/ 71437 w 1724267"/>
                  <a:gd name="connsiteY638" fmla="*/ 158115 h 808672"/>
                  <a:gd name="connsiteX639" fmla="*/ 54292 w 1724267"/>
                  <a:gd name="connsiteY639" fmla="*/ 142875 h 808672"/>
                  <a:gd name="connsiteX640" fmla="*/ 82867 w 1724267"/>
                  <a:gd name="connsiteY640" fmla="*/ 145732 h 808672"/>
                  <a:gd name="connsiteX641" fmla="*/ 98107 w 1724267"/>
                  <a:gd name="connsiteY641" fmla="*/ 166687 h 808672"/>
                  <a:gd name="connsiteX642" fmla="*/ 95250 w 1724267"/>
                  <a:gd name="connsiteY642" fmla="*/ 189547 h 808672"/>
                  <a:gd name="connsiteX643" fmla="*/ 76200 w 1724267"/>
                  <a:gd name="connsiteY643" fmla="*/ 202882 h 808672"/>
                  <a:gd name="connsiteX644" fmla="*/ 64770 w 1724267"/>
                  <a:gd name="connsiteY644" fmla="*/ 158115 h 808672"/>
                  <a:gd name="connsiteX645" fmla="*/ 62865 w 1724267"/>
                  <a:gd name="connsiteY645" fmla="*/ 158115 h 808672"/>
                  <a:gd name="connsiteX646" fmla="*/ 60007 w 1724267"/>
                  <a:gd name="connsiteY646" fmla="*/ 159067 h 808672"/>
                  <a:gd name="connsiteX647" fmla="*/ 37147 w 1724267"/>
                  <a:gd name="connsiteY647" fmla="*/ 170497 h 808672"/>
                  <a:gd name="connsiteX648" fmla="*/ 32385 w 1724267"/>
                  <a:gd name="connsiteY648" fmla="*/ 187642 h 808672"/>
                  <a:gd name="connsiteX649" fmla="*/ 38100 w 1724267"/>
                  <a:gd name="connsiteY649" fmla="*/ 197167 h 808672"/>
                  <a:gd name="connsiteX650" fmla="*/ 52387 w 1724267"/>
                  <a:gd name="connsiteY650" fmla="*/ 205740 h 808672"/>
                  <a:gd name="connsiteX651" fmla="*/ 51435 w 1724267"/>
                  <a:gd name="connsiteY651" fmla="*/ 210502 h 808672"/>
                  <a:gd name="connsiteX652" fmla="*/ 35242 w 1724267"/>
                  <a:gd name="connsiteY652" fmla="*/ 201930 h 808672"/>
                  <a:gd name="connsiteX653" fmla="*/ 26670 w 1724267"/>
                  <a:gd name="connsiteY653" fmla="*/ 186690 h 808672"/>
                  <a:gd name="connsiteX654" fmla="*/ 30480 w 1724267"/>
                  <a:gd name="connsiteY654" fmla="*/ 159067 h 808672"/>
                  <a:gd name="connsiteX655" fmla="*/ 54292 w 1724267"/>
                  <a:gd name="connsiteY655" fmla="*/ 142875 h 808672"/>
                  <a:gd name="connsiteX656" fmla="*/ 1617345 w 1724267"/>
                  <a:gd name="connsiteY656" fmla="*/ 89535 h 808672"/>
                  <a:gd name="connsiteX657" fmla="*/ 1622107 w 1724267"/>
                  <a:gd name="connsiteY657" fmla="*/ 90487 h 808672"/>
                  <a:gd name="connsiteX658" fmla="*/ 1618297 w 1724267"/>
                  <a:gd name="connsiteY658" fmla="*/ 110490 h 808672"/>
                  <a:gd name="connsiteX659" fmla="*/ 1666875 w 1724267"/>
                  <a:gd name="connsiteY659" fmla="*/ 120015 h 808672"/>
                  <a:gd name="connsiteX660" fmla="*/ 1676400 w 1724267"/>
                  <a:gd name="connsiteY660" fmla="*/ 119062 h 808672"/>
                  <a:gd name="connsiteX661" fmla="*/ 1681162 w 1724267"/>
                  <a:gd name="connsiteY661" fmla="*/ 112395 h 808672"/>
                  <a:gd name="connsiteX662" fmla="*/ 1681162 w 1724267"/>
                  <a:gd name="connsiteY662" fmla="*/ 106680 h 808672"/>
                  <a:gd name="connsiteX663" fmla="*/ 1678305 w 1724267"/>
                  <a:gd name="connsiteY663" fmla="*/ 100012 h 808672"/>
                  <a:gd name="connsiteX664" fmla="*/ 1683067 w 1724267"/>
                  <a:gd name="connsiteY664" fmla="*/ 98107 h 808672"/>
                  <a:gd name="connsiteX665" fmla="*/ 1686877 w 1724267"/>
                  <a:gd name="connsiteY665" fmla="*/ 108585 h 808672"/>
                  <a:gd name="connsiteX666" fmla="*/ 1686877 w 1724267"/>
                  <a:gd name="connsiteY666" fmla="*/ 119062 h 808672"/>
                  <a:gd name="connsiteX667" fmla="*/ 1680210 w 1724267"/>
                  <a:gd name="connsiteY667" fmla="*/ 132397 h 808672"/>
                  <a:gd name="connsiteX668" fmla="*/ 1666875 w 1724267"/>
                  <a:gd name="connsiteY668" fmla="*/ 134302 h 808672"/>
                  <a:gd name="connsiteX669" fmla="*/ 1616392 w 1724267"/>
                  <a:gd name="connsiteY669" fmla="*/ 123825 h 808672"/>
                  <a:gd name="connsiteX670" fmla="*/ 1614487 w 1724267"/>
                  <a:gd name="connsiteY670" fmla="*/ 135255 h 808672"/>
                  <a:gd name="connsiteX671" fmla="*/ 1609725 w 1724267"/>
                  <a:gd name="connsiteY671" fmla="*/ 134302 h 808672"/>
                  <a:gd name="connsiteX672" fmla="*/ 1606867 w 1724267"/>
                  <a:gd name="connsiteY672" fmla="*/ 119062 h 808672"/>
                  <a:gd name="connsiteX673" fmla="*/ 1587817 w 1724267"/>
                  <a:gd name="connsiteY673" fmla="*/ 110490 h 808672"/>
                  <a:gd name="connsiteX674" fmla="*/ 1588770 w 1724267"/>
                  <a:gd name="connsiteY674" fmla="*/ 104775 h 808672"/>
                  <a:gd name="connsiteX675" fmla="*/ 1613535 w 1724267"/>
                  <a:gd name="connsiteY675" fmla="*/ 109537 h 808672"/>
                  <a:gd name="connsiteX676" fmla="*/ 98107 w 1724267"/>
                  <a:gd name="connsiteY676" fmla="*/ 4762 h 808672"/>
                  <a:gd name="connsiteX677" fmla="*/ 103822 w 1724267"/>
                  <a:gd name="connsiteY677" fmla="*/ 45720 h 808672"/>
                  <a:gd name="connsiteX678" fmla="*/ 99060 w 1724267"/>
                  <a:gd name="connsiteY678" fmla="*/ 46672 h 808672"/>
                  <a:gd name="connsiteX679" fmla="*/ 94297 w 1724267"/>
                  <a:gd name="connsiteY679" fmla="*/ 37147 h 808672"/>
                  <a:gd name="connsiteX680" fmla="*/ 81915 w 1724267"/>
                  <a:gd name="connsiteY680" fmla="*/ 36195 h 808672"/>
                  <a:gd name="connsiteX681" fmla="*/ 60007 w 1724267"/>
                  <a:gd name="connsiteY681" fmla="*/ 39052 h 808672"/>
                  <a:gd name="connsiteX682" fmla="*/ 66675 w 1724267"/>
                  <a:gd name="connsiteY682" fmla="*/ 89535 h 808672"/>
                  <a:gd name="connsiteX683" fmla="*/ 88582 w 1724267"/>
                  <a:gd name="connsiteY683" fmla="*/ 86677 h 808672"/>
                  <a:gd name="connsiteX684" fmla="*/ 100012 w 1724267"/>
                  <a:gd name="connsiteY684" fmla="*/ 81915 h 808672"/>
                  <a:gd name="connsiteX685" fmla="*/ 101917 w 1724267"/>
                  <a:gd name="connsiteY685" fmla="*/ 71437 h 808672"/>
                  <a:gd name="connsiteX686" fmla="*/ 106680 w 1724267"/>
                  <a:gd name="connsiteY686" fmla="*/ 69532 h 808672"/>
                  <a:gd name="connsiteX687" fmla="*/ 112395 w 1724267"/>
                  <a:gd name="connsiteY687" fmla="*/ 110490 h 808672"/>
                  <a:gd name="connsiteX688" fmla="*/ 107632 w 1724267"/>
                  <a:gd name="connsiteY688" fmla="*/ 111442 h 808672"/>
                  <a:gd name="connsiteX689" fmla="*/ 102870 w 1724267"/>
                  <a:gd name="connsiteY689" fmla="*/ 101917 h 808672"/>
                  <a:gd name="connsiteX690" fmla="*/ 90487 w 1724267"/>
                  <a:gd name="connsiteY690" fmla="*/ 100965 h 808672"/>
                  <a:gd name="connsiteX691" fmla="*/ 32385 w 1724267"/>
                  <a:gd name="connsiteY691" fmla="*/ 108585 h 808672"/>
                  <a:gd name="connsiteX692" fmla="*/ 20955 w 1724267"/>
                  <a:gd name="connsiteY692" fmla="*/ 113347 h 808672"/>
                  <a:gd name="connsiteX693" fmla="*/ 19050 w 1724267"/>
                  <a:gd name="connsiteY693" fmla="*/ 123825 h 808672"/>
                  <a:gd name="connsiteX694" fmla="*/ 14287 w 1724267"/>
                  <a:gd name="connsiteY694" fmla="*/ 124777 h 808672"/>
                  <a:gd name="connsiteX695" fmla="*/ 8572 w 1724267"/>
                  <a:gd name="connsiteY695" fmla="*/ 83820 h 808672"/>
                  <a:gd name="connsiteX696" fmla="*/ 13335 w 1724267"/>
                  <a:gd name="connsiteY696" fmla="*/ 82867 h 808672"/>
                  <a:gd name="connsiteX697" fmla="*/ 18097 w 1724267"/>
                  <a:gd name="connsiteY697" fmla="*/ 92392 h 808672"/>
                  <a:gd name="connsiteX698" fmla="*/ 30480 w 1724267"/>
                  <a:gd name="connsiteY698" fmla="*/ 93345 h 808672"/>
                  <a:gd name="connsiteX699" fmla="*/ 59055 w 1724267"/>
                  <a:gd name="connsiteY699" fmla="*/ 89535 h 808672"/>
                  <a:gd name="connsiteX700" fmla="*/ 52387 w 1724267"/>
                  <a:gd name="connsiteY700" fmla="*/ 39052 h 808672"/>
                  <a:gd name="connsiteX701" fmla="*/ 23812 w 1724267"/>
                  <a:gd name="connsiteY701" fmla="*/ 42862 h 808672"/>
                  <a:gd name="connsiteX702" fmla="*/ 12382 w 1724267"/>
                  <a:gd name="connsiteY702" fmla="*/ 47625 h 808672"/>
                  <a:gd name="connsiteX703" fmla="*/ 10477 w 1724267"/>
                  <a:gd name="connsiteY703" fmla="*/ 58102 h 808672"/>
                  <a:gd name="connsiteX704" fmla="*/ 5715 w 1724267"/>
                  <a:gd name="connsiteY704" fmla="*/ 59055 h 808672"/>
                  <a:gd name="connsiteX705" fmla="*/ 0 w 1724267"/>
                  <a:gd name="connsiteY705" fmla="*/ 18097 h 808672"/>
                  <a:gd name="connsiteX706" fmla="*/ 4762 w 1724267"/>
                  <a:gd name="connsiteY706" fmla="*/ 17145 h 808672"/>
                  <a:gd name="connsiteX707" fmla="*/ 9525 w 1724267"/>
                  <a:gd name="connsiteY707" fmla="*/ 26670 h 808672"/>
                  <a:gd name="connsiteX708" fmla="*/ 21907 w 1724267"/>
                  <a:gd name="connsiteY708" fmla="*/ 27622 h 808672"/>
                  <a:gd name="connsiteX709" fmla="*/ 80010 w 1724267"/>
                  <a:gd name="connsiteY709" fmla="*/ 20002 h 808672"/>
                  <a:gd name="connsiteX710" fmla="*/ 91440 w 1724267"/>
                  <a:gd name="connsiteY710" fmla="*/ 16192 h 808672"/>
                  <a:gd name="connsiteX711" fmla="*/ 93345 w 1724267"/>
                  <a:gd name="connsiteY711" fmla="*/ 5715 h 808672"/>
                  <a:gd name="connsiteX712" fmla="*/ 1627822 w 1724267"/>
                  <a:gd name="connsiteY712" fmla="*/ 0 h 808672"/>
                  <a:gd name="connsiteX713" fmla="*/ 1631632 w 1724267"/>
                  <a:gd name="connsiteY713" fmla="*/ 0 h 808672"/>
                  <a:gd name="connsiteX714" fmla="*/ 1635442 w 1724267"/>
                  <a:gd name="connsiteY714" fmla="*/ 8572 h 808672"/>
                  <a:gd name="connsiteX715" fmla="*/ 1643062 w 1724267"/>
                  <a:gd name="connsiteY715" fmla="*/ 14287 h 808672"/>
                  <a:gd name="connsiteX716" fmla="*/ 1699260 w 1724267"/>
                  <a:gd name="connsiteY716" fmla="*/ 41910 h 808672"/>
                  <a:gd name="connsiteX717" fmla="*/ 1719262 w 1724267"/>
                  <a:gd name="connsiteY717" fmla="*/ 56197 h 808672"/>
                  <a:gd name="connsiteX718" fmla="*/ 1724025 w 1724267"/>
                  <a:gd name="connsiteY718" fmla="*/ 72390 h 808672"/>
                  <a:gd name="connsiteX719" fmla="*/ 1720215 w 1724267"/>
                  <a:gd name="connsiteY719" fmla="*/ 81915 h 808672"/>
                  <a:gd name="connsiteX720" fmla="*/ 1712595 w 1724267"/>
                  <a:gd name="connsiteY720" fmla="*/ 84772 h 808672"/>
                  <a:gd name="connsiteX721" fmla="*/ 1707832 w 1724267"/>
                  <a:gd name="connsiteY721" fmla="*/ 81915 h 808672"/>
                  <a:gd name="connsiteX722" fmla="*/ 1706880 w 1724267"/>
                  <a:gd name="connsiteY722" fmla="*/ 77152 h 808672"/>
                  <a:gd name="connsiteX723" fmla="*/ 1707832 w 1724267"/>
                  <a:gd name="connsiteY723" fmla="*/ 74295 h 808672"/>
                  <a:gd name="connsiteX724" fmla="*/ 1709737 w 1724267"/>
                  <a:gd name="connsiteY724" fmla="*/ 71437 h 808672"/>
                  <a:gd name="connsiteX725" fmla="*/ 1710690 w 1724267"/>
                  <a:gd name="connsiteY725" fmla="*/ 70485 h 808672"/>
                  <a:gd name="connsiteX726" fmla="*/ 1714500 w 1724267"/>
                  <a:gd name="connsiteY726" fmla="*/ 64770 h 808672"/>
                  <a:gd name="connsiteX727" fmla="*/ 1710690 w 1724267"/>
                  <a:gd name="connsiteY727" fmla="*/ 56197 h 808672"/>
                  <a:gd name="connsiteX728" fmla="*/ 1698307 w 1724267"/>
                  <a:gd name="connsiteY728" fmla="*/ 48577 h 808672"/>
                  <a:gd name="connsiteX729" fmla="*/ 1637347 w 1724267"/>
                  <a:gd name="connsiteY729" fmla="*/ 66675 h 808672"/>
                  <a:gd name="connsiteX730" fmla="*/ 1628775 w 1724267"/>
                  <a:gd name="connsiteY730" fmla="*/ 70485 h 808672"/>
                  <a:gd name="connsiteX731" fmla="*/ 1624965 w 1724267"/>
                  <a:gd name="connsiteY731" fmla="*/ 77152 h 808672"/>
                  <a:gd name="connsiteX732" fmla="*/ 1621155 w 1724267"/>
                  <a:gd name="connsiteY732" fmla="*/ 77152 h 808672"/>
                  <a:gd name="connsiteX733" fmla="*/ 1624965 w 1724267"/>
                  <a:gd name="connsiteY733" fmla="*/ 43815 h 808672"/>
                  <a:gd name="connsiteX734" fmla="*/ 1628775 w 1724267"/>
                  <a:gd name="connsiteY734" fmla="*/ 43815 h 808672"/>
                  <a:gd name="connsiteX735" fmla="*/ 1629727 w 1724267"/>
                  <a:gd name="connsiteY735" fmla="*/ 50482 h 808672"/>
                  <a:gd name="connsiteX736" fmla="*/ 1633537 w 1724267"/>
                  <a:gd name="connsiteY736" fmla="*/ 52387 h 808672"/>
                  <a:gd name="connsiteX737" fmla="*/ 1635442 w 1724267"/>
                  <a:gd name="connsiteY737" fmla="*/ 52387 h 808672"/>
                  <a:gd name="connsiteX738" fmla="*/ 1638300 w 1724267"/>
                  <a:gd name="connsiteY738" fmla="*/ 51435 h 808672"/>
                  <a:gd name="connsiteX739" fmla="*/ 1681162 w 1724267"/>
                  <a:gd name="connsiteY739" fmla="*/ 40957 h 808672"/>
                  <a:gd name="connsiteX740" fmla="*/ 1645920 w 1724267"/>
                  <a:gd name="connsiteY740" fmla="*/ 23812 h 808672"/>
                  <a:gd name="connsiteX741" fmla="*/ 1642110 w 1724267"/>
                  <a:gd name="connsiteY741" fmla="*/ 21907 h 808672"/>
                  <a:gd name="connsiteX742" fmla="*/ 1638300 w 1724267"/>
                  <a:gd name="connsiteY742" fmla="*/ 20955 h 808672"/>
                  <a:gd name="connsiteX743" fmla="*/ 1632585 w 1724267"/>
                  <a:gd name="connsiteY743" fmla="*/ 21907 h 808672"/>
                  <a:gd name="connsiteX744" fmla="*/ 1628775 w 1724267"/>
                  <a:gd name="connsiteY744" fmla="*/ 28575 h 808672"/>
                  <a:gd name="connsiteX745" fmla="*/ 1624965 w 1724267"/>
                  <a:gd name="connsiteY745" fmla="*/ 28575 h 808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Lst>
                <a:rect l="l" t="t" r="r" b="b"/>
                <a:pathLst>
                  <a:path w="1724267" h="808672">
                    <a:moveTo>
                      <a:pt x="1062990" y="744855"/>
                    </a:moveTo>
                    <a:cubicBezTo>
                      <a:pt x="1051560" y="748665"/>
                      <a:pt x="1043940" y="752475"/>
                      <a:pt x="1039177" y="756285"/>
                    </a:cubicBezTo>
                    <a:cubicBezTo>
                      <a:pt x="1034415" y="760095"/>
                      <a:pt x="1033462" y="764857"/>
                      <a:pt x="1034415" y="769620"/>
                    </a:cubicBezTo>
                    <a:cubicBezTo>
                      <a:pt x="1035367" y="773430"/>
                      <a:pt x="1037272" y="775335"/>
                      <a:pt x="1040130" y="777240"/>
                    </a:cubicBezTo>
                    <a:cubicBezTo>
                      <a:pt x="1042987" y="779145"/>
                      <a:pt x="1046797" y="779145"/>
                      <a:pt x="1050607" y="778192"/>
                    </a:cubicBezTo>
                    <a:cubicBezTo>
                      <a:pt x="1053465" y="777240"/>
                      <a:pt x="1056322" y="776287"/>
                      <a:pt x="1059180" y="774382"/>
                    </a:cubicBezTo>
                    <a:cubicBezTo>
                      <a:pt x="1062037" y="772477"/>
                      <a:pt x="1064895" y="768667"/>
                      <a:pt x="1068705" y="764857"/>
                    </a:cubicBezTo>
                    <a:close/>
                    <a:moveTo>
                      <a:pt x="891540" y="736282"/>
                    </a:moveTo>
                    <a:lnTo>
                      <a:pt x="899160" y="736282"/>
                    </a:lnTo>
                    <a:lnTo>
                      <a:pt x="901065" y="784860"/>
                    </a:lnTo>
                    <a:cubicBezTo>
                      <a:pt x="901065" y="791527"/>
                      <a:pt x="902017" y="796290"/>
                      <a:pt x="903922" y="799147"/>
                    </a:cubicBezTo>
                    <a:cubicBezTo>
                      <a:pt x="905827" y="801052"/>
                      <a:pt x="909637" y="802957"/>
                      <a:pt x="914400" y="802957"/>
                    </a:cubicBezTo>
                    <a:lnTo>
                      <a:pt x="914400" y="806767"/>
                    </a:lnTo>
                    <a:lnTo>
                      <a:pt x="884872" y="806767"/>
                    </a:lnTo>
                    <a:lnTo>
                      <a:pt x="884872" y="794385"/>
                    </a:lnTo>
                    <a:cubicBezTo>
                      <a:pt x="880110" y="799147"/>
                      <a:pt x="876300" y="802005"/>
                      <a:pt x="871537" y="803910"/>
                    </a:cubicBezTo>
                    <a:cubicBezTo>
                      <a:pt x="866775" y="805815"/>
                      <a:pt x="862012" y="807720"/>
                      <a:pt x="857250" y="807720"/>
                    </a:cubicBezTo>
                    <a:cubicBezTo>
                      <a:pt x="850582" y="807720"/>
                      <a:pt x="845820" y="806767"/>
                      <a:pt x="842962" y="802957"/>
                    </a:cubicBezTo>
                    <a:cubicBezTo>
                      <a:pt x="840105" y="799147"/>
                      <a:pt x="838200" y="793432"/>
                      <a:pt x="838200" y="785812"/>
                    </a:cubicBezTo>
                    <a:lnTo>
                      <a:pt x="837247" y="762952"/>
                    </a:lnTo>
                    <a:cubicBezTo>
                      <a:pt x="837247" y="756285"/>
                      <a:pt x="836295" y="751522"/>
                      <a:pt x="834390" y="748665"/>
                    </a:cubicBezTo>
                    <a:cubicBezTo>
                      <a:pt x="832485" y="745807"/>
                      <a:pt x="829627" y="744855"/>
                      <a:pt x="824865" y="744855"/>
                    </a:cubicBezTo>
                    <a:lnTo>
                      <a:pt x="824865" y="741045"/>
                    </a:lnTo>
                    <a:cubicBezTo>
                      <a:pt x="829627" y="741045"/>
                      <a:pt x="833437" y="740092"/>
                      <a:pt x="836295" y="740092"/>
                    </a:cubicBezTo>
                    <a:cubicBezTo>
                      <a:pt x="839152" y="739140"/>
                      <a:pt x="842010" y="738187"/>
                      <a:pt x="843915" y="737235"/>
                    </a:cubicBezTo>
                    <a:lnTo>
                      <a:pt x="851535" y="737235"/>
                    </a:lnTo>
                    <a:lnTo>
                      <a:pt x="853440" y="785812"/>
                    </a:lnTo>
                    <a:cubicBezTo>
                      <a:pt x="853440" y="790575"/>
                      <a:pt x="854392" y="794385"/>
                      <a:pt x="856297" y="797242"/>
                    </a:cubicBezTo>
                    <a:cubicBezTo>
                      <a:pt x="858202" y="799147"/>
                      <a:pt x="861060" y="800100"/>
                      <a:pt x="864870" y="800100"/>
                    </a:cubicBezTo>
                    <a:cubicBezTo>
                      <a:pt x="868680" y="800100"/>
                      <a:pt x="871537" y="799147"/>
                      <a:pt x="875347" y="797242"/>
                    </a:cubicBezTo>
                    <a:cubicBezTo>
                      <a:pt x="879157" y="795337"/>
                      <a:pt x="882967" y="792480"/>
                      <a:pt x="885825" y="788670"/>
                    </a:cubicBezTo>
                    <a:lnTo>
                      <a:pt x="884872" y="762000"/>
                    </a:lnTo>
                    <a:cubicBezTo>
                      <a:pt x="884872" y="755332"/>
                      <a:pt x="883920" y="750570"/>
                      <a:pt x="882015" y="747712"/>
                    </a:cubicBezTo>
                    <a:cubicBezTo>
                      <a:pt x="880110" y="744855"/>
                      <a:pt x="877252" y="743902"/>
                      <a:pt x="872490" y="743902"/>
                    </a:cubicBezTo>
                    <a:lnTo>
                      <a:pt x="872490" y="740092"/>
                    </a:lnTo>
                    <a:cubicBezTo>
                      <a:pt x="877252" y="740092"/>
                      <a:pt x="881062" y="739140"/>
                      <a:pt x="883920" y="739140"/>
                    </a:cubicBezTo>
                    <a:cubicBezTo>
                      <a:pt x="886777" y="738187"/>
                      <a:pt x="889635" y="737235"/>
                      <a:pt x="891540" y="736282"/>
                    </a:cubicBezTo>
                    <a:close/>
                    <a:moveTo>
                      <a:pt x="978217" y="727710"/>
                    </a:moveTo>
                    <a:cubicBezTo>
                      <a:pt x="981075" y="727710"/>
                      <a:pt x="983932" y="727710"/>
                      <a:pt x="985837" y="728662"/>
                    </a:cubicBezTo>
                    <a:cubicBezTo>
                      <a:pt x="987742" y="729615"/>
                      <a:pt x="988695" y="731520"/>
                      <a:pt x="988695" y="733425"/>
                    </a:cubicBezTo>
                    <a:cubicBezTo>
                      <a:pt x="988695" y="736282"/>
                      <a:pt x="988695" y="738187"/>
                      <a:pt x="987742" y="739140"/>
                    </a:cubicBezTo>
                    <a:cubicBezTo>
                      <a:pt x="986790" y="741045"/>
                      <a:pt x="984885" y="741045"/>
                      <a:pt x="982027" y="741997"/>
                    </a:cubicBezTo>
                    <a:cubicBezTo>
                      <a:pt x="980122" y="741997"/>
                      <a:pt x="978217" y="741997"/>
                      <a:pt x="975360" y="741045"/>
                    </a:cubicBezTo>
                    <a:cubicBezTo>
                      <a:pt x="972502" y="740092"/>
                      <a:pt x="970597" y="739140"/>
                      <a:pt x="968692" y="739140"/>
                    </a:cubicBezTo>
                    <a:cubicBezTo>
                      <a:pt x="966787" y="739140"/>
                      <a:pt x="964882" y="740092"/>
                      <a:pt x="962977" y="741997"/>
                    </a:cubicBezTo>
                    <a:cubicBezTo>
                      <a:pt x="961072" y="743902"/>
                      <a:pt x="959167" y="745807"/>
                      <a:pt x="956310" y="748665"/>
                    </a:cubicBezTo>
                    <a:lnTo>
                      <a:pt x="960120" y="777240"/>
                    </a:lnTo>
                    <a:cubicBezTo>
                      <a:pt x="961072" y="785812"/>
                      <a:pt x="962977" y="791527"/>
                      <a:pt x="964882" y="793432"/>
                    </a:cubicBezTo>
                    <a:cubicBezTo>
                      <a:pt x="966787" y="795337"/>
                      <a:pt x="970597" y="796290"/>
                      <a:pt x="975360" y="796290"/>
                    </a:cubicBezTo>
                    <a:lnTo>
                      <a:pt x="976312" y="800100"/>
                    </a:lnTo>
                    <a:lnTo>
                      <a:pt x="936307" y="804862"/>
                    </a:lnTo>
                    <a:lnTo>
                      <a:pt x="936307" y="801052"/>
                    </a:lnTo>
                    <a:cubicBezTo>
                      <a:pt x="941070" y="800100"/>
                      <a:pt x="943927" y="798195"/>
                      <a:pt x="945832" y="795337"/>
                    </a:cubicBezTo>
                    <a:cubicBezTo>
                      <a:pt x="946785" y="792480"/>
                      <a:pt x="947737" y="787717"/>
                      <a:pt x="946785" y="779145"/>
                    </a:cubicBezTo>
                    <a:lnTo>
                      <a:pt x="943927" y="758190"/>
                    </a:lnTo>
                    <a:cubicBezTo>
                      <a:pt x="942975" y="751522"/>
                      <a:pt x="942022" y="746760"/>
                      <a:pt x="939165" y="744855"/>
                    </a:cubicBezTo>
                    <a:cubicBezTo>
                      <a:pt x="937260" y="742950"/>
                      <a:pt x="933450" y="741997"/>
                      <a:pt x="928687" y="741997"/>
                    </a:cubicBezTo>
                    <a:lnTo>
                      <a:pt x="928687" y="738187"/>
                    </a:lnTo>
                    <a:cubicBezTo>
                      <a:pt x="933450" y="737235"/>
                      <a:pt x="937260" y="736282"/>
                      <a:pt x="940117" y="735330"/>
                    </a:cubicBezTo>
                    <a:cubicBezTo>
                      <a:pt x="942975" y="734377"/>
                      <a:pt x="945832" y="733425"/>
                      <a:pt x="947737" y="732472"/>
                    </a:cubicBezTo>
                    <a:lnTo>
                      <a:pt x="955357" y="731520"/>
                    </a:lnTo>
                    <a:lnTo>
                      <a:pt x="956310" y="741997"/>
                    </a:lnTo>
                    <a:cubicBezTo>
                      <a:pt x="959167" y="738187"/>
                      <a:pt x="962977" y="734377"/>
                      <a:pt x="966787" y="732472"/>
                    </a:cubicBezTo>
                    <a:cubicBezTo>
                      <a:pt x="970597" y="729615"/>
                      <a:pt x="974407" y="728662"/>
                      <a:pt x="978217" y="727710"/>
                    </a:cubicBezTo>
                    <a:close/>
                    <a:moveTo>
                      <a:pt x="1055370" y="712470"/>
                    </a:moveTo>
                    <a:cubicBezTo>
                      <a:pt x="1059180" y="712470"/>
                      <a:pt x="1062990" y="713422"/>
                      <a:pt x="1065847" y="715327"/>
                    </a:cubicBezTo>
                    <a:cubicBezTo>
                      <a:pt x="1068705" y="716280"/>
                      <a:pt x="1070610" y="718185"/>
                      <a:pt x="1071562" y="721042"/>
                    </a:cubicBezTo>
                    <a:cubicBezTo>
                      <a:pt x="1073467" y="723900"/>
                      <a:pt x="1074420" y="726757"/>
                      <a:pt x="1075372" y="732472"/>
                    </a:cubicBezTo>
                    <a:lnTo>
                      <a:pt x="1082040" y="762000"/>
                    </a:lnTo>
                    <a:cubicBezTo>
                      <a:pt x="1082992" y="766762"/>
                      <a:pt x="1083945" y="768667"/>
                      <a:pt x="1085850" y="770572"/>
                    </a:cubicBezTo>
                    <a:cubicBezTo>
                      <a:pt x="1086802" y="771525"/>
                      <a:pt x="1088707" y="772477"/>
                      <a:pt x="1091565" y="771525"/>
                    </a:cubicBezTo>
                    <a:cubicBezTo>
                      <a:pt x="1092517" y="771525"/>
                      <a:pt x="1092517" y="771525"/>
                      <a:pt x="1093470" y="770572"/>
                    </a:cubicBezTo>
                    <a:cubicBezTo>
                      <a:pt x="1094422" y="770572"/>
                      <a:pt x="1095375" y="769620"/>
                      <a:pt x="1096327" y="768667"/>
                    </a:cubicBezTo>
                    <a:lnTo>
                      <a:pt x="1099185" y="771525"/>
                    </a:lnTo>
                    <a:cubicBezTo>
                      <a:pt x="1097280" y="773430"/>
                      <a:pt x="1095375" y="775335"/>
                      <a:pt x="1093470" y="776287"/>
                    </a:cubicBezTo>
                    <a:cubicBezTo>
                      <a:pt x="1091565" y="777240"/>
                      <a:pt x="1089660" y="778192"/>
                      <a:pt x="1087755" y="779145"/>
                    </a:cubicBezTo>
                    <a:cubicBezTo>
                      <a:pt x="1083945" y="780097"/>
                      <a:pt x="1081087" y="780097"/>
                      <a:pt x="1077277" y="779145"/>
                    </a:cubicBezTo>
                    <a:cubicBezTo>
                      <a:pt x="1075372" y="776287"/>
                      <a:pt x="1072515" y="774382"/>
                      <a:pt x="1070610" y="771525"/>
                    </a:cubicBezTo>
                    <a:cubicBezTo>
                      <a:pt x="1067752" y="776287"/>
                      <a:pt x="1063942" y="779145"/>
                      <a:pt x="1060132" y="782002"/>
                    </a:cubicBezTo>
                    <a:cubicBezTo>
                      <a:pt x="1056322" y="784860"/>
                      <a:pt x="1051560" y="786765"/>
                      <a:pt x="1046797" y="787717"/>
                    </a:cubicBezTo>
                    <a:cubicBezTo>
                      <a:pt x="1040130" y="789622"/>
                      <a:pt x="1034415" y="788670"/>
                      <a:pt x="1030605" y="786765"/>
                    </a:cubicBezTo>
                    <a:cubicBezTo>
                      <a:pt x="1025842" y="784860"/>
                      <a:pt x="1022985" y="781050"/>
                      <a:pt x="1022032" y="775335"/>
                    </a:cubicBezTo>
                    <a:cubicBezTo>
                      <a:pt x="1020127" y="767715"/>
                      <a:pt x="1022985" y="762000"/>
                      <a:pt x="1029652" y="756285"/>
                    </a:cubicBezTo>
                    <a:cubicBezTo>
                      <a:pt x="1036320" y="750570"/>
                      <a:pt x="1047750" y="744855"/>
                      <a:pt x="1062990" y="740092"/>
                    </a:cubicBezTo>
                    <a:lnTo>
                      <a:pt x="1061085" y="730567"/>
                    </a:lnTo>
                    <a:cubicBezTo>
                      <a:pt x="1060132" y="727710"/>
                      <a:pt x="1060132" y="725805"/>
                      <a:pt x="1059180" y="723900"/>
                    </a:cubicBezTo>
                    <a:cubicBezTo>
                      <a:pt x="1058227" y="722947"/>
                      <a:pt x="1057275" y="721995"/>
                      <a:pt x="1056322" y="721042"/>
                    </a:cubicBezTo>
                    <a:cubicBezTo>
                      <a:pt x="1054417" y="720090"/>
                      <a:pt x="1052512" y="719137"/>
                      <a:pt x="1050607" y="719137"/>
                    </a:cubicBezTo>
                    <a:cubicBezTo>
                      <a:pt x="1048702" y="719137"/>
                      <a:pt x="1045845" y="719137"/>
                      <a:pt x="1042987" y="719137"/>
                    </a:cubicBezTo>
                    <a:cubicBezTo>
                      <a:pt x="1039177" y="720090"/>
                      <a:pt x="1036320" y="721042"/>
                      <a:pt x="1033462" y="723900"/>
                    </a:cubicBezTo>
                    <a:cubicBezTo>
                      <a:pt x="1031557" y="725805"/>
                      <a:pt x="1029652" y="727710"/>
                      <a:pt x="1029652" y="730567"/>
                    </a:cubicBezTo>
                    <a:cubicBezTo>
                      <a:pt x="1029652" y="731520"/>
                      <a:pt x="1029652" y="731520"/>
                      <a:pt x="1029652" y="733425"/>
                    </a:cubicBezTo>
                    <a:cubicBezTo>
                      <a:pt x="1030605" y="739140"/>
                      <a:pt x="1028700" y="741997"/>
                      <a:pt x="1023937" y="742950"/>
                    </a:cubicBezTo>
                    <a:cubicBezTo>
                      <a:pt x="1022032" y="742950"/>
                      <a:pt x="1020127" y="742950"/>
                      <a:pt x="1019175" y="741997"/>
                    </a:cubicBezTo>
                    <a:cubicBezTo>
                      <a:pt x="1017270" y="741045"/>
                      <a:pt x="1016317" y="739140"/>
                      <a:pt x="1016317" y="737235"/>
                    </a:cubicBezTo>
                    <a:cubicBezTo>
                      <a:pt x="1015365" y="732472"/>
                      <a:pt x="1017270" y="728662"/>
                      <a:pt x="1022032" y="723900"/>
                    </a:cubicBezTo>
                    <a:cubicBezTo>
                      <a:pt x="1026795" y="719137"/>
                      <a:pt x="1033462" y="715327"/>
                      <a:pt x="1042035" y="713422"/>
                    </a:cubicBezTo>
                    <a:cubicBezTo>
                      <a:pt x="1046797" y="712470"/>
                      <a:pt x="1050607" y="711517"/>
                      <a:pt x="1055370" y="712470"/>
                    </a:cubicBezTo>
                    <a:close/>
                    <a:moveTo>
                      <a:pt x="785812" y="709612"/>
                    </a:moveTo>
                    <a:lnTo>
                      <a:pt x="791527" y="710565"/>
                    </a:lnTo>
                    <a:lnTo>
                      <a:pt x="788670" y="736282"/>
                    </a:lnTo>
                    <a:lnTo>
                      <a:pt x="808672" y="738187"/>
                    </a:lnTo>
                    <a:lnTo>
                      <a:pt x="807720" y="742950"/>
                    </a:lnTo>
                    <a:lnTo>
                      <a:pt x="787717" y="741045"/>
                    </a:lnTo>
                    <a:lnTo>
                      <a:pt x="782955" y="789622"/>
                    </a:lnTo>
                    <a:cubicBezTo>
                      <a:pt x="782955" y="793432"/>
                      <a:pt x="782955" y="797242"/>
                      <a:pt x="784860" y="799147"/>
                    </a:cubicBezTo>
                    <a:cubicBezTo>
                      <a:pt x="785812" y="801052"/>
                      <a:pt x="788670" y="802957"/>
                      <a:pt x="791527" y="802957"/>
                    </a:cubicBezTo>
                    <a:cubicBezTo>
                      <a:pt x="793432" y="802957"/>
                      <a:pt x="795337" y="802957"/>
                      <a:pt x="797242" y="802005"/>
                    </a:cubicBezTo>
                    <a:cubicBezTo>
                      <a:pt x="799147" y="801052"/>
                      <a:pt x="801052" y="800100"/>
                      <a:pt x="803910" y="799147"/>
                    </a:cubicBezTo>
                    <a:lnTo>
                      <a:pt x="806767" y="802957"/>
                    </a:lnTo>
                    <a:cubicBezTo>
                      <a:pt x="803910" y="805815"/>
                      <a:pt x="800100" y="806767"/>
                      <a:pt x="797242" y="807720"/>
                    </a:cubicBezTo>
                    <a:cubicBezTo>
                      <a:pt x="794385" y="808672"/>
                      <a:pt x="790575" y="808672"/>
                      <a:pt x="786765" y="808672"/>
                    </a:cubicBezTo>
                    <a:cubicBezTo>
                      <a:pt x="781050" y="807720"/>
                      <a:pt x="776287" y="805815"/>
                      <a:pt x="773430" y="802957"/>
                    </a:cubicBezTo>
                    <a:cubicBezTo>
                      <a:pt x="770572" y="799147"/>
                      <a:pt x="769620" y="795337"/>
                      <a:pt x="769620" y="789622"/>
                    </a:cubicBezTo>
                    <a:lnTo>
                      <a:pt x="774382" y="738187"/>
                    </a:lnTo>
                    <a:lnTo>
                      <a:pt x="762952" y="737235"/>
                    </a:lnTo>
                    <a:lnTo>
                      <a:pt x="763905" y="732472"/>
                    </a:lnTo>
                    <a:cubicBezTo>
                      <a:pt x="770572" y="733425"/>
                      <a:pt x="775335" y="731520"/>
                      <a:pt x="779145" y="728662"/>
                    </a:cubicBezTo>
                    <a:cubicBezTo>
                      <a:pt x="782002" y="725805"/>
                      <a:pt x="784860" y="719137"/>
                      <a:pt x="785812" y="709612"/>
                    </a:cubicBezTo>
                    <a:close/>
                    <a:moveTo>
                      <a:pt x="601027" y="703897"/>
                    </a:moveTo>
                    <a:cubicBezTo>
                      <a:pt x="605790" y="704850"/>
                      <a:pt x="609600" y="705802"/>
                      <a:pt x="612457" y="705802"/>
                    </a:cubicBezTo>
                    <a:cubicBezTo>
                      <a:pt x="615315" y="705802"/>
                      <a:pt x="618172" y="705802"/>
                      <a:pt x="621030" y="704850"/>
                    </a:cubicBezTo>
                    <a:lnTo>
                      <a:pt x="628650" y="706755"/>
                    </a:lnTo>
                    <a:lnTo>
                      <a:pt x="617220" y="754380"/>
                    </a:lnTo>
                    <a:cubicBezTo>
                      <a:pt x="616267" y="759142"/>
                      <a:pt x="616267" y="762952"/>
                      <a:pt x="617220" y="765810"/>
                    </a:cubicBezTo>
                    <a:cubicBezTo>
                      <a:pt x="618172" y="768667"/>
                      <a:pt x="621030" y="770572"/>
                      <a:pt x="624840" y="771525"/>
                    </a:cubicBezTo>
                    <a:cubicBezTo>
                      <a:pt x="628650" y="772477"/>
                      <a:pt x="631507" y="772477"/>
                      <a:pt x="636270" y="771525"/>
                    </a:cubicBezTo>
                    <a:cubicBezTo>
                      <a:pt x="640080" y="770572"/>
                      <a:pt x="644842" y="768667"/>
                      <a:pt x="649605" y="765810"/>
                    </a:cubicBezTo>
                    <a:lnTo>
                      <a:pt x="656272" y="740092"/>
                    </a:lnTo>
                    <a:cubicBezTo>
                      <a:pt x="658177" y="733425"/>
                      <a:pt x="658177" y="728662"/>
                      <a:pt x="657225" y="725805"/>
                    </a:cubicBezTo>
                    <a:cubicBezTo>
                      <a:pt x="656272" y="722947"/>
                      <a:pt x="653415" y="721042"/>
                      <a:pt x="648652" y="719137"/>
                    </a:cubicBezTo>
                    <a:lnTo>
                      <a:pt x="649605" y="715327"/>
                    </a:lnTo>
                    <a:cubicBezTo>
                      <a:pt x="654367" y="716280"/>
                      <a:pt x="658177" y="717232"/>
                      <a:pt x="661035" y="717232"/>
                    </a:cubicBezTo>
                    <a:cubicBezTo>
                      <a:pt x="663892" y="717232"/>
                      <a:pt x="666750" y="717232"/>
                      <a:pt x="669607" y="716280"/>
                    </a:cubicBezTo>
                    <a:lnTo>
                      <a:pt x="676275" y="718185"/>
                    </a:lnTo>
                    <a:lnTo>
                      <a:pt x="664845" y="765810"/>
                    </a:lnTo>
                    <a:cubicBezTo>
                      <a:pt x="662940" y="772477"/>
                      <a:pt x="662940" y="777240"/>
                      <a:pt x="663892" y="780097"/>
                    </a:cubicBezTo>
                    <a:cubicBezTo>
                      <a:pt x="664845" y="782955"/>
                      <a:pt x="667702" y="784860"/>
                      <a:pt x="672465" y="786765"/>
                    </a:cubicBezTo>
                    <a:lnTo>
                      <a:pt x="671512" y="790575"/>
                    </a:lnTo>
                    <a:lnTo>
                      <a:pt x="641985" y="782955"/>
                    </a:lnTo>
                    <a:lnTo>
                      <a:pt x="644842" y="770572"/>
                    </a:lnTo>
                    <a:cubicBezTo>
                      <a:pt x="639127" y="773430"/>
                      <a:pt x="634365" y="775335"/>
                      <a:pt x="629602" y="776287"/>
                    </a:cubicBezTo>
                    <a:cubicBezTo>
                      <a:pt x="624840" y="777240"/>
                      <a:pt x="620077" y="777240"/>
                      <a:pt x="615315" y="776287"/>
                    </a:cubicBezTo>
                    <a:cubicBezTo>
                      <a:pt x="608647" y="774382"/>
                      <a:pt x="604837" y="771525"/>
                      <a:pt x="601980" y="767715"/>
                    </a:cubicBezTo>
                    <a:cubicBezTo>
                      <a:pt x="600075" y="763905"/>
                      <a:pt x="600075" y="757237"/>
                      <a:pt x="601980" y="750570"/>
                    </a:cubicBezTo>
                    <a:lnTo>
                      <a:pt x="607695" y="728662"/>
                    </a:lnTo>
                    <a:cubicBezTo>
                      <a:pt x="609600" y="721995"/>
                      <a:pt x="609600" y="717232"/>
                      <a:pt x="608647" y="714375"/>
                    </a:cubicBezTo>
                    <a:cubicBezTo>
                      <a:pt x="607695" y="711517"/>
                      <a:pt x="604837" y="709612"/>
                      <a:pt x="600075" y="707707"/>
                    </a:cubicBezTo>
                    <a:close/>
                    <a:moveTo>
                      <a:pt x="709612" y="696277"/>
                    </a:moveTo>
                    <a:lnTo>
                      <a:pt x="711517" y="696277"/>
                    </a:lnTo>
                    <a:cubicBezTo>
                      <a:pt x="715327" y="697230"/>
                      <a:pt x="718185" y="697230"/>
                      <a:pt x="721995" y="697230"/>
                    </a:cubicBezTo>
                    <a:cubicBezTo>
                      <a:pt x="724852" y="697230"/>
                      <a:pt x="727710" y="697230"/>
                      <a:pt x="730567" y="696277"/>
                    </a:cubicBezTo>
                    <a:lnTo>
                      <a:pt x="738187" y="697230"/>
                    </a:lnTo>
                    <a:lnTo>
                      <a:pt x="725805" y="775335"/>
                    </a:lnTo>
                    <a:cubicBezTo>
                      <a:pt x="724852" y="783907"/>
                      <a:pt x="724852" y="789622"/>
                      <a:pt x="725805" y="791527"/>
                    </a:cubicBezTo>
                    <a:cubicBezTo>
                      <a:pt x="726757" y="794385"/>
                      <a:pt x="730567" y="795337"/>
                      <a:pt x="734377" y="797242"/>
                    </a:cubicBezTo>
                    <a:lnTo>
                      <a:pt x="733425" y="801052"/>
                    </a:lnTo>
                    <a:lnTo>
                      <a:pt x="692467" y="794385"/>
                    </a:lnTo>
                    <a:lnTo>
                      <a:pt x="693420" y="790575"/>
                    </a:lnTo>
                    <a:cubicBezTo>
                      <a:pt x="698182" y="790575"/>
                      <a:pt x="701992" y="789622"/>
                      <a:pt x="703897" y="787717"/>
                    </a:cubicBezTo>
                    <a:cubicBezTo>
                      <a:pt x="705802" y="785812"/>
                      <a:pt x="707707" y="781050"/>
                      <a:pt x="708660" y="772477"/>
                    </a:cubicBezTo>
                    <a:lnTo>
                      <a:pt x="717232" y="720090"/>
                    </a:lnTo>
                    <a:cubicBezTo>
                      <a:pt x="718185" y="713422"/>
                      <a:pt x="718185" y="707707"/>
                      <a:pt x="717232" y="705802"/>
                    </a:cubicBezTo>
                    <a:cubicBezTo>
                      <a:pt x="716280" y="702945"/>
                      <a:pt x="712470" y="701040"/>
                      <a:pt x="708660" y="700087"/>
                    </a:cubicBezTo>
                    <a:close/>
                    <a:moveTo>
                      <a:pt x="534352" y="680085"/>
                    </a:moveTo>
                    <a:cubicBezTo>
                      <a:pt x="542925" y="676275"/>
                      <a:pt x="552450" y="676275"/>
                      <a:pt x="561975" y="680085"/>
                    </a:cubicBezTo>
                    <a:cubicBezTo>
                      <a:pt x="568642" y="682942"/>
                      <a:pt x="573405" y="687705"/>
                      <a:pt x="577215" y="693420"/>
                    </a:cubicBezTo>
                    <a:cubicBezTo>
                      <a:pt x="580072" y="699135"/>
                      <a:pt x="581025" y="704850"/>
                      <a:pt x="579120" y="709612"/>
                    </a:cubicBezTo>
                    <a:cubicBezTo>
                      <a:pt x="578167" y="711517"/>
                      <a:pt x="577215" y="713422"/>
                      <a:pt x="575310" y="713422"/>
                    </a:cubicBezTo>
                    <a:cubicBezTo>
                      <a:pt x="573405" y="714375"/>
                      <a:pt x="571500" y="714375"/>
                      <a:pt x="569595" y="713422"/>
                    </a:cubicBezTo>
                    <a:cubicBezTo>
                      <a:pt x="567690" y="712470"/>
                      <a:pt x="566737" y="711517"/>
                      <a:pt x="565785" y="709612"/>
                    </a:cubicBezTo>
                    <a:cubicBezTo>
                      <a:pt x="564832" y="707707"/>
                      <a:pt x="564832" y="706755"/>
                      <a:pt x="565785" y="704850"/>
                    </a:cubicBezTo>
                    <a:cubicBezTo>
                      <a:pt x="565785" y="703897"/>
                      <a:pt x="566737" y="702945"/>
                      <a:pt x="566737" y="702945"/>
                    </a:cubicBezTo>
                    <a:cubicBezTo>
                      <a:pt x="567690" y="701992"/>
                      <a:pt x="567690" y="701040"/>
                      <a:pt x="567690" y="701040"/>
                    </a:cubicBezTo>
                    <a:cubicBezTo>
                      <a:pt x="568642" y="698182"/>
                      <a:pt x="568642" y="695325"/>
                      <a:pt x="567690" y="693420"/>
                    </a:cubicBezTo>
                    <a:cubicBezTo>
                      <a:pt x="566737" y="690562"/>
                      <a:pt x="563880" y="688657"/>
                      <a:pt x="560070" y="687705"/>
                    </a:cubicBezTo>
                    <a:cubicBezTo>
                      <a:pt x="554355" y="684847"/>
                      <a:pt x="548640" y="685800"/>
                      <a:pt x="542925" y="689610"/>
                    </a:cubicBezTo>
                    <a:cubicBezTo>
                      <a:pt x="537210" y="693420"/>
                      <a:pt x="532447" y="699135"/>
                      <a:pt x="528637" y="707707"/>
                    </a:cubicBezTo>
                    <a:cubicBezTo>
                      <a:pt x="524827" y="717232"/>
                      <a:pt x="523875" y="724852"/>
                      <a:pt x="524827" y="731520"/>
                    </a:cubicBezTo>
                    <a:cubicBezTo>
                      <a:pt x="526732" y="738187"/>
                      <a:pt x="530542" y="742950"/>
                      <a:pt x="536257" y="745807"/>
                    </a:cubicBezTo>
                    <a:cubicBezTo>
                      <a:pt x="540067" y="747712"/>
                      <a:pt x="543877" y="747712"/>
                      <a:pt x="548640" y="747712"/>
                    </a:cubicBezTo>
                    <a:cubicBezTo>
                      <a:pt x="553402" y="745807"/>
                      <a:pt x="558165" y="743902"/>
                      <a:pt x="562927" y="741045"/>
                    </a:cubicBezTo>
                    <a:lnTo>
                      <a:pt x="565785" y="745807"/>
                    </a:lnTo>
                    <a:cubicBezTo>
                      <a:pt x="560070" y="749617"/>
                      <a:pt x="554355" y="751522"/>
                      <a:pt x="549592" y="752475"/>
                    </a:cubicBezTo>
                    <a:cubicBezTo>
                      <a:pt x="543877" y="753427"/>
                      <a:pt x="539115" y="752475"/>
                      <a:pt x="533400" y="750570"/>
                    </a:cubicBezTo>
                    <a:cubicBezTo>
                      <a:pt x="523875" y="746760"/>
                      <a:pt x="517207" y="740092"/>
                      <a:pt x="513397" y="730567"/>
                    </a:cubicBezTo>
                    <a:cubicBezTo>
                      <a:pt x="509587" y="721995"/>
                      <a:pt x="510540" y="712470"/>
                      <a:pt x="514350" y="701992"/>
                    </a:cubicBezTo>
                    <a:cubicBezTo>
                      <a:pt x="519112" y="691515"/>
                      <a:pt x="525780" y="683895"/>
                      <a:pt x="534352" y="680085"/>
                    </a:cubicBezTo>
                    <a:close/>
                    <a:moveTo>
                      <a:pt x="1112520" y="659130"/>
                    </a:moveTo>
                    <a:lnTo>
                      <a:pt x="1137285" y="734377"/>
                    </a:lnTo>
                    <a:cubicBezTo>
                      <a:pt x="1140142" y="742950"/>
                      <a:pt x="1142047" y="747712"/>
                      <a:pt x="1144905" y="748665"/>
                    </a:cubicBezTo>
                    <a:cubicBezTo>
                      <a:pt x="1146810" y="750570"/>
                      <a:pt x="1150620" y="750570"/>
                      <a:pt x="1155382" y="749617"/>
                    </a:cubicBezTo>
                    <a:lnTo>
                      <a:pt x="1156335" y="753427"/>
                    </a:lnTo>
                    <a:lnTo>
                      <a:pt x="1118235" y="764857"/>
                    </a:lnTo>
                    <a:lnTo>
                      <a:pt x="1117282" y="761047"/>
                    </a:lnTo>
                    <a:cubicBezTo>
                      <a:pt x="1122045" y="759142"/>
                      <a:pt x="1124902" y="756285"/>
                      <a:pt x="1125855" y="754380"/>
                    </a:cubicBezTo>
                    <a:cubicBezTo>
                      <a:pt x="1126807" y="751522"/>
                      <a:pt x="1125855" y="746760"/>
                      <a:pt x="1122997" y="738187"/>
                    </a:cubicBezTo>
                    <a:lnTo>
                      <a:pt x="1106805" y="687705"/>
                    </a:lnTo>
                    <a:cubicBezTo>
                      <a:pt x="1104900" y="681037"/>
                      <a:pt x="1102042" y="676275"/>
                      <a:pt x="1100137" y="675322"/>
                    </a:cubicBezTo>
                    <a:cubicBezTo>
                      <a:pt x="1097280" y="673417"/>
                      <a:pt x="1094422" y="673417"/>
                      <a:pt x="1089660" y="674370"/>
                    </a:cubicBezTo>
                    <a:lnTo>
                      <a:pt x="1088707" y="670560"/>
                    </a:lnTo>
                    <a:lnTo>
                      <a:pt x="1089660" y="669607"/>
                    </a:lnTo>
                    <a:cubicBezTo>
                      <a:pt x="1093470" y="668655"/>
                      <a:pt x="1096327" y="666750"/>
                      <a:pt x="1099185" y="665797"/>
                    </a:cubicBezTo>
                    <a:cubicBezTo>
                      <a:pt x="1102042" y="664845"/>
                      <a:pt x="1103947" y="662940"/>
                      <a:pt x="1105852" y="661035"/>
                    </a:cubicBezTo>
                    <a:close/>
                    <a:moveTo>
                      <a:pt x="474345" y="644842"/>
                    </a:moveTo>
                    <a:lnTo>
                      <a:pt x="476250" y="645795"/>
                    </a:lnTo>
                    <a:cubicBezTo>
                      <a:pt x="479107" y="647700"/>
                      <a:pt x="481965" y="648652"/>
                      <a:pt x="484822" y="649605"/>
                    </a:cubicBezTo>
                    <a:cubicBezTo>
                      <a:pt x="487680" y="650557"/>
                      <a:pt x="490537" y="651510"/>
                      <a:pt x="493395" y="651510"/>
                    </a:cubicBezTo>
                    <a:lnTo>
                      <a:pt x="499110" y="655320"/>
                    </a:lnTo>
                    <a:lnTo>
                      <a:pt x="476250" y="696277"/>
                    </a:lnTo>
                    <a:cubicBezTo>
                      <a:pt x="472440" y="703897"/>
                      <a:pt x="470535" y="708660"/>
                      <a:pt x="470535" y="711517"/>
                    </a:cubicBezTo>
                    <a:cubicBezTo>
                      <a:pt x="470535" y="714375"/>
                      <a:pt x="473392" y="717232"/>
                      <a:pt x="477202" y="720090"/>
                    </a:cubicBezTo>
                    <a:lnTo>
                      <a:pt x="475297" y="723900"/>
                    </a:lnTo>
                    <a:lnTo>
                      <a:pt x="441960" y="704850"/>
                    </a:lnTo>
                    <a:lnTo>
                      <a:pt x="443865" y="701040"/>
                    </a:lnTo>
                    <a:cubicBezTo>
                      <a:pt x="448627" y="702945"/>
                      <a:pt x="452437" y="702945"/>
                      <a:pt x="454342" y="701992"/>
                    </a:cubicBezTo>
                    <a:cubicBezTo>
                      <a:pt x="457200" y="701040"/>
                      <a:pt x="460057" y="696277"/>
                      <a:pt x="464820" y="688657"/>
                    </a:cubicBezTo>
                    <a:lnTo>
                      <a:pt x="474345" y="670560"/>
                    </a:lnTo>
                    <a:cubicBezTo>
                      <a:pt x="478155" y="663892"/>
                      <a:pt x="479107" y="660082"/>
                      <a:pt x="479107" y="657225"/>
                    </a:cubicBezTo>
                    <a:cubicBezTo>
                      <a:pt x="479107" y="654367"/>
                      <a:pt x="476250" y="651510"/>
                      <a:pt x="472440" y="648652"/>
                    </a:cubicBezTo>
                    <a:close/>
                    <a:moveTo>
                      <a:pt x="498157" y="631507"/>
                    </a:moveTo>
                    <a:cubicBezTo>
                      <a:pt x="500062" y="630555"/>
                      <a:pt x="502920" y="631507"/>
                      <a:pt x="504825" y="632460"/>
                    </a:cubicBezTo>
                    <a:cubicBezTo>
                      <a:pt x="506730" y="633412"/>
                      <a:pt x="508635" y="635317"/>
                      <a:pt x="508635" y="637222"/>
                    </a:cubicBezTo>
                    <a:cubicBezTo>
                      <a:pt x="509587" y="639127"/>
                      <a:pt x="508635" y="641032"/>
                      <a:pt x="507682" y="643890"/>
                    </a:cubicBezTo>
                    <a:cubicBezTo>
                      <a:pt x="506730" y="645795"/>
                      <a:pt x="504825" y="647700"/>
                      <a:pt x="502920" y="647700"/>
                    </a:cubicBezTo>
                    <a:cubicBezTo>
                      <a:pt x="501015" y="648652"/>
                      <a:pt x="498157" y="647700"/>
                      <a:pt x="496252" y="646747"/>
                    </a:cubicBezTo>
                    <a:cubicBezTo>
                      <a:pt x="494347" y="645795"/>
                      <a:pt x="492442" y="643890"/>
                      <a:pt x="492442" y="641985"/>
                    </a:cubicBezTo>
                    <a:cubicBezTo>
                      <a:pt x="492442" y="639127"/>
                      <a:pt x="492442" y="637222"/>
                      <a:pt x="493395" y="635317"/>
                    </a:cubicBezTo>
                    <a:cubicBezTo>
                      <a:pt x="494347" y="633412"/>
                      <a:pt x="496252" y="632460"/>
                      <a:pt x="498157" y="631507"/>
                    </a:cubicBezTo>
                    <a:close/>
                    <a:moveTo>
                      <a:pt x="293370" y="614362"/>
                    </a:moveTo>
                    <a:cubicBezTo>
                      <a:pt x="290512" y="614362"/>
                      <a:pt x="287655" y="616267"/>
                      <a:pt x="285750" y="618172"/>
                    </a:cubicBezTo>
                    <a:cubicBezTo>
                      <a:pt x="282892" y="621982"/>
                      <a:pt x="282892" y="625792"/>
                      <a:pt x="284797" y="631507"/>
                    </a:cubicBezTo>
                    <a:cubicBezTo>
                      <a:pt x="286702" y="637222"/>
                      <a:pt x="291465" y="642937"/>
                      <a:pt x="299085" y="648652"/>
                    </a:cubicBezTo>
                    <a:cubicBezTo>
                      <a:pt x="305752" y="654367"/>
                      <a:pt x="312420" y="658177"/>
                      <a:pt x="317182" y="659130"/>
                    </a:cubicBezTo>
                    <a:cubicBezTo>
                      <a:pt x="322897" y="660082"/>
                      <a:pt x="326707" y="659130"/>
                      <a:pt x="329565" y="655320"/>
                    </a:cubicBezTo>
                    <a:cubicBezTo>
                      <a:pt x="331470" y="652462"/>
                      <a:pt x="332422" y="650557"/>
                      <a:pt x="331470" y="647700"/>
                    </a:cubicBezTo>
                    <a:cubicBezTo>
                      <a:pt x="330517" y="644842"/>
                      <a:pt x="327660" y="641032"/>
                      <a:pt x="320992" y="634365"/>
                    </a:cubicBezTo>
                    <a:lnTo>
                      <a:pt x="304800" y="616267"/>
                    </a:lnTo>
                    <a:cubicBezTo>
                      <a:pt x="300990" y="614362"/>
                      <a:pt x="297180" y="613410"/>
                      <a:pt x="293370" y="614362"/>
                    </a:cubicBezTo>
                    <a:close/>
                    <a:moveTo>
                      <a:pt x="403860" y="601980"/>
                    </a:moveTo>
                    <a:cubicBezTo>
                      <a:pt x="407670" y="604837"/>
                      <a:pt x="411480" y="606742"/>
                      <a:pt x="414337" y="607695"/>
                    </a:cubicBezTo>
                    <a:cubicBezTo>
                      <a:pt x="417195" y="608647"/>
                      <a:pt x="420052" y="609600"/>
                      <a:pt x="421957" y="609600"/>
                    </a:cubicBezTo>
                    <a:lnTo>
                      <a:pt x="427672" y="613410"/>
                    </a:lnTo>
                    <a:lnTo>
                      <a:pt x="421957" y="621982"/>
                    </a:lnTo>
                    <a:cubicBezTo>
                      <a:pt x="426720" y="621030"/>
                      <a:pt x="431482" y="621030"/>
                      <a:pt x="436245" y="621982"/>
                    </a:cubicBezTo>
                    <a:cubicBezTo>
                      <a:pt x="441007" y="622935"/>
                      <a:pt x="444817" y="623887"/>
                      <a:pt x="447675" y="626745"/>
                    </a:cubicBezTo>
                    <a:cubicBezTo>
                      <a:pt x="450532" y="628650"/>
                      <a:pt x="451485" y="630555"/>
                      <a:pt x="452437" y="632460"/>
                    </a:cubicBezTo>
                    <a:cubicBezTo>
                      <a:pt x="453390" y="634365"/>
                      <a:pt x="453390" y="636270"/>
                      <a:pt x="451485" y="638175"/>
                    </a:cubicBezTo>
                    <a:cubicBezTo>
                      <a:pt x="450532" y="640080"/>
                      <a:pt x="448627" y="641032"/>
                      <a:pt x="446722" y="641985"/>
                    </a:cubicBezTo>
                    <a:cubicBezTo>
                      <a:pt x="444817" y="641985"/>
                      <a:pt x="442912" y="641985"/>
                      <a:pt x="440055" y="640080"/>
                    </a:cubicBezTo>
                    <a:cubicBezTo>
                      <a:pt x="439102" y="639127"/>
                      <a:pt x="437197" y="637222"/>
                      <a:pt x="436245" y="634365"/>
                    </a:cubicBezTo>
                    <a:cubicBezTo>
                      <a:pt x="435292" y="631507"/>
                      <a:pt x="433387" y="629602"/>
                      <a:pt x="432435" y="629602"/>
                    </a:cubicBezTo>
                    <a:cubicBezTo>
                      <a:pt x="430530" y="628650"/>
                      <a:pt x="428625" y="627697"/>
                      <a:pt x="426720" y="627697"/>
                    </a:cubicBezTo>
                    <a:cubicBezTo>
                      <a:pt x="423862" y="627697"/>
                      <a:pt x="421005" y="627697"/>
                      <a:pt x="417195" y="628650"/>
                    </a:cubicBezTo>
                    <a:lnTo>
                      <a:pt x="401002" y="652462"/>
                    </a:lnTo>
                    <a:cubicBezTo>
                      <a:pt x="396240" y="660082"/>
                      <a:pt x="393382" y="664845"/>
                      <a:pt x="394335" y="667702"/>
                    </a:cubicBezTo>
                    <a:cubicBezTo>
                      <a:pt x="394335" y="670560"/>
                      <a:pt x="396240" y="673417"/>
                      <a:pt x="400050" y="676275"/>
                    </a:cubicBezTo>
                    <a:lnTo>
                      <a:pt x="398145" y="680085"/>
                    </a:lnTo>
                    <a:lnTo>
                      <a:pt x="366712" y="659130"/>
                    </a:lnTo>
                    <a:lnTo>
                      <a:pt x="368617" y="655320"/>
                    </a:lnTo>
                    <a:cubicBezTo>
                      <a:pt x="373380" y="657225"/>
                      <a:pt x="376237" y="658177"/>
                      <a:pt x="379095" y="657225"/>
                    </a:cubicBezTo>
                    <a:cubicBezTo>
                      <a:pt x="381952" y="656272"/>
                      <a:pt x="385762" y="652462"/>
                      <a:pt x="390525" y="644842"/>
                    </a:cubicBezTo>
                    <a:lnTo>
                      <a:pt x="401955" y="627697"/>
                    </a:lnTo>
                    <a:cubicBezTo>
                      <a:pt x="405765" y="621982"/>
                      <a:pt x="407670" y="617220"/>
                      <a:pt x="407670" y="614362"/>
                    </a:cubicBezTo>
                    <a:cubicBezTo>
                      <a:pt x="407670" y="611505"/>
                      <a:pt x="405765" y="608647"/>
                      <a:pt x="401955" y="605790"/>
                    </a:cubicBezTo>
                    <a:close/>
                    <a:moveTo>
                      <a:pt x="1284922" y="575310"/>
                    </a:moveTo>
                    <a:lnTo>
                      <a:pt x="1286827" y="579120"/>
                    </a:lnTo>
                    <a:cubicBezTo>
                      <a:pt x="1282065" y="581977"/>
                      <a:pt x="1280160" y="584835"/>
                      <a:pt x="1279207" y="587692"/>
                    </a:cubicBezTo>
                    <a:cubicBezTo>
                      <a:pt x="1278255" y="590550"/>
                      <a:pt x="1280160" y="594360"/>
                      <a:pt x="1283017" y="599122"/>
                    </a:cubicBezTo>
                    <a:lnTo>
                      <a:pt x="1308735" y="642937"/>
                    </a:lnTo>
                    <a:cubicBezTo>
                      <a:pt x="1313497" y="651510"/>
                      <a:pt x="1314450" y="660082"/>
                      <a:pt x="1311592" y="666750"/>
                    </a:cubicBezTo>
                    <a:cubicBezTo>
                      <a:pt x="1308735" y="674370"/>
                      <a:pt x="1302067" y="681037"/>
                      <a:pt x="1291590" y="687705"/>
                    </a:cubicBezTo>
                    <a:cubicBezTo>
                      <a:pt x="1280160" y="694372"/>
                      <a:pt x="1270635" y="697230"/>
                      <a:pt x="1262062" y="696277"/>
                    </a:cubicBezTo>
                    <a:cubicBezTo>
                      <a:pt x="1253490" y="695325"/>
                      <a:pt x="1247775" y="690562"/>
                      <a:pt x="1242060" y="681990"/>
                    </a:cubicBezTo>
                    <a:lnTo>
                      <a:pt x="1216342" y="637222"/>
                    </a:lnTo>
                    <a:cubicBezTo>
                      <a:pt x="1213485" y="631507"/>
                      <a:pt x="1210627" y="628650"/>
                      <a:pt x="1207770" y="627697"/>
                    </a:cubicBezTo>
                    <a:cubicBezTo>
                      <a:pt x="1205865" y="627697"/>
                      <a:pt x="1202055" y="627697"/>
                      <a:pt x="1197292" y="630555"/>
                    </a:cubicBezTo>
                    <a:lnTo>
                      <a:pt x="1195387" y="626745"/>
                    </a:lnTo>
                    <a:lnTo>
                      <a:pt x="1230630" y="606742"/>
                    </a:lnTo>
                    <a:lnTo>
                      <a:pt x="1232535" y="610552"/>
                    </a:lnTo>
                    <a:cubicBezTo>
                      <a:pt x="1228725" y="613410"/>
                      <a:pt x="1225867" y="616267"/>
                      <a:pt x="1224915" y="619125"/>
                    </a:cubicBezTo>
                    <a:cubicBezTo>
                      <a:pt x="1223962" y="621982"/>
                      <a:pt x="1225867" y="625792"/>
                      <a:pt x="1228725" y="630555"/>
                    </a:cubicBezTo>
                    <a:lnTo>
                      <a:pt x="1252537" y="671512"/>
                    </a:lnTo>
                    <a:cubicBezTo>
                      <a:pt x="1257300" y="680085"/>
                      <a:pt x="1262062" y="684847"/>
                      <a:pt x="1267777" y="685800"/>
                    </a:cubicBezTo>
                    <a:cubicBezTo>
                      <a:pt x="1273492" y="686752"/>
                      <a:pt x="1280160" y="685800"/>
                      <a:pt x="1288732" y="680085"/>
                    </a:cubicBezTo>
                    <a:cubicBezTo>
                      <a:pt x="1297305" y="675322"/>
                      <a:pt x="1302067" y="669607"/>
                      <a:pt x="1303972" y="664845"/>
                    </a:cubicBezTo>
                    <a:cubicBezTo>
                      <a:pt x="1305877" y="659130"/>
                      <a:pt x="1303972" y="652462"/>
                      <a:pt x="1299210" y="644842"/>
                    </a:cubicBezTo>
                    <a:lnTo>
                      <a:pt x="1275397" y="603885"/>
                    </a:lnTo>
                    <a:cubicBezTo>
                      <a:pt x="1272540" y="599122"/>
                      <a:pt x="1269682" y="595312"/>
                      <a:pt x="1266825" y="594360"/>
                    </a:cubicBezTo>
                    <a:cubicBezTo>
                      <a:pt x="1263967" y="593407"/>
                      <a:pt x="1261110" y="594360"/>
                      <a:pt x="1256347" y="596265"/>
                    </a:cubicBezTo>
                    <a:lnTo>
                      <a:pt x="1254442" y="592455"/>
                    </a:lnTo>
                    <a:close/>
                    <a:moveTo>
                      <a:pt x="350520" y="567690"/>
                    </a:moveTo>
                    <a:cubicBezTo>
                      <a:pt x="345757" y="568642"/>
                      <a:pt x="340995" y="572452"/>
                      <a:pt x="337185" y="577215"/>
                    </a:cubicBezTo>
                    <a:cubicBezTo>
                      <a:pt x="332422" y="581977"/>
                      <a:pt x="330517" y="586740"/>
                      <a:pt x="330517" y="591502"/>
                    </a:cubicBezTo>
                    <a:cubicBezTo>
                      <a:pt x="330517" y="596265"/>
                      <a:pt x="332422" y="600075"/>
                      <a:pt x="336232" y="602932"/>
                    </a:cubicBezTo>
                    <a:cubicBezTo>
                      <a:pt x="340042" y="605790"/>
                      <a:pt x="343852" y="607695"/>
                      <a:pt x="348615" y="606742"/>
                    </a:cubicBezTo>
                    <a:cubicBezTo>
                      <a:pt x="352425" y="605790"/>
                      <a:pt x="357187" y="602932"/>
                      <a:pt x="361950" y="597217"/>
                    </a:cubicBezTo>
                    <a:cubicBezTo>
                      <a:pt x="366712" y="591502"/>
                      <a:pt x="368617" y="586740"/>
                      <a:pt x="368617" y="582930"/>
                    </a:cubicBezTo>
                    <a:cubicBezTo>
                      <a:pt x="368617" y="578167"/>
                      <a:pt x="366712" y="574357"/>
                      <a:pt x="362902" y="571500"/>
                    </a:cubicBezTo>
                    <a:cubicBezTo>
                      <a:pt x="359092" y="568642"/>
                      <a:pt x="355282" y="566737"/>
                      <a:pt x="350520" y="567690"/>
                    </a:cubicBezTo>
                    <a:close/>
                    <a:moveTo>
                      <a:pt x="343852" y="559117"/>
                    </a:moveTo>
                    <a:cubicBezTo>
                      <a:pt x="351472" y="559117"/>
                      <a:pt x="358140" y="561975"/>
                      <a:pt x="364807" y="567690"/>
                    </a:cubicBezTo>
                    <a:cubicBezTo>
                      <a:pt x="366712" y="568642"/>
                      <a:pt x="367665" y="570547"/>
                      <a:pt x="369570" y="572452"/>
                    </a:cubicBezTo>
                    <a:cubicBezTo>
                      <a:pt x="371475" y="574357"/>
                      <a:pt x="372427" y="576262"/>
                      <a:pt x="373380" y="578167"/>
                    </a:cubicBezTo>
                    <a:cubicBezTo>
                      <a:pt x="378142" y="576262"/>
                      <a:pt x="381952" y="576262"/>
                      <a:pt x="386715" y="576262"/>
                    </a:cubicBezTo>
                    <a:cubicBezTo>
                      <a:pt x="390525" y="576262"/>
                      <a:pt x="394335" y="578167"/>
                      <a:pt x="397192" y="580072"/>
                    </a:cubicBezTo>
                    <a:cubicBezTo>
                      <a:pt x="399097" y="581977"/>
                      <a:pt x="400050" y="582930"/>
                      <a:pt x="400050" y="584835"/>
                    </a:cubicBezTo>
                    <a:cubicBezTo>
                      <a:pt x="400050" y="586740"/>
                      <a:pt x="400050" y="588645"/>
                      <a:pt x="399097" y="590550"/>
                    </a:cubicBezTo>
                    <a:cubicBezTo>
                      <a:pt x="398145" y="591502"/>
                      <a:pt x="397192" y="592455"/>
                      <a:pt x="395287" y="592455"/>
                    </a:cubicBezTo>
                    <a:cubicBezTo>
                      <a:pt x="394335" y="592455"/>
                      <a:pt x="392430" y="592455"/>
                      <a:pt x="391477" y="591502"/>
                    </a:cubicBezTo>
                    <a:cubicBezTo>
                      <a:pt x="390525" y="590550"/>
                      <a:pt x="389572" y="589597"/>
                      <a:pt x="388620" y="586740"/>
                    </a:cubicBezTo>
                    <a:cubicBezTo>
                      <a:pt x="387667" y="584835"/>
                      <a:pt x="386715" y="582930"/>
                      <a:pt x="385762" y="582930"/>
                    </a:cubicBezTo>
                    <a:cubicBezTo>
                      <a:pt x="384810" y="581977"/>
                      <a:pt x="383857" y="581977"/>
                      <a:pt x="381952" y="581977"/>
                    </a:cubicBezTo>
                    <a:cubicBezTo>
                      <a:pt x="380047" y="581977"/>
                      <a:pt x="378142" y="581977"/>
                      <a:pt x="375285" y="582930"/>
                    </a:cubicBezTo>
                    <a:cubicBezTo>
                      <a:pt x="376237" y="587692"/>
                      <a:pt x="376237" y="592455"/>
                      <a:pt x="376237" y="596265"/>
                    </a:cubicBezTo>
                    <a:cubicBezTo>
                      <a:pt x="375285" y="600075"/>
                      <a:pt x="373380" y="603885"/>
                      <a:pt x="370522" y="607695"/>
                    </a:cubicBezTo>
                    <a:cubicBezTo>
                      <a:pt x="365760" y="613410"/>
                      <a:pt x="359092" y="616267"/>
                      <a:pt x="352425" y="616267"/>
                    </a:cubicBezTo>
                    <a:cubicBezTo>
                      <a:pt x="344805" y="616267"/>
                      <a:pt x="338137" y="613410"/>
                      <a:pt x="330517" y="606742"/>
                    </a:cubicBezTo>
                    <a:cubicBezTo>
                      <a:pt x="328612" y="604837"/>
                      <a:pt x="327660" y="603885"/>
                      <a:pt x="325755" y="601980"/>
                    </a:cubicBezTo>
                    <a:cubicBezTo>
                      <a:pt x="324802" y="600075"/>
                      <a:pt x="322897" y="599122"/>
                      <a:pt x="321945" y="597217"/>
                    </a:cubicBezTo>
                    <a:cubicBezTo>
                      <a:pt x="319087" y="596265"/>
                      <a:pt x="317182" y="595312"/>
                      <a:pt x="316230" y="596265"/>
                    </a:cubicBezTo>
                    <a:cubicBezTo>
                      <a:pt x="314325" y="596265"/>
                      <a:pt x="313372" y="597217"/>
                      <a:pt x="312420" y="598170"/>
                    </a:cubicBezTo>
                    <a:cubicBezTo>
                      <a:pt x="311467" y="600075"/>
                      <a:pt x="310515" y="601027"/>
                      <a:pt x="311467" y="603885"/>
                    </a:cubicBezTo>
                    <a:cubicBezTo>
                      <a:pt x="312420" y="605790"/>
                      <a:pt x="314325" y="608647"/>
                      <a:pt x="317182" y="612457"/>
                    </a:cubicBezTo>
                    <a:lnTo>
                      <a:pt x="330517" y="627697"/>
                    </a:lnTo>
                    <a:cubicBezTo>
                      <a:pt x="338137" y="635317"/>
                      <a:pt x="341947" y="641985"/>
                      <a:pt x="342900" y="646747"/>
                    </a:cubicBezTo>
                    <a:cubicBezTo>
                      <a:pt x="343852" y="651510"/>
                      <a:pt x="342900" y="656272"/>
                      <a:pt x="339090" y="660082"/>
                    </a:cubicBezTo>
                    <a:cubicBezTo>
                      <a:pt x="334327" y="665797"/>
                      <a:pt x="327660" y="668655"/>
                      <a:pt x="319087" y="666750"/>
                    </a:cubicBezTo>
                    <a:cubicBezTo>
                      <a:pt x="310515" y="665797"/>
                      <a:pt x="301942" y="660082"/>
                      <a:pt x="291465" y="652462"/>
                    </a:cubicBezTo>
                    <a:cubicBezTo>
                      <a:pt x="282892" y="645795"/>
                      <a:pt x="278130" y="638175"/>
                      <a:pt x="275272" y="631507"/>
                    </a:cubicBezTo>
                    <a:cubicBezTo>
                      <a:pt x="272415" y="624840"/>
                      <a:pt x="272415" y="619125"/>
                      <a:pt x="276225" y="614362"/>
                    </a:cubicBezTo>
                    <a:cubicBezTo>
                      <a:pt x="278130" y="612457"/>
                      <a:pt x="280987" y="610552"/>
                      <a:pt x="284797" y="610552"/>
                    </a:cubicBezTo>
                    <a:cubicBezTo>
                      <a:pt x="288607" y="610552"/>
                      <a:pt x="292417" y="610552"/>
                      <a:pt x="298132" y="612457"/>
                    </a:cubicBezTo>
                    <a:cubicBezTo>
                      <a:pt x="296227" y="609600"/>
                      <a:pt x="295275" y="606742"/>
                      <a:pt x="295275" y="603885"/>
                    </a:cubicBezTo>
                    <a:cubicBezTo>
                      <a:pt x="295275" y="601027"/>
                      <a:pt x="296227" y="599122"/>
                      <a:pt x="298132" y="597217"/>
                    </a:cubicBezTo>
                    <a:cubicBezTo>
                      <a:pt x="300037" y="594360"/>
                      <a:pt x="302895" y="593407"/>
                      <a:pt x="306705" y="592455"/>
                    </a:cubicBezTo>
                    <a:cubicBezTo>
                      <a:pt x="311467" y="589597"/>
                      <a:pt x="316230" y="589597"/>
                      <a:pt x="320040" y="591502"/>
                    </a:cubicBezTo>
                    <a:cubicBezTo>
                      <a:pt x="319087" y="586740"/>
                      <a:pt x="319087" y="582930"/>
                      <a:pt x="320040" y="579120"/>
                    </a:cubicBezTo>
                    <a:cubicBezTo>
                      <a:pt x="320992" y="575310"/>
                      <a:pt x="322897" y="571500"/>
                      <a:pt x="325755" y="567690"/>
                    </a:cubicBezTo>
                    <a:cubicBezTo>
                      <a:pt x="330517" y="561975"/>
                      <a:pt x="336232" y="559117"/>
                      <a:pt x="343852" y="559117"/>
                    </a:cubicBezTo>
                    <a:close/>
                    <a:moveTo>
                      <a:pt x="1368742" y="548640"/>
                    </a:moveTo>
                    <a:cubicBezTo>
                      <a:pt x="1373505" y="549592"/>
                      <a:pt x="1378267" y="554355"/>
                      <a:pt x="1383982" y="561022"/>
                    </a:cubicBezTo>
                    <a:lnTo>
                      <a:pt x="1397317" y="579120"/>
                    </a:lnTo>
                    <a:cubicBezTo>
                      <a:pt x="1403032" y="585787"/>
                      <a:pt x="1406842" y="589597"/>
                      <a:pt x="1409700" y="590550"/>
                    </a:cubicBezTo>
                    <a:cubicBezTo>
                      <a:pt x="1412557" y="591502"/>
                      <a:pt x="1415415" y="590550"/>
                      <a:pt x="1420177" y="587692"/>
                    </a:cubicBezTo>
                    <a:lnTo>
                      <a:pt x="1423035" y="590550"/>
                    </a:lnTo>
                    <a:lnTo>
                      <a:pt x="1392555" y="614362"/>
                    </a:lnTo>
                    <a:lnTo>
                      <a:pt x="1389697" y="611505"/>
                    </a:lnTo>
                    <a:cubicBezTo>
                      <a:pt x="1393507" y="607695"/>
                      <a:pt x="1395412" y="604837"/>
                      <a:pt x="1395412" y="601980"/>
                    </a:cubicBezTo>
                    <a:cubicBezTo>
                      <a:pt x="1395412" y="599122"/>
                      <a:pt x="1392555" y="594360"/>
                      <a:pt x="1387792" y="587692"/>
                    </a:cubicBezTo>
                    <a:lnTo>
                      <a:pt x="1372552" y="567690"/>
                    </a:lnTo>
                    <a:cubicBezTo>
                      <a:pt x="1369695" y="563880"/>
                      <a:pt x="1366837" y="561022"/>
                      <a:pt x="1363980" y="560070"/>
                    </a:cubicBezTo>
                    <a:cubicBezTo>
                      <a:pt x="1361122" y="559117"/>
                      <a:pt x="1358265" y="560070"/>
                      <a:pt x="1355407" y="562927"/>
                    </a:cubicBezTo>
                    <a:cubicBezTo>
                      <a:pt x="1352550" y="564832"/>
                      <a:pt x="1350645" y="567690"/>
                      <a:pt x="1348740" y="571500"/>
                    </a:cubicBezTo>
                    <a:cubicBezTo>
                      <a:pt x="1346835" y="575310"/>
                      <a:pt x="1345882" y="580072"/>
                      <a:pt x="1344930" y="584835"/>
                    </a:cubicBezTo>
                    <a:lnTo>
                      <a:pt x="1362075" y="607695"/>
                    </a:lnTo>
                    <a:cubicBezTo>
                      <a:pt x="1367790" y="614362"/>
                      <a:pt x="1371600" y="618172"/>
                      <a:pt x="1374457" y="619125"/>
                    </a:cubicBezTo>
                    <a:cubicBezTo>
                      <a:pt x="1377315" y="620077"/>
                      <a:pt x="1380172" y="619125"/>
                      <a:pt x="1384935" y="616267"/>
                    </a:cubicBezTo>
                    <a:lnTo>
                      <a:pt x="1387792" y="619125"/>
                    </a:lnTo>
                    <a:lnTo>
                      <a:pt x="1353502" y="643890"/>
                    </a:lnTo>
                    <a:lnTo>
                      <a:pt x="1350645" y="641032"/>
                    </a:lnTo>
                    <a:cubicBezTo>
                      <a:pt x="1354455" y="637222"/>
                      <a:pt x="1356360" y="634365"/>
                      <a:pt x="1356360" y="631507"/>
                    </a:cubicBezTo>
                    <a:cubicBezTo>
                      <a:pt x="1356360" y="628650"/>
                      <a:pt x="1353502" y="623887"/>
                      <a:pt x="1348740" y="617220"/>
                    </a:cubicBezTo>
                    <a:lnTo>
                      <a:pt x="1336357" y="601027"/>
                    </a:lnTo>
                    <a:cubicBezTo>
                      <a:pt x="1331595" y="595312"/>
                      <a:pt x="1328737" y="592455"/>
                      <a:pt x="1325880" y="591502"/>
                    </a:cubicBezTo>
                    <a:cubicBezTo>
                      <a:pt x="1323022" y="590550"/>
                      <a:pt x="1319212" y="591502"/>
                      <a:pt x="1315402" y="594360"/>
                    </a:cubicBezTo>
                    <a:lnTo>
                      <a:pt x="1312545" y="591502"/>
                    </a:lnTo>
                    <a:cubicBezTo>
                      <a:pt x="1315402" y="588645"/>
                      <a:pt x="1318260" y="586740"/>
                      <a:pt x="1321117" y="583882"/>
                    </a:cubicBezTo>
                    <a:cubicBezTo>
                      <a:pt x="1323022" y="581025"/>
                      <a:pt x="1324927" y="579120"/>
                      <a:pt x="1325880" y="576262"/>
                    </a:cubicBezTo>
                    <a:lnTo>
                      <a:pt x="1331595" y="571500"/>
                    </a:lnTo>
                    <a:lnTo>
                      <a:pt x="1339215" y="581025"/>
                    </a:lnTo>
                    <a:cubicBezTo>
                      <a:pt x="1340167" y="574357"/>
                      <a:pt x="1342072" y="569595"/>
                      <a:pt x="1343977" y="564832"/>
                    </a:cubicBezTo>
                    <a:cubicBezTo>
                      <a:pt x="1345882" y="560070"/>
                      <a:pt x="1349692" y="556260"/>
                      <a:pt x="1353502" y="553402"/>
                    </a:cubicBezTo>
                    <a:cubicBezTo>
                      <a:pt x="1359217" y="549592"/>
                      <a:pt x="1363980" y="547687"/>
                      <a:pt x="1368742" y="548640"/>
                    </a:cubicBezTo>
                    <a:close/>
                    <a:moveTo>
                      <a:pt x="1408747" y="501967"/>
                    </a:moveTo>
                    <a:lnTo>
                      <a:pt x="1441132" y="535305"/>
                    </a:lnTo>
                    <a:cubicBezTo>
                      <a:pt x="1446847" y="541972"/>
                      <a:pt x="1451610" y="544830"/>
                      <a:pt x="1454467" y="544830"/>
                    </a:cubicBezTo>
                    <a:cubicBezTo>
                      <a:pt x="1457325" y="545782"/>
                      <a:pt x="1460182" y="543877"/>
                      <a:pt x="1464945" y="541020"/>
                    </a:cubicBezTo>
                    <a:lnTo>
                      <a:pt x="1467802" y="543877"/>
                    </a:lnTo>
                    <a:lnTo>
                      <a:pt x="1439227" y="571500"/>
                    </a:lnTo>
                    <a:lnTo>
                      <a:pt x="1436370" y="568642"/>
                    </a:lnTo>
                    <a:cubicBezTo>
                      <a:pt x="1439227" y="564832"/>
                      <a:pt x="1441132" y="561022"/>
                      <a:pt x="1440180" y="559117"/>
                    </a:cubicBezTo>
                    <a:cubicBezTo>
                      <a:pt x="1440180" y="556260"/>
                      <a:pt x="1436370" y="551497"/>
                      <a:pt x="1430655" y="545782"/>
                    </a:cubicBezTo>
                    <a:lnTo>
                      <a:pt x="1416367" y="530542"/>
                    </a:lnTo>
                    <a:cubicBezTo>
                      <a:pt x="1411605" y="525780"/>
                      <a:pt x="1407795" y="522922"/>
                      <a:pt x="1404937" y="521970"/>
                    </a:cubicBezTo>
                    <a:cubicBezTo>
                      <a:pt x="1402080" y="521017"/>
                      <a:pt x="1398270" y="522922"/>
                      <a:pt x="1395412" y="525780"/>
                    </a:cubicBezTo>
                    <a:lnTo>
                      <a:pt x="1392555" y="522922"/>
                    </a:lnTo>
                    <a:lnTo>
                      <a:pt x="1394460" y="521017"/>
                    </a:lnTo>
                    <a:cubicBezTo>
                      <a:pt x="1396365" y="519112"/>
                      <a:pt x="1399222" y="516255"/>
                      <a:pt x="1400175" y="514350"/>
                    </a:cubicBezTo>
                    <a:cubicBezTo>
                      <a:pt x="1402080" y="511492"/>
                      <a:pt x="1403032" y="509587"/>
                      <a:pt x="1403985" y="506730"/>
                    </a:cubicBezTo>
                    <a:close/>
                    <a:moveTo>
                      <a:pt x="301942" y="490537"/>
                    </a:moveTo>
                    <a:lnTo>
                      <a:pt x="260032" y="508635"/>
                    </a:lnTo>
                    <a:lnTo>
                      <a:pt x="281940" y="531495"/>
                    </a:lnTo>
                    <a:close/>
                    <a:moveTo>
                      <a:pt x="1394460" y="487680"/>
                    </a:moveTo>
                    <a:cubicBezTo>
                      <a:pt x="1396365" y="487680"/>
                      <a:pt x="1398270" y="488632"/>
                      <a:pt x="1400175" y="490537"/>
                    </a:cubicBezTo>
                    <a:cubicBezTo>
                      <a:pt x="1402080" y="492442"/>
                      <a:pt x="1403032" y="494347"/>
                      <a:pt x="1403032" y="496252"/>
                    </a:cubicBezTo>
                    <a:cubicBezTo>
                      <a:pt x="1403032" y="498157"/>
                      <a:pt x="1402080" y="500062"/>
                      <a:pt x="1400175" y="501967"/>
                    </a:cubicBezTo>
                    <a:cubicBezTo>
                      <a:pt x="1398270" y="503872"/>
                      <a:pt x="1396365" y="504825"/>
                      <a:pt x="1394460" y="503872"/>
                    </a:cubicBezTo>
                    <a:cubicBezTo>
                      <a:pt x="1391602" y="503872"/>
                      <a:pt x="1389697" y="503872"/>
                      <a:pt x="1387792" y="501967"/>
                    </a:cubicBezTo>
                    <a:cubicBezTo>
                      <a:pt x="1385887" y="500062"/>
                      <a:pt x="1385887" y="498157"/>
                      <a:pt x="1385887" y="496252"/>
                    </a:cubicBezTo>
                    <a:cubicBezTo>
                      <a:pt x="1385887" y="494347"/>
                      <a:pt x="1386840" y="492442"/>
                      <a:pt x="1388745" y="490537"/>
                    </a:cubicBezTo>
                    <a:cubicBezTo>
                      <a:pt x="1390650" y="488632"/>
                      <a:pt x="1392555" y="487680"/>
                      <a:pt x="1394460" y="487680"/>
                    </a:cubicBezTo>
                    <a:close/>
                    <a:moveTo>
                      <a:pt x="309562" y="480060"/>
                    </a:moveTo>
                    <a:lnTo>
                      <a:pt x="319087" y="489585"/>
                    </a:lnTo>
                    <a:lnTo>
                      <a:pt x="280035" y="569595"/>
                    </a:lnTo>
                    <a:cubicBezTo>
                      <a:pt x="278130" y="573405"/>
                      <a:pt x="278130" y="576262"/>
                      <a:pt x="278130" y="578167"/>
                    </a:cubicBezTo>
                    <a:cubicBezTo>
                      <a:pt x="278130" y="581025"/>
                      <a:pt x="279082" y="583882"/>
                      <a:pt x="281940" y="586740"/>
                    </a:cubicBezTo>
                    <a:lnTo>
                      <a:pt x="278130" y="589597"/>
                    </a:lnTo>
                    <a:lnTo>
                      <a:pt x="250507" y="561022"/>
                    </a:lnTo>
                    <a:lnTo>
                      <a:pt x="254317" y="558165"/>
                    </a:lnTo>
                    <a:lnTo>
                      <a:pt x="255270" y="559117"/>
                    </a:lnTo>
                    <a:cubicBezTo>
                      <a:pt x="257175" y="561022"/>
                      <a:pt x="259080" y="562927"/>
                      <a:pt x="260985" y="562927"/>
                    </a:cubicBezTo>
                    <a:cubicBezTo>
                      <a:pt x="262890" y="562927"/>
                      <a:pt x="264795" y="562927"/>
                      <a:pt x="265747" y="561022"/>
                    </a:cubicBezTo>
                    <a:cubicBezTo>
                      <a:pt x="265747" y="560070"/>
                      <a:pt x="266700" y="560070"/>
                      <a:pt x="267652" y="559117"/>
                    </a:cubicBezTo>
                    <a:cubicBezTo>
                      <a:pt x="268605" y="558165"/>
                      <a:pt x="268605" y="557212"/>
                      <a:pt x="269557" y="556260"/>
                    </a:cubicBezTo>
                    <a:lnTo>
                      <a:pt x="279082" y="537210"/>
                    </a:lnTo>
                    <a:lnTo>
                      <a:pt x="254317" y="511492"/>
                    </a:lnTo>
                    <a:lnTo>
                      <a:pt x="237172" y="519112"/>
                    </a:lnTo>
                    <a:cubicBezTo>
                      <a:pt x="236220" y="519112"/>
                      <a:pt x="235267" y="520065"/>
                      <a:pt x="234315" y="520065"/>
                    </a:cubicBezTo>
                    <a:cubicBezTo>
                      <a:pt x="233362" y="521017"/>
                      <a:pt x="232410" y="521017"/>
                      <a:pt x="232410" y="521970"/>
                    </a:cubicBezTo>
                    <a:cubicBezTo>
                      <a:pt x="230505" y="523875"/>
                      <a:pt x="229552" y="525780"/>
                      <a:pt x="229552" y="527685"/>
                    </a:cubicBezTo>
                    <a:cubicBezTo>
                      <a:pt x="229552" y="529590"/>
                      <a:pt x="231457" y="533400"/>
                      <a:pt x="233362" y="537210"/>
                    </a:cubicBezTo>
                    <a:lnTo>
                      <a:pt x="230505" y="540067"/>
                    </a:lnTo>
                    <a:lnTo>
                      <a:pt x="204787" y="514350"/>
                    </a:lnTo>
                    <a:lnTo>
                      <a:pt x="208597" y="511492"/>
                    </a:lnTo>
                    <a:cubicBezTo>
                      <a:pt x="211455" y="513397"/>
                      <a:pt x="213360" y="515302"/>
                      <a:pt x="217170" y="515302"/>
                    </a:cubicBezTo>
                    <a:cubicBezTo>
                      <a:pt x="220027" y="515302"/>
                      <a:pt x="222885" y="515302"/>
                      <a:pt x="226695" y="514350"/>
                    </a:cubicBezTo>
                    <a:close/>
                    <a:moveTo>
                      <a:pt x="1475422" y="425767"/>
                    </a:moveTo>
                    <a:lnTo>
                      <a:pt x="1478280" y="428625"/>
                    </a:lnTo>
                    <a:cubicBezTo>
                      <a:pt x="1477327" y="431482"/>
                      <a:pt x="1476375" y="435292"/>
                      <a:pt x="1476375" y="438150"/>
                    </a:cubicBezTo>
                    <a:cubicBezTo>
                      <a:pt x="1476375" y="441007"/>
                      <a:pt x="1477327" y="444817"/>
                      <a:pt x="1479232" y="447675"/>
                    </a:cubicBezTo>
                    <a:lnTo>
                      <a:pt x="1508760" y="498157"/>
                    </a:lnTo>
                    <a:lnTo>
                      <a:pt x="1503045" y="505777"/>
                    </a:lnTo>
                    <a:lnTo>
                      <a:pt x="1444942" y="485775"/>
                    </a:lnTo>
                    <a:cubicBezTo>
                      <a:pt x="1441132" y="484822"/>
                      <a:pt x="1438275" y="483870"/>
                      <a:pt x="1435417" y="484822"/>
                    </a:cubicBezTo>
                    <a:cubicBezTo>
                      <a:pt x="1432560" y="484822"/>
                      <a:pt x="1430655" y="486727"/>
                      <a:pt x="1428750" y="488632"/>
                    </a:cubicBezTo>
                    <a:lnTo>
                      <a:pt x="1425892" y="485775"/>
                    </a:lnTo>
                    <a:lnTo>
                      <a:pt x="1447800" y="459105"/>
                    </a:lnTo>
                    <a:lnTo>
                      <a:pt x="1450657" y="461962"/>
                    </a:lnTo>
                    <a:cubicBezTo>
                      <a:pt x="1448752" y="464820"/>
                      <a:pt x="1447800" y="466725"/>
                      <a:pt x="1447800" y="468630"/>
                    </a:cubicBezTo>
                    <a:cubicBezTo>
                      <a:pt x="1447800" y="470535"/>
                      <a:pt x="1448752" y="471487"/>
                      <a:pt x="1449705" y="473392"/>
                    </a:cubicBezTo>
                    <a:cubicBezTo>
                      <a:pt x="1450657" y="473392"/>
                      <a:pt x="1450657" y="474345"/>
                      <a:pt x="1451610" y="474345"/>
                    </a:cubicBezTo>
                    <a:cubicBezTo>
                      <a:pt x="1452562" y="474345"/>
                      <a:pt x="1453515" y="475297"/>
                      <a:pt x="1454467" y="475297"/>
                    </a:cubicBezTo>
                    <a:lnTo>
                      <a:pt x="1496377" y="490537"/>
                    </a:lnTo>
                    <a:lnTo>
                      <a:pt x="1476375" y="456247"/>
                    </a:lnTo>
                    <a:cubicBezTo>
                      <a:pt x="1475422" y="454342"/>
                      <a:pt x="1474470" y="453390"/>
                      <a:pt x="1474470" y="452437"/>
                    </a:cubicBezTo>
                    <a:cubicBezTo>
                      <a:pt x="1473517" y="451485"/>
                      <a:pt x="1472565" y="450532"/>
                      <a:pt x="1472565" y="449580"/>
                    </a:cubicBezTo>
                    <a:cubicBezTo>
                      <a:pt x="1470660" y="448627"/>
                      <a:pt x="1468755" y="447675"/>
                      <a:pt x="1466850" y="447675"/>
                    </a:cubicBezTo>
                    <a:cubicBezTo>
                      <a:pt x="1464945" y="447675"/>
                      <a:pt x="1463040" y="448627"/>
                      <a:pt x="1460182" y="451485"/>
                    </a:cubicBezTo>
                    <a:lnTo>
                      <a:pt x="1457325" y="448627"/>
                    </a:lnTo>
                    <a:close/>
                    <a:moveTo>
                      <a:pt x="188595" y="384810"/>
                    </a:moveTo>
                    <a:lnTo>
                      <a:pt x="189548" y="386715"/>
                    </a:lnTo>
                    <a:cubicBezTo>
                      <a:pt x="191453" y="389572"/>
                      <a:pt x="193358" y="391477"/>
                      <a:pt x="195263" y="394335"/>
                    </a:cubicBezTo>
                    <a:cubicBezTo>
                      <a:pt x="197168" y="396240"/>
                      <a:pt x="200025" y="398145"/>
                      <a:pt x="201930" y="400050"/>
                    </a:cubicBezTo>
                    <a:lnTo>
                      <a:pt x="205740" y="405765"/>
                    </a:lnTo>
                    <a:lnTo>
                      <a:pt x="166688" y="431482"/>
                    </a:lnTo>
                    <a:cubicBezTo>
                      <a:pt x="160020" y="436245"/>
                      <a:pt x="155258" y="440055"/>
                      <a:pt x="154305" y="442912"/>
                    </a:cubicBezTo>
                    <a:cubicBezTo>
                      <a:pt x="153353" y="445770"/>
                      <a:pt x="154305" y="449580"/>
                      <a:pt x="156210" y="453390"/>
                    </a:cubicBezTo>
                    <a:lnTo>
                      <a:pt x="152400" y="455295"/>
                    </a:lnTo>
                    <a:lnTo>
                      <a:pt x="131445" y="421957"/>
                    </a:lnTo>
                    <a:lnTo>
                      <a:pt x="135255" y="420052"/>
                    </a:lnTo>
                    <a:cubicBezTo>
                      <a:pt x="138113" y="423862"/>
                      <a:pt x="141923" y="425767"/>
                      <a:pt x="143828" y="425767"/>
                    </a:cubicBezTo>
                    <a:cubicBezTo>
                      <a:pt x="146685" y="425767"/>
                      <a:pt x="151448" y="423862"/>
                      <a:pt x="159068" y="419100"/>
                    </a:cubicBezTo>
                    <a:lnTo>
                      <a:pt x="176213" y="407670"/>
                    </a:lnTo>
                    <a:cubicBezTo>
                      <a:pt x="181928" y="403860"/>
                      <a:pt x="185738" y="400050"/>
                      <a:pt x="186690" y="397192"/>
                    </a:cubicBezTo>
                    <a:cubicBezTo>
                      <a:pt x="187643" y="394335"/>
                      <a:pt x="186690" y="390525"/>
                      <a:pt x="184785" y="386715"/>
                    </a:cubicBezTo>
                    <a:close/>
                    <a:moveTo>
                      <a:pt x="1514475" y="381952"/>
                    </a:moveTo>
                    <a:cubicBezTo>
                      <a:pt x="1510665" y="382905"/>
                      <a:pt x="1506855" y="384810"/>
                      <a:pt x="1504950" y="388620"/>
                    </a:cubicBezTo>
                    <a:cubicBezTo>
                      <a:pt x="1502092" y="392430"/>
                      <a:pt x="1501140" y="396240"/>
                      <a:pt x="1503045" y="400050"/>
                    </a:cubicBezTo>
                    <a:cubicBezTo>
                      <a:pt x="1503045" y="404812"/>
                      <a:pt x="1505902" y="408622"/>
                      <a:pt x="1510665" y="411480"/>
                    </a:cubicBezTo>
                    <a:lnTo>
                      <a:pt x="1527810" y="385762"/>
                    </a:lnTo>
                    <a:cubicBezTo>
                      <a:pt x="1523047" y="382905"/>
                      <a:pt x="1518285" y="381952"/>
                      <a:pt x="1514475" y="381952"/>
                    </a:cubicBezTo>
                    <a:close/>
                    <a:moveTo>
                      <a:pt x="215265" y="381952"/>
                    </a:moveTo>
                    <a:cubicBezTo>
                      <a:pt x="217170" y="381952"/>
                      <a:pt x="219075" y="383857"/>
                      <a:pt x="220980" y="385762"/>
                    </a:cubicBezTo>
                    <a:cubicBezTo>
                      <a:pt x="221933" y="387667"/>
                      <a:pt x="222885" y="389572"/>
                      <a:pt x="221933" y="392430"/>
                    </a:cubicBezTo>
                    <a:cubicBezTo>
                      <a:pt x="221933" y="394335"/>
                      <a:pt x="220028" y="396240"/>
                      <a:pt x="218123" y="398145"/>
                    </a:cubicBezTo>
                    <a:cubicBezTo>
                      <a:pt x="216218" y="399097"/>
                      <a:pt x="214313" y="400050"/>
                      <a:pt x="211455" y="399097"/>
                    </a:cubicBezTo>
                    <a:cubicBezTo>
                      <a:pt x="209550" y="399097"/>
                      <a:pt x="207645" y="397192"/>
                      <a:pt x="205740" y="395287"/>
                    </a:cubicBezTo>
                    <a:cubicBezTo>
                      <a:pt x="204788" y="393382"/>
                      <a:pt x="203835" y="391477"/>
                      <a:pt x="204788" y="388620"/>
                    </a:cubicBezTo>
                    <a:cubicBezTo>
                      <a:pt x="205740" y="386715"/>
                      <a:pt x="206693" y="384810"/>
                      <a:pt x="208598" y="382905"/>
                    </a:cubicBezTo>
                    <a:cubicBezTo>
                      <a:pt x="210503" y="381952"/>
                      <a:pt x="212408" y="381000"/>
                      <a:pt x="215265" y="381952"/>
                    </a:cubicBezTo>
                    <a:close/>
                    <a:moveTo>
                      <a:pt x="1518285" y="371475"/>
                    </a:moveTo>
                    <a:cubicBezTo>
                      <a:pt x="1525905" y="369570"/>
                      <a:pt x="1533525" y="371475"/>
                      <a:pt x="1541145" y="376237"/>
                    </a:cubicBezTo>
                    <a:lnTo>
                      <a:pt x="1516380" y="414337"/>
                    </a:lnTo>
                    <a:cubicBezTo>
                      <a:pt x="1516380" y="414337"/>
                      <a:pt x="1517332" y="415290"/>
                      <a:pt x="1518285" y="415290"/>
                    </a:cubicBezTo>
                    <a:cubicBezTo>
                      <a:pt x="1519237" y="415290"/>
                      <a:pt x="1519237" y="416242"/>
                      <a:pt x="1521142" y="417195"/>
                    </a:cubicBezTo>
                    <a:cubicBezTo>
                      <a:pt x="1529715" y="422910"/>
                      <a:pt x="1537335" y="425767"/>
                      <a:pt x="1544955" y="425767"/>
                    </a:cubicBezTo>
                    <a:cubicBezTo>
                      <a:pt x="1551622" y="425767"/>
                      <a:pt x="1557337" y="422910"/>
                      <a:pt x="1561147" y="417195"/>
                    </a:cubicBezTo>
                    <a:cubicBezTo>
                      <a:pt x="1563052" y="414337"/>
                      <a:pt x="1564005" y="410527"/>
                      <a:pt x="1564005" y="405765"/>
                    </a:cubicBezTo>
                    <a:cubicBezTo>
                      <a:pt x="1562100" y="402907"/>
                      <a:pt x="1560195" y="398145"/>
                      <a:pt x="1558290" y="393382"/>
                    </a:cubicBezTo>
                    <a:lnTo>
                      <a:pt x="1563052" y="390525"/>
                    </a:lnTo>
                    <a:cubicBezTo>
                      <a:pt x="1565910" y="396240"/>
                      <a:pt x="1567815" y="402907"/>
                      <a:pt x="1567815" y="408622"/>
                    </a:cubicBezTo>
                    <a:cubicBezTo>
                      <a:pt x="1567815" y="414337"/>
                      <a:pt x="1565910" y="420052"/>
                      <a:pt x="1563052" y="424815"/>
                    </a:cubicBezTo>
                    <a:cubicBezTo>
                      <a:pt x="1557337" y="433387"/>
                      <a:pt x="1549717" y="438150"/>
                      <a:pt x="1540192" y="440055"/>
                    </a:cubicBezTo>
                    <a:cubicBezTo>
                      <a:pt x="1530667" y="441960"/>
                      <a:pt x="1521142" y="440055"/>
                      <a:pt x="1512570" y="433387"/>
                    </a:cubicBezTo>
                    <a:cubicBezTo>
                      <a:pt x="1503045" y="427672"/>
                      <a:pt x="1497330" y="420052"/>
                      <a:pt x="1495425" y="410527"/>
                    </a:cubicBezTo>
                    <a:cubicBezTo>
                      <a:pt x="1493520" y="401955"/>
                      <a:pt x="1494472" y="393382"/>
                      <a:pt x="1500187" y="384810"/>
                    </a:cubicBezTo>
                    <a:cubicBezTo>
                      <a:pt x="1504950" y="377190"/>
                      <a:pt x="1510665" y="372427"/>
                      <a:pt x="1518285" y="371475"/>
                    </a:cubicBezTo>
                    <a:close/>
                    <a:moveTo>
                      <a:pt x="152400" y="333375"/>
                    </a:moveTo>
                    <a:cubicBezTo>
                      <a:pt x="148590" y="332422"/>
                      <a:pt x="143828" y="332422"/>
                      <a:pt x="139065" y="335280"/>
                    </a:cubicBezTo>
                    <a:lnTo>
                      <a:pt x="153353" y="362902"/>
                    </a:lnTo>
                    <a:cubicBezTo>
                      <a:pt x="158115" y="360045"/>
                      <a:pt x="161925" y="356235"/>
                      <a:pt x="162878" y="353377"/>
                    </a:cubicBezTo>
                    <a:cubicBezTo>
                      <a:pt x="164783" y="349567"/>
                      <a:pt x="163830" y="345757"/>
                      <a:pt x="161925" y="340995"/>
                    </a:cubicBezTo>
                    <a:cubicBezTo>
                      <a:pt x="160020" y="337185"/>
                      <a:pt x="156210" y="334327"/>
                      <a:pt x="152400" y="333375"/>
                    </a:cubicBezTo>
                    <a:close/>
                    <a:moveTo>
                      <a:pt x="146685" y="320992"/>
                    </a:moveTo>
                    <a:cubicBezTo>
                      <a:pt x="155258" y="322897"/>
                      <a:pt x="161925" y="328612"/>
                      <a:pt x="166688" y="338137"/>
                    </a:cubicBezTo>
                    <a:cubicBezTo>
                      <a:pt x="170498" y="345757"/>
                      <a:pt x="171450" y="353377"/>
                      <a:pt x="169545" y="360997"/>
                    </a:cubicBezTo>
                    <a:cubicBezTo>
                      <a:pt x="167640" y="367665"/>
                      <a:pt x="161925" y="374332"/>
                      <a:pt x="154305" y="378142"/>
                    </a:cubicBezTo>
                    <a:lnTo>
                      <a:pt x="132398" y="338137"/>
                    </a:lnTo>
                    <a:cubicBezTo>
                      <a:pt x="131445" y="338137"/>
                      <a:pt x="131445" y="339090"/>
                      <a:pt x="130493" y="339090"/>
                    </a:cubicBezTo>
                    <a:cubicBezTo>
                      <a:pt x="129540" y="339090"/>
                      <a:pt x="128588" y="340042"/>
                      <a:pt x="127635" y="340042"/>
                    </a:cubicBezTo>
                    <a:cubicBezTo>
                      <a:pt x="118110" y="344805"/>
                      <a:pt x="112395" y="350520"/>
                      <a:pt x="108585" y="356235"/>
                    </a:cubicBezTo>
                    <a:cubicBezTo>
                      <a:pt x="104775" y="361950"/>
                      <a:pt x="104775" y="368617"/>
                      <a:pt x="108585" y="374332"/>
                    </a:cubicBezTo>
                    <a:cubicBezTo>
                      <a:pt x="110490" y="378142"/>
                      <a:pt x="113348" y="380047"/>
                      <a:pt x="117158" y="382905"/>
                    </a:cubicBezTo>
                    <a:cubicBezTo>
                      <a:pt x="121920" y="383857"/>
                      <a:pt x="126683" y="385762"/>
                      <a:pt x="131445" y="385762"/>
                    </a:cubicBezTo>
                    <a:lnTo>
                      <a:pt x="131445" y="391477"/>
                    </a:lnTo>
                    <a:cubicBezTo>
                      <a:pt x="124778" y="391477"/>
                      <a:pt x="118110" y="389572"/>
                      <a:pt x="113348" y="387667"/>
                    </a:cubicBezTo>
                    <a:cubicBezTo>
                      <a:pt x="108585" y="384810"/>
                      <a:pt x="104775" y="381000"/>
                      <a:pt x="101918" y="375285"/>
                    </a:cubicBezTo>
                    <a:cubicBezTo>
                      <a:pt x="97155" y="366712"/>
                      <a:pt x="96203" y="357187"/>
                      <a:pt x="99060" y="347662"/>
                    </a:cubicBezTo>
                    <a:cubicBezTo>
                      <a:pt x="101918" y="338137"/>
                      <a:pt x="108585" y="331470"/>
                      <a:pt x="118110" y="325755"/>
                    </a:cubicBezTo>
                    <a:cubicBezTo>
                      <a:pt x="127635" y="320040"/>
                      <a:pt x="137160" y="319087"/>
                      <a:pt x="146685" y="320992"/>
                    </a:cubicBezTo>
                    <a:close/>
                    <a:moveTo>
                      <a:pt x="1555432" y="291465"/>
                    </a:moveTo>
                    <a:cubicBezTo>
                      <a:pt x="1557337" y="290512"/>
                      <a:pt x="1559242" y="290512"/>
                      <a:pt x="1561147" y="291465"/>
                    </a:cubicBezTo>
                    <a:cubicBezTo>
                      <a:pt x="1563052" y="292417"/>
                      <a:pt x="1564957" y="294322"/>
                      <a:pt x="1564957" y="296227"/>
                    </a:cubicBezTo>
                    <a:cubicBezTo>
                      <a:pt x="1564957" y="298132"/>
                      <a:pt x="1564957" y="300037"/>
                      <a:pt x="1564005" y="302895"/>
                    </a:cubicBezTo>
                    <a:cubicBezTo>
                      <a:pt x="1563052" y="303847"/>
                      <a:pt x="1562100" y="305752"/>
                      <a:pt x="1559242" y="307657"/>
                    </a:cubicBezTo>
                    <a:cubicBezTo>
                      <a:pt x="1556385" y="309562"/>
                      <a:pt x="1555432" y="310515"/>
                      <a:pt x="1554480" y="311467"/>
                    </a:cubicBezTo>
                    <a:cubicBezTo>
                      <a:pt x="1553527" y="313372"/>
                      <a:pt x="1553527" y="315277"/>
                      <a:pt x="1553527" y="317182"/>
                    </a:cubicBezTo>
                    <a:cubicBezTo>
                      <a:pt x="1553527" y="320040"/>
                      <a:pt x="1554480" y="322897"/>
                      <a:pt x="1555432" y="326707"/>
                    </a:cubicBezTo>
                    <a:lnTo>
                      <a:pt x="1581150" y="340042"/>
                    </a:lnTo>
                    <a:cubicBezTo>
                      <a:pt x="1588770" y="343852"/>
                      <a:pt x="1594485" y="345757"/>
                      <a:pt x="1596390" y="345757"/>
                    </a:cubicBezTo>
                    <a:cubicBezTo>
                      <a:pt x="1599247" y="345757"/>
                      <a:pt x="1602105" y="342900"/>
                      <a:pt x="1604962" y="339090"/>
                    </a:cubicBezTo>
                    <a:lnTo>
                      <a:pt x="1608772" y="340995"/>
                    </a:lnTo>
                    <a:lnTo>
                      <a:pt x="1590675" y="376237"/>
                    </a:lnTo>
                    <a:lnTo>
                      <a:pt x="1586865" y="374332"/>
                    </a:lnTo>
                    <a:cubicBezTo>
                      <a:pt x="1588770" y="369570"/>
                      <a:pt x="1588770" y="365760"/>
                      <a:pt x="1587817" y="363855"/>
                    </a:cubicBezTo>
                    <a:cubicBezTo>
                      <a:pt x="1586865" y="360997"/>
                      <a:pt x="1582102" y="358140"/>
                      <a:pt x="1574482" y="354330"/>
                    </a:cubicBezTo>
                    <a:lnTo>
                      <a:pt x="1556385" y="344805"/>
                    </a:lnTo>
                    <a:cubicBezTo>
                      <a:pt x="1549717" y="341947"/>
                      <a:pt x="1545907" y="340042"/>
                      <a:pt x="1542097" y="340042"/>
                    </a:cubicBezTo>
                    <a:cubicBezTo>
                      <a:pt x="1539240" y="340042"/>
                      <a:pt x="1536382" y="342900"/>
                      <a:pt x="1533525" y="346710"/>
                    </a:cubicBezTo>
                    <a:lnTo>
                      <a:pt x="1529715" y="344805"/>
                    </a:lnTo>
                    <a:cubicBezTo>
                      <a:pt x="1531620" y="340042"/>
                      <a:pt x="1533525" y="336232"/>
                      <a:pt x="1534477" y="333375"/>
                    </a:cubicBezTo>
                    <a:cubicBezTo>
                      <a:pt x="1535430" y="330517"/>
                      <a:pt x="1536382" y="327660"/>
                      <a:pt x="1536382" y="325755"/>
                    </a:cubicBezTo>
                    <a:lnTo>
                      <a:pt x="1540192" y="319087"/>
                    </a:lnTo>
                    <a:lnTo>
                      <a:pt x="1549717" y="323850"/>
                    </a:lnTo>
                    <a:cubicBezTo>
                      <a:pt x="1548765" y="319087"/>
                      <a:pt x="1547812" y="314325"/>
                      <a:pt x="1547812" y="309562"/>
                    </a:cubicBezTo>
                    <a:cubicBezTo>
                      <a:pt x="1547812" y="304800"/>
                      <a:pt x="1548765" y="300990"/>
                      <a:pt x="1550670" y="297180"/>
                    </a:cubicBezTo>
                    <a:cubicBezTo>
                      <a:pt x="1551622" y="294322"/>
                      <a:pt x="1553527" y="292417"/>
                      <a:pt x="1555432" y="291465"/>
                    </a:cubicBezTo>
                    <a:close/>
                    <a:moveTo>
                      <a:pt x="100965" y="240030"/>
                    </a:moveTo>
                    <a:lnTo>
                      <a:pt x="66675" y="255270"/>
                    </a:lnTo>
                    <a:cubicBezTo>
                      <a:pt x="64770" y="259080"/>
                      <a:pt x="63818" y="263842"/>
                      <a:pt x="62865" y="267652"/>
                    </a:cubicBezTo>
                    <a:cubicBezTo>
                      <a:pt x="62865" y="271462"/>
                      <a:pt x="62865" y="275272"/>
                      <a:pt x="64770" y="278130"/>
                    </a:cubicBezTo>
                    <a:cubicBezTo>
                      <a:pt x="67628" y="283845"/>
                      <a:pt x="71438" y="287655"/>
                      <a:pt x="78105" y="289560"/>
                    </a:cubicBezTo>
                    <a:cubicBezTo>
                      <a:pt x="83820" y="290512"/>
                      <a:pt x="91440" y="289560"/>
                      <a:pt x="100013" y="285750"/>
                    </a:cubicBezTo>
                    <a:cubicBezTo>
                      <a:pt x="108585" y="281940"/>
                      <a:pt x="114300" y="277177"/>
                      <a:pt x="118110" y="272415"/>
                    </a:cubicBezTo>
                    <a:cubicBezTo>
                      <a:pt x="120968" y="267652"/>
                      <a:pt x="121920" y="261937"/>
                      <a:pt x="119063" y="255270"/>
                    </a:cubicBezTo>
                    <a:cubicBezTo>
                      <a:pt x="117158" y="251460"/>
                      <a:pt x="115253" y="248602"/>
                      <a:pt x="112395" y="246697"/>
                    </a:cubicBezTo>
                    <a:cubicBezTo>
                      <a:pt x="109538" y="243840"/>
                      <a:pt x="105728" y="241935"/>
                      <a:pt x="100965" y="240030"/>
                    </a:cubicBezTo>
                    <a:close/>
                    <a:moveTo>
                      <a:pt x="1584007" y="216217"/>
                    </a:moveTo>
                    <a:lnTo>
                      <a:pt x="1605915" y="220980"/>
                    </a:lnTo>
                    <a:lnTo>
                      <a:pt x="1604962" y="224790"/>
                    </a:lnTo>
                    <a:cubicBezTo>
                      <a:pt x="1598295" y="224790"/>
                      <a:pt x="1592580" y="226695"/>
                      <a:pt x="1587817" y="229552"/>
                    </a:cubicBezTo>
                    <a:cubicBezTo>
                      <a:pt x="1583055" y="232410"/>
                      <a:pt x="1579245" y="236220"/>
                      <a:pt x="1577340" y="240982"/>
                    </a:cubicBezTo>
                    <a:cubicBezTo>
                      <a:pt x="1575435" y="244792"/>
                      <a:pt x="1575435" y="248602"/>
                      <a:pt x="1576387" y="251460"/>
                    </a:cubicBezTo>
                    <a:cubicBezTo>
                      <a:pt x="1577340" y="254317"/>
                      <a:pt x="1579245" y="256222"/>
                      <a:pt x="1582102" y="258127"/>
                    </a:cubicBezTo>
                    <a:cubicBezTo>
                      <a:pt x="1585912" y="260032"/>
                      <a:pt x="1591627" y="256222"/>
                      <a:pt x="1599247" y="247650"/>
                    </a:cubicBezTo>
                    <a:cubicBezTo>
                      <a:pt x="1599247" y="247650"/>
                      <a:pt x="1600200" y="246697"/>
                      <a:pt x="1601152" y="245745"/>
                    </a:cubicBezTo>
                    <a:cubicBezTo>
                      <a:pt x="1613535" y="229552"/>
                      <a:pt x="1624965" y="223837"/>
                      <a:pt x="1632585" y="226695"/>
                    </a:cubicBezTo>
                    <a:cubicBezTo>
                      <a:pt x="1639252" y="229552"/>
                      <a:pt x="1643062" y="234315"/>
                      <a:pt x="1644967" y="240982"/>
                    </a:cubicBezTo>
                    <a:cubicBezTo>
                      <a:pt x="1646872" y="247650"/>
                      <a:pt x="1646872" y="255270"/>
                      <a:pt x="1643062" y="262890"/>
                    </a:cubicBezTo>
                    <a:cubicBezTo>
                      <a:pt x="1641157" y="266700"/>
                      <a:pt x="1639252" y="270510"/>
                      <a:pt x="1636395" y="273367"/>
                    </a:cubicBezTo>
                    <a:cubicBezTo>
                      <a:pt x="1633537" y="276225"/>
                      <a:pt x="1629727" y="279082"/>
                      <a:pt x="1625917" y="281940"/>
                    </a:cubicBezTo>
                    <a:lnTo>
                      <a:pt x="1633537" y="287655"/>
                    </a:lnTo>
                    <a:lnTo>
                      <a:pt x="1631632" y="292417"/>
                    </a:lnTo>
                    <a:lnTo>
                      <a:pt x="1604962" y="285750"/>
                    </a:lnTo>
                    <a:lnTo>
                      <a:pt x="1605915" y="280987"/>
                    </a:lnTo>
                    <a:cubicBezTo>
                      <a:pt x="1612582" y="281940"/>
                      <a:pt x="1619250" y="280987"/>
                      <a:pt x="1624965" y="277177"/>
                    </a:cubicBezTo>
                    <a:cubicBezTo>
                      <a:pt x="1630680" y="273367"/>
                      <a:pt x="1635442" y="268605"/>
                      <a:pt x="1638300" y="261937"/>
                    </a:cubicBezTo>
                    <a:cubicBezTo>
                      <a:pt x="1640205" y="257175"/>
                      <a:pt x="1640205" y="253365"/>
                      <a:pt x="1639252" y="249555"/>
                    </a:cubicBezTo>
                    <a:cubicBezTo>
                      <a:pt x="1638300" y="245745"/>
                      <a:pt x="1636395" y="242887"/>
                      <a:pt x="1632585" y="241935"/>
                    </a:cubicBezTo>
                    <a:cubicBezTo>
                      <a:pt x="1627822" y="240030"/>
                      <a:pt x="1622107" y="243840"/>
                      <a:pt x="1615440" y="252412"/>
                    </a:cubicBezTo>
                    <a:cubicBezTo>
                      <a:pt x="1613535" y="254317"/>
                      <a:pt x="1612582" y="255270"/>
                      <a:pt x="1611630" y="256222"/>
                    </a:cubicBezTo>
                    <a:cubicBezTo>
                      <a:pt x="1604010" y="264795"/>
                      <a:pt x="1598295" y="270510"/>
                      <a:pt x="1594485" y="272415"/>
                    </a:cubicBezTo>
                    <a:cubicBezTo>
                      <a:pt x="1590675" y="274320"/>
                      <a:pt x="1585912" y="274320"/>
                      <a:pt x="1581150" y="272415"/>
                    </a:cubicBezTo>
                    <a:cubicBezTo>
                      <a:pt x="1575435" y="270510"/>
                      <a:pt x="1571625" y="265747"/>
                      <a:pt x="1570672" y="260032"/>
                    </a:cubicBezTo>
                    <a:cubicBezTo>
                      <a:pt x="1568767" y="254317"/>
                      <a:pt x="1569720" y="247650"/>
                      <a:pt x="1572577" y="240982"/>
                    </a:cubicBezTo>
                    <a:cubicBezTo>
                      <a:pt x="1573530" y="238125"/>
                      <a:pt x="1575435" y="235267"/>
                      <a:pt x="1578292" y="231457"/>
                    </a:cubicBezTo>
                    <a:cubicBezTo>
                      <a:pt x="1581150" y="228600"/>
                      <a:pt x="1584007" y="225742"/>
                      <a:pt x="1586865" y="222885"/>
                    </a:cubicBezTo>
                    <a:lnTo>
                      <a:pt x="1583055" y="220027"/>
                    </a:lnTo>
                    <a:close/>
                    <a:moveTo>
                      <a:pt x="134303" y="198120"/>
                    </a:moveTo>
                    <a:lnTo>
                      <a:pt x="135255" y="199072"/>
                    </a:lnTo>
                    <a:cubicBezTo>
                      <a:pt x="137160" y="202882"/>
                      <a:pt x="138113" y="205740"/>
                      <a:pt x="140018" y="207645"/>
                    </a:cubicBezTo>
                    <a:cubicBezTo>
                      <a:pt x="141923" y="210502"/>
                      <a:pt x="143828" y="212407"/>
                      <a:pt x="145733" y="214312"/>
                    </a:cubicBezTo>
                    <a:lnTo>
                      <a:pt x="148590" y="220980"/>
                    </a:lnTo>
                    <a:lnTo>
                      <a:pt x="110490" y="237172"/>
                    </a:lnTo>
                    <a:cubicBezTo>
                      <a:pt x="115253" y="239077"/>
                      <a:pt x="119063" y="241935"/>
                      <a:pt x="121920" y="244792"/>
                    </a:cubicBezTo>
                    <a:cubicBezTo>
                      <a:pt x="124778" y="247650"/>
                      <a:pt x="127635" y="251460"/>
                      <a:pt x="129540" y="256222"/>
                    </a:cubicBezTo>
                    <a:cubicBezTo>
                      <a:pt x="133350" y="264795"/>
                      <a:pt x="133350" y="273367"/>
                      <a:pt x="129540" y="280987"/>
                    </a:cubicBezTo>
                    <a:cubicBezTo>
                      <a:pt x="125730" y="288607"/>
                      <a:pt x="118110" y="295275"/>
                      <a:pt x="108585" y="299085"/>
                    </a:cubicBezTo>
                    <a:cubicBezTo>
                      <a:pt x="98108" y="302895"/>
                      <a:pt x="89535" y="303847"/>
                      <a:pt x="80963" y="300990"/>
                    </a:cubicBezTo>
                    <a:cubicBezTo>
                      <a:pt x="72390" y="298132"/>
                      <a:pt x="66675" y="292417"/>
                      <a:pt x="62865" y="283845"/>
                    </a:cubicBezTo>
                    <a:cubicBezTo>
                      <a:pt x="60960" y="279082"/>
                      <a:pt x="60008" y="275272"/>
                      <a:pt x="60008" y="270510"/>
                    </a:cubicBezTo>
                    <a:cubicBezTo>
                      <a:pt x="60008" y="265747"/>
                      <a:pt x="60008" y="261937"/>
                      <a:pt x="61913" y="257175"/>
                    </a:cubicBezTo>
                    <a:lnTo>
                      <a:pt x="50483" y="258127"/>
                    </a:lnTo>
                    <a:lnTo>
                      <a:pt x="46673" y="248602"/>
                    </a:lnTo>
                    <a:lnTo>
                      <a:pt x="116205" y="219075"/>
                    </a:lnTo>
                    <a:cubicBezTo>
                      <a:pt x="123825" y="216217"/>
                      <a:pt x="128588" y="213360"/>
                      <a:pt x="130493" y="210502"/>
                    </a:cubicBezTo>
                    <a:cubicBezTo>
                      <a:pt x="132398" y="207645"/>
                      <a:pt x="132398" y="203835"/>
                      <a:pt x="130493" y="200025"/>
                    </a:cubicBezTo>
                    <a:close/>
                    <a:moveTo>
                      <a:pt x="1602105" y="165735"/>
                    </a:moveTo>
                    <a:lnTo>
                      <a:pt x="1646872" y="178117"/>
                    </a:lnTo>
                    <a:cubicBezTo>
                      <a:pt x="1655445" y="180022"/>
                      <a:pt x="1660207" y="180975"/>
                      <a:pt x="1663065" y="180022"/>
                    </a:cubicBezTo>
                    <a:cubicBezTo>
                      <a:pt x="1665922" y="179070"/>
                      <a:pt x="1667827" y="176212"/>
                      <a:pt x="1669732" y="171450"/>
                    </a:cubicBezTo>
                    <a:lnTo>
                      <a:pt x="1673542" y="172402"/>
                    </a:lnTo>
                    <a:lnTo>
                      <a:pt x="1662112" y="209550"/>
                    </a:lnTo>
                    <a:lnTo>
                      <a:pt x="1658302" y="208597"/>
                    </a:lnTo>
                    <a:cubicBezTo>
                      <a:pt x="1659255" y="203835"/>
                      <a:pt x="1658302" y="200025"/>
                      <a:pt x="1657350" y="198120"/>
                    </a:cubicBezTo>
                    <a:cubicBezTo>
                      <a:pt x="1655445" y="196215"/>
                      <a:pt x="1650682" y="193357"/>
                      <a:pt x="1642110" y="191452"/>
                    </a:cubicBezTo>
                    <a:lnTo>
                      <a:pt x="1622107" y="185737"/>
                    </a:lnTo>
                    <a:cubicBezTo>
                      <a:pt x="1615440" y="183832"/>
                      <a:pt x="1610677" y="182880"/>
                      <a:pt x="1607820" y="183832"/>
                    </a:cubicBezTo>
                    <a:cubicBezTo>
                      <a:pt x="1604962" y="184785"/>
                      <a:pt x="1603057" y="187642"/>
                      <a:pt x="1601152" y="192405"/>
                    </a:cubicBezTo>
                    <a:lnTo>
                      <a:pt x="1597342" y="191452"/>
                    </a:lnTo>
                    <a:lnTo>
                      <a:pt x="1598295" y="189547"/>
                    </a:lnTo>
                    <a:cubicBezTo>
                      <a:pt x="1599247" y="186690"/>
                      <a:pt x="1600200" y="183832"/>
                      <a:pt x="1600200" y="180975"/>
                    </a:cubicBezTo>
                    <a:cubicBezTo>
                      <a:pt x="1600200" y="178117"/>
                      <a:pt x="1600200" y="175260"/>
                      <a:pt x="1600200" y="172402"/>
                    </a:cubicBezTo>
                    <a:close/>
                    <a:moveTo>
                      <a:pt x="1587817" y="159067"/>
                    </a:moveTo>
                    <a:cubicBezTo>
                      <a:pt x="1589722" y="160020"/>
                      <a:pt x="1591627" y="160972"/>
                      <a:pt x="1592580" y="162877"/>
                    </a:cubicBezTo>
                    <a:cubicBezTo>
                      <a:pt x="1593532" y="164782"/>
                      <a:pt x="1593532" y="166687"/>
                      <a:pt x="1593532" y="169545"/>
                    </a:cubicBezTo>
                    <a:cubicBezTo>
                      <a:pt x="1592580" y="171450"/>
                      <a:pt x="1591627" y="173355"/>
                      <a:pt x="1589722" y="174307"/>
                    </a:cubicBezTo>
                    <a:cubicBezTo>
                      <a:pt x="1587817" y="176212"/>
                      <a:pt x="1585912" y="176212"/>
                      <a:pt x="1583055" y="175260"/>
                    </a:cubicBezTo>
                    <a:cubicBezTo>
                      <a:pt x="1581150" y="174307"/>
                      <a:pt x="1579245" y="173355"/>
                      <a:pt x="1578292" y="171450"/>
                    </a:cubicBezTo>
                    <a:cubicBezTo>
                      <a:pt x="1577340" y="169545"/>
                      <a:pt x="1577340" y="167640"/>
                      <a:pt x="1577340" y="164782"/>
                    </a:cubicBezTo>
                    <a:cubicBezTo>
                      <a:pt x="1578292" y="162877"/>
                      <a:pt x="1579245" y="160972"/>
                      <a:pt x="1581150" y="160020"/>
                    </a:cubicBezTo>
                    <a:cubicBezTo>
                      <a:pt x="1583055" y="159067"/>
                      <a:pt x="1584960" y="159067"/>
                      <a:pt x="1587817" y="159067"/>
                    </a:cubicBezTo>
                    <a:close/>
                    <a:moveTo>
                      <a:pt x="71437" y="158115"/>
                    </a:moveTo>
                    <a:lnTo>
                      <a:pt x="79057" y="187642"/>
                    </a:lnTo>
                    <a:cubicBezTo>
                      <a:pt x="84772" y="185737"/>
                      <a:pt x="88582" y="183832"/>
                      <a:pt x="90487" y="180022"/>
                    </a:cubicBezTo>
                    <a:cubicBezTo>
                      <a:pt x="93345" y="176212"/>
                      <a:pt x="93345" y="172402"/>
                      <a:pt x="92392" y="168592"/>
                    </a:cubicBezTo>
                    <a:cubicBezTo>
                      <a:pt x="91440" y="163830"/>
                      <a:pt x="88582" y="160972"/>
                      <a:pt x="85725" y="159067"/>
                    </a:cubicBezTo>
                    <a:cubicBezTo>
                      <a:pt x="81915" y="158115"/>
                      <a:pt x="77152" y="157162"/>
                      <a:pt x="71437" y="158115"/>
                    </a:cubicBezTo>
                    <a:close/>
                    <a:moveTo>
                      <a:pt x="54292" y="142875"/>
                    </a:moveTo>
                    <a:cubicBezTo>
                      <a:pt x="64770" y="140017"/>
                      <a:pt x="74295" y="140970"/>
                      <a:pt x="82867" y="145732"/>
                    </a:cubicBezTo>
                    <a:cubicBezTo>
                      <a:pt x="90487" y="150495"/>
                      <a:pt x="96202" y="157162"/>
                      <a:pt x="98107" y="166687"/>
                    </a:cubicBezTo>
                    <a:cubicBezTo>
                      <a:pt x="100012" y="175260"/>
                      <a:pt x="99060" y="182880"/>
                      <a:pt x="95250" y="189547"/>
                    </a:cubicBezTo>
                    <a:cubicBezTo>
                      <a:pt x="91440" y="196215"/>
                      <a:pt x="84772" y="200025"/>
                      <a:pt x="76200" y="202882"/>
                    </a:cubicBezTo>
                    <a:lnTo>
                      <a:pt x="64770" y="158115"/>
                    </a:lnTo>
                    <a:cubicBezTo>
                      <a:pt x="63817" y="158115"/>
                      <a:pt x="63817" y="158115"/>
                      <a:pt x="62865" y="158115"/>
                    </a:cubicBezTo>
                    <a:cubicBezTo>
                      <a:pt x="61912" y="158115"/>
                      <a:pt x="60960" y="158115"/>
                      <a:pt x="60007" y="159067"/>
                    </a:cubicBezTo>
                    <a:cubicBezTo>
                      <a:pt x="49530" y="161925"/>
                      <a:pt x="41910" y="165735"/>
                      <a:pt x="37147" y="170497"/>
                    </a:cubicBezTo>
                    <a:cubicBezTo>
                      <a:pt x="32385" y="175260"/>
                      <a:pt x="30480" y="180975"/>
                      <a:pt x="32385" y="187642"/>
                    </a:cubicBezTo>
                    <a:cubicBezTo>
                      <a:pt x="33337" y="191452"/>
                      <a:pt x="35242" y="194310"/>
                      <a:pt x="38100" y="197167"/>
                    </a:cubicBezTo>
                    <a:cubicBezTo>
                      <a:pt x="42862" y="201930"/>
                      <a:pt x="47625" y="203835"/>
                      <a:pt x="52387" y="205740"/>
                    </a:cubicBezTo>
                    <a:lnTo>
                      <a:pt x="51435" y="210502"/>
                    </a:lnTo>
                    <a:cubicBezTo>
                      <a:pt x="44767" y="208597"/>
                      <a:pt x="39052" y="205740"/>
                      <a:pt x="35242" y="201930"/>
                    </a:cubicBezTo>
                    <a:cubicBezTo>
                      <a:pt x="31432" y="198120"/>
                      <a:pt x="28575" y="193357"/>
                      <a:pt x="26670" y="186690"/>
                    </a:cubicBezTo>
                    <a:cubicBezTo>
                      <a:pt x="23812" y="177165"/>
                      <a:pt x="25717" y="167640"/>
                      <a:pt x="30480" y="159067"/>
                    </a:cubicBezTo>
                    <a:cubicBezTo>
                      <a:pt x="36195" y="150495"/>
                      <a:pt x="43815" y="145732"/>
                      <a:pt x="54292" y="142875"/>
                    </a:cubicBezTo>
                    <a:close/>
                    <a:moveTo>
                      <a:pt x="1617345" y="89535"/>
                    </a:moveTo>
                    <a:lnTo>
                      <a:pt x="1622107" y="90487"/>
                    </a:lnTo>
                    <a:lnTo>
                      <a:pt x="1618297" y="110490"/>
                    </a:lnTo>
                    <a:lnTo>
                      <a:pt x="1666875" y="120015"/>
                    </a:lnTo>
                    <a:cubicBezTo>
                      <a:pt x="1670685" y="120967"/>
                      <a:pt x="1674495" y="120967"/>
                      <a:pt x="1676400" y="119062"/>
                    </a:cubicBezTo>
                    <a:cubicBezTo>
                      <a:pt x="1678305" y="118110"/>
                      <a:pt x="1680210" y="115252"/>
                      <a:pt x="1681162" y="112395"/>
                    </a:cubicBezTo>
                    <a:cubicBezTo>
                      <a:pt x="1681162" y="110490"/>
                      <a:pt x="1681162" y="108585"/>
                      <a:pt x="1681162" y="106680"/>
                    </a:cubicBezTo>
                    <a:cubicBezTo>
                      <a:pt x="1681162" y="104775"/>
                      <a:pt x="1680210" y="101917"/>
                      <a:pt x="1678305" y="100012"/>
                    </a:cubicBezTo>
                    <a:lnTo>
                      <a:pt x="1683067" y="98107"/>
                    </a:lnTo>
                    <a:cubicBezTo>
                      <a:pt x="1684972" y="101917"/>
                      <a:pt x="1686877" y="104775"/>
                      <a:pt x="1686877" y="108585"/>
                    </a:cubicBezTo>
                    <a:cubicBezTo>
                      <a:pt x="1687830" y="111442"/>
                      <a:pt x="1687830" y="115252"/>
                      <a:pt x="1686877" y="119062"/>
                    </a:cubicBezTo>
                    <a:cubicBezTo>
                      <a:pt x="1685925" y="124777"/>
                      <a:pt x="1683067" y="129540"/>
                      <a:pt x="1680210" y="132397"/>
                    </a:cubicBezTo>
                    <a:cubicBezTo>
                      <a:pt x="1676400" y="135255"/>
                      <a:pt x="1671637" y="136207"/>
                      <a:pt x="1666875" y="134302"/>
                    </a:cubicBezTo>
                    <a:lnTo>
                      <a:pt x="1616392" y="123825"/>
                    </a:lnTo>
                    <a:lnTo>
                      <a:pt x="1614487" y="135255"/>
                    </a:lnTo>
                    <a:lnTo>
                      <a:pt x="1609725" y="134302"/>
                    </a:lnTo>
                    <a:cubicBezTo>
                      <a:pt x="1610677" y="127635"/>
                      <a:pt x="1609725" y="122872"/>
                      <a:pt x="1606867" y="119062"/>
                    </a:cubicBezTo>
                    <a:cubicBezTo>
                      <a:pt x="1604010" y="115252"/>
                      <a:pt x="1597342" y="112395"/>
                      <a:pt x="1587817" y="110490"/>
                    </a:cubicBezTo>
                    <a:lnTo>
                      <a:pt x="1588770" y="104775"/>
                    </a:lnTo>
                    <a:lnTo>
                      <a:pt x="1613535" y="109537"/>
                    </a:lnTo>
                    <a:close/>
                    <a:moveTo>
                      <a:pt x="98107" y="4762"/>
                    </a:moveTo>
                    <a:lnTo>
                      <a:pt x="103822" y="45720"/>
                    </a:lnTo>
                    <a:lnTo>
                      <a:pt x="99060" y="46672"/>
                    </a:lnTo>
                    <a:cubicBezTo>
                      <a:pt x="98107" y="41910"/>
                      <a:pt x="96202" y="38100"/>
                      <a:pt x="94297" y="37147"/>
                    </a:cubicBezTo>
                    <a:cubicBezTo>
                      <a:pt x="92392" y="35242"/>
                      <a:pt x="87630" y="35242"/>
                      <a:pt x="81915" y="36195"/>
                    </a:cubicBezTo>
                    <a:lnTo>
                      <a:pt x="60007" y="39052"/>
                    </a:lnTo>
                    <a:lnTo>
                      <a:pt x="66675" y="89535"/>
                    </a:lnTo>
                    <a:lnTo>
                      <a:pt x="88582" y="86677"/>
                    </a:lnTo>
                    <a:cubicBezTo>
                      <a:pt x="94297" y="85725"/>
                      <a:pt x="98107" y="84772"/>
                      <a:pt x="100012" y="81915"/>
                    </a:cubicBezTo>
                    <a:cubicBezTo>
                      <a:pt x="101917" y="80010"/>
                      <a:pt x="102870" y="76200"/>
                      <a:pt x="101917" y="71437"/>
                    </a:cubicBezTo>
                    <a:lnTo>
                      <a:pt x="106680" y="69532"/>
                    </a:lnTo>
                    <a:lnTo>
                      <a:pt x="112395" y="110490"/>
                    </a:lnTo>
                    <a:lnTo>
                      <a:pt x="107632" y="111442"/>
                    </a:lnTo>
                    <a:cubicBezTo>
                      <a:pt x="106680" y="106680"/>
                      <a:pt x="104775" y="102870"/>
                      <a:pt x="102870" y="101917"/>
                    </a:cubicBezTo>
                    <a:cubicBezTo>
                      <a:pt x="100965" y="100012"/>
                      <a:pt x="96202" y="100012"/>
                      <a:pt x="90487" y="100965"/>
                    </a:cubicBezTo>
                    <a:lnTo>
                      <a:pt x="32385" y="108585"/>
                    </a:lnTo>
                    <a:cubicBezTo>
                      <a:pt x="26670" y="109537"/>
                      <a:pt x="22860" y="110490"/>
                      <a:pt x="20955" y="113347"/>
                    </a:cubicBezTo>
                    <a:cubicBezTo>
                      <a:pt x="19050" y="115252"/>
                      <a:pt x="18097" y="119062"/>
                      <a:pt x="19050" y="123825"/>
                    </a:cubicBezTo>
                    <a:lnTo>
                      <a:pt x="14287" y="124777"/>
                    </a:lnTo>
                    <a:lnTo>
                      <a:pt x="8572" y="83820"/>
                    </a:lnTo>
                    <a:lnTo>
                      <a:pt x="13335" y="82867"/>
                    </a:lnTo>
                    <a:cubicBezTo>
                      <a:pt x="14287" y="87630"/>
                      <a:pt x="16192" y="91440"/>
                      <a:pt x="18097" y="92392"/>
                    </a:cubicBezTo>
                    <a:cubicBezTo>
                      <a:pt x="20002" y="94297"/>
                      <a:pt x="24765" y="94297"/>
                      <a:pt x="30480" y="93345"/>
                    </a:cubicBezTo>
                    <a:lnTo>
                      <a:pt x="59055" y="89535"/>
                    </a:lnTo>
                    <a:lnTo>
                      <a:pt x="52387" y="39052"/>
                    </a:lnTo>
                    <a:lnTo>
                      <a:pt x="23812" y="42862"/>
                    </a:lnTo>
                    <a:cubicBezTo>
                      <a:pt x="18097" y="43815"/>
                      <a:pt x="14287" y="44767"/>
                      <a:pt x="12382" y="47625"/>
                    </a:cubicBezTo>
                    <a:cubicBezTo>
                      <a:pt x="10477" y="49530"/>
                      <a:pt x="9525" y="53340"/>
                      <a:pt x="10477" y="58102"/>
                    </a:cubicBezTo>
                    <a:lnTo>
                      <a:pt x="5715" y="59055"/>
                    </a:lnTo>
                    <a:lnTo>
                      <a:pt x="0" y="18097"/>
                    </a:lnTo>
                    <a:lnTo>
                      <a:pt x="4762" y="17145"/>
                    </a:lnTo>
                    <a:cubicBezTo>
                      <a:pt x="5715" y="21907"/>
                      <a:pt x="7620" y="25717"/>
                      <a:pt x="9525" y="26670"/>
                    </a:cubicBezTo>
                    <a:cubicBezTo>
                      <a:pt x="11430" y="28575"/>
                      <a:pt x="16192" y="28575"/>
                      <a:pt x="21907" y="27622"/>
                    </a:cubicBezTo>
                    <a:lnTo>
                      <a:pt x="80010" y="20002"/>
                    </a:lnTo>
                    <a:cubicBezTo>
                      <a:pt x="85725" y="19050"/>
                      <a:pt x="89535" y="18097"/>
                      <a:pt x="91440" y="16192"/>
                    </a:cubicBezTo>
                    <a:cubicBezTo>
                      <a:pt x="93345" y="14287"/>
                      <a:pt x="94297" y="10477"/>
                      <a:pt x="93345" y="5715"/>
                    </a:cubicBezTo>
                    <a:close/>
                    <a:moveTo>
                      <a:pt x="1627822" y="0"/>
                    </a:moveTo>
                    <a:lnTo>
                      <a:pt x="1631632" y="0"/>
                    </a:lnTo>
                    <a:cubicBezTo>
                      <a:pt x="1632585" y="2857"/>
                      <a:pt x="1633537" y="5715"/>
                      <a:pt x="1635442" y="8572"/>
                    </a:cubicBezTo>
                    <a:cubicBezTo>
                      <a:pt x="1637347" y="11430"/>
                      <a:pt x="1640205" y="13335"/>
                      <a:pt x="1643062" y="14287"/>
                    </a:cubicBezTo>
                    <a:lnTo>
                      <a:pt x="1699260" y="41910"/>
                    </a:lnTo>
                    <a:cubicBezTo>
                      <a:pt x="1708785" y="46672"/>
                      <a:pt x="1715452" y="51435"/>
                      <a:pt x="1719262" y="56197"/>
                    </a:cubicBezTo>
                    <a:cubicBezTo>
                      <a:pt x="1723072" y="60960"/>
                      <a:pt x="1724977" y="66675"/>
                      <a:pt x="1724025" y="72390"/>
                    </a:cubicBezTo>
                    <a:cubicBezTo>
                      <a:pt x="1724025" y="76200"/>
                      <a:pt x="1722120" y="80010"/>
                      <a:pt x="1720215" y="81915"/>
                    </a:cubicBezTo>
                    <a:cubicBezTo>
                      <a:pt x="1718310" y="83820"/>
                      <a:pt x="1715452" y="84772"/>
                      <a:pt x="1712595" y="84772"/>
                    </a:cubicBezTo>
                    <a:cubicBezTo>
                      <a:pt x="1710690" y="84772"/>
                      <a:pt x="1708785" y="83820"/>
                      <a:pt x="1707832" y="81915"/>
                    </a:cubicBezTo>
                    <a:cubicBezTo>
                      <a:pt x="1706880" y="80962"/>
                      <a:pt x="1705927" y="79057"/>
                      <a:pt x="1706880" y="77152"/>
                    </a:cubicBezTo>
                    <a:cubicBezTo>
                      <a:pt x="1706880" y="76200"/>
                      <a:pt x="1706880" y="75247"/>
                      <a:pt x="1707832" y="74295"/>
                    </a:cubicBezTo>
                    <a:cubicBezTo>
                      <a:pt x="1708785" y="73342"/>
                      <a:pt x="1708785" y="72390"/>
                      <a:pt x="1709737" y="71437"/>
                    </a:cubicBezTo>
                    <a:cubicBezTo>
                      <a:pt x="1709737" y="71437"/>
                      <a:pt x="1710690" y="70485"/>
                      <a:pt x="1710690" y="70485"/>
                    </a:cubicBezTo>
                    <a:cubicBezTo>
                      <a:pt x="1712595" y="68580"/>
                      <a:pt x="1714500" y="66675"/>
                      <a:pt x="1714500" y="64770"/>
                    </a:cubicBezTo>
                    <a:cubicBezTo>
                      <a:pt x="1714500" y="61912"/>
                      <a:pt x="1713547" y="59055"/>
                      <a:pt x="1710690" y="56197"/>
                    </a:cubicBezTo>
                    <a:cubicBezTo>
                      <a:pt x="1707832" y="53340"/>
                      <a:pt x="1703070" y="50482"/>
                      <a:pt x="1698307" y="48577"/>
                    </a:cubicBezTo>
                    <a:lnTo>
                      <a:pt x="1637347" y="66675"/>
                    </a:lnTo>
                    <a:cubicBezTo>
                      <a:pt x="1633537" y="67627"/>
                      <a:pt x="1630680" y="68580"/>
                      <a:pt x="1628775" y="70485"/>
                    </a:cubicBezTo>
                    <a:cubicBezTo>
                      <a:pt x="1626870" y="72390"/>
                      <a:pt x="1625917" y="74295"/>
                      <a:pt x="1624965" y="77152"/>
                    </a:cubicBezTo>
                    <a:lnTo>
                      <a:pt x="1621155" y="77152"/>
                    </a:lnTo>
                    <a:lnTo>
                      <a:pt x="1624965" y="43815"/>
                    </a:lnTo>
                    <a:lnTo>
                      <a:pt x="1628775" y="43815"/>
                    </a:lnTo>
                    <a:cubicBezTo>
                      <a:pt x="1628775" y="46672"/>
                      <a:pt x="1628775" y="49530"/>
                      <a:pt x="1629727" y="50482"/>
                    </a:cubicBezTo>
                    <a:cubicBezTo>
                      <a:pt x="1630680" y="51435"/>
                      <a:pt x="1631632" y="52387"/>
                      <a:pt x="1633537" y="52387"/>
                    </a:cubicBezTo>
                    <a:cubicBezTo>
                      <a:pt x="1634490" y="52387"/>
                      <a:pt x="1635442" y="52387"/>
                      <a:pt x="1635442" y="52387"/>
                    </a:cubicBezTo>
                    <a:cubicBezTo>
                      <a:pt x="1636395" y="52387"/>
                      <a:pt x="1637347" y="52387"/>
                      <a:pt x="1638300" y="51435"/>
                    </a:cubicBezTo>
                    <a:lnTo>
                      <a:pt x="1681162" y="40957"/>
                    </a:lnTo>
                    <a:lnTo>
                      <a:pt x="1645920" y="23812"/>
                    </a:lnTo>
                    <a:cubicBezTo>
                      <a:pt x="1644967" y="22860"/>
                      <a:pt x="1643062" y="22860"/>
                      <a:pt x="1642110" y="21907"/>
                    </a:cubicBezTo>
                    <a:cubicBezTo>
                      <a:pt x="1641157" y="21907"/>
                      <a:pt x="1640205" y="20955"/>
                      <a:pt x="1638300" y="20955"/>
                    </a:cubicBezTo>
                    <a:cubicBezTo>
                      <a:pt x="1636395" y="20955"/>
                      <a:pt x="1634490" y="20955"/>
                      <a:pt x="1632585" y="21907"/>
                    </a:cubicBezTo>
                    <a:cubicBezTo>
                      <a:pt x="1631632" y="22860"/>
                      <a:pt x="1629727" y="25717"/>
                      <a:pt x="1628775" y="28575"/>
                    </a:cubicBezTo>
                    <a:lnTo>
                      <a:pt x="1624965" y="28575"/>
                    </a:lnTo>
                    <a:close/>
                  </a:path>
                </a:pathLst>
              </a:custGeom>
              <a:solidFill>
                <a:srgbClr val="231815"/>
              </a:solidFill>
              <a:ln w="9525" cap="flat">
                <a:noFill/>
                <a:prstDash val="solid"/>
                <a:miter/>
              </a:ln>
            </p:spPr>
            <p:txBody>
              <a:bodyPr anchor="ctr"/>
              <a:lstStyle/>
              <a:p>
                <a:pPr algn="ctr"/>
                <a:endParaRPr/>
              </a:p>
            </p:txBody>
          </p:sp>
          <p:sp>
            <p:nvSpPr>
              <p:cNvPr id="17" name="işľïde">
                <a:extLst>
                  <a:ext uri="{FF2B5EF4-FFF2-40B4-BE49-F238E27FC236}">
                    <a16:creationId xmlns:a16="http://schemas.microsoft.com/office/drawing/2014/main" xmlns="" id="{15EAB7EE-2C00-4223-B460-C33FC1EF6A22}"/>
                  </a:ext>
                </a:extLst>
              </p:cNvPr>
              <p:cNvSpPr/>
              <p:nvPr/>
            </p:nvSpPr>
            <p:spPr>
              <a:xfrm>
                <a:off x="1955006" y="2493168"/>
                <a:ext cx="1866900" cy="1866900"/>
              </a:xfrm>
              <a:custGeom>
                <a:avLst/>
                <a:gdLst>
                  <a:gd name="connsiteX0" fmla="*/ 934879 w 1866900"/>
                  <a:gd name="connsiteY0" fmla="*/ 1862614 h 1866900"/>
                  <a:gd name="connsiteX1" fmla="*/ 573881 w 1866900"/>
                  <a:gd name="connsiteY1" fmla="*/ 1789271 h 1866900"/>
                  <a:gd name="connsiteX2" fmla="*/ 278606 w 1866900"/>
                  <a:gd name="connsiteY2" fmla="*/ 1590199 h 1866900"/>
                  <a:gd name="connsiteX3" fmla="*/ 79534 w 1866900"/>
                  <a:gd name="connsiteY3" fmla="*/ 1294924 h 1866900"/>
                  <a:gd name="connsiteX4" fmla="*/ 7144 w 1866900"/>
                  <a:gd name="connsiteY4" fmla="*/ 934879 h 1866900"/>
                  <a:gd name="connsiteX5" fmla="*/ 80486 w 1866900"/>
                  <a:gd name="connsiteY5" fmla="*/ 573881 h 1866900"/>
                  <a:gd name="connsiteX6" fmla="*/ 279559 w 1866900"/>
                  <a:gd name="connsiteY6" fmla="*/ 278606 h 1866900"/>
                  <a:gd name="connsiteX7" fmla="*/ 574834 w 1866900"/>
                  <a:gd name="connsiteY7" fmla="*/ 79534 h 1866900"/>
                  <a:gd name="connsiteX8" fmla="*/ 934879 w 1866900"/>
                  <a:gd name="connsiteY8" fmla="*/ 7144 h 1866900"/>
                  <a:gd name="connsiteX9" fmla="*/ 1295876 w 1866900"/>
                  <a:gd name="connsiteY9" fmla="*/ 80486 h 1866900"/>
                  <a:gd name="connsiteX10" fmla="*/ 1591151 w 1866900"/>
                  <a:gd name="connsiteY10" fmla="*/ 279559 h 1866900"/>
                  <a:gd name="connsiteX11" fmla="*/ 1790224 w 1866900"/>
                  <a:gd name="connsiteY11" fmla="*/ 574834 h 1866900"/>
                  <a:gd name="connsiteX12" fmla="*/ 1863566 w 1866900"/>
                  <a:gd name="connsiteY12" fmla="*/ 935831 h 1866900"/>
                  <a:gd name="connsiteX13" fmla="*/ 1790224 w 1866900"/>
                  <a:gd name="connsiteY13" fmla="*/ 1296829 h 1866900"/>
                  <a:gd name="connsiteX14" fmla="*/ 1591151 w 1866900"/>
                  <a:gd name="connsiteY14" fmla="*/ 1592104 h 1866900"/>
                  <a:gd name="connsiteX15" fmla="*/ 1295876 w 1866900"/>
                  <a:gd name="connsiteY15" fmla="*/ 1791176 h 1866900"/>
                  <a:gd name="connsiteX16" fmla="*/ 934879 w 1866900"/>
                  <a:gd name="connsiteY16" fmla="*/ 1862614 h 1866900"/>
                  <a:gd name="connsiteX17" fmla="*/ 934879 w 1866900"/>
                  <a:gd name="connsiteY17" fmla="*/ 25241 h 1866900"/>
                  <a:gd name="connsiteX18" fmla="*/ 25241 w 1866900"/>
                  <a:gd name="connsiteY18" fmla="*/ 934879 h 1866900"/>
                  <a:gd name="connsiteX19" fmla="*/ 934879 w 1866900"/>
                  <a:gd name="connsiteY19" fmla="*/ 1844516 h 1866900"/>
                  <a:gd name="connsiteX20" fmla="*/ 1844516 w 1866900"/>
                  <a:gd name="connsiteY20" fmla="*/ 934879 h 1866900"/>
                  <a:gd name="connsiteX21" fmla="*/ 934879 w 1866900"/>
                  <a:gd name="connsiteY21" fmla="*/ 25241 h 1866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866900" h="1866900">
                    <a:moveTo>
                      <a:pt x="934879" y="1862614"/>
                    </a:moveTo>
                    <a:cubicBezTo>
                      <a:pt x="810101" y="1862614"/>
                      <a:pt x="688181" y="1837849"/>
                      <a:pt x="573881" y="1789271"/>
                    </a:cubicBezTo>
                    <a:cubicBezTo>
                      <a:pt x="463391" y="1742599"/>
                      <a:pt x="364331" y="1675924"/>
                      <a:pt x="278606" y="1590199"/>
                    </a:cubicBezTo>
                    <a:cubicBezTo>
                      <a:pt x="193834" y="1505426"/>
                      <a:pt x="126206" y="1405414"/>
                      <a:pt x="79534" y="1294924"/>
                    </a:cubicBezTo>
                    <a:cubicBezTo>
                      <a:pt x="31909" y="1181576"/>
                      <a:pt x="7144" y="1059656"/>
                      <a:pt x="7144" y="934879"/>
                    </a:cubicBezTo>
                    <a:cubicBezTo>
                      <a:pt x="7144" y="809149"/>
                      <a:pt x="31909" y="688181"/>
                      <a:pt x="80486" y="573881"/>
                    </a:cubicBezTo>
                    <a:cubicBezTo>
                      <a:pt x="127159" y="463391"/>
                      <a:pt x="193834" y="364331"/>
                      <a:pt x="279559" y="278606"/>
                    </a:cubicBezTo>
                    <a:cubicBezTo>
                      <a:pt x="364331" y="193834"/>
                      <a:pt x="464344" y="126206"/>
                      <a:pt x="574834" y="79534"/>
                    </a:cubicBezTo>
                    <a:cubicBezTo>
                      <a:pt x="688181" y="31909"/>
                      <a:pt x="809149" y="7144"/>
                      <a:pt x="934879" y="7144"/>
                    </a:cubicBezTo>
                    <a:cubicBezTo>
                      <a:pt x="1059656" y="7144"/>
                      <a:pt x="1181576" y="31909"/>
                      <a:pt x="1295876" y="80486"/>
                    </a:cubicBezTo>
                    <a:cubicBezTo>
                      <a:pt x="1406366" y="127159"/>
                      <a:pt x="1505426" y="193834"/>
                      <a:pt x="1591151" y="279559"/>
                    </a:cubicBezTo>
                    <a:cubicBezTo>
                      <a:pt x="1675924" y="364331"/>
                      <a:pt x="1743551" y="464344"/>
                      <a:pt x="1790224" y="574834"/>
                    </a:cubicBezTo>
                    <a:cubicBezTo>
                      <a:pt x="1838801" y="689134"/>
                      <a:pt x="1863566" y="811054"/>
                      <a:pt x="1863566" y="935831"/>
                    </a:cubicBezTo>
                    <a:cubicBezTo>
                      <a:pt x="1863566" y="1060609"/>
                      <a:pt x="1838801" y="1182529"/>
                      <a:pt x="1790224" y="1296829"/>
                    </a:cubicBezTo>
                    <a:cubicBezTo>
                      <a:pt x="1743551" y="1407319"/>
                      <a:pt x="1676876" y="1506379"/>
                      <a:pt x="1591151" y="1592104"/>
                    </a:cubicBezTo>
                    <a:cubicBezTo>
                      <a:pt x="1506379" y="1676876"/>
                      <a:pt x="1406366" y="1744504"/>
                      <a:pt x="1295876" y="1791176"/>
                    </a:cubicBezTo>
                    <a:cubicBezTo>
                      <a:pt x="1181576" y="1837849"/>
                      <a:pt x="1059656" y="1862614"/>
                      <a:pt x="934879" y="1862614"/>
                    </a:cubicBezTo>
                    <a:close/>
                    <a:moveTo>
                      <a:pt x="934879" y="25241"/>
                    </a:moveTo>
                    <a:cubicBezTo>
                      <a:pt x="433864" y="25241"/>
                      <a:pt x="25241" y="433864"/>
                      <a:pt x="25241" y="934879"/>
                    </a:cubicBezTo>
                    <a:cubicBezTo>
                      <a:pt x="25241" y="1435894"/>
                      <a:pt x="432911" y="1844516"/>
                      <a:pt x="934879" y="1844516"/>
                    </a:cubicBezTo>
                    <a:cubicBezTo>
                      <a:pt x="1435894" y="1844516"/>
                      <a:pt x="1844516" y="1436846"/>
                      <a:pt x="1844516" y="934879"/>
                    </a:cubicBezTo>
                    <a:cubicBezTo>
                      <a:pt x="1844516" y="433864"/>
                      <a:pt x="1435894" y="25241"/>
                      <a:pt x="934879" y="25241"/>
                    </a:cubicBezTo>
                    <a:close/>
                  </a:path>
                </a:pathLst>
              </a:custGeom>
              <a:solidFill>
                <a:srgbClr val="231815"/>
              </a:solidFill>
              <a:ln w="9525" cap="flat">
                <a:noFill/>
                <a:prstDash val="solid"/>
                <a:miter/>
              </a:ln>
            </p:spPr>
            <p:txBody>
              <a:bodyPr anchor="ctr"/>
              <a:lstStyle/>
              <a:p>
                <a:pPr algn="ctr"/>
                <a:endParaRPr/>
              </a:p>
            </p:txBody>
          </p:sp>
          <p:sp>
            <p:nvSpPr>
              <p:cNvPr id="18" name="îş1íḓê">
                <a:extLst>
                  <a:ext uri="{FF2B5EF4-FFF2-40B4-BE49-F238E27FC236}">
                    <a16:creationId xmlns:a16="http://schemas.microsoft.com/office/drawing/2014/main" xmlns="" id="{C96F968F-46B8-47C1-9B1F-61CC1134A917}"/>
                  </a:ext>
                </a:extLst>
              </p:cNvPr>
              <p:cNvSpPr/>
              <p:nvPr/>
            </p:nvSpPr>
            <p:spPr>
              <a:xfrm>
                <a:off x="2137544" y="2581627"/>
                <a:ext cx="1534444" cy="534085"/>
              </a:xfrm>
              <a:custGeom>
                <a:avLst/>
                <a:gdLst>
                  <a:gd name="connsiteX0" fmla="*/ 88447 w 1534444"/>
                  <a:gd name="connsiteY0" fmla="*/ 438750 h 534085"/>
                  <a:gd name="connsiteX1" fmla="*/ 95115 w 1534444"/>
                  <a:gd name="connsiteY1" fmla="*/ 479708 h 534085"/>
                  <a:gd name="connsiteX2" fmla="*/ 75112 w 1534444"/>
                  <a:gd name="connsiteY2" fmla="*/ 493043 h 534085"/>
                  <a:gd name="connsiteX3" fmla="*/ 71302 w 1534444"/>
                  <a:gd name="connsiteY3" fmla="*/ 479708 h 534085"/>
                  <a:gd name="connsiteX4" fmla="*/ 80827 w 1534444"/>
                  <a:gd name="connsiteY4" fmla="*/ 439703 h 534085"/>
                  <a:gd name="connsiteX5" fmla="*/ 88447 w 1534444"/>
                  <a:gd name="connsiteY5" fmla="*/ 438750 h 534085"/>
                  <a:gd name="connsiteX6" fmla="*/ 64635 w 1534444"/>
                  <a:gd name="connsiteY6" fmla="*/ 435893 h 534085"/>
                  <a:gd name="connsiteX7" fmla="*/ 63682 w 1534444"/>
                  <a:gd name="connsiteY7" fmla="*/ 442560 h 534085"/>
                  <a:gd name="connsiteX8" fmla="*/ 33202 w 1534444"/>
                  <a:gd name="connsiteY8" fmla="*/ 477803 h 534085"/>
                  <a:gd name="connsiteX9" fmla="*/ 17010 w 1534444"/>
                  <a:gd name="connsiteY9" fmla="*/ 470183 h 534085"/>
                  <a:gd name="connsiteX10" fmla="*/ 34155 w 1534444"/>
                  <a:gd name="connsiteY10" fmla="*/ 452085 h 534085"/>
                  <a:gd name="connsiteX11" fmla="*/ 57967 w 1534444"/>
                  <a:gd name="connsiteY11" fmla="*/ 438750 h 534085"/>
                  <a:gd name="connsiteX12" fmla="*/ 64635 w 1534444"/>
                  <a:gd name="connsiteY12" fmla="*/ 435893 h 534085"/>
                  <a:gd name="connsiteX13" fmla="*/ 33202 w 1534444"/>
                  <a:gd name="connsiteY13" fmla="*/ 414938 h 534085"/>
                  <a:gd name="connsiteX14" fmla="*/ 41775 w 1534444"/>
                  <a:gd name="connsiteY14" fmla="*/ 414938 h 534085"/>
                  <a:gd name="connsiteX15" fmla="*/ 38917 w 1534444"/>
                  <a:gd name="connsiteY15" fmla="*/ 420653 h 534085"/>
                  <a:gd name="connsiteX16" fmla="*/ 31297 w 1534444"/>
                  <a:gd name="connsiteY16" fmla="*/ 429225 h 534085"/>
                  <a:gd name="connsiteX17" fmla="*/ 3675 w 1534444"/>
                  <a:gd name="connsiteY17" fmla="*/ 440655 h 534085"/>
                  <a:gd name="connsiteX18" fmla="*/ 6532 w 1534444"/>
                  <a:gd name="connsiteY18" fmla="*/ 423510 h 534085"/>
                  <a:gd name="connsiteX19" fmla="*/ 33202 w 1534444"/>
                  <a:gd name="connsiteY19" fmla="*/ 414938 h 534085"/>
                  <a:gd name="connsiteX20" fmla="*/ 1400040 w 1534444"/>
                  <a:gd name="connsiteY20" fmla="*/ 406365 h 534085"/>
                  <a:gd name="connsiteX21" fmla="*/ 1415280 w 1534444"/>
                  <a:gd name="connsiteY21" fmla="*/ 417795 h 534085"/>
                  <a:gd name="connsiteX22" fmla="*/ 1421947 w 1534444"/>
                  <a:gd name="connsiteY22" fmla="*/ 432082 h 534085"/>
                  <a:gd name="connsiteX23" fmla="*/ 1434330 w 1534444"/>
                  <a:gd name="connsiteY23" fmla="*/ 452085 h 534085"/>
                  <a:gd name="connsiteX24" fmla="*/ 1436235 w 1534444"/>
                  <a:gd name="connsiteY24" fmla="*/ 453990 h 534085"/>
                  <a:gd name="connsiteX25" fmla="*/ 1440045 w 1534444"/>
                  <a:gd name="connsiteY25" fmla="*/ 450180 h 534085"/>
                  <a:gd name="connsiteX26" fmla="*/ 1450522 w 1534444"/>
                  <a:gd name="connsiteY26" fmla="*/ 452085 h 534085"/>
                  <a:gd name="connsiteX27" fmla="*/ 1456238 w 1534444"/>
                  <a:gd name="connsiteY27" fmla="*/ 460657 h 534085"/>
                  <a:gd name="connsiteX28" fmla="*/ 1463858 w 1534444"/>
                  <a:gd name="connsiteY28" fmla="*/ 462562 h 534085"/>
                  <a:gd name="connsiteX29" fmla="*/ 1462905 w 1534444"/>
                  <a:gd name="connsiteY29" fmla="*/ 453990 h 534085"/>
                  <a:gd name="connsiteX30" fmla="*/ 1437188 w 1534444"/>
                  <a:gd name="connsiteY30" fmla="*/ 427320 h 534085"/>
                  <a:gd name="connsiteX31" fmla="*/ 1429568 w 1534444"/>
                  <a:gd name="connsiteY31" fmla="*/ 414937 h 534085"/>
                  <a:gd name="connsiteX32" fmla="*/ 1439093 w 1534444"/>
                  <a:gd name="connsiteY32" fmla="*/ 410175 h 534085"/>
                  <a:gd name="connsiteX33" fmla="*/ 1457190 w 1534444"/>
                  <a:gd name="connsiteY33" fmla="*/ 428272 h 534085"/>
                  <a:gd name="connsiteX34" fmla="*/ 1478145 w 1534444"/>
                  <a:gd name="connsiteY34" fmla="*/ 463515 h 534085"/>
                  <a:gd name="connsiteX35" fmla="*/ 1482908 w 1534444"/>
                  <a:gd name="connsiteY35" fmla="*/ 481612 h 534085"/>
                  <a:gd name="connsiteX36" fmla="*/ 1465763 w 1534444"/>
                  <a:gd name="connsiteY36" fmla="*/ 483517 h 534085"/>
                  <a:gd name="connsiteX37" fmla="*/ 1451475 w 1534444"/>
                  <a:gd name="connsiteY37" fmla="*/ 468277 h 534085"/>
                  <a:gd name="connsiteX38" fmla="*/ 1449570 w 1534444"/>
                  <a:gd name="connsiteY38" fmla="*/ 475897 h 534085"/>
                  <a:gd name="connsiteX39" fmla="*/ 1472430 w 1534444"/>
                  <a:gd name="connsiteY39" fmla="*/ 516855 h 534085"/>
                  <a:gd name="connsiteX40" fmla="*/ 1462905 w 1534444"/>
                  <a:gd name="connsiteY40" fmla="*/ 520665 h 534085"/>
                  <a:gd name="connsiteX41" fmla="*/ 1441950 w 1534444"/>
                  <a:gd name="connsiteY41" fmla="*/ 485422 h 534085"/>
                  <a:gd name="connsiteX42" fmla="*/ 1439093 w 1534444"/>
                  <a:gd name="connsiteY42" fmla="*/ 482565 h 534085"/>
                  <a:gd name="connsiteX43" fmla="*/ 1436235 w 1534444"/>
                  <a:gd name="connsiteY43" fmla="*/ 484470 h 534085"/>
                  <a:gd name="connsiteX44" fmla="*/ 1394325 w 1534444"/>
                  <a:gd name="connsiteY44" fmla="*/ 483517 h 534085"/>
                  <a:gd name="connsiteX45" fmla="*/ 1376227 w 1534444"/>
                  <a:gd name="connsiteY45" fmla="*/ 434940 h 534085"/>
                  <a:gd name="connsiteX46" fmla="*/ 1379085 w 1534444"/>
                  <a:gd name="connsiteY46" fmla="*/ 429225 h 534085"/>
                  <a:gd name="connsiteX47" fmla="*/ 1384800 w 1534444"/>
                  <a:gd name="connsiteY47" fmla="*/ 433987 h 534085"/>
                  <a:gd name="connsiteX48" fmla="*/ 1418138 w 1534444"/>
                  <a:gd name="connsiteY48" fmla="*/ 466372 h 534085"/>
                  <a:gd name="connsiteX49" fmla="*/ 1422900 w 1534444"/>
                  <a:gd name="connsiteY49" fmla="*/ 457800 h 534085"/>
                  <a:gd name="connsiteX50" fmla="*/ 1393372 w 1534444"/>
                  <a:gd name="connsiteY50" fmla="*/ 420652 h 534085"/>
                  <a:gd name="connsiteX51" fmla="*/ 1390515 w 1534444"/>
                  <a:gd name="connsiteY51" fmla="*/ 410175 h 534085"/>
                  <a:gd name="connsiteX52" fmla="*/ 1400040 w 1534444"/>
                  <a:gd name="connsiteY52" fmla="*/ 406365 h 534085"/>
                  <a:gd name="connsiteX53" fmla="*/ 97020 w 1534444"/>
                  <a:gd name="connsiteY53" fmla="*/ 377790 h 534085"/>
                  <a:gd name="connsiteX54" fmla="*/ 92257 w 1534444"/>
                  <a:gd name="connsiteY54" fmla="*/ 378743 h 534085"/>
                  <a:gd name="connsiteX55" fmla="*/ 80827 w 1534444"/>
                  <a:gd name="connsiteY55" fmla="*/ 393983 h 534085"/>
                  <a:gd name="connsiteX56" fmla="*/ 83685 w 1534444"/>
                  <a:gd name="connsiteY56" fmla="*/ 405413 h 534085"/>
                  <a:gd name="connsiteX57" fmla="*/ 95115 w 1534444"/>
                  <a:gd name="connsiteY57" fmla="*/ 404460 h 534085"/>
                  <a:gd name="connsiteX58" fmla="*/ 105592 w 1534444"/>
                  <a:gd name="connsiteY58" fmla="*/ 390173 h 534085"/>
                  <a:gd name="connsiteX59" fmla="*/ 97020 w 1534444"/>
                  <a:gd name="connsiteY59" fmla="*/ 377790 h 534085"/>
                  <a:gd name="connsiteX60" fmla="*/ 93210 w 1534444"/>
                  <a:gd name="connsiteY60" fmla="*/ 357788 h 534085"/>
                  <a:gd name="connsiteX61" fmla="*/ 106545 w 1534444"/>
                  <a:gd name="connsiteY61" fmla="*/ 364455 h 534085"/>
                  <a:gd name="connsiteX62" fmla="*/ 117975 w 1534444"/>
                  <a:gd name="connsiteY62" fmla="*/ 373980 h 534085"/>
                  <a:gd name="connsiteX63" fmla="*/ 126547 w 1534444"/>
                  <a:gd name="connsiteY63" fmla="*/ 392078 h 534085"/>
                  <a:gd name="connsiteX64" fmla="*/ 117975 w 1534444"/>
                  <a:gd name="connsiteY64" fmla="*/ 397793 h 534085"/>
                  <a:gd name="connsiteX65" fmla="*/ 116070 w 1534444"/>
                  <a:gd name="connsiteY65" fmla="*/ 399698 h 534085"/>
                  <a:gd name="connsiteX66" fmla="*/ 114165 w 1534444"/>
                  <a:gd name="connsiteY66" fmla="*/ 401603 h 534085"/>
                  <a:gd name="connsiteX67" fmla="*/ 106545 w 1534444"/>
                  <a:gd name="connsiteY67" fmla="*/ 413985 h 534085"/>
                  <a:gd name="connsiteX68" fmla="*/ 102735 w 1534444"/>
                  <a:gd name="connsiteY68" fmla="*/ 424463 h 534085"/>
                  <a:gd name="connsiteX69" fmla="*/ 88447 w 1534444"/>
                  <a:gd name="connsiteY69" fmla="*/ 425415 h 534085"/>
                  <a:gd name="connsiteX70" fmla="*/ 75112 w 1534444"/>
                  <a:gd name="connsiteY70" fmla="*/ 418748 h 534085"/>
                  <a:gd name="connsiteX71" fmla="*/ 63682 w 1534444"/>
                  <a:gd name="connsiteY71" fmla="*/ 411128 h 534085"/>
                  <a:gd name="connsiteX72" fmla="*/ 61777 w 1534444"/>
                  <a:gd name="connsiteY72" fmla="*/ 394935 h 534085"/>
                  <a:gd name="connsiteX73" fmla="*/ 68445 w 1534444"/>
                  <a:gd name="connsiteY73" fmla="*/ 390173 h 534085"/>
                  <a:gd name="connsiteX74" fmla="*/ 71302 w 1534444"/>
                  <a:gd name="connsiteY74" fmla="*/ 387315 h 534085"/>
                  <a:gd name="connsiteX75" fmla="*/ 82732 w 1534444"/>
                  <a:gd name="connsiteY75" fmla="*/ 372075 h 534085"/>
                  <a:gd name="connsiteX76" fmla="*/ 85590 w 1534444"/>
                  <a:gd name="connsiteY76" fmla="*/ 366360 h 534085"/>
                  <a:gd name="connsiteX77" fmla="*/ 93210 w 1534444"/>
                  <a:gd name="connsiteY77" fmla="*/ 357788 h 534085"/>
                  <a:gd name="connsiteX78" fmla="*/ 1422900 w 1534444"/>
                  <a:gd name="connsiteY78" fmla="*/ 357787 h 534085"/>
                  <a:gd name="connsiteX79" fmla="*/ 1441950 w 1534444"/>
                  <a:gd name="connsiteY79" fmla="*/ 368265 h 534085"/>
                  <a:gd name="connsiteX80" fmla="*/ 1444808 w 1534444"/>
                  <a:gd name="connsiteY80" fmla="*/ 378742 h 534085"/>
                  <a:gd name="connsiteX81" fmla="*/ 1456238 w 1534444"/>
                  <a:gd name="connsiteY81" fmla="*/ 397792 h 534085"/>
                  <a:gd name="connsiteX82" fmla="*/ 1459095 w 1534444"/>
                  <a:gd name="connsiteY82" fmla="*/ 383505 h 534085"/>
                  <a:gd name="connsiteX83" fmla="*/ 1479097 w 1534444"/>
                  <a:gd name="connsiteY83" fmla="*/ 378742 h 534085"/>
                  <a:gd name="connsiteX84" fmla="*/ 1478145 w 1534444"/>
                  <a:gd name="connsiteY84" fmla="*/ 393982 h 534085"/>
                  <a:gd name="connsiteX85" fmla="*/ 1461952 w 1534444"/>
                  <a:gd name="connsiteY85" fmla="*/ 408270 h 534085"/>
                  <a:gd name="connsiteX86" fmla="*/ 1477193 w 1534444"/>
                  <a:gd name="connsiteY86" fmla="*/ 433987 h 534085"/>
                  <a:gd name="connsiteX87" fmla="*/ 1485765 w 1534444"/>
                  <a:gd name="connsiteY87" fmla="*/ 416842 h 534085"/>
                  <a:gd name="connsiteX88" fmla="*/ 1505768 w 1534444"/>
                  <a:gd name="connsiteY88" fmla="*/ 416842 h 534085"/>
                  <a:gd name="connsiteX89" fmla="*/ 1499100 w 1534444"/>
                  <a:gd name="connsiteY89" fmla="*/ 434940 h 534085"/>
                  <a:gd name="connsiteX90" fmla="*/ 1484813 w 1534444"/>
                  <a:gd name="connsiteY90" fmla="*/ 441607 h 534085"/>
                  <a:gd name="connsiteX91" fmla="*/ 1489575 w 1534444"/>
                  <a:gd name="connsiteY91" fmla="*/ 449227 h 534085"/>
                  <a:gd name="connsiteX92" fmla="*/ 1516245 w 1534444"/>
                  <a:gd name="connsiteY92" fmla="*/ 449227 h 534085"/>
                  <a:gd name="connsiteX93" fmla="*/ 1534343 w 1534444"/>
                  <a:gd name="connsiteY93" fmla="*/ 456847 h 534085"/>
                  <a:gd name="connsiteX94" fmla="*/ 1517197 w 1534444"/>
                  <a:gd name="connsiteY94" fmla="*/ 467325 h 534085"/>
                  <a:gd name="connsiteX95" fmla="*/ 1499100 w 1534444"/>
                  <a:gd name="connsiteY95" fmla="*/ 463515 h 534085"/>
                  <a:gd name="connsiteX96" fmla="*/ 1517197 w 1534444"/>
                  <a:gd name="connsiteY96" fmla="*/ 493995 h 534085"/>
                  <a:gd name="connsiteX97" fmla="*/ 1521960 w 1534444"/>
                  <a:gd name="connsiteY97" fmla="*/ 519712 h 534085"/>
                  <a:gd name="connsiteX98" fmla="*/ 1501005 w 1534444"/>
                  <a:gd name="connsiteY98" fmla="*/ 532095 h 534085"/>
                  <a:gd name="connsiteX99" fmla="*/ 1489575 w 1534444"/>
                  <a:gd name="connsiteY99" fmla="*/ 533047 h 534085"/>
                  <a:gd name="connsiteX100" fmla="*/ 1485765 w 1534444"/>
                  <a:gd name="connsiteY100" fmla="*/ 523522 h 534085"/>
                  <a:gd name="connsiteX101" fmla="*/ 1504815 w 1534444"/>
                  <a:gd name="connsiteY101" fmla="*/ 512092 h 534085"/>
                  <a:gd name="connsiteX102" fmla="*/ 1507672 w 1534444"/>
                  <a:gd name="connsiteY102" fmla="*/ 504472 h 534085"/>
                  <a:gd name="connsiteX103" fmla="*/ 1475288 w 1534444"/>
                  <a:gd name="connsiteY103" fmla="*/ 446370 h 534085"/>
                  <a:gd name="connsiteX104" fmla="*/ 1435283 w 1534444"/>
                  <a:gd name="connsiteY104" fmla="*/ 386362 h 534085"/>
                  <a:gd name="connsiteX105" fmla="*/ 1413375 w 1534444"/>
                  <a:gd name="connsiteY105" fmla="*/ 380647 h 534085"/>
                  <a:gd name="connsiteX106" fmla="*/ 1400993 w 1534444"/>
                  <a:gd name="connsiteY106" fmla="*/ 387315 h 534085"/>
                  <a:gd name="connsiteX107" fmla="*/ 1391468 w 1534444"/>
                  <a:gd name="connsiteY107" fmla="*/ 385410 h 534085"/>
                  <a:gd name="connsiteX108" fmla="*/ 1394325 w 1534444"/>
                  <a:gd name="connsiteY108" fmla="*/ 376837 h 534085"/>
                  <a:gd name="connsiteX109" fmla="*/ 1422900 w 1534444"/>
                  <a:gd name="connsiteY109" fmla="*/ 357787 h 534085"/>
                  <a:gd name="connsiteX110" fmla="*/ 106545 w 1534444"/>
                  <a:gd name="connsiteY110" fmla="*/ 277778 h 534085"/>
                  <a:gd name="connsiteX111" fmla="*/ 110355 w 1534444"/>
                  <a:gd name="connsiteY111" fmla="*/ 279683 h 534085"/>
                  <a:gd name="connsiteX112" fmla="*/ 114165 w 1534444"/>
                  <a:gd name="connsiteY112" fmla="*/ 305400 h 534085"/>
                  <a:gd name="connsiteX113" fmla="*/ 101782 w 1534444"/>
                  <a:gd name="connsiteY113" fmla="*/ 316830 h 534085"/>
                  <a:gd name="connsiteX114" fmla="*/ 102735 w 1534444"/>
                  <a:gd name="connsiteY114" fmla="*/ 320640 h 534085"/>
                  <a:gd name="connsiteX115" fmla="*/ 162742 w 1534444"/>
                  <a:gd name="connsiteY115" fmla="*/ 363503 h 534085"/>
                  <a:gd name="connsiteX116" fmla="*/ 171315 w 1534444"/>
                  <a:gd name="connsiteY116" fmla="*/ 405413 h 534085"/>
                  <a:gd name="connsiteX117" fmla="*/ 132262 w 1534444"/>
                  <a:gd name="connsiteY117" fmla="*/ 432083 h 534085"/>
                  <a:gd name="connsiteX118" fmla="*/ 125595 w 1534444"/>
                  <a:gd name="connsiteY118" fmla="*/ 431130 h 534085"/>
                  <a:gd name="connsiteX119" fmla="*/ 126547 w 1534444"/>
                  <a:gd name="connsiteY119" fmla="*/ 425415 h 534085"/>
                  <a:gd name="connsiteX120" fmla="*/ 148455 w 1534444"/>
                  <a:gd name="connsiteY120" fmla="*/ 404460 h 534085"/>
                  <a:gd name="connsiteX121" fmla="*/ 143692 w 1534444"/>
                  <a:gd name="connsiteY121" fmla="*/ 377790 h 534085"/>
                  <a:gd name="connsiteX122" fmla="*/ 86542 w 1534444"/>
                  <a:gd name="connsiteY122" fmla="*/ 337785 h 534085"/>
                  <a:gd name="connsiteX123" fmla="*/ 81780 w 1534444"/>
                  <a:gd name="connsiteY123" fmla="*/ 338738 h 534085"/>
                  <a:gd name="connsiteX124" fmla="*/ 50347 w 1534444"/>
                  <a:gd name="connsiteY124" fmla="*/ 400650 h 534085"/>
                  <a:gd name="connsiteX125" fmla="*/ 37965 w 1534444"/>
                  <a:gd name="connsiteY125" fmla="*/ 407318 h 534085"/>
                  <a:gd name="connsiteX126" fmla="*/ 38917 w 1534444"/>
                  <a:gd name="connsiteY126" fmla="*/ 376838 h 534085"/>
                  <a:gd name="connsiteX127" fmla="*/ 43680 w 1534444"/>
                  <a:gd name="connsiteY127" fmla="*/ 371123 h 534085"/>
                  <a:gd name="connsiteX128" fmla="*/ 59872 w 1534444"/>
                  <a:gd name="connsiteY128" fmla="*/ 346358 h 534085"/>
                  <a:gd name="connsiteX129" fmla="*/ 77017 w 1534444"/>
                  <a:gd name="connsiteY129" fmla="*/ 321593 h 534085"/>
                  <a:gd name="connsiteX130" fmla="*/ 104640 w 1534444"/>
                  <a:gd name="connsiteY130" fmla="*/ 280635 h 534085"/>
                  <a:gd name="connsiteX131" fmla="*/ 106545 w 1534444"/>
                  <a:gd name="connsiteY131" fmla="*/ 277778 h 534085"/>
                  <a:gd name="connsiteX132" fmla="*/ 1190490 w 1534444"/>
                  <a:gd name="connsiteY132" fmla="*/ 152048 h 534085"/>
                  <a:gd name="connsiteX133" fmla="*/ 1217160 w 1534444"/>
                  <a:gd name="connsiteY133" fmla="*/ 161573 h 534085"/>
                  <a:gd name="connsiteX134" fmla="*/ 1224780 w 1534444"/>
                  <a:gd name="connsiteY134" fmla="*/ 169193 h 534085"/>
                  <a:gd name="connsiteX135" fmla="*/ 1238115 w 1534444"/>
                  <a:gd name="connsiteY135" fmla="*/ 178718 h 534085"/>
                  <a:gd name="connsiteX136" fmla="*/ 1247640 w 1534444"/>
                  <a:gd name="connsiteY136" fmla="*/ 175860 h 534085"/>
                  <a:gd name="connsiteX137" fmla="*/ 1250497 w 1534444"/>
                  <a:gd name="connsiteY137" fmla="*/ 168240 h 534085"/>
                  <a:gd name="connsiteX138" fmla="*/ 1255260 w 1534444"/>
                  <a:gd name="connsiteY138" fmla="*/ 161573 h 534085"/>
                  <a:gd name="connsiteX139" fmla="*/ 1273357 w 1534444"/>
                  <a:gd name="connsiteY139" fmla="*/ 159668 h 534085"/>
                  <a:gd name="connsiteX140" fmla="*/ 1276215 w 1534444"/>
                  <a:gd name="connsiteY140" fmla="*/ 181575 h 534085"/>
                  <a:gd name="connsiteX141" fmla="*/ 1271452 w 1534444"/>
                  <a:gd name="connsiteY141" fmla="*/ 186338 h 534085"/>
                  <a:gd name="connsiteX142" fmla="*/ 1266690 w 1534444"/>
                  <a:gd name="connsiteY142" fmla="*/ 191100 h 534085"/>
                  <a:gd name="connsiteX143" fmla="*/ 1267642 w 1534444"/>
                  <a:gd name="connsiteY143" fmla="*/ 196815 h 534085"/>
                  <a:gd name="connsiteX144" fmla="*/ 1281930 w 1534444"/>
                  <a:gd name="connsiteY144" fmla="*/ 209198 h 534085"/>
                  <a:gd name="connsiteX145" fmla="*/ 1309552 w 1534444"/>
                  <a:gd name="connsiteY145" fmla="*/ 232058 h 534085"/>
                  <a:gd name="connsiteX146" fmla="*/ 1310505 w 1534444"/>
                  <a:gd name="connsiteY146" fmla="*/ 242535 h 534085"/>
                  <a:gd name="connsiteX147" fmla="*/ 1301932 w 1534444"/>
                  <a:gd name="connsiteY147" fmla="*/ 242535 h 534085"/>
                  <a:gd name="connsiteX148" fmla="*/ 1255260 w 1534444"/>
                  <a:gd name="connsiteY148" fmla="*/ 209198 h 534085"/>
                  <a:gd name="connsiteX149" fmla="*/ 1251450 w 1534444"/>
                  <a:gd name="connsiteY149" fmla="*/ 208245 h 534085"/>
                  <a:gd name="connsiteX150" fmla="*/ 1250497 w 1534444"/>
                  <a:gd name="connsiteY150" fmla="*/ 211103 h 534085"/>
                  <a:gd name="connsiteX151" fmla="*/ 1295265 w 1534444"/>
                  <a:gd name="connsiteY151" fmla="*/ 307305 h 534085"/>
                  <a:gd name="connsiteX152" fmla="*/ 1291455 w 1534444"/>
                  <a:gd name="connsiteY152" fmla="*/ 316830 h 534085"/>
                  <a:gd name="connsiteX153" fmla="*/ 1246687 w 1534444"/>
                  <a:gd name="connsiteY153" fmla="*/ 296828 h 534085"/>
                  <a:gd name="connsiteX154" fmla="*/ 1239067 w 1534444"/>
                  <a:gd name="connsiteY154" fmla="*/ 218723 h 534085"/>
                  <a:gd name="connsiteX155" fmla="*/ 1146675 w 1534444"/>
                  <a:gd name="connsiteY155" fmla="*/ 225390 h 534085"/>
                  <a:gd name="connsiteX156" fmla="*/ 1121910 w 1534444"/>
                  <a:gd name="connsiteY156" fmla="*/ 190148 h 534085"/>
                  <a:gd name="connsiteX157" fmla="*/ 1127625 w 1534444"/>
                  <a:gd name="connsiteY157" fmla="*/ 186338 h 534085"/>
                  <a:gd name="connsiteX158" fmla="*/ 1229542 w 1534444"/>
                  <a:gd name="connsiteY158" fmla="*/ 194910 h 534085"/>
                  <a:gd name="connsiteX159" fmla="*/ 1228590 w 1534444"/>
                  <a:gd name="connsiteY159" fmla="*/ 190148 h 534085"/>
                  <a:gd name="connsiteX160" fmla="*/ 1190490 w 1534444"/>
                  <a:gd name="connsiteY160" fmla="*/ 168240 h 534085"/>
                  <a:gd name="connsiteX161" fmla="*/ 1180965 w 1534444"/>
                  <a:gd name="connsiteY161" fmla="*/ 158715 h 534085"/>
                  <a:gd name="connsiteX162" fmla="*/ 1190490 w 1534444"/>
                  <a:gd name="connsiteY162" fmla="*/ 152048 h 534085"/>
                  <a:gd name="connsiteX163" fmla="*/ 266565 w 1534444"/>
                  <a:gd name="connsiteY163" fmla="*/ 137760 h 534085"/>
                  <a:gd name="connsiteX164" fmla="*/ 287520 w 1534444"/>
                  <a:gd name="connsiteY164" fmla="*/ 140617 h 534085"/>
                  <a:gd name="connsiteX165" fmla="*/ 303713 w 1534444"/>
                  <a:gd name="connsiteY165" fmla="*/ 173002 h 534085"/>
                  <a:gd name="connsiteX166" fmla="*/ 314190 w 1534444"/>
                  <a:gd name="connsiteY166" fmla="*/ 189195 h 534085"/>
                  <a:gd name="connsiteX167" fmla="*/ 327525 w 1534444"/>
                  <a:gd name="connsiteY167" fmla="*/ 210150 h 534085"/>
                  <a:gd name="connsiteX168" fmla="*/ 342765 w 1534444"/>
                  <a:gd name="connsiteY168" fmla="*/ 230152 h 534085"/>
                  <a:gd name="connsiteX169" fmla="*/ 339908 w 1534444"/>
                  <a:gd name="connsiteY169" fmla="*/ 244440 h 534085"/>
                  <a:gd name="connsiteX170" fmla="*/ 325620 w 1534444"/>
                  <a:gd name="connsiteY170" fmla="*/ 246345 h 534085"/>
                  <a:gd name="connsiteX171" fmla="*/ 319905 w 1534444"/>
                  <a:gd name="connsiteY171" fmla="*/ 239677 h 534085"/>
                  <a:gd name="connsiteX172" fmla="*/ 299903 w 1534444"/>
                  <a:gd name="connsiteY172" fmla="*/ 264442 h 534085"/>
                  <a:gd name="connsiteX173" fmla="*/ 287520 w 1534444"/>
                  <a:gd name="connsiteY173" fmla="*/ 277777 h 534085"/>
                  <a:gd name="connsiteX174" fmla="*/ 271328 w 1534444"/>
                  <a:gd name="connsiteY174" fmla="*/ 279682 h 534085"/>
                  <a:gd name="connsiteX175" fmla="*/ 268470 w 1534444"/>
                  <a:gd name="connsiteY175" fmla="*/ 262537 h 534085"/>
                  <a:gd name="connsiteX176" fmla="*/ 297998 w 1534444"/>
                  <a:gd name="connsiteY176" fmla="*/ 240630 h 534085"/>
                  <a:gd name="connsiteX177" fmla="*/ 311333 w 1534444"/>
                  <a:gd name="connsiteY177" fmla="*/ 222532 h 534085"/>
                  <a:gd name="connsiteX178" fmla="*/ 290378 w 1534444"/>
                  <a:gd name="connsiteY178" fmla="*/ 188242 h 534085"/>
                  <a:gd name="connsiteX179" fmla="*/ 285615 w 1534444"/>
                  <a:gd name="connsiteY179" fmla="*/ 187290 h 534085"/>
                  <a:gd name="connsiteX180" fmla="*/ 266565 w 1534444"/>
                  <a:gd name="connsiteY180" fmla="*/ 199672 h 534085"/>
                  <a:gd name="connsiteX181" fmla="*/ 256088 w 1534444"/>
                  <a:gd name="connsiteY181" fmla="*/ 212055 h 534085"/>
                  <a:gd name="connsiteX182" fmla="*/ 245610 w 1534444"/>
                  <a:gd name="connsiteY182" fmla="*/ 220627 h 534085"/>
                  <a:gd name="connsiteX183" fmla="*/ 240848 w 1534444"/>
                  <a:gd name="connsiteY183" fmla="*/ 204435 h 534085"/>
                  <a:gd name="connsiteX184" fmla="*/ 254183 w 1534444"/>
                  <a:gd name="connsiteY184" fmla="*/ 190147 h 534085"/>
                  <a:gd name="connsiteX185" fmla="*/ 273233 w 1534444"/>
                  <a:gd name="connsiteY185" fmla="*/ 177765 h 534085"/>
                  <a:gd name="connsiteX186" fmla="*/ 275138 w 1534444"/>
                  <a:gd name="connsiteY186" fmla="*/ 170145 h 534085"/>
                  <a:gd name="connsiteX187" fmla="*/ 262755 w 1534444"/>
                  <a:gd name="connsiteY187" fmla="*/ 153000 h 534085"/>
                  <a:gd name="connsiteX188" fmla="*/ 266565 w 1534444"/>
                  <a:gd name="connsiteY188" fmla="*/ 137760 h 534085"/>
                  <a:gd name="connsiteX189" fmla="*/ 374198 w 1534444"/>
                  <a:gd name="connsiteY189" fmla="*/ 97755 h 534085"/>
                  <a:gd name="connsiteX190" fmla="*/ 381818 w 1534444"/>
                  <a:gd name="connsiteY190" fmla="*/ 114900 h 534085"/>
                  <a:gd name="connsiteX191" fmla="*/ 341813 w 1534444"/>
                  <a:gd name="connsiteY191" fmla="*/ 157762 h 534085"/>
                  <a:gd name="connsiteX192" fmla="*/ 341813 w 1534444"/>
                  <a:gd name="connsiteY192" fmla="*/ 161572 h 534085"/>
                  <a:gd name="connsiteX193" fmla="*/ 359910 w 1534444"/>
                  <a:gd name="connsiteY193" fmla="*/ 191100 h 534085"/>
                  <a:gd name="connsiteX194" fmla="*/ 398963 w 1534444"/>
                  <a:gd name="connsiteY194" fmla="*/ 187290 h 534085"/>
                  <a:gd name="connsiteX195" fmla="*/ 433253 w 1534444"/>
                  <a:gd name="connsiteY195" fmla="*/ 150142 h 534085"/>
                  <a:gd name="connsiteX196" fmla="*/ 435158 w 1534444"/>
                  <a:gd name="connsiteY196" fmla="*/ 151095 h 534085"/>
                  <a:gd name="connsiteX197" fmla="*/ 436110 w 1534444"/>
                  <a:gd name="connsiteY197" fmla="*/ 155857 h 534085"/>
                  <a:gd name="connsiteX198" fmla="*/ 435158 w 1534444"/>
                  <a:gd name="connsiteY198" fmla="*/ 189195 h 534085"/>
                  <a:gd name="connsiteX199" fmla="*/ 408488 w 1534444"/>
                  <a:gd name="connsiteY199" fmla="*/ 205387 h 534085"/>
                  <a:gd name="connsiteX200" fmla="*/ 389438 w 1534444"/>
                  <a:gd name="connsiteY200" fmla="*/ 213960 h 534085"/>
                  <a:gd name="connsiteX201" fmla="*/ 380865 w 1534444"/>
                  <a:gd name="connsiteY201" fmla="*/ 216817 h 534085"/>
                  <a:gd name="connsiteX202" fmla="*/ 347528 w 1534444"/>
                  <a:gd name="connsiteY202" fmla="*/ 206340 h 534085"/>
                  <a:gd name="connsiteX203" fmla="*/ 313238 w 1534444"/>
                  <a:gd name="connsiteY203" fmla="*/ 151095 h 534085"/>
                  <a:gd name="connsiteX204" fmla="*/ 298950 w 1534444"/>
                  <a:gd name="connsiteY204" fmla="*/ 131092 h 534085"/>
                  <a:gd name="connsiteX205" fmla="*/ 300855 w 1534444"/>
                  <a:gd name="connsiteY205" fmla="*/ 112995 h 534085"/>
                  <a:gd name="connsiteX206" fmla="*/ 317048 w 1534444"/>
                  <a:gd name="connsiteY206" fmla="*/ 114900 h 534085"/>
                  <a:gd name="connsiteX207" fmla="*/ 336098 w 1534444"/>
                  <a:gd name="connsiteY207" fmla="*/ 148237 h 534085"/>
                  <a:gd name="connsiteX208" fmla="*/ 338955 w 1534444"/>
                  <a:gd name="connsiteY208" fmla="*/ 150142 h 534085"/>
                  <a:gd name="connsiteX209" fmla="*/ 360863 w 1534444"/>
                  <a:gd name="connsiteY209" fmla="*/ 108232 h 534085"/>
                  <a:gd name="connsiteX210" fmla="*/ 374198 w 1534444"/>
                  <a:gd name="connsiteY210" fmla="*/ 97755 h 534085"/>
                  <a:gd name="connsiteX211" fmla="*/ 625658 w 1534444"/>
                  <a:gd name="connsiteY211" fmla="*/ 71085 h 534085"/>
                  <a:gd name="connsiteX212" fmla="*/ 625658 w 1534444"/>
                  <a:gd name="connsiteY212" fmla="*/ 94897 h 534085"/>
                  <a:gd name="connsiteX213" fmla="*/ 626610 w 1534444"/>
                  <a:gd name="connsiteY213" fmla="*/ 102517 h 534085"/>
                  <a:gd name="connsiteX214" fmla="*/ 637088 w 1534444"/>
                  <a:gd name="connsiteY214" fmla="*/ 108232 h 534085"/>
                  <a:gd name="connsiteX215" fmla="*/ 667568 w 1534444"/>
                  <a:gd name="connsiteY215" fmla="*/ 86325 h 534085"/>
                  <a:gd name="connsiteX216" fmla="*/ 625658 w 1534444"/>
                  <a:gd name="connsiteY216" fmla="*/ 71085 h 534085"/>
                  <a:gd name="connsiteX217" fmla="*/ 1023803 w 1534444"/>
                  <a:gd name="connsiteY217" fmla="*/ 60607 h 534085"/>
                  <a:gd name="connsiteX218" fmla="*/ 1023803 w 1534444"/>
                  <a:gd name="connsiteY218" fmla="*/ 82515 h 534085"/>
                  <a:gd name="connsiteX219" fmla="*/ 978083 w 1534444"/>
                  <a:gd name="connsiteY219" fmla="*/ 106327 h 534085"/>
                  <a:gd name="connsiteX220" fmla="*/ 973320 w 1534444"/>
                  <a:gd name="connsiteY220" fmla="*/ 105375 h 534085"/>
                  <a:gd name="connsiteX221" fmla="*/ 974273 w 1534444"/>
                  <a:gd name="connsiteY221" fmla="*/ 100612 h 534085"/>
                  <a:gd name="connsiteX222" fmla="*/ 1009515 w 1534444"/>
                  <a:gd name="connsiteY222" fmla="*/ 63465 h 534085"/>
                  <a:gd name="connsiteX223" fmla="*/ 1023803 w 1534444"/>
                  <a:gd name="connsiteY223" fmla="*/ 60607 h 534085"/>
                  <a:gd name="connsiteX224" fmla="*/ 886643 w 1534444"/>
                  <a:gd name="connsiteY224" fmla="*/ 21555 h 534085"/>
                  <a:gd name="connsiteX225" fmla="*/ 899978 w 1534444"/>
                  <a:gd name="connsiteY225" fmla="*/ 35842 h 534085"/>
                  <a:gd name="connsiteX226" fmla="*/ 904740 w 1534444"/>
                  <a:gd name="connsiteY226" fmla="*/ 81562 h 534085"/>
                  <a:gd name="connsiteX227" fmla="*/ 903788 w 1534444"/>
                  <a:gd name="connsiteY227" fmla="*/ 88229 h 534085"/>
                  <a:gd name="connsiteX228" fmla="*/ 898073 w 1534444"/>
                  <a:gd name="connsiteY228" fmla="*/ 86325 h 534085"/>
                  <a:gd name="connsiteX229" fmla="*/ 876165 w 1534444"/>
                  <a:gd name="connsiteY229" fmla="*/ 38700 h 534085"/>
                  <a:gd name="connsiteX230" fmla="*/ 886643 w 1534444"/>
                  <a:gd name="connsiteY230" fmla="*/ 21555 h 534085"/>
                  <a:gd name="connsiteX231" fmla="*/ 943793 w 1534444"/>
                  <a:gd name="connsiteY231" fmla="*/ 10125 h 534085"/>
                  <a:gd name="connsiteX232" fmla="*/ 949508 w 1534444"/>
                  <a:gd name="connsiteY232" fmla="*/ 27270 h 534085"/>
                  <a:gd name="connsiteX233" fmla="*/ 935220 w 1534444"/>
                  <a:gd name="connsiteY233" fmla="*/ 82515 h 534085"/>
                  <a:gd name="connsiteX234" fmla="*/ 932363 w 1534444"/>
                  <a:gd name="connsiteY234" fmla="*/ 102517 h 534085"/>
                  <a:gd name="connsiteX235" fmla="*/ 934268 w 1534444"/>
                  <a:gd name="connsiteY235" fmla="*/ 106327 h 534085"/>
                  <a:gd name="connsiteX236" fmla="*/ 943793 w 1534444"/>
                  <a:gd name="connsiteY236" fmla="*/ 108232 h 534085"/>
                  <a:gd name="connsiteX237" fmla="*/ 946650 w 1534444"/>
                  <a:gd name="connsiteY237" fmla="*/ 105375 h 534085"/>
                  <a:gd name="connsiteX238" fmla="*/ 964748 w 1534444"/>
                  <a:gd name="connsiteY238" fmla="*/ 26317 h 534085"/>
                  <a:gd name="connsiteX239" fmla="*/ 977130 w 1534444"/>
                  <a:gd name="connsiteY239" fmla="*/ 14887 h 534085"/>
                  <a:gd name="connsiteX240" fmla="*/ 986655 w 1534444"/>
                  <a:gd name="connsiteY240" fmla="*/ 36795 h 534085"/>
                  <a:gd name="connsiteX241" fmla="*/ 965700 w 1534444"/>
                  <a:gd name="connsiteY241" fmla="*/ 109185 h 534085"/>
                  <a:gd name="connsiteX242" fmla="*/ 967605 w 1534444"/>
                  <a:gd name="connsiteY242" fmla="*/ 112995 h 534085"/>
                  <a:gd name="connsiteX243" fmla="*/ 993323 w 1534444"/>
                  <a:gd name="connsiteY243" fmla="*/ 120615 h 534085"/>
                  <a:gd name="connsiteX244" fmla="*/ 1040948 w 1534444"/>
                  <a:gd name="connsiteY244" fmla="*/ 132045 h 534085"/>
                  <a:gd name="connsiteX245" fmla="*/ 1042853 w 1534444"/>
                  <a:gd name="connsiteY245" fmla="*/ 140617 h 534085"/>
                  <a:gd name="connsiteX246" fmla="*/ 990465 w 1534444"/>
                  <a:gd name="connsiteY246" fmla="*/ 146332 h 534085"/>
                  <a:gd name="connsiteX247" fmla="*/ 846638 w 1534444"/>
                  <a:gd name="connsiteY247" fmla="*/ 115852 h 534085"/>
                  <a:gd name="connsiteX248" fmla="*/ 833303 w 1534444"/>
                  <a:gd name="connsiteY248" fmla="*/ 112995 h 534085"/>
                  <a:gd name="connsiteX249" fmla="*/ 837113 w 1534444"/>
                  <a:gd name="connsiteY249" fmla="*/ 100612 h 534085"/>
                  <a:gd name="connsiteX250" fmla="*/ 871403 w 1534444"/>
                  <a:gd name="connsiteY250" fmla="*/ 92992 h 534085"/>
                  <a:gd name="connsiteX251" fmla="*/ 909503 w 1534444"/>
                  <a:gd name="connsiteY251" fmla="*/ 99660 h 534085"/>
                  <a:gd name="connsiteX252" fmla="*/ 913313 w 1534444"/>
                  <a:gd name="connsiteY252" fmla="*/ 96802 h 534085"/>
                  <a:gd name="connsiteX253" fmla="*/ 920933 w 1534444"/>
                  <a:gd name="connsiteY253" fmla="*/ 52035 h 534085"/>
                  <a:gd name="connsiteX254" fmla="*/ 926648 w 1534444"/>
                  <a:gd name="connsiteY254" fmla="*/ 20602 h 534085"/>
                  <a:gd name="connsiteX255" fmla="*/ 943793 w 1534444"/>
                  <a:gd name="connsiteY255" fmla="*/ 10125 h 534085"/>
                  <a:gd name="connsiteX256" fmla="*/ 622681 w 1534444"/>
                  <a:gd name="connsiteY256" fmla="*/ 4 h 534085"/>
                  <a:gd name="connsiteX257" fmla="*/ 634230 w 1534444"/>
                  <a:gd name="connsiteY257" fmla="*/ 6315 h 534085"/>
                  <a:gd name="connsiteX258" fmla="*/ 634230 w 1534444"/>
                  <a:gd name="connsiteY258" fmla="*/ 17745 h 534085"/>
                  <a:gd name="connsiteX259" fmla="*/ 638993 w 1534444"/>
                  <a:gd name="connsiteY259" fmla="*/ 20602 h 534085"/>
                  <a:gd name="connsiteX260" fmla="*/ 659948 w 1534444"/>
                  <a:gd name="connsiteY260" fmla="*/ 17745 h 534085"/>
                  <a:gd name="connsiteX261" fmla="*/ 677093 w 1534444"/>
                  <a:gd name="connsiteY261" fmla="*/ 14887 h 534085"/>
                  <a:gd name="connsiteX262" fmla="*/ 700905 w 1534444"/>
                  <a:gd name="connsiteY262" fmla="*/ 12982 h 534085"/>
                  <a:gd name="connsiteX263" fmla="*/ 705668 w 1534444"/>
                  <a:gd name="connsiteY263" fmla="*/ 40605 h 534085"/>
                  <a:gd name="connsiteX264" fmla="*/ 699000 w 1534444"/>
                  <a:gd name="connsiteY264" fmla="*/ 52035 h 534085"/>
                  <a:gd name="connsiteX265" fmla="*/ 692333 w 1534444"/>
                  <a:gd name="connsiteY265" fmla="*/ 44415 h 534085"/>
                  <a:gd name="connsiteX266" fmla="*/ 680903 w 1534444"/>
                  <a:gd name="connsiteY266" fmla="*/ 27270 h 534085"/>
                  <a:gd name="connsiteX267" fmla="*/ 663758 w 1534444"/>
                  <a:gd name="connsiteY267" fmla="*/ 29175 h 534085"/>
                  <a:gd name="connsiteX268" fmla="*/ 636135 w 1534444"/>
                  <a:gd name="connsiteY268" fmla="*/ 33937 h 534085"/>
                  <a:gd name="connsiteX269" fmla="*/ 628515 w 1534444"/>
                  <a:gd name="connsiteY269" fmla="*/ 38700 h 534085"/>
                  <a:gd name="connsiteX270" fmla="*/ 619943 w 1534444"/>
                  <a:gd name="connsiteY270" fmla="*/ 53940 h 534085"/>
                  <a:gd name="connsiteX271" fmla="*/ 624705 w 1534444"/>
                  <a:gd name="connsiteY271" fmla="*/ 63465 h 534085"/>
                  <a:gd name="connsiteX272" fmla="*/ 643755 w 1534444"/>
                  <a:gd name="connsiteY272" fmla="*/ 64417 h 534085"/>
                  <a:gd name="connsiteX273" fmla="*/ 654233 w 1534444"/>
                  <a:gd name="connsiteY273" fmla="*/ 41557 h 534085"/>
                  <a:gd name="connsiteX274" fmla="*/ 658043 w 1534444"/>
                  <a:gd name="connsiteY274" fmla="*/ 36795 h 534085"/>
                  <a:gd name="connsiteX275" fmla="*/ 671378 w 1534444"/>
                  <a:gd name="connsiteY275" fmla="*/ 52035 h 534085"/>
                  <a:gd name="connsiteX276" fmla="*/ 651375 w 1534444"/>
                  <a:gd name="connsiteY276" fmla="*/ 66322 h 534085"/>
                  <a:gd name="connsiteX277" fmla="*/ 736148 w 1534444"/>
                  <a:gd name="connsiteY277" fmla="*/ 79657 h 534085"/>
                  <a:gd name="connsiteX278" fmla="*/ 739958 w 1534444"/>
                  <a:gd name="connsiteY278" fmla="*/ 84420 h 534085"/>
                  <a:gd name="connsiteX279" fmla="*/ 725670 w 1534444"/>
                  <a:gd name="connsiteY279" fmla="*/ 106327 h 534085"/>
                  <a:gd name="connsiteX280" fmla="*/ 693285 w 1534444"/>
                  <a:gd name="connsiteY280" fmla="*/ 102517 h 534085"/>
                  <a:gd name="connsiteX281" fmla="*/ 670425 w 1534444"/>
                  <a:gd name="connsiteY281" fmla="*/ 88230 h 534085"/>
                  <a:gd name="connsiteX282" fmla="*/ 650423 w 1534444"/>
                  <a:gd name="connsiteY282" fmla="*/ 119662 h 534085"/>
                  <a:gd name="connsiteX283" fmla="*/ 621848 w 1534444"/>
                  <a:gd name="connsiteY283" fmla="*/ 136807 h 534085"/>
                  <a:gd name="connsiteX284" fmla="*/ 607560 w 1534444"/>
                  <a:gd name="connsiteY284" fmla="*/ 123472 h 534085"/>
                  <a:gd name="connsiteX285" fmla="*/ 609465 w 1534444"/>
                  <a:gd name="connsiteY285" fmla="*/ 78705 h 534085"/>
                  <a:gd name="connsiteX286" fmla="*/ 607560 w 1534444"/>
                  <a:gd name="connsiteY286" fmla="*/ 76800 h 534085"/>
                  <a:gd name="connsiteX287" fmla="*/ 605655 w 1534444"/>
                  <a:gd name="connsiteY287" fmla="*/ 77752 h 534085"/>
                  <a:gd name="connsiteX288" fmla="*/ 549458 w 1534444"/>
                  <a:gd name="connsiteY288" fmla="*/ 122520 h 534085"/>
                  <a:gd name="connsiteX289" fmla="*/ 529455 w 1534444"/>
                  <a:gd name="connsiteY289" fmla="*/ 110137 h 534085"/>
                  <a:gd name="connsiteX290" fmla="*/ 536123 w 1534444"/>
                  <a:gd name="connsiteY290" fmla="*/ 104422 h 534085"/>
                  <a:gd name="connsiteX291" fmla="*/ 608513 w 1534444"/>
                  <a:gd name="connsiteY291" fmla="*/ 44415 h 534085"/>
                  <a:gd name="connsiteX292" fmla="*/ 608513 w 1534444"/>
                  <a:gd name="connsiteY292" fmla="*/ 40605 h 534085"/>
                  <a:gd name="connsiteX293" fmla="*/ 603750 w 1534444"/>
                  <a:gd name="connsiteY293" fmla="*/ 39652 h 534085"/>
                  <a:gd name="connsiteX294" fmla="*/ 576128 w 1534444"/>
                  <a:gd name="connsiteY294" fmla="*/ 44415 h 534085"/>
                  <a:gd name="connsiteX295" fmla="*/ 565650 w 1534444"/>
                  <a:gd name="connsiteY295" fmla="*/ 54892 h 534085"/>
                  <a:gd name="connsiteX296" fmla="*/ 566603 w 1534444"/>
                  <a:gd name="connsiteY296" fmla="*/ 70132 h 534085"/>
                  <a:gd name="connsiteX297" fmla="*/ 561840 w 1534444"/>
                  <a:gd name="connsiteY297" fmla="*/ 76800 h 534085"/>
                  <a:gd name="connsiteX298" fmla="*/ 556125 w 1534444"/>
                  <a:gd name="connsiteY298" fmla="*/ 72037 h 534085"/>
                  <a:gd name="connsiteX299" fmla="*/ 550410 w 1534444"/>
                  <a:gd name="connsiteY299" fmla="*/ 41557 h 534085"/>
                  <a:gd name="connsiteX300" fmla="*/ 555173 w 1534444"/>
                  <a:gd name="connsiteY300" fmla="*/ 30127 h 534085"/>
                  <a:gd name="connsiteX301" fmla="*/ 563745 w 1534444"/>
                  <a:gd name="connsiteY301" fmla="*/ 28222 h 534085"/>
                  <a:gd name="connsiteX302" fmla="*/ 572318 w 1534444"/>
                  <a:gd name="connsiteY302" fmla="*/ 31080 h 534085"/>
                  <a:gd name="connsiteX303" fmla="*/ 611370 w 1534444"/>
                  <a:gd name="connsiteY303" fmla="*/ 24412 h 534085"/>
                  <a:gd name="connsiteX304" fmla="*/ 613275 w 1534444"/>
                  <a:gd name="connsiteY304" fmla="*/ 7267 h 534085"/>
                  <a:gd name="connsiteX305" fmla="*/ 622681 w 1534444"/>
                  <a:gd name="connsiteY305" fmla="*/ 4 h 5340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Lst>
                <a:rect l="l" t="t" r="r" b="b"/>
                <a:pathLst>
                  <a:path w="1534444" h="534085">
                    <a:moveTo>
                      <a:pt x="88447" y="438750"/>
                    </a:moveTo>
                    <a:cubicBezTo>
                      <a:pt x="93210" y="454943"/>
                      <a:pt x="95115" y="468278"/>
                      <a:pt x="95115" y="479708"/>
                    </a:cubicBezTo>
                    <a:cubicBezTo>
                      <a:pt x="93210" y="493995"/>
                      <a:pt x="86542" y="498758"/>
                      <a:pt x="75112" y="493043"/>
                    </a:cubicBezTo>
                    <a:cubicBezTo>
                      <a:pt x="72255" y="491138"/>
                      <a:pt x="70350" y="487328"/>
                      <a:pt x="71302" y="479708"/>
                    </a:cubicBezTo>
                    <a:cubicBezTo>
                      <a:pt x="72255" y="472088"/>
                      <a:pt x="75112" y="457800"/>
                      <a:pt x="80827" y="439703"/>
                    </a:cubicBezTo>
                    <a:cubicBezTo>
                      <a:pt x="83685" y="435893"/>
                      <a:pt x="86542" y="435893"/>
                      <a:pt x="88447" y="438750"/>
                    </a:cubicBezTo>
                    <a:close/>
                    <a:moveTo>
                      <a:pt x="64635" y="435893"/>
                    </a:moveTo>
                    <a:cubicBezTo>
                      <a:pt x="65587" y="436845"/>
                      <a:pt x="65587" y="438750"/>
                      <a:pt x="63682" y="442560"/>
                    </a:cubicBezTo>
                    <a:cubicBezTo>
                      <a:pt x="49395" y="466373"/>
                      <a:pt x="38917" y="477803"/>
                      <a:pt x="33202" y="477803"/>
                    </a:cubicBezTo>
                    <a:cubicBezTo>
                      <a:pt x="26535" y="480660"/>
                      <a:pt x="20820" y="477803"/>
                      <a:pt x="17010" y="470183"/>
                    </a:cubicBezTo>
                    <a:cubicBezTo>
                      <a:pt x="15105" y="463515"/>
                      <a:pt x="20820" y="457800"/>
                      <a:pt x="34155" y="452085"/>
                    </a:cubicBezTo>
                    <a:cubicBezTo>
                      <a:pt x="44632" y="449228"/>
                      <a:pt x="52252" y="445418"/>
                      <a:pt x="57967" y="438750"/>
                    </a:cubicBezTo>
                    <a:cubicBezTo>
                      <a:pt x="60825" y="435893"/>
                      <a:pt x="63682" y="434940"/>
                      <a:pt x="64635" y="435893"/>
                    </a:cubicBezTo>
                    <a:close/>
                    <a:moveTo>
                      <a:pt x="33202" y="414938"/>
                    </a:moveTo>
                    <a:cubicBezTo>
                      <a:pt x="37012" y="413985"/>
                      <a:pt x="39870" y="413985"/>
                      <a:pt x="41775" y="414938"/>
                    </a:cubicBezTo>
                    <a:cubicBezTo>
                      <a:pt x="42727" y="415890"/>
                      <a:pt x="41775" y="417795"/>
                      <a:pt x="38917" y="420653"/>
                    </a:cubicBezTo>
                    <a:cubicBezTo>
                      <a:pt x="36060" y="423510"/>
                      <a:pt x="34155" y="426368"/>
                      <a:pt x="31297" y="429225"/>
                    </a:cubicBezTo>
                    <a:cubicBezTo>
                      <a:pt x="20820" y="440655"/>
                      <a:pt x="11295" y="444465"/>
                      <a:pt x="3675" y="440655"/>
                    </a:cubicBezTo>
                    <a:cubicBezTo>
                      <a:pt x="-2040" y="433988"/>
                      <a:pt x="-1088" y="428273"/>
                      <a:pt x="6532" y="423510"/>
                    </a:cubicBezTo>
                    <a:cubicBezTo>
                      <a:pt x="15105" y="420653"/>
                      <a:pt x="23677" y="417795"/>
                      <a:pt x="33202" y="414938"/>
                    </a:cubicBezTo>
                    <a:close/>
                    <a:moveTo>
                      <a:pt x="1400040" y="406365"/>
                    </a:moveTo>
                    <a:cubicBezTo>
                      <a:pt x="1407660" y="406365"/>
                      <a:pt x="1412422" y="410175"/>
                      <a:pt x="1415280" y="417795"/>
                    </a:cubicBezTo>
                    <a:cubicBezTo>
                      <a:pt x="1415280" y="420652"/>
                      <a:pt x="1417185" y="425415"/>
                      <a:pt x="1421947" y="432082"/>
                    </a:cubicBezTo>
                    <a:cubicBezTo>
                      <a:pt x="1426710" y="439702"/>
                      <a:pt x="1430520" y="446370"/>
                      <a:pt x="1434330" y="452085"/>
                    </a:cubicBezTo>
                    <a:cubicBezTo>
                      <a:pt x="1435283" y="453990"/>
                      <a:pt x="1436235" y="453990"/>
                      <a:pt x="1436235" y="453990"/>
                    </a:cubicBezTo>
                    <a:cubicBezTo>
                      <a:pt x="1437188" y="453990"/>
                      <a:pt x="1439093" y="453037"/>
                      <a:pt x="1440045" y="450180"/>
                    </a:cubicBezTo>
                    <a:cubicBezTo>
                      <a:pt x="1442902" y="446370"/>
                      <a:pt x="1446713" y="447322"/>
                      <a:pt x="1450522" y="452085"/>
                    </a:cubicBezTo>
                    <a:cubicBezTo>
                      <a:pt x="1451475" y="457800"/>
                      <a:pt x="1453380" y="460657"/>
                      <a:pt x="1456238" y="460657"/>
                    </a:cubicBezTo>
                    <a:cubicBezTo>
                      <a:pt x="1459095" y="463515"/>
                      <a:pt x="1461000" y="463515"/>
                      <a:pt x="1463858" y="462562"/>
                    </a:cubicBezTo>
                    <a:cubicBezTo>
                      <a:pt x="1464810" y="460657"/>
                      <a:pt x="1464810" y="457800"/>
                      <a:pt x="1462905" y="453990"/>
                    </a:cubicBezTo>
                    <a:cubicBezTo>
                      <a:pt x="1457190" y="445417"/>
                      <a:pt x="1448618" y="436845"/>
                      <a:pt x="1437188" y="427320"/>
                    </a:cubicBezTo>
                    <a:cubicBezTo>
                      <a:pt x="1431472" y="423510"/>
                      <a:pt x="1429568" y="419700"/>
                      <a:pt x="1429568" y="414937"/>
                    </a:cubicBezTo>
                    <a:cubicBezTo>
                      <a:pt x="1430520" y="410175"/>
                      <a:pt x="1433377" y="409222"/>
                      <a:pt x="1439093" y="410175"/>
                    </a:cubicBezTo>
                    <a:cubicBezTo>
                      <a:pt x="1449570" y="415890"/>
                      <a:pt x="1456238" y="420652"/>
                      <a:pt x="1457190" y="428272"/>
                    </a:cubicBezTo>
                    <a:cubicBezTo>
                      <a:pt x="1461000" y="442560"/>
                      <a:pt x="1467668" y="454942"/>
                      <a:pt x="1478145" y="463515"/>
                    </a:cubicBezTo>
                    <a:cubicBezTo>
                      <a:pt x="1484813" y="470182"/>
                      <a:pt x="1485765" y="475897"/>
                      <a:pt x="1482908" y="481612"/>
                    </a:cubicBezTo>
                    <a:cubicBezTo>
                      <a:pt x="1476240" y="489232"/>
                      <a:pt x="1471477" y="490185"/>
                      <a:pt x="1465763" y="483517"/>
                    </a:cubicBezTo>
                    <a:cubicBezTo>
                      <a:pt x="1461000" y="475897"/>
                      <a:pt x="1456238" y="471135"/>
                      <a:pt x="1451475" y="468277"/>
                    </a:cubicBezTo>
                    <a:cubicBezTo>
                      <a:pt x="1448618" y="470182"/>
                      <a:pt x="1448618" y="473040"/>
                      <a:pt x="1449570" y="475897"/>
                    </a:cubicBezTo>
                    <a:cubicBezTo>
                      <a:pt x="1453380" y="485422"/>
                      <a:pt x="1461000" y="499710"/>
                      <a:pt x="1472430" y="516855"/>
                    </a:cubicBezTo>
                    <a:cubicBezTo>
                      <a:pt x="1473383" y="522570"/>
                      <a:pt x="1469572" y="523522"/>
                      <a:pt x="1462905" y="520665"/>
                    </a:cubicBezTo>
                    <a:cubicBezTo>
                      <a:pt x="1457190" y="514950"/>
                      <a:pt x="1450522" y="503520"/>
                      <a:pt x="1441950" y="485422"/>
                    </a:cubicBezTo>
                    <a:cubicBezTo>
                      <a:pt x="1440997" y="483517"/>
                      <a:pt x="1440045" y="482565"/>
                      <a:pt x="1439093" y="482565"/>
                    </a:cubicBezTo>
                    <a:cubicBezTo>
                      <a:pt x="1438140" y="482565"/>
                      <a:pt x="1437188" y="482565"/>
                      <a:pt x="1436235" y="484470"/>
                    </a:cubicBezTo>
                    <a:cubicBezTo>
                      <a:pt x="1421947" y="493995"/>
                      <a:pt x="1407660" y="493995"/>
                      <a:pt x="1394325" y="483517"/>
                    </a:cubicBezTo>
                    <a:cubicBezTo>
                      <a:pt x="1380990" y="472087"/>
                      <a:pt x="1375275" y="454942"/>
                      <a:pt x="1376227" y="434940"/>
                    </a:cubicBezTo>
                    <a:cubicBezTo>
                      <a:pt x="1376227" y="431130"/>
                      <a:pt x="1377180" y="429225"/>
                      <a:pt x="1379085" y="429225"/>
                    </a:cubicBezTo>
                    <a:cubicBezTo>
                      <a:pt x="1380990" y="429225"/>
                      <a:pt x="1382895" y="431130"/>
                      <a:pt x="1384800" y="433987"/>
                    </a:cubicBezTo>
                    <a:cubicBezTo>
                      <a:pt x="1392420" y="460657"/>
                      <a:pt x="1403850" y="471135"/>
                      <a:pt x="1418138" y="466372"/>
                    </a:cubicBezTo>
                    <a:cubicBezTo>
                      <a:pt x="1423852" y="465420"/>
                      <a:pt x="1425758" y="461610"/>
                      <a:pt x="1422900" y="457800"/>
                    </a:cubicBezTo>
                    <a:cubicBezTo>
                      <a:pt x="1416233" y="447322"/>
                      <a:pt x="1406708" y="434940"/>
                      <a:pt x="1393372" y="420652"/>
                    </a:cubicBezTo>
                    <a:cubicBezTo>
                      <a:pt x="1389563" y="416842"/>
                      <a:pt x="1388610" y="413032"/>
                      <a:pt x="1390515" y="410175"/>
                    </a:cubicBezTo>
                    <a:cubicBezTo>
                      <a:pt x="1392420" y="407317"/>
                      <a:pt x="1395277" y="406365"/>
                      <a:pt x="1400040" y="406365"/>
                    </a:cubicBezTo>
                    <a:close/>
                    <a:moveTo>
                      <a:pt x="97020" y="377790"/>
                    </a:moveTo>
                    <a:cubicBezTo>
                      <a:pt x="95115" y="376838"/>
                      <a:pt x="93210" y="376838"/>
                      <a:pt x="92257" y="378743"/>
                    </a:cubicBezTo>
                    <a:cubicBezTo>
                      <a:pt x="87495" y="384458"/>
                      <a:pt x="84637" y="390173"/>
                      <a:pt x="80827" y="393983"/>
                    </a:cubicBezTo>
                    <a:cubicBezTo>
                      <a:pt x="78922" y="398745"/>
                      <a:pt x="79875" y="402555"/>
                      <a:pt x="83685" y="405413"/>
                    </a:cubicBezTo>
                    <a:cubicBezTo>
                      <a:pt x="89400" y="408270"/>
                      <a:pt x="93210" y="408270"/>
                      <a:pt x="95115" y="404460"/>
                    </a:cubicBezTo>
                    <a:cubicBezTo>
                      <a:pt x="97972" y="400650"/>
                      <a:pt x="100830" y="395888"/>
                      <a:pt x="105592" y="390173"/>
                    </a:cubicBezTo>
                    <a:cubicBezTo>
                      <a:pt x="107497" y="388268"/>
                      <a:pt x="104640" y="383505"/>
                      <a:pt x="97020" y="377790"/>
                    </a:cubicBezTo>
                    <a:close/>
                    <a:moveTo>
                      <a:pt x="93210" y="357788"/>
                    </a:moveTo>
                    <a:cubicBezTo>
                      <a:pt x="98925" y="357788"/>
                      <a:pt x="102735" y="359693"/>
                      <a:pt x="106545" y="364455"/>
                    </a:cubicBezTo>
                    <a:cubicBezTo>
                      <a:pt x="110355" y="368265"/>
                      <a:pt x="114165" y="372075"/>
                      <a:pt x="117975" y="373980"/>
                    </a:cubicBezTo>
                    <a:cubicBezTo>
                      <a:pt x="128452" y="381600"/>
                      <a:pt x="131310" y="387315"/>
                      <a:pt x="126547" y="392078"/>
                    </a:cubicBezTo>
                    <a:cubicBezTo>
                      <a:pt x="124642" y="395888"/>
                      <a:pt x="121785" y="397793"/>
                      <a:pt x="117975" y="397793"/>
                    </a:cubicBezTo>
                    <a:cubicBezTo>
                      <a:pt x="117022" y="398745"/>
                      <a:pt x="117022" y="399698"/>
                      <a:pt x="116070" y="399698"/>
                    </a:cubicBezTo>
                    <a:cubicBezTo>
                      <a:pt x="115117" y="400650"/>
                      <a:pt x="114165" y="400650"/>
                      <a:pt x="114165" y="401603"/>
                    </a:cubicBezTo>
                    <a:cubicBezTo>
                      <a:pt x="108450" y="409223"/>
                      <a:pt x="106545" y="413033"/>
                      <a:pt x="106545" y="413985"/>
                    </a:cubicBezTo>
                    <a:cubicBezTo>
                      <a:pt x="104640" y="419700"/>
                      <a:pt x="103687" y="423510"/>
                      <a:pt x="102735" y="424463"/>
                    </a:cubicBezTo>
                    <a:cubicBezTo>
                      <a:pt x="100830" y="429225"/>
                      <a:pt x="96067" y="429225"/>
                      <a:pt x="88447" y="425415"/>
                    </a:cubicBezTo>
                    <a:cubicBezTo>
                      <a:pt x="83685" y="423510"/>
                      <a:pt x="78922" y="421605"/>
                      <a:pt x="75112" y="418748"/>
                    </a:cubicBezTo>
                    <a:cubicBezTo>
                      <a:pt x="71302" y="416843"/>
                      <a:pt x="67492" y="413985"/>
                      <a:pt x="63682" y="411128"/>
                    </a:cubicBezTo>
                    <a:cubicBezTo>
                      <a:pt x="58920" y="407318"/>
                      <a:pt x="58920" y="401603"/>
                      <a:pt x="61777" y="394935"/>
                    </a:cubicBezTo>
                    <a:lnTo>
                      <a:pt x="68445" y="390173"/>
                    </a:lnTo>
                    <a:cubicBezTo>
                      <a:pt x="69397" y="390173"/>
                      <a:pt x="70350" y="389220"/>
                      <a:pt x="71302" y="387315"/>
                    </a:cubicBezTo>
                    <a:cubicBezTo>
                      <a:pt x="74160" y="383505"/>
                      <a:pt x="77970" y="378743"/>
                      <a:pt x="82732" y="372075"/>
                    </a:cubicBezTo>
                    <a:cubicBezTo>
                      <a:pt x="83685" y="371123"/>
                      <a:pt x="84637" y="369218"/>
                      <a:pt x="85590" y="366360"/>
                    </a:cubicBezTo>
                    <a:cubicBezTo>
                      <a:pt x="86542" y="361598"/>
                      <a:pt x="88447" y="358740"/>
                      <a:pt x="93210" y="357788"/>
                    </a:cubicBezTo>
                    <a:close/>
                    <a:moveTo>
                      <a:pt x="1422900" y="357787"/>
                    </a:moveTo>
                    <a:cubicBezTo>
                      <a:pt x="1433377" y="354930"/>
                      <a:pt x="1439093" y="357787"/>
                      <a:pt x="1441950" y="368265"/>
                    </a:cubicBezTo>
                    <a:cubicBezTo>
                      <a:pt x="1440997" y="370170"/>
                      <a:pt x="1441950" y="373980"/>
                      <a:pt x="1444808" y="378742"/>
                    </a:cubicBezTo>
                    <a:cubicBezTo>
                      <a:pt x="1447665" y="384457"/>
                      <a:pt x="1451475" y="391125"/>
                      <a:pt x="1456238" y="397792"/>
                    </a:cubicBezTo>
                    <a:cubicBezTo>
                      <a:pt x="1457190" y="394935"/>
                      <a:pt x="1457190" y="390172"/>
                      <a:pt x="1459095" y="383505"/>
                    </a:cubicBezTo>
                    <a:cubicBezTo>
                      <a:pt x="1462905" y="373027"/>
                      <a:pt x="1469572" y="371122"/>
                      <a:pt x="1479097" y="378742"/>
                    </a:cubicBezTo>
                    <a:cubicBezTo>
                      <a:pt x="1481955" y="383505"/>
                      <a:pt x="1481955" y="389220"/>
                      <a:pt x="1478145" y="393982"/>
                    </a:cubicBezTo>
                    <a:cubicBezTo>
                      <a:pt x="1473383" y="399697"/>
                      <a:pt x="1467668" y="404460"/>
                      <a:pt x="1461952" y="408270"/>
                    </a:cubicBezTo>
                    <a:cubicBezTo>
                      <a:pt x="1466715" y="415890"/>
                      <a:pt x="1471477" y="424462"/>
                      <a:pt x="1477193" y="433987"/>
                    </a:cubicBezTo>
                    <a:cubicBezTo>
                      <a:pt x="1479097" y="430177"/>
                      <a:pt x="1481955" y="424462"/>
                      <a:pt x="1485765" y="416842"/>
                    </a:cubicBezTo>
                    <a:cubicBezTo>
                      <a:pt x="1491480" y="408270"/>
                      <a:pt x="1498147" y="408270"/>
                      <a:pt x="1505768" y="416842"/>
                    </a:cubicBezTo>
                    <a:cubicBezTo>
                      <a:pt x="1510530" y="423510"/>
                      <a:pt x="1507672" y="430177"/>
                      <a:pt x="1499100" y="434940"/>
                    </a:cubicBezTo>
                    <a:cubicBezTo>
                      <a:pt x="1494338" y="435892"/>
                      <a:pt x="1489575" y="437797"/>
                      <a:pt x="1484813" y="441607"/>
                    </a:cubicBezTo>
                    <a:cubicBezTo>
                      <a:pt x="1486718" y="444465"/>
                      <a:pt x="1487670" y="446370"/>
                      <a:pt x="1489575" y="449227"/>
                    </a:cubicBezTo>
                    <a:cubicBezTo>
                      <a:pt x="1492433" y="453990"/>
                      <a:pt x="1501005" y="453990"/>
                      <a:pt x="1516245" y="449227"/>
                    </a:cubicBezTo>
                    <a:cubicBezTo>
                      <a:pt x="1525770" y="444465"/>
                      <a:pt x="1531485" y="447322"/>
                      <a:pt x="1534343" y="456847"/>
                    </a:cubicBezTo>
                    <a:cubicBezTo>
                      <a:pt x="1535295" y="466372"/>
                      <a:pt x="1529580" y="469230"/>
                      <a:pt x="1517197" y="467325"/>
                    </a:cubicBezTo>
                    <a:cubicBezTo>
                      <a:pt x="1509577" y="465420"/>
                      <a:pt x="1503863" y="463515"/>
                      <a:pt x="1499100" y="463515"/>
                    </a:cubicBezTo>
                    <a:cubicBezTo>
                      <a:pt x="1505768" y="478755"/>
                      <a:pt x="1511483" y="489232"/>
                      <a:pt x="1517197" y="493995"/>
                    </a:cubicBezTo>
                    <a:cubicBezTo>
                      <a:pt x="1529580" y="503520"/>
                      <a:pt x="1531485" y="512092"/>
                      <a:pt x="1521960" y="519712"/>
                    </a:cubicBezTo>
                    <a:cubicBezTo>
                      <a:pt x="1513388" y="525427"/>
                      <a:pt x="1505768" y="529237"/>
                      <a:pt x="1501005" y="532095"/>
                    </a:cubicBezTo>
                    <a:cubicBezTo>
                      <a:pt x="1496243" y="534000"/>
                      <a:pt x="1492433" y="534952"/>
                      <a:pt x="1489575" y="533047"/>
                    </a:cubicBezTo>
                    <a:cubicBezTo>
                      <a:pt x="1483860" y="528285"/>
                      <a:pt x="1481955" y="525427"/>
                      <a:pt x="1485765" y="523522"/>
                    </a:cubicBezTo>
                    <a:cubicBezTo>
                      <a:pt x="1492433" y="519712"/>
                      <a:pt x="1499100" y="515902"/>
                      <a:pt x="1504815" y="512092"/>
                    </a:cubicBezTo>
                    <a:cubicBezTo>
                      <a:pt x="1508625" y="510187"/>
                      <a:pt x="1509577" y="507330"/>
                      <a:pt x="1507672" y="504472"/>
                    </a:cubicBezTo>
                    <a:cubicBezTo>
                      <a:pt x="1502910" y="493995"/>
                      <a:pt x="1492433" y="474945"/>
                      <a:pt x="1475288" y="446370"/>
                    </a:cubicBezTo>
                    <a:cubicBezTo>
                      <a:pt x="1456238" y="415890"/>
                      <a:pt x="1442902" y="395887"/>
                      <a:pt x="1435283" y="386362"/>
                    </a:cubicBezTo>
                    <a:cubicBezTo>
                      <a:pt x="1428615" y="376837"/>
                      <a:pt x="1420995" y="374932"/>
                      <a:pt x="1413375" y="380647"/>
                    </a:cubicBezTo>
                    <a:cubicBezTo>
                      <a:pt x="1409565" y="382552"/>
                      <a:pt x="1405755" y="385410"/>
                      <a:pt x="1400993" y="387315"/>
                    </a:cubicBezTo>
                    <a:cubicBezTo>
                      <a:pt x="1396230" y="389220"/>
                      <a:pt x="1393372" y="388267"/>
                      <a:pt x="1391468" y="385410"/>
                    </a:cubicBezTo>
                    <a:cubicBezTo>
                      <a:pt x="1389563" y="382552"/>
                      <a:pt x="1390515" y="379695"/>
                      <a:pt x="1394325" y="376837"/>
                    </a:cubicBezTo>
                    <a:cubicBezTo>
                      <a:pt x="1405755" y="368265"/>
                      <a:pt x="1415280" y="361597"/>
                      <a:pt x="1422900" y="357787"/>
                    </a:cubicBezTo>
                    <a:close/>
                    <a:moveTo>
                      <a:pt x="106545" y="277778"/>
                    </a:moveTo>
                    <a:cubicBezTo>
                      <a:pt x="107497" y="277778"/>
                      <a:pt x="108450" y="277778"/>
                      <a:pt x="110355" y="279683"/>
                    </a:cubicBezTo>
                    <a:cubicBezTo>
                      <a:pt x="118927" y="291113"/>
                      <a:pt x="120832" y="299685"/>
                      <a:pt x="114165" y="305400"/>
                    </a:cubicBezTo>
                    <a:cubicBezTo>
                      <a:pt x="111307" y="308258"/>
                      <a:pt x="107497" y="312068"/>
                      <a:pt x="101782" y="316830"/>
                    </a:cubicBezTo>
                    <a:cubicBezTo>
                      <a:pt x="100830" y="317783"/>
                      <a:pt x="100830" y="319688"/>
                      <a:pt x="102735" y="320640"/>
                    </a:cubicBezTo>
                    <a:cubicBezTo>
                      <a:pt x="114165" y="331118"/>
                      <a:pt x="134167" y="345405"/>
                      <a:pt x="162742" y="363503"/>
                    </a:cubicBezTo>
                    <a:cubicBezTo>
                      <a:pt x="177030" y="374933"/>
                      <a:pt x="179887" y="389220"/>
                      <a:pt x="171315" y="405413"/>
                    </a:cubicBezTo>
                    <a:cubicBezTo>
                      <a:pt x="159885" y="424463"/>
                      <a:pt x="146550" y="433988"/>
                      <a:pt x="132262" y="432083"/>
                    </a:cubicBezTo>
                    <a:cubicBezTo>
                      <a:pt x="129405" y="433035"/>
                      <a:pt x="126547" y="432083"/>
                      <a:pt x="125595" y="431130"/>
                    </a:cubicBezTo>
                    <a:cubicBezTo>
                      <a:pt x="123690" y="429225"/>
                      <a:pt x="124642" y="427320"/>
                      <a:pt x="126547" y="425415"/>
                    </a:cubicBezTo>
                    <a:cubicBezTo>
                      <a:pt x="136072" y="419700"/>
                      <a:pt x="143692" y="413033"/>
                      <a:pt x="148455" y="404460"/>
                    </a:cubicBezTo>
                    <a:cubicBezTo>
                      <a:pt x="155122" y="394935"/>
                      <a:pt x="153217" y="385410"/>
                      <a:pt x="143692" y="377790"/>
                    </a:cubicBezTo>
                    <a:cubicBezTo>
                      <a:pt x="129405" y="367313"/>
                      <a:pt x="110355" y="354930"/>
                      <a:pt x="86542" y="337785"/>
                    </a:cubicBezTo>
                    <a:cubicBezTo>
                      <a:pt x="84637" y="336833"/>
                      <a:pt x="82732" y="336833"/>
                      <a:pt x="81780" y="338738"/>
                    </a:cubicBezTo>
                    <a:cubicBezTo>
                      <a:pt x="62730" y="366360"/>
                      <a:pt x="52252" y="386363"/>
                      <a:pt x="50347" y="400650"/>
                    </a:cubicBezTo>
                    <a:cubicBezTo>
                      <a:pt x="48442" y="411128"/>
                      <a:pt x="43680" y="413033"/>
                      <a:pt x="37965" y="407318"/>
                    </a:cubicBezTo>
                    <a:cubicBezTo>
                      <a:pt x="30345" y="396840"/>
                      <a:pt x="30345" y="387315"/>
                      <a:pt x="38917" y="376838"/>
                    </a:cubicBezTo>
                    <a:cubicBezTo>
                      <a:pt x="39870" y="376838"/>
                      <a:pt x="41775" y="374933"/>
                      <a:pt x="43680" y="371123"/>
                    </a:cubicBezTo>
                    <a:cubicBezTo>
                      <a:pt x="48442" y="363503"/>
                      <a:pt x="54157" y="354930"/>
                      <a:pt x="59872" y="346358"/>
                    </a:cubicBezTo>
                    <a:cubicBezTo>
                      <a:pt x="65587" y="337785"/>
                      <a:pt x="71302" y="329213"/>
                      <a:pt x="77017" y="321593"/>
                    </a:cubicBezTo>
                    <a:cubicBezTo>
                      <a:pt x="94162" y="297780"/>
                      <a:pt x="103687" y="284445"/>
                      <a:pt x="104640" y="280635"/>
                    </a:cubicBezTo>
                    <a:cubicBezTo>
                      <a:pt x="105592" y="278730"/>
                      <a:pt x="105592" y="277778"/>
                      <a:pt x="106545" y="277778"/>
                    </a:cubicBezTo>
                    <a:close/>
                    <a:moveTo>
                      <a:pt x="1190490" y="152048"/>
                    </a:moveTo>
                    <a:cubicBezTo>
                      <a:pt x="1200967" y="150143"/>
                      <a:pt x="1210492" y="153000"/>
                      <a:pt x="1217160" y="161573"/>
                    </a:cubicBezTo>
                    <a:cubicBezTo>
                      <a:pt x="1219065" y="164430"/>
                      <a:pt x="1220970" y="166335"/>
                      <a:pt x="1224780" y="169193"/>
                    </a:cubicBezTo>
                    <a:cubicBezTo>
                      <a:pt x="1227637" y="172050"/>
                      <a:pt x="1232400" y="174908"/>
                      <a:pt x="1238115" y="178718"/>
                    </a:cubicBezTo>
                    <a:cubicBezTo>
                      <a:pt x="1243830" y="180623"/>
                      <a:pt x="1245735" y="180623"/>
                      <a:pt x="1247640" y="175860"/>
                    </a:cubicBezTo>
                    <a:cubicBezTo>
                      <a:pt x="1248592" y="173955"/>
                      <a:pt x="1249545" y="172050"/>
                      <a:pt x="1250497" y="168240"/>
                    </a:cubicBezTo>
                    <a:cubicBezTo>
                      <a:pt x="1252402" y="166335"/>
                      <a:pt x="1253355" y="163478"/>
                      <a:pt x="1255260" y="161573"/>
                    </a:cubicBezTo>
                    <a:cubicBezTo>
                      <a:pt x="1260022" y="154905"/>
                      <a:pt x="1266690" y="153953"/>
                      <a:pt x="1273357" y="159668"/>
                    </a:cubicBezTo>
                    <a:cubicBezTo>
                      <a:pt x="1280025" y="168240"/>
                      <a:pt x="1281930" y="175860"/>
                      <a:pt x="1276215" y="181575"/>
                    </a:cubicBezTo>
                    <a:cubicBezTo>
                      <a:pt x="1274310" y="183480"/>
                      <a:pt x="1272405" y="184433"/>
                      <a:pt x="1271452" y="186338"/>
                    </a:cubicBezTo>
                    <a:cubicBezTo>
                      <a:pt x="1269547" y="188243"/>
                      <a:pt x="1268595" y="189195"/>
                      <a:pt x="1266690" y="191100"/>
                    </a:cubicBezTo>
                    <a:cubicBezTo>
                      <a:pt x="1264785" y="193005"/>
                      <a:pt x="1264785" y="194910"/>
                      <a:pt x="1267642" y="196815"/>
                    </a:cubicBezTo>
                    <a:cubicBezTo>
                      <a:pt x="1269547" y="198720"/>
                      <a:pt x="1274310" y="203483"/>
                      <a:pt x="1281930" y="209198"/>
                    </a:cubicBezTo>
                    <a:cubicBezTo>
                      <a:pt x="1289550" y="215865"/>
                      <a:pt x="1299075" y="223485"/>
                      <a:pt x="1309552" y="232058"/>
                    </a:cubicBezTo>
                    <a:cubicBezTo>
                      <a:pt x="1312410" y="235868"/>
                      <a:pt x="1312410" y="238725"/>
                      <a:pt x="1310505" y="242535"/>
                    </a:cubicBezTo>
                    <a:cubicBezTo>
                      <a:pt x="1308600" y="245393"/>
                      <a:pt x="1305742" y="245393"/>
                      <a:pt x="1301932" y="242535"/>
                    </a:cubicBezTo>
                    <a:cubicBezTo>
                      <a:pt x="1298122" y="240630"/>
                      <a:pt x="1282882" y="230153"/>
                      <a:pt x="1255260" y="209198"/>
                    </a:cubicBezTo>
                    <a:cubicBezTo>
                      <a:pt x="1253355" y="208245"/>
                      <a:pt x="1251450" y="208245"/>
                      <a:pt x="1251450" y="208245"/>
                    </a:cubicBezTo>
                    <a:cubicBezTo>
                      <a:pt x="1250497" y="209198"/>
                      <a:pt x="1249545" y="210150"/>
                      <a:pt x="1250497" y="211103"/>
                    </a:cubicBezTo>
                    <a:cubicBezTo>
                      <a:pt x="1258117" y="246345"/>
                      <a:pt x="1272405" y="277778"/>
                      <a:pt x="1295265" y="307305"/>
                    </a:cubicBezTo>
                    <a:cubicBezTo>
                      <a:pt x="1298122" y="312068"/>
                      <a:pt x="1297170" y="314925"/>
                      <a:pt x="1291455" y="316830"/>
                    </a:cubicBezTo>
                    <a:cubicBezTo>
                      <a:pt x="1264785" y="322545"/>
                      <a:pt x="1249545" y="315878"/>
                      <a:pt x="1246687" y="296828"/>
                    </a:cubicBezTo>
                    <a:cubicBezTo>
                      <a:pt x="1244782" y="266348"/>
                      <a:pt x="1241925" y="239678"/>
                      <a:pt x="1239067" y="218723"/>
                    </a:cubicBezTo>
                    <a:cubicBezTo>
                      <a:pt x="1206682" y="238725"/>
                      <a:pt x="1176202" y="241583"/>
                      <a:pt x="1146675" y="225390"/>
                    </a:cubicBezTo>
                    <a:cubicBezTo>
                      <a:pt x="1127625" y="216818"/>
                      <a:pt x="1120005" y="204435"/>
                      <a:pt x="1121910" y="190148"/>
                    </a:cubicBezTo>
                    <a:cubicBezTo>
                      <a:pt x="1122862" y="186338"/>
                      <a:pt x="1124767" y="185385"/>
                      <a:pt x="1127625" y="186338"/>
                    </a:cubicBezTo>
                    <a:cubicBezTo>
                      <a:pt x="1172392" y="218723"/>
                      <a:pt x="1205730" y="221580"/>
                      <a:pt x="1229542" y="194910"/>
                    </a:cubicBezTo>
                    <a:cubicBezTo>
                      <a:pt x="1230495" y="193005"/>
                      <a:pt x="1230495" y="191100"/>
                      <a:pt x="1228590" y="190148"/>
                    </a:cubicBezTo>
                    <a:cubicBezTo>
                      <a:pt x="1214302" y="180623"/>
                      <a:pt x="1201920" y="173003"/>
                      <a:pt x="1190490" y="168240"/>
                    </a:cubicBezTo>
                    <a:cubicBezTo>
                      <a:pt x="1184775" y="165383"/>
                      <a:pt x="1180965" y="162525"/>
                      <a:pt x="1180965" y="158715"/>
                    </a:cubicBezTo>
                    <a:cubicBezTo>
                      <a:pt x="1180965" y="154905"/>
                      <a:pt x="1184775" y="153000"/>
                      <a:pt x="1190490" y="152048"/>
                    </a:cubicBezTo>
                    <a:close/>
                    <a:moveTo>
                      <a:pt x="266565" y="137760"/>
                    </a:moveTo>
                    <a:cubicBezTo>
                      <a:pt x="277043" y="133950"/>
                      <a:pt x="284663" y="134902"/>
                      <a:pt x="287520" y="140617"/>
                    </a:cubicBezTo>
                    <a:cubicBezTo>
                      <a:pt x="292283" y="152047"/>
                      <a:pt x="297045" y="163477"/>
                      <a:pt x="303713" y="173002"/>
                    </a:cubicBezTo>
                    <a:lnTo>
                      <a:pt x="314190" y="189195"/>
                    </a:lnTo>
                    <a:cubicBezTo>
                      <a:pt x="317048" y="193957"/>
                      <a:pt x="320858" y="200625"/>
                      <a:pt x="327525" y="210150"/>
                    </a:cubicBezTo>
                    <a:cubicBezTo>
                      <a:pt x="335145" y="219675"/>
                      <a:pt x="339908" y="226342"/>
                      <a:pt x="342765" y="230152"/>
                    </a:cubicBezTo>
                    <a:cubicBezTo>
                      <a:pt x="345623" y="234915"/>
                      <a:pt x="344670" y="239677"/>
                      <a:pt x="339908" y="244440"/>
                    </a:cubicBezTo>
                    <a:cubicBezTo>
                      <a:pt x="334193" y="251107"/>
                      <a:pt x="329430" y="252060"/>
                      <a:pt x="325620" y="246345"/>
                    </a:cubicBezTo>
                    <a:cubicBezTo>
                      <a:pt x="322763" y="240630"/>
                      <a:pt x="320858" y="238725"/>
                      <a:pt x="319905" y="239677"/>
                    </a:cubicBezTo>
                    <a:cubicBezTo>
                      <a:pt x="318953" y="240630"/>
                      <a:pt x="312285" y="248250"/>
                      <a:pt x="299903" y="264442"/>
                    </a:cubicBezTo>
                    <a:cubicBezTo>
                      <a:pt x="294188" y="271110"/>
                      <a:pt x="290378" y="275872"/>
                      <a:pt x="287520" y="277777"/>
                    </a:cubicBezTo>
                    <a:cubicBezTo>
                      <a:pt x="282758" y="283492"/>
                      <a:pt x="277043" y="284445"/>
                      <a:pt x="271328" y="279682"/>
                    </a:cubicBezTo>
                    <a:cubicBezTo>
                      <a:pt x="264660" y="273015"/>
                      <a:pt x="263708" y="267300"/>
                      <a:pt x="268470" y="262537"/>
                    </a:cubicBezTo>
                    <a:cubicBezTo>
                      <a:pt x="276090" y="256822"/>
                      <a:pt x="285615" y="250155"/>
                      <a:pt x="297998" y="240630"/>
                    </a:cubicBezTo>
                    <a:cubicBezTo>
                      <a:pt x="309428" y="231105"/>
                      <a:pt x="313238" y="225390"/>
                      <a:pt x="311333" y="222532"/>
                    </a:cubicBezTo>
                    <a:lnTo>
                      <a:pt x="290378" y="188242"/>
                    </a:lnTo>
                    <a:cubicBezTo>
                      <a:pt x="289425" y="186337"/>
                      <a:pt x="287520" y="186337"/>
                      <a:pt x="285615" y="187290"/>
                    </a:cubicBezTo>
                    <a:lnTo>
                      <a:pt x="266565" y="199672"/>
                    </a:lnTo>
                    <a:cubicBezTo>
                      <a:pt x="263708" y="201577"/>
                      <a:pt x="260850" y="205387"/>
                      <a:pt x="256088" y="212055"/>
                    </a:cubicBezTo>
                    <a:cubicBezTo>
                      <a:pt x="252278" y="217770"/>
                      <a:pt x="249420" y="220627"/>
                      <a:pt x="245610" y="220627"/>
                    </a:cubicBezTo>
                    <a:cubicBezTo>
                      <a:pt x="240848" y="218722"/>
                      <a:pt x="239895" y="213960"/>
                      <a:pt x="240848" y="204435"/>
                    </a:cubicBezTo>
                    <a:cubicBezTo>
                      <a:pt x="241800" y="195862"/>
                      <a:pt x="246563" y="190147"/>
                      <a:pt x="254183" y="190147"/>
                    </a:cubicBezTo>
                    <a:lnTo>
                      <a:pt x="273233" y="177765"/>
                    </a:lnTo>
                    <a:cubicBezTo>
                      <a:pt x="276090" y="176812"/>
                      <a:pt x="277043" y="173955"/>
                      <a:pt x="275138" y="170145"/>
                    </a:cubicBezTo>
                    <a:cubicBezTo>
                      <a:pt x="272280" y="166335"/>
                      <a:pt x="267518" y="160620"/>
                      <a:pt x="262755" y="153000"/>
                    </a:cubicBezTo>
                    <a:cubicBezTo>
                      <a:pt x="258945" y="147285"/>
                      <a:pt x="260850" y="142522"/>
                      <a:pt x="266565" y="137760"/>
                    </a:cubicBezTo>
                    <a:close/>
                    <a:moveTo>
                      <a:pt x="374198" y="97755"/>
                    </a:moveTo>
                    <a:cubicBezTo>
                      <a:pt x="381818" y="100612"/>
                      <a:pt x="384675" y="106327"/>
                      <a:pt x="381818" y="114900"/>
                    </a:cubicBezTo>
                    <a:cubicBezTo>
                      <a:pt x="374198" y="128235"/>
                      <a:pt x="361815" y="142522"/>
                      <a:pt x="341813" y="157762"/>
                    </a:cubicBezTo>
                    <a:cubicBezTo>
                      <a:pt x="340860" y="158715"/>
                      <a:pt x="340860" y="160620"/>
                      <a:pt x="341813" y="161572"/>
                    </a:cubicBezTo>
                    <a:lnTo>
                      <a:pt x="359910" y="191100"/>
                    </a:lnTo>
                    <a:cubicBezTo>
                      <a:pt x="365625" y="200625"/>
                      <a:pt x="378960" y="199672"/>
                      <a:pt x="398963" y="187290"/>
                    </a:cubicBezTo>
                    <a:cubicBezTo>
                      <a:pt x="408488" y="181575"/>
                      <a:pt x="419918" y="169192"/>
                      <a:pt x="433253" y="150142"/>
                    </a:cubicBezTo>
                    <a:cubicBezTo>
                      <a:pt x="434205" y="148237"/>
                      <a:pt x="435158" y="148237"/>
                      <a:pt x="435158" y="151095"/>
                    </a:cubicBezTo>
                    <a:cubicBezTo>
                      <a:pt x="435158" y="153000"/>
                      <a:pt x="436110" y="153952"/>
                      <a:pt x="436110" y="155857"/>
                    </a:cubicBezTo>
                    <a:cubicBezTo>
                      <a:pt x="439920" y="172050"/>
                      <a:pt x="439920" y="183480"/>
                      <a:pt x="435158" y="189195"/>
                    </a:cubicBezTo>
                    <a:cubicBezTo>
                      <a:pt x="432300" y="194910"/>
                      <a:pt x="422775" y="200625"/>
                      <a:pt x="408488" y="205387"/>
                    </a:cubicBezTo>
                    <a:cubicBezTo>
                      <a:pt x="400868" y="209197"/>
                      <a:pt x="394200" y="212055"/>
                      <a:pt x="389438" y="213960"/>
                    </a:cubicBezTo>
                    <a:cubicBezTo>
                      <a:pt x="385628" y="215865"/>
                      <a:pt x="382770" y="216817"/>
                      <a:pt x="380865" y="216817"/>
                    </a:cubicBezTo>
                    <a:cubicBezTo>
                      <a:pt x="366578" y="224437"/>
                      <a:pt x="356100" y="220627"/>
                      <a:pt x="347528" y="206340"/>
                    </a:cubicBezTo>
                    <a:lnTo>
                      <a:pt x="313238" y="151095"/>
                    </a:lnTo>
                    <a:cubicBezTo>
                      <a:pt x="309428" y="146332"/>
                      <a:pt x="304665" y="139665"/>
                      <a:pt x="298950" y="131092"/>
                    </a:cubicBezTo>
                    <a:cubicBezTo>
                      <a:pt x="295140" y="124425"/>
                      <a:pt x="296093" y="118710"/>
                      <a:pt x="300855" y="112995"/>
                    </a:cubicBezTo>
                    <a:cubicBezTo>
                      <a:pt x="308475" y="109185"/>
                      <a:pt x="313238" y="110137"/>
                      <a:pt x="317048" y="114900"/>
                    </a:cubicBezTo>
                    <a:cubicBezTo>
                      <a:pt x="321810" y="126330"/>
                      <a:pt x="328478" y="136807"/>
                      <a:pt x="336098" y="148237"/>
                    </a:cubicBezTo>
                    <a:cubicBezTo>
                      <a:pt x="337050" y="151095"/>
                      <a:pt x="338955" y="152047"/>
                      <a:pt x="338955" y="150142"/>
                    </a:cubicBezTo>
                    <a:cubicBezTo>
                      <a:pt x="349433" y="137760"/>
                      <a:pt x="357053" y="124425"/>
                      <a:pt x="360863" y="108232"/>
                    </a:cubicBezTo>
                    <a:cubicBezTo>
                      <a:pt x="362768" y="100612"/>
                      <a:pt x="366578" y="97755"/>
                      <a:pt x="374198" y="97755"/>
                    </a:cubicBezTo>
                    <a:close/>
                    <a:moveTo>
                      <a:pt x="625658" y="71085"/>
                    </a:moveTo>
                    <a:cubicBezTo>
                      <a:pt x="625658" y="76800"/>
                      <a:pt x="625658" y="85372"/>
                      <a:pt x="625658" y="94897"/>
                    </a:cubicBezTo>
                    <a:cubicBezTo>
                      <a:pt x="626610" y="98707"/>
                      <a:pt x="626610" y="101565"/>
                      <a:pt x="626610" y="102517"/>
                    </a:cubicBezTo>
                    <a:cubicBezTo>
                      <a:pt x="628515" y="109185"/>
                      <a:pt x="632325" y="111090"/>
                      <a:pt x="637088" y="108232"/>
                    </a:cubicBezTo>
                    <a:cubicBezTo>
                      <a:pt x="650423" y="101565"/>
                      <a:pt x="660900" y="94897"/>
                      <a:pt x="667568" y="86325"/>
                    </a:cubicBezTo>
                    <a:cubicBezTo>
                      <a:pt x="656138" y="81562"/>
                      <a:pt x="641850" y="75847"/>
                      <a:pt x="625658" y="71085"/>
                    </a:cubicBezTo>
                    <a:close/>
                    <a:moveTo>
                      <a:pt x="1023803" y="60607"/>
                    </a:moveTo>
                    <a:cubicBezTo>
                      <a:pt x="1028565" y="66322"/>
                      <a:pt x="1028565" y="73942"/>
                      <a:pt x="1023803" y="82515"/>
                    </a:cubicBezTo>
                    <a:cubicBezTo>
                      <a:pt x="1013325" y="93945"/>
                      <a:pt x="998085" y="102517"/>
                      <a:pt x="978083" y="106327"/>
                    </a:cubicBezTo>
                    <a:cubicBezTo>
                      <a:pt x="975225" y="106327"/>
                      <a:pt x="973320" y="106327"/>
                      <a:pt x="973320" y="105375"/>
                    </a:cubicBezTo>
                    <a:cubicBezTo>
                      <a:pt x="971415" y="103470"/>
                      <a:pt x="972368" y="102517"/>
                      <a:pt x="974273" y="100612"/>
                    </a:cubicBezTo>
                    <a:cubicBezTo>
                      <a:pt x="988560" y="87277"/>
                      <a:pt x="999990" y="74895"/>
                      <a:pt x="1009515" y="63465"/>
                    </a:cubicBezTo>
                    <a:cubicBezTo>
                      <a:pt x="1013325" y="58702"/>
                      <a:pt x="1018088" y="57750"/>
                      <a:pt x="1023803" y="60607"/>
                    </a:cubicBezTo>
                    <a:close/>
                    <a:moveTo>
                      <a:pt x="886643" y="21555"/>
                    </a:moveTo>
                    <a:cubicBezTo>
                      <a:pt x="895215" y="21555"/>
                      <a:pt x="899025" y="26317"/>
                      <a:pt x="899978" y="35842"/>
                    </a:cubicBezTo>
                    <a:cubicBezTo>
                      <a:pt x="899978" y="56797"/>
                      <a:pt x="900930" y="72990"/>
                      <a:pt x="904740" y="81562"/>
                    </a:cubicBezTo>
                    <a:cubicBezTo>
                      <a:pt x="905693" y="84420"/>
                      <a:pt x="905693" y="87277"/>
                      <a:pt x="903788" y="88229"/>
                    </a:cubicBezTo>
                    <a:cubicBezTo>
                      <a:pt x="902835" y="89182"/>
                      <a:pt x="900930" y="89182"/>
                      <a:pt x="898073" y="86325"/>
                    </a:cubicBezTo>
                    <a:cubicBezTo>
                      <a:pt x="882833" y="73942"/>
                      <a:pt x="875213" y="57750"/>
                      <a:pt x="876165" y="38700"/>
                    </a:cubicBezTo>
                    <a:cubicBezTo>
                      <a:pt x="876165" y="27270"/>
                      <a:pt x="879975" y="21555"/>
                      <a:pt x="886643" y="21555"/>
                    </a:cubicBezTo>
                    <a:close/>
                    <a:moveTo>
                      <a:pt x="943793" y="10125"/>
                    </a:moveTo>
                    <a:cubicBezTo>
                      <a:pt x="951413" y="12982"/>
                      <a:pt x="953318" y="18697"/>
                      <a:pt x="949508" y="27270"/>
                    </a:cubicBezTo>
                    <a:cubicBezTo>
                      <a:pt x="945698" y="34890"/>
                      <a:pt x="940935" y="52987"/>
                      <a:pt x="935220" y="82515"/>
                    </a:cubicBezTo>
                    <a:cubicBezTo>
                      <a:pt x="934268" y="92992"/>
                      <a:pt x="933315" y="98707"/>
                      <a:pt x="932363" y="102517"/>
                    </a:cubicBezTo>
                    <a:cubicBezTo>
                      <a:pt x="931410" y="105375"/>
                      <a:pt x="932363" y="106327"/>
                      <a:pt x="934268" y="106327"/>
                    </a:cubicBezTo>
                    <a:cubicBezTo>
                      <a:pt x="937125" y="107279"/>
                      <a:pt x="939983" y="108232"/>
                      <a:pt x="943793" y="108232"/>
                    </a:cubicBezTo>
                    <a:cubicBezTo>
                      <a:pt x="945698" y="109185"/>
                      <a:pt x="946650" y="108232"/>
                      <a:pt x="946650" y="105375"/>
                    </a:cubicBezTo>
                    <a:lnTo>
                      <a:pt x="964748" y="26317"/>
                    </a:lnTo>
                    <a:cubicBezTo>
                      <a:pt x="966653" y="16792"/>
                      <a:pt x="970463" y="12982"/>
                      <a:pt x="977130" y="14887"/>
                    </a:cubicBezTo>
                    <a:cubicBezTo>
                      <a:pt x="986655" y="18697"/>
                      <a:pt x="989513" y="25365"/>
                      <a:pt x="986655" y="36795"/>
                    </a:cubicBezTo>
                    <a:cubicBezTo>
                      <a:pt x="979988" y="55845"/>
                      <a:pt x="972368" y="80610"/>
                      <a:pt x="965700" y="109185"/>
                    </a:cubicBezTo>
                    <a:cubicBezTo>
                      <a:pt x="965700" y="111090"/>
                      <a:pt x="965700" y="112042"/>
                      <a:pt x="967605" y="112995"/>
                    </a:cubicBezTo>
                    <a:cubicBezTo>
                      <a:pt x="972368" y="114900"/>
                      <a:pt x="980940" y="116804"/>
                      <a:pt x="993323" y="120615"/>
                    </a:cubicBezTo>
                    <a:cubicBezTo>
                      <a:pt x="1006658" y="123472"/>
                      <a:pt x="1022850" y="127282"/>
                      <a:pt x="1040948" y="132045"/>
                    </a:cubicBezTo>
                    <a:cubicBezTo>
                      <a:pt x="1045710" y="133950"/>
                      <a:pt x="1046663" y="136807"/>
                      <a:pt x="1042853" y="140617"/>
                    </a:cubicBezTo>
                    <a:cubicBezTo>
                      <a:pt x="1028565" y="157762"/>
                      <a:pt x="1011420" y="159667"/>
                      <a:pt x="990465" y="146332"/>
                    </a:cubicBezTo>
                    <a:cubicBezTo>
                      <a:pt x="938078" y="119662"/>
                      <a:pt x="889500" y="110137"/>
                      <a:pt x="846638" y="115852"/>
                    </a:cubicBezTo>
                    <a:cubicBezTo>
                      <a:pt x="839970" y="116804"/>
                      <a:pt x="836160" y="115852"/>
                      <a:pt x="833303" y="112995"/>
                    </a:cubicBezTo>
                    <a:cubicBezTo>
                      <a:pt x="831398" y="109185"/>
                      <a:pt x="832350" y="104422"/>
                      <a:pt x="837113" y="100612"/>
                    </a:cubicBezTo>
                    <a:cubicBezTo>
                      <a:pt x="845685" y="91087"/>
                      <a:pt x="857115" y="88229"/>
                      <a:pt x="871403" y="92992"/>
                    </a:cubicBezTo>
                    <a:cubicBezTo>
                      <a:pt x="892358" y="97754"/>
                      <a:pt x="904740" y="100612"/>
                      <a:pt x="909503" y="99660"/>
                    </a:cubicBezTo>
                    <a:cubicBezTo>
                      <a:pt x="911408" y="99660"/>
                      <a:pt x="912360" y="98707"/>
                      <a:pt x="913313" y="96802"/>
                    </a:cubicBezTo>
                    <a:cubicBezTo>
                      <a:pt x="916170" y="80610"/>
                      <a:pt x="919028" y="65370"/>
                      <a:pt x="920933" y="52035"/>
                    </a:cubicBezTo>
                    <a:cubicBezTo>
                      <a:pt x="923790" y="37747"/>
                      <a:pt x="925695" y="27270"/>
                      <a:pt x="926648" y="20602"/>
                    </a:cubicBezTo>
                    <a:cubicBezTo>
                      <a:pt x="926648" y="12030"/>
                      <a:pt x="932363" y="8219"/>
                      <a:pt x="943793" y="10125"/>
                    </a:cubicBezTo>
                    <a:close/>
                    <a:moveTo>
                      <a:pt x="622681" y="4"/>
                    </a:moveTo>
                    <a:cubicBezTo>
                      <a:pt x="626134" y="-115"/>
                      <a:pt x="629944" y="2028"/>
                      <a:pt x="634230" y="6315"/>
                    </a:cubicBezTo>
                    <a:cubicBezTo>
                      <a:pt x="634230" y="11077"/>
                      <a:pt x="634230" y="14887"/>
                      <a:pt x="634230" y="17745"/>
                    </a:cubicBezTo>
                    <a:cubicBezTo>
                      <a:pt x="633278" y="20602"/>
                      <a:pt x="634230" y="21555"/>
                      <a:pt x="638993" y="20602"/>
                    </a:cubicBezTo>
                    <a:cubicBezTo>
                      <a:pt x="648518" y="18697"/>
                      <a:pt x="655185" y="18697"/>
                      <a:pt x="659948" y="17745"/>
                    </a:cubicBezTo>
                    <a:cubicBezTo>
                      <a:pt x="665663" y="16792"/>
                      <a:pt x="671378" y="15840"/>
                      <a:pt x="677093" y="14887"/>
                    </a:cubicBezTo>
                    <a:cubicBezTo>
                      <a:pt x="685665" y="6315"/>
                      <a:pt x="693285" y="5362"/>
                      <a:pt x="700905" y="12982"/>
                    </a:cubicBezTo>
                    <a:cubicBezTo>
                      <a:pt x="704715" y="17745"/>
                      <a:pt x="706620" y="27270"/>
                      <a:pt x="705668" y="40605"/>
                    </a:cubicBezTo>
                    <a:cubicBezTo>
                      <a:pt x="705668" y="49177"/>
                      <a:pt x="702810" y="52987"/>
                      <a:pt x="699000" y="52035"/>
                    </a:cubicBezTo>
                    <a:cubicBezTo>
                      <a:pt x="695190" y="52987"/>
                      <a:pt x="693285" y="50130"/>
                      <a:pt x="692333" y="44415"/>
                    </a:cubicBezTo>
                    <a:cubicBezTo>
                      <a:pt x="691380" y="32032"/>
                      <a:pt x="687570" y="26317"/>
                      <a:pt x="680903" y="27270"/>
                    </a:cubicBezTo>
                    <a:cubicBezTo>
                      <a:pt x="676140" y="27270"/>
                      <a:pt x="669473" y="28222"/>
                      <a:pt x="663758" y="29175"/>
                    </a:cubicBezTo>
                    <a:cubicBezTo>
                      <a:pt x="657090" y="30127"/>
                      <a:pt x="648518" y="32032"/>
                      <a:pt x="636135" y="33937"/>
                    </a:cubicBezTo>
                    <a:cubicBezTo>
                      <a:pt x="632325" y="34890"/>
                      <a:pt x="630420" y="35842"/>
                      <a:pt x="628515" y="38700"/>
                    </a:cubicBezTo>
                    <a:cubicBezTo>
                      <a:pt x="624705" y="47272"/>
                      <a:pt x="621848" y="52035"/>
                      <a:pt x="619943" y="53940"/>
                    </a:cubicBezTo>
                    <a:cubicBezTo>
                      <a:pt x="622800" y="54892"/>
                      <a:pt x="624705" y="57750"/>
                      <a:pt x="624705" y="63465"/>
                    </a:cubicBezTo>
                    <a:cubicBezTo>
                      <a:pt x="626610" y="61560"/>
                      <a:pt x="633278" y="61560"/>
                      <a:pt x="643755" y="64417"/>
                    </a:cubicBezTo>
                    <a:cubicBezTo>
                      <a:pt x="647565" y="56797"/>
                      <a:pt x="651375" y="49177"/>
                      <a:pt x="654233" y="41557"/>
                    </a:cubicBezTo>
                    <a:cubicBezTo>
                      <a:pt x="654233" y="39652"/>
                      <a:pt x="655185" y="37747"/>
                      <a:pt x="658043" y="36795"/>
                    </a:cubicBezTo>
                    <a:cubicBezTo>
                      <a:pt x="669473" y="38700"/>
                      <a:pt x="674235" y="43462"/>
                      <a:pt x="671378" y="52035"/>
                    </a:cubicBezTo>
                    <a:cubicBezTo>
                      <a:pt x="667568" y="57750"/>
                      <a:pt x="660900" y="62512"/>
                      <a:pt x="651375" y="66322"/>
                    </a:cubicBezTo>
                    <a:cubicBezTo>
                      <a:pt x="671378" y="73942"/>
                      <a:pt x="699953" y="78705"/>
                      <a:pt x="736148" y="79657"/>
                    </a:cubicBezTo>
                    <a:cubicBezTo>
                      <a:pt x="738053" y="79657"/>
                      <a:pt x="739958" y="80610"/>
                      <a:pt x="739958" y="84420"/>
                    </a:cubicBezTo>
                    <a:cubicBezTo>
                      <a:pt x="736148" y="95850"/>
                      <a:pt x="731385" y="102517"/>
                      <a:pt x="725670" y="106327"/>
                    </a:cubicBezTo>
                    <a:cubicBezTo>
                      <a:pt x="718050" y="112042"/>
                      <a:pt x="706620" y="111090"/>
                      <a:pt x="693285" y="102517"/>
                    </a:cubicBezTo>
                    <a:cubicBezTo>
                      <a:pt x="684713" y="98707"/>
                      <a:pt x="677093" y="93945"/>
                      <a:pt x="670425" y="88230"/>
                    </a:cubicBezTo>
                    <a:cubicBezTo>
                      <a:pt x="666615" y="99660"/>
                      <a:pt x="659948" y="110137"/>
                      <a:pt x="650423" y="119662"/>
                    </a:cubicBezTo>
                    <a:cubicBezTo>
                      <a:pt x="639945" y="129187"/>
                      <a:pt x="630420" y="134902"/>
                      <a:pt x="621848" y="136807"/>
                    </a:cubicBezTo>
                    <a:cubicBezTo>
                      <a:pt x="612323" y="135855"/>
                      <a:pt x="607560" y="131092"/>
                      <a:pt x="607560" y="123472"/>
                    </a:cubicBezTo>
                    <a:cubicBezTo>
                      <a:pt x="612323" y="112042"/>
                      <a:pt x="612323" y="97755"/>
                      <a:pt x="609465" y="78705"/>
                    </a:cubicBezTo>
                    <a:cubicBezTo>
                      <a:pt x="608513" y="77752"/>
                      <a:pt x="607560" y="76800"/>
                      <a:pt x="607560" y="76800"/>
                    </a:cubicBezTo>
                    <a:cubicBezTo>
                      <a:pt x="606608" y="76800"/>
                      <a:pt x="606608" y="77752"/>
                      <a:pt x="605655" y="77752"/>
                    </a:cubicBezTo>
                    <a:cubicBezTo>
                      <a:pt x="579938" y="104422"/>
                      <a:pt x="560888" y="119662"/>
                      <a:pt x="549458" y="122520"/>
                    </a:cubicBezTo>
                    <a:cubicBezTo>
                      <a:pt x="538980" y="122520"/>
                      <a:pt x="532313" y="118710"/>
                      <a:pt x="529455" y="110137"/>
                    </a:cubicBezTo>
                    <a:cubicBezTo>
                      <a:pt x="528503" y="108232"/>
                      <a:pt x="531360" y="106327"/>
                      <a:pt x="536123" y="104422"/>
                    </a:cubicBezTo>
                    <a:cubicBezTo>
                      <a:pt x="570413" y="91087"/>
                      <a:pt x="595178" y="71085"/>
                      <a:pt x="608513" y="44415"/>
                    </a:cubicBezTo>
                    <a:cubicBezTo>
                      <a:pt x="609465" y="42510"/>
                      <a:pt x="609465" y="41557"/>
                      <a:pt x="608513" y="40605"/>
                    </a:cubicBezTo>
                    <a:cubicBezTo>
                      <a:pt x="607560" y="39652"/>
                      <a:pt x="606608" y="39652"/>
                      <a:pt x="603750" y="39652"/>
                    </a:cubicBezTo>
                    <a:cubicBezTo>
                      <a:pt x="591368" y="41557"/>
                      <a:pt x="582795" y="43462"/>
                      <a:pt x="576128" y="44415"/>
                    </a:cubicBezTo>
                    <a:cubicBezTo>
                      <a:pt x="569460" y="46320"/>
                      <a:pt x="565650" y="50130"/>
                      <a:pt x="565650" y="54892"/>
                    </a:cubicBezTo>
                    <a:cubicBezTo>
                      <a:pt x="565650" y="56797"/>
                      <a:pt x="566603" y="62512"/>
                      <a:pt x="566603" y="70132"/>
                    </a:cubicBezTo>
                    <a:cubicBezTo>
                      <a:pt x="566603" y="73942"/>
                      <a:pt x="564698" y="75847"/>
                      <a:pt x="561840" y="76800"/>
                    </a:cubicBezTo>
                    <a:cubicBezTo>
                      <a:pt x="558030" y="76800"/>
                      <a:pt x="556125" y="74895"/>
                      <a:pt x="556125" y="72037"/>
                    </a:cubicBezTo>
                    <a:cubicBezTo>
                      <a:pt x="554220" y="67275"/>
                      <a:pt x="552315" y="57750"/>
                      <a:pt x="550410" y="41557"/>
                    </a:cubicBezTo>
                    <a:cubicBezTo>
                      <a:pt x="549458" y="36795"/>
                      <a:pt x="551363" y="32985"/>
                      <a:pt x="555173" y="30127"/>
                    </a:cubicBezTo>
                    <a:cubicBezTo>
                      <a:pt x="558030" y="28222"/>
                      <a:pt x="560888" y="27270"/>
                      <a:pt x="563745" y="28222"/>
                    </a:cubicBezTo>
                    <a:cubicBezTo>
                      <a:pt x="567555" y="31080"/>
                      <a:pt x="570413" y="32032"/>
                      <a:pt x="572318" y="31080"/>
                    </a:cubicBezTo>
                    <a:cubicBezTo>
                      <a:pt x="586605" y="29175"/>
                      <a:pt x="599940" y="26317"/>
                      <a:pt x="611370" y="24412"/>
                    </a:cubicBezTo>
                    <a:cubicBezTo>
                      <a:pt x="614228" y="25365"/>
                      <a:pt x="615180" y="19650"/>
                      <a:pt x="613275" y="7267"/>
                    </a:cubicBezTo>
                    <a:cubicBezTo>
                      <a:pt x="616133" y="2504"/>
                      <a:pt x="619228" y="123"/>
                      <a:pt x="622681" y="4"/>
                    </a:cubicBezTo>
                    <a:close/>
                  </a:path>
                </a:pathLst>
              </a:custGeom>
              <a:solidFill>
                <a:srgbClr val="231815"/>
              </a:solidFill>
              <a:ln w="9525" cap="flat">
                <a:noFill/>
                <a:prstDash val="solid"/>
                <a:miter/>
              </a:ln>
            </p:spPr>
            <p:txBody>
              <a:bodyPr anchor="ctr"/>
              <a:lstStyle/>
              <a:p>
                <a:pPr algn="ctr"/>
                <a:endParaRPr/>
              </a:p>
            </p:txBody>
          </p:sp>
        </p:grpSp>
        <p:sp>
          <p:nvSpPr>
            <p:cNvPr id="7" name="iŝ1iḑé">
              <a:extLst>
                <a:ext uri="{FF2B5EF4-FFF2-40B4-BE49-F238E27FC236}">
                  <a16:creationId xmlns:a16="http://schemas.microsoft.com/office/drawing/2014/main" xmlns="" id="{287DBF21-7C22-439F-BFFB-74B06F22242F}"/>
                </a:ext>
              </a:extLst>
            </p:cNvPr>
            <p:cNvSpPr/>
            <p:nvPr/>
          </p:nvSpPr>
          <p:spPr>
            <a:xfrm>
              <a:off x="4440079" y="2635842"/>
              <a:ext cx="5791200" cy="1590675"/>
            </a:xfrm>
            <a:custGeom>
              <a:avLst/>
              <a:gdLst>
                <a:gd name="connsiteX0" fmla="*/ 3724752 w 5791200"/>
                <a:gd name="connsiteY0" fmla="*/ 443590 h 1590675"/>
                <a:gd name="connsiteX1" fmla="*/ 3721894 w 5791200"/>
                <a:gd name="connsiteY1" fmla="*/ 438828 h 1590675"/>
                <a:gd name="connsiteX2" fmla="*/ 3811429 w 5791200"/>
                <a:gd name="connsiteY2" fmla="*/ 362628 h 1590675"/>
                <a:gd name="connsiteX3" fmla="*/ 3867627 w 5791200"/>
                <a:gd name="connsiteY3" fmla="*/ 304526 h 1590675"/>
                <a:gd name="connsiteX4" fmla="*/ 3866674 w 5791200"/>
                <a:gd name="connsiteY4" fmla="*/ 252138 h 1590675"/>
                <a:gd name="connsiteX5" fmla="*/ 3819049 w 5791200"/>
                <a:gd name="connsiteY5" fmla="*/ 237851 h 1590675"/>
                <a:gd name="connsiteX6" fmla="*/ 3753327 w 5791200"/>
                <a:gd name="connsiteY6" fmla="*/ 268331 h 1590675"/>
                <a:gd name="connsiteX7" fmla="*/ 3722846 w 5791200"/>
                <a:gd name="connsiteY7" fmla="*/ 282618 h 1590675"/>
                <a:gd name="connsiteX8" fmla="*/ 3720941 w 5791200"/>
                <a:gd name="connsiteY8" fmla="*/ 266426 h 1590675"/>
                <a:gd name="connsiteX9" fmla="*/ 3717132 w 5791200"/>
                <a:gd name="connsiteY9" fmla="*/ 190226 h 1590675"/>
                <a:gd name="connsiteX10" fmla="*/ 3686652 w 5791200"/>
                <a:gd name="connsiteY10" fmla="*/ 158793 h 1590675"/>
                <a:gd name="connsiteX11" fmla="*/ 3660934 w 5791200"/>
                <a:gd name="connsiteY11" fmla="*/ 188320 h 1590675"/>
                <a:gd name="connsiteX12" fmla="*/ 3659029 w 5791200"/>
                <a:gd name="connsiteY12" fmla="*/ 216895 h 1590675"/>
                <a:gd name="connsiteX13" fmla="*/ 3632359 w 5791200"/>
                <a:gd name="connsiteY13" fmla="*/ 313098 h 1590675"/>
                <a:gd name="connsiteX14" fmla="*/ 3620929 w 5791200"/>
                <a:gd name="connsiteY14" fmla="*/ 327385 h 1590675"/>
                <a:gd name="connsiteX15" fmla="*/ 3615214 w 5791200"/>
                <a:gd name="connsiteY15" fmla="*/ 325481 h 1590675"/>
                <a:gd name="connsiteX16" fmla="*/ 3619024 w 5791200"/>
                <a:gd name="connsiteY16" fmla="*/ 283571 h 1590675"/>
                <a:gd name="connsiteX17" fmla="*/ 3622834 w 5791200"/>
                <a:gd name="connsiteY17" fmla="*/ 214038 h 1590675"/>
                <a:gd name="connsiteX18" fmla="*/ 3602832 w 5791200"/>
                <a:gd name="connsiteY18" fmla="*/ 188320 h 1590675"/>
                <a:gd name="connsiteX19" fmla="*/ 3577114 w 5791200"/>
                <a:gd name="connsiteY19" fmla="*/ 205465 h 1590675"/>
                <a:gd name="connsiteX20" fmla="*/ 3562827 w 5791200"/>
                <a:gd name="connsiteY20" fmla="*/ 246423 h 1590675"/>
                <a:gd name="connsiteX21" fmla="*/ 3518059 w 5791200"/>
                <a:gd name="connsiteY21" fmla="*/ 382631 h 1590675"/>
                <a:gd name="connsiteX22" fmla="*/ 3485674 w 5791200"/>
                <a:gd name="connsiteY22" fmla="*/ 414063 h 1590675"/>
                <a:gd name="connsiteX23" fmla="*/ 3378994 w 5791200"/>
                <a:gd name="connsiteY23" fmla="*/ 455021 h 1590675"/>
                <a:gd name="connsiteX24" fmla="*/ 3344704 w 5791200"/>
                <a:gd name="connsiteY24" fmla="*/ 497883 h 1590675"/>
                <a:gd name="connsiteX25" fmla="*/ 3398996 w 5791200"/>
                <a:gd name="connsiteY25" fmla="*/ 508360 h 1590675"/>
                <a:gd name="connsiteX26" fmla="*/ 3504724 w 5791200"/>
                <a:gd name="connsiteY26" fmla="*/ 467403 h 1590675"/>
                <a:gd name="connsiteX27" fmla="*/ 3472339 w 5791200"/>
                <a:gd name="connsiteY27" fmla="*/ 562653 h 1590675"/>
                <a:gd name="connsiteX28" fmla="*/ 3437096 w 5791200"/>
                <a:gd name="connsiteY28" fmla="*/ 588371 h 1590675"/>
                <a:gd name="connsiteX29" fmla="*/ 3287554 w 5791200"/>
                <a:gd name="connsiteY29" fmla="*/ 707433 h 1590675"/>
                <a:gd name="connsiteX30" fmla="*/ 3259932 w 5791200"/>
                <a:gd name="connsiteY30" fmla="*/ 743628 h 1590675"/>
                <a:gd name="connsiteX31" fmla="*/ 3277077 w 5791200"/>
                <a:gd name="connsiteY31" fmla="*/ 766488 h 1590675"/>
                <a:gd name="connsiteX32" fmla="*/ 3312319 w 5791200"/>
                <a:gd name="connsiteY32" fmla="*/ 752200 h 1590675"/>
                <a:gd name="connsiteX33" fmla="*/ 3418999 w 5791200"/>
                <a:gd name="connsiteY33" fmla="*/ 669333 h 1590675"/>
                <a:gd name="connsiteX34" fmla="*/ 3509486 w 5791200"/>
                <a:gd name="connsiteY34" fmla="*/ 626471 h 1590675"/>
                <a:gd name="connsiteX35" fmla="*/ 3580924 w 5791200"/>
                <a:gd name="connsiteY35" fmla="*/ 615041 h 1590675"/>
                <a:gd name="connsiteX36" fmla="*/ 3601879 w 5791200"/>
                <a:gd name="connsiteY36" fmla="*/ 617898 h 1590675"/>
                <a:gd name="connsiteX37" fmla="*/ 3597116 w 5791200"/>
                <a:gd name="connsiteY37" fmla="*/ 639806 h 1590675"/>
                <a:gd name="connsiteX38" fmla="*/ 3582829 w 5791200"/>
                <a:gd name="connsiteY38" fmla="*/ 659808 h 1590675"/>
                <a:gd name="connsiteX39" fmla="*/ 3527584 w 5791200"/>
                <a:gd name="connsiteY39" fmla="*/ 724578 h 1590675"/>
                <a:gd name="connsiteX40" fmla="*/ 3501866 w 5791200"/>
                <a:gd name="connsiteY40" fmla="*/ 766488 h 1590675"/>
                <a:gd name="connsiteX41" fmla="*/ 3513296 w 5791200"/>
                <a:gd name="connsiteY41" fmla="*/ 796968 h 1590675"/>
                <a:gd name="connsiteX42" fmla="*/ 3558064 w 5791200"/>
                <a:gd name="connsiteY42" fmla="*/ 794111 h 1590675"/>
                <a:gd name="connsiteX43" fmla="*/ 3591402 w 5791200"/>
                <a:gd name="connsiteY43" fmla="*/ 783633 h 1590675"/>
                <a:gd name="connsiteX44" fmla="*/ 3576161 w 5791200"/>
                <a:gd name="connsiteY44" fmla="*/ 814113 h 1590675"/>
                <a:gd name="connsiteX45" fmla="*/ 3508534 w 5791200"/>
                <a:gd name="connsiteY45" fmla="*/ 941748 h 1590675"/>
                <a:gd name="connsiteX46" fmla="*/ 3513296 w 5791200"/>
                <a:gd name="connsiteY46" fmla="*/ 1018900 h 1590675"/>
                <a:gd name="connsiteX47" fmla="*/ 3576161 w 5791200"/>
                <a:gd name="connsiteY47" fmla="*/ 1047475 h 1590675"/>
                <a:gd name="connsiteX48" fmla="*/ 3601879 w 5791200"/>
                <a:gd name="connsiteY48" fmla="*/ 1044618 h 1590675"/>
                <a:gd name="connsiteX49" fmla="*/ 3582829 w 5791200"/>
                <a:gd name="connsiteY49" fmla="*/ 1087480 h 1590675"/>
                <a:gd name="connsiteX50" fmla="*/ 3558064 w 5791200"/>
                <a:gd name="connsiteY50" fmla="*/ 1137011 h 1590675"/>
                <a:gd name="connsiteX51" fmla="*/ 3579019 w 5791200"/>
                <a:gd name="connsiteY51" fmla="*/ 1232261 h 1590675"/>
                <a:gd name="connsiteX52" fmla="*/ 3637121 w 5791200"/>
                <a:gd name="connsiteY52" fmla="*/ 1235118 h 1590675"/>
                <a:gd name="connsiteX53" fmla="*/ 3661886 w 5791200"/>
                <a:gd name="connsiteY53" fmla="*/ 1202733 h 1590675"/>
                <a:gd name="connsiteX54" fmla="*/ 3688557 w 5791200"/>
                <a:gd name="connsiteY54" fmla="*/ 1117961 h 1590675"/>
                <a:gd name="connsiteX55" fmla="*/ 3699034 w 5791200"/>
                <a:gd name="connsiteY55" fmla="*/ 1099863 h 1590675"/>
                <a:gd name="connsiteX56" fmla="*/ 3724752 w 5791200"/>
                <a:gd name="connsiteY56" fmla="*/ 1112246 h 1590675"/>
                <a:gd name="connsiteX57" fmla="*/ 3739991 w 5791200"/>
                <a:gd name="connsiteY57" fmla="*/ 1143678 h 1590675"/>
                <a:gd name="connsiteX58" fmla="*/ 3760946 w 5791200"/>
                <a:gd name="connsiteY58" fmla="*/ 1157013 h 1590675"/>
                <a:gd name="connsiteX59" fmla="*/ 3779996 w 5791200"/>
                <a:gd name="connsiteY59" fmla="*/ 1141773 h 1590675"/>
                <a:gd name="connsiteX60" fmla="*/ 3756184 w 5791200"/>
                <a:gd name="connsiteY60" fmla="*/ 1045571 h 1590675"/>
                <a:gd name="connsiteX61" fmla="*/ 3703796 w 5791200"/>
                <a:gd name="connsiteY61" fmla="*/ 1023663 h 1590675"/>
                <a:gd name="connsiteX62" fmla="*/ 3673316 w 5791200"/>
                <a:gd name="connsiteY62" fmla="*/ 995088 h 1590675"/>
                <a:gd name="connsiteX63" fmla="*/ 3682841 w 5791200"/>
                <a:gd name="connsiteY63" fmla="*/ 921746 h 1590675"/>
                <a:gd name="connsiteX64" fmla="*/ 3732371 w 5791200"/>
                <a:gd name="connsiteY64" fmla="*/ 707433 h 1590675"/>
                <a:gd name="connsiteX65" fmla="*/ 3741896 w 5791200"/>
                <a:gd name="connsiteY65" fmla="*/ 674096 h 1590675"/>
                <a:gd name="connsiteX66" fmla="*/ 3739991 w 5791200"/>
                <a:gd name="connsiteY66" fmla="*/ 610278 h 1590675"/>
                <a:gd name="connsiteX67" fmla="*/ 3721894 w 5791200"/>
                <a:gd name="connsiteY67" fmla="*/ 588371 h 1590675"/>
                <a:gd name="connsiteX68" fmla="*/ 3727609 w 5791200"/>
                <a:gd name="connsiteY68" fmla="*/ 593133 h 1590675"/>
                <a:gd name="connsiteX69" fmla="*/ 3776186 w 5791200"/>
                <a:gd name="connsiteY69" fmla="*/ 535031 h 1590675"/>
                <a:gd name="connsiteX70" fmla="*/ 3781902 w 5791200"/>
                <a:gd name="connsiteY70" fmla="*/ 468356 h 1590675"/>
                <a:gd name="connsiteX71" fmla="*/ 3734277 w 5791200"/>
                <a:gd name="connsiteY71" fmla="*/ 447401 h 1590675"/>
                <a:gd name="connsiteX72" fmla="*/ 3724752 w 5791200"/>
                <a:gd name="connsiteY72" fmla="*/ 443590 h 1590675"/>
                <a:gd name="connsiteX73" fmla="*/ 2496979 w 5791200"/>
                <a:gd name="connsiteY73" fmla="*/ 425493 h 1590675"/>
                <a:gd name="connsiteX74" fmla="*/ 2494121 w 5791200"/>
                <a:gd name="connsiteY74" fmla="*/ 487406 h 1590675"/>
                <a:gd name="connsiteX75" fmla="*/ 2439829 w 5791200"/>
                <a:gd name="connsiteY75" fmla="*/ 604563 h 1590675"/>
                <a:gd name="connsiteX76" fmla="*/ 2467452 w 5791200"/>
                <a:gd name="connsiteY76" fmla="*/ 655998 h 1590675"/>
                <a:gd name="connsiteX77" fmla="*/ 2475071 w 5791200"/>
                <a:gd name="connsiteY77" fmla="*/ 682668 h 1590675"/>
                <a:gd name="connsiteX78" fmla="*/ 2402682 w 5791200"/>
                <a:gd name="connsiteY78" fmla="*/ 770298 h 1590675"/>
                <a:gd name="connsiteX79" fmla="*/ 2213134 w 5791200"/>
                <a:gd name="connsiteY79" fmla="*/ 1071288 h 1590675"/>
                <a:gd name="connsiteX80" fmla="*/ 2205514 w 5791200"/>
                <a:gd name="connsiteY80" fmla="*/ 1096053 h 1590675"/>
                <a:gd name="connsiteX81" fmla="*/ 2217896 w 5791200"/>
                <a:gd name="connsiteY81" fmla="*/ 1119866 h 1590675"/>
                <a:gd name="connsiteX82" fmla="*/ 2243614 w 5791200"/>
                <a:gd name="connsiteY82" fmla="*/ 1116055 h 1590675"/>
                <a:gd name="connsiteX83" fmla="*/ 2270284 w 5791200"/>
                <a:gd name="connsiteY83" fmla="*/ 1084623 h 1590675"/>
                <a:gd name="connsiteX84" fmla="*/ 2463641 w 5791200"/>
                <a:gd name="connsiteY84" fmla="*/ 801731 h 1590675"/>
                <a:gd name="connsiteX85" fmla="*/ 2590324 w 5791200"/>
                <a:gd name="connsiteY85" fmla="*/ 686478 h 1590675"/>
                <a:gd name="connsiteX86" fmla="*/ 2610327 w 5791200"/>
                <a:gd name="connsiteY86" fmla="*/ 685525 h 1590675"/>
                <a:gd name="connsiteX87" fmla="*/ 2615089 w 5791200"/>
                <a:gd name="connsiteY87" fmla="*/ 704575 h 1590675"/>
                <a:gd name="connsiteX88" fmla="*/ 2602707 w 5791200"/>
                <a:gd name="connsiteY88" fmla="*/ 738866 h 1590675"/>
                <a:gd name="connsiteX89" fmla="*/ 2548414 w 5791200"/>
                <a:gd name="connsiteY89" fmla="*/ 787443 h 1590675"/>
                <a:gd name="connsiteX90" fmla="*/ 2521744 w 5791200"/>
                <a:gd name="connsiteY90" fmla="*/ 814113 h 1590675"/>
                <a:gd name="connsiteX91" fmla="*/ 2477929 w 5791200"/>
                <a:gd name="connsiteY91" fmla="*/ 1086528 h 1590675"/>
                <a:gd name="connsiteX92" fmla="*/ 2496979 w 5791200"/>
                <a:gd name="connsiteY92" fmla="*/ 1154155 h 1590675"/>
                <a:gd name="connsiteX93" fmla="*/ 2543652 w 5791200"/>
                <a:gd name="connsiteY93" fmla="*/ 1158918 h 1590675"/>
                <a:gd name="connsiteX94" fmla="*/ 2591277 w 5791200"/>
                <a:gd name="connsiteY94" fmla="*/ 1092243 h 1590675"/>
                <a:gd name="connsiteX95" fmla="*/ 2616041 w 5791200"/>
                <a:gd name="connsiteY95" fmla="*/ 1083671 h 1590675"/>
                <a:gd name="connsiteX96" fmla="*/ 2662714 w 5791200"/>
                <a:gd name="connsiteY96" fmla="*/ 1110341 h 1590675"/>
                <a:gd name="connsiteX97" fmla="*/ 2691289 w 5791200"/>
                <a:gd name="connsiteY97" fmla="*/ 1109388 h 1590675"/>
                <a:gd name="connsiteX98" fmla="*/ 2696052 w 5791200"/>
                <a:gd name="connsiteY98" fmla="*/ 1077003 h 1590675"/>
                <a:gd name="connsiteX99" fmla="*/ 2671286 w 5791200"/>
                <a:gd name="connsiteY99" fmla="*/ 1036998 h 1590675"/>
                <a:gd name="connsiteX100" fmla="*/ 2656046 w 5791200"/>
                <a:gd name="connsiteY100" fmla="*/ 962703 h 1590675"/>
                <a:gd name="connsiteX101" fmla="*/ 2689384 w 5791200"/>
                <a:gd name="connsiteY101" fmla="*/ 848403 h 1590675"/>
                <a:gd name="connsiteX102" fmla="*/ 2670334 w 5791200"/>
                <a:gd name="connsiteY102" fmla="*/ 804588 h 1590675"/>
                <a:gd name="connsiteX103" fmla="*/ 2633186 w 5791200"/>
                <a:gd name="connsiteY103" fmla="*/ 779823 h 1590675"/>
                <a:gd name="connsiteX104" fmla="*/ 2635091 w 5791200"/>
                <a:gd name="connsiteY104" fmla="*/ 773156 h 1590675"/>
                <a:gd name="connsiteX105" fmla="*/ 2645569 w 5791200"/>
                <a:gd name="connsiteY105" fmla="*/ 762678 h 1590675"/>
                <a:gd name="connsiteX106" fmla="*/ 2727484 w 5791200"/>
                <a:gd name="connsiteY106" fmla="*/ 610278 h 1590675"/>
                <a:gd name="connsiteX107" fmla="*/ 2693194 w 5791200"/>
                <a:gd name="connsiteY107" fmla="*/ 573131 h 1590675"/>
                <a:gd name="connsiteX108" fmla="*/ 2661761 w 5791200"/>
                <a:gd name="connsiteY108" fmla="*/ 582656 h 1590675"/>
                <a:gd name="connsiteX109" fmla="*/ 2602707 w 5791200"/>
                <a:gd name="connsiteY109" fmla="*/ 613136 h 1590675"/>
                <a:gd name="connsiteX110" fmla="*/ 2585561 w 5791200"/>
                <a:gd name="connsiteY110" fmla="*/ 618850 h 1590675"/>
                <a:gd name="connsiteX111" fmla="*/ 2608421 w 5791200"/>
                <a:gd name="connsiteY111" fmla="*/ 547413 h 1590675"/>
                <a:gd name="connsiteX112" fmla="*/ 2582704 w 5791200"/>
                <a:gd name="connsiteY112" fmla="*/ 516933 h 1590675"/>
                <a:gd name="connsiteX113" fmla="*/ 2560796 w 5791200"/>
                <a:gd name="connsiteY113" fmla="*/ 515981 h 1590675"/>
                <a:gd name="connsiteX114" fmla="*/ 2558891 w 5791200"/>
                <a:gd name="connsiteY114" fmla="*/ 508360 h 1590675"/>
                <a:gd name="connsiteX115" fmla="*/ 2594134 w 5791200"/>
                <a:gd name="connsiteY115" fmla="*/ 494073 h 1590675"/>
                <a:gd name="connsiteX116" fmla="*/ 2641759 w 5791200"/>
                <a:gd name="connsiteY116" fmla="*/ 464546 h 1590675"/>
                <a:gd name="connsiteX117" fmla="*/ 2737009 w 5791200"/>
                <a:gd name="connsiteY117" fmla="*/ 318813 h 1590675"/>
                <a:gd name="connsiteX118" fmla="*/ 2709386 w 5791200"/>
                <a:gd name="connsiteY118" fmla="*/ 257853 h 1590675"/>
                <a:gd name="connsiteX119" fmla="*/ 2641759 w 5791200"/>
                <a:gd name="connsiteY119" fmla="*/ 247376 h 1590675"/>
                <a:gd name="connsiteX120" fmla="*/ 2607469 w 5791200"/>
                <a:gd name="connsiteY120" fmla="*/ 231183 h 1590675"/>
                <a:gd name="connsiteX121" fmla="*/ 2554129 w 5791200"/>
                <a:gd name="connsiteY121" fmla="*/ 234993 h 1590675"/>
                <a:gd name="connsiteX122" fmla="*/ 2544604 w 5791200"/>
                <a:gd name="connsiteY122" fmla="*/ 259758 h 1590675"/>
                <a:gd name="connsiteX123" fmla="*/ 2526507 w 5791200"/>
                <a:gd name="connsiteY123" fmla="*/ 294048 h 1590675"/>
                <a:gd name="connsiteX124" fmla="*/ 2513171 w 5791200"/>
                <a:gd name="connsiteY124" fmla="*/ 299763 h 1590675"/>
                <a:gd name="connsiteX125" fmla="*/ 2504599 w 5791200"/>
                <a:gd name="connsiteY125" fmla="*/ 288333 h 1590675"/>
                <a:gd name="connsiteX126" fmla="*/ 2502694 w 5791200"/>
                <a:gd name="connsiteY126" fmla="*/ 263568 h 1590675"/>
                <a:gd name="connsiteX127" fmla="*/ 2489359 w 5791200"/>
                <a:gd name="connsiteY127" fmla="*/ 243565 h 1590675"/>
                <a:gd name="connsiteX128" fmla="*/ 2461736 w 5791200"/>
                <a:gd name="connsiteY128" fmla="*/ 250233 h 1590675"/>
                <a:gd name="connsiteX129" fmla="*/ 2449354 w 5791200"/>
                <a:gd name="connsiteY129" fmla="*/ 274998 h 1590675"/>
                <a:gd name="connsiteX130" fmla="*/ 2417921 w 5791200"/>
                <a:gd name="connsiteY130" fmla="*/ 375963 h 1590675"/>
                <a:gd name="connsiteX131" fmla="*/ 2412207 w 5791200"/>
                <a:gd name="connsiteY131" fmla="*/ 396918 h 1590675"/>
                <a:gd name="connsiteX132" fmla="*/ 2457927 w 5791200"/>
                <a:gd name="connsiteY132" fmla="*/ 450258 h 1590675"/>
                <a:gd name="connsiteX133" fmla="*/ 2491264 w 5791200"/>
                <a:gd name="connsiteY133" fmla="*/ 428351 h 1590675"/>
                <a:gd name="connsiteX134" fmla="*/ 2496979 w 5791200"/>
                <a:gd name="connsiteY134" fmla="*/ 425493 h 1590675"/>
                <a:gd name="connsiteX135" fmla="*/ 5505927 w 5791200"/>
                <a:gd name="connsiteY135" fmla="*/ 393108 h 1590675"/>
                <a:gd name="connsiteX136" fmla="*/ 5459254 w 5791200"/>
                <a:gd name="connsiteY136" fmla="*/ 295953 h 1590675"/>
                <a:gd name="connsiteX137" fmla="*/ 5433536 w 5791200"/>
                <a:gd name="connsiteY137" fmla="*/ 254043 h 1590675"/>
                <a:gd name="connsiteX138" fmla="*/ 5394484 w 5791200"/>
                <a:gd name="connsiteY138" fmla="*/ 238803 h 1590675"/>
                <a:gd name="connsiteX139" fmla="*/ 5394484 w 5791200"/>
                <a:gd name="connsiteY139" fmla="*/ 282618 h 1590675"/>
                <a:gd name="connsiteX140" fmla="*/ 5419249 w 5791200"/>
                <a:gd name="connsiteY140" fmla="*/ 330243 h 1590675"/>
                <a:gd name="connsiteX141" fmla="*/ 5476399 w 5791200"/>
                <a:gd name="connsiteY141" fmla="*/ 474071 h 1590675"/>
                <a:gd name="connsiteX142" fmla="*/ 5517357 w 5791200"/>
                <a:gd name="connsiteY142" fmla="*/ 497883 h 1590675"/>
                <a:gd name="connsiteX143" fmla="*/ 5533549 w 5791200"/>
                <a:gd name="connsiteY143" fmla="*/ 512171 h 1590675"/>
                <a:gd name="connsiteX144" fmla="*/ 5511641 w 5791200"/>
                <a:gd name="connsiteY144" fmla="*/ 568368 h 1590675"/>
                <a:gd name="connsiteX145" fmla="*/ 5332572 w 5791200"/>
                <a:gd name="connsiteY145" fmla="*/ 746486 h 1590675"/>
                <a:gd name="connsiteX146" fmla="*/ 5274469 w 5791200"/>
                <a:gd name="connsiteY146" fmla="*/ 807446 h 1590675"/>
                <a:gd name="connsiteX147" fmla="*/ 5267802 w 5791200"/>
                <a:gd name="connsiteY147" fmla="*/ 852213 h 1590675"/>
                <a:gd name="connsiteX148" fmla="*/ 5315427 w 5791200"/>
                <a:gd name="connsiteY148" fmla="*/ 852213 h 1590675"/>
                <a:gd name="connsiteX149" fmla="*/ 5322094 w 5791200"/>
                <a:gd name="connsiteY149" fmla="*/ 847450 h 1590675"/>
                <a:gd name="connsiteX150" fmla="*/ 5422107 w 5791200"/>
                <a:gd name="connsiteY150" fmla="*/ 755058 h 1590675"/>
                <a:gd name="connsiteX151" fmla="*/ 5494497 w 5791200"/>
                <a:gd name="connsiteY151" fmla="*/ 687431 h 1590675"/>
                <a:gd name="connsiteX152" fmla="*/ 5603082 w 5791200"/>
                <a:gd name="connsiteY152" fmla="*/ 573131 h 1590675"/>
                <a:gd name="connsiteX153" fmla="*/ 5614511 w 5791200"/>
                <a:gd name="connsiteY153" fmla="*/ 553128 h 1590675"/>
                <a:gd name="connsiteX154" fmla="*/ 5635466 w 5791200"/>
                <a:gd name="connsiteY154" fmla="*/ 555986 h 1590675"/>
                <a:gd name="connsiteX155" fmla="*/ 5636419 w 5791200"/>
                <a:gd name="connsiteY155" fmla="*/ 575988 h 1590675"/>
                <a:gd name="connsiteX156" fmla="*/ 5602129 w 5791200"/>
                <a:gd name="connsiteY156" fmla="*/ 663618 h 1590675"/>
                <a:gd name="connsiteX157" fmla="*/ 5477352 w 5791200"/>
                <a:gd name="connsiteY157" fmla="*/ 809350 h 1590675"/>
                <a:gd name="connsiteX158" fmla="*/ 5476399 w 5791200"/>
                <a:gd name="connsiteY158" fmla="*/ 864596 h 1590675"/>
                <a:gd name="connsiteX159" fmla="*/ 5495449 w 5791200"/>
                <a:gd name="connsiteY159" fmla="*/ 883646 h 1590675"/>
                <a:gd name="connsiteX160" fmla="*/ 5513547 w 5791200"/>
                <a:gd name="connsiteY160" fmla="*/ 913173 h 1590675"/>
                <a:gd name="connsiteX161" fmla="*/ 5498307 w 5791200"/>
                <a:gd name="connsiteY161" fmla="*/ 1020806 h 1590675"/>
                <a:gd name="connsiteX162" fmla="*/ 5443061 w 5791200"/>
                <a:gd name="connsiteY162" fmla="*/ 1127486 h 1590675"/>
                <a:gd name="connsiteX163" fmla="*/ 5464969 w 5791200"/>
                <a:gd name="connsiteY163" fmla="*/ 1183683 h 1590675"/>
                <a:gd name="connsiteX164" fmla="*/ 5613559 w 5791200"/>
                <a:gd name="connsiteY164" fmla="*/ 1147488 h 1590675"/>
                <a:gd name="connsiteX165" fmla="*/ 5624036 w 5791200"/>
                <a:gd name="connsiteY165" fmla="*/ 1017948 h 1590675"/>
                <a:gd name="connsiteX166" fmla="*/ 5623084 w 5791200"/>
                <a:gd name="connsiteY166" fmla="*/ 959846 h 1590675"/>
                <a:gd name="connsiteX167" fmla="*/ 5625941 w 5791200"/>
                <a:gd name="connsiteY167" fmla="*/ 921746 h 1590675"/>
                <a:gd name="connsiteX168" fmla="*/ 5595461 w 5791200"/>
                <a:gd name="connsiteY168" fmla="*/ 911268 h 1590675"/>
                <a:gd name="connsiteX169" fmla="*/ 5565934 w 5791200"/>
                <a:gd name="connsiteY169" fmla="*/ 884598 h 1590675"/>
                <a:gd name="connsiteX170" fmla="*/ 5547836 w 5791200"/>
                <a:gd name="connsiteY170" fmla="*/ 837925 h 1590675"/>
                <a:gd name="connsiteX171" fmla="*/ 5549741 w 5791200"/>
                <a:gd name="connsiteY171" fmla="*/ 800778 h 1590675"/>
                <a:gd name="connsiteX172" fmla="*/ 5648802 w 5791200"/>
                <a:gd name="connsiteY172" fmla="*/ 706481 h 1590675"/>
                <a:gd name="connsiteX173" fmla="*/ 5702141 w 5791200"/>
                <a:gd name="connsiteY173" fmla="*/ 616946 h 1590675"/>
                <a:gd name="connsiteX174" fmla="*/ 5728811 w 5791200"/>
                <a:gd name="connsiteY174" fmla="*/ 548366 h 1590675"/>
                <a:gd name="connsiteX175" fmla="*/ 5728811 w 5791200"/>
                <a:gd name="connsiteY175" fmla="*/ 450258 h 1590675"/>
                <a:gd name="connsiteX176" fmla="*/ 5726907 w 5791200"/>
                <a:gd name="connsiteY176" fmla="*/ 397871 h 1590675"/>
                <a:gd name="connsiteX177" fmla="*/ 5767864 w 5791200"/>
                <a:gd name="connsiteY177" fmla="*/ 310240 h 1590675"/>
                <a:gd name="connsiteX178" fmla="*/ 5786914 w 5791200"/>
                <a:gd name="connsiteY178" fmla="*/ 231183 h 1590675"/>
                <a:gd name="connsiteX179" fmla="*/ 5775484 w 5791200"/>
                <a:gd name="connsiteY179" fmla="*/ 204513 h 1590675"/>
                <a:gd name="connsiteX180" fmla="*/ 5686902 w 5791200"/>
                <a:gd name="connsiteY180" fmla="*/ 194035 h 1590675"/>
                <a:gd name="connsiteX181" fmla="*/ 5608797 w 5791200"/>
                <a:gd name="connsiteY181" fmla="*/ 191178 h 1590675"/>
                <a:gd name="connsiteX182" fmla="*/ 5579269 w 5791200"/>
                <a:gd name="connsiteY182" fmla="*/ 175938 h 1590675"/>
                <a:gd name="connsiteX183" fmla="*/ 5545932 w 5791200"/>
                <a:gd name="connsiteY183" fmla="*/ 182606 h 1590675"/>
                <a:gd name="connsiteX184" fmla="*/ 5517357 w 5791200"/>
                <a:gd name="connsiteY184" fmla="*/ 206418 h 1590675"/>
                <a:gd name="connsiteX185" fmla="*/ 5507832 w 5791200"/>
                <a:gd name="connsiteY185" fmla="*/ 239756 h 1590675"/>
                <a:gd name="connsiteX186" fmla="*/ 5544979 w 5791200"/>
                <a:gd name="connsiteY186" fmla="*/ 265473 h 1590675"/>
                <a:gd name="connsiteX187" fmla="*/ 5581174 w 5791200"/>
                <a:gd name="connsiteY187" fmla="*/ 267378 h 1590675"/>
                <a:gd name="connsiteX188" fmla="*/ 5505927 w 5791200"/>
                <a:gd name="connsiteY188" fmla="*/ 393108 h 1590675"/>
                <a:gd name="connsiteX189" fmla="*/ 105251 w 5791200"/>
                <a:gd name="connsiteY189" fmla="*/ 796968 h 1590675"/>
                <a:gd name="connsiteX190" fmla="*/ 102394 w 5791200"/>
                <a:gd name="connsiteY190" fmla="*/ 740771 h 1590675"/>
                <a:gd name="connsiteX191" fmla="*/ 100489 w 5791200"/>
                <a:gd name="connsiteY191" fmla="*/ 570273 h 1590675"/>
                <a:gd name="connsiteX192" fmla="*/ 128111 w 5791200"/>
                <a:gd name="connsiteY192" fmla="*/ 461688 h 1590675"/>
                <a:gd name="connsiteX193" fmla="*/ 178594 w 5791200"/>
                <a:gd name="connsiteY193" fmla="*/ 249281 h 1590675"/>
                <a:gd name="connsiteX194" fmla="*/ 133826 w 5791200"/>
                <a:gd name="connsiteY194" fmla="*/ 126408 h 1590675"/>
                <a:gd name="connsiteX195" fmla="*/ 78581 w 5791200"/>
                <a:gd name="connsiteY195" fmla="*/ 107358 h 1590675"/>
                <a:gd name="connsiteX196" fmla="*/ 52864 w 5791200"/>
                <a:gd name="connsiteY196" fmla="*/ 159745 h 1590675"/>
                <a:gd name="connsiteX197" fmla="*/ 53816 w 5791200"/>
                <a:gd name="connsiteY197" fmla="*/ 180701 h 1590675"/>
                <a:gd name="connsiteX198" fmla="*/ 74771 w 5791200"/>
                <a:gd name="connsiteY198" fmla="*/ 270235 h 1590675"/>
                <a:gd name="connsiteX199" fmla="*/ 49054 w 5791200"/>
                <a:gd name="connsiteY199" fmla="*/ 507408 h 1590675"/>
                <a:gd name="connsiteX200" fmla="*/ 41434 w 5791200"/>
                <a:gd name="connsiteY200" fmla="*/ 538841 h 1590675"/>
                <a:gd name="connsiteX201" fmla="*/ 30956 w 5791200"/>
                <a:gd name="connsiteY201" fmla="*/ 674096 h 1590675"/>
                <a:gd name="connsiteX202" fmla="*/ 10001 w 5791200"/>
                <a:gd name="connsiteY202" fmla="*/ 918888 h 1590675"/>
                <a:gd name="connsiteX203" fmla="*/ 61436 w 5791200"/>
                <a:gd name="connsiteY203" fmla="*/ 1028425 h 1590675"/>
                <a:gd name="connsiteX204" fmla="*/ 106204 w 5791200"/>
                <a:gd name="connsiteY204" fmla="*/ 1023663 h 1590675"/>
                <a:gd name="connsiteX205" fmla="*/ 128111 w 5791200"/>
                <a:gd name="connsiteY205" fmla="*/ 979848 h 1590675"/>
                <a:gd name="connsiteX206" fmla="*/ 177641 w 5791200"/>
                <a:gd name="connsiteY206" fmla="*/ 842688 h 1590675"/>
                <a:gd name="connsiteX207" fmla="*/ 564356 w 5791200"/>
                <a:gd name="connsiteY207" fmla="*/ 317860 h 1590675"/>
                <a:gd name="connsiteX208" fmla="*/ 754856 w 5791200"/>
                <a:gd name="connsiteY208" fmla="*/ 139743 h 1590675"/>
                <a:gd name="connsiteX209" fmla="*/ 818674 w 5791200"/>
                <a:gd name="connsiteY209" fmla="*/ 58780 h 1590675"/>
                <a:gd name="connsiteX210" fmla="*/ 789146 w 5791200"/>
                <a:gd name="connsiteY210" fmla="*/ 7345 h 1590675"/>
                <a:gd name="connsiteX211" fmla="*/ 690086 w 5791200"/>
                <a:gd name="connsiteY211" fmla="*/ 48303 h 1590675"/>
                <a:gd name="connsiteX212" fmla="*/ 175736 w 5791200"/>
                <a:gd name="connsiteY212" fmla="*/ 691241 h 1590675"/>
                <a:gd name="connsiteX213" fmla="*/ 123349 w 5791200"/>
                <a:gd name="connsiteY213" fmla="*/ 771250 h 1590675"/>
                <a:gd name="connsiteX214" fmla="*/ 105251 w 5791200"/>
                <a:gd name="connsiteY214" fmla="*/ 796968 h 1590675"/>
                <a:gd name="connsiteX215" fmla="*/ 740569 w 5791200"/>
                <a:gd name="connsiteY215" fmla="*/ 802683 h 1590675"/>
                <a:gd name="connsiteX216" fmla="*/ 723424 w 5791200"/>
                <a:gd name="connsiteY216" fmla="*/ 576941 h 1590675"/>
                <a:gd name="connsiteX217" fmla="*/ 635794 w 5791200"/>
                <a:gd name="connsiteY217" fmla="*/ 438828 h 1590675"/>
                <a:gd name="connsiteX218" fmla="*/ 576739 w 5791200"/>
                <a:gd name="connsiteY218" fmla="*/ 394060 h 1590675"/>
                <a:gd name="connsiteX219" fmla="*/ 534829 w 5791200"/>
                <a:gd name="connsiteY219" fmla="*/ 399776 h 1590675"/>
                <a:gd name="connsiteX220" fmla="*/ 525304 w 5791200"/>
                <a:gd name="connsiteY220" fmla="*/ 435018 h 1590675"/>
                <a:gd name="connsiteX221" fmla="*/ 512921 w 5791200"/>
                <a:gd name="connsiteY221" fmla="*/ 458831 h 1590675"/>
                <a:gd name="connsiteX222" fmla="*/ 437674 w 5791200"/>
                <a:gd name="connsiteY222" fmla="*/ 526458 h 1590675"/>
                <a:gd name="connsiteX223" fmla="*/ 295751 w 5791200"/>
                <a:gd name="connsiteY223" fmla="*/ 685525 h 1590675"/>
                <a:gd name="connsiteX224" fmla="*/ 249079 w 5791200"/>
                <a:gd name="connsiteY224" fmla="*/ 763631 h 1590675"/>
                <a:gd name="connsiteX225" fmla="*/ 276701 w 5791200"/>
                <a:gd name="connsiteY225" fmla="*/ 840783 h 1590675"/>
                <a:gd name="connsiteX226" fmla="*/ 348139 w 5791200"/>
                <a:gd name="connsiteY226" fmla="*/ 878883 h 1590675"/>
                <a:gd name="connsiteX227" fmla="*/ 406241 w 5791200"/>
                <a:gd name="connsiteY227" fmla="*/ 898886 h 1590675"/>
                <a:gd name="connsiteX228" fmla="*/ 549116 w 5791200"/>
                <a:gd name="connsiteY228" fmla="*/ 814113 h 1590675"/>
                <a:gd name="connsiteX229" fmla="*/ 565309 w 5791200"/>
                <a:gd name="connsiteY229" fmla="*/ 718863 h 1590675"/>
                <a:gd name="connsiteX230" fmla="*/ 571976 w 5791200"/>
                <a:gd name="connsiteY230" fmla="*/ 550271 h 1590675"/>
                <a:gd name="connsiteX231" fmla="*/ 592931 w 5791200"/>
                <a:gd name="connsiteY231" fmla="*/ 514075 h 1590675"/>
                <a:gd name="connsiteX232" fmla="*/ 629126 w 5791200"/>
                <a:gd name="connsiteY232" fmla="*/ 537888 h 1590675"/>
                <a:gd name="connsiteX233" fmla="*/ 649129 w 5791200"/>
                <a:gd name="connsiteY233" fmla="*/ 604563 h 1590675"/>
                <a:gd name="connsiteX234" fmla="*/ 652939 w 5791200"/>
                <a:gd name="connsiteY234" fmla="*/ 982706 h 1590675"/>
                <a:gd name="connsiteX235" fmla="*/ 505301 w 5791200"/>
                <a:gd name="connsiteY235" fmla="*/ 1184636 h 1590675"/>
                <a:gd name="connsiteX236" fmla="*/ 457676 w 5791200"/>
                <a:gd name="connsiteY236" fmla="*/ 1198923 h 1590675"/>
                <a:gd name="connsiteX237" fmla="*/ 447199 w 5791200"/>
                <a:gd name="connsiteY237" fmla="*/ 1237976 h 1590675"/>
                <a:gd name="connsiteX238" fmla="*/ 527209 w 5791200"/>
                <a:gd name="connsiteY238" fmla="*/ 1258930 h 1590675"/>
                <a:gd name="connsiteX239" fmla="*/ 648176 w 5791200"/>
                <a:gd name="connsiteY239" fmla="*/ 1187493 h 1590675"/>
                <a:gd name="connsiteX240" fmla="*/ 716756 w 5791200"/>
                <a:gd name="connsiteY240" fmla="*/ 1064621 h 1590675"/>
                <a:gd name="connsiteX241" fmla="*/ 740569 w 5791200"/>
                <a:gd name="connsiteY241" fmla="*/ 802683 h 1590675"/>
                <a:gd name="connsiteX242" fmla="*/ 1329214 w 5791200"/>
                <a:gd name="connsiteY242" fmla="*/ 872216 h 1590675"/>
                <a:gd name="connsiteX243" fmla="*/ 1340644 w 5791200"/>
                <a:gd name="connsiteY243" fmla="*/ 791253 h 1590675"/>
                <a:gd name="connsiteX244" fmla="*/ 1295876 w 5791200"/>
                <a:gd name="connsiteY244" fmla="*/ 724578 h 1590675"/>
                <a:gd name="connsiteX245" fmla="*/ 1259681 w 5791200"/>
                <a:gd name="connsiteY245" fmla="*/ 722673 h 1590675"/>
                <a:gd name="connsiteX246" fmla="*/ 1245394 w 5791200"/>
                <a:gd name="connsiteY246" fmla="*/ 773156 h 1590675"/>
                <a:gd name="connsiteX247" fmla="*/ 1254919 w 5791200"/>
                <a:gd name="connsiteY247" fmla="*/ 789348 h 1590675"/>
                <a:gd name="connsiteX248" fmla="*/ 1273969 w 5791200"/>
                <a:gd name="connsiteY248" fmla="*/ 857928 h 1590675"/>
                <a:gd name="connsiteX249" fmla="*/ 1268254 w 5791200"/>
                <a:gd name="connsiteY249" fmla="*/ 916983 h 1590675"/>
                <a:gd name="connsiteX250" fmla="*/ 1281589 w 5791200"/>
                <a:gd name="connsiteY250" fmla="*/ 959846 h 1590675"/>
                <a:gd name="connsiteX251" fmla="*/ 1330166 w 5791200"/>
                <a:gd name="connsiteY251" fmla="*/ 956036 h 1590675"/>
                <a:gd name="connsiteX252" fmla="*/ 1392079 w 5791200"/>
                <a:gd name="connsiteY252" fmla="*/ 907458 h 1590675"/>
                <a:gd name="connsiteX253" fmla="*/ 1428274 w 5791200"/>
                <a:gd name="connsiteY253" fmla="*/ 915078 h 1590675"/>
                <a:gd name="connsiteX254" fmla="*/ 1435894 w 5791200"/>
                <a:gd name="connsiteY254" fmla="*/ 929366 h 1590675"/>
                <a:gd name="connsiteX255" fmla="*/ 1464469 w 5791200"/>
                <a:gd name="connsiteY255" fmla="*/ 944606 h 1590675"/>
                <a:gd name="connsiteX256" fmla="*/ 1486376 w 5791200"/>
                <a:gd name="connsiteY256" fmla="*/ 923650 h 1590675"/>
                <a:gd name="connsiteX257" fmla="*/ 1494949 w 5791200"/>
                <a:gd name="connsiteY257" fmla="*/ 875073 h 1590675"/>
                <a:gd name="connsiteX258" fmla="*/ 1562576 w 5791200"/>
                <a:gd name="connsiteY258" fmla="*/ 786491 h 1590675"/>
                <a:gd name="connsiteX259" fmla="*/ 1581626 w 5791200"/>
                <a:gd name="connsiteY259" fmla="*/ 798873 h 1590675"/>
                <a:gd name="connsiteX260" fmla="*/ 1652111 w 5791200"/>
                <a:gd name="connsiteY260" fmla="*/ 857928 h 1590675"/>
                <a:gd name="connsiteX261" fmla="*/ 1754029 w 5791200"/>
                <a:gd name="connsiteY261" fmla="*/ 817923 h 1590675"/>
                <a:gd name="connsiteX262" fmla="*/ 1778794 w 5791200"/>
                <a:gd name="connsiteY262" fmla="*/ 786491 h 1590675"/>
                <a:gd name="connsiteX263" fmla="*/ 1741646 w 5791200"/>
                <a:gd name="connsiteY263" fmla="*/ 736008 h 1590675"/>
                <a:gd name="connsiteX264" fmla="*/ 1694974 w 5791200"/>
                <a:gd name="connsiteY264" fmla="*/ 745533 h 1590675"/>
                <a:gd name="connsiteX265" fmla="*/ 1664494 w 5791200"/>
                <a:gd name="connsiteY265" fmla="*/ 743628 h 1590675"/>
                <a:gd name="connsiteX266" fmla="*/ 1668304 w 5791200"/>
                <a:gd name="connsiteY266" fmla="*/ 710291 h 1590675"/>
                <a:gd name="connsiteX267" fmla="*/ 1681639 w 5791200"/>
                <a:gd name="connsiteY267" fmla="*/ 695050 h 1590675"/>
                <a:gd name="connsiteX268" fmla="*/ 1801654 w 5791200"/>
                <a:gd name="connsiteY268" fmla="*/ 602658 h 1590675"/>
                <a:gd name="connsiteX269" fmla="*/ 1819751 w 5791200"/>
                <a:gd name="connsiteY269" fmla="*/ 529316 h 1590675"/>
                <a:gd name="connsiteX270" fmla="*/ 1764506 w 5791200"/>
                <a:gd name="connsiteY270" fmla="*/ 389298 h 1590675"/>
                <a:gd name="connsiteX271" fmla="*/ 1724501 w 5791200"/>
                <a:gd name="connsiteY271" fmla="*/ 371201 h 1590675"/>
                <a:gd name="connsiteX272" fmla="*/ 1683544 w 5791200"/>
                <a:gd name="connsiteY272" fmla="*/ 422635 h 1590675"/>
                <a:gd name="connsiteX273" fmla="*/ 1604486 w 5791200"/>
                <a:gd name="connsiteY273" fmla="*/ 656950 h 1590675"/>
                <a:gd name="connsiteX274" fmla="*/ 1525429 w 5791200"/>
                <a:gd name="connsiteY274" fmla="*/ 740771 h 1590675"/>
                <a:gd name="connsiteX275" fmla="*/ 1509236 w 5791200"/>
                <a:gd name="connsiteY275" fmla="*/ 731246 h 1590675"/>
                <a:gd name="connsiteX276" fmla="*/ 1454944 w 5791200"/>
                <a:gd name="connsiteY276" fmla="*/ 508360 h 1590675"/>
                <a:gd name="connsiteX277" fmla="*/ 1430179 w 5791200"/>
                <a:gd name="connsiteY277" fmla="*/ 478833 h 1590675"/>
                <a:gd name="connsiteX278" fmla="*/ 1404461 w 5791200"/>
                <a:gd name="connsiteY278" fmla="*/ 514075 h 1590675"/>
                <a:gd name="connsiteX279" fmla="*/ 1403509 w 5791200"/>
                <a:gd name="connsiteY279" fmla="*/ 528363 h 1590675"/>
                <a:gd name="connsiteX280" fmla="*/ 1407319 w 5791200"/>
                <a:gd name="connsiteY280" fmla="*/ 615041 h 1590675"/>
                <a:gd name="connsiteX281" fmla="*/ 1419701 w 5791200"/>
                <a:gd name="connsiteY281" fmla="*/ 746486 h 1590675"/>
                <a:gd name="connsiteX282" fmla="*/ 1403509 w 5791200"/>
                <a:gd name="connsiteY282" fmla="*/ 816971 h 1590675"/>
                <a:gd name="connsiteX283" fmla="*/ 1329214 w 5791200"/>
                <a:gd name="connsiteY283" fmla="*/ 872216 h 1590675"/>
                <a:gd name="connsiteX284" fmla="*/ 4435316 w 5791200"/>
                <a:gd name="connsiteY284" fmla="*/ 740771 h 1590675"/>
                <a:gd name="connsiteX285" fmla="*/ 4421029 w 5791200"/>
                <a:gd name="connsiteY285" fmla="*/ 788396 h 1590675"/>
                <a:gd name="connsiteX286" fmla="*/ 4367689 w 5791200"/>
                <a:gd name="connsiteY286" fmla="*/ 906506 h 1590675"/>
                <a:gd name="connsiteX287" fmla="*/ 4367689 w 5791200"/>
                <a:gd name="connsiteY287" fmla="*/ 934128 h 1590675"/>
                <a:gd name="connsiteX288" fmla="*/ 4395311 w 5791200"/>
                <a:gd name="connsiteY288" fmla="*/ 936986 h 1590675"/>
                <a:gd name="connsiteX289" fmla="*/ 4445794 w 5791200"/>
                <a:gd name="connsiteY289" fmla="*/ 887456 h 1590675"/>
                <a:gd name="connsiteX290" fmla="*/ 4518184 w 5791200"/>
                <a:gd name="connsiteY290" fmla="*/ 712196 h 1590675"/>
                <a:gd name="connsiteX291" fmla="*/ 4530566 w 5791200"/>
                <a:gd name="connsiteY291" fmla="*/ 694098 h 1590675"/>
                <a:gd name="connsiteX292" fmla="*/ 4624864 w 5791200"/>
                <a:gd name="connsiteY292" fmla="*/ 601706 h 1590675"/>
                <a:gd name="connsiteX293" fmla="*/ 4643914 w 5791200"/>
                <a:gd name="connsiteY293" fmla="*/ 564558 h 1590675"/>
                <a:gd name="connsiteX294" fmla="*/ 4631532 w 5791200"/>
                <a:gd name="connsiteY294" fmla="*/ 537888 h 1590675"/>
                <a:gd name="connsiteX295" fmla="*/ 4602957 w 5791200"/>
                <a:gd name="connsiteY295" fmla="*/ 538841 h 1590675"/>
                <a:gd name="connsiteX296" fmla="*/ 4582954 w 5791200"/>
                <a:gd name="connsiteY296" fmla="*/ 555986 h 1590675"/>
                <a:gd name="connsiteX297" fmla="*/ 4559141 w 5791200"/>
                <a:gd name="connsiteY297" fmla="*/ 565511 h 1590675"/>
                <a:gd name="connsiteX298" fmla="*/ 4551522 w 5791200"/>
                <a:gd name="connsiteY298" fmla="*/ 542650 h 1590675"/>
                <a:gd name="connsiteX299" fmla="*/ 4525804 w 5791200"/>
                <a:gd name="connsiteY299" fmla="*/ 457878 h 1590675"/>
                <a:gd name="connsiteX300" fmla="*/ 4481036 w 5791200"/>
                <a:gd name="connsiteY300" fmla="*/ 442638 h 1590675"/>
                <a:gd name="connsiteX301" fmla="*/ 4461034 w 5791200"/>
                <a:gd name="connsiteY301" fmla="*/ 479785 h 1590675"/>
                <a:gd name="connsiteX302" fmla="*/ 4463891 w 5791200"/>
                <a:gd name="connsiteY302" fmla="*/ 596943 h 1590675"/>
                <a:gd name="connsiteX303" fmla="*/ 4425791 w 5791200"/>
                <a:gd name="connsiteY303" fmla="*/ 665523 h 1590675"/>
                <a:gd name="connsiteX304" fmla="*/ 4379119 w 5791200"/>
                <a:gd name="connsiteY304" fmla="*/ 713148 h 1590675"/>
                <a:gd name="connsiteX305" fmla="*/ 4399122 w 5791200"/>
                <a:gd name="connsiteY305" fmla="*/ 742675 h 1590675"/>
                <a:gd name="connsiteX306" fmla="*/ 4435316 w 5791200"/>
                <a:gd name="connsiteY306" fmla="*/ 740771 h 1590675"/>
                <a:gd name="connsiteX307" fmla="*/ 515779 w 5791200"/>
                <a:gd name="connsiteY307" fmla="*/ 1479911 h 1590675"/>
                <a:gd name="connsiteX308" fmla="*/ 498634 w 5791200"/>
                <a:gd name="connsiteY308" fmla="*/ 1391328 h 1590675"/>
                <a:gd name="connsiteX309" fmla="*/ 393859 w 5791200"/>
                <a:gd name="connsiteY309" fmla="*/ 1390376 h 1590675"/>
                <a:gd name="connsiteX310" fmla="*/ 393859 w 5791200"/>
                <a:gd name="connsiteY310" fmla="*/ 1586591 h 1590675"/>
                <a:gd name="connsiteX311" fmla="*/ 483394 w 5791200"/>
                <a:gd name="connsiteY311" fmla="*/ 1586591 h 1590675"/>
                <a:gd name="connsiteX312" fmla="*/ 544354 w 5791200"/>
                <a:gd name="connsiteY312" fmla="*/ 1546586 h 1590675"/>
                <a:gd name="connsiteX313" fmla="*/ 515779 w 5791200"/>
                <a:gd name="connsiteY313" fmla="*/ 1479911 h 1590675"/>
                <a:gd name="connsiteX314" fmla="*/ 4411504 w 5791200"/>
                <a:gd name="connsiteY314" fmla="*/ 1390376 h 1590675"/>
                <a:gd name="connsiteX315" fmla="*/ 4411504 w 5791200"/>
                <a:gd name="connsiteY315" fmla="*/ 1547538 h 1590675"/>
                <a:gd name="connsiteX316" fmla="*/ 4325779 w 5791200"/>
                <a:gd name="connsiteY316" fmla="*/ 1409426 h 1590675"/>
                <a:gd name="connsiteX317" fmla="*/ 4280059 w 5791200"/>
                <a:gd name="connsiteY317" fmla="*/ 1391328 h 1590675"/>
                <a:gd name="connsiteX318" fmla="*/ 4280059 w 5791200"/>
                <a:gd name="connsiteY318" fmla="*/ 1585638 h 1590675"/>
                <a:gd name="connsiteX319" fmla="*/ 4305777 w 5791200"/>
                <a:gd name="connsiteY319" fmla="*/ 1585638 h 1590675"/>
                <a:gd name="connsiteX320" fmla="*/ 4305777 w 5791200"/>
                <a:gd name="connsiteY320" fmla="*/ 1434191 h 1590675"/>
                <a:gd name="connsiteX321" fmla="*/ 4394359 w 5791200"/>
                <a:gd name="connsiteY321" fmla="*/ 1567541 h 1590675"/>
                <a:gd name="connsiteX322" fmla="*/ 4436269 w 5791200"/>
                <a:gd name="connsiteY322" fmla="*/ 1584686 h 1590675"/>
                <a:gd name="connsiteX323" fmla="*/ 4436269 w 5791200"/>
                <a:gd name="connsiteY323" fmla="*/ 1389423 h 1590675"/>
                <a:gd name="connsiteX324" fmla="*/ 4411504 w 5791200"/>
                <a:gd name="connsiteY324" fmla="*/ 1390376 h 1590675"/>
                <a:gd name="connsiteX325" fmla="*/ 4933474 w 5791200"/>
                <a:gd name="connsiteY325" fmla="*/ 1389423 h 1590675"/>
                <a:gd name="connsiteX326" fmla="*/ 4933474 w 5791200"/>
                <a:gd name="connsiteY326" fmla="*/ 1585638 h 1590675"/>
                <a:gd name="connsiteX327" fmla="*/ 4960144 w 5791200"/>
                <a:gd name="connsiteY327" fmla="*/ 1585638 h 1590675"/>
                <a:gd name="connsiteX328" fmla="*/ 4960144 w 5791200"/>
                <a:gd name="connsiteY328" fmla="*/ 1563730 h 1590675"/>
                <a:gd name="connsiteX329" fmla="*/ 5026819 w 5791200"/>
                <a:gd name="connsiteY329" fmla="*/ 1502771 h 1590675"/>
                <a:gd name="connsiteX330" fmla="*/ 5061109 w 5791200"/>
                <a:gd name="connsiteY330" fmla="*/ 1538013 h 1590675"/>
                <a:gd name="connsiteX331" fmla="*/ 5063966 w 5791200"/>
                <a:gd name="connsiteY331" fmla="*/ 1586591 h 1590675"/>
                <a:gd name="connsiteX332" fmla="*/ 5098257 w 5791200"/>
                <a:gd name="connsiteY332" fmla="*/ 1586591 h 1590675"/>
                <a:gd name="connsiteX333" fmla="*/ 5066824 w 5791200"/>
                <a:gd name="connsiteY333" fmla="*/ 1489436 h 1590675"/>
                <a:gd name="connsiteX334" fmla="*/ 5088732 w 5791200"/>
                <a:gd name="connsiteY334" fmla="*/ 1422761 h 1590675"/>
                <a:gd name="connsiteX335" fmla="*/ 5043011 w 5791200"/>
                <a:gd name="connsiteY335" fmla="*/ 1390376 h 1590675"/>
                <a:gd name="connsiteX336" fmla="*/ 4933474 w 5791200"/>
                <a:gd name="connsiteY336" fmla="*/ 1389423 h 1590675"/>
                <a:gd name="connsiteX337" fmla="*/ 5123022 w 5791200"/>
                <a:gd name="connsiteY337" fmla="*/ 1523726 h 1590675"/>
                <a:gd name="connsiteX338" fmla="*/ 5163027 w 5791200"/>
                <a:gd name="connsiteY338" fmla="*/ 1586591 h 1590675"/>
                <a:gd name="connsiteX339" fmla="*/ 5244941 w 5791200"/>
                <a:gd name="connsiteY339" fmla="*/ 1583733 h 1590675"/>
                <a:gd name="connsiteX340" fmla="*/ 5282089 w 5791200"/>
                <a:gd name="connsiteY340" fmla="*/ 1532298 h 1590675"/>
                <a:gd name="connsiteX341" fmla="*/ 5242084 w 5791200"/>
                <a:gd name="connsiteY341" fmla="*/ 1480863 h 1590675"/>
                <a:gd name="connsiteX342" fmla="*/ 5182077 w 5791200"/>
                <a:gd name="connsiteY342" fmla="*/ 1466576 h 1590675"/>
                <a:gd name="connsiteX343" fmla="*/ 5156359 w 5791200"/>
                <a:gd name="connsiteY343" fmla="*/ 1439905 h 1590675"/>
                <a:gd name="connsiteX344" fmla="*/ 5183982 w 5791200"/>
                <a:gd name="connsiteY344" fmla="*/ 1408473 h 1590675"/>
                <a:gd name="connsiteX345" fmla="*/ 5254466 w 5791200"/>
                <a:gd name="connsiteY345" fmla="*/ 1446573 h 1590675"/>
                <a:gd name="connsiteX346" fmla="*/ 5274469 w 5791200"/>
                <a:gd name="connsiteY346" fmla="*/ 1445621 h 1590675"/>
                <a:gd name="connsiteX347" fmla="*/ 5241132 w 5791200"/>
                <a:gd name="connsiteY347" fmla="*/ 1391328 h 1590675"/>
                <a:gd name="connsiteX348" fmla="*/ 5178266 w 5791200"/>
                <a:gd name="connsiteY348" fmla="*/ 1385613 h 1590675"/>
                <a:gd name="connsiteX349" fmla="*/ 5128736 w 5791200"/>
                <a:gd name="connsiteY349" fmla="*/ 1442763 h 1590675"/>
                <a:gd name="connsiteX350" fmla="*/ 5172552 w 5791200"/>
                <a:gd name="connsiteY350" fmla="*/ 1491341 h 1590675"/>
                <a:gd name="connsiteX351" fmla="*/ 5232559 w 5791200"/>
                <a:gd name="connsiteY351" fmla="*/ 1505628 h 1590675"/>
                <a:gd name="connsiteX352" fmla="*/ 5255419 w 5791200"/>
                <a:gd name="connsiteY352" fmla="*/ 1535155 h 1590675"/>
                <a:gd name="connsiteX353" fmla="*/ 5228749 w 5791200"/>
                <a:gd name="connsiteY353" fmla="*/ 1564683 h 1590675"/>
                <a:gd name="connsiteX354" fmla="*/ 5182077 w 5791200"/>
                <a:gd name="connsiteY354" fmla="*/ 1564683 h 1590675"/>
                <a:gd name="connsiteX355" fmla="*/ 5152549 w 5791200"/>
                <a:gd name="connsiteY355" fmla="*/ 1538013 h 1590675"/>
                <a:gd name="connsiteX356" fmla="*/ 5123022 w 5791200"/>
                <a:gd name="connsiteY356" fmla="*/ 1523726 h 1590675"/>
                <a:gd name="connsiteX357" fmla="*/ 4771549 w 5791200"/>
                <a:gd name="connsiteY357" fmla="*/ 1562778 h 1590675"/>
                <a:gd name="connsiteX358" fmla="*/ 4771549 w 5791200"/>
                <a:gd name="connsiteY358" fmla="*/ 1520868 h 1590675"/>
                <a:gd name="connsiteX359" fmla="*/ 4796314 w 5791200"/>
                <a:gd name="connsiteY359" fmla="*/ 1497055 h 1590675"/>
                <a:gd name="connsiteX360" fmla="*/ 4880134 w 5791200"/>
                <a:gd name="connsiteY360" fmla="*/ 1497055 h 1590675"/>
                <a:gd name="connsiteX361" fmla="*/ 4862989 w 5791200"/>
                <a:gd name="connsiteY361" fmla="*/ 1472291 h 1590675"/>
                <a:gd name="connsiteX362" fmla="*/ 4773454 w 5791200"/>
                <a:gd name="connsiteY362" fmla="*/ 1472291 h 1590675"/>
                <a:gd name="connsiteX363" fmla="*/ 4773454 w 5791200"/>
                <a:gd name="connsiteY363" fmla="*/ 1412283 h 1590675"/>
                <a:gd name="connsiteX364" fmla="*/ 4891564 w 5791200"/>
                <a:gd name="connsiteY364" fmla="*/ 1412283 h 1590675"/>
                <a:gd name="connsiteX365" fmla="*/ 4890611 w 5791200"/>
                <a:gd name="connsiteY365" fmla="*/ 1390376 h 1590675"/>
                <a:gd name="connsiteX366" fmla="*/ 4746784 w 5791200"/>
                <a:gd name="connsiteY366" fmla="*/ 1390376 h 1590675"/>
                <a:gd name="connsiteX367" fmla="*/ 4746784 w 5791200"/>
                <a:gd name="connsiteY367" fmla="*/ 1584686 h 1590675"/>
                <a:gd name="connsiteX368" fmla="*/ 4893469 w 5791200"/>
                <a:gd name="connsiteY368" fmla="*/ 1584686 h 1590675"/>
                <a:gd name="connsiteX369" fmla="*/ 4891564 w 5791200"/>
                <a:gd name="connsiteY369" fmla="*/ 1561826 h 1590675"/>
                <a:gd name="connsiteX370" fmla="*/ 4771549 w 5791200"/>
                <a:gd name="connsiteY370" fmla="*/ 1562778 h 1590675"/>
                <a:gd name="connsiteX371" fmla="*/ 209074 w 5791200"/>
                <a:gd name="connsiteY371" fmla="*/ 1390376 h 1590675"/>
                <a:gd name="connsiteX372" fmla="*/ 209074 w 5791200"/>
                <a:gd name="connsiteY372" fmla="*/ 1585638 h 1590675"/>
                <a:gd name="connsiteX373" fmla="*/ 354806 w 5791200"/>
                <a:gd name="connsiteY373" fmla="*/ 1585638 h 1590675"/>
                <a:gd name="connsiteX374" fmla="*/ 354806 w 5791200"/>
                <a:gd name="connsiteY374" fmla="*/ 1562778 h 1590675"/>
                <a:gd name="connsiteX375" fmla="*/ 235744 w 5791200"/>
                <a:gd name="connsiteY375" fmla="*/ 1562778 h 1590675"/>
                <a:gd name="connsiteX376" fmla="*/ 235744 w 5791200"/>
                <a:gd name="connsiteY376" fmla="*/ 1524678 h 1590675"/>
                <a:gd name="connsiteX377" fmla="*/ 262414 w 5791200"/>
                <a:gd name="connsiteY377" fmla="*/ 1498008 h 1590675"/>
                <a:gd name="connsiteX378" fmla="*/ 343376 w 5791200"/>
                <a:gd name="connsiteY378" fmla="*/ 1498008 h 1590675"/>
                <a:gd name="connsiteX379" fmla="*/ 325279 w 5791200"/>
                <a:gd name="connsiteY379" fmla="*/ 1472291 h 1590675"/>
                <a:gd name="connsiteX380" fmla="*/ 236696 w 5791200"/>
                <a:gd name="connsiteY380" fmla="*/ 1472291 h 1590675"/>
                <a:gd name="connsiteX381" fmla="*/ 236696 w 5791200"/>
                <a:gd name="connsiteY381" fmla="*/ 1412283 h 1590675"/>
                <a:gd name="connsiteX382" fmla="*/ 352901 w 5791200"/>
                <a:gd name="connsiteY382" fmla="*/ 1412283 h 1590675"/>
                <a:gd name="connsiteX383" fmla="*/ 352901 w 5791200"/>
                <a:gd name="connsiteY383" fmla="*/ 1390376 h 1590675"/>
                <a:gd name="connsiteX384" fmla="*/ 209074 w 5791200"/>
                <a:gd name="connsiteY384" fmla="*/ 1390376 h 1590675"/>
                <a:gd name="connsiteX385" fmla="*/ 579596 w 5791200"/>
                <a:gd name="connsiteY385" fmla="*/ 1390376 h 1590675"/>
                <a:gd name="connsiteX386" fmla="*/ 579596 w 5791200"/>
                <a:gd name="connsiteY386" fmla="*/ 1585638 h 1590675"/>
                <a:gd name="connsiteX387" fmla="*/ 725329 w 5791200"/>
                <a:gd name="connsiteY387" fmla="*/ 1585638 h 1590675"/>
                <a:gd name="connsiteX388" fmla="*/ 725329 w 5791200"/>
                <a:gd name="connsiteY388" fmla="*/ 1561826 h 1590675"/>
                <a:gd name="connsiteX389" fmla="*/ 605314 w 5791200"/>
                <a:gd name="connsiteY389" fmla="*/ 1561826 h 1590675"/>
                <a:gd name="connsiteX390" fmla="*/ 605314 w 5791200"/>
                <a:gd name="connsiteY390" fmla="*/ 1524678 h 1590675"/>
                <a:gd name="connsiteX391" fmla="*/ 631984 w 5791200"/>
                <a:gd name="connsiteY391" fmla="*/ 1498008 h 1590675"/>
                <a:gd name="connsiteX392" fmla="*/ 713899 w 5791200"/>
                <a:gd name="connsiteY392" fmla="*/ 1498008 h 1590675"/>
                <a:gd name="connsiteX393" fmla="*/ 694849 w 5791200"/>
                <a:gd name="connsiteY393" fmla="*/ 1473243 h 1590675"/>
                <a:gd name="connsiteX394" fmla="*/ 606266 w 5791200"/>
                <a:gd name="connsiteY394" fmla="*/ 1473243 h 1590675"/>
                <a:gd name="connsiteX395" fmla="*/ 606266 w 5791200"/>
                <a:gd name="connsiteY395" fmla="*/ 1413236 h 1590675"/>
                <a:gd name="connsiteX396" fmla="*/ 722471 w 5791200"/>
                <a:gd name="connsiteY396" fmla="*/ 1413236 h 1590675"/>
                <a:gd name="connsiteX397" fmla="*/ 722471 w 5791200"/>
                <a:gd name="connsiteY397" fmla="*/ 1391328 h 1590675"/>
                <a:gd name="connsiteX398" fmla="*/ 579596 w 5791200"/>
                <a:gd name="connsiteY398" fmla="*/ 1390376 h 1590675"/>
                <a:gd name="connsiteX399" fmla="*/ 162401 w 5791200"/>
                <a:gd name="connsiteY399" fmla="*/ 1586591 h 1590675"/>
                <a:gd name="connsiteX400" fmla="*/ 162401 w 5791200"/>
                <a:gd name="connsiteY400" fmla="*/ 1390376 h 1590675"/>
                <a:gd name="connsiteX401" fmla="*/ 136684 w 5791200"/>
                <a:gd name="connsiteY401" fmla="*/ 1390376 h 1590675"/>
                <a:gd name="connsiteX402" fmla="*/ 136684 w 5791200"/>
                <a:gd name="connsiteY402" fmla="*/ 1455146 h 1590675"/>
                <a:gd name="connsiteX403" fmla="*/ 128111 w 5791200"/>
                <a:gd name="connsiteY403" fmla="*/ 1469433 h 1590675"/>
                <a:gd name="connsiteX404" fmla="*/ 32861 w 5791200"/>
                <a:gd name="connsiteY404" fmla="*/ 1470386 h 1590675"/>
                <a:gd name="connsiteX405" fmla="*/ 32861 w 5791200"/>
                <a:gd name="connsiteY405" fmla="*/ 1390376 h 1590675"/>
                <a:gd name="connsiteX406" fmla="*/ 7144 w 5791200"/>
                <a:gd name="connsiteY406" fmla="*/ 1390376 h 1590675"/>
                <a:gd name="connsiteX407" fmla="*/ 7144 w 5791200"/>
                <a:gd name="connsiteY407" fmla="*/ 1585638 h 1590675"/>
                <a:gd name="connsiteX408" fmla="*/ 34766 w 5791200"/>
                <a:gd name="connsiteY408" fmla="*/ 1585638 h 1590675"/>
                <a:gd name="connsiteX409" fmla="*/ 34766 w 5791200"/>
                <a:gd name="connsiteY409" fmla="*/ 1497055 h 1590675"/>
                <a:gd name="connsiteX410" fmla="*/ 138589 w 5791200"/>
                <a:gd name="connsiteY410" fmla="*/ 1497055 h 1590675"/>
                <a:gd name="connsiteX411" fmla="*/ 138589 w 5791200"/>
                <a:gd name="connsiteY411" fmla="*/ 1585638 h 1590675"/>
                <a:gd name="connsiteX412" fmla="*/ 162401 w 5791200"/>
                <a:gd name="connsiteY412" fmla="*/ 1586591 h 1590675"/>
                <a:gd name="connsiteX413" fmla="*/ 3444716 w 5791200"/>
                <a:gd name="connsiteY413" fmla="*/ 1584686 h 1590675"/>
                <a:gd name="connsiteX414" fmla="*/ 3377089 w 5791200"/>
                <a:gd name="connsiteY414" fmla="*/ 1398948 h 1590675"/>
                <a:gd name="connsiteX415" fmla="*/ 3358039 w 5791200"/>
                <a:gd name="connsiteY415" fmla="*/ 1389423 h 1590675"/>
                <a:gd name="connsiteX416" fmla="*/ 3338989 w 5791200"/>
                <a:gd name="connsiteY416" fmla="*/ 1397996 h 1590675"/>
                <a:gd name="connsiteX417" fmla="*/ 3267552 w 5791200"/>
                <a:gd name="connsiteY417" fmla="*/ 1583733 h 1590675"/>
                <a:gd name="connsiteX418" fmla="*/ 3271361 w 5791200"/>
                <a:gd name="connsiteY418" fmla="*/ 1589448 h 1590675"/>
                <a:gd name="connsiteX419" fmla="*/ 3298032 w 5791200"/>
                <a:gd name="connsiteY419" fmla="*/ 1574208 h 1590675"/>
                <a:gd name="connsiteX420" fmla="*/ 3318034 w 5791200"/>
                <a:gd name="connsiteY420" fmla="*/ 1531346 h 1590675"/>
                <a:gd name="connsiteX421" fmla="*/ 3368516 w 5791200"/>
                <a:gd name="connsiteY421" fmla="*/ 1528488 h 1590675"/>
                <a:gd name="connsiteX422" fmla="*/ 3394234 w 5791200"/>
                <a:gd name="connsiteY422" fmla="*/ 1528488 h 1590675"/>
                <a:gd name="connsiteX423" fmla="*/ 3405664 w 5791200"/>
                <a:gd name="connsiteY423" fmla="*/ 1561826 h 1590675"/>
                <a:gd name="connsiteX424" fmla="*/ 3444716 w 5791200"/>
                <a:gd name="connsiteY424" fmla="*/ 1584686 h 1590675"/>
                <a:gd name="connsiteX425" fmla="*/ 4210527 w 5791200"/>
                <a:gd name="connsiteY425" fmla="*/ 1389423 h 1590675"/>
                <a:gd name="connsiteX426" fmla="*/ 4210527 w 5791200"/>
                <a:gd name="connsiteY426" fmla="*/ 1417046 h 1590675"/>
                <a:gd name="connsiteX427" fmla="*/ 4208622 w 5791200"/>
                <a:gd name="connsiteY427" fmla="*/ 1523726 h 1590675"/>
                <a:gd name="connsiteX428" fmla="*/ 4154329 w 5791200"/>
                <a:gd name="connsiteY428" fmla="*/ 1566588 h 1590675"/>
                <a:gd name="connsiteX429" fmla="*/ 4107657 w 5791200"/>
                <a:gd name="connsiteY429" fmla="*/ 1519916 h 1590675"/>
                <a:gd name="connsiteX430" fmla="*/ 4107657 w 5791200"/>
                <a:gd name="connsiteY430" fmla="*/ 1429428 h 1590675"/>
                <a:gd name="connsiteX431" fmla="*/ 4107657 w 5791200"/>
                <a:gd name="connsiteY431" fmla="*/ 1390376 h 1590675"/>
                <a:gd name="connsiteX432" fmla="*/ 4080034 w 5791200"/>
                <a:gd name="connsiteY432" fmla="*/ 1390376 h 1590675"/>
                <a:gd name="connsiteX433" fmla="*/ 4079082 w 5791200"/>
                <a:gd name="connsiteY433" fmla="*/ 1399901 h 1590675"/>
                <a:gd name="connsiteX434" fmla="*/ 4079082 w 5791200"/>
                <a:gd name="connsiteY434" fmla="*/ 1521821 h 1590675"/>
                <a:gd name="connsiteX435" fmla="*/ 4150519 w 5791200"/>
                <a:gd name="connsiteY435" fmla="*/ 1591353 h 1590675"/>
                <a:gd name="connsiteX436" fmla="*/ 4236244 w 5791200"/>
                <a:gd name="connsiteY436" fmla="*/ 1527536 h 1590675"/>
                <a:gd name="connsiteX437" fmla="*/ 4237197 w 5791200"/>
                <a:gd name="connsiteY437" fmla="*/ 1410378 h 1590675"/>
                <a:gd name="connsiteX438" fmla="*/ 4236244 w 5791200"/>
                <a:gd name="connsiteY438" fmla="*/ 1390376 h 1590675"/>
                <a:gd name="connsiteX439" fmla="*/ 4210527 w 5791200"/>
                <a:gd name="connsiteY439" fmla="*/ 1389423 h 1590675"/>
                <a:gd name="connsiteX440" fmla="*/ 4718209 w 5791200"/>
                <a:gd name="connsiteY440" fmla="*/ 1391328 h 1590675"/>
                <a:gd name="connsiteX441" fmla="*/ 4679157 w 5791200"/>
                <a:gd name="connsiteY441" fmla="*/ 1411330 h 1590675"/>
                <a:gd name="connsiteX442" fmla="*/ 4630579 w 5791200"/>
                <a:gd name="connsiteY442" fmla="*/ 1556111 h 1590675"/>
                <a:gd name="connsiteX443" fmla="*/ 4574382 w 5791200"/>
                <a:gd name="connsiteY443" fmla="*/ 1390376 h 1590675"/>
                <a:gd name="connsiteX444" fmla="*/ 4542949 w 5791200"/>
                <a:gd name="connsiteY444" fmla="*/ 1390376 h 1590675"/>
                <a:gd name="connsiteX445" fmla="*/ 4613434 w 5791200"/>
                <a:gd name="connsiteY445" fmla="*/ 1578971 h 1590675"/>
                <a:gd name="connsiteX446" fmla="*/ 4631532 w 5791200"/>
                <a:gd name="connsiteY446" fmla="*/ 1586591 h 1590675"/>
                <a:gd name="connsiteX447" fmla="*/ 4649629 w 5791200"/>
                <a:gd name="connsiteY447" fmla="*/ 1578971 h 1590675"/>
                <a:gd name="connsiteX448" fmla="*/ 4718209 w 5791200"/>
                <a:gd name="connsiteY448" fmla="*/ 1391328 h 1590675"/>
                <a:gd name="connsiteX449" fmla="*/ 5410677 w 5791200"/>
                <a:gd name="connsiteY449" fmla="*/ 566463 h 1590675"/>
                <a:gd name="connsiteX450" fmla="*/ 5410677 w 5791200"/>
                <a:gd name="connsiteY450" fmla="*/ 555986 h 1590675"/>
                <a:gd name="connsiteX451" fmla="*/ 5401152 w 5791200"/>
                <a:gd name="connsiteY451" fmla="*/ 490263 h 1590675"/>
                <a:gd name="connsiteX452" fmla="*/ 5379244 w 5791200"/>
                <a:gd name="connsiteY452" fmla="*/ 472165 h 1590675"/>
                <a:gd name="connsiteX453" fmla="*/ 5360194 w 5791200"/>
                <a:gd name="connsiteY453" fmla="*/ 491216 h 1590675"/>
                <a:gd name="connsiteX454" fmla="*/ 5352574 w 5791200"/>
                <a:gd name="connsiteY454" fmla="*/ 619803 h 1590675"/>
                <a:gd name="connsiteX455" fmla="*/ 5382102 w 5791200"/>
                <a:gd name="connsiteY455" fmla="*/ 639806 h 1590675"/>
                <a:gd name="connsiteX456" fmla="*/ 5408772 w 5791200"/>
                <a:gd name="connsiteY456" fmla="*/ 612183 h 1590675"/>
                <a:gd name="connsiteX457" fmla="*/ 5410677 w 5791200"/>
                <a:gd name="connsiteY457" fmla="*/ 566463 h 1590675"/>
                <a:gd name="connsiteX458" fmla="*/ 5546884 w 5791200"/>
                <a:gd name="connsiteY458" fmla="*/ 1391328 h 1590675"/>
                <a:gd name="connsiteX459" fmla="*/ 5580222 w 5791200"/>
                <a:gd name="connsiteY459" fmla="*/ 1442763 h 1590675"/>
                <a:gd name="connsiteX460" fmla="*/ 5621179 w 5791200"/>
                <a:gd name="connsiteY460" fmla="*/ 1575161 h 1590675"/>
                <a:gd name="connsiteX461" fmla="*/ 5623084 w 5791200"/>
                <a:gd name="connsiteY461" fmla="*/ 1584686 h 1590675"/>
                <a:gd name="connsiteX462" fmla="*/ 5649754 w 5791200"/>
                <a:gd name="connsiteY462" fmla="*/ 1584686 h 1590675"/>
                <a:gd name="connsiteX463" fmla="*/ 5649754 w 5791200"/>
                <a:gd name="connsiteY463" fmla="*/ 1540871 h 1590675"/>
                <a:gd name="connsiteX464" fmla="*/ 5668804 w 5791200"/>
                <a:gd name="connsiteY464" fmla="*/ 1476101 h 1590675"/>
                <a:gd name="connsiteX465" fmla="*/ 5723097 w 5791200"/>
                <a:gd name="connsiteY465" fmla="*/ 1390376 h 1590675"/>
                <a:gd name="connsiteX466" fmla="*/ 5680234 w 5791200"/>
                <a:gd name="connsiteY466" fmla="*/ 1408473 h 1590675"/>
                <a:gd name="connsiteX467" fmla="*/ 5635466 w 5791200"/>
                <a:gd name="connsiteY467" fmla="*/ 1481816 h 1590675"/>
                <a:gd name="connsiteX468" fmla="*/ 5592604 w 5791200"/>
                <a:gd name="connsiteY468" fmla="*/ 1410378 h 1590675"/>
                <a:gd name="connsiteX469" fmla="*/ 5546884 w 5791200"/>
                <a:gd name="connsiteY469" fmla="*/ 1391328 h 1590675"/>
                <a:gd name="connsiteX470" fmla="*/ 5445919 w 5791200"/>
                <a:gd name="connsiteY470" fmla="*/ 1412283 h 1590675"/>
                <a:gd name="connsiteX471" fmla="*/ 5445919 w 5791200"/>
                <a:gd name="connsiteY471" fmla="*/ 1585638 h 1590675"/>
                <a:gd name="connsiteX472" fmla="*/ 5474494 w 5791200"/>
                <a:gd name="connsiteY472" fmla="*/ 1585638 h 1590675"/>
                <a:gd name="connsiteX473" fmla="*/ 5474494 w 5791200"/>
                <a:gd name="connsiteY473" fmla="*/ 1411330 h 1590675"/>
                <a:gd name="connsiteX474" fmla="*/ 5539264 w 5791200"/>
                <a:gd name="connsiteY474" fmla="*/ 1411330 h 1590675"/>
                <a:gd name="connsiteX475" fmla="*/ 5539264 w 5791200"/>
                <a:gd name="connsiteY475" fmla="*/ 1390376 h 1590675"/>
                <a:gd name="connsiteX476" fmla="*/ 5378291 w 5791200"/>
                <a:gd name="connsiteY476" fmla="*/ 1390376 h 1590675"/>
                <a:gd name="connsiteX477" fmla="*/ 5380197 w 5791200"/>
                <a:gd name="connsiteY477" fmla="*/ 1412283 h 1590675"/>
                <a:gd name="connsiteX478" fmla="*/ 5445919 w 5791200"/>
                <a:gd name="connsiteY478" fmla="*/ 1412283 h 1590675"/>
                <a:gd name="connsiteX479" fmla="*/ 3493294 w 5791200"/>
                <a:gd name="connsiteY479" fmla="*/ 1562778 h 1590675"/>
                <a:gd name="connsiteX480" fmla="*/ 3493294 w 5791200"/>
                <a:gd name="connsiteY480" fmla="*/ 1390376 h 1590675"/>
                <a:gd name="connsiteX481" fmla="*/ 3467577 w 5791200"/>
                <a:gd name="connsiteY481" fmla="*/ 1390376 h 1590675"/>
                <a:gd name="connsiteX482" fmla="*/ 3467577 w 5791200"/>
                <a:gd name="connsiteY482" fmla="*/ 1586591 h 1590675"/>
                <a:gd name="connsiteX483" fmla="*/ 3593307 w 5791200"/>
                <a:gd name="connsiteY483" fmla="*/ 1586591 h 1590675"/>
                <a:gd name="connsiteX484" fmla="*/ 3593307 w 5791200"/>
                <a:gd name="connsiteY484" fmla="*/ 1563730 h 1590675"/>
                <a:gd name="connsiteX485" fmla="*/ 3493294 w 5791200"/>
                <a:gd name="connsiteY485" fmla="*/ 1562778 h 1590675"/>
                <a:gd name="connsiteX486" fmla="*/ 4607719 w 5791200"/>
                <a:gd name="connsiteY486" fmla="*/ 784586 h 1590675"/>
                <a:gd name="connsiteX487" fmla="*/ 4606766 w 5791200"/>
                <a:gd name="connsiteY487" fmla="*/ 787443 h 1590675"/>
                <a:gd name="connsiteX488" fmla="*/ 4592479 w 5791200"/>
                <a:gd name="connsiteY488" fmla="*/ 788396 h 1590675"/>
                <a:gd name="connsiteX489" fmla="*/ 4554379 w 5791200"/>
                <a:gd name="connsiteY489" fmla="*/ 817923 h 1590675"/>
                <a:gd name="connsiteX490" fmla="*/ 4586764 w 5791200"/>
                <a:gd name="connsiteY490" fmla="*/ 856975 h 1590675"/>
                <a:gd name="connsiteX491" fmla="*/ 4624864 w 5791200"/>
                <a:gd name="connsiteY491" fmla="*/ 866500 h 1590675"/>
                <a:gd name="connsiteX492" fmla="*/ 4665822 w 5791200"/>
                <a:gd name="connsiteY492" fmla="*/ 854118 h 1590675"/>
                <a:gd name="connsiteX493" fmla="*/ 4653439 w 5791200"/>
                <a:gd name="connsiteY493" fmla="*/ 800778 h 1590675"/>
                <a:gd name="connsiteX494" fmla="*/ 4607719 w 5791200"/>
                <a:gd name="connsiteY494" fmla="*/ 784586 h 1590675"/>
                <a:gd name="connsiteX495" fmla="*/ 2448402 w 5791200"/>
                <a:gd name="connsiteY495" fmla="*/ 505503 h 1590675"/>
                <a:gd name="connsiteX496" fmla="*/ 2430304 w 5791200"/>
                <a:gd name="connsiteY496" fmla="*/ 462640 h 1590675"/>
                <a:gd name="connsiteX497" fmla="*/ 2391252 w 5791200"/>
                <a:gd name="connsiteY497" fmla="*/ 448353 h 1590675"/>
                <a:gd name="connsiteX498" fmla="*/ 2367439 w 5791200"/>
                <a:gd name="connsiteY498" fmla="*/ 478833 h 1590675"/>
                <a:gd name="connsiteX499" fmla="*/ 2380774 w 5791200"/>
                <a:gd name="connsiteY499" fmla="*/ 538841 h 1590675"/>
                <a:gd name="connsiteX500" fmla="*/ 2411254 w 5791200"/>
                <a:gd name="connsiteY500" fmla="*/ 557891 h 1590675"/>
                <a:gd name="connsiteX501" fmla="*/ 2440782 w 5791200"/>
                <a:gd name="connsiteY501" fmla="*/ 535031 h 1590675"/>
                <a:gd name="connsiteX502" fmla="*/ 2448402 w 5791200"/>
                <a:gd name="connsiteY502" fmla="*/ 505503 h 1590675"/>
                <a:gd name="connsiteX503" fmla="*/ 5346859 w 5791200"/>
                <a:gd name="connsiteY503" fmla="*/ 1585638 h 1590675"/>
                <a:gd name="connsiteX504" fmla="*/ 5346859 w 5791200"/>
                <a:gd name="connsiteY504" fmla="*/ 1389423 h 1590675"/>
                <a:gd name="connsiteX505" fmla="*/ 5322094 w 5791200"/>
                <a:gd name="connsiteY505" fmla="*/ 1389423 h 1590675"/>
                <a:gd name="connsiteX506" fmla="*/ 5322094 w 5791200"/>
                <a:gd name="connsiteY506" fmla="*/ 1585638 h 1590675"/>
                <a:gd name="connsiteX507" fmla="*/ 5346859 w 5791200"/>
                <a:gd name="connsiteY507" fmla="*/ 1585638 h 1590675"/>
                <a:gd name="connsiteX508" fmla="*/ 792956 w 5791200"/>
                <a:gd name="connsiteY508" fmla="*/ 1586591 h 1590675"/>
                <a:gd name="connsiteX509" fmla="*/ 792956 w 5791200"/>
                <a:gd name="connsiteY509" fmla="*/ 1390376 h 1590675"/>
                <a:gd name="connsiteX510" fmla="*/ 768191 w 5791200"/>
                <a:gd name="connsiteY510" fmla="*/ 1390376 h 1590675"/>
                <a:gd name="connsiteX511" fmla="*/ 768191 w 5791200"/>
                <a:gd name="connsiteY511" fmla="*/ 1586591 h 1590675"/>
                <a:gd name="connsiteX512" fmla="*/ 792956 w 5791200"/>
                <a:gd name="connsiteY512" fmla="*/ 1586591 h 1590675"/>
                <a:gd name="connsiteX513" fmla="*/ 4509611 w 5791200"/>
                <a:gd name="connsiteY513" fmla="*/ 1585638 h 1590675"/>
                <a:gd name="connsiteX514" fmla="*/ 4509611 w 5791200"/>
                <a:gd name="connsiteY514" fmla="*/ 1389423 h 1590675"/>
                <a:gd name="connsiteX515" fmla="*/ 4484847 w 5791200"/>
                <a:gd name="connsiteY515" fmla="*/ 1389423 h 1590675"/>
                <a:gd name="connsiteX516" fmla="*/ 4484847 w 5791200"/>
                <a:gd name="connsiteY516" fmla="*/ 1585638 h 1590675"/>
                <a:gd name="connsiteX517" fmla="*/ 4509611 w 5791200"/>
                <a:gd name="connsiteY517" fmla="*/ 1585638 h 1590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Lst>
              <a:rect l="l" t="t" r="r" b="b"/>
              <a:pathLst>
                <a:path w="5791200" h="1590675">
                  <a:moveTo>
                    <a:pt x="3724752" y="443590"/>
                  </a:moveTo>
                  <a:cubicBezTo>
                    <a:pt x="3723799" y="441685"/>
                    <a:pt x="3722846" y="440733"/>
                    <a:pt x="3721894" y="438828"/>
                  </a:cubicBezTo>
                  <a:cubicBezTo>
                    <a:pt x="3751421" y="413110"/>
                    <a:pt x="3781902" y="389298"/>
                    <a:pt x="3811429" y="362628"/>
                  </a:cubicBezTo>
                  <a:cubicBezTo>
                    <a:pt x="3831432" y="344531"/>
                    <a:pt x="3850482" y="325481"/>
                    <a:pt x="3867627" y="304526"/>
                  </a:cubicBezTo>
                  <a:cubicBezTo>
                    <a:pt x="3880009" y="289285"/>
                    <a:pt x="3879057" y="270235"/>
                    <a:pt x="3866674" y="252138"/>
                  </a:cubicBezTo>
                  <a:cubicBezTo>
                    <a:pt x="3854291" y="234993"/>
                    <a:pt x="3836194" y="231183"/>
                    <a:pt x="3819049" y="237851"/>
                  </a:cubicBezTo>
                  <a:cubicBezTo>
                    <a:pt x="3796189" y="245470"/>
                    <a:pt x="3775234" y="257853"/>
                    <a:pt x="3753327" y="268331"/>
                  </a:cubicBezTo>
                  <a:cubicBezTo>
                    <a:pt x="3743802" y="273093"/>
                    <a:pt x="3734277" y="277856"/>
                    <a:pt x="3722846" y="282618"/>
                  </a:cubicBezTo>
                  <a:cubicBezTo>
                    <a:pt x="3721894" y="274998"/>
                    <a:pt x="3720941" y="271188"/>
                    <a:pt x="3720941" y="266426"/>
                  </a:cubicBezTo>
                  <a:cubicBezTo>
                    <a:pt x="3719989" y="240708"/>
                    <a:pt x="3719036" y="215943"/>
                    <a:pt x="3717132" y="190226"/>
                  </a:cubicBezTo>
                  <a:cubicBezTo>
                    <a:pt x="3716179" y="172128"/>
                    <a:pt x="3702844" y="159745"/>
                    <a:pt x="3686652" y="158793"/>
                  </a:cubicBezTo>
                  <a:cubicBezTo>
                    <a:pt x="3670459" y="157840"/>
                    <a:pt x="3662839" y="173081"/>
                    <a:pt x="3660934" y="188320"/>
                  </a:cubicBezTo>
                  <a:cubicBezTo>
                    <a:pt x="3659982" y="197845"/>
                    <a:pt x="3658077" y="207370"/>
                    <a:pt x="3659029" y="216895"/>
                  </a:cubicBezTo>
                  <a:cubicBezTo>
                    <a:pt x="3659982" y="252138"/>
                    <a:pt x="3647599" y="282618"/>
                    <a:pt x="3632359" y="313098"/>
                  </a:cubicBezTo>
                  <a:cubicBezTo>
                    <a:pt x="3629502" y="318813"/>
                    <a:pt x="3624739" y="322623"/>
                    <a:pt x="3620929" y="327385"/>
                  </a:cubicBezTo>
                  <a:cubicBezTo>
                    <a:pt x="3619024" y="326433"/>
                    <a:pt x="3617119" y="325481"/>
                    <a:pt x="3615214" y="325481"/>
                  </a:cubicBezTo>
                  <a:cubicBezTo>
                    <a:pt x="3616166" y="311193"/>
                    <a:pt x="3617119" y="296906"/>
                    <a:pt x="3619024" y="283571"/>
                  </a:cubicBezTo>
                  <a:cubicBezTo>
                    <a:pt x="3620929" y="260710"/>
                    <a:pt x="3624739" y="236898"/>
                    <a:pt x="3622834" y="214038"/>
                  </a:cubicBezTo>
                  <a:cubicBezTo>
                    <a:pt x="3621882" y="204513"/>
                    <a:pt x="3611404" y="191178"/>
                    <a:pt x="3602832" y="188320"/>
                  </a:cubicBezTo>
                  <a:cubicBezTo>
                    <a:pt x="3596164" y="186415"/>
                    <a:pt x="3581877" y="196893"/>
                    <a:pt x="3577114" y="205465"/>
                  </a:cubicBezTo>
                  <a:cubicBezTo>
                    <a:pt x="3569494" y="217848"/>
                    <a:pt x="3567589" y="232135"/>
                    <a:pt x="3562827" y="246423"/>
                  </a:cubicBezTo>
                  <a:cubicBezTo>
                    <a:pt x="3548539" y="292143"/>
                    <a:pt x="3535204" y="338815"/>
                    <a:pt x="3518059" y="382631"/>
                  </a:cubicBezTo>
                  <a:cubicBezTo>
                    <a:pt x="3513296" y="395013"/>
                    <a:pt x="3498057" y="407396"/>
                    <a:pt x="3485674" y="414063"/>
                  </a:cubicBezTo>
                  <a:cubicBezTo>
                    <a:pt x="3451384" y="429303"/>
                    <a:pt x="3415189" y="441685"/>
                    <a:pt x="3378994" y="455021"/>
                  </a:cubicBezTo>
                  <a:cubicBezTo>
                    <a:pt x="3349466" y="465498"/>
                    <a:pt x="3338036" y="479785"/>
                    <a:pt x="3344704" y="497883"/>
                  </a:cubicBezTo>
                  <a:cubicBezTo>
                    <a:pt x="3352324" y="516933"/>
                    <a:pt x="3368516" y="520743"/>
                    <a:pt x="3398996" y="508360"/>
                  </a:cubicBezTo>
                  <a:cubicBezTo>
                    <a:pt x="3433286" y="495025"/>
                    <a:pt x="3468529" y="481691"/>
                    <a:pt x="3504724" y="467403"/>
                  </a:cubicBezTo>
                  <a:cubicBezTo>
                    <a:pt x="3508534" y="506456"/>
                    <a:pt x="3510439" y="540746"/>
                    <a:pt x="3472339" y="562653"/>
                  </a:cubicBezTo>
                  <a:cubicBezTo>
                    <a:pt x="3459957" y="570273"/>
                    <a:pt x="3448527" y="579798"/>
                    <a:pt x="3437096" y="588371"/>
                  </a:cubicBezTo>
                  <a:cubicBezTo>
                    <a:pt x="3387566" y="627423"/>
                    <a:pt x="3337084" y="666475"/>
                    <a:pt x="3287554" y="707433"/>
                  </a:cubicBezTo>
                  <a:cubicBezTo>
                    <a:pt x="3276124" y="716958"/>
                    <a:pt x="3267552" y="730293"/>
                    <a:pt x="3259932" y="743628"/>
                  </a:cubicBezTo>
                  <a:cubicBezTo>
                    <a:pt x="3252311" y="757916"/>
                    <a:pt x="3260884" y="769346"/>
                    <a:pt x="3277077" y="766488"/>
                  </a:cubicBezTo>
                  <a:cubicBezTo>
                    <a:pt x="3289459" y="764583"/>
                    <a:pt x="3302794" y="758868"/>
                    <a:pt x="3312319" y="752200"/>
                  </a:cubicBezTo>
                  <a:cubicBezTo>
                    <a:pt x="3348514" y="725531"/>
                    <a:pt x="3384709" y="697908"/>
                    <a:pt x="3418999" y="669333"/>
                  </a:cubicBezTo>
                  <a:cubicBezTo>
                    <a:pt x="3445669" y="647425"/>
                    <a:pt x="3476149" y="633138"/>
                    <a:pt x="3509486" y="626471"/>
                  </a:cubicBezTo>
                  <a:cubicBezTo>
                    <a:pt x="3533299" y="621708"/>
                    <a:pt x="3557111" y="617898"/>
                    <a:pt x="3580924" y="615041"/>
                  </a:cubicBezTo>
                  <a:cubicBezTo>
                    <a:pt x="3587591" y="614088"/>
                    <a:pt x="3595211" y="616946"/>
                    <a:pt x="3601879" y="617898"/>
                  </a:cubicBezTo>
                  <a:cubicBezTo>
                    <a:pt x="3600927" y="625518"/>
                    <a:pt x="3600927" y="633138"/>
                    <a:pt x="3597116" y="639806"/>
                  </a:cubicBezTo>
                  <a:cubicBezTo>
                    <a:pt x="3594259" y="647425"/>
                    <a:pt x="3588544" y="654093"/>
                    <a:pt x="3582829" y="659808"/>
                  </a:cubicBezTo>
                  <a:cubicBezTo>
                    <a:pt x="3564732" y="681716"/>
                    <a:pt x="3544729" y="701718"/>
                    <a:pt x="3527584" y="724578"/>
                  </a:cubicBezTo>
                  <a:cubicBezTo>
                    <a:pt x="3517107" y="736961"/>
                    <a:pt x="3508534" y="752200"/>
                    <a:pt x="3501866" y="766488"/>
                  </a:cubicBezTo>
                  <a:cubicBezTo>
                    <a:pt x="3496152" y="778871"/>
                    <a:pt x="3499009" y="794111"/>
                    <a:pt x="3513296" y="796968"/>
                  </a:cubicBezTo>
                  <a:cubicBezTo>
                    <a:pt x="3527584" y="799825"/>
                    <a:pt x="3543777" y="796968"/>
                    <a:pt x="3558064" y="794111"/>
                  </a:cubicBezTo>
                  <a:cubicBezTo>
                    <a:pt x="3569494" y="792206"/>
                    <a:pt x="3580924" y="787443"/>
                    <a:pt x="3591402" y="783633"/>
                  </a:cubicBezTo>
                  <a:cubicBezTo>
                    <a:pt x="3586639" y="794111"/>
                    <a:pt x="3583782" y="806493"/>
                    <a:pt x="3576161" y="814113"/>
                  </a:cubicBezTo>
                  <a:cubicBezTo>
                    <a:pt x="3541871" y="850308"/>
                    <a:pt x="3517107" y="893171"/>
                    <a:pt x="3508534" y="941748"/>
                  </a:cubicBezTo>
                  <a:cubicBezTo>
                    <a:pt x="3503771" y="966513"/>
                    <a:pt x="3506629" y="994136"/>
                    <a:pt x="3513296" y="1018900"/>
                  </a:cubicBezTo>
                  <a:cubicBezTo>
                    <a:pt x="3521869" y="1051286"/>
                    <a:pt x="3544729" y="1058906"/>
                    <a:pt x="3576161" y="1047475"/>
                  </a:cubicBezTo>
                  <a:cubicBezTo>
                    <a:pt x="3581877" y="1045571"/>
                    <a:pt x="3588544" y="1045571"/>
                    <a:pt x="3601879" y="1044618"/>
                  </a:cubicBezTo>
                  <a:cubicBezTo>
                    <a:pt x="3594259" y="1062716"/>
                    <a:pt x="3588544" y="1075098"/>
                    <a:pt x="3582829" y="1087480"/>
                  </a:cubicBezTo>
                  <a:cubicBezTo>
                    <a:pt x="3574257" y="1103673"/>
                    <a:pt x="3562827" y="1119866"/>
                    <a:pt x="3558064" y="1137011"/>
                  </a:cubicBezTo>
                  <a:cubicBezTo>
                    <a:pt x="3547586" y="1171301"/>
                    <a:pt x="3551396" y="1205591"/>
                    <a:pt x="3579019" y="1232261"/>
                  </a:cubicBezTo>
                  <a:cubicBezTo>
                    <a:pt x="3597116" y="1249405"/>
                    <a:pt x="3618071" y="1251311"/>
                    <a:pt x="3637121" y="1235118"/>
                  </a:cubicBezTo>
                  <a:cubicBezTo>
                    <a:pt x="3647599" y="1226546"/>
                    <a:pt x="3657124" y="1215116"/>
                    <a:pt x="3661886" y="1202733"/>
                  </a:cubicBezTo>
                  <a:cubicBezTo>
                    <a:pt x="3672364" y="1175111"/>
                    <a:pt x="3679984" y="1146536"/>
                    <a:pt x="3688557" y="1117961"/>
                  </a:cubicBezTo>
                  <a:cubicBezTo>
                    <a:pt x="3690461" y="1111293"/>
                    <a:pt x="3697129" y="1099863"/>
                    <a:pt x="3699034" y="1099863"/>
                  </a:cubicBezTo>
                  <a:cubicBezTo>
                    <a:pt x="3708559" y="1101768"/>
                    <a:pt x="3719036" y="1105578"/>
                    <a:pt x="3724752" y="1112246"/>
                  </a:cubicBezTo>
                  <a:cubicBezTo>
                    <a:pt x="3732371" y="1120818"/>
                    <a:pt x="3733324" y="1134153"/>
                    <a:pt x="3739991" y="1143678"/>
                  </a:cubicBezTo>
                  <a:cubicBezTo>
                    <a:pt x="3744754" y="1150346"/>
                    <a:pt x="3754279" y="1157966"/>
                    <a:pt x="3760946" y="1157013"/>
                  </a:cubicBezTo>
                  <a:cubicBezTo>
                    <a:pt x="3767614" y="1157013"/>
                    <a:pt x="3778091" y="1148441"/>
                    <a:pt x="3779996" y="1141773"/>
                  </a:cubicBezTo>
                  <a:cubicBezTo>
                    <a:pt x="3789521" y="1109388"/>
                    <a:pt x="3791427" y="1068431"/>
                    <a:pt x="3756184" y="1045571"/>
                  </a:cubicBezTo>
                  <a:cubicBezTo>
                    <a:pt x="3739991" y="1035093"/>
                    <a:pt x="3721894" y="1027473"/>
                    <a:pt x="3703796" y="1023663"/>
                  </a:cubicBezTo>
                  <a:cubicBezTo>
                    <a:pt x="3686652" y="1019853"/>
                    <a:pt x="3676174" y="1012233"/>
                    <a:pt x="3673316" y="995088"/>
                  </a:cubicBezTo>
                  <a:cubicBezTo>
                    <a:pt x="3669507" y="969371"/>
                    <a:pt x="3667602" y="944606"/>
                    <a:pt x="3682841" y="921746"/>
                  </a:cubicBezTo>
                  <a:cubicBezTo>
                    <a:pt x="3725704" y="856023"/>
                    <a:pt x="3740944" y="784586"/>
                    <a:pt x="3732371" y="707433"/>
                  </a:cubicBezTo>
                  <a:cubicBezTo>
                    <a:pt x="3731419" y="696956"/>
                    <a:pt x="3736182" y="683621"/>
                    <a:pt x="3741896" y="674096"/>
                  </a:cubicBezTo>
                  <a:cubicBezTo>
                    <a:pt x="3757136" y="649331"/>
                    <a:pt x="3758089" y="634091"/>
                    <a:pt x="3739991" y="610278"/>
                  </a:cubicBezTo>
                  <a:cubicBezTo>
                    <a:pt x="3734277" y="602658"/>
                    <a:pt x="3727609" y="595991"/>
                    <a:pt x="3721894" y="588371"/>
                  </a:cubicBezTo>
                  <a:cubicBezTo>
                    <a:pt x="3723799" y="590275"/>
                    <a:pt x="3725704" y="591228"/>
                    <a:pt x="3727609" y="593133"/>
                  </a:cubicBezTo>
                  <a:cubicBezTo>
                    <a:pt x="3743802" y="574083"/>
                    <a:pt x="3761899" y="555033"/>
                    <a:pt x="3776186" y="535031"/>
                  </a:cubicBezTo>
                  <a:cubicBezTo>
                    <a:pt x="3790474" y="515028"/>
                    <a:pt x="3792379" y="491216"/>
                    <a:pt x="3781902" y="468356"/>
                  </a:cubicBezTo>
                  <a:cubicBezTo>
                    <a:pt x="3772377" y="448353"/>
                    <a:pt x="3754279" y="446448"/>
                    <a:pt x="3734277" y="447401"/>
                  </a:cubicBezTo>
                  <a:cubicBezTo>
                    <a:pt x="3732371" y="444543"/>
                    <a:pt x="3728561" y="443590"/>
                    <a:pt x="3724752" y="443590"/>
                  </a:cubicBezTo>
                  <a:close/>
                  <a:moveTo>
                    <a:pt x="2496979" y="425493"/>
                  </a:moveTo>
                  <a:cubicBezTo>
                    <a:pt x="2502694" y="448353"/>
                    <a:pt x="2508409" y="468356"/>
                    <a:pt x="2494121" y="487406"/>
                  </a:cubicBezTo>
                  <a:cubicBezTo>
                    <a:pt x="2467452" y="522648"/>
                    <a:pt x="2452211" y="562653"/>
                    <a:pt x="2439829" y="604563"/>
                  </a:cubicBezTo>
                  <a:cubicBezTo>
                    <a:pt x="2430304" y="635996"/>
                    <a:pt x="2436019" y="646473"/>
                    <a:pt x="2467452" y="655998"/>
                  </a:cubicBezTo>
                  <a:cubicBezTo>
                    <a:pt x="2488407" y="661713"/>
                    <a:pt x="2488407" y="667428"/>
                    <a:pt x="2475071" y="682668"/>
                  </a:cubicBezTo>
                  <a:cubicBezTo>
                    <a:pt x="2450307" y="711243"/>
                    <a:pt x="2423636" y="738866"/>
                    <a:pt x="2402682" y="770298"/>
                  </a:cubicBezTo>
                  <a:cubicBezTo>
                    <a:pt x="2337911" y="869358"/>
                    <a:pt x="2275999" y="970323"/>
                    <a:pt x="2213134" y="1071288"/>
                  </a:cubicBezTo>
                  <a:cubicBezTo>
                    <a:pt x="2208371" y="1078908"/>
                    <a:pt x="2204561" y="1088433"/>
                    <a:pt x="2205514" y="1096053"/>
                  </a:cubicBezTo>
                  <a:cubicBezTo>
                    <a:pt x="2206466" y="1104626"/>
                    <a:pt x="2211229" y="1116055"/>
                    <a:pt x="2217896" y="1119866"/>
                  </a:cubicBezTo>
                  <a:cubicBezTo>
                    <a:pt x="2224564" y="1123676"/>
                    <a:pt x="2237899" y="1120818"/>
                    <a:pt x="2243614" y="1116055"/>
                  </a:cubicBezTo>
                  <a:cubicBezTo>
                    <a:pt x="2254091" y="1107483"/>
                    <a:pt x="2263616" y="1097005"/>
                    <a:pt x="2270284" y="1084623"/>
                  </a:cubicBezTo>
                  <a:cubicBezTo>
                    <a:pt x="2330291" y="987468"/>
                    <a:pt x="2388394" y="888408"/>
                    <a:pt x="2463641" y="801731"/>
                  </a:cubicBezTo>
                  <a:cubicBezTo>
                    <a:pt x="2500789" y="758868"/>
                    <a:pt x="2547461" y="723625"/>
                    <a:pt x="2590324" y="686478"/>
                  </a:cubicBezTo>
                  <a:cubicBezTo>
                    <a:pt x="2594134" y="682668"/>
                    <a:pt x="2605564" y="682668"/>
                    <a:pt x="2610327" y="685525"/>
                  </a:cubicBezTo>
                  <a:cubicBezTo>
                    <a:pt x="2615089" y="689336"/>
                    <a:pt x="2616041" y="698861"/>
                    <a:pt x="2615089" y="704575"/>
                  </a:cubicBezTo>
                  <a:cubicBezTo>
                    <a:pt x="2612232" y="716958"/>
                    <a:pt x="2604611" y="727436"/>
                    <a:pt x="2602707" y="738866"/>
                  </a:cubicBezTo>
                  <a:cubicBezTo>
                    <a:pt x="2596039" y="768393"/>
                    <a:pt x="2578894" y="783633"/>
                    <a:pt x="2548414" y="787443"/>
                  </a:cubicBezTo>
                  <a:cubicBezTo>
                    <a:pt x="2533174" y="789348"/>
                    <a:pt x="2524602" y="797921"/>
                    <a:pt x="2521744" y="814113"/>
                  </a:cubicBezTo>
                  <a:cubicBezTo>
                    <a:pt x="2507457" y="904600"/>
                    <a:pt x="2492216" y="996041"/>
                    <a:pt x="2477929" y="1086528"/>
                  </a:cubicBezTo>
                  <a:cubicBezTo>
                    <a:pt x="2474119" y="1111293"/>
                    <a:pt x="2480786" y="1134153"/>
                    <a:pt x="2496979" y="1154155"/>
                  </a:cubicBezTo>
                  <a:cubicBezTo>
                    <a:pt x="2512219" y="1171301"/>
                    <a:pt x="2525554" y="1173205"/>
                    <a:pt x="2543652" y="1158918"/>
                  </a:cubicBezTo>
                  <a:cubicBezTo>
                    <a:pt x="2565559" y="1141773"/>
                    <a:pt x="2582704" y="1119866"/>
                    <a:pt x="2591277" y="1092243"/>
                  </a:cubicBezTo>
                  <a:cubicBezTo>
                    <a:pt x="2595086" y="1077956"/>
                    <a:pt x="2602707" y="1075098"/>
                    <a:pt x="2616041" y="1083671"/>
                  </a:cubicBezTo>
                  <a:cubicBezTo>
                    <a:pt x="2631282" y="1093196"/>
                    <a:pt x="2646521" y="1103673"/>
                    <a:pt x="2662714" y="1110341"/>
                  </a:cubicBezTo>
                  <a:cubicBezTo>
                    <a:pt x="2671286" y="1114151"/>
                    <a:pt x="2687479" y="1114151"/>
                    <a:pt x="2691289" y="1109388"/>
                  </a:cubicBezTo>
                  <a:cubicBezTo>
                    <a:pt x="2697004" y="1101768"/>
                    <a:pt x="2698909" y="1086528"/>
                    <a:pt x="2696052" y="1077003"/>
                  </a:cubicBezTo>
                  <a:cubicBezTo>
                    <a:pt x="2691289" y="1062716"/>
                    <a:pt x="2682716" y="1047475"/>
                    <a:pt x="2671286" y="1036998"/>
                  </a:cubicBezTo>
                  <a:cubicBezTo>
                    <a:pt x="2647474" y="1015091"/>
                    <a:pt x="2644616" y="992231"/>
                    <a:pt x="2656046" y="962703"/>
                  </a:cubicBezTo>
                  <a:cubicBezTo>
                    <a:pt x="2670334" y="925556"/>
                    <a:pt x="2679859" y="886503"/>
                    <a:pt x="2689384" y="848403"/>
                  </a:cubicBezTo>
                  <a:cubicBezTo>
                    <a:pt x="2694146" y="830306"/>
                    <a:pt x="2686527" y="815066"/>
                    <a:pt x="2670334" y="804588"/>
                  </a:cubicBezTo>
                  <a:cubicBezTo>
                    <a:pt x="2657952" y="796968"/>
                    <a:pt x="2645569" y="788396"/>
                    <a:pt x="2633186" y="779823"/>
                  </a:cubicBezTo>
                  <a:cubicBezTo>
                    <a:pt x="2634139" y="776966"/>
                    <a:pt x="2634139" y="774108"/>
                    <a:pt x="2635091" y="773156"/>
                  </a:cubicBezTo>
                  <a:cubicBezTo>
                    <a:pt x="2637949" y="769346"/>
                    <a:pt x="2641759" y="766488"/>
                    <a:pt x="2645569" y="762678"/>
                  </a:cubicBezTo>
                  <a:cubicBezTo>
                    <a:pt x="2689384" y="719816"/>
                    <a:pt x="2713196" y="667428"/>
                    <a:pt x="2727484" y="610278"/>
                  </a:cubicBezTo>
                  <a:cubicBezTo>
                    <a:pt x="2734152" y="584561"/>
                    <a:pt x="2719864" y="570273"/>
                    <a:pt x="2693194" y="573131"/>
                  </a:cubicBezTo>
                  <a:cubicBezTo>
                    <a:pt x="2682716" y="574083"/>
                    <a:pt x="2671286" y="577893"/>
                    <a:pt x="2661761" y="582656"/>
                  </a:cubicBezTo>
                  <a:cubicBezTo>
                    <a:pt x="2641759" y="592181"/>
                    <a:pt x="2622709" y="602658"/>
                    <a:pt x="2602707" y="613136"/>
                  </a:cubicBezTo>
                  <a:cubicBezTo>
                    <a:pt x="2597944" y="615993"/>
                    <a:pt x="2592229" y="616946"/>
                    <a:pt x="2585561" y="618850"/>
                  </a:cubicBezTo>
                  <a:cubicBezTo>
                    <a:pt x="2594134" y="593133"/>
                    <a:pt x="2602707" y="570273"/>
                    <a:pt x="2608421" y="547413"/>
                  </a:cubicBezTo>
                  <a:cubicBezTo>
                    <a:pt x="2613184" y="526458"/>
                    <a:pt x="2603659" y="516933"/>
                    <a:pt x="2582704" y="516933"/>
                  </a:cubicBezTo>
                  <a:cubicBezTo>
                    <a:pt x="2575084" y="516933"/>
                    <a:pt x="2568416" y="515981"/>
                    <a:pt x="2560796" y="515981"/>
                  </a:cubicBezTo>
                  <a:cubicBezTo>
                    <a:pt x="2559844" y="513123"/>
                    <a:pt x="2559844" y="511218"/>
                    <a:pt x="2558891" y="508360"/>
                  </a:cubicBezTo>
                  <a:cubicBezTo>
                    <a:pt x="2570321" y="503598"/>
                    <a:pt x="2581752" y="495978"/>
                    <a:pt x="2594134" y="494073"/>
                  </a:cubicBezTo>
                  <a:cubicBezTo>
                    <a:pt x="2615089" y="490263"/>
                    <a:pt x="2630329" y="481691"/>
                    <a:pt x="2641759" y="464546"/>
                  </a:cubicBezTo>
                  <a:cubicBezTo>
                    <a:pt x="2673191" y="415968"/>
                    <a:pt x="2705577" y="368343"/>
                    <a:pt x="2737009" y="318813"/>
                  </a:cubicBezTo>
                  <a:cubicBezTo>
                    <a:pt x="2749391" y="298810"/>
                    <a:pt x="2734152" y="263568"/>
                    <a:pt x="2709386" y="257853"/>
                  </a:cubicBezTo>
                  <a:cubicBezTo>
                    <a:pt x="2687479" y="252138"/>
                    <a:pt x="2664619" y="248328"/>
                    <a:pt x="2641759" y="247376"/>
                  </a:cubicBezTo>
                  <a:cubicBezTo>
                    <a:pt x="2626519" y="246423"/>
                    <a:pt x="2616041" y="244518"/>
                    <a:pt x="2607469" y="231183"/>
                  </a:cubicBezTo>
                  <a:cubicBezTo>
                    <a:pt x="2593182" y="208323"/>
                    <a:pt x="2567464" y="211181"/>
                    <a:pt x="2554129" y="234993"/>
                  </a:cubicBezTo>
                  <a:cubicBezTo>
                    <a:pt x="2550319" y="242613"/>
                    <a:pt x="2548414" y="252138"/>
                    <a:pt x="2544604" y="259758"/>
                  </a:cubicBezTo>
                  <a:cubicBezTo>
                    <a:pt x="2538889" y="271188"/>
                    <a:pt x="2533174" y="283571"/>
                    <a:pt x="2526507" y="294048"/>
                  </a:cubicBezTo>
                  <a:cubicBezTo>
                    <a:pt x="2523649" y="297858"/>
                    <a:pt x="2516982" y="300715"/>
                    <a:pt x="2513171" y="299763"/>
                  </a:cubicBezTo>
                  <a:cubicBezTo>
                    <a:pt x="2509361" y="298810"/>
                    <a:pt x="2505552" y="292143"/>
                    <a:pt x="2504599" y="288333"/>
                  </a:cubicBezTo>
                  <a:cubicBezTo>
                    <a:pt x="2502694" y="280713"/>
                    <a:pt x="2505552" y="271188"/>
                    <a:pt x="2502694" y="263568"/>
                  </a:cubicBezTo>
                  <a:cubicBezTo>
                    <a:pt x="2499836" y="255948"/>
                    <a:pt x="2495074" y="244518"/>
                    <a:pt x="2489359" y="243565"/>
                  </a:cubicBezTo>
                  <a:cubicBezTo>
                    <a:pt x="2480786" y="241660"/>
                    <a:pt x="2468404" y="244518"/>
                    <a:pt x="2461736" y="250233"/>
                  </a:cubicBezTo>
                  <a:cubicBezTo>
                    <a:pt x="2455069" y="255948"/>
                    <a:pt x="2449354" y="267378"/>
                    <a:pt x="2449354" y="274998"/>
                  </a:cubicBezTo>
                  <a:cubicBezTo>
                    <a:pt x="2451259" y="313098"/>
                    <a:pt x="2433161" y="343578"/>
                    <a:pt x="2417921" y="375963"/>
                  </a:cubicBezTo>
                  <a:cubicBezTo>
                    <a:pt x="2415064" y="382631"/>
                    <a:pt x="2410302" y="393108"/>
                    <a:pt x="2412207" y="396918"/>
                  </a:cubicBezTo>
                  <a:cubicBezTo>
                    <a:pt x="2425541" y="415968"/>
                    <a:pt x="2440782" y="435018"/>
                    <a:pt x="2457927" y="450258"/>
                  </a:cubicBezTo>
                  <a:cubicBezTo>
                    <a:pt x="2459832" y="452163"/>
                    <a:pt x="2479834" y="435971"/>
                    <a:pt x="2491264" y="428351"/>
                  </a:cubicBezTo>
                  <a:cubicBezTo>
                    <a:pt x="2490311" y="430256"/>
                    <a:pt x="2492216" y="429303"/>
                    <a:pt x="2496979" y="425493"/>
                  </a:cubicBezTo>
                  <a:close/>
                  <a:moveTo>
                    <a:pt x="5505927" y="393108"/>
                  </a:moveTo>
                  <a:cubicBezTo>
                    <a:pt x="5489734" y="360723"/>
                    <a:pt x="5475447" y="328338"/>
                    <a:pt x="5459254" y="295953"/>
                  </a:cubicBezTo>
                  <a:cubicBezTo>
                    <a:pt x="5451634" y="281665"/>
                    <a:pt x="5444014" y="266426"/>
                    <a:pt x="5433536" y="254043"/>
                  </a:cubicBezTo>
                  <a:cubicBezTo>
                    <a:pt x="5424011" y="242613"/>
                    <a:pt x="5412582" y="225468"/>
                    <a:pt x="5394484" y="238803"/>
                  </a:cubicBezTo>
                  <a:cubicBezTo>
                    <a:pt x="5376386" y="251185"/>
                    <a:pt x="5386864" y="268331"/>
                    <a:pt x="5394484" y="282618"/>
                  </a:cubicBezTo>
                  <a:cubicBezTo>
                    <a:pt x="5403057" y="298810"/>
                    <a:pt x="5412582" y="314051"/>
                    <a:pt x="5419249" y="330243"/>
                  </a:cubicBezTo>
                  <a:cubicBezTo>
                    <a:pt x="5439252" y="377868"/>
                    <a:pt x="5457349" y="425493"/>
                    <a:pt x="5476399" y="474071"/>
                  </a:cubicBezTo>
                  <a:cubicBezTo>
                    <a:pt x="5486877" y="500741"/>
                    <a:pt x="5488782" y="502646"/>
                    <a:pt x="5517357" y="497883"/>
                  </a:cubicBezTo>
                  <a:cubicBezTo>
                    <a:pt x="5530691" y="495978"/>
                    <a:pt x="5533549" y="500741"/>
                    <a:pt x="5533549" y="512171"/>
                  </a:cubicBezTo>
                  <a:cubicBezTo>
                    <a:pt x="5533549" y="534078"/>
                    <a:pt x="5526882" y="553128"/>
                    <a:pt x="5511641" y="568368"/>
                  </a:cubicBezTo>
                  <a:cubicBezTo>
                    <a:pt x="5452586" y="628375"/>
                    <a:pt x="5392579" y="687431"/>
                    <a:pt x="5332572" y="746486"/>
                  </a:cubicBezTo>
                  <a:cubicBezTo>
                    <a:pt x="5312569" y="766488"/>
                    <a:pt x="5292566" y="786491"/>
                    <a:pt x="5274469" y="807446"/>
                  </a:cubicBezTo>
                  <a:cubicBezTo>
                    <a:pt x="5263039" y="820781"/>
                    <a:pt x="5255419" y="837925"/>
                    <a:pt x="5267802" y="852213"/>
                  </a:cubicBezTo>
                  <a:cubicBezTo>
                    <a:pt x="5282089" y="867453"/>
                    <a:pt x="5300186" y="858881"/>
                    <a:pt x="5315427" y="852213"/>
                  </a:cubicBezTo>
                  <a:cubicBezTo>
                    <a:pt x="5318284" y="851261"/>
                    <a:pt x="5320189" y="849356"/>
                    <a:pt x="5322094" y="847450"/>
                  </a:cubicBezTo>
                  <a:cubicBezTo>
                    <a:pt x="5355432" y="816971"/>
                    <a:pt x="5388769" y="786491"/>
                    <a:pt x="5422107" y="755058"/>
                  </a:cubicBezTo>
                  <a:cubicBezTo>
                    <a:pt x="5445919" y="732198"/>
                    <a:pt x="5468779" y="707433"/>
                    <a:pt x="5494497" y="687431"/>
                  </a:cubicBezTo>
                  <a:cubicBezTo>
                    <a:pt x="5537359" y="655046"/>
                    <a:pt x="5577364" y="620756"/>
                    <a:pt x="5603082" y="573131"/>
                  </a:cubicBezTo>
                  <a:cubicBezTo>
                    <a:pt x="5606891" y="566463"/>
                    <a:pt x="5609749" y="559796"/>
                    <a:pt x="5614511" y="553128"/>
                  </a:cubicBezTo>
                  <a:cubicBezTo>
                    <a:pt x="5623084" y="541698"/>
                    <a:pt x="5630704" y="544556"/>
                    <a:pt x="5635466" y="555986"/>
                  </a:cubicBezTo>
                  <a:cubicBezTo>
                    <a:pt x="5638324" y="561700"/>
                    <a:pt x="5639277" y="570273"/>
                    <a:pt x="5636419" y="575988"/>
                  </a:cubicBezTo>
                  <a:cubicBezTo>
                    <a:pt x="5625941" y="605516"/>
                    <a:pt x="5616416" y="635996"/>
                    <a:pt x="5602129" y="663618"/>
                  </a:cubicBezTo>
                  <a:cubicBezTo>
                    <a:pt x="5571649" y="721721"/>
                    <a:pt x="5519261" y="761725"/>
                    <a:pt x="5477352" y="809350"/>
                  </a:cubicBezTo>
                  <a:cubicBezTo>
                    <a:pt x="5455444" y="834116"/>
                    <a:pt x="5454491" y="839831"/>
                    <a:pt x="5476399" y="864596"/>
                  </a:cubicBezTo>
                  <a:cubicBezTo>
                    <a:pt x="5482114" y="871263"/>
                    <a:pt x="5489734" y="876978"/>
                    <a:pt x="5495449" y="883646"/>
                  </a:cubicBezTo>
                  <a:cubicBezTo>
                    <a:pt x="5502116" y="893171"/>
                    <a:pt x="5511641" y="901743"/>
                    <a:pt x="5513547" y="913173"/>
                  </a:cubicBezTo>
                  <a:cubicBezTo>
                    <a:pt x="5521166" y="950321"/>
                    <a:pt x="5518309" y="986516"/>
                    <a:pt x="5498307" y="1020806"/>
                  </a:cubicBezTo>
                  <a:cubicBezTo>
                    <a:pt x="5478304" y="1055096"/>
                    <a:pt x="5460207" y="1091291"/>
                    <a:pt x="5443061" y="1127486"/>
                  </a:cubicBezTo>
                  <a:cubicBezTo>
                    <a:pt x="5431632" y="1150346"/>
                    <a:pt x="5442109" y="1174158"/>
                    <a:pt x="5464969" y="1183683"/>
                  </a:cubicBezTo>
                  <a:cubicBezTo>
                    <a:pt x="5521166" y="1207496"/>
                    <a:pt x="5575459" y="1194161"/>
                    <a:pt x="5613559" y="1147488"/>
                  </a:cubicBezTo>
                  <a:cubicBezTo>
                    <a:pt x="5639277" y="1115103"/>
                    <a:pt x="5647849" y="1047475"/>
                    <a:pt x="5624036" y="1017948"/>
                  </a:cubicBezTo>
                  <a:cubicBezTo>
                    <a:pt x="5606891" y="996041"/>
                    <a:pt x="5602129" y="980800"/>
                    <a:pt x="5623084" y="959846"/>
                  </a:cubicBezTo>
                  <a:cubicBezTo>
                    <a:pt x="5630704" y="952225"/>
                    <a:pt x="5630704" y="933175"/>
                    <a:pt x="5625941" y="921746"/>
                  </a:cubicBezTo>
                  <a:cubicBezTo>
                    <a:pt x="5624036" y="915078"/>
                    <a:pt x="5605939" y="912221"/>
                    <a:pt x="5595461" y="911268"/>
                  </a:cubicBezTo>
                  <a:cubicBezTo>
                    <a:pt x="5573554" y="910316"/>
                    <a:pt x="5569744" y="906506"/>
                    <a:pt x="5565934" y="884598"/>
                  </a:cubicBezTo>
                  <a:cubicBezTo>
                    <a:pt x="5563077" y="868406"/>
                    <a:pt x="5557361" y="851261"/>
                    <a:pt x="5547836" y="837925"/>
                  </a:cubicBezTo>
                  <a:cubicBezTo>
                    <a:pt x="5537359" y="822686"/>
                    <a:pt x="5536407" y="813161"/>
                    <a:pt x="5549741" y="800778"/>
                  </a:cubicBezTo>
                  <a:cubicBezTo>
                    <a:pt x="5583079" y="769346"/>
                    <a:pt x="5615464" y="736961"/>
                    <a:pt x="5648802" y="706481"/>
                  </a:cubicBezTo>
                  <a:cubicBezTo>
                    <a:pt x="5675472" y="681716"/>
                    <a:pt x="5690711" y="651236"/>
                    <a:pt x="5702141" y="616946"/>
                  </a:cubicBezTo>
                  <a:cubicBezTo>
                    <a:pt x="5709761" y="593133"/>
                    <a:pt x="5716429" y="569321"/>
                    <a:pt x="5728811" y="548366"/>
                  </a:cubicBezTo>
                  <a:cubicBezTo>
                    <a:pt x="5748814" y="515028"/>
                    <a:pt x="5746909" y="482643"/>
                    <a:pt x="5728811" y="450258"/>
                  </a:cubicBezTo>
                  <a:cubicBezTo>
                    <a:pt x="5718334" y="431208"/>
                    <a:pt x="5718334" y="415968"/>
                    <a:pt x="5726907" y="397871"/>
                  </a:cubicBezTo>
                  <a:cubicBezTo>
                    <a:pt x="5741194" y="368343"/>
                    <a:pt x="5757386" y="340721"/>
                    <a:pt x="5767864" y="310240"/>
                  </a:cubicBezTo>
                  <a:cubicBezTo>
                    <a:pt x="5777389" y="284523"/>
                    <a:pt x="5782152" y="257853"/>
                    <a:pt x="5786914" y="231183"/>
                  </a:cubicBezTo>
                  <a:cubicBezTo>
                    <a:pt x="5787866" y="222610"/>
                    <a:pt x="5782152" y="211181"/>
                    <a:pt x="5775484" y="204513"/>
                  </a:cubicBezTo>
                  <a:cubicBezTo>
                    <a:pt x="5754529" y="181653"/>
                    <a:pt x="5719286" y="177843"/>
                    <a:pt x="5686902" y="194035"/>
                  </a:cubicBezTo>
                  <a:cubicBezTo>
                    <a:pt x="5660232" y="207370"/>
                    <a:pt x="5634514" y="209276"/>
                    <a:pt x="5608797" y="191178"/>
                  </a:cubicBezTo>
                  <a:cubicBezTo>
                    <a:pt x="5599272" y="185463"/>
                    <a:pt x="5588794" y="180701"/>
                    <a:pt x="5579269" y="175938"/>
                  </a:cubicBezTo>
                  <a:cubicBezTo>
                    <a:pt x="5566886" y="170223"/>
                    <a:pt x="5556409" y="171176"/>
                    <a:pt x="5545932" y="182606"/>
                  </a:cubicBezTo>
                  <a:cubicBezTo>
                    <a:pt x="5538311" y="192131"/>
                    <a:pt x="5527834" y="200703"/>
                    <a:pt x="5517357" y="206418"/>
                  </a:cubicBezTo>
                  <a:cubicBezTo>
                    <a:pt x="5502116" y="214990"/>
                    <a:pt x="5501164" y="226420"/>
                    <a:pt x="5507832" y="239756"/>
                  </a:cubicBezTo>
                  <a:cubicBezTo>
                    <a:pt x="5515452" y="254995"/>
                    <a:pt x="5526882" y="264521"/>
                    <a:pt x="5544979" y="265473"/>
                  </a:cubicBezTo>
                  <a:cubicBezTo>
                    <a:pt x="5557361" y="265473"/>
                    <a:pt x="5570697" y="266426"/>
                    <a:pt x="5581174" y="267378"/>
                  </a:cubicBezTo>
                  <a:cubicBezTo>
                    <a:pt x="5558314" y="310240"/>
                    <a:pt x="5532597" y="351198"/>
                    <a:pt x="5505927" y="393108"/>
                  </a:cubicBezTo>
                  <a:close/>
                  <a:moveTo>
                    <a:pt x="105251" y="796968"/>
                  </a:moveTo>
                  <a:cubicBezTo>
                    <a:pt x="104299" y="775061"/>
                    <a:pt x="102394" y="757916"/>
                    <a:pt x="102394" y="740771"/>
                  </a:cubicBezTo>
                  <a:cubicBezTo>
                    <a:pt x="101441" y="683621"/>
                    <a:pt x="99536" y="627423"/>
                    <a:pt x="100489" y="570273"/>
                  </a:cubicBezTo>
                  <a:cubicBezTo>
                    <a:pt x="101441" y="532173"/>
                    <a:pt x="110966" y="495978"/>
                    <a:pt x="128111" y="461688"/>
                  </a:cubicBezTo>
                  <a:cubicBezTo>
                    <a:pt x="160496" y="395013"/>
                    <a:pt x="185261" y="325481"/>
                    <a:pt x="178594" y="249281"/>
                  </a:cubicBezTo>
                  <a:cubicBezTo>
                    <a:pt x="174784" y="204513"/>
                    <a:pt x="169069" y="159745"/>
                    <a:pt x="133826" y="126408"/>
                  </a:cubicBezTo>
                  <a:cubicBezTo>
                    <a:pt x="118586" y="112120"/>
                    <a:pt x="100489" y="97833"/>
                    <a:pt x="78581" y="107358"/>
                  </a:cubicBezTo>
                  <a:cubicBezTo>
                    <a:pt x="55721" y="116883"/>
                    <a:pt x="53816" y="138790"/>
                    <a:pt x="52864" y="159745"/>
                  </a:cubicBezTo>
                  <a:cubicBezTo>
                    <a:pt x="52864" y="166413"/>
                    <a:pt x="51911" y="174033"/>
                    <a:pt x="53816" y="180701"/>
                  </a:cubicBezTo>
                  <a:cubicBezTo>
                    <a:pt x="60484" y="211181"/>
                    <a:pt x="69056" y="240708"/>
                    <a:pt x="74771" y="270235"/>
                  </a:cubicBezTo>
                  <a:cubicBezTo>
                    <a:pt x="90011" y="351198"/>
                    <a:pt x="74771" y="430256"/>
                    <a:pt x="49054" y="507408"/>
                  </a:cubicBezTo>
                  <a:cubicBezTo>
                    <a:pt x="45244" y="517885"/>
                    <a:pt x="42386" y="528363"/>
                    <a:pt x="41434" y="538841"/>
                  </a:cubicBezTo>
                  <a:cubicBezTo>
                    <a:pt x="37624" y="583608"/>
                    <a:pt x="34766" y="629328"/>
                    <a:pt x="30956" y="674096"/>
                  </a:cubicBezTo>
                  <a:cubicBezTo>
                    <a:pt x="24289" y="756011"/>
                    <a:pt x="17621" y="836973"/>
                    <a:pt x="10001" y="918888"/>
                  </a:cubicBezTo>
                  <a:cubicBezTo>
                    <a:pt x="5239" y="965561"/>
                    <a:pt x="30956" y="998898"/>
                    <a:pt x="61436" y="1028425"/>
                  </a:cubicBezTo>
                  <a:cubicBezTo>
                    <a:pt x="76676" y="1043666"/>
                    <a:pt x="93821" y="1041761"/>
                    <a:pt x="106204" y="1023663"/>
                  </a:cubicBezTo>
                  <a:cubicBezTo>
                    <a:pt x="115729" y="1010328"/>
                    <a:pt x="122396" y="995088"/>
                    <a:pt x="128111" y="979848"/>
                  </a:cubicBezTo>
                  <a:cubicBezTo>
                    <a:pt x="145256" y="934128"/>
                    <a:pt x="157639" y="886503"/>
                    <a:pt x="177641" y="842688"/>
                  </a:cubicBezTo>
                  <a:cubicBezTo>
                    <a:pt x="270986" y="642663"/>
                    <a:pt x="402431" y="469308"/>
                    <a:pt x="564356" y="317860"/>
                  </a:cubicBezTo>
                  <a:cubicBezTo>
                    <a:pt x="628174" y="258806"/>
                    <a:pt x="692944" y="200703"/>
                    <a:pt x="754856" y="139743"/>
                  </a:cubicBezTo>
                  <a:cubicBezTo>
                    <a:pt x="779621" y="115930"/>
                    <a:pt x="800576" y="88308"/>
                    <a:pt x="818674" y="58780"/>
                  </a:cubicBezTo>
                  <a:cubicBezTo>
                    <a:pt x="837724" y="27348"/>
                    <a:pt x="827246" y="10203"/>
                    <a:pt x="789146" y="7345"/>
                  </a:cubicBezTo>
                  <a:cubicBezTo>
                    <a:pt x="750094" y="5440"/>
                    <a:pt x="717709" y="16870"/>
                    <a:pt x="690086" y="48303"/>
                  </a:cubicBezTo>
                  <a:cubicBezTo>
                    <a:pt x="509111" y="254995"/>
                    <a:pt x="328136" y="461688"/>
                    <a:pt x="175736" y="691241"/>
                  </a:cubicBezTo>
                  <a:cubicBezTo>
                    <a:pt x="158591" y="717911"/>
                    <a:pt x="141446" y="744581"/>
                    <a:pt x="123349" y="771250"/>
                  </a:cubicBezTo>
                  <a:cubicBezTo>
                    <a:pt x="120491" y="779823"/>
                    <a:pt x="113824" y="786491"/>
                    <a:pt x="105251" y="796968"/>
                  </a:cubicBezTo>
                  <a:close/>
                  <a:moveTo>
                    <a:pt x="740569" y="802683"/>
                  </a:moveTo>
                  <a:cubicBezTo>
                    <a:pt x="733901" y="707433"/>
                    <a:pt x="729139" y="641711"/>
                    <a:pt x="723424" y="576941"/>
                  </a:cubicBezTo>
                  <a:cubicBezTo>
                    <a:pt x="718661" y="515981"/>
                    <a:pt x="691991" y="467403"/>
                    <a:pt x="635794" y="438828"/>
                  </a:cubicBezTo>
                  <a:cubicBezTo>
                    <a:pt x="612934" y="427398"/>
                    <a:pt x="591026" y="417873"/>
                    <a:pt x="576739" y="394060"/>
                  </a:cubicBezTo>
                  <a:cubicBezTo>
                    <a:pt x="565309" y="375010"/>
                    <a:pt x="544354" y="378821"/>
                    <a:pt x="534829" y="399776"/>
                  </a:cubicBezTo>
                  <a:cubicBezTo>
                    <a:pt x="530066" y="411206"/>
                    <a:pt x="529114" y="423588"/>
                    <a:pt x="525304" y="435018"/>
                  </a:cubicBezTo>
                  <a:cubicBezTo>
                    <a:pt x="522446" y="443590"/>
                    <a:pt x="518636" y="453115"/>
                    <a:pt x="512921" y="458831"/>
                  </a:cubicBezTo>
                  <a:cubicBezTo>
                    <a:pt x="488156" y="481691"/>
                    <a:pt x="460534" y="501693"/>
                    <a:pt x="437674" y="526458"/>
                  </a:cubicBezTo>
                  <a:cubicBezTo>
                    <a:pt x="389096" y="577893"/>
                    <a:pt x="341471" y="631233"/>
                    <a:pt x="295751" y="685525"/>
                  </a:cubicBezTo>
                  <a:cubicBezTo>
                    <a:pt x="276701" y="708386"/>
                    <a:pt x="262414" y="736008"/>
                    <a:pt x="249079" y="763631"/>
                  </a:cubicBezTo>
                  <a:cubicBezTo>
                    <a:pt x="232886" y="798873"/>
                    <a:pt x="242411" y="822686"/>
                    <a:pt x="276701" y="840783"/>
                  </a:cubicBezTo>
                  <a:cubicBezTo>
                    <a:pt x="300514" y="854118"/>
                    <a:pt x="323374" y="867453"/>
                    <a:pt x="348139" y="878883"/>
                  </a:cubicBezTo>
                  <a:cubicBezTo>
                    <a:pt x="367189" y="887456"/>
                    <a:pt x="386239" y="896981"/>
                    <a:pt x="406241" y="898886"/>
                  </a:cubicBezTo>
                  <a:cubicBezTo>
                    <a:pt x="496729" y="908411"/>
                    <a:pt x="530066" y="881741"/>
                    <a:pt x="549116" y="814113"/>
                  </a:cubicBezTo>
                  <a:cubicBezTo>
                    <a:pt x="557689" y="783633"/>
                    <a:pt x="562451" y="751248"/>
                    <a:pt x="565309" y="718863"/>
                  </a:cubicBezTo>
                  <a:cubicBezTo>
                    <a:pt x="569119" y="662666"/>
                    <a:pt x="569119" y="606468"/>
                    <a:pt x="571976" y="550271"/>
                  </a:cubicBezTo>
                  <a:cubicBezTo>
                    <a:pt x="572929" y="535031"/>
                    <a:pt x="574834" y="517885"/>
                    <a:pt x="592931" y="514075"/>
                  </a:cubicBezTo>
                  <a:cubicBezTo>
                    <a:pt x="611981" y="509313"/>
                    <a:pt x="623411" y="522648"/>
                    <a:pt x="629126" y="537888"/>
                  </a:cubicBezTo>
                  <a:cubicBezTo>
                    <a:pt x="637699" y="559796"/>
                    <a:pt x="645319" y="581703"/>
                    <a:pt x="649129" y="604563"/>
                  </a:cubicBezTo>
                  <a:cubicBezTo>
                    <a:pt x="671036" y="730293"/>
                    <a:pt x="672941" y="856975"/>
                    <a:pt x="652939" y="982706"/>
                  </a:cubicBezTo>
                  <a:cubicBezTo>
                    <a:pt x="638651" y="1073193"/>
                    <a:pt x="591026" y="1143678"/>
                    <a:pt x="505301" y="1184636"/>
                  </a:cubicBezTo>
                  <a:cubicBezTo>
                    <a:pt x="490061" y="1191303"/>
                    <a:pt x="472916" y="1193208"/>
                    <a:pt x="457676" y="1198923"/>
                  </a:cubicBezTo>
                  <a:cubicBezTo>
                    <a:pt x="434816" y="1206543"/>
                    <a:pt x="431959" y="1219878"/>
                    <a:pt x="447199" y="1237976"/>
                  </a:cubicBezTo>
                  <a:cubicBezTo>
                    <a:pt x="464344" y="1258930"/>
                    <a:pt x="499586" y="1268455"/>
                    <a:pt x="527209" y="1258930"/>
                  </a:cubicBezTo>
                  <a:cubicBezTo>
                    <a:pt x="571976" y="1242738"/>
                    <a:pt x="611981" y="1218926"/>
                    <a:pt x="648176" y="1187493"/>
                  </a:cubicBezTo>
                  <a:cubicBezTo>
                    <a:pt x="686276" y="1155108"/>
                    <a:pt x="711994" y="1115103"/>
                    <a:pt x="716756" y="1064621"/>
                  </a:cubicBezTo>
                  <a:cubicBezTo>
                    <a:pt x="726281" y="966513"/>
                    <a:pt x="734854" y="869358"/>
                    <a:pt x="740569" y="802683"/>
                  </a:cubicBezTo>
                  <a:close/>
                  <a:moveTo>
                    <a:pt x="1329214" y="872216"/>
                  </a:moveTo>
                  <a:cubicBezTo>
                    <a:pt x="1333976" y="842688"/>
                    <a:pt x="1338739" y="816971"/>
                    <a:pt x="1340644" y="791253"/>
                  </a:cubicBezTo>
                  <a:cubicBezTo>
                    <a:pt x="1343501" y="757916"/>
                    <a:pt x="1325404" y="736008"/>
                    <a:pt x="1295876" y="724578"/>
                  </a:cubicBezTo>
                  <a:cubicBezTo>
                    <a:pt x="1284446" y="719816"/>
                    <a:pt x="1272064" y="709338"/>
                    <a:pt x="1259681" y="722673"/>
                  </a:cubicBezTo>
                  <a:cubicBezTo>
                    <a:pt x="1246346" y="736961"/>
                    <a:pt x="1237774" y="753153"/>
                    <a:pt x="1245394" y="773156"/>
                  </a:cubicBezTo>
                  <a:cubicBezTo>
                    <a:pt x="1247299" y="778871"/>
                    <a:pt x="1251109" y="784586"/>
                    <a:pt x="1254919" y="789348"/>
                  </a:cubicBezTo>
                  <a:cubicBezTo>
                    <a:pt x="1270159" y="809350"/>
                    <a:pt x="1274921" y="833163"/>
                    <a:pt x="1273969" y="857928"/>
                  </a:cubicBezTo>
                  <a:cubicBezTo>
                    <a:pt x="1273016" y="877931"/>
                    <a:pt x="1271111" y="897933"/>
                    <a:pt x="1268254" y="916983"/>
                  </a:cubicBezTo>
                  <a:cubicBezTo>
                    <a:pt x="1266349" y="933175"/>
                    <a:pt x="1266349" y="949368"/>
                    <a:pt x="1281589" y="959846"/>
                  </a:cubicBezTo>
                  <a:cubicBezTo>
                    <a:pt x="1297781" y="970323"/>
                    <a:pt x="1314926" y="967466"/>
                    <a:pt x="1330166" y="956036"/>
                  </a:cubicBezTo>
                  <a:cubicBezTo>
                    <a:pt x="1351121" y="939843"/>
                    <a:pt x="1371124" y="923650"/>
                    <a:pt x="1392079" y="907458"/>
                  </a:cubicBezTo>
                  <a:cubicBezTo>
                    <a:pt x="1412081" y="891266"/>
                    <a:pt x="1417796" y="892218"/>
                    <a:pt x="1428274" y="915078"/>
                  </a:cubicBezTo>
                  <a:cubicBezTo>
                    <a:pt x="1430179" y="919841"/>
                    <a:pt x="1432084" y="926508"/>
                    <a:pt x="1435894" y="929366"/>
                  </a:cubicBezTo>
                  <a:cubicBezTo>
                    <a:pt x="1444466" y="936033"/>
                    <a:pt x="1454944" y="945558"/>
                    <a:pt x="1464469" y="944606"/>
                  </a:cubicBezTo>
                  <a:cubicBezTo>
                    <a:pt x="1472089" y="944606"/>
                    <a:pt x="1482566" y="932223"/>
                    <a:pt x="1486376" y="923650"/>
                  </a:cubicBezTo>
                  <a:cubicBezTo>
                    <a:pt x="1492091" y="908411"/>
                    <a:pt x="1493996" y="891266"/>
                    <a:pt x="1494949" y="875073"/>
                  </a:cubicBezTo>
                  <a:cubicBezTo>
                    <a:pt x="1497806" y="823638"/>
                    <a:pt x="1513999" y="801731"/>
                    <a:pt x="1562576" y="786491"/>
                  </a:cubicBezTo>
                  <a:cubicBezTo>
                    <a:pt x="1574959" y="782681"/>
                    <a:pt x="1581626" y="782681"/>
                    <a:pt x="1581626" y="798873"/>
                  </a:cubicBezTo>
                  <a:cubicBezTo>
                    <a:pt x="1581626" y="844593"/>
                    <a:pt x="1607344" y="868406"/>
                    <a:pt x="1652111" y="857928"/>
                  </a:cubicBezTo>
                  <a:cubicBezTo>
                    <a:pt x="1687354" y="850308"/>
                    <a:pt x="1720691" y="834116"/>
                    <a:pt x="1754029" y="817923"/>
                  </a:cubicBezTo>
                  <a:cubicBezTo>
                    <a:pt x="1764506" y="812208"/>
                    <a:pt x="1774031" y="797921"/>
                    <a:pt x="1778794" y="786491"/>
                  </a:cubicBezTo>
                  <a:cubicBezTo>
                    <a:pt x="1790224" y="757916"/>
                    <a:pt x="1773079" y="734103"/>
                    <a:pt x="1741646" y="736008"/>
                  </a:cubicBezTo>
                  <a:cubicBezTo>
                    <a:pt x="1726406" y="736961"/>
                    <a:pt x="1711166" y="743628"/>
                    <a:pt x="1694974" y="745533"/>
                  </a:cubicBezTo>
                  <a:cubicBezTo>
                    <a:pt x="1684496" y="746486"/>
                    <a:pt x="1674019" y="744581"/>
                    <a:pt x="1664494" y="743628"/>
                  </a:cubicBezTo>
                  <a:cubicBezTo>
                    <a:pt x="1665446" y="732198"/>
                    <a:pt x="1665446" y="720768"/>
                    <a:pt x="1668304" y="710291"/>
                  </a:cubicBezTo>
                  <a:cubicBezTo>
                    <a:pt x="1670209" y="704575"/>
                    <a:pt x="1676876" y="699813"/>
                    <a:pt x="1681639" y="695050"/>
                  </a:cubicBezTo>
                  <a:cubicBezTo>
                    <a:pt x="1721644" y="664571"/>
                    <a:pt x="1761649" y="634091"/>
                    <a:pt x="1801654" y="602658"/>
                  </a:cubicBezTo>
                  <a:cubicBezTo>
                    <a:pt x="1834039" y="576941"/>
                    <a:pt x="1835944" y="567416"/>
                    <a:pt x="1819751" y="529316"/>
                  </a:cubicBezTo>
                  <a:cubicBezTo>
                    <a:pt x="1800701" y="482643"/>
                    <a:pt x="1782604" y="435971"/>
                    <a:pt x="1764506" y="389298"/>
                  </a:cubicBezTo>
                  <a:cubicBezTo>
                    <a:pt x="1756886" y="370248"/>
                    <a:pt x="1744504" y="364533"/>
                    <a:pt x="1724501" y="371201"/>
                  </a:cubicBezTo>
                  <a:cubicBezTo>
                    <a:pt x="1699736" y="379773"/>
                    <a:pt x="1691164" y="401681"/>
                    <a:pt x="1683544" y="422635"/>
                  </a:cubicBezTo>
                  <a:cubicBezTo>
                    <a:pt x="1655921" y="500741"/>
                    <a:pt x="1627346" y="577893"/>
                    <a:pt x="1604486" y="656950"/>
                  </a:cubicBezTo>
                  <a:cubicBezTo>
                    <a:pt x="1591151" y="699813"/>
                    <a:pt x="1560671" y="721721"/>
                    <a:pt x="1525429" y="740771"/>
                  </a:cubicBezTo>
                  <a:cubicBezTo>
                    <a:pt x="1514951" y="746486"/>
                    <a:pt x="1509236" y="741723"/>
                    <a:pt x="1509236" y="731246"/>
                  </a:cubicBezTo>
                  <a:cubicBezTo>
                    <a:pt x="1507331" y="653141"/>
                    <a:pt x="1479709" y="580750"/>
                    <a:pt x="1454944" y="508360"/>
                  </a:cubicBezTo>
                  <a:cubicBezTo>
                    <a:pt x="1451134" y="496931"/>
                    <a:pt x="1438751" y="488358"/>
                    <a:pt x="1430179" y="478833"/>
                  </a:cubicBezTo>
                  <a:cubicBezTo>
                    <a:pt x="1421606" y="490263"/>
                    <a:pt x="1413034" y="501693"/>
                    <a:pt x="1404461" y="514075"/>
                  </a:cubicBezTo>
                  <a:cubicBezTo>
                    <a:pt x="1402556" y="517885"/>
                    <a:pt x="1402556" y="523600"/>
                    <a:pt x="1403509" y="528363"/>
                  </a:cubicBezTo>
                  <a:cubicBezTo>
                    <a:pt x="1404461" y="556938"/>
                    <a:pt x="1405414" y="586466"/>
                    <a:pt x="1407319" y="615041"/>
                  </a:cubicBezTo>
                  <a:cubicBezTo>
                    <a:pt x="1411129" y="658856"/>
                    <a:pt x="1416844" y="702671"/>
                    <a:pt x="1419701" y="746486"/>
                  </a:cubicBezTo>
                  <a:cubicBezTo>
                    <a:pt x="1421606" y="771250"/>
                    <a:pt x="1419701" y="796016"/>
                    <a:pt x="1403509" y="816971"/>
                  </a:cubicBezTo>
                  <a:cubicBezTo>
                    <a:pt x="1385411" y="841736"/>
                    <a:pt x="1362551" y="861738"/>
                    <a:pt x="1329214" y="872216"/>
                  </a:cubicBezTo>
                  <a:close/>
                  <a:moveTo>
                    <a:pt x="4435316" y="740771"/>
                  </a:moveTo>
                  <a:cubicBezTo>
                    <a:pt x="4429602" y="759821"/>
                    <a:pt x="4427697" y="774108"/>
                    <a:pt x="4421029" y="788396"/>
                  </a:cubicBezTo>
                  <a:cubicBezTo>
                    <a:pt x="4403884" y="828400"/>
                    <a:pt x="4384834" y="866500"/>
                    <a:pt x="4367689" y="906506"/>
                  </a:cubicBezTo>
                  <a:cubicBezTo>
                    <a:pt x="4363879" y="914125"/>
                    <a:pt x="4362927" y="929366"/>
                    <a:pt x="4367689" y="934128"/>
                  </a:cubicBezTo>
                  <a:cubicBezTo>
                    <a:pt x="4372452" y="938891"/>
                    <a:pt x="4386739" y="939843"/>
                    <a:pt x="4395311" y="936986"/>
                  </a:cubicBezTo>
                  <a:cubicBezTo>
                    <a:pt x="4420077" y="929366"/>
                    <a:pt x="4436269" y="910316"/>
                    <a:pt x="4445794" y="887456"/>
                  </a:cubicBezTo>
                  <a:cubicBezTo>
                    <a:pt x="4470559" y="829353"/>
                    <a:pt x="4493419" y="770298"/>
                    <a:pt x="4518184" y="712196"/>
                  </a:cubicBezTo>
                  <a:cubicBezTo>
                    <a:pt x="4521041" y="705528"/>
                    <a:pt x="4524852" y="698861"/>
                    <a:pt x="4530566" y="694098"/>
                  </a:cubicBezTo>
                  <a:cubicBezTo>
                    <a:pt x="4561999" y="663618"/>
                    <a:pt x="4594384" y="634091"/>
                    <a:pt x="4624864" y="601706"/>
                  </a:cubicBezTo>
                  <a:cubicBezTo>
                    <a:pt x="4634389" y="592181"/>
                    <a:pt x="4641057" y="577893"/>
                    <a:pt x="4643914" y="564558"/>
                  </a:cubicBezTo>
                  <a:cubicBezTo>
                    <a:pt x="4645819" y="555986"/>
                    <a:pt x="4638199" y="542650"/>
                    <a:pt x="4631532" y="537888"/>
                  </a:cubicBezTo>
                  <a:cubicBezTo>
                    <a:pt x="4624864" y="533125"/>
                    <a:pt x="4611529" y="535983"/>
                    <a:pt x="4602957" y="538841"/>
                  </a:cubicBezTo>
                  <a:cubicBezTo>
                    <a:pt x="4595336" y="541698"/>
                    <a:pt x="4589622" y="551223"/>
                    <a:pt x="4582954" y="555986"/>
                  </a:cubicBezTo>
                  <a:cubicBezTo>
                    <a:pt x="4576286" y="560748"/>
                    <a:pt x="4567714" y="562653"/>
                    <a:pt x="4559141" y="565511"/>
                  </a:cubicBezTo>
                  <a:cubicBezTo>
                    <a:pt x="4556284" y="557891"/>
                    <a:pt x="4552474" y="550271"/>
                    <a:pt x="4551522" y="542650"/>
                  </a:cubicBezTo>
                  <a:cubicBezTo>
                    <a:pt x="4549616" y="512171"/>
                    <a:pt x="4548664" y="481691"/>
                    <a:pt x="4525804" y="457878"/>
                  </a:cubicBezTo>
                  <a:cubicBezTo>
                    <a:pt x="4514374" y="444543"/>
                    <a:pt x="4499134" y="436923"/>
                    <a:pt x="4481036" y="442638"/>
                  </a:cubicBezTo>
                  <a:cubicBezTo>
                    <a:pt x="4462939" y="447401"/>
                    <a:pt x="4461034" y="464546"/>
                    <a:pt x="4461034" y="479785"/>
                  </a:cubicBezTo>
                  <a:cubicBezTo>
                    <a:pt x="4461034" y="518838"/>
                    <a:pt x="4461986" y="557891"/>
                    <a:pt x="4463891" y="596943"/>
                  </a:cubicBezTo>
                  <a:cubicBezTo>
                    <a:pt x="4465797" y="628375"/>
                    <a:pt x="4453414" y="652188"/>
                    <a:pt x="4425791" y="665523"/>
                  </a:cubicBezTo>
                  <a:cubicBezTo>
                    <a:pt x="4404836" y="676000"/>
                    <a:pt x="4388644" y="691241"/>
                    <a:pt x="4379119" y="713148"/>
                  </a:cubicBezTo>
                  <a:cubicBezTo>
                    <a:pt x="4371499" y="731246"/>
                    <a:pt x="4379119" y="742675"/>
                    <a:pt x="4399122" y="742675"/>
                  </a:cubicBezTo>
                  <a:cubicBezTo>
                    <a:pt x="4410552" y="740771"/>
                    <a:pt x="4420077" y="740771"/>
                    <a:pt x="4435316" y="740771"/>
                  </a:cubicBezTo>
                  <a:close/>
                  <a:moveTo>
                    <a:pt x="515779" y="1479911"/>
                  </a:moveTo>
                  <a:cubicBezTo>
                    <a:pt x="556736" y="1441811"/>
                    <a:pt x="531971" y="1394186"/>
                    <a:pt x="498634" y="1391328"/>
                  </a:cubicBezTo>
                  <a:cubicBezTo>
                    <a:pt x="464344" y="1387518"/>
                    <a:pt x="429101" y="1390376"/>
                    <a:pt x="393859" y="1390376"/>
                  </a:cubicBezTo>
                  <a:cubicBezTo>
                    <a:pt x="393859" y="1456098"/>
                    <a:pt x="393859" y="1520868"/>
                    <a:pt x="393859" y="1586591"/>
                  </a:cubicBezTo>
                  <a:cubicBezTo>
                    <a:pt x="424339" y="1586591"/>
                    <a:pt x="453866" y="1586591"/>
                    <a:pt x="483394" y="1586591"/>
                  </a:cubicBezTo>
                  <a:cubicBezTo>
                    <a:pt x="513874" y="1586591"/>
                    <a:pt x="536734" y="1571351"/>
                    <a:pt x="544354" y="1546586"/>
                  </a:cubicBezTo>
                  <a:cubicBezTo>
                    <a:pt x="552926" y="1519916"/>
                    <a:pt x="545306" y="1500866"/>
                    <a:pt x="515779" y="1479911"/>
                  </a:cubicBezTo>
                  <a:close/>
                  <a:moveTo>
                    <a:pt x="4411504" y="1390376"/>
                  </a:moveTo>
                  <a:cubicBezTo>
                    <a:pt x="4411504" y="1441811"/>
                    <a:pt x="4411504" y="1491341"/>
                    <a:pt x="4411504" y="1547538"/>
                  </a:cubicBezTo>
                  <a:cubicBezTo>
                    <a:pt x="4381024" y="1498008"/>
                    <a:pt x="4351497" y="1455146"/>
                    <a:pt x="4325779" y="1409426"/>
                  </a:cubicBezTo>
                  <a:cubicBezTo>
                    <a:pt x="4314349" y="1389423"/>
                    <a:pt x="4300061" y="1386566"/>
                    <a:pt x="4280059" y="1391328"/>
                  </a:cubicBezTo>
                  <a:cubicBezTo>
                    <a:pt x="4280059" y="1456098"/>
                    <a:pt x="4280059" y="1520868"/>
                    <a:pt x="4280059" y="1585638"/>
                  </a:cubicBezTo>
                  <a:cubicBezTo>
                    <a:pt x="4288632" y="1585638"/>
                    <a:pt x="4295299" y="1585638"/>
                    <a:pt x="4305777" y="1585638"/>
                  </a:cubicBezTo>
                  <a:cubicBezTo>
                    <a:pt x="4305777" y="1534203"/>
                    <a:pt x="4305777" y="1484673"/>
                    <a:pt x="4305777" y="1434191"/>
                  </a:cubicBezTo>
                  <a:cubicBezTo>
                    <a:pt x="4338161" y="1478005"/>
                    <a:pt x="4367689" y="1521821"/>
                    <a:pt x="4394359" y="1567541"/>
                  </a:cubicBezTo>
                  <a:cubicBezTo>
                    <a:pt x="4404836" y="1585638"/>
                    <a:pt x="4417219" y="1590401"/>
                    <a:pt x="4436269" y="1584686"/>
                  </a:cubicBezTo>
                  <a:cubicBezTo>
                    <a:pt x="4436269" y="1519916"/>
                    <a:pt x="4436269" y="1455146"/>
                    <a:pt x="4436269" y="1389423"/>
                  </a:cubicBezTo>
                  <a:cubicBezTo>
                    <a:pt x="4428649" y="1390376"/>
                    <a:pt x="4421982" y="1390376"/>
                    <a:pt x="4411504" y="1390376"/>
                  </a:cubicBezTo>
                  <a:close/>
                  <a:moveTo>
                    <a:pt x="4933474" y="1389423"/>
                  </a:moveTo>
                  <a:cubicBezTo>
                    <a:pt x="4933474" y="1456098"/>
                    <a:pt x="4933474" y="1520868"/>
                    <a:pt x="4933474" y="1585638"/>
                  </a:cubicBezTo>
                  <a:cubicBezTo>
                    <a:pt x="4942999" y="1585638"/>
                    <a:pt x="4950619" y="1585638"/>
                    <a:pt x="4960144" y="1585638"/>
                  </a:cubicBezTo>
                  <a:cubicBezTo>
                    <a:pt x="4960144" y="1577066"/>
                    <a:pt x="4960144" y="1570398"/>
                    <a:pt x="4960144" y="1563730"/>
                  </a:cubicBezTo>
                  <a:cubicBezTo>
                    <a:pt x="4960144" y="1497055"/>
                    <a:pt x="4960144" y="1497055"/>
                    <a:pt x="5026819" y="1502771"/>
                  </a:cubicBezTo>
                  <a:cubicBezTo>
                    <a:pt x="5051584" y="1504676"/>
                    <a:pt x="5059204" y="1513248"/>
                    <a:pt x="5061109" y="1538013"/>
                  </a:cubicBezTo>
                  <a:cubicBezTo>
                    <a:pt x="5062061" y="1554205"/>
                    <a:pt x="5063014" y="1570398"/>
                    <a:pt x="5063966" y="1586591"/>
                  </a:cubicBezTo>
                  <a:cubicBezTo>
                    <a:pt x="5076349" y="1586591"/>
                    <a:pt x="5086827" y="1586591"/>
                    <a:pt x="5098257" y="1586591"/>
                  </a:cubicBezTo>
                  <a:cubicBezTo>
                    <a:pt x="5078254" y="1556111"/>
                    <a:pt x="5103019" y="1514201"/>
                    <a:pt x="5066824" y="1489436"/>
                  </a:cubicBezTo>
                  <a:cubicBezTo>
                    <a:pt x="5091589" y="1472291"/>
                    <a:pt x="5096352" y="1448478"/>
                    <a:pt x="5088732" y="1422761"/>
                  </a:cubicBezTo>
                  <a:cubicBezTo>
                    <a:pt x="5082064" y="1400853"/>
                    <a:pt x="5063966" y="1391328"/>
                    <a:pt x="5043011" y="1390376"/>
                  </a:cubicBezTo>
                  <a:cubicBezTo>
                    <a:pt x="5006816" y="1388471"/>
                    <a:pt x="4970622" y="1389423"/>
                    <a:pt x="4933474" y="1389423"/>
                  </a:cubicBezTo>
                  <a:close/>
                  <a:moveTo>
                    <a:pt x="5123022" y="1523726"/>
                  </a:moveTo>
                  <a:cubicBezTo>
                    <a:pt x="5119211" y="1553253"/>
                    <a:pt x="5135404" y="1578018"/>
                    <a:pt x="5163027" y="1586591"/>
                  </a:cubicBezTo>
                  <a:cubicBezTo>
                    <a:pt x="5190649" y="1594211"/>
                    <a:pt x="5217319" y="1594211"/>
                    <a:pt x="5244941" y="1583733"/>
                  </a:cubicBezTo>
                  <a:cubicBezTo>
                    <a:pt x="5268754" y="1574208"/>
                    <a:pt x="5282089" y="1556111"/>
                    <a:pt x="5282089" y="1532298"/>
                  </a:cubicBezTo>
                  <a:cubicBezTo>
                    <a:pt x="5282089" y="1507533"/>
                    <a:pt x="5267802" y="1488483"/>
                    <a:pt x="5242084" y="1480863"/>
                  </a:cubicBezTo>
                  <a:cubicBezTo>
                    <a:pt x="5222082" y="1475148"/>
                    <a:pt x="5202079" y="1470386"/>
                    <a:pt x="5182077" y="1466576"/>
                  </a:cubicBezTo>
                  <a:cubicBezTo>
                    <a:pt x="5166836" y="1463718"/>
                    <a:pt x="5155407" y="1458003"/>
                    <a:pt x="5156359" y="1439905"/>
                  </a:cubicBezTo>
                  <a:cubicBezTo>
                    <a:pt x="5157311" y="1422761"/>
                    <a:pt x="5166836" y="1412283"/>
                    <a:pt x="5183982" y="1408473"/>
                  </a:cubicBezTo>
                  <a:cubicBezTo>
                    <a:pt x="5218272" y="1400853"/>
                    <a:pt x="5235416" y="1410378"/>
                    <a:pt x="5254466" y="1446573"/>
                  </a:cubicBezTo>
                  <a:cubicBezTo>
                    <a:pt x="5261134" y="1446573"/>
                    <a:pt x="5267802" y="1445621"/>
                    <a:pt x="5274469" y="1445621"/>
                  </a:cubicBezTo>
                  <a:cubicBezTo>
                    <a:pt x="5275422" y="1418951"/>
                    <a:pt x="5264944" y="1397996"/>
                    <a:pt x="5241132" y="1391328"/>
                  </a:cubicBezTo>
                  <a:cubicBezTo>
                    <a:pt x="5221129" y="1385613"/>
                    <a:pt x="5199222" y="1384661"/>
                    <a:pt x="5178266" y="1385613"/>
                  </a:cubicBezTo>
                  <a:cubicBezTo>
                    <a:pt x="5148739" y="1388471"/>
                    <a:pt x="5129689" y="1412283"/>
                    <a:pt x="5128736" y="1442763"/>
                  </a:cubicBezTo>
                  <a:cubicBezTo>
                    <a:pt x="5127784" y="1468480"/>
                    <a:pt x="5142072" y="1483721"/>
                    <a:pt x="5172552" y="1491341"/>
                  </a:cubicBezTo>
                  <a:cubicBezTo>
                    <a:pt x="5192554" y="1496103"/>
                    <a:pt x="5213509" y="1499913"/>
                    <a:pt x="5232559" y="1505628"/>
                  </a:cubicBezTo>
                  <a:cubicBezTo>
                    <a:pt x="5246847" y="1509438"/>
                    <a:pt x="5256372" y="1518963"/>
                    <a:pt x="5255419" y="1535155"/>
                  </a:cubicBezTo>
                  <a:cubicBezTo>
                    <a:pt x="5254466" y="1552301"/>
                    <a:pt x="5243036" y="1561826"/>
                    <a:pt x="5228749" y="1564683"/>
                  </a:cubicBezTo>
                  <a:cubicBezTo>
                    <a:pt x="5213509" y="1567541"/>
                    <a:pt x="5196364" y="1569446"/>
                    <a:pt x="5182077" y="1564683"/>
                  </a:cubicBezTo>
                  <a:cubicBezTo>
                    <a:pt x="5169694" y="1560873"/>
                    <a:pt x="5154454" y="1548491"/>
                    <a:pt x="5152549" y="1538013"/>
                  </a:cubicBezTo>
                  <a:cubicBezTo>
                    <a:pt x="5146834" y="1518011"/>
                    <a:pt x="5135404" y="1521821"/>
                    <a:pt x="5123022" y="1523726"/>
                  </a:cubicBezTo>
                  <a:close/>
                  <a:moveTo>
                    <a:pt x="4771549" y="1562778"/>
                  </a:moveTo>
                  <a:cubicBezTo>
                    <a:pt x="4771549" y="1546586"/>
                    <a:pt x="4772502" y="1534203"/>
                    <a:pt x="4771549" y="1520868"/>
                  </a:cubicBezTo>
                  <a:cubicBezTo>
                    <a:pt x="4769644" y="1501818"/>
                    <a:pt x="4777264" y="1496103"/>
                    <a:pt x="4796314" y="1497055"/>
                  </a:cubicBezTo>
                  <a:cubicBezTo>
                    <a:pt x="4823936" y="1498961"/>
                    <a:pt x="4852511" y="1497055"/>
                    <a:pt x="4880134" y="1497055"/>
                  </a:cubicBezTo>
                  <a:cubicBezTo>
                    <a:pt x="4882039" y="1472291"/>
                    <a:pt x="4882039" y="1472291"/>
                    <a:pt x="4862989" y="1472291"/>
                  </a:cubicBezTo>
                  <a:cubicBezTo>
                    <a:pt x="4833461" y="1472291"/>
                    <a:pt x="4803934" y="1472291"/>
                    <a:pt x="4773454" y="1472291"/>
                  </a:cubicBezTo>
                  <a:cubicBezTo>
                    <a:pt x="4773454" y="1451336"/>
                    <a:pt x="4773454" y="1433238"/>
                    <a:pt x="4773454" y="1412283"/>
                  </a:cubicBezTo>
                  <a:cubicBezTo>
                    <a:pt x="4813459" y="1412283"/>
                    <a:pt x="4851559" y="1412283"/>
                    <a:pt x="4891564" y="1412283"/>
                  </a:cubicBezTo>
                  <a:cubicBezTo>
                    <a:pt x="4890611" y="1402758"/>
                    <a:pt x="4890611" y="1397043"/>
                    <a:pt x="4890611" y="1390376"/>
                  </a:cubicBezTo>
                  <a:cubicBezTo>
                    <a:pt x="4841082" y="1390376"/>
                    <a:pt x="4793457" y="1390376"/>
                    <a:pt x="4746784" y="1390376"/>
                  </a:cubicBezTo>
                  <a:cubicBezTo>
                    <a:pt x="4746784" y="1456098"/>
                    <a:pt x="4746784" y="1520868"/>
                    <a:pt x="4746784" y="1584686"/>
                  </a:cubicBezTo>
                  <a:cubicBezTo>
                    <a:pt x="4796314" y="1584686"/>
                    <a:pt x="4844891" y="1584686"/>
                    <a:pt x="4893469" y="1584686"/>
                  </a:cubicBezTo>
                  <a:cubicBezTo>
                    <a:pt x="4892516" y="1576113"/>
                    <a:pt x="4892516" y="1570398"/>
                    <a:pt x="4891564" y="1561826"/>
                  </a:cubicBezTo>
                  <a:cubicBezTo>
                    <a:pt x="4851559" y="1562778"/>
                    <a:pt x="4813459" y="1562778"/>
                    <a:pt x="4771549" y="1562778"/>
                  </a:cubicBezTo>
                  <a:close/>
                  <a:moveTo>
                    <a:pt x="209074" y="1390376"/>
                  </a:moveTo>
                  <a:cubicBezTo>
                    <a:pt x="209074" y="1456098"/>
                    <a:pt x="209074" y="1520868"/>
                    <a:pt x="209074" y="1585638"/>
                  </a:cubicBezTo>
                  <a:cubicBezTo>
                    <a:pt x="258604" y="1585638"/>
                    <a:pt x="306229" y="1585638"/>
                    <a:pt x="354806" y="1585638"/>
                  </a:cubicBezTo>
                  <a:cubicBezTo>
                    <a:pt x="354806" y="1578018"/>
                    <a:pt x="354806" y="1571351"/>
                    <a:pt x="354806" y="1562778"/>
                  </a:cubicBezTo>
                  <a:cubicBezTo>
                    <a:pt x="314801" y="1562778"/>
                    <a:pt x="276701" y="1562778"/>
                    <a:pt x="235744" y="1562778"/>
                  </a:cubicBezTo>
                  <a:cubicBezTo>
                    <a:pt x="235744" y="1548491"/>
                    <a:pt x="235744" y="1536108"/>
                    <a:pt x="235744" y="1524678"/>
                  </a:cubicBezTo>
                  <a:cubicBezTo>
                    <a:pt x="235744" y="1498008"/>
                    <a:pt x="235744" y="1498008"/>
                    <a:pt x="262414" y="1498008"/>
                  </a:cubicBezTo>
                  <a:cubicBezTo>
                    <a:pt x="290036" y="1498008"/>
                    <a:pt x="317659" y="1498008"/>
                    <a:pt x="343376" y="1498008"/>
                  </a:cubicBezTo>
                  <a:cubicBezTo>
                    <a:pt x="349091" y="1477053"/>
                    <a:pt x="342424" y="1472291"/>
                    <a:pt x="325279" y="1472291"/>
                  </a:cubicBezTo>
                  <a:cubicBezTo>
                    <a:pt x="296704" y="1473243"/>
                    <a:pt x="267176" y="1472291"/>
                    <a:pt x="236696" y="1472291"/>
                  </a:cubicBezTo>
                  <a:cubicBezTo>
                    <a:pt x="236696" y="1451336"/>
                    <a:pt x="236696" y="1432286"/>
                    <a:pt x="236696" y="1412283"/>
                  </a:cubicBezTo>
                  <a:cubicBezTo>
                    <a:pt x="275749" y="1412283"/>
                    <a:pt x="313849" y="1412283"/>
                    <a:pt x="352901" y="1412283"/>
                  </a:cubicBezTo>
                  <a:cubicBezTo>
                    <a:pt x="352901" y="1403711"/>
                    <a:pt x="352901" y="1397043"/>
                    <a:pt x="352901" y="1390376"/>
                  </a:cubicBezTo>
                  <a:cubicBezTo>
                    <a:pt x="304324" y="1390376"/>
                    <a:pt x="256699" y="1390376"/>
                    <a:pt x="209074" y="1390376"/>
                  </a:cubicBezTo>
                  <a:close/>
                  <a:moveTo>
                    <a:pt x="579596" y="1390376"/>
                  </a:moveTo>
                  <a:cubicBezTo>
                    <a:pt x="579596" y="1456098"/>
                    <a:pt x="579596" y="1520868"/>
                    <a:pt x="579596" y="1585638"/>
                  </a:cubicBezTo>
                  <a:cubicBezTo>
                    <a:pt x="629126" y="1585638"/>
                    <a:pt x="676751" y="1585638"/>
                    <a:pt x="725329" y="1585638"/>
                  </a:cubicBezTo>
                  <a:cubicBezTo>
                    <a:pt x="725329" y="1578018"/>
                    <a:pt x="725329" y="1571351"/>
                    <a:pt x="725329" y="1561826"/>
                  </a:cubicBezTo>
                  <a:cubicBezTo>
                    <a:pt x="685324" y="1561826"/>
                    <a:pt x="646271" y="1561826"/>
                    <a:pt x="605314" y="1561826"/>
                  </a:cubicBezTo>
                  <a:cubicBezTo>
                    <a:pt x="605314" y="1547538"/>
                    <a:pt x="605314" y="1536108"/>
                    <a:pt x="605314" y="1524678"/>
                  </a:cubicBezTo>
                  <a:cubicBezTo>
                    <a:pt x="605314" y="1498008"/>
                    <a:pt x="605314" y="1498008"/>
                    <a:pt x="631984" y="1498008"/>
                  </a:cubicBezTo>
                  <a:cubicBezTo>
                    <a:pt x="659606" y="1498008"/>
                    <a:pt x="687229" y="1498008"/>
                    <a:pt x="713899" y="1498008"/>
                  </a:cubicBezTo>
                  <a:cubicBezTo>
                    <a:pt x="714851" y="1473243"/>
                    <a:pt x="714851" y="1473243"/>
                    <a:pt x="694849" y="1473243"/>
                  </a:cubicBezTo>
                  <a:cubicBezTo>
                    <a:pt x="665321" y="1473243"/>
                    <a:pt x="635794" y="1473243"/>
                    <a:pt x="606266" y="1473243"/>
                  </a:cubicBezTo>
                  <a:cubicBezTo>
                    <a:pt x="606266" y="1451336"/>
                    <a:pt x="606266" y="1433238"/>
                    <a:pt x="606266" y="1413236"/>
                  </a:cubicBezTo>
                  <a:cubicBezTo>
                    <a:pt x="645319" y="1413236"/>
                    <a:pt x="683419" y="1413236"/>
                    <a:pt x="722471" y="1413236"/>
                  </a:cubicBezTo>
                  <a:cubicBezTo>
                    <a:pt x="722471" y="1404663"/>
                    <a:pt x="722471" y="1397996"/>
                    <a:pt x="722471" y="1391328"/>
                  </a:cubicBezTo>
                  <a:cubicBezTo>
                    <a:pt x="675799" y="1390376"/>
                    <a:pt x="628174" y="1390376"/>
                    <a:pt x="579596" y="1390376"/>
                  </a:cubicBezTo>
                  <a:close/>
                  <a:moveTo>
                    <a:pt x="162401" y="1586591"/>
                  </a:moveTo>
                  <a:cubicBezTo>
                    <a:pt x="162401" y="1519916"/>
                    <a:pt x="162401" y="1455146"/>
                    <a:pt x="162401" y="1390376"/>
                  </a:cubicBezTo>
                  <a:cubicBezTo>
                    <a:pt x="152876" y="1390376"/>
                    <a:pt x="146209" y="1390376"/>
                    <a:pt x="136684" y="1390376"/>
                  </a:cubicBezTo>
                  <a:cubicBezTo>
                    <a:pt x="136684" y="1412283"/>
                    <a:pt x="137636" y="1434191"/>
                    <a:pt x="136684" y="1455146"/>
                  </a:cubicBezTo>
                  <a:cubicBezTo>
                    <a:pt x="136684" y="1459908"/>
                    <a:pt x="130969" y="1469433"/>
                    <a:pt x="128111" y="1469433"/>
                  </a:cubicBezTo>
                  <a:cubicBezTo>
                    <a:pt x="97631" y="1470386"/>
                    <a:pt x="66199" y="1470386"/>
                    <a:pt x="32861" y="1470386"/>
                  </a:cubicBezTo>
                  <a:cubicBezTo>
                    <a:pt x="32861" y="1441811"/>
                    <a:pt x="32861" y="1416093"/>
                    <a:pt x="32861" y="1390376"/>
                  </a:cubicBezTo>
                  <a:cubicBezTo>
                    <a:pt x="22384" y="1390376"/>
                    <a:pt x="15716" y="1390376"/>
                    <a:pt x="7144" y="1390376"/>
                  </a:cubicBezTo>
                  <a:cubicBezTo>
                    <a:pt x="7144" y="1456098"/>
                    <a:pt x="7144" y="1520868"/>
                    <a:pt x="7144" y="1585638"/>
                  </a:cubicBezTo>
                  <a:cubicBezTo>
                    <a:pt x="16669" y="1585638"/>
                    <a:pt x="24289" y="1585638"/>
                    <a:pt x="34766" y="1585638"/>
                  </a:cubicBezTo>
                  <a:cubicBezTo>
                    <a:pt x="34766" y="1555158"/>
                    <a:pt x="34766" y="1526583"/>
                    <a:pt x="34766" y="1497055"/>
                  </a:cubicBezTo>
                  <a:cubicBezTo>
                    <a:pt x="70009" y="1497055"/>
                    <a:pt x="103346" y="1497055"/>
                    <a:pt x="138589" y="1497055"/>
                  </a:cubicBezTo>
                  <a:cubicBezTo>
                    <a:pt x="138589" y="1527536"/>
                    <a:pt x="138589" y="1557063"/>
                    <a:pt x="138589" y="1585638"/>
                  </a:cubicBezTo>
                  <a:cubicBezTo>
                    <a:pt x="147161" y="1586591"/>
                    <a:pt x="153829" y="1586591"/>
                    <a:pt x="162401" y="1586591"/>
                  </a:cubicBezTo>
                  <a:close/>
                  <a:moveTo>
                    <a:pt x="3444716" y="1584686"/>
                  </a:moveTo>
                  <a:cubicBezTo>
                    <a:pt x="3421857" y="1522773"/>
                    <a:pt x="3399949" y="1460861"/>
                    <a:pt x="3377089" y="1398948"/>
                  </a:cubicBezTo>
                  <a:cubicBezTo>
                    <a:pt x="3375184" y="1394186"/>
                    <a:pt x="3364707" y="1389423"/>
                    <a:pt x="3358039" y="1389423"/>
                  </a:cubicBezTo>
                  <a:cubicBezTo>
                    <a:pt x="3351371" y="1389423"/>
                    <a:pt x="3340894" y="1393233"/>
                    <a:pt x="3338989" y="1397996"/>
                  </a:cubicBezTo>
                  <a:cubicBezTo>
                    <a:pt x="3314224" y="1459908"/>
                    <a:pt x="3291364" y="1521821"/>
                    <a:pt x="3267552" y="1583733"/>
                  </a:cubicBezTo>
                  <a:cubicBezTo>
                    <a:pt x="3268504" y="1585638"/>
                    <a:pt x="3270409" y="1587543"/>
                    <a:pt x="3271361" y="1589448"/>
                  </a:cubicBezTo>
                  <a:cubicBezTo>
                    <a:pt x="3280886" y="1584686"/>
                    <a:pt x="3293269" y="1581828"/>
                    <a:pt x="3298032" y="1574208"/>
                  </a:cubicBezTo>
                  <a:cubicBezTo>
                    <a:pt x="3306604" y="1560873"/>
                    <a:pt x="3306604" y="1538013"/>
                    <a:pt x="3318034" y="1531346"/>
                  </a:cubicBezTo>
                  <a:cubicBezTo>
                    <a:pt x="3330416" y="1523726"/>
                    <a:pt x="3351371" y="1528488"/>
                    <a:pt x="3368516" y="1528488"/>
                  </a:cubicBezTo>
                  <a:cubicBezTo>
                    <a:pt x="3377089" y="1528488"/>
                    <a:pt x="3384709" y="1528488"/>
                    <a:pt x="3394234" y="1528488"/>
                  </a:cubicBezTo>
                  <a:cubicBezTo>
                    <a:pt x="3398044" y="1539918"/>
                    <a:pt x="3403759" y="1551348"/>
                    <a:pt x="3405664" y="1561826"/>
                  </a:cubicBezTo>
                  <a:cubicBezTo>
                    <a:pt x="3410427" y="1583733"/>
                    <a:pt x="3420904" y="1592305"/>
                    <a:pt x="3444716" y="1584686"/>
                  </a:cubicBezTo>
                  <a:close/>
                  <a:moveTo>
                    <a:pt x="4210527" y="1389423"/>
                  </a:moveTo>
                  <a:cubicBezTo>
                    <a:pt x="4210527" y="1399901"/>
                    <a:pt x="4210527" y="1408473"/>
                    <a:pt x="4210527" y="1417046"/>
                  </a:cubicBezTo>
                  <a:cubicBezTo>
                    <a:pt x="4210527" y="1452288"/>
                    <a:pt x="4211479" y="1488483"/>
                    <a:pt x="4208622" y="1523726"/>
                  </a:cubicBezTo>
                  <a:cubicBezTo>
                    <a:pt x="4206716" y="1555158"/>
                    <a:pt x="4187666" y="1567541"/>
                    <a:pt x="4154329" y="1566588"/>
                  </a:cubicBezTo>
                  <a:cubicBezTo>
                    <a:pt x="4125754" y="1565636"/>
                    <a:pt x="4108609" y="1549443"/>
                    <a:pt x="4107657" y="1519916"/>
                  </a:cubicBezTo>
                  <a:cubicBezTo>
                    <a:pt x="4106704" y="1489436"/>
                    <a:pt x="4107657" y="1459908"/>
                    <a:pt x="4107657" y="1429428"/>
                  </a:cubicBezTo>
                  <a:cubicBezTo>
                    <a:pt x="4107657" y="1416093"/>
                    <a:pt x="4107657" y="1402758"/>
                    <a:pt x="4107657" y="1390376"/>
                  </a:cubicBezTo>
                  <a:cubicBezTo>
                    <a:pt x="4096227" y="1390376"/>
                    <a:pt x="4088607" y="1390376"/>
                    <a:pt x="4080034" y="1390376"/>
                  </a:cubicBezTo>
                  <a:cubicBezTo>
                    <a:pt x="4080034" y="1394186"/>
                    <a:pt x="4079082" y="1397043"/>
                    <a:pt x="4079082" y="1399901"/>
                  </a:cubicBezTo>
                  <a:cubicBezTo>
                    <a:pt x="4079082" y="1440858"/>
                    <a:pt x="4078129" y="1480863"/>
                    <a:pt x="4079082" y="1521821"/>
                  </a:cubicBezTo>
                  <a:cubicBezTo>
                    <a:pt x="4080034" y="1563730"/>
                    <a:pt x="4106704" y="1589448"/>
                    <a:pt x="4150519" y="1591353"/>
                  </a:cubicBezTo>
                  <a:cubicBezTo>
                    <a:pt x="4200049" y="1593258"/>
                    <a:pt x="4233386" y="1570398"/>
                    <a:pt x="4236244" y="1527536"/>
                  </a:cubicBezTo>
                  <a:cubicBezTo>
                    <a:pt x="4239102" y="1488483"/>
                    <a:pt x="4237197" y="1449430"/>
                    <a:pt x="4237197" y="1410378"/>
                  </a:cubicBezTo>
                  <a:cubicBezTo>
                    <a:pt x="4237197" y="1403711"/>
                    <a:pt x="4236244" y="1397043"/>
                    <a:pt x="4236244" y="1390376"/>
                  </a:cubicBezTo>
                  <a:cubicBezTo>
                    <a:pt x="4228624" y="1389423"/>
                    <a:pt x="4221004" y="1389423"/>
                    <a:pt x="4210527" y="1389423"/>
                  </a:cubicBezTo>
                  <a:close/>
                  <a:moveTo>
                    <a:pt x="4718209" y="1391328"/>
                  </a:moveTo>
                  <a:cubicBezTo>
                    <a:pt x="4697254" y="1384661"/>
                    <a:pt x="4685824" y="1389423"/>
                    <a:pt x="4679157" y="1411330"/>
                  </a:cubicBezTo>
                  <a:cubicBezTo>
                    <a:pt x="4664869" y="1458003"/>
                    <a:pt x="4647724" y="1504676"/>
                    <a:pt x="4630579" y="1556111"/>
                  </a:cubicBezTo>
                  <a:cubicBezTo>
                    <a:pt x="4610577" y="1497055"/>
                    <a:pt x="4592479" y="1443716"/>
                    <a:pt x="4574382" y="1390376"/>
                  </a:cubicBezTo>
                  <a:cubicBezTo>
                    <a:pt x="4562952" y="1390376"/>
                    <a:pt x="4554379" y="1390376"/>
                    <a:pt x="4542949" y="1390376"/>
                  </a:cubicBezTo>
                  <a:cubicBezTo>
                    <a:pt x="4566761" y="1454193"/>
                    <a:pt x="4589622" y="1516105"/>
                    <a:pt x="4613434" y="1578971"/>
                  </a:cubicBezTo>
                  <a:cubicBezTo>
                    <a:pt x="4615339" y="1583733"/>
                    <a:pt x="4624864" y="1586591"/>
                    <a:pt x="4631532" y="1586591"/>
                  </a:cubicBezTo>
                  <a:cubicBezTo>
                    <a:pt x="4637247" y="1586591"/>
                    <a:pt x="4647724" y="1582780"/>
                    <a:pt x="4649629" y="1578971"/>
                  </a:cubicBezTo>
                  <a:cubicBezTo>
                    <a:pt x="4672489" y="1516105"/>
                    <a:pt x="4695349" y="1454193"/>
                    <a:pt x="4718209" y="1391328"/>
                  </a:cubicBezTo>
                  <a:close/>
                  <a:moveTo>
                    <a:pt x="5410677" y="566463"/>
                  </a:moveTo>
                  <a:cubicBezTo>
                    <a:pt x="5410677" y="562653"/>
                    <a:pt x="5410677" y="559796"/>
                    <a:pt x="5410677" y="555986"/>
                  </a:cubicBezTo>
                  <a:cubicBezTo>
                    <a:pt x="5407819" y="534078"/>
                    <a:pt x="5406866" y="511218"/>
                    <a:pt x="5401152" y="490263"/>
                  </a:cubicBezTo>
                  <a:cubicBezTo>
                    <a:pt x="5399247" y="482643"/>
                    <a:pt x="5386864" y="473118"/>
                    <a:pt x="5379244" y="472165"/>
                  </a:cubicBezTo>
                  <a:cubicBezTo>
                    <a:pt x="5373529" y="471213"/>
                    <a:pt x="5364004" y="483596"/>
                    <a:pt x="5360194" y="491216"/>
                  </a:cubicBezTo>
                  <a:cubicBezTo>
                    <a:pt x="5342097" y="533125"/>
                    <a:pt x="5341144" y="575988"/>
                    <a:pt x="5352574" y="619803"/>
                  </a:cubicBezTo>
                  <a:cubicBezTo>
                    <a:pt x="5356384" y="633138"/>
                    <a:pt x="5365909" y="642663"/>
                    <a:pt x="5382102" y="639806"/>
                  </a:cubicBezTo>
                  <a:cubicBezTo>
                    <a:pt x="5397341" y="635996"/>
                    <a:pt x="5409724" y="631233"/>
                    <a:pt x="5408772" y="612183"/>
                  </a:cubicBezTo>
                  <a:cubicBezTo>
                    <a:pt x="5407819" y="596943"/>
                    <a:pt x="5409724" y="581703"/>
                    <a:pt x="5410677" y="566463"/>
                  </a:cubicBezTo>
                  <a:close/>
                  <a:moveTo>
                    <a:pt x="5546884" y="1391328"/>
                  </a:moveTo>
                  <a:cubicBezTo>
                    <a:pt x="5558314" y="1408473"/>
                    <a:pt x="5567839" y="1427523"/>
                    <a:pt x="5580222" y="1442763"/>
                  </a:cubicBezTo>
                  <a:cubicBezTo>
                    <a:pt x="5611654" y="1481816"/>
                    <a:pt x="5628799" y="1524678"/>
                    <a:pt x="5621179" y="1575161"/>
                  </a:cubicBezTo>
                  <a:cubicBezTo>
                    <a:pt x="5620227" y="1578018"/>
                    <a:pt x="5622132" y="1581828"/>
                    <a:pt x="5623084" y="1584686"/>
                  </a:cubicBezTo>
                  <a:cubicBezTo>
                    <a:pt x="5631657" y="1584686"/>
                    <a:pt x="5640229" y="1584686"/>
                    <a:pt x="5649754" y="1584686"/>
                  </a:cubicBezTo>
                  <a:cubicBezTo>
                    <a:pt x="5649754" y="1569446"/>
                    <a:pt x="5650707" y="1555158"/>
                    <a:pt x="5649754" y="1540871"/>
                  </a:cubicBezTo>
                  <a:cubicBezTo>
                    <a:pt x="5646897" y="1516105"/>
                    <a:pt x="5654516" y="1496103"/>
                    <a:pt x="5668804" y="1476101"/>
                  </a:cubicBezTo>
                  <a:cubicBezTo>
                    <a:pt x="5687854" y="1448478"/>
                    <a:pt x="5704999" y="1419903"/>
                    <a:pt x="5723097" y="1390376"/>
                  </a:cubicBezTo>
                  <a:cubicBezTo>
                    <a:pt x="5693569" y="1386566"/>
                    <a:pt x="5693569" y="1386566"/>
                    <a:pt x="5680234" y="1408473"/>
                  </a:cubicBezTo>
                  <a:cubicBezTo>
                    <a:pt x="5665947" y="1432286"/>
                    <a:pt x="5651659" y="1456098"/>
                    <a:pt x="5635466" y="1481816"/>
                  </a:cubicBezTo>
                  <a:cubicBezTo>
                    <a:pt x="5620227" y="1456098"/>
                    <a:pt x="5604986" y="1434191"/>
                    <a:pt x="5592604" y="1410378"/>
                  </a:cubicBezTo>
                  <a:cubicBezTo>
                    <a:pt x="5582127" y="1392280"/>
                    <a:pt x="5569744" y="1383708"/>
                    <a:pt x="5546884" y="1391328"/>
                  </a:cubicBezTo>
                  <a:close/>
                  <a:moveTo>
                    <a:pt x="5445919" y="1412283"/>
                  </a:moveTo>
                  <a:cubicBezTo>
                    <a:pt x="5445919" y="1471338"/>
                    <a:pt x="5445919" y="1528488"/>
                    <a:pt x="5445919" y="1585638"/>
                  </a:cubicBezTo>
                  <a:cubicBezTo>
                    <a:pt x="5456397" y="1585638"/>
                    <a:pt x="5464016" y="1585638"/>
                    <a:pt x="5474494" y="1585638"/>
                  </a:cubicBezTo>
                  <a:cubicBezTo>
                    <a:pt x="5474494" y="1527536"/>
                    <a:pt x="5474494" y="1470386"/>
                    <a:pt x="5474494" y="1411330"/>
                  </a:cubicBezTo>
                  <a:cubicBezTo>
                    <a:pt x="5498307" y="1411330"/>
                    <a:pt x="5518309" y="1411330"/>
                    <a:pt x="5539264" y="1411330"/>
                  </a:cubicBezTo>
                  <a:cubicBezTo>
                    <a:pt x="5539264" y="1402758"/>
                    <a:pt x="5539264" y="1397043"/>
                    <a:pt x="5539264" y="1390376"/>
                  </a:cubicBezTo>
                  <a:cubicBezTo>
                    <a:pt x="5484972" y="1390376"/>
                    <a:pt x="5432584" y="1390376"/>
                    <a:pt x="5378291" y="1390376"/>
                  </a:cubicBezTo>
                  <a:cubicBezTo>
                    <a:pt x="5379244" y="1397996"/>
                    <a:pt x="5379244" y="1404663"/>
                    <a:pt x="5380197" y="1412283"/>
                  </a:cubicBezTo>
                  <a:cubicBezTo>
                    <a:pt x="5402104" y="1412283"/>
                    <a:pt x="5422107" y="1412283"/>
                    <a:pt x="5445919" y="1412283"/>
                  </a:cubicBezTo>
                  <a:close/>
                  <a:moveTo>
                    <a:pt x="3493294" y="1562778"/>
                  </a:moveTo>
                  <a:cubicBezTo>
                    <a:pt x="3493294" y="1503723"/>
                    <a:pt x="3493294" y="1446573"/>
                    <a:pt x="3493294" y="1390376"/>
                  </a:cubicBezTo>
                  <a:cubicBezTo>
                    <a:pt x="3483769" y="1390376"/>
                    <a:pt x="3476149" y="1390376"/>
                    <a:pt x="3467577" y="1390376"/>
                  </a:cubicBezTo>
                  <a:cubicBezTo>
                    <a:pt x="3467577" y="1456098"/>
                    <a:pt x="3467577" y="1520868"/>
                    <a:pt x="3467577" y="1586591"/>
                  </a:cubicBezTo>
                  <a:cubicBezTo>
                    <a:pt x="3510439" y="1586591"/>
                    <a:pt x="3551396" y="1586591"/>
                    <a:pt x="3593307" y="1586591"/>
                  </a:cubicBezTo>
                  <a:cubicBezTo>
                    <a:pt x="3593307" y="1578971"/>
                    <a:pt x="3593307" y="1571351"/>
                    <a:pt x="3593307" y="1563730"/>
                  </a:cubicBezTo>
                  <a:cubicBezTo>
                    <a:pt x="3560921" y="1562778"/>
                    <a:pt x="3529489" y="1562778"/>
                    <a:pt x="3493294" y="1562778"/>
                  </a:cubicBezTo>
                  <a:close/>
                  <a:moveTo>
                    <a:pt x="4607719" y="784586"/>
                  </a:moveTo>
                  <a:cubicBezTo>
                    <a:pt x="4607719" y="785538"/>
                    <a:pt x="4606766" y="786491"/>
                    <a:pt x="4606766" y="787443"/>
                  </a:cubicBezTo>
                  <a:cubicBezTo>
                    <a:pt x="4602004" y="787443"/>
                    <a:pt x="4597241" y="788396"/>
                    <a:pt x="4592479" y="788396"/>
                  </a:cubicBezTo>
                  <a:cubicBezTo>
                    <a:pt x="4566761" y="791253"/>
                    <a:pt x="4555332" y="799825"/>
                    <a:pt x="4554379" y="817923"/>
                  </a:cubicBezTo>
                  <a:cubicBezTo>
                    <a:pt x="4553427" y="836021"/>
                    <a:pt x="4565809" y="851261"/>
                    <a:pt x="4586764" y="856975"/>
                  </a:cubicBezTo>
                  <a:cubicBezTo>
                    <a:pt x="4599147" y="860786"/>
                    <a:pt x="4612482" y="863643"/>
                    <a:pt x="4624864" y="866500"/>
                  </a:cubicBezTo>
                  <a:cubicBezTo>
                    <a:pt x="4641057" y="870311"/>
                    <a:pt x="4656297" y="872216"/>
                    <a:pt x="4665822" y="854118"/>
                  </a:cubicBezTo>
                  <a:cubicBezTo>
                    <a:pt x="4675347" y="835068"/>
                    <a:pt x="4671536" y="812208"/>
                    <a:pt x="4653439" y="800778"/>
                  </a:cubicBezTo>
                  <a:cubicBezTo>
                    <a:pt x="4639152" y="794111"/>
                    <a:pt x="4622959" y="790300"/>
                    <a:pt x="4607719" y="784586"/>
                  </a:cubicBezTo>
                  <a:close/>
                  <a:moveTo>
                    <a:pt x="2448402" y="505503"/>
                  </a:moveTo>
                  <a:cubicBezTo>
                    <a:pt x="2443639" y="493121"/>
                    <a:pt x="2440782" y="475023"/>
                    <a:pt x="2430304" y="462640"/>
                  </a:cubicBezTo>
                  <a:cubicBezTo>
                    <a:pt x="2421732" y="453115"/>
                    <a:pt x="2402682" y="445496"/>
                    <a:pt x="2391252" y="448353"/>
                  </a:cubicBezTo>
                  <a:cubicBezTo>
                    <a:pt x="2380774" y="450258"/>
                    <a:pt x="2367439" y="468356"/>
                    <a:pt x="2367439" y="478833"/>
                  </a:cubicBezTo>
                  <a:cubicBezTo>
                    <a:pt x="2367439" y="498835"/>
                    <a:pt x="2372202" y="520743"/>
                    <a:pt x="2380774" y="538841"/>
                  </a:cubicBezTo>
                  <a:cubicBezTo>
                    <a:pt x="2384584" y="548366"/>
                    <a:pt x="2400777" y="557891"/>
                    <a:pt x="2411254" y="557891"/>
                  </a:cubicBezTo>
                  <a:cubicBezTo>
                    <a:pt x="2421732" y="556938"/>
                    <a:pt x="2432209" y="544556"/>
                    <a:pt x="2440782" y="535031"/>
                  </a:cubicBezTo>
                  <a:cubicBezTo>
                    <a:pt x="2444591" y="529316"/>
                    <a:pt x="2444591" y="518838"/>
                    <a:pt x="2448402" y="505503"/>
                  </a:cubicBezTo>
                  <a:close/>
                  <a:moveTo>
                    <a:pt x="5346859" y="1585638"/>
                  </a:moveTo>
                  <a:cubicBezTo>
                    <a:pt x="5346859" y="1518963"/>
                    <a:pt x="5346859" y="1454193"/>
                    <a:pt x="5346859" y="1389423"/>
                  </a:cubicBezTo>
                  <a:cubicBezTo>
                    <a:pt x="5337334" y="1389423"/>
                    <a:pt x="5330666" y="1389423"/>
                    <a:pt x="5322094" y="1389423"/>
                  </a:cubicBezTo>
                  <a:cubicBezTo>
                    <a:pt x="5322094" y="1455146"/>
                    <a:pt x="5322094" y="1519916"/>
                    <a:pt x="5322094" y="1585638"/>
                  </a:cubicBezTo>
                  <a:cubicBezTo>
                    <a:pt x="5330666" y="1585638"/>
                    <a:pt x="5337334" y="1585638"/>
                    <a:pt x="5346859" y="1585638"/>
                  </a:cubicBezTo>
                  <a:close/>
                  <a:moveTo>
                    <a:pt x="792956" y="1586591"/>
                  </a:moveTo>
                  <a:cubicBezTo>
                    <a:pt x="792956" y="1519916"/>
                    <a:pt x="792956" y="1455146"/>
                    <a:pt x="792956" y="1390376"/>
                  </a:cubicBezTo>
                  <a:cubicBezTo>
                    <a:pt x="783431" y="1390376"/>
                    <a:pt x="776764" y="1390376"/>
                    <a:pt x="768191" y="1390376"/>
                  </a:cubicBezTo>
                  <a:cubicBezTo>
                    <a:pt x="768191" y="1456098"/>
                    <a:pt x="768191" y="1520868"/>
                    <a:pt x="768191" y="1586591"/>
                  </a:cubicBezTo>
                  <a:cubicBezTo>
                    <a:pt x="776764" y="1586591"/>
                    <a:pt x="784384" y="1586591"/>
                    <a:pt x="792956" y="1586591"/>
                  </a:cubicBezTo>
                  <a:close/>
                  <a:moveTo>
                    <a:pt x="4509611" y="1585638"/>
                  </a:moveTo>
                  <a:cubicBezTo>
                    <a:pt x="4509611" y="1518963"/>
                    <a:pt x="4509611" y="1454193"/>
                    <a:pt x="4509611" y="1389423"/>
                  </a:cubicBezTo>
                  <a:cubicBezTo>
                    <a:pt x="4500086" y="1389423"/>
                    <a:pt x="4493419" y="1389423"/>
                    <a:pt x="4484847" y="1389423"/>
                  </a:cubicBezTo>
                  <a:cubicBezTo>
                    <a:pt x="4484847" y="1455146"/>
                    <a:pt x="4484847" y="1519916"/>
                    <a:pt x="4484847" y="1585638"/>
                  </a:cubicBezTo>
                  <a:cubicBezTo>
                    <a:pt x="4492466" y="1585638"/>
                    <a:pt x="4500086" y="1585638"/>
                    <a:pt x="4509611" y="1585638"/>
                  </a:cubicBezTo>
                  <a:close/>
                </a:path>
              </a:pathLst>
            </a:custGeom>
            <a:noFill/>
            <a:ln w="9525" cap="flat">
              <a:noFill/>
              <a:prstDash val="solid"/>
              <a:miter/>
            </a:ln>
          </p:spPr>
          <p:txBody>
            <a:bodyPr anchor="ctr"/>
            <a:lstStyle/>
            <a:p>
              <a:pPr algn="ctr"/>
              <a:endParaRPr/>
            </a:p>
          </p:txBody>
        </p:sp>
        <p:sp>
          <p:nvSpPr>
            <p:cNvPr id="8" name="îṥ1îďe">
              <a:extLst>
                <a:ext uri="{FF2B5EF4-FFF2-40B4-BE49-F238E27FC236}">
                  <a16:creationId xmlns:a16="http://schemas.microsoft.com/office/drawing/2014/main" xmlns="" id="{54621FC9-B679-4E39-ABF4-C324D735A16B}"/>
                </a:ext>
              </a:extLst>
            </p:cNvPr>
            <p:cNvSpPr/>
            <p:nvPr/>
          </p:nvSpPr>
          <p:spPr>
            <a:xfrm>
              <a:off x="4452367" y="2643741"/>
              <a:ext cx="5778539" cy="1253778"/>
            </a:xfrm>
            <a:custGeom>
              <a:avLst/>
              <a:gdLst>
                <a:gd name="connsiteX0" fmla="*/ 5546978 w 5778539"/>
                <a:gd name="connsiteY0" fmla="*/ 1036718 h 1253778"/>
                <a:gd name="connsiteX1" fmla="*/ 5529834 w 5778539"/>
                <a:gd name="connsiteY1" fmla="*/ 1041481 h 1253778"/>
                <a:gd name="connsiteX2" fmla="*/ 5529834 w 5778539"/>
                <a:gd name="connsiteY2" fmla="*/ 1041482 h 1253778"/>
                <a:gd name="connsiteX3" fmla="*/ 5529833 w 5778539"/>
                <a:gd name="connsiteY3" fmla="*/ 1041482 h 1253778"/>
                <a:gd name="connsiteX4" fmla="*/ 5513690 w 5778539"/>
                <a:gd name="connsiteY4" fmla="*/ 1076893 h 1253778"/>
                <a:gd name="connsiteX5" fmla="*/ 5500306 w 5778539"/>
                <a:gd name="connsiteY5" fmla="*/ 1106251 h 1253778"/>
                <a:gd name="connsiteX6" fmla="*/ 5500306 w 5778539"/>
                <a:gd name="connsiteY6" fmla="*/ 1106252 h 1253778"/>
                <a:gd name="connsiteX7" fmla="*/ 5504592 w 5778539"/>
                <a:gd name="connsiteY7" fmla="*/ 1122563 h 1253778"/>
                <a:gd name="connsiteX8" fmla="*/ 5504850 w 5778539"/>
                <a:gd name="connsiteY8" fmla="*/ 1122562 h 1253778"/>
                <a:gd name="connsiteX9" fmla="*/ 5504950 w 5778539"/>
                <a:gd name="connsiteY9" fmla="*/ 1122920 h 1253778"/>
                <a:gd name="connsiteX10" fmla="*/ 5523115 w 5778539"/>
                <a:gd name="connsiteY10" fmla="*/ 1122444 h 1253778"/>
                <a:gd name="connsiteX11" fmla="*/ 5523165 w 5778539"/>
                <a:gd name="connsiteY11" fmla="*/ 1122444 h 1253778"/>
                <a:gd name="connsiteX12" fmla="*/ 5523166 w 5778539"/>
                <a:gd name="connsiteY12" fmla="*/ 1122443 h 1253778"/>
                <a:gd name="connsiteX13" fmla="*/ 5550431 w 5778539"/>
                <a:gd name="connsiteY13" fmla="*/ 1095178 h 1253778"/>
                <a:gd name="connsiteX14" fmla="*/ 5564109 w 5778539"/>
                <a:gd name="connsiteY14" fmla="*/ 1055808 h 1253778"/>
                <a:gd name="connsiteX15" fmla="*/ 5564123 w 5778539"/>
                <a:gd name="connsiteY15" fmla="*/ 1055769 h 1253778"/>
                <a:gd name="connsiteX16" fmla="*/ 5564123 w 5778539"/>
                <a:gd name="connsiteY16" fmla="*/ 1055768 h 1253778"/>
                <a:gd name="connsiteX17" fmla="*/ 5546978 w 5778539"/>
                <a:gd name="connsiteY17" fmla="*/ 1036718 h 1253778"/>
                <a:gd name="connsiteX18" fmla="*/ 2541840 w 5778539"/>
                <a:gd name="connsiteY18" fmla="*/ 969090 h 1253778"/>
                <a:gd name="connsiteX19" fmla="*/ 2532315 w 5778539"/>
                <a:gd name="connsiteY19" fmla="*/ 1022430 h 1253778"/>
                <a:gd name="connsiteX20" fmla="*/ 2538983 w 5778539"/>
                <a:gd name="connsiteY20" fmla="*/ 1024335 h 1253778"/>
                <a:gd name="connsiteX21" fmla="*/ 2541841 w 5778539"/>
                <a:gd name="connsiteY21" fmla="*/ 969090 h 1253778"/>
                <a:gd name="connsiteX22" fmla="*/ 2541841 w 5778539"/>
                <a:gd name="connsiteY22" fmla="*/ 969092 h 1253778"/>
                <a:gd name="connsiteX23" fmla="*/ 3573399 w 5778539"/>
                <a:gd name="connsiteY23" fmla="*/ 896701 h 1253778"/>
                <a:gd name="connsiteX24" fmla="*/ 3559111 w 5778539"/>
                <a:gd name="connsiteY24" fmla="*/ 908131 h 1253778"/>
                <a:gd name="connsiteX25" fmla="*/ 3548634 w 5778539"/>
                <a:gd name="connsiteY25" fmla="*/ 959566 h 1253778"/>
                <a:gd name="connsiteX26" fmla="*/ 3548757 w 5778539"/>
                <a:gd name="connsiteY26" fmla="*/ 959913 h 1253778"/>
                <a:gd name="connsiteX27" fmla="*/ 3548633 w 5778539"/>
                <a:gd name="connsiteY27" fmla="*/ 960519 h 1253778"/>
                <a:gd name="connsiteX28" fmla="*/ 3554348 w 5778539"/>
                <a:gd name="connsiteY28" fmla="*/ 975759 h 1253778"/>
                <a:gd name="connsiteX29" fmla="*/ 3554349 w 5778539"/>
                <a:gd name="connsiteY29" fmla="*/ 975758 h 1253778"/>
                <a:gd name="connsiteX30" fmla="*/ 3554349 w 5778539"/>
                <a:gd name="connsiteY30" fmla="*/ 975759 h 1253778"/>
                <a:gd name="connsiteX31" fmla="*/ 3554412 w 5778539"/>
                <a:gd name="connsiteY31" fmla="*/ 975677 h 1253778"/>
                <a:gd name="connsiteX32" fmla="*/ 3577566 w 5778539"/>
                <a:gd name="connsiteY32" fmla="*/ 945993 h 1253778"/>
                <a:gd name="connsiteX33" fmla="*/ 3582923 w 5778539"/>
                <a:gd name="connsiteY33" fmla="*/ 911941 h 1253778"/>
                <a:gd name="connsiteX34" fmla="*/ 3582813 w 5778539"/>
                <a:gd name="connsiteY34" fmla="*/ 911705 h 1253778"/>
                <a:gd name="connsiteX35" fmla="*/ 3582924 w 5778539"/>
                <a:gd name="connsiteY35" fmla="*/ 910989 h 1253778"/>
                <a:gd name="connsiteX36" fmla="*/ 3573399 w 5778539"/>
                <a:gd name="connsiteY36" fmla="*/ 896701 h 1253778"/>
                <a:gd name="connsiteX37" fmla="*/ 3650550 w 5778539"/>
                <a:gd name="connsiteY37" fmla="*/ 778591 h 1253778"/>
                <a:gd name="connsiteX38" fmla="*/ 3647693 w 5778539"/>
                <a:gd name="connsiteY38" fmla="*/ 813833 h 1253778"/>
                <a:gd name="connsiteX39" fmla="*/ 3647694 w 5778539"/>
                <a:gd name="connsiteY39" fmla="*/ 813833 h 1253778"/>
                <a:gd name="connsiteX40" fmla="*/ 3647694 w 5778539"/>
                <a:gd name="connsiteY40" fmla="*/ 813834 h 1253778"/>
                <a:gd name="connsiteX41" fmla="*/ 3652457 w 5778539"/>
                <a:gd name="connsiteY41" fmla="*/ 814628 h 1253778"/>
                <a:gd name="connsiteX42" fmla="*/ 3653408 w 5778539"/>
                <a:gd name="connsiteY42" fmla="*/ 814786 h 1253778"/>
                <a:gd name="connsiteX43" fmla="*/ 3653409 w 5778539"/>
                <a:gd name="connsiteY43" fmla="*/ 814786 h 1253778"/>
                <a:gd name="connsiteX44" fmla="*/ 3658172 w 5778539"/>
                <a:gd name="connsiteY44" fmla="*/ 779544 h 1253778"/>
                <a:gd name="connsiteX45" fmla="*/ 3658170 w 5778539"/>
                <a:gd name="connsiteY45" fmla="*/ 779544 h 1253778"/>
                <a:gd name="connsiteX46" fmla="*/ 3658170 w 5778539"/>
                <a:gd name="connsiteY46" fmla="*/ 779543 h 1253778"/>
                <a:gd name="connsiteX47" fmla="*/ 3652449 w 5778539"/>
                <a:gd name="connsiteY47" fmla="*/ 778828 h 1253778"/>
                <a:gd name="connsiteX48" fmla="*/ 3650552 w 5778539"/>
                <a:gd name="connsiteY48" fmla="*/ 778591 h 1253778"/>
                <a:gd name="connsiteX49" fmla="*/ 4595429 w 5778539"/>
                <a:gd name="connsiteY49" fmla="*/ 776686 h 1253778"/>
                <a:gd name="connsiteX50" fmla="*/ 4641149 w 5778539"/>
                <a:gd name="connsiteY50" fmla="*/ 793831 h 1253778"/>
                <a:gd name="connsiteX51" fmla="*/ 4653532 w 5778539"/>
                <a:gd name="connsiteY51" fmla="*/ 847171 h 1253778"/>
                <a:gd name="connsiteX52" fmla="*/ 4612574 w 5778539"/>
                <a:gd name="connsiteY52" fmla="*/ 859553 h 1253778"/>
                <a:gd name="connsiteX53" fmla="*/ 4574474 w 5778539"/>
                <a:gd name="connsiteY53" fmla="*/ 850028 h 1253778"/>
                <a:gd name="connsiteX54" fmla="*/ 4542089 w 5778539"/>
                <a:gd name="connsiteY54" fmla="*/ 810976 h 1253778"/>
                <a:gd name="connsiteX55" fmla="*/ 4580189 w 5778539"/>
                <a:gd name="connsiteY55" fmla="*/ 781448 h 1253778"/>
                <a:gd name="connsiteX56" fmla="*/ 4594476 w 5778539"/>
                <a:gd name="connsiteY56" fmla="*/ 780496 h 1253778"/>
                <a:gd name="connsiteX57" fmla="*/ 4595429 w 5778539"/>
                <a:gd name="connsiteY57" fmla="*/ 776686 h 1253778"/>
                <a:gd name="connsiteX58" fmla="*/ 485393 w 5778539"/>
                <a:gd name="connsiteY58" fmla="*/ 550943 h 1253778"/>
                <a:gd name="connsiteX59" fmla="*/ 452056 w 5778539"/>
                <a:gd name="connsiteY59" fmla="*/ 563325 h 1253778"/>
                <a:gd name="connsiteX60" fmla="*/ 309181 w 5778539"/>
                <a:gd name="connsiteY60" fmla="*/ 740490 h 1253778"/>
                <a:gd name="connsiteX61" fmla="*/ 305847 w 5778539"/>
                <a:gd name="connsiteY61" fmla="*/ 763589 h 1253778"/>
                <a:gd name="connsiteX62" fmla="*/ 306461 w 5778539"/>
                <a:gd name="connsiteY62" fmla="*/ 764425 h 1253778"/>
                <a:gd name="connsiteX63" fmla="*/ 306443 w 5778539"/>
                <a:gd name="connsiteY63" fmla="*/ 764541 h 1253778"/>
                <a:gd name="connsiteX64" fmla="*/ 310542 w 5778539"/>
                <a:gd name="connsiteY64" fmla="*/ 769984 h 1253778"/>
                <a:gd name="connsiteX65" fmla="*/ 319658 w 5778539"/>
                <a:gd name="connsiteY65" fmla="*/ 782400 h 1253778"/>
                <a:gd name="connsiteX66" fmla="*/ 320089 w 5778539"/>
                <a:gd name="connsiteY66" fmla="*/ 782658 h 1253778"/>
                <a:gd name="connsiteX67" fmla="*/ 320611 w 5778539"/>
                <a:gd name="connsiteY67" fmla="*/ 783352 h 1253778"/>
                <a:gd name="connsiteX68" fmla="*/ 368236 w 5778539"/>
                <a:gd name="connsiteY68" fmla="*/ 811927 h 1253778"/>
                <a:gd name="connsiteX69" fmla="*/ 465391 w 5778539"/>
                <a:gd name="connsiteY69" fmla="*/ 765255 h 1253778"/>
                <a:gd name="connsiteX70" fmla="*/ 495871 w 5778539"/>
                <a:gd name="connsiteY70" fmla="*/ 584280 h 1253778"/>
                <a:gd name="connsiteX71" fmla="*/ 486346 w 5778539"/>
                <a:gd name="connsiteY71" fmla="*/ 551895 h 1253778"/>
                <a:gd name="connsiteX72" fmla="*/ 485761 w 5778539"/>
                <a:gd name="connsiteY72" fmla="*/ 552113 h 1253778"/>
                <a:gd name="connsiteX73" fmla="*/ 1727215 w 5778539"/>
                <a:gd name="connsiteY73" fmla="*/ 469267 h 1253778"/>
                <a:gd name="connsiteX74" fmla="*/ 1714118 w 5778539"/>
                <a:gd name="connsiteY74" fmla="*/ 476649 h 1253778"/>
                <a:gd name="connsiteX75" fmla="*/ 1683638 w 5778539"/>
                <a:gd name="connsiteY75" fmla="*/ 593806 h 1253778"/>
                <a:gd name="connsiteX76" fmla="*/ 1736025 w 5778539"/>
                <a:gd name="connsiteY76" fmla="*/ 543323 h 1253778"/>
                <a:gd name="connsiteX77" fmla="*/ 1736978 w 5778539"/>
                <a:gd name="connsiteY77" fmla="*/ 481411 h 1253778"/>
                <a:gd name="connsiteX78" fmla="*/ 1728882 w 5778539"/>
                <a:gd name="connsiteY78" fmla="*/ 469862 h 1253778"/>
                <a:gd name="connsiteX79" fmla="*/ 1728050 w 5778539"/>
                <a:gd name="connsiteY79" fmla="*/ 470328 h 1253778"/>
                <a:gd name="connsiteX80" fmla="*/ 5366956 w 5778539"/>
                <a:gd name="connsiteY80" fmla="*/ 463314 h 1253778"/>
                <a:gd name="connsiteX81" fmla="*/ 5388863 w 5778539"/>
                <a:gd name="connsiteY81" fmla="*/ 481411 h 1253778"/>
                <a:gd name="connsiteX82" fmla="*/ 5398388 w 5778539"/>
                <a:gd name="connsiteY82" fmla="*/ 547134 h 1253778"/>
                <a:gd name="connsiteX83" fmla="*/ 5398388 w 5778539"/>
                <a:gd name="connsiteY83" fmla="*/ 558564 h 1253778"/>
                <a:gd name="connsiteX84" fmla="*/ 5396483 w 5778539"/>
                <a:gd name="connsiteY84" fmla="*/ 603331 h 1253778"/>
                <a:gd name="connsiteX85" fmla="*/ 5369813 w 5778539"/>
                <a:gd name="connsiteY85" fmla="*/ 630954 h 1253778"/>
                <a:gd name="connsiteX86" fmla="*/ 5340285 w 5778539"/>
                <a:gd name="connsiteY86" fmla="*/ 610951 h 1253778"/>
                <a:gd name="connsiteX87" fmla="*/ 5347906 w 5778539"/>
                <a:gd name="connsiteY87" fmla="*/ 482364 h 1253778"/>
                <a:gd name="connsiteX88" fmla="*/ 5366956 w 5778539"/>
                <a:gd name="connsiteY88" fmla="*/ 463314 h 1253778"/>
                <a:gd name="connsiteX89" fmla="*/ 2378011 w 5778539"/>
                <a:gd name="connsiteY89" fmla="*/ 441405 h 1253778"/>
                <a:gd name="connsiteX90" fmla="*/ 2417063 w 5778539"/>
                <a:gd name="connsiteY90" fmla="*/ 455693 h 1253778"/>
                <a:gd name="connsiteX91" fmla="*/ 2436113 w 5778539"/>
                <a:gd name="connsiteY91" fmla="*/ 497603 h 1253778"/>
                <a:gd name="connsiteX92" fmla="*/ 2427541 w 5778539"/>
                <a:gd name="connsiteY92" fmla="*/ 528083 h 1253778"/>
                <a:gd name="connsiteX93" fmla="*/ 2398013 w 5778539"/>
                <a:gd name="connsiteY93" fmla="*/ 550943 h 1253778"/>
                <a:gd name="connsiteX94" fmla="*/ 2367533 w 5778539"/>
                <a:gd name="connsiteY94" fmla="*/ 531893 h 1253778"/>
                <a:gd name="connsiteX95" fmla="*/ 2354198 w 5778539"/>
                <a:gd name="connsiteY95" fmla="*/ 471885 h 1253778"/>
                <a:gd name="connsiteX96" fmla="*/ 2378011 w 5778539"/>
                <a:gd name="connsiteY96" fmla="*/ 441405 h 1253778"/>
                <a:gd name="connsiteX97" fmla="*/ 4469700 w 5778539"/>
                <a:gd name="connsiteY97" fmla="*/ 432833 h 1253778"/>
                <a:gd name="connsiteX98" fmla="*/ 4514468 w 5778539"/>
                <a:gd name="connsiteY98" fmla="*/ 448073 h 1253778"/>
                <a:gd name="connsiteX99" fmla="*/ 4540185 w 5778539"/>
                <a:gd name="connsiteY99" fmla="*/ 532846 h 1253778"/>
                <a:gd name="connsiteX100" fmla="*/ 4547805 w 5778539"/>
                <a:gd name="connsiteY100" fmla="*/ 555706 h 1253778"/>
                <a:gd name="connsiteX101" fmla="*/ 4571618 w 5778539"/>
                <a:gd name="connsiteY101" fmla="*/ 546181 h 1253778"/>
                <a:gd name="connsiteX102" fmla="*/ 4591620 w 5778539"/>
                <a:gd name="connsiteY102" fmla="*/ 529036 h 1253778"/>
                <a:gd name="connsiteX103" fmla="*/ 4620195 w 5778539"/>
                <a:gd name="connsiteY103" fmla="*/ 528083 h 1253778"/>
                <a:gd name="connsiteX104" fmla="*/ 4632577 w 5778539"/>
                <a:gd name="connsiteY104" fmla="*/ 554753 h 1253778"/>
                <a:gd name="connsiteX105" fmla="*/ 4613527 w 5778539"/>
                <a:gd name="connsiteY105" fmla="*/ 591901 h 1253778"/>
                <a:gd name="connsiteX106" fmla="*/ 4519230 w 5778539"/>
                <a:gd name="connsiteY106" fmla="*/ 684293 h 1253778"/>
                <a:gd name="connsiteX107" fmla="*/ 4506847 w 5778539"/>
                <a:gd name="connsiteY107" fmla="*/ 702391 h 1253778"/>
                <a:gd name="connsiteX108" fmla="*/ 4434457 w 5778539"/>
                <a:gd name="connsiteY108" fmla="*/ 877651 h 1253778"/>
                <a:gd name="connsiteX109" fmla="*/ 4383975 w 5778539"/>
                <a:gd name="connsiteY109" fmla="*/ 927181 h 1253778"/>
                <a:gd name="connsiteX110" fmla="*/ 4356352 w 5778539"/>
                <a:gd name="connsiteY110" fmla="*/ 924323 h 1253778"/>
                <a:gd name="connsiteX111" fmla="*/ 4356352 w 5778539"/>
                <a:gd name="connsiteY111" fmla="*/ 896701 h 1253778"/>
                <a:gd name="connsiteX112" fmla="*/ 4409693 w 5778539"/>
                <a:gd name="connsiteY112" fmla="*/ 778591 h 1253778"/>
                <a:gd name="connsiteX113" fmla="*/ 4423027 w 5778539"/>
                <a:gd name="connsiteY113" fmla="*/ 732871 h 1253778"/>
                <a:gd name="connsiteX114" fmla="*/ 4387785 w 5778539"/>
                <a:gd name="connsiteY114" fmla="*/ 732871 h 1253778"/>
                <a:gd name="connsiteX115" fmla="*/ 4367782 w 5778539"/>
                <a:gd name="connsiteY115" fmla="*/ 703343 h 1253778"/>
                <a:gd name="connsiteX116" fmla="*/ 4414455 w 5778539"/>
                <a:gd name="connsiteY116" fmla="*/ 655718 h 1253778"/>
                <a:gd name="connsiteX117" fmla="*/ 4452555 w 5778539"/>
                <a:gd name="connsiteY117" fmla="*/ 587138 h 1253778"/>
                <a:gd name="connsiteX118" fmla="*/ 4449697 w 5778539"/>
                <a:gd name="connsiteY118" fmla="*/ 469981 h 1253778"/>
                <a:gd name="connsiteX119" fmla="*/ 4469700 w 5778539"/>
                <a:gd name="connsiteY119" fmla="*/ 432833 h 1253778"/>
                <a:gd name="connsiteX120" fmla="*/ 543734 w 5778539"/>
                <a:gd name="connsiteY120" fmla="*/ 373064 h 1253778"/>
                <a:gd name="connsiteX121" fmla="*/ 565403 w 5778539"/>
                <a:gd name="connsiteY121" fmla="*/ 385208 h 1253778"/>
                <a:gd name="connsiteX122" fmla="*/ 624458 w 5778539"/>
                <a:gd name="connsiteY122" fmla="*/ 429975 h 1253778"/>
                <a:gd name="connsiteX123" fmla="*/ 712088 w 5778539"/>
                <a:gd name="connsiteY123" fmla="*/ 568088 h 1253778"/>
                <a:gd name="connsiteX124" fmla="*/ 728281 w 5778539"/>
                <a:gd name="connsiteY124" fmla="*/ 794783 h 1253778"/>
                <a:gd name="connsiteX125" fmla="*/ 705421 w 5778539"/>
                <a:gd name="connsiteY125" fmla="*/ 1055768 h 1253778"/>
                <a:gd name="connsiteX126" fmla="*/ 636841 w 5778539"/>
                <a:gd name="connsiteY126" fmla="*/ 1178640 h 1253778"/>
                <a:gd name="connsiteX127" fmla="*/ 515873 w 5778539"/>
                <a:gd name="connsiteY127" fmla="*/ 1250078 h 1253778"/>
                <a:gd name="connsiteX128" fmla="*/ 435863 w 5778539"/>
                <a:gd name="connsiteY128" fmla="*/ 1229123 h 1253778"/>
                <a:gd name="connsiteX129" fmla="*/ 446341 w 5778539"/>
                <a:gd name="connsiteY129" fmla="*/ 1190070 h 1253778"/>
                <a:gd name="connsiteX130" fmla="*/ 493966 w 5778539"/>
                <a:gd name="connsiteY130" fmla="*/ 1175783 h 1253778"/>
                <a:gd name="connsiteX131" fmla="*/ 641603 w 5778539"/>
                <a:gd name="connsiteY131" fmla="*/ 973853 h 1253778"/>
                <a:gd name="connsiteX132" fmla="*/ 637793 w 5778539"/>
                <a:gd name="connsiteY132" fmla="*/ 595710 h 1253778"/>
                <a:gd name="connsiteX133" fmla="*/ 617791 w 5778539"/>
                <a:gd name="connsiteY133" fmla="*/ 529035 h 1253778"/>
                <a:gd name="connsiteX134" fmla="*/ 581596 w 5778539"/>
                <a:gd name="connsiteY134" fmla="*/ 505223 h 1253778"/>
                <a:gd name="connsiteX135" fmla="*/ 560641 w 5778539"/>
                <a:gd name="connsiteY135" fmla="*/ 541418 h 1253778"/>
                <a:gd name="connsiteX136" fmla="*/ 553973 w 5778539"/>
                <a:gd name="connsiteY136" fmla="*/ 710010 h 1253778"/>
                <a:gd name="connsiteX137" fmla="*/ 537781 w 5778539"/>
                <a:gd name="connsiteY137" fmla="*/ 805260 h 1253778"/>
                <a:gd name="connsiteX138" fmla="*/ 394906 w 5778539"/>
                <a:gd name="connsiteY138" fmla="*/ 890033 h 1253778"/>
                <a:gd name="connsiteX139" fmla="*/ 336803 w 5778539"/>
                <a:gd name="connsiteY139" fmla="*/ 870030 h 1253778"/>
                <a:gd name="connsiteX140" fmla="*/ 265366 w 5778539"/>
                <a:gd name="connsiteY140" fmla="*/ 831930 h 1253778"/>
                <a:gd name="connsiteX141" fmla="*/ 237743 w 5778539"/>
                <a:gd name="connsiteY141" fmla="*/ 754778 h 1253778"/>
                <a:gd name="connsiteX142" fmla="*/ 284416 w 5778539"/>
                <a:gd name="connsiteY142" fmla="*/ 676673 h 1253778"/>
                <a:gd name="connsiteX143" fmla="*/ 426338 w 5778539"/>
                <a:gd name="connsiteY143" fmla="*/ 517605 h 1253778"/>
                <a:gd name="connsiteX144" fmla="*/ 501586 w 5778539"/>
                <a:gd name="connsiteY144" fmla="*/ 449978 h 1253778"/>
                <a:gd name="connsiteX145" fmla="*/ 513968 w 5778539"/>
                <a:gd name="connsiteY145" fmla="*/ 426165 h 1253778"/>
                <a:gd name="connsiteX146" fmla="*/ 523493 w 5778539"/>
                <a:gd name="connsiteY146" fmla="*/ 390923 h 1253778"/>
                <a:gd name="connsiteX147" fmla="*/ 543734 w 5778539"/>
                <a:gd name="connsiteY147" fmla="*/ 373064 h 1253778"/>
                <a:gd name="connsiteX148" fmla="*/ 1736859 w 5778539"/>
                <a:gd name="connsiteY148" fmla="*/ 362706 h 1253778"/>
                <a:gd name="connsiteX149" fmla="*/ 1752218 w 5778539"/>
                <a:gd name="connsiteY149" fmla="*/ 381399 h 1253778"/>
                <a:gd name="connsiteX150" fmla="*/ 1807463 w 5778539"/>
                <a:gd name="connsiteY150" fmla="*/ 521416 h 1253778"/>
                <a:gd name="connsiteX151" fmla="*/ 1789365 w 5778539"/>
                <a:gd name="connsiteY151" fmla="*/ 594759 h 1253778"/>
                <a:gd name="connsiteX152" fmla="*/ 1669351 w 5778539"/>
                <a:gd name="connsiteY152" fmla="*/ 687151 h 1253778"/>
                <a:gd name="connsiteX153" fmla="*/ 1656015 w 5778539"/>
                <a:gd name="connsiteY153" fmla="*/ 702391 h 1253778"/>
                <a:gd name="connsiteX154" fmla="*/ 1652205 w 5778539"/>
                <a:gd name="connsiteY154" fmla="*/ 735729 h 1253778"/>
                <a:gd name="connsiteX155" fmla="*/ 1682686 w 5778539"/>
                <a:gd name="connsiteY155" fmla="*/ 737634 h 1253778"/>
                <a:gd name="connsiteX156" fmla="*/ 1729358 w 5778539"/>
                <a:gd name="connsiteY156" fmla="*/ 728109 h 1253778"/>
                <a:gd name="connsiteX157" fmla="*/ 1766505 w 5778539"/>
                <a:gd name="connsiteY157" fmla="*/ 778591 h 1253778"/>
                <a:gd name="connsiteX158" fmla="*/ 1741740 w 5778539"/>
                <a:gd name="connsiteY158" fmla="*/ 810024 h 1253778"/>
                <a:gd name="connsiteX159" fmla="*/ 1639823 w 5778539"/>
                <a:gd name="connsiteY159" fmla="*/ 850029 h 1253778"/>
                <a:gd name="connsiteX160" fmla="*/ 1569338 w 5778539"/>
                <a:gd name="connsiteY160" fmla="*/ 790974 h 1253778"/>
                <a:gd name="connsiteX161" fmla="*/ 1550288 w 5778539"/>
                <a:gd name="connsiteY161" fmla="*/ 778591 h 1253778"/>
                <a:gd name="connsiteX162" fmla="*/ 1482661 w 5778539"/>
                <a:gd name="connsiteY162" fmla="*/ 867174 h 1253778"/>
                <a:gd name="connsiteX163" fmla="*/ 1474088 w 5778539"/>
                <a:gd name="connsiteY163" fmla="*/ 915751 h 1253778"/>
                <a:gd name="connsiteX164" fmla="*/ 1452180 w 5778539"/>
                <a:gd name="connsiteY164" fmla="*/ 936706 h 1253778"/>
                <a:gd name="connsiteX165" fmla="*/ 1423605 w 5778539"/>
                <a:gd name="connsiteY165" fmla="*/ 921466 h 1253778"/>
                <a:gd name="connsiteX166" fmla="*/ 1415986 w 5778539"/>
                <a:gd name="connsiteY166" fmla="*/ 907179 h 1253778"/>
                <a:gd name="connsiteX167" fmla="*/ 1379790 w 5778539"/>
                <a:gd name="connsiteY167" fmla="*/ 899559 h 1253778"/>
                <a:gd name="connsiteX168" fmla="*/ 1317878 w 5778539"/>
                <a:gd name="connsiteY168" fmla="*/ 948136 h 1253778"/>
                <a:gd name="connsiteX169" fmla="*/ 1269301 w 5778539"/>
                <a:gd name="connsiteY169" fmla="*/ 951946 h 1253778"/>
                <a:gd name="connsiteX170" fmla="*/ 1255965 w 5778539"/>
                <a:gd name="connsiteY170" fmla="*/ 909084 h 1253778"/>
                <a:gd name="connsiteX171" fmla="*/ 1261680 w 5778539"/>
                <a:gd name="connsiteY171" fmla="*/ 850029 h 1253778"/>
                <a:gd name="connsiteX172" fmla="*/ 1242630 w 5778539"/>
                <a:gd name="connsiteY172" fmla="*/ 781449 h 1253778"/>
                <a:gd name="connsiteX173" fmla="*/ 1233105 w 5778539"/>
                <a:gd name="connsiteY173" fmla="*/ 765256 h 1253778"/>
                <a:gd name="connsiteX174" fmla="*/ 1247393 w 5778539"/>
                <a:gd name="connsiteY174" fmla="*/ 714774 h 1253778"/>
                <a:gd name="connsiteX175" fmla="*/ 1283588 w 5778539"/>
                <a:gd name="connsiteY175" fmla="*/ 716679 h 1253778"/>
                <a:gd name="connsiteX176" fmla="*/ 1328355 w 5778539"/>
                <a:gd name="connsiteY176" fmla="*/ 783354 h 1253778"/>
                <a:gd name="connsiteX177" fmla="*/ 1316926 w 5778539"/>
                <a:gd name="connsiteY177" fmla="*/ 864316 h 1253778"/>
                <a:gd name="connsiteX178" fmla="*/ 1391220 w 5778539"/>
                <a:gd name="connsiteY178" fmla="*/ 809071 h 1253778"/>
                <a:gd name="connsiteX179" fmla="*/ 1407413 w 5778539"/>
                <a:gd name="connsiteY179" fmla="*/ 738586 h 1253778"/>
                <a:gd name="connsiteX180" fmla="*/ 1395030 w 5778539"/>
                <a:gd name="connsiteY180" fmla="*/ 607141 h 1253778"/>
                <a:gd name="connsiteX181" fmla="*/ 1391220 w 5778539"/>
                <a:gd name="connsiteY181" fmla="*/ 520464 h 1253778"/>
                <a:gd name="connsiteX182" fmla="*/ 1392173 w 5778539"/>
                <a:gd name="connsiteY182" fmla="*/ 506176 h 1253778"/>
                <a:gd name="connsiteX183" fmla="*/ 1417890 w 5778539"/>
                <a:gd name="connsiteY183" fmla="*/ 470934 h 1253778"/>
                <a:gd name="connsiteX184" fmla="*/ 1442655 w 5778539"/>
                <a:gd name="connsiteY184" fmla="*/ 500461 h 1253778"/>
                <a:gd name="connsiteX185" fmla="*/ 1496948 w 5778539"/>
                <a:gd name="connsiteY185" fmla="*/ 723346 h 1253778"/>
                <a:gd name="connsiteX186" fmla="*/ 1513140 w 5778539"/>
                <a:gd name="connsiteY186" fmla="*/ 732871 h 1253778"/>
                <a:gd name="connsiteX187" fmla="*/ 1592198 w 5778539"/>
                <a:gd name="connsiteY187" fmla="*/ 649051 h 1253778"/>
                <a:gd name="connsiteX188" fmla="*/ 1671255 w 5778539"/>
                <a:gd name="connsiteY188" fmla="*/ 414736 h 1253778"/>
                <a:gd name="connsiteX189" fmla="*/ 1712213 w 5778539"/>
                <a:gd name="connsiteY189" fmla="*/ 363301 h 1253778"/>
                <a:gd name="connsiteX190" fmla="*/ 1736859 w 5778539"/>
                <a:gd name="connsiteY190" fmla="*/ 362706 h 1253778"/>
                <a:gd name="connsiteX191" fmla="*/ 3765804 w 5778539"/>
                <a:gd name="connsiteY191" fmla="*/ 306151 h 1253778"/>
                <a:gd name="connsiteX192" fmla="*/ 3740704 w 5778539"/>
                <a:gd name="connsiteY192" fmla="*/ 318856 h 1253778"/>
                <a:gd name="connsiteX193" fmla="*/ 3728181 w 5778539"/>
                <a:gd name="connsiteY193" fmla="*/ 324963 h 1253778"/>
                <a:gd name="connsiteX194" fmla="*/ 3727759 w 5778539"/>
                <a:gd name="connsiteY194" fmla="*/ 325409 h 1253778"/>
                <a:gd name="connsiteX195" fmla="*/ 3727228 w 5778539"/>
                <a:gd name="connsiteY195" fmla="*/ 325677 h 1253778"/>
                <a:gd name="connsiteX196" fmla="*/ 3697224 w 5778539"/>
                <a:gd name="connsiteY196" fmla="*/ 356633 h 1253778"/>
                <a:gd name="connsiteX197" fmla="*/ 3698177 w 5778539"/>
                <a:gd name="connsiteY197" fmla="*/ 367111 h 1253778"/>
                <a:gd name="connsiteX198" fmla="*/ 3699129 w 5778539"/>
                <a:gd name="connsiteY198" fmla="*/ 367111 h 1253778"/>
                <a:gd name="connsiteX199" fmla="*/ 3709607 w 5778539"/>
                <a:gd name="connsiteY199" fmla="*/ 367111 h 1253778"/>
                <a:gd name="connsiteX200" fmla="*/ 3710559 w 5778539"/>
                <a:gd name="connsiteY200" fmla="*/ 367111 h 1253778"/>
                <a:gd name="connsiteX201" fmla="*/ 3773424 w 5778539"/>
                <a:gd name="connsiteY201" fmla="*/ 314724 h 1253778"/>
                <a:gd name="connsiteX202" fmla="*/ 3773424 w 5778539"/>
                <a:gd name="connsiteY202" fmla="*/ 314723 h 1253778"/>
                <a:gd name="connsiteX203" fmla="*/ 3773418 w 5778539"/>
                <a:gd name="connsiteY203" fmla="*/ 314716 h 1253778"/>
                <a:gd name="connsiteX204" fmla="*/ 3766757 w 5778539"/>
                <a:gd name="connsiteY204" fmla="*/ 306151 h 1253778"/>
                <a:gd name="connsiteX205" fmla="*/ 3766092 w 5778539"/>
                <a:gd name="connsiteY205" fmla="*/ 306475 h 1253778"/>
                <a:gd name="connsiteX206" fmla="*/ 2640186 w 5778539"/>
                <a:gd name="connsiteY206" fmla="*/ 300911 h 1253778"/>
                <a:gd name="connsiteX207" fmla="*/ 2630423 w 5778539"/>
                <a:gd name="connsiteY207" fmla="*/ 303292 h 1253778"/>
                <a:gd name="connsiteX208" fmla="*/ 2558985 w 5778539"/>
                <a:gd name="connsiteY208" fmla="*/ 359490 h 1253778"/>
                <a:gd name="connsiteX209" fmla="*/ 2547555 w 5778539"/>
                <a:gd name="connsiteY209" fmla="*/ 384255 h 1253778"/>
                <a:gd name="connsiteX210" fmla="*/ 2554223 w 5778539"/>
                <a:gd name="connsiteY210" fmla="*/ 412830 h 1253778"/>
                <a:gd name="connsiteX211" fmla="*/ 2579940 w 5778539"/>
                <a:gd name="connsiteY211" fmla="*/ 418545 h 1253778"/>
                <a:gd name="connsiteX212" fmla="*/ 2650426 w 5778539"/>
                <a:gd name="connsiteY212" fmla="*/ 320437 h 1253778"/>
                <a:gd name="connsiteX213" fmla="*/ 2651378 w 5778539"/>
                <a:gd name="connsiteY213" fmla="*/ 301387 h 1253778"/>
                <a:gd name="connsiteX214" fmla="*/ 2640186 w 5778539"/>
                <a:gd name="connsiteY214" fmla="*/ 300911 h 1253778"/>
                <a:gd name="connsiteX215" fmla="*/ 5686043 w 5778539"/>
                <a:gd name="connsiteY215" fmla="*/ 253764 h 1253778"/>
                <a:gd name="connsiteX216" fmla="*/ 5686015 w 5778539"/>
                <a:gd name="connsiteY216" fmla="*/ 253766 h 1253778"/>
                <a:gd name="connsiteX217" fmla="*/ 5650801 w 5778539"/>
                <a:gd name="connsiteY217" fmla="*/ 256384 h 1253778"/>
                <a:gd name="connsiteX218" fmla="*/ 5650723 w 5778539"/>
                <a:gd name="connsiteY218" fmla="*/ 256481 h 1253778"/>
                <a:gd name="connsiteX219" fmla="*/ 5650443 w 5778539"/>
                <a:gd name="connsiteY219" fmla="*/ 256503 h 1253778"/>
                <a:gd name="connsiteX220" fmla="*/ 5644426 w 5778539"/>
                <a:gd name="connsiteY220" fmla="*/ 264352 h 1253778"/>
                <a:gd name="connsiteX221" fmla="*/ 5626989 w 5778539"/>
                <a:gd name="connsiteY221" fmla="*/ 286149 h 1253778"/>
                <a:gd name="connsiteX222" fmla="*/ 5623030 w 5778539"/>
                <a:gd name="connsiteY222" fmla="*/ 302431 h 1253778"/>
                <a:gd name="connsiteX223" fmla="*/ 5623138 w 5778539"/>
                <a:gd name="connsiteY223" fmla="*/ 302934 h 1253778"/>
                <a:gd name="connsiteX224" fmla="*/ 5623029 w 5778539"/>
                <a:gd name="connsiteY224" fmla="*/ 303384 h 1253778"/>
                <a:gd name="connsiteX225" fmla="*/ 5656515 w 5778539"/>
                <a:gd name="connsiteY225" fmla="*/ 343299 h 1253778"/>
                <a:gd name="connsiteX226" fmla="*/ 5685950 w 5778539"/>
                <a:gd name="connsiteY226" fmla="*/ 254045 h 1253778"/>
                <a:gd name="connsiteX227" fmla="*/ 5686044 w 5778539"/>
                <a:gd name="connsiteY227" fmla="*/ 253764 h 1253778"/>
                <a:gd name="connsiteX228" fmla="*/ 2564581 w 5778539"/>
                <a:gd name="connsiteY228" fmla="*/ 210900 h 1253778"/>
                <a:gd name="connsiteX229" fmla="*/ 2592323 w 5778539"/>
                <a:gd name="connsiteY229" fmla="*/ 226140 h 1253778"/>
                <a:gd name="connsiteX230" fmla="*/ 2626613 w 5778539"/>
                <a:gd name="connsiteY230" fmla="*/ 242332 h 1253778"/>
                <a:gd name="connsiteX231" fmla="*/ 2694240 w 5778539"/>
                <a:gd name="connsiteY231" fmla="*/ 252810 h 1253778"/>
                <a:gd name="connsiteX232" fmla="*/ 2721863 w 5778539"/>
                <a:gd name="connsiteY232" fmla="*/ 313770 h 1253778"/>
                <a:gd name="connsiteX233" fmla="*/ 2626613 w 5778539"/>
                <a:gd name="connsiteY233" fmla="*/ 459502 h 1253778"/>
                <a:gd name="connsiteX234" fmla="*/ 2578988 w 5778539"/>
                <a:gd name="connsiteY234" fmla="*/ 489030 h 1253778"/>
                <a:gd name="connsiteX235" fmla="*/ 2543745 w 5778539"/>
                <a:gd name="connsiteY235" fmla="*/ 503317 h 1253778"/>
                <a:gd name="connsiteX236" fmla="*/ 2545650 w 5778539"/>
                <a:gd name="connsiteY236" fmla="*/ 510937 h 1253778"/>
                <a:gd name="connsiteX237" fmla="*/ 2567558 w 5778539"/>
                <a:gd name="connsiteY237" fmla="*/ 511890 h 1253778"/>
                <a:gd name="connsiteX238" fmla="*/ 2593275 w 5778539"/>
                <a:gd name="connsiteY238" fmla="*/ 542370 h 1253778"/>
                <a:gd name="connsiteX239" fmla="*/ 2570415 w 5778539"/>
                <a:gd name="connsiteY239" fmla="*/ 613807 h 1253778"/>
                <a:gd name="connsiteX240" fmla="*/ 2587560 w 5778539"/>
                <a:gd name="connsiteY240" fmla="*/ 608092 h 1253778"/>
                <a:gd name="connsiteX241" fmla="*/ 2646615 w 5778539"/>
                <a:gd name="connsiteY241" fmla="*/ 577612 h 1253778"/>
                <a:gd name="connsiteX242" fmla="*/ 2678048 w 5778539"/>
                <a:gd name="connsiteY242" fmla="*/ 568087 h 1253778"/>
                <a:gd name="connsiteX243" fmla="*/ 2712338 w 5778539"/>
                <a:gd name="connsiteY243" fmla="*/ 605235 h 1253778"/>
                <a:gd name="connsiteX244" fmla="*/ 2630423 w 5778539"/>
                <a:gd name="connsiteY244" fmla="*/ 757635 h 1253778"/>
                <a:gd name="connsiteX245" fmla="*/ 2619945 w 5778539"/>
                <a:gd name="connsiteY245" fmla="*/ 768112 h 1253778"/>
                <a:gd name="connsiteX246" fmla="*/ 2618040 w 5778539"/>
                <a:gd name="connsiteY246" fmla="*/ 774780 h 1253778"/>
                <a:gd name="connsiteX247" fmla="*/ 2655188 w 5778539"/>
                <a:gd name="connsiteY247" fmla="*/ 799545 h 1253778"/>
                <a:gd name="connsiteX248" fmla="*/ 2674238 w 5778539"/>
                <a:gd name="connsiteY248" fmla="*/ 843360 h 1253778"/>
                <a:gd name="connsiteX249" fmla="*/ 2640900 w 5778539"/>
                <a:gd name="connsiteY249" fmla="*/ 957660 h 1253778"/>
                <a:gd name="connsiteX250" fmla="*/ 2656140 w 5778539"/>
                <a:gd name="connsiteY250" fmla="*/ 1031955 h 1253778"/>
                <a:gd name="connsiteX251" fmla="*/ 2680905 w 5778539"/>
                <a:gd name="connsiteY251" fmla="*/ 1071960 h 1253778"/>
                <a:gd name="connsiteX252" fmla="*/ 2676143 w 5778539"/>
                <a:gd name="connsiteY252" fmla="*/ 1104345 h 1253778"/>
                <a:gd name="connsiteX253" fmla="*/ 2647568 w 5778539"/>
                <a:gd name="connsiteY253" fmla="*/ 1105297 h 1253778"/>
                <a:gd name="connsiteX254" fmla="*/ 2600895 w 5778539"/>
                <a:gd name="connsiteY254" fmla="*/ 1078627 h 1253778"/>
                <a:gd name="connsiteX255" fmla="*/ 2576130 w 5778539"/>
                <a:gd name="connsiteY255" fmla="*/ 1087200 h 1253778"/>
                <a:gd name="connsiteX256" fmla="*/ 2528505 w 5778539"/>
                <a:gd name="connsiteY256" fmla="*/ 1153875 h 1253778"/>
                <a:gd name="connsiteX257" fmla="*/ 2481833 w 5778539"/>
                <a:gd name="connsiteY257" fmla="*/ 1149112 h 1253778"/>
                <a:gd name="connsiteX258" fmla="*/ 2462783 w 5778539"/>
                <a:gd name="connsiteY258" fmla="*/ 1081485 h 1253778"/>
                <a:gd name="connsiteX259" fmla="*/ 2506598 w 5778539"/>
                <a:gd name="connsiteY259" fmla="*/ 809070 h 1253778"/>
                <a:gd name="connsiteX260" fmla="*/ 2533268 w 5778539"/>
                <a:gd name="connsiteY260" fmla="*/ 782400 h 1253778"/>
                <a:gd name="connsiteX261" fmla="*/ 2587560 w 5778539"/>
                <a:gd name="connsiteY261" fmla="*/ 733822 h 1253778"/>
                <a:gd name="connsiteX262" fmla="*/ 2599943 w 5778539"/>
                <a:gd name="connsiteY262" fmla="*/ 699532 h 1253778"/>
                <a:gd name="connsiteX263" fmla="*/ 2595180 w 5778539"/>
                <a:gd name="connsiteY263" fmla="*/ 680482 h 1253778"/>
                <a:gd name="connsiteX264" fmla="*/ 2575178 w 5778539"/>
                <a:gd name="connsiteY264" fmla="*/ 681435 h 1253778"/>
                <a:gd name="connsiteX265" fmla="*/ 2448495 w 5778539"/>
                <a:gd name="connsiteY265" fmla="*/ 796687 h 1253778"/>
                <a:gd name="connsiteX266" fmla="*/ 2255138 w 5778539"/>
                <a:gd name="connsiteY266" fmla="*/ 1079580 h 1253778"/>
                <a:gd name="connsiteX267" fmla="*/ 2228468 w 5778539"/>
                <a:gd name="connsiteY267" fmla="*/ 1111012 h 1253778"/>
                <a:gd name="connsiteX268" fmla="*/ 2202750 w 5778539"/>
                <a:gd name="connsiteY268" fmla="*/ 1114822 h 1253778"/>
                <a:gd name="connsiteX269" fmla="*/ 2190368 w 5778539"/>
                <a:gd name="connsiteY269" fmla="*/ 1091010 h 1253778"/>
                <a:gd name="connsiteX270" fmla="*/ 2197988 w 5778539"/>
                <a:gd name="connsiteY270" fmla="*/ 1066245 h 1253778"/>
                <a:gd name="connsiteX271" fmla="*/ 2387535 w 5778539"/>
                <a:gd name="connsiteY271" fmla="*/ 765255 h 1253778"/>
                <a:gd name="connsiteX272" fmla="*/ 2459925 w 5778539"/>
                <a:gd name="connsiteY272" fmla="*/ 677625 h 1253778"/>
                <a:gd name="connsiteX273" fmla="*/ 2452305 w 5778539"/>
                <a:gd name="connsiteY273" fmla="*/ 650955 h 1253778"/>
                <a:gd name="connsiteX274" fmla="*/ 2424683 w 5778539"/>
                <a:gd name="connsiteY274" fmla="*/ 599520 h 1253778"/>
                <a:gd name="connsiteX275" fmla="*/ 2478975 w 5778539"/>
                <a:gd name="connsiteY275" fmla="*/ 482362 h 1253778"/>
                <a:gd name="connsiteX276" fmla="*/ 2484690 w 5778539"/>
                <a:gd name="connsiteY276" fmla="*/ 417592 h 1253778"/>
                <a:gd name="connsiteX277" fmla="*/ 2476118 w 5778539"/>
                <a:gd name="connsiteY277" fmla="*/ 423307 h 1253778"/>
                <a:gd name="connsiteX278" fmla="*/ 2442780 w 5778539"/>
                <a:gd name="connsiteY278" fmla="*/ 445215 h 1253778"/>
                <a:gd name="connsiteX279" fmla="*/ 2397060 w 5778539"/>
                <a:gd name="connsiteY279" fmla="*/ 391875 h 1253778"/>
                <a:gd name="connsiteX280" fmla="*/ 2402775 w 5778539"/>
                <a:gd name="connsiteY280" fmla="*/ 370920 h 1253778"/>
                <a:gd name="connsiteX281" fmla="*/ 2434208 w 5778539"/>
                <a:gd name="connsiteY281" fmla="*/ 269955 h 1253778"/>
                <a:gd name="connsiteX282" fmla="*/ 2446590 w 5778539"/>
                <a:gd name="connsiteY282" fmla="*/ 245190 h 1253778"/>
                <a:gd name="connsiteX283" fmla="*/ 2474213 w 5778539"/>
                <a:gd name="connsiteY283" fmla="*/ 238522 h 1253778"/>
                <a:gd name="connsiteX284" fmla="*/ 2487548 w 5778539"/>
                <a:gd name="connsiteY284" fmla="*/ 258525 h 1253778"/>
                <a:gd name="connsiteX285" fmla="*/ 2489453 w 5778539"/>
                <a:gd name="connsiteY285" fmla="*/ 283290 h 1253778"/>
                <a:gd name="connsiteX286" fmla="*/ 2498025 w 5778539"/>
                <a:gd name="connsiteY286" fmla="*/ 294720 h 1253778"/>
                <a:gd name="connsiteX287" fmla="*/ 2511360 w 5778539"/>
                <a:gd name="connsiteY287" fmla="*/ 289005 h 1253778"/>
                <a:gd name="connsiteX288" fmla="*/ 2529458 w 5778539"/>
                <a:gd name="connsiteY288" fmla="*/ 254715 h 1253778"/>
                <a:gd name="connsiteX289" fmla="*/ 2538983 w 5778539"/>
                <a:gd name="connsiteY289" fmla="*/ 229950 h 1253778"/>
                <a:gd name="connsiteX290" fmla="*/ 2564581 w 5778539"/>
                <a:gd name="connsiteY290" fmla="*/ 210900 h 1253778"/>
                <a:gd name="connsiteX291" fmla="*/ 5552693 w 5778539"/>
                <a:gd name="connsiteY291" fmla="*/ 164944 h 1253778"/>
                <a:gd name="connsiteX292" fmla="*/ 5570790 w 5778539"/>
                <a:gd name="connsiteY292" fmla="*/ 168039 h 1253778"/>
                <a:gd name="connsiteX293" fmla="*/ 5600318 w 5778539"/>
                <a:gd name="connsiteY293" fmla="*/ 183279 h 1253778"/>
                <a:gd name="connsiteX294" fmla="*/ 5678423 w 5778539"/>
                <a:gd name="connsiteY294" fmla="*/ 186137 h 1253778"/>
                <a:gd name="connsiteX295" fmla="*/ 5767006 w 5778539"/>
                <a:gd name="connsiteY295" fmla="*/ 196614 h 1253778"/>
                <a:gd name="connsiteX296" fmla="*/ 5778435 w 5778539"/>
                <a:gd name="connsiteY296" fmla="*/ 223284 h 1253778"/>
                <a:gd name="connsiteX297" fmla="*/ 5759385 w 5778539"/>
                <a:gd name="connsiteY297" fmla="*/ 302342 h 1253778"/>
                <a:gd name="connsiteX298" fmla="*/ 5718428 w 5778539"/>
                <a:gd name="connsiteY298" fmla="*/ 389972 h 1253778"/>
                <a:gd name="connsiteX299" fmla="*/ 5720333 w 5778539"/>
                <a:gd name="connsiteY299" fmla="*/ 442359 h 1253778"/>
                <a:gd name="connsiteX300" fmla="*/ 5720333 w 5778539"/>
                <a:gd name="connsiteY300" fmla="*/ 540467 h 1253778"/>
                <a:gd name="connsiteX301" fmla="*/ 5693663 w 5778539"/>
                <a:gd name="connsiteY301" fmla="*/ 609047 h 1253778"/>
                <a:gd name="connsiteX302" fmla="*/ 5640323 w 5778539"/>
                <a:gd name="connsiteY302" fmla="*/ 698582 h 1253778"/>
                <a:gd name="connsiteX303" fmla="*/ 5541263 w 5778539"/>
                <a:gd name="connsiteY303" fmla="*/ 792879 h 1253778"/>
                <a:gd name="connsiteX304" fmla="*/ 5539358 w 5778539"/>
                <a:gd name="connsiteY304" fmla="*/ 830027 h 1253778"/>
                <a:gd name="connsiteX305" fmla="*/ 5557456 w 5778539"/>
                <a:gd name="connsiteY305" fmla="*/ 876699 h 1253778"/>
                <a:gd name="connsiteX306" fmla="*/ 5586983 w 5778539"/>
                <a:gd name="connsiteY306" fmla="*/ 903369 h 1253778"/>
                <a:gd name="connsiteX307" fmla="*/ 5617463 w 5778539"/>
                <a:gd name="connsiteY307" fmla="*/ 913847 h 1253778"/>
                <a:gd name="connsiteX308" fmla="*/ 5614606 w 5778539"/>
                <a:gd name="connsiteY308" fmla="*/ 951947 h 1253778"/>
                <a:gd name="connsiteX309" fmla="*/ 5615558 w 5778539"/>
                <a:gd name="connsiteY309" fmla="*/ 1010049 h 1253778"/>
                <a:gd name="connsiteX310" fmla="*/ 5605081 w 5778539"/>
                <a:gd name="connsiteY310" fmla="*/ 1139589 h 1253778"/>
                <a:gd name="connsiteX311" fmla="*/ 5456490 w 5778539"/>
                <a:gd name="connsiteY311" fmla="*/ 1175784 h 1253778"/>
                <a:gd name="connsiteX312" fmla="*/ 5434583 w 5778539"/>
                <a:gd name="connsiteY312" fmla="*/ 1119587 h 1253778"/>
                <a:gd name="connsiteX313" fmla="*/ 5489828 w 5778539"/>
                <a:gd name="connsiteY313" fmla="*/ 1012907 h 1253778"/>
                <a:gd name="connsiteX314" fmla="*/ 5505068 w 5778539"/>
                <a:gd name="connsiteY314" fmla="*/ 905274 h 1253778"/>
                <a:gd name="connsiteX315" fmla="*/ 5486970 w 5778539"/>
                <a:gd name="connsiteY315" fmla="*/ 875747 h 1253778"/>
                <a:gd name="connsiteX316" fmla="*/ 5467920 w 5778539"/>
                <a:gd name="connsiteY316" fmla="*/ 856697 h 1253778"/>
                <a:gd name="connsiteX317" fmla="*/ 5468873 w 5778539"/>
                <a:gd name="connsiteY317" fmla="*/ 801452 h 1253778"/>
                <a:gd name="connsiteX318" fmla="*/ 5593650 w 5778539"/>
                <a:gd name="connsiteY318" fmla="*/ 655719 h 1253778"/>
                <a:gd name="connsiteX319" fmla="*/ 5627940 w 5778539"/>
                <a:gd name="connsiteY319" fmla="*/ 568089 h 1253778"/>
                <a:gd name="connsiteX320" fmla="*/ 5626988 w 5778539"/>
                <a:gd name="connsiteY320" fmla="*/ 548087 h 1253778"/>
                <a:gd name="connsiteX321" fmla="*/ 5606033 w 5778539"/>
                <a:gd name="connsiteY321" fmla="*/ 545229 h 1253778"/>
                <a:gd name="connsiteX322" fmla="*/ 5594603 w 5778539"/>
                <a:gd name="connsiteY322" fmla="*/ 565232 h 1253778"/>
                <a:gd name="connsiteX323" fmla="*/ 5486018 w 5778539"/>
                <a:gd name="connsiteY323" fmla="*/ 679532 h 1253778"/>
                <a:gd name="connsiteX324" fmla="*/ 5413628 w 5778539"/>
                <a:gd name="connsiteY324" fmla="*/ 747159 h 1253778"/>
                <a:gd name="connsiteX325" fmla="*/ 5313615 w 5778539"/>
                <a:gd name="connsiteY325" fmla="*/ 839552 h 1253778"/>
                <a:gd name="connsiteX326" fmla="*/ 5306948 w 5778539"/>
                <a:gd name="connsiteY326" fmla="*/ 844314 h 1253778"/>
                <a:gd name="connsiteX327" fmla="*/ 5259323 w 5778539"/>
                <a:gd name="connsiteY327" fmla="*/ 844314 h 1253778"/>
                <a:gd name="connsiteX328" fmla="*/ 5265990 w 5778539"/>
                <a:gd name="connsiteY328" fmla="*/ 799547 h 1253778"/>
                <a:gd name="connsiteX329" fmla="*/ 5324093 w 5778539"/>
                <a:gd name="connsiteY329" fmla="*/ 738587 h 1253778"/>
                <a:gd name="connsiteX330" fmla="*/ 5503163 w 5778539"/>
                <a:gd name="connsiteY330" fmla="*/ 560469 h 1253778"/>
                <a:gd name="connsiteX331" fmla="*/ 5525070 w 5778539"/>
                <a:gd name="connsiteY331" fmla="*/ 504272 h 1253778"/>
                <a:gd name="connsiteX332" fmla="*/ 5508878 w 5778539"/>
                <a:gd name="connsiteY332" fmla="*/ 489984 h 1253778"/>
                <a:gd name="connsiteX333" fmla="*/ 5467920 w 5778539"/>
                <a:gd name="connsiteY333" fmla="*/ 466172 h 1253778"/>
                <a:gd name="connsiteX334" fmla="*/ 5410770 w 5778539"/>
                <a:gd name="connsiteY334" fmla="*/ 322344 h 1253778"/>
                <a:gd name="connsiteX335" fmla="*/ 5386006 w 5778539"/>
                <a:gd name="connsiteY335" fmla="*/ 274719 h 1253778"/>
                <a:gd name="connsiteX336" fmla="*/ 5386006 w 5778539"/>
                <a:gd name="connsiteY336" fmla="*/ 230904 h 1253778"/>
                <a:gd name="connsiteX337" fmla="*/ 5425058 w 5778539"/>
                <a:gd name="connsiteY337" fmla="*/ 246144 h 1253778"/>
                <a:gd name="connsiteX338" fmla="*/ 5450775 w 5778539"/>
                <a:gd name="connsiteY338" fmla="*/ 288054 h 1253778"/>
                <a:gd name="connsiteX339" fmla="*/ 5493638 w 5778539"/>
                <a:gd name="connsiteY339" fmla="*/ 385209 h 1253778"/>
                <a:gd name="connsiteX340" fmla="*/ 5572695 w 5778539"/>
                <a:gd name="connsiteY340" fmla="*/ 259479 h 1253778"/>
                <a:gd name="connsiteX341" fmla="*/ 5536500 w 5778539"/>
                <a:gd name="connsiteY341" fmla="*/ 257574 h 1253778"/>
                <a:gd name="connsiteX342" fmla="*/ 5499353 w 5778539"/>
                <a:gd name="connsiteY342" fmla="*/ 231857 h 1253778"/>
                <a:gd name="connsiteX343" fmla="*/ 5508878 w 5778539"/>
                <a:gd name="connsiteY343" fmla="*/ 198519 h 1253778"/>
                <a:gd name="connsiteX344" fmla="*/ 5537453 w 5778539"/>
                <a:gd name="connsiteY344" fmla="*/ 174707 h 1253778"/>
                <a:gd name="connsiteX345" fmla="*/ 5552693 w 5778539"/>
                <a:gd name="connsiteY345" fmla="*/ 164944 h 1253778"/>
                <a:gd name="connsiteX346" fmla="*/ 3677222 w 5778539"/>
                <a:gd name="connsiteY346" fmla="*/ 147084 h 1253778"/>
                <a:gd name="connsiteX347" fmla="*/ 3707702 w 5778539"/>
                <a:gd name="connsiteY347" fmla="*/ 178516 h 1253778"/>
                <a:gd name="connsiteX348" fmla="*/ 3711511 w 5778539"/>
                <a:gd name="connsiteY348" fmla="*/ 254716 h 1253778"/>
                <a:gd name="connsiteX349" fmla="*/ 3713417 w 5778539"/>
                <a:gd name="connsiteY349" fmla="*/ 270909 h 1253778"/>
                <a:gd name="connsiteX350" fmla="*/ 3743897 w 5778539"/>
                <a:gd name="connsiteY350" fmla="*/ 256621 h 1253778"/>
                <a:gd name="connsiteX351" fmla="*/ 3809619 w 5778539"/>
                <a:gd name="connsiteY351" fmla="*/ 226141 h 1253778"/>
                <a:gd name="connsiteX352" fmla="*/ 3857244 w 5778539"/>
                <a:gd name="connsiteY352" fmla="*/ 240429 h 1253778"/>
                <a:gd name="connsiteX353" fmla="*/ 3858197 w 5778539"/>
                <a:gd name="connsiteY353" fmla="*/ 292816 h 1253778"/>
                <a:gd name="connsiteX354" fmla="*/ 3801999 w 5778539"/>
                <a:gd name="connsiteY354" fmla="*/ 350919 h 1253778"/>
                <a:gd name="connsiteX355" fmla="*/ 3712464 w 5778539"/>
                <a:gd name="connsiteY355" fmla="*/ 427119 h 1253778"/>
                <a:gd name="connsiteX356" fmla="*/ 3712464 w 5778539"/>
                <a:gd name="connsiteY356" fmla="*/ 435691 h 1253778"/>
                <a:gd name="connsiteX357" fmla="*/ 3724847 w 5778539"/>
                <a:gd name="connsiteY357" fmla="*/ 435691 h 1253778"/>
                <a:gd name="connsiteX358" fmla="*/ 3772472 w 5778539"/>
                <a:gd name="connsiteY358" fmla="*/ 456646 h 1253778"/>
                <a:gd name="connsiteX359" fmla="*/ 3766757 w 5778539"/>
                <a:gd name="connsiteY359" fmla="*/ 523321 h 1253778"/>
                <a:gd name="connsiteX360" fmla="*/ 3718179 w 5778539"/>
                <a:gd name="connsiteY360" fmla="*/ 581424 h 1253778"/>
                <a:gd name="connsiteX361" fmla="*/ 3712464 w 5778539"/>
                <a:gd name="connsiteY361" fmla="*/ 576661 h 1253778"/>
                <a:gd name="connsiteX362" fmla="*/ 3730561 w 5778539"/>
                <a:gd name="connsiteY362" fmla="*/ 598569 h 1253778"/>
                <a:gd name="connsiteX363" fmla="*/ 3732467 w 5778539"/>
                <a:gd name="connsiteY363" fmla="*/ 662386 h 1253778"/>
                <a:gd name="connsiteX364" fmla="*/ 3722942 w 5778539"/>
                <a:gd name="connsiteY364" fmla="*/ 695724 h 1253778"/>
                <a:gd name="connsiteX365" fmla="*/ 3673411 w 5778539"/>
                <a:gd name="connsiteY365" fmla="*/ 910036 h 1253778"/>
                <a:gd name="connsiteX366" fmla="*/ 3663886 w 5778539"/>
                <a:gd name="connsiteY366" fmla="*/ 983379 h 1253778"/>
                <a:gd name="connsiteX367" fmla="*/ 3694367 w 5778539"/>
                <a:gd name="connsiteY367" fmla="*/ 1011954 h 1253778"/>
                <a:gd name="connsiteX368" fmla="*/ 3746754 w 5778539"/>
                <a:gd name="connsiteY368" fmla="*/ 1033861 h 1253778"/>
                <a:gd name="connsiteX369" fmla="*/ 3770567 w 5778539"/>
                <a:gd name="connsiteY369" fmla="*/ 1130064 h 1253778"/>
                <a:gd name="connsiteX370" fmla="*/ 3751517 w 5778539"/>
                <a:gd name="connsiteY370" fmla="*/ 1145304 h 1253778"/>
                <a:gd name="connsiteX371" fmla="*/ 3730561 w 5778539"/>
                <a:gd name="connsiteY371" fmla="*/ 1131969 h 1253778"/>
                <a:gd name="connsiteX372" fmla="*/ 3715322 w 5778539"/>
                <a:gd name="connsiteY372" fmla="*/ 1100536 h 1253778"/>
                <a:gd name="connsiteX373" fmla="*/ 3689604 w 5778539"/>
                <a:gd name="connsiteY373" fmla="*/ 1088154 h 1253778"/>
                <a:gd name="connsiteX374" fmla="*/ 3679127 w 5778539"/>
                <a:gd name="connsiteY374" fmla="*/ 1106251 h 1253778"/>
                <a:gd name="connsiteX375" fmla="*/ 3652457 w 5778539"/>
                <a:gd name="connsiteY375" fmla="*/ 1191024 h 1253778"/>
                <a:gd name="connsiteX376" fmla="*/ 3627692 w 5778539"/>
                <a:gd name="connsiteY376" fmla="*/ 1223409 h 1253778"/>
                <a:gd name="connsiteX377" fmla="*/ 3569589 w 5778539"/>
                <a:gd name="connsiteY377" fmla="*/ 1220551 h 1253778"/>
                <a:gd name="connsiteX378" fmla="*/ 3548634 w 5778539"/>
                <a:gd name="connsiteY378" fmla="*/ 1125301 h 1253778"/>
                <a:gd name="connsiteX379" fmla="*/ 3573399 w 5778539"/>
                <a:gd name="connsiteY379" fmla="*/ 1075771 h 1253778"/>
                <a:gd name="connsiteX380" fmla="*/ 3592449 w 5778539"/>
                <a:gd name="connsiteY380" fmla="*/ 1032909 h 1253778"/>
                <a:gd name="connsiteX381" fmla="*/ 3566732 w 5778539"/>
                <a:gd name="connsiteY381" fmla="*/ 1035766 h 1253778"/>
                <a:gd name="connsiteX382" fmla="*/ 3503867 w 5778539"/>
                <a:gd name="connsiteY382" fmla="*/ 1007191 h 1253778"/>
                <a:gd name="connsiteX383" fmla="*/ 3499104 w 5778539"/>
                <a:gd name="connsiteY383" fmla="*/ 930039 h 1253778"/>
                <a:gd name="connsiteX384" fmla="*/ 3566732 w 5778539"/>
                <a:gd name="connsiteY384" fmla="*/ 802404 h 1253778"/>
                <a:gd name="connsiteX385" fmla="*/ 3581972 w 5778539"/>
                <a:gd name="connsiteY385" fmla="*/ 771924 h 1253778"/>
                <a:gd name="connsiteX386" fmla="*/ 3548634 w 5778539"/>
                <a:gd name="connsiteY386" fmla="*/ 782401 h 1253778"/>
                <a:gd name="connsiteX387" fmla="*/ 3503867 w 5778539"/>
                <a:gd name="connsiteY387" fmla="*/ 785259 h 1253778"/>
                <a:gd name="connsiteX388" fmla="*/ 3492436 w 5778539"/>
                <a:gd name="connsiteY388" fmla="*/ 754779 h 1253778"/>
                <a:gd name="connsiteX389" fmla="*/ 3518154 w 5778539"/>
                <a:gd name="connsiteY389" fmla="*/ 712869 h 1253778"/>
                <a:gd name="connsiteX390" fmla="*/ 3573399 w 5778539"/>
                <a:gd name="connsiteY390" fmla="*/ 648099 h 1253778"/>
                <a:gd name="connsiteX391" fmla="*/ 3587686 w 5778539"/>
                <a:gd name="connsiteY391" fmla="*/ 628096 h 1253778"/>
                <a:gd name="connsiteX392" fmla="*/ 3592449 w 5778539"/>
                <a:gd name="connsiteY392" fmla="*/ 606189 h 1253778"/>
                <a:gd name="connsiteX393" fmla="*/ 3571494 w 5778539"/>
                <a:gd name="connsiteY393" fmla="*/ 603331 h 1253778"/>
                <a:gd name="connsiteX394" fmla="*/ 3500057 w 5778539"/>
                <a:gd name="connsiteY394" fmla="*/ 614761 h 1253778"/>
                <a:gd name="connsiteX395" fmla="*/ 3409569 w 5778539"/>
                <a:gd name="connsiteY395" fmla="*/ 657624 h 1253778"/>
                <a:gd name="connsiteX396" fmla="*/ 3302889 w 5778539"/>
                <a:gd name="connsiteY396" fmla="*/ 740491 h 1253778"/>
                <a:gd name="connsiteX397" fmla="*/ 3267647 w 5778539"/>
                <a:gd name="connsiteY397" fmla="*/ 754779 h 1253778"/>
                <a:gd name="connsiteX398" fmla="*/ 3250502 w 5778539"/>
                <a:gd name="connsiteY398" fmla="*/ 731919 h 1253778"/>
                <a:gd name="connsiteX399" fmla="*/ 3278124 w 5778539"/>
                <a:gd name="connsiteY399" fmla="*/ 695724 h 1253778"/>
                <a:gd name="connsiteX400" fmla="*/ 3427667 w 5778539"/>
                <a:gd name="connsiteY400" fmla="*/ 576661 h 1253778"/>
                <a:gd name="connsiteX401" fmla="*/ 3462909 w 5778539"/>
                <a:gd name="connsiteY401" fmla="*/ 550944 h 1253778"/>
                <a:gd name="connsiteX402" fmla="*/ 3495294 w 5778539"/>
                <a:gd name="connsiteY402" fmla="*/ 455694 h 1253778"/>
                <a:gd name="connsiteX403" fmla="*/ 3389567 w 5778539"/>
                <a:gd name="connsiteY403" fmla="*/ 496651 h 1253778"/>
                <a:gd name="connsiteX404" fmla="*/ 3335274 w 5778539"/>
                <a:gd name="connsiteY404" fmla="*/ 486174 h 1253778"/>
                <a:gd name="connsiteX405" fmla="*/ 3369564 w 5778539"/>
                <a:gd name="connsiteY405" fmla="*/ 443311 h 1253778"/>
                <a:gd name="connsiteX406" fmla="*/ 3476244 w 5778539"/>
                <a:gd name="connsiteY406" fmla="*/ 402354 h 1253778"/>
                <a:gd name="connsiteX407" fmla="*/ 3508629 w 5778539"/>
                <a:gd name="connsiteY407" fmla="*/ 370921 h 1253778"/>
                <a:gd name="connsiteX408" fmla="*/ 3553397 w 5778539"/>
                <a:gd name="connsiteY408" fmla="*/ 234714 h 1253778"/>
                <a:gd name="connsiteX409" fmla="*/ 3567684 w 5778539"/>
                <a:gd name="connsiteY409" fmla="*/ 193756 h 1253778"/>
                <a:gd name="connsiteX410" fmla="*/ 3593402 w 5778539"/>
                <a:gd name="connsiteY410" fmla="*/ 176611 h 1253778"/>
                <a:gd name="connsiteX411" fmla="*/ 3613404 w 5778539"/>
                <a:gd name="connsiteY411" fmla="*/ 202329 h 1253778"/>
                <a:gd name="connsiteX412" fmla="*/ 3609594 w 5778539"/>
                <a:gd name="connsiteY412" fmla="*/ 271861 h 1253778"/>
                <a:gd name="connsiteX413" fmla="*/ 3605784 w 5778539"/>
                <a:gd name="connsiteY413" fmla="*/ 313771 h 1253778"/>
                <a:gd name="connsiteX414" fmla="*/ 3611499 w 5778539"/>
                <a:gd name="connsiteY414" fmla="*/ 315676 h 1253778"/>
                <a:gd name="connsiteX415" fmla="*/ 3622929 w 5778539"/>
                <a:gd name="connsiteY415" fmla="*/ 301389 h 1253778"/>
                <a:gd name="connsiteX416" fmla="*/ 3649599 w 5778539"/>
                <a:gd name="connsiteY416" fmla="*/ 205186 h 1253778"/>
                <a:gd name="connsiteX417" fmla="*/ 3651504 w 5778539"/>
                <a:gd name="connsiteY417" fmla="*/ 176611 h 1253778"/>
                <a:gd name="connsiteX418" fmla="*/ 3677222 w 5778539"/>
                <a:gd name="connsiteY418" fmla="*/ 147084 h 1253778"/>
                <a:gd name="connsiteX419" fmla="*/ 779716 w 5778539"/>
                <a:gd name="connsiteY419" fmla="*/ 398 h 1253778"/>
                <a:gd name="connsiteX420" fmla="*/ 809243 w 5778539"/>
                <a:gd name="connsiteY420" fmla="*/ 51832 h 1253778"/>
                <a:gd name="connsiteX421" fmla="*/ 745426 w 5778539"/>
                <a:gd name="connsiteY421" fmla="*/ 132795 h 1253778"/>
                <a:gd name="connsiteX422" fmla="*/ 554926 w 5778539"/>
                <a:gd name="connsiteY422" fmla="*/ 310913 h 1253778"/>
                <a:gd name="connsiteX423" fmla="*/ 168211 w 5778539"/>
                <a:gd name="connsiteY423" fmla="*/ 835740 h 1253778"/>
                <a:gd name="connsiteX424" fmla="*/ 118681 w 5778539"/>
                <a:gd name="connsiteY424" fmla="*/ 972900 h 1253778"/>
                <a:gd name="connsiteX425" fmla="*/ 96773 w 5778539"/>
                <a:gd name="connsiteY425" fmla="*/ 1016715 h 1253778"/>
                <a:gd name="connsiteX426" fmla="*/ 52006 w 5778539"/>
                <a:gd name="connsiteY426" fmla="*/ 1021478 h 1253778"/>
                <a:gd name="connsiteX427" fmla="*/ 571 w 5778539"/>
                <a:gd name="connsiteY427" fmla="*/ 911940 h 1253778"/>
                <a:gd name="connsiteX428" fmla="*/ 21526 w 5778539"/>
                <a:gd name="connsiteY428" fmla="*/ 667148 h 1253778"/>
                <a:gd name="connsiteX429" fmla="*/ 32003 w 5778539"/>
                <a:gd name="connsiteY429" fmla="*/ 531893 h 1253778"/>
                <a:gd name="connsiteX430" fmla="*/ 39623 w 5778539"/>
                <a:gd name="connsiteY430" fmla="*/ 500460 h 1253778"/>
                <a:gd name="connsiteX431" fmla="*/ 65341 w 5778539"/>
                <a:gd name="connsiteY431" fmla="*/ 263288 h 1253778"/>
                <a:gd name="connsiteX432" fmla="*/ 44386 w 5778539"/>
                <a:gd name="connsiteY432" fmla="*/ 173752 h 1253778"/>
                <a:gd name="connsiteX433" fmla="*/ 43433 w 5778539"/>
                <a:gd name="connsiteY433" fmla="*/ 152798 h 1253778"/>
                <a:gd name="connsiteX434" fmla="*/ 69151 w 5778539"/>
                <a:gd name="connsiteY434" fmla="*/ 100410 h 1253778"/>
                <a:gd name="connsiteX435" fmla="*/ 124396 w 5778539"/>
                <a:gd name="connsiteY435" fmla="*/ 119460 h 1253778"/>
                <a:gd name="connsiteX436" fmla="*/ 169163 w 5778539"/>
                <a:gd name="connsiteY436" fmla="*/ 242333 h 1253778"/>
                <a:gd name="connsiteX437" fmla="*/ 118681 w 5778539"/>
                <a:gd name="connsiteY437" fmla="*/ 454740 h 1253778"/>
                <a:gd name="connsiteX438" fmla="*/ 91058 w 5778539"/>
                <a:gd name="connsiteY438" fmla="*/ 563325 h 1253778"/>
                <a:gd name="connsiteX439" fmla="*/ 92963 w 5778539"/>
                <a:gd name="connsiteY439" fmla="*/ 733823 h 1253778"/>
                <a:gd name="connsiteX440" fmla="*/ 92963 w 5778539"/>
                <a:gd name="connsiteY440" fmla="*/ 789068 h 1253778"/>
                <a:gd name="connsiteX441" fmla="*/ 113918 w 5778539"/>
                <a:gd name="connsiteY441" fmla="*/ 764303 h 1253778"/>
                <a:gd name="connsiteX442" fmla="*/ 166306 w 5778539"/>
                <a:gd name="connsiteY442" fmla="*/ 684293 h 1253778"/>
                <a:gd name="connsiteX443" fmla="*/ 680656 w 5778539"/>
                <a:gd name="connsiteY443" fmla="*/ 41355 h 1253778"/>
                <a:gd name="connsiteX444" fmla="*/ 779716 w 5778539"/>
                <a:gd name="connsiteY444" fmla="*/ 398 h 12537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Lst>
              <a:rect l="l" t="t" r="r" b="b"/>
              <a:pathLst>
                <a:path w="5778539" h="1253778">
                  <a:moveTo>
                    <a:pt x="5546978" y="1036718"/>
                  </a:moveTo>
                  <a:cubicBezTo>
                    <a:pt x="5543169" y="1034813"/>
                    <a:pt x="5531739" y="1037671"/>
                    <a:pt x="5529834" y="1041481"/>
                  </a:cubicBezTo>
                  <a:lnTo>
                    <a:pt x="5529834" y="1041482"/>
                  </a:lnTo>
                  <a:lnTo>
                    <a:pt x="5529833" y="1041482"/>
                  </a:lnTo>
                  <a:lnTo>
                    <a:pt x="5513690" y="1076893"/>
                  </a:lnTo>
                  <a:lnTo>
                    <a:pt x="5500306" y="1106251"/>
                  </a:lnTo>
                  <a:lnTo>
                    <a:pt x="5500306" y="1106252"/>
                  </a:lnTo>
                  <a:cubicBezTo>
                    <a:pt x="5497925" y="1113396"/>
                    <a:pt x="5500068" y="1119349"/>
                    <a:pt x="5504592" y="1122563"/>
                  </a:cubicBezTo>
                  <a:lnTo>
                    <a:pt x="5504850" y="1122562"/>
                  </a:lnTo>
                  <a:lnTo>
                    <a:pt x="5504950" y="1122920"/>
                  </a:lnTo>
                  <a:lnTo>
                    <a:pt x="5523115" y="1122444"/>
                  </a:lnTo>
                  <a:lnTo>
                    <a:pt x="5523165" y="1122444"/>
                  </a:lnTo>
                  <a:lnTo>
                    <a:pt x="5523166" y="1122443"/>
                  </a:lnTo>
                  <a:cubicBezTo>
                    <a:pt x="5535072" y="1115300"/>
                    <a:pt x="5543883" y="1106251"/>
                    <a:pt x="5550431" y="1095178"/>
                  </a:cubicBezTo>
                  <a:lnTo>
                    <a:pt x="5564109" y="1055808"/>
                  </a:lnTo>
                  <a:lnTo>
                    <a:pt x="5564123" y="1055769"/>
                  </a:lnTo>
                  <a:lnTo>
                    <a:pt x="5564123" y="1055768"/>
                  </a:lnTo>
                  <a:cubicBezTo>
                    <a:pt x="5559361" y="1050053"/>
                    <a:pt x="5553646" y="1041481"/>
                    <a:pt x="5546978" y="1036718"/>
                  </a:cubicBezTo>
                  <a:close/>
                  <a:moveTo>
                    <a:pt x="2541840" y="969090"/>
                  </a:moveTo>
                  <a:cubicBezTo>
                    <a:pt x="2538983" y="989092"/>
                    <a:pt x="2535173" y="1005285"/>
                    <a:pt x="2532315" y="1022430"/>
                  </a:cubicBezTo>
                  <a:cubicBezTo>
                    <a:pt x="2534220" y="1023382"/>
                    <a:pt x="2537078" y="1023382"/>
                    <a:pt x="2538983" y="1024335"/>
                  </a:cubicBezTo>
                  <a:cubicBezTo>
                    <a:pt x="2553271" y="1010047"/>
                    <a:pt x="2555176" y="988140"/>
                    <a:pt x="2541841" y="969090"/>
                  </a:cubicBezTo>
                  <a:lnTo>
                    <a:pt x="2541841" y="969092"/>
                  </a:lnTo>
                  <a:close/>
                  <a:moveTo>
                    <a:pt x="3573399" y="896701"/>
                  </a:moveTo>
                  <a:cubicBezTo>
                    <a:pt x="3568636" y="900511"/>
                    <a:pt x="3560064" y="903369"/>
                    <a:pt x="3559111" y="908131"/>
                  </a:cubicBezTo>
                  <a:cubicBezTo>
                    <a:pt x="3554349" y="925276"/>
                    <a:pt x="3550539" y="942421"/>
                    <a:pt x="3548634" y="959566"/>
                  </a:cubicBezTo>
                  <a:lnTo>
                    <a:pt x="3548757" y="959913"/>
                  </a:lnTo>
                  <a:lnTo>
                    <a:pt x="3548633" y="960519"/>
                  </a:lnTo>
                  <a:cubicBezTo>
                    <a:pt x="3547681" y="964329"/>
                    <a:pt x="3551490" y="969091"/>
                    <a:pt x="3554348" y="975759"/>
                  </a:cubicBezTo>
                  <a:lnTo>
                    <a:pt x="3554349" y="975758"/>
                  </a:lnTo>
                  <a:lnTo>
                    <a:pt x="3554349" y="975759"/>
                  </a:lnTo>
                  <a:lnTo>
                    <a:pt x="3554412" y="975677"/>
                  </a:lnTo>
                  <a:lnTo>
                    <a:pt x="3577566" y="945993"/>
                  </a:lnTo>
                  <a:cubicBezTo>
                    <a:pt x="3582209" y="935278"/>
                    <a:pt x="3583876" y="923848"/>
                    <a:pt x="3582923" y="911941"/>
                  </a:cubicBezTo>
                  <a:lnTo>
                    <a:pt x="3582813" y="911705"/>
                  </a:lnTo>
                  <a:lnTo>
                    <a:pt x="3582924" y="910989"/>
                  </a:lnTo>
                  <a:cubicBezTo>
                    <a:pt x="3582924" y="906226"/>
                    <a:pt x="3576257" y="901464"/>
                    <a:pt x="3573399" y="896701"/>
                  </a:cubicBezTo>
                  <a:close/>
                  <a:moveTo>
                    <a:pt x="3650550" y="778591"/>
                  </a:moveTo>
                  <a:cubicBezTo>
                    <a:pt x="3649597" y="790021"/>
                    <a:pt x="3648645" y="802403"/>
                    <a:pt x="3647693" y="813833"/>
                  </a:cubicBezTo>
                  <a:lnTo>
                    <a:pt x="3647694" y="813833"/>
                  </a:lnTo>
                  <a:lnTo>
                    <a:pt x="3647694" y="813834"/>
                  </a:lnTo>
                  <a:lnTo>
                    <a:pt x="3652457" y="814628"/>
                  </a:lnTo>
                  <a:lnTo>
                    <a:pt x="3653408" y="814786"/>
                  </a:lnTo>
                  <a:lnTo>
                    <a:pt x="3653409" y="814786"/>
                  </a:lnTo>
                  <a:cubicBezTo>
                    <a:pt x="3661029" y="803356"/>
                    <a:pt x="3666744" y="791926"/>
                    <a:pt x="3658172" y="779544"/>
                  </a:cubicBezTo>
                  <a:lnTo>
                    <a:pt x="3658170" y="779544"/>
                  </a:lnTo>
                  <a:lnTo>
                    <a:pt x="3658170" y="779543"/>
                  </a:lnTo>
                  <a:lnTo>
                    <a:pt x="3652449" y="778828"/>
                  </a:lnTo>
                  <a:lnTo>
                    <a:pt x="3650552" y="778591"/>
                  </a:lnTo>
                  <a:close/>
                  <a:moveTo>
                    <a:pt x="4595429" y="776686"/>
                  </a:moveTo>
                  <a:cubicBezTo>
                    <a:pt x="4610669" y="782401"/>
                    <a:pt x="4626862" y="785258"/>
                    <a:pt x="4641149" y="793831"/>
                  </a:cubicBezTo>
                  <a:cubicBezTo>
                    <a:pt x="4659246" y="804308"/>
                    <a:pt x="4663057" y="828121"/>
                    <a:pt x="4653532" y="847171"/>
                  </a:cubicBezTo>
                  <a:cubicBezTo>
                    <a:pt x="4644007" y="865268"/>
                    <a:pt x="4628767" y="863363"/>
                    <a:pt x="4612574" y="859553"/>
                  </a:cubicBezTo>
                  <a:cubicBezTo>
                    <a:pt x="4600192" y="856696"/>
                    <a:pt x="4586857" y="853838"/>
                    <a:pt x="4574474" y="850028"/>
                  </a:cubicBezTo>
                  <a:cubicBezTo>
                    <a:pt x="4553519" y="844313"/>
                    <a:pt x="4541137" y="828121"/>
                    <a:pt x="4542089" y="810976"/>
                  </a:cubicBezTo>
                  <a:cubicBezTo>
                    <a:pt x="4543042" y="792878"/>
                    <a:pt x="4554471" y="784306"/>
                    <a:pt x="4580189" y="781448"/>
                  </a:cubicBezTo>
                  <a:cubicBezTo>
                    <a:pt x="4584951" y="780496"/>
                    <a:pt x="4589714" y="780496"/>
                    <a:pt x="4594476" y="780496"/>
                  </a:cubicBezTo>
                  <a:cubicBezTo>
                    <a:pt x="4594476" y="778591"/>
                    <a:pt x="4594476" y="777638"/>
                    <a:pt x="4595429" y="776686"/>
                  </a:cubicBezTo>
                  <a:close/>
                  <a:moveTo>
                    <a:pt x="485393" y="550943"/>
                  </a:moveTo>
                  <a:cubicBezTo>
                    <a:pt x="473963" y="554753"/>
                    <a:pt x="461581" y="556658"/>
                    <a:pt x="452056" y="563325"/>
                  </a:cubicBezTo>
                  <a:cubicBezTo>
                    <a:pt x="389191" y="609998"/>
                    <a:pt x="343471" y="670958"/>
                    <a:pt x="309181" y="740490"/>
                  </a:cubicBezTo>
                  <a:cubicBezTo>
                    <a:pt x="304895" y="748587"/>
                    <a:pt x="303942" y="756445"/>
                    <a:pt x="305847" y="763589"/>
                  </a:cubicBezTo>
                  <a:lnTo>
                    <a:pt x="306461" y="764425"/>
                  </a:lnTo>
                  <a:lnTo>
                    <a:pt x="306443" y="764541"/>
                  </a:lnTo>
                  <a:lnTo>
                    <a:pt x="310542" y="769984"/>
                  </a:lnTo>
                  <a:lnTo>
                    <a:pt x="319658" y="782400"/>
                  </a:lnTo>
                  <a:lnTo>
                    <a:pt x="320089" y="782658"/>
                  </a:lnTo>
                  <a:lnTo>
                    <a:pt x="320611" y="783352"/>
                  </a:lnTo>
                  <a:cubicBezTo>
                    <a:pt x="335851" y="793830"/>
                    <a:pt x="351091" y="804307"/>
                    <a:pt x="368236" y="811927"/>
                  </a:cubicBezTo>
                  <a:cubicBezTo>
                    <a:pt x="416813" y="831930"/>
                    <a:pt x="453961" y="815737"/>
                    <a:pt x="465391" y="765255"/>
                  </a:cubicBezTo>
                  <a:cubicBezTo>
                    <a:pt x="478726" y="705247"/>
                    <a:pt x="486346" y="645240"/>
                    <a:pt x="495871" y="584280"/>
                  </a:cubicBezTo>
                  <a:cubicBezTo>
                    <a:pt x="492061" y="572850"/>
                    <a:pt x="489203" y="562372"/>
                    <a:pt x="486346" y="551895"/>
                  </a:cubicBezTo>
                  <a:lnTo>
                    <a:pt x="485761" y="552113"/>
                  </a:lnTo>
                  <a:close/>
                  <a:moveTo>
                    <a:pt x="1727215" y="469267"/>
                  </a:moveTo>
                  <a:cubicBezTo>
                    <a:pt x="1722929" y="468077"/>
                    <a:pt x="1717928" y="469982"/>
                    <a:pt x="1714118" y="476649"/>
                  </a:cubicBezTo>
                  <a:cubicBezTo>
                    <a:pt x="1693163" y="511891"/>
                    <a:pt x="1687448" y="550944"/>
                    <a:pt x="1683638" y="593806"/>
                  </a:cubicBezTo>
                  <a:cubicBezTo>
                    <a:pt x="1711260" y="582376"/>
                    <a:pt x="1728405" y="565231"/>
                    <a:pt x="1736025" y="543323"/>
                  </a:cubicBezTo>
                  <a:cubicBezTo>
                    <a:pt x="1741740" y="524273"/>
                    <a:pt x="1739835" y="501413"/>
                    <a:pt x="1736978" y="481411"/>
                  </a:cubicBezTo>
                  <a:cubicBezTo>
                    <a:pt x="1736502" y="475220"/>
                    <a:pt x="1733168" y="470933"/>
                    <a:pt x="1728882" y="469862"/>
                  </a:cubicBezTo>
                  <a:lnTo>
                    <a:pt x="1728050" y="470328"/>
                  </a:lnTo>
                  <a:close/>
                  <a:moveTo>
                    <a:pt x="5366956" y="463314"/>
                  </a:moveTo>
                  <a:cubicBezTo>
                    <a:pt x="5375528" y="464266"/>
                    <a:pt x="5386958" y="473791"/>
                    <a:pt x="5388863" y="481411"/>
                  </a:cubicBezTo>
                  <a:cubicBezTo>
                    <a:pt x="5394578" y="502366"/>
                    <a:pt x="5395531" y="525226"/>
                    <a:pt x="5398388" y="547134"/>
                  </a:cubicBezTo>
                  <a:cubicBezTo>
                    <a:pt x="5398388" y="551896"/>
                    <a:pt x="5398388" y="554754"/>
                    <a:pt x="5398388" y="558564"/>
                  </a:cubicBezTo>
                  <a:cubicBezTo>
                    <a:pt x="5397435" y="573804"/>
                    <a:pt x="5395531" y="589044"/>
                    <a:pt x="5396483" y="603331"/>
                  </a:cubicBezTo>
                  <a:cubicBezTo>
                    <a:pt x="5397435" y="622381"/>
                    <a:pt x="5384101" y="628096"/>
                    <a:pt x="5369813" y="630954"/>
                  </a:cubicBezTo>
                  <a:cubicBezTo>
                    <a:pt x="5353621" y="634764"/>
                    <a:pt x="5344096" y="625239"/>
                    <a:pt x="5340285" y="610951"/>
                  </a:cubicBezTo>
                  <a:cubicBezTo>
                    <a:pt x="5328856" y="567136"/>
                    <a:pt x="5329808" y="524274"/>
                    <a:pt x="5347906" y="482364"/>
                  </a:cubicBezTo>
                  <a:cubicBezTo>
                    <a:pt x="5351716" y="474744"/>
                    <a:pt x="5361241" y="462361"/>
                    <a:pt x="5366956" y="463314"/>
                  </a:cubicBezTo>
                  <a:close/>
                  <a:moveTo>
                    <a:pt x="2378011" y="441405"/>
                  </a:moveTo>
                  <a:cubicBezTo>
                    <a:pt x="2389441" y="438548"/>
                    <a:pt x="2408491" y="446168"/>
                    <a:pt x="2417063" y="455693"/>
                  </a:cubicBezTo>
                  <a:cubicBezTo>
                    <a:pt x="2427541" y="466170"/>
                    <a:pt x="2431351" y="484268"/>
                    <a:pt x="2436113" y="497603"/>
                  </a:cubicBezTo>
                  <a:cubicBezTo>
                    <a:pt x="2432303" y="510937"/>
                    <a:pt x="2432303" y="521415"/>
                    <a:pt x="2427541" y="528083"/>
                  </a:cubicBezTo>
                  <a:cubicBezTo>
                    <a:pt x="2419921" y="537608"/>
                    <a:pt x="2408491" y="549990"/>
                    <a:pt x="2398013" y="550943"/>
                  </a:cubicBezTo>
                  <a:cubicBezTo>
                    <a:pt x="2387535" y="551895"/>
                    <a:pt x="2371343" y="541418"/>
                    <a:pt x="2367533" y="531893"/>
                  </a:cubicBezTo>
                  <a:cubicBezTo>
                    <a:pt x="2358961" y="512843"/>
                    <a:pt x="2353246" y="491887"/>
                    <a:pt x="2354198" y="471885"/>
                  </a:cubicBezTo>
                  <a:cubicBezTo>
                    <a:pt x="2354198" y="461408"/>
                    <a:pt x="2367533" y="443310"/>
                    <a:pt x="2378011" y="441405"/>
                  </a:cubicBezTo>
                  <a:close/>
                  <a:moveTo>
                    <a:pt x="4469700" y="432833"/>
                  </a:moveTo>
                  <a:cubicBezTo>
                    <a:pt x="4487797" y="428071"/>
                    <a:pt x="4502085" y="435691"/>
                    <a:pt x="4514468" y="448073"/>
                  </a:cubicBezTo>
                  <a:cubicBezTo>
                    <a:pt x="4536375" y="471886"/>
                    <a:pt x="4537327" y="503318"/>
                    <a:pt x="4540185" y="532846"/>
                  </a:cubicBezTo>
                  <a:cubicBezTo>
                    <a:pt x="4541137" y="540466"/>
                    <a:pt x="4544947" y="548086"/>
                    <a:pt x="4547805" y="555706"/>
                  </a:cubicBezTo>
                  <a:cubicBezTo>
                    <a:pt x="4555425" y="552848"/>
                    <a:pt x="4563997" y="550943"/>
                    <a:pt x="4571618" y="546181"/>
                  </a:cubicBezTo>
                  <a:cubicBezTo>
                    <a:pt x="4579237" y="541418"/>
                    <a:pt x="4584000" y="531893"/>
                    <a:pt x="4591620" y="529036"/>
                  </a:cubicBezTo>
                  <a:cubicBezTo>
                    <a:pt x="4600193" y="526178"/>
                    <a:pt x="4613527" y="523321"/>
                    <a:pt x="4620195" y="528083"/>
                  </a:cubicBezTo>
                  <a:cubicBezTo>
                    <a:pt x="4627815" y="532846"/>
                    <a:pt x="4634482" y="547133"/>
                    <a:pt x="4632577" y="554753"/>
                  </a:cubicBezTo>
                  <a:cubicBezTo>
                    <a:pt x="4629720" y="568088"/>
                    <a:pt x="4623052" y="582376"/>
                    <a:pt x="4613527" y="591901"/>
                  </a:cubicBezTo>
                  <a:cubicBezTo>
                    <a:pt x="4583047" y="623333"/>
                    <a:pt x="4550662" y="652861"/>
                    <a:pt x="4519230" y="684293"/>
                  </a:cubicBezTo>
                  <a:cubicBezTo>
                    <a:pt x="4514468" y="689056"/>
                    <a:pt x="4509705" y="695723"/>
                    <a:pt x="4506847" y="702391"/>
                  </a:cubicBezTo>
                  <a:cubicBezTo>
                    <a:pt x="4483035" y="760493"/>
                    <a:pt x="4459222" y="819548"/>
                    <a:pt x="4434457" y="877651"/>
                  </a:cubicBezTo>
                  <a:cubicBezTo>
                    <a:pt x="4424932" y="900511"/>
                    <a:pt x="4408740" y="919561"/>
                    <a:pt x="4383975" y="927181"/>
                  </a:cubicBezTo>
                  <a:cubicBezTo>
                    <a:pt x="4375402" y="930038"/>
                    <a:pt x="4361115" y="930038"/>
                    <a:pt x="4356352" y="924323"/>
                  </a:cubicBezTo>
                  <a:cubicBezTo>
                    <a:pt x="4351590" y="919561"/>
                    <a:pt x="4352543" y="905273"/>
                    <a:pt x="4356352" y="896701"/>
                  </a:cubicBezTo>
                  <a:cubicBezTo>
                    <a:pt x="4373497" y="856696"/>
                    <a:pt x="4392547" y="817643"/>
                    <a:pt x="4409693" y="778591"/>
                  </a:cubicBezTo>
                  <a:cubicBezTo>
                    <a:pt x="4415407" y="766208"/>
                    <a:pt x="4417312" y="750968"/>
                    <a:pt x="4423027" y="732871"/>
                  </a:cubicBezTo>
                  <a:cubicBezTo>
                    <a:pt x="4407787" y="732871"/>
                    <a:pt x="4398262" y="732871"/>
                    <a:pt x="4387785" y="732871"/>
                  </a:cubicBezTo>
                  <a:cubicBezTo>
                    <a:pt x="4367782" y="732871"/>
                    <a:pt x="4360162" y="721441"/>
                    <a:pt x="4367782" y="703343"/>
                  </a:cubicBezTo>
                  <a:cubicBezTo>
                    <a:pt x="4376355" y="681436"/>
                    <a:pt x="4392547" y="666196"/>
                    <a:pt x="4414455" y="655718"/>
                  </a:cubicBezTo>
                  <a:cubicBezTo>
                    <a:pt x="4442077" y="642383"/>
                    <a:pt x="4453507" y="618571"/>
                    <a:pt x="4452555" y="587138"/>
                  </a:cubicBezTo>
                  <a:cubicBezTo>
                    <a:pt x="4450650" y="548086"/>
                    <a:pt x="4449697" y="509033"/>
                    <a:pt x="4449697" y="469981"/>
                  </a:cubicBezTo>
                  <a:cubicBezTo>
                    <a:pt x="4449697" y="454741"/>
                    <a:pt x="4451602" y="438548"/>
                    <a:pt x="4469700" y="432833"/>
                  </a:cubicBezTo>
                  <a:close/>
                  <a:moveTo>
                    <a:pt x="543734" y="373064"/>
                  </a:moveTo>
                  <a:cubicBezTo>
                    <a:pt x="551592" y="371873"/>
                    <a:pt x="559688" y="375683"/>
                    <a:pt x="565403" y="385208"/>
                  </a:cubicBezTo>
                  <a:cubicBezTo>
                    <a:pt x="579691" y="409020"/>
                    <a:pt x="601598" y="418545"/>
                    <a:pt x="624458" y="429975"/>
                  </a:cubicBezTo>
                  <a:cubicBezTo>
                    <a:pt x="680656" y="458550"/>
                    <a:pt x="707326" y="507128"/>
                    <a:pt x="712088" y="568088"/>
                  </a:cubicBezTo>
                  <a:cubicBezTo>
                    <a:pt x="716851" y="633810"/>
                    <a:pt x="720661" y="698580"/>
                    <a:pt x="728281" y="794783"/>
                  </a:cubicBezTo>
                  <a:cubicBezTo>
                    <a:pt x="722566" y="862410"/>
                    <a:pt x="713993" y="959565"/>
                    <a:pt x="705421" y="1055768"/>
                  </a:cubicBezTo>
                  <a:cubicBezTo>
                    <a:pt x="700658" y="1106250"/>
                    <a:pt x="674941" y="1146255"/>
                    <a:pt x="636841" y="1178640"/>
                  </a:cubicBezTo>
                  <a:cubicBezTo>
                    <a:pt x="600646" y="1210073"/>
                    <a:pt x="560641" y="1233885"/>
                    <a:pt x="515873" y="1250078"/>
                  </a:cubicBezTo>
                  <a:cubicBezTo>
                    <a:pt x="489203" y="1259603"/>
                    <a:pt x="453008" y="1250078"/>
                    <a:pt x="435863" y="1229123"/>
                  </a:cubicBezTo>
                  <a:cubicBezTo>
                    <a:pt x="420623" y="1211025"/>
                    <a:pt x="423481" y="1197690"/>
                    <a:pt x="446341" y="1190070"/>
                  </a:cubicBezTo>
                  <a:cubicBezTo>
                    <a:pt x="461581" y="1184355"/>
                    <a:pt x="479678" y="1183403"/>
                    <a:pt x="493966" y="1175783"/>
                  </a:cubicBezTo>
                  <a:cubicBezTo>
                    <a:pt x="579691" y="1134825"/>
                    <a:pt x="627316" y="1064340"/>
                    <a:pt x="641603" y="973853"/>
                  </a:cubicBezTo>
                  <a:cubicBezTo>
                    <a:pt x="661606" y="848123"/>
                    <a:pt x="659701" y="721440"/>
                    <a:pt x="637793" y="595710"/>
                  </a:cubicBezTo>
                  <a:cubicBezTo>
                    <a:pt x="633983" y="572850"/>
                    <a:pt x="625411" y="550943"/>
                    <a:pt x="617791" y="529035"/>
                  </a:cubicBezTo>
                  <a:cubicBezTo>
                    <a:pt x="612076" y="513795"/>
                    <a:pt x="600646" y="500460"/>
                    <a:pt x="581596" y="505223"/>
                  </a:cubicBezTo>
                  <a:cubicBezTo>
                    <a:pt x="563498" y="509985"/>
                    <a:pt x="561593" y="526178"/>
                    <a:pt x="560641" y="541418"/>
                  </a:cubicBezTo>
                  <a:cubicBezTo>
                    <a:pt x="558736" y="597615"/>
                    <a:pt x="557783" y="653813"/>
                    <a:pt x="553973" y="710010"/>
                  </a:cubicBezTo>
                  <a:cubicBezTo>
                    <a:pt x="552068" y="742395"/>
                    <a:pt x="546353" y="773828"/>
                    <a:pt x="537781" y="805260"/>
                  </a:cubicBezTo>
                  <a:cubicBezTo>
                    <a:pt x="518731" y="872888"/>
                    <a:pt x="485393" y="899558"/>
                    <a:pt x="394906" y="890033"/>
                  </a:cubicBezTo>
                  <a:cubicBezTo>
                    <a:pt x="374903" y="888128"/>
                    <a:pt x="354901" y="878603"/>
                    <a:pt x="336803" y="870030"/>
                  </a:cubicBezTo>
                  <a:cubicBezTo>
                    <a:pt x="312038" y="858600"/>
                    <a:pt x="289178" y="844313"/>
                    <a:pt x="265366" y="831930"/>
                  </a:cubicBezTo>
                  <a:cubicBezTo>
                    <a:pt x="232028" y="813833"/>
                    <a:pt x="221551" y="790020"/>
                    <a:pt x="237743" y="754778"/>
                  </a:cubicBezTo>
                  <a:cubicBezTo>
                    <a:pt x="250126" y="727155"/>
                    <a:pt x="265366" y="699533"/>
                    <a:pt x="284416" y="676673"/>
                  </a:cubicBezTo>
                  <a:cubicBezTo>
                    <a:pt x="330136" y="622380"/>
                    <a:pt x="377761" y="569040"/>
                    <a:pt x="426338" y="517605"/>
                  </a:cubicBezTo>
                  <a:cubicBezTo>
                    <a:pt x="449198" y="492840"/>
                    <a:pt x="476821" y="472838"/>
                    <a:pt x="501586" y="449978"/>
                  </a:cubicBezTo>
                  <a:cubicBezTo>
                    <a:pt x="508253" y="444263"/>
                    <a:pt x="511111" y="434738"/>
                    <a:pt x="513968" y="426165"/>
                  </a:cubicBezTo>
                  <a:cubicBezTo>
                    <a:pt x="517778" y="414735"/>
                    <a:pt x="517778" y="401400"/>
                    <a:pt x="523493" y="390923"/>
                  </a:cubicBezTo>
                  <a:cubicBezTo>
                    <a:pt x="528256" y="380446"/>
                    <a:pt x="535876" y="374254"/>
                    <a:pt x="543734" y="373064"/>
                  </a:cubicBezTo>
                  <a:close/>
                  <a:moveTo>
                    <a:pt x="1736859" y="362706"/>
                  </a:moveTo>
                  <a:cubicBezTo>
                    <a:pt x="1743408" y="365683"/>
                    <a:pt x="1748408" y="371874"/>
                    <a:pt x="1752218" y="381399"/>
                  </a:cubicBezTo>
                  <a:cubicBezTo>
                    <a:pt x="1770315" y="428071"/>
                    <a:pt x="1788413" y="474744"/>
                    <a:pt x="1807463" y="521416"/>
                  </a:cubicBezTo>
                  <a:cubicBezTo>
                    <a:pt x="1823655" y="560469"/>
                    <a:pt x="1821751" y="569994"/>
                    <a:pt x="1789365" y="594759"/>
                  </a:cubicBezTo>
                  <a:cubicBezTo>
                    <a:pt x="1749361" y="626191"/>
                    <a:pt x="1709355" y="656671"/>
                    <a:pt x="1669351" y="687151"/>
                  </a:cubicBezTo>
                  <a:cubicBezTo>
                    <a:pt x="1663636" y="690961"/>
                    <a:pt x="1656968" y="696676"/>
                    <a:pt x="1656015" y="702391"/>
                  </a:cubicBezTo>
                  <a:cubicBezTo>
                    <a:pt x="1653158" y="712869"/>
                    <a:pt x="1653158" y="724299"/>
                    <a:pt x="1652205" y="735729"/>
                  </a:cubicBezTo>
                  <a:cubicBezTo>
                    <a:pt x="1662683" y="736681"/>
                    <a:pt x="1673161" y="739539"/>
                    <a:pt x="1682686" y="737634"/>
                  </a:cubicBezTo>
                  <a:cubicBezTo>
                    <a:pt x="1697926" y="735729"/>
                    <a:pt x="1713165" y="729061"/>
                    <a:pt x="1729358" y="728109"/>
                  </a:cubicBezTo>
                  <a:cubicBezTo>
                    <a:pt x="1759838" y="726204"/>
                    <a:pt x="1776983" y="749064"/>
                    <a:pt x="1766505" y="778591"/>
                  </a:cubicBezTo>
                  <a:cubicBezTo>
                    <a:pt x="1761743" y="790974"/>
                    <a:pt x="1753170" y="805261"/>
                    <a:pt x="1741740" y="810024"/>
                  </a:cubicBezTo>
                  <a:cubicBezTo>
                    <a:pt x="1709355" y="826216"/>
                    <a:pt x="1675065" y="842409"/>
                    <a:pt x="1639823" y="850029"/>
                  </a:cubicBezTo>
                  <a:cubicBezTo>
                    <a:pt x="1595055" y="860506"/>
                    <a:pt x="1570290" y="836694"/>
                    <a:pt x="1569338" y="790974"/>
                  </a:cubicBezTo>
                  <a:cubicBezTo>
                    <a:pt x="1569338" y="774781"/>
                    <a:pt x="1562670" y="774781"/>
                    <a:pt x="1550288" y="778591"/>
                  </a:cubicBezTo>
                  <a:cubicBezTo>
                    <a:pt x="1501711" y="793831"/>
                    <a:pt x="1484565" y="815739"/>
                    <a:pt x="1482661" y="867174"/>
                  </a:cubicBezTo>
                  <a:cubicBezTo>
                    <a:pt x="1481708" y="883366"/>
                    <a:pt x="1479803" y="900511"/>
                    <a:pt x="1474088" y="915751"/>
                  </a:cubicBezTo>
                  <a:cubicBezTo>
                    <a:pt x="1471230" y="924324"/>
                    <a:pt x="1460753" y="936706"/>
                    <a:pt x="1452180" y="936706"/>
                  </a:cubicBezTo>
                  <a:cubicBezTo>
                    <a:pt x="1442655" y="937659"/>
                    <a:pt x="1432178" y="927181"/>
                    <a:pt x="1423605" y="921466"/>
                  </a:cubicBezTo>
                  <a:cubicBezTo>
                    <a:pt x="1419795" y="918609"/>
                    <a:pt x="1417890" y="911941"/>
                    <a:pt x="1415986" y="907179"/>
                  </a:cubicBezTo>
                  <a:cubicBezTo>
                    <a:pt x="1405508" y="884319"/>
                    <a:pt x="1399793" y="883366"/>
                    <a:pt x="1379790" y="899559"/>
                  </a:cubicBezTo>
                  <a:cubicBezTo>
                    <a:pt x="1359788" y="915751"/>
                    <a:pt x="1338833" y="932896"/>
                    <a:pt x="1317878" y="948136"/>
                  </a:cubicBezTo>
                  <a:cubicBezTo>
                    <a:pt x="1302638" y="959566"/>
                    <a:pt x="1285493" y="962424"/>
                    <a:pt x="1269301" y="951946"/>
                  </a:cubicBezTo>
                  <a:cubicBezTo>
                    <a:pt x="1254061" y="941469"/>
                    <a:pt x="1253108" y="926229"/>
                    <a:pt x="1255965" y="909084"/>
                  </a:cubicBezTo>
                  <a:cubicBezTo>
                    <a:pt x="1258823" y="889081"/>
                    <a:pt x="1260728" y="869079"/>
                    <a:pt x="1261680" y="850029"/>
                  </a:cubicBezTo>
                  <a:cubicBezTo>
                    <a:pt x="1262633" y="825264"/>
                    <a:pt x="1256918" y="802404"/>
                    <a:pt x="1242630" y="781449"/>
                  </a:cubicBezTo>
                  <a:cubicBezTo>
                    <a:pt x="1238820" y="776686"/>
                    <a:pt x="1235963" y="770971"/>
                    <a:pt x="1233105" y="765256"/>
                  </a:cubicBezTo>
                  <a:cubicBezTo>
                    <a:pt x="1225486" y="745254"/>
                    <a:pt x="1234058" y="729061"/>
                    <a:pt x="1247393" y="714774"/>
                  </a:cubicBezTo>
                  <a:cubicBezTo>
                    <a:pt x="1259776" y="701439"/>
                    <a:pt x="1272158" y="711916"/>
                    <a:pt x="1283588" y="716679"/>
                  </a:cubicBezTo>
                  <a:cubicBezTo>
                    <a:pt x="1314068" y="729061"/>
                    <a:pt x="1331213" y="750969"/>
                    <a:pt x="1328355" y="783354"/>
                  </a:cubicBezTo>
                  <a:cubicBezTo>
                    <a:pt x="1327403" y="809071"/>
                    <a:pt x="1321688" y="834789"/>
                    <a:pt x="1316926" y="864316"/>
                  </a:cubicBezTo>
                  <a:cubicBezTo>
                    <a:pt x="1349311" y="853839"/>
                    <a:pt x="1372170" y="833836"/>
                    <a:pt x="1391220" y="809071"/>
                  </a:cubicBezTo>
                  <a:cubicBezTo>
                    <a:pt x="1407413" y="788116"/>
                    <a:pt x="1409318" y="763351"/>
                    <a:pt x="1407413" y="738586"/>
                  </a:cubicBezTo>
                  <a:cubicBezTo>
                    <a:pt x="1404555" y="694771"/>
                    <a:pt x="1398840" y="650956"/>
                    <a:pt x="1395030" y="607141"/>
                  </a:cubicBezTo>
                  <a:cubicBezTo>
                    <a:pt x="1393126" y="578566"/>
                    <a:pt x="1392173" y="549991"/>
                    <a:pt x="1391220" y="520464"/>
                  </a:cubicBezTo>
                  <a:cubicBezTo>
                    <a:pt x="1391220" y="515701"/>
                    <a:pt x="1390268" y="509986"/>
                    <a:pt x="1392173" y="506176"/>
                  </a:cubicBezTo>
                  <a:cubicBezTo>
                    <a:pt x="1399793" y="493794"/>
                    <a:pt x="1409318" y="482364"/>
                    <a:pt x="1417890" y="470934"/>
                  </a:cubicBezTo>
                  <a:cubicBezTo>
                    <a:pt x="1426463" y="480459"/>
                    <a:pt x="1438845" y="489031"/>
                    <a:pt x="1442655" y="500461"/>
                  </a:cubicBezTo>
                  <a:cubicBezTo>
                    <a:pt x="1467420" y="572851"/>
                    <a:pt x="1495043" y="645241"/>
                    <a:pt x="1496948" y="723346"/>
                  </a:cubicBezTo>
                  <a:cubicBezTo>
                    <a:pt x="1496948" y="734776"/>
                    <a:pt x="1502663" y="738586"/>
                    <a:pt x="1513140" y="732871"/>
                  </a:cubicBezTo>
                  <a:cubicBezTo>
                    <a:pt x="1548383" y="713821"/>
                    <a:pt x="1579815" y="691914"/>
                    <a:pt x="1592198" y="649051"/>
                  </a:cubicBezTo>
                  <a:cubicBezTo>
                    <a:pt x="1616011" y="569994"/>
                    <a:pt x="1644586" y="492841"/>
                    <a:pt x="1671255" y="414736"/>
                  </a:cubicBezTo>
                  <a:cubicBezTo>
                    <a:pt x="1678876" y="393781"/>
                    <a:pt x="1687448" y="371874"/>
                    <a:pt x="1712213" y="363301"/>
                  </a:cubicBezTo>
                  <a:cubicBezTo>
                    <a:pt x="1722214" y="359968"/>
                    <a:pt x="1730311" y="359730"/>
                    <a:pt x="1736859" y="362706"/>
                  </a:cubicBezTo>
                  <a:close/>
                  <a:moveTo>
                    <a:pt x="3765804" y="306151"/>
                  </a:moveTo>
                  <a:lnTo>
                    <a:pt x="3740704" y="318856"/>
                  </a:lnTo>
                  <a:lnTo>
                    <a:pt x="3728181" y="324963"/>
                  </a:lnTo>
                  <a:lnTo>
                    <a:pt x="3727759" y="325409"/>
                  </a:lnTo>
                  <a:lnTo>
                    <a:pt x="3727228" y="325677"/>
                  </a:lnTo>
                  <a:cubicBezTo>
                    <a:pt x="3716037" y="334488"/>
                    <a:pt x="3706273" y="345203"/>
                    <a:pt x="3697224" y="356633"/>
                  </a:cubicBezTo>
                  <a:cubicBezTo>
                    <a:pt x="3695319" y="358538"/>
                    <a:pt x="3696272" y="365206"/>
                    <a:pt x="3698177" y="367111"/>
                  </a:cubicBezTo>
                  <a:lnTo>
                    <a:pt x="3699129" y="367111"/>
                  </a:lnTo>
                  <a:lnTo>
                    <a:pt x="3709607" y="367111"/>
                  </a:lnTo>
                  <a:lnTo>
                    <a:pt x="3710559" y="367111"/>
                  </a:lnTo>
                  <a:cubicBezTo>
                    <a:pt x="3731514" y="349966"/>
                    <a:pt x="3752469" y="331869"/>
                    <a:pt x="3773424" y="314724"/>
                  </a:cubicBezTo>
                  <a:lnTo>
                    <a:pt x="3773424" y="314723"/>
                  </a:lnTo>
                  <a:lnTo>
                    <a:pt x="3773418" y="314716"/>
                  </a:lnTo>
                  <a:lnTo>
                    <a:pt x="3766757" y="306151"/>
                  </a:lnTo>
                  <a:lnTo>
                    <a:pt x="3766092" y="306475"/>
                  </a:lnTo>
                  <a:close/>
                  <a:moveTo>
                    <a:pt x="2640186" y="300911"/>
                  </a:moveTo>
                  <a:cubicBezTo>
                    <a:pt x="2636376" y="300911"/>
                    <a:pt x="2632804" y="301387"/>
                    <a:pt x="2630423" y="303292"/>
                  </a:cubicBezTo>
                  <a:cubicBezTo>
                    <a:pt x="2605658" y="321390"/>
                    <a:pt x="2581845" y="339487"/>
                    <a:pt x="2558985" y="359490"/>
                  </a:cubicBezTo>
                  <a:cubicBezTo>
                    <a:pt x="2553270" y="365205"/>
                    <a:pt x="2551365" y="376635"/>
                    <a:pt x="2547555" y="384255"/>
                  </a:cubicBezTo>
                  <a:cubicBezTo>
                    <a:pt x="2550413" y="395685"/>
                    <a:pt x="2550413" y="405210"/>
                    <a:pt x="2554223" y="412830"/>
                  </a:cubicBezTo>
                  <a:cubicBezTo>
                    <a:pt x="2559938" y="426165"/>
                    <a:pt x="2570415" y="430927"/>
                    <a:pt x="2579940" y="418545"/>
                  </a:cubicBezTo>
                  <a:cubicBezTo>
                    <a:pt x="2604706" y="387112"/>
                    <a:pt x="2627565" y="353775"/>
                    <a:pt x="2650426" y="320437"/>
                  </a:cubicBezTo>
                  <a:cubicBezTo>
                    <a:pt x="2653283" y="315675"/>
                    <a:pt x="2651378" y="308055"/>
                    <a:pt x="2651378" y="301387"/>
                  </a:cubicBezTo>
                  <a:cubicBezTo>
                    <a:pt x="2648044" y="301387"/>
                    <a:pt x="2643996" y="300911"/>
                    <a:pt x="2640186" y="300911"/>
                  </a:cubicBezTo>
                  <a:close/>
                  <a:moveTo>
                    <a:pt x="5686043" y="253764"/>
                  </a:moveTo>
                  <a:lnTo>
                    <a:pt x="5686015" y="253766"/>
                  </a:lnTo>
                  <a:lnTo>
                    <a:pt x="5650801" y="256384"/>
                  </a:lnTo>
                  <a:lnTo>
                    <a:pt x="5650723" y="256481"/>
                  </a:lnTo>
                  <a:lnTo>
                    <a:pt x="5650443" y="256503"/>
                  </a:lnTo>
                  <a:lnTo>
                    <a:pt x="5644426" y="264352"/>
                  </a:lnTo>
                  <a:lnTo>
                    <a:pt x="5626989" y="286149"/>
                  </a:lnTo>
                  <a:cubicBezTo>
                    <a:pt x="5624608" y="292102"/>
                    <a:pt x="5623239" y="297460"/>
                    <a:pt x="5623030" y="302431"/>
                  </a:cubicBezTo>
                  <a:lnTo>
                    <a:pt x="5623138" y="302934"/>
                  </a:lnTo>
                  <a:lnTo>
                    <a:pt x="5623029" y="303384"/>
                  </a:lnTo>
                  <a:cubicBezTo>
                    <a:pt x="5622404" y="318296"/>
                    <a:pt x="5632227" y="329726"/>
                    <a:pt x="5656515" y="343299"/>
                  </a:cubicBezTo>
                  <a:lnTo>
                    <a:pt x="5685950" y="254045"/>
                  </a:lnTo>
                  <a:lnTo>
                    <a:pt x="5686044" y="253764"/>
                  </a:lnTo>
                  <a:close/>
                  <a:moveTo>
                    <a:pt x="2564581" y="210900"/>
                  </a:moveTo>
                  <a:cubicBezTo>
                    <a:pt x="2574464" y="210185"/>
                    <a:pt x="2584703" y="215186"/>
                    <a:pt x="2592323" y="226140"/>
                  </a:cubicBezTo>
                  <a:cubicBezTo>
                    <a:pt x="2600895" y="240427"/>
                    <a:pt x="2611373" y="241380"/>
                    <a:pt x="2626613" y="242332"/>
                  </a:cubicBezTo>
                  <a:cubicBezTo>
                    <a:pt x="2649473" y="243285"/>
                    <a:pt x="2672333" y="247095"/>
                    <a:pt x="2694240" y="252810"/>
                  </a:cubicBezTo>
                  <a:cubicBezTo>
                    <a:pt x="2719006" y="258525"/>
                    <a:pt x="2734245" y="293767"/>
                    <a:pt x="2721863" y="313770"/>
                  </a:cubicBezTo>
                  <a:cubicBezTo>
                    <a:pt x="2691383" y="362347"/>
                    <a:pt x="2658998" y="410925"/>
                    <a:pt x="2626613" y="459502"/>
                  </a:cubicBezTo>
                  <a:cubicBezTo>
                    <a:pt x="2615183" y="476647"/>
                    <a:pt x="2598990" y="485220"/>
                    <a:pt x="2578988" y="489030"/>
                  </a:cubicBezTo>
                  <a:cubicBezTo>
                    <a:pt x="2566605" y="490935"/>
                    <a:pt x="2555175" y="498555"/>
                    <a:pt x="2543745" y="503317"/>
                  </a:cubicBezTo>
                  <a:cubicBezTo>
                    <a:pt x="2544698" y="506175"/>
                    <a:pt x="2544698" y="508080"/>
                    <a:pt x="2545650" y="510937"/>
                  </a:cubicBezTo>
                  <a:cubicBezTo>
                    <a:pt x="2553270" y="510937"/>
                    <a:pt x="2559938" y="512842"/>
                    <a:pt x="2567558" y="511890"/>
                  </a:cubicBezTo>
                  <a:cubicBezTo>
                    <a:pt x="2588513" y="510937"/>
                    <a:pt x="2598038" y="520462"/>
                    <a:pt x="2593275" y="542370"/>
                  </a:cubicBezTo>
                  <a:cubicBezTo>
                    <a:pt x="2587560" y="565230"/>
                    <a:pt x="2578988" y="588090"/>
                    <a:pt x="2570415" y="613807"/>
                  </a:cubicBezTo>
                  <a:cubicBezTo>
                    <a:pt x="2577083" y="610950"/>
                    <a:pt x="2582798" y="609997"/>
                    <a:pt x="2587560" y="608092"/>
                  </a:cubicBezTo>
                  <a:cubicBezTo>
                    <a:pt x="2607563" y="597615"/>
                    <a:pt x="2626613" y="587137"/>
                    <a:pt x="2646615" y="577612"/>
                  </a:cubicBezTo>
                  <a:cubicBezTo>
                    <a:pt x="2656140" y="572850"/>
                    <a:pt x="2667570" y="569992"/>
                    <a:pt x="2678048" y="568087"/>
                  </a:cubicBezTo>
                  <a:cubicBezTo>
                    <a:pt x="2704718" y="565230"/>
                    <a:pt x="2718053" y="578565"/>
                    <a:pt x="2712338" y="605235"/>
                  </a:cubicBezTo>
                  <a:cubicBezTo>
                    <a:pt x="2698050" y="662385"/>
                    <a:pt x="2674238" y="715725"/>
                    <a:pt x="2630423" y="757635"/>
                  </a:cubicBezTo>
                  <a:cubicBezTo>
                    <a:pt x="2626613" y="761445"/>
                    <a:pt x="2622803" y="764302"/>
                    <a:pt x="2619945" y="768112"/>
                  </a:cubicBezTo>
                  <a:cubicBezTo>
                    <a:pt x="2618993" y="769065"/>
                    <a:pt x="2618993" y="771922"/>
                    <a:pt x="2618040" y="774780"/>
                  </a:cubicBezTo>
                  <a:cubicBezTo>
                    <a:pt x="2630423" y="782400"/>
                    <a:pt x="2642805" y="790972"/>
                    <a:pt x="2655188" y="799545"/>
                  </a:cubicBezTo>
                  <a:cubicBezTo>
                    <a:pt x="2671380" y="810022"/>
                    <a:pt x="2679000" y="825262"/>
                    <a:pt x="2674238" y="843360"/>
                  </a:cubicBezTo>
                  <a:cubicBezTo>
                    <a:pt x="2663760" y="881460"/>
                    <a:pt x="2654235" y="920512"/>
                    <a:pt x="2640900" y="957660"/>
                  </a:cubicBezTo>
                  <a:cubicBezTo>
                    <a:pt x="2629470" y="987187"/>
                    <a:pt x="2632328" y="1010047"/>
                    <a:pt x="2656140" y="1031955"/>
                  </a:cubicBezTo>
                  <a:cubicBezTo>
                    <a:pt x="2667570" y="1042432"/>
                    <a:pt x="2675190" y="1057672"/>
                    <a:pt x="2680905" y="1071960"/>
                  </a:cubicBezTo>
                  <a:cubicBezTo>
                    <a:pt x="2683763" y="1081485"/>
                    <a:pt x="2681858" y="1095772"/>
                    <a:pt x="2676143" y="1104345"/>
                  </a:cubicBezTo>
                  <a:cubicBezTo>
                    <a:pt x="2672333" y="1109107"/>
                    <a:pt x="2656140" y="1109107"/>
                    <a:pt x="2647568" y="1105297"/>
                  </a:cubicBezTo>
                  <a:cubicBezTo>
                    <a:pt x="2631375" y="1098630"/>
                    <a:pt x="2616135" y="1088152"/>
                    <a:pt x="2600895" y="1078627"/>
                  </a:cubicBezTo>
                  <a:cubicBezTo>
                    <a:pt x="2587560" y="1070055"/>
                    <a:pt x="2580893" y="1073865"/>
                    <a:pt x="2576130" y="1087200"/>
                  </a:cubicBezTo>
                  <a:cubicBezTo>
                    <a:pt x="2567558" y="1114822"/>
                    <a:pt x="2551365" y="1135777"/>
                    <a:pt x="2528505" y="1153875"/>
                  </a:cubicBezTo>
                  <a:cubicBezTo>
                    <a:pt x="2510408" y="1168162"/>
                    <a:pt x="2496120" y="1166257"/>
                    <a:pt x="2481833" y="1149112"/>
                  </a:cubicBezTo>
                  <a:cubicBezTo>
                    <a:pt x="2464688" y="1130062"/>
                    <a:pt x="2458973" y="1106250"/>
                    <a:pt x="2462783" y="1081485"/>
                  </a:cubicBezTo>
                  <a:cubicBezTo>
                    <a:pt x="2477070" y="990045"/>
                    <a:pt x="2492310" y="899557"/>
                    <a:pt x="2506598" y="809070"/>
                  </a:cubicBezTo>
                  <a:cubicBezTo>
                    <a:pt x="2509455" y="792877"/>
                    <a:pt x="2518028" y="784305"/>
                    <a:pt x="2533268" y="782400"/>
                  </a:cubicBezTo>
                  <a:cubicBezTo>
                    <a:pt x="2563748" y="779542"/>
                    <a:pt x="2580893" y="763350"/>
                    <a:pt x="2587560" y="733822"/>
                  </a:cubicBezTo>
                  <a:cubicBezTo>
                    <a:pt x="2590418" y="721440"/>
                    <a:pt x="2598038" y="710962"/>
                    <a:pt x="2599943" y="699532"/>
                  </a:cubicBezTo>
                  <a:cubicBezTo>
                    <a:pt x="2600895" y="693817"/>
                    <a:pt x="2599943" y="683340"/>
                    <a:pt x="2595180" y="680482"/>
                  </a:cubicBezTo>
                  <a:cubicBezTo>
                    <a:pt x="2591370" y="677625"/>
                    <a:pt x="2579940" y="677625"/>
                    <a:pt x="2575178" y="681435"/>
                  </a:cubicBezTo>
                  <a:cubicBezTo>
                    <a:pt x="2532315" y="719535"/>
                    <a:pt x="2485643" y="753825"/>
                    <a:pt x="2448495" y="796687"/>
                  </a:cubicBezTo>
                  <a:cubicBezTo>
                    <a:pt x="2373248" y="883365"/>
                    <a:pt x="2315145" y="982425"/>
                    <a:pt x="2255138" y="1079580"/>
                  </a:cubicBezTo>
                  <a:cubicBezTo>
                    <a:pt x="2248470" y="1091010"/>
                    <a:pt x="2238945" y="1102440"/>
                    <a:pt x="2228468" y="1111012"/>
                  </a:cubicBezTo>
                  <a:cubicBezTo>
                    <a:pt x="2221800" y="1115775"/>
                    <a:pt x="2208465" y="1118632"/>
                    <a:pt x="2202750" y="1114822"/>
                  </a:cubicBezTo>
                  <a:cubicBezTo>
                    <a:pt x="2196083" y="1111012"/>
                    <a:pt x="2191320" y="1099582"/>
                    <a:pt x="2190368" y="1091010"/>
                  </a:cubicBezTo>
                  <a:cubicBezTo>
                    <a:pt x="2189415" y="1082437"/>
                    <a:pt x="2193225" y="1072912"/>
                    <a:pt x="2197988" y="1066245"/>
                  </a:cubicBezTo>
                  <a:cubicBezTo>
                    <a:pt x="2260853" y="965280"/>
                    <a:pt x="2322765" y="865267"/>
                    <a:pt x="2387535" y="765255"/>
                  </a:cubicBezTo>
                  <a:cubicBezTo>
                    <a:pt x="2408490" y="733822"/>
                    <a:pt x="2435160" y="706200"/>
                    <a:pt x="2459925" y="677625"/>
                  </a:cubicBezTo>
                  <a:cubicBezTo>
                    <a:pt x="2474213" y="661432"/>
                    <a:pt x="2473260" y="656670"/>
                    <a:pt x="2452305" y="650955"/>
                  </a:cubicBezTo>
                  <a:cubicBezTo>
                    <a:pt x="2420873" y="641430"/>
                    <a:pt x="2415158" y="630952"/>
                    <a:pt x="2424683" y="599520"/>
                  </a:cubicBezTo>
                  <a:cubicBezTo>
                    <a:pt x="2437065" y="557610"/>
                    <a:pt x="2451353" y="517605"/>
                    <a:pt x="2478975" y="482362"/>
                  </a:cubicBezTo>
                  <a:cubicBezTo>
                    <a:pt x="2496120" y="461407"/>
                    <a:pt x="2490405" y="440452"/>
                    <a:pt x="2484690" y="417592"/>
                  </a:cubicBezTo>
                  <a:cubicBezTo>
                    <a:pt x="2479928" y="421402"/>
                    <a:pt x="2478023" y="422355"/>
                    <a:pt x="2476118" y="423307"/>
                  </a:cubicBezTo>
                  <a:cubicBezTo>
                    <a:pt x="2464688" y="430927"/>
                    <a:pt x="2445638" y="448072"/>
                    <a:pt x="2442780" y="445215"/>
                  </a:cubicBezTo>
                  <a:cubicBezTo>
                    <a:pt x="2425635" y="429975"/>
                    <a:pt x="2410395" y="410925"/>
                    <a:pt x="2397060" y="391875"/>
                  </a:cubicBezTo>
                  <a:cubicBezTo>
                    <a:pt x="2394203" y="388065"/>
                    <a:pt x="2398965" y="377587"/>
                    <a:pt x="2402775" y="370920"/>
                  </a:cubicBezTo>
                  <a:cubicBezTo>
                    <a:pt x="2418015" y="338535"/>
                    <a:pt x="2436113" y="308055"/>
                    <a:pt x="2434208" y="269955"/>
                  </a:cubicBezTo>
                  <a:cubicBezTo>
                    <a:pt x="2434208" y="261382"/>
                    <a:pt x="2439923" y="249952"/>
                    <a:pt x="2446590" y="245190"/>
                  </a:cubicBezTo>
                  <a:cubicBezTo>
                    <a:pt x="2453258" y="239475"/>
                    <a:pt x="2465640" y="236617"/>
                    <a:pt x="2474213" y="238522"/>
                  </a:cubicBezTo>
                  <a:cubicBezTo>
                    <a:pt x="2479928" y="239475"/>
                    <a:pt x="2485643" y="250905"/>
                    <a:pt x="2487548" y="258525"/>
                  </a:cubicBezTo>
                  <a:cubicBezTo>
                    <a:pt x="2490405" y="266145"/>
                    <a:pt x="2487548" y="274717"/>
                    <a:pt x="2489453" y="283290"/>
                  </a:cubicBezTo>
                  <a:cubicBezTo>
                    <a:pt x="2490405" y="288052"/>
                    <a:pt x="2494215" y="294720"/>
                    <a:pt x="2498025" y="294720"/>
                  </a:cubicBezTo>
                  <a:cubicBezTo>
                    <a:pt x="2501835" y="295672"/>
                    <a:pt x="2509455" y="291862"/>
                    <a:pt x="2511360" y="289005"/>
                  </a:cubicBezTo>
                  <a:cubicBezTo>
                    <a:pt x="2518028" y="278527"/>
                    <a:pt x="2523743" y="266145"/>
                    <a:pt x="2529458" y="254715"/>
                  </a:cubicBezTo>
                  <a:cubicBezTo>
                    <a:pt x="2533268" y="247095"/>
                    <a:pt x="2535173" y="237570"/>
                    <a:pt x="2538983" y="229950"/>
                  </a:cubicBezTo>
                  <a:cubicBezTo>
                    <a:pt x="2545174" y="218044"/>
                    <a:pt x="2554699" y="211614"/>
                    <a:pt x="2564581" y="210900"/>
                  </a:cubicBezTo>
                  <a:close/>
                  <a:moveTo>
                    <a:pt x="5552693" y="164944"/>
                  </a:moveTo>
                  <a:cubicBezTo>
                    <a:pt x="5558170" y="163991"/>
                    <a:pt x="5564123" y="165182"/>
                    <a:pt x="5570790" y="168039"/>
                  </a:cubicBezTo>
                  <a:cubicBezTo>
                    <a:pt x="5580315" y="172802"/>
                    <a:pt x="5590793" y="176612"/>
                    <a:pt x="5600318" y="183279"/>
                  </a:cubicBezTo>
                  <a:cubicBezTo>
                    <a:pt x="5626035" y="201377"/>
                    <a:pt x="5651753" y="199472"/>
                    <a:pt x="5678423" y="186137"/>
                  </a:cubicBezTo>
                  <a:cubicBezTo>
                    <a:pt x="5710808" y="169944"/>
                    <a:pt x="5746050" y="173754"/>
                    <a:pt x="5767006" y="196614"/>
                  </a:cubicBezTo>
                  <a:cubicBezTo>
                    <a:pt x="5773673" y="203282"/>
                    <a:pt x="5779388" y="214712"/>
                    <a:pt x="5778435" y="223284"/>
                  </a:cubicBezTo>
                  <a:cubicBezTo>
                    <a:pt x="5774625" y="249954"/>
                    <a:pt x="5768910" y="277577"/>
                    <a:pt x="5759385" y="302342"/>
                  </a:cubicBezTo>
                  <a:cubicBezTo>
                    <a:pt x="5747956" y="332822"/>
                    <a:pt x="5731763" y="360444"/>
                    <a:pt x="5718428" y="389972"/>
                  </a:cubicBezTo>
                  <a:cubicBezTo>
                    <a:pt x="5709856" y="408069"/>
                    <a:pt x="5709856" y="424262"/>
                    <a:pt x="5720333" y="442359"/>
                  </a:cubicBezTo>
                  <a:cubicBezTo>
                    <a:pt x="5738431" y="473792"/>
                    <a:pt x="5740335" y="506177"/>
                    <a:pt x="5720333" y="540467"/>
                  </a:cubicBezTo>
                  <a:cubicBezTo>
                    <a:pt x="5707950" y="561422"/>
                    <a:pt x="5701283" y="585234"/>
                    <a:pt x="5693663" y="609047"/>
                  </a:cubicBezTo>
                  <a:cubicBezTo>
                    <a:pt x="5683185" y="643337"/>
                    <a:pt x="5667945" y="673817"/>
                    <a:pt x="5640323" y="698582"/>
                  </a:cubicBezTo>
                  <a:cubicBezTo>
                    <a:pt x="5606985" y="729062"/>
                    <a:pt x="5574600" y="761447"/>
                    <a:pt x="5541263" y="792879"/>
                  </a:cubicBezTo>
                  <a:cubicBezTo>
                    <a:pt x="5527928" y="805262"/>
                    <a:pt x="5528881" y="814787"/>
                    <a:pt x="5539358" y="830027"/>
                  </a:cubicBezTo>
                  <a:cubicBezTo>
                    <a:pt x="5548883" y="843362"/>
                    <a:pt x="5554598" y="860507"/>
                    <a:pt x="5557456" y="876699"/>
                  </a:cubicBezTo>
                  <a:cubicBezTo>
                    <a:pt x="5561265" y="898607"/>
                    <a:pt x="5565075" y="902417"/>
                    <a:pt x="5586983" y="903369"/>
                  </a:cubicBezTo>
                  <a:cubicBezTo>
                    <a:pt x="5597460" y="903369"/>
                    <a:pt x="5615558" y="907179"/>
                    <a:pt x="5617463" y="913847"/>
                  </a:cubicBezTo>
                  <a:cubicBezTo>
                    <a:pt x="5621273" y="925277"/>
                    <a:pt x="5621273" y="944327"/>
                    <a:pt x="5614606" y="951947"/>
                  </a:cubicBezTo>
                  <a:cubicBezTo>
                    <a:pt x="5593650" y="973854"/>
                    <a:pt x="5598413" y="989094"/>
                    <a:pt x="5615558" y="1010049"/>
                  </a:cubicBezTo>
                  <a:cubicBezTo>
                    <a:pt x="5638418" y="1039577"/>
                    <a:pt x="5630798" y="1108157"/>
                    <a:pt x="5605081" y="1139589"/>
                  </a:cubicBezTo>
                  <a:cubicBezTo>
                    <a:pt x="5566981" y="1186262"/>
                    <a:pt x="5512688" y="1199597"/>
                    <a:pt x="5456490" y="1175784"/>
                  </a:cubicBezTo>
                  <a:cubicBezTo>
                    <a:pt x="5433631" y="1166259"/>
                    <a:pt x="5423153" y="1142447"/>
                    <a:pt x="5434583" y="1119587"/>
                  </a:cubicBezTo>
                  <a:cubicBezTo>
                    <a:pt x="5451728" y="1083392"/>
                    <a:pt x="5469825" y="1048149"/>
                    <a:pt x="5489828" y="1012907"/>
                  </a:cubicBezTo>
                  <a:cubicBezTo>
                    <a:pt x="5509831" y="978617"/>
                    <a:pt x="5512688" y="942422"/>
                    <a:pt x="5505068" y="905274"/>
                  </a:cubicBezTo>
                  <a:cubicBezTo>
                    <a:pt x="5503163" y="894797"/>
                    <a:pt x="5493638" y="885272"/>
                    <a:pt x="5486970" y="875747"/>
                  </a:cubicBezTo>
                  <a:cubicBezTo>
                    <a:pt x="5481256" y="869079"/>
                    <a:pt x="5473635" y="863364"/>
                    <a:pt x="5467920" y="856697"/>
                  </a:cubicBezTo>
                  <a:cubicBezTo>
                    <a:pt x="5446013" y="831932"/>
                    <a:pt x="5446965" y="826217"/>
                    <a:pt x="5468873" y="801452"/>
                  </a:cubicBezTo>
                  <a:cubicBezTo>
                    <a:pt x="5511735" y="753827"/>
                    <a:pt x="5564123" y="713822"/>
                    <a:pt x="5593650" y="655719"/>
                  </a:cubicBezTo>
                  <a:cubicBezTo>
                    <a:pt x="5607938" y="628097"/>
                    <a:pt x="5617463" y="597617"/>
                    <a:pt x="5627940" y="568089"/>
                  </a:cubicBezTo>
                  <a:cubicBezTo>
                    <a:pt x="5629845" y="562374"/>
                    <a:pt x="5628893" y="553802"/>
                    <a:pt x="5626988" y="548087"/>
                  </a:cubicBezTo>
                  <a:cubicBezTo>
                    <a:pt x="5622225" y="536657"/>
                    <a:pt x="5613653" y="533799"/>
                    <a:pt x="5606033" y="545229"/>
                  </a:cubicBezTo>
                  <a:cubicBezTo>
                    <a:pt x="5601270" y="550944"/>
                    <a:pt x="5598413" y="558564"/>
                    <a:pt x="5594603" y="565232"/>
                  </a:cubicBezTo>
                  <a:cubicBezTo>
                    <a:pt x="5568885" y="612857"/>
                    <a:pt x="5527928" y="647147"/>
                    <a:pt x="5486018" y="679532"/>
                  </a:cubicBezTo>
                  <a:cubicBezTo>
                    <a:pt x="5460300" y="699534"/>
                    <a:pt x="5437440" y="724299"/>
                    <a:pt x="5413628" y="747159"/>
                  </a:cubicBezTo>
                  <a:cubicBezTo>
                    <a:pt x="5380290" y="777639"/>
                    <a:pt x="5346953" y="809072"/>
                    <a:pt x="5313615" y="839552"/>
                  </a:cubicBezTo>
                  <a:cubicBezTo>
                    <a:pt x="5311710" y="841457"/>
                    <a:pt x="5308853" y="843362"/>
                    <a:pt x="5306948" y="844314"/>
                  </a:cubicBezTo>
                  <a:cubicBezTo>
                    <a:pt x="5290756" y="851934"/>
                    <a:pt x="5272658" y="860507"/>
                    <a:pt x="5259323" y="844314"/>
                  </a:cubicBezTo>
                  <a:cubicBezTo>
                    <a:pt x="5245988" y="830027"/>
                    <a:pt x="5254560" y="812882"/>
                    <a:pt x="5265990" y="799547"/>
                  </a:cubicBezTo>
                  <a:cubicBezTo>
                    <a:pt x="5285040" y="778592"/>
                    <a:pt x="5304090" y="758589"/>
                    <a:pt x="5324093" y="738587"/>
                  </a:cubicBezTo>
                  <a:cubicBezTo>
                    <a:pt x="5383148" y="678579"/>
                    <a:pt x="5443156" y="619524"/>
                    <a:pt x="5503163" y="560469"/>
                  </a:cubicBezTo>
                  <a:cubicBezTo>
                    <a:pt x="5518403" y="545229"/>
                    <a:pt x="5525070" y="526179"/>
                    <a:pt x="5525070" y="504272"/>
                  </a:cubicBezTo>
                  <a:cubicBezTo>
                    <a:pt x="5525070" y="493794"/>
                    <a:pt x="5522213" y="488079"/>
                    <a:pt x="5508878" y="489984"/>
                  </a:cubicBezTo>
                  <a:cubicBezTo>
                    <a:pt x="5480303" y="494747"/>
                    <a:pt x="5478398" y="492842"/>
                    <a:pt x="5467920" y="466172"/>
                  </a:cubicBezTo>
                  <a:cubicBezTo>
                    <a:pt x="5448870" y="418547"/>
                    <a:pt x="5430773" y="369969"/>
                    <a:pt x="5410770" y="322344"/>
                  </a:cubicBezTo>
                  <a:cubicBezTo>
                    <a:pt x="5404103" y="306152"/>
                    <a:pt x="5394578" y="290912"/>
                    <a:pt x="5386006" y="274719"/>
                  </a:cubicBezTo>
                  <a:cubicBezTo>
                    <a:pt x="5378385" y="259479"/>
                    <a:pt x="5367908" y="243287"/>
                    <a:pt x="5386006" y="230904"/>
                  </a:cubicBezTo>
                  <a:cubicBezTo>
                    <a:pt x="5404103" y="218522"/>
                    <a:pt x="5415533" y="234714"/>
                    <a:pt x="5425058" y="246144"/>
                  </a:cubicBezTo>
                  <a:cubicBezTo>
                    <a:pt x="5435535" y="258527"/>
                    <a:pt x="5443156" y="273767"/>
                    <a:pt x="5450775" y="288054"/>
                  </a:cubicBezTo>
                  <a:cubicBezTo>
                    <a:pt x="5462206" y="320439"/>
                    <a:pt x="5477445" y="352824"/>
                    <a:pt x="5493638" y="385209"/>
                  </a:cubicBezTo>
                  <a:cubicBezTo>
                    <a:pt x="5520308" y="342347"/>
                    <a:pt x="5546025" y="301389"/>
                    <a:pt x="5572695" y="259479"/>
                  </a:cubicBezTo>
                  <a:cubicBezTo>
                    <a:pt x="5561265" y="258527"/>
                    <a:pt x="5548883" y="257574"/>
                    <a:pt x="5536500" y="257574"/>
                  </a:cubicBezTo>
                  <a:cubicBezTo>
                    <a:pt x="5518403" y="257574"/>
                    <a:pt x="5506973" y="247097"/>
                    <a:pt x="5499353" y="231857"/>
                  </a:cubicBezTo>
                  <a:cubicBezTo>
                    <a:pt x="5492685" y="218522"/>
                    <a:pt x="5493638" y="207092"/>
                    <a:pt x="5508878" y="198519"/>
                  </a:cubicBezTo>
                  <a:cubicBezTo>
                    <a:pt x="5519356" y="192804"/>
                    <a:pt x="5528881" y="184232"/>
                    <a:pt x="5537453" y="174707"/>
                  </a:cubicBezTo>
                  <a:cubicBezTo>
                    <a:pt x="5542215" y="168992"/>
                    <a:pt x="5547216" y="165896"/>
                    <a:pt x="5552693" y="164944"/>
                  </a:cubicBezTo>
                  <a:close/>
                  <a:moveTo>
                    <a:pt x="3677222" y="147084"/>
                  </a:moveTo>
                  <a:cubicBezTo>
                    <a:pt x="3693414" y="148036"/>
                    <a:pt x="3706749" y="160419"/>
                    <a:pt x="3707702" y="178516"/>
                  </a:cubicBezTo>
                  <a:cubicBezTo>
                    <a:pt x="3709607" y="204234"/>
                    <a:pt x="3709607" y="228999"/>
                    <a:pt x="3711511" y="254716"/>
                  </a:cubicBezTo>
                  <a:cubicBezTo>
                    <a:pt x="3711511" y="258526"/>
                    <a:pt x="3712464" y="262336"/>
                    <a:pt x="3713417" y="270909"/>
                  </a:cubicBezTo>
                  <a:cubicBezTo>
                    <a:pt x="3724847" y="265194"/>
                    <a:pt x="3734372" y="260431"/>
                    <a:pt x="3743897" y="256621"/>
                  </a:cubicBezTo>
                  <a:cubicBezTo>
                    <a:pt x="3765804" y="246144"/>
                    <a:pt x="3786759" y="234714"/>
                    <a:pt x="3809619" y="226141"/>
                  </a:cubicBezTo>
                  <a:cubicBezTo>
                    <a:pt x="3827717" y="219474"/>
                    <a:pt x="3844861" y="223284"/>
                    <a:pt x="3857244" y="240429"/>
                  </a:cubicBezTo>
                  <a:cubicBezTo>
                    <a:pt x="3869627" y="257574"/>
                    <a:pt x="3869627" y="276624"/>
                    <a:pt x="3858197" y="292816"/>
                  </a:cubicBezTo>
                  <a:cubicBezTo>
                    <a:pt x="3842004" y="313771"/>
                    <a:pt x="3822002" y="332821"/>
                    <a:pt x="3801999" y="350919"/>
                  </a:cubicBezTo>
                  <a:cubicBezTo>
                    <a:pt x="3773424" y="376636"/>
                    <a:pt x="3742944" y="401401"/>
                    <a:pt x="3712464" y="427119"/>
                  </a:cubicBezTo>
                  <a:cubicBezTo>
                    <a:pt x="3710559" y="432834"/>
                    <a:pt x="3711511" y="434739"/>
                    <a:pt x="3712464" y="435691"/>
                  </a:cubicBezTo>
                  <a:cubicBezTo>
                    <a:pt x="3716274" y="435691"/>
                    <a:pt x="3721036" y="435691"/>
                    <a:pt x="3724847" y="435691"/>
                  </a:cubicBezTo>
                  <a:cubicBezTo>
                    <a:pt x="3744849" y="433786"/>
                    <a:pt x="3762947" y="435691"/>
                    <a:pt x="3772472" y="456646"/>
                  </a:cubicBezTo>
                  <a:cubicBezTo>
                    <a:pt x="3782949" y="479506"/>
                    <a:pt x="3781044" y="503319"/>
                    <a:pt x="3766757" y="523321"/>
                  </a:cubicBezTo>
                  <a:cubicBezTo>
                    <a:pt x="3752469" y="544276"/>
                    <a:pt x="3734372" y="562374"/>
                    <a:pt x="3718179" y="581424"/>
                  </a:cubicBezTo>
                  <a:cubicBezTo>
                    <a:pt x="3716274" y="579519"/>
                    <a:pt x="3714369" y="578566"/>
                    <a:pt x="3712464" y="576661"/>
                  </a:cubicBezTo>
                  <a:cubicBezTo>
                    <a:pt x="3718179" y="584281"/>
                    <a:pt x="3724847" y="590949"/>
                    <a:pt x="3730561" y="598569"/>
                  </a:cubicBezTo>
                  <a:cubicBezTo>
                    <a:pt x="3748659" y="622381"/>
                    <a:pt x="3748659" y="637621"/>
                    <a:pt x="3732467" y="662386"/>
                  </a:cubicBezTo>
                  <a:cubicBezTo>
                    <a:pt x="3726752" y="671911"/>
                    <a:pt x="3721036" y="685246"/>
                    <a:pt x="3722942" y="695724"/>
                  </a:cubicBezTo>
                  <a:cubicBezTo>
                    <a:pt x="3730561" y="772876"/>
                    <a:pt x="3716274" y="845266"/>
                    <a:pt x="3673411" y="910036"/>
                  </a:cubicBezTo>
                  <a:cubicBezTo>
                    <a:pt x="3658172" y="932896"/>
                    <a:pt x="3659124" y="958614"/>
                    <a:pt x="3663886" y="983379"/>
                  </a:cubicBezTo>
                  <a:cubicBezTo>
                    <a:pt x="3666744" y="1000524"/>
                    <a:pt x="3676269" y="1008144"/>
                    <a:pt x="3694367" y="1011954"/>
                  </a:cubicBezTo>
                  <a:cubicBezTo>
                    <a:pt x="3712464" y="1015764"/>
                    <a:pt x="3731514" y="1023384"/>
                    <a:pt x="3746754" y="1033861"/>
                  </a:cubicBezTo>
                  <a:cubicBezTo>
                    <a:pt x="3781997" y="1056721"/>
                    <a:pt x="3781044" y="1097679"/>
                    <a:pt x="3770567" y="1130064"/>
                  </a:cubicBezTo>
                  <a:cubicBezTo>
                    <a:pt x="3768661" y="1136731"/>
                    <a:pt x="3758184" y="1145304"/>
                    <a:pt x="3751517" y="1145304"/>
                  </a:cubicBezTo>
                  <a:cubicBezTo>
                    <a:pt x="3744849" y="1145304"/>
                    <a:pt x="3735324" y="1138636"/>
                    <a:pt x="3730561" y="1131969"/>
                  </a:cubicBezTo>
                  <a:cubicBezTo>
                    <a:pt x="3723894" y="1122444"/>
                    <a:pt x="3722942" y="1109109"/>
                    <a:pt x="3715322" y="1100536"/>
                  </a:cubicBezTo>
                  <a:cubicBezTo>
                    <a:pt x="3709607" y="1093869"/>
                    <a:pt x="3698177" y="1090059"/>
                    <a:pt x="3689604" y="1088154"/>
                  </a:cubicBezTo>
                  <a:cubicBezTo>
                    <a:pt x="3687699" y="1088154"/>
                    <a:pt x="3681032" y="1099584"/>
                    <a:pt x="3679127" y="1106251"/>
                  </a:cubicBezTo>
                  <a:cubicBezTo>
                    <a:pt x="3669602" y="1133874"/>
                    <a:pt x="3662934" y="1163401"/>
                    <a:pt x="3652457" y="1191024"/>
                  </a:cubicBezTo>
                  <a:cubicBezTo>
                    <a:pt x="3647694" y="1203406"/>
                    <a:pt x="3638169" y="1214836"/>
                    <a:pt x="3627692" y="1223409"/>
                  </a:cubicBezTo>
                  <a:cubicBezTo>
                    <a:pt x="3608642" y="1239601"/>
                    <a:pt x="3587686" y="1237696"/>
                    <a:pt x="3569589" y="1220551"/>
                  </a:cubicBezTo>
                  <a:cubicBezTo>
                    <a:pt x="3541967" y="1193881"/>
                    <a:pt x="3538157" y="1159591"/>
                    <a:pt x="3548634" y="1125301"/>
                  </a:cubicBezTo>
                  <a:cubicBezTo>
                    <a:pt x="3553397" y="1108156"/>
                    <a:pt x="3565779" y="1092916"/>
                    <a:pt x="3573399" y="1075771"/>
                  </a:cubicBezTo>
                  <a:cubicBezTo>
                    <a:pt x="3579114" y="1063389"/>
                    <a:pt x="3584829" y="1050054"/>
                    <a:pt x="3592449" y="1032909"/>
                  </a:cubicBezTo>
                  <a:cubicBezTo>
                    <a:pt x="3579114" y="1034814"/>
                    <a:pt x="3572447" y="1033861"/>
                    <a:pt x="3566732" y="1035766"/>
                  </a:cubicBezTo>
                  <a:cubicBezTo>
                    <a:pt x="3535299" y="1047196"/>
                    <a:pt x="3512439" y="1039576"/>
                    <a:pt x="3503867" y="1007191"/>
                  </a:cubicBezTo>
                  <a:cubicBezTo>
                    <a:pt x="3497199" y="982426"/>
                    <a:pt x="3495294" y="954804"/>
                    <a:pt x="3499104" y="930039"/>
                  </a:cubicBezTo>
                  <a:cubicBezTo>
                    <a:pt x="3507677" y="881461"/>
                    <a:pt x="3532442" y="838599"/>
                    <a:pt x="3566732" y="802404"/>
                  </a:cubicBezTo>
                  <a:cubicBezTo>
                    <a:pt x="3574352" y="794784"/>
                    <a:pt x="3577209" y="782401"/>
                    <a:pt x="3581972" y="771924"/>
                  </a:cubicBezTo>
                  <a:cubicBezTo>
                    <a:pt x="3570542" y="775734"/>
                    <a:pt x="3560064" y="780496"/>
                    <a:pt x="3548634" y="782401"/>
                  </a:cubicBezTo>
                  <a:cubicBezTo>
                    <a:pt x="3533394" y="785259"/>
                    <a:pt x="3518154" y="788116"/>
                    <a:pt x="3503867" y="785259"/>
                  </a:cubicBezTo>
                  <a:cubicBezTo>
                    <a:pt x="3489579" y="782401"/>
                    <a:pt x="3485769" y="767161"/>
                    <a:pt x="3492436" y="754779"/>
                  </a:cubicBezTo>
                  <a:cubicBezTo>
                    <a:pt x="3499104" y="739539"/>
                    <a:pt x="3507677" y="725251"/>
                    <a:pt x="3518154" y="712869"/>
                  </a:cubicBezTo>
                  <a:cubicBezTo>
                    <a:pt x="3535299" y="690961"/>
                    <a:pt x="3555302" y="670006"/>
                    <a:pt x="3573399" y="648099"/>
                  </a:cubicBezTo>
                  <a:cubicBezTo>
                    <a:pt x="3579114" y="641431"/>
                    <a:pt x="3583877" y="634764"/>
                    <a:pt x="3587686" y="628096"/>
                  </a:cubicBezTo>
                  <a:cubicBezTo>
                    <a:pt x="3590544" y="621429"/>
                    <a:pt x="3590544" y="613809"/>
                    <a:pt x="3592449" y="606189"/>
                  </a:cubicBezTo>
                  <a:cubicBezTo>
                    <a:pt x="3585782" y="605236"/>
                    <a:pt x="3578161" y="602379"/>
                    <a:pt x="3571494" y="603331"/>
                  </a:cubicBezTo>
                  <a:cubicBezTo>
                    <a:pt x="3547682" y="606189"/>
                    <a:pt x="3523869" y="609999"/>
                    <a:pt x="3500057" y="614761"/>
                  </a:cubicBezTo>
                  <a:cubicBezTo>
                    <a:pt x="3465767" y="621429"/>
                    <a:pt x="3436239" y="635716"/>
                    <a:pt x="3409569" y="657624"/>
                  </a:cubicBezTo>
                  <a:cubicBezTo>
                    <a:pt x="3375279" y="686199"/>
                    <a:pt x="3339084" y="713821"/>
                    <a:pt x="3302889" y="740491"/>
                  </a:cubicBezTo>
                  <a:cubicBezTo>
                    <a:pt x="3292411" y="748111"/>
                    <a:pt x="3280029" y="752874"/>
                    <a:pt x="3267647" y="754779"/>
                  </a:cubicBezTo>
                  <a:cubicBezTo>
                    <a:pt x="3251454" y="757636"/>
                    <a:pt x="3242882" y="746206"/>
                    <a:pt x="3250502" y="731919"/>
                  </a:cubicBezTo>
                  <a:cubicBezTo>
                    <a:pt x="3257169" y="718584"/>
                    <a:pt x="3266694" y="705249"/>
                    <a:pt x="3278124" y="695724"/>
                  </a:cubicBezTo>
                  <a:cubicBezTo>
                    <a:pt x="3327654" y="655719"/>
                    <a:pt x="3377184" y="616666"/>
                    <a:pt x="3427667" y="576661"/>
                  </a:cubicBezTo>
                  <a:cubicBezTo>
                    <a:pt x="3439097" y="568089"/>
                    <a:pt x="3450527" y="557611"/>
                    <a:pt x="3462909" y="550944"/>
                  </a:cubicBezTo>
                  <a:cubicBezTo>
                    <a:pt x="3500057" y="529036"/>
                    <a:pt x="3499104" y="494746"/>
                    <a:pt x="3495294" y="455694"/>
                  </a:cubicBezTo>
                  <a:cubicBezTo>
                    <a:pt x="3459099" y="469981"/>
                    <a:pt x="3423857" y="483316"/>
                    <a:pt x="3389567" y="496651"/>
                  </a:cubicBezTo>
                  <a:cubicBezTo>
                    <a:pt x="3359086" y="509034"/>
                    <a:pt x="3342894" y="505224"/>
                    <a:pt x="3335274" y="486174"/>
                  </a:cubicBezTo>
                  <a:cubicBezTo>
                    <a:pt x="3328607" y="469029"/>
                    <a:pt x="3340036" y="454741"/>
                    <a:pt x="3369564" y="443311"/>
                  </a:cubicBezTo>
                  <a:cubicBezTo>
                    <a:pt x="3404807" y="429976"/>
                    <a:pt x="3441954" y="417594"/>
                    <a:pt x="3476244" y="402354"/>
                  </a:cubicBezTo>
                  <a:cubicBezTo>
                    <a:pt x="3489579" y="396639"/>
                    <a:pt x="3503867" y="384256"/>
                    <a:pt x="3508629" y="370921"/>
                  </a:cubicBezTo>
                  <a:cubicBezTo>
                    <a:pt x="3525774" y="326154"/>
                    <a:pt x="3539109" y="279481"/>
                    <a:pt x="3553397" y="234714"/>
                  </a:cubicBezTo>
                  <a:cubicBezTo>
                    <a:pt x="3558159" y="221379"/>
                    <a:pt x="3560064" y="206139"/>
                    <a:pt x="3567684" y="193756"/>
                  </a:cubicBezTo>
                  <a:cubicBezTo>
                    <a:pt x="3572447" y="185184"/>
                    <a:pt x="3587686" y="174706"/>
                    <a:pt x="3593402" y="176611"/>
                  </a:cubicBezTo>
                  <a:cubicBezTo>
                    <a:pt x="3601974" y="179469"/>
                    <a:pt x="3613404" y="192804"/>
                    <a:pt x="3613404" y="202329"/>
                  </a:cubicBezTo>
                  <a:cubicBezTo>
                    <a:pt x="3615309" y="225189"/>
                    <a:pt x="3610547" y="249001"/>
                    <a:pt x="3609594" y="271861"/>
                  </a:cubicBezTo>
                  <a:cubicBezTo>
                    <a:pt x="3608642" y="286149"/>
                    <a:pt x="3607689" y="300436"/>
                    <a:pt x="3605784" y="313771"/>
                  </a:cubicBezTo>
                  <a:cubicBezTo>
                    <a:pt x="3607689" y="314724"/>
                    <a:pt x="3609594" y="315676"/>
                    <a:pt x="3611499" y="315676"/>
                  </a:cubicBezTo>
                  <a:cubicBezTo>
                    <a:pt x="3615309" y="310914"/>
                    <a:pt x="3620072" y="307104"/>
                    <a:pt x="3622929" y="301389"/>
                  </a:cubicBezTo>
                  <a:cubicBezTo>
                    <a:pt x="3638169" y="270909"/>
                    <a:pt x="3650552" y="240429"/>
                    <a:pt x="3649599" y="205186"/>
                  </a:cubicBezTo>
                  <a:cubicBezTo>
                    <a:pt x="3649599" y="195661"/>
                    <a:pt x="3650552" y="186136"/>
                    <a:pt x="3651504" y="176611"/>
                  </a:cubicBezTo>
                  <a:cubicBezTo>
                    <a:pt x="3653409" y="160419"/>
                    <a:pt x="3660077" y="146131"/>
                    <a:pt x="3677222" y="147084"/>
                  </a:cubicBezTo>
                  <a:close/>
                  <a:moveTo>
                    <a:pt x="779716" y="398"/>
                  </a:moveTo>
                  <a:cubicBezTo>
                    <a:pt x="817816" y="2302"/>
                    <a:pt x="828293" y="20400"/>
                    <a:pt x="809243" y="51832"/>
                  </a:cubicBezTo>
                  <a:cubicBezTo>
                    <a:pt x="791146" y="80408"/>
                    <a:pt x="770191" y="108983"/>
                    <a:pt x="745426" y="132795"/>
                  </a:cubicBezTo>
                  <a:cubicBezTo>
                    <a:pt x="683513" y="193755"/>
                    <a:pt x="618743" y="251858"/>
                    <a:pt x="554926" y="310913"/>
                  </a:cubicBezTo>
                  <a:cubicBezTo>
                    <a:pt x="393001" y="461408"/>
                    <a:pt x="261556" y="635715"/>
                    <a:pt x="168211" y="835740"/>
                  </a:cubicBezTo>
                  <a:cubicBezTo>
                    <a:pt x="147256" y="879555"/>
                    <a:pt x="135826" y="927180"/>
                    <a:pt x="118681" y="972900"/>
                  </a:cubicBezTo>
                  <a:cubicBezTo>
                    <a:pt x="112966" y="988140"/>
                    <a:pt x="106298" y="1003380"/>
                    <a:pt x="96773" y="1016715"/>
                  </a:cubicBezTo>
                  <a:cubicBezTo>
                    <a:pt x="84391" y="1033860"/>
                    <a:pt x="67246" y="1035765"/>
                    <a:pt x="52006" y="1021478"/>
                  </a:cubicBezTo>
                  <a:cubicBezTo>
                    <a:pt x="21526" y="991950"/>
                    <a:pt x="-4192" y="958612"/>
                    <a:pt x="571" y="911940"/>
                  </a:cubicBezTo>
                  <a:cubicBezTo>
                    <a:pt x="8191" y="830978"/>
                    <a:pt x="14858" y="749062"/>
                    <a:pt x="21526" y="667148"/>
                  </a:cubicBezTo>
                  <a:cubicBezTo>
                    <a:pt x="25336" y="622380"/>
                    <a:pt x="28193" y="576660"/>
                    <a:pt x="32003" y="531893"/>
                  </a:cubicBezTo>
                  <a:cubicBezTo>
                    <a:pt x="32956" y="521415"/>
                    <a:pt x="35813" y="509985"/>
                    <a:pt x="39623" y="500460"/>
                  </a:cubicBezTo>
                  <a:cubicBezTo>
                    <a:pt x="65341" y="423308"/>
                    <a:pt x="80581" y="345203"/>
                    <a:pt x="65341" y="263288"/>
                  </a:cubicBezTo>
                  <a:cubicBezTo>
                    <a:pt x="59626" y="232808"/>
                    <a:pt x="51053" y="203280"/>
                    <a:pt x="44386" y="173752"/>
                  </a:cubicBezTo>
                  <a:cubicBezTo>
                    <a:pt x="42481" y="167085"/>
                    <a:pt x="43433" y="160418"/>
                    <a:pt x="43433" y="152798"/>
                  </a:cubicBezTo>
                  <a:cubicBezTo>
                    <a:pt x="44386" y="131843"/>
                    <a:pt x="47243" y="109935"/>
                    <a:pt x="69151" y="100410"/>
                  </a:cubicBezTo>
                  <a:cubicBezTo>
                    <a:pt x="92011" y="90885"/>
                    <a:pt x="110108" y="105173"/>
                    <a:pt x="124396" y="119460"/>
                  </a:cubicBezTo>
                  <a:cubicBezTo>
                    <a:pt x="159638" y="152798"/>
                    <a:pt x="165353" y="197565"/>
                    <a:pt x="169163" y="242333"/>
                  </a:cubicBezTo>
                  <a:cubicBezTo>
                    <a:pt x="175831" y="318533"/>
                    <a:pt x="151066" y="388065"/>
                    <a:pt x="118681" y="454740"/>
                  </a:cubicBezTo>
                  <a:cubicBezTo>
                    <a:pt x="101536" y="489983"/>
                    <a:pt x="92011" y="526178"/>
                    <a:pt x="91058" y="563325"/>
                  </a:cubicBezTo>
                  <a:cubicBezTo>
                    <a:pt x="90106" y="620475"/>
                    <a:pt x="92011" y="676673"/>
                    <a:pt x="92963" y="733823"/>
                  </a:cubicBezTo>
                  <a:cubicBezTo>
                    <a:pt x="90106" y="750015"/>
                    <a:pt x="92011" y="767160"/>
                    <a:pt x="92963" y="789068"/>
                  </a:cubicBezTo>
                  <a:cubicBezTo>
                    <a:pt x="101536" y="778590"/>
                    <a:pt x="108203" y="771923"/>
                    <a:pt x="113918" y="764303"/>
                  </a:cubicBezTo>
                  <a:cubicBezTo>
                    <a:pt x="131063" y="737633"/>
                    <a:pt x="148208" y="710962"/>
                    <a:pt x="166306" y="684293"/>
                  </a:cubicBezTo>
                  <a:cubicBezTo>
                    <a:pt x="318706" y="454740"/>
                    <a:pt x="499681" y="248047"/>
                    <a:pt x="680656" y="41355"/>
                  </a:cubicBezTo>
                  <a:cubicBezTo>
                    <a:pt x="708278" y="9923"/>
                    <a:pt x="740663" y="-2460"/>
                    <a:pt x="779716" y="398"/>
                  </a:cubicBezTo>
                  <a:close/>
                </a:path>
              </a:pathLst>
            </a:custGeom>
            <a:solidFill>
              <a:srgbClr val="000000"/>
            </a:solidFill>
            <a:ln w="9525" cap="flat">
              <a:noFill/>
              <a:prstDash val="solid"/>
              <a:miter/>
            </a:ln>
          </p:spPr>
          <p:txBody>
            <a:bodyPr anchor="ctr"/>
            <a:lstStyle/>
            <a:p>
              <a:pPr algn="ctr"/>
              <a:endParaRPr/>
            </a:p>
          </p:txBody>
        </p:sp>
        <p:sp>
          <p:nvSpPr>
            <p:cNvPr id="9" name="ï$ľíḍé">
              <a:extLst>
                <a:ext uri="{FF2B5EF4-FFF2-40B4-BE49-F238E27FC236}">
                  <a16:creationId xmlns:a16="http://schemas.microsoft.com/office/drawing/2014/main" xmlns="" id="{A712983D-42DC-456C-B0C0-3C3FAC5F13B1}"/>
                </a:ext>
              </a:extLst>
            </p:cNvPr>
            <p:cNvSpPr/>
            <p:nvPr/>
          </p:nvSpPr>
          <p:spPr>
            <a:xfrm>
              <a:off x="4446270" y="4018846"/>
              <a:ext cx="5715953" cy="209939"/>
            </a:xfrm>
            <a:custGeom>
              <a:avLst/>
              <a:gdLst>
                <a:gd name="connsiteX0" fmla="*/ 415290 w 5715953"/>
                <a:gd name="connsiteY0" fmla="*/ 113099 h 209939"/>
                <a:gd name="connsiteX1" fmla="*/ 415290 w 5715953"/>
                <a:gd name="connsiteY1" fmla="*/ 113100 h 209939"/>
                <a:gd name="connsiteX2" fmla="*/ 415290 w 5715953"/>
                <a:gd name="connsiteY2" fmla="*/ 179775 h 209939"/>
                <a:gd name="connsiteX3" fmla="*/ 480060 w 5715953"/>
                <a:gd name="connsiteY3" fmla="*/ 179775 h 209939"/>
                <a:gd name="connsiteX4" fmla="*/ 503754 w 5715953"/>
                <a:gd name="connsiteY4" fmla="*/ 169893 h 209939"/>
                <a:gd name="connsiteX5" fmla="*/ 504062 w 5715953"/>
                <a:gd name="connsiteY5" fmla="*/ 169061 h 209939"/>
                <a:gd name="connsiteX6" fmla="*/ 504349 w 5715953"/>
                <a:gd name="connsiteY6" fmla="*/ 168940 h 209939"/>
                <a:gd name="connsiteX7" fmla="*/ 513397 w 5715953"/>
                <a:gd name="connsiteY7" fmla="*/ 145484 h 209939"/>
                <a:gd name="connsiteX8" fmla="*/ 481012 w 5715953"/>
                <a:gd name="connsiteY8" fmla="*/ 113099 h 209939"/>
                <a:gd name="connsiteX9" fmla="*/ 415290 w 5715953"/>
                <a:gd name="connsiteY9" fmla="*/ 113099 h 209939"/>
                <a:gd name="connsiteX10" fmla="*/ 3348991 w 5715953"/>
                <a:gd name="connsiteY10" fmla="*/ 34994 h 209939"/>
                <a:gd name="connsiteX11" fmla="*/ 3348991 w 5715953"/>
                <a:gd name="connsiteY11" fmla="*/ 34996 h 209939"/>
                <a:gd name="connsiteX12" fmla="*/ 3348990 w 5715953"/>
                <a:gd name="connsiteY12" fmla="*/ 34995 h 209939"/>
                <a:gd name="connsiteX13" fmla="*/ 3329348 w 5715953"/>
                <a:gd name="connsiteY13" fmla="*/ 90239 h 209939"/>
                <a:gd name="connsiteX14" fmla="*/ 3318510 w 5715953"/>
                <a:gd name="connsiteY14" fmla="*/ 120719 h 209939"/>
                <a:gd name="connsiteX15" fmla="*/ 3318511 w 5715953"/>
                <a:gd name="connsiteY15" fmla="*/ 120719 h 209939"/>
                <a:gd name="connsiteX16" fmla="*/ 3318510 w 5715953"/>
                <a:gd name="connsiteY16" fmla="*/ 120720 h 209939"/>
                <a:gd name="connsiteX17" fmla="*/ 3378517 w 5715953"/>
                <a:gd name="connsiteY17" fmla="*/ 120720 h 209939"/>
                <a:gd name="connsiteX18" fmla="*/ 3378517 w 5715953"/>
                <a:gd name="connsiteY18" fmla="*/ 120719 h 209939"/>
                <a:gd name="connsiteX19" fmla="*/ 3378518 w 5715953"/>
                <a:gd name="connsiteY19" fmla="*/ 120719 h 209939"/>
                <a:gd name="connsiteX20" fmla="*/ 3348991 w 5715953"/>
                <a:gd name="connsiteY20" fmla="*/ 34994 h 209939"/>
                <a:gd name="connsiteX21" fmla="*/ 1537336 w 5715953"/>
                <a:gd name="connsiteY21" fmla="*/ 34994 h 209939"/>
                <a:gd name="connsiteX22" fmla="*/ 1505904 w 5715953"/>
                <a:gd name="connsiteY22" fmla="*/ 121671 h 209939"/>
                <a:gd name="connsiteX23" fmla="*/ 1565911 w 5715953"/>
                <a:gd name="connsiteY23" fmla="*/ 121671 h 209939"/>
                <a:gd name="connsiteX24" fmla="*/ 1537336 w 5715953"/>
                <a:gd name="connsiteY24" fmla="*/ 34994 h 209939"/>
                <a:gd name="connsiteX25" fmla="*/ 1912621 w 5715953"/>
                <a:gd name="connsiteY25" fmla="*/ 27375 h 209939"/>
                <a:gd name="connsiteX26" fmla="*/ 1899287 w 5715953"/>
                <a:gd name="connsiteY26" fmla="*/ 35114 h 209939"/>
                <a:gd name="connsiteX27" fmla="*/ 1899313 w 5715953"/>
                <a:gd name="connsiteY27" fmla="*/ 35515 h 209939"/>
                <a:gd name="connsiteX28" fmla="*/ 1898929 w 5715953"/>
                <a:gd name="connsiteY28" fmla="*/ 36066 h 209939"/>
                <a:gd name="connsiteX29" fmla="*/ 1900208 w 5715953"/>
                <a:gd name="connsiteY29" fmla="*/ 49910 h 209939"/>
                <a:gd name="connsiteX30" fmla="*/ 1900143 w 5715953"/>
                <a:gd name="connsiteY30" fmla="*/ 51223 h 209939"/>
                <a:gd name="connsiteX31" fmla="*/ 1898438 w 5715953"/>
                <a:gd name="connsiteY31" fmla="*/ 68929 h 209939"/>
                <a:gd name="connsiteX32" fmla="*/ 1897381 w 5715953"/>
                <a:gd name="connsiteY32" fmla="*/ 75238 h 209939"/>
                <a:gd name="connsiteX33" fmla="*/ 1899435 w 5715953"/>
                <a:gd name="connsiteY33" fmla="*/ 86787 h 209939"/>
                <a:gd name="connsiteX34" fmla="*/ 1899691 w 5715953"/>
                <a:gd name="connsiteY34" fmla="*/ 86939 h 209939"/>
                <a:gd name="connsiteX35" fmla="*/ 1899836 w 5715953"/>
                <a:gd name="connsiteY35" fmla="*/ 87739 h 209939"/>
                <a:gd name="connsiteX36" fmla="*/ 1911668 w 5715953"/>
                <a:gd name="connsiteY36" fmla="*/ 95002 h 209939"/>
                <a:gd name="connsiteX37" fmla="*/ 1971676 w 5715953"/>
                <a:gd name="connsiteY37" fmla="*/ 95002 h 209939"/>
                <a:gd name="connsiteX38" fmla="*/ 2002156 w 5715953"/>
                <a:gd name="connsiteY38" fmla="*/ 61665 h 209939"/>
                <a:gd name="connsiteX39" fmla="*/ 2002005 w 5715953"/>
                <a:gd name="connsiteY39" fmla="*/ 61224 h 209939"/>
                <a:gd name="connsiteX40" fmla="*/ 2002156 w 5715953"/>
                <a:gd name="connsiteY40" fmla="*/ 60712 h 209939"/>
                <a:gd name="connsiteX41" fmla="*/ 1970724 w 5715953"/>
                <a:gd name="connsiteY41" fmla="*/ 28327 h 209939"/>
                <a:gd name="connsiteX42" fmla="*/ 1944054 w 5715953"/>
                <a:gd name="connsiteY42" fmla="*/ 28327 h 209939"/>
                <a:gd name="connsiteX43" fmla="*/ 1912621 w 5715953"/>
                <a:gd name="connsiteY43" fmla="*/ 27375 h 209939"/>
                <a:gd name="connsiteX44" fmla="*/ 415290 w 5715953"/>
                <a:gd name="connsiteY44" fmla="*/ 27375 h 209939"/>
                <a:gd name="connsiteX45" fmla="*/ 415290 w 5715953"/>
                <a:gd name="connsiteY45" fmla="*/ 87382 h 209939"/>
                <a:gd name="connsiteX46" fmla="*/ 415290 w 5715953"/>
                <a:gd name="connsiteY46" fmla="*/ 87383 h 209939"/>
                <a:gd name="connsiteX47" fmla="*/ 480060 w 5715953"/>
                <a:gd name="connsiteY47" fmla="*/ 86430 h 209939"/>
                <a:gd name="connsiteX48" fmla="*/ 502920 w 5715953"/>
                <a:gd name="connsiteY48" fmla="*/ 56902 h 209939"/>
                <a:gd name="connsiteX49" fmla="*/ 496729 w 5715953"/>
                <a:gd name="connsiteY49" fmla="*/ 38567 h 209939"/>
                <a:gd name="connsiteX50" fmla="*/ 479161 w 5715953"/>
                <a:gd name="connsiteY50" fmla="*/ 30258 h 209939"/>
                <a:gd name="connsiteX51" fmla="*/ 479107 w 5715953"/>
                <a:gd name="connsiteY51" fmla="*/ 30232 h 209939"/>
                <a:gd name="connsiteX52" fmla="*/ 415290 w 5715953"/>
                <a:gd name="connsiteY52" fmla="*/ 27375 h 209939"/>
                <a:gd name="connsiteX53" fmla="*/ 4978718 w 5715953"/>
                <a:gd name="connsiteY53" fmla="*/ 27374 h 209939"/>
                <a:gd name="connsiteX54" fmla="*/ 4952049 w 5715953"/>
                <a:gd name="connsiteY54" fmla="*/ 53092 h 209939"/>
                <a:gd name="connsiteX55" fmla="*/ 4993958 w 5715953"/>
                <a:gd name="connsiteY55" fmla="*/ 95002 h 209939"/>
                <a:gd name="connsiteX56" fmla="*/ 5020629 w 5715953"/>
                <a:gd name="connsiteY56" fmla="*/ 95002 h 209939"/>
                <a:gd name="connsiteX57" fmla="*/ 5047483 w 5715953"/>
                <a:gd name="connsiteY57" fmla="*/ 85853 h 209939"/>
                <a:gd name="connsiteX58" fmla="*/ 5047537 w 5715953"/>
                <a:gd name="connsiteY58" fmla="*/ 85834 h 209939"/>
                <a:gd name="connsiteX59" fmla="*/ 5055871 w 5715953"/>
                <a:gd name="connsiteY59" fmla="*/ 61664 h 209939"/>
                <a:gd name="connsiteX60" fmla="*/ 5020629 w 5715953"/>
                <a:gd name="connsiteY60" fmla="*/ 28326 h 209939"/>
                <a:gd name="connsiteX61" fmla="*/ 4978719 w 5715953"/>
                <a:gd name="connsiteY61" fmla="*/ 27374 h 209939"/>
                <a:gd name="connsiteX62" fmla="*/ 3128964 w 5715953"/>
                <a:gd name="connsiteY62" fmla="*/ 27374 h 209939"/>
                <a:gd name="connsiteX63" fmla="*/ 3112772 w 5715953"/>
                <a:gd name="connsiteY63" fmla="*/ 30113 h 209939"/>
                <a:gd name="connsiteX64" fmla="*/ 3112529 w 5715953"/>
                <a:gd name="connsiteY64" fmla="*/ 30945 h 209939"/>
                <a:gd name="connsiteX65" fmla="*/ 3111819 w 5715953"/>
                <a:gd name="connsiteY65" fmla="*/ 31065 h 209939"/>
                <a:gd name="connsiteX66" fmla="*/ 3107056 w 5715953"/>
                <a:gd name="connsiteY66" fmla="*/ 47376 h 209939"/>
                <a:gd name="connsiteX67" fmla="*/ 3156587 w 5715953"/>
                <a:gd name="connsiteY67" fmla="*/ 95954 h 209939"/>
                <a:gd name="connsiteX68" fmla="*/ 3181351 w 5715953"/>
                <a:gd name="connsiteY68" fmla="*/ 95001 h 209939"/>
                <a:gd name="connsiteX69" fmla="*/ 3204688 w 5715953"/>
                <a:gd name="connsiteY69" fmla="*/ 84643 h 209939"/>
                <a:gd name="connsiteX70" fmla="*/ 3204843 w 5715953"/>
                <a:gd name="connsiteY70" fmla="*/ 84045 h 209939"/>
                <a:gd name="connsiteX71" fmla="*/ 3205641 w 5715953"/>
                <a:gd name="connsiteY71" fmla="*/ 83691 h 209939"/>
                <a:gd name="connsiteX72" fmla="*/ 3211831 w 5715953"/>
                <a:gd name="connsiteY72" fmla="*/ 59759 h 209939"/>
                <a:gd name="connsiteX73" fmla="*/ 3180399 w 5715953"/>
                <a:gd name="connsiteY73" fmla="*/ 28326 h 209939"/>
                <a:gd name="connsiteX74" fmla="*/ 3150871 w 5715953"/>
                <a:gd name="connsiteY74" fmla="*/ 28326 h 209939"/>
                <a:gd name="connsiteX75" fmla="*/ 3128964 w 5715953"/>
                <a:gd name="connsiteY75" fmla="*/ 27374 h 209939"/>
                <a:gd name="connsiteX76" fmla="*/ 1933457 w 5715953"/>
                <a:gd name="connsiteY76" fmla="*/ 8325 h 209939"/>
                <a:gd name="connsiteX77" fmla="*/ 1993583 w 5715953"/>
                <a:gd name="connsiteY77" fmla="*/ 10230 h 209939"/>
                <a:gd name="connsiteX78" fmla="*/ 2007871 w 5715953"/>
                <a:gd name="connsiteY78" fmla="*/ 106433 h 209939"/>
                <a:gd name="connsiteX79" fmla="*/ 2038351 w 5715953"/>
                <a:gd name="connsiteY79" fmla="*/ 203587 h 209939"/>
                <a:gd name="connsiteX80" fmla="*/ 2004061 w 5715953"/>
                <a:gd name="connsiteY80" fmla="*/ 203587 h 209939"/>
                <a:gd name="connsiteX81" fmla="*/ 2001203 w 5715953"/>
                <a:gd name="connsiteY81" fmla="*/ 156915 h 209939"/>
                <a:gd name="connsiteX82" fmla="*/ 1963103 w 5715953"/>
                <a:gd name="connsiteY82" fmla="*/ 119767 h 209939"/>
                <a:gd name="connsiteX83" fmla="*/ 1900238 w 5715953"/>
                <a:gd name="connsiteY83" fmla="*/ 178822 h 209939"/>
                <a:gd name="connsiteX84" fmla="*/ 1900238 w 5715953"/>
                <a:gd name="connsiteY84" fmla="*/ 203587 h 209939"/>
                <a:gd name="connsiteX85" fmla="*/ 1872616 w 5715953"/>
                <a:gd name="connsiteY85" fmla="*/ 203587 h 209939"/>
                <a:gd name="connsiteX86" fmla="*/ 1872616 w 5715953"/>
                <a:gd name="connsiteY86" fmla="*/ 107385 h 209939"/>
                <a:gd name="connsiteX87" fmla="*/ 1872616 w 5715953"/>
                <a:gd name="connsiteY87" fmla="*/ 9277 h 209939"/>
                <a:gd name="connsiteX88" fmla="*/ 1933457 w 5715953"/>
                <a:gd name="connsiteY88" fmla="*/ 8325 h 209939"/>
                <a:gd name="connsiteX89" fmla="*/ 4739640 w 5715953"/>
                <a:gd name="connsiteY89" fmla="*/ 8324 h 209939"/>
                <a:gd name="connsiteX90" fmla="*/ 4883467 w 5715953"/>
                <a:gd name="connsiteY90" fmla="*/ 8324 h 209939"/>
                <a:gd name="connsiteX91" fmla="*/ 4884419 w 5715953"/>
                <a:gd name="connsiteY91" fmla="*/ 30231 h 209939"/>
                <a:gd name="connsiteX92" fmla="*/ 4766310 w 5715953"/>
                <a:gd name="connsiteY92" fmla="*/ 30231 h 209939"/>
                <a:gd name="connsiteX93" fmla="*/ 4766310 w 5715953"/>
                <a:gd name="connsiteY93" fmla="*/ 90239 h 209939"/>
                <a:gd name="connsiteX94" fmla="*/ 4855844 w 5715953"/>
                <a:gd name="connsiteY94" fmla="*/ 90239 h 209939"/>
                <a:gd name="connsiteX95" fmla="*/ 4872990 w 5715953"/>
                <a:gd name="connsiteY95" fmla="*/ 115004 h 209939"/>
                <a:gd name="connsiteX96" fmla="*/ 4789169 w 5715953"/>
                <a:gd name="connsiteY96" fmla="*/ 115004 h 209939"/>
                <a:gd name="connsiteX97" fmla="*/ 4764405 w 5715953"/>
                <a:gd name="connsiteY97" fmla="*/ 138816 h 209939"/>
                <a:gd name="connsiteX98" fmla="*/ 4765357 w 5715953"/>
                <a:gd name="connsiteY98" fmla="*/ 179774 h 209939"/>
                <a:gd name="connsiteX99" fmla="*/ 4884419 w 5715953"/>
                <a:gd name="connsiteY99" fmla="*/ 179774 h 209939"/>
                <a:gd name="connsiteX100" fmla="*/ 4886324 w 5715953"/>
                <a:gd name="connsiteY100" fmla="*/ 202634 h 209939"/>
                <a:gd name="connsiteX101" fmla="*/ 4739640 w 5715953"/>
                <a:gd name="connsiteY101" fmla="*/ 202634 h 209939"/>
                <a:gd name="connsiteX102" fmla="*/ 4739640 w 5715953"/>
                <a:gd name="connsiteY102" fmla="*/ 8324 h 209939"/>
                <a:gd name="connsiteX103" fmla="*/ 0 w 5715953"/>
                <a:gd name="connsiteY103" fmla="*/ 8324 h 209939"/>
                <a:gd name="connsiteX104" fmla="*/ 25717 w 5715953"/>
                <a:gd name="connsiteY104" fmla="*/ 8324 h 209939"/>
                <a:gd name="connsiteX105" fmla="*/ 25717 w 5715953"/>
                <a:gd name="connsiteY105" fmla="*/ 88334 h 209939"/>
                <a:gd name="connsiteX106" fmla="*/ 120967 w 5715953"/>
                <a:gd name="connsiteY106" fmla="*/ 87381 h 209939"/>
                <a:gd name="connsiteX107" fmla="*/ 129540 w 5715953"/>
                <a:gd name="connsiteY107" fmla="*/ 73094 h 209939"/>
                <a:gd name="connsiteX108" fmla="*/ 129540 w 5715953"/>
                <a:gd name="connsiteY108" fmla="*/ 8324 h 209939"/>
                <a:gd name="connsiteX109" fmla="*/ 155257 w 5715953"/>
                <a:gd name="connsiteY109" fmla="*/ 8324 h 209939"/>
                <a:gd name="connsiteX110" fmla="*/ 156210 w 5715953"/>
                <a:gd name="connsiteY110" fmla="*/ 203586 h 209939"/>
                <a:gd name="connsiteX111" fmla="*/ 131445 w 5715953"/>
                <a:gd name="connsiteY111" fmla="*/ 203586 h 209939"/>
                <a:gd name="connsiteX112" fmla="*/ 131445 w 5715953"/>
                <a:gd name="connsiteY112" fmla="*/ 115004 h 209939"/>
                <a:gd name="connsiteX113" fmla="*/ 27622 w 5715953"/>
                <a:gd name="connsiteY113" fmla="*/ 115004 h 209939"/>
                <a:gd name="connsiteX114" fmla="*/ 27622 w 5715953"/>
                <a:gd name="connsiteY114" fmla="*/ 203586 h 209939"/>
                <a:gd name="connsiteX115" fmla="*/ 0 w 5715953"/>
                <a:gd name="connsiteY115" fmla="*/ 203586 h 209939"/>
                <a:gd name="connsiteX116" fmla="*/ 0 w 5715953"/>
                <a:gd name="connsiteY116" fmla="*/ 8324 h 209939"/>
                <a:gd name="connsiteX117" fmla="*/ 5688449 w 5715953"/>
                <a:gd name="connsiteY117" fmla="*/ 7729 h 209939"/>
                <a:gd name="connsiteX118" fmla="*/ 5715953 w 5715953"/>
                <a:gd name="connsiteY118" fmla="*/ 8324 h 209939"/>
                <a:gd name="connsiteX119" fmla="*/ 5661660 w 5715953"/>
                <a:gd name="connsiteY119" fmla="*/ 94049 h 209939"/>
                <a:gd name="connsiteX120" fmla="*/ 5642610 w 5715953"/>
                <a:gd name="connsiteY120" fmla="*/ 158819 h 209939"/>
                <a:gd name="connsiteX121" fmla="*/ 5642610 w 5715953"/>
                <a:gd name="connsiteY121" fmla="*/ 202634 h 209939"/>
                <a:gd name="connsiteX122" fmla="*/ 5615940 w 5715953"/>
                <a:gd name="connsiteY122" fmla="*/ 202634 h 209939"/>
                <a:gd name="connsiteX123" fmla="*/ 5614035 w 5715953"/>
                <a:gd name="connsiteY123" fmla="*/ 193109 h 209939"/>
                <a:gd name="connsiteX124" fmla="*/ 5573078 w 5715953"/>
                <a:gd name="connsiteY124" fmla="*/ 60711 h 209939"/>
                <a:gd name="connsiteX125" fmla="*/ 5540693 w 5715953"/>
                <a:gd name="connsiteY125" fmla="*/ 8324 h 209939"/>
                <a:gd name="connsiteX126" fmla="*/ 5585460 w 5715953"/>
                <a:gd name="connsiteY126" fmla="*/ 28326 h 209939"/>
                <a:gd name="connsiteX127" fmla="*/ 5628323 w 5715953"/>
                <a:gd name="connsiteY127" fmla="*/ 99764 h 209939"/>
                <a:gd name="connsiteX128" fmla="*/ 5673090 w 5715953"/>
                <a:gd name="connsiteY128" fmla="*/ 26421 h 209939"/>
                <a:gd name="connsiteX129" fmla="*/ 5688449 w 5715953"/>
                <a:gd name="connsiteY129" fmla="*/ 7729 h 209939"/>
                <a:gd name="connsiteX130" fmla="*/ 3352800 w 5715953"/>
                <a:gd name="connsiteY130" fmla="*/ 7372 h 209939"/>
                <a:gd name="connsiteX131" fmla="*/ 3371850 w 5715953"/>
                <a:gd name="connsiteY131" fmla="*/ 16897 h 209939"/>
                <a:gd name="connsiteX132" fmla="*/ 3438525 w 5715953"/>
                <a:gd name="connsiteY132" fmla="*/ 201682 h 209939"/>
                <a:gd name="connsiteX133" fmla="*/ 3400425 w 5715953"/>
                <a:gd name="connsiteY133" fmla="*/ 179774 h 209939"/>
                <a:gd name="connsiteX134" fmla="*/ 3388995 w 5715953"/>
                <a:gd name="connsiteY134" fmla="*/ 146437 h 209939"/>
                <a:gd name="connsiteX135" fmla="*/ 3363278 w 5715953"/>
                <a:gd name="connsiteY135" fmla="*/ 146437 h 209939"/>
                <a:gd name="connsiteX136" fmla="*/ 3312795 w 5715953"/>
                <a:gd name="connsiteY136" fmla="*/ 149294 h 209939"/>
                <a:gd name="connsiteX137" fmla="*/ 3292793 w 5715953"/>
                <a:gd name="connsiteY137" fmla="*/ 192157 h 209939"/>
                <a:gd name="connsiteX138" fmla="*/ 3266123 w 5715953"/>
                <a:gd name="connsiteY138" fmla="*/ 207397 h 209939"/>
                <a:gd name="connsiteX139" fmla="*/ 3262313 w 5715953"/>
                <a:gd name="connsiteY139" fmla="*/ 201682 h 209939"/>
                <a:gd name="connsiteX140" fmla="*/ 3333750 w 5715953"/>
                <a:gd name="connsiteY140" fmla="*/ 15944 h 209939"/>
                <a:gd name="connsiteX141" fmla="*/ 3352800 w 5715953"/>
                <a:gd name="connsiteY141" fmla="*/ 7372 h 209939"/>
                <a:gd name="connsiteX142" fmla="*/ 5372100 w 5715953"/>
                <a:gd name="connsiteY142" fmla="*/ 7371 h 209939"/>
                <a:gd name="connsiteX143" fmla="*/ 5533072 w 5715953"/>
                <a:gd name="connsiteY143" fmla="*/ 7371 h 209939"/>
                <a:gd name="connsiteX144" fmla="*/ 5533072 w 5715953"/>
                <a:gd name="connsiteY144" fmla="*/ 28326 h 209939"/>
                <a:gd name="connsiteX145" fmla="*/ 5468303 w 5715953"/>
                <a:gd name="connsiteY145" fmla="*/ 28326 h 209939"/>
                <a:gd name="connsiteX146" fmla="*/ 5468303 w 5715953"/>
                <a:gd name="connsiteY146" fmla="*/ 202633 h 209939"/>
                <a:gd name="connsiteX147" fmla="*/ 5439728 w 5715953"/>
                <a:gd name="connsiteY147" fmla="*/ 202633 h 209939"/>
                <a:gd name="connsiteX148" fmla="*/ 5439728 w 5715953"/>
                <a:gd name="connsiteY148" fmla="*/ 29278 h 209939"/>
                <a:gd name="connsiteX149" fmla="*/ 5374005 w 5715953"/>
                <a:gd name="connsiteY149" fmla="*/ 29278 h 209939"/>
                <a:gd name="connsiteX150" fmla="*/ 5372100 w 5715953"/>
                <a:gd name="connsiteY150" fmla="*/ 7371 h 209939"/>
                <a:gd name="connsiteX151" fmla="*/ 2874644 w 5715953"/>
                <a:gd name="connsiteY151" fmla="*/ 7371 h 209939"/>
                <a:gd name="connsiteX152" fmla="*/ 2901315 w 5715953"/>
                <a:gd name="connsiteY152" fmla="*/ 7371 h 209939"/>
                <a:gd name="connsiteX153" fmla="*/ 2901315 w 5715953"/>
                <a:gd name="connsiteY153" fmla="*/ 36898 h 209939"/>
                <a:gd name="connsiteX154" fmla="*/ 2901315 w 5715953"/>
                <a:gd name="connsiteY154" fmla="*/ 135958 h 209939"/>
                <a:gd name="connsiteX155" fmla="*/ 2947987 w 5715953"/>
                <a:gd name="connsiteY155" fmla="*/ 184536 h 209939"/>
                <a:gd name="connsiteX156" fmla="*/ 3002280 w 5715953"/>
                <a:gd name="connsiteY156" fmla="*/ 139768 h 209939"/>
                <a:gd name="connsiteX157" fmla="*/ 3004185 w 5715953"/>
                <a:gd name="connsiteY157" fmla="*/ 34993 h 209939"/>
                <a:gd name="connsiteX158" fmla="*/ 3004185 w 5715953"/>
                <a:gd name="connsiteY158" fmla="*/ 7371 h 209939"/>
                <a:gd name="connsiteX159" fmla="*/ 3029902 w 5715953"/>
                <a:gd name="connsiteY159" fmla="*/ 7371 h 209939"/>
                <a:gd name="connsiteX160" fmla="*/ 3031807 w 5715953"/>
                <a:gd name="connsiteY160" fmla="*/ 18801 h 209939"/>
                <a:gd name="connsiteX161" fmla="*/ 3031807 w 5715953"/>
                <a:gd name="connsiteY161" fmla="*/ 134053 h 209939"/>
                <a:gd name="connsiteX162" fmla="*/ 2948940 w 5715953"/>
                <a:gd name="connsiteY162" fmla="*/ 208348 h 209939"/>
                <a:gd name="connsiteX163" fmla="*/ 2872740 w 5715953"/>
                <a:gd name="connsiteY163" fmla="*/ 133101 h 209939"/>
                <a:gd name="connsiteX164" fmla="*/ 2872740 w 5715953"/>
                <a:gd name="connsiteY164" fmla="*/ 14038 h 209939"/>
                <a:gd name="connsiteX165" fmla="*/ 2874644 w 5715953"/>
                <a:gd name="connsiteY165" fmla="*/ 7371 h 209939"/>
                <a:gd name="connsiteX166" fmla="*/ 2690813 w 5715953"/>
                <a:gd name="connsiteY166" fmla="*/ 7371 h 209939"/>
                <a:gd name="connsiteX167" fmla="*/ 2850833 w 5715953"/>
                <a:gd name="connsiteY167" fmla="*/ 7371 h 209939"/>
                <a:gd name="connsiteX168" fmla="*/ 2851785 w 5715953"/>
                <a:gd name="connsiteY168" fmla="*/ 29278 h 209939"/>
                <a:gd name="connsiteX169" fmla="*/ 2785110 w 5715953"/>
                <a:gd name="connsiteY169" fmla="*/ 29278 h 209939"/>
                <a:gd name="connsiteX170" fmla="*/ 2785110 w 5715953"/>
                <a:gd name="connsiteY170" fmla="*/ 202633 h 209939"/>
                <a:gd name="connsiteX171" fmla="*/ 2757488 w 5715953"/>
                <a:gd name="connsiteY171" fmla="*/ 202633 h 209939"/>
                <a:gd name="connsiteX172" fmla="*/ 2757488 w 5715953"/>
                <a:gd name="connsiteY172" fmla="*/ 30231 h 209939"/>
                <a:gd name="connsiteX173" fmla="*/ 2690813 w 5715953"/>
                <a:gd name="connsiteY173" fmla="*/ 30231 h 209939"/>
                <a:gd name="connsiteX174" fmla="*/ 2690813 w 5715953"/>
                <a:gd name="connsiteY174" fmla="*/ 7371 h 209939"/>
                <a:gd name="connsiteX175" fmla="*/ 2549843 w 5715953"/>
                <a:gd name="connsiteY175" fmla="*/ 7371 h 209939"/>
                <a:gd name="connsiteX176" fmla="*/ 2575560 w 5715953"/>
                <a:gd name="connsiteY176" fmla="*/ 7371 h 209939"/>
                <a:gd name="connsiteX177" fmla="*/ 2575560 w 5715953"/>
                <a:gd name="connsiteY177" fmla="*/ 178821 h 209939"/>
                <a:gd name="connsiteX178" fmla="*/ 2676525 w 5715953"/>
                <a:gd name="connsiteY178" fmla="*/ 178821 h 209939"/>
                <a:gd name="connsiteX179" fmla="*/ 2676525 w 5715953"/>
                <a:gd name="connsiteY179" fmla="*/ 202633 h 209939"/>
                <a:gd name="connsiteX180" fmla="*/ 2549843 w 5715953"/>
                <a:gd name="connsiteY180" fmla="*/ 202633 h 209939"/>
                <a:gd name="connsiteX181" fmla="*/ 2549843 w 5715953"/>
                <a:gd name="connsiteY181" fmla="*/ 7371 h 209939"/>
                <a:gd name="connsiteX182" fmla="*/ 2074545 w 5715953"/>
                <a:gd name="connsiteY182" fmla="*/ 7371 h 209939"/>
                <a:gd name="connsiteX183" fmla="*/ 2100262 w 5715953"/>
                <a:gd name="connsiteY183" fmla="*/ 7371 h 209939"/>
                <a:gd name="connsiteX184" fmla="*/ 2100262 w 5715953"/>
                <a:gd name="connsiteY184" fmla="*/ 202633 h 209939"/>
                <a:gd name="connsiteX185" fmla="*/ 2074545 w 5715953"/>
                <a:gd name="connsiteY185" fmla="*/ 202633 h 209939"/>
                <a:gd name="connsiteX186" fmla="*/ 2074545 w 5715953"/>
                <a:gd name="connsiteY186" fmla="*/ 7371 h 209939"/>
                <a:gd name="connsiteX187" fmla="*/ 762000 w 5715953"/>
                <a:gd name="connsiteY187" fmla="*/ 7371 h 209939"/>
                <a:gd name="connsiteX188" fmla="*/ 786765 w 5715953"/>
                <a:gd name="connsiteY188" fmla="*/ 7371 h 209939"/>
                <a:gd name="connsiteX189" fmla="*/ 786765 w 5715953"/>
                <a:gd name="connsiteY189" fmla="*/ 203586 h 209939"/>
                <a:gd name="connsiteX190" fmla="*/ 762000 w 5715953"/>
                <a:gd name="connsiteY190" fmla="*/ 203586 h 209939"/>
                <a:gd name="connsiteX191" fmla="*/ 762000 w 5715953"/>
                <a:gd name="connsiteY191" fmla="*/ 7371 h 209939"/>
                <a:gd name="connsiteX192" fmla="*/ 573405 w 5715953"/>
                <a:gd name="connsiteY192" fmla="*/ 7371 h 209939"/>
                <a:gd name="connsiteX193" fmla="*/ 717232 w 5715953"/>
                <a:gd name="connsiteY193" fmla="*/ 7371 h 209939"/>
                <a:gd name="connsiteX194" fmla="*/ 717232 w 5715953"/>
                <a:gd name="connsiteY194" fmla="*/ 29278 h 209939"/>
                <a:gd name="connsiteX195" fmla="*/ 601027 w 5715953"/>
                <a:gd name="connsiteY195" fmla="*/ 29278 h 209939"/>
                <a:gd name="connsiteX196" fmla="*/ 601027 w 5715953"/>
                <a:gd name="connsiteY196" fmla="*/ 89286 h 209939"/>
                <a:gd name="connsiteX197" fmla="*/ 689610 w 5715953"/>
                <a:gd name="connsiteY197" fmla="*/ 89286 h 209939"/>
                <a:gd name="connsiteX198" fmla="*/ 708660 w 5715953"/>
                <a:gd name="connsiteY198" fmla="*/ 114051 h 209939"/>
                <a:gd name="connsiteX199" fmla="*/ 626745 w 5715953"/>
                <a:gd name="connsiteY199" fmla="*/ 114051 h 209939"/>
                <a:gd name="connsiteX200" fmla="*/ 600075 w 5715953"/>
                <a:gd name="connsiteY200" fmla="*/ 140721 h 209939"/>
                <a:gd name="connsiteX201" fmla="*/ 600075 w 5715953"/>
                <a:gd name="connsiteY201" fmla="*/ 177868 h 209939"/>
                <a:gd name="connsiteX202" fmla="*/ 720090 w 5715953"/>
                <a:gd name="connsiteY202" fmla="*/ 177868 h 209939"/>
                <a:gd name="connsiteX203" fmla="*/ 720090 w 5715953"/>
                <a:gd name="connsiteY203" fmla="*/ 201681 h 209939"/>
                <a:gd name="connsiteX204" fmla="*/ 574357 w 5715953"/>
                <a:gd name="connsiteY204" fmla="*/ 201681 h 209939"/>
                <a:gd name="connsiteX205" fmla="*/ 573405 w 5715953"/>
                <a:gd name="connsiteY205" fmla="*/ 7371 h 209939"/>
                <a:gd name="connsiteX206" fmla="*/ 202883 w 5715953"/>
                <a:gd name="connsiteY206" fmla="*/ 7371 h 209939"/>
                <a:gd name="connsiteX207" fmla="*/ 346710 w 5715953"/>
                <a:gd name="connsiteY207" fmla="*/ 7371 h 209939"/>
                <a:gd name="connsiteX208" fmla="*/ 346710 w 5715953"/>
                <a:gd name="connsiteY208" fmla="*/ 29278 h 209939"/>
                <a:gd name="connsiteX209" fmla="*/ 230505 w 5715953"/>
                <a:gd name="connsiteY209" fmla="*/ 29278 h 209939"/>
                <a:gd name="connsiteX210" fmla="*/ 230505 w 5715953"/>
                <a:gd name="connsiteY210" fmla="*/ 89286 h 209939"/>
                <a:gd name="connsiteX211" fmla="*/ 319088 w 5715953"/>
                <a:gd name="connsiteY211" fmla="*/ 89286 h 209939"/>
                <a:gd name="connsiteX212" fmla="*/ 337185 w 5715953"/>
                <a:gd name="connsiteY212" fmla="*/ 115003 h 209939"/>
                <a:gd name="connsiteX213" fmla="*/ 256223 w 5715953"/>
                <a:gd name="connsiteY213" fmla="*/ 115003 h 209939"/>
                <a:gd name="connsiteX214" fmla="*/ 229553 w 5715953"/>
                <a:gd name="connsiteY214" fmla="*/ 141673 h 209939"/>
                <a:gd name="connsiteX215" fmla="*/ 229553 w 5715953"/>
                <a:gd name="connsiteY215" fmla="*/ 179773 h 209939"/>
                <a:gd name="connsiteX216" fmla="*/ 348615 w 5715953"/>
                <a:gd name="connsiteY216" fmla="*/ 179773 h 209939"/>
                <a:gd name="connsiteX217" fmla="*/ 348615 w 5715953"/>
                <a:gd name="connsiteY217" fmla="*/ 202633 h 209939"/>
                <a:gd name="connsiteX218" fmla="*/ 202883 w 5715953"/>
                <a:gd name="connsiteY218" fmla="*/ 202633 h 209939"/>
                <a:gd name="connsiteX219" fmla="*/ 202883 w 5715953"/>
                <a:gd name="connsiteY219" fmla="*/ 7371 h 209939"/>
                <a:gd name="connsiteX220" fmla="*/ 4405312 w 5715953"/>
                <a:gd name="connsiteY220" fmla="*/ 7370 h 209939"/>
                <a:gd name="connsiteX221" fmla="*/ 4431030 w 5715953"/>
                <a:gd name="connsiteY221" fmla="*/ 7370 h 209939"/>
                <a:gd name="connsiteX222" fmla="*/ 4431030 w 5715953"/>
                <a:gd name="connsiteY222" fmla="*/ 202633 h 209939"/>
                <a:gd name="connsiteX223" fmla="*/ 4389120 w 5715953"/>
                <a:gd name="connsiteY223" fmla="*/ 185488 h 209939"/>
                <a:gd name="connsiteX224" fmla="*/ 4300537 w 5715953"/>
                <a:gd name="connsiteY224" fmla="*/ 52138 h 209939"/>
                <a:gd name="connsiteX225" fmla="*/ 4300537 w 5715953"/>
                <a:gd name="connsiteY225" fmla="*/ 203586 h 209939"/>
                <a:gd name="connsiteX226" fmla="*/ 4274820 w 5715953"/>
                <a:gd name="connsiteY226" fmla="*/ 203586 h 209939"/>
                <a:gd name="connsiteX227" fmla="*/ 4274820 w 5715953"/>
                <a:gd name="connsiteY227" fmla="*/ 9275 h 209939"/>
                <a:gd name="connsiteX228" fmla="*/ 4320540 w 5715953"/>
                <a:gd name="connsiteY228" fmla="*/ 27373 h 209939"/>
                <a:gd name="connsiteX229" fmla="*/ 4406265 w 5715953"/>
                <a:gd name="connsiteY229" fmla="*/ 165486 h 209939"/>
                <a:gd name="connsiteX230" fmla="*/ 4405312 w 5715953"/>
                <a:gd name="connsiteY230" fmla="*/ 7370 h 209939"/>
                <a:gd name="connsiteX231" fmla="*/ 440413 w 5715953"/>
                <a:gd name="connsiteY231" fmla="*/ 6420 h 209939"/>
                <a:gd name="connsiteX232" fmla="*/ 492443 w 5715953"/>
                <a:gd name="connsiteY232" fmla="*/ 8325 h 209939"/>
                <a:gd name="connsiteX233" fmla="*/ 509588 w 5715953"/>
                <a:gd name="connsiteY233" fmla="*/ 96908 h 209939"/>
                <a:gd name="connsiteX234" fmla="*/ 538163 w 5715953"/>
                <a:gd name="connsiteY234" fmla="*/ 163583 h 209939"/>
                <a:gd name="connsiteX235" fmla="*/ 477203 w 5715953"/>
                <a:gd name="connsiteY235" fmla="*/ 203588 h 209939"/>
                <a:gd name="connsiteX236" fmla="*/ 387668 w 5715953"/>
                <a:gd name="connsiteY236" fmla="*/ 203588 h 209939"/>
                <a:gd name="connsiteX237" fmla="*/ 387668 w 5715953"/>
                <a:gd name="connsiteY237" fmla="*/ 7372 h 209939"/>
                <a:gd name="connsiteX238" fmla="*/ 440413 w 5715953"/>
                <a:gd name="connsiteY238" fmla="*/ 6420 h 209939"/>
                <a:gd name="connsiteX239" fmla="*/ 5315903 w 5715953"/>
                <a:gd name="connsiteY239" fmla="*/ 6419 h 209939"/>
                <a:gd name="connsiteX240" fmla="*/ 5340668 w 5715953"/>
                <a:gd name="connsiteY240" fmla="*/ 6419 h 209939"/>
                <a:gd name="connsiteX241" fmla="*/ 5340668 w 5715953"/>
                <a:gd name="connsiteY241" fmla="*/ 202634 h 209939"/>
                <a:gd name="connsiteX242" fmla="*/ 5315903 w 5715953"/>
                <a:gd name="connsiteY242" fmla="*/ 202634 h 209939"/>
                <a:gd name="connsiteX243" fmla="*/ 5315903 w 5715953"/>
                <a:gd name="connsiteY243" fmla="*/ 6419 h 209939"/>
                <a:gd name="connsiteX244" fmla="*/ 4927284 w 5715953"/>
                <a:gd name="connsiteY244" fmla="*/ 6419 h 209939"/>
                <a:gd name="connsiteX245" fmla="*/ 5036821 w 5715953"/>
                <a:gd name="connsiteY245" fmla="*/ 6419 h 209939"/>
                <a:gd name="connsiteX246" fmla="*/ 5082542 w 5715953"/>
                <a:gd name="connsiteY246" fmla="*/ 38804 h 209939"/>
                <a:gd name="connsiteX247" fmla="*/ 5060634 w 5715953"/>
                <a:gd name="connsiteY247" fmla="*/ 105479 h 209939"/>
                <a:gd name="connsiteX248" fmla="*/ 5092067 w 5715953"/>
                <a:gd name="connsiteY248" fmla="*/ 202634 h 209939"/>
                <a:gd name="connsiteX249" fmla="*/ 5057776 w 5715953"/>
                <a:gd name="connsiteY249" fmla="*/ 202634 h 209939"/>
                <a:gd name="connsiteX250" fmla="*/ 5054919 w 5715953"/>
                <a:gd name="connsiteY250" fmla="*/ 154057 h 209939"/>
                <a:gd name="connsiteX251" fmla="*/ 5020629 w 5715953"/>
                <a:gd name="connsiteY251" fmla="*/ 118814 h 209939"/>
                <a:gd name="connsiteX252" fmla="*/ 4953954 w 5715953"/>
                <a:gd name="connsiteY252" fmla="*/ 179774 h 209939"/>
                <a:gd name="connsiteX253" fmla="*/ 4953954 w 5715953"/>
                <a:gd name="connsiteY253" fmla="*/ 201682 h 209939"/>
                <a:gd name="connsiteX254" fmla="*/ 4927284 w 5715953"/>
                <a:gd name="connsiteY254" fmla="*/ 201682 h 209939"/>
                <a:gd name="connsiteX255" fmla="*/ 4927284 w 5715953"/>
                <a:gd name="connsiteY255" fmla="*/ 6419 h 209939"/>
                <a:gd name="connsiteX256" fmla="*/ 4478655 w 5715953"/>
                <a:gd name="connsiteY256" fmla="*/ 6419 h 209939"/>
                <a:gd name="connsiteX257" fmla="*/ 4503420 w 5715953"/>
                <a:gd name="connsiteY257" fmla="*/ 6419 h 209939"/>
                <a:gd name="connsiteX258" fmla="*/ 4503420 w 5715953"/>
                <a:gd name="connsiteY258" fmla="*/ 202634 h 209939"/>
                <a:gd name="connsiteX259" fmla="*/ 4478655 w 5715953"/>
                <a:gd name="connsiteY259" fmla="*/ 202634 h 209939"/>
                <a:gd name="connsiteX260" fmla="*/ 4478655 w 5715953"/>
                <a:gd name="connsiteY260" fmla="*/ 6419 h 209939"/>
                <a:gd name="connsiteX261" fmla="*/ 4074795 w 5715953"/>
                <a:gd name="connsiteY261" fmla="*/ 6419 h 209939"/>
                <a:gd name="connsiteX262" fmla="*/ 4102418 w 5715953"/>
                <a:gd name="connsiteY262" fmla="*/ 6419 h 209939"/>
                <a:gd name="connsiteX263" fmla="*/ 4102418 w 5715953"/>
                <a:gd name="connsiteY263" fmla="*/ 45471 h 209939"/>
                <a:gd name="connsiteX264" fmla="*/ 4102418 w 5715953"/>
                <a:gd name="connsiteY264" fmla="*/ 135959 h 209939"/>
                <a:gd name="connsiteX265" fmla="*/ 4149091 w 5715953"/>
                <a:gd name="connsiteY265" fmla="*/ 182631 h 209939"/>
                <a:gd name="connsiteX266" fmla="*/ 4203383 w 5715953"/>
                <a:gd name="connsiteY266" fmla="*/ 139769 h 209939"/>
                <a:gd name="connsiteX267" fmla="*/ 4205288 w 5715953"/>
                <a:gd name="connsiteY267" fmla="*/ 33089 h 209939"/>
                <a:gd name="connsiteX268" fmla="*/ 4204336 w 5715953"/>
                <a:gd name="connsiteY268" fmla="*/ 6419 h 209939"/>
                <a:gd name="connsiteX269" fmla="*/ 4231005 w 5715953"/>
                <a:gd name="connsiteY269" fmla="*/ 6419 h 209939"/>
                <a:gd name="connsiteX270" fmla="*/ 4231958 w 5715953"/>
                <a:gd name="connsiteY270" fmla="*/ 26421 h 209939"/>
                <a:gd name="connsiteX271" fmla="*/ 4231005 w 5715953"/>
                <a:gd name="connsiteY271" fmla="*/ 143579 h 209939"/>
                <a:gd name="connsiteX272" fmla="*/ 4145280 w 5715953"/>
                <a:gd name="connsiteY272" fmla="*/ 207396 h 209939"/>
                <a:gd name="connsiteX273" fmla="*/ 4073843 w 5715953"/>
                <a:gd name="connsiteY273" fmla="*/ 137864 h 209939"/>
                <a:gd name="connsiteX274" fmla="*/ 4073843 w 5715953"/>
                <a:gd name="connsiteY274" fmla="*/ 15944 h 209939"/>
                <a:gd name="connsiteX275" fmla="*/ 4074795 w 5715953"/>
                <a:gd name="connsiteY275" fmla="*/ 6419 h 209939"/>
                <a:gd name="connsiteX276" fmla="*/ 3461385 w 5715953"/>
                <a:gd name="connsiteY276" fmla="*/ 6419 h 209939"/>
                <a:gd name="connsiteX277" fmla="*/ 3487102 w 5715953"/>
                <a:gd name="connsiteY277" fmla="*/ 6419 h 209939"/>
                <a:gd name="connsiteX278" fmla="*/ 3487102 w 5715953"/>
                <a:gd name="connsiteY278" fmla="*/ 179774 h 209939"/>
                <a:gd name="connsiteX279" fmla="*/ 3587115 w 5715953"/>
                <a:gd name="connsiteY279" fmla="*/ 179774 h 209939"/>
                <a:gd name="connsiteX280" fmla="*/ 3587115 w 5715953"/>
                <a:gd name="connsiteY280" fmla="*/ 202634 h 209939"/>
                <a:gd name="connsiteX281" fmla="*/ 3461385 w 5715953"/>
                <a:gd name="connsiteY281" fmla="*/ 202634 h 209939"/>
                <a:gd name="connsiteX282" fmla="*/ 3461385 w 5715953"/>
                <a:gd name="connsiteY282" fmla="*/ 6419 h 209939"/>
                <a:gd name="connsiteX283" fmla="*/ 3079434 w 5715953"/>
                <a:gd name="connsiteY283" fmla="*/ 6419 h 209939"/>
                <a:gd name="connsiteX284" fmla="*/ 3189924 w 5715953"/>
                <a:gd name="connsiteY284" fmla="*/ 6419 h 209939"/>
                <a:gd name="connsiteX285" fmla="*/ 3236596 w 5715953"/>
                <a:gd name="connsiteY285" fmla="*/ 38804 h 209939"/>
                <a:gd name="connsiteX286" fmla="*/ 3214689 w 5715953"/>
                <a:gd name="connsiteY286" fmla="*/ 105479 h 209939"/>
                <a:gd name="connsiteX287" fmla="*/ 3245169 w 5715953"/>
                <a:gd name="connsiteY287" fmla="*/ 202634 h 209939"/>
                <a:gd name="connsiteX288" fmla="*/ 3211831 w 5715953"/>
                <a:gd name="connsiteY288" fmla="*/ 202634 h 209939"/>
                <a:gd name="connsiteX289" fmla="*/ 3208974 w 5715953"/>
                <a:gd name="connsiteY289" fmla="*/ 155962 h 209939"/>
                <a:gd name="connsiteX290" fmla="*/ 3170874 w 5715953"/>
                <a:gd name="connsiteY290" fmla="*/ 118814 h 209939"/>
                <a:gd name="connsiteX291" fmla="*/ 3108009 w 5715953"/>
                <a:gd name="connsiteY291" fmla="*/ 177869 h 209939"/>
                <a:gd name="connsiteX292" fmla="*/ 3108009 w 5715953"/>
                <a:gd name="connsiteY292" fmla="*/ 201682 h 209939"/>
                <a:gd name="connsiteX293" fmla="*/ 3080387 w 5715953"/>
                <a:gd name="connsiteY293" fmla="*/ 201682 h 209939"/>
                <a:gd name="connsiteX294" fmla="*/ 3080387 w 5715953"/>
                <a:gd name="connsiteY294" fmla="*/ 105479 h 209939"/>
                <a:gd name="connsiteX295" fmla="*/ 3079434 w 5715953"/>
                <a:gd name="connsiteY295" fmla="*/ 6419 h 209939"/>
                <a:gd name="connsiteX296" fmla="*/ 2348865 w 5715953"/>
                <a:gd name="connsiteY296" fmla="*/ 6419 h 209939"/>
                <a:gd name="connsiteX297" fmla="*/ 2377440 w 5715953"/>
                <a:gd name="connsiteY297" fmla="*/ 6419 h 209939"/>
                <a:gd name="connsiteX298" fmla="*/ 2377440 w 5715953"/>
                <a:gd name="connsiteY298" fmla="*/ 46424 h 209939"/>
                <a:gd name="connsiteX299" fmla="*/ 2377440 w 5715953"/>
                <a:gd name="connsiteY299" fmla="*/ 136911 h 209939"/>
                <a:gd name="connsiteX300" fmla="*/ 2424112 w 5715953"/>
                <a:gd name="connsiteY300" fmla="*/ 183584 h 209939"/>
                <a:gd name="connsiteX301" fmla="*/ 2478405 w 5715953"/>
                <a:gd name="connsiteY301" fmla="*/ 140721 h 209939"/>
                <a:gd name="connsiteX302" fmla="*/ 2480310 w 5715953"/>
                <a:gd name="connsiteY302" fmla="*/ 35946 h 209939"/>
                <a:gd name="connsiteX303" fmla="*/ 2480310 w 5715953"/>
                <a:gd name="connsiteY303" fmla="*/ 6419 h 209939"/>
                <a:gd name="connsiteX304" fmla="*/ 2506980 w 5715953"/>
                <a:gd name="connsiteY304" fmla="*/ 6419 h 209939"/>
                <a:gd name="connsiteX305" fmla="*/ 2507932 w 5715953"/>
                <a:gd name="connsiteY305" fmla="*/ 25469 h 209939"/>
                <a:gd name="connsiteX306" fmla="*/ 2506980 w 5715953"/>
                <a:gd name="connsiteY306" fmla="*/ 142626 h 209939"/>
                <a:gd name="connsiteX307" fmla="*/ 2421255 w 5715953"/>
                <a:gd name="connsiteY307" fmla="*/ 206444 h 209939"/>
                <a:gd name="connsiteX308" fmla="*/ 2349817 w 5715953"/>
                <a:gd name="connsiteY308" fmla="*/ 136911 h 209939"/>
                <a:gd name="connsiteX309" fmla="*/ 2348865 w 5715953"/>
                <a:gd name="connsiteY309" fmla="*/ 6419 h 209939"/>
                <a:gd name="connsiteX310" fmla="*/ 1540194 w 5715953"/>
                <a:gd name="connsiteY310" fmla="*/ 6419 h 209939"/>
                <a:gd name="connsiteX311" fmla="*/ 1559244 w 5715953"/>
                <a:gd name="connsiteY311" fmla="*/ 15944 h 209939"/>
                <a:gd name="connsiteX312" fmla="*/ 1625919 w 5715953"/>
                <a:gd name="connsiteY312" fmla="*/ 201681 h 209939"/>
                <a:gd name="connsiteX313" fmla="*/ 1587819 w 5715953"/>
                <a:gd name="connsiteY313" fmla="*/ 178821 h 209939"/>
                <a:gd name="connsiteX314" fmla="*/ 1540194 w 5715953"/>
                <a:gd name="connsiteY314" fmla="*/ 145484 h 209939"/>
                <a:gd name="connsiteX315" fmla="*/ 1483996 w 5715953"/>
                <a:gd name="connsiteY315" fmla="*/ 182631 h 209939"/>
                <a:gd name="connsiteX316" fmla="*/ 1448754 w 5715953"/>
                <a:gd name="connsiteY316" fmla="*/ 200729 h 209939"/>
                <a:gd name="connsiteX317" fmla="*/ 1484949 w 5715953"/>
                <a:gd name="connsiteY317" fmla="*/ 106431 h 209939"/>
                <a:gd name="connsiteX318" fmla="*/ 1520191 w 5715953"/>
                <a:gd name="connsiteY318" fmla="*/ 16896 h 209939"/>
                <a:gd name="connsiteX319" fmla="*/ 1540194 w 5715953"/>
                <a:gd name="connsiteY319" fmla="*/ 6419 h 209939"/>
                <a:gd name="connsiteX320" fmla="*/ 4535805 w 5715953"/>
                <a:gd name="connsiteY320" fmla="*/ 6418 h 209939"/>
                <a:gd name="connsiteX321" fmla="*/ 4567237 w 5715953"/>
                <a:gd name="connsiteY321" fmla="*/ 6418 h 209939"/>
                <a:gd name="connsiteX322" fmla="*/ 4623435 w 5715953"/>
                <a:gd name="connsiteY322" fmla="*/ 172153 h 209939"/>
                <a:gd name="connsiteX323" fmla="*/ 4672012 w 5715953"/>
                <a:gd name="connsiteY323" fmla="*/ 27373 h 209939"/>
                <a:gd name="connsiteX324" fmla="*/ 4712017 w 5715953"/>
                <a:gd name="connsiteY324" fmla="*/ 8323 h 209939"/>
                <a:gd name="connsiteX325" fmla="*/ 4642485 w 5715953"/>
                <a:gd name="connsiteY325" fmla="*/ 195013 h 209939"/>
                <a:gd name="connsiteX326" fmla="*/ 4624387 w 5715953"/>
                <a:gd name="connsiteY326" fmla="*/ 202633 h 209939"/>
                <a:gd name="connsiteX327" fmla="*/ 4606290 w 5715953"/>
                <a:gd name="connsiteY327" fmla="*/ 195013 h 209939"/>
                <a:gd name="connsiteX328" fmla="*/ 4535805 w 5715953"/>
                <a:gd name="connsiteY328" fmla="*/ 6418 h 209939"/>
                <a:gd name="connsiteX329" fmla="*/ 5170169 w 5715953"/>
                <a:gd name="connsiteY329" fmla="*/ 3561 h 209939"/>
                <a:gd name="connsiteX330" fmla="*/ 5233035 w 5715953"/>
                <a:gd name="connsiteY330" fmla="*/ 9276 h 209939"/>
                <a:gd name="connsiteX331" fmla="*/ 5266372 w 5715953"/>
                <a:gd name="connsiteY331" fmla="*/ 63569 h 209939"/>
                <a:gd name="connsiteX332" fmla="*/ 5246369 w 5715953"/>
                <a:gd name="connsiteY332" fmla="*/ 64521 h 209939"/>
                <a:gd name="connsiteX333" fmla="*/ 5175885 w 5715953"/>
                <a:gd name="connsiteY333" fmla="*/ 26421 h 209939"/>
                <a:gd name="connsiteX334" fmla="*/ 5148262 w 5715953"/>
                <a:gd name="connsiteY334" fmla="*/ 57854 h 209939"/>
                <a:gd name="connsiteX335" fmla="*/ 5173980 w 5715953"/>
                <a:gd name="connsiteY335" fmla="*/ 84524 h 209939"/>
                <a:gd name="connsiteX336" fmla="*/ 5233987 w 5715953"/>
                <a:gd name="connsiteY336" fmla="*/ 98811 h 209939"/>
                <a:gd name="connsiteX337" fmla="*/ 5273992 w 5715953"/>
                <a:gd name="connsiteY337" fmla="*/ 150246 h 209939"/>
                <a:gd name="connsiteX338" fmla="*/ 5236844 w 5715953"/>
                <a:gd name="connsiteY338" fmla="*/ 201681 h 209939"/>
                <a:gd name="connsiteX339" fmla="*/ 5154930 w 5715953"/>
                <a:gd name="connsiteY339" fmla="*/ 204539 h 209939"/>
                <a:gd name="connsiteX340" fmla="*/ 5116830 w 5715953"/>
                <a:gd name="connsiteY340" fmla="*/ 140721 h 209939"/>
                <a:gd name="connsiteX341" fmla="*/ 5144452 w 5715953"/>
                <a:gd name="connsiteY341" fmla="*/ 155961 h 209939"/>
                <a:gd name="connsiteX342" fmla="*/ 5173980 w 5715953"/>
                <a:gd name="connsiteY342" fmla="*/ 182631 h 209939"/>
                <a:gd name="connsiteX343" fmla="*/ 5220652 w 5715953"/>
                <a:gd name="connsiteY343" fmla="*/ 182631 h 209939"/>
                <a:gd name="connsiteX344" fmla="*/ 5247322 w 5715953"/>
                <a:gd name="connsiteY344" fmla="*/ 153104 h 209939"/>
                <a:gd name="connsiteX345" fmla="*/ 5224462 w 5715953"/>
                <a:gd name="connsiteY345" fmla="*/ 123576 h 209939"/>
                <a:gd name="connsiteX346" fmla="*/ 5164455 w 5715953"/>
                <a:gd name="connsiteY346" fmla="*/ 109289 h 209939"/>
                <a:gd name="connsiteX347" fmla="*/ 5120640 w 5715953"/>
                <a:gd name="connsiteY347" fmla="*/ 60711 h 209939"/>
                <a:gd name="connsiteX348" fmla="*/ 5170169 w 5715953"/>
                <a:gd name="connsiteY348" fmla="*/ 3561 h 209939"/>
                <a:gd name="connsiteX349" fmla="*/ 2219072 w 5715953"/>
                <a:gd name="connsiteY349" fmla="*/ 897 h 209939"/>
                <a:gd name="connsiteX350" fmla="*/ 2251710 w 5715953"/>
                <a:gd name="connsiteY350" fmla="*/ 1656 h 209939"/>
                <a:gd name="connsiteX351" fmla="*/ 2313623 w 5715953"/>
                <a:gd name="connsiteY351" fmla="*/ 61664 h 209939"/>
                <a:gd name="connsiteX352" fmla="*/ 2281238 w 5715953"/>
                <a:gd name="connsiteY352" fmla="*/ 48329 h 209939"/>
                <a:gd name="connsiteX353" fmla="*/ 2229803 w 5715953"/>
                <a:gd name="connsiteY353" fmla="*/ 24516 h 209939"/>
                <a:gd name="connsiteX354" fmla="*/ 2176463 w 5715953"/>
                <a:gd name="connsiteY354" fmla="*/ 60711 h 209939"/>
                <a:gd name="connsiteX355" fmla="*/ 2175510 w 5715953"/>
                <a:gd name="connsiteY355" fmla="*/ 147389 h 209939"/>
                <a:gd name="connsiteX356" fmla="*/ 2231708 w 5715953"/>
                <a:gd name="connsiteY356" fmla="*/ 184536 h 209939"/>
                <a:gd name="connsiteX357" fmla="*/ 2286000 w 5715953"/>
                <a:gd name="connsiteY357" fmla="*/ 148341 h 209939"/>
                <a:gd name="connsiteX358" fmla="*/ 2292668 w 5715953"/>
                <a:gd name="connsiteY358" fmla="*/ 131196 h 209939"/>
                <a:gd name="connsiteX359" fmla="*/ 2315528 w 5715953"/>
                <a:gd name="connsiteY359" fmla="*/ 131196 h 209939"/>
                <a:gd name="connsiteX360" fmla="*/ 2248853 w 5715953"/>
                <a:gd name="connsiteY360" fmla="*/ 205491 h 209939"/>
                <a:gd name="connsiteX361" fmla="*/ 2152650 w 5715953"/>
                <a:gd name="connsiteY361" fmla="*/ 164534 h 209939"/>
                <a:gd name="connsiteX362" fmla="*/ 2151698 w 5715953"/>
                <a:gd name="connsiteY362" fmla="*/ 47376 h 209939"/>
                <a:gd name="connsiteX363" fmla="*/ 2219072 w 5715953"/>
                <a:gd name="connsiteY363" fmla="*/ 897 h 209939"/>
                <a:gd name="connsiteX364" fmla="*/ 1747182 w 5715953"/>
                <a:gd name="connsiteY364" fmla="*/ 183 h 209939"/>
                <a:gd name="connsiteX365" fmla="*/ 1797367 w 5715953"/>
                <a:gd name="connsiteY365" fmla="*/ 17849 h 209939"/>
                <a:gd name="connsiteX366" fmla="*/ 1823085 w 5715953"/>
                <a:gd name="connsiteY366" fmla="*/ 71189 h 209939"/>
                <a:gd name="connsiteX367" fmla="*/ 1796414 w 5715953"/>
                <a:gd name="connsiteY367" fmla="*/ 56901 h 209939"/>
                <a:gd name="connsiteX368" fmla="*/ 1734502 w 5715953"/>
                <a:gd name="connsiteY368" fmla="*/ 25469 h 209939"/>
                <a:gd name="connsiteX369" fmla="*/ 1679257 w 5715953"/>
                <a:gd name="connsiteY369" fmla="*/ 73094 h 209939"/>
                <a:gd name="connsiteX370" fmla="*/ 1677352 w 5715953"/>
                <a:gd name="connsiteY370" fmla="*/ 130244 h 209939"/>
                <a:gd name="connsiteX371" fmla="*/ 1744980 w 5715953"/>
                <a:gd name="connsiteY371" fmla="*/ 187394 h 209939"/>
                <a:gd name="connsiteX372" fmla="*/ 1803082 w 5715953"/>
                <a:gd name="connsiteY372" fmla="*/ 122624 h 209939"/>
                <a:gd name="connsiteX373" fmla="*/ 1743074 w 5715953"/>
                <a:gd name="connsiteY373" fmla="*/ 122624 h 209939"/>
                <a:gd name="connsiteX374" fmla="*/ 1743074 w 5715953"/>
                <a:gd name="connsiteY374" fmla="*/ 99764 h 209939"/>
                <a:gd name="connsiteX375" fmla="*/ 1828799 w 5715953"/>
                <a:gd name="connsiteY375" fmla="*/ 99764 h 209939"/>
                <a:gd name="connsiteX376" fmla="*/ 1828799 w 5715953"/>
                <a:gd name="connsiteY376" fmla="*/ 202634 h 209939"/>
                <a:gd name="connsiteX377" fmla="*/ 1807845 w 5715953"/>
                <a:gd name="connsiteY377" fmla="*/ 187394 h 209939"/>
                <a:gd name="connsiteX378" fmla="*/ 1747837 w 5715953"/>
                <a:gd name="connsiteY378" fmla="*/ 207396 h 209939"/>
                <a:gd name="connsiteX379" fmla="*/ 1645920 w 5715953"/>
                <a:gd name="connsiteY379" fmla="*/ 95954 h 209939"/>
                <a:gd name="connsiteX380" fmla="*/ 1747182 w 5715953"/>
                <a:gd name="connsiteY380" fmla="*/ 183 h 209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Lst>
              <a:rect l="l" t="t" r="r" b="b"/>
              <a:pathLst>
                <a:path w="5715953" h="209939">
                  <a:moveTo>
                    <a:pt x="415290" y="113099"/>
                  </a:moveTo>
                  <a:lnTo>
                    <a:pt x="415290" y="113100"/>
                  </a:lnTo>
                  <a:cubicBezTo>
                    <a:pt x="415290" y="136913"/>
                    <a:pt x="415290" y="157867"/>
                    <a:pt x="415290" y="179775"/>
                  </a:cubicBezTo>
                  <a:cubicBezTo>
                    <a:pt x="438150" y="179775"/>
                    <a:pt x="459105" y="180727"/>
                    <a:pt x="480060" y="179775"/>
                  </a:cubicBezTo>
                  <a:cubicBezTo>
                    <a:pt x="490062" y="179299"/>
                    <a:pt x="498158" y="175727"/>
                    <a:pt x="503754" y="169893"/>
                  </a:cubicBezTo>
                  <a:lnTo>
                    <a:pt x="504062" y="169061"/>
                  </a:lnTo>
                  <a:lnTo>
                    <a:pt x="504349" y="168940"/>
                  </a:lnTo>
                  <a:cubicBezTo>
                    <a:pt x="509826" y="163105"/>
                    <a:pt x="512921" y="155009"/>
                    <a:pt x="513397" y="145484"/>
                  </a:cubicBezTo>
                  <a:cubicBezTo>
                    <a:pt x="513397" y="127387"/>
                    <a:pt x="501967" y="114052"/>
                    <a:pt x="481012" y="113099"/>
                  </a:cubicBezTo>
                  <a:cubicBezTo>
                    <a:pt x="459105" y="112147"/>
                    <a:pt x="438150" y="113099"/>
                    <a:pt x="415290" y="113099"/>
                  </a:cubicBezTo>
                  <a:close/>
                  <a:moveTo>
                    <a:pt x="3348991" y="34994"/>
                  </a:moveTo>
                  <a:lnTo>
                    <a:pt x="3348991" y="34996"/>
                  </a:lnTo>
                  <a:lnTo>
                    <a:pt x="3348990" y="34995"/>
                  </a:lnTo>
                  <a:lnTo>
                    <a:pt x="3329348" y="90239"/>
                  </a:lnTo>
                  <a:lnTo>
                    <a:pt x="3318510" y="120719"/>
                  </a:lnTo>
                  <a:lnTo>
                    <a:pt x="3318511" y="120719"/>
                  </a:lnTo>
                  <a:lnTo>
                    <a:pt x="3318510" y="120720"/>
                  </a:lnTo>
                  <a:cubicBezTo>
                    <a:pt x="3339465" y="120720"/>
                    <a:pt x="3357562" y="120720"/>
                    <a:pt x="3378517" y="120720"/>
                  </a:cubicBezTo>
                  <a:lnTo>
                    <a:pt x="3378517" y="120719"/>
                  </a:lnTo>
                  <a:lnTo>
                    <a:pt x="3378518" y="120719"/>
                  </a:lnTo>
                  <a:cubicBezTo>
                    <a:pt x="3368993" y="92144"/>
                    <a:pt x="3360420" y="66427"/>
                    <a:pt x="3348991" y="34994"/>
                  </a:cubicBezTo>
                  <a:close/>
                  <a:moveTo>
                    <a:pt x="1537336" y="34994"/>
                  </a:moveTo>
                  <a:cubicBezTo>
                    <a:pt x="1525906" y="66426"/>
                    <a:pt x="1516381" y="93096"/>
                    <a:pt x="1505904" y="121671"/>
                  </a:cubicBezTo>
                  <a:cubicBezTo>
                    <a:pt x="1526859" y="121671"/>
                    <a:pt x="1544956" y="121671"/>
                    <a:pt x="1565911" y="121671"/>
                  </a:cubicBezTo>
                  <a:cubicBezTo>
                    <a:pt x="1557339" y="93096"/>
                    <a:pt x="1548766" y="66426"/>
                    <a:pt x="1537336" y="34994"/>
                  </a:cubicBezTo>
                  <a:close/>
                  <a:moveTo>
                    <a:pt x="1912621" y="27375"/>
                  </a:moveTo>
                  <a:cubicBezTo>
                    <a:pt x="1904049" y="27375"/>
                    <a:pt x="1900477" y="30709"/>
                    <a:pt x="1899287" y="35114"/>
                  </a:cubicBezTo>
                  <a:lnTo>
                    <a:pt x="1899313" y="35515"/>
                  </a:lnTo>
                  <a:lnTo>
                    <a:pt x="1898929" y="36066"/>
                  </a:lnTo>
                  <a:lnTo>
                    <a:pt x="1900208" y="49910"/>
                  </a:lnTo>
                  <a:lnTo>
                    <a:pt x="1900143" y="51223"/>
                  </a:lnTo>
                  <a:lnTo>
                    <a:pt x="1898438" y="68929"/>
                  </a:lnTo>
                  <a:lnTo>
                    <a:pt x="1897381" y="75238"/>
                  </a:lnTo>
                  <a:cubicBezTo>
                    <a:pt x="1897024" y="79524"/>
                    <a:pt x="1897381" y="83513"/>
                    <a:pt x="1899435" y="86787"/>
                  </a:cubicBezTo>
                  <a:lnTo>
                    <a:pt x="1899691" y="86939"/>
                  </a:lnTo>
                  <a:lnTo>
                    <a:pt x="1899836" y="87739"/>
                  </a:lnTo>
                  <a:cubicBezTo>
                    <a:pt x="1901846" y="91014"/>
                    <a:pt x="1905477" y="93573"/>
                    <a:pt x="1911668" y="95002"/>
                  </a:cubicBezTo>
                  <a:cubicBezTo>
                    <a:pt x="1930718" y="99765"/>
                    <a:pt x="1951673" y="96908"/>
                    <a:pt x="1971676" y="95002"/>
                  </a:cubicBezTo>
                  <a:cubicBezTo>
                    <a:pt x="1993583" y="93097"/>
                    <a:pt x="2003108" y="82620"/>
                    <a:pt x="2002156" y="61665"/>
                  </a:cubicBezTo>
                  <a:lnTo>
                    <a:pt x="2002005" y="61224"/>
                  </a:lnTo>
                  <a:lnTo>
                    <a:pt x="2002156" y="60712"/>
                  </a:lnTo>
                  <a:cubicBezTo>
                    <a:pt x="2002156" y="40710"/>
                    <a:pt x="1992631" y="30232"/>
                    <a:pt x="1970724" y="28327"/>
                  </a:cubicBezTo>
                  <a:cubicBezTo>
                    <a:pt x="1962151" y="27375"/>
                    <a:pt x="1952626" y="28327"/>
                    <a:pt x="1944054" y="28327"/>
                  </a:cubicBezTo>
                  <a:cubicBezTo>
                    <a:pt x="1933576" y="28327"/>
                    <a:pt x="1923099" y="28327"/>
                    <a:pt x="1912621" y="27375"/>
                  </a:cubicBezTo>
                  <a:close/>
                  <a:moveTo>
                    <a:pt x="415290" y="27375"/>
                  </a:moveTo>
                  <a:lnTo>
                    <a:pt x="415290" y="87382"/>
                  </a:lnTo>
                  <a:lnTo>
                    <a:pt x="415290" y="87383"/>
                  </a:lnTo>
                  <a:cubicBezTo>
                    <a:pt x="438150" y="87383"/>
                    <a:pt x="459105" y="89288"/>
                    <a:pt x="480060" y="86430"/>
                  </a:cubicBezTo>
                  <a:cubicBezTo>
                    <a:pt x="495300" y="84525"/>
                    <a:pt x="503873" y="73095"/>
                    <a:pt x="502920" y="56902"/>
                  </a:cubicBezTo>
                  <a:cubicBezTo>
                    <a:pt x="502920" y="49283"/>
                    <a:pt x="500777" y="43092"/>
                    <a:pt x="496729" y="38567"/>
                  </a:cubicBezTo>
                  <a:lnTo>
                    <a:pt x="479161" y="30258"/>
                  </a:lnTo>
                  <a:lnTo>
                    <a:pt x="479107" y="30232"/>
                  </a:lnTo>
                  <a:cubicBezTo>
                    <a:pt x="458152" y="28327"/>
                    <a:pt x="437197" y="28327"/>
                    <a:pt x="415290" y="27375"/>
                  </a:cubicBezTo>
                  <a:close/>
                  <a:moveTo>
                    <a:pt x="4978718" y="27374"/>
                  </a:moveTo>
                  <a:cubicBezTo>
                    <a:pt x="4957763" y="24517"/>
                    <a:pt x="4951096" y="32137"/>
                    <a:pt x="4952049" y="53092"/>
                  </a:cubicBezTo>
                  <a:cubicBezTo>
                    <a:pt x="4953954" y="95002"/>
                    <a:pt x="4953001" y="95002"/>
                    <a:pt x="4993958" y="95002"/>
                  </a:cubicBezTo>
                  <a:cubicBezTo>
                    <a:pt x="5003483" y="95002"/>
                    <a:pt x="5012056" y="95954"/>
                    <a:pt x="5020629" y="95002"/>
                  </a:cubicBezTo>
                  <a:lnTo>
                    <a:pt x="5047483" y="85853"/>
                  </a:lnTo>
                  <a:lnTo>
                    <a:pt x="5047537" y="85834"/>
                  </a:lnTo>
                  <a:cubicBezTo>
                    <a:pt x="5053252" y="80476"/>
                    <a:pt x="5055871" y="72618"/>
                    <a:pt x="5055871" y="61664"/>
                  </a:cubicBezTo>
                  <a:cubicBezTo>
                    <a:pt x="5055871" y="39757"/>
                    <a:pt x="5045394" y="29279"/>
                    <a:pt x="5020629" y="28326"/>
                  </a:cubicBezTo>
                  <a:cubicBezTo>
                    <a:pt x="5006342" y="27374"/>
                    <a:pt x="4993006" y="29279"/>
                    <a:pt x="4978719" y="27374"/>
                  </a:cubicBezTo>
                  <a:close/>
                  <a:moveTo>
                    <a:pt x="3128964" y="27374"/>
                  </a:moveTo>
                  <a:cubicBezTo>
                    <a:pt x="3121344" y="26422"/>
                    <a:pt x="3116106" y="27136"/>
                    <a:pt x="3112772" y="30113"/>
                  </a:cubicBezTo>
                  <a:lnTo>
                    <a:pt x="3112529" y="30945"/>
                  </a:lnTo>
                  <a:lnTo>
                    <a:pt x="3111819" y="31065"/>
                  </a:lnTo>
                  <a:cubicBezTo>
                    <a:pt x="3108485" y="34042"/>
                    <a:pt x="3107056" y="39280"/>
                    <a:pt x="3107056" y="47376"/>
                  </a:cubicBezTo>
                  <a:cubicBezTo>
                    <a:pt x="3107056" y="95954"/>
                    <a:pt x="3106104" y="95954"/>
                    <a:pt x="3156587" y="95954"/>
                  </a:cubicBezTo>
                  <a:cubicBezTo>
                    <a:pt x="3165159" y="95954"/>
                    <a:pt x="3173731" y="95954"/>
                    <a:pt x="3181351" y="95001"/>
                  </a:cubicBezTo>
                  <a:cubicBezTo>
                    <a:pt x="3192305" y="93573"/>
                    <a:pt x="3199925" y="90239"/>
                    <a:pt x="3204688" y="84643"/>
                  </a:cubicBezTo>
                  <a:lnTo>
                    <a:pt x="3204843" y="84045"/>
                  </a:lnTo>
                  <a:lnTo>
                    <a:pt x="3205641" y="83691"/>
                  </a:lnTo>
                  <a:cubicBezTo>
                    <a:pt x="3210403" y="78095"/>
                    <a:pt x="3212308" y="70237"/>
                    <a:pt x="3211831" y="59759"/>
                  </a:cubicBezTo>
                  <a:cubicBezTo>
                    <a:pt x="3210879" y="40709"/>
                    <a:pt x="3201354" y="30232"/>
                    <a:pt x="3180399" y="28326"/>
                  </a:cubicBezTo>
                  <a:cubicBezTo>
                    <a:pt x="3169921" y="27374"/>
                    <a:pt x="3160396" y="28326"/>
                    <a:pt x="3150871" y="28326"/>
                  </a:cubicBezTo>
                  <a:cubicBezTo>
                    <a:pt x="3143251" y="28326"/>
                    <a:pt x="3135631" y="28326"/>
                    <a:pt x="3128964" y="27374"/>
                  </a:cubicBezTo>
                  <a:close/>
                  <a:moveTo>
                    <a:pt x="1933457" y="8325"/>
                  </a:moveTo>
                  <a:cubicBezTo>
                    <a:pt x="1953578" y="8087"/>
                    <a:pt x="1973581" y="8325"/>
                    <a:pt x="1993583" y="10230"/>
                  </a:cubicBezTo>
                  <a:cubicBezTo>
                    <a:pt x="2035493" y="14040"/>
                    <a:pt x="2047876" y="75952"/>
                    <a:pt x="2007871" y="106433"/>
                  </a:cubicBezTo>
                  <a:cubicBezTo>
                    <a:pt x="2043113" y="131197"/>
                    <a:pt x="2018348" y="174060"/>
                    <a:pt x="2038351" y="203587"/>
                  </a:cubicBezTo>
                  <a:cubicBezTo>
                    <a:pt x="2026921" y="203587"/>
                    <a:pt x="2016443" y="203587"/>
                    <a:pt x="2004061" y="203587"/>
                  </a:cubicBezTo>
                  <a:cubicBezTo>
                    <a:pt x="2003108" y="187395"/>
                    <a:pt x="2002156" y="172155"/>
                    <a:pt x="2001203" y="156915"/>
                  </a:cubicBezTo>
                  <a:cubicBezTo>
                    <a:pt x="1999298" y="129292"/>
                    <a:pt x="1991678" y="120720"/>
                    <a:pt x="1963103" y="119767"/>
                  </a:cubicBezTo>
                  <a:cubicBezTo>
                    <a:pt x="1900238" y="116910"/>
                    <a:pt x="1900238" y="116910"/>
                    <a:pt x="1900238" y="178822"/>
                  </a:cubicBezTo>
                  <a:cubicBezTo>
                    <a:pt x="1900238" y="186442"/>
                    <a:pt x="1900238" y="195015"/>
                    <a:pt x="1900238" y="203587"/>
                  </a:cubicBezTo>
                  <a:cubicBezTo>
                    <a:pt x="1890713" y="203587"/>
                    <a:pt x="1883093" y="203587"/>
                    <a:pt x="1872616" y="203587"/>
                  </a:cubicBezTo>
                  <a:cubicBezTo>
                    <a:pt x="1872616" y="171202"/>
                    <a:pt x="1872616" y="138817"/>
                    <a:pt x="1872616" y="107385"/>
                  </a:cubicBezTo>
                  <a:cubicBezTo>
                    <a:pt x="1872616" y="75000"/>
                    <a:pt x="1872616" y="42615"/>
                    <a:pt x="1872616" y="9277"/>
                  </a:cubicBezTo>
                  <a:cubicBezTo>
                    <a:pt x="1893095" y="9277"/>
                    <a:pt x="1913335" y="8563"/>
                    <a:pt x="1933457" y="8325"/>
                  </a:cubicBezTo>
                  <a:close/>
                  <a:moveTo>
                    <a:pt x="4739640" y="8324"/>
                  </a:moveTo>
                  <a:cubicBezTo>
                    <a:pt x="4787265" y="8324"/>
                    <a:pt x="4833937" y="8324"/>
                    <a:pt x="4883467" y="8324"/>
                  </a:cubicBezTo>
                  <a:cubicBezTo>
                    <a:pt x="4883467" y="14039"/>
                    <a:pt x="4884419" y="20706"/>
                    <a:pt x="4884419" y="30231"/>
                  </a:cubicBezTo>
                  <a:cubicBezTo>
                    <a:pt x="4844415" y="30231"/>
                    <a:pt x="4806315" y="30231"/>
                    <a:pt x="4766310" y="30231"/>
                  </a:cubicBezTo>
                  <a:cubicBezTo>
                    <a:pt x="4766310" y="51186"/>
                    <a:pt x="4766310" y="69284"/>
                    <a:pt x="4766310" y="90239"/>
                  </a:cubicBezTo>
                  <a:cubicBezTo>
                    <a:pt x="4796790" y="90239"/>
                    <a:pt x="4826317" y="90239"/>
                    <a:pt x="4855844" y="90239"/>
                  </a:cubicBezTo>
                  <a:cubicBezTo>
                    <a:pt x="4875847" y="90239"/>
                    <a:pt x="4875847" y="90239"/>
                    <a:pt x="4872990" y="115004"/>
                  </a:cubicBezTo>
                  <a:cubicBezTo>
                    <a:pt x="4845367" y="115004"/>
                    <a:pt x="4816792" y="115956"/>
                    <a:pt x="4789169" y="115004"/>
                  </a:cubicBezTo>
                  <a:cubicBezTo>
                    <a:pt x="4770119" y="114051"/>
                    <a:pt x="4762499" y="119766"/>
                    <a:pt x="4764405" y="138816"/>
                  </a:cubicBezTo>
                  <a:cubicBezTo>
                    <a:pt x="4767262" y="151199"/>
                    <a:pt x="4765357" y="163581"/>
                    <a:pt x="4765357" y="179774"/>
                  </a:cubicBezTo>
                  <a:cubicBezTo>
                    <a:pt x="4806315" y="179774"/>
                    <a:pt x="4844415" y="179774"/>
                    <a:pt x="4884419" y="179774"/>
                  </a:cubicBezTo>
                  <a:cubicBezTo>
                    <a:pt x="4885372" y="187394"/>
                    <a:pt x="4885372" y="194061"/>
                    <a:pt x="4886324" y="202634"/>
                  </a:cubicBezTo>
                  <a:cubicBezTo>
                    <a:pt x="4836794" y="202634"/>
                    <a:pt x="4789169" y="202634"/>
                    <a:pt x="4739640" y="202634"/>
                  </a:cubicBezTo>
                  <a:cubicBezTo>
                    <a:pt x="4739640" y="137864"/>
                    <a:pt x="4739640" y="74046"/>
                    <a:pt x="4739640" y="8324"/>
                  </a:cubicBezTo>
                  <a:close/>
                  <a:moveTo>
                    <a:pt x="0" y="8324"/>
                  </a:moveTo>
                  <a:cubicBezTo>
                    <a:pt x="8572" y="8324"/>
                    <a:pt x="15240" y="8324"/>
                    <a:pt x="25717" y="8324"/>
                  </a:cubicBezTo>
                  <a:cubicBezTo>
                    <a:pt x="25717" y="34041"/>
                    <a:pt x="25717" y="59759"/>
                    <a:pt x="25717" y="88334"/>
                  </a:cubicBezTo>
                  <a:cubicBezTo>
                    <a:pt x="59055" y="88334"/>
                    <a:pt x="90487" y="88334"/>
                    <a:pt x="120967" y="87381"/>
                  </a:cubicBezTo>
                  <a:cubicBezTo>
                    <a:pt x="123825" y="87381"/>
                    <a:pt x="129540" y="77856"/>
                    <a:pt x="129540" y="73094"/>
                  </a:cubicBezTo>
                  <a:cubicBezTo>
                    <a:pt x="130492" y="52139"/>
                    <a:pt x="129540" y="31184"/>
                    <a:pt x="129540" y="8324"/>
                  </a:cubicBezTo>
                  <a:cubicBezTo>
                    <a:pt x="139065" y="8324"/>
                    <a:pt x="146685" y="8324"/>
                    <a:pt x="155257" y="8324"/>
                  </a:cubicBezTo>
                  <a:cubicBezTo>
                    <a:pt x="156210" y="72141"/>
                    <a:pt x="156210" y="136911"/>
                    <a:pt x="156210" y="203586"/>
                  </a:cubicBezTo>
                  <a:cubicBezTo>
                    <a:pt x="147637" y="203586"/>
                    <a:pt x="140970" y="203586"/>
                    <a:pt x="131445" y="203586"/>
                  </a:cubicBezTo>
                  <a:cubicBezTo>
                    <a:pt x="131445" y="174059"/>
                    <a:pt x="131445" y="145484"/>
                    <a:pt x="131445" y="115004"/>
                  </a:cubicBezTo>
                  <a:cubicBezTo>
                    <a:pt x="96202" y="115004"/>
                    <a:pt x="62865" y="115004"/>
                    <a:pt x="27622" y="115004"/>
                  </a:cubicBezTo>
                  <a:cubicBezTo>
                    <a:pt x="27622" y="143579"/>
                    <a:pt x="27622" y="173106"/>
                    <a:pt x="27622" y="203586"/>
                  </a:cubicBezTo>
                  <a:cubicBezTo>
                    <a:pt x="17145" y="203586"/>
                    <a:pt x="9525" y="203586"/>
                    <a:pt x="0" y="203586"/>
                  </a:cubicBezTo>
                  <a:cubicBezTo>
                    <a:pt x="0" y="138816"/>
                    <a:pt x="0" y="74046"/>
                    <a:pt x="0" y="8324"/>
                  </a:cubicBezTo>
                  <a:close/>
                  <a:moveTo>
                    <a:pt x="5688449" y="7729"/>
                  </a:moveTo>
                  <a:cubicBezTo>
                    <a:pt x="5693807" y="5467"/>
                    <a:pt x="5701189" y="6419"/>
                    <a:pt x="5715953" y="8324"/>
                  </a:cubicBezTo>
                  <a:cubicBezTo>
                    <a:pt x="5697855" y="36899"/>
                    <a:pt x="5680710" y="66426"/>
                    <a:pt x="5661660" y="94049"/>
                  </a:cubicBezTo>
                  <a:cubicBezTo>
                    <a:pt x="5647373" y="114051"/>
                    <a:pt x="5639753" y="135006"/>
                    <a:pt x="5642610" y="158819"/>
                  </a:cubicBezTo>
                  <a:cubicBezTo>
                    <a:pt x="5644515" y="173106"/>
                    <a:pt x="5642610" y="187394"/>
                    <a:pt x="5642610" y="202634"/>
                  </a:cubicBezTo>
                  <a:cubicBezTo>
                    <a:pt x="5633085" y="202634"/>
                    <a:pt x="5624513" y="202634"/>
                    <a:pt x="5615940" y="202634"/>
                  </a:cubicBezTo>
                  <a:cubicBezTo>
                    <a:pt x="5614988" y="199776"/>
                    <a:pt x="5614035" y="195966"/>
                    <a:pt x="5614035" y="193109"/>
                  </a:cubicBezTo>
                  <a:cubicBezTo>
                    <a:pt x="5621655" y="142626"/>
                    <a:pt x="5604510" y="99764"/>
                    <a:pt x="5573078" y="60711"/>
                  </a:cubicBezTo>
                  <a:cubicBezTo>
                    <a:pt x="5561648" y="44519"/>
                    <a:pt x="5552123" y="26421"/>
                    <a:pt x="5540693" y="8324"/>
                  </a:cubicBezTo>
                  <a:cubicBezTo>
                    <a:pt x="5563553" y="704"/>
                    <a:pt x="5575935" y="9276"/>
                    <a:pt x="5585460" y="28326"/>
                  </a:cubicBezTo>
                  <a:cubicBezTo>
                    <a:pt x="5597843" y="52139"/>
                    <a:pt x="5612130" y="74046"/>
                    <a:pt x="5628323" y="99764"/>
                  </a:cubicBezTo>
                  <a:cubicBezTo>
                    <a:pt x="5644515" y="73094"/>
                    <a:pt x="5658803" y="49281"/>
                    <a:pt x="5673090" y="26421"/>
                  </a:cubicBezTo>
                  <a:cubicBezTo>
                    <a:pt x="5679758" y="15468"/>
                    <a:pt x="5683091" y="9991"/>
                    <a:pt x="5688449" y="7729"/>
                  </a:cubicBezTo>
                  <a:close/>
                  <a:moveTo>
                    <a:pt x="3352800" y="7372"/>
                  </a:moveTo>
                  <a:cubicBezTo>
                    <a:pt x="3359468" y="7372"/>
                    <a:pt x="3369945" y="12134"/>
                    <a:pt x="3371850" y="16897"/>
                  </a:cubicBezTo>
                  <a:cubicBezTo>
                    <a:pt x="3393758" y="77857"/>
                    <a:pt x="3415666" y="139769"/>
                    <a:pt x="3438525" y="201682"/>
                  </a:cubicBezTo>
                  <a:cubicBezTo>
                    <a:pt x="3414713" y="209302"/>
                    <a:pt x="3404235" y="199777"/>
                    <a:pt x="3400425" y="179774"/>
                  </a:cubicBezTo>
                  <a:cubicBezTo>
                    <a:pt x="3398520" y="168344"/>
                    <a:pt x="3392805" y="157867"/>
                    <a:pt x="3388995" y="146437"/>
                  </a:cubicBezTo>
                  <a:cubicBezTo>
                    <a:pt x="3380423" y="146437"/>
                    <a:pt x="3371850" y="146437"/>
                    <a:pt x="3363278" y="146437"/>
                  </a:cubicBezTo>
                  <a:cubicBezTo>
                    <a:pt x="3346133" y="146437"/>
                    <a:pt x="3325178" y="141674"/>
                    <a:pt x="3312795" y="149294"/>
                  </a:cubicBezTo>
                  <a:cubicBezTo>
                    <a:pt x="3301366" y="155962"/>
                    <a:pt x="3301366" y="178822"/>
                    <a:pt x="3292793" y="192157"/>
                  </a:cubicBezTo>
                  <a:cubicBezTo>
                    <a:pt x="3288030" y="199777"/>
                    <a:pt x="3274695" y="202634"/>
                    <a:pt x="3266123" y="207397"/>
                  </a:cubicBezTo>
                  <a:cubicBezTo>
                    <a:pt x="3265170" y="205492"/>
                    <a:pt x="3263266" y="203587"/>
                    <a:pt x="3262313" y="201682"/>
                  </a:cubicBezTo>
                  <a:cubicBezTo>
                    <a:pt x="3286125" y="139769"/>
                    <a:pt x="3308985" y="77857"/>
                    <a:pt x="3333750" y="15944"/>
                  </a:cubicBezTo>
                  <a:cubicBezTo>
                    <a:pt x="3335655" y="11182"/>
                    <a:pt x="3346133" y="7372"/>
                    <a:pt x="3352800" y="7372"/>
                  </a:cubicBezTo>
                  <a:close/>
                  <a:moveTo>
                    <a:pt x="5372100" y="7371"/>
                  </a:moveTo>
                  <a:cubicBezTo>
                    <a:pt x="5426392" y="7371"/>
                    <a:pt x="5478780" y="7371"/>
                    <a:pt x="5533072" y="7371"/>
                  </a:cubicBezTo>
                  <a:cubicBezTo>
                    <a:pt x="5533072" y="14038"/>
                    <a:pt x="5533072" y="20706"/>
                    <a:pt x="5533072" y="28326"/>
                  </a:cubicBezTo>
                  <a:cubicBezTo>
                    <a:pt x="5512117" y="28326"/>
                    <a:pt x="5491162" y="28326"/>
                    <a:pt x="5468303" y="28326"/>
                  </a:cubicBezTo>
                  <a:cubicBezTo>
                    <a:pt x="5468303" y="87381"/>
                    <a:pt x="5468303" y="144531"/>
                    <a:pt x="5468303" y="202633"/>
                  </a:cubicBezTo>
                  <a:cubicBezTo>
                    <a:pt x="5457825" y="202633"/>
                    <a:pt x="5449253" y="202633"/>
                    <a:pt x="5439728" y="202633"/>
                  </a:cubicBezTo>
                  <a:cubicBezTo>
                    <a:pt x="5439728" y="145483"/>
                    <a:pt x="5439728" y="88333"/>
                    <a:pt x="5439728" y="29278"/>
                  </a:cubicBezTo>
                  <a:cubicBezTo>
                    <a:pt x="5415915" y="29278"/>
                    <a:pt x="5395912" y="29278"/>
                    <a:pt x="5374005" y="29278"/>
                  </a:cubicBezTo>
                  <a:cubicBezTo>
                    <a:pt x="5373053" y="21658"/>
                    <a:pt x="5373053" y="14991"/>
                    <a:pt x="5372100" y="7371"/>
                  </a:cubicBezTo>
                  <a:close/>
                  <a:moveTo>
                    <a:pt x="2874644" y="7371"/>
                  </a:moveTo>
                  <a:cubicBezTo>
                    <a:pt x="2883217" y="7371"/>
                    <a:pt x="2889885" y="7371"/>
                    <a:pt x="2901315" y="7371"/>
                  </a:cubicBezTo>
                  <a:cubicBezTo>
                    <a:pt x="2901315" y="16896"/>
                    <a:pt x="2901315" y="27373"/>
                    <a:pt x="2901315" y="36898"/>
                  </a:cubicBezTo>
                  <a:cubicBezTo>
                    <a:pt x="2901315" y="70236"/>
                    <a:pt x="2900362" y="102621"/>
                    <a:pt x="2901315" y="135958"/>
                  </a:cubicBezTo>
                  <a:cubicBezTo>
                    <a:pt x="2902267" y="166438"/>
                    <a:pt x="2919412" y="183583"/>
                    <a:pt x="2947987" y="184536"/>
                  </a:cubicBezTo>
                  <a:cubicBezTo>
                    <a:pt x="2982277" y="185488"/>
                    <a:pt x="3000374" y="173106"/>
                    <a:pt x="3002280" y="139768"/>
                  </a:cubicBezTo>
                  <a:cubicBezTo>
                    <a:pt x="3005137" y="104526"/>
                    <a:pt x="3003232" y="70236"/>
                    <a:pt x="3004185" y="34993"/>
                  </a:cubicBezTo>
                  <a:cubicBezTo>
                    <a:pt x="3004185" y="26421"/>
                    <a:pt x="3004185" y="17848"/>
                    <a:pt x="3004185" y="7371"/>
                  </a:cubicBezTo>
                  <a:cubicBezTo>
                    <a:pt x="3013710" y="7371"/>
                    <a:pt x="3021330" y="7371"/>
                    <a:pt x="3029902" y="7371"/>
                  </a:cubicBezTo>
                  <a:cubicBezTo>
                    <a:pt x="3030855" y="11181"/>
                    <a:pt x="3031807" y="14991"/>
                    <a:pt x="3031807" y="18801"/>
                  </a:cubicBezTo>
                  <a:cubicBezTo>
                    <a:pt x="3031807" y="56901"/>
                    <a:pt x="3032760" y="95953"/>
                    <a:pt x="3031807" y="134053"/>
                  </a:cubicBezTo>
                  <a:cubicBezTo>
                    <a:pt x="3030855" y="182631"/>
                    <a:pt x="3000374" y="208348"/>
                    <a:pt x="2948940" y="208348"/>
                  </a:cubicBezTo>
                  <a:cubicBezTo>
                    <a:pt x="2900362" y="208348"/>
                    <a:pt x="2872740" y="181678"/>
                    <a:pt x="2872740" y="133101"/>
                  </a:cubicBezTo>
                  <a:cubicBezTo>
                    <a:pt x="2872740" y="93096"/>
                    <a:pt x="2872740" y="53091"/>
                    <a:pt x="2872740" y="14038"/>
                  </a:cubicBezTo>
                  <a:cubicBezTo>
                    <a:pt x="2873692" y="12133"/>
                    <a:pt x="2874644" y="10228"/>
                    <a:pt x="2874644" y="7371"/>
                  </a:cubicBezTo>
                  <a:close/>
                  <a:moveTo>
                    <a:pt x="2690813" y="7371"/>
                  </a:moveTo>
                  <a:cubicBezTo>
                    <a:pt x="2744153" y="7371"/>
                    <a:pt x="2796541" y="7371"/>
                    <a:pt x="2850833" y="7371"/>
                  </a:cubicBezTo>
                  <a:cubicBezTo>
                    <a:pt x="2850833" y="14038"/>
                    <a:pt x="2851785" y="20706"/>
                    <a:pt x="2851785" y="29278"/>
                  </a:cubicBezTo>
                  <a:cubicBezTo>
                    <a:pt x="2829878" y="29278"/>
                    <a:pt x="2808923" y="29278"/>
                    <a:pt x="2785110" y="29278"/>
                  </a:cubicBezTo>
                  <a:cubicBezTo>
                    <a:pt x="2785110" y="89286"/>
                    <a:pt x="2785110" y="145483"/>
                    <a:pt x="2785110" y="202633"/>
                  </a:cubicBezTo>
                  <a:cubicBezTo>
                    <a:pt x="2775585" y="202633"/>
                    <a:pt x="2767966" y="202633"/>
                    <a:pt x="2757488" y="202633"/>
                  </a:cubicBezTo>
                  <a:cubicBezTo>
                    <a:pt x="2757488" y="146436"/>
                    <a:pt x="2757488" y="89286"/>
                    <a:pt x="2757488" y="30231"/>
                  </a:cubicBezTo>
                  <a:cubicBezTo>
                    <a:pt x="2734628" y="30231"/>
                    <a:pt x="2713673" y="30231"/>
                    <a:pt x="2690813" y="30231"/>
                  </a:cubicBezTo>
                  <a:cubicBezTo>
                    <a:pt x="2690813" y="21658"/>
                    <a:pt x="2690813" y="14991"/>
                    <a:pt x="2690813" y="7371"/>
                  </a:cubicBezTo>
                  <a:close/>
                  <a:moveTo>
                    <a:pt x="2549843" y="7371"/>
                  </a:moveTo>
                  <a:cubicBezTo>
                    <a:pt x="2558415" y="7371"/>
                    <a:pt x="2566035" y="7371"/>
                    <a:pt x="2575560" y="7371"/>
                  </a:cubicBezTo>
                  <a:cubicBezTo>
                    <a:pt x="2575560" y="64521"/>
                    <a:pt x="2575560" y="120718"/>
                    <a:pt x="2575560" y="178821"/>
                  </a:cubicBezTo>
                  <a:cubicBezTo>
                    <a:pt x="2609850" y="178821"/>
                    <a:pt x="2642235" y="178821"/>
                    <a:pt x="2676525" y="178821"/>
                  </a:cubicBezTo>
                  <a:cubicBezTo>
                    <a:pt x="2676525" y="188346"/>
                    <a:pt x="2676525" y="195013"/>
                    <a:pt x="2676525" y="202633"/>
                  </a:cubicBezTo>
                  <a:cubicBezTo>
                    <a:pt x="2634615" y="202633"/>
                    <a:pt x="2592705" y="202633"/>
                    <a:pt x="2549843" y="202633"/>
                  </a:cubicBezTo>
                  <a:cubicBezTo>
                    <a:pt x="2549843" y="137863"/>
                    <a:pt x="2549843" y="73093"/>
                    <a:pt x="2549843" y="7371"/>
                  </a:cubicBezTo>
                  <a:close/>
                  <a:moveTo>
                    <a:pt x="2074545" y="7371"/>
                  </a:moveTo>
                  <a:cubicBezTo>
                    <a:pt x="2084070" y="7371"/>
                    <a:pt x="2091690" y="7371"/>
                    <a:pt x="2100262" y="7371"/>
                  </a:cubicBezTo>
                  <a:cubicBezTo>
                    <a:pt x="2100262" y="72141"/>
                    <a:pt x="2100262" y="136911"/>
                    <a:pt x="2100262" y="202633"/>
                  </a:cubicBezTo>
                  <a:cubicBezTo>
                    <a:pt x="2091690" y="202633"/>
                    <a:pt x="2084070" y="202633"/>
                    <a:pt x="2074545" y="202633"/>
                  </a:cubicBezTo>
                  <a:cubicBezTo>
                    <a:pt x="2074545" y="137863"/>
                    <a:pt x="2074545" y="73093"/>
                    <a:pt x="2074545" y="7371"/>
                  </a:cubicBezTo>
                  <a:close/>
                  <a:moveTo>
                    <a:pt x="762000" y="7371"/>
                  </a:moveTo>
                  <a:cubicBezTo>
                    <a:pt x="770572" y="7371"/>
                    <a:pt x="777240" y="7371"/>
                    <a:pt x="786765" y="7371"/>
                  </a:cubicBezTo>
                  <a:cubicBezTo>
                    <a:pt x="786765" y="72141"/>
                    <a:pt x="786765" y="136911"/>
                    <a:pt x="786765" y="203586"/>
                  </a:cubicBezTo>
                  <a:cubicBezTo>
                    <a:pt x="778192" y="203586"/>
                    <a:pt x="770572" y="203586"/>
                    <a:pt x="762000" y="203586"/>
                  </a:cubicBezTo>
                  <a:cubicBezTo>
                    <a:pt x="762000" y="137863"/>
                    <a:pt x="762000" y="73093"/>
                    <a:pt x="762000" y="7371"/>
                  </a:cubicBezTo>
                  <a:close/>
                  <a:moveTo>
                    <a:pt x="573405" y="7371"/>
                  </a:moveTo>
                  <a:cubicBezTo>
                    <a:pt x="621030" y="7371"/>
                    <a:pt x="668655" y="7371"/>
                    <a:pt x="717232" y="7371"/>
                  </a:cubicBezTo>
                  <a:cubicBezTo>
                    <a:pt x="717232" y="14991"/>
                    <a:pt x="717232" y="20706"/>
                    <a:pt x="717232" y="29278"/>
                  </a:cubicBezTo>
                  <a:cubicBezTo>
                    <a:pt x="678180" y="29278"/>
                    <a:pt x="640080" y="29278"/>
                    <a:pt x="601027" y="29278"/>
                  </a:cubicBezTo>
                  <a:cubicBezTo>
                    <a:pt x="601027" y="49281"/>
                    <a:pt x="601027" y="67378"/>
                    <a:pt x="601027" y="89286"/>
                  </a:cubicBezTo>
                  <a:cubicBezTo>
                    <a:pt x="630555" y="89286"/>
                    <a:pt x="660082" y="89286"/>
                    <a:pt x="689610" y="89286"/>
                  </a:cubicBezTo>
                  <a:cubicBezTo>
                    <a:pt x="709612" y="89286"/>
                    <a:pt x="709612" y="89286"/>
                    <a:pt x="708660" y="114051"/>
                  </a:cubicBezTo>
                  <a:cubicBezTo>
                    <a:pt x="681990" y="114051"/>
                    <a:pt x="654367" y="114051"/>
                    <a:pt x="626745" y="114051"/>
                  </a:cubicBezTo>
                  <a:cubicBezTo>
                    <a:pt x="600075" y="114051"/>
                    <a:pt x="600075" y="114051"/>
                    <a:pt x="600075" y="140721"/>
                  </a:cubicBezTo>
                  <a:cubicBezTo>
                    <a:pt x="600075" y="152151"/>
                    <a:pt x="600075" y="163581"/>
                    <a:pt x="600075" y="177868"/>
                  </a:cubicBezTo>
                  <a:cubicBezTo>
                    <a:pt x="641032" y="177868"/>
                    <a:pt x="680085" y="177868"/>
                    <a:pt x="720090" y="177868"/>
                  </a:cubicBezTo>
                  <a:cubicBezTo>
                    <a:pt x="720090" y="187393"/>
                    <a:pt x="720090" y="194061"/>
                    <a:pt x="720090" y="201681"/>
                  </a:cubicBezTo>
                  <a:cubicBezTo>
                    <a:pt x="671512" y="201681"/>
                    <a:pt x="623887" y="201681"/>
                    <a:pt x="574357" y="201681"/>
                  </a:cubicBezTo>
                  <a:cubicBezTo>
                    <a:pt x="573405" y="137863"/>
                    <a:pt x="573405" y="73093"/>
                    <a:pt x="573405" y="7371"/>
                  </a:cubicBezTo>
                  <a:close/>
                  <a:moveTo>
                    <a:pt x="202883" y="7371"/>
                  </a:moveTo>
                  <a:cubicBezTo>
                    <a:pt x="250508" y="7371"/>
                    <a:pt x="298133" y="7371"/>
                    <a:pt x="346710" y="7371"/>
                  </a:cubicBezTo>
                  <a:cubicBezTo>
                    <a:pt x="346710" y="14038"/>
                    <a:pt x="346710" y="20706"/>
                    <a:pt x="346710" y="29278"/>
                  </a:cubicBezTo>
                  <a:cubicBezTo>
                    <a:pt x="307658" y="29278"/>
                    <a:pt x="269558" y="29278"/>
                    <a:pt x="230505" y="29278"/>
                  </a:cubicBezTo>
                  <a:cubicBezTo>
                    <a:pt x="230505" y="50233"/>
                    <a:pt x="230505" y="68331"/>
                    <a:pt x="230505" y="89286"/>
                  </a:cubicBezTo>
                  <a:cubicBezTo>
                    <a:pt x="260985" y="89286"/>
                    <a:pt x="289560" y="90238"/>
                    <a:pt x="319088" y="89286"/>
                  </a:cubicBezTo>
                  <a:cubicBezTo>
                    <a:pt x="336233" y="88333"/>
                    <a:pt x="342900" y="93096"/>
                    <a:pt x="337185" y="115003"/>
                  </a:cubicBezTo>
                  <a:cubicBezTo>
                    <a:pt x="311468" y="115003"/>
                    <a:pt x="283845" y="115003"/>
                    <a:pt x="256223" y="115003"/>
                  </a:cubicBezTo>
                  <a:cubicBezTo>
                    <a:pt x="229553" y="115003"/>
                    <a:pt x="229553" y="115003"/>
                    <a:pt x="229553" y="141673"/>
                  </a:cubicBezTo>
                  <a:cubicBezTo>
                    <a:pt x="229553" y="154056"/>
                    <a:pt x="229553" y="166438"/>
                    <a:pt x="229553" y="179773"/>
                  </a:cubicBezTo>
                  <a:cubicBezTo>
                    <a:pt x="270510" y="179773"/>
                    <a:pt x="309563" y="179773"/>
                    <a:pt x="348615" y="179773"/>
                  </a:cubicBezTo>
                  <a:cubicBezTo>
                    <a:pt x="348615" y="188346"/>
                    <a:pt x="348615" y="195013"/>
                    <a:pt x="348615" y="202633"/>
                  </a:cubicBezTo>
                  <a:cubicBezTo>
                    <a:pt x="300038" y="202633"/>
                    <a:pt x="252413" y="202633"/>
                    <a:pt x="202883" y="202633"/>
                  </a:cubicBezTo>
                  <a:cubicBezTo>
                    <a:pt x="202883" y="137863"/>
                    <a:pt x="202883" y="73093"/>
                    <a:pt x="202883" y="7371"/>
                  </a:cubicBezTo>
                  <a:close/>
                  <a:moveTo>
                    <a:pt x="4405312" y="7370"/>
                  </a:moveTo>
                  <a:cubicBezTo>
                    <a:pt x="4415790" y="7370"/>
                    <a:pt x="4422457" y="7370"/>
                    <a:pt x="4431030" y="7370"/>
                  </a:cubicBezTo>
                  <a:cubicBezTo>
                    <a:pt x="4431030" y="72141"/>
                    <a:pt x="4431030" y="136911"/>
                    <a:pt x="4431030" y="202633"/>
                  </a:cubicBezTo>
                  <a:cubicBezTo>
                    <a:pt x="4411980" y="208348"/>
                    <a:pt x="4399598" y="203586"/>
                    <a:pt x="4389120" y="185488"/>
                  </a:cubicBezTo>
                  <a:cubicBezTo>
                    <a:pt x="4362450" y="139768"/>
                    <a:pt x="4332923" y="95953"/>
                    <a:pt x="4300537" y="52138"/>
                  </a:cubicBezTo>
                  <a:cubicBezTo>
                    <a:pt x="4300537" y="102620"/>
                    <a:pt x="4300537" y="152150"/>
                    <a:pt x="4300537" y="203586"/>
                  </a:cubicBezTo>
                  <a:cubicBezTo>
                    <a:pt x="4290060" y="203586"/>
                    <a:pt x="4283392" y="203586"/>
                    <a:pt x="4274820" y="203586"/>
                  </a:cubicBezTo>
                  <a:cubicBezTo>
                    <a:pt x="4274820" y="138816"/>
                    <a:pt x="4274820" y="74045"/>
                    <a:pt x="4274820" y="9275"/>
                  </a:cubicBezTo>
                  <a:cubicBezTo>
                    <a:pt x="4294823" y="4513"/>
                    <a:pt x="4308157" y="6418"/>
                    <a:pt x="4320540" y="27373"/>
                  </a:cubicBezTo>
                  <a:cubicBezTo>
                    <a:pt x="4346257" y="72141"/>
                    <a:pt x="4375785" y="115956"/>
                    <a:pt x="4406265" y="165486"/>
                  </a:cubicBezTo>
                  <a:cubicBezTo>
                    <a:pt x="4405312" y="108336"/>
                    <a:pt x="4405312" y="58806"/>
                    <a:pt x="4405312" y="7370"/>
                  </a:cubicBezTo>
                  <a:close/>
                  <a:moveTo>
                    <a:pt x="440413" y="6420"/>
                  </a:moveTo>
                  <a:cubicBezTo>
                    <a:pt x="457915" y="6182"/>
                    <a:pt x="475298" y="6420"/>
                    <a:pt x="492443" y="8325"/>
                  </a:cubicBezTo>
                  <a:cubicBezTo>
                    <a:pt x="524828" y="11183"/>
                    <a:pt x="550545" y="58808"/>
                    <a:pt x="509588" y="96908"/>
                  </a:cubicBezTo>
                  <a:cubicBezTo>
                    <a:pt x="539115" y="117863"/>
                    <a:pt x="546735" y="136913"/>
                    <a:pt x="538163" y="163583"/>
                  </a:cubicBezTo>
                  <a:cubicBezTo>
                    <a:pt x="530543" y="188347"/>
                    <a:pt x="507683" y="203588"/>
                    <a:pt x="477203" y="203588"/>
                  </a:cubicBezTo>
                  <a:cubicBezTo>
                    <a:pt x="447675" y="203588"/>
                    <a:pt x="418148" y="203588"/>
                    <a:pt x="387668" y="203588"/>
                  </a:cubicBezTo>
                  <a:cubicBezTo>
                    <a:pt x="387668" y="137865"/>
                    <a:pt x="387668" y="73095"/>
                    <a:pt x="387668" y="7372"/>
                  </a:cubicBezTo>
                  <a:cubicBezTo>
                    <a:pt x="405289" y="7372"/>
                    <a:pt x="422911" y="6658"/>
                    <a:pt x="440413" y="6420"/>
                  </a:cubicBezTo>
                  <a:close/>
                  <a:moveTo>
                    <a:pt x="5315903" y="6419"/>
                  </a:moveTo>
                  <a:cubicBezTo>
                    <a:pt x="5324475" y="6419"/>
                    <a:pt x="5332095" y="6419"/>
                    <a:pt x="5340668" y="6419"/>
                  </a:cubicBezTo>
                  <a:cubicBezTo>
                    <a:pt x="5340668" y="72141"/>
                    <a:pt x="5340668" y="136911"/>
                    <a:pt x="5340668" y="202634"/>
                  </a:cubicBezTo>
                  <a:cubicBezTo>
                    <a:pt x="5332095" y="202634"/>
                    <a:pt x="5324475" y="202634"/>
                    <a:pt x="5315903" y="202634"/>
                  </a:cubicBezTo>
                  <a:cubicBezTo>
                    <a:pt x="5315903" y="136911"/>
                    <a:pt x="5315903" y="72141"/>
                    <a:pt x="5315903" y="6419"/>
                  </a:cubicBezTo>
                  <a:close/>
                  <a:moveTo>
                    <a:pt x="4927284" y="6419"/>
                  </a:moveTo>
                  <a:cubicBezTo>
                    <a:pt x="4964431" y="6419"/>
                    <a:pt x="5000626" y="5467"/>
                    <a:pt x="5036821" y="6419"/>
                  </a:cubicBezTo>
                  <a:cubicBezTo>
                    <a:pt x="5057776" y="7372"/>
                    <a:pt x="5076826" y="16897"/>
                    <a:pt x="5082542" y="38804"/>
                  </a:cubicBezTo>
                  <a:cubicBezTo>
                    <a:pt x="5090162" y="64522"/>
                    <a:pt x="5086351" y="88334"/>
                    <a:pt x="5060634" y="105479"/>
                  </a:cubicBezTo>
                  <a:cubicBezTo>
                    <a:pt x="5096829" y="130244"/>
                    <a:pt x="5072064" y="172154"/>
                    <a:pt x="5092067" y="202634"/>
                  </a:cubicBezTo>
                  <a:cubicBezTo>
                    <a:pt x="5080637" y="202634"/>
                    <a:pt x="5070159" y="202634"/>
                    <a:pt x="5057776" y="202634"/>
                  </a:cubicBezTo>
                  <a:cubicBezTo>
                    <a:pt x="5056824" y="186442"/>
                    <a:pt x="5055871" y="170249"/>
                    <a:pt x="5054919" y="154057"/>
                  </a:cubicBezTo>
                  <a:cubicBezTo>
                    <a:pt x="5053014" y="129292"/>
                    <a:pt x="5045394" y="120719"/>
                    <a:pt x="5020629" y="118814"/>
                  </a:cubicBezTo>
                  <a:cubicBezTo>
                    <a:pt x="4953954" y="114051"/>
                    <a:pt x="4953954" y="114051"/>
                    <a:pt x="4953954" y="179774"/>
                  </a:cubicBezTo>
                  <a:cubicBezTo>
                    <a:pt x="4953954" y="186442"/>
                    <a:pt x="4953954" y="193109"/>
                    <a:pt x="4953954" y="201682"/>
                  </a:cubicBezTo>
                  <a:cubicBezTo>
                    <a:pt x="4944429" y="201682"/>
                    <a:pt x="4936809" y="201682"/>
                    <a:pt x="4927284" y="201682"/>
                  </a:cubicBezTo>
                  <a:cubicBezTo>
                    <a:pt x="4927284" y="137864"/>
                    <a:pt x="4927284" y="73094"/>
                    <a:pt x="4927284" y="6419"/>
                  </a:cubicBezTo>
                  <a:close/>
                  <a:moveTo>
                    <a:pt x="4478655" y="6419"/>
                  </a:moveTo>
                  <a:cubicBezTo>
                    <a:pt x="4487227" y="6419"/>
                    <a:pt x="4494847" y="6419"/>
                    <a:pt x="4503420" y="6419"/>
                  </a:cubicBezTo>
                  <a:cubicBezTo>
                    <a:pt x="4503420" y="72141"/>
                    <a:pt x="4503420" y="136911"/>
                    <a:pt x="4503420" y="202634"/>
                  </a:cubicBezTo>
                  <a:cubicBezTo>
                    <a:pt x="4493895" y="202634"/>
                    <a:pt x="4487227" y="202634"/>
                    <a:pt x="4478655" y="202634"/>
                  </a:cubicBezTo>
                  <a:cubicBezTo>
                    <a:pt x="4478655" y="136911"/>
                    <a:pt x="4478655" y="72141"/>
                    <a:pt x="4478655" y="6419"/>
                  </a:cubicBezTo>
                  <a:close/>
                  <a:moveTo>
                    <a:pt x="4074795" y="6419"/>
                  </a:moveTo>
                  <a:cubicBezTo>
                    <a:pt x="4083368" y="6419"/>
                    <a:pt x="4090988" y="6419"/>
                    <a:pt x="4102418" y="6419"/>
                  </a:cubicBezTo>
                  <a:cubicBezTo>
                    <a:pt x="4102418" y="18801"/>
                    <a:pt x="4102418" y="32136"/>
                    <a:pt x="4102418" y="45471"/>
                  </a:cubicBezTo>
                  <a:cubicBezTo>
                    <a:pt x="4102418" y="75951"/>
                    <a:pt x="4101466" y="105479"/>
                    <a:pt x="4102418" y="135959"/>
                  </a:cubicBezTo>
                  <a:cubicBezTo>
                    <a:pt x="4103370" y="165486"/>
                    <a:pt x="4120516" y="181679"/>
                    <a:pt x="4149091" y="182631"/>
                  </a:cubicBezTo>
                  <a:cubicBezTo>
                    <a:pt x="4182428" y="183584"/>
                    <a:pt x="4200525" y="171201"/>
                    <a:pt x="4203383" y="139769"/>
                  </a:cubicBezTo>
                  <a:cubicBezTo>
                    <a:pt x="4206241" y="104526"/>
                    <a:pt x="4204336" y="68331"/>
                    <a:pt x="4205288" y="33089"/>
                  </a:cubicBezTo>
                  <a:cubicBezTo>
                    <a:pt x="4204336" y="26421"/>
                    <a:pt x="4204336" y="16896"/>
                    <a:pt x="4204336" y="6419"/>
                  </a:cubicBezTo>
                  <a:cubicBezTo>
                    <a:pt x="4214813" y="6419"/>
                    <a:pt x="4221480" y="6419"/>
                    <a:pt x="4231005" y="6419"/>
                  </a:cubicBezTo>
                  <a:cubicBezTo>
                    <a:pt x="4231005" y="13086"/>
                    <a:pt x="4231958" y="19754"/>
                    <a:pt x="4231958" y="26421"/>
                  </a:cubicBezTo>
                  <a:cubicBezTo>
                    <a:pt x="4231958" y="65474"/>
                    <a:pt x="4232911" y="104526"/>
                    <a:pt x="4231005" y="143579"/>
                  </a:cubicBezTo>
                  <a:cubicBezTo>
                    <a:pt x="4228148" y="185489"/>
                    <a:pt x="4193858" y="209301"/>
                    <a:pt x="4145280" y="207396"/>
                  </a:cubicBezTo>
                  <a:cubicBezTo>
                    <a:pt x="4101466" y="205491"/>
                    <a:pt x="4074795" y="180726"/>
                    <a:pt x="4073843" y="137864"/>
                  </a:cubicBezTo>
                  <a:cubicBezTo>
                    <a:pt x="4072891" y="96906"/>
                    <a:pt x="4073843" y="56901"/>
                    <a:pt x="4073843" y="15944"/>
                  </a:cubicBezTo>
                  <a:cubicBezTo>
                    <a:pt x="4073843" y="13086"/>
                    <a:pt x="4073843" y="10229"/>
                    <a:pt x="4074795" y="6419"/>
                  </a:cubicBezTo>
                  <a:close/>
                  <a:moveTo>
                    <a:pt x="3461385" y="6419"/>
                  </a:moveTo>
                  <a:cubicBezTo>
                    <a:pt x="3469957" y="6419"/>
                    <a:pt x="3476625" y="6419"/>
                    <a:pt x="3487102" y="6419"/>
                  </a:cubicBezTo>
                  <a:cubicBezTo>
                    <a:pt x="3487102" y="63569"/>
                    <a:pt x="3487102" y="120719"/>
                    <a:pt x="3487102" y="179774"/>
                  </a:cubicBezTo>
                  <a:cubicBezTo>
                    <a:pt x="3522344" y="179774"/>
                    <a:pt x="3554730" y="179774"/>
                    <a:pt x="3587115" y="179774"/>
                  </a:cubicBezTo>
                  <a:cubicBezTo>
                    <a:pt x="3587115" y="188346"/>
                    <a:pt x="3587115" y="195014"/>
                    <a:pt x="3587115" y="202634"/>
                  </a:cubicBezTo>
                  <a:cubicBezTo>
                    <a:pt x="3545205" y="202634"/>
                    <a:pt x="3504247" y="202634"/>
                    <a:pt x="3461385" y="202634"/>
                  </a:cubicBezTo>
                  <a:cubicBezTo>
                    <a:pt x="3461385" y="136911"/>
                    <a:pt x="3461385" y="72141"/>
                    <a:pt x="3461385" y="6419"/>
                  </a:cubicBezTo>
                  <a:close/>
                  <a:moveTo>
                    <a:pt x="3079434" y="6419"/>
                  </a:moveTo>
                  <a:cubicBezTo>
                    <a:pt x="3118487" y="6419"/>
                    <a:pt x="3154681" y="5467"/>
                    <a:pt x="3189924" y="6419"/>
                  </a:cubicBezTo>
                  <a:cubicBezTo>
                    <a:pt x="3210879" y="7372"/>
                    <a:pt x="3229929" y="16897"/>
                    <a:pt x="3236596" y="38804"/>
                  </a:cubicBezTo>
                  <a:cubicBezTo>
                    <a:pt x="3244217" y="64522"/>
                    <a:pt x="3240406" y="88334"/>
                    <a:pt x="3214689" y="105479"/>
                  </a:cubicBezTo>
                  <a:cubicBezTo>
                    <a:pt x="3249931" y="130244"/>
                    <a:pt x="3227071" y="172154"/>
                    <a:pt x="3245169" y="202634"/>
                  </a:cubicBezTo>
                  <a:cubicBezTo>
                    <a:pt x="3234692" y="202634"/>
                    <a:pt x="3224214" y="202634"/>
                    <a:pt x="3211831" y="202634"/>
                  </a:cubicBezTo>
                  <a:cubicBezTo>
                    <a:pt x="3210879" y="187394"/>
                    <a:pt x="3209926" y="171202"/>
                    <a:pt x="3208974" y="155962"/>
                  </a:cubicBezTo>
                  <a:cubicBezTo>
                    <a:pt x="3207069" y="128339"/>
                    <a:pt x="3199449" y="119767"/>
                    <a:pt x="3170874" y="118814"/>
                  </a:cubicBezTo>
                  <a:cubicBezTo>
                    <a:pt x="3108009" y="115957"/>
                    <a:pt x="3108009" y="115957"/>
                    <a:pt x="3108009" y="177869"/>
                  </a:cubicBezTo>
                  <a:cubicBezTo>
                    <a:pt x="3108009" y="185489"/>
                    <a:pt x="3108009" y="193109"/>
                    <a:pt x="3108009" y="201682"/>
                  </a:cubicBezTo>
                  <a:cubicBezTo>
                    <a:pt x="3099437" y="201682"/>
                    <a:pt x="3090864" y="201682"/>
                    <a:pt x="3080387" y="201682"/>
                  </a:cubicBezTo>
                  <a:cubicBezTo>
                    <a:pt x="3080387" y="169297"/>
                    <a:pt x="3080387" y="137864"/>
                    <a:pt x="3080387" y="105479"/>
                  </a:cubicBezTo>
                  <a:cubicBezTo>
                    <a:pt x="3079434" y="74047"/>
                    <a:pt x="3079434" y="41662"/>
                    <a:pt x="3079434" y="6419"/>
                  </a:cubicBezTo>
                  <a:close/>
                  <a:moveTo>
                    <a:pt x="2348865" y="6419"/>
                  </a:moveTo>
                  <a:cubicBezTo>
                    <a:pt x="2359342" y="6419"/>
                    <a:pt x="2366010" y="6419"/>
                    <a:pt x="2377440" y="6419"/>
                  </a:cubicBezTo>
                  <a:cubicBezTo>
                    <a:pt x="2377440" y="19754"/>
                    <a:pt x="2377440" y="33089"/>
                    <a:pt x="2377440" y="46424"/>
                  </a:cubicBezTo>
                  <a:cubicBezTo>
                    <a:pt x="2377440" y="76904"/>
                    <a:pt x="2376487" y="106431"/>
                    <a:pt x="2377440" y="136911"/>
                  </a:cubicBezTo>
                  <a:cubicBezTo>
                    <a:pt x="2378392" y="166439"/>
                    <a:pt x="2395537" y="182631"/>
                    <a:pt x="2424112" y="183584"/>
                  </a:cubicBezTo>
                  <a:cubicBezTo>
                    <a:pt x="2457450" y="184536"/>
                    <a:pt x="2475548" y="172154"/>
                    <a:pt x="2478405" y="140721"/>
                  </a:cubicBezTo>
                  <a:cubicBezTo>
                    <a:pt x="2481262" y="105479"/>
                    <a:pt x="2479357" y="71189"/>
                    <a:pt x="2480310" y="35946"/>
                  </a:cubicBezTo>
                  <a:cubicBezTo>
                    <a:pt x="2480310" y="26421"/>
                    <a:pt x="2480310" y="16896"/>
                    <a:pt x="2480310" y="6419"/>
                  </a:cubicBezTo>
                  <a:cubicBezTo>
                    <a:pt x="2489835" y="6419"/>
                    <a:pt x="2497455" y="6419"/>
                    <a:pt x="2506980" y="6419"/>
                  </a:cubicBezTo>
                  <a:cubicBezTo>
                    <a:pt x="2506980" y="13086"/>
                    <a:pt x="2507932" y="19754"/>
                    <a:pt x="2507932" y="25469"/>
                  </a:cubicBezTo>
                  <a:cubicBezTo>
                    <a:pt x="2507932" y="64521"/>
                    <a:pt x="2508885" y="103574"/>
                    <a:pt x="2506980" y="142626"/>
                  </a:cubicBezTo>
                  <a:cubicBezTo>
                    <a:pt x="2504123" y="184536"/>
                    <a:pt x="2469832" y="208349"/>
                    <a:pt x="2421255" y="206444"/>
                  </a:cubicBezTo>
                  <a:cubicBezTo>
                    <a:pt x="2377440" y="204539"/>
                    <a:pt x="2350770" y="179774"/>
                    <a:pt x="2349817" y="136911"/>
                  </a:cubicBezTo>
                  <a:cubicBezTo>
                    <a:pt x="2347912" y="95954"/>
                    <a:pt x="2348865" y="52139"/>
                    <a:pt x="2348865" y="6419"/>
                  </a:cubicBezTo>
                  <a:close/>
                  <a:moveTo>
                    <a:pt x="1540194" y="6419"/>
                  </a:moveTo>
                  <a:cubicBezTo>
                    <a:pt x="1546861" y="6419"/>
                    <a:pt x="1557339" y="11181"/>
                    <a:pt x="1559244" y="15944"/>
                  </a:cubicBezTo>
                  <a:cubicBezTo>
                    <a:pt x="1582104" y="77856"/>
                    <a:pt x="1604011" y="139769"/>
                    <a:pt x="1625919" y="201681"/>
                  </a:cubicBezTo>
                  <a:cubicBezTo>
                    <a:pt x="1602106" y="208349"/>
                    <a:pt x="1593534" y="198824"/>
                    <a:pt x="1587819" y="178821"/>
                  </a:cubicBezTo>
                  <a:cubicBezTo>
                    <a:pt x="1578294" y="145484"/>
                    <a:pt x="1576389" y="145484"/>
                    <a:pt x="1540194" y="145484"/>
                  </a:cubicBezTo>
                  <a:cubicBezTo>
                    <a:pt x="1497331" y="145484"/>
                    <a:pt x="1496379" y="145484"/>
                    <a:pt x="1483996" y="182631"/>
                  </a:cubicBezTo>
                  <a:cubicBezTo>
                    <a:pt x="1478281" y="200729"/>
                    <a:pt x="1469709" y="207396"/>
                    <a:pt x="1448754" y="200729"/>
                  </a:cubicBezTo>
                  <a:cubicBezTo>
                    <a:pt x="1461136" y="169296"/>
                    <a:pt x="1472566" y="137864"/>
                    <a:pt x="1484949" y="106431"/>
                  </a:cubicBezTo>
                  <a:cubicBezTo>
                    <a:pt x="1496379" y="75951"/>
                    <a:pt x="1506856" y="46424"/>
                    <a:pt x="1520191" y="16896"/>
                  </a:cubicBezTo>
                  <a:cubicBezTo>
                    <a:pt x="1523049" y="11181"/>
                    <a:pt x="1533526" y="6419"/>
                    <a:pt x="1540194" y="6419"/>
                  </a:cubicBezTo>
                  <a:close/>
                  <a:moveTo>
                    <a:pt x="4535805" y="6418"/>
                  </a:moveTo>
                  <a:cubicBezTo>
                    <a:pt x="4546282" y="6418"/>
                    <a:pt x="4555807" y="6418"/>
                    <a:pt x="4567237" y="6418"/>
                  </a:cubicBezTo>
                  <a:cubicBezTo>
                    <a:pt x="4585335" y="59758"/>
                    <a:pt x="4603432" y="114051"/>
                    <a:pt x="4623435" y="172153"/>
                  </a:cubicBezTo>
                  <a:cubicBezTo>
                    <a:pt x="4640580" y="120718"/>
                    <a:pt x="4657725" y="74998"/>
                    <a:pt x="4672012" y="27373"/>
                  </a:cubicBezTo>
                  <a:cubicBezTo>
                    <a:pt x="4679632" y="7371"/>
                    <a:pt x="4691062" y="1656"/>
                    <a:pt x="4712017" y="8323"/>
                  </a:cubicBezTo>
                  <a:cubicBezTo>
                    <a:pt x="4689157" y="70236"/>
                    <a:pt x="4666297" y="133101"/>
                    <a:pt x="4642485" y="195013"/>
                  </a:cubicBezTo>
                  <a:cubicBezTo>
                    <a:pt x="4640580" y="199776"/>
                    <a:pt x="4631055" y="202633"/>
                    <a:pt x="4624387" y="202633"/>
                  </a:cubicBezTo>
                  <a:cubicBezTo>
                    <a:pt x="4618672" y="202633"/>
                    <a:pt x="4608195" y="198823"/>
                    <a:pt x="4606290" y="195013"/>
                  </a:cubicBezTo>
                  <a:cubicBezTo>
                    <a:pt x="4582477" y="133101"/>
                    <a:pt x="4559617" y="70236"/>
                    <a:pt x="4535805" y="6418"/>
                  </a:cubicBezTo>
                  <a:close/>
                  <a:moveTo>
                    <a:pt x="5170169" y="3561"/>
                  </a:moveTo>
                  <a:cubicBezTo>
                    <a:pt x="5191124" y="1656"/>
                    <a:pt x="5213032" y="3561"/>
                    <a:pt x="5233035" y="9276"/>
                  </a:cubicBezTo>
                  <a:cubicBezTo>
                    <a:pt x="5256847" y="15944"/>
                    <a:pt x="5267324" y="35946"/>
                    <a:pt x="5266372" y="63569"/>
                  </a:cubicBezTo>
                  <a:cubicBezTo>
                    <a:pt x="5259705" y="63569"/>
                    <a:pt x="5253037" y="64521"/>
                    <a:pt x="5246369" y="64521"/>
                  </a:cubicBezTo>
                  <a:cubicBezTo>
                    <a:pt x="5227319" y="28326"/>
                    <a:pt x="5210174" y="19754"/>
                    <a:pt x="5175885" y="26421"/>
                  </a:cubicBezTo>
                  <a:cubicBezTo>
                    <a:pt x="5158740" y="30231"/>
                    <a:pt x="5149215" y="39756"/>
                    <a:pt x="5148262" y="57854"/>
                  </a:cubicBezTo>
                  <a:cubicBezTo>
                    <a:pt x="5147310" y="74999"/>
                    <a:pt x="5158740" y="80714"/>
                    <a:pt x="5173980" y="84524"/>
                  </a:cubicBezTo>
                  <a:cubicBezTo>
                    <a:pt x="5193982" y="88334"/>
                    <a:pt x="5214937" y="93096"/>
                    <a:pt x="5233987" y="98811"/>
                  </a:cubicBezTo>
                  <a:cubicBezTo>
                    <a:pt x="5259705" y="106431"/>
                    <a:pt x="5273992" y="125481"/>
                    <a:pt x="5273992" y="150246"/>
                  </a:cubicBezTo>
                  <a:cubicBezTo>
                    <a:pt x="5273992" y="174059"/>
                    <a:pt x="5260657" y="193109"/>
                    <a:pt x="5236844" y="201681"/>
                  </a:cubicBezTo>
                  <a:cubicBezTo>
                    <a:pt x="5210174" y="212159"/>
                    <a:pt x="5182552" y="212159"/>
                    <a:pt x="5154930" y="204539"/>
                  </a:cubicBezTo>
                  <a:cubicBezTo>
                    <a:pt x="5129212" y="195014"/>
                    <a:pt x="5113019" y="169296"/>
                    <a:pt x="5116830" y="140721"/>
                  </a:cubicBezTo>
                  <a:cubicBezTo>
                    <a:pt x="5129212" y="138816"/>
                    <a:pt x="5140642" y="135959"/>
                    <a:pt x="5144452" y="155961"/>
                  </a:cubicBezTo>
                  <a:cubicBezTo>
                    <a:pt x="5147310" y="167391"/>
                    <a:pt x="5162549" y="178821"/>
                    <a:pt x="5173980" y="182631"/>
                  </a:cubicBezTo>
                  <a:cubicBezTo>
                    <a:pt x="5188267" y="187394"/>
                    <a:pt x="5205412" y="185489"/>
                    <a:pt x="5220652" y="182631"/>
                  </a:cubicBezTo>
                  <a:cubicBezTo>
                    <a:pt x="5235892" y="179774"/>
                    <a:pt x="5246369" y="171201"/>
                    <a:pt x="5247322" y="153104"/>
                  </a:cubicBezTo>
                  <a:cubicBezTo>
                    <a:pt x="5248274" y="135959"/>
                    <a:pt x="5237797" y="127386"/>
                    <a:pt x="5224462" y="123576"/>
                  </a:cubicBezTo>
                  <a:cubicBezTo>
                    <a:pt x="5204460" y="117861"/>
                    <a:pt x="5184457" y="114051"/>
                    <a:pt x="5164455" y="109289"/>
                  </a:cubicBezTo>
                  <a:cubicBezTo>
                    <a:pt x="5133974" y="101669"/>
                    <a:pt x="5119687" y="85476"/>
                    <a:pt x="5120640" y="60711"/>
                  </a:cubicBezTo>
                  <a:cubicBezTo>
                    <a:pt x="5121592" y="30231"/>
                    <a:pt x="5139690" y="6419"/>
                    <a:pt x="5170169" y="3561"/>
                  </a:cubicBezTo>
                  <a:close/>
                  <a:moveTo>
                    <a:pt x="2219072" y="897"/>
                  </a:moveTo>
                  <a:cubicBezTo>
                    <a:pt x="2229327" y="-249"/>
                    <a:pt x="2240280" y="-11"/>
                    <a:pt x="2251710" y="1656"/>
                  </a:cubicBezTo>
                  <a:cubicBezTo>
                    <a:pt x="2286000" y="7371"/>
                    <a:pt x="2307908" y="28326"/>
                    <a:pt x="2313623" y="61664"/>
                  </a:cubicBezTo>
                  <a:cubicBezTo>
                    <a:pt x="2298383" y="66426"/>
                    <a:pt x="2288858" y="64521"/>
                    <a:pt x="2281238" y="48329"/>
                  </a:cubicBezTo>
                  <a:cubicBezTo>
                    <a:pt x="2271713" y="28326"/>
                    <a:pt x="2250758" y="23564"/>
                    <a:pt x="2229803" y="24516"/>
                  </a:cubicBezTo>
                  <a:cubicBezTo>
                    <a:pt x="2205038" y="26421"/>
                    <a:pt x="2185988" y="37851"/>
                    <a:pt x="2176463" y="60711"/>
                  </a:cubicBezTo>
                  <a:cubicBezTo>
                    <a:pt x="2165033" y="89286"/>
                    <a:pt x="2164080" y="118814"/>
                    <a:pt x="2175510" y="147389"/>
                  </a:cubicBezTo>
                  <a:cubicBezTo>
                    <a:pt x="2185035" y="173106"/>
                    <a:pt x="2203133" y="184536"/>
                    <a:pt x="2231708" y="184536"/>
                  </a:cubicBezTo>
                  <a:cubicBezTo>
                    <a:pt x="2259330" y="184536"/>
                    <a:pt x="2275523" y="174059"/>
                    <a:pt x="2286000" y="148341"/>
                  </a:cubicBezTo>
                  <a:cubicBezTo>
                    <a:pt x="2287905" y="142626"/>
                    <a:pt x="2289810" y="136911"/>
                    <a:pt x="2292668" y="131196"/>
                  </a:cubicBezTo>
                  <a:cubicBezTo>
                    <a:pt x="2301240" y="131196"/>
                    <a:pt x="2307908" y="131196"/>
                    <a:pt x="2315528" y="131196"/>
                  </a:cubicBezTo>
                  <a:cubicBezTo>
                    <a:pt x="2313623" y="170249"/>
                    <a:pt x="2289810" y="196919"/>
                    <a:pt x="2248853" y="205491"/>
                  </a:cubicBezTo>
                  <a:cubicBezTo>
                    <a:pt x="2209800" y="214064"/>
                    <a:pt x="2168843" y="197871"/>
                    <a:pt x="2152650" y="164534"/>
                  </a:cubicBezTo>
                  <a:cubicBezTo>
                    <a:pt x="2133600" y="125481"/>
                    <a:pt x="2134553" y="85476"/>
                    <a:pt x="2151698" y="47376"/>
                  </a:cubicBezTo>
                  <a:cubicBezTo>
                    <a:pt x="2163842" y="20230"/>
                    <a:pt x="2188310" y="4335"/>
                    <a:pt x="2219072" y="897"/>
                  </a:cubicBezTo>
                  <a:close/>
                  <a:moveTo>
                    <a:pt x="1747182" y="183"/>
                  </a:moveTo>
                  <a:cubicBezTo>
                    <a:pt x="1763970" y="1240"/>
                    <a:pt x="1781174" y="6895"/>
                    <a:pt x="1797367" y="17849"/>
                  </a:cubicBezTo>
                  <a:cubicBezTo>
                    <a:pt x="1813560" y="28326"/>
                    <a:pt x="1822132" y="44519"/>
                    <a:pt x="1823085" y="71189"/>
                  </a:cubicBezTo>
                  <a:cubicBezTo>
                    <a:pt x="1812607" y="65474"/>
                    <a:pt x="1800224" y="63569"/>
                    <a:pt x="1796414" y="56901"/>
                  </a:cubicBezTo>
                  <a:cubicBezTo>
                    <a:pt x="1782127" y="31184"/>
                    <a:pt x="1761172" y="22611"/>
                    <a:pt x="1734502" y="25469"/>
                  </a:cubicBezTo>
                  <a:cubicBezTo>
                    <a:pt x="1706880" y="28326"/>
                    <a:pt x="1684020" y="46424"/>
                    <a:pt x="1679257" y="73094"/>
                  </a:cubicBezTo>
                  <a:cubicBezTo>
                    <a:pt x="1675447" y="91191"/>
                    <a:pt x="1674495" y="111194"/>
                    <a:pt x="1677352" y="130244"/>
                  </a:cubicBezTo>
                  <a:cubicBezTo>
                    <a:pt x="1683067" y="171201"/>
                    <a:pt x="1705927" y="188346"/>
                    <a:pt x="1744980" y="187394"/>
                  </a:cubicBezTo>
                  <a:cubicBezTo>
                    <a:pt x="1780222" y="185489"/>
                    <a:pt x="1798320" y="166439"/>
                    <a:pt x="1803082" y="122624"/>
                  </a:cubicBezTo>
                  <a:cubicBezTo>
                    <a:pt x="1783080" y="122624"/>
                    <a:pt x="1764030" y="122624"/>
                    <a:pt x="1743074" y="122624"/>
                  </a:cubicBezTo>
                  <a:cubicBezTo>
                    <a:pt x="1743074" y="114051"/>
                    <a:pt x="1743074" y="107384"/>
                    <a:pt x="1743074" y="99764"/>
                  </a:cubicBezTo>
                  <a:cubicBezTo>
                    <a:pt x="1771649" y="99764"/>
                    <a:pt x="1799272" y="99764"/>
                    <a:pt x="1828799" y="99764"/>
                  </a:cubicBezTo>
                  <a:cubicBezTo>
                    <a:pt x="1828799" y="135006"/>
                    <a:pt x="1828799" y="168344"/>
                    <a:pt x="1828799" y="202634"/>
                  </a:cubicBezTo>
                  <a:cubicBezTo>
                    <a:pt x="1810702" y="210254"/>
                    <a:pt x="1809749" y="196919"/>
                    <a:pt x="1807845" y="187394"/>
                  </a:cubicBezTo>
                  <a:cubicBezTo>
                    <a:pt x="1787842" y="194061"/>
                    <a:pt x="1768792" y="205491"/>
                    <a:pt x="1747837" y="207396"/>
                  </a:cubicBezTo>
                  <a:cubicBezTo>
                    <a:pt x="1683067" y="215016"/>
                    <a:pt x="1640205" y="167391"/>
                    <a:pt x="1645920" y="95954"/>
                  </a:cubicBezTo>
                  <a:cubicBezTo>
                    <a:pt x="1650206" y="35232"/>
                    <a:pt x="1696819" y="-2987"/>
                    <a:pt x="1747182" y="183"/>
                  </a:cubicBezTo>
                  <a:close/>
                </a:path>
              </a:pathLst>
            </a:custGeom>
            <a:solidFill>
              <a:srgbClr val="000000"/>
            </a:solidFill>
            <a:ln w="9525" cap="flat">
              <a:noFill/>
              <a:prstDash val="solid"/>
              <a:miter/>
            </a:ln>
          </p:spPr>
          <p:txBody>
            <a:bodyPr anchor="ctr"/>
            <a:lstStyle/>
            <a:p>
              <a:pPr algn="ctr"/>
              <a:endParaRPr/>
            </a:p>
          </p:txBody>
        </p:sp>
      </p:grpSp>
    </p:spTree>
    <p:extLst>
      <p:ext uri="{BB962C8B-B14F-4D97-AF65-F5344CB8AC3E}">
        <p14:creationId xmlns:p14="http://schemas.microsoft.com/office/powerpoint/2010/main" val="189796391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自定义版式">
    <p:bg>
      <p:bgPr>
        <a:solidFill>
          <a:schemeClr val="tx1"/>
        </a:solidFill>
        <a:effectLst/>
      </p:bgPr>
    </p:bg>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5A677578-EE5C-4EF4-B0AD-2C9F9C6AC6B2}"/>
              </a:ext>
            </a:extLst>
          </p:cNvPr>
          <p:cNvPicPr>
            <a:picLocks noChangeAspect="1"/>
          </p:cNvPicPr>
          <p:nvPr userDrawn="1"/>
        </p:nvPicPr>
        <p:blipFill rotWithShape="1">
          <a:blip r:embed="rId2">
            <a:duotone>
              <a:schemeClr val="bg2">
                <a:shade val="45000"/>
                <a:satMod val="135000"/>
              </a:schemeClr>
              <a:prstClr val="white"/>
            </a:duotone>
          </a:blip>
          <a:srcRect r="27993"/>
          <a:stretch/>
        </p:blipFill>
        <p:spPr>
          <a:xfrm>
            <a:off x="1" y="-5557"/>
            <a:ext cx="12192000" cy="6863557"/>
          </a:xfrm>
          <a:prstGeom prst="rect">
            <a:avLst/>
          </a:prstGeom>
        </p:spPr>
      </p:pic>
      <p:sp>
        <p:nvSpPr>
          <p:cNvPr id="4" name="矩形 3">
            <a:extLst>
              <a:ext uri="{FF2B5EF4-FFF2-40B4-BE49-F238E27FC236}">
                <a16:creationId xmlns:a16="http://schemas.microsoft.com/office/drawing/2014/main" xmlns="" id="{8216A5A6-7707-4E8A-942A-139653FAB1BC}"/>
              </a:ext>
            </a:extLst>
          </p:cNvPr>
          <p:cNvSpPr/>
          <p:nvPr userDrawn="1"/>
        </p:nvSpPr>
        <p:spPr>
          <a:xfrm>
            <a:off x="-3" y="2077796"/>
            <a:ext cx="12192000" cy="4780204"/>
          </a:xfrm>
          <a:prstGeom prst="rect">
            <a:avLst/>
          </a:prstGeom>
          <a:gradFill>
            <a:gsLst>
              <a:gs pos="0">
                <a:srgbClr val="010000">
                  <a:alpha val="0"/>
                </a:srgbClr>
              </a:gs>
              <a:gs pos="100000">
                <a:srgbClr val="010000">
                  <a:alpha val="89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5" name="矩形 4">
            <a:extLst>
              <a:ext uri="{FF2B5EF4-FFF2-40B4-BE49-F238E27FC236}">
                <a16:creationId xmlns:a16="http://schemas.microsoft.com/office/drawing/2014/main" xmlns="" id="{F740F69A-19BB-4AA3-A265-5AB4D0D430F4}"/>
              </a:ext>
            </a:extLst>
          </p:cNvPr>
          <p:cNvSpPr/>
          <p:nvPr userDrawn="1"/>
        </p:nvSpPr>
        <p:spPr>
          <a:xfrm rot="10800000">
            <a:off x="-1" y="-5557"/>
            <a:ext cx="12191999" cy="3217764"/>
          </a:xfrm>
          <a:prstGeom prst="rect">
            <a:avLst/>
          </a:prstGeom>
          <a:gradFill>
            <a:gsLst>
              <a:gs pos="0">
                <a:srgbClr val="010000">
                  <a:alpha val="0"/>
                </a:srgbClr>
              </a:gs>
              <a:gs pos="100000">
                <a:srgbClr val="0100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6" name="矩形 5">
            <a:extLst>
              <a:ext uri="{FF2B5EF4-FFF2-40B4-BE49-F238E27FC236}">
                <a16:creationId xmlns:a16="http://schemas.microsoft.com/office/drawing/2014/main" xmlns="" id="{2BDA7112-A044-49CE-B9CA-A72126AA67B4}"/>
              </a:ext>
            </a:extLst>
          </p:cNvPr>
          <p:cNvSpPr/>
          <p:nvPr userDrawn="1"/>
        </p:nvSpPr>
        <p:spPr>
          <a:xfrm>
            <a:off x="-1" y="0"/>
            <a:ext cx="12192001" cy="6811864"/>
          </a:xfrm>
          <a:prstGeom prst="rect">
            <a:avLst/>
          </a:prstGeom>
          <a:solidFill>
            <a:srgbClr val="080304">
              <a:alpha val="6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7" name="文本框 6">
            <a:extLst>
              <a:ext uri="{FF2B5EF4-FFF2-40B4-BE49-F238E27FC236}">
                <a16:creationId xmlns:a16="http://schemas.microsoft.com/office/drawing/2014/main" xmlns="" id="{1444A070-E8CF-4E44-B7E5-DA7C47A7E6A7}"/>
              </a:ext>
            </a:extLst>
          </p:cNvPr>
          <p:cNvSpPr txBox="1"/>
          <p:nvPr userDrawn="1"/>
        </p:nvSpPr>
        <p:spPr>
          <a:xfrm>
            <a:off x="4760680" y="564634"/>
            <a:ext cx="2670634" cy="369332"/>
          </a:xfrm>
          <a:prstGeom prst="rect">
            <a:avLst/>
          </a:prstGeom>
          <a:noFill/>
        </p:spPr>
        <p:txBody>
          <a:bodyPr wrap="square" rtlCol="0">
            <a:spAutoFit/>
          </a:bodyPr>
          <a:lstStyle>
            <a:defPPr>
              <a:defRPr lang="en-US"/>
            </a:defPPr>
            <a:lvl1pPr algn="dist">
              <a:defRPr sz="1600">
                <a:solidFill>
                  <a:schemeClr val="bg1"/>
                </a:solidFill>
                <a:latin typeface="+mj-ea"/>
                <a:ea typeface="+mj-ea"/>
              </a:defRPr>
            </a:lvl1p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a:ln>
                  <a:noFill/>
                </a:ln>
                <a:solidFill>
                  <a:prstClr val="white"/>
                </a:solidFill>
                <a:effectLst/>
                <a:uLnTx/>
                <a:uFillTx/>
                <a:latin typeface="微软雅黑"/>
                <a:ea typeface="微软雅黑"/>
                <a:cs typeface="+mn-cs"/>
              </a:rPr>
              <a:t>本</a:t>
            </a:r>
            <a:r>
              <a:rPr kumimoji="0" lang="en-US" altLang="zh-CN" sz="1800" b="0" i="0" u="none" strike="noStrike" kern="1200" cap="none" spc="0" normalizeH="0" baseline="0" noProof="0">
                <a:ln>
                  <a:noFill/>
                </a:ln>
                <a:solidFill>
                  <a:prstClr val="white"/>
                </a:solidFill>
                <a:effectLst/>
                <a:uLnTx/>
                <a:uFillTx/>
                <a:latin typeface="微软雅黑"/>
                <a:ea typeface="微软雅黑"/>
                <a:cs typeface="+mn-cs"/>
              </a:rPr>
              <a:t>PPT</a:t>
            </a:r>
            <a:r>
              <a:rPr kumimoji="0" lang="zh-CN" altLang="en-US" sz="1800" b="0" i="0" u="none" strike="noStrike" kern="1200" cap="none" spc="0" normalizeH="0" baseline="0" noProof="0">
                <a:ln>
                  <a:noFill/>
                </a:ln>
                <a:solidFill>
                  <a:prstClr val="white"/>
                </a:solidFill>
                <a:effectLst/>
                <a:uLnTx/>
                <a:uFillTx/>
                <a:latin typeface="微软雅黑"/>
                <a:ea typeface="微软雅黑"/>
                <a:cs typeface="+mn-cs"/>
              </a:rPr>
              <a:t>模板正参与</a:t>
            </a:r>
            <a:endParaRPr kumimoji="0" lang="en-US" sz="18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8" name="矩形 7">
            <a:extLst>
              <a:ext uri="{FF2B5EF4-FFF2-40B4-BE49-F238E27FC236}">
                <a16:creationId xmlns:a16="http://schemas.microsoft.com/office/drawing/2014/main" xmlns="" id="{E5858290-D261-4C60-BB99-630C19F3840C}"/>
              </a:ext>
            </a:extLst>
          </p:cNvPr>
          <p:cNvSpPr/>
          <p:nvPr userDrawn="1"/>
        </p:nvSpPr>
        <p:spPr>
          <a:xfrm>
            <a:off x="3602350" y="2482543"/>
            <a:ext cx="4987300" cy="400109"/>
          </a:xfrm>
          <a:prstGeom prst="rect">
            <a:avLst/>
          </a:prstGeom>
          <a:gradFill flip="none" rotWithShape="1">
            <a:gsLst>
              <a:gs pos="100000">
                <a:srgbClr val="CB9B53">
                  <a:alpha val="0"/>
                </a:srgbClr>
              </a:gs>
              <a:gs pos="0">
                <a:srgbClr val="CB9B53">
                  <a:alpha val="70000"/>
                </a:srgb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1" i="0" u="none" strike="noStrike" kern="1200" cap="none" spc="0" normalizeH="0" baseline="0" noProof="0">
              <a:ln>
                <a:noFill/>
              </a:ln>
              <a:solidFill>
                <a:srgbClr val="0E5177"/>
              </a:solidFill>
              <a:effectLst/>
              <a:uLnTx/>
              <a:uFillTx/>
              <a:latin typeface="Segoe UI"/>
              <a:ea typeface="微软雅黑"/>
              <a:cs typeface="+mn-cs"/>
            </a:endParaRPr>
          </a:p>
        </p:txBody>
      </p:sp>
      <p:sp>
        <p:nvSpPr>
          <p:cNvPr id="9" name="文本框 8">
            <a:extLst>
              <a:ext uri="{FF2B5EF4-FFF2-40B4-BE49-F238E27FC236}">
                <a16:creationId xmlns:a16="http://schemas.microsoft.com/office/drawing/2014/main" xmlns="" id="{87DC30B4-F006-4610-BE34-27B2068262E4}"/>
              </a:ext>
            </a:extLst>
          </p:cNvPr>
          <p:cNvSpPr txBox="1"/>
          <p:nvPr userDrawn="1"/>
        </p:nvSpPr>
        <p:spPr>
          <a:xfrm>
            <a:off x="4049486" y="2517885"/>
            <a:ext cx="4093028" cy="338554"/>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a:ln>
                  <a:noFill/>
                </a:ln>
                <a:solidFill>
                  <a:prstClr val="white"/>
                </a:solidFill>
                <a:effectLst/>
                <a:uLnTx/>
                <a:uFillTx/>
                <a:latin typeface="微软雅黑"/>
                <a:ea typeface="微软雅黑"/>
                <a:cs typeface="+mn-cs"/>
              </a:rPr>
              <a:t> </a:t>
            </a:r>
            <a:r>
              <a:rPr kumimoji="0" lang="zh-CN" altLang="en-US" sz="1600" b="0" i="0" u="none" strike="noStrike" kern="1200" cap="none" spc="0" normalizeH="0" baseline="0" noProof="0">
                <a:ln>
                  <a:noFill/>
                </a:ln>
                <a:solidFill>
                  <a:prstClr val="white"/>
                </a:solidFill>
                <a:effectLst/>
                <a:uLnTx/>
                <a:uFillTx/>
                <a:latin typeface="微软雅黑"/>
                <a:ea typeface="微软雅黑"/>
                <a:cs typeface="+mn-cs"/>
              </a:rPr>
              <a:t>第一届高校</a:t>
            </a:r>
            <a:r>
              <a:rPr kumimoji="0" lang="en-US" altLang="zh-CN" sz="1600" b="0" i="0" u="none" strike="noStrike" kern="1200" cap="none" spc="0" normalizeH="0" baseline="0" noProof="0">
                <a:ln>
                  <a:noFill/>
                </a:ln>
                <a:solidFill>
                  <a:prstClr val="white"/>
                </a:solidFill>
                <a:effectLst/>
                <a:uLnTx/>
                <a:uFillTx/>
                <a:latin typeface="微软雅黑"/>
                <a:ea typeface="微软雅黑"/>
                <a:cs typeface="+mn-cs"/>
              </a:rPr>
              <a:t>PPT</a:t>
            </a:r>
            <a:r>
              <a:rPr kumimoji="0" lang="zh-CN" altLang="en-US" sz="1600" b="0" i="0" u="none" strike="noStrike" kern="1200" cap="none" spc="0" normalizeH="0" baseline="0" noProof="0">
                <a:ln>
                  <a:noFill/>
                </a:ln>
                <a:solidFill>
                  <a:prstClr val="white"/>
                </a:solidFill>
                <a:effectLst/>
                <a:uLnTx/>
                <a:uFillTx/>
                <a:latin typeface="微软雅黑"/>
                <a:ea typeface="微软雅黑"/>
                <a:cs typeface="+mn-cs"/>
              </a:rPr>
              <a:t>模板设计大赛 </a:t>
            </a:r>
            <a:endParaRPr kumimoji="0" lang="en-US" sz="16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11" name="文本框 10">
            <a:extLst>
              <a:ext uri="{FF2B5EF4-FFF2-40B4-BE49-F238E27FC236}">
                <a16:creationId xmlns:a16="http://schemas.microsoft.com/office/drawing/2014/main" xmlns="" id="{6DC88D0E-6AEB-4B0D-AE77-4A1F31C8C366}"/>
              </a:ext>
            </a:extLst>
          </p:cNvPr>
          <p:cNvSpPr txBox="1"/>
          <p:nvPr userDrawn="1"/>
        </p:nvSpPr>
        <p:spPr>
          <a:xfrm>
            <a:off x="6133678" y="4824918"/>
            <a:ext cx="2545865" cy="1061381"/>
          </a:xfrm>
          <a:prstGeom prst="rect">
            <a:avLst/>
          </a:prstGeom>
          <a:noFill/>
        </p:spPr>
        <p:txBody>
          <a:bodyPr wrap="square" rtlCol="0">
            <a:spAutoFit/>
          </a:bodyPr>
          <a:lstStyle>
            <a:defPPr>
              <a:defRPr lang="en-US"/>
            </a:defPPr>
            <a:lvl1pPr algn="dist">
              <a:defRPr>
                <a:solidFill>
                  <a:schemeClr val="bg1"/>
                </a:solidFill>
                <a:latin typeface="+mj-ea"/>
                <a:ea typeface="+mj-ea"/>
              </a:defRPr>
            </a:lvl1p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150" normalizeH="0" baseline="0" noProof="0">
                <a:ln>
                  <a:noFill/>
                </a:ln>
                <a:solidFill>
                  <a:prstClr val="white"/>
                </a:solidFill>
                <a:effectLst/>
                <a:uLnTx/>
                <a:uFillTx/>
                <a:latin typeface="微软雅黑"/>
                <a:ea typeface="微软雅黑"/>
                <a:cs typeface="+mn-cs"/>
              </a:rPr>
              <a:t>微信扫码</a:t>
            </a:r>
            <a:endParaRPr kumimoji="0" lang="en-US" altLang="zh-CN" sz="1800" b="0" i="0" u="none" strike="noStrike" kern="1200" cap="none" spc="150" normalizeH="0" baseline="0" noProof="0">
              <a:ln>
                <a:noFill/>
              </a:ln>
              <a:solidFill>
                <a:prstClr val="white"/>
              </a:solidFill>
              <a:effectLst/>
              <a:uLnTx/>
              <a:uFillTx/>
              <a:latin typeface="微软雅黑"/>
              <a:ea typeface="微软雅黑"/>
              <a:cs typeface="+mn-cs"/>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150" normalizeH="0" baseline="0" noProof="0">
                <a:ln>
                  <a:noFill/>
                </a:ln>
                <a:solidFill>
                  <a:prstClr val="white"/>
                </a:solidFill>
                <a:effectLst/>
                <a:uLnTx/>
                <a:uFillTx/>
                <a:latin typeface="微软雅黑"/>
                <a:ea typeface="微软雅黑"/>
                <a:cs typeface="+mn-cs"/>
              </a:rPr>
              <a:t>来聆听模板作者</a:t>
            </a:r>
            <a:endParaRPr kumimoji="0" lang="en-US" altLang="zh-CN" sz="1800" b="0" i="0" u="none" strike="noStrike" kern="1200" cap="none" spc="150" normalizeH="0" baseline="0" noProof="0">
              <a:ln>
                <a:noFill/>
              </a:ln>
              <a:solidFill>
                <a:prstClr val="white"/>
              </a:solidFill>
              <a:effectLst/>
              <a:uLnTx/>
              <a:uFillTx/>
              <a:latin typeface="微软雅黑"/>
              <a:ea typeface="微软雅黑"/>
              <a:cs typeface="+mn-cs"/>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150" normalizeH="0" baseline="0" noProof="0">
                <a:ln>
                  <a:noFill/>
                </a:ln>
                <a:solidFill>
                  <a:prstClr val="white"/>
                </a:solidFill>
                <a:effectLst/>
                <a:uLnTx/>
                <a:uFillTx/>
                <a:latin typeface="微软雅黑"/>
                <a:ea typeface="微软雅黑"/>
                <a:cs typeface="+mn-cs"/>
              </a:rPr>
              <a:t>设计灵感、制作思路</a:t>
            </a:r>
            <a:endParaRPr kumimoji="0" lang="en-US" sz="1800" b="0" i="0" u="none" strike="noStrike" kern="1200" cap="none" spc="150" normalizeH="0" baseline="0" noProof="0">
              <a:ln>
                <a:noFill/>
              </a:ln>
              <a:solidFill>
                <a:prstClr val="white"/>
              </a:solidFill>
              <a:effectLst/>
              <a:uLnTx/>
              <a:uFillTx/>
              <a:latin typeface="微软雅黑"/>
              <a:ea typeface="微软雅黑"/>
              <a:cs typeface="+mn-cs"/>
            </a:endParaRPr>
          </a:p>
        </p:txBody>
      </p:sp>
      <p:pic>
        <p:nvPicPr>
          <p:cNvPr id="12" name="图片 11">
            <a:extLst>
              <a:ext uri="{FF2B5EF4-FFF2-40B4-BE49-F238E27FC236}">
                <a16:creationId xmlns:a16="http://schemas.microsoft.com/office/drawing/2014/main" xmlns="" id="{D791EC9B-5DBA-40F6-9696-4F391A93BCEF}"/>
              </a:ext>
            </a:extLst>
          </p:cNvPr>
          <p:cNvPicPr>
            <a:picLocks noChangeAspect="1"/>
          </p:cNvPicPr>
          <p:nvPr userDrawn="1"/>
        </p:nvPicPr>
        <p:blipFill>
          <a:blip r:embed="rId3"/>
          <a:stretch>
            <a:fillRect/>
          </a:stretch>
        </p:blipFill>
        <p:spPr>
          <a:xfrm>
            <a:off x="-615419" y="3771974"/>
            <a:ext cx="13817069" cy="3996426"/>
          </a:xfrm>
          <a:prstGeom prst="rect">
            <a:avLst/>
          </a:prstGeom>
        </p:spPr>
      </p:pic>
      <p:pic>
        <p:nvPicPr>
          <p:cNvPr id="13" name="图片 12">
            <a:extLst>
              <a:ext uri="{FF2B5EF4-FFF2-40B4-BE49-F238E27FC236}">
                <a16:creationId xmlns:a16="http://schemas.microsoft.com/office/drawing/2014/main" xmlns="" id="{3337B091-14D1-40FD-B8AD-B9A96874112A}"/>
              </a:ext>
            </a:extLst>
          </p:cNvPr>
          <p:cNvPicPr>
            <a:picLocks noChangeAspect="1"/>
          </p:cNvPicPr>
          <p:nvPr userDrawn="1"/>
        </p:nvPicPr>
        <p:blipFill>
          <a:blip r:embed="rId4"/>
          <a:stretch>
            <a:fillRect/>
          </a:stretch>
        </p:blipFill>
        <p:spPr>
          <a:xfrm>
            <a:off x="1683657" y="716939"/>
            <a:ext cx="8824686" cy="1844708"/>
          </a:xfrm>
          <a:prstGeom prst="rect">
            <a:avLst/>
          </a:prstGeom>
        </p:spPr>
      </p:pic>
      <p:sp>
        <p:nvSpPr>
          <p:cNvPr id="14" name="文本框 13">
            <a:extLst>
              <a:ext uri="{FF2B5EF4-FFF2-40B4-BE49-F238E27FC236}">
                <a16:creationId xmlns:a16="http://schemas.microsoft.com/office/drawing/2014/main" xmlns="" id="{260EA93C-471D-411C-A976-09210F7DFE72}"/>
              </a:ext>
            </a:extLst>
          </p:cNvPr>
          <p:cNvSpPr txBox="1"/>
          <p:nvPr userDrawn="1"/>
        </p:nvSpPr>
        <p:spPr>
          <a:xfrm>
            <a:off x="3742050" y="2971888"/>
            <a:ext cx="1983605" cy="2616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a:ln>
                  <a:noFill/>
                </a:ln>
                <a:solidFill>
                  <a:prstClr val="white">
                    <a:lumMod val="75000"/>
                  </a:prstClr>
                </a:solidFill>
                <a:effectLst/>
                <a:uLnTx/>
                <a:uFillTx/>
                <a:latin typeface="微软雅黑"/>
                <a:ea typeface="微软雅黑"/>
                <a:cs typeface="+mn-cs"/>
              </a:rPr>
              <a:t>活动主办：秋叶</a:t>
            </a:r>
            <a:r>
              <a:rPr kumimoji="0" lang="en-US" altLang="zh-CN" sz="1100" b="0" i="0" u="none" strike="noStrike" kern="1200" cap="none" spc="0" normalizeH="0" baseline="0" noProof="0">
                <a:ln>
                  <a:noFill/>
                </a:ln>
                <a:solidFill>
                  <a:prstClr val="white">
                    <a:lumMod val="75000"/>
                  </a:prstClr>
                </a:solidFill>
                <a:effectLst/>
                <a:uLnTx/>
                <a:uFillTx/>
                <a:latin typeface="微软雅黑"/>
                <a:ea typeface="微软雅黑"/>
                <a:cs typeface="+mn-cs"/>
              </a:rPr>
              <a:t>PPT</a:t>
            </a:r>
            <a:endParaRPr kumimoji="0" lang="en-US" sz="1100" b="0" i="0" u="none" strike="noStrike" kern="1200" cap="none" spc="0" normalizeH="0" baseline="0" noProof="0">
              <a:ln>
                <a:noFill/>
              </a:ln>
              <a:solidFill>
                <a:prstClr val="white">
                  <a:lumMod val="75000"/>
                </a:prstClr>
              </a:solidFill>
              <a:effectLst/>
              <a:uLnTx/>
              <a:uFillTx/>
              <a:latin typeface="微软雅黑"/>
              <a:ea typeface="微软雅黑"/>
              <a:cs typeface="+mn-cs"/>
            </a:endParaRPr>
          </a:p>
        </p:txBody>
      </p:sp>
      <p:sp>
        <p:nvSpPr>
          <p:cNvPr id="15" name="文本框 14">
            <a:extLst>
              <a:ext uri="{FF2B5EF4-FFF2-40B4-BE49-F238E27FC236}">
                <a16:creationId xmlns:a16="http://schemas.microsoft.com/office/drawing/2014/main" xmlns="" id="{636416E4-5D2E-4F0B-8673-534B0C96E10E}"/>
              </a:ext>
            </a:extLst>
          </p:cNvPr>
          <p:cNvSpPr txBox="1"/>
          <p:nvPr userDrawn="1"/>
        </p:nvSpPr>
        <p:spPr>
          <a:xfrm>
            <a:off x="6079638" y="2971888"/>
            <a:ext cx="2492943" cy="2616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a:ln>
                  <a:noFill/>
                </a:ln>
                <a:solidFill>
                  <a:prstClr val="white">
                    <a:lumMod val="75000"/>
                  </a:prstClr>
                </a:solidFill>
                <a:effectLst/>
                <a:uLnTx/>
                <a:uFillTx/>
                <a:latin typeface="微软雅黑"/>
                <a:ea typeface="微软雅黑"/>
                <a:cs typeface="+mn-cs"/>
              </a:rPr>
              <a:t>技术支持：微软听听文档</a:t>
            </a:r>
            <a:endParaRPr kumimoji="0" lang="en-US" sz="1100" b="0" i="0" u="none" strike="noStrike" kern="1200" cap="none" spc="0" normalizeH="0" baseline="0" noProof="0">
              <a:ln>
                <a:noFill/>
              </a:ln>
              <a:solidFill>
                <a:prstClr val="white">
                  <a:lumMod val="75000"/>
                </a:prstClr>
              </a:solidFill>
              <a:effectLst/>
              <a:uLnTx/>
              <a:uFillTx/>
              <a:latin typeface="微软雅黑"/>
              <a:ea typeface="微软雅黑"/>
              <a:cs typeface="+mn-cs"/>
            </a:endParaRPr>
          </a:p>
        </p:txBody>
      </p:sp>
      <p:sp>
        <p:nvSpPr>
          <p:cNvPr id="16" name="矩形 15">
            <a:extLst>
              <a:ext uri="{FF2B5EF4-FFF2-40B4-BE49-F238E27FC236}">
                <a16:creationId xmlns:a16="http://schemas.microsoft.com/office/drawing/2014/main" xmlns="" id="{90FAAB6E-BB88-4DC1-B3F2-030FD2561703}"/>
              </a:ext>
            </a:extLst>
          </p:cNvPr>
          <p:cNvSpPr/>
          <p:nvPr userDrawn="1"/>
        </p:nvSpPr>
        <p:spPr>
          <a:xfrm>
            <a:off x="3600610" y="3494767"/>
            <a:ext cx="2318400" cy="2318400"/>
          </a:xfrm>
          <a:prstGeom prst="rect">
            <a:avLst/>
          </a:prstGeom>
          <a:solidFill>
            <a:schemeClr val="bg1"/>
          </a:solidFill>
          <a:ln w="57150">
            <a:solidFill>
              <a:srgbClr val="CB9B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57328431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5" name="图片占位符 4">
            <a:extLst>
              <a:ext uri="{FF2B5EF4-FFF2-40B4-BE49-F238E27FC236}">
                <a16:creationId xmlns:a16="http://schemas.microsoft.com/office/drawing/2014/main" xmlns="" id="{06A6450A-78FD-4A4B-B6C6-5C8D5AD21310}"/>
              </a:ext>
            </a:extLst>
          </p:cNvPr>
          <p:cNvSpPr>
            <a:spLocks noGrp="1"/>
          </p:cNvSpPr>
          <p:nvPr>
            <p:ph type="pic" sz="quarter" idx="10"/>
          </p:nvPr>
        </p:nvSpPr>
        <p:spPr>
          <a:xfrm>
            <a:off x="2" y="1371267"/>
            <a:ext cx="12192000" cy="4115465"/>
          </a:xfrm>
          <a:custGeom>
            <a:avLst/>
            <a:gdLst>
              <a:gd name="connsiteX0" fmla="*/ 6096000 w 12192000"/>
              <a:gd name="connsiteY0" fmla="*/ 0 h 4115465"/>
              <a:gd name="connsiteX1" fmla="*/ 12192000 w 12192000"/>
              <a:gd name="connsiteY1" fmla="*/ 192648 h 4115465"/>
              <a:gd name="connsiteX2" fmla="*/ 12192000 w 12192000"/>
              <a:gd name="connsiteY2" fmla="*/ 1146628 h 4115465"/>
              <a:gd name="connsiteX3" fmla="*/ 12192000 w 12192000"/>
              <a:gd name="connsiteY3" fmla="*/ 2968837 h 4115465"/>
              <a:gd name="connsiteX4" fmla="*/ 12192000 w 12192000"/>
              <a:gd name="connsiteY4" fmla="*/ 3922817 h 4115465"/>
              <a:gd name="connsiteX5" fmla="*/ 6096001 w 12192000"/>
              <a:gd name="connsiteY5" fmla="*/ 4115465 h 4115465"/>
              <a:gd name="connsiteX6" fmla="*/ 1 w 12192000"/>
              <a:gd name="connsiteY6" fmla="*/ 3922817 h 4115465"/>
              <a:gd name="connsiteX7" fmla="*/ 1 w 12192000"/>
              <a:gd name="connsiteY7" fmla="*/ 2968837 h 4115465"/>
              <a:gd name="connsiteX8" fmla="*/ 0 w 12192000"/>
              <a:gd name="connsiteY8" fmla="*/ 2968837 h 4115465"/>
              <a:gd name="connsiteX9" fmla="*/ 0 w 12192000"/>
              <a:gd name="connsiteY9" fmla="*/ 192648 h 41154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4115465">
                <a:moveTo>
                  <a:pt x="6096000" y="0"/>
                </a:moveTo>
                <a:lnTo>
                  <a:pt x="12192000" y="192648"/>
                </a:lnTo>
                <a:lnTo>
                  <a:pt x="12192000" y="1146628"/>
                </a:lnTo>
                <a:lnTo>
                  <a:pt x="12192000" y="2968837"/>
                </a:lnTo>
                <a:lnTo>
                  <a:pt x="12192000" y="3922817"/>
                </a:lnTo>
                <a:lnTo>
                  <a:pt x="6096001" y="4115465"/>
                </a:lnTo>
                <a:lnTo>
                  <a:pt x="1" y="3922817"/>
                </a:lnTo>
                <a:lnTo>
                  <a:pt x="1" y="2968837"/>
                </a:lnTo>
                <a:lnTo>
                  <a:pt x="0" y="2968837"/>
                </a:lnTo>
                <a:lnTo>
                  <a:pt x="0" y="192648"/>
                </a:lnTo>
                <a:close/>
              </a:path>
            </a:pathLst>
          </a:custGeom>
        </p:spPr>
        <p:txBody>
          <a:bodyPr wrap="square" anchor="ctr">
            <a:noAutofit/>
          </a:bodyPr>
          <a:lstStyle>
            <a:lvl1pPr marL="0" indent="0" algn="ctr">
              <a:buNone/>
              <a:defRPr>
                <a:solidFill>
                  <a:schemeClr val="accent1"/>
                </a:solidFill>
              </a:defRPr>
            </a:lvl1pPr>
          </a:lstStyle>
          <a:p>
            <a:endParaRPr lang="zh-CN" altLang="en-US"/>
          </a:p>
        </p:txBody>
      </p:sp>
      <p:grpSp>
        <p:nvGrpSpPr>
          <p:cNvPr id="6" name="组合 5">
            <a:extLst>
              <a:ext uri="{FF2B5EF4-FFF2-40B4-BE49-F238E27FC236}">
                <a16:creationId xmlns:a16="http://schemas.microsoft.com/office/drawing/2014/main" xmlns="" id="{23A51314-4235-405C-9CCE-A3B552FD150C}"/>
              </a:ext>
            </a:extLst>
          </p:cNvPr>
          <p:cNvGrpSpPr/>
          <p:nvPr userDrawn="1"/>
        </p:nvGrpSpPr>
        <p:grpSpPr>
          <a:xfrm>
            <a:off x="995706" y="412684"/>
            <a:ext cx="10200588" cy="408436"/>
            <a:chOff x="859093" y="238515"/>
            <a:chExt cx="10200588" cy="408436"/>
          </a:xfrm>
        </p:grpSpPr>
        <p:grpSp>
          <p:nvGrpSpPr>
            <p:cNvPr id="7" name="组合 6">
              <a:extLst>
                <a:ext uri="{FF2B5EF4-FFF2-40B4-BE49-F238E27FC236}">
                  <a16:creationId xmlns:a16="http://schemas.microsoft.com/office/drawing/2014/main" xmlns="" id="{76E709F8-5A6F-4A57-9CD6-D3A3B77756F9}"/>
                </a:ext>
              </a:extLst>
            </p:cNvPr>
            <p:cNvGrpSpPr/>
            <p:nvPr/>
          </p:nvGrpSpPr>
          <p:grpSpPr>
            <a:xfrm>
              <a:off x="859093" y="238515"/>
              <a:ext cx="1689451" cy="381094"/>
              <a:chOff x="1703820" y="287127"/>
              <a:chExt cx="1689451" cy="381094"/>
            </a:xfrm>
          </p:grpSpPr>
          <p:grpSp>
            <p:nvGrpSpPr>
              <p:cNvPr id="9" name="íṩ1ïḑe">
                <a:extLst>
                  <a:ext uri="{FF2B5EF4-FFF2-40B4-BE49-F238E27FC236}">
                    <a16:creationId xmlns:a16="http://schemas.microsoft.com/office/drawing/2014/main" xmlns="" id="{D5859CBE-EEAC-415E-9579-ACC024D1525B}"/>
                  </a:ext>
                </a:extLst>
              </p:cNvPr>
              <p:cNvGrpSpPr/>
              <p:nvPr/>
            </p:nvGrpSpPr>
            <p:grpSpPr>
              <a:xfrm>
                <a:off x="1703820" y="287127"/>
                <a:ext cx="381094" cy="381094"/>
                <a:chOff x="1955006" y="2493168"/>
                <a:chExt cx="1866900" cy="1866900"/>
              </a:xfrm>
            </p:grpSpPr>
            <p:sp>
              <p:nvSpPr>
                <p:cNvPr id="13" name="îṥľíḍé">
                  <a:extLst>
                    <a:ext uri="{FF2B5EF4-FFF2-40B4-BE49-F238E27FC236}">
                      <a16:creationId xmlns:a16="http://schemas.microsoft.com/office/drawing/2014/main" xmlns="" id="{1BE095DB-B46E-4C44-A182-040EB448AF1B}"/>
                    </a:ext>
                  </a:extLst>
                </p:cNvPr>
                <p:cNvSpPr/>
                <p:nvPr/>
              </p:nvSpPr>
              <p:spPr>
                <a:xfrm>
                  <a:off x="1961674" y="2505551"/>
                  <a:ext cx="1847850" cy="1847850"/>
                </a:xfrm>
                <a:custGeom>
                  <a:avLst/>
                  <a:gdLst>
                    <a:gd name="connsiteX0" fmla="*/ 1844516 w 1847850"/>
                    <a:gd name="connsiteY0" fmla="*/ 926306 h 1847850"/>
                    <a:gd name="connsiteX1" fmla="*/ 925354 w 1847850"/>
                    <a:gd name="connsiteY1" fmla="*/ 1844516 h 1847850"/>
                    <a:gd name="connsiteX2" fmla="*/ 7144 w 1847850"/>
                    <a:gd name="connsiteY2" fmla="*/ 926306 h 1847850"/>
                    <a:gd name="connsiteX3" fmla="*/ 925354 w 1847850"/>
                    <a:gd name="connsiteY3" fmla="*/ 7144 h 1847850"/>
                    <a:gd name="connsiteX4" fmla="*/ 1844516 w 1847850"/>
                    <a:gd name="connsiteY4" fmla="*/ 926306 h 18478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7850" h="1847850">
                      <a:moveTo>
                        <a:pt x="1844516" y="926306"/>
                      </a:moveTo>
                      <a:cubicBezTo>
                        <a:pt x="1844516" y="1433989"/>
                        <a:pt x="1433036" y="1844516"/>
                        <a:pt x="925354" y="1844516"/>
                      </a:cubicBezTo>
                      <a:cubicBezTo>
                        <a:pt x="417671" y="1844516"/>
                        <a:pt x="7144" y="1433036"/>
                        <a:pt x="7144" y="926306"/>
                      </a:cubicBezTo>
                      <a:cubicBezTo>
                        <a:pt x="7144" y="418624"/>
                        <a:pt x="418624" y="7144"/>
                        <a:pt x="925354" y="7144"/>
                      </a:cubicBezTo>
                      <a:cubicBezTo>
                        <a:pt x="1433036" y="8096"/>
                        <a:pt x="1844516" y="419576"/>
                        <a:pt x="1844516" y="926306"/>
                      </a:cubicBezTo>
                      <a:close/>
                    </a:path>
                  </a:pathLst>
                </a:custGeom>
                <a:solidFill>
                  <a:srgbClr val="FFFFFF"/>
                </a:solidFill>
                <a:ln w="9525" cap="flat">
                  <a:noFill/>
                  <a:prstDash val="solid"/>
                  <a:miter/>
                </a:ln>
              </p:spPr>
              <p:txBody>
                <a:bodyPr anchor="ctr"/>
                <a:lstStyle/>
                <a:p>
                  <a:pPr algn="ctr"/>
                  <a:endParaRPr>
                    <a:solidFill>
                      <a:schemeClr val="accent1"/>
                    </a:solidFill>
                  </a:endParaRPr>
                </a:p>
              </p:txBody>
            </p:sp>
            <p:sp>
              <p:nvSpPr>
                <p:cNvPr id="14" name="ïšliḍe">
                  <a:extLst>
                    <a:ext uri="{FF2B5EF4-FFF2-40B4-BE49-F238E27FC236}">
                      <a16:creationId xmlns:a16="http://schemas.microsoft.com/office/drawing/2014/main" xmlns="" id="{EDBFF55A-DE17-47F7-B5E1-D834671CA74D}"/>
                    </a:ext>
                  </a:extLst>
                </p:cNvPr>
                <p:cNvSpPr/>
                <p:nvPr/>
              </p:nvSpPr>
              <p:spPr>
                <a:xfrm>
                  <a:off x="2171224" y="2727483"/>
                  <a:ext cx="1428750" cy="1428750"/>
                </a:xfrm>
                <a:custGeom>
                  <a:avLst/>
                  <a:gdLst>
                    <a:gd name="connsiteX0" fmla="*/ 718661 w 1428750"/>
                    <a:gd name="connsiteY0" fmla="*/ 7144 h 1428750"/>
                    <a:gd name="connsiteX1" fmla="*/ 1430179 w 1428750"/>
                    <a:gd name="connsiteY1" fmla="*/ 718661 h 1428750"/>
                    <a:gd name="connsiteX2" fmla="*/ 718661 w 1428750"/>
                    <a:gd name="connsiteY2" fmla="*/ 1430179 h 1428750"/>
                    <a:gd name="connsiteX3" fmla="*/ 7144 w 1428750"/>
                    <a:gd name="connsiteY3" fmla="*/ 718661 h 1428750"/>
                    <a:gd name="connsiteX4" fmla="*/ 718661 w 1428750"/>
                    <a:gd name="connsiteY4" fmla="*/ 7144 h 14287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8750" h="1428750">
                      <a:moveTo>
                        <a:pt x="718661" y="7144"/>
                      </a:moveTo>
                      <a:cubicBezTo>
                        <a:pt x="1111091" y="7144"/>
                        <a:pt x="1430179" y="325279"/>
                        <a:pt x="1430179" y="718661"/>
                      </a:cubicBezTo>
                      <a:cubicBezTo>
                        <a:pt x="1430179" y="1111091"/>
                        <a:pt x="1112044" y="1430179"/>
                        <a:pt x="718661" y="1430179"/>
                      </a:cubicBezTo>
                      <a:cubicBezTo>
                        <a:pt x="326231" y="1430179"/>
                        <a:pt x="7144" y="1112044"/>
                        <a:pt x="7144" y="718661"/>
                      </a:cubicBezTo>
                      <a:cubicBezTo>
                        <a:pt x="7144" y="325279"/>
                        <a:pt x="326231" y="7144"/>
                        <a:pt x="718661" y="7144"/>
                      </a:cubicBezTo>
                      <a:close/>
                    </a:path>
                  </a:pathLst>
                </a:custGeom>
                <a:solidFill>
                  <a:srgbClr val="127D7D"/>
                </a:solidFill>
                <a:ln w="9525" cap="flat">
                  <a:noFill/>
                  <a:prstDash val="solid"/>
                  <a:miter/>
                </a:ln>
              </p:spPr>
              <p:txBody>
                <a:bodyPr anchor="ctr"/>
                <a:lstStyle/>
                <a:p>
                  <a:pPr algn="ctr"/>
                  <a:endParaRPr>
                    <a:solidFill>
                      <a:schemeClr val="accent1"/>
                    </a:solidFill>
                  </a:endParaRPr>
                </a:p>
              </p:txBody>
            </p:sp>
            <p:sp>
              <p:nvSpPr>
                <p:cNvPr id="15" name="îŝḷïḋê">
                  <a:extLst>
                    <a:ext uri="{FF2B5EF4-FFF2-40B4-BE49-F238E27FC236}">
                      <a16:creationId xmlns:a16="http://schemas.microsoft.com/office/drawing/2014/main" xmlns="" id="{31593D0F-25A6-4D69-BAC3-732A4548042A}"/>
                    </a:ext>
                  </a:extLst>
                </p:cNvPr>
                <p:cNvSpPr/>
                <p:nvPr/>
              </p:nvSpPr>
              <p:spPr>
                <a:xfrm>
                  <a:off x="2170271" y="2725578"/>
                  <a:ext cx="1438275" cy="1428750"/>
                </a:xfrm>
                <a:custGeom>
                  <a:avLst/>
                  <a:gdLst>
                    <a:gd name="connsiteX0" fmla="*/ 719614 w 1438275"/>
                    <a:gd name="connsiteY0" fmla="*/ 1431131 h 1428750"/>
                    <a:gd name="connsiteX1" fmla="*/ 442436 w 1438275"/>
                    <a:gd name="connsiteY1" fmla="*/ 1374934 h 1428750"/>
                    <a:gd name="connsiteX2" fmla="*/ 321469 w 1438275"/>
                    <a:gd name="connsiteY2" fmla="*/ 1309211 h 1428750"/>
                    <a:gd name="connsiteX3" fmla="*/ 215741 w 1438275"/>
                    <a:gd name="connsiteY3" fmla="*/ 1222534 h 1428750"/>
                    <a:gd name="connsiteX4" fmla="*/ 129064 w 1438275"/>
                    <a:gd name="connsiteY4" fmla="*/ 1116806 h 1428750"/>
                    <a:gd name="connsiteX5" fmla="*/ 63341 w 1438275"/>
                    <a:gd name="connsiteY5" fmla="*/ 995839 h 1428750"/>
                    <a:gd name="connsiteX6" fmla="*/ 7144 w 1438275"/>
                    <a:gd name="connsiteY6" fmla="*/ 718661 h 1428750"/>
                    <a:gd name="connsiteX7" fmla="*/ 63341 w 1438275"/>
                    <a:gd name="connsiteY7" fmla="*/ 441484 h 1428750"/>
                    <a:gd name="connsiteX8" fmla="*/ 129064 w 1438275"/>
                    <a:gd name="connsiteY8" fmla="*/ 320516 h 1428750"/>
                    <a:gd name="connsiteX9" fmla="*/ 215741 w 1438275"/>
                    <a:gd name="connsiteY9" fmla="*/ 215741 h 1428750"/>
                    <a:gd name="connsiteX10" fmla="*/ 321469 w 1438275"/>
                    <a:gd name="connsiteY10" fmla="*/ 129064 h 1428750"/>
                    <a:gd name="connsiteX11" fmla="*/ 442436 w 1438275"/>
                    <a:gd name="connsiteY11" fmla="*/ 63341 h 1428750"/>
                    <a:gd name="connsiteX12" fmla="*/ 719614 w 1438275"/>
                    <a:gd name="connsiteY12" fmla="*/ 7144 h 1428750"/>
                    <a:gd name="connsiteX13" fmla="*/ 996791 w 1438275"/>
                    <a:gd name="connsiteY13" fmla="*/ 63341 h 1428750"/>
                    <a:gd name="connsiteX14" fmla="*/ 1117759 w 1438275"/>
                    <a:gd name="connsiteY14" fmla="*/ 129064 h 1428750"/>
                    <a:gd name="connsiteX15" fmla="*/ 1223486 w 1438275"/>
                    <a:gd name="connsiteY15" fmla="*/ 215741 h 1428750"/>
                    <a:gd name="connsiteX16" fmla="*/ 1310164 w 1438275"/>
                    <a:gd name="connsiteY16" fmla="*/ 320516 h 1428750"/>
                    <a:gd name="connsiteX17" fmla="*/ 1375886 w 1438275"/>
                    <a:gd name="connsiteY17" fmla="*/ 441484 h 1428750"/>
                    <a:gd name="connsiteX18" fmla="*/ 1432084 w 1438275"/>
                    <a:gd name="connsiteY18" fmla="*/ 718661 h 1428750"/>
                    <a:gd name="connsiteX19" fmla="*/ 1375886 w 1438275"/>
                    <a:gd name="connsiteY19" fmla="*/ 995839 h 1428750"/>
                    <a:gd name="connsiteX20" fmla="*/ 1310164 w 1438275"/>
                    <a:gd name="connsiteY20" fmla="*/ 1116806 h 1428750"/>
                    <a:gd name="connsiteX21" fmla="*/ 1223486 w 1438275"/>
                    <a:gd name="connsiteY21" fmla="*/ 1222534 h 1428750"/>
                    <a:gd name="connsiteX22" fmla="*/ 1117759 w 1438275"/>
                    <a:gd name="connsiteY22" fmla="*/ 1309211 h 1428750"/>
                    <a:gd name="connsiteX23" fmla="*/ 996791 w 1438275"/>
                    <a:gd name="connsiteY23" fmla="*/ 1374934 h 1428750"/>
                    <a:gd name="connsiteX24" fmla="*/ 719614 w 1438275"/>
                    <a:gd name="connsiteY24" fmla="*/ 1431131 h 1428750"/>
                    <a:gd name="connsiteX25" fmla="*/ 719614 w 1438275"/>
                    <a:gd name="connsiteY25" fmla="*/ 9049 h 1428750"/>
                    <a:gd name="connsiteX26" fmla="*/ 9049 w 1438275"/>
                    <a:gd name="connsiteY26" fmla="*/ 719614 h 1428750"/>
                    <a:gd name="connsiteX27" fmla="*/ 719614 w 1438275"/>
                    <a:gd name="connsiteY27" fmla="*/ 1430179 h 1428750"/>
                    <a:gd name="connsiteX28" fmla="*/ 1430179 w 1438275"/>
                    <a:gd name="connsiteY28" fmla="*/ 719614 h 1428750"/>
                    <a:gd name="connsiteX29" fmla="*/ 719614 w 1438275"/>
                    <a:gd name="connsiteY29" fmla="*/ 9049 h 1428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438275" h="1428750">
                      <a:moveTo>
                        <a:pt x="719614" y="1431131"/>
                      </a:moveTo>
                      <a:cubicBezTo>
                        <a:pt x="623411" y="1431131"/>
                        <a:pt x="530066" y="1412081"/>
                        <a:pt x="442436" y="1374934"/>
                      </a:cubicBezTo>
                      <a:cubicBezTo>
                        <a:pt x="400526" y="1356836"/>
                        <a:pt x="359569" y="1334929"/>
                        <a:pt x="321469" y="1309211"/>
                      </a:cubicBezTo>
                      <a:cubicBezTo>
                        <a:pt x="283369" y="1283494"/>
                        <a:pt x="248126" y="1254919"/>
                        <a:pt x="215741" y="1222534"/>
                      </a:cubicBezTo>
                      <a:cubicBezTo>
                        <a:pt x="183356" y="1190149"/>
                        <a:pt x="154781" y="1154906"/>
                        <a:pt x="129064" y="1116806"/>
                      </a:cubicBezTo>
                      <a:cubicBezTo>
                        <a:pt x="103346" y="1078706"/>
                        <a:pt x="81439" y="1037749"/>
                        <a:pt x="63341" y="995839"/>
                      </a:cubicBezTo>
                      <a:cubicBezTo>
                        <a:pt x="26194" y="908209"/>
                        <a:pt x="7144" y="814864"/>
                        <a:pt x="7144" y="718661"/>
                      </a:cubicBezTo>
                      <a:cubicBezTo>
                        <a:pt x="7144" y="622459"/>
                        <a:pt x="26194" y="529114"/>
                        <a:pt x="63341" y="441484"/>
                      </a:cubicBezTo>
                      <a:cubicBezTo>
                        <a:pt x="81439" y="399574"/>
                        <a:pt x="103346" y="358616"/>
                        <a:pt x="129064" y="320516"/>
                      </a:cubicBezTo>
                      <a:cubicBezTo>
                        <a:pt x="154781" y="282416"/>
                        <a:pt x="183356" y="247174"/>
                        <a:pt x="215741" y="215741"/>
                      </a:cubicBezTo>
                      <a:cubicBezTo>
                        <a:pt x="248126" y="183356"/>
                        <a:pt x="283369" y="153829"/>
                        <a:pt x="321469" y="129064"/>
                      </a:cubicBezTo>
                      <a:cubicBezTo>
                        <a:pt x="359569" y="103346"/>
                        <a:pt x="400526" y="81439"/>
                        <a:pt x="442436" y="63341"/>
                      </a:cubicBezTo>
                      <a:cubicBezTo>
                        <a:pt x="530066" y="26194"/>
                        <a:pt x="623411" y="7144"/>
                        <a:pt x="719614" y="7144"/>
                      </a:cubicBezTo>
                      <a:cubicBezTo>
                        <a:pt x="815816" y="7144"/>
                        <a:pt x="909161" y="26194"/>
                        <a:pt x="996791" y="63341"/>
                      </a:cubicBezTo>
                      <a:cubicBezTo>
                        <a:pt x="1038701" y="81439"/>
                        <a:pt x="1079659" y="103346"/>
                        <a:pt x="1117759" y="129064"/>
                      </a:cubicBezTo>
                      <a:cubicBezTo>
                        <a:pt x="1155859" y="154781"/>
                        <a:pt x="1191101" y="183356"/>
                        <a:pt x="1223486" y="215741"/>
                      </a:cubicBezTo>
                      <a:cubicBezTo>
                        <a:pt x="1255871" y="248126"/>
                        <a:pt x="1285399" y="283369"/>
                        <a:pt x="1310164" y="320516"/>
                      </a:cubicBezTo>
                      <a:cubicBezTo>
                        <a:pt x="1335881" y="358616"/>
                        <a:pt x="1357789" y="399574"/>
                        <a:pt x="1375886" y="441484"/>
                      </a:cubicBezTo>
                      <a:cubicBezTo>
                        <a:pt x="1413034" y="529114"/>
                        <a:pt x="1432084" y="622459"/>
                        <a:pt x="1432084" y="718661"/>
                      </a:cubicBezTo>
                      <a:cubicBezTo>
                        <a:pt x="1432084" y="814864"/>
                        <a:pt x="1413034" y="908209"/>
                        <a:pt x="1375886" y="995839"/>
                      </a:cubicBezTo>
                      <a:cubicBezTo>
                        <a:pt x="1357789" y="1037749"/>
                        <a:pt x="1335881" y="1078706"/>
                        <a:pt x="1310164" y="1116806"/>
                      </a:cubicBezTo>
                      <a:cubicBezTo>
                        <a:pt x="1284446" y="1154906"/>
                        <a:pt x="1255871" y="1190149"/>
                        <a:pt x="1223486" y="1222534"/>
                      </a:cubicBezTo>
                      <a:cubicBezTo>
                        <a:pt x="1191101" y="1254919"/>
                        <a:pt x="1155859" y="1283494"/>
                        <a:pt x="1117759" y="1309211"/>
                      </a:cubicBezTo>
                      <a:cubicBezTo>
                        <a:pt x="1079659" y="1334929"/>
                        <a:pt x="1038701" y="1356836"/>
                        <a:pt x="996791" y="1374934"/>
                      </a:cubicBezTo>
                      <a:cubicBezTo>
                        <a:pt x="909161" y="1413034"/>
                        <a:pt x="815816" y="1431131"/>
                        <a:pt x="719614" y="1431131"/>
                      </a:cubicBezTo>
                      <a:close/>
                      <a:moveTo>
                        <a:pt x="719614" y="9049"/>
                      </a:moveTo>
                      <a:cubicBezTo>
                        <a:pt x="327184" y="9049"/>
                        <a:pt x="9049" y="328136"/>
                        <a:pt x="9049" y="719614"/>
                      </a:cubicBezTo>
                      <a:cubicBezTo>
                        <a:pt x="9049" y="1112044"/>
                        <a:pt x="328136" y="1430179"/>
                        <a:pt x="719614" y="1430179"/>
                      </a:cubicBezTo>
                      <a:cubicBezTo>
                        <a:pt x="1112044" y="1430179"/>
                        <a:pt x="1430179" y="1111091"/>
                        <a:pt x="1430179" y="719614"/>
                      </a:cubicBezTo>
                      <a:cubicBezTo>
                        <a:pt x="1430179" y="328136"/>
                        <a:pt x="1112044" y="9049"/>
                        <a:pt x="719614" y="9049"/>
                      </a:cubicBezTo>
                      <a:close/>
                    </a:path>
                  </a:pathLst>
                </a:custGeom>
                <a:solidFill>
                  <a:srgbClr val="231815"/>
                </a:solidFill>
                <a:ln w="9525" cap="flat">
                  <a:noFill/>
                  <a:prstDash val="solid"/>
                  <a:miter/>
                </a:ln>
              </p:spPr>
              <p:txBody>
                <a:bodyPr anchor="ctr"/>
                <a:lstStyle/>
                <a:p>
                  <a:pPr algn="ctr"/>
                  <a:endParaRPr>
                    <a:solidFill>
                      <a:schemeClr val="accent1"/>
                    </a:solidFill>
                  </a:endParaRPr>
                </a:p>
              </p:txBody>
            </p:sp>
            <p:sp>
              <p:nvSpPr>
                <p:cNvPr id="16" name="ïṡlîḓè">
                  <a:extLst>
                    <a:ext uri="{FF2B5EF4-FFF2-40B4-BE49-F238E27FC236}">
                      <a16:creationId xmlns:a16="http://schemas.microsoft.com/office/drawing/2014/main" xmlns="" id="{2CBCF9CE-3CFF-4A6A-ACF5-6C4CA47BA3D2}"/>
                    </a:ext>
                  </a:extLst>
                </p:cNvPr>
                <p:cNvSpPr/>
                <p:nvPr/>
              </p:nvSpPr>
              <p:spPr>
                <a:xfrm>
                  <a:off x="2197418" y="2828925"/>
                  <a:ext cx="1390650" cy="991552"/>
                </a:xfrm>
                <a:custGeom>
                  <a:avLst/>
                  <a:gdLst>
                    <a:gd name="connsiteX0" fmla="*/ 580072 w 1390650"/>
                    <a:gd name="connsiteY0" fmla="*/ 879157 h 991552"/>
                    <a:gd name="connsiteX1" fmla="*/ 580072 w 1390650"/>
                    <a:gd name="connsiteY1" fmla="*/ 890587 h 991552"/>
                    <a:gd name="connsiteX2" fmla="*/ 809624 w 1390650"/>
                    <a:gd name="connsiteY2" fmla="*/ 890587 h 991552"/>
                    <a:gd name="connsiteX3" fmla="*/ 809624 w 1390650"/>
                    <a:gd name="connsiteY3" fmla="*/ 879157 h 991552"/>
                    <a:gd name="connsiteX4" fmla="*/ 637222 w 1390650"/>
                    <a:gd name="connsiteY4" fmla="*/ 826770 h 991552"/>
                    <a:gd name="connsiteX5" fmla="*/ 593407 w 1390650"/>
                    <a:gd name="connsiteY5" fmla="*/ 866775 h 991552"/>
                    <a:gd name="connsiteX6" fmla="*/ 798194 w 1390650"/>
                    <a:gd name="connsiteY6" fmla="*/ 866775 h 991552"/>
                    <a:gd name="connsiteX7" fmla="*/ 753427 w 1390650"/>
                    <a:gd name="connsiteY7" fmla="*/ 826770 h 991552"/>
                    <a:gd name="connsiteX8" fmla="*/ 1026795 w 1390650"/>
                    <a:gd name="connsiteY8" fmla="*/ 774382 h 991552"/>
                    <a:gd name="connsiteX9" fmla="*/ 1097280 w 1390650"/>
                    <a:gd name="connsiteY9" fmla="*/ 774382 h 991552"/>
                    <a:gd name="connsiteX10" fmla="*/ 1097280 w 1390650"/>
                    <a:gd name="connsiteY10" fmla="*/ 842009 h 991552"/>
                    <a:gd name="connsiteX11" fmla="*/ 1026795 w 1390650"/>
                    <a:gd name="connsiteY11" fmla="*/ 842009 h 991552"/>
                    <a:gd name="connsiteX12" fmla="*/ 292417 w 1390650"/>
                    <a:gd name="connsiteY12" fmla="*/ 774382 h 991552"/>
                    <a:gd name="connsiteX13" fmla="*/ 362902 w 1390650"/>
                    <a:gd name="connsiteY13" fmla="*/ 774382 h 991552"/>
                    <a:gd name="connsiteX14" fmla="*/ 362902 w 1390650"/>
                    <a:gd name="connsiteY14" fmla="*/ 842009 h 991552"/>
                    <a:gd name="connsiteX15" fmla="*/ 292417 w 1390650"/>
                    <a:gd name="connsiteY15" fmla="*/ 842009 h 991552"/>
                    <a:gd name="connsiteX16" fmla="*/ 636269 w 1390650"/>
                    <a:gd name="connsiteY16" fmla="*/ 677227 h 991552"/>
                    <a:gd name="connsiteX17" fmla="*/ 636269 w 1390650"/>
                    <a:gd name="connsiteY17" fmla="*/ 815340 h 991552"/>
                    <a:gd name="connsiteX18" fmla="*/ 755332 w 1390650"/>
                    <a:gd name="connsiteY18" fmla="*/ 815340 h 991552"/>
                    <a:gd name="connsiteX19" fmla="*/ 755332 w 1390650"/>
                    <a:gd name="connsiteY19" fmla="*/ 677227 h 991552"/>
                    <a:gd name="connsiteX20" fmla="*/ 694372 w 1390650"/>
                    <a:gd name="connsiteY20" fmla="*/ 618172 h 991552"/>
                    <a:gd name="connsiteX21" fmla="*/ 580072 w 1390650"/>
                    <a:gd name="connsiteY21" fmla="*/ 712470 h 991552"/>
                    <a:gd name="connsiteX22" fmla="*/ 580072 w 1390650"/>
                    <a:gd name="connsiteY22" fmla="*/ 861060 h 991552"/>
                    <a:gd name="connsiteX23" fmla="*/ 623887 w 1390650"/>
                    <a:gd name="connsiteY23" fmla="*/ 822007 h 991552"/>
                    <a:gd name="connsiteX24" fmla="*/ 623887 w 1390650"/>
                    <a:gd name="connsiteY24" fmla="*/ 665797 h 991552"/>
                    <a:gd name="connsiteX25" fmla="*/ 767714 w 1390650"/>
                    <a:gd name="connsiteY25" fmla="*/ 665797 h 991552"/>
                    <a:gd name="connsiteX26" fmla="*/ 767714 w 1390650"/>
                    <a:gd name="connsiteY26" fmla="*/ 822960 h 991552"/>
                    <a:gd name="connsiteX27" fmla="*/ 809624 w 1390650"/>
                    <a:gd name="connsiteY27" fmla="*/ 861060 h 991552"/>
                    <a:gd name="connsiteX28" fmla="*/ 809624 w 1390650"/>
                    <a:gd name="connsiteY28" fmla="*/ 858202 h 991552"/>
                    <a:gd name="connsiteX29" fmla="*/ 809624 w 1390650"/>
                    <a:gd name="connsiteY29" fmla="*/ 712470 h 991552"/>
                    <a:gd name="connsiteX30" fmla="*/ 694372 w 1390650"/>
                    <a:gd name="connsiteY30" fmla="*/ 618172 h 991552"/>
                    <a:gd name="connsiteX31" fmla="*/ 1062989 w 1390650"/>
                    <a:gd name="connsiteY31" fmla="*/ 551497 h 991552"/>
                    <a:gd name="connsiteX32" fmla="*/ 1102042 w 1390650"/>
                    <a:gd name="connsiteY32" fmla="*/ 571499 h 991552"/>
                    <a:gd name="connsiteX33" fmla="*/ 1102042 w 1390650"/>
                    <a:gd name="connsiteY33" fmla="*/ 707707 h 991552"/>
                    <a:gd name="connsiteX34" fmla="*/ 1062037 w 1390650"/>
                    <a:gd name="connsiteY34" fmla="*/ 726757 h 991552"/>
                    <a:gd name="connsiteX35" fmla="*/ 1023937 w 1390650"/>
                    <a:gd name="connsiteY35" fmla="*/ 707707 h 991552"/>
                    <a:gd name="connsiteX36" fmla="*/ 1023937 w 1390650"/>
                    <a:gd name="connsiteY36" fmla="*/ 571499 h 991552"/>
                    <a:gd name="connsiteX37" fmla="*/ 326707 w 1390650"/>
                    <a:gd name="connsiteY37" fmla="*/ 551497 h 991552"/>
                    <a:gd name="connsiteX38" fmla="*/ 365759 w 1390650"/>
                    <a:gd name="connsiteY38" fmla="*/ 571499 h 991552"/>
                    <a:gd name="connsiteX39" fmla="*/ 365759 w 1390650"/>
                    <a:gd name="connsiteY39" fmla="*/ 707707 h 991552"/>
                    <a:gd name="connsiteX40" fmla="*/ 327659 w 1390650"/>
                    <a:gd name="connsiteY40" fmla="*/ 726757 h 991552"/>
                    <a:gd name="connsiteX41" fmla="*/ 288607 w 1390650"/>
                    <a:gd name="connsiteY41" fmla="*/ 707707 h 991552"/>
                    <a:gd name="connsiteX42" fmla="*/ 288607 w 1390650"/>
                    <a:gd name="connsiteY42" fmla="*/ 571499 h 991552"/>
                    <a:gd name="connsiteX43" fmla="*/ 1179195 w 1390650"/>
                    <a:gd name="connsiteY43" fmla="*/ 536257 h 991552"/>
                    <a:gd name="connsiteX44" fmla="*/ 1185862 w 1390650"/>
                    <a:gd name="connsiteY44" fmla="*/ 536257 h 991552"/>
                    <a:gd name="connsiteX45" fmla="*/ 1390650 w 1390650"/>
                    <a:gd name="connsiteY45" fmla="*/ 536257 h 991552"/>
                    <a:gd name="connsiteX46" fmla="*/ 1390650 w 1390650"/>
                    <a:gd name="connsiteY46" fmla="*/ 550544 h 991552"/>
                    <a:gd name="connsiteX47" fmla="*/ 1192530 w 1390650"/>
                    <a:gd name="connsiteY47" fmla="*/ 550544 h 991552"/>
                    <a:gd name="connsiteX48" fmla="*/ 1192530 w 1390650"/>
                    <a:gd name="connsiteY48" fmla="*/ 824864 h 991552"/>
                    <a:gd name="connsiteX49" fmla="*/ 1363027 w 1390650"/>
                    <a:gd name="connsiteY49" fmla="*/ 824864 h 991552"/>
                    <a:gd name="connsiteX50" fmla="*/ 1363027 w 1390650"/>
                    <a:gd name="connsiteY50" fmla="*/ 839152 h 991552"/>
                    <a:gd name="connsiteX51" fmla="*/ 1185862 w 1390650"/>
                    <a:gd name="connsiteY51" fmla="*/ 839152 h 991552"/>
                    <a:gd name="connsiteX52" fmla="*/ 1179195 w 1390650"/>
                    <a:gd name="connsiteY52" fmla="*/ 839152 h 991552"/>
                    <a:gd name="connsiteX53" fmla="*/ 1179195 w 1390650"/>
                    <a:gd name="connsiteY53" fmla="*/ 832484 h 991552"/>
                    <a:gd name="connsiteX54" fmla="*/ 1179195 w 1390650"/>
                    <a:gd name="connsiteY54" fmla="*/ 542924 h 991552"/>
                    <a:gd name="connsiteX55" fmla="*/ 0 w 1390650"/>
                    <a:gd name="connsiteY55" fmla="*/ 536257 h 991552"/>
                    <a:gd name="connsiteX56" fmla="*/ 209550 w 1390650"/>
                    <a:gd name="connsiteY56" fmla="*/ 536257 h 991552"/>
                    <a:gd name="connsiteX57" fmla="*/ 217170 w 1390650"/>
                    <a:gd name="connsiteY57" fmla="*/ 536257 h 991552"/>
                    <a:gd name="connsiteX58" fmla="*/ 217170 w 1390650"/>
                    <a:gd name="connsiteY58" fmla="*/ 542924 h 991552"/>
                    <a:gd name="connsiteX59" fmla="*/ 217170 w 1390650"/>
                    <a:gd name="connsiteY59" fmla="*/ 832484 h 991552"/>
                    <a:gd name="connsiteX60" fmla="*/ 217170 w 1390650"/>
                    <a:gd name="connsiteY60" fmla="*/ 839152 h 991552"/>
                    <a:gd name="connsiteX61" fmla="*/ 209550 w 1390650"/>
                    <a:gd name="connsiteY61" fmla="*/ 839152 h 991552"/>
                    <a:gd name="connsiteX62" fmla="*/ 27622 w 1390650"/>
                    <a:gd name="connsiteY62" fmla="*/ 839152 h 991552"/>
                    <a:gd name="connsiteX63" fmla="*/ 27622 w 1390650"/>
                    <a:gd name="connsiteY63" fmla="*/ 824864 h 991552"/>
                    <a:gd name="connsiteX64" fmla="*/ 202882 w 1390650"/>
                    <a:gd name="connsiteY64" fmla="*/ 824864 h 991552"/>
                    <a:gd name="connsiteX65" fmla="*/ 202882 w 1390650"/>
                    <a:gd name="connsiteY65" fmla="*/ 550544 h 991552"/>
                    <a:gd name="connsiteX66" fmla="*/ 0 w 1390650"/>
                    <a:gd name="connsiteY66" fmla="*/ 550544 h 991552"/>
                    <a:gd name="connsiteX67" fmla="*/ 574357 w 1390650"/>
                    <a:gd name="connsiteY67" fmla="*/ 529589 h 991552"/>
                    <a:gd name="connsiteX68" fmla="*/ 574357 w 1390650"/>
                    <a:gd name="connsiteY68" fmla="*/ 569594 h 991552"/>
                    <a:gd name="connsiteX69" fmla="*/ 815340 w 1390650"/>
                    <a:gd name="connsiteY69" fmla="*/ 569594 h 991552"/>
                    <a:gd name="connsiteX70" fmla="*/ 815340 w 1390650"/>
                    <a:gd name="connsiteY70" fmla="*/ 529589 h 991552"/>
                    <a:gd name="connsiteX71" fmla="*/ 922972 w 1390650"/>
                    <a:gd name="connsiteY71" fmla="*/ 521017 h 991552"/>
                    <a:gd name="connsiteX72" fmla="*/ 922972 w 1390650"/>
                    <a:gd name="connsiteY72" fmla="*/ 894397 h 991552"/>
                    <a:gd name="connsiteX73" fmla="*/ 988694 w 1390650"/>
                    <a:gd name="connsiteY73" fmla="*/ 969645 h 991552"/>
                    <a:gd name="connsiteX74" fmla="*/ 987742 w 1390650"/>
                    <a:gd name="connsiteY74" fmla="*/ 588645 h 991552"/>
                    <a:gd name="connsiteX75" fmla="*/ 962024 w 1390650"/>
                    <a:gd name="connsiteY75" fmla="*/ 584835 h 991552"/>
                    <a:gd name="connsiteX76" fmla="*/ 944879 w 1390650"/>
                    <a:gd name="connsiteY76" fmla="*/ 553402 h 991552"/>
                    <a:gd name="connsiteX77" fmla="*/ 922972 w 1390650"/>
                    <a:gd name="connsiteY77" fmla="*/ 521017 h 991552"/>
                    <a:gd name="connsiteX78" fmla="*/ 467677 w 1390650"/>
                    <a:gd name="connsiteY78" fmla="*/ 520065 h 991552"/>
                    <a:gd name="connsiteX79" fmla="*/ 429577 w 1390650"/>
                    <a:gd name="connsiteY79" fmla="*/ 582930 h 991552"/>
                    <a:gd name="connsiteX80" fmla="*/ 399097 w 1390650"/>
                    <a:gd name="connsiteY80" fmla="*/ 589597 h 991552"/>
                    <a:gd name="connsiteX81" fmla="*/ 399097 w 1390650"/>
                    <a:gd name="connsiteY81" fmla="*/ 965835 h 991552"/>
                    <a:gd name="connsiteX82" fmla="*/ 467677 w 1390650"/>
                    <a:gd name="connsiteY82" fmla="*/ 892492 h 991552"/>
                    <a:gd name="connsiteX83" fmla="*/ 556260 w 1390650"/>
                    <a:gd name="connsiteY83" fmla="*/ 515302 h 991552"/>
                    <a:gd name="connsiteX84" fmla="*/ 832485 w 1390650"/>
                    <a:gd name="connsiteY84" fmla="*/ 515302 h 991552"/>
                    <a:gd name="connsiteX85" fmla="*/ 832485 w 1390650"/>
                    <a:gd name="connsiteY85" fmla="*/ 583882 h 991552"/>
                    <a:gd name="connsiteX86" fmla="*/ 556260 w 1390650"/>
                    <a:gd name="connsiteY86" fmla="*/ 583882 h 991552"/>
                    <a:gd name="connsiteX87" fmla="*/ 530542 w 1390650"/>
                    <a:gd name="connsiteY87" fmla="*/ 495300 h 991552"/>
                    <a:gd name="connsiteX88" fmla="*/ 530542 w 1390650"/>
                    <a:gd name="connsiteY88" fmla="*/ 890587 h 991552"/>
                    <a:gd name="connsiteX89" fmla="*/ 563879 w 1390650"/>
                    <a:gd name="connsiteY89" fmla="*/ 890587 h 991552"/>
                    <a:gd name="connsiteX90" fmla="*/ 563879 w 1390650"/>
                    <a:gd name="connsiteY90" fmla="*/ 879157 h 991552"/>
                    <a:gd name="connsiteX91" fmla="*/ 563879 w 1390650"/>
                    <a:gd name="connsiteY91" fmla="*/ 858202 h 991552"/>
                    <a:gd name="connsiteX92" fmla="*/ 563879 w 1390650"/>
                    <a:gd name="connsiteY92" fmla="*/ 721042 h 991552"/>
                    <a:gd name="connsiteX93" fmla="*/ 695324 w 1390650"/>
                    <a:gd name="connsiteY93" fmla="*/ 605790 h 991552"/>
                    <a:gd name="connsiteX94" fmla="*/ 825817 w 1390650"/>
                    <a:gd name="connsiteY94" fmla="*/ 721042 h 991552"/>
                    <a:gd name="connsiteX95" fmla="*/ 825817 w 1390650"/>
                    <a:gd name="connsiteY95" fmla="*/ 858202 h 991552"/>
                    <a:gd name="connsiteX96" fmla="*/ 825817 w 1390650"/>
                    <a:gd name="connsiteY96" fmla="*/ 879157 h 991552"/>
                    <a:gd name="connsiteX97" fmla="*/ 825817 w 1390650"/>
                    <a:gd name="connsiteY97" fmla="*/ 890587 h 991552"/>
                    <a:gd name="connsiteX98" fmla="*/ 859154 w 1390650"/>
                    <a:gd name="connsiteY98" fmla="*/ 890587 h 991552"/>
                    <a:gd name="connsiteX99" fmla="*/ 859154 w 1390650"/>
                    <a:gd name="connsiteY99" fmla="*/ 495300 h 991552"/>
                    <a:gd name="connsiteX100" fmla="*/ 875347 w 1390650"/>
                    <a:gd name="connsiteY100" fmla="*/ 476250 h 991552"/>
                    <a:gd name="connsiteX101" fmla="*/ 872489 w 1390650"/>
                    <a:gd name="connsiteY101" fmla="*/ 892492 h 991552"/>
                    <a:gd name="connsiteX102" fmla="*/ 905827 w 1390650"/>
                    <a:gd name="connsiteY102" fmla="*/ 892492 h 991552"/>
                    <a:gd name="connsiteX103" fmla="*/ 905827 w 1390650"/>
                    <a:gd name="connsiteY103" fmla="*/ 501967 h 991552"/>
                    <a:gd name="connsiteX104" fmla="*/ 875347 w 1390650"/>
                    <a:gd name="connsiteY104" fmla="*/ 476250 h 991552"/>
                    <a:gd name="connsiteX105" fmla="*/ 514349 w 1390650"/>
                    <a:gd name="connsiteY105" fmla="*/ 476250 h 991552"/>
                    <a:gd name="connsiteX106" fmla="*/ 483869 w 1390650"/>
                    <a:gd name="connsiteY106" fmla="*/ 501967 h 991552"/>
                    <a:gd name="connsiteX107" fmla="*/ 483869 w 1390650"/>
                    <a:gd name="connsiteY107" fmla="*/ 892492 h 991552"/>
                    <a:gd name="connsiteX108" fmla="*/ 517207 w 1390650"/>
                    <a:gd name="connsiteY108" fmla="*/ 892492 h 991552"/>
                    <a:gd name="connsiteX109" fmla="*/ 514349 w 1390650"/>
                    <a:gd name="connsiteY109" fmla="*/ 476250 h 991552"/>
                    <a:gd name="connsiteX110" fmla="*/ 1026795 w 1390650"/>
                    <a:gd name="connsiteY110" fmla="*/ 442912 h 991552"/>
                    <a:gd name="connsiteX111" fmla="*/ 1097280 w 1390650"/>
                    <a:gd name="connsiteY111" fmla="*/ 442912 h 991552"/>
                    <a:gd name="connsiteX112" fmla="*/ 1097280 w 1390650"/>
                    <a:gd name="connsiteY112" fmla="*/ 510539 h 991552"/>
                    <a:gd name="connsiteX113" fmla="*/ 1026795 w 1390650"/>
                    <a:gd name="connsiteY113" fmla="*/ 510539 h 991552"/>
                    <a:gd name="connsiteX114" fmla="*/ 292417 w 1390650"/>
                    <a:gd name="connsiteY114" fmla="*/ 442912 h 991552"/>
                    <a:gd name="connsiteX115" fmla="*/ 362902 w 1390650"/>
                    <a:gd name="connsiteY115" fmla="*/ 442912 h 991552"/>
                    <a:gd name="connsiteX116" fmla="*/ 362902 w 1390650"/>
                    <a:gd name="connsiteY116" fmla="*/ 510539 h 991552"/>
                    <a:gd name="connsiteX117" fmla="*/ 292417 w 1390650"/>
                    <a:gd name="connsiteY117" fmla="*/ 510539 h 991552"/>
                    <a:gd name="connsiteX118" fmla="*/ 748664 w 1390650"/>
                    <a:gd name="connsiteY118" fmla="*/ 441960 h 991552"/>
                    <a:gd name="connsiteX119" fmla="*/ 732472 w 1390650"/>
                    <a:gd name="connsiteY119" fmla="*/ 458152 h 991552"/>
                    <a:gd name="connsiteX120" fmla="*/ 691514 w 1390650"/>
                    <a:gd name="connsiteY120" fmla="*/ 478155 h 991552"/>
                    <a:gd name="connsiteX121" fmla="*/ 651509 w 1390650"/>
                    <a:gd name="connsiteY121" fmla="*/ 450532 h 991552"/>
                    <a:gd name="connsiteX122" fmla="*/ 628649 w 1390650"/>
                    <a:gd name="connsiteY122" fmla="*/ 443865 h 991552"/>
                    <a:gd name="connsiteX123" fmla="*/ 624839 w 1390650"/>
                    <a:gd name="connsiteY123" fmla="*/ 450532 h 991552"/>
                    <a:gd name="connsiteX124" fmla="*/ 576262 w 1390650"/>
                    <a:gd name="connsiteY124" fmla="*/ 454342 h 991552"/>
                    <a:gd name="connsiteX125" fmla="*/ 567689 w 1390650"/>
                    <a:gd name="connsiteY125" fmla="*/ 463867 h 991552"/>
                    <a:gd name="connsiteX126" fmla="*/ 556259 w 1390650"/>
                    <a:gd name="connsiteY126" fmla="*/ 453390 h 991552"/>
                    <a:gd name="connsiteX127" fmla="*/ 530542 w 1390650"/>
                    <a:gd name="connsiteY127" fmla="*/ 466725 h 991552"/>
                    <a:gd name="connsiteX128" fmla="*/ 530542 w 1390650"/>
                    <a:gd name="connsiteY128" fmla="*/ 481965 h 991552"/>
                    <a:gd name="connsiteX129" fmla="*/ 857249 w 1390650"/>
                    <a:gd name="connsiteY129" fmla="*/ 481965 h 991552"/>
                    <a:gd name="connsiteX130" fmla="*/ 857249 w 1390650"/>
                    <a:gd name="connsiteY130" fmla="*/ 463867 h 991552"/>
                    <a:gd name="connsiteX131" fmla="*/ 837247 w 1390650"/>
                    <a:gd name="connsiteY131" fmla="*/ 453390 h 991552"/>
                    <a:gd name="connsiteX132" fmla="*/ 828674 w 1390650"/>
                    <a:gd name="connsiteY132" fmla="*/ 461962 h 991552"/>
                    <a:gd name="connsiteX133" fmla="*/ 812482 w 1390650"/>
                    <a:gd name="connsiteY133" fmla="*/ 457200 h 991552"/>
                    <a:gd name="connsiteX134" fmla="*/ 765809 w 1390650"/>
                    <a:gd name="connsiteY134" fmla="*/ 450532 h 991552"/>
                    <a:gd name="connsiteX135" fmla="*/ 748664 w 1390650"/>
                    <a:gd name="connsiteY135" fmla="*/ 441960 h 991552"/>
                    <a:gd name="connsiteX136" fmla="*/ 937260 w 1390650"/>
                    <a:gd name="connsiteY136" fmla="*/ 426720 h 991552"/>
                    <a:gd name="connsiteX137" fmla="*/ 963930 w 1390650"/>
                    <a:gd name="connsiteY137" fmla="*/ 453390 h 991552"/>
                    <a:gd name="connsiteX138" fmla="*/ 937260 w 1390650"/>
                    <a:gd name="connsiteY138" fmla="*/ 480060 h 991552"/>
                    <a:gd name="connsiteX139" fmla="*/ 910590 w 1390650"/>
                    <a:gd name="connsiteY139" fmla="*/ 453390 h 991552"/>
                    <a:gd name="connsiteX140" fmla="*/ 937260 w 1390650"/>
                    <a:gd name="connsiteY140" fmla="*/ 426720 h 991552"/>
                    <a:gd name="connsiteX141" fmla="*/ 451485 w 1390650"/>
                    <a:gd name="connsiteY141" fmla="*/ 425767 h 991552"/>
                    <a:gd name="connsiteX142" fmla="*/ 478155 w 1390650"/>
                    <a:gd name="connsiteY142" fmla="*/ 452437 h 991552"/>
                    <a:gd name="connsiteX143" fmla="*/ 451485 w 1390650"/>
                    <a:gd name="connsiteY143" fmla="*/ 479107 h 991552"/>
                    <a:gd name="connsiteX144" fmla="*/ 424815 w 1390650"/>
                    <a:gd name="connsiteY144" fmla="*/ 452437 h 991552"/>
                    <a:gd name="connsiteX145" fmla="*/ 451485 w 1390650"/>
                    <a:gd name="connsiteY145" fmla="*/ 425767 h 991552"/>
                    <a:gd name="connsiteX146" fmla="*/ 1005839 w 1390650"/>
                    <a:gd name="connsiteY146" fmla="*/ 393382 h 991552"/>
                    <a:gd name="connsiteX147" fmla="*/ 1005839 w 1390650"/>
                    <a:gd name="connsiteY147" fmla="*/ 981075 h 991552"/>
                    <a:gd name="connsiteX148" fmla="*/ 1120139 w 1390650"/>
                    <a:gd name="connsiteY148" fmla="*/ 981075 h 991552"/>
                    <a:gd name="connsiteX149" fmla="*/ 1120139 w 1390650"/>
                    <a:gd name="connsiteY149" fmla="*/ 393382 h 991552"/>
                    <a:gd name="connsiteX150" fmla="*/ 270509 w 1390650"/>
                    <a:gd name="connsiteY150" fmla="*/ 393382 h 991552"/>
                    <a:gd name="connsiteX151" fmla="*/ 270509 w 1390650"/>
                    <a:gd name="connsiteY151" fmla="*/ 981075 h 991552"/>
                    <a:gd name="connsiteX152" fmla="*/ 384809 w 1390650"/>
                    <a:gd name="connsiteY152" fmla="*/ 981075 h 991552"/>
                    <a:gd name="connsiteX153" fmla="*/ 384809 w 1390650"/>
                    <a:gd name="connsiteY153" fmla="*/ 393382 h 991552"/>
                    <a:gd name="connsiteX154" fmla="*/ 869632 w 1390650"/>
                    <a:gd name="connsiteY154" fmla="*/ 372427 h 991552"/>
                    <a:gd name="connsiteX155" fmla="*/ 896302 w 1390650"/>
                    <a:gd name="connsiteY155" fmla="*/ 399097 h 991552"/>
                    <a:gd name="connsiteX156" fmla="*/ 869632 w 1390650"/>
                    <a:gd name="connsiteY156" fmla="*/ 425767 h 991552"/>
                    <a:gd name="connsiteX157" fmla="*/ 842962 w 1390650"/>
                    <a:gd name="connsiteY157" fmla="*/ 399097 h 991552"/>
                    <a:gd name="connsiteX158" fmla="*/ 869632 w 1390650"/>
                    <a:gd name="connsiteY158" fmla="*/ 372427 h 991552"/>
                    <a:gd name="connsiteX159" fmla="*/ 519112 w 1390650"/>
                    <a:gd name="connsiteY159" fmla="*/ 370522 h 991552"/>
                    <a:gd name="connsiteX160" fmla="*/ 545782 w 1390650"/>
                    <a:gd name="connsiteY160" fmla="*/ 397192 h 991552"/>
                    <a:gd name="connsiteX161" fmla="*/ 519112 w 1390650"/>
                    <a:gd name="connsiteY161" fmla="*/ 423862 h 991552"/>
                    <a:gd name="connsiteX162" fmla="*/ 492442 w 1390650"/>
                    <a:gd name="connsiteY162" fmla="*/ 397192 h 991552"/>
                    <a:gd name="connsiteX163" fmla="*/ 519112 w 1390650"/>
                    <a:gd name="connsiteY163" fmla="*/ 370522 h 991552"/>
                    <a:gd name="connsiteX164" fmla="*/ 991552 w 1390650"/>
                    <a:gd name="connsiteY164" fmla="*/ 363855 h 991552"/>
                    <a:gd name="connsiteX165" fmla="*/ 1003934 w 1390650"/>
                    <a:gd name="connsiteY165" fmla="*/ 381952 h 991552"/>
                    <a:gd name="connsiteX166" fmla="*/ 1122997 w 1390650"/>
                    <a:gd name="connsiteY166" fmla="*/ 381952 h 991552"/>
                    <a:gd name="connsiteX167" fmla="*/ 1134427 w 1390650"/>
                    <a:gd name="connsiteY167" fmla="*/ 363855 h 991552"/>
                    <a:gd name="connsiteX168" fmla="*/ 254317 w 1390650"/>
                    <a:gd name="connsiteY168" fmla="*/ 363855 h 991552"/>
                    <a:gd name="connsiteX169" fmla="*/ 266699 w 1390650"/>
                    <a:gd name="connsiteY169" fmla="*/ 381952 h 991552"/>
                    <a:gd name="connsiteX170" fmla="*/ 385762 w 1390650"/>
                    <a:gd name="connsiteY170" fmla="*/ 381952 h 991552"/>
                    <a:gd name="connsiteX171" fmla="*/ 397192 w 1390650"/>
                    <a:gd name="connsiteY171" fmla="*/ 363855 h 991552"/>
                    <a:gd name="connsiteX172" fmla="*/ 787717 w 1390650"/>
                    <a:gd name="connsiteY172" fmla="*/ 340995 h 991552"/>
                    <a:gd name="connsiteX173" fmla="*/ 814387 w 1390650"/>
                    <a:gd name="connsiteY173" fmla="*/ 367665 h 991552"/>
                    <a:gd name="connsiteX174" fmla="*/ 787717 w 1390650"/>
                    <a:gd name="connsiteY174" fmla="*/ 394335 h 991552"/>
                    <a:gd name="connsiteX175" fmla="*/ 761047 w 1390650"/>
                    <a:gd name="connsiteY175" fmla="*/ 367665 h 991552"/>
                    <a:gd name="connsiteX176" fmla="*/ 787717 w 1390650"/>
                    <a:gd name="connsiteY176" fmla="*/ 340995 h 991552"/>
                    <a:gd name="connsiteX177" fmla="*/ 601027 w 1390650"/>
                    <a:gd name="connsiteY177" fmla="*/ 340042 h 991552"/>
                    <a:gd name="connsiteX178" fmla="*/ 627697 w 1390650"/>
                    <a:gd name="connsiteY178" fmla="*/ 366712 h 991552"/>
                    <a:gd name="connsiteX179" fmla="*/ 601027 w 1390650"/>
                    <a:gd name="connsiteY179" fmla="*/ 393382 h 991552"/>
                    <a:gd name="connsiteX180" fmla="*/ 574357 w 1390650"/>
                    <a:gd name="connsiteY180" fmla="*/ 366712 h 991552"/>
                    <a:gd name="connsiteX181" fmla="*/ 601027 w 1390650"/>
                    <a:gd name="connsiteY181" fmla="*/ 340042 h 991552"/>
                    <a:gd name="connsiteX182" fmla="*/ 1003934 w 1390650"/>
                    <a:gd name="connsiteY182" fmla="*/ 330517 h 991552"/>
                    <a:gd name="connsiteX183" fmla="*/ 991552 w 1390650"/>
                    <a:gd name="connsiteY183" fmla="*/ 348615 h 991552"/>
                    <a:gd name="connsiteX184" fmla="*/ 1134427 w 1390650"/>
                    <a:gd name="connsiteY184" fmla="*/ 348615 h 991552"/>
                    <a:gd name="connsiteX185" fmla="*/ 1122044 w 1390650"/>
                    <a:gd name="connsiteY185" fmla="*/ 330517 h 991552"/>
                    <a:gd name="connsiteX186" fmla="*/ 267652 w 1390650"/>
                    <a:gd name="connsiteY186" fmla="*/ 330517 h 991552"/>
                    <a:gd name="connsiteX187" fmla="*/ 255269 w 1390650"/>
                    <a:gd name="connsiteY187" fmla="*/ 348615 h 991552"/>
                    <a:gd name="connsiteX188" fmla="*/ 399097 w 1390650"/>
                    <a:gd name="connsiteY188" fmla="*/ 348615 h 991552"/>
                    <a:gd name="connsiteX189" fmla="*/ 386714 w 1390650"/>
                    <a:gd name="connsiteY189" fmla="*/ 330517 h 991552"/>
                    <a:gd name="connsiteX190" fmla="*/ 694372 w 1390650"/>
                    <a:gd name="connsiteY190" fmla="*/ 327660 h 991552"/>
                    <a:gd name="connsiteX191" fmla="*/ 721042 w 1390650"/>
                    <a:gd name="connsiteY191" fmla="*/ 354330 h 991552"/>
                    <a:gd name="connsiteX192" fmla="*/ 694372 w 1390650"/>
                    <a:gd name="connsiteY192" fmla="*/ 381000 h 991552"/>
                    <a:gd name="connsiteX193" fmla="*/ 667702 w 1390650"/>
                    <a:gd name="connsiteY193" fmla="*/ 354330 h 991552"/>
                    <a:gd name="connsiteX194" fmla="*/ 694372 w 1390650"/>
                    <a:gd name="connsiteY194" fmla="*/ 327660 h 991552"/>
                    <a:gd name="connsiteX195" fmla="*/ 698182 w 1390650"/>
                    <a:gd name="connsiteY195" fmla="*/ 305752 h 991552"/>
                    <a:gd name="connsiteX196" fmla="*/ 399097 w 1390650"/>
                    <a:gd name="connsiteY196" fmla="*/ 439102 h 991552"/>
                    <a:gd name="connsiteX197" fmla="*/ 399097 w 1390650"/>
                    <a:gd name="connsiteY197" fmla="*/ 577215 h 991552"/>
                    <a:gd name="connsiteX198" fmla="*/ 419099 w 1390650"/>
                    <a:gd name="connsiteY198" fmla="*/ 572452 h 991552"/>
                    <a:gd name="connsiteX199" fmla="*/ 686752 w 1390650"/>
                    <a:gd name="connsiteY199" fmla="*/ 412432 h 991552"/>
                    <a:gd name="connsiteX200" fmla="*/ 966787 w 1390650"/>
                    <a:gd name="connsiteY200" fmla="*/ 567690 h 991552"/>
                    <a:gd name="connsiteX201" fmla="*/ 990599 w 1390650"/>
                    <a:gd name="connsiteY201" fmla="*/ 577215 h 991552"/>
                    <a:gd name="connsiteX202" fmla="*/ 990599 w 1390650"/>
                    <a:gd name="connsiteY202" fmla="*/ 443865 h 991552"/>
                    <a:gd name="connsiteX203" fmla="*/ 988694 w 1390650"/>
                    <a:gd name="connsiteY203" fmla="*/ 444817 h 991552"/>
                    <a:gd name="connsiteX204" fmla="*/ 698182 w 1390650"/>
                    <a:gd name="connsiteY204" fmla="*/ 305752 h 991552"/>
                    <a:gd name="connsiteX205" fmla="*/ 1062990 w 1390650"/>
                    <a:gd name="connsiteY205" fmla="*/ 263842 h 991552"/>
                    <a:gd name="connsiteX206" fmla="*/ 1044892 w 1390650"/>
                    <a:gd name="connsiteY206" fmla="*/ 278130 h 991552"/>
                    <a:gd name="connsiteX207" fmla="*/ 1062990 w 1390650"/>
                    <a:gd name="connsiteY207" fmla="*/ 292417 h 991552"/>
                    <a:gd name="connsiteX208" fmla="*/ 1081087 w 1390650"/>
                    <a:gd name="connsiteY208" fmla="*/ 278130 h 991552"/>
                    <a:gd name="connsiteX209" fmla="*/ 1062990 w 1390650"/>
                    <a:gd name="connsiteY209" fmla="*/ 263842 h 991552"/>
                    <a:gd name="connsiteX210" fmla="*/ 327659 w 1390650"/>
                    <a:gd name="connsiteY210" fmla="*/ 263842 h 991552"/>
                    <a:gd name="connsiteX211" fmla="*/ 309562 w 1390650"/>
                    <a:gd name="connsiteY211" fmla="*/ 278130 h 991552"/>
                    <a:gd name="connsiteX212" fmla="*/ 327659 w 1390650"/>
                    <a:gd name="connsiteY212" fmla="*/ 292417 h 991552"/>
                    <a:gd name="connsiteX213" fmla="*/ 345757 w 1390650"/>
                    <a:gd name="connsiteY213" fmla="*/ 278130 h 991552"/>
                    <a:gd name="connsiteX214" fmla="*/ 327659 w 1390650"/>
                    <a:gd name="connsiteY214" fmla="*/ 263842 h 991552"/>
                    <a:gd name="connsiteX215" fmla="*/ 1062990 w 1390650"/>
                    <a:gd name="connsiteY215" fmla="*/ 249555 h 991552"/>
                    <a:gd name="connsiteX216" fmla="*/ 1097280 w 1390650"/>
                    <a:gd name="connsiteY216" fmla="*/ 278130 h 991552"/>
                    <a:gd name="connsiteX217" fmla="*/ 1062990 w 1390650"/>
                    <a:gd name="connsiteY217" fmla="*/ 306705 h 991552"/>
                    <a:gd name="connsiteX218" fmla="*/ 1028700 w 1390650"/>
                    <a:gd name="connsiteY218" fmla="*/ 278130 h 991552"/>
                    <a:gd name="connsiteX219" fmla="*/ 1062990 w 1390650"/>
                    <a:gd name="connsiteY219" fmla="*/ 249555 h 991552"/>
                    <a:gd name="connsiteX220" fmla="*/ 327659 w 1390650"/>
                    <a:gd name="connsiteY220" fmla="*/ 249555 h 991552"/>
                    <a:gd name="connsiteX221" fmla="*/ 361949 w 1390650"/>
                    <a:gd name="connsiteY221" fmla="*/ 278130 h 991552"/>
                    <a:gd name="connsiteX222" fmla="*/ 327659 w 1390650"/>
                    <a:gd name="connsiteY222" fmla="*/ 306705 h 991552"/>
                    <a:gd name="connsiteX223" fmla="*/ 293369 w 1390650"/>
                    <a:gd name="connsiteY223" fmla="*/ 278130 h 991552"/>
                    <a:gd name="connsiteX224" fmla="*/ 327659 w 1390650"/>
                    <a:gd name="connsiteY224" fmla="*/ 249555 h 991552"/>
                    <a:gd name="connsiteX225" fmla="*/ 1003934 w 1390650"/>
                    <a:gd name="connsiteY225" fmla="*/ 240030 h 991552"/>
                    <a:gd name="connsiteX226" fmla="*/ 1003934 w 1390650"/>
                    <a:gd name="connsiteY226" fmla="*/ 314325 h 991552"/>
                    <a:gd name="connsiteX227" fmla="*/ 1122044 w 1390650"/>
                    <a:gd name="connsiteY227" fmla="*/ 314325 h 991552"/>
                    <a:gd name="connsiteX228" fmla="*/ 1122044 w 1390650"/>
                    <a:gd name="connsiteY228" fmla="*/ 240030 h 991552"/>
                    <a:gd name="connsiteX229" fmla="*/ 267652 w 1390650"/>
                    <a:gd name="connsiteY229" fmla="*/ 240030 h 991552"/>
                    <a:gd name="connsiteX230" fmla="*/ 267652 w 1390650"/>
                    <a:gd name="connsiteY230" fmla="*/ 314325 h 991552"/>
                    <a:gd name="connsiteX231" fmla="*/ 386714 w 1390650"/>
                    <a:gd name="connsiteY231" fmla="*/ 314325 h 991552"/>
                    <a:gd name="connsiteX232" fmla="*/ 386714 w 1390650"/>
                    <a:gd name="connsiteY232" fmla="*/ 240030 h 991552"/>
                    <a:gd name="connsiteX233" fmla="*/ 995362 w 1390650"/>
                    <a:gd name="connsiteY233" fmla="*/ 211455 h 991552"/>
                    <a:gd name="connsiteX234" fmla="*/ 1002982 w 1390650"/>
                    <a:gd name="connsiteY234" fmla="*/ 229552 h 991552"/>
                    <a:gd name="connsiteX235" fmla="*/ 1122044 w 1390650"/>
                    <a:gd name="connsiteY235" fmla="*/ 229552 h 991552"/>
                    <a:gd name="connsiteX236" fmla="*/ 1129664 w 1390650"/>
                    <a:gd name="connsiteY236" fmla="*/ 211455 h 991552"/>
                    <a:gd name="connsiteX237" fmla="*/ 260032 w 1390650"/>
                    <a:gd name="connsiteY237" fmla="*/ 211455 h 991552"/>
                    <a:gd name="connsiteX238" fmla="*/ 267652 w 1390650"/>
                    <a:gd name="connsiteY238" fmla="*/ 229552 h 991552"/>
                    <a:gd name="connsiteX239" fmla="*/ 387667 w 1390650"/>
                    <a:gd name="connsiteY239" fmla="*/ 229552 h 991552"/>
                    <a:gd name="connsiteX240" fmla="*/ 395287 w 1390650"/>
                    <a:gd name="connsiteY240" fmla="*/ 211455 h 991552"/>
                    <a:gd name="connsiteX241" fmla="*/ 1064894 w 1390650"/>
                    <a:gd name="connsiteY241" fmla="*/ 146685 h 991552"/>
                    <a:gd name="connsiteX242" fmla="*/ 1002029 w 1390650"/>
                    <a:gd name="connsiteY242" fmla="*/ 197167 h 991552"/>
                    <a:gd name="connsiteX243" fmla="*/ 1122997 w 1390650"/>
                    <a:gd name="connsiteY243" fmla="*/ 197167 h 991552"/>
                    <a:gd name="connsiteX244" fmla="*/ 325754 w 1390650"/>
                    <a:gd name="connsiteY244" fmla="*/ 146685 h 991552"/>
                    <a:gd name="connsiteX245" fmla="*/ 266699 w 1390650"/>
                    <a:gd name="connsiteY245" fmla="*/ 197167 h 991552"/>
                    <a:gd name="connsiteX246" fmla="*/ 388619 w 1390650"/>
                    <a:gd name="connsiteY246" fmla="*/ 197167 h 991552"/>
                    <a:gd name="connsiteX247" fmla="*/ 687704 w 1390650"/>
                    <a:gd name="connsiteY247" fmla="*/ 0 h 991552"/>
                    <a:gd name="connsiteX248" fmla="*/ 701992 w 1390650"/>
                    <a:gd name="connsiteY248" fmla="*/ 0 h 991552"/>
                    <a:gd name="connsiteX249" fmla="*/ 702944 w 1390650"/>
                    <a:gd name="connsiteY249" fmla="*/ 104775 h 991552"/>
                    <a:gd name="connsiteX250" fmla="*/ 719137 w 1390650"/>
                    <a:gd name="connsiteY250" fmla="*/ 132397 h 991552"/>
                    <a:gd name="connsiteX251" fmla="*/ 737234 w 1390650"/>
                    <a:gd name="connsiteY251" fmla="*/ 144780 h 991552"/>
                    <a:gd name="connsiteX252" fmla="*/ 732472 w 1390650"/>
                    <a:gd name="connsiteY252" fmla="*/ 162877 h 991552"/>
                    <a:gd name="connsiteX253" fmla="*/ 784859 w 1390650"/>
                    <a:gd name="connsiteY253" fmla="*/ 196215 h 991552"/>
                    <a:gd name="connsiteX254" fmla="*/ 755332 w 1390650"/>
                    <a:gd name="connsiteY254" fmla="*/ 231457 h 991552"/>
                    <a:gd name="connsiteX255" fmla="*/ 786764 w 1390650"/>
                    <a:gd name="connsiteY255" fmla="*/ 273367 h 991552"/>
                    <a:gd name="connsiteX256" fmla="*/ 840104 w 1390650"/>
                    <a:gd name="connsiteY256" fmla="*/ 261937 h 991552"/>
                    <a:gd name="connsiteX257" fmla="*/ 872489 w 1390650"/>
                    <a:gd name="connsiteY257" fmla="*/ 293370 h 991552"/>
                    <a:gd name="connsiteX258" fmla="*/ 902017 w 1390650"/>
                    <a:gd name="connsiteY258" fmla="*/ 284797 h 991552"/>
                    <a:gd name="connsiteX259" fmla="*/ 899159 w 1390650"/>
                    <a:gd name="connsiteY259" fmla="*/ 257175 h 991552"/>
                    <a:gd name="connsiteX260" fmla="*/ 955357 w 1390650"/>
                    <a:gd name="connsiteY260" fmla="*/ 263842 h 991552"/>
                    <a:gd name="connsiteX261" fmla="*/ 925829 w 1390650"/>
                    <a:gd name="connsiteY261" fmla="*/ 294322 h 991552"/>
                    <a:gd name="connsiteX262" fmla="*/ 935354 w 1390650"/>
                    <a:gd name="connsiteY262" fmla="*/ 320992 h 991552"/>
                    <a:gd name="connsiteX263" fmla="*/ 962977 w 1390650"/>
                    <a:gd name="connsiteY263" fmla="*/ 324802 h 991552"/>
                    <a:gd name="connsiteX264" fmla="*/ 974407 w 1390650"/>
                    <a:gd name="connsiteY264" fmla="*/ 345757 h 991552"/>
                    <a:gd name="connsiteX265" fmla="*/ 988694 w 1390650"/>
                    <a:gd name="connsiteY265" fmla="*/ 319087 h 991552"/>
                    <a:gd name="connsiteX266" fmla="*/ 988694 w 1390650"/>
                    <a:gd name="connsiteY266" fmla="*/ 232410 h 991552"/>
                    <a:gd name="connsiteX267" fmla="*/ 978217 w 1390650"/>
                    <a:gd name="connsiteY267" fmla="*/ 210502 h 991552"/>
                    <a:gd name="connsiteX268" fmla="*/ 967739 w 1390650"/>
                    <a:gd name="connsiteY268" fmla="*/ 210502 h 991552"/>
                    <a:gd name="connsiteX269" fmla="*/ 967739 w 1390650"/>
                    <a:gd name="connsiteY269" fmla="*/ 197167 h 991552"/>
                    <a:gd name="connsiteX270" fmla="*/ 981074 w 1390650"/>
                    <a:gd name="connsiteY270" fmla="*/ 197167 h 991552"/>
                    <a:gd name="connsiteX271" fmla="*/ 1046797 w 1390650"/>
                    <a:gd name="connsiteY271" fmla="*/ 141922 h 991552"/>
                    <a:gd name="connsiteX272" fmla="*/ 1047749 w 1390650"/>
                    <a:gd name="connsiteY272" fmla="*/ 123825 h 991552"/>
                    <a:gd name="connsiteX273" fmla="*/ 1055369 w 1390650"/>
                    <a:gd name="connsiteY273" fmla="*/ 98107 h 991552"/>
                    <a:gd name="connsiteX274" fmla="*/ 1066799 w 1390650"/>
                    <a:gd name="connsiteY274" fmla="*/ 46672 h 991552"/>
                    <a:gd name="connsiteX275" fmla="*/ 1078229 w 1390650"/>
                    <a:gd name="connsiteY275" fmla="*/ 98107 h 991552"/>
                    <a:gd name="connsiteX276" fmla="*/ 1083944 w 1390650"/>
                    <a:gd name="connsiteY276" fmla="*/ 124777 h 991552"/>
                    <a:gd name="connsiteX277" fmla="*/ 1083944 w 1390650"/>
                    <a:gd name="connsiteY277" fmla="*/ 143827 h 991552"/>
                    <a:gd name="connsiteX278" fmla="*/ 1145857 w 1390650"/>
                    <a:gd name="connsiteY278" fmla="*/ 197167 h 991552"/>
                    <a:gd name="connsiteX279" fmla="*/ 1159192 w 1390650"/>
                    <a:gd name="connsiteY279" fmla="*/ 197167 h 991552"/>
                    <a:gd name="connsiteX280" fmla="*/ 1159192 w 1390650"/>
                    <a:gd name="connsiteY280" fmla="*/ 210502 h 991552"/>
                    <a:gd name="connsiteX281" fmla="*/ 1148714 w 1390650"/>
                    <a:gd name="connsiteY281" fmla="*/ 210502 h 991552"/>
                    <a:gd name="connsiteX282" fmla="*/ 1138237 w 1390650"/>
                    <a:gd name="connsiteY282" fmla="*/ 232410 h 991552"/>
                    <a:gd name="connsiteX283" fmla="*/ 1138237 w 1390650"/>
                    <a:gd name="connsiteY283" fmla="*/ 320040 h 991552"/>
                    <a:gd name="connsiteX284" fmla="*/ 1159192 w 1390650"/>
                    <a:gd name="connsiteY284" fmla="*/ 357187 h 991552"/>
                    <a:gd name="connsiteX285" fmla="*/ 1135379 w 1390650"/>
                    <a:gd name="connsiteY285" fmla="*/ 391477 h 991552"/>
                    <a:gd name="connsiteX286" fmla="*/ 1135379 w 1390650"/>
                    <a:gd name="connsiteY286" fmla="*/ 401002 h 991552"/>
                    <a:gd name="connsiteX287" fmla="*/ 1364932 w 1390650"/>
                    <a:gd name="connsiteY287" fmla="*/ 401002 h 991552"/>
                    <a:gd name="connsiteX288" fmla="*/ 1364932 w 1390650"/>
                    <a:gd name="connsiteY288" fmla="*/ 415290 h 991552"/>
                    <a:gd name="connsiteX289" fmla="*/ 1134427 w 1390650"/>
                    <a:gd name="connsiteY289" fmla="*/ 415290 h 991552"/>
                    <a:gd name="connsiteX290" fmla="*/ 1134427 w 1390650"/>
                    <a:gd name="connsiteY290" fmla="*/ 461962 h 991552"/>
                    <a:gd name="connsiteX291" fmla="*/ 1381124 w 1390650"/>
                    <a:gd name="connsiteY291" fmla="*/ 461962 h 991552"/>
                    <a:gd name="connsiteX292" fmla="*/ 1381124 w 1390650"/>
                    <a:gd name="connsiteY292" fmla="*/ 475297 h 991552"/>
                    <a:gd name="connsiteX293" fmla="*/ 1134427 w 1390650"/>
                    <a:gd name="connsiteY293" fmla="*/ 475297 h 991552"/>
                    <a:gd name="connsiteX294" fmla="*/ 1134427 w 1390650"/>
                    <a:gd name="connsiteY294" fmla="*/ 489585 h 991552"/>
                    <a:gd name="connsiteX295" fmla="*/ 1383982 w 1390650"/>
                    <a:gd name="connsiteY295" fmla="*/ 489585 h 991552"/>
                    <a:gd name="connsiteX296" fmla="*/ 1383982 w 1390650"/>
                    <a:gd name="connsiteY296" fmla="*/ 501967 h 991552"/>
                    <a:gd name="connsiteX297" fmla="*/ 1135379 w 1390650"/>
                    <a:gd name="connsiteY297" fmla="*/ 501967 h 991552"/>
                    <a:gd name="connsiteX298" fmla="*/ 1135379 w 1390650"/>
                    <a:gd name="connsiteY298" fmla="*/ 873442 h 991552"/>
                    <a:gd name="connsiteX299" fmla="*/ 1362074 w 1390650"/>
                    <a:gd name="connsiteY299" fmla="*/ 873442 h 991552"/>
                    <a:gd name="connsiteX300" fmla="*/ 1362074 w 1390650"/>
                    <a:gd name="connsiteY300" fmla="*/ 885825 h 991552"/>
                    <a:gd name="connsiteX301" fmla="*/ 1135379 w 1390650"/>
                    <a:gd name="connsiteY301" fmla="*/ 885825 h 991552"/>
                    <a:gd name="connsiteX302" fmla="*/ 1135379 w 1390650"/>
                    <a:gd name="connsiteY302" fmla="*/ 979170 h 991552"/>
                    <a:gd name="connsiteX303" fmla="*/ 1354454 w 1390650"/>
                    <a:gd name="connsiteY303" fmla="*/ 979170 h 991552"/>
                    <a:gd name="connsiteX304" fmla="*/ 1354454 w 1390650"/>
                    <a:gd name="connsiteY304" fmla="*/ 991552 h 991552"/>
                    <a:gd name="connsiteX305" fmla="*/ 1135379 w 1390650"/>
                    <a:gd name="connsiteY305" fmla="*/ 991552 h 991552"/>
                    <a:gd name="connsiteX306" fmla="*/ 991552 w 1390650"/>
                    <a:gd name="connsiteY306" fmla="*/ 991552 h 991552"/>
                    <a:gd name="connsiteX307" fmla="*/ 991552 w 1390650"/>
                    <a:gd name="connsiteY307" fmla="*/ 984885 h 991552"/>
                    <a:gd name="connsiteX308" fmla="*/ 915352 w 1390650"/>
                    <a:gd name="connsiteY308" fmla="*/ 902970 h 991552"/>
                    <a:gd name="connsiteX309" fmla="*/ 473392 w 1390650"/>
                    <a:gd name="connsiteY309" fmla="*/ 902970 h 991552"/>
                    <a:gd name="connsiteX310" fmla="*/ 399097 w 1390650"/>
                    <a:gd name="connsiteY310" fmla="*/ 984885 h 991552"/>
                    <a:gd name="connsiteX311" fmla="*/ 399097 w 1390650"/>
                    <a:gd name="connsiteY311" fmla="*/ 991552 h 991552"/>
                    <a:gd name="connsiteX312" fmla="*/ 255269 w 1390650"/>
                    <a:gd name="connsiteY312" fmla="*/ 991552 h 991552"/>
                    <a:gd name="connsiteX313" fmla="*/ 36194 w 1390650"/>
                    <a:gd name="connsiteY313" fmla="*/ 991552 h 991552"/>
                    <a:gd name="connsiteX314" fmla="*/ 36194 w 1390650"/>
                    <a:gd name="connsiteY314" fmla="*/ 979170 h 991552"/>
                    <a:gd name="connsiteX315" fmla="*/ 255269 w 1390650"/>
                    <a:gd name="connsiteY315" fmla="*/ 979170 h 991552"/>
                    <a:gd name="connsiteX316" fmla="*/ 255269 w 1390650"/>
                    <a:gd name="connsiteY316" fmla="*/ 885825 h 991552"/>
                    <a:gd name="connsiteX317" fmla="*/ 28574 w 1390650"/>
                    <a:gd name="connsiteY317" fmla="*/ 885825 h 991552"/>
                    <a:gd name="connsiteX318" fmla="*/ 28574 w 1390650"/>
                    <a:gd name="connsiteY318" fmla="*/ 873442 h 991552"/>
                    <a:gd name="connsiteX319" fmla="*/ 256222 w 1390650"/>
                    <a:gd name="connsiteY319" fmla="*/ 873442 h 991552"/>
                    <a:gd name="connsiteX320" fmla="*/ 256222 w 1390650"/>
                    <a:gd name="connsiteY320" fmla="*/ 501015 h 991552"/>
                    <a:gd name="connsiteX321" fmla="*/ 6667 w 1390650"/>
                    <a:gd name="connsiteY321" fmla="*/ 501015 h 991552"/>
                    <a:gd name="connsiteX322" fmla="*/ 6667 w 1390650"/>
                    <a:gd name="connsiteY322" fmla="*/ 488632 h 991552"/>
                    <a:gd name="connsiteX323" fmla="*/ 255269 w 1390650"/>
                    <a:gd name="connsiteY323" fmla="*/ 488632 h 991552"/>
                    <a:gd name="connsiteX324" fmla="*/ 255269 w 1390650"/>
                    <a:gd name="connsiteY324" fmla="*/ 474345 h 991552"/>
                    <a:gd name="connsiteX325" fmla="*/ 8572 w 1390650"/>
                    <a:gd name="connsiteY325" fmla="*/ 474345 h 991552"/>
                    <a:gd name="connsiteX326" fmla="*/ 8572 w 1390650"/>
                    <a:gd name="connsiteY326" fmla="*/ 461962 h 991552"/>
                    <a:gd name="connsiteX327" fmla="*/ 255269 w 1390650"/>
                    <a:gd name="connsiteY327" fmla="*/ 461962 h 991552"/>
                    <a:gd name="connsiteX328" fmla="*/ 255269 w 1390650"/>
                    <a:gd name="connsiteY328" fmla="*/ 414337 h 991552"/>
                    <a:gd name="connsiteX329" fmla="*/ 25717 w 1390650"/>
                    <a:gd name="connsiteY329" fmla="*/ 414337 h 991552"/>
                    <a:gd name="connsiteX330" fmla="*/ 25717 w 1390650"/>
                    <a:gd name="connsiteY330" fmla="*/ 400050 h 991552"/>
                    <a:gd name="connsiteX331" fmla="*/ 255269 w 1390650"/>
                    <a:gd name="connsiteY331" fmla="*/ 400050 h 991552"/>
                    <a:gd name="connsiteX332" fmla="*/ 255269 w 1390650"/>
                    <a:gd name="connsiteY332" fmla="*/ 390525 h 991552"/>
                    <a:gd name="connsiteX333" fmla="*/ 231457 w 1390650"/>
                    <a:gd name="connsiteY333" fmla="*/ 356235 h 991552"/>
                    <a:gd name="connsiteX334" fmla="*/ 252412 w 1390650"/>
                    <a:gd name="connsiteY334" fmla="*/ 319087 h 991552"/>
                    <a:gd name="connsiteX335" fmla="*/ 252412 w 1390650"/>
                    <a:gd name="connsiteY335" fmla="*/ 231457 h 991552"/>
                    <a:gd name="connsiteX336" fmla="*/ 241934 w 1390650"/>
                    <a:gd name="connsiteY336" fmla="*/ 209550 h 991552"/>
                    <a:gd name="connsiteX337" fmla="*/ 231457 w 1390650"/>
                    <a:gd name="connsiteY337" fmla="*/ 209550 h 991552"/>
                    <a:gd name="connsiteX338" fmla="*/ 231457 w 1390650"/>
                    <a:gd name="connsiteY338" fmla="*/ 196215 h 991552"/>
                    <a:gd name="connsiteX339" fmla="*/ 244792 w 1390650"/>
                    <a:gd name="connsiteY339" fmla="*/ 196215 h 991552"/>
                    <a:gd name="connsiteX340" fmla="*/ 306704 w 1390650"/>
                    <a:gd name="connsiteY340" fmla="*/ 142875 h 991552"/>
                    <a:gd name="connsiteX341" fmla="*/ 306704 w 1390650"/>
                    <a:gd name="connsiteY341" fmla="*/ 123825 h 991552"/>
                    <a:gd name="connsiteX342" fmla="*/ 312419 w 1390650"/>
                    <a:gd name="connsiteY342" fmla="*/ 97155 h 991552"/>
                    <a:gd name="connsiteX343" fmla="*/ 323849 w 1390650"/>
                    <a:gd name="connsiteY343" fmla="*/ 45720 h 991552"/>
                    <a:gd name="connsiteX344" fmla="*/ 335279 w 1390650"/>
                    <a:gd name="connsiteY344" fmla="*/ 97155 h 991552"/>
                    <a:gd name="connsiteX345" fmla="*/ 342899 w 1390650"/>
                    <a:gd name="connsiteY345" fmla="*/ 122872 h 991552"/>
                    <a:gd name="connsiteX346" fmla="*/ 343852 w 1390650"/>
                    <a:gd name="connsiteY346" fmla="*/ 140970 h 991552"/>
                    <a:gd name="connsiteX347" fmla="*/ 409574 w 1390650"/>
                    <a:gd name="connsiteY347" fmla="*/ 196215 h 991552"/>
                    <a:gd name="connsiteX348" fmla="*/ 422909 w 1390650"/>
                    <a:gd name="connsiteY348" fmla="*/ 196215 h 991552"/>
                    <a:gd name="connsiteX349" fmla="*/ 422909 w 1390650"/>
                    <a:gd name="connsiteY349" fmla="*/ 209550 h 991552"/>
                    <a:gd name="connsiteX350" fmla="*/ 412432 w 1390650"/>
                    <a:gd name="connsiteY350" fmla="*/ 209550 h 991552"/>
                    <a:gd name="connsiteX351" fmla="*/ 401954 w 1390650"/>
                    <a:gd name="connsiteY351" fmla="*/ 231457 h 991552"/>
                    <a:gd name="connsiteX352" fmla="*/ 401954 w 1390650"/>
                    <a:gd name="connsiteY352" fmla="*/ 319087 h 991552"/>
                    <a:gd name="connsiteX353" fmla="*/ 415289 w 1390650"/>
                    <a:gd name="connsiteY353" fmla="*/ 344805 h 991552"/>
                    <a:gd name="connsiteX354" fmla="*/ 426719 w 1390650"/>
                    <a:gd name="connsiteY354" fmla="*/ 323850 h 991552"/>
                    <a:gd name="connsiteX355" fmla="*/ 454342 w 1390650"/>
                    <a:gd name="connsiteY355" fmla="*/ 320040 h 991552"/>
                    <a:gd name="connsiteX356" fmla="*/ 463867 w 1390650"/>
                    <a:gd name="connsiteY356" fmla="*/ 293370 h 991552"/>
                    <a:gd name="connsiteX357" fmla="*/ 434339 w 1390650"/>
                    <a:gd name="connsiteY357" fmla="*/ 262890 h 991552"/>
                    <a:gd name="connsiteX358" fmla="*/ 490537 w 1390650"/>
                    <a:gd name="connsiteY358" fmla="*/ 256222 h 991552"/>
                    <a:gd name="connsiteX359" fmla="*/ 487679 w 1390650"/>
                    <a:gd name="connsiteY359" fmla="*/ 283845 h 991552"/>
                    <a:gd name="connsiteX360" fmla="*/ 517207 w 1390650"/>
                    <a:gd name="connsiteY360" fmla="*/ 292417 h 991552"/>
                    <a:gd name="connsiteX361" fmla="*/ 549592 w 1390650"/>
                    <a:gd name="connsiteY361" fmla="*/ 260985 h 991552"/>
                    <a:gd name="connsiteX362" fmla="*/ 602932 w 1390650"/>
                    <a:gd name="connsiteY362" fmla="*/ 272415 h 991552"/>
                    <a:gd name="connsiteX363" fmla="*/ 634364 w 1390650"/>
                    <a:gd name="connsiteY363" fmla="*/ 230505 h 991552"/>
                    <a:gd name="connsiteX364" fmla="*/ 603884 w 1390650"/>
                    <a:gd name="connsiteY364" fmla="*/ 194310 h 991552"/>
                    <a:gd name="connsiteX365" fmla="*/ 657224 w 1390650"/>
                    <a:gd name="connsiteY365" fmla="*/ 162877 h 991552"/>
                    <a:gd name="connsiteX366" fmla="*/ 652462 w 1390650"/>
                    <a:gd name="connsiteY366" fmla="*/ 144780 h 991552"/>
                    <a:gd name="connsiteX367" fmla="*/ 670559 w 1390650"/>
                    <a:gd name="connsiteY367" fmla="*/ 132397 h 991552"/>
                    <a:gd name="connsiteX368" fmla="*/ 686752 w 1390650"/>
                    <a:gd name="connsiteY368" fmla="*/ 104775 h 991552"/>
                    <a:gd name="connsiteX369" fmla="*/ 687704 w 1390650"/>
                    <a:gd name="connsiteY369" fmla="*/ 0 h 9915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Lst>
                  <a:rect l="l" t="t" r="r" b="b"/>
                  <a:pathLst>
                    <a:path w="1390650" h="991552">
                      <a:moveTo>
                        <a:pt x="580072" y="879157"/>
                      </a:moveTo>
                      <a:lnTo>
                        <a:pt x="580072" y="890587"/>
                      </a:lnTo>
                      <a:lnTo>
                        <a:pt x="809624" y="890587"/>
                      </a:lnTo>
                      <a:lnTo>
                        <a:pt x="809624" y="879157"/>
                      </a:lnTo>
                      <a:close/>
                      <a:moveTo>
                        <a:pt x="637222" y="826770"/>
                      </a:moveTo>
                      <a:lnTo>
                        <a:pt x="593407" y="866775"/>
                      </a:lnTo>
                      <a:lnTo>
                        <a:pt x="798194" y="866775"/>
                      </a:lnTo>
                      <a:lnTo>
                        <a:pt x="753427" y="826770"/>
                      </a:lnTo>
                      <a:close/>
                      <a:moveTo>
                        <a:pt x="1026795" y="774382"/>
                      </a:moveTo>
                      <a:lnTo>
                        <a:pt x="1097280" y="774382"/>
                      </a:lnTo>
                      <a:lnTo>
                        <a:pt x="1097280" y="842009"/>
                      </a:lnTo>
                      <a:lnTo>
                        <a:pt x="1026795" y="842009"/>
                      </a:lnTo>
                      <a:close/>
                      <a:moveTo>
                        <a:pt x="292417" y="774382"/>
                      </a:moveTo>
                      <a:lnTo>
                        <a:pt x="362902" y="774382"/>
                      </a:lnTo>
                      <a:lnTo>
                        <a:pt x="362902" y="842009"/>
                      </a:lnTo>
                      <a:lnTo>
                        <a:pt x="292417" y="842009"/>
                      </a:lnTo>
                      <a:close/>
                      <a:moveTo>
                        <a:pt x="636269" y="677227"/>
                      </a:moveTo>
                      <a:lnTo>
                        <a:pt x="636269" y="815340"/>
                      </a:lnTo>
                      <a:lnTo>
                        <a:pt x="755332" y="815340"/>
                      </a:lnTo>
                      <a:lnTo>
                        <a:pt x="755332" y="677227"/>
                      </a:lnTo>
                      <a:close/>
                      <a:moveTo>
                        <a:pt x="694372" y="618172"/>
                      </a:moveTo>
                      <a:cubicBezTo>
                        <a:pt x="655319" y="618172"/>
                        <a:pt x="584834" y="641985"/>
                        <a:pt x="580072" y="712470"/>
                      </a:cubicBezTo>
                      <a:cubicBezTo>
                        <a:pt x="580072" y="762000"/>
                        <a:pt x="580072" y="811530"/>
                        <a:pt x="580072" y="861060"/>
                      </a:cubicBezTo>
                      <a:lnTo>
                        <a:pt x="623887" y="822007"/>
                      </a:lnTo>
                      <a:lnTo>
                        <a:pt x="623887" y="665797"/>
                      </a:lnTo>
                      <a:lnTo>
                        <a:pt x="767714" y="665797"/>
                      </a:lnTo>
                      <a:lnTo>
                        <a:pt x="767714" y="822960"/>
                      </a:lnTo>
                      <a:lnTo>
                        <a:pt x="809624" y="861060"/>
                      </a:lnTo>
                      <a:lnTo>
                        <a:pt x="809624" y="858202"/>
                      </a:lnTo>
                      <a:lnTo>
                        <a:pt x="809624" y="712470"/>
                      </a:lnTo>
                      <a:cubicBezTo>
                        <a:pt x="805814" y="642937"/>
                        <a:pt x="732472" y="618172"/>
                        <a:pt x="694372" y="618172"/>
                      </a:cubicBezTo>
                      <a:close/>
                      <a:moveTo>
                        <a:pt x="1062989" y="551497"/>
                      </a:moveTo>
                      <a:lnTo>
                        <a:pt x="1102042" y="571499"/>
                      </a:lnTo>
                      <a:lnTo>
                        <a:pt x="1102042" y="707707"/>
                      </a:lnTo>
                      <a:lnTo>
                        <a:pt x="1062037" y="726757"/>
                      </a:lnTo>
                      <a:lnTo>
                        <a:pt x="1023937" y="707707"/>
                      </a:lnTo>
                      <a:lnTo>
                        <a:pt x="1023937" y="571499"/>
                      </a:lnTo>
                      <a:close/>
                      <a:moveTo>
                        <a:pt x="326707" y="551497"/>
                      </a:moveTo>
                      <a:lnTo>
                        <a:pt x="365759" y="571499"/>
                      </a:lnTo>
                      <a:lnTo>
                        <a:pt x="365759" y="707707"/>
                      </a:lnTo>
                      <a:lnTo>
                        <a:pt x="327659" y="726757"/>
                      </a:lnTo>
                      <a:lnTo>
                        <a:pt x="288607" y="707707"/>
                      </a:lnTo>
                      <a:lnTo>
                        <a:pt x="288607" y="571499"/>
                      </a:lnTo>
                      <a:close/>
                      <a:moveTo>
                        <a:pt x="1179195" y="536257"/>
                      </a:moveTo>
                      <a:lnTo>
                        <a:pt x="1185862" y="536257"/>
                      </a:lnTo>
                      <a:lnTo>
                        <a:pt x="1390650" y="536257"/>
                      </a:lnTo>
                      <a:lnTo>
                        <a:pt x="1390650" y="550544"/>
                      </a:lnTo>
                      <a:lnTo>
                        <a:pt x="1192530" y="550544"/>
                      </a:lnTo>
                      <a:lnTo>
                        <a:pt x="1192530" y="824864"/>
                      </a:lnTo>
                      <a:lnTo>
                        <a:pt x="1363027" y="824864"/>
                      </a:lnTo>
                      <a:lnTo>
                        <a:pt x="1363027" y="839152"/>
                      </a:lnTo>
                      <a:lnTo>
                        <a:pt x="1185862" y="839152"/>
                      </a:lnTo>
                      <a:lnTo>
                        <a:pt x="1179195" y="839152"/>
                      </a:lnTo>
                      <a:lnTo>
                        <a:pt x="1179195" y="832484"/>
                      </a:lnTo>
                      <a:lnTo>
                        <a:pt x="1179195" y="542924"/>
                      </a:lnTo>
                      <a:close/>
                      <a:moveTo>
                        <a:pt x="0" y="536257"/>
                      </a:moveTo>
                      <a:lnTo>
                        <a:pt x="209550" y="536257"/>
                      </a:lnTo>
                      <a:lnTo>
                        <a:pt x="217170" y="536257"/>
                      </a:lnTo>
                      <a:lnTo>
                        <a:pt x="217170" y="542924"/>
                      </a:lnTo>
                      <a:lnTo>
                        <a:pt x="217170" y="832484"/>
                      </a:lnTo>
                      <a:lnTo>
                        <a:pt x="217170" y="839152"/>
                      </a:lnTo>
                      <a:lnTo>
                        <a:pt x="209550" y="839152"/>
                      </a:lnTo>
                      <a:lnTo>
                        <a:pt x="27622" y="839152"/>
                      </a:lnTo>
                      <a:lnTo>
                        <a:pt x="27622" y="824864"/>
                      </a:lnTo>
                      <a:lnTo>
                        <a:pt x="202882" y="824864"/>
                      </a:lnTo>
                      <a:lnTo>
                        <a:pt x="202882" y="550544"/>
                      </a:lnTo>
                      <a:lnTo>
                        <a:pt x="0" y="550544"/>
                      </a:lnTo>
                      <a:close/>
                      <a:moveTo>
                        <a:pt x="574357" y="529589"/>
                      </a:moveTo>
                      <a:lnTo>
                        <a:pt x="574357" y="569594"/>
                      </a:lnTo>
                      <a:lnTo>
                        <a:pt x="815340" y="569594"/>
                      </a:lnTo>
                      <a:lnTo>
                        <a:pt x="815340" y="529589"/>
                      </a:lnTo>
                      <a:close/>
                      <a:moveTo>
                        <a:pt x="922972" y="521017"/>
                      </a:moveTo>
                      <a:lnTo>
                        <a:pt x="922972" y="894397"/>
                      </a:lnTo>
                      <a:lnTo>
                        <a:pt x="988694" y="969645"/>
                      </a:lnTo>
                      <a:lnTo>
                        <a:pt x="987742" y="588645"/>
                      </a:lnTo>
                      <a:cubicBezTo>
                        <a:pt x="987742" y="588645"/>
                        <a:pt x="966787" y="589597"/>
                        <a:pt x="962024" y="584835"/>
                      </a:cubicBezTo>
                      <a:cubicBezTo>
                        <a:pt x="957262" y="580072"/>
                        <a:pt x="955357" y="576262"/>
                        <a:pt x="944879" y="553402"/>
                      </a:cubicBezTo>
                      <a:cubicBezTo>
                        <a:pt x="934402" y="530542"/>
                        <a:pt x="922972" y="521017"/>
                        <a:pt x="922972" y="521017"/>
                      </a:cubicBezTo>
                      <a:close/>
                      <a:moveTo>
                        <a:pt x="467677" y="520065"/>
                      </a:moveTo>
                      <a:cubicBezTo>
                        <a:pt x="449579" y="537210"/>
                        <a:pt x="438149" y="577215"/>
                        <a:pt x="429577" y="582930"/>
                      </a:cubicBezTo>
                      <a:cubicBezTo>
                        <a:pt x="421957" y="587692"/>
                        <a:pt x="403859" y="589597"/>
                        <a:pt x="399097" y="589597"/>
                      </a:cubicBezTo>
                      <a:lnTo>
                        <a:pt x="399097" y="965835"/>
                      </a:lnTo>
                      <a:lnTo>
                        <a:pt x="467677" y="892492"/>
                      </a:lnTo>
                      <a:close/>
                      <a:moveTo>
                        <a:pt x="556260" y="515302"/>
                      </a:moveTo>
                      <a:lnTo>
                        <a:pt x="832485" y="515302"/>
                      </a:lnTo>
                      <a:lnTo>
                        <a:pt x="832485" y="583882"/>
                      </a:lnTo>
                      <a:lnTo>
                        <a:pt x="556260" y="583882"/>
                      </a:lnTo>
                      <a:close/>
                      <a:moveTo>
                        <a:pt x="530542" y="495300"/>
                      </a:moveTo>
                      <a:lnTo>
                        <a:pt x="530542" y="890587"/>
                      </a:lnTo>
                      <a:lnTo>
                        <a:pt x="563879" y="890587"/>
                      </a:lnTo>
                      <a:lnTo>
                        <a:pt x="563879" y="879157"/>
                      </a:lnTo>
                      <a:lnTo>
                        <a:pt x="563879" y="858202"/>
                      </a:lnTo>
                      <a:lnTo>
                        <a:pt x="563879" y="721042"/>
                      </a:lnTo>
                      <a:cubicBezTo>
                        <a:pt x="561022" y="637222"/>
                        <a:pt x="651509" y="605790"/>
                        <a:pt x="695324" y="605790"/>
                      </a:cubicBezTo>
                      <a:cubicBezTo>
                        <a:pt x="738187" y="605790"/>
                        <a:pt x="827722" y="638175"/>
                        <a:pt x="825817" y="721042"/>
                      </a:cubicBezTo>
                      <a:lnTo>
                        <a:pt x="825817" y="858202"/>
                      </a:lnTo>
                      <a:lnTo>
                        <a:pt x="825817" y="879157"/>
                      </a:lnTo>
                      <a:lnTo>
                        <a:pt x="825817" y="890587"/>
                      </a:lnTo>
                      <a:lnTo>
                        <a:pt x="859154" y="890587"/>
                      </a:lnTo>
                      <a:lnTo>
                        <a:pt x="859154" y="495300"/>
                      </a:lnTo>
                      <a:close/>
                      <a:moveTo>
                        <a:pt x="875347" y="476250"/>
                      </a:moveTo>
                      <a:cubicBezTo>
                        <a:pt x="872489" y="483870"/>
                        <a:pt x="872489" y="892492"/>
                        <a:pt x="872489" y="892492"/>
                      </a:cubicBezTo>
                      <a:lnTo>
                        <a:pt x="905827" y="892492"/>
                      </a:lnTo>
                      <a:lnTo>
                        <a:pt x="905827" y="501967"/>
                      </a:lnTo>
                      <a:cubicBezTo>
                        <a:pt x="903922" y="497205"/>
                        <a:pt x="884872" y="480060"/>
                        <a:pt x="875347" y="476250"/>
                      </a:cubicBezTo>
                      <a:close/>
                      <a:moveTo>
                        <a:pt x="514349" y="476250"/>
                      </a:moveTo>
                      <a:cubicBezTo>
                        <a:pt x="504824" y="481012"/>
                        <a:pt x="485774" y="497205"/>
                        <a:pt x="483869" y="501967"/>
                      </a:cubicBezTo>
                      <a:lnTo>
                        <a:pt x="483869" y="892492"/>
                      </a:lnTo>
                      <a:lnTo>
                        <a:pt x="517207" y="892492"/>
                      </a:lnTo>
                      <a:cubicBezTo>
                        <a:pt x="517207" y="892492"/>
                        <a:pt x="517207" y="482917"/>
                        <a:pt x="514349" y="476250"/>
                      </a:cubicBezTo>
                      <a:close/>
                      <a:moveTo>
                        <a:pt x="1026795" y="442912"/>
                      </a:moveTo>
                      <a:lnTo>
                        <a:pt x="1097280" y="442912"/>
                      </a:lnTo>
                      <a:lnTo>
                        <a:pt x="1097280" y="510539"/>
                      </a:lnTo>
                      <a:lnTo>
                        <a:pt x="1026795" y="510539"/>
                      </a:lnTo>
                      <a:close/>
                      <a:moveTo>
                        <a:pt x="292417" y="442912"/>
                      </a:moveTo>
                      <a:lnTo>
                        <a:pt x="362902" y="442912"/>
                      </a:lnTo>
                      <a:lnTo>
                        <a:pt x="362902" y="510539"/>
                      </a:lnTo>
                      <a:lnTo>
                        <a:pt x="292417" y="510539"/>
                      </a:lnTo>
                      <a:close/>
                      <a:moveTo>
                        <a:pt x="748664" y="441960"/>
                      </a:moveTo>
                      <a:cubicBezTo>
                        <a:pt x="738187" y="441960"/>
                        <a:pt x="737234" y="447675"/>
                        <a:pt x="732472" y="458152"/>
                      </a:cubicBezTo>
                      <a:cubicBezTo>
                        <a:pt x="727709" y="468630"/>
                        <a:pt x="709612" y="478155"/>
                        <a:pt x="691514" y="478155"/>
                      </a:cubicBezTo>
                      <a:cubicBezTo>
                        <a:pt x="672464" y="477202"/>
                        <a:pt x="652462" y="461962"/>
                        <a:pt x="651509" y="450532"/>
                      </a:cubicBezTo>
                      <a:cubicBezTo>
                        <a:pt x="650557" y="441960"/>
                        <a:pt x="636269" y="440055"/>
                        <a:pt x="628649" y="443865"/>
                      </a:cubicBezTo>
                      <a:cubicBezTo>
                        <a:pt x="625792" y="445770"/>
                        <a:pt x="627697" y="449580"/>
                        <a:pt x="624839" y="450532"/>
                      </a:cubicBezTo>
                      <a:cubicBezTo>
                        <a:pt x="617219" y="454342"/>
                        <a:pt x="576262" y="454342"/>
                        <a:pt x="576262" y="454342"/>
                      </a:cubicBezTo>
                      <a:cubicBezTo>
                        <a:pt x="576262" y="454342"/>
                        <a:pt x="573404" y="463867"/>
                        <a:pt x="567689" y="463867"/>
                      </a:cubicBezTo>
                      <a:cubicBezTo>
                        <a:pt x="561974" y="463867"/>
                        <a:pt x="555307" y="461962"/>
                        <a:pt x="556259" y="453390"/>
                      </a:cubicBezTo>
                      <a:cubicBezTo>
                        <a:pt x="550544" y="451485"/>
                        <a:pt x="532447" y="462915"/>
                        <a:pt x="530542" y="466725"/>
                      </a:cubicBezTo>
                      <a:lnTo>
                        <a:pt x="530542" y="481965"/>
                      </a:lnTo>
                      <a:lnTo>
                        <a:pt x="857249" y="481965"/>
                      </a:lnTo>
                      <a:lnTo>
                        <a:pt x="857249" y="463867"/>
                      </a:lnTo>
                      <a:cubicBezTo>
                        <a:pt x="857249" y="463867"/>
                        <a:pt x="845819" y="455295"/>
                        <a:pt x="837247" y="453390"/>
                      </a:cubicBezTo>
                      <a:cubicBezTo>
                        <a:pt x="829627" y="452437"/>
                        <a:pt x="835342" y="461962"/>
                        <a:pt x="828674" y="461962"/>
                      </a:cubicBezTo>
                      <a:cubicBezTo>
                        <a:pt x="822007" y="461962"/>
                        <a:pt x="812482" y="463867"/>
                        <a:pt x="812482" y="457200"/>
                      </a:cubicBezTo>
                      <a:cubicBezTo>
                        <a:pt x="812482" y="451485"/>
                        <a:pt x="772477" y="455295"/>
                        <a:pt x="765809" y="450532"/>
                      </a:cubicBezTo>
                      <a:cubicBezTo>
                        <a:pt x="758189" y="446722"/>
                        <a:pt x="759142" y="441960"/>
                        <a:pt x="748664" y="441960"/>
                      </a:cubicBezTo>
                      <a:close/>
                      <a:moveTo>
                        <a:pt x="937260" y="426720"/>
                      </a:moveTo>
                      <a:cubicBezTo>
                        <a:pt x="951547" y="426720"/>
                        <a:pt x="963930" y="439102"/>
                        <a:pt x="963930" y="453390"/>
                      </a:cubicBezTo>
                      <a:cubicBezTo>
                        <a:pt x="963930" y="467677"/>
                        <a:pt x="952500" y="480060"/>
                        <a:pt x="937260" y="480060"/>
                      </a:cubicBezTo>
                      <a:cubicBezTo>
                        <a:pt x="922972" y="480060"/>
                        <a:pt x="910590" y="468630"/>
                        <a:pt x="910590" y="453390"/>
                      </a:cubicBezTo>
                      <a:cubicBezTo>
                        <a:pt x="910590" y="439102"/>
                        <a:pt x="922020" y="426720"/>
                        <a:pt x="937260" y="426720"/>
                      </a:cubicBezTo>
                      <a:close/>
                      <a:moveTo>
                        <a:pt x="451485" y="425767"/>
                      </a:moveTo>
                      <a:cubicBezTo>
                        <a:pt x="466725" y="425767"/>
                        <a:pt x="479107" y="438149"/>
                        <a:pt x="478155" y="452437"/>
                      </a:cubicBezTo>
                      <a:cubicBezTo>
                        <a:pt x="478155" y="466724"/>
                        <a:pt x="466725" y="479107"/>
                        <a:pt x="451485" y="479107"/>
                      </a:cubicBezTo>
                      <a:cubicBezTo>
                        <a:pt x="437197" y="479107"/>
                        <a:pt x="424815" y="467677"/>
                        <a:pt x="424815" y="452437"/>
                      </a:cubicBezTo>
                      <a:cubicBezTo>
                        <a:pt x="424815" y="438149"/>
                        <a:pt x="436245" y="425767"/>
                        <a:pt x="451485" y="425767"/>
                      </a:cubicBezTo>
                      <a:close/>
                      <a:moveTo>
                        <a:pt x="1005839" y="393382"/>
                      </a:moveTo>
                      <a:lnTo>
                        <a:pt x="1005839" y="981075"/>
                      </a:lnTo>
                      <a:lnTo>
                        <a:pt x="1120139" y="981075"/>
                      </a:lnTo>
                      <a:lnTo>
                        <a:pt x="1120139" y="393382"/>
                      </a:lnTo>
                      <a:close/>
                      <a:moveTo>
                        <a:pt x="270509" y="393382"/>
                      </a:moveTo>
                      <a:lnTo>
                        <a:pt x="270509" y="981075"/>
                      </a:lnTo>
                      <a:lnTo>
                        <a:pt x="384809" y="981075"/>
                      </a:lnTo>
                      <a:lnTo>
                        <a:pt x="384809" y="393382"/>
                      </a:lnTo>
                      <a:close/>
                      <a:moveTo>
                        <a:pt x="869632" y="372427"/>
                      </a:moveTo>
                      <a:cubicBezTo>
                        <a:pt x="884872" y="372427"/>
                        <a:pt x="896302" y="383857"/>
                        <a:pt x="896302" y="399097"/>
                      </a:cubicBezTo>
                      <a:cubicBezTo>
                        <a:pt x="896302" y="413384"/>
                        <a:pt x="884872" y="425767"/>
                        <a:pt x="869632" y="425767"/>
                      </a:cubicBezTo>
                      <a:cubicBezTo>
                        <a:pt x="855344" y="425767"/>
                        <a:pt x="842962" y="414337"/>
                        <a:pt x="842962" y="399097"/>
                      </a:cubicBezTo>
                      <a:cubicBezTo>
                        <a:pt x="842962" y="384809"/>
                        <a:pt x="854392" y="372427"/>
                        <a:pt x="869632" y="372427"/>
                      </a:cubicBezTo>
                      <a:close/>
                      <a:moveTo>
                        <a:pt x="519112" y="370522"/>
                      </a:moveTo>
                      <a:cubicBezTo>
                        <a:pt x="534352" y="370522"/>
                        <a:pt x="545782" y="382904"/>
                        <a:pt x="545782" y="397192"/>
                      </a:cubicBezTo>
                      <a:cubicBezTo>
                        <a:pt x="545782" y="411479"/>
                        <a:pt x="534352" y="423862"/>
                        <a:pt x="519112" y="423862"/>
                      </a:cubicBezTo>
                      <a:cubicBezTo>
                        <a:pt x="504824" y="423862"/>
                        <a:pt x="492442" y="411479"/>
                        <a:pt x="492442" y="397192"/>
                      </a:cubicBezTo>
                      <a:cubicBezTo>
                        <a:pt x="492442" y="382904"/>
                        <a:pt x="503872" y="370522"/>
                        <a:pt x="519112" y="370522"/>
                      </a:cubicBezTo>
                      <a:close/>
                      <a:moveTo>
                        <a:pt x="991552" y="363855"/>
                      </a:moveTo>
                      <a:lnTo>
                        <a:pt x="1003934" y="381952"/>
                      </a:lnTo>
                      <a:lnTo>
                        <a:pt x="1122997" y="381952"/>
                      </a:lnTo>
                      <a:lnTo>
                        <a:pt x="1134427" y="363855"/>
                      </a:lnTo>
                      <a:close/>
                      <a:moveTo>
                        <a:pt x="254317" y="363855"/>
                      </a:moveTo>
                      <a:lnTo>
                        <a:pt x="266699" y="381952"/>
                      </a:lnTo>
                      <a:lnTo>
                        <a:pt x="385762" y="381952"/>
                      </a:lnTo>
                      <a:lnTo>
                        <a:pt x="397192" y="363855"/>
                      </a:lnTo>
                      <a:close/>
                      <a:moveTo>
                        <a:pt x="787717" y="340995"/>
                      </a:moveTo>
                      <a:cubicBezTo>
                        <a:pt x="802957" y="340995"/>
                        <a:pt x="814387" y="353377"/>
                        <a:pt x="814387" y="367665"/>
                      </a:cubicBezTo>
                      <a:cubicBezTo>
                        <a:pt x="814387" y="381952"/>
                        <a:pt x="802957" y="394335"/>
                        <a:pt x="787717" y="394335"/>
                      </a:cubicBezTo>
                      <a:cubicBezTo>
                        <a:pt x="773429" y="394335"/>
                        <a:pt x="761047" y="382905"/>
                        <a:pt x="761047" y="367665"/>
                      </a:cubicBezTo>
                      <a:cubicBezTo>
                        <a:pt x="761047" y="353377"/>
                        <a:pt x="772477" y="340995"/>
                        <a:pt x="787717" y="340995"/>
                      </a:cubicBezTo>
                      <a:close/>
                      <a:moveTo>
                        <a:pt x="601027" y="340042"/>
                      </a:moveTo>
                      <a:cubicBezTo>
                        <a:pt x="616267" y="340042"/>
                        <a:pt x="627697" y="352424"/>
                        <a:pt x="627697" y="366712"/>
                      </a:cubicBezTo>
                      <a:cubicBezTo>
                        <a:pt x="627697" y="380999"/>
                        <a:pt x="616267" y="393382"/>
                        <a:pt x="601027" y="393382"/>
                      </a:cubicBezTo>
                      <a:cubicBezTo>
                        <a:pt x="586739" y="393382"/>
                        <a:pt x="574357" y="381952"/>
                        <a:pt x="574357" y="366712"/>
                      </a:cubicBezTo>
                      <a:cubicBezTo>
                        <a:pt x="574357" y="352424"/>
                        <a:pt x="585787" y="340042"/>
                        <a:pt x="601027" y="340042"/>
                      </a:cubicBezTo>
                      <a:close/>
                      <a:moveTo>
                        <a:pt x="1003934" y="330517"/>
                      </a:moveTo>
                      <a:lnTo>
                        <a:pt x="991552" y="348615"/>
                      </a:lnTo>
                      <a:lnTo>
                        <a:pt x="1134427" y="348615"/>
                      </a:lnTo>
                      <a:lnTo>
                        <a:pt x="1122044" y="330517"/>
                      </a:lnTo>
                      <a:close/>
                      <a:moveTo>
                        <a:pt x="267652" y="330517"/>
                      </a:moveTo>
                      <a:lnTo>
                        <a:pt x="255269" y="348615"/>
                      </a:lnTo>
                      <a:lnTo>
                        <a:pt x="399097" y="348615"/>
                      </a:lnTo>
                      <a:lnTo>
                        <a:pt x="386714" y="330517"/>
                      </a:lnTo>
                      <a:close/>
                      <a:moveTo>
                        <a:pt x="694372" y="327660"/>
                      </a:moveTo>
                      <a:cubicBezTo>
                        <a:pt x="709612" y="327660"/>
                        <a:pt x="721994" y="340042"/>
                        <a:pt x="721042" y="354330"/>
                      </a:cubicBezTo>
                      <a:cubicBezTo>
                        <a:pt x="721042" y="368617"/>
                        <a:pt x="709612" y="381000"/>
                        <a:pt x="694372" y="381000"/>
                      </a:cubicBezTo>
                      <a:cubicBezTo>
                        <a:pt x="680084" y="381000"/>
                        <a:pt x="667702" y="369570"/>
                        <a:pt x="667702" y="354330"/>
                      </a:cubicBezTo>
                      <a:cubicBezTo>
                        <a:pt x="667702" y="340042"/>
                        <a:pt x="679132" y="327660"/>
                        <a:pt x="694372" y="327660"/>
                      </a:cubicBezTo>
                      <a:close/>
                      <a:moveTo>
                        <a:pt x="698182" y="305752"/>
                      </a:moveTo>
                      <a:cubicBezTo>
                        <a:pt x="537209" y="298132"/>
                        <a:pt x="434339" y="395287"/>
                        <a:pt x="399097" y="439102"/>
                      </a:cubicBezTo>
                      <a:lnTo>
                        <a:pt x="399097" y="577215"/>
                      </a:lnTo>
                      <a:cubicBezTo>
                        <a:pt x="403859" y="577215"/>
                        <a:pt x="412432" y="576262"/>
                        <a:pt x="419099" y="572452"/>
                      </a:cubicBezTo>
                      <a:cubicBezTo>
                        <a:pt x="427672" y="566737"/>
                        <a:pt x="461962" y="416242"/>
                        <a:pt x="686752" y="412432"/>
                      </a:cubicBezTo>
                      <a:cubicBezTo>
                        <a:pt x="912494" y="408622"/>
                        <a:pt x="962024" y="554355"/>
                        <a:pt x="966787" y="567690"/>
                      </a:cubicBezTo>
                      <a:cubicBezTo>
                        <a:pt x="970597" y="577215"/>
                        <a:pt x="983932" y="578167"/>
                        <a:pt x="990599" y="577215"/>
                      </a:cubicBezTo>
                      <a:lnTo>
                        <a:pt x="990599" y="443865"/>
                      </a:lnTo>
                      <a:cubicBezTo>
                        <a:pt x="990599" y="444817"/>
                        <a:pt x="989647" y="444817"/>
                        <a:pt x="988694" y="444817"/>
                      </a:cubicBezTo>
                      <a:cubicBezTo>
                        <a:pt x="930592" y="362902"/>
                        <a:pt x="863917" y="313372"/>
                        <a:pt x="698182" y="305752"/>
                      </a:cubicBezTo>
                      <a:close/>
                      <a:moveTo>
                        <a:pt x="1062990" y="263842"/>
                      </a:moveTo>
                      <a:cubicBezTo>
                        <a:pt x="1053465" y="263842"/>
                        <a:pt x="1044892" y="269557"/>
                        <a:pt x="1044892" y="278130"/>
                      </a:cubicBezTo>
                      <a:cubicBezTo>
                        <a:pt x="1044892" y="285750"/>
                        <a:pt x="1053465" y="292417"/>
                        <a:pt x="1062990" y="292417"/>
                      </a:cubicBezTo>
                      <a:cubicBezTo>
                        <a:pt x="1073467" y="292417"/>
                        <a:pt x="1081087" y="286702"/>
                        <a:pt x="1081087" y="278130"/>
                      </a:cubicBezTo>
                      <a:cubicBezTo>
                        <a:pt x="1081087" y="270510"/>
                        <a:pt x="1072515" y="263842"/>
                        <a:pt x="1062990" y="263842"/>
                      </a:cubicBezTo>
                      <a:close/>
                      <a:moveTo>
                        <a:pt x="327659" y="263842"/>
                      </a:moveTo>
                      <a:cubicBezTo>
                        <a:pt x="317182" y="263842"/>
                        <a:pt x="309562" y="269557"/>
                        <a:pt x="309562" y="278130"/>
                      </a:cubicBezTo>
                      <a:cubicBezTo>
                        <a:pt x="309562" y="285750"/>
                        <a:pt x="318134" y="292417"/>
                        <a:pt x="327659" y="292417"/>
                      </a:cubicBezTo>
                      <a:cubicBezTo>
                        <a:pt x="338137" y="292417"/>
                        <a:pt x="345757" y="286702"/>
                        <a:pt x="345757" y="278130"/>
                      </a:cubicBezTo>
                      <a:cubicBezTo>
                        <a:pt x="345757" y="270510"/>
                        <a:pt x="337184" y="263842"/>
                        <a:pt x="327659" y="263842"/>
                      </a:cubicBezTo>
                      <a:close/>
                      <a:moveTo>
                        <a:pt x="1062990" y="249555"/>
                      </a:moveTo>
                      <a:cubicBezTo>
                        <a:pt x="1082040" y="249555"/>
                        <a:pt x="1097280" y="261937"/>
                        <a:pt x="1097280" y="278130"/>
                      </a:cubicBezTo>
                      <a:cubicBezTo>
                        <a:pt x="1097280" y="294322"/>
                        <a:pt x="1082040" y="306705"/>
                        <a:pt x="1062990" y="306705"/>
                      </a:cubicBezTo>
                      <a:cubicBezTo>
                        <a:pt x="1043940" y="306705"/>
                        <a:pt x="1028700" y="294322"/>
                        <a:pt x="1028700" y="278130"/>
                      </a:cubicBezTo>
                      <a:cubicBezTo>
                        <a:pt x="1028700" y="261937"/>
                        <a:pt x="1043940" y="249555"/>
                        <a:pt x="1062990" y="249555"/>
                      </a:cubicBezTo>
                      <a:close/>
                      <a:moveTo>
                        <a:pt x="327659" y="249555"/>
                      </a:moveTo>
                      <a:cubicBezTo>
                        <a:pt x="346709" y="249555"/>
                        <a:pt x="361949" y="261937"/>
                        <a:pt x="361949" y="278130"/>
                      </a:cubicBezTo>
                      <a:cubicBezTo>
                        <a:pt x="361949" y="294322"/>
                        <a:pt x="346709" y="306705"/>
                        <a:pt x="327659" y="306705"/>
                      </a:cubicBezTo>
                      <a:cubicBezTo>
                        <a:pt x="307657" y="306705"/>
                        <a:pt x="292417" y="294322"/>
                        <a:pt x="293369" y="278130"/>
                      </a:cubicBezTo>
                      <a:cubicBezTo>
                        <a:pt x="293369" y="261937"/>
                        <a:pt x="308609" y="249555"/>
                        <a:pt x="327659" y="249555"/>
                      </a:cubicBezTo>
                      <a:close/>
                      <a:moveTo>
                        <a:pt x="1003934" y="240030"/>
                      </a:moveTo>
                      <a:lnTo>
                        <a:pt x="1003934" y="314325"/>
                      </a:lnTo>
                      <a:lnTo>
                        <a:pt x="1122044" y="314325"/>
                      </a:lnTo>
                      <a:lnTo>
                        <a:pt x="1122044" y="240030"/>
                      </a:lnTo>
                      <a:close/>
                      <a:moveTo>
                        <a:pt x="267652" y="240030"/>
                      </a:moveTo>
                      <a:lnTo>
                        <a:pt x="267652" y="314325"/>
                      </a:lnTo>
                      <a:lnTo>
                        <a:pt x="386714" y="314325"/>
                      </a:lnTo>
                      <a:lnTo>
                        <a:pt x="386714" y="240030"/>
                      </a:lnTo>
                      <a:close/>
                      <a:moveTo>
                        <a:pt x="995362" y="211455"/>
                      </a:moveTo>
                      <a:lnTo>
                        <a:pt x="1002982" y="229552"/>
                      </a:lnTo>
                      <a:lnTo>
                        <a:pt x="1122044" y="229552"/>
                      </a:lnTo>
                      <a:lnTo>
                        <a:pt x="1129664" y="211455"/>
                      </a:lnTo>
                      <a:close/>
                      <a:moveTo>
                        <a:pt x="260032" y="211455"/>
                      </a:moveTo>
                      <a:lnTo>
                        <a:pt x="267652" y="229552"/>
                      </a:lnTo>
                      <a:lnTo>
                        <a:pt x="387667" y="229552"/>
                      </a:lnTo>
                      <a:lnTo>
                        <a:pt x="395287" y="211455"/>
                      </a:lnTo>
                      <a:close/>
                      <a:moveTo>
                        <a:pt x="1064894" y="146685"/>
                      </a:moveTo>
                      <a:lnTo>
                        <a:pt x="1002029" y="197167"/>
                      </a:lnTo>
                      <a:lnTo>
                        <a:pt x="1122997" y="197167"/>
                      </a:lnTo>
                      <a:close/>
                      <a:moveTo>
                        <a:pt x="325754" y="146685"/>
                      </a:moveTo>
                      <a:lnTo>
                        <a:pt x="266699" y="197167"/>
                      </a:lnTo>
                      <a:lnTo>
                        <a:pt x="388619" y="197167"/>
                      </a:lnTo>
                      <a:close/>
                      <a:moveTo>
                        <a:pt x="687704" y="0"/>
                      </a:moveTo>
                      <a:lnTo>
                        <a:pt x="701992" y="0"/>
                      </a:lnTo>
                      <a:cubicBezTo>
                        <a:pt x="701992" y="0"/>
                        <a:pt x="702944" y="81915"/>
                        <a:pt x="702944" y="104775"/>
                      </a:cubicBezTo>
                      <a:cubicBezTo>
                        <a:pt x="724852" y="108585"/>
                        <a:pt x="723899" y="127635"/>
                        <a:pt x="719137" y="132397"/>
                      </a:cubicBezTo>
                      <a:cubicBezTo>
                        <a:pt x="724852" y="132397"/>
                        <a:pt x="734377" y="137160"/>
                        <a:pt x="737234" y="144780"/>
                      </a:cubicBezTo>
                      <a:cubicBezTo>
                        <a:pt x="740092" y="153352"/>
                        <a:pt x="738187" y="158115"/>
                        <a:pt x="732472" y="162877"/>
                      </a:cubicBezTo>
                      <a:cubicBezTo>
                        <a:pt x="739139" y="162877"/>
                        <a:pt x="783907" y="166687"/>
                        <a:pt x="784859" y="196215"/>
                      </a:cubicBezTo>
                      <a:cubicBezTo>
                        <a:pt x="785812" y="225742"/>
                        <a:pt x="762952" y="229552"/>
                        <a:pt x="755332" y="231457"/>
                      </a:cubicBezTo>
                      <a:cubicBezTo>
                        <a:pt x="782954" y="240982"/>
                        <a:pt x="786764" y="258127"/>
                        <a:pt x="786764" y="273367"/>
                      </a:cubicBezTo>
                      <a:cubicBezTo>
                        <a:pt x="800099" y="267652"/>
                        <a:pt x="811529" y="256222"/>
                        <a:pt x="840104" y="261937"/>
                      </a:cubicBezTo>
                      <a:cubicBezTo>
                        <a:pt x="858202" y="265747"/>
                        <a:pt x="866774" y="271462"/>
                        <a:pt x="872489" y="293370"/>
                      </a:cubicBezTo>
                      <a:cubicBezTo>
                        <a:pt x="886777" y="281940"/>
                        <a:pt x="906779" y="286702"/>
                        <a:pt x="902017" y="284797"/>
                      </a:cubicBezTo>
                      <a:cubicBezTo>
                        <a:pt x="897254" y="282892"/>
                        <a:pt x="890587" y="272415"/>
                        <a:pt x="899159" y="257175"/>
                      </a:cubicBezTo>
                      <a:cubicBezTo>
                        <a:pt x="907732" y="241935"/>
                        <a:pt x="951547" y="240030"/>
                        <a:pt x="955357" y="263842"/>
                      </a:cubicBezTo>
                      <a:cubicBezTo>
                        <a:pt x="958214" y="287655"/>
                        <a:pt x="937259" y="292417"/>
                        <a:pt x="925829" y="294322"/>
                      </a:cubicBezTo>
                      <a:cubicBezTo>
                        <a:pt x="942022" y="309562"/>
                        <a:pt x="930592" y="321945"/>
                        <a:pt x="935354" y="320992"/>
                      </a:cubicBezTo>
                      <a:cubicBezTo>
                        <a:pt x="940117" y="319087"/>
                        <a:pt x="952499" y="317182"/>
                        <a:pt x="962977" y="324802"/>
                      </a:cubicBezTo>
                      <a:cubicBezTo>
                        <a:pt x="971549" y="331470"/>
                        <a:pt x="973454" y="341947"/>
                        <a:pt x="974407" y="345757"/>
                      </a:cubicBezTo>
                      <a:lnTo>
                        <a:pt x="988694" y="319087"/>
                      </a:lnTo>
                      <a:lnTo>
                        <a:pt x="988694" y="232410"/>
                      </a:lnTo>
                      <a:lnTo>
                        <a:pt x="978217" y="210502"/>
                      </a:lnTo>
                      <a:lnTo>
                        <a:pt x="967739" y="210502"/>
                      </a:lnTo>
                      <a:lnTo>
                        <a:pt x="967739" y="197167"/>
                      </a:lnTo>
                      <a:lnTo>
                        <a:pt x="981074" y="197167"/>
                      </a:lnTo>
                      <a:lnTo>
                        <a:pt x="1046797" y="141922"/>
                      </a:lnTo>
                      <a:cubicBezTo>
                        <a:pt x="1046797" y="141922"/>
                        <a:pt x="1048702" y="125730"/>
                        <a:pt x="1047749" y="123825"/>
                      </a:cubicBezTo>
                      <a:cubicBezTo>
                        <a:pt x="1037272" y="105727"/>
                        <a:pt x="1055369" y="98107"/>
                        <a:pt x="1055369" y="98107"/>
                      </a:cubicBezTo>
                      <a:lnTo>
                        <a:pt x="1066799" y="46672"/>
                      </a:lnTo>
                      <a:lnTo>
                        <a:pt x="1078229" y="98107"/>
                      </a:lnTo>
                      <a:cubicBezTo>
                        <a:pt x="1078229" y="98107"/>
                        <a:pt x="1092517" y="107632"/>
                        <a:pt x="1083944" y="124777"/>
                      </a:cubicBezTo>
                      <a:cubicBezTo>
                        <a:pt x="1083944" y="125730"/>
                        <a:pt x="1083944" y="143827"/>
                        <a:pt x="1083944" y="143827"/>
                      </a:cubicBezTo>
                      <a:lnTo>
                        <a:pt x="1145857" y="197167"/>
                      </a:lnTo>
                      <a:lnTo>
                        <a:pt x="1159192" y="197167"/>
                      </a:lnTo>
                      <a:lnTo>
                        <a:pt x="1159192" y="210502"/>
                      </a:lnTo>
                      <a:lnTo>
                        <a:pt x="1148714" y="210502"/>
                      </a:lnTo>
                      <a:lnTo>
                        <a:pt x="1138237" y="232410"/>
                      </a:lnTo>
                      <a:lnTo>
                        <a:pt x="1138237" y="320040"/>
                      </a:lnTo>
                      <a:lnTo>
                        <a:pt x="1159192" y="357187"/>
                      </a:lnTo>
                      <a:lnTo>
                        <a:pt x="1135379" y="391477"/>
                      </a:lnTo>
                      <a:lnTo>
                        <a:pt x="1135379" y="401002"/>
                      </a:lnTo>
                      <a:lnTo>
                        <a:pt x="1364932" y="401002"/>
                      </a:lnTo>
                      <a:lnTo>
                        <a:pt x="1364932" y="415290"/>
                      </a:lnTo>
                      <a:lnTo>
                        <a:pt x="1134427" y="415290"/>
                      </a:lnTo>
                      <a:lnTo>
                        <a:pt x="1134427" y="461962"/>
                      </a:lnTo>
                      <a:lnTo>
                        <a:pt x="1381124" y="461962"/>
                      </a:lnTo>
                      <a:lnTo>
                        <a:pt x="1381124" y="475297"/>
                      </a:lnTo>
                      <a:lnTo>
                        <a:pt x="1134427" y="475297"/>
                      </a:lnTo>
                      <a:lnTo>
                        <a:pt x="1134427" y="489585"/>
                      </a:lnTo>
                      <a:lnTo>
                        <a:pt x="1383982" y="489585"/>
                      </a:lnTo>
                      <a:lnTo>
                        <a:pt x="1383982" y="501967"/>
                      </a:lnTo>
                      <a:lnTo>
                        <a:pt x="1135379" y="501967"/>
                      </a:lnTo>
                      <a:lnTo>
                        <a:pt x="1135379" y="873442"/>
                      </a:lnTo>
                      <a:lnTo>
                        <a:pt x="1362074" y="873442"/>
                      </a:lnTo>
                      <a:lnTo>
                        <a:pt x="1362074" y="885825"/>
                      </a:lnTo>
                      <a:lnTo>
                        <a:pt x="1135379" y="885825"/>
                      </a:lnTo>
                      <a:lnTo>
                        <a:pt x="1135379" y="979170"/>
                      </a:lnTo>
                      <a:lnTo>
                        <a:pt x="1354454" y="979170"/>
                      </a:lnTo>
                      <a:lnTo>
                        <a:pt x="1354454" y="991552"/>
                      </a:lnTo>
                      <a:lnTo>
                        <a:pt x="1135379" y="991552"/>
                      </a:lnTo>
                      <a:lnTo>
                        <a:pt x="991552" y="991552"/>
                      </a:lnTo>
                      <a:lnTo>
                        <a:pt x="991552" y="984885"/>
                      </a:lnTo>
                      <a:lnTo>
                        <a:pt x="915352" y="902970"/>
                      </a:lnTo>
                      <a:lnTo>
                        <a:pt x="473392" y="902970"/>
                      </a:lnTo>
                      <a:lnTo>
                        <a:pt x="399097" y="984885"/>
                      </a:lnTo>
                      <a:lnTo>
                        <a:pt x="399097" y="991552"/>
                      </a:lnTo>
                      <a:lnTo>
                        <a:pt x="255269" y="991552"/>
                      </a:lnTo>
                      <a:lnTo>
                        <a:pt x="36194" y="991552"/>
                      </a:lnTo>
                      <a:lnTo>
                        <a:pt x="36194" y="979170"/>
                      </a:lnTo>
                      <a:lnTo>
                        <a:pt x="255269" y="979170"/>
                      </a:lnTo>
                      <a:lnTo>
                        <a:pt x="255269" y="885825"/>
                      </a:lnTo>
                      <a:lnTo>
                        <a:pt x="28574" y="885825"/>
                      </a:lnTo>
                      <a:lnTo>
                        <a:pt x="28574" y="873442"/>
                      </a:lnTo>
                      <a:lnTo>
                        <a:pt x="256222" y="873442"/>
                      </a:lnTo>
                      <a:lnTo>
                        <a:pt x="256222" y="501015"/>
                      </a:lnTo>
                      <a:lnTo>
                        <a:pt x="6667" y="501015"/>
                      </a:lnTo>
                      <a:lnTo>
                        <a:pt x="6667" y="488632"/>
                      </a:lnTo>
                      <a:lnTo>
                        <a:pt x="255269" y="488632"/>
                      </a:lnTo>
                      <a:lnTo>
                        <a:pt x="255269" y="474345"/>
                      </a:lnTo>
                      <a:lnTo>
                        <a:pt x="8572" y="474345"/>
                      </a:lnTo>
                      <a:lnTo>
                        <a:pt x="8572" y="461962"/>
                      </a:lnTo>
                      <a:lnTo>
                        <a:pt x="255269" y="461962"/>
                      </a:lnTo>
                      <a:lnTo>
                        <a:pt x="255269" y="414337"/>
                      </a:lnTo>
                      <a:lnTo>
                        <a:pt x="25717" y="414337"/>
                      </a:lnTo>
                      <a:lnTo>
                        <a:pt x="25717" y="400050"/>
                      </a:lnTo>
                      <a:lnTo>
                        <a:pt x="255269" y="400050"/>
                      </a:lnTo>
                      <a:lnTo>
                        <a:pt x="255269" y="390525"/>
                      </a:lnTo>
                      <a:lnTo>
                        <a:pt x="231457" y="356235"/>
                      </a:lnTo>
                      <a:lnTo>
                        <a:pt x="252412" y="319087"/>
                      </a:lnTo>
                      <a:lnTo>
                        <a:pt x="252412" y="231457"/>
                      </a:lnTo>
                      <a:lnTo>
                        <a:pt x="241934" y="209550"/>
                      </a:lnTo>
                      <a:lnTo>
                        <a:pt x="231457" y="209550"/>
                      </a:lnTo>
                      <a:lnTo>
                        <a:pt x="231457" y="196215"/>
                      </a:lnTo>
                      <a:lnTo>
                        <a:pt x="244792" y="196215"/>
                      </a:lnTo>
                      <a:lnTo>
                        <a:pt x="306704" y="142875"/>
                      </a:lnTo>
                      <a:cubicBezTo>
                        <a:pt x="306704" y="142875"/>
                        <a:pt x="306704" y="124777"/>
                        <a:pt x="306704" y="123825"/>
                      </a:cubicBezTo>
                      <a:cubicBezTo>
                        <a:pt x="299084" y="106680"/>
                        <a:pt x="312419" y="97155"/>
                        <a:pt x="312419" y="97155"/>
                      </a:cubicBezTo>
                      <a:lnTo>
                        <a:pt x="323849" y="45720"/>
                      </a:lnTo>
                      <a:lnTo>
                        <a:pt x="335279" y="97155"/>
                      </a:lnTo>
                      <a:cubicBezTo>
                        <a:pt x="335279" y="97155"/>
                        <a:pt x="354329" y="104775"/>
                        <a:pt x="342899" y="122872"/>
                      </a:cubicBezTo>
                      <a:cubicBezTo>
                        <a:pt x="341947" y="124777"/>
                        <a:pt x="343852" y="140970"/>
                        <a:pt x="343852" y="140970"/>
                      </a:cubicBezTo>
                      <a:lnTo>
                        <a:pt x="409574" y="196215"/>
                      </a:lnTo>
                      <a:lnTo>
                        <a:pt x="422909" y="196215"/>
                      </a:lnTo>
                      <a:lnTo>
                        <a:pt x="422909" y="209550"/>
                      </a:lnTo>
                      <a:lnTo>
                        <a:pt x="412432" y="209550"/>
                      </a:lnTo>
                      <a:lnTo>
                        <a:pt x="401954" y="231457"/>
                      </a:lnTo>
                      <a:lnTo>
                        <a:pt x="401954" y="319087"/>
                      </a:lnTo>
                      <a:lnTo>
                        <a:pt x="415289" y="344805"/>
                      </a:lnTo>
                      <a:cubicBezTo>
                        <a:pt x="416242" y="340995"/>
                        <a:pt x="418147" y="329565"/>
                        <a:pt x="426719" y="323850"/>
                      </a:cubicBezTo>
                      <a:cubicBezTo>
                        <a:pt x="437197" y="317182"/>
                        <a:pt x="449579" y="319087"/>
                        <a:pt x="454342" y="320040"/>
                      </a:cubicBezTo>
                      <a:cubicBezTo>
                        <a:pt x="459104" y="320992"/>
                        <a:pt x="447674" y="308610"/>
                        <a:pt x="463867" y="293370"/>
                      </a:cubicBezTo>
                      <a:cubicBezTo>
                        <a:pt x="452437" y="291465"/>
                        <a:pt x="430529" y="286702"/>
                        <a:pt x="434339" y="262890"/>
                      </a:cubicBezTo>
                      <a:cubicBezTo>
                        <a:pt x="437197" y="240030"/>
                        <a:pt x="481964" y="240982"/>
                        <a:pt x="490537" y="256222"/>
                      </a:cubicBezTo>
                      <a:cubicBezTo>
                        <a:pt x="498157" y="271462"/>
                        <a:pt x="492442" y="281940"/>
                        <a:pt x="487679" y="283845"/>
                      </a:cubicBezTo>
                      <a:cubicBezTo>
                        <a:pt x="482917" y="285750"/>
                        <a:pt x="502919" y="280987"/>
                        <a:pt x="517207" y="292417"/>
                      </a:cubicBezTo>
                      <a:cubicBezTo>
                        <a:pt x="522922" y="269557"/>
                        <a:pt x="532447" y="264795"/>
                        <a:pt x="549592" y="260985"/>
                      </a:cubicBezTo>
                      <a:cubicBezTo>
                        <a:pt x="578167" y="255270"/>
                        <a:pt x="589597" y="267652"/>
                        <a:pt x="602932" y="272415"/>
                      </a:cubicBezTo>
                      <a:cubicBezTo>
                        <a:pt x="603884" y="257175"/>
                        <a:pt x="606742" y="240982"/>
                        <a:pt x="634364" y="230505"/>
                      </a:cubicBezTo>
                      <a:cubicBezTo>
                        <a:pt x="627697" y="228600"/>
                        <a:pt x="602932" y="223837"/>
                        <a:pt x="603884" y="194310"/>
                      </a:cubicBezTo>
                      <a:cubicBezTo>
                        <a:pt x="604837" y="165735"/>
                        <a:pt x="651509" y="162877"/>
                        <a:pt x="657224" y="162877"/>
                      </a:cubicBezTo>
                      <a:cubicBezTo>
                        <a:pt x="652462" y="158115"/>
                        <a:pt x="649604" y="152400"/>
                        <a:pt x="652462" y="144780"/>
                      </a:cubicBezTo>
                      <a:cubicBezTo>
                        <a:pt x="654367" y="137160"/>
                        <a:pt x="664844" y="132397"/>
                        <a:pt x="670559" y="132397"/>
                      </a:cubicBezTo>
                      <a:cubicBezTo>
                        <a:pt x="665797" y="127635"/>
                        <a:pt x="665797" y="108585"/>
                        <a:pt x="686752" y="104775"/>
                      </a:cubicBezTo>
                      <a:cubicBezTo>
                        <a:pt x="686752" y="81915"/>
                        <a:pt x="687704" y="0"/>
                        <a:pt x="687704" y="0"/>
                      </a:cubicBezTo>
                      <a:close/>
                    </a:path>
                  </a:pathLst>
                </a:custGeom>
                <a:solidFill>
                  <a:srgbClr val="FFFFFF"/>
                </a:solidFill>
                <a:ln w="9525" cap="flat">
                  <a:noFill/>
                  <a:prstDash val="solid"/>
                  <a:miter/>
                </a:ln>
              </p:spPr>
              <p:txBody>
                <a:bodyPr anchor="ctr"/>
                <a:lstStyle/>
                <a:p>
                  <a:pPr algn="ctr"/>
                  <a:endParaRPr>
                    <a:solidFill>
                      <a:schemeClr val="accent1"/>
                    </a:solidFill>
                  </a:endParaRPr>
                </a:p>
              </p:txBody>
            </p:sp>
            <p:sp>
              <p:nvSpPr>
                <p:cNvPr id="17" name="ïṡ1îḍè">
                  <a:extLst>
                    <a:ext uri="{FF2B5EF4-FFF2-40B4-BE49-F238E27FC236}">
                      <a16:creationId xmlns:a16="http://schemas.microsoft.com/office/drawing/2014/main" xmlns="" id="{7B8CA164-861B-45D8-A4B0-1925385DB2CB}"/>
                    </a:ext>
                  </a:extLst>
                </p:cNvPr>
                <p:cNvSpPr/>
                <p:nvPr/>
              </p:nvSpPr>
              <p:spPr>
                <a:xfrm>
                  <a:off x="2665571" y="3886676"/>
                  <a:ext cx="447675" cy="104775"/>
                </a:xfrm>
                <a:custGeom>
                  <a:avLst/>
                  <a:gdLst>
                    <a:gd name="connsiteX0" fmla="*/ 7144 w 447675"/>
                    <a:gd name="connsiteY0" fmla="*/ 36671 h 104775"/>
                    <a:gd name="connsiteX1" fmla="*/ 7144 w 447675"/>
                    <a:gd name="connsiteY1" fmla="*/ 23336 h 104775"/>
                    <a:gd name="connsiteX2" fmla="*/ 10954 w 447675"/>
                    <a:gd name="connsiteY2" fmla="*/ 23336 h 104775"/>
                    <a:gd name="connsiteX3" fmla="*/ 41434 w 447675"/>
                    <a:gd name="connsiteY3" fmla="*/ 17621 h 104775"/>
                    <a:gd name="connsiteX4" fmla="*/ 50006 w 447675"/>
                    <a:gd name="connsiteY4" fmla="*/ 7144 h 104775"/>
                    <a:gd name="connsiteX5" fmla="*/ 75724 w 447675"/>
                    <a:gd name="connsiteY5" fmla="*/ 7144 h 104775"/>
                    <a:gd name="connsiteX6" fmla="*/ 75724 w 447675"/>
                    <a:gd name="connsiteY6" fmla="*/ 100489 h 104775"/>
                    <a:gd name="connsiteX7" fmla="*/ 44291 w 447675"/>
                    <a:gd name="connsiteY7" fmla="*/ 100489 h 104775"/>
                    <a:gd name="connsiteX8" fmla="*/ 44291 w 447675"/>
                    <a:gd name="connsiteY8" fmla="*/ 35719 h 104775"/>
                    <a:gd name="connsiteX9" fmla="*/ 7144 w 447675"/>
                    <a:gd name="connsiteY9" fmla="*/ 35719 h 104775"/>
                    <a:gd name="connsiteX10" fmla="*/ 7144 w 447675"/>
                    <a:gd name="connsiteY10" fmla="*/ 36671 h 104775"/>
                    <a:gd name="connsiteX11" fmla="*/ 132874 w 447675"/>
                    <a:gd name="connsiteY11" fmla="*/ 38576 h 104775"/>
                    <a:gd name="connsiteX12" fmla="*/ 139541 w 447675"/>
                    <a:gd name="connsiteY12" fmla="*/ 52864 h 104775"/>
                    <a:gd name="connsiteX13" fmla="*/ 155734 w 447675"/>
                    <a:gd name="connsiteY13" fmla="*/ 55721 h 104775"/>
                    <a:gd name="connsiteX14" fmla="*/ 170974 w 447675"/>
                    <a:gd name="connsiteY14" fmla="*/ 51911 h 104775"/>
                    <a:gd name="connsiteX15" fmla="*/ 178594 w 447675"/>
                    <a:gd name="connsiteY15" fmla="*/ 39529 h 104775"/>
                    <a:gd name="connsiteX16" fmla="*/ 172879 w 447675"/>
                    <a:gd name="connsiteY16" fmla="*/ 27146 h 104775"/>
                    <a:gd name="connsiteX17" fmla="*/ 154781 w 447675"/>
                    <a:gd name="connsiteY17" fmla="*/ 22384 h 104775"/>
                    <a:gd name="connsiteX18" fmla="*/ 140494 w 447675"/>
                    <a:gd name="connsiteY18" fmla="*/ 25241 h 104775"/>
                    <a:gd name="connsiteX19" fmla="*/ 132874 w 447675"/>
                    <a:gd name="connsiteY19" fmla="*/ 38576 h 104775"/>
                    <a:gd name="connsiteX20" fmla="*/ 132874 w 447675"/>
                    <a:gd name="connsiteY20" fmla="*/ 38576 h 104775"/>
                    <a:gd name="connsiteX21" fmla="*/ 105251 w 447675"/>
                    <a:gd name="connsiteY21" fmla="*/ 79534 h 104775"/>
                    <a:gd name="connsiteX22" fmla="*/ 136684 w 447675"/>
                    <a:gd name="connsiteY22" fmla="*/ 79534 h 104775"/>
                    <a:gd name="connsiteX23" fmla="*/ 142399 w 447675"/>
                    <a:gd name="connsiteY23" fmla="*/ 86201 h 104775"/>
                    <a:gd name="connsiteX24" fmla="*/ 154781 w 447675"/>
                    <a:gd name="connsiteY24" fmla="*/ 88106 h 104775"/>
                    <a:gd name="connsiteX25" fmla="*/ 172879 w 447675"/>
                    <a:gd name="connsiteY25" fmla="*/ 82391 h 104775"/>
                    <a:gd name="connsiteX26" fmla="*/ 181451 w 447675"/>
                    <a:gd name="connsiteY26" fmla="*/ 62389 h 104775"/>
                    <a:gd name="connsiteX27" fmla="*/ 180499 w 447675"/>
                    <a:gd name="connsiteY27" fmla="*/ 62389 h 104775"/>
                    <a:gd name="connsiteX28" fmla="*/ 167164 w 447675"/>
                    <a:gd name="connsiteY28" fmla="*/ 69056 h 104775"/>
                    <a:gd name="connsiteX29" fmla="*/ 150971 w 447675"/>
                    <a:gd name="connsiteY29" fmla="*/ 70961 h 104775"/>
                    <a:gd name="connsiteX30" fmla="*/ 116681 w 447675"/>
                    <a:gd name="connsiteY30" fmla="*/ 62389 h 104775"/>
                    <a:gd name="connsiteX31" fmla="*/ 103346 w 447675"/>
                    <a:gd name="connsiteY31" fmla="*/ 41434 h 104775"/>
                    <a:gd name="connsiteX32" fmla="*/ 118586 w 447675"/>
                    <a:gd name="connsiteY32" fmla="*/ 15716 h 104775"/>
                    <a:gd name="connsiteX33" fmla="*/ 156686 w 447675"/>
                    <a:gd name="connsiteY33" fmla="*/ 7144 h 104775"/>
                    <a:gd name="connsiteX34" fmla="*/ 198596 w 447675"/>
                    <a:gd name="connsiteY34" fmla="*/ 18574 h 104775"/>
                    <a:gd name="connsiteX35" fmla="*/ 212884 w 447675"/>
                    <a:gd name="connsiteY35" fmla="*/ 54769 h 104775"/>
                    <a:gd name="connsiteX36" fmla="*/ 194786 w 447675"/>
                    <a:gd name="connsiteY36" fmla="*/ 91916 h 104775"/>
                    <a:gd name="connsiteX37" fmla="*/ 155734 w 447675"/>
                    <a:gd name="connsiteY37" fmla="*/ 102394 h 104775"/>
                    <a:gd name="connsiteX38" fmla="*/ 122396 w 447675"/>
                    <a:gd name="connsiteY38" fmla="*/ 95726 h 104775"/>
                    <a:gd name="connsiteX39" fmla="*/ 105251 w 447675"/>
                    <a:gd name="connsiteY39" fmla="*/ 79534 h 104775"/>
                    <a:gd name="connsiteX40" fmla="*/ 105251 w 447675"/>
                    <a:gd name="connsiteY40" fmla="*/ 79534 h 104775"/>
                    <a:gd name="connsiteX41" fmla="*/ 221456 w 447675"/>
                    <a:gd name="connsiteY41" fmla="*/ 54769 h 104775"/>
                    <a:gd name="connsiteX42" fmla="*/ 234791 w 447675"/>
                    <a:gd name="connsiteY42" fmla="*/ 18574 h 104775"/>
                    <a:gd name="connsiteX43" fmla="*/ 276701 w 447675"/>
                    <a:gd name="connsiteY43" fmla="*/ 7144 h 104775"/>
                    <a:gd name="connsiteX44" fmla="*/ 317659 w 447675"/>
                    <a:gd name="connsiteY44" fmla="*/ 18574 h 104775"/>
                    <a:gd name="connsiteX45" fmla="*/ 330994 w 447675"/>
                    <a:gd name="connsiteY45" fmla="*/ 54769 h 104775"/>
                    <a:gd name="connsiteX46" fmla="*/ 317659 w 447675"/>
                    <a:gd name="connsiteY46" fmla="*/ 90964 h 104775"/>
                    <a:gd name="connsiteX47" fmla="*/ 275749 w 447675"/>
                    <a:gd name="connsiteY47" fmla="*/ 102394 h 104775"/>
                    <a:gd name="connsiteX48" fmla="*/ 234791 w 447675"/>
                    <a:gd name="connsiteY48" fmla="*/ 90964 h 104775"/>
                    <a:gd name="connsiteX49" fmla="*/ 221456 w 447675"/>
                    <a:gd name="connsiteY49" fmla="*/ 54769 h 104775"/>
                    <a:gd name="connsiteX50" fmla="*/ 221456 w 447675"/>
                    <a:gd name="connsiteY50" fmla="*/ 54769 h 104775"/>
                    <a:gd name="connsiteX51" fmla="*/ 253841 w 447675"/>
                    <a:gd name="connsiteY51" fmla="*/ 54769 h 104775"/>
                    <a:gd name="connsiteX52" fmla="*/ 258604 w 447675"/>
                    <a:gd name="connsiteY52" fmla="*/ 80486 h 104775"/>
                    <a:gd name="connsiteX53" fmla="*/ 276701 w 447675"/>
                    <a:gd name="connsiteY53" fmla="*/ 88106 h 104775"/>
                    <a:gd name="connsiteX54" fmla="*/ 294799 w 447675"/>
                    <a:gd name="connsiteY54" fmla="*/ 80486 h 104775"/>
                    <a:gd name="connsiteX55" fmla="*/ 299561 w 447675"/>
                    <a:gd name="connsiteY55" fmla="*/ 54769 h 104775"/>
                    <a:gd name="connsiteX56" fmla="*/ 294799 w 447675"/>
                    <a:gd name="connsiteY56" fmla="*/ 29051 h 104775"/>
                    <a:gd name="connsiteX57" fmla="*/ 276701 w 447675"/>
                    <a:gd name="connsiteY57" fmla="*/ 21431 h 104775"/>
                    <a:gd name="connsiteX58" fmla="*/ 258604 w 447675"/>
                    <a:gd name="connsiteY58" fmla="*/ 29051 h 104775"/>
                    <a:gd name="connsiteX59" fmla="*/ 253841 w 447675"/>
                    <a:gd name="connsiteY59" fmla="*/ 54769 h 104775"/>
                    <a:gd name="connsiteX60" fmla="*/ 253841 w 447675"/>
                    <a:gd name="connsiteY60" fmla="*/ 54769 h 104775"/>
                    <a:gd name="connsiteX61" fmla="*/ 371951 w 447675"/>
                    <a:gd name="connsiteY61" fmla="*/ 40481 h 104775"/>
                    <a:gd name="connsiteX62" fmla="*/ 341471 w 447675"/>
                    <a:gd name="connsiteY62" fmla="*/ 40481 h 104775"/>
                    <a:gd name="connsiteX63" fmla="*/ 362426 w 447675"/>
                    <a:gd name="connsiteY63" fmla="*/ 12859 h 104775"/>
                    <a:gd name="connsiteX64" fmla="*/ 393859 w 447675"/>
                    <a:gd name="connsiteY64" fmla="*/ 8096 h 104775"/>
                    <a:gd name="connsiteX65" fmla="*/ 432911 w 447675"/>
                    <a:gd name="connsiteY65" fmla="*/ 15716 h 104775"/>
                    <a:gd name="connsiteX66" fmla="*/ 448151 w 447675"/>
                    <a:gd name="connsiteY66" fmla="*/ 37624 h 104775"/>
                    <a:gd name="connsiteX67" fmla="*/ 437674 w 447675"/>
                    <a:gd name="connsiteY67" fmla="*/ 56674 h 104775"/>
                    <a:gd name="connsiteX68" fmla="*/ 415766 w 447675"/>
                    <a:gd name="connsiteY68" fmla="*/ 68104 h 104775"/>
                    <a:gd name="connsiteX69" fmla="*/ 396716 w 447675"/>
                    <a:gd name="connsiteY69" fmla="*/ 75724 h 104775"/>
                    <a:gd name="connsiteX70" fmla="*/ 380524 w 447675"/>
                    <a:gd name="connsiteY70" fmla="*/ 85249 h 104775"/>
                    <a:gd name="connsiteX71" fmla="*/ 449104 w 447675"/>
                    <a:gd name="connsiteY71" fmla="*/ 85249 h 104775"/>
                    <a:gd name="connsiteX72" fmla="*/ 449104 w 447675"/>
                    <a:gd name="connsiteY72" fmla="*/ 101441 h 104775"/>
                    <a:gd name="connsiteX73" fmla="*/ 341471 w 447675"/>
                    <a:gd name="connsiteY73" fmla="*/ 101441 h 104775"/>
                    <a:gd name="connsiteX74" fmla="*/ 347186 w 447675"/>
                    <a:gd name="connsiteY74" fmla="*/ 84296 h 104775"/>
                    <a:gd name="connsiteX75" fmla="*/ 378619 w 447675"/>
                    <a:gd name="connsiteY75" fmla="*/ 64294 h 104775"/>
                    <a:gd name="connsiteX76" fmla="*/ 403384 w 447675"/>
                    <a:gd name="connsiteY76" fmla="*/ 52864 h 104775"/>
                    <a:gd name="connsiteX77" fmla="*/ 418624 w 447675"/>
                    <a:gd name="connsiteY77" fmla="*/ 36671 h 104775"/>
                    <a:gd name="connsiteX78" fmla="*/ 413861 w 447675"/>
                    <a:gd name="connsiteY78" fmla="*/ 28099 h 104775"/>
                    <a:gd name="connsiteX79" fmla="*/ 396716 w 447675"/>
                    <a:gd name="connsiteY79" fmla="*/ 24289 h 104775"/>
                    <a:gd name="connsiteX80" fmla="*/ 376714 w 447675"/>
                    <a:gd name="connsiteY80" fmla="*/ 30004 h 104775"/>
                    <a:gd name="connsiteX81" fmla="*/ 371951 w 447675"/>
                    <a:gd name="connsiteY81" fmla="*/ 40481 h 104775"/>
                    <a:gd name="connsiteX82" fmla="*/ 371951 w 447675"/>
                    <a:gd name="connsiteY82" fmla="*/ 4048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447675" h="104775">
                      <a:moveTo>
                        <a:pt x="7144" y="36671"/>
                      </a:moveTo>
                      <a:lnTo>
                        <a:pt x="7144" y="23336"/>
                      </a:lnTo>
                      <a:lnTo>
                        <a:pt x="10954" y="23336"/>
                      </a:lnTo>
                      <a:cubicBezTo>
                        <a:pt x="24289" y="23336"/>
                        <a:pt x="34766" y="21431"/>
                        <a:pt x="41434" y="17621"/>
                      </a:cubicBezTo>
                      <a:cubicBezTo>
                        <a:pt x="47149" y="14764"/>
                        <a:pt x="50006" y="10954"/>
                        <a:pt x="50006" y="7144"/>
                      </a:cubicBezTo>
                      <a:lnTo>
                        <a:pt x="75724" y="7144"/>
                      </a:lnTo>
                      <a:lnTo>
                        <a:pt x="75724" y="100489"/>
                      </a:lnTo>
                      <a:lnTo>
                        <a:pt x="44291" y="100489"/>
                      </a:lnTo>
                      <a:lnTo>
                        <a:pt x="44291" y="35719"/>
                      </a:lnTo>
                      <a:lnTo>
                        <a:pt x="7144" y="35719"/>
                      </a:lnTo>
                      <a:lnTo>
                        <a:pt x="7144" y="36671"/>
                      </a:lnTo>
                      <a:close/>
                      <a:moveTo>
                        <a:pt x="132874" y="38576"/>
                      </a:moveTo>
                      <a:cubicBezTo>
                        <a:pt x="132874" y="45244"/>
                        <a:pt x="134779" y="50006"/>
                        <a:pt x="139541" y="52864"/>
                      </a:cubicBezTo>
                      <a:cubicBezTo>
                        <a:pt x="143351" y="54769"/>
                        <a:pt x="149066" y="55721"/>
                        <a:pt x="155734" y="55721"/>
                      </a:cubicBezTo>
                      <a:cubicBezTo>
                        <a:pt x="161449" y="55721"/>
                        <a:pt x="167164" y="54769"/>
                        <a:pt x="170974" y="51911"/>
                      </a:cubicBezTo>
                      <a:cubicBezTo>
                        <a:pt x="175736" y="49054"/>
                        <a:pt x="178594" y="45244"/>
                        <a:pt x="178594" y="39529"/>
                      </a:cubicBezTo>
                      <a:cubicBezTo>
                        <a:pt x="178594" y="33814"/>
                        <a:pt x="176689" y="30004"/>
                        <a:pt x="172879" y="27146"/>
                      </a:cubicBezTo>
                      <a:cubicBezTo>
                        <a:pt x="169069" y="24289"/>
                        <a:pt x="163354" y="22384"/>
                        <a:pt x="154781" y="22384"/>
                      </a:cubicBezTo>
                      <a:cubicBezTo>
                        <a:pt x="149066" y="22384"/>
                        <a:pt x="144304" y="23336"/>
                        <a:pt x="140494" y="25241"/>
                      </a:cubicBezTo>
                      <a:cubicBezTo>
                        <a:pt x="135731" y="28099"/>
                        <a:pt x="132874" y="31909"/>
                        <a:pt x="132874" y="38576"/>
                      </a:cubicBezTo>
                      <a:lnTo>
                        <a:pt x="132874" y="38576"/>
                      </a:lnTo>
                      <a:close/>
                      <a:moveTo>
                        <a:pt x="105251" y="79534"/>
                      </a:moveTo>
                      <a:lnTo>
                        <a:pt x="136684" y="79534"/>
                      </a:lnTo>
                      <a:cubicBezTo>
                        <a:pt x="137636" y="82391"/>
                        <a:pt x="139541" y="85249"/>
                        <a:pt x="142399" y="86201"/>
                      </a:cubicBezTo>
                      <a:cubicBezTo>
                        <a:pt x="145256" y="88106"/>
                        <a:pt x="150019" y="88106"/>
                        <a:pt x="154781" y="88106"/>
                      </a:cubicBezTo>
                      <a:cubicBezTo>
                        <a:pt x="162401" y="88106"/>
                        <a:pt x="168116" y="86201"/>
                        <a:pt x="172879" y="82391"/>
                      </a:cubicBezTo>
                      <a:cubicBezTo>
                        <a:pt x="178594" y="77629"/>
                        <a:pt x="181451" y="70961"/>
                        <a:pt x="181451" y="62389"/>
                      </a:cubicBezTo>
                      <a:lnTo>
                        <a:pt x="180499" y="62389"/>
                      </a:lnTo>
                      <a:cubicBezTo>
                        <a:pt x="177641" y="65246"/>
                        <a:pt x="172879" y="67151"/>
                        <a:pt x="167164" y="69056"/>
                      </a:cubicBezTo>
                      <a:cubicBezTo>
                        <a:pt x="162401" y="70009"/>
                        <a:pt x="156686" y="70961"/>
                        <a:pt x="150971" y="70961"/>
                      </a:cubicBezTo>
                      <a:cubicBezTo>
                        <a:pt x="136684" y="70961"/>
                        <a:pt x="125254" y="68104"/>
                        <a:pt x="116681" y="62389"/>
                      </a:cubicBezTo>
                      <a:cubicBezTo>
                        <a:pt x="108109" y="56674"/>
                        <a:pt x="103346" y="50006"/>
                        <a:pt x="103346" y="41434"/>
                      </a:cubicBezTo>
                      <a:cubicBezTo>
                        <a:pt x="103346" y="30004"/>
                        <a:pt x="108109" y="21431"/>
                        <a:pt x="118586" y="15716"/>
                      </a:cubicBezTo>
                      <a:cubicBezTo>
                        <a:pt x="128111" y="10001"/>
                        <a:pt x="140494" y="7144"/>
                        <a:pt x="156686" y="7144"/>
                      </a:cubicBezTo>
                      <a:cubicBezTo>
                        <a:pt x="174784" y="7144"/>
                        <a:pt x="189071" y="10954"/>
                        <a:pt x="198596" y="18574"/>
                      </a:cubicBezTo>
                      <a:cubicBezTo>
                        <a:pt x="208121" y="26194"/>
                        <a:pt x="212884" y="38576"/>
                        <a:pt x="212884" y="54769"/>
                      </a:cubicBezTo>
                      <a:cubicBezTo>
                        <a:pt x="212884" y="71914"/>
                        <a:pt x="207169" y="84296"/>
                        <a:pt x="194786" y="91916"/>
                      </a:cubicBezTo>
                      <a:cubicBezTo>
                        <a:pt x="184309" y="98584"/>
                        <a:pt x="171926" y="102394"/>
                        <a:pt x="155734" y="102394"/>
                      </a:cubicBezTo>
                      <a:cubicBezTo>
                        <a:pt x="142399" y="102394"/>
                        <a:pt x="130969" y="100489"/>
                        <a:pt x="122396" y="95726"/>
                      </a:cubicBezTo>
                      <a:cubicBezTo>
                        <a:pt x="110966" y="92869"/>
                        <a:pt x="106204" y="86201"/>
                        <a:pt x="105251" y="79534"/>
                      </a:cubicBezTo>
                      <a:lnTo>
                        <a:pt x="105251" y="79534"/>
                      </a:lnTo>
                      <a:close/>
                      <a:moveTo>
                        <a:pt x="221456" y="54769"/>
                      </a:moveTo>
                      <a:cubicBezTo>
                        <a:pt x="221456" y="38576"/>
                        <a:pt x="226219" y="26194"/>
                        <a:pt x="234791" y="18574"/>
                      </a:cubicBezTo>
                      <a:cubicBezTo>
                        <a:pt x="243364" y="10954"/>
                        <a:pt x="257651" y="7144"/>
                        <a:pt x="276701" y="7144"/>
                      </a:cubicBezTo>
                      <a:cubicBezTo>
                        <a:pt x="294799" y="7144"/>
                        <a:pt x="309086" y="10954"/>
                        <a:pt x="317659" y="18574"/>
                      </a:cubicBezTo>
                      <a:cubicBezTo>
                        <a:pt x="326231" y="26194"/>
                        <a:pt x="330994" y="38576"/>
                        <a:pt x="330994" y="54769"/>
                      </a:cubicBezTo>
                      <a:cubicBezTo>
                        <a:pt x="330994" y="70961"/>
                        <a:pt x="326231" y="83344"/>
                        <a:pt x="317659" y="90964"/>
                      </a:cubicBezTo>
                      <a:cubicBezTo>
                        <a:pt x="309086" y="98584"/>
                        <a:pt x="294799" y="102394"/>
                        <a:pt x="275749" y="102394"/>
                      </a:cubicBezTo>
                      <a:cubicBezTo>
                        <a:pt x="256699" y="102394"/>
                        <a:pt x="243364" y="98584"/>
                        <a:pt x="234791" y="90964"/>
                      </a:cubicBezTo>
                      <a:cubicBezTo>
                        <a:pt x="226219" y="83344"/>
                        <a:pt x="221456" y="71914"/>
                        <a:pt x="221456" y="54769"/>
                      </a:cubicBezTo>
                      <a:lnTo>
                        <a:pt x="221456" y="54769"/>
                      </a:lnTo>
                      <a:close/>
                      <a:moveTo>
                        <a:pt x="253841" y="54769"/>
                      </a:moveTo>
                      <a:cubicBezTo>
                        <a:pt x="253841" y="67151"/>
                        <a:pt x="255746" y="75724"/>
                        <a:pt x="258604" y="80486"/>
                      </a:cubicBezTo>
                      <a:cubicBezTo>
                        <a:pt x="261461" y="85249"/>
                        <a:pt x="268129" y="88106"/>
                        <a:pt x="276701" y="88106"/>
                      </a:cubicBezTo>
                      <a:cubicBezTo>
                        <a:pt x="285274" y="88106"/>
                        <a:pt x="290989" y="85249"/>
                        <a:pt x="294799" y="80486"/>
                      </a:cubicBezTo>
                      <a:cubicBezTo>
                        <a:pt x="297656" y="75724"/>
                        <a:pt x="299561" y="67151"/>
                        <a:pt x="299561" y="54769"/>
                      </a:cubicBezTo>
                      <a:cubicBezTo>
                        <a:pt x="299561" y="42386"/>
                        <a:pt x="297656" y="33814"/>
                        <a:pt x="294799" y="29051"/>
                      </a:cubicBezTo>
                      <a:cubicBezTo>
                        <a:pt x="291941" y="24289"/>
                        <a:pt x="285274" y="21431"/>
                        <a:pt x="276701" y="21431"/>
                      </a:cubicBezTo>
                      <a:cubicBezTo>
                        <a:pt x="268129" y="21431"/>
                        <a:pt x="262414" y="24289"/>
                        <a:pt x="258604" y="29051"/>
                      </a:cubicBezTo>
                      <a:cubicBezTo>
                        <a:pt x="255746" y="33814"/>
                        <a:pt x="253841" y="42386"/>
                        <a:pt x="253841" y="54769"/>
                      </a:cubicBezTo>
                      <a:lnTo>
                        <a:pt x="253841" y="54769"/>
                      </a:lnTo>
                      <a:close/>
                      <a:moveTo>
                        <a:pt x="371951" y="40481"/>
                      </a:moveTo>
                      <a:lnTo>
                        <a:pt x="341471" y="40481"/>
                      </a:lnTo>
                      <a:cubicBezTo>
                        <a:pt x="341471" y="27146"/>
                        <a:pt x="348139" y="17621"/>
                        <a:pt x="362426" y="12859"/>
                      </a:cubicBezTo>
                      <a:cubicBezTo>
                        <a:pt x="370999" y="9049"/>
                        <a:pt x="381476" y="8096"/>
                        <a:pt x="393859" y="8096"/>
                      </a:cubicBezTo>
                      <a:cubicBezTo>
                        <a:pt x="410051" y="8096"/>
                        <a:pt x="422434" y="10954"/>
                        <a:pt x="432911" y="15716"/>
                      </a:cubicBezTo>
                      <a:cubicBezTo>
                        <a:pt x="443389" y="21431"/>
                        <a:pt x="448151" y="28099"/>
                        <a:pt x="448151" y="37624"/>
                      </a:cubicBezTo>
                      <a:cubicBezTo>
                        <a:pt x="448151" y="44291"/>
                        <a:pt x="444341" y="50959"/>
                        <a:pt x="437674" y="56674"/>
                      </a:cubicBezTo>
                      <a:cubicBezTo>
                        <a:pt x="432911" y="60484"/>
                        <a:pt x="425291" y="64294"/>
                        <a:pt x="415766" y="68104"/>
                      </a:cubicBezTo>
                      <a:cubicBezTo>
                        <a:pt x="409099" y="70961"/>
                        <a:pt x="402431" y="73819"/>
                        <a:pt x="396716" y="75724"/>
                      </a:cubicBezTo>
                      <a:cubicBezTo>
                        <a:pt x="388144" y="79534"/>
                        <a:pt x="382429" y="82391"/>
                        <a:pt x="380524" y="85249"/>
                      </a:cubicBezTo>
                      <a:lnTo>
                        <a:pt x="449104" y="85249"/>
                      </a:lnTo>
                      <a:lnTo>
                        <a:pt x="449104" y="101441"/>
                      </a:lnTo>
                      <a:lnTo>
                        <a:pt x="341471" y="101441"/>
                      </a:lnTo>
                      <a:cubicBezTo>
                        <a:pt x="341471" y="94774"/>
                        <a:pt x="343376" y="89059"/>
                        <a:pt x="347186" y="84296"/>
                      </a:cubicBezTo>
                      <a:cubicBezTo>
                        <a:pt x="352901" y="77629"/>
                        <a:pt x="363379" y="70961"/>
                        <a:pt x="378619" y="64294"/>
                      </a:cubicBezTo>
                      <a:cubicBezTo>
                        <a:pt x="391954" y="58579"/>
                        <a:pt x="399574" y="54769"/>
                        <a:pt x="403384" y="52864"/>
                      </a:cubicBezTo>
                      <a:cubicBezTo>
                        <a:pt x="412909" y="48101"/>
                        <a:pt x="418624" y="42386"/>
                        <a:pt x="418624" y="36671"/>
                      </a:cubicBezTo>
                      <a:cubicBezTo>
                        <a:pt x="418624" y="32861"/>
                        <a:pt x="416719" y="30004"/>
                        <a:pt x="413861" y="28099"/>
                      </a:cubicBezTo>
                      <a:cubicBezTo>
                        <a:pt x="410051" y="25241"/>
                        <a:pt x="404336" y="24289"/>
                        <a:pt x="396716" y="24289"/>
                      </a:cubicBezTo>
                      <a:cubicBezTo>
                        <a:pt x="387191" y="24289"/>
                        <a:pt x="380524" y="26194"/>
                        <a:pt x="376714" y="30004"/>
                      </a:cubicBezTo>
                      <a:cubicBezTo>
                        <a:pt x="372904" y="30956"/>
                        <a:pt x="371951" y="34766"/>
                        <a:pt x="371951" y="40481"/>
                      </a:cubicBezTo>
                      <a:lnTo>
                        <a:pt x="371951" y="40481"/>
                      </a:lnTo>
                      <a:close/>
                    </a:path>
                  </a:pathLst>
                </a:custGeom>
                <a:solidFill>
                  <a:srgbClr val="FFFFFF"/>
                </a:solidFill>
                <a:ln w="9525" cap="flat">
                  <a:noFill/>
                  <a:prstDash val="solid"/>
                  <a:miter/>
                </a:ln>
              </p:spPr>
              <p:txBody>
                <a:bodyPr anchor="ctr"/>
                <a:lstStyle/>
                <a:p>
                  <a:pPr algn="ctr"/>
                  <a:endParaRPr>
                    <a:solidFill>
                      <a:schemeClr val="accent1"/>
                    </a:solidFill>
                  </a:endParaRPr>
                </a:p>
              </p:txBody>
            </p:sp>
            <p:sp>
              <p:nvSpPr>
                <p:cNvPr id="18" name="íṣ1ïďe">
                  <a:extLst>
                    <a:ext uri="{FF2B5EF4-FFF2-40B4-BE49-F238E27FC236}">
                      <a16:creationId xmlns:a16="http://schemas.microsoft.com/office/drawing/2014/main" xmlns="" id="{46702CD8-DF69-4DD9-9653-A88FC3201468}"/>
                    </a:ext>
                  </a:extLst>
                </p:cNvPr>
                <p:cNvSpPr/>
                <p:nvPr/>
              </p:nvSpPr>
              <p:spPr>
                <a:xfrm>
                  <a:off x="2171224" y="2720816"/>
                  <a:ext cx="1447800" cy="1447800"/>
                </a:xfrm>
                <a:custGeom>
                  <a:avLst/>
                  <a:gdLst>
                    <a:gd name="connsiteX0" fmla="*/ 724376 w 1447800"/>
                    <a:gd name="connsiteY0" fmla="*/ 7144 h 1447800"/>
                    <a:gd name="connsiteX1" fmla="*/ 1231106 w 1447800"/>
                    <a:gd name="connsiteY1" fmla="*/ 217646 h 1447800"/>
                    <a:gd name="connsiteX2" fmla="*/ 1441609 w 1447800"/>
                    <a:gd name="connsiteY2" fmla="*/ 726281 h 1447800"/>
                    <a:gd name="connsiteX3" fmla="*/ 1231106 w 1447800"/>
                    <a:gd name="connsiteY3" fmla="*/ 1234916 h 1447800"/>
                    <a:gd name="connsiteX4" fmla="*/ 724376 w 1447800"/>
                    <a:gd name="connsiteY4" fmla="*/ 1445419 h 1447800"/>
                    <a:gd name="connsiteX5" fmla="*/ 217646 w 1447800"/>
                    <a:gd name="connsiteY5" fmla="*/ 1234916 h 1447800"/>
                    <a:gd name="connsiteX6" fmla="*/ 7144 w 1447800"/>
                    <a:gd name="connsiteY6" fmla="*/ 725329 h 1447800"/>
                    <a:gd name="connsiteX7" fmla="*/ 217646 w 1447800"/>
                    <a:gd name="connsiteY7" fmla="*/ 216694 h 1447800"/>
                    <a:gd name="connsiteX8" fmla="*/ 724376 w 1447800"/>
                    <a:gd name="connsiteY8" fmla="*/ 7144 h 1447800"/>
                    <a:gd name="connsiteX9" fmla="*/ 724376 w 1447800"/>
                    <a:gd name="connsiteY9" fmla="*/ 7144 h 1447800"/>
                    <a:gd name="connsiteX10" fmla="*/ 1219676 w 1447800"/>
                    <a:gd name="connsiteY10" fmla="*/ 229076 h 1447800"/>
                    <a:gd name="connsiteX11" fmla="*/ 724376 w 1447800"/>
                    <a:gd name="connsiteY11" fmla="*/ 23336 h 1447800"/>
                    <a:gd name="connsiteX12" fmla="*/ 229076 w 1447800"/>
                    <a:gd name="connsiteY12" fmla="*/ 229076 h 1447800"/>
                    <a:gd name="connsiteX13" fmla="*/ 24289 w 1447800"/>
                    <a:gd name="connsiteY13" fmla="*/ 725329 h 1447800"/>
                    <a:gd name="connsiteX14" fmla="*/ 229076 w 1447800"/>
                    <a:gd name="connsiteY14" fmla="*/ 1221581 h 1447800"/>
                    <a:gd name="connsiteX15" fmla="*/ 724376 w 1447800"/>
                    <a:gd name="connsiteY15" fmla="*/ 1427321 h 1447800"/>
                    <a:gd name="connsiteX16" fmla="*/ 1219676 w 1447800"/>
                    <a:gd name="connsiteY16" fmla="*/ 1221581 h 1447800"/>
                    <a:gd name="connsiteX17" fmla="*/ 1424464 w 1447800"/>
                    <a:gd name="connsiteY17" fmla="*/ 725329 h 1447800"/>
                    <a:gd name="connsiteX18" fmla="*/ 1219676 w 1447800"/>
                    <a:gd name="connsiteY18" fmla="*/ 229076 h 1447800"/>
                    <a:gd name="connsiteX19" fmla="*/ 1219676 w 1447800"/>
                    <a:gd name="connsiteY19" fmla="*/ 229076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447800" h="1447800">
                      <a:moveTo>
                        <a:pt x="724376" y="7144"/>
                      </a:moveTo>
                      <a:cubicBezTo>
                        <a:pt x="922496" y="7144"/>
                        <a:pt x="1101566" y="87154"/>
                        <a:pt x="1231106" y="217646"/>
                      </a:cubicBezTo>
                      <a:cubicBezTo>
                        <a:pt x="1360646" y="348139"/>
                        <a:pt x="1441609" y="527209"/>
                        <a:pt x="1441609" y="726281"/>
                      </a:cubicBezTo>
                      <a:cubicBezTo>
                        <a:pt x="1441609" y="924401"/>
                        <a:pt x="1361599" y="1104424"/>
                        <a:pt x="1231106" y="1234916"/>
                      </a:cubicBezTo>
                      <a:cubicBezTo>
                        <a:pt x="1101566" y="1365409"/>
                        <a:pt x="921544" y="1445419"/>
                        <a:pt x="724376" y="1445419"/>
                      </a:cubicBezTo>
                      <a:cubicBezTo>
                        <a:pt x="526256" y="1445419"/>
                        <a:pt x="347186" y="1365409"/>
                        <a:pt x="217646" y="1234916"/>
                      </a:cubicBezTo>
                      <a:cubicBezTo>
                        <a:pt x="87154" y="1103471"/>
                        <a:pt x="7144" y="924401"/>
                        <a:pt x="7144" y="725329"/>
                      </a:cubicBezTo>
                      <a:cubicBezTo>
                        <a:pt x="7144" y="527209"/>
                        <a:pt x="87154" y="347186"/>
                        <a:pt x="217646" y="216694"/>
                      </a:cubicBezTo>
                      <a:cubicBezTo>
                        <a:pt x="347186" y="87154"/>
                        <a:pt x="526256" y="7144"/>
                        <a:pt x="724376" y="7144"/>
                      </a:cubicBezTo>
                      <a:lnTo>
                        <a:pt x="724376" y="7144"/>
                      </a:lnTo>
                      <a:close/>
                      <a:moveTo>
                        <a:pt x="1219676" y="229076"/>
                      </a:moveTo>
                      <a:cubicBezTo>
                        <a:pt x="1092994" y="102394"/>
                        <a:pt x="917734" y="23336"/>
                        <a:pt x="724376" y="23336"/>
                      </a:cubicBezTo>
                      <a:cubicBezTo>
                        <a:pt x="531019" y="23336"/>
                        <a:pt x="355759" y="101441"/>
                        <a:pt x="229076" y="229076"/>
                      </a:cubicBezTo>
                      <a:cubicBezTo>
                        <a:pt x="102394" y="356711"/>
                        <a:pt x="24289" y="531971"/>
                        <a:pt x="24289" y="725329"/>
                      </a:cubicBezTo>
                      <a:cubicBezTo>
                        <a:pt x="24289" y="918686"/>
                        <a:pt x="102394" y="1094899"/>
                        <a:pt x="229076" y="1221581"/>
                      </a:cubicBezTo>
                      <a:cubicBezTo>
                        <a:pt x="355759" y="1349216"/>
                        <a:pt x="531019" y="1427321"/>
                        <a:pt x="724376" y="1427321"/>
                      </a:cubicBezTo>
                      <a:cubicBezTo>
                        <a:pt x="917734" y="1427321"/>
                        <a:pt x="1092994" y="1349216"/>
                        <a:pt x="1219676" y="1221581"/>
                      </a:cubicBezTo>
                      <a:cubicBezTo>
                        <a:pt x="1346359" y="1094899"/>
                        <a:pt x="1424464" y="918686"/>
                        <a:pt x="1424464" y="725329"/>
                      </a:cubicBezTo>
                      <a:cubicBezTo>
                        <a:pt x="1424464" y="531971"/>
                        <a:pt x="1346359" y="356711"/>
                        <a:pt x="1219676" y="229076"/>
                      </a:cubicBezTo>
                      <a:lnTo>
                        <a:pt x="1219676" y="229076"/>
                      </a:lnTo>
                      <a:close/>
                    </a:path>
                  </a:pathLst>
                </a:custGeom>
                <a:solidFill>
                  <a:srgbClr val="231815"/>
                </a:solidFill>
                <a:ln w="9525" cap="flat">
                  <a:noFill/>
                  <a:prstDash val="solid"/>
                  <a:miter/>
                </a:ln>
              </p:spPr>
              <p:txBody>
                <a:bodyPr anchor="ctr"/>
                <a:lstStyle/>
                <a:p>
                  <a:pPr algn="ctr"/>
                  <a:endParaRPr>
                    <a:solidFill>
                      <a:schemeClr val="accent1"/>
                    </a:solidFill>
                  </a:endParaRPr>
                </a:p>
              </p:txBody>
            </p:sp>
            <p:sp>
              <p:nvSpPr>
                <p:cNvPr id="19" name="ïṡļíḍè">
                  <a:extLst>
                    <a:ext uri="{FF2B5EF4-FFF2-40B4-BE49-F238E27FC236}">
                      <a16:creationId xmlns:a16="http://schemas.microsoft.com/office/drawing/2014/main" xmlns="" id="{FA438A7F-43FE-4643-9248-75F952D72BB3}"/>
                    </a:ext>
                  </a:extLst>
                </p:cNvPr>
                <p:cNvSpPr/>
                <p:nvPr/>
              </p:nvSpPr>
              <p:spPr>
                <a:xfrm>
                  <a:off x="2036446" y="3469005"/>
                  <a:ext cx="1724267" cy="808672"/>
                </a:xfrm>
                <a:custGeom>
                  <a:avLst/>
                  <a:gdLst>
                    <a:gd name="connsiteX0" fmla="*/ 1062990 w 1724267"/>
                    <a:gd name="connsiteY0" fmla="*/ 744855 h 808672"/>
                    <a:gd name="connsiteX1" fmla="*/ 1039177 w 1724267"/>
                    <a:gd name="connsiteY1" fmla="*/ 756285 h 808672"/>
                    <a:gd name="connsiteX2" fmla="*/ 1034415 w 1724267"/>
                    <a:gd name="connsiteY2" fmla="*/ 769620 h 808672"/>
                    <a:gd name="connsiteX3" fmla="*/ 1040130 w 1724267"/>
                    <a:gd name="connsiteY3" fmla="*/ 777240 h 808672"/>
                    <a:gd name="connsiteX4" fmla="*/ 1050607 w 1724267"/>
                    <a:gd name="connsiteY4" fmla="*/ 778192 h 808672"/>
                    <a:gd name="connsiteX5" fmla="*/ 1059180 w 1724267"/>
                    <a:gd name="connsiteY5" fmla="*/ 774382 h 808672"/>
                    <a:gd name="connsiteX6" fmla="*/ 1068705 w 1724267"/>
                    <a:gd name="connsiteY6" fmla="*/ 764857 h 808672"/>
                    <a:gd name="connsiteX7" fmla="*/ 891540 w 1724267"/>
                    <a:gd name="connsiteY7" fmla="*/ 736282 h 808672"/>
                    <a:gd name="connsiteX8" fmla="*/ 899160 w 1724267"/>
                    <a:gd name="connsiteY8" fmla="*/ 736282 h 808672"/>
                    <a:gd name="connsiteX9" fmla="*/ 901065 w 1724267"/>
                    <a:gd name="connsiteY9" fmla="*/ 784860 h 808672"/>
                    <a:gd name="connsiteX10" fmla="*/ 903922 w 1724267"/>
                    <a:gd name="connsiteY10" fmla="*/ 799147 h 808672"/>
                    <a:gd name="connsiteX11" fmla="*/ 914400 w 1724267"/>
                    <a:gd name="connsiteY11" fmla="*/ 802957 h 808672"/>
                    <a:gd name="connsiteX12" fmla="*/ 914400 w 1724267"/>
                    <a:gd name="connsiteY12" fmla="*/ 806767 h 808672"/>
                    <a:gd name="connsiteX13" fmla="*/ 884872 w 1724267"/>
                    <a:gd name="connsiteY13" fmla="*/ 806767 h 808672"/>
                    <a:gd name="connsiteX14" fmla="*/ 884872 w 1724267"/>
                    <a:gd name="connsiteY14" fmla="*/ 794385 h 808672"/>
                    <a:gd name="connsiteX15" fmla="*/ 871537 w 1724267"/>
                    <a:gd name="connsiteY15" fmla="*/ 803910 h 808672"/>
                    <a:gd name="connsiteX16" fmla="*/ 857250 w 1724267"/>
                    <a:gd name="connsiteY16" fmla="*/ 807720 h 808672"/>
                    <a:gd name="connsiteX17" fmla="*/ 842962 w 1724267"/>
                    <a:gd name="connsiteY17" fmla="*/ 802957 h 808672"/>
                    <a:gd name="connsiteX18" fmla="*/ 838200 w 1724267"/>
                    <a:gd name="connsiteY18" fmla="*/ 785812 h 808672"/>
                    <a:gd name="connsiteX19" fmla="*/ 837247 w 1724267"/>
                    <a:gd name="connsiteY19" fmla="*/ 762952 h 808672"/>
                    <a:gd name="connsiteX20" fmla="*/ 834390 w 1724267"/>
                    <a:gd name="connsiteY20" fmla="*/ 748665 h 808672"/>
                    <a:gd name="connsiteX21" fmla="*/ 824865 w 1724267"/>
                    <a:gd name="connsiteY21" fmla="*/ 744855 h 808672"/>
                    <a:gd name="connsiteX22" fmla="*/ 824865 w 1724267"/>
                    <a:gd name="connsiteY22" fmla="*/ 741045 h 808672"/>
                    <a:gd name="connsiteX23" fmla="*/ 836295 w 1724267"/>
                    <a:gd name="connsiteY23" fmla="*/ 740092 h 808672"/>
                    <a:gd name="connsiteX24" fmla="*/ 843915 w 1724267"/>
                    <a:gd name="connsiteY24" fmla="*/ 737235 h 808672"/>
                    <a:gd name="connsiteX25" fmla="*/ 851535 w 1724267"/>
                    <a:gd name="connsiteY25" fmla="*/ 737235 h 808672"/>
                    <a:gd name="connsiteX26" fmla="*/ 853440 w 1724267"/>
                    <a:gd name="connsiteY26" fmla="*/ 785812 h 808672"/>
                    <a:gd name="connsiteX27" fmla="*/ 856297 w 1724267"/>
                    <a:gd name="connsiteY27" fmla="*/ 797242 h 808672"/>
                    <a:gd name="connsiteX28" fmla="*/ 864870 w 1724267"/>
                    <a:gd name="connsiteY28" fmla="*/ 800100 h 808672"/>
                    <a:gd name="connsiteX29" fmla="*/ 875347 w 1724267"/>
                    <a:gd name="connsiteY29" fmla="*/ 797242 h 808672"/>
                    <a:gd name="connsiteX30" fmla="*/ 885825 w 1724267"/>
                    <a:gd name="connsiteY30" fmla="*/ 788670 h 808672"/>
                    <a:gd name="connsiteX31" fmla="*/ 884872 w 1724267"/>
                    <a:gd name="connsiteY31" fmla="*/ 762000 h 808672"/>
                    <a:gd name="connsiteX32" fmla="*/ 882015 w 1724267"/>
                    <a:gd name="connsiteY32" fmla="*/ 747712 h 808672"/>
                    <a:gd name="connsiteX33" fmla="*/ 872490 w 1724267"/>
                    <a:gd name="connsiteY33" fmla="*/ 743902 h 808672"/>
                    <a:gd name="connsiteX34" fmla="*/ 872490 w 1724267"/>
                    <a:gd name="connsiteY34" fmla="*/ 740092 h 808672"/>
                    <a:gd name="connsiteX35" fmla="*/ 883920 w 1724267"/>
                    <a:gd name="connsiteY35" fmla="*/ 739140 h 808672"/>
                    <a:gd name="connsiteX36" fmla="*/ 891540 w 1724267"/>
                    <a:gd name="connsiteY36" fmla="*/ 736282 h 808672"/>
                    <a:gd name="connsiteX37" fmla="*/ 978217 w 1724267"/>
                    <a:gd name="connsiteY37" fmla="*/ 727710 h 808672"/>
                    <a:gd name="connsiteX38" fmla="*/ 985837 w 1724267"/>
                    <a:gd name="connsiteY38" fmla="*/ 728662 h 808672"/>
                    <a:gd name="connsiteX39" fmla="*/ 988695 w 1724267"/>
                    <a:gd name="connsiteY39" fmla="*/ 733425 h 808672"/>
                    <a:gd name="connsiteX40" fmla="*/ 987742 w 1724267"/>
                    <a:gd name="connsiteY40" fmla="*/ 739140 h 808672"/>
                    <a:gd name="connsiteX41" fmla="*/ 982027 w 1724267"/>
                    <a:gd name="connsiteY41" fmla="*/ 741997 h 808672"/>
                    <a:gd name="connsiteX42" fmla="*/ 975360 w 1724267"/>
                    <a:gd name="connsiteY42" fmla="*/ 741045 h 808672"/>
                    <a:gd name="connsiteX43" fmla="*/ 968692 w 1724267"/>
                    <a:gd name="connsiteY43" fmla="*/ 739140 h 808672"/>
                    <a:gd name="connsiteX44" fmla="*/ 962977 w 1724267"/>
                    <a:gd name="connsiteY44" fmla="*/ 741997 h 808672"/>
                    <a:gd name="connsiteX45" fmla="*/ 956310 w 1724267"/>
                    <a:gd name="connsiteY45" fmla="*/ 748665 h 808672"/>
                    <a:gd name="connsiteX46" fmla="*/ 960120 w 1724267"/>
                    <a:gd name="connsiteY46" fmla="*/ 777240 h 808672"/>
                    <a:gd name="connsiteX47" fmla="*/ 964882 w 1724267"/>
                    <a:gd name="connsiteY47" fmla="*/ 793432 h 808672"/>
                    <a:gd name="connsiteX48" fmla="*/ 975360 w 1724267"/>
                    <a:gd name="connsiteY48" fmla="*/ 796290 h 808672"/>
                    <a:gd name="connsiteX49" fmla="*/ 976312 w 1724267"/>
                    <a:gd name="connsiteY49" fmla="*/ 800100 h 808672"/>
                    <a:gd name="connsiteX50" fmla="*/ 936307 w 1724267"/>
                    <a:gd name="connsiteY50" fmla="*/ 804862 h 808672"/>
                    <a:gd name="connsiteX51" fmla="*/ 936307 w 1724267"/>
                    <a:gd name="connsiteY51" fmla="*/ 801052 h 808672"/>
                    <a:gd name="connsiteX52" fmla="*/ 945832 w 1724267"/>
                    <a:gd name="connsiteY52" fmla="*/ 795337 h 808672"/>
                    <a:gd name="connsiteX53" fmla="*/ 946785 w 1724267"/>
                    <a:gd name="connsiteY53" fmla="*/ 779145 h 808672"/>
                    <a:gd name="connsiteX54" fmla="*/ 943927 w 1724267"/>
                    <a:gd name="connsiteY54" fmla="*/ 758190 h 808672"/>
                    <a:gd name="connsiteX55" fmla="*/ 939165 w 1724267"/>
                    <a:gd name="connsiteY55" fmla="*/ 744855 h 808672"/>
                    <a:gd name="connsiteX56" fmla="*/ 928687 w 1724267"/>
                    <a:gd name="connsiteY56" fmla="*/ 741997 h 808672"/>
                    <a:gd name="connsiteX57" fmla="*/ 928687 w 1724267"/>
                    <a:gd name="connsiteY57" fmla="*/ 738187 h 808672"/>
                    <a:gd name="connsiteX58" fmla="*/ 940117 w 1724267"/>
                    <a:gd name="connsiteY58" fmla="*/ 735330 h 808672"/>
                    <a:gd name="connsiteX59" fmla="*/ 947737 w 1724267"/>
                    <a:gd name="connsiteY59" fmla="*/ 732472 h 808672"/>
                    <a:gd name="connsiteX60" fmla="*/ 955357 w 1724267"/>
                    <a:gd name="connsiteY60" fmla="*/ 731520 h 808672"/>
                    <a:gd name="connsiteX61" fmla="*/ 956310 w 1724267"/>
                    <a:gd name="connsiteY61" fmla="*/ 741997 h 808672"/>
                    <a:gd name="connsiteX62" fmla="*/ 966787 w 1724267"/>
                    <a:gd name="connsiteY62" fmla="*/ 732472 h 808672"/>
                    <a:gd name="connsiteX63" fmla="*/ 978217 w 1724267"/>
                    <a:gd name="connsiteY63" fmla="*/ 727710 h 808672"/>
                    <a:gd name="connsiteX64" fmla="*/ 1055370 w 1724267"/>
                    <a:gd name="connsiteY64" fmla="*/ 712470 h 808672"/>
                    <a:gd name="connsiteX65" fmla="*/ 1065847 w 1724267"/>
                    <a:gd name="connsiteY65" fmla="*/ 715327 h 808672"/>
                    <a:gd name="connsiteX66" fmla="*/ 1071562 w 1724267"/>
                    <a:gd name="connsiteY66" fmla="*/ 721042 h 808672"/>
                    <a:gd name="connsiteX67" fmla="*/ 1075372 w 1724267"/>
                    <a:gd name="connsiteY67" fmla="*/ 732472 h 808672"/>
                    <a:gd name="connsiteX68" fmla="*/ 1082040 w 1724267"/>
                    <a:gd name="connsiteY68" fmla="*/ 762000 h 808672"/>
                    <a:gd name="connsiteX69" fmla="*/ 1085850 w 1724267"/>
                    <a:gd name="connsiteY69" fmla="*/ 770572 h 808672"/>
                    <a:gd name="connsiteX70" fmla="*/ 1091565 w 1724267"/>
                    <a:gd name="connsiteY70" fmla="*/ 771525 h 808672"/>
                    <a:gd name="connsiteX71" fmla="*/ 1093470 w 1724267"/>
                    <a:gd name="connsiteY71" fmla="*/ 770572 h 808672"/>
                    <a:gd name="connsiteX72" fmla="*/ 1096327 w 1724267"/>
                    <a:gd name="connsiteY72" fmla="*/ 768667 h 808672"/>
                    <a:gd name="connsiteX73" fmla="*/ 1099185 w 1724267"/>
                    <a:gd name="connsiteY73" fmla="*/ 771525 h 808672"/>
                    <a:gd name="connsiteX74" fmla="*/ 1093470 w 1724267"/>
                    <a:gd name="connsiteY74" fmla="*/ 776287 h 808672"/>
                    <a:gd name="connsiteX75" fmla="*/ 1087755 w 1724267"/>
                    <a:gd name="connsiteY75" fmla="*/ 779145 h 808672"/>
                    <a:gd name="connsiteX76" fmla="*/ 1077277 w 1724267"/>
                    <a:gd name="connsiteY76" fmla="*/ 779145 h 808672"/>
                    <a:gd name="connsiteX77" fmla="*/ 1070610 w 1724267"/>
                    <a:gd name="connsiteY77" fmla="*/ 771525 h 808672"/>
                    <a:gd name="connsiteX78" fmla="*/ 1060132 w 1724267"/>
                    <a:gd name="connsiteY78" fmla="*/ 782002 h 808672"/>
                    <a:gd name="connsiteX79" fmla="*/ 1046797 w 1724267"/>
                    <a:gd name="connsiteY79" fmla="*/ 787717 h 808672"/>
                    <a:gd name="connsiteX80" fmla="*/ 1030605 w 1724267"/>
                    <a:gd name="connsiteY80" fmla="*/ 786765 h 808672"/>
                    <a:gd name="connsiteX81" fmla="*/ 1022032 w 1724267"/>
                    <a:gd name="connsiteY81" fmla="*/ 775335 h 808672"/>
                    <a:gd name="connsiteX82" fmla="*/ 1029652 w 1724267"/>
                    <a:gd name="connsiteY82" fmla="*/ 756285 h 808672"/>
                    <a:gd name="connsiteX83" fmla="*/ 1062990 w 1724267"/>
                    <a:gd name="connsiteY83" fmla="*/ 740092 h 808672"/>
                    <a:gd name="connsiteX84" fmla="*/ 1061085 w 1724267"/>
                    <a:gd name="connsiteY84" fmla="*/ 730567 h 808672"/>
                    <a:gd name="connsiteX85" fmla="*/ 1059180 w 1724267"/>
                    <a:gd name="connsiteY85" fmla="*/ 723900 h 808672"/>
                    <a:gd name="connsiteX86" fmla="*/ 1056322 w 1724267"/>
                    <a:gd name="connsiteY86" fmla="*/ 721042 h 808672"/>
                    <a:gd name="connsiteX87" fmla="*/ 1050607 w 1724267"/>
                    <a:gd name="connsiteY87" fmla="*/ 719137 h 808672"/>
                    <a:gd name="connsiteX88" fmla="*/ 1042987 w 1724267"/>
                    <a:gd name="connsiteY88" fmla="*/ 719137 h 808672"/>
                    <a:gd name="connsiteX89" fmla="*/ 1033462 w 1724267"/>
                    <a:gd name="connsiteY89" fmla="*/ 723900 h 808672"/>
                    <a:gd name="connsiteX90" fmla="*/ 1029652 w 1724267"/>
                    <a:gd name="connsiteY90" fmla="*/ 730567 h 808672"/>
                    <a:gd name="connsiteX91" fmla="*/ 1029652 w 1724267"/>
                    <a:gd name="connsiteY91" fmla="*/ 733425 h 808672"/>
                    <a:gd name="connsiteX92" fmla="*/ 1023937 w 1724267"/>
                    <a:gd name="connsiteY92" fmla="*/ 742950 h 808672"/>
                    <a:gd name="connsiteX93" fmla="*/ 1019175 w 1724267"/>
                    <a:gd name="connsiteY93" fmla="*/ 741997 h 808672"/>
                    <a:gd name="connsiteX94" fmla="*/ 1016317 w 1724267"/>
                    <a:gd name="connsiteY94" fmla="*/ 737235 h 808672"/>
                    <a:gd name="connsiteX95" fmla="*/ 1022032 w 1724267"/>
                    <a:gd name="connsiteY95" fmla="*/ 723900 h 808672"/>
                    <a:gd name="connsiteX96" fmla="*/ 1042035 w 1724267"/>
                    <a:gd name="connsiteY96" fmla="*/ 713422 h 808672"/>
                    <a:gd name="connsiteX97" fmla="*/ 1055370 w 1724267"/>
                    <a:gd name="connsiteY97" fmla="*/ 712470 h 808672"/>
                    <a:gd name="connsiteX98" fmla="*/ 785812 w 1724267"/>
                    <a:gd name="connsiteY98" fmla="*/ 709612 h 808672"/>
                    <a:gd name="connsiteX99" fmla="*/ 791527 w 1724267"/>
                    <a:gd name="connsiteY99" fmla="*/ 710565 h 808672"/>
                    <a:gd name="connsiteX100" fmla="*/ 788670 w 1724267"/>
                    <a:gd name="connsiteY100" fmla="*/ 736282 h 808672"/>
                    <a:gd name="connsiteX101" fmla="*/ 808672 w 1724267"/>
                    <a:gd name="connsiteY101" fmla="*/ 738187 h 808672"/>
                    <a:gd name="connsiteX102" fmla="*/ 807720 w 1724267"/>
                    <a:gd name="connsiteY102" fmla="*/ 742950 h 808672"/>
                    <a:gd name="connsiteX103" fmla="*/ 787717 w 1724267"/>
                    <a:gd name="connsiteY103" fmla="*/ 741045 h 808672"/>
                    <a:gd name="connsiteX104" fmla="*/ 782955 w 1724267"/>
                    <a:gd name="connsiteY104" fmla="*/ 789622 h 808672"/>
                    <a:gd name="connsiteX105" fmla="*/ 784860 w 1724267"/>
                    <a:gd name="connsiteY105" fmla="*/ 799147 h 808672"/>
                    <a:gd name="connsiteX106" fmla="*/ 791527 w 1724267"/>
                    <a:gd name="connsiteY106" fmla="*/ 802957 h 808672"/>
                    <a:gd name="connsiteX107" fmla="*/ 797242 w 1724267"/>
                    <a:gd name="connsiteY107" fmla="*/ 802005 h 808672"/>
                    <a:gd name="connsiteX108" fmla="*/ 803910 w 1724267"/>
                    <a:gd name="connsiteY108" fmla="*/ 799147 h 808672"/>
                    <a:gd name="connsiteX109" fmla="*/ 806767 w 1724267"/>
                    <a:gd name="connsiteY109" fmla="*/ 802957 h 808672"/>
                    <a:gd name="connsiteX110" fmla="*/ 797242 w 1724267"/>
                    <a:gd name="connsiteY110" fmla="*/ 807720 h 808672"/>
                    <a:gd name="connsiteX111" fmla="*/ 786765 w 1724267"/>
                    <a:gd name="connsiteY111" fmla="*/ 808672 h 808672"/>
                    <a:gd name="connsiteX112" fmla="*/ 773430 w 1724267"/>
                    <a:gd name="connsiteY112" fmla="*/ 802957 h 808672"/>
                    <a:gd name="connsiteX113" fmla="*/ 769620 w 1724267"/>
                    <a:gd name="connsiteY113" fmla="*/ 789622 h 808672"/>
                    <a:gd name="connsiteX114" fmla="*/ 774382 w 1724267"/>
                    <a:gd name="connsiteY114" fmla="*/ 738187 h 808672"/>
                    <a:gd name="connsiteX115" fmla="*/ 762952 w 1724267"/>
                    <a:gd name="connsiteY115" fmla="*/ 737235 h 808672"/>
                    <a:gd name="connsiteX116" fmla="*/ 763905 w 1724267"/>
                    <a:gd name="connsiteY116" fmla="*/ 732472 h 808672"/>
                    <a:gd name="connsiteX117" fmla="*/ 779145 w 1724267"/>
                    <a:gd name="connsiteY117" fmla="*/ 728662 h 808672"/>
                    <a:gd name="connsiteX118" fmla="*/ 785812 w 1724267"/>
                    <a:gd name="connsiteY118" fmla="*/ 709612 h 808672"/>
                    <a:gd name="connsiteX119" fmla="*/ 601027 w 1724267"/>
                    <a:gd name="connsiteY119" fmla="*/ 703897 h 808672"/>
                    <a:gd name="connsiteX120" fmla="*/ 612457 w 1724267"/>
                    <a:gd name="connsiteY120" fmla="*/ 705802 h 808672"/>
                    <a:gd name="connsiteX121" fmla="*/ 621030 w 1724267"/>
                    <a:gd name="connsiteY121" fmla="*/ 704850 h 808672"/>
                    <a:gd name="connsiteX122" fmla="*/ 628650 w 1724267"/>
                    <a:gd name="connsiteY122" fmla="*/ 706755 h 808672"/>
                    <a:gd name="connsiteX123" fmla="*/ 617220 w 1724267"/>
                    <a:gd name="connsiteY123" fmla="*/ 754380 h 808672"/>
                    <a:gd name="connsiteX124" fmla="*/ 617220 w 1724267"/>
                    <a:gd name="connsiteY124" fmla="*/ 765810 h 808672"/>
                    <a:gd name="connsiteX125" fmla="*/ 624840 w 1724267"/>
                    <a:gd name="connsiteY125" fmla="*/ 771525 h 808672"/>
                    <a:gd name="connsiteX126" fmla="*/ 636270 w 1724267"/>
                    <a:gd name="connsiteY126" fmla="*/ 771525 h 808672"/>
                    <a:gd name="connsiteX127" fmla="*/ 649605 w 1724267"/>
                    <a:gd name="connsiteY127" fmla="*/ 765810 h 808672"/>
                    <a:gd name="connsiteX128" fmla="*/ 656272 w 1724267"/>
                    <a:gd name="connsiteY128" fmla="*/ 740092 h 808672"/>
                    <a:gd name="connsiteX129" fmla="*/ 657225 w 1724267"/>
                    <a:gd name="connsiteY129" fmla="*/ 725805 h 808672"/>
                    <a:gd name="connsiteX130" fmla="*/ 648652 w 1724267"/>
                    <a:gd name="connsiteY130" fmla="*/ 719137 h 808672"/>
                    <a:gd name="connsiteX131" fmla="*/ 649605 w 1724267"/>
                    <a:gd name="connsiteY131" fmla="*/ 715327 h 808672"/>
                    <a:gd name="connsiteX132" fmla="*/ 661035 w 1724267"/>
                    <a:gd name="connsiteY132" fmla="*/ 717232 h 808672"/>
                    <a:gd name="connsiteX133" fmla="*/ 669607 w 1724267"/>
                    <a:gd name="connsiteY133" fmla="*/ 716280 h 808672"/>
                    <a:gd name="connsiteX134" fmla="*/ 676275 w 1724267"/>
                    <a:gd name="connsiteY134" fmla="*/ 718185 h 808672"/>
                    <a:gd name="connsiteX135" fmla="*/ 664845 w 1724267"/>
                    <a:gd name="connsiteY135" fmla="*/ 765810 h 808672"/>
                    <a:gd name="connsiteX136" fmla="*/ 663892 w 1724267"/>
                    <a:gd name="connsiteY136" fmla="*/ 780097 h 808672"/>
                    <a:gd name="connsiteX137" fmla="*/ 672465 w 1724267"/>
                    <a:gd name="connsiteY137" fmla="*/ 786765 h 808672"/>
                    <a:gd name="connsiteX138" fmla="*/ 671512 w 1724267"/>
                    <a:gd name="connsiteY138" fmla="*/ 790575 h 808672"/>
                    <a:gd name="connsiteX139" fmla="*/ 641985 w 1724267"/>
                    <a:gd name="connsiteY139" fmla="*/ 782955 h 808672"/>
                    <a:gd name="connsiteX140" fmla="*/ 644842 w 1724267"/>
                    <a:gd name="connsiteY140" fmla="*/ 770572 h 808672"/>
                    <a:gd name="connsiteX141" fmla="*/ 629602 w 1724267"/>
                    <a:gd name="connsiteY141" fmla="*/ 776287 h 808672"/>
                    <a:gd name="connsiteX142" fmla="*/ 615315 w 1724267"/>
                    <a:gd name="connsiteY142" fmla="*/ 776287 h 808672"/>
                    <a:gd name="connsiteX143" fmla="*/ 601980 w 1724267"/>
                    <a:gd name="connsiteY143" fmla="*/ 767715 h 808672"/>
                    <a:gd name="connsiteX144" fmla="*/ 601980 w 1724267"/>
                    <a:gd name="connsiteY144" fmla="*/ 750570 h 808672"/>
                    <a:gd name="connsiteX145" fmla="*/ 607695 w 1724267"/>
                    <a:gd name="connsiteY145" fmla="*/ 728662 h 808672"/>
                    <a:gd name="connsiteX146" fmla="*/ 608647 w 1724267"/>
                    <a:gd name="connsiteY146" fmla="*/ 714375 h 808672"/>
                    <a:gd name="connsiteX147" fmla="*/ 600075 w 1724267"/>
                    <a:gd name="connsiteY147" fmla="*/ 707707 h 808672"/>
                    <a:gd name="connsiteX148" fmla="*/ 709612 w 1724267"/>
                    <a:gd name="connsiteY148" fmla="*/ 696277 h 808672"/>
                    <a:gd name="connsiteX149" fmla="*/ 711517 w 1724267"/>
                    <a:gd name="connsiteY149" fmla="*/ 696277 h 808672"/>
                    <a:gd name="connsiteX150" fmla="*/ 721995 w 1724267"/>
                    <a:gd name="connsiteY150" fmla="*/ 697230 h 808672"/>
                    <a:gd name="connsiteX151" fmla="*/ 730567 w 1724267"/>
                    <a:gd name="connsiteY151" fmla="*/ 696277 h 808672"/>
                    <a:gd name="connsiteX152" fmla="*/ 738187 w 1724267"/>
                    <a:gd name="connsiteY152" fmla="*/ 697230 h 808672"/>
                    <a:gd name="connsiteX153" fmla="*/ 725805 w 1724267"/>
                    <a:gd name="connsiteY153" fmla="*/ 775335 h 808672"/>
                    <a:gd name="connsiteX154" fmla="*/ 725805 w 1724267"/>
                    <a:gd name="connsiteY154" fmla="*/ 791527 h 808672"/>
                    <a:gd name="connsiteX155" fmla="*/ 734377 w 1724267"/>
                    <a:gd name="connsiteY155" fmla="*/ 797242 h 808672"/>
                    <a:gd name="connsiteX156" fmla="*/ 733425 w 1724267"/>
                    <a:gd name="connsiteY156" fmla="*/ 801052 h 808672"/>
                    <a:gd name="connsiteX157" fmla="*/ 692467 w 1724267"/>
                    <a:gd name="connsiteY157" fmla="*/ 794385 h 808672"/>
                    <a:gd name="connsiteX158" fmla="*/ 693420 w 1724267"/>
                    <a:gd name="connsiteY158" fmla="*/ 790575 h 808672"/>
                    <a:gd name="connsiteX159" fmla="*/ 703897 w 1724267"/>
                    <a:gd name="connsiteY159" fmla="*/ 787717 h 808672"/>
                    <a:gd name="connsiteX160" fmla="*/ 708660 w 1724267"/>
                    <a:gd name="connsiteY160" fmla="*/ 772477 h 808672"/>
                    <a:gd name="connsiteX161" fmla="*/ 717232 w 1724267"/>
                    <a:gd name="connsiteY161" fmla="*/ 720090 h 808672"/>
                    <a:gd name="connsiteX162" fmla="*/ 717232 w 1724267"/>
                    <a:gd name="connsiteY162" fmla="*/ 705802 h 808672"/>
                    <a:gd name="connsiteX163" fmla="*/ 708660 w 1724267"/>
                    <a:gd name="connsiteY163" fmla="*/ 700087 h 808672"/>
                    <a:gd name="connsiteX164" fmla="*/ 534352 w 1724267"/>
                    <a:gd name="connsiteY164" fmla="*/ 680085 h 808672"/>
                    <a:gd name="connsiteX165" fmla="*/ 561975 w 1724267"/>
                    <a:gd name="connsiteY165" fmla="*/ 680085 h 808672"/>
                    <a:gd name="connsiteX166" fmla="*/ 577215 w 1724267"/>
                    <a:gd name="connsiteY166" fmla="*/ 693420 h 808672"/>
                    <a:gd name="connsiteX167" fmla="*/ 579120 w 1724267"/>
                    <a:gd name="connsiteY167" fmla="*/ 709612 h 808672"/>
                    <a:gd name="connsiteX168" fmla="*/ 575310 w 1724267"/>
                    <a:gd name="connsiteY168" fmla="*/ 713422 h 808672"/>
                    <a:gd name="connsiteX169" fmla="*/ 569595 w 1724267"/>
                    <a:gd name="connsiteY169" fmla="*/ 713422 h 808672"/>
                    <a:gd name="connsiteX170" fmla="*/ 565785 w 1724267"/>
                    <a:gd name="connsiteY170" fmla="*/ 709612 h 808672"/>
                    <a:gd name="connsiteX171" fmla="*/ 565785 w 1724267"/>
                    <a:gd name="connsiteY171" fmla="*/ 704850 h 808672"/>
                    <a:gd name="connsiteX172" fmla="*/ 566737 w 1724267"/>
                    <a:gd name="connsiteY172" fmla="*/ 702945 h 808672"/>
                    <a:gd name="connsiteX173" fmla="*/ 567690 w 1724267"/>
                    <a:gd name="connsiteY173" fmla="*/ 701040 h 808672"/>
                    <a:gd name="connsiteX174" fmla="*/ 567690 w 1724267"/>
                    <a:gd name="connsiteY174" fmla="*/ 693420 h 808672"/>
                    <a:gd name="connsiteX175" fmla="*/ 560070 w 1724267"/>
                    <a:gd name="connsiteY175" fmla="*/ 687705 h 808672"/>
                    <a:gd name="connsiteX176" fmla="*/ 542925 w 1724267"/>
                    <a:gd name="connsiteY176" fmla="*/ 689610 h 808672"/>
                    <a:gd name="connsiteX177" fmla="*/ 528637 w 1724267"/>
                    <a:gd name="connsiteY177" fmla="*/ 707707 h 808672"/>
                    <a:gd name="connsiteX178" fmla="*/ 524827 w 1724267"/>
                    <a:gd name="connsiteY178" fmla="*/ 731520 h 808672"/>
                    <a:gd name="connsiteX179" fmla="*/ 536257 w 1724267"/>
                    <a:gd name="connsiteY179" fmla="*/ 745807 h 808672"/>
                    <a:gd name="connsiteX180" fmla="*/ 548640 w 1724267"/>
                    <a:gd name="connsiteY180" fmla="*/ 747712 h 808672"/>
                    <a:gd name="connsiteX181" fmla="*/ 562927 w 1724267"/>
                    <a:gd name="connsiteY181" fmla="*/ 741045 h 808672"/>
                    <a:gd name="connsiteX182" fmla="*/ 565785 w 1724267"/>
                    <a:gd name="connsiteY182" fmla="*/ 745807 h 808672"/>
                    <a:gd name="connsiteX183" fmla="*/ 549592 w 1724267"/>
                    <a:gd name="connsiteY183" fmla="*/ 752475 h 808672"/>
                    <a:gd name="connsiteX184" fmla="*/ 533400 w 1724267"/>
                    <a:gd name="connsiteY184" fmla="*/ 750570 h 808672"/>
                    <a:gd name="connsiteX185" fmla="*/ 513397 w 1724267"/>
                    <a:gd name="connsiteY185" fmla="*/ 730567 h 808672"/>
                    <a:gd name="connsiteX186" fmla="*/ 514350 w 1724267"/>
                    <a:gd name="connsiteY186" fmla="*/ 701992 h 808672"/>
                    <a:gd name="connsiteX187" fmla="*/ 534352 w 1724267"/>
                    <a:gd name="connsiteY187" fmla="*/ 680085 h 808672"/>
                    <a:gd name="connsiteX188" fmla="*/ 1112520 w 1724267"/>
                    <a:gd name="connsiteY188" fmla="*/ 659130 h 808672"/>
                    <a:gd name="connsiteX189" fmla="*/ 1137285 w 1724267"/>
                    <a:gd name="connsiteY189" fmla="*/ 734377 h 808672"/>
                    <a:gd name="connsiteX190" fmla="*/ 1144905 w 1724267"/>
                    <a:gd name="connsiteY190" fmla="*/ 748665 h 808672"/>
                    <a:gd name="connsiteX191" fmla="*/ 1155382 w 1724267"/>
                    <a:gd name="connsiteY191" fmla="*/ 749617 h 808672"/>
                    <a:gd name="connsiteX192" fmla="*/ 1156335 w 1724267"/>
                    <a:gd name="connsiteY192" fmla="*/ 753427 h 808672"/>
                    <a:gd name="connsiteX193" fmla="*/ 1118235 w 1724267"/>
                    <a:gd name="connsiteY193" fmla="*/ 764857 h 808672"/>
                    <a:gd name="connsiteX194" fmla="*/ 1117282 w 1724267"/>
                    <a:gd name="connsiteY194" fmla="*/ 761047 h 808672"/>
                    <a:gd name="connsiteX195" fmla="*/ 1125855 w 1724267"/>
                    <a:gd name="connsiteY195" fmla="*/ 754380 h 808672"/>
                    <a:gd name="connsiteX196" fmla="*/ 1122997 w 1724267"/>
                    <a:gd name="connsiteY196" fmla="*/ 738187 h 808672"/>
                    <a:gd name="connsiteX197" fmla="*/ 1106805 w 1724267"/>
                    <a:gd name="connsiteY197" fmla="*/ 687705 h 808672"/>
                    <a:gd name="connsiteX198" fmla="*/ 1100137 w 1724267"/>
                    <a:gd name="connsiteY198" fmla="*/ 675322 h 808672"/>
                    <a:gd name="connsiteX199" fmla="*/ 1089660 w 1724267"/>
                    <a:gd name="connsiteY199" fmla="*/ 674370 h 808672"/>
                    <a:gd name="connsiteX200" fmla="*/ 1088707 w 1724267"/>
                    <a:gd name="connsiteY200" fmla="*/ 670560 h 808672"/>
                    <a:gd name="connsiteX201" fmla="*/ 1089660 w 1724267"/>
                    <a:gd name="connsiteY201" fmla="*/ 669607 h 808672"/>
                    <a:gd name="connsiteX202" fmla="*/ 1099185 w 1724267"/>
                    <a:gd name="connsiteY202" fmla="*/ 665797 h 808672"/>
                    <a:gd name="connsiteX203" fmla="*/ 1105852 w 1724267"/>
                    <a:gd name="connsiteY203" fmla="*/ 661035 h 808672"/>
                    <a:gd name="connsiteX204" fmla="*/ 474345 w 1724267"/>
                    <a:gd name="connsiteY204" fmla="*/ 644842 h 808672"/>
                    <a:gd name="connsiteX205" fmla="*/ 476250 w 1724267"/>
                    <a:gd name="connsiteY205" fmla="*/ 645795 h 808672"/>
                    <a:gd name="connsiteX206" fmla="*/ 484822 w 1724267"/>
                    <a:gd name="connsiteY206" fmla="*/ 649605 h 808672"/>
                    <a:gd name="connsiteX207" fmla="*/ 493395 w 1724267"/>
                    <a:gd name="connsiteY207" fmla="*/ 651510 h 808672"/>
                    <a:gd name="connsiteX208" fmla="*/ 499110 w 1724267"/>
                    <a:gd name="connsiteY208" fmla="*/ 655320 h 808672"/>
                    <a:gd name="connsiteX209" fmla="*/ 476250 w 1724267"/>
                    <a:gd name="connsiteY209" fmla="*/ 696277 h 808672"/>
                    <a:gd name="connsiteX210" fmla="*/ 470535 w 1724267"/>
                    <a:gd name="connsiteY210" fmla="*/ 711517 h 808672"/>
                    <a:gd name="connsiteX211" fmla="*/ 477202 w 1724267"/>
                    <a:gd name="connsiteY211" fmla="*/ 720090 h 808672"/>
                    <a:gd name="connsiteX212" fmla="*/ 475297 w 1724267"/>
                    <a:gd name="connsiteY212" fmla="*/ 723900 h 808672"/>
                    <a:gd name="connsiteX213" fmla="*/ 441960 w 1724267"/>
                    <a:gd name="connsiteY213" fmla="*/ 704850 h 808672"/>
                    <a:gd name="connsiteX214" fmla="*/ 443865 w 1724267"/>
                    <a:gd name="connsiteY214" fmla="*/ 701040 h 808672"/>
                    <a:gd name="connsiteX215" fmla="*/ 454342 w 1724267"/>
                    <a:gd name="connsiteY215" fmla="*/ 701992 h 808672"/>
                    <a:gd name="connsiteX216" fmla="*/ 464820 w 1724267"/>
                    <a:gd name="connsiteY216" fmla="*/ 688657 h 808672"/>
                    <a:gd name="connsiteX217" fmla="*/ 474345 w 1724267"/>
                    <a:gd name="connsiteY217" fmla="*/ 670560 h 808672"/>
                    <a:gd name="connsiteX218" fmla="*/ 479107 w 1724267"/>
                    <a:gd name="connsiteY218" fmla="*/ 657225 h 808672"/>
                    <a:gd name="connsiteX219" fmla="*/ 472440 w 1724267"/>
                    <a:gd name="connsiteY219" fmla="*/ 648652 h 808672"/>
                    <a:gd name="connsiteX220" fmla="*/ 498157 w 1724267"/>
                    <a:gd name="connsiteY220" fmla="*/ 631507 h 808672"/>
                    <a:gd name="connsiteX221" fmla="*/ 504825 w 1724267"/>
                    <a:gd name="connsiteY221" fmla="*/ 632460 h 808672"/>
                    <a:gd name="connsiteX222" fmla="*/ 508635 w 1724267"/>
                    <a:gd name="connsiteY222" fmla="*/ 637222 h 808672"/>
                    <a:gd name="connsiteX223" fmla="*/ 507682 w 1724267"/>
                    <a:gd name="connsiteY223" fmla="*/ 643890 h 808672"/>
                    <a:gd name="connsiteX224" fmla="*/ 502920 w 1724267"/>
                    <a:gd name="connsiteY224" fmla="*/ 647700 h 808672"/>
                    <a:gd name="connsiteX225" fmla="*/ 496252 w 1724267"/>
                    <a:gd name="connsiteY225" fmla="*/ 646747 h 808672"/>
                    <a:gd name="connsiteX226" fmla="*/ 492442 w 1724267"/>
                    <a:gd name="connsiteY226" fmla="*/ 641985 h 808672"/>
                    <a:gd name="connsiteX227" fmla="*/ 493395 w 1724267"/>
                    <a:gd name="connsiteY227" fmla="*/ 635317 h 808672"/>
                    <a:gd name="connsiteX228" fmla="*/ 498157 w 1724267"/>
                    <a:gd name="connsiteY228" fmla="*/ 631507 h 808672"/>
                    <a:gd name="connsiteX229" fmla="*/ 293370 w 1724267"/>
                    <a:gd name="connsiteY229" fmla="*/ 614362 h 808672"/>
                    <a:gd name="connsiteX230" fmla="*/ 285750 w 1724267"/>
                    <a:gd name="connsiteY230" fmla="*/ 618172 h 808672"/>
                    <a:gd name="connsiteX231" fmla="*/ 284797 w 1724267"/>
                    <a:gd name="connsiteY231" fmla="*/ 631507 h 808672"/>
                    <a:gd name="connsiteX232" fmla="*/ 299085 w 1724267"/>
                    <a:gd name="connsiteY232" fmla="*/ 648652 h 808672"/>
                    <a:gd name="connsiteX233" fmla="*/ 317182 w 1724267"/>
                    <a:gd name="connsiteY233" fmla="*/ 659130 h 808672"/>
                    <a:gd name="connsiteX234" fmla="*/ 329565 w 1724267"/>
                    <a:gd name="connsiteY234" fmla="*/ 655320 h 808672"/>
                    <a:gd name="connsiteX235" fmla="*/ 331470 w 1724267"/>
                    <a:gd name="connsiteY235" fmla="*/ 647700 h 808672"/>
                    <a:gd name="connsiteX236" fmla="*/ 320992 w 1724267"/>
                    <a:gd name="connsiteY236" fmla="*/ 634365 h 808672"/>
                    <a:gd name="connsiteX237" fmla="*/ 304800 w 1724267"/>
                    <a:gd name="connsiteY237" fmla="*/ 616267 h 808672"/>
                    <a:gd name="connsiteX238" fmla="*/ 293370 w 1724267"/>
                    <a:gd name="connsiteY238" fmla="*/ 614362 h 808672"/>
                    <a:gd name="connsiteX239" fmla="*/ 403860 w 1724267"/>
                    <a:gd name="connsiteY239" fmla="*/ 601980 h 808672"/>
                    <a:gd name="connsiteX240" fmla="*/ 414337 w 1724267"/>
                    <a:gd name="connsiteY240" fmla="*/ 607695 h 808672"/>
                    <a:gd name="connsiteX241" fmla="*/ 421957 w 1724267"/>
                    <a:gd name="connsiteY241" fmla="*/ 609600 h 808672"/>
                    <a:gd name="connsiteX242" fmla="*/ 427672 w 1724267"/>
                    <a:gd name="connsiteY242" fmla="*/ 613410 h 808672"/>
                    <a:gd name="connsiteX243" fmla="*/ 421957 w 1724267"/>
                    <a:gd name="connsiteY243" fmla="*/ 621982 h 808672"/>
                    <a:gd name="connsiteX244" fmla="*/ 436245 w 1724267"/>
                    <a:gd name="connsiteY244" fmla="*/ 621982 h 808672"/>
                    <a:gd name="connsiteX245" fmla="*/ 447675 w 1724267"/>
                    <a:gd name="connsiteY245" fmla="*/ 626745 h 808672"/>
                    <a:gd name="connsiteX246" fmla="*/ 452437 w 1724267"/>
                    <a:gd name="connsiteY246" fmla="*/ 632460 h 808672"/>
                    <a:gd name="connsiteX247" fmla="*/ 451485 w 1724267"/>
                    <a:gd name="connsiteY247" fmla="*/ 638175 h 808672"/>
                    <a:gd name="connsiteX248" fmla="*/ 446722 w 1724267"/>
                    <a:gd name="connsiteY248" fmla="*/ 641985 h 808672"/>
                    <a:gd name="connsiteX249" fmla="*/ 440055 w 1724267"/>
                    <a:gd name="connsiteY249" fmla="*/ 640080 h 808672"/>
                    <a:gd name="connsiteX250" fmla="*/ 436245 w 1724267"/>
                    <a:gd name="connsiteY250" fmla="*/ 634365 h 808672"/>
                    <a:gd name="connsiteX251" fmla="*/ 432435 w 1724267"/>
                    <a:gd name="connsiteY251" fmla="*/ 629602 h 808672"/>
                    <a:gd name="connsiteX252" fmla="*/ 426720 w 1724267"/>
                    <a:gd name="connsiteY252" fmla="*/ 627697 h 808672"/>
                    <a:gd name="connsiteX253" fmla="*/ 417195 w 1724267"/>
                    <a:gd name="connsiteY253" fmla="*/ 628650 h 808672"/>
                    <a:gd name="connsiteX254" fmla="*/ 401002 w 1724267"/>
                    <a:gd name="connsiteY254" fmla="*/ 652462 h 808672"/>
                    <a:gd name="connsiteX255" fmla="*/ 394335 w 1724267"/>
                    <a:gd name="connsiteY255" fmla="*/ 667702 h 808672"/>
                    <a:gd name="connsiteX256" fmla="*/ 400050 w 1724267"/>
                    <a:gd name="connsiteY256" fmla="*/ 676275 h 808672"/>
                    <a:gd name="connsiteX257" fmla="*/ 398145 w 1724267"/>
                    <a:gd name="connsiteY257" fmla="*/ 680085 h 808672"/>
                    <a:gd name="connsiteX258" fmla="*/ 366712 w 1724267"/>
                    <a:gd name="connsiteY258" fmla="*/ 659130 h 808672"/>
                    <a:gd name="connsiteX259" fmla="*/ 368617 w 1724267"/>
                    <a:gd name="connsiteY259" fmla="*/ 655320 h 808672"/>
                    <a:gd name="connsiteX260" fmla="*/ 379095 w 1724267"/>
                    <a:gd name="connsiteY260" fmla="*/ 657225 h 808672"/>
                    <a:gd name="connsiteX261" fmla="*/ 390525 w 1724267"/>
                    <a:gd name="connsiteY261" fmla="*/ 644842 h 808672"/>
                    <a:gd name="connsiteX262" fmla="*/ 401955 w 1724267"/>
                    <a:gd name="connsiteY262" fmla="*/ 627697 h 808672"/>
                    <a:gd name="connsiteX263" fmla="*/ 407670 w 1724267"/>
                    <a:gd name="connsiteY263" fmla="*/ 614362 h 808672"/>
                    <a:gd name="connsiteX264" fmla="*/ 401955 w 1724267"/>
                    <a:gd name="connsiteY264" fmla="*/ 605790 h 808672"/>
                    <a:gd name="connsiteX265" fmla="*/ 1284922 w 1724267"/>
                    <a:gd name="connsiteY265" fmla="*/ 575310 h 808672"/>
                    <a:gd name="connsiteX266" fmla="*/ 1286827 w 1724267"/>
                    <a:gd name="connsiteY266" fmla="*/ 579120 h 808672"/>
                    <a:gd name="connsiteX267" fmla="*/ 1279207 w 1724267"/>
                    <a:gd name="connsiteY267" fmla="*/ 587692 h 808672"/>
                    <a:gd name="connsiteX268" fmla="*/ 1283017 w 1724267"/>
                    <a:gd name="connsiteY268" fmla="*/ 599122 h 808672"/>
                    <a:gd name="connsiteX269" fmla="*/ 1308735 w 1724267"/>
                    <a:gd name="connsiteY269" fmla="*/ 642937 h 808672"/>
                    <a:gd name="connsiteX270" fmla="*/ 1311592 w 1724267"/>
                    <a:gd name="connsiteY270" fmla="*/ 666750 h 808672"/>
                    <a:gd name="connsiteX271" fmla="*/ 1291590 w 1724267"/>
                    <a:gd name="connsiteY271" fmla="*/ 687705 h 808672"/>
                    <a:gd name="connsiteX272" fmla="*/ 1262062 w 1724267"/>
                    <a:gd name="connsiteY272" fmla="*/ 696277 h 808672"/>
                    <a:gd name="connsiteX273" fmla="*/ 1242060 w 1724267"/>
                    <a:gd name="connsiteY273" fmla="*/ 681990 h 808672"/>
                    <a:gd name="connsiteX274" fmla="*/ 1216342 w 1724267"/>
                    <a:gd name="connsiteY274" fmla="*/ 637222 h 808672"/>
                    <a:gd name="connsiteX275" fmla="*/ 1207770 w 1724267"/>
                    <a:gd name="connsiteY275" fmla="*/ 627697 h 808672"/>
                    <a:gd name="connsiteX276" fmla="*/ 1197292 w 1724267"/>
                    <a:gd name="connsiteY276" fmla="*/ 630555 h 808672"/>
                    <a:gd name="connsiteX277" fmla="*/ 1195387 w 1724267"/>
                    <a:gd name="connsiteY277" fmla="*/ 626745 h 808672"/>
                    <a:gd name="connsiteX278" fmla="*/ 1230630 w 1724267"/>
                    <a:gd name="connsiteY278" fmla="*/ 606742 h 808672"/>
                    <a:gd name="connsiteX279" fmla="*/ 1232535 w 1724267"/>
                    <a:gd name="connsiteY279" fmla="*/ 610552 h 808672"/>
                    <a:gd name="connsiteX280" fmla="*/ 1224915 w 1724267"/>
                    <a:gd name="connsiteY280" fmla="*/ 619125 h 808672"/>
                    <a:gd name="connsiteX281" fmla="*/ 1228725 w 1724267"/>
                    <a:gd name="connsiteY281" fmla="*/ 630555 h 808672"/>
                    <a:gd name="connsiteX282" fmla="*/ 1252537 w 1724267"/>
                    <a:gd name="connsiteY282" fmla="*/ 671512 h 808672"/>
                    <a:gd name="connsiteX283" fmla="*/ 1267777 w 1724267"/>
                    <a:gd name="connsiteY283" fmla="*/ 685800 h 808672"/>
                    <a:gd name="connsiteX284" fmla="*/ 1288732 w 1724267"/>
                    <a:gd name="connsiteY284" fmla="*/ 680085 h 808672"/>
                    <a:gd name="connsiteX285" fmla="*/ 1303972 w 1724267"/>
                    <a:gd name="connsiteY285" fmla="*/ 664845 h 808672"/>
                    <a:gd name="connsiteX286" fmla="*/ 1299210 w 1724267"/>
                    <a:gd name="connsiteY286" fmla="*/ 644842 h 808672"/>
                    <a:gd name="connsiteX287" fmla="*/ 1275397 w 1724267"/>
                    <a:gd name="connsiteY287" fmla="*/ 603885 h 808672"/>
                    <a:gd name="connsiteX288" fmla="*/ 1266825 w 1724267"/>
                    <a:gd name="connsiteY288" fmla="*/ 594360 h 808672"/>
                    <a:gd name="connsiteX289" fmla="*/ 1256347 w 1724267"/>
                    <a:gd name="connsiteY289" fmla="*/ 596265 h 808672"/>
                    <a:gd name="connsiteX290" fmla="*/ 1254442 w 1724267"/>
                    <a:gd name="connsiteY290" fmla="*/ 592455 h 808672"/>
                    <a:gd name="connsiteX291" fmla="*/ 350520 w 1724267"/>
                    <a:gd name="connsiteY291" fmla="*/ 567690 h 808672"/>
                    <a:gd name="connsiteX292" fmla="*/ 337185 w 1724267"/>
                    <a:gd name="connsiteY292" fmla="*/ 577215 h 808672"/>
                    <a:gd name="connsiteX293" fmla="*/ 330517 w 1724267"/>
                    <a:gd name="connsiteY293" fmla="*/ 591502 h 808672"/>
                    <a:gd name="connsiteX294" fmla="*/ 336232 w 1724267"/>
                    <a:gd name="connsiteY294" fmla="*/ 602932 h 808672"/>
                    <a:gd name="connsiteX295" fmla="*/ 348615 w 1724267"/>
                    <a:gd name="connsiteY295" fmla="*/ 606742 h 808672"/>
                    <a:gd name="connsiteX296" fmla="*/ 361950 w 1724267"/>
                    <a:gd name="connsiteY296" fmla="*/ 597217 h 808672"/>
                    <a:gd name="connsiteX297" fmla="*/ 368617 w 1724267"/>
                    <a:gd name="connsiteY297" fmla="*/ 582930 h 808672"/>
                    <a:gd name="connsiteX298" fmla="*/ 362902 w 1724267"/>
                    <a:gd name="connsiteY298" fmla="*/ 571500 h 808672"/>
                    <a:gd name="connsiteX299" fmla="*/ 350520 w 1724267"/>
                    <a:gd name="connsiteY299" fmla="*/ 567690 h 808672"/>
                    <a:gd name="connsiteX300" fmla="*/ 343852 w 1724267"/>
                    <a:gd name="connsiteY300" fmla="*/ 559117 h 808672"/>
                    <a:gd name="connsiteX301" fmla="*/ 364807 w 1724267"/>
                    <a:gd name="connsiteY301" fmla="*/ 567690 h 808672"/>
                    <a:gd name="connsiteX302" fmla="*/ 369570 w 1724267"/>
                    <a:gd name="connsiteY302" fmla="*/ 572452 h 808672"/>
                    <a:gd name="connsiteX303" fmla="*/ 373380 w 1724267"/>
                    <a:gd name="connsiteY303" fmla="*/ 578167 h 808672"/>
                    <a:gd name="connsiteX304" fmla="*/ 386715 w 1724267"/>
                    <a:gd name="connsiteY304" fmla="*/ 576262 h 808672"/>
                    <a:gd name="connsiteX305" fmla="*/ 397192 w 1724267"/>
                    <a:gd name="connsiteY305" fmla="*/ 580072 h 808672"/>
                    <a:gd name="connsiteX306" fmla="*/ 400050 w 1724267"/>
                    <a:gd name="connsiteY306" fmla="*/ 584835 h 808672"/>
                    <a:gd name="connsiteX307" fmla="*/ 399097 w 1724267"/>
                    <a:gd name="connsiteY307" fmla="*/ 590550 h 808672"/>
                    <a:gd name="connsiteX308" fmla="*/ 395287 w 1724267"/>
                    <a:gd name="connsiteY308" fmla="*/ 592455 h 808672"/>
                    <a:gd name="connsiteX309" fmla="*/ 391477 w 1724267"/>
                    <a:gd name="connsiteY309" fmla="*/ 591502 h 808672"/>
                    <a:gd name="connsiteX310" fmla="*/ 388620 w 1724267"/>
                    <a:gd name="connsiteY310" fmla="*/ 586740 h 808672"/>
                    <a:gd name="connsiteX311" fmla="*/ 385762 w 1724267"/>
                    <a:gd name="connsiteY311" fmla="*/ 582930 h 808672"/>
                    <a:gd name="connsiteX312" fmla="*/ 381952 w 1724267"/>
                    <a:gd name="connsiteY312" fmla="*/ 581977 h 808672"/>
                    <a:gd name="connsiteX313" fmla="*/ 375285 w 1724267"/>
                    <a:gd name="connsiteY313" fmla="*/ 582930 h 808672"/>
                    <a:gd name="connsiteX314" fmla="*/ 376237 w 1724267"/>
                    <a:gd name="connsiteY314" fmla="*/ 596265 h 808672"/>
                    <a:gd name="connsiteX315" fmla="*/ 370522 w 1724267"/>
                    <a:gd name="connsiteY315" fmla="*/ 607695 h 808672"/>
                    <a:gd name="connsiteX316" fmla="*/ 352425 w 1724267"/>
                    <a:gd name="connsiteY316" fmla="*/ 616267 h 808672"/>
                    <a:gd name="connsiteX317" fmla="*/ 330517 w 1724267"/>
                    <a:gd name="connsiteY317" fmla="*/ 606742 h 808672"/>
                    <a:gd name="connsiteX318" fmla="*/ 325755 w 1724267"/>
                    <a:gd name="connsiteY318" fmla="*/ 601980 h 808672"/>
                    <a:gd name="connsiteX319" fmla="*/ 321945 w 1724267"/>
                    <a:gd name="connsiteY319" fmla="*/ 597217 h 808672"/>
                    <a:gd name="connsiteX320" fmla="*/ 316230 w 1724267"/>
                    <a:gd name="connsiteY320" fmla="*/ 596265 h 808672"/>
                    <a:gd name="connsiteX321" fmla="*/ 312420 w 1724267"/>
                    <a:gd name="connsiteY321" fmla="*/ 598170 h 808672"/>
                    <a:gd name="connsiteX322" fmla="*/ 311467 w 1724267"/>
                    <a:gd name="connsiteY322" fmla="*/ 603885 h 808672"/>
                    <a:gd name="connsiteX323" fmla="*/ 317182 w 1724267"/>
                    <a:gd name="connsiteY323" fmla="*/ 612457 h 808672"/>
                    <a:gd name="connsiteX324" fmla="*/ 330517 w 1724267"/>
                    <a:gd name="connsiteY324" fmla="*/ 627697 h 808672"/>
                    <a:gd name="connsiteX325" fmla="*/ 342900 w 1724267"/>
                    <a:gd name="connsiteY325" fmla="*/ 646747 h 808672"/>
                    <a:gd name="connsiteX326" fmla="*/ 339090 w 1724267"/>
                    <a:gd name="connsiteY326" fmla="*/ 660082 h 808672"/>
                    <a:gd name="connsiteX327" fmla="*/ 319087 w 1724267"/>
                    <a:gd name="connsiteY327" fmla="*/ 666750 h 808672"/>
                    <a:gd name="connsiteX328" fmla="*/ 291465 w 1724267"/>
                    <a:gd name="connsiteY328" fmla="*/ 652462 h 808672"/>
                    <a:gd name="connsiteX329" fmla="*/ 275272 w 1724267"/>
                    <a:gd name="connsiteY329" fmla="*/ 631507 h 808672"/>
                    <a:gd name="connsiteX330" fmla="*/ 276225 w 1724267"/>
                    <a:gd name="connsiteY330" fmla="*/ 614362 h 808672"/>
                    <a:gd name="connsiteX331" fmla="*/ 284797 w 1724267"/>
                    <a:gd name="connsiteY331" fmla="*/ 610552 h 808672"/>
                    <a:gd name="connsiteX332" fmla="*/ 298132 w 1724267"/>
                    <a:gd name="connsiteY332" fmla="*/ 612457 h 808672"/>
                    <a:gd name="connsiteX333" fmla="*/ 295275 w 1724267"/>
                    <a:gd name="connsiteY333" fmla="*/ 603885 h 808672"/>
                    <a:gd name="connsiteX334" fmla="*/ 298132 w 1724267"/>
                    <a:gd name="connsiteY334" fmla="*/ 597217 h 808672"/>
                    <a:gd name="connsiteX335" fmla="*/ 306705 w 1724267"/>
                    <a:gd name="connsiteY335" fmla="*/ 592455 h 808672"/>
                    <a:gd name="connsiteX336" fmla="*/ 320040 w 1724267"/>
                    <a:gd name="connsiteY336" fmla="*/ 591502 h 808672"/>
                    <a:gd name="connsiteX337" fmla="*/ 320040 w 1724267"/>
                    <a:gd name="connsiteY337" fmla="*/ 579120 h 808672"/>
                    <a:gd name="connsiteX338" fmla="*/ 325755 w 1724267"/>
                    <a:gd name="connsiteY338" fmla="*/ 567690 h 808672"/>
                    <a:gd name="connsiteX339" fmla="*/ 343852 w 1724267"/>
                    <a:gd name="connsiteY339" fmla="*/ 559117 h 808672"/>
                    <a:gd name="connsiteX340" fmla="*/ 1368742 w 1724267"/>
                    <a:gd name="connsiteY340" fmla="*/ 548640 h 808672"/>
                    <a:gd name="connsiteX341" fmla="*/ 1383982 w 1724267"/>
                    <a:gd name="connsiteY341" fmla="*/ 561022 h 808672"/>
                    <a:gd name="connsiteX342" fmla="*/ 1397317 w 1724267"/>
                    <a:gd name="connsiteY342" fmla="*/ 579120 h 808672"/>
                    <a:gd name="connsiteX343" fmla="*/ 1409700 w 1724267"/>
                    <a:gd name="connsiteY343" fmla="*/ 590550 h 808672"/>
                    <a:gd name="connsiteX344" fmla="*/ 1420177 w 1724267"/>
                    <a:gd name="connsiteY344" fmla="*/ 587692 h 808672"/>
                    <a:gd name="connsiteX345" fmla="*/ 1423035 w 1724267"/>
                    <a:gd name="connsiteY345" fmla="*/ 590550 h 808672"/>
                    <a:gd name="connsiteX346" fmla="*/ 1392555 w 1724267"/>
                    <a:gd name="connsiteY346" fmla="*/ 614362 h 808672"/>
                    <a:gd name="connsiteX347" fmla="*/ 1389697 w 1724267"/>
                    <a:gd name="connsiteY347" fmla="*/ 611505 h 808672"/>
                    <a:gd name="connsiteX348" fmla="*/ 1395412 w 1724267"/>
                    <a:gd name="connsiteY348" fmla="*/ 601980 h 808672"/>
                    <a:gd name="connsiteX349" fmla="*/ 1387792 w 1724267"/>
                    <a:gd name="connsiteY349" fmla="*/ 587692 h 808672"/>
                    <a:gd name="connsiteX350" fmla="*/ 1372552 w 1724267"/>
                    <a:gd name="connsiteY350" fmla="*/ 567690 h 808672"/>
                    <a:gd name="connsiteX351" fmla="*/ 1363980 w 1724267"/>
                    <a:gd name="connsiteY351" fmla="*/ 560070 h 808672"/>
                    <a:gd name="connsiteX352" fmla="*/ 1355407 w 1724267"/>
                    <a:gd name="connsiteY352" fmla="*/ 562927 h 808672"/>
                    <a:gd name="connsiteX353" fmla="*/ 1348740 w 1724267"/>
                    <a:gd name="connsiteY353" fmla="*/ 571500 h 808672"/>
                    <a:gd name="connsiteX354" fmla="*/ 1344930 w 1724267"/>
                    <a:gd name="connsiteY354" fmla="*/ 584835 h 808672"/>
                    <a:gd name="connsiteX355" fmla="*/ 1362075 w 1724267"/>
                    <a:gd name="connsiteY355" fmla="*/ 607695 h 808672"/>
                    <a:gd name="connsiteX356" fmla="*/ 1374457 w 1724267"/>
                    <a:gd name="connsiteY356" fmla="*/ 619125 h 808672"/>
                    <a:gd name="connsiteX357" fmla="*/ 1384935 w 1724267"/>
                    <a:gd name="connsiteY357" fmla="*/ 616267 h 808672"/>
                    <a:gd name="connsiteX358" fmla="*/ 1387792 w 1724267"/>
                    <a:gd name="connsiteY358" fmla="*/ 619125 h 808672"/>
                    <a:gd name="connsiteX359" fmla="*/ 1353502 w 1724267"/>
                    <a:gd name="connsiteY359" fmla="*/ 643890 h 808672"/>
                    <a:gd name="connsiteX360" fmla="*/ 1350645 w 1724267"/>
                    <a:gd name="connsiteY360" fmla="*/ 641032 h 808672"/>
                    <a:gd name="connsiteX361" fmla="*/ 1356360 w 1724267"/>
                    <a:gd name="connsiteY361" fmla="*/ 631507 h 808672"/>
                    <a:gd name="connsiteX362" fmla="*/ 1348740 w 1724267"/>
                    <a:gd name="connsiteY362" fmla="*/ 617220 h 808672"/>
                    <a:gd name="connsiteX363" fmla="*/ 1336357 w 1724267"/>
                    <a:gd name="connsiteY363" fmla="*/ 601027 h 808672"/>
                    <a:gd name="connsiteX364" fmla="*/ 1325880 w 1724267"/>
                    <a:gd name="connsiteY364" fmla="*/ 591502 h 808672"/>
                    <a:gd name="connsiteX365" fmla="*/ 1315402 w 1724267"/>
                    <a:gd name="connsiteY365" fmla="*/ 594360 h 808672"/>
                    <a:gd name="connsiteX366" fmla="*/ 1312545 w 1724267"/>
                    <a:gd name="connsiteY366" fmla="*/ 591502 h 808672"/>
                    <a:gd name="connsiteX367" fmla="*/ 1321117 w 1724267"/>
                    <a:gd name="connsiteY367" fmla="*/ 583882 h 808672"/>
                    <a:gd name="connsiteX368" fmla="*/ 1325880 w 1724267"/>
                    <a:gd name="connsiteY368" fmla="*/ 576262 h 808672"/>
                    <a:gd name="connsiteX369" fmla="*/ 1331595 w 1724267"/>
                    <a:gd name="connsiteY369" fmla="*/ 571500 h 808672"/>
                    <a:gd name="connsiteX370" fmla="*/ 1339215 w 1724267"/>
                    <a:gd name="connsiteY370" fmla="*/ 581025 h 808672"/>
                    <a:gd name="connsiteX371" fmla="*/ 1343977 w 1724267"/>
                    <a:gd name="connsiteY371" fmla="*/ 564832 h 808672"/>
                    <a:gd name="connsiteX372" fmla="*/ 1353502 w 1724267"/>
                    <a:gd name="connsiteY372" fmla="*/ 553402 h 808672"/>
                    <a:gd name="connsiteX373" fmla="*/ 1368742 w 1724267"/>
                    <a:gd name="connsiteY373" fmla="*/ 548640 h 808672"/>
                    <a:gd name="connsiteX374" fmla="*/ 1408747 w 1724267"/>
                    <a:gd name="connsiteY374" fmla="*/ 501967 h 808672"/>
                    <a:gd name="connsiteX375" fmla="*/ 1441132 w 1724267"/>
                    <a:gd name="connsiteY375" fmla="*/ 535305 h 808672"/>
                    <a:gd name="connsiteX376" fmla="*/ 1454467 w 1724267"/>
                    <a:gd name="connsiteY376" fmla="*/ 544830 h 808672"/>
                    <a:gd name="connsiteX377" fmla="*/ 1464945 w 1724267"/>
                    <a:gd name="connsiteY377" fmla="*/ 541020 h 808672"/>
                    <a:gd name="connsiteX378" fmla="*/ 1467802 w 1724267"/>
                    <a:gd name="connsiteY378" fmla="*/ 543877 h 808672"/>
                    <a:gd name="connsiteX379" fmla="*/ 1439227 w 1724267"/>
                    <a:gd name="connsiteY379" fmla="*/ 571500 h 808672"/>
                    <a:gd name="connsiteX380" fmla="*/ 1436370 w 1724267"/>
                    <a:gd name="connsiteY380" fmla="*/ 568642 h 808672"/>
                    <a:gd name="connsiteX381" fmla="*/ 1440180 w 1724267"/>
                    <a:gd name="connsiteY381" fmla="*/ 559117 h 808672"/>
                    <a:gd name="connsiteX382" fmla="*/ 1430655 w 1724267"/>
                    <a:gd name="connsiteY382" fmla="*/ 545782 h 808672"/>
                    <a:gd name="connsiteX383" fmla="*/ 1416367 w 1724267"/>
                    <a:gd name="connsiteY383" fmla="*/ 530542 h 808672"/>
                    <a:gd name="connsiteX384" fmla="*/ 1404937 w 1724267"/>
                    <a:gd name="connsiteY384" fmla="*/ 521970 h 808672"/>
                    <a:gd name="connsiteX385" fmla="*/ 1395412 w 1724267"/>
                    <a:gd name="connsiteY385" fmla="*/ 525780 h 808672"/>
                    <a:gd name="connsiteX386" fmla="*/ 1392555 w 1724267"/>
                    <a:gd name="connsiteY386" fmla="*/ 522922 h 808672"/>
                    <a:gd name="connsiteX387" fmla="*/ 1394460 w 1724267"/>
                    <a:gd name="connsiteY387" fmla="*/ 521017 h 808672"/>
                    <a:gd name="connsiteX388" fmla="*/ 1400175 w 1724267"/>
                    <a:gd name="connsiteY388" fmla="*/ 514350 h 808672"/>
                    <a:gd name="connsiteX389" fmla="*/ 1403985 w 1724267"/>
                    <a:gd name="connsiteY389" fmla="*/ 506730 h 808672"/>
                    <a:gd name="connsiteX390" fmla="*/ 301942 w 1724267"/>
                    <a:gd name="connsiteY390" fmla="*/ 490537 h 808672"/>
                    <a:gd name="connsiteX391" fmla="*/ 260032 w 1724267"/>
                    <a:gd name="connsiteY391" fmla="*/ 508635 h 808672"/>
                    <a:gd name="connsiteX392" fmla="*/ 281940 w 1724267"/>
                    <a:gd name="connsiteY392" fmla="*/ 531495 h 808672"/>
                    <a:gd name="connsiteX393" fmla="*/ 1394460 w 1724267"/>
                    <a:gd name="connsiteY393" fmla="*/ 487680 h 808672"/>
                    <a:gd name="connsiteX394" fmla="*/ 1400175 w 1724267"/>
                    <a:gd name="connsiteY394" fmla="*/ 490537 h 808672"/>
                    <a:gd name="connsiteX395" fmla="*/ 1403032 w 1724267"/>
                    <a:gd name="connsiteY395" fmla="*/ 496252 h 808672"/>
                    <a:gd name="connsiteX396" fmla="*/ 1400175 w 1724267"/>
                    <a:gd name="connsiteY396" fmla="*/ 501967 h 808672"/>
                    <a:gd name="connsiteX397" fmla="*/ 1394460 w 1724267"/>
                    <a:gd name="connsiteY397" fmla="*/ 503872 h 808672"/>
                    <a:gd name="connsiteX398" fmla="*/ 1387792 w 1724267"/>
                    <a:gd name="connsiteY398" fmla="*/ 501967 h 808672"/>
                    <a:gd name="connsiteX399" fmla="*/ 1385887 w 1724267"/>
                    <a:gd name="connsiteY399" fmla="*/ 496252 h 808672"/>
                    <a:gd name="connsiteX400" fmla="*/ 1388745 w 1724267"/>
                    <a:gd name="connsiteY400" fmla="*/ 490537 h 808672"/>
                    <a:gd name="connsiteX401" fmla="*/ 1394460 w 1724267"/>
                    <a:gd name="connsiteY401" fmla="*/ 487680 h 808672"/>
                    <a:gd name="connsiteX402" fmla="*/ 309562 w 1724267"/>
                    <a:gd name="connsiteY402" fmla="*/ 480060 h 808672"/>
                    <a:gd name="connsiteX403" fmla="*/ 319087 w 1724267"/>
                    <a:gd name="connsiteY403" fmla="*/ 489585 h 808672"/>
                    <a:gd name="connsiteX404" fmla="*/ 280035 w 1724267"/>
                    <a:gd name="connsiteY404" fmla="*/ 569595 h 808672"/>
                    <a:gd name="connsiteX405" fmla="*/ 278130 w 1724267"/>
                    <a:gd name="connsiteY405" fmla="*/ 578167 h 808672"/>
                    <a:gd name="connsiteX406" fmla="*/ 281940 w 1724267"/>
                    <a:gd name="connsiteY406" fmla="*/ 586740 h 808672"/>
                    <a:gd name="connsiteX407" fmla="*/ 278130 w 1724267"/>
                    <a:gd name="connsiteY407" fmla="*/ 589597 h 808672"/>
                    <a:gd name="connsiteX408" fmla="*/ 250507 w 1724267"/>
                    <a:gd name="connsiteY408" fmla="*/ 561022 h 808672"/>
                    <a:gd name="connsiteX409" fmla="*/ 254317 w 1724267"/>
                    <a:gd name="connsiteY409" fmla="*/ 558165 h 808672"/>
                    <a:gd name="connsiteX410" fmla="*/ 255270 w 1724267"/>
                    <a:gd name="connsiteY410" fmla="*/ 559117 h 808672"/>
                    <a:gd name="connsiteX411" fmla="*/ 260985 w 1724267"/>
                    <a:gd name="connsiteY411" fmla="*/ 562927 h 808672"/>
                    <a:gd name="connsiteX412" fmla="*/ 265747 w 1724267"/>
                    <a:gd name="connsiteY412" fmla="*/ 561022 h 808672"/>
                    <a:gd name="connsiteX413" fmla="*/ 267652 w 1724267"/>
                    <a:gd name="connsiteY413" fmla="*/ 559117 h 808672"/>
                    <a:gd name="connsiteX414" fmla="*/ 269557 w 1724267"/>
                    <a:gd name="connsiteY414" fmla="*/ 556260 h 808672"/>
                    <a:gd name="connsiteX415" fmla="*/ 279082 w 1724267"/>
                    <a:gd name="connsiteY415" fmla="*/ 537210 h 808672"/>
                    <a:gd name="connsiteX416" fmla="*/ 254317 w 1724267"/>
                    <a:gd name="connsiteY416" fmla="*/ 511492 h 808672"/>
                    <a:gd name="connsiteX417" fmla="*/ 237172 w 1724267"/>
                    <a:gd name="connsiteY417" fmla="*/ 519112 h 808672"/>
                    <a:gd name="connsiteX418" fmla="*/ 234315 w 1724267"/>
                    <a:gd name="connsiteY418" fmla="*/ 520065 h 808672"/>
                    <a:gd name="connsiteX419" fmla="*/ 232410 w 1724267"/>
                    <a:gd name="connsiteY419" fmla="*/ 521970 h 808672"/>
                    <a:gd name="connsiteX420" fmla="*/ 229552 w 1724267"/>
                    <a:gd name="connsiteY420" fmla="*/ 527685 h 808672"/>
                    <a:gd name="connsiteX421" fmla="*/ 233362 w 1724267"/>
                    <a:gd name="connsiteY421" fmla="*/ 537210 h 808672"/>
                    <a:gd name="connsiteX422" fmla="*/ 230505 w 1724267"/>
                    <a:gd name="connsiteY422" fmla="*/ 540067 h 808672"/>
                    <a:gd name="connsiteX423" fmla="*/ 204787 w 1724267"/>
                    <a:gd name="connsiteY423" fmla="*/ 514350 h 808672"/>
                    <a:gd name="connsiteX424" fmla="*/ 208597 w 1724267"/>
                    <a:gd name="connsiteY424" fmla="*/ 511492 h 808672"/>
                    <a:gd name="connsiteX425" fmla="*/ 217170 w 1724267"/>
                    <a:gd name="connsiteY425" fmla="*/ 515302 h 808672"/>
                    <a:gd name="connsiteX426" fmla="*/ 226695 w 1724267"/>
                    <a:gd name="connsiteY426" fmla="*/ 514350 h 808672"/>
                    <a:gd name="connsiteX427" fmla="*/ 1475422 w 1724267"/>
                    <a:gd name="connsiteY427" fmla="*/ 425767 h 808672"/>
                    <a:gd name="connsiteX428" fmla="*/ 1478280 w 1724267"/>
                    <a:gd name="connsiteY428" fmla="*/ 428625 h 808672"/>
                    <a:gd name="connsiteX429" fmla="*/ 1476375 w 1724267"/>
                    <a:gd name="connsiteY429" fmla="*/ 438150 h 808672"/>
                    <a:gd name="connsiteX430" fmla="*/ 1479232 w 1724267"/>
                    <a:gd name="connsiteY430" fmla="*/ 447675 h 808672"/>
                    <a:gd name="connsiteX431" fmla="*/ 1508760 w 1724267"/>
                    <a:gd name="connsiteY431" fmla="*/ 498157 h 808672"/>
                    <a:gd name="connsiteX432" fmla="*/ 1503045 w 1724267"/>
                    <a:gd name="connsiteY432" fmla="*/ 505777 h 808672"/>
                    <a:gd name="connsiteX433" fmla="*/ 1444942 w 1724267"/>
                    <a:gd name="connsiteY433" fmla="*/ 485775 h 808672"/>
                    <a:gd name="connsiteX434" fmla="*/ 1435417 w 1724267"/>
                    <a:gd name="connsiteY434" fmla="*/ 484822 h 808672"/>
                    <a:gd name="connsiteX435" fmla="*/ 1428750 w 1724267"/>
                    <a:gd name="connsiteY435" fmla="*/ 488632 h 808672"/>
                    <a:gd name="connsiteX436" fmla="*/ 1425892 w 1724267"/>
                    <a:gd name="connsiteY436" fmla="*/ 485775 h 808672"/>
                    <a:gd name="connsiteX437" fmla="*/ 1447800 w 1724267"/>
                    <a:gd name="connsiteY437" fmla="*/ 459105 h 808672"/>
                    <a:gd name="connsiteX438" fmla="*/ 1450657 w 1724267"/>
                    <a:gd name="connsiteY438" fmla="*/ 461962 h 808672"/>
                    <a:gd name="connsiteX439" fmla="*/ 1447800 w 1724267"/>
                    <a:gd name="connsiteY439" fmla="*/ 468630 h 808672"/>
                    <a:gd name="connsiteX440" fmla="*/ 1449705 w 1724267"/>
                    <a:gd name="connsiteY440" fmla="*/ 473392 h 808672"/>
                    <a:gd name="connsiteX441" fmla="*/ 1451610 w 1724267"/>
                    <a:gd name="connsiteY441" fmla="*/ 474345 h 808672"/>
                    <a:gd name="connsiteX442" fmla="*/ 1454467 w 1724267"/>
                    <a:gd name="connsiteY442" fmla="*/ 475297 h 808672"/>
                    <a:gd name="connsiteX443" fmla="*/ 1496377 w 1724267"/>
                    <a:gd name="connsiteY443" fmla="*/ 490537 h 808672"/>
                    <a:gd name="connsiteX444" fmla="*/ 1476375 w 1724267"/>
                    <a:gd name="connsiteY444" fmla="*/ 456247 h 808672"/>
                    <a:gd name="connsiteX445" fmla="*/ 1474470 w 1724267"/>
                    <a:gd name="connsiteY445" fmla="*/ 452437 h 808672"/>
                    <a:gd name="connsiteX446" fmla="*/ 1472565 w 1724267"/>
                    <a:gd name="connsiteY446" fmla="*/ 449580 h 808672"/>
                    <a:gd name="connsiteX447" fmla="*/ 1466850 w 1724267"/>
                    <a:gd name="connsiteY447" fmla="*/ 447675 h 808672"/>
                    <a:gd name="connsiteX448" fmla="*/ 1460182 w 1724267"/>
                    <a:gd name="connsiteY448" fmla="*/ 451485 h 808672"/>
                    <a:gd name="connsiteX449" fmla="*/ 1457325 w 1724267"/>
                    <a:gd name="connsiteY449" fmla="*/ 448627 h 808672"/>
                    <a:gd name="connsiteX450" fmla="*/ 188595 w 1724267"/>
                    <a:gd name="connsiteY450" fmla="*/ 384810 h 808672"/>
                    <a:gd name="connsiteX451" fmla="*/ 189548 w 1724267"/>
                    <a:gd name="connsiteY451" fmla="*/ 386715 h 808672"/>
                    <a:gd name="connsiteX452" fmla="*/ 195263 w 1724267"/>
                    <a:gd name="connsiteY452" fmla="*/ 394335 h 808672"/>
                    <a:gd name="connsiteX453" fmla="*/ 201930 w 1724267"/>
                    <a:gd name="connsiteY453" fmla="*/ 400050 h 808672"/>
                    <a:gd name="connsiteX454" fmla="*/ 205740 w 1724267"/>
                    <a:gd name="connsiteY454" fmla="*/ 405765 h 808672"/>
                    <a:gd name="connsiteX455" fmla="*/ 166688 w 1724267"/>
                    <a:gd name="connsiteY455" fmla="*/ 431482 h 808672"/>
                    <a:gd name="connsiteX456" fmla="*/ 154305 w 1724267"/>
                    <a:gd name="connsiteY456" fmla="*/ 442912 h 808672"/>
                    <a:gd name="connsiteX457" fmla="*/ 156210 w 1724267"/>
                    <a:gd name="connsiteY457" fmla="*/ 453390 h 808672"/>
                    <a:gd name="connsiteX458" fmla="*/ 152400 w 1724267"/>
                    <a:gd name="connsiteY458" fmla="*/ 455295 h 808672"/>
                    <a:gd name="connsiteX459" fmla="*/ 131445 w 1724267"/>
                    <a:gd name="connsiteY459" fmla="*/ 421957 h 808672"/>
                    <a:gd name="connsiteX460" fmla="*/ 135255 w 1724267"/>
                    <a:gd name="connsiteY460" fmla="*/ 420052 h 808672"/>
                    <a:gd name="connsiteX461" fmla="*/ 143828 w 1724267"/>
                    <a:gd name="connsiteY461" fmla="*/ 425767 h 808672"/>
                    <a:gd name="connsiteX462" fmla="*/ 159068 w 1724267"/>
                    <a:gd name="connsiteY462" fmla="*/ 419100 h 808672"/>
                    <a:gd name="connsiteX463" fmla="*/ 176213 w 1724267"/>
                    <a:gd name="connsiteY463" fmla="*/ 407670 h 808672"/>
                    <a:gd name="connsiteX464" fmla="*/ 186690 w 1724267"/>
                    <a:gd name="connsiteY464" fmla="*/ 397192 h 808672"/>
                    <a:gd name="connsiteX465" fmla="*/ 184785 w 1724267"/>
                    <a:gd name="connsiteY465" fmla="*/ 386715 h 808672"/>
                    <a:gd name="connsiteX466" fmla="*/ 1514475 w 1724267"/>
                    <a:gd name="connsiteY466" fmla="*/ 381952 h 808672"/>
                    <a:gd name="connsiteX467" fmla="*/ 1504950 w 1724267"/>
                    <a:gd name="connsiteY467" fmla="*/ 388620 h 808672"/>
                    <a:gd name="connsiteX468" fmla="*/ 1503045 w 1724267"/>
                    <a:gd name="connsiteY468" fmla="*/ 400050 h 808672"/>
                    <a:gd name="connsiteX469" fmla="*/ 1510665 w 1724267"/>
                    <a:gd name="connsiteY469" fmla="*/ 411480 h 808672"/>
                    <a:gd name="connsiteX470" fmla="*/ 1527810 w 1724267"/>
                    <a:gd name="connsiteY470" fmla="*/ 385762 h 808672"/>
                    <a:gd name="connsiteX471" fmla="*/ 1514475 w 1724267"/>
                    <a:gd name="connsiteY471" fmla="*/ 381952 h 808672"/>
                    <a:gd name="connsiteX472" fmla="*/ 215265 w 1724267"/>
                    <a:gd name="connsiteY472" fmla="*/ 381952 h 808672"/>
                    <a:gd name="connsiteX473" fmla="*/ 220980 w 1724267"/>
                    <a:gd name="connsiteY473" fmla="*/ 385762 h 808672"/>
                    <a:gd name="connsiteX474" fmla="*/ 221933 w 1724267"/>
                    <a:gd name="connsiteY474" fmla="*/ 392430 h 808672"/>
                    <a:gd name="connsiteX475" fmla="*/ 218123 w 1724267"/>
                    <a:gd name="connsiteY475" fmla="*/ 398145 h 808672"/>
                    <a:gd name="connsiteX476" fmla="*/ 211455 w 1724267"/>
                    <a:gd name="connsiteY476" fmla="*/ 399097 h 808672"/>
                    <a:gd name="connsiteX477" fmla="*/ 205740 w 1724267"/>
                    <a:gd name="connsiteY477" fmla="*/ 395287 h 808672"/>
                    <a:gd name="connsiteX478" fmla="*/ 204788 w 1724267"/>
                    <a:gd name="connsiteY478" fmla="*/ 388620 h 808672"/>
                    <a:gd name="connsiteX479" fmla="*/ 208598 w 1724267"/>
                    <a:gd name="connsiteY479" fmla="*/ 382905 h 808672"/>
                    <a:gd name="connsiteX480" fmla="*/ 215265 w 1724267"/>
                    <a:gd name="connsiteY480" fmla="*/ 381952 h 808672"/>
                    <a:gd name="connsiteX481" fmla="*/ 1518285 w 1724267"/>
                    <a:gd name="connsiteY481" fmla="*/ 371475 h 808672"/>
                    <a:gd name="connsiteX482" fmla="*/ 1541145 w 1724267"/>
                    <a:gd name="connsiteY482" fmla="*/ 376237 h 808672"/>
                    <a:gd name="connsiteX483" fmla="*/ 1516380 w 1724267"/>
                    <a:gd name="connsiteY483" fmla="*/ 414337 h 808672"/>
                    <a:gd name="connsiteX484" fmla="*/ 1518285 w 1724267"/>
                    <a:gd name="connsiteY484" fmla="*/ 415290 h 808672"/>
                    <a:gd name="connsiteX485" fmla="*/ 1521142 w 1724267"/>
                    <a:gd name="connsiteY485" fmla="*/ 417195 h 808672"/>
                    <a:gd name="connsiteX486" fmla="*/ 1544955 w 1724267"/>
                    <a:gd name="connsiteY486" fmla="*/ 425767 h 808672"/>
                    <a:gd name="connsiteX487" fmla="*/ 1561147 w 1724267"/>
                    <a:gd name="connsiteY487" fmla="*/ 417195 h 808672"/>
                    <a:gd name="connsiteX488" fmla="*/ 1564005 w 1724267"/>
                    <a:gd name="connsiteY488" fmla="*/ 405765 h 808672"/>
                    <a:gd name="connsiteX489" fmla="*/ 1558290 w 1724267"/>
                    <a:gd name="connsiteY489" fmla="*/ 393382 h 808672"/>
                    <a:gd name="connsiteX490" fmla="*/ 1563052 w 1724267"/>
                    <a:gd name="connsiteY490" fmla="*/ 390525 h 808672"/>
                    <a:gd name="connsiteX491" fmla="*/ 1567815 w 1724267"/>
                    <a:gd name="connsiteY491" fmla="*/ 408622 h 808672"/>
                    <a:gd name="connsiteX492" fmla="*/ 1563052 w 1724267"/>
                    <a:gd name="connsiteY492" fmla="*/ 424815 h 808672"/>
                    <a:gd name="connsiteX493" fmla="*/ 1540192 w 1724267"/>
                    <a:gd name="connsiteY493" fmla="*/ 440055 h 808672"/>
                    <a:gd name="connsiteX494" fmla="*/ 1512570 w 1724267"/>
                    <a:gd name="connsiteY494" fmla="*/ 433387 h 808672"/>
                    <a:gd name="connsiteX495" fmla="*/ 1495425 w 1724267"/>
                    <a:gd name="connsiteY495" fmla="*/ 410527 h 808672"/>
                    <a:gd name="connsiteX496" fmla="*/ 1500187 w 1724267"/>
                    <a:gd name="connsiteY496" fmla="*/ 384810 h 808672"/>
                    <a:gd name="connsiteX497" fmla="*/ 1518285 w 1724267"/>
                    <a:gd name="connsiteY497" fmla="*/ 371475 h 808672"/>
                    <a:gd name="connsiteX498" fmla="*/ 152400 w 1724267"/>
                    <a:gd name="connsiteY498" fmla="*/ 333375 h 808672"/>
                    <a:gd name="connsiteX499" fmla="*/ 139065 w 1724267"/>
                    <a:gd name="connsiteY499" fmla="*/ 335280 h 808672"/>
                    <a:gd name="connsiteX500" fmla="*/ 153353 w 1724267"/>
                    <a:gd name="connsiteY500" fmla="*/ 362902 h 808672"/>
                    <a:gd name="connsiteX501" fmla="*/ 162878 w 1724267"/>
                    <a:gd name="connsiteY501" fmla="*/ 353377 h 808672"/>
                    <a:gd name="connsiteX502" fmla="*/ 161925 w 1724267"/>
                    <a:gd name="connsiteY502" fmla="*/ 340995 h 808672"/>
                    <a:gd name="connsiteX503" fmla="*/ 152400 w 1724267"/>
                    <a:gd name="connsiteY503" fmla="*/ 333375 h 808672"/>
                    <a:gd name="connsiteX504" fmla="*/ 146685 w 1724267"/>
                    <a:gd name="connsiteY504" fmla="*/ 320992 h 808672"/>
                    <a:gd name="connsiteX505" fmla="*/ 166688 w 1724267"/>
                    <a:gd name="connsiteY505" fmla="*/ 338137 h 808672"/>
                    <a:gd name="connsiteX506" fmla="*/ 169545 w 1724267"/>
                    <a:gd name="connsiteY506" fmla="*/ 360997 h 808672"/>
                    <a:gd name="connsiteX507" fmla="*/ 154305 w 1724267"/>
                    <a:gd name="connsiteY507" fmla="*/ 378142 h 808672"/>
                    <a:gd name="connsiteX508" fmla="*/ 132398 w 1724267"/>
                    <a:gd name="connsiteY508" fmla="*/ 338137 h 808672"/>
                    <a:gd name="connsiteX509" fmla="*/ 130493 w 1724267"/>
                    <a:gd name="connsiteY509" fmla="*/ 339090 h 808672"/>
                    <a:gd name="connsiteX510" fmla="*/ 127635 w 1724267"/>
                    <a:gd name="connsiteY510" fmla="*/ 340042 h 808672"/>
                    <a:gd name="connsiteX511" fmla="*/ 108585 w 1724267"/>
                    <a:gd name="connsiteY511" fmla="*/ 356235 h 808672"/>
                    <a:gd name="connsiteX512" fmla="*/ 108585 w 1724267"/>
                    <a:gd name="connsiteY512" fmla="*/ 374332 h 808672"/>
                    <a:gd name="connsiteX513" fmla="*/ 117158 w 1724267"/>
                    <a:gd name="connsiteY513" fmla="*/ 382905 h 808672"/>
                    <a:gd name="connsiteX514" fmla="*/ 131445 w 1724267"/>
                    <a:gd name="connsiteY514" fmla="*/ 385762 h 808672"/>
                    <a:gd name="connsiteX515" fmla="*/ 131445 w 1724267"/>
                    <a:gd name="connsiteY515" fmla="*/ 391477 h 808672"/>
                    <a:gd name="connsiteX516" fmla="*/ 113348 w 1724267"/>
                    <a:gd name="connsiteY516" fmla="*/ 387667 h 808672"/>
                    <a:gd name="connsiteX517" fmla="*/ 101918 w 1724267"/>
                    <a:gd name="connsiteY517" fmla="*/ 375285 h 808672"/>
                    <a:gd name="connsiteX518" fmla="*/ 99060 w 1724267"/>
                    <a:gd name="connsiteY518" fmla="*/ 347662 h 808672"/>
                    <a:gd name="connsiteX519" fmla="*/ 118110 w 1724267"/>
                    <a:gd name="connsiteY519" fmla="*/ 325755 h 808672"/>
                    <a:gd name="connsiteX520" fmla="*/ 146685 w 1724267"/>
                    <a:gd name="connsiteY520" fmla="*/ 320992 h 808672"/>
                    <a:gd name="connsiteX521" fmla="*/ 1555432 w 1724267"/>
                    <a:gd name="connsiteY521" fmla="*/ 291465 h 808672"/>
                    <a:gd name="connsiteX522" fmla="*/ 1561147 w 1724267"/>
                    <a:gd name="connsiteY522" fmla="*/ 291465 h 808672"/>
                    <a:gd name="connsiteX523" fmla="*/ 1564957 w 1724267"/>
                    <a:gd name="connsiteY523" fmla="*/ 296227 h 808672"/>
                    <a:gd name="connsiteX524" fmla="*/ 1564005 w 1724267"/>
                    <a:gd name="connsiteY524" fmla="*/ 302895 h 808672"/>
                    <a:gd name="connsiteX525" fmla="*/ 1559242 w 1724267"/>
                    <a:gd name="connsiteY525" fmla="*/ 307657 h 808672"/>
                    <a:gd name="connsiteX526" fmla="*/ 1554480 w 1724267"/>
                    <a:gd name="connsiteY526" fmla="*/ 311467 h 808672"/>
                    <a:gd name="connsiteX527" fmla="*/ 1553527 w 1724267"/>
                    <a:gd name="connsiteY527" fmla="*/ 317182 h 808672"/>
                    <a:gd name="connsiteX528" fmla="*/ 1555432 w 1724267"/>
                    <a:gd name="connsiteY528" fmla="*/ 326707 h 808672"/>
                    <a:gd name="connsiteX529" fmla="*/ 1581150 w 1724267"/>
                    <a:gd name="connsiteY529" fmla="*/ 340042 h 808672"/>
                    <a:gd name="connsiteX530" fmla="*/ 1596390 w 1724267"/>
                    <a:gd name="connsiteY530" fmla="*/ 345757 h 808672"/>
                    <a:gd name="connsiteX531" fmla="*/ 1604962 w 1724267"/>
                    <a:gd name="connsiteY531" fmla="*/ 339090 h 808672"/>
                    <a:gd name="connsiteX532" fmla="*/ 1608772 w 1724267"/>
                    <a:gd name="connsiteY532" fmla="*/ 340995 h 808672"/>
                    <a:gd name="connsiteX533" fmla="*/ 1590675 w 1724267"/>
                    <a:gd name="connsiteY533" fmla="*/ 376237 h 808672"/>
                    <a:gd name="connsiteX534" fmla="*/ 1586865 w 1724267"/>
                    <a:gd name="connsiteY534" fmla="*/ 374332 h 808672"/>
                    <a:gd name="connsiteX535" fmla="*/ 1587817 w 1724267"/>
                    <a:gd name="connsiteY535" fmla="*/ 363855 h 808672"/>
                    <a:gd name="connsiteX536" fmla="*/ 1574482 w 1724267"/>
                    <a:gd name="connsiteY536" fmla="*/ 354330 h 808672"/>
                    <a:gd name="connsiteX537" fmla="*/ 1556385 w 1724267"/>
                    <a:gd name="connsiteY537" fmla="*/ 344805 h 808672"/>
                    <a:gd name="connsiteX538" fmla="*/ 1542097 w 1724267"/>
                    <a:gd name="connsiteY538" fmla="*/ 340042 h 808672"/>
                    <a:gd name="connsiteX539" fmla="*/ 1533525 w 1724267"/>
                    <a:gd name="connsiteY539" fmla="*/ 346710 h 808672"/>
                    <a:gd name="connsiteX540" fmla="*/ 1529715 w 1724267"/>
                    <a:gd name="connsiteY540" fmla="*/ 344805 h 808672"/>
                    <a:gd name="connsiteX541" fmla="*/ 1534477 w 1724267"/>
                    <a:gd name="connsiteY541" fmla="*/ 333375 h 808672"/>
                    <a:gd name="connsiteX542" fmla="*/ 1536382 w 1724267"/>
                    <a:gd name="connsiteY542" fmla="*/ 325755 h 808672"/>
                    <a:gd name="connsiteX543" fmla="*/ 1540192 w 1724267"/>
                    <a:gd name="connsiteY543" fmla="*/ 319087 h 808672"/>
                    <a:gd name="connsiteX544" fmla="*/ 1549717 w 1724267"/>
                    <a:gd name="connsiteY544" fmla="*/ 323850 h 808672"/>
                    <a:gd name="connsiteX545" fmla="*/ 1547812 w 1724267"/>
                    <a:gd name="connsiteY545" fmla="*/ 309562 h 808672"/>
                    <a:gd name="connsiteX546" fmla="*/ 1550670 w 1724267"/>
                    <a:gd name="connsiteY546" fmla="*/ 297180 h 808672"/>
                    <a:gd name="connsiteX547" fmla="*/ 1555432 w 1724267"/>
                    <a:gd name="connsiteY547" fmla="*/ 291465 h 808672"/>
                    <a:gd name="connsiteX548" fmla="*/ 100965 w 1724267"/>
                    <a:gd name="connsiteY548" fmla="*/ 240030 h 808672"/>
                    <a:gd name="connsiteX549" fmla="*/ 66675 w 1724267"/>
                    <a:gd name="connsiteY549" fmla="*/ 255270 h 808672"/>
                    <a:gd name="connsiteX550" fmla="*/ 62865 w 1724267"/>
                    <a:gd name="connsiteY550" fmla="*/ 267652 h 808672"/>
                    <a:gd name="connsiteX551" fmla="*/ 64770 w 1724267"/>
                    <a:gd name="connsiteY551" fmla="*/ 278130 h 808672"/>
                    <a:gd name="connsiteX552" fmla="*/ 78105 w 1724267"/>
                    <a:gd name="connsiteY552" fmla="*/ 289560 h 808672"/>
                    <a:gd name="connsiteX553" fmla="*/ 100013 w 1724267"/>
                    <a:gd name="connsiteY553" fmla="*/ 285750 h 808672"/>
                    <a:gd name="connsiteX554" fmla="*/ 118110 w 1724267"/>
                    <a:gd name="connsiteY554" fmla="*/ 272415 h 808672"/>
                    <a:gd name="connsiteX555" fmla="*/ 119063 w 1724267"/>
                    <a:gd name="connsiteY555" fmla="*/ 255270 h 808672"/>
                    <a:gd name="connsiteX556" fmla="*/ 112395 w 1724267"/>
                    <a:gd name="connsiteY556" fmla="*/ 246697 h 808672"/>
                    <a:gd name="connsiteX557" fmla="*/ 100965 w 1724267"/>
                    <a:gd name="connsiteY557" fmla="*/ 240030 h 808672"/>
                    <a:gd name="connsiteX558" fmla="*/ 1584007 w 1724267"/>
                    <a:gd name="connsiteY558" fmla="*/ 216217 h 808672"/>
                    <a:gd name="connsiteX559" fmla="*/ 1605915 w 1724267"/>
                    <a:gd name="connsiteY559" fmla="*/ 220980 h 808672"/>
                    <a:gd name="connsiteX560" fmla="*/ 1604962 w 1724267"/>
                    <a:gd name="connsiteY560" fmla="*/ 224790 h 808672"/>
                    <a:gd name="connsiteX561" fmla="*/ 1587817 w 1724267"/>
                    <a:gd name="connsiteY561" fmla="*/ 229552 h 808672"/>
                    <a:gd name="connsiteX562" fmla="*/ 1577340 w 1724267"/>
                    <a:gd name="connsiteY562" fmla="*/ 240982 h 808672"/>
                    <a:gd name="connsiteX563" fmla="*/ 1576387 w 1724267"/>
                    <a:gd name="connsiteY563" fmla="*/ 251460 h 808672"/>
                    <a:gd name="connsiteX564" fmla="*/ 1582102 w 1724267"/>
                    <a:gd name="connsiteY564" fmla="*/ 258127 h 808672"/>
                    <a:gd name="connsiteX565" fmla="*/ 1599247 w 1724267"/>
                    <a:gd name="connsiteY565" fmla="*/ 247650 h 808672"/>
                    <a:gd name="connsiteX566" fmla="*/ 1601152 w 1724267"/>
                    <a:gd name="connsiteY566" fmla="*/ 245745 h 808672"/>
                    <a:gd name="connsiteX567" fmla="*/ 1632585 w 1724267"/>
                    <a:gd name="connsiteY567" fmla="*/ 226695 h 808672"/>
                    <a:gd name="connsiteX568" fmla="*/ 1644967 w 1724267"/>
                    <a:gd name="connsiteY568" fmla="*/ 240982 h 808672"/>
                    <a:gd name="connsiteX569" fmla="*/ 1643062 w 1724267"/>
                    <a:gd name="connsiteY569" fmla="*/ 262890 h 808672"/>
                    <a:gd name="connsiteX570" fmla="*/ 1636395 w 1724267"/>
                    <a:gd name="connsiteY570" fmla="*/ 273367 h 808672"/>
                    <a:gd name="connsiteX571" fmla="*/ 1625917 w 1724267"/>
                    <a:gd name="connsiteY571" fmla="*/ 281940 h 808672"/>
                    <a:gd name="connsiteX572" fmla="*/ 1633537 w 1724267"/>
                    <a:gd name="connsiteY572" fmla="*/ 287655 h 808672"/>
                    <a:gd name="connsiteX573" fmla="*/ 1631632 w 1724267"/>
                    <a:gd name="connsiteY573" fmla="*/ 292417 h 808672"/>
                    <a:gd name="connsiteX574" fmla="*/ 1604962 w 1724267"/>
                    <a:gd name="connsiteY574" fmla="*/ 285750 h 808672"/>
                    <a:gd name="connsiteX575" fmla="*/ 1605915 w 1724267"/>
                    <a:gd name="connsiteY575" fmla="*/ 280987 h 808672"/>
                    <a:gd name="connsiteX576" fmla="*/ 1624965 w 1724267"/>
                    <a:gd name="connsiteY576" fmla="*/ 277177 h 808672"/>
                    <a:gd name="connsiteX577" fmla="*/ 1638300 w 1724267"/>
                    <a:gd name="connsiteY577" fmla="*/ 261937 h 808672"/>
                    <a:gd name="connsiteX578" fmla="*/ 1639252 w 1724267"/>
                    <a:gd name="connsiteY578" fmla="*/ 249555 h 808672"/>
                    <a:gd name="connsiteX579" fmla="*/ 1632585 w 1724267"/>
                    <a:gd name="connsiteY579" fmla="*/ 241935 h 808672"/>
                    <a:gd name="connsiteX580" fmla="*/ 1615440 w 1724267"/>
                    <a:gd name="connsiteY580" fmla="*/ 252412 h 808672"/>
                    <a:gd name="connsiteX581" fmla="*/ 1611630 w 1724267"/>
                    <a:gd name="connsiteY581" fmla="*/ 256222 h 808672"/>
                    <a:gd name="connsiteX582" fmla="*/ 1594485 w 1724267"/>
                    <a:gd name="connsiteY582" fmla="*/ 272415 h 808672"/>
                    <a:gd name="connsiteX583" fmla="*/ 1581150 w 1724267"/>
                    <a:gd name="connsiteY583" fmla="*/ 272415 h 808672"/>
                    <a:gd name="connsiteX584" fmla="*/ 1570672 w 1724267"/>
                    <a:gd name="connsiteY584" fmla="*/ 260032 h 808672"/>
                    <a:gd name="connsiteX585" fmla="*/ 1572577 w 1724267"/>
                    <a:gd name="connsiteY585" fmla="*/ 240982 h 808672"/>
                    <a:gd name="connsiteX586" fmla="*/ 1578292 w 1724267"/>
                    <a:gd name="connsiteY586" fmla="*/ 231457 h 808672"/>
                    <a:gd name="connsiteX587" fmla="*/ 1586865 w 1724267"/>
                    <a:gd name="connsiteY587" fmla="*/ 222885 h 808672"/>
                    <a:gd name="connsiteX588" fmla="*/ 1583055 w 1724267"/>
                    <a:gd name="connsiteY588" fmla="*/ 220027 h 808672"/>
                    <a:gd name="connsiteX589" fmla="*/ 134303 w 1724267"/>
                    <a:gd name="connsiteY589" fmla="*/ 198120 h 808672"/>
                    <a:gd name="connsiteX590" fmla="*/ 135255 w 1724267"/>
                    <a:gd name="connsiteY590" fmla="*/ 199072 h 808672"/>
                    <a:gd name="connsiteX591" fmla="*/ 140018 w 1724267"/>
                    <a:gd name="connsiteY591" fmla="*/ 207645 h 808672"/>
                    <a:gd name="connsiteX592" fmla="*/ 145733 w 1724267"/>
                    <a:gd name="connsiteY592" fmla="*/ 214312 h 808672"/>
                    <a:gd name="connsiteX593" fmla="*/ 148590 w 1724267"/>
                    <a:gd name="connsiteY593" fmla="*/ 220980 h 808672"/>
                    <a:gd name="connsiteX594" fmla="*/ 110490 w 1724267"/>
                    <a:gd name="connsiteY594" fmla="*/ 237172 h 808672"/>
                    <a:gd name="connsiteX595" fmla="*/ 121920 w 1724267"/>
                    <a:gd name="connsiteY595" fmla="*/ 244792 h 808672"/>
                    <a:gd name="connsiteX596" fmla="*/ 129540 w 1724267"/>
                    <a:gd name="connsiteY596" fmla="*/ 256222 h 808672"/>
                    <a:gd name="connsiteX597" fmla="*/ 129540 w 1724267"/>
                    <a:gd name="connsiteY597" fmla="*/ 280987 h 808672"/>
                    <a:gd name="connsiteX598" fmla="*/ 108585 w 1724267"/>
                    <a:gd name="connsiteY598" fmla="*/ 299085 h 808672"/>
                    <a:gd name="connsiteX599" fmla="*/ 80963 w 1724267"/>
                    <a:gd name="connsiteY599" fmla="*/ 300990 h 808672"/>
                    <a:gd name="connsiteX600" fmla="*/ 62865 w 1724267"/>
                    <a:gd name="connsiteY600" fmla="*/ 283845 h 808672"/>
                    <a:gd name="connsiteX601" fmla="*/ 60008 w 1724267"/>
                    <a:gd name="connsiteY601" fmla="*/ 270510 h 808672"/>
                    <a:gd name="connsiteX602" fmla="*/ 61913 w 1724267"/>
                    <a:gd name="connsiteY602" fmla="*/ 257175 h 808672"/>
                    <a:gd name="connsiteX603" fmla="*/ 50483 w 1724267"/>
                    <a:gd name="connsiteY603" fmla="*/ 258127 h 808672"/>
                    <a:gd name="connsiteX604" fmla="*/ 46673 w 1724267"/>
                    <a:gd name="connsiteY604" fmla="*/ 248602 h 808672"/>
                    <a:gd name="connsiteX605" fmla="*/ 116205 w 1724267"/>
                    <a:gd name="connsiteY605" fmla="*/ 219075 h 808672"/>
                    <a:gd name="connsiteX606" fmla="*/ 130493 w 1724267"/>
                    <a:gd name="connsiteY606" fmla="*/ 210502 h 808672"/>
                    <a:gd name="connsiteX607" fmla="*/ 130493 w 1724267"/>
                    <a:gd name="connsiteY607" fmla="*/ 200025 h 808672"/>
                    <a:gd name="connsiteX608" fmla="*/ 1602105 w 1724267"/>
                    <a:gd name="connsiteY608" fmla="*/ 165735 h 808672"/>
                    <a:gd name="connsiteX609" fmla="*/ 1646872 w 1724267"/>
                    <a:gd name="connsiteY609" fmla="*/ 178117 h 808672"/>
                    <a:gd name="connsiteX610" fmla="*/ 1663065 w 1724267"/>
                    <a:gd name="connsiteY610" fmla="*/ 180022 h 808672"/>
                    <a:gd name="connsiteX611" fmla="*/ 1669732 w 1724267"/>
                    <a:gd name="connsiteY611" fmla="*/ 171450 h 808672"/>
                    <a:gd name="connsiteX612" fmla="*/ 1673542 w 1724267"/>
                    <a:gd name="connsiteY612" fmla="*/ 172402 h 808672"/>
                    <a:gd name="connsiteX613" fmla="*/ 1662112 w 1724267"/>
                    <a:gd name="connsiteY613" fmla="*/ 209550 h 808672"/>
                    <a:gd name="connsiteX614" fmla="*/ 1658302 w 1724267"/>
                    <a:gd name="connsiteY614" fmla="*/ 208597 h 808672"/>
                    <a:gd name="connsiteX615" fmla="*/ 1657350 w 1724267"/>
                    <a:gd name="connsiteY615" fmla="*/ 198120 h 808672"/>
                    <a:gd name="connsiteX616" fmla="*/ 1642110 w 1724267"/>
                    <a:gd name="connsiteY616" fmla="*/ 191452 h 808672"/>
                    <a:gd name="connsiteX617" fmla="*/ 1622107 w 1724267"/>
                    <a:gd name="connsiteY617" fmla="*/ 185737 h 808672"/>
                    <a:gd name="connsiteX618" fmla="*/ 1607820 w 1724267"/>
                    <a:gd name="connsiteY618" fmla="*/ 183832 h 808672"/>
                    <a:gd name="connsiteX619" fmla="*/ 1601152 w 1724267"/>
                    <a:gd name="connsiteY619" fmla="*/ 192405 h 808672"/>
                    <a:gd name="connsiteX620" fmla="*/ 1597342 w 1724267"/>
                    <a:gd name="connsiteY620" fmla="*/ 191452 h 808672"/>
                    <a:gd name="connsiteX621" fmla="*/ 1598295 w 1724267"/>
                    <a:gd name="connsiteY621" fmla="*/ 189547 h 808672"/>
                    <a:gd name="connsiteX622" fmla="*/ 1600200 w 1724267"/>
                    <a:gd name="connsiteY622" fmla="*/ 180975 h 808672"/>
                    <a:gd name="connsiteX623" fmla="*/ 1600200 w 1724267"/>
                    <a:gd name="connsiteY623" fmla="*/ 172402 h 808672"/>
                    <a:gd name="connsiteX624" fmla="*/ 1587817 w 1724267"/>
                    <a:gd name="connsiteY624" fmla="*/ 159067 h 808672"/>
                    <a:gd name="connsiteX625" fmla="*/ 1592580 w 1724267"/>
                    <a:gd name="connsiteY625" fmla="*/ 162877 h 808672"/>
                    <a:gd name="connsiteX626" fmla="*/ 1593532 w 1724267"/>
                    <a:gd name="connsiteY626" fmla="*/ 169545 h 808672"/>
                    <a:gd name="connsiteX627" fmla="*/ 1589722 w 1724267"/>
                    <a:gd name="connsiteY627" fmla="*/ 174307 h 808672"/>
                    <a:gd name="connsiteX628" fmla="*/ 1583055 w 1724267"/>
                    <a:gd name="connsiteY628" fmla="*/ 175260 h 808672"/>
                    <a:gd name="connsiteX629" fmla="*/ 1578292 w 1724267"/>
                    <a:gd name="connsiteY629" fmla="*/ 171450 h 808672"/>
                    <a:gd name="connsiteX630" fmla="*/ 1577340 w 1724267"/>
                    <a:gd name="connsiteY630" fmla="*/ 164782 h 808672"/>
                    <a:gd name="connsiteX631" fmla="*/ 1581150 w 1724267"/>
                    <a:gd name="connsiteY631" fmla="*/ 160020 h 808672"/>
                    <a:gd name="connsiteX632" fmla="*/ 1587817 w 1724267"/>
                    <a:gd name="connsiteY632" fmla="*/ 159067 h 808672"/>
                    <a:gd name="connsiteX633" fmla="*/ 71437 w 1724267"/>
                    <a:gd name="connsiteY633" fmla="*/ 158115 h 808672"/>
                    <a:gd name="connsiteX634" fmla="*/ 79057 w 1724267"/>
                    <a:gd name="connsiteY634" fmla="*/ 187642 h 808672"/>
                    <a:gd name="connsiteX635" fmla="*/ 90487 w 1724267"/>
                    <a:gd name="connsiteY635" fmla="*/ 180022 h 808672"/>
                    <a:gd name="connsiteX636" fmla="*/ 92392 w 1724267"/>
                    <a:gd name="connsiteY636" fmla="*/ 168592 h 808672"/>
                    <a:gd name="connsiteX637" fmla="*/ 85725 w 1724267"/>
                    <a:gd name="connsiteY637" fmla="*/ 159067 h 808672"/>
                    <a:gd name="connsiteX638" fmla="*/ 71437 w 1724267"/>
                    <a:gd name="connsiteY638" fmla="*/ 158115 h 808672"/>
                    <a:gd name="connsiteX639" fmla="*/ 54292 w 1724267"/>
                    <a:gd name="connsiteY639" fmla="*/ 142875 h 808672"/>
                    <a:gd name="connsiteX640" fmla="*/ 82867 w 1724267"/>
                    <a:gd name="connsiteY640" fmla="*/ 145732 h 808672"/>
                    <a:gd name="connsiteX641" fmla="*/ 98107 w 1724267"/>
                    <a:gd name="connsiteY641" fmla="*/ 166687 h 808672"/>
                    <a:gd name="connsiteX642" fmla="*/ 95250 w 1724267"/>
                    <a:gd name="connsiteY642" fmla="*/ 189547 h 808672"/>
                    <a:gd name="connsiteX643" fmla="*/ 76200 w 1724267"/>
                    <a:gd name="connsiteY643" fmla="*/ 202882 h 808672"/>
                    <a:gd name="connsiteX644" fmla="*/ 64770 w 1724267"/>
                    <a:gd name="connsiteY644" fmla="*/ 158115 h 808672"/>
                    <a:gd name="connsiteX645" fmla="*/ 62865 w 1724267"/>
                    <a:gd name="connsiteY645" fmla="*/ 158115 h 808672"/>
                    <a:gd name="connsiteX646" fmla="*/ 60007 w 1724267"/>
                    <a:gd name="connsiteY646" fmla="*/ 159067 h 808672"/>
                    <a:gd name="connsiteX647" fmla="*/ 37147 w 1724267"/>
                    <a:gd name="connsiteY647" fmla="*/ 170497 h 808672"/>
                    <a:gd name="connsiteX648" fmla="*/ 32385 w 1724267"/>
                    <a:gd name="connsiteY648" fmla="*/ 187642 h 808672"/>
                    <a:gd name="connsiteX649" fmla="*/ 38100 w 1724267"/>
                    <a:gd name="connsiteY649" fmla="*/ 197167 h 808672"/>
                    <a:gd name="connsiteX650" fmla="*/ 52387 w 1724267"/>
                    <a:gd name="connsiteY650" fmla="*/ 205740 h 808672"/>
                    <a:gd name="connsiteX651" fmla="*/ 51435 w 1724267"/>
                    <a:gd name="connsiteY651" fmla="*/ 210502 h 808672"/>
                    <a:gd name="connsiteX652" fmla="*/ 35242 w 1724267"/>
                    <a:gd name="connsiteY652" fmla="*/ 201930 h 808672"/>
                    <a:gd name="connsiteX653" fmla="*/ 26670 w 1724267"/>
                    <a:gd name="connsiteY653" fmla="*/ 186690 h 808672"/>
                    <a:gd name="connsiteX654" fmla="*/ 30480 w 1724267"/>
                    <a:gd name="connsiteY654" fmla="*/ 159067 h 808672"/>
                    <a:gd name="connsiteX655" fmla="*/ 54292 w 1724267"/>
                    <a:gd name="connsiteY655" fmla="*/ 142875 h 808672"/>
                    <a:gd name="connsiteX656" fmla="*/ 1617345 w 1724267"/>
                    <a:gd name="connsiteY656" fmla="*/ 89535 h 808672"/>
                    <a:gd name="connsiteX657" fmla="*/ 1622107 w 1724267"/>
                    <a:gd name="connsiteY657" fmla="*/ 90487 h 808672"/>
                    <a:gd name="connsiteX658" fmla="*/ 1618297 w 1724267"/>
                    <a:gd name="connsiteY658" fmla="*/ 110490 h 808672"/>
                    <a:gd name="connsiteX659" fmla="*/ 1666875 w 1724267"/>
                    <a:gd name="connsiteY659" fmla="*/ 120015 h 808672"/>
                    <a:gd name="connsiteX660" fmla="*/ 1676400 w 1724267"/>
                    <a:gd name="connsiteY660" fmla="*/ 119062 h 808672"/>
                    <a:gd name="connsiteX661" fmla="*/ 1681162 w 1724267"/>
                    <a:gd name="connsiteY661" fmla="*/ 112395 h 808672"/>
                    <a:gd name="connsiteX662" fmla="*/ 1681162 w 1724267"/>
                    <a:gd name="connsiteY662" fmla="*/ 106680 h 808672"/>
                    <a:gd name="connsiteX663" fmla="*/ 1678305 w 1724267"/>
                    <a:gd name="connsiteY663" fmla="*/ 100012 h 808672"/>
                    <a:gd name="connsiteX664" fmla="*/ 1683067 w 1724267"/>
                    <a:gd name="connsiteY664" fmla="*/ 98107 h 808672"/>
                    <a:gd name="connsiteX665" fmla="*/ 1686877 w 1724267"/>
                    <a:gd name="connsiteY665" fmla="*/ 108585 h 808672"/>
                    <a:gd name="connsiteX666" fmla="*/ 1686877 w 1724267"/>
                    <a:gd name="connsiteY666" fmla="*/ 119062 h 808672"/>
                    <a:gd name="connsiteX667" fmla="*/ 1680210 w 1724267"/>
                    <a:gd name="connsiteY667" fmla="*/ 132397 h 808672"/>
                    <a:gd name="connsiteX668" fmla="*/ 1666875 w 1724267"/>
                    <a:gd name="connsiteY668" fmla="*/ 134302 h 808672"/>
                    <a:gd name="connsiteX669" fmla="*/ 1616392 w 1724267"/>
                    <a:gd name="connsiteY669" fmla="*/ 123825 h 808672"/>
                    <a:gd name="connsiteX670" fmla="*/ 1614487 w 1724267"/>
                    <a:gd name="connsiteY670" fmla="*/ 135255 h 808672"/>
                    <a:gd name="connsiteX671" fmla="*/ 1609725 w 1724267"/>
                    <a:gd name="connsiteY671" fmla="*/ 134302 h 808672"/>
                    <a:gd name="connsiteX672" fmla="*/ 1606867 w 1724267"/>
                    <a:gd name="connsiteY672" fmla="*/ 119062 h 808672"/>
                    <a:gd name="connsiteX673" fmla="*/ 1587817 w 1724267"/>
                    <a:gd name="connsiteY673" fmla="*/ 110490 h 808672"/>
                    <a:gd name="connsiteX674" fmla="*/ 1588770 w 1724267"/>
                    <a:gd name="connsiteY674" fmla="*/ 104775 h 808672"/>
                    <a:gd name="connsiteX675" fmla="*/ 1613535 w 1724267"/>
                    <a:gd name="connsiteY675" fmla="*/ 109537 h 808672"/>
                    <a:gd name="connsiteX676" fmla="*/ 98107 w 1724267"/>
                    <a:gd name="connsiteY676" fmla="*/ 4762 h 808672"/>
                    <a:gd name="connsiteX677" fmla="*/ 103822 w 1724267"/>
                    <a:gd name="connsiteY677" fmla="*/ 45720 h 808672"/>
                    <a:gd name="connsiteX678" fmla="*/ 99060 w 1724267"/>
                    <a:gd name="connsiteY678" fmla="*/ 46672 h 808672"/>
                    <a:gd name="connsiteX679" fmla="*/ 94297 w 1724267"/>
                    <a:gd name="connsiteY679" fmla="*/ 37147 h 808672"/>
                    <a:gd name="connsiteX680" fmla="*/ 81915 w 1724267"/>
                    <a:gd name="connsiteY680" fmla="*/ 36195 h 808672"/>
                    <a:gd name="connsiteX681" fmla="*/ 60007 w 1724267"/>
                    <a:gd name="connsiteY681" fmla="*/ 39052 h 808672"/>
                    <a:gd name="connsiteX682" fmla="*/ 66675 w 1724267"/>
                    <a:gd name="connsiteY682" fmla="*/ 89535 h 808672"/>
                    <a:gd name="connsiteX683" fmla="*/ 88582 w 1724267"/>
                    <a:gd name="connsiteY683" fmla="*/ 86677 h 808672"/>
                    <a:gd name="connsiteX684" fmla="*/ 100012 w 1724267"/>
                    <a:gd name="connsiteY684" fmla="*/ 81915 h 808672"/>
                    <a:gd name="connsiteX685" fmla="*/ 101917 w 1724267"/>
                    <a:gd name="connsiteY685" fmla="*/ 71437 h 808672"/>
                    <a:gd name="connsiteX686" fmla="*/ 106680 w 1724267"/>
                    <a:gd name="connsiteY686" fmla="*/ 69532 h 808672"/>
                    <a:gd name="connsiteX687" fmla="*/ 112395 w 1724267"/>
                    <a:gd name="connsiteY687" fmla="*/ 110490 h 808672"/>
                    <a:gd name="connsiteX688" fmla="*/ 107632 w 1724267"/>
                    <a:gd name="connsiteY688" fmla="*/ 111442 h 808672"/>
                    <a:gd name="connsiteX689" fmla="*/ 102870 w 1724267"/>
                    <a:gd name="connsiteY689" fmla="*/ 101917 h 808672"/>
                    <a:gd name="connsiteX690" fmla="*/ 90487 w 1724267"/>
                    <a:gd name="connsiteY690" fmla="*/ 100965 h 808672"/>
                    <a:gd name="connsiteX691" fmla="*/ 32385 w 1724267"/>
                    <a:gd name="connsiteY691" fmla="*/ 108585 h 808672"/>
                    <a:gd name="connsiteX692" fmla="*/ 20955 w 1724267"/>
                    <a:gd name="connsiteY692" fmla="*/ 113347 h 808672"/>
                    <a:gd name="connsiteX693" fmla="*/ 19050 w 1724267"/>
                    <a:gd name="connsiteY693" fmla="*/ 123825 h 808672"/>
                    <a:gd name="connsiteX694" fmla="*/ 14287 w 1724267"/>
                    <a:gd name="connsiteY694" fmla="*/ 124777 h 808672"/>
                    <a:gd name="connsiteX695" fmla="*/ 8572 w 1724267"/>
                    <a:gd name="connsiteY695" fmla="*/ 83820 h 808672"/>
                    <a:gd name="connsiteX696" fmla="*/ 13335 w 1724267"/>
                    <a:gd name="connsiteY696" fmla="*/ 82867 h 808672"/>
                    <a:gd name="connsiteX697" fmla="*/ 18097 w 1724267"/>
                    <a:gd name="connsiteY697" fmla="*/ 92392 h 808672"/>
                    <a:gd name="connsiteX698" fmla="*/ 30480 w 1724267"/>
                    <a:gd name="connsiteY698" fmla="*/ 93345 h 808672"/>
                    <a:gd name="connsiteX699" fmla="*/ 59055 w 1724267"/>
                    <a:gd name="connsiteY699" fmla="*/ 89535 h 808672"/>
                    <a:gd name="connsiteX700" fmla="*/ 52387 w 1724267"/>
                    <a:gd name="connsiteY700" fmla="*/ 39052 h 808672"/>
                    <a:gd name="connsiteX701" fmla="*/ 23812 w 1724267"/>
                    <a:gd name="connsiteY701" fmla="*/ 42862 h 808672"/>
                    <a:gd name="connsiteX702" fmla="*/ 12382 w 1724267"/>
                    <a:gd name="connsiteY702" fmla="*/ 47625 h 808672"/>
                    <a:gd name="connsiteX703" fmla="*/ 10477 w 1724267"/>
                    <a:gd name="connsiteY703" fmla="*/ 58102 h 808672"/>
                    <a:gd name="connsiteX704" fmla="*/ 5715 w 1724267"/>
                    <a:gd name="connsiteY704" fmla="*/ 59055 h 808672"/>
                    <a:gd name="connsiteX705" fmla="*/ 0 w 1724267"/>
                    <a:gd name="connsiteY705" fmla="*/ 18097 h 808672"/>
                    <a:gd name="connsiteX706" fmla="*/ 4762 w 1724267"/>
                    <a:gd name="connsiteY706" fmla="*/ 17145 h 808672"/>
                    <a:gd name="connsiteX707" fmla="*/ 9525 w 1724267"/>
                    <a:gd name="connsiteY707" fmla="*/ 26670 h 808672"/>
                    <a:gd name="connsiteX708" fmla="*/ 21907 w 1724267"/>
                    <a:gd name="connsiteY708" fmla="*/ 27622 h 808672"/>
                    <a:gd name="connsiteX709" fmla="*/ 80010 w 1724267"/>
                    <a:gd name="connsiteY709" fmla="*/ 20002 h 808672"/>
                    <a:gd name="connsiteX710" fmla="*/ 91440 w 1724267"/>
                    <a:gd name="connsiteY710" fmla="*/ 16192 h 808672"/>
                    <a:gd name="connsiteX711" fmla="*/ 93345 w 1724267"/>
                    <a:gd name="connsiteY711" fmla="*/ 5715 h 808672"/>
                    <a:gd name="connsiteX712" fmla="*/ 1627822 w 1724267"/>
                    <a:gd name="connsiteY712" fmla="*/ 0 h 808672"/>
                    <a:gd name="connsiteX713" fmla="*/ 1631632 w 1724267"/>
                    <a:gd name="connsiteY713" fmla="*/ 0 h 808672"/>
                    <a:gd name="connsiteX714" fmla="*/ 1635442 w 1724267"/>
                    <a:gd name="connsiteY714" fmla="*/ 8572 h 808672"/>
                    <a:gd name="connsiteX715" fmla="*/ 1643062 w 1724267"/>
                    <a:gd name="connsiteY715" fmla="*/ 14287 h 808672"/>
                    <a:gd name="connsiteX716" fmla="*/ 1699260 w 1724267"/>
                    <a:gd name="connsiteY716" fmla="*/ 41910 h 808672"/>
                    <a:gd name="connsiteX717" fmla="*/ 1719262 w 1724267"/>
                    <a:gd name="connsiteY717" fmla="*/ 56197 h 808672"/>
                    <a:gd name="connsiteX718" fmla="*/ 1724025 w 1724267"/>
                    <a:gd name="connsiteY718" fmla="*/ 72390 h 808672"/>
                    <a:gd name="connsiteX719" fmla="*/ 1720215 w 1724267"/>
                    <a:gd name="connsiteY719" fmla="*/ 81915 h 808672"/>
                    <a:gd name="connsiteX720" fmla="*/ 1712595 w 1724267"/>
                    <a:gd name="connsiteY720" fmla="*/ 84772 h 808672"/>
                    <a:gd name="connsiteX721" fmla="*/ 1707832 w 1724267"/>
                    <a:gd name="connsiteY721" fmla="*/ 81915 h 808672"/>
                    <a:gd name="connsiteX722" fmla="*/ 1706880 w 1724267"/>
                    <a:gd name="connsiteY722" fmla="*/ 77152 h 808672"/>
                    <a:gd name="connsiteX723" fmla="*/ 1707832 w 1724267"/>
                    <a:gd name="connsiteY723" fmla="*/ 74295 h 808672"/>
                    <a:gd name="connsiteX724" fmla="*/ 1709737 w 1724267"/>
                    <a:gd name="connsiteY724" fmla="*/ 71437 h 808672"/>
                    <a:gd name="connsiteX725" fmla="*/ 1710690 w 1724267"/>
                    <a:gd name="connsiteY725" fmla="*/ 70485 h 808672"/>
                    <a:gd name="connsiteX726" fmla="*/ 1714500 w 1724267"/>
                    <a:gd name="connsiteY726" fmla="*/ 64770 h 808672"/>
                    <a:gd name="connsiteX727" fmla="*/ 1710690 w 1724267"/>
                    <a:gd name="connsiteY727" fmla="*/ 56197 h 808672"/>
                    <a:gd name="connsiteX728" fmla="*/ 1698307 w 1724267"/>
                    <a:gd name="connsiteY728" fmla="*/ 48577 h 808672"/>
                    <a:gd name="connsiteX729" fmla="*/ 1637347 w 1724267"/>
                    <a:gd name="connsiteY729" fmla="*/ 66675 h 808672"/>
                    <a:gd name="connsiteX730" fmla="*/ 1628775 w 1724267"/>
                    <a:gd name="connsiteY730" fmla="*/ 70485 h 808672"/>
                    <a:gd name="connsiteX731" fmla="*/ 1624965 w 1724267"/>
                    <a:gd name="connsiteY731" fmla="*/ 77152 h 808672"/>
                    <a:gd name="connsiteX732" fmla="*/ 1621155 w 1724267"/>
                    <a:gd name="connsiteY732" fmla="*/ 77152 h 808672"/>
                    <a:gd name="connsiteX733" fmla="*/ 1624965 w 1724267"/>
                    <a:gd name="connsiteY733" fmla="*/ 43815 h 808672"/>
                    <a:gd name="connsiteX734" fmla="*/ 1628775 w 1724267"/>
                    <a:gd name="connsiteY734" fmla="*/ 43815 h 808672"/>
                    <a:gd name="connsiteX735" fmla="*/ 1629727 w 1724267"/>
                    <a:gd name="connsiteY735" fmla="*/ 50482 h 808672"/>
                    <a:gd name="connsiteX736" fmla="*/ 1633537 w 1724267"/>
                    <a:gd name="connsiteY736" fmla="*/ 52387 h 808672"/>
                    <a:gd name="connsiteX737" fmla="*/ 1635442 w 1724267"/>
                    <a:gd name="connsiteY737" fmla="*/ 52387 h 808672"/>
                    <a:gd name="connsiteX738" fmla="*/ 1638300 w 1724267"/>
                    <a:gd name="connsiteY738" fmla="*/ 51435 h 808672"/>
                    <a:gd name="connsiteX739" fmla="*/ 1681162 w 1724267"/>
                    <a:gd name="connsiteY739" fmla="*/ 40957 h 808672"/>
                    <a:gd name="connsiteX740" fmla="*/ 1645920 w 1724267"/>
                    <a:gd name="connsiteY740" fmla="*/ 23812 h 808672"/>
                    <a:gd name="connsiteX741" fmla="*/ 1642110 w 1724267"/>
                    <a:gd name="connsiteY741" fmla="*/ 21907 h 808672"/>
                    <a:gd name="connsiteX742" fmla="*/ 1638300 w 1724267"/>
                    <a:gd name="connsiteY742" fmla="*/ 20955 h 808672"/>
                    <a:gd name="connsiteX743" fmla="*/ 1632585 w 1724267"/>
                    <a:gd name="connsiteY743" fmla="*/ 21907 h 808672"/>
                    <a:gd name="connsiteX744" fmla="*/ 1628775 w 1724267"/>
                    <a:gd name="connsiteY744" fmla="*/ 28575 h 808672"/>
                    <a:gd name="connsiteX745" fmla="*/ 1624965 w 1724267"/>
                    <a:gd name="connsiteY745" fmla="*/ 28575 h 808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Lst>
                  <a:rect l="l" t="t" r="r" b="b"/>
                  <a:pathLst>
                    <a:path w="1724267" h="808672">
                      <a:moveTo>
                        <a:pt x="1062990" y="744855"/>
                      </a:moveTo>
                      <a:cubicBezTo>
                        <a:pt x="1051560" y="748665"/>
                        <a:pt x="1043940" y="752475"/>
                        <a:pt x="1039177" y="756285"/>
                      </a:cubicBezTo>
                      <a:cubicBezTo>
                        <a:pt x="1034415" y="760095"/>
                        <a:pt x="1033462" y="764857"/>
                        <a:pt x="1034415" y="769620"/>
                      </a:cubicBezTo>
                      <a:cubicBezTo>
                        <a:pt x="1035367" y="773430"/>
                        <a:pt x="1037272" y="775335"/>
                        <a:pt x="1040130" y="777240"/>
                      </a:cubicBezTo>
                      <a:cubicBezTo>
                        <a:pt x="1042987" y="779145"/>
                        <a:pt x="1046797" y="779145"/>
                        <a:pt x="1050607" y="778192"/>
                      </a:cubicBezTo>
                      <a:cubicBezTo>
                        <a:pt x="1053465" y="777240"/>
                        <a:pt x="1056322" y="776287"/>
                        <a:pt x="1059180" y="774382"/>
                      </a:cubicBezTo>
                      <a:cubicBezTo>
                        <a:pt x="1062037" y="772477"/>
                        <a:pt x="1064895" y="768667"/>
                        <a:pt x="1068705" y="764857"/>
                      </a:cubicBezTo>
                      <a:close/>
                      <a:moveTo>
                        <a:pt x="891540" y="736282"/>
                      </a:moveTo>
                      <a:lnTo>
                        <a:pt x="899160" y="736282"/>
                      </a:lnTo>
                      <a:lnTo>
                        <a:pt x="901065" y="784860"/>
                      </a:lnTo>
                      <a:cubicBezTo>
                        <a:pt x="901065" y="791527"/>
                        <a:pt x="902017" y="796290"/>
                        <a:pt x="903922" y="799147"/>
                      </a:cubicBezTo>
                      <a:cubicBezTo>
                        <a:pt x="905827" y="801052"/>
                        <a:pt x="909637" y="802957"/>
                        <a:pt x="914400" y="802957"/>
                      </a:cubicBezTo>
                      <a:lnTo>
                        <a:pt x="914400" y="806767"/>
                      </a:lnTo>
                      <a:lnTo>
                        <a:pt x="884872" y="806767"/>
                      </a:lnTo>
                      <a:lnTo>
                        <a:pt x="884872" y="794385"/>
                      </a:lnTo>
                      <a:cubicBezTo>
                        <a:pt x="880110" y="799147"/>
                        <a:pt x="876300" y="802005"/>
                        <a:pt x="871537" y="803910"/>
                      </a:cubicBezTo>
                      <a:cubicBezTo>
                        <a:pt x="866775" y="805815"/>
                        <a:pt x="862012" y="807720"/>
                        <a:pt x="857250" y="807720"/>
                      </a:cubicBezTo>
                      <a:cubicBezTo>
                        <a:pt x="850582" y="807720"/>
                        <a:pt x="845820" y="806767"/>
                        <a:pt x="842962" y="802957"/>
                      </a:cubicBezTo>
                      <a:cubicBezTo>
                        <a:pt x="840105" y="799147"/>
                        <a:pt x="838200" y="793432"/>
                        <a:pt x="838200" y="785812"/>
                      </a:cubicBezTo>
                      <a:lnTo>
                        <a:pt x="837247" y="762952"/>
                      </a:lnTo>
                      <a:cubicBezTo>
                        <a:pt x="837247" y="756285"/>
                        <a:pt x="836295" y="751522"/>
                        <a:pt x="834390" y="748665"/>
                      </a:cubicBezTo>
                      <a:cubicBezTo>
                        <a:pt x="832485" y="745807"/>
                        <a:pt x="829627" y="744855"/>
                        <a:pt x="824865" y="744855"/>
                      </a:cubicBezTo>
                      <a:lnTo>
                        <a:pt x="824865" y="741045"/>
                      </a:lnTo>
                      <a:cubicBezTo>
                        <a:pt x="829627" y="741045"/>
                        <a:pt x="833437" y="740092"/>
                        <a:pt x="836295" y="740092"/>
                      </a:cubicBezTo>
                      <a:cubicBezTo>
                        <a:pt x="839152" y="739140"/>
                        <a:pt x="842010" y="738187"/>
                        <a:pt x="843915" y="737235"/>
                      </a:cubicBezTo>
                      <a:lnTo>
                        <a:pt x="851535" y="737235"/>
                      </a:lnTo>
                      <a:lnTo>
                        <a:pt x="853440" y="785812"/>
                      </a:lnTo>
                      <a:cubicBezTo>
                        <a:pt x="853440" y="790575"/>
                        <a:pt x="854392" y="794385"/>
                        <a:pt x="856297" y="797242"/>
                      </a:cubicBezTo>
                      <a:cubicBezTo>
                        <a:pt x="858202" y="799147"/>
                        <a:pt x="861060" y="800100"/>
                        <a:pt x="864870" y="800100"/>
                      </a:cubicBezTo>
                      <a:cubicBezTo>
                        <a:pt x="868680" y="800100"/>
                        <a:pt x="871537" y="799147"/>
                        <a:pt x="875347" y="797242"/>
                      </a:cubicBezTo>
                      <a:cubicBezTo>
                        <a:pt x="879157" y="795337"/>
                        <a:pt x="882967" y="792480"/>
                        <a:pt x="885825" y="788670"/>
                      </a:cubicBezTo>
                      <a:lnTo>
                        <a:pt x="884872" y="762000"/>
                      </a:lnTo>
                      <a:cubicBezTo>
                        <a:pt x="884872" y="755332"/>
                        <a:pt x="883920" y="750570"/>
                        <a:pt x="882015" y="747712"/>
                      </a:cubicBezTo>
                      <a:cubicBezTo>
                        <a:pt x="880110" y="744855"/>
                        <a:pt x="877252" y="743902"/>
                        <a:pt x="872490" y="743902"/>
                      </a:cubicBezTo>
                      <a:lnTo>
                        <a:pt x="872490" y="740092"/>
                      </a:lnTo>
                      <a:cubicBezTo>
                        <a:pt x="877252" y="740092"/>
                        <a:pt x="881062" y="739140"/>
                        <a:pt x="883920" y="739140"/>
                      </a:cubicBezTo>
                      <a:cubicBezTo>
                        <a:pt x="886777" y="738187"/>
                        <a:pt x="889635" y="737235"/>
                        <a:pt x="891540" y="736282"/>
                      </a:cubicBezTo>
                      <a:close/>
                      <a:moveTo>
                        <a:pt x="978217" y="727710"/>
                      </a:moveTo>
                      <a:cubicBezTo>
                        <a:pt x="981075" y="727710"/>
                        <a:pt x="983932" y="727710"/>
                        <a:pt x="985837" y="728662"/>
                      </a:cubicBezTo>
                      <a:cubicBezTo>
                        <a:pt x="987742" y="729615"/>
                        <a:pt x="988695" y="731520"/>
                        <a:pt x="988695" y="733425"/>
                      </a:cubicBezTo>
                      <a:cubicBezTo>
                        <a:pt x="988695" y="736282"/>
                        <a:pt x="988695" y="738187"/>
                        <a:pt x="987742" y="739140"/>
                      </a:cubicBezTo>
                      <a:cubicBezTo>
                        <a:pt x="986790" y="741045"/>
                        <a:pt x="984885" y="741045"/>
                        <a:pt x="982027" y="741997"/>
                      </a:cubicBezTo>
                      <a:cubicBezTo>
                        <a:pt x="980122" y="741997"/>
                        <a:pt x="978217" y="741997"/>
                        <a:pt x="975360" y="741045"/>
                      </a:cubicBezTo>
                      <a:cubicBezTo>
                        <a:pt x="972502" y="740092"/>
                        <a:pt x="970597" y="739140"/>
                        <a:pt x="968692" y="739140"/>
                      </a:cubicBezTo>
                      <a:cubicBezTo>
                        <a:pt x="966787" y="739140"/>
                        <a:pt x="964882" y="740092"/>
                        <a:pt x="962977" y="741997"/>
                      </a:cubicBezTo>
                      <a:cubicBezTo>
                        <a:pt x="961072" y="743902"/>
                        <a:pt x="959167" y="745807"/>
                        <a:pt x="956310" y="748665"/>
                      </a:cubicBezTo>
                      <a:lnTo>
                        <a:pt x="960120" y="777240"/>
                      </a:lnTo>
                      <a:cubicBezTo>
                        <a:pt x="961072" y="785812"/>
                        <a:pt x="962977" y="791527"/>
                        <a:pt x="964882" y="793432"/>
                      </a:cubicBezTo>
                      <a:cubicBezTo>
                        <a:pt x="966787" y="795337"/>
                        <a:pt x="970597" y="796290"/>
                        <a:pt x="975360" y="796290"/>
                      </a:cubicBezTo>
                      <a:lnTo>
                        <a:pt x="976312" y="800100"/>
                      </a:lnTo>
                      <a:lnTo>
                        <a:pt x="936307" y="804862"/>
                      </a:lnTo>
                      <a:lnTo>
                        <a:pt x="936307" y="801052"/>
                      </a:lnTo>
                      <a:cubicBezTo>
                        <a:pt x="941070" y="800100"/>
                        <a:pt x="943927" y="798195"/>
                        <a:pt x="945832" y="795337"/>
                      </a:cubicBezTo>
                      <a:cubicBezTo>
                        <a:pt x="946785" y="792480"/>
                        <a:pt x="947737" y="787717"/>
                        <a:pt x="946785" y="779145"/>
                      </a:cubicBezTo>
                      <a:lnTo>
                        <a:pt x="943927" y="758190"/>
                      </a:lnTo>
                      <a:cubicBezTo>
                        <a:pt x="942975" y="751522"/>
                        <a:pt x="942022" y="746760"/>
                        <a:pt x="939165" y="744855"/>
                      </a:cubicBezTo>
                      <a:cubicBezTo>
                        <a:pt x="937260" y="742950"/>
                        <a:pt x="933450" y="741997"/>
                        <a:pt x="928687" y="741997"/>
                      </a:cubicBezTo>
                      <a:lnTo>
                        <a:pt x="928687" y="738187"/>
                      </a:lnTo>
                      <a:cubicBezTo>
                        <a:pt x="933450" y="737235"/>
                        <a:pt x="937260" y="736282"/>
                        <a:pt x="940117" y="735330"/>
                      </a:cubicBezTo>
                      <a:cubicBezTo>
                        <a:pt x="942975" y="734377"/>
                        <a:pt x="945832" y="733425"/>
                        <a:pt x="947737" y="732472"/>
                      </a:cubicBezTo>
                      <a:lnTo>
                        <a:pt x="955357" y="731520"/>
                      </a:lnTo>
                      <a:lnTo>
                        <a:pt x="956310" y="741997"/>
                      </a:lnTo>
                      <a:cubicBezTo>
                        <a:pt x="959167" y="738187"/>
                        <a:pt x="962977" y="734377"/>
                        <a:pt x="966787" y="732472"/>
                      </a:cubicBezTo>
                      <a:cubicBezTo>
                        <a:pt x="970597" y="729615"/>
                        <a:pt x="974407" y="728662"/>
                        <a:pt x="978217" y="727710"/>
                      </a:cubicBezTo>
                      <a:close/>
                      <a:moveTo>
                        <a:pt x="1055370" y="712470"/>
                      </a:moveTo>
                      <a:cubicBezTo>
                        <a:pt x="1059180" y="712470"/>
                        <a:pt x="1062990" y="713422"/>
                        <a:pt x="1065847" y="715327"/>
                      </a:cubicBezTo>
                      <a:cubicBezTo>
                        <a:pt x="1068705" y="716280"/>
                        <a:pt x="1070610" y="718185"/>
                        <a:pt x="1071562" y="721042"/>
                      </a:cubicBezTo>
                      <a:cubicBezTo>
                        <a:pt x="1073467" y="723900"/>
                        <a:pt x="1074420" y="726757"/>
                        <a:pt x="1075372" y="732472"/>
                      </a:cubicBezTo>
                      <a:lnTo>
                        <a:pt x="1082040" y="762000"/>
                      </a:lnTo>
                      <a:cubicBezTo>
                        <a:pt x="1082992" y="766762"/>
                        <a:pt x="1083945" y="768667"/>
                        <a:pt x="1085850" y="770572"/>
                      </a:cubicBezTo>
                      <a:cubicBezTo>
                        <a:pt x="1086802" y="771525"/>
                        <a:pt x="1088707" y="772477"/>
                        <a:pt x="1091565" y="771525"/>
                      </a:cubicBezTo>
                      <a:cubicBezTo>
                        <a:pt x="1092517" y="771525"/>
                        <a:pt x="1092517" y="771525"/>
                        <a:pt x="1093470" y="770572"/>
                      </a:cubicBezTo>
                      <a:cubicBezTo>
                        <a:pt x="1094422" y="770572"/>
                        <a:pt x="1095375" y="769620"/>
                        <a:pt x="1096327" y="768667"/>
                      </a:cubicBezTo>
                      <a:lnTo>
                        <a:pt x="1099185" y="771525"/>
                      </a:lnTo>
                      <a:cubicBezTo>
                        <a:pt x="1097280" y="773430"/>
                        <a:pt x="1095375" y="775335"/>
                        <a:pt x="1093470" y="776287"/>
                      </a:cubicBezTo>
                      <a:cubicBezTo>
                        <a:pt x="1091565" y="777240"/>
                        <a:pt x="1089660" y="778192"/>
                        <a:pt x="1087755" y="779145"/>
                      </a:cubicBezTo>
                      <a:cubicBezTo>
                        <a:pt x="1083945" y="780097"/>
                        <a:pt x="1081087" y="780097"/>
                        <a:pt x="1077277" y="779145"/>
                      </a:cubicBezTo>
                      <a:cubicBezTo>
                        <a:pt x="1075372" y="776287"/>
                        <a:pt x="1072515" y="774382"/>
                        <a:pt x="1070610" y="771525"/>
                      </a:cubicBezTo>
                      <a:cubicBezTo>
                        <a:pt x="1067752" y="776287"/>
                        <a:pt x="1063942" y="779145"/>
                        <a:pt x="1060132" y="782002"/>
                      </a:cubicBezTo>
                      <a:cubicBezTo>
                        <a:pt x="1056322" y="784860"/>
                        <a:pt x="1051560" y="786765"/>
                        <a:pt x="1046797" y="787717"/>
                      </a:cubicBezTo>
                      <a:cubicBezTo>
                        <a:pt x="1040130" y="789622"/>
                        <a:pt x="1034415" y="788670"/>
                        <a:pt x="1030605" y="786765"/>
                      </a:cubicBezTo>
                      <a:cubicBezTo>
                        <a:pt x="1025842" y="784860"/>
                        <a:pt x="1022985" y="781050"/>
                        <a:pt x="1022032" y="775335"/>
                      </a:cubicBezTo>
                      <a:cubicBezTo>
                        <a:pt x="1020127" y="767715"/>
                        <a:pt x="1022985" y="762000"/>
                        <a:pt x="1029652" y="756285"/>
                      </a:cubicBezTo>
                      <a:cubicBezTo>
                        <a:pt x="1036320" y="750570"/>
                        <a:pt x="1047750" y="744855"/>
                        <a:pt x="1062990" y="740092"/>
                      </a:cubicBezTo>
                      <a:lnTo>
                        <a:pt x="1061085" y="730567"/>
                      </a:lnTo>
                      <a:cubicBezTo>
                        <a:pt x="1060132" y="727710"/>
                        <a:pt x="1060132" y="725805"/>
                        <a:pt x="1059180" y="723900"/>
                      </a:cubicBezTo>
                      <a:cubicBezTo>
                        <a:pt x="1058227" y="722947"/>
                        <a:pt x="1057275" y="721995"/>
                        <a:pt x="1056322" y="721042"/>
                      </a:cubicBezTo>
                      <a:cubicBezTo>
                        <a:pt x="1054417" y="720090"/>
                        <a:pt x="1052512" y="719137"/>
                        <a:pt x="1050607" y="719137"/>
                      </a:cubicBezTo>
                      <a:cubicBezTo>
                        <a:pt x="1048702" y="719137"/>
                        <a:pt x="1045845" y="719137"/>
                        <a:pt x="1042987" y="719137"/>
                      </a:cubicBezTo>
                      <a:cubicBezTo>
                        <a:pt x="1039177" y="720090"/>
                        <a:pt x="1036320" y="721042"/>
                        <a:pt x="1033462" y="723900"/>
                      </a:cubicBezTo>
                      <a:cubicBezTo>
                        <a:pt x="1031557" y="725805"/>
                        <a:pt x="1029652" y="727710"/>
                        <a:pt x="1029652" y="730567"/>
                      </a:cubicBezTo>
                      <a:cubicBezTo>
                        <a:pt x="1029652" y="731520"/>
                        <a:pt x="1029652" y="731520"/>
                        <a:pt x="1029652" y="733425"/>
                      </a:cubicBezTo>
                      <a:cubicBezTo>
                        <a:pt x="1030605" y="739140"/>
                        <a:pt x="1028700" y="741997"/>
                        <a:pt x="1023937" y="742950"/>
                      </a:cubicBezTo>
                      <a:cubicBezTo>
                        <a:pt x="1022032" y="742950"/>
                        <a:pt x="1020127" y="742950"/>
                        <a:pt x="1019175" y="741997"/>
                      </a:cubicBezTo>
                      <a:cubicBezTo>
                        <a:pt x="1017270" y="741045"/>
                        <a:pt x="1016317" y="739140"/>
                        <a:pt x="1016317" y="737235"/>
                      </a:cubicBezTo>
                      <a:cubicBezTo>
                        <a:pt x="1015365" y="732472"/>
                        <a:pt x="1017270" y="728662"/>
                        <a:pt x="1022032" y="723900"/>
                      </a:cubicBezTo>
                      <a:cubicBezTo>
                        <a:pt x="1026795" y="719137"/>
                        <a:pt x="1033462" y="715327"/>
                        <a:pt x="1042035" y="713422"/>
                      </a:cubicBezTo>
                      <a:cubicBezTo>
                        <a:pt x="1046797" y="712470"/>
                        <a:pt x="1050607" y="711517"/>
                        <a:pt x="1055370" y="712470"/>
                      </a:cubicBezTo>
                      <a:close/>
                      <a:moveTo>
                        <a:pt x="785812" y="709612"/>
                      </a:moveTo>
                      <a:lnTo>
                        <a:pt x="791527" y="710565"/>
                      </a:lnTo>
                      <a:lnTo>
                        <a:pt x="788670" y="736282"/>
                      </a:lnTo>
                      <a:lnTo>
                        <a:pt x="808672" y="738187"/>
                      </a:lnTo>
                      <a:lnTo>
                        <a:pt x="807720" y="742950"/>
                      </a:lnTo>
                      <a:lnTo>
                        <a:pt x="787717" y="741045"/>
                      </a:lnTo>
                      <a:lnTo>
                        <a:pt x="782955" y="789622"/>
                      </a:lnTo>
                      <a:cubicBezTo>
                        <a:pt x="782955" y="793432"/>
                        <a:pt x="782955" y="797242"/>
                        <a:pt x="784860" y="799147"/>
                      </a:cubicBezTo>
                      <a:cubicBezTo>
                        <a:pt x="785812" y="801052"/>
                        <a:pt x="788670" y="802957"/>
                        <a:pt x="791527" y="802957"/>
                      </a:cubicBezTo>
                      <a:cubicBezTo>
                        <a:pt x="793432" y="802957"/>
                        <a:pt x="795337" y="802957"/>
                        <a:pt x="797242" y="802005"/>
                      </a:cubicBezTo>
                      <a:cubicBezTo>
                        <a:pt x="799147" y="801052"/>
                        <a:pt x="801052" y="800100"/>
                        <a:pt x="803910" y="799147"/>
                      </a:cubicBezTo>
                      <a:lnTo>
                        <a:pt x="806767" y="802957"/>
                      </a:lnTo>
                      <a:cubicBezTo>
                        <a:pt x="803910" y="805815"/>
                        <a:pt x="800100" y="806767"/>
                        <a:pt x="797242" y="807720"/>
                      </a:cubicBezTo>
                      <a:cubicBezTo>
                        <a:pt x="794385" y="808672"/>
                        <a:pt x="790575" y="808672"/>
                        <a:pt x="786765" y="808672"/>
                      </a:cubicBezTo>
                      <a:cubicBezTo>
                        <a:pt x="781050" y="807720"/>
                        <a:pt x="776287" y="805815"/>
                        <a:pt x="773430" y="802957"/>
                      </a:cubicBezTo>
                      <a:cubicBezTo>
                        <a:pt x="770572" y="799147"/>
                        <a:pt x="769620" y="795337"/>
                        <a:pt x="769620" y="789622"/>
                      </a:cubicBezTo>
                      <a:lnTo>
                        <a:pt x="774382" y="738187"/>
                      </a:lnTo>
                      <a:lnTo>
                        <a:pt x="762952" y="737235"/>
                      </a:lnTo>
                      <a:lnTo>
                        <a:pt x="763905" y="732472"/>
                      </a:lnTo>
                      <a:cubicBezTo>
                        <a:pt x="770572" y="733425"/>
                        <a:pt x="775335" y="731520"/>
                        <a:pt x="779145" y="728662"/>
                      </a:cubicBezTo>
                      <a:cubicBezTo>
                        <a:pt x="782002" y="725805"/>
                        <a:pt x="784860" y="719137"/>
                        <a:pt x="785812" y="709612"/>
                      </a:cubicBezTo>
                      <a:close/>
                      <a:moveTo>
                        <a:pt x="601027" y="703897"/>
                      </a:moveTo>
                      <a:cubicBezTo>
                        <a:pt x="605790" y="704850"/>
                        <a:pt x="609600" y="705802"/>
                        <a:pt x="612457" y="705802"/>
                      </a:cubicBezTo>
                      <a:cubicBezTo>
                        <a:pt x="615315" y="705802"/>
                        <a:pt x="618172" y="705802"/>
                        <a:pt x="621030" y="704850"/>
                      </a:cubicBezTo>
                      <a:lnTo>
                        <a:pt x="628650" y="706755"/>
                      </a:lnTo>
                      <a:lnTo>
                        <a:pt x="617220" y="754380"/>
                      </a:lnTo>
                      <a:cubicBezTo>
                        <a:pt x="616267" y="759142"/>
                        <a:pt x="616267" y="762952"/>
                        <a:pt x="617220" y="765810"/>
                      </a:cubicBezTo>
                      <a:cubicBezTo>
                        <a:pt x="618172" y="768667"/>
                        <a:pt x="621030" y="770572"/>
                        <a:pt x="624840" y="771525"/>
                      </a:cubicBezTo>
                      <a:cubicBezTo>
                        <a:pt x="628650" y="772477"/>
                        <a:pt x="631507" y="772477"/>
                        <a:pt x="636270" y="771525"/>
                      </a:cubicBezTo>
                      <a:cubicBezTo>
                        <a:pt x="640080" y="770572"/>
                        <a:pt x="644842" y="768667"/>
                        <a:pt x="649605" y="765810"/>
                      </a:cubicBezTo>
                      <a:lnTo>
                        <a:pt x="656272" y="740092"/>
                      </a:lnTo>
                      <a:cubicBezTo>
                        <a:pt x="658177" y="733425"/>
                        <a:pt x="658177" y="728662"/>
                        <a:pt x="657225" y="725805"/>
                      </a:cubicBezTo>
                      <a:cubicBezTo>
                        <a:pt x="656272" y="722947"/>
                        <a:pt x="653415" y="721042"/>
                        <a:pt x="648652" y="719137"/>
                      </a:cubicBezTo>
                      <a:lnTo>
                        <a:pt x="649605" y="715327"/>
                      </a:lnTo>
                      <a:cubicBezTo>
                        <a:pt x="654367" y="716280"/>
                        <a:pt x="658177" y="717232"/>
                        <a:pt x="661035" y="717232"/>
                      </a:cubicBezTo>
                      <a:cubicBezTo>
                        <a:pt x="663892" y="717232"/>
                        <a:pt x="666750" y="717232"/>
                        <a:pt x="669607" y="716280"/>
                      </a:cubicBezTo>
                      <a:lnTo>
                        <a:pt x="676275" y="718185"/>
                      </a:lnTo>
                      <a:lnTo>
                        <a:pt x="664845" y="765810"/>
                      </a:lnTo>
                      <a:cubicBezTo>
                        <a:pt x="662940" y="772477"/>
                        <a:pt x="662940" y="777240"/>
                        <a:pt x="663892" y="780097"/>
                      </a:cubicBezTo>
                      <a:cubicBezTo>
                        <a:pt x="664845" y="782955"/>
                        <a:pt x="667702" y="784860"/>
                        <a:pt x="672465" y="786765"/>
                      </a:cubicBezTo>
                      <a:lnTo>
                        <a:pt x="671512" y="790575"/>
                      </a:lnTo>
                      <a:lnTo>
                        <a:pt x="641985" y="782955"/>
                      </a:lnTo>
                      <a:lnTo>
                        <a:pt x="644842" y="770572"/>
                      </a:lnTo>
                      <a:cubicBezTo>
                        <a:pt x="639127" y="773430"/>
                        <a:pt x="634365" y="775335"/>
                        <a:pt x="629602" y="776287"/>
                      </a:cubicBezTo>
                      <a:cubicBezTo>
                        <a:pt x="624840" y="777240"/>
                        <a:pt x="620077" y="777240"/>
                        <a:pt x="615315" y="776287"/>
                      </a:cubicBezTo>
                      <a:cubicBezTo>
                        <a:pt x="608647" y="774382"/>
                        <a:pt x="604837" y="771525"/>
                        <a:pt x="601980" y="767715"/>
                      </a:cubicBezTo>
                      <a:cubicBezTo>
                        <a:pt x="600075" y="763905"/>
                        <a:pt x="600075" y="757237"/>
                        <a:pt x="601980" y="750570"/>
                      </a:cubicBezTo>
                      <a:lnTo>
                        <a:pt x="607695" y="728662"/>
                      </a:lnTo>
                      <a:cubicBezTo>
                        <a:pt x="609600" y="721995"/>
                        <a:pt x="609600" y="717232"/>
                        <a:pt x="608647" y="714375"/>
                      </a:cubicBezTo>
                      <a:cubicBezTo>
                        <a:pt x="607695" y="711517"/>
                        <a:pt x="604837" y="709612"/>
                        <a:pt x="600075" y="707707"/>
                      </a:cubicBezTo>
                      <a:close/>
                      <a:moveTo>
                        <a:pt x="709612" y="696277"/>
                      </a:moveTo>
                      <a:lnTo>
                        <a:pt x="711517" y="696277"/>
                      </a:lnTo>
                      <a:cubicBezTo>
                        <a:pt x="715327" y="697230"/>
                        <a:pt x="718185" y="697230"/>
                        <a:pt x="721995" y="697230"/>
                      </a:cubicBezTo>
                      <a:cubicBezTo>
                        <a:pt x="724852" y="697230"/>
                        <a:pt x="727710" y="697230"/>
                        <a:pt x="730567" y="696277"/>
                      </a:cubicBezTo>
                      <a:lnTo>
                        <a:pt x="738187" y="697230"/>
                      </a:lnTo>
                      <a:lnTo>
                        <a:pt x="725805" y="775335"/>
                      </a:lnTo>
                      <a:cubicBezTo>
                        <a:pt x="724852" y="783907"/>
                        <a:pt x="724852" y="789622"/>
                        <a:pt x="725805" y="791527"/>
                      </a:cubicBezTo>
                      <a:cubicBezTo>
                        <a:pt x="726757" y="794385"/>
                        <a:pt x="730567" y="795337"/>
                        <a:pt x="734377" y="797242"/>
                      </a:cubicBezTo>
                      <a:lnTo>
                        <a:pt x="733425" y="801052"/>
                      </a:lnTo>
                      <a:lnTo>
                        <a:pt x="692467" y="794385"/>
                      </a:lnTo>
                      <a:lnTo>
                        <a:pt x="693420" y="790575"/>
                      </a:lnTo>
                      <a:cubicBezTo>
                        <a:pt x="698182" y="790575"/>
                        <a:pt x="701992" y="789622"/>
                        <a:pt x="703897" y="787717"/>
                      </a:cubicBezTo>
                      <a:cubicBezTo>
                        <a:pt x="705802" y="785812"/>
                        <a:pt x="707707" y="781050"/>
                        <a:pt x="708660" y="772477"/>
                      </a:cubicBezTo>
                      <a:lnTo>
                        <a:pt x="717232" y="720090"/>
                      </a:lnTo>
                      <a:cubicBezTo>
                        <a:pt x="718185" y="713422"/>
                        <a:pt x="718185" y="707707"/>
                        <a:pt x="717232" y="705802"/>
                      </a:cubicBezTo>
                      <a:cubicBezTo>
                        <a:pt x="716280" y="702945"/>
                        <a:pt x="712470" y="701040"/>
                        <a:pt x="708660" y="700087"/>
                      </a:cubicBezTo>
                      <a:close/>
                      <a:moveTo>
                        <a:pt x="534352" y="680085"/>
                      </a:moveTo>
                      <a:cubicBezTo>
                        <a:pt x="542925" y="676275"/>
                        <a:pt x="552450" y="676275"/>
                        <a:pt x="561975" y="680085"/>
                      </a:cubicBezTo>
                      <a:cubicBezTo>
                        <a:pt x="568642" y="682942"/>
                        <a:pt x="573405" y="687705"/>
                        <a:pt x="577215" y="693420"/>
                      </a:cubicBezTo>
                      <a:cubicBezTo>
                        <a:pt x="580072" y="699135"/>
                        <a:pt x="581025" y="704850"/>
                        <a:pt x="579120" y="709612"/>
                      </a:cubicBezTo>
                      <a:cubicBezTo>
                        <a:pt x="578167" y="711517"/>
                        <a:pt x="577215" y="713422"/>
                        <a:pt x="575310" y="713422"/>
                      </a:cubicBezTo>
                      <a:cubicBezTo>
                        <a:pt x="573405" y="714375"/>
                        <a:pt x="571500" y="714375"/>
                        <a:pt x="569595" y="713422"/>
                      </a:cubicBezTo>
                      <a:cubicBezTo>
                        <a:pt x="567690" y="712470"/>
                        <a:pt x="566737" y="711517"/>
                        <a:pt x="565785" y="709612"/>
                      </a:cubicBezTo>
                      <a:cubicBezTo>
                        <a:pt x="564832" y="707707"/>
                        <a:pt x="564832" y="706755"/>
                        <a:pt x="565785" y="704850"/>
                      </a:cubicBezTo>
                      <a:cubicBezTo>
                        <a:pt x="565785" y="703897"/>
                        <a:pt x="566737" y="702945"/>
                        <a:pt x="566737" y="702945"/>
                      </a:cubicBezTo>
                      <a:cubicBezTo>
                        <a:pt x="567690" y="701992"/>
                        <a:pt x="567690" y="701040"/>
                        <a:pt x="567690" y="701040"/>
                      </a:cubicBezTo>
                      <a:cubicBezTo>
                        <a:pt x="568642" y="698182"/>
                        <a:pt x="568642" y="695325"/>
                        <a:pt x="567690" y="693420"/>
                      </a:cubicBezTo>
                      <a:cubicBezTo>
                        <a:pt x="566737" y="690562"/>
                        <a:pt x="563880" y="688657"/>
                        <a:pt x="560070" y="687705"/>
                      </a:cubicBezTo>
                      <a:cubicBezTo>
                        <a:pt x="554355" y="684847"/>
                        <a:pt x="548640" y="685800"/>
                        <a:pt x="542925" y="689610"/>
                      </a:cubicBezTo>
                      <a:cubicBezTo>
                        <a:pt x="537210" y="693420"/>
                        <a:pt x="532447" y="699135"/>
                        <a:pt x="528637" y="707707"/>
                      </a:cubicBezTo>
                      <a:cubicBezTo>
                        <a:pt x="524827" y="717232"/>
                        <a:pt x="523875" y="724852"/>
                        <a:pt x="524827" y="731520"/>
                      </a:cubicBezTo>
                      <a:cubicBezTo>
                        <a:pt x="526732" y="738187"/>
                        <a:pt x="530542" y="742950"/>
                        <a:pt x="536257" y="745807"/>
                      </a:cubicBezTo>
                      <a:cubicBezTo>
                        <a:pt x="540067" y="747712"/>
                        <a:pt x="543877" y="747712"/>
                        <a:pt x="548640" y="747712"/>
                      </a:cubicBezTo>
                      <a:cubicBezTo>
                        <a:pt x="553402" y="745807"/>
                        <a:pt x="558165" y="743902"/>
                        <a:pt x="562927" y="741045"/>
                      </a:cubicBezTo>
                      <a:lnTo>
                        <a:pt x="565785" y="745807"/>
                      </a:lnTo>
                      <a:cubicBezTo>
                        <a:pt x="560070" y="749617"/>
                        <a:pt x="554355" y="751522"/>
                        <a:pt x="549592" y="752475"/>
                      </a:cubicBezTo>
                      <a:cubicBezTo>
                        <a:pt x="543877" y="753427"/>
                        <a:pt x="539115" y="752475"/>
                        <a:pt x="533400" y="750570"/>
                      </a:cubicBezTo>
                      <a:cubicBezTo>
                        <a:pt x="523875" y="746760"/>
                        <a:pt x="517207" y="740092"/>
                        <a:pt x="513397" y="730567"/>
                      </a:cubicBezTo>
                      <a:cubicBezTo>
                        <a:pt x="509587" y="721995"/>
                        <a:pt x="510540" y="712470"/>
                        <a:pt x="514350" y="701992"/>
                      </a:cubicBezTo>
                      <a:cubicBezTo>
                        <a:pt x="519112" y="691515"/>
                        <a:pt x="525780" y="683895"/>
                        <a:pt x="534352" y="680085"/>
                      </a:cubicBezTo>
                      <a:close/>
                      <a:moveTo>
                        <a:pt x="1112520" y="659130"/>
                      </a:moveTo>
                      <a:lnTo>
                        <a:pt x="1137285" y="734377"/>
                      </a:lnTo>
                      <a:cubicBezTo>
                        <a:pt x="1140142" y="742950"/>
                        <a:pt x="1142047" y="747712"/>
                        <a:pt x="1144905" y="748665"/>
                      </a:cubicBezTo>
                      <a:cubicBezTo>
                        <a:pt x="1146810" y="750570"/>
                        <a:pt x="1150620" y="750570"/>
                        <a:pt x="1155382" y="749617"/>
                      </a:cubicBezTo>
                      <a:lnTo>
                        <a:pt x="1156335" y="753427"/>
                      </a:lnTo>
                      <a:lnTo>
                        <a:pt x="1118235" y="764857"/>
                      </a:lnTo>
                      <a:lnTo>
                        <a:pt x="1117282" y="761047"/>
                      </a:lnTo>
                      <a:cubicBezTo>
                        <a:pt x="1122045" y="759142"/>
                        <a:pt x="1124902" y="756285"/>
                        <a:pt x="1125855" y="754380"/>
                      </a:cubicBezTo>
                      <a:cubicBezTo>
                        <a:pt x="1126807" y="751522"/>
                        <a:pt x="1125855" y="746760"/>
                        <a:pt x="1122997" y="738187"/>
                      </a:cubicBezTo>
                      <a:lnTo>
                        <a:pt x="1106805" y="687705"/>
                      </a:lnTo>
                      <a:cubicBezTo>
                        <a:pt x="1104900" y="681037"/>
                        <a:pt x="1102042" y="676275"/>
                        <a:pt x="1100137" y="675322"/>
                      </a:cubicBezTo>
                      <a:cubicBezTo>
                        <a:pt x="1097280" y="673417"/>
                        <a:pt x="1094422" y="673417"/>
                        <a:pt x="1089660" y="674370"/>
                      </a:cubicBezTo>
                      <a:lnTo>
                        <a:pt x="1088707" y="670560"/>
                      </a:lnTo>
                      <a:lnTo>
                        <a:pt x="1089660" y="669607"/>
                      </a:lnTo>
                      <a:cubicBezTo>
                        <a:pt x="1093470" y="668655"/>
                        <a:pt x="1096327" y="666750"/>
                        <a:pt x="1099185" y="665797"/>
                      </a:cubicBezTo>
                      <a:cubicBezTo>
                        <a:pt x="1102042" y="664845"/>
                        <a:pt x="1103947" y="662940"/>
                        <a:pt x="1105852" y="661035"/>
                      </a:cubicBezTo>
                      <a:close/>
                      <a:moveTo>
                        <a:pt x="474345" y="644842"/>
                      </a:moveTo>
                      <a:lnTo>
                        <a:pt x="476250" y="645795"/>
                      </a:lnTo>
                      <a:cubicBezTo>
                        <a:pt x="479107" y="647700"/>
                        <a:pt x="481965" y="648652"/>
                        <a:pt x="484822" y="649605"/>
                      </a:cubicBezTo>
                      <a:cubicBezTo>
                        <a:pt x="487680" y="650557"/>
                        <a:pt x="490537" y="651510"/>
                        <a:pt x="493395" y="651510"/>
                      </a:cubicBezTo>
                      <a:lnTo>
                        <a:pt x="499110" y="655320"/>
                      </a:lnTo>
                      <a:lnTo>
                        <a:pt x="476250" y="696277"/>
                      </a:lnTo>
                      <a:cubicBezTo>
                        <a:pt x="472440" y="703897"/>
                        <a:pt x="470535" y="708660"/>
                        <a:pt x="470535" y="711517"/>
                      </a:cubicBezTo>
                      <a:cubicBezTo>
                        <a:pt x="470535" y="714375"/>
                        <a:pt x="473392" y="717232"/>
                        <a:pt x="477202" y="720090"/>
                      </a:cubicBezTo>
                      <a:lnTo>
                        <a:pt x="475297" y="723900"/>
                      </a:lnTo>
                      <a:lnTo>
                        <a:pt x="441960" y="704850"/>
                      </a:lnTo>
                      <a:lnTo>
                        <a:pt x="443865" y="701040"/>
                      </a:lnTo>
                      <a:cubicBezTo>
                        <a:pt x="448627" y="702945"/>
                        <a:pt x="452437" y="702945"/>
                        <a:pt x="454342" y="701992"/>
                      </a:cubicBezTo>
                      <a:cubicBezTo>
                        <a:pt x="457200" y="701040"/>
                        <a:pt x="460057" y="696277"/>
                        <a:pt x="464820" y="688657"/>
                      </a:cubicBezTo>
                      <a:lnTo>
                        <a:pt x="474345" y="670560"/>
                      </a:lnTo>
                      <a:cubicBezTo>
                        <a:pt x="478155" y="663892"/>
                        <a:pt x="479107" y="660082"/>
                        <a:pt x="479107" y="657225"/>
                      </a:cubicBezTo>
                      <a:cubicBezTo>
                        <a:pt x="479107" y="654367"/>
                        <a:pt x="476250" y="651510"/>
                        <a:pt x="472440" y="648652"/>
                      </a:cubicBezTo>
                      <a:close/>
                      <a:moveTo>
                        <a:pt x="498157" y="631507"/>
                      </a:moveTo>
                      <a:cubicBezTo>
                        <a:pt x="500062" y="630555"/>
                        <a:pt x="502920" y="631507"/>
                        <a:pt x="504825" y="632460"/>
                      </a:cubicBezTo>
                      <a:cubicBezTo>
                        <a:pt x="506730" y="633412"/>
                        <a:pt x="508635" y="635317"/>
                        <a:pt x="508635" y="637222"/>
                      </a:cubicBezTo>
                      <a:cubicBezTo>
                        <a:pt x="509587" y="639127"/>
                        <a:pt x="508635" y="641032"/>
                        <a:pt x="507682" y="643890"/>
                      </a:cubicBezTo>
                      <a:cubicBezTo>
                        <a:pt x="506730" y="645795"/>
                        <a:pt x="504825" y="647700"/>
                        <a:pt x="502920" y="647700"/>
                      </a:cubicBezTo>
                      <a:cubicBezTo>
                        <a:pt x="501015" y="648652"/>
                        <a:pt x="498157" y="647700"/>
                        <a:pt x="496252" y="646747"/>
                      </a:cubicBezTo>
                      <a:cubicBezTo>
                        <a:pt x="494347" y="645795"/>
                        <a:pt x="492442" y="643890"/>
                        <a:pt x="492442" y="641985"/>
                      </a:cubicBezTo>
                      <a:cubicBezTo>
                        <a:pt x="492442" y="639127"/>
                        <a:pt x="492442" y="637222"/>
                        <a:pt x="493395" y="635317"/>
                      </a:cubicBezTo>
                      <a:cubicBezTo>
                        <a:pt x="494347" y="633412"/>
                        <a:pt x="496252" y="632460"/>
                        <a:pt x="498157" y="631507"/>
                      </a:cubicBezTo>
                      <a:close/>
                      <a:moveTo>
                        <a:pt x="293370" y="614362"/>
                      </a:moveTo>
                      <a:cubicBezTo>
                        <a:pt x="290512" y="614362"/>
                        <a:pt x="287655" y="616267"/>
                        <a:pt x="285750" y="618172"/>
                      </a:cubicBezTo>
                      <a:cubicBezTo>
                        <a:pt x="282892" y="621982"/>
                        <a:pt x="282892" y="625792"/>
                        <a:pt x="284797" y="631507"/>
                      </a:cubicBezTo>
                      <a:cubicBezTo>
                        <a:pt x="286702" y="637222"/>
                        <a:pt x="291465" y="642937"/>
                        <a:pt x="299085" y="648652"/>
                      </a:cubicBezTo>
                      <a:cubicBezTo>
                        <a:pt x="305752" y="654367"/>
                        <a:pt x="312420" y="658177"/>
                        <a:pt x="317182" y="659130"/>
                      </a:cubicBezTo>
                      <a:cubicBezTo>
                        <a:pt x="322897" y="660082"/>
                        <a:pt x="326707" y="659130"/>
                        <a:pt x="329565" y="655320"/>
                      </a:cubicBezTo>
                      <a:cubicBezTo>
                        <a:pt x="331470" y="652462"/>
                        <a:pt x="332422" y="650557"/>
                        <a:pt x="331470" y="647700"/>
                      </a:cubicBezTo>
                      <a:cubicBezTo>
                        <a:pt x="330517" y="644842"/>
                        <a:pt x="327660" y="641032"/>
                        <a:pt x="320992" y="634365"/>
                      </a:cubicBezTo>
                      <a:lnTo>
                        <a:pt x="304800" y="616267"/>
                      </a:lnTo>
                      <a:cubicBezTo>
                        <a:pt x="300990" y="614362"/>
                        <a:pt x="297180" y="613410"/>
                        <a:pt x="293370" y="614362"/>
                      </a:cubicBezTo>
                      <a:close/>
                      <a:moveTo>
                        <a:pt x="403860" y="601980"/>
                      </a:moveTo>
                      <a:cubicBezTo>
                        <a:pt x="407670" y="604837"/>
                        <a:pt x="411480" y="606742"/>
                        <a:pt x="414337" y="607695"/>
                      </a:cubicBezTo>
                      <a:cubicBezTo>
                        <a:pt x="417195" y="608647"/>
                        <a:pt x="420052" y="609600"/>
                        <a:pt x="421957" y="609600"/>
                      </a:cubicBezTo>
                      <a:lnTo>
                        <a:pt x="427672" y="613410"/>
                      </a:lnTo>
                      <a:lnTo>
                        <a:pt x="421957" y="621982"/>
                      </a:lnTo>
                      <a:cubicBezTo>
                        <a:pt x="426720" y="621030"/>
                        <a:pt x="431482" y="621030"/>
                        <a:pt x="436245" y="621982"/>
                      </a:cubicBezTo>
                      <a:cubicBezTo>
                        <a:pt x="441007" y="622935"/>
                        <a:pt x="444817" y="623887"/>
                        <a:pt x="447675" y="626745"/>
                      </a:cubicBezTo>
                      <a:cubicBezTo>
                        <a:pt x="450532" y="628650"/>
                        <a:pt x="451485" y="630555"/>
                        <a:pt x="452437" y="632460"/>
                      </a:cubicBezTo>
                      <a:cubicBezTo>
                        <a:pt x="453390" y="634365"/>
                        <a:pt x="453390" y="636270"/>
                        <a:pt x="451485" y="638175"/>
                      </a:cubicBezTo>
                      <a:cubicBezTo>
                        <a:pt x="450532" y="640080"/>
                        <a:pt x="448627" y="641032"/>
                        <a:pt x="446722" y="641985"/>
                      </a:cubicBezTo>
                      <a:cubicBezTo>
                        <a:pt x="444817" y="641985"/>
                        <a:pt x="442912" y="641985"/>
                        <a:pt x="440055" y="640080"/>
                      </a:cubicBezTo>
                      <a:cubicBezTo>
                        <a:pt x="439102" y="639127"/>
                        <a:pt x="437197" y="637222"/>
                        <a:pt x="436245" y="634365"/>
                      </a:cubicBezTo>
                      <a:cubicBezTo>
                        <a:pt x="435292" y="631507"/>
                        <a:pt x="433387" y="629602"/>
                        <a:pt x="432435" y="629602"/>
                      </a:cubicBezTo>
                      <a:cubicBezTo>
                        <a:pt x="430530" y="628650"/>
                        <a:pt x="428625" y="627697"/>
                        <a:pt x="426720" y="627697"/>
                      </a:cubicBezTo>
                      <a:cubicBezTo>
                        <a:pt x="423862" y="627697"/>
                        <a:pt x="421005" y="627697"/>
                        <a:pt x="417195" y="628650"/>
                      </a:cubicBezTo>
                      <a:lnTo>
                        <a:pt x="401002" y="652462"/>
                      </a:lnTo>
                      <a:cubicBezTo>
                        <a:pt x="396240" y="660082"/>
                        <a:pt x="393382" y="664845"/>
                        <a:pt x="394335" y="667702"/>
                      </a:cubicBezTo>
                      <a:cubicBezTo>
                        <a:pt x="394335" y="670560"/>
                        <a:pt x="396240" y="673417"/>
                        <a:pt x="400050" y="676275"/>
                      </a:cubicBezTo>
                      <a:lnTo>
                        <a:pt x="398145" y="680085"/>
                      </a:lnTo>
                      <a:lnTo>
                        <a:pt x="366712" y="659130"/>
                      </a:lnTo>
                      <a:lnTo>
                        <a:pt x="368617" y="655320"/>
                      </a:lnTo>
                      <a:cubicBezTo>
                        <a:pt x="373380" y="657225"/>
                        <a:pt x="376237" y="658177"/>
                        <a:pt x="379095" y="657225"/>
                      </a:cubicBezTo>
                      <a:cubicBezTo>
                        <a:pt x="381952" y="656272"/>
                        <a:pt x="385762" y="652462"/>
                        <a:pt x="390525" y="644842"/>
                      </a:cubicBezTo>
                      <a:lnTo>
                        <a:pt x="401955" y="627697"/>
                      </a:lnTo>
                      <a:cubicBezTo>
                        <a:pt x="405765" y="621982"/>
                        <a:pt x="407670" y="617220"/>
                        <a:pt x="407670" y="614362"/>
                      </a:cubicBezTo>
                      <a:cubicBezTo>
                        <a:pt x="407670" y="611505"/>
                        <a:pt x="405765" y="608647"/>
                        <a:pt x="401955" y="605790"/>
                      </a:cubicBezTo>
                      <a:close/>
                      <a:moveTo>
                        <a:pt x="1284922" y="575310"/>
                      </a:moveTo>
                      <a:lnTo>
                        <a:pt x="1286827" y="579120"/>
                      </a:lnTo>
                      <a:cubicBezTo>
                        <a:pt x="1282065" y="581977"/>
                        <a:pt x="1280160" y="584835"/>
                        <a:pt x="1279207" y="587692"/>
                      </a:cubicBezTo>
                      <a:cubicBezTo>
                        <a:pt x="1278255" y="590550"/>
                        <a:pt x="1280160" y="594360"/>
                        <a:pt x="1283017" y="599122"/>
                      </a:cubicBezTo>
                      <a:lnTo>
                        <a:pt x="1308735" y="642937"/>
                      </a:lnTo>
                      <a:cubicBezTo>
                        <a:pt x="1313497" y="651510"/>
                        <a:pt x="1314450" y="660082"/>
                        <a:pt x="1311592" y="666750"/>
                      </a:cubicBezTo>
                      <a:cubicBezTo>
                        <a:pt x="1308735" y="674370"/>
                        <a:pt x="1302067" y="681037"/>
                        <a:pt x="1291590" y="687705"/>
                      </a:cubicBezTo>
                      <a:cubicBezTo>
                        <a:pt x="1280160" y="694372"/>
                        <a:pt x="1270635" y="697230"/>
                        <a:pt x="1262062" y="696277"/>
                      </a:cubicBezTo>
                      <a:cubicBezTo>
                        <a:pt x="1253490" y="695325"/>
                        <a:pt x="1247775" y="690562"/>
                        <a:pt x="1242060" y="681990"/>
                      </a:cubicBezTo>
                      <a:lnTo>
                        <a:pt x="1216342" y="637222"/>
                      </a:lnTo>
                      <a:cubicBezTo>
                        <a:pt x="1213485" y="631507"/>
                        <a:pt x="1210627" y="628650"/>
                        <a:pt x="1207770" y="627697"/>
                      </a:cubicBezTo>
                      <a:cubicBezTo>
                        <a:pt x="1205865" y="627697"/>
                        <a:pt x="1202055" y="627697"/>
                        <a:pt x="1197292" y="630555"/>
                      </a:cubicBezTo>
                      <a:lnTo>
                        <a:pt x="1195387" y="626745"/>
                      </a:lnTo>
                      <a:lnTo>
                        <a:pt x="1230630" y="606742"/>
                      </a:lnTo>
                      <a:lnTo>
                        <a:pt x="1232535" y="610552"/>
                      </a:lnTo>
                      <a:cubicBezTo>
                        <a:pt x="1228725" y="613410"/>
                        <a:pt x="1225867" y="616267"/>
                        <a:pt x="1224915" y="619125"/>
                      </a:cubicBezTo>
                      <a:cubicBezTo>
                        <a:pt x="1223962" y="621982"/>
                        <a:pt x="1225867" y="625792"/>
                        <a:pt x="1228725" y="630555"/>
                      </a:cubicBezTo>
                      <a:lnTo>
                        <a:pt x="1252537" y="671512"/>
                      </a:lnTo>
                      <a:cubicBezTo>
                        <a:pt x="1257300" y="680085"/>
                        <a:pt x="1262062" y="684847"/>
                        <a:pt x="1267777" y="685800"/>
                      </a:cubicBezTo>
                      <a:cubicBezTo>
                        <a:pt x="1273492" y="686752"/>
                        <a:pt x="1280160" y="685800"/>
                        <a:pt x="1288732" y="680085"/>
                      </a:cubicBezTo>
                      <a:cubicBezTo>
                        <a:pt x="1297305" y="675322"/>
                        <a:pt x="1302067" y="669607"/>
                        <a:pt x="1303972" y="664845"/>
                      </a:cubicBezTo>
                      <a:cubicBezTo>
                        <a:pt x="1305877" y="659130"/>
                        <a:pt x="1303972" y="652462"/>
                        <a:pt x="1299210" y="644842"/>
                      </a:cubicBezTo>
                      <a:lnTo>
                        <a:pt x="1275397" y="603885"/>
                      </a:lnTo>
                      <a:cubicBezTo>
                        <a:pt x="1272540" y="599122"/>
                        <a:pt x="1269682" y="595312"/>
                        <a:pt x="1266825" y="594360"/>
                      </a:cubicBezTo>
                      <a:cubicBezTo>
                        <a:pt x="1263967" y="593407"/>
                        <a:pt x="1261110" y="594360"/>
                        <a:pt x="1256347" y="596265"/>
                      </a:cubicBezTo>
                      <a:lnTo>
                        <a:pt x="1254442" y="592455"/>
                      </a:lnTo>
                      <a:close/>
                      <a:moveTo>
                        <a:pt x="350520" y="567690"/>
                      </a:moveTo>
                      <a:cubicBezTo>
                        <a:pt x="345757" y="568642"/>
                        <a:pt x="340995" y="572452"/>
                        <a:pt x="337185" y="577215"/>
                      </a:cubicBezTo>
                      <a:cubicBezTo>
                        <a:pt x="332422" y="581977"/>
                        <a:pt x="330517" y="586740"/>
                        <a:pt x="330517" y="591502"/>
                      </a:cubicBezTo>
                      <a:cubicBezTo>
                        <a:pt x="330517" y="596265"/>
                        <a:pt x="332422" y="600075"/>
                        <a:pt x="336232" y="602932"/>
                      </a:cubicBezTo>
                      <a:cubicBezTo>
                        <a:pt x="340042" y="605790"/>
                        <a:pt x="343852" y="607695"/>
                        <a:pt x="348615" y="606742"/>
                      </a:cubicBezTo>
                      <a:cubicBezTo>
                        <a:pt x="352425" y="605790"/>
                        <a:pt x="357187" y="602932"/>
                        <a:pt x="361950" y="597217"/>
                      </a:cubicBezTo>
                      <a:cubicBezTo>
                        <a:pt x="366712" y="591502"/>
                        <a:pt x="368617" y="586740"/>
                        <a:pt x="368617" y="582930"/>
                      </a:cubicBezTo>
                      <a:cubicBezTo>
                        <a:pt x="368617" y="578167"/>
                        <a:pt x="366712" y="574357"/>
                        <a:pt x="362902" y="571500"/>
                      </a:cubicBezTo>
                      <a:cubicBezTo>
                        <a:pt x="359092" y="568642"/>
                        <a:pt x="355282" y="566737"/>
                        <a:pt x="350520" y="567690"/>
                      </a:cubicBezTo>
                      <a:close/>
                      <a:moveTo>
                        <a:pt x="343852" y="559117"/>
                      </a:moveTo>
                      <a:cubicBezTo>
                        <a:pt x="351472" y="559117"/>
                        <a:pt x="358140" y="561975"/>
                        <a:pt x="364807" y="567690"/>
                      </a:cubicBezTo>
                      <a:cubicBezTo>
                        <a:pt x="366712" y="568642"/>
                        <a:pt x="367665" y="570547"/>
                        <a:pt x="369570" y="572452"/>
                      </a:cubicBezTo>
                      <a:cubicBezTo>
                        <a:pt x="371475" y="574357"/>
                        <a:pt x="372427" y="576262"/>
                        <a:pt x="373380" y="578167"/>
                      </a:cubicBezTo>
                      <a:cubicBezTo>
                        <a:pt x="378142" y="576262"/>
                        <a:pt x="381952" y="576262"/>
                        <a:pt x="386715" y="576262"/>
                      </a:cubicBezTo>
                      <a:cubicBezTo>
                        <a:pt x="390525" y="576262"/>
                        <a:pt x="394335" y="578167"/>
                        <a:pt x="397192" y="580072"/>
                      </a:cubicBezTo>
                      <a:cubicBezTo>
                        <a:pt x="399097" y="581977"/>
                        <a:pt x="400050" y="582930"/>
                        <a:pt x="400050" y="584835"/>
                      </a:cubicBezTo>
                      <a:cubicBezTo>
                        <a:pt x="400050" y="586740"/>
                        <a:pt x="400050" y="588645"/>
                        <a:pt x="399097" y="590550"/>
                      </a:cubicBezTo>
                      <a:cubicBezTo>
                        <a:pt x="398145" y="591502"/>
                        <a:pt x="397192" y="592455"/>
                        <a:pt x="395287" y="592455"/>
                      </a:cubicBezTo>
                      <a:cubicBezTo>
                        <a:pt x="394335" y="592455"/>
                        <a:pt x="392430" y="592455"/>
                        <a:pt x="391477" y="591502"/>
                      </a:cubicBezTo>
                      <a:cubicBezTo>
                        <a:pt x="390525" y="590550"/>
                        <a:pt x="389572" y="589597"/>
                        <a:pt x="388620" y="586740"/>
                      </a:cubicBezTo>
                      <a:cubicBezTo>
                        <a:pt x="387667" y="584835"/>
                        <a:pt x="386715" y="582930"/>
                        <a:pt x="385762" y="582930"/>
                      </a:cubicBezTo>
                      <a:cubicBezTo>
                        <a:pt x="384810" y="581977"/>
                        <a:pt x="383857" y="581977"/>
                        <a:pt x="381952" y="581977"/>
                      </a:cubicBezTo>
                      <a:cubicBezTo>
                        <a:pt x="380047" y="581977"/>
                        <a:pt x="378142" y="581977"/>
                        <a:pt x="375285" y="582930"/>
                      </a:cubicBezTo>
                      <a:cubicBezTo>
                        <a:pt x="376237" y="587692"/>
                        <a:pt x="376237" y="592455"/>
                        <a:pt x="376237" y="596265"/>
                      </a:cubicBezTo>
                      <a:cubicBezTo>
                        <a:pt x="375285" y="600075"/>
                        <a:pt x="373380" y="603885"/>
                        <a:pt x="370522" y="607695"/>
                      </a:cubicBezTo>
                      <a:cubicBezTo>
                        <a:pt x="365760" y="613410"/>
                        <a:pt x="359092" y="616267"/>
                        <a:pt x="352425" y="616267"/>
                      </a:cubicBezTo>
                      <a:cubicBezTo>
                        <a:pt x="344805" y="616267"/>
                        <a:pt x="338137" y="613410"/>
                        <a:pt x="330517" y="606742"/>
                      </a:cubicBezTo>
                      <a:cubicBezTo>
                        <a:pt x="328612" y="604837"/>
                        <a:pt x="327660" y="603885"/>
                        <a:pt x="325755" y="601980"/>
                      </a:cubicBezTo>
                      <a:cubicBezTo>
                        <a:pt x="324802" y="600075"/>
                        <a:pt x="322897" y="599122"/>
                        <a:pt x="321945" y="597217"/>
                      </a:cubicBezTo>
                      <a:cubicBezTo>
                        <a:pt x="319087" y="596265"/>
                        <a:pt x="317182" y="595312"/>
                        <a:pt x="316230" y="596265"/>
                      </a:cubicBezTo>
                      <a:cubicBezTo>
                        <a:pt x="314325" y="596265"/>
                        <a:pt x="313372" y="597217"/>
                        <a:pt x="312420" y="598170"/>
                      </a:cubicBezTo>
                      <a:cubicBezTo>
                        <a:pt x="311467" y="600075"/>
                        <a:pt x="310515" y="601027"/>
                        <a:pt x="311467" y="603885"/>
                      </a:cubicBezTo>
                      <a:cubicBezTo>
                        <a:pt x="312420" y="605790"/>
                        <a:pt x="314325" y="608647"/>
                        <a:pt x="317182" y="612457"/>
                      </a:cubicBezTo>
                      <a:lnTo>
                        <a:pt x="330517" y="627697"/>
                      </a:lnTo>
                      <a:cubicBezTo>
                        <a:pt x="338137" y="635317"/>
                        <a:pt x="341947" y="641985"/>
                        <a:pt x="342900" y="646747"/>
                      </a:cubicBezTo>
                      <a:cubicBezTo>
                        <a:pt x="343852" y="651510"/>
                        <a:pt x="342900" y="656272"/>
                        <a:pt x="339090" y="660082"/>
                      </a:cubicBezTo>
                      <a:cubicBezTo>
                        <a:pt x="334327" y="665797"/>
                        <a:pt x="327660" y="668655"/>
                        <a:pt x="319087" y="666750"/>
                      </a:cubicBezTo>
                      <a:cubicBezTo>
                        <a:pt x="310515" y="665797"/>
                        <a:pt x="301942" y="660082"/>
                        <a:pt x="291465" y="652462"/>
                      </a:cubicBezTo>
                      <a:cubicBezTo>
                        <a:pt x="282892" y="645795"/>
                        <a:pt x="278130" y="638175"/>
                        <a:pt x="275272" y="631507"/>
                      </a:cubicBezTo>
                      <a:cubicBezTo>
                        <a:pt x="272415" y="624840"/>
                        <a:pt x="272415" y="619125"/>
                        <a:pt x="276225" y="614362"/>
                      </a:cubicBezTo>
                      <a:cubicBezTo>
                        <a:pt x="278130" y="612457"/>
                        <a:pt x="280987" y="610552"/>
                        <a:pt x="284797" y="610552"/>
                      </a:cubicBezTo>
                      <a:cubicBezTo>
                        <a:pt x="288607" y="610552"/>
                        <a:pt x="292417" y="610552"/>
                        <a:pt x="298132" y="612457"/>
                      </a:cubicBezTo>
                      <a:cubicBezTo>
                        <a:pt x="296227" y="609600"/>
                        <a:pt x="295275" y="606742"/>
                        <a:pt x="295275" y="603885"/>
                      </a:cubicBezTo>
                      <a:cubicBezTo>
                        <a:pt x="295275" y="601027"/>
                        <a:pt x="296227" y="599122"/>
                        <a:pt x="298132" y="597217"/>
                      </a:cubicBezTo>
                      <a:cubicBezTo>
                        <a:pt x="300037" y="594360"/>
                        <a:pt x="302895" y="593407"/>
                        <a:pt x="306705" y="592455"/>
                      </a:cubicBezTo>
                      <a:cubicBezTo>
                        <a:pt x="311467" y="589597"/>
                        <a:pt x="316230" y="589597"/>
                        <a:pt x="320040" y="591502"/>
                      </a:cubicBezTo>
                      <a:cubicBezTo>
                        <a:pt x="319087" y="586740"/>
                        <a:pt x="319087" y="582930"/>
                        <a:pt x="320040" y="579120"/>
                      </a:cubicBezTo>
                      <a:cubicBezTo>
                        <a:pt x="320992" y="575310"/>
                        <a:pt x="322897" y="571500"/>
                        <a:pt x="325755" y="567690"/>
                      </a:cubicBezTo>
                      <a:cubicBezTo>
                        <a:pt x="330517" y="561975"/>
                        <a:pt x="336232" y="559117"/>
                        <a:pt x="343852" y="559117"/>
                      </a:cubicBezTo>
                      <a:close/>
                      <a:moveTo>
                        <a:pt x="1368742" y="548640"/>
                      </a:moveTo>
                      <a:cubicBezTo>
                        <a:pt x="1373505" y="549592"/>
                        <a:pt x="1378267" y="554355"/>
                        <a:pt x="1383982" y="561022"/>
                      </a:cubicBezTo>
                      <a:lnTo>
                        <a:pt x="1397317" y="579120"/>
                      </a:lnTo>
                      <a:cubicBezTo>
                        <a:pt x="1403032" y="585787"/>
                        <a:pt x="1406842" y="589597"/>
                        <a:pt x="1409700" y="590550"/>
                      </a:cubicBezTo>
                      <a:cubicBezTo>
                        <a:pt x="1412557" y="591502"/>
                        <a:pt x="1415415" y="590550"/>
                        <a:pt x="1420177" y="587692"/>
                      </a:cubicBezTo>
                      <a:lnTo>
                        <a:pt x="1423035" y="590550"/>
                      </a:lnTo>
                      <a:lnTo>
                        <a:pt x="1392555" y="614362"/>
                      </a:lnTo>
                      <a:lnTo>
                        <a:pt x="1389697" y="611505"/>
                      </a:lnTo>
                      <a:cubicBezTo>
                        <a:pt x="1393507" y="607695"/>
                        <a:pt x="1395412" y="604837"/>
                        <a:pt x="1395412" y="601980"/>
                      </a:cubicBezTo>
                      <a:cubicBezTo>
                        <a:pt x="1395412" y="599122"/>
                        <a:pt x="1392555" y="594360"/>
                        <a:pt x="1387792" y="587692"/>
                      </a:cubicBezTo>
                      <a:lnTo>
                        <a:pt x="1372552" y="567690"/>
                      </a:lnTo>
                      <a:cubicBezTo>
                        <a:pt x="1369695" y="563880"/>
                        <a:pt x="1366837" y="561022"/>
                        <a:pt x="1363980" y="560070"/>
                      </a:cubicBezTo>
                      <a:cubicBezTo>
                        <a:pt x="1361122" y="559117"/>
                        <a:pt x="1358265" y="560070"/>
                        <a:pt x="1355407" y="562927"/>
                      </a:cubicBezTo>
                      <a:cubicBezTo>
                        <a:pt x="1352550" y="564832"/>
                        <a:pt x="1350645" y="567690"/>
                        <a:pt x="1348740" y="571500"/>
                      </a:cubicBezTo>
                      <a:cubicBezTo>
                        <a:pt x="1346835" y="575310"/>
                        <a:pt x="1345882" y="580072"/>
                        <a:pt x="1344930" y="584835"/>
                      </a:cubicBezTo>
                      <a:lnTo>
                        <a:pt x="1362075" y="607695"/>
                      </a:lnTo>
                      <a:cubicBezTo>
                        <a:pt x="1367790" y="614362"/>
                        <a:pt x="1371600" y="618172"/>
                        <a:pt x="1374457" y="619125"/>
                      </a:cubicBezTo>
                      <a:cubicBezTo>
                        <a:pt x="1377315" y="620077"/>
                        <a:pt x="1380172" y="619125"/>
                        <a:pt x="1384935" y="616267"/>
                      </a:cubicBezTo>
                      <a:lnTo>
                        <a:pt x="1387792" y="619125"/>
                      </a:lnTo>
                      <a:lnTo>
                        <a:pt x="1353502" y="643890"/>
                      </a:lnTo>
                      <a:lnTo>
                        <a:pt x="1350645" y="641032"/>
                      </a:lnTo>
                      <a:cubicBezTo>
                        <a:pt x="1354455" y="637222"/>
                        <a:pt x="1356360" y="634365"/>
                        <a:pt x="1356360" y="631507"/>
                      </a:cubicBezTo>
                      <a:cubicBezTo>
                        <a:pt x="1356360" y="628650"/>
                        <a:pt x="1353502" y="623887"/>
                        <a:pt x="1348740" y="617220"/>
                      </a:cubicBezTo>
                      <a:lnTo>
                        <a:pt x="1336357" y="601027"/>
                      </a:lnTo>
                      <a:cubicBezTo>
                        <a:pt x="1331595" y="595312"/>
                        <a:pt x="1328737" y="592455"/>
                        <a:pt x="1325880" y="591502"/>
                      </a:cubicBezTo>
                      <a:cubicBezTo>
                        <a:pt x="1323022" y="590550"/>
                        <a:pt x="1319212" y="591502"/>
                        <a:pt x="1315402" y="594360"/>
                      </a:cubicBezTo>
                      <a:lnTo>
                        <a:pt x="1312545" y="591502"/>
                      </a:lnTo>
                      <a:cubicBezTo>
                        <a:pt x="1315402" y="588645"/>
                        <a:pt x="1318260" y="586740"/>
                        <a:pt x="1321117" y="583882"/>
                      </a:cubicBezTo>
                      <a:cubicBezTo>
                        <a:pt x="1323022" y="581025"/>
                        <a:pt x="1324927" y="579120"/>
                        <a:pt x="1325880" y="576262"/>
                      </a:cubicBezTo>
                      <a:lnTo>
                        <a:pt x="1331595" y="571500"/>
                      </a:lnTo>
                      <a:lnTo>
                        <a:pt x="1339215" y="581025"/>
                      </a:lnTo>
                      <a:cubicBezTo>
                        <a:pt x="1340167" y="574357"/>
                        <a:pt x="1342072" y="569595"/>
                        <a:pt x="1343977" y="564832"/>
                      </a:cubicBezTo>
                      <a:cubicBezTo>
                        <a:pt x="1345882" y="560070"/>
                        <a:pt x="1349692" y="556260"/>
                        <a:pt x="1353502" y="553402"/>
                      </a:cubicBezTo>
                      <a:cubicBezTo>
                        <a:pt x="1359217" y="549592"/>
                        <a:pt x="1363980" y="547687"/>
                        <a:pt x="1368742" y="548640"/>
                      </a:cubicBezTo>
                      <a:close/>
                      <a:moveTo>
                        <a:pt x="1408747" y="501967"/>
                      </a:moveTo>
                      <a:lnTo>
                        <a:pt x="1441132" y="535305"/>
                      </a:lnTo>
                      <a:cubicBezTo>
                        <a:pt x="1446847" y="541972"/>
                        <a:pt x="1451610" y="544830"/>
                        <a:pt x="1454467" y="544830"/>
                      </a:cubicBezTo>
                      <a:cubicBezTo>
                        <a:pt x="1457325" y="545782"/>
                        <a:pt x="1460182" y="543877"/>
                        <a:pt x="1464945" y="541020"/>
                      </a:cubicBezTo>
                      <a:lnTo>
                        <a:pt x="1467802" y="543877"/>
                      </a:lnTo>
                      <a:lnTo>
                        <a:pt x="1439227" y="571500"/>
                      </a:lnTo>
                      <a:lnTo>
                        <a:pt x="1436370" y="568642"/>
                      </a:lnTo>
                      <a:cubicBezTo>
                        <a:pt x="1439227" y="564832"/>
                        <a:pt x="1441132" y="561022"/>
                        <a:pt x="1440180" y="559117"/>
                      </a:cubicBezTo>
                      <a:cubicBezTo>
                        <a:pt x="1440180" y="556260"/>
                        <a:pt x="1436370" y="551497"/>
                        <a:pt x="1430655" y="545782"/>
                      </a:cubicBezTo>
                      <a:lnTo>
                        <a:pt x="1416367" y="530542"/>
                      </a:lnTo>
                      <a:cubicBezTo>
                        <a:pt x="1411605" y="525780"/>
                        <a:pt x="1407795" y="522922"/>
                        <a:pt x="1404937" y="521970"/>
                      </a:cubicBezTo>
                      <a:cubicBezTo>
                        <a:pt x="1402080" y="521017"/>
                        <a:pt x="1398270" y="522922"/>
                        <a:pt x="1395412" y="525780"/>
                      </a:cubicBezTo>
                      <a:lnTo>
                        <a:pt x="1392555" y="522922"/>
                      </a:lnTo>
                      <a:lnTo>
                        <a:pt x="1394460" y="521017"/>
                      </a:lnTo>
                      <a:cubicBezTo>
                        <a:pt x="1396365" y="519112"/>
                        <a:pt x="1399222" y="516255"/>
                        <a:pt x="1400175" y="514350"/>
                      </a:cubicBezTo>
                      <a:cubicBezTo>
                        <a:pt x="1402080" y="511492"/>
                        <a:pt x="1403032" y="509587"/>
                        <a:pt x="1403985" y="506730"/>
                      </a:cubicBezTo>
                      <a:close/>
                      <a:moveTo>
                        <a:pt x="301942" y="490537"/>
                      </a:moveTo>
                      <a:lnTo>
                        <a:pt x="260032" y="508635"/>
                      </a:lnTo>
                      <a:lnTo>
                        <a:pt x="281940" y="531495"/>
                      </a:lnTo>
                      <a:close/>
                      <a:moveTo>
                        <a:pt x="1394460" y="487680"/>
                      </a:moveTo>
                      <a:cubicBezTo>
                        <a:pt x="1396365" y="487680"/>
                        <a:pt x="1398270" y="488632"/>
                        <a:pt x="1400175" y="490537"/>
                      </a:cubicBezTo>
                      <a:cubicBezTo>
                        <a:pt x="1402080" y="492442"/>
                        <a:pt x="1403032" y="494347"/>
                        <a:pt x="1403032" y="496252"/>
                      </a:cubicBezTo>
                      <a:cubicBezTo>
                        <a:pt x="1403032" y="498157"/>
                        <a:pt x="1402080" y="500062"/>
                        <a:pt x="1400175" y="501967"/>
                      </a:cubicBezTo>
                      <a:cubicBezTo>
                        <a:pt x="1398270" y="503872"/>
                        <a:pt x="1396365" y="504825"/>
                        <a:pt x="1394460" y="503872"/>
                      </a:cubicBezTo>
                      <a:cubicBezTo>
                        <a:pt x="1391602" y="503872"/>
                        <a:pt x="1389697" y="503872"/>
                        <a:pt x="1387792" y="501967"/>
                      </a:cubicBezTo>
                      <a:cubicBezTo>
                        <a:pt x="1385887" y="500062"/>
                        <a:pt x="1385887" y="498157"/>
                        <a:pt x="1385887" y="496252"/>
                      </a:cubicBezTo>
                      <a:cubicBezTo>
                        <a:pt x="1385887" y="494347"/>
                        <a:pt x="1386840" y="492442"/>
                        <a:pt x="1388745" y="490537"/>
                      </a:cubicBezTo>
                      <a:cubicBezTo>
                        <a:pt x="1390650" y="488632"/>
                        <a:pt x="1392555" y="487680"/>
                        <a:pt x="1394460" y="487680"/>
                      </a:cubicBezTo>
                      <a:close/>
                      <a:moveTo>
                        <a:pt x="309562" y="480060"/>
                      </a:moveTo>
                      <a:lnTo>
                        <a:pt x="319087" y="489585"/>
                      </a:lnTo>
                      <a:lnTo>
                        <a:pt x="280035" y="569595"/>
                      </a:lnTo>
                      <a:cubicBezTo>
                        <a:pt x="278130" y="573405"/>
                        <a:pt x="278130" y="576262"/>
                        <a:pt x="278130" y="578167"/>
                      </a:cubicBezTo>
                      <a:cubicBezTo>
                        <a:pt x="278130" y="581025"/>
                        <a:pt x="279082" y="583882"/>
                        <a:pt x="281940" y="586740"/>
                      </a:cubicBezTo>
                      <a:lnTo>
                        <a:pt x="278130" y="589597"/>
                      </a:lnTo>
                      <a:lnTo>
                        <a:pt x="250507" y="561022"/>
                      </a:lnTo>
                      <a:lnTo>
                        <a:pt x="254317" y="558165"/>
                      </a:lnTo>
                      <a:lnTo>
                        <a:pt x="255270" y="559117"/>
                      </a:lnTo>
                      <a:cubicBezTo>
                        <a:pt x="257175" y="561022"/>
                        <a:pt x="259080" y="562927"/>
                        <a:pt x="260985" y="562927"/>
                      </a:cubicBezTo>
                      <a:cubicBezTo>
                        <a:pt x="262890" y="562927"/>
                        <a:pt x="264795" y="562927"/>
                        <a:pt x="265747" y="561022"/>
                      </a:cubicBezTo>
                      <a:cubicBezTo>
                        <a:pt x="265747" y="560070"/>
                        <a:pt x="266700" y="560070"/>
                        <a:pt x="267652" y="559117"/>
                      </a:cubicBezTo>
                      <a:cubicBezTo>
                        <a:pt x="268605" y="558165"/>
                        <a:pt x="268605" y="557212"/>
                        <a:pt x="269557" y="556260"/>
                      </a:cubicBezTo>
                      <a:lnTo>
                        <a:pt x="279082" y="537210"/>
                      </a:lnTo>
                      <a:lnTo>
                        <a:pt x="254317" y="511492"/>
                      </a:lnTo>
                      <a:lnTo>
                        <a:pt x="237172" y="519112"/>
                      </a:lnTo>
                      <a:cubicBezTo>
                        <a:pt x="236220" y="519112"/>
                        <a:pt x="235267" y="520065"/>
                        <a:pt x="234315" y="520065"/>
                      </a:cubicBezTo>
                      <a:cubicBezTo>
                        <a:pt x="233362" y="521017"/>
                        <a:pt x="232410" y="521017"/>
                        <a:pt x="232410" y="521970"/>
                      </a:cubicBezTo>
                      <a:cubicBezTo>
                        <a:pt x="230505" y="523875"/>
                        <a:pt x="229552" y="525780"/>
                        <a:pt x="229552" y="527685"/>
                      </a:cubicBezTo>
                      <a:cubicBezTo>
                        <a:pt x="229552" y="529590"/>
                        <a:pt x="231457" y="533400"/>
                        <a:pt x="233362" y="537210"/>
                      </a:cubicBezTo>
                      <a:lnTo>
                        <a:pt x="230505" y="540067"/>
                      </a:lnTo>
                      <a:lnTo>
                        <a:pt x="204787" y="514350"/>
                      </a:lnTo>
                      <a:lnTo>
                        <a:pt x="208597" y="511492"/>
                      </a:lnTo>
                      <a:cubicBezTo>
                        <a:pt x="211455" y="513397"/>
                        <a:pt x="213360" y="515302"/>
                        <a:pt x="217170" y="515302"/>
                      </a:cubicBezTo>
                      <a:cubicBezTo>
                        <a:pt x="220027" y="515302"/>
                        <a:pt x="222885" y="515302"/>
                        <a:pt x="226695" y="514350"/>
                      </a:cubicBezTo>
                      <a:close/>
                      <a:moveTo>
                        <a:pt x="1475422" y="425767"/>
                      </a:moveTo>
                      <a:lnTo>
                        <a:pt x="1478280" y="428625"/>
                      </a:lnTo>
                      <a:cubicBezTo>
                        <a:pt x="1477327" y="431482"/>
                        <a:pt x="1476375" y="435292"/>
                        <a:pt x="1476375" y="438150"/>
                      </a:cubicBezTo>
                      <a:cubicBezTo>
                        <a:pt x="1476375" y="441007"/>
                        <a:pt x="1477327" y="444817"/>
                        <a:pt x="1479232" y="447675"/>
                      </a:cubicBezTo>
                      <a:lnTo>
                        <a:pt x="1508760" y="498157"/>
                      </a:lnTo>
                      <a:lnTo>
                        <a:pt x="1503045" y="505777"/>
                      </a:lnTo>
                      <a:lnTo>
                        <a:pt x="1444942" y="485775"/>
                      </a:lnTo>
                      <a:cubicBezTo>
                        <a:pt x="1441132" y="484822"/>
                        <a:pt x="1438275" y="483870"/>
                        <a:pt x="1435417" y="484822"/>
                      </a:cubicBezTo>
                      <a:cubicBezTo>
                        <a:pt x="1432560" y="484822"/>
                        <a:pt x="1430655" y="486727"/>
                        <a:pt x="1428750" y="488632"/>
                      </a:cubicBezTo>
                      <a:lnTo>
                        <a:pt x="1425892" y="485775"/>
                      </a:lnTo>
                      <a:lnTo>
                        <a:pt x="1447800" y="459105"/>
                      </a:lnTo>
                      <a:lnTo>
                        <a:pt x="1450657" y="461962"/>
                      </a:lnTo>
                      <a:cubicBezTo>
                        <a:pt x="1448752" y="464820"/>
                        <a:pt x="1447800" y="466725"/>
                        <a:pt x="1447800" y="468630"/>
                      </a:cubicBezTo>
                      <a:cubicBezTo>
                        <a:pt x="1447800" y="470535"/>
                        <a:pt x="1448752" y="471487"/>
                        <a:pt x="1449705" y="473392"/>
                      </a:cubicBezTo>
                      <a:cubicBezTo>
                        <a:pt x="1450657" y="473392"/>
                        <a:pt x="1450657" y="474345"/>
                        <a:pt x="1451610" y="474345"/>
                      </a:cubicBezTo>
                      <a:cubicBezTo>
                        <a:pt x="1452562" y="474345"/>
                        <a:pt x="1453515" y="475297"/>
                        <a:pt x="1454467" y="475297"/>
                      </a:cubicBezTo>
                      <a:lnTo>
                        <a:pt x="1496377" y="490537"/>
                      </a:lnTo>
                      <a:lnTo>
                        <a:pt x="1476375" y="456247"/>
                      </a:lnTo>
                      <a:cubicBezTo>
                        <a:pt x="1475422" y="454342"/>
                        <a:pt x="1474470" y="453390"/>
                        <a:pt x="1474470" y="452437"/>
                      </a:cubicBezTo>
                      <a:cubicBezTo>
                        <a:pt x="1473517" y="451485"/>
                        <a:pt x="1472565" y="450532"/>
                        <a:pt x="1472565" y="449580"/>
                      </a:cubicBezTo>
                      <a:cubicBezTo>
                        <a:pt x="1470660" y="448627"/>
                        <a:pt x="1468755" y="447675"/>
                        <a:pt x="1466850" y="447675"/>
                      </a:cubicBezTo>
                      <a:cubicBezTo>
                        <a:pt x="1464945" y="447675"/>
                        <a:pt x="1463040" y="448627"/>
                        <a:pt x="1460182" y="451485"/>
                      </a:cubicBezTo>
                      <a:lnTo>
                        <a:pt x="1457325" y="448627"/>
                      </a:lnTo>
                      <a:close/>
                      <a:moveTo>
                        <a:pt x="188595" y="384810"/>
                      </a:moveTo>
                      <a:lnTo>
                        <a:pt x="189548" y="386715"/>
                      </a:lnTo>
                      <a:cubicBezTo>
                        <a:pt x="191453" y="389572"/>
                        <a:pt x="193358" y="391477"/>
                        <a:pt x="195263" y="394335"/>
                      </a:cubicBezTo>
                      <a:cubicBezTo>
                        <a:pt x="197168" y="396240"/>
                        <a:pt x="200025" y="398145"/>
                        <a:pt x="201930" y="400050"/>
                      </a:cubicBezTo>
                      <a:lnTo>
                        <a:pt x="205740" y="405765"/>
                      </a:lnTo>
                      <a:lnTo>
                        <a:pt x="166688" y="431482"/>
                      </a:lnTo>
                      <a:cubicBezTo>
                        <a:pt x="160020" y="436245"/>
                        <a:pt x="155258" y="440055"/>
                        <a:pt x="154305" y="442912"/>
                      </a:cubicBezTo>
                      <a:cubicBezTo>
                        <a:pt x="153353" y="445770"/>
                        <a:pt x="154305" y="449580"/>
                        <a:pt x="156210" y="453390"/>
                      </a:cubicBezTo>
                      <a:lnTo>
                        <a:pt x="152400" y="455295"/>
                      </a:lnTo>
                      <a:lnTo>
                        <a:pt x="131445" y="421957"/>
                      </a:lnTo>
                      <a:lnTo>
                        <a:pt x="135255" y="420052"/>
                      </a:lnTo>
                      <a:cubicBezTo>
                        <a:pt x="138113" y="423862"/>
                        <a:pt x="141923" y="425767"/>
                        <a:pt x="143828" y="425767"/>
                      </a:cubicBezTo>
                      <a:cubicBezTo>
                        <a:pt x="146685" y="425767"/>
                        <a:pt x="151448" y="423862"/>
                        <a:pt x="159068" y="419100"/>
                      </a:cubicBezTo>
                      <a:lnTo>
                        <a:pt x="176213" y="407670"/>
                      </a:lnTo>
                      <a:cubicBezTo>
                        <a:pt x="181928" y="403860"/>
                        <a:pt x="185738" y="400050"/>
                        <a:pt x="186690" y="397192"/>
                      </a:cubicBezTo>
                      <a:cubicBezTo>
                        <a:pt x="187643" y="394335"/>
                        <a:pt x="186690" y="390525"/>
                        <a:pt x="184785" y="386715"/>
                      </a:cubicBezTo>
                      <a:close/>
                      <a:moveTo>
                        <a:pt x="1514475" y="381952"/>
                      </a:moveTo>
                      <a:cubicBezTo>
                        <a:pt x="1510665" y="382905"/>
                        <a:pt x="1506855" y="384810"/>
                        <a:pt x="1504950" y="388620"/>
                      </a:cubicBezTo>
                      <a:cubicBezTo>
                        <a:pt x="1502092" y="392430"/>
                        <a:pt x="1501140" y="396240"/>
                        <a:pt x="1503045" y="400050"/>
                      </a:cubicBezTo>
                      <a:cubicBezTo>
                        <a:pt x="1503045" y="404812"/>
                        <a:pt x="1505902" y="408622"/>
                        <a:pt x="1510665" y="411480"/>
                      </a:cubicBezTo>
                      <a:lnTo>
                        <a:pt x="1527810" y="385762"/>
                      </a:lnTo>
                      <a:cubicBezTo>
                        <a:pt x="1523047" y="382905"/>
                        <a:pt x="1518285" y="381952"/>
                        <a:pt x="1514475" y="381952"/>
                      </a:cubicBezTo>
                      <a:close/>
                      <a:moveTo>
                        <a:pt x="215265" y="381952"/>
                      </a:moveTo>
                      <a:cubicBezTo>
                        <a:pt x="217170" y="381952"/>
                        <a:pt x="219075" y="383857"/>
                        <a:pt x="220980" y="385762"/>
                      </a:cubicBezTo>
                      <a:cubicBezTo>
                        <a:pt x="221933" y="387667"/>
                        <a:pt x="222885" y="389572"/>
                        <a:pt x="221933" y="392430"/>
                      </a:cubicBezTo>
                      <a:cubicBezTo>
                        <a:pt x="221933" y="394335"/>
                        <a:pt x="220028" y="396240"/>
                        <a:pt x="218123" y="398145"/>
                      </a:cubicBezTo>
                      <a:cubicBezTo>
                        <a:pt x="216218" y="399097"/>
                        <a:pt x="214313" y="400050"/>
                        <a:pt x="211455" y="399097"/>
                      </a:cubicBezTo>
                      <a:cubicBezTo>
                        <a:pt x="209550" y="399097"/>
                        <a:pt x="207645" y="397192"/>
                        <a:pt x="205740" y="395287"/>
                      </a:cubicBezTo>
                      <a:cubicBezTo>
                        <a:pt x="204788" y="393382"/>
                        <a:pt x="203835" y="391477"/>
                        <a:pt x="204788" y="388620"/>
                      </a:cubicBezTo>
                      <a:cubicBezTo>
                        <a:pt x="205740" y="386715"/>
                        <a:pt x="206693" y="384810"/>
                        <a:pt x="208598" y="382905"/>
                      </a:cubicBezTo>
                      <a:cubicBezTo>
                        <a:pt x="210503" y="381952"/>
                        <a:pt x="212408" y="381000"/>
                        <a:pt x="215265" y="381952"/>
                      </a:cubicBezTo>
                      <a:close/>
                      <a:moveTo>
                        <a:pt x="1518285" y="371475"/>
                      </a:moveTo>
                      <a:cubicBezTo>
                        <a:pt x="1525905" y="369570"/>
                        <a:pt x="1533525" y="371475"/>
                        <a:pt x="1541145" y="376237"/>
                      </a:cubicBezTo>
                      <a:lnTo>
                        <a:pt x="1516380" y="414337"/>
                      </a:lnTo>
                      <a:cubicBezTo>
                        <a:pt x="1516380" y="414337"/>
                        <a:pt x="1517332" y="415290"/>
                        <a:pt x="1518285" y="415290"/>
                      </a:cubicBezTo>
                      <a:cubicBezTo>
                        <a:pt x="1519237" y="415290"/>
                        <a:pt x="1519237" y="416242"/>
                        <a:pt x="1521142" y="417195"/>
                      </a:cubicBezTo>
                      <a:cubicBezTo>
                        <a:pt x="1529715" y="422910"/>
                        <a:pt x="1537335" y="425767"/>
                        <a:pt x="1544955" y="425767"/>
                      </a:cubicBezTo>
                      <a:cubicBezTo>
                        <a:pt x="1551622" y="425767"/>
                        <a:pt x="1557337" y="422910"/>
                        <a:pt x="1561147" y="417195"/>
                      </a:cubicBezTo>
                      <a:cubicBezTo>
                        <a:pt x="1563052" y="414337"/>
                        <a:pt x="1564005" y="410527"/>
                        <a:pt x="1564005" y="405765"/>
                      </a:cubicBezTo>
                      <a:cubicBezTo>
                        <a:pt x="1562100" y="402907"/>
                        <a:pt x="1560195" y="398145"/>
                        <a:pt x="1558290" y="393382"/>
                      </a:cubicBezTo>
                      <a:lnTo>
                        <a:pt x="1563052" y="390525"/>
                      </a:lnTo>
                      <a:cubicBezTo>
                        <a:pt x="1565910" y="396240"/>
                        <a:pt x="1567815" y="402907"/>
                        <a:pt x="1567815" y="408622"/>
                      </a:cubicBezTo>
                      <a:cubicBezTo>
                        <a:pt x="1567815" y="414337"/>
                        <a:pt x="1565910" y="420052"/>
                        <a:pt x="1563052" y="424815"/>
                      </a:cubicBezTo>
                      <a:cubicBezTo>
                        <a:pt x="1557337" y="433387"/>
                        <a:pt x="1549717" y="438150"/>
                        <a:pt x="1540192" y="440055"/>
                      </a:cubicBezTo>
                      <a:cubicBezTo>
                        <a:pt x="1530667" y="441960"/>
                        <a:pt x="1521142" y="440055"/>
                        <a:pt x="1512570" y="433387"/>
                      </a:cubicBezTo>
                      <a:cubicBezTo>
                        <a:pt x="1503045" y="427672"/>
                        <a:pt x="1497330" y="420052"/>
                        <a:pt x="1495425" y="410527"/>
                      </a:cubicBezTo>
                      <a:cubicBezTo>
                        <a:pt x="1493520" y="401955"/>
                        <a:pt x="1494472" y="393382"/>
                        <a:pt x="1500187" y="384810"/>
                      </a:cubicBezTo>
                      <a:cubicBezTo>
                        <a:pt x="1504950" y="377190"/>
                        <a:pt x="1510665" y="372427"/>
                        <a:pt x="1518285" y="371475"/>
                      </a:cubicBezTo>
                      <a:close/>
                      <a:moveTo>
                        <a:pt x="152400" y="333375"/>
                      </a:moveTo>
                      <a:cubicBezTo>
                        <a:pt x="148590" y="332422"/>
                        <a:pt x="143828" y="332422"/>
                        <a:pt x="139065" y="335280"/>
                      </a:cubicBezTo>
                      <a:lnTo>
                        <a:pt x="153353" y="362902"/>
                      </a:lnTo>
                      <a:cubicBezTo>
                        <a:pt x="158115" y="360045"/>
                        <a:pt x="161925" y="356235"/>
                        <a:pt x="162878" y="353377"/>
                      </a:cubicBezTo>
                      <a:cubicBezTo>
                        <a:pt x="164783" y="349567"/>
                        <a:pt x="163830" y="345757"/>
                        <a:pt x="161925" y="340995"/>
                      </a:cubicBezTo>
                      <a:cubicBezTo>
                        <a:pt x="160020" y="337185"/>
                        <a:pt x="156210" y="334327"/>
                        <a:pt x="152400" y="333375"/>
                      </a:cubicBezTo>
                      <a:close/>
                      <a:moveTo>
                        <a:pt x="146685" y="320992"/>
                      </a:moveTo>
                      <a:cubicBezTo>
                        <a:pt x="155258" y="322897"/>
                        <a:pt x="161925" y="328612"/>
                        <a:pt x="166688" y="338137"/>
                      </a:cubicBezTo>
                      <a:cubicBezTo>
                        <a:pt x="170498" y="345757"/>
                        <a:pt x="171450" y="353377"/>
                        <a:pt x="169545" y="360997"/>
                      </a:cubicBezTo>
                      <a:cubicBezTo>
                        <a:pt x="167640" y="367665"/>
                        <a:pt x="161925" y="374332"/>
                        <a:pt x="154305" y="378142"/>
                      </a:cubicBezTo>
                      <a:lnTo>
                        <a:pt x="132398" y="338137"/>
                      </a:lnTo>
                      <a:cubicBezTo>
                        <a:pt x="131445" y="338137"/>
                        <a:pt x="131445" y="339090"/>
                        <a:pt x="130493" y="339090"/>
                      </a:cubicBezTo>
                      <a:cubicBezTo>
                        <a:pt x="129540" y="339090"/>
                        <a:pt x="128588" y="340042"/>
                        <a:pt x="127635" y="340042"/>
                      </a:cubicBezTo>
                      <a:cubicBezTo>
                        <a:pt x="118110" y="344805"/>
                        <a:pt x="112395" y="350520"/>
                        <a:pt x="108585" y="356235"/>
                      </a:cubicBezTo>
                      <a:cubicBezTo>
                        <a:pt x="104775" y="361950"/>
                        <a:pt x="104775" y="368617"/>
                        <a:pt x="108585" y="374332"/>
                      </a:cubicBezTo>
                      <a:cubicBezTo>
                        <a:pt x="110490" y="378142"/>
                        <a:pt x="113348" y="380047"/>
                        <a:pt x="117158" y="382905"/>
                      </a:cubicBezTo>
                      <a:cubicBezTo>
                        <a:pt x="121920" y="383857"/>
                        <a:pt x="126683" y="385762"/>
                        <a:pt x="131445" y="385762"/>
                      </a:cubicBezTo>
                      <a:lnTo>
                        <a:pt x="131445" y="391477"/>
                      </a:lnTo>
                      <a:cubicBezTo>
                        <a:pt x="124778" y="391477"/>
                        <a:pt x="118110" y="389572"/>
                        <a:pt x="113348" y="387667"/>
                      </a:cubicBezTo>
                      <a:cubicBezTo>
                        <a:pt x="108585" y="384810"/>
                        <a:pt x="104775" y="381000"/>
                        <a:pt x="101918" y="375285"/>
                      </a:cubicBezTo>
                      <a:cubicBezTo>
                        <a:pt x="97155" y="366712"/>
                        <a:pt x="96203" y="357187"/>
                        <a:pt x="99060" y="347662"/>
                      </a:cubicBezTo>
                      <a:cubicBezTo>
                        <a:pt x="101918" y="338137"/>
                        <a:pt x="108585" y="331470"/>
                        <a:pt x="118110" y="325755"/>
                      </a:cubicBezTo>
                      <a:cubicBezTo>
                        <a:pt x="127635" y="320040"/>
                        <a:pt x="137160" y="319087"/>
                        <a:pt x="146685" y="320992"/>
                      </a:cubicBezTo>
                      <a:close/>
                      <a:moveTo>
                        <a:pt x="1555432" y="291465"/>
                      </a:moveTo>
                      <a:cubicBezTo>
                        <a:pt x="1557337" y="290512"/>
                        <a:pt x="1559242" y="290512"/>
                        <a:pt x="1561147" y="291465"/>
                      </a:cubicBezTo>
                      <a:cubicBezTo>
                        <a:pt x="1563052" y="292417"/>
                        <a:pt x="1564957" y="294322"/>
                        <a:pt x="1564957" y="296227"/>
                      </a:cubicBezTo>
                      <a:cubicBezTo>
                        <a:pt x="1564957" y="298132"/>
                        <a:pt x="1564957" y="300037"/>
                        <a:pt x="1564005" y="302895"/>
                      </a:cubicBezTo>
                      <a:cubicBezTo>
                        <a:pt x="1563052" y="303847"/>
                        <a:pt x="1562100" y="305752"/>
                        <a:pt x="1559242" y="307657"/>
                      </a:cubicBezTo>
                      <a:cubicBezTo>
                        <a:pt x="1556385" y="309562"/>
                        <a:pt x="1555432" y="310515"/>
                        <a:pt x="1554480" y="311467"/>
                      </a:cubicBezTo>
                      <a:cubicBezTo>
                        <a:pt x="1553527" y="313372"/>
                        <a:pt x="1553527" y="315277"/>
                        <a:pt x="1553527" y="317182"/>
                      </a:cubicBezTo>
                      <a:cubicBezTo>
                        <a:pt x="1553527" y="320040"/>
                        <a:pt x="1554480" y="322897"/>
                        <a:pt x="1555432" y="326707"/>
                      </a:cubicBezTo>
                      <a:lnTo>
                        <a:pt x="1581150" y="340042"/>
                      </a:lnTo>
                      <a:cubicBezTo>
                        <a:pt x="1588770" y="343852"/>
                        <a:pt x="1594485" y="345757"/>
                        <a:pt x="1596390" y="345757"/>
                      </a:cubicBezTo>
                      <a:cubicBezTo>
                        <a:pt x="1599247" y="345757"/>
                        <a:pt x="1602105" y="342900"/>
                        <a:pt x="1604962" y="339090"/>
                      </a:cubicBezTo>
                      <a:lnTo>
                        <a:pt x="1608772" y="340995"/>
                      </a:lnTo>
                      <a:lnTo>
                        <a:pt x="1590675" y="376237"/>
                      </a:lnTo>
                      <a:lnTo>
                        <a:pt x="1586865" y="374332"/>
                      </a:lnTo>
                      <a:cubicBezTo>
                        <a:pt x="1588770" y="369570"/>
                        <a:pt x="1588770" y="365760"/>
                        <a:pt x="1587817" y="363855"/>
                      </a:cubicBezTo>
                      <a:cubicBezTo>
                        <a:pt x="1586865" y="360997"/>
                        <a:pt x="1582102" y="358140"/>
                        <a:pt x="1574482" y="354330"/>
                      </a:cubicBezTo>
                      <a:lnTo>
                        <a:pt x="1556385" y="344805"/>
                      </a:lnTo>
                      <a:cubicBezTo>
                        <a:pt x="1549717" y="341947"/>
                        <a:pt x="1545907" y="340042"/>
                        <a:pt x="1542097" y="340042"/>
                      </a:cubicBezTo>
                      <a:cubicBezTo>
                        <a:pt x="1539240" y="340042"/>
                        <a:pt x="1536382" y="342900"/>
                        <a:pt x="1533525" y="346710"/>
                      </a:cubicBezTo>
                      <a:lnTo>
                        <a:pt x="1529715" y="344805"/>
                      </a:lnTo>
                      <a:cubicBezTo>
                        <a:pt x="1531620" y="340042"/>
                        <a:pt x="1533525" y="336232"/>
                        <a:pt x="1534477" y="333375"/>
                      </a:cubicBezTo>
                      <a:cubicBezTo>
                        <a:pt x="1535430" y="330517"/>
                        <a:pt x="1536382" y="327660"/>
                        <a:pt x="1536382" y="325755"/>
                      </a:cubicBezTo>
                      <a:lnTo>
                        <a:pt x="1540192" y="319087"/>
                      </a:lnTo>
                      <a:lnTo>
                        <a:pt x="1549717" y="323850"/>
                      </a:lnTo>
                      <a:cubicBezTo>
                        <a:pt x="1548765" y="319087"/>
                        <a:pt x="1547812" y="314325"/>
                        <a:pt x="1547812" y="309562"/>
                      </a:cubicBezTo>
                      <a:cubicBezTo>
                        <a:pt x="1547812" y="304800"/>
                        <a:pt x="1548765" y="300990"/>
                        <a:pt x="1550670" y="297180"/>
                      </a:cubicBezTo>
                      <a:cubicBezTo>
                        <a:pt x="1551622" y="294322"/>
                        <a:pt x="1553527" y="292417"/>
                        <a:pt x="1555432" y="291465"/>
                      </a:cubicBezTo>
                      <a:close/>
                      <a:moveTo>
                        <a:pt x="100965" y="240030"/>
                      </a:moveTo>
                      <a:lnTo>
                        <a:pt x="66675" y="255270"/>
                      </a:lnTo>
                      <a:cubicBezTo>
                        <a:pt x="64770" y="259080"/>
                        <a:pt x="63818" y="263842"/>
                        <a:pt x="62865" y="267652"/>
                      </a:cubicBezTo>
                      <a:cubicBezTo>
                        <a:pt x="62865" y="271462"/>
                        <a:pt x="62865" y="275272"/>
                        <a:pt x="64770" y="278130"/>
                      </a:cubicBezTo>
                      <a:cubicBezTo>
                        <a:pt x="67628" y="283845"/>
                        <a:pt x="71438" y="287655"/>
                        <a:pt x="78105" y="289560"/>
                      </a:cubicBezTo>
                      <a:cubicBezTo>
                        <a:pt x="83820" y="290512"/>
                        <a:pt x="91440" y="289560"/>
                        <a:pt x="100013" y="285750"/>
                      </a:cubicBezTo>
                      <a:cubicBezTo>
                        <a:pt x="108585" y="281940"/>
                        <a:pt x="114300" y="277177"/>
                        <a:pt x="118110" y="272415"/>
                      </a:cubicBezTo>
                      <a:cubicBezTo>
                        <a:pt x="120968" y="267652"/>
                        <a:pt x="121920" y="261937"/>
                        <a:pt x="119063" y="255270"/>
                      </a:cubicBezTo>
                      <a:cubicBezTo>
                        <a:pt x="117158" y="251460"/>
                        <a:pt x="115253" y="248602"/>
                        <a:pt x="112395" y="246697"/>
                      </a:cubicBezTo>
                      <a:cubicBezTo>
                        <a:pt x="109538" y="243840"/>
                        <a:pt x="105728" y="241935"/>
                        <a:pt x="100965" y="240030"/>
                      </a:cubicBezTo>
                      <a:close/>
                      <a:moveTo>
                        <a:pt x="1584007" y="216217"/>
                      </a:moveTo>
                      <a:lnTo>
                        <a:pt x="1605915" y="220980"/>
                      </a:lnTo>
                      <a:lnTo>
                        <a:pt x="1604962" y="224790"/>
                      </a:lnTo>
                      <a:cubicBezTo>
                        <a:pt x="1598295" y="224790"/>
                        <a:pt x="1592580" y="226695"/>
                        <a:pt x="1587817" y="229552"/>
                      </a:cubicBezTo>
                      <a:cubicBezTo>
                        <a:pt x="1583055" y="232410"/>
                        <a:pt x="1579245" y="236220"/>
                        <a:pt x="1577340" y="240982"/>
                      </a:cubicBezTo>
                      <a:cubicBezTo>
                        <a:pt x="1575435" y="244792"/>
                        <a:pt x="1575435" y="248602"/>
                        <a:pt x="1576387" y="251460"/>
                      </a:cubicBezTo>
                      <a:cubicBezTo>
                        <a:pt x="1577340" y="254317"/>
                        <a:pt x="1579245" y="256222"/>
                        <a:pt x="1582102" y="258127"/>
                      </a:cubicBezTo>
                      <a:cubicBezTo>
                        <a:pt x="1585912" y="260032"/>
                        <a:pt x="1591627" y="256222"/>
                        <a:pt x="1599247" y="247650"/>
                      </a:cubicBezTo>
                      <a:cubicBezTo>
                        <a:pt x="1599247" y="247650"/>
                        <a:pt x="1600200" y="246697"/>
                        <a:pt x="1601152" y="245745"/>
                      </a:cubicBezTo>
                      <a:cubicBezTo>
                        <a:pt x="1613535" y="229552"/>
                        <a:pt x="1624965" y="223837"/>
                        <a:pt x="1632585" y="226695"/>
                      </a:cubicBezTo>
                      <a:cubicBezTo>
                        <a:pt x="1639252" y="229552"/>
                        <a:pt x="1643062" y="234315"/>
                        <a:pt x="1644967" y="240982"/>
                      </a:cubicBezTo>
                      <a:cubicBezTo>
                        <a:pt x="1646872" y="247650"/>
                        <a:pt x="1646872" y="255270"/>
                        <a:pt x="1643062" y="262890"/>
                      </a:cubicBezTo>
                      <a:cubicBezTo>
                        <a:pt x="1641157" y="266700"/>
                        <a:pt x="1639252" y="270510"/>
                        <a:pt x="1636395" y="273367"/>
                      </a:cubicBezTo>
                      <a:cubicBezTo>
                        <a:pt x="1633537" y="276225"/>
                        <a:pt x="1629727" y="279082"/>
                        <a:pt x="1625917" y="281940"/>
                      </a:cubicBezTo>
                      <a:lnTo>
                        <a:pt x="1633537" y="287655"/>
                      </a:lnTo>
                      <a:lnTo>
                        <a:pt x="1631632" y="292417"/>
                      </a:lnTo>
                      <a:lnTo>
                        <a:pt x="1604962" y="285750"/>
                      </a:lnTo>
                      <a:lnTo>
                        <a:pt x="1605915" y="280987"/>
                      </a:lnTo>
                      <a:cubicBezTo>
                        <a:pt x="1612582" y="281940"/>
                        <a:pt x="1619250" y="280987"/>
                        <a:pt x="1624965" y="277177"/>
                      </a:cubicBezTo>
                      <a:cubicBezTo>
                        <a:pt x="1630680" y="273367"/>
                        <a:pt x="1635442" y="268605"/>
                        <a:pt x="1638300" y="261937"/>
                      </a:cubicBezTo>
                      <a:cubicBezTo>
                        <a:pt x="1640205" y="257175"/>
                        <a:pt x="1640205" y="253365"/>
                        <a:pt x="1639252" y="249555"/>
                      </a:cubicBezTo>
                      <a:cubicBezTo>
                        <a:pt x="1638300" y="245745"/>
                        <a:pt x="1636395" y="242887"/>
                        <a:pt x="1632585" y="241935"/>
                      </a:cubicBezTo>
                      <a:cubicBezTo>
                        <a:pt x="1627822" y="240030"/>
                        <a:pt x="1622107" y="243840"/>
                        <a:pt x="1615440" y="252412"/>
                      </a:cubicBezTo>
                      <a:cubicBezTo>
                        <a:pt x="1613535" y="254317"/>
                        <a:pt x="1612582" y="255270"/>
                        <a:pt x="1611630" y="256222"/>
                      </a:cubicBezTo>
                      <a:cubicBezTo>
                        <a:pt x="1604010" y="264795"/>
                        <a:pt x="1598295" y="270510"/>
                        <a:pt x="1594485" y="272415"/>
                      </a:cubicBezTo>
                      <a:cubicBezTo>
                        <a:pt x="1590675" y="274320"/>
                        <a:pt x="1585912" y="274320"/>
                        <a:pt x="1581150" y="272415"/>
                      </a:cubicBezTo>
                      <a:cubicBezTo>
                        <a:pt x="1575435" y="270510"/>
                        <a:pt x="1571625" y="265747"/>
                        <a:pt x="1570672" y="260032"/>
                      </a:cubicBezTo>
                      <a:cubicBezTo>
                        <a:pt x="1568767" y="254317"/>
                        <a:pt x="1569720" y="247650"/>
                        <a:pt x="1572577" y="240982"/>
                      </a:cubicBezTo>
                      <a:cubicBezTo>
                        <a:pt x="1573530" y="238125"/>
                        <a:pt x="1575435" y="235267"/>
                        <a:pt x="1578292" y="231457"/>
                      </a:cubicBezTo>
                      <a:cubicBezTo>
                        <a:pt x="1581150" y="228600"/>
                        <a:pt x="1584007" y="225742"/>
                        <a:pt x="1586865" y="222885"/>
                      </a:cubicBezTo>
                      <a:lnTo>
                        <a:pt x="1583055" y="220027"/>
                      </a:lnTo>
                      <a:close/>
                      <a:moveTo>
                        <a:pt x="134303" y="198120"/>
                      </a:moveTo>
                      <a:lnTo>
                        <a:pt x="135255" y="199072"/>
                      </a:lnTo>
                      <a:cubicBezTo>
                        <a:pt x="137160" y="202882"/>
                        <a:pt x="138113" y="205740"/>
                        <a:pt x="140018" y="207645"/>
                      </a:cubicBezTo>
                      <a:cubicBezTo>
                        <a:pt x="141923" y="210502"/>
                        <a:pt x="143828" y="212407"/>
                        <a:pt x="145733" y="214312"/>
                      </a:cubicBezTo>
                      <a:lnTo>
                        <a:pt x="148590" y="220980"/>
                      </a:lnTo>
                      <a:lnTo>
                        <a:pt x="110490" y="237172"/>
                      </a:lnTo>
                      <a:cubicBezTo>
                        <a:pt x="115253" y="239077"/>
                        <a:pt x="119063" y="241935"/>
                        <a:pt x="121920" y="244792"/>
                      </a:cubicBezTo>
                      <a:cubicBezTo>
                        <a:pt x="124778" y="247650"/>
                        <a:pt x="127635" y="251460"/>
                        <a:pt x="129540" y="256222"/>
                      </a:cubicBezTo>
                      <a:cubicBezTo>
                        <a:pt x="133350" y="264795"/>
                        <a:pt x="133350" y="273367"/>
                        <a:pt x="129540" y="280987"/>
                      </a:cubicBezTo>
                      <a:cubicBezTo>
                        <a:pt x="125730" y="288607"/>
                        <a:pt x="118110" y="295275"/>
                        <a:pt x="108585" y="299085"/>
                      </a:cubicBezTo>
                      <a:cubicBezTo>
                        <a:pt x="98108" y="302895"/>
                        <a:pt x="89535" y="303847"/>
                        <a:pt x="80963" y="300990"/>
                      </a:cubicBezTo>
                      <a:cubicBezTo>
                        <a:pt x="72390" y="298132"/>
                        <a:pt x="66675" y="292417"/>
                        <a:pt x="62865" y="283845"/>
                      </a:cubicBezTo>
                      <a:cubicBezTo>
                        <a:pt x="60960" y="279082"/>
                        <a:pt x="60008" y="275272"/>
                        <a:pt x="60008" y="270510"/>
                      </a:cubicBezTo>
                      <a:cubicBezTo>
                        <a:pt x="60008" y="265747"/>
                        <a:pt x="60008" y="261937"/>
                        <a:pt x="61913" y="257175"/>
                      </a:cubicBezTo>
                      <a:lnTo>
                        <a:pt x="50483" y="258127"/>
                      </a:lnTo>
                      <a:lnTo>
                        <a:pt x="46673" y="248602"/>
                      </a:lnTo>
                      <a:lnTo>
                        <a:pt x="116205" y="219075"/>
                      </a:lnTo>
                      <a:cubicBezTo>
                        <a:pt x="123825" y="216217"/>
                        <a:pt x="128588" y="213360"/>
                        <a:pt x="130493" y="210502"/>
                      </a:cubicBezTo>
                      <a:cubicBezTo>
                        <a:pt x="132398" y="207645"/>
                        <a:pt x="132398" y="203835"/>
                        <a:pt x="130493" y="200025"/>
                      </a:cubicBezTo>
                      <a:close/>
                      <a:moveTo>
                        <a:pt x="1602105" y="165735"/>
                      </a:moveTo>
                      <a:lnTo>
                        <a:pt x="1646872" y="178117"/>
                      </a:lnTo>
                      <a:cubicBezTo>
                        <a:pt x="1655445" y="180022"/>
                        <a:pt x="1660207" y="180975"/>
                        <a:pt x="1663065" y="180022"/>
                      </a:cubicBezTo>
                      <a:cubicBezTo>
                        <a:pt x="1665922" y="179070"/>
                        <a:pt x="1667827" y="176212"/>
                        <a:pt x="1669732" y="171450"/>
                      </a:cubicBezTo>
                      <a:lnTo>
                        <a:pt x="1673542" y="172402"/>
                      </a:lnTo>
                      <a:lnTo>
                        <a:pt x="1662112" y="209550"/>
                      </a:lnTo>
                      <a:lnTo>
                        <a:pt x="1658302" y="208597"/>
                      </a:lnTo>
                      <a:cubicBezTo>
                        <a:pt x="1659255" y="203835"/>
                        <a:pt x="1658302" y="200025"/>
                        <a:pt x="1657350" y="198120"/>
                      </a:cubicBezTo>
                      <a:cubicBezTo>
                        <a:pt x="1655445" y="196215"/>
                        <a:pt x="1650682" y="193357"/>
                        <a:pt x="1642110" y="191452"/>
                      </a:cubicBezTo>
                      <a:lnTo>
                        <a:pt x="1622107" y="185737"/>
                      </a:lnTo>
                      <a:cubicBezTo>
                        <a:pt x="1615440" y="183832"/>
                        <a:pt x="1610677" y="182880"/>
                        <a:pt x="1607820" y="183832"/>
                      </a:cubicBezTo>
                      <a:cubicBezTo>
                        <a:pt x="1604962" y="184785"/>
                        <a:pt x="1603057" y="187642"/>
                        <a:pt x="1601152" y="192405"/>
                      </a:cubicBezTo>
                      <a:lnTo>
                        <a:pt x="1597342" y="191452"/>
                      </a:lnTo>
                      <a:lnTo>
                        <a:pt x="1598295" y="189547"/>
                      </a:lnTo>
                      <a:cubicBezTo>
                        <a:pt x="1599247" y="186690"/>
                        <a:pt x="1600200" y="183832"/>
                        <a:pt x="1600200" y="180975"/>
                      </a:cubicBezTo>
                      <a:cubicBezTo>
                        <a:pt x="1600200" y="178117"/>
                        <a:pt x="1600200" y="175260"/>
                        <a:pt x="1600200" y="172402"/>
                      </a:cubicBezTo>
                      <a:close/>
                      <a:moveTo>
                        <a:pt x="1587817" y="159067"/>
                      </a:moveTo>
                      <a:cubicBezTo>
                        <a:pt x="1589722" y="160020"/>
                        <a:pt x="1591627" y="160972"/>
                        <a:pt x="1592580" y="162877"/>
                      </a:cubicBezTo>
                      <a:cubicBezTo>
                        <a:pt x="1593532" y="164782"/>
                        <a:pt x="1593532" y="166687"/>
                        <a:pt x="1593532" y="169545"/>
                      </a:cubicBezTo>
                      <a:cubicBezTo>
                        <a:pt x="1592580" y="171450"/>
                        <a:pt x="1591627" y="173355"/>
                        <a:pt x="1589722" y="174307"/>
                      </a:cubicBezTo>
                      <a:cubicBezTo>
                        <a:pt x="1587817" y="176212"/>
                        <a:pt x="1585912" y="176212"/>
                        <a:pt x="1583055" y="175260"/>
                      </a:cubicBezTo>
                      <a:cubicBezTo>
                        <a:pt x="1581150" y="174307"/>
                        <a:pt x="1579245" y="173355"/>
                        <a:pt x="1578292" y="171450"/>
                      </a:cubicBezTo>
                      <a:cubicBezTo>
                        <a:pt x="1577340" y="169545"/>
                        <a:pt x="1577340" y="167640"/>
                        <a:pt x="1577340" y="164782"/>
                      </a:cubicBezTo>
                      <a:cubicBezTo>
                        <a:pt x="1578292" y="162877"/>
                        <a:pt x="1579245" y="160972"/>
                        <a:pt x="1581150" y="160020"/>
                      </a:cubicBezTo>
                      <a:cubicBezTo>
                        <a:pt x="1583055" y="159067"/>
                        <a:pt x="1584960" y="159067"/>
                        <a:pt x="1587817" y="159067"/>
                      </a:cubicBezTo>
                      <a:close/>
                      <a:moveTo>
                        <a:pt x="71437" y="158115"/>
                      </a:moveTo>
                      <a:lnTo>
                        <a:pt x="79057" y="187642"/>
                      </a:lnTo>
                      <a:cubicBezTo>
                        <a:pt x="84772" y="185737"/>
                        <a:pt x="88582" y="183832"/>
                        <a:pt x="90487" y="180022"/>
                      </a:cubicBezTo>
                      <a:cubicBezTo>
                        <a:pt x="93345" y="176212"/>
                        <a:pt x="93345" y="172402"/>
                        <a:pt x="92392" y="168592"/>
                      </a:cubicBezTo>
                      <a:cubicBezTo>
                        <a:pt x="91440" y="163830"/>
                        <a:pt x="88582" y="160972"/>
                        <a:pt x="85725" y="159067"/>
                      </a:cubicBezTo>
                      <a:cubicBezTo>
                        <a:pt x="81915" y="158115"/>
                        <a:pt x="77152" y="157162"/>
                        <a:pt x="71437" y="158115"/>
                      </a:cubicBezTo>
                      <a:close/>
                      <a:moveTo>
                        <a:pt x="54292" y="142875"/>
                      </a:moveTo>
                      <a:cubicBezTo>
                        <a:pt x="64770" y="140017"/>
                        <a:pt x="74295" y="140970"/>
                        <a:pt x="82867" y="145732"/>
                      </a:cubicBezTo>
                      <a:cubicBezTo>
                        <a:pt x="90487" y="150495"/>
                        <a:pt x="96202" y="157162"/>
                        <a:pt x="98107" y="166687"/>
                      </a:cubicBezTo>
                      <a:cubicBezTo>
                        <a:pt x="100012" y="175260"/>
                        <a:pt x="99060" y="182880"/>
                        <a:pt x="95250" y="189547"/>
                      </a:cubicBezTo>
                      <a:cubicBezTo>
                        <a:pt x="91440" y="196215"/>
                        <a:pt x="84772" y="200025"/>
                        <a:pt x="76200" y="202882"/>
                      </a:cubicBezTo>
                      <a:lnTo>
                        <a:pt x="64770" y="158115"/>
                      </a:lnTo>
                      <a:cubicBezTo>
                        <a:pt x="63817" y="158115"/>
                        <a:pt x="63817" y="158115"/>
                        <a:pt x="62865" y="158115"/>
                      </a:cubicBezTo>
                      <a:cubicBezTo>
                        <a:pt x="61912" y="158115"/>
                        <a:pt x="60960" y="158115"/>
                        <a:pt x="60007" y="159067"/>
                      </a:cubicBezTo>
                      <a:cubicBezTo>
                        <a:pt x="49530" y="161925"/>
                        <a:pt x="41910" y="165735"/>
                        <a:pt x="37147" y="170497"/>
                      </a:cubicBezTo>
                      <a:cubicBezTo>
                        <a:pt x="32385" y="175260"/>
                        <a:pt x="30480" y="180975"/>
                        <a:pt x="32385" y="187642"/>
                      </a:cubicBezTo>
                      <a:cubicBezTo>
                        <a:pt x="33337" y="191452"/>
                        <a:pt x="35242" y="194310"/>
                        <a:pt x="38100" y="197167"/>
                      </a:cubicBezTo>
                      <a:cubicBezTo>
                        <a:pt x="42862" y="201930"/>
                        <a:pt x="47625" y="203835"/>
                        <a:pt x="52387" y="205740"/>
                      </a:cubicBezTo>
                      <a:lnTo>
                        <a:pt x="51435" y="210502"/>
                      </a:lnTo>
                      <a:cubicBezTo>
                        <a:pt x="44767" y="208597"/>
                        <a:pt x="39052" y="205740"/>
                        <a:pt x="35242" y="201930"/>
                      </a:cubicBezTo>
                      <a:cubicBezTo>
                        <a:pt x="31432" y="198120"/>
                        <a:pt x="28575" y="193357"/>
                        <a:pt x="26670" y="186690"/>
                      </a:cubicBezTo>
                      <a:cubicBezTo>
                        <a:pt x="23812" y="177165"/>
                        <a:pt x="25717" y="167640"/>
                        <a:pt x="30480" y="159067"/>
                      </a:cubicBezTo>
                      <a:cubicBezTo>
                        <a:pt x="36195" y="150495"/>
                        <a:pt x="43815" y="145732"/>
                        <a:pt x="54292" y="142875"/>
                      </a:cubicBezTo>
                      <a:close/>
                      <a:moveTo>
                        <a:pt x="1617345" y="89535"/>
                      </a:moveTo>
                      <a:lnTo>
                        <a:pt x="1622107" y="90487"/>
                      </a:lnTo>
                      <a:lnTo>
                        <a:pt x="1618297" y="110490"/>
                      </a:lnTo>
                      <a:lnTo>
                        <a:pt x="1666875" y="120015"/>
                      </a:lnTo>
                      <a:cubicBezTo>
                        <a:pt x="1670685" y="120967"/>
                        <a:pt x="1674495" y="120967"/>
                        <a:pt x="1676400" y="119062"/>
                      </a:cubicBezTo>
                      <a:cubicBezTo>
                        <a:pt x="1678305" y="118110"/>
                        <a:pt x="1680210" y="115252"/>
                        <a:pt x="1681162" y="112395"/>
                      </a:cubicBezTo>
                      <a:cubicBezTo>
                        <a:pt x="1681162" y="110490"/>
                        <a:pt x="1681162" y="108585"/>
                        <a:pt x="1681162" y="106680"/>
                      </a:cubicBezTo>
                      <a:cubicBezTo>
                        <a:pt x="1681162" y="104775"/>
                        <a:pt x="1680210" y="101917"/>
                        <a:pt x="1678305" y="100012"/>
                      </a:cubicBezTo>
                      <a:lnTo>
                        <a:pt x="1683067" y="98107"/>
                      </a:lnTo>
                      <a:cubicBezTo>
                        <a:pt x="1684972" y="101917"/>
                        <a:pt x="1686877" y="104775"/>
                        <a:pt x="1686877" y="108585"/>
                      </a:cubicBezTo>
                      <a:cubicBezTo>
                        <a:pt x="1687830" y="111442"/>
                        <a:pt x="1687830" y="115252"/>
                        <a:pt x="1686877" y="119062"/>
                      </a:cubicBezTo>
                      <a:cubicBezTo>
                        <a:pt x="1685925" y="124777"/>
                        <a:pt x="1683067" y="129540"/>
                        <a:pt x="1680210" y="132397"/>
                      </a:cubicBezTo>
                      <a:cubicBezTo>
                        <a:pt x="1676400" y="135255"/>
                        <a:pt x="1671637" y="136207"/>
                        <a:pt x="1666875" y="134302"/>
                      </a:cubicBezTo>
                      <a:lnTo>
                        <a:pt x="1616392" y="123825"/>
                      </a:lnTo>
                      <a:lnTo>
                        <a:pt x="1614487" y="135255"/>
                      </a:lnTo>
                      <a:lnTo>
                        <a:pt x="1609725" y="134302"/>
                      </a:lnTo>
                      <a:cubicBezTo>
                        <a:pt x="1610677" y="127635"/>
                        <a:pt x="1609725" y="122872"/>
                        <a:pt x="1606867" y="119062"/>
                      </a:cubicBezTo>
                      <a:cubicBezTo>
                        <a:pt x="1604010" y="115252"/>
                        <a:pt x="1597342" y="112395"/>
                        <a:pt x="1587817" y="110490"/>
                      </a:cubicBezTo>
                      <a:lnTo>
                        <a:pt x="1588770" y="104775"/>
                      </a:lnTo>
                      <a:lnTo>
                        <a:pt x="1613535" y="109537"/>
                      </a:lnTo>
                      <a:close/>
                      <a:moveTo>
                        <a:pt x="98107" y="4762"/>
                      </a:moveTo>
                      <a:lnTo>
                        <a:pt x="103822" y="45720"/>
                      </a:lnTo>
                      <a:lnTo>
                        <a:pt x="99060" y="46672"/>
                      </a:lnTo>
                      <a:cubicBezTo>
                        <a:pt x="98107" y="41910"/>
                        <a:pt x="96202" y="38100"/>
                        <a:pt x="94297" y="37147"/>
                      </a:cubicBezTo>
                      <a:cubicBezTo>
                        <a:pt x="92392" y="35242"/>
                        <a:pt x="87630" y="35242"/>
                        <a:pt x="81915" y="36195"/>
                      </a:cubicBezTo>
                      <a:lnTo>
                        <a:pt x="60007" y="39052"/>
                      </a:lnTo>
                      <a:lnTo>
                        <a:pt x="66675" y="89535"/>
                      </a:lnTo>
                      <a:lnTo>
                        <a:pt x="88582" y="86677"/>
                      </a:lnTo>
                      <a:cubicBezTo>
                        <a:pt x="94297" y="85725"/>
                        <a:pt x="98107" y="84772"/>
                        <a:pt x="100012" y="81915"/>
                      </a:cubicBezTo>
                      <a:cubicBezTo>
                        <a:pt x="101917" y="80010"/>
                        <a:pt x="102870" y="76200"/>
                        <a:pt x="101917" y="71437"/>
                      </a:cubicBezTo>
                      <a:lnTo>
                        <a:pt x="106680" y="69532"/>
                      </a:lnTo>
                      <a:lnTo>
                        <a:pt x="112395" y="110490"/>
                      </a:lnTo>
                      <a:lnTo>
                        <a:pt x="107632" y="111442"/>
                      </a:lnTo>
                      <a:cubicBezTo>
                        <a:pt x="106680" y="106680"/>
                        <a:pt x="104775" y="102870"/>
                        <a:pt x="102870" y="101917"/>
                      </a:cubicBezTo>
                      <a:cubicBezTo>
                        <a:pt x="100965" y="100012"/>
                        <a:pt x="96202" y="100012"/>
                        <a:pt x="90487" y="100965"/>
                      </a:cubicBezTo>
                      <a:lnTo>
                        <a:pt x="32385" y="108585"/>
                      </a:lnTo>
                      <a:cubicBezTo>
                        <a:pt x="26670" y="109537"/>
                        <a:pt x="22860" y="110490"/>
                        <a:pt x="20955" y="113347"/>
                      </a:cubicBezTo>
                      <a:cubicBezTo>
                        <a:pt x="19050" y="115252"/>
                        <a:pt x="18097" y="119062"/>
                        <a:pt x="19050" y="123825"/>
                      </a:cubicBezTo>
                      <a:lnTo>
                        <a:pt x="14287" y="124777"/>
                      </a:lnTo>
                      <a:lnTo>
                        <a:pt x="8572" y="83820"/>
                      </a:lnTo>
                      <a:lnTo>
                        <a:pt x="13335" y="82867"/>
                      </a:lnTo>
                      <a:cubicBezTo>
                        <a:pt x="14287" y="87630"/>
                        <a:pt x="16192" y="91440"/>
                        <a:pt x="18097" y="92392"/>
                      </a:cubicBezTo>
                      <a:cubicBezTo>
                        <a:pt x="20002" y="94297"/>
                        <a:pt x="24765" y="94297"/>
                        <a:pt x="30480" y="93345"/>
                      </a:cubicBezTo>
                      <a:lnTo>
                        <a:pt x="59055" y="89535"/>
                      </a:lnTo>
                      <a:lnTo>
                        <a:pt x="52387" y="39052"/>
                      </a:lnTo>
                      <a:lnTo>
                        <a:pt x="23812" y="42862"/>
                      </a:lnTo>
                      <a:cubicBezTo>
                        <a:pt x="18097" y="43815"/>
                        <a:pt x="14287" y="44767"/>
                        <a:pt x="12382" y="47625"/>
                      </a:cubicBezTo>
                      <a:cubicBezTo>
                        <a:pt x="10477" y="49530"/>
                        <a:pt x="9525" y="53340"/>
                        <a:pt x="10477" y="58102"/>
                      </a:cubicBezTo>
                      <a:lnTo>
                        <a:pt x="5715" y="59055"/>
                      </a:lnTo>
                      <a:lnTo>
                        <a:pt x="0" y="18097"/>
                      </a:lnTo>
                      <a:lnTo>
                        <a:pt x="4762" y="17145"/>
                      </a:lnTo>
                      <a:cubicBezTo>
                        <a:pt x="5715" y="21907"/>
                        <a:pt x="7620" y="25717"/>
                        <a:pt x="9525" y="26670"/>
                      </a:cubicBezTo>
                      <a:cubicBezTo>
                        <a:pt x="11430" y="28575"/>
                        <a:pt x="16192" y="28575"/>
                        <a:pt x="21907" y="27622"/>
                      </a:cubicBezTo>
                      <a:lnTo>
                        <a:pt x="80010" y="20002"/>
                      </a:lnTo>
                      <a:cubicBezTo>
                        <a:pt x="85725" y="19050"/>
                        <a:pt x="89535" y="18097"/>
                        <a:pt x="91440" y="16192"/>
                      </a:cubicBezTo>
                      <a:cubicBezTo>
                        <a:pt x="93345" y="14287"/>
                        <a:pt x="94297" y="10477"/>
                        <a:pt x="93345" y="5715"/>
                      </a:cubicBezTo>
                      <a:close/>
                      <a:moveTo>
                        <a:pt x="1627822" y="0"/>
                      </a:moveTo>
                      <a:lnTo>
                        <a:pt x="1631632" y="0"/>
                      </a:lnTo>
                      <a:cubicBezTo>
                        <a:pt x="1632585" y="2857"/>
                        <a:pt x="1633537" y="5715"/>
                        <a:pt x="1635442" y="8572"/>
                      </a:cubicBezTo>
                      <a:cubicBezTo>
                        <a:pt x="1637347" y="11430"/>
                        <a:pt x="1640205" y="13335"/>
                        <a:pt x="1643062" y="14287"/>
                      </a:cubicBezTo>
                      <a:lnTo>
                        <a:pt x="1699260" y="41910"/>
                      </a:lnTo>
                      <a:cubicBezTo>
                        <a:pt x="1708785" y="46672"/>
                        <a:pt x="1715452" y="51435"/>
                        <a:pt x="1719262" y="56197"/>
                      </a:cubicBezTo>
                      <a:cubicBezTo>
                        <a:pt x="1723072" y="60960"/>
                        <a:pt x="1724977" y="66675"/>
                        <a:pt x="1724025" y="72390"/>
                      </a:cubicBezTo>
                      <a:cubicBezTo>
                        <a:pt x="1724025" y="76200"/>
                        <a:pt x="1722120" y="80010"/>
                        <a:pt x="1720215" y="81915"/>
                      </a:cubicBezTo>
                      <a:cubicBezTo>
                        <a:pt x="1718310" y="83820"/>
                        <a:pt x="1715452" y="84772"/>
                        <a:pt x="1712595" y="84772"/>
                      </a:cubicBezTo>
                      <a:cubicBezTo>
                        <a:pt x="1710690" y="84772"/>
                        <a:pt x="1708785" y="83820"/>
                        <a:pt x="1707832" y="81915"/>
                      </a:cubicBezTo>
                      <a:cubicBezTo>
                        <a:pt x="1706880" y="80962"/>
                        <a:pt x="1705927" y="79057"/>
                        <a:pt x="1706880" y="77152"/>
                      </a:cubicBezTo>
                      <a:cubicBezTo>
                        <a:pt x="1706880" y="76200"/>
                        <a:pt x="1706880" y="75247"/>
                        <a:pt x="1707832" y="74295"/>
                      </a:cubicBezTo>
                      <a:cubicBezTo>
                        <a:pt x="1708785" y="73342"/>
                        <a:pt x="1708785" y="72390"/>
                        <a:pt x="1709737" y="71437"/>
                      </a:cubicBezTo>
                      <a:cubicBezTo>
                        <a:pt x="1709737" y="71437"/>
                        <a:pt x="1710690" y="70485"/>
                        <a:pt x="1710690" y="70485"/>
                      </a:cubicBezTo>
                      <a:cubicBezTo>
                        <a:pt x="1712595" y="68580"/>
                        <a:pt x="1714500" y="66675"/>
                        <a:pt x="1714500" y="64770"/>
                      </a:cubicBezTo>
                      <a:cubicBezTo>
                        <a:pt x="1714500" y="61912"/>
                        <a:pt x="1713547" y="59055"/>
                        <a:pt x="1710690" y="56197"/>
                      </a:cubicBezTo>
                      <a:cubicBezTo>
                        <a:pt x="1707832" y="53340"/>
                        <a:pt x="1703070" y="50482"/>
                        <a:pt x="1698307" y="48577"/>
                      </a:cubicBezTo>
                      <a:lnTo>
                        <a:pt x="1637347" y="66675"/>
                      </a:lnTo>
                      <a:cubicBezTo>
                        <a:pt x="1633537" y="67627"/>
                        <a:pt x="1630680" y="68580"/>
                        <a:pt x="1628775" y="70485"/>
                      </a:cubicBezTo>
                      <a:cubicBezTo>
                        <a:pt x="1626870" y="72390"/>
                        <a:pt x="1625917" y="74295"/>
                        <a:pt x="1624965" y="77152"/>
                      </a:cubicBezTo>
                      <a:lnTo>
                        <a:pt x="1621155" y="77152"/>
                      </a:lnTo>
                      <a:lnTo>
                        <a:pt x="1624965" y="43815"/>
                      </a:lnTo>
                      <a:lnTo>
                        <a:pt x="1628775" y="43815"/>
                      </a:lnTo>
                      <a:cubicBezTo>
                        <a:pt x="1628775" y="46672"/>
                        <a:pt x="1628775" y="49530"/>
                        <a:pt x="1629727" y="50482"/>
                      </a:cubicBezTo>
                      <a:cubicBezTo>
                        <a:pt x="1630680" y="51435"/>
                        <a:pt x="1631632" y="52387"/>
                        <a:pt x="1633537" y="52387"/>
                      </a:cubicBezTo>
                      <a:cubicBezTo>
                        <a:pt x="1634490" y="52387"/>
                        <a:pt x="1635442" y="52387"/>
                        <a:pt x="1635442" y="52387"/>
                      </a:cubicBezTo>
                      <a:cubicBezTo>
                        <a:pt x="1636395" y="52387"/>
                        <a:pt x="1637347" y="52387"/>
                        <a:pt x="1638300" y="51435"/>
                      </a:cubicBezTo>
                      <a:lnTo>
                        <a:pt x="1681162" y="40957"/>
                      </a:lnTo>
                      <a:lnTo>
                        <a:pt x="1645920" y="23812"/>
                      </a:lnTo>
                      <a:cubicBezTo>
                        <a:pt x="1644967" y="22860"/>
                        <a:pt x="1643062" y="22860"/>
                        <a:pt x="1642110" y="21907"/>
                      </a:cubicBezTo>
                      <a:cubicBezTo>
                        <a:pt x="1641157" y="21907"/>
                        <a:pt x="1640205" y="20955"/>
                        <a:pt x="1638300" y="20955"/>
                      </a:cubicBezTo>
                      <a:cubicBezTo>
                        <a:pt x="1636395" y="20955"/>
                        <a:pt x="1634490" y="20955"/>
                        <a:pt x="1632585" y="21907"/>
                      </a:cubicBezTo>
                      <a:cubicBezTo>
                        <a:pt x="1631632" y="22860"/>
                        <a:pt x="1629727" y="25717"/>
                        <a:pt x="1628775" y="28575"/>
                      </a:cubicBezTo>
                      <a:lnTo>
                        <a:pt x="1624965" y="28575"/>
                      </a:lnTo>
                      <a:close/>
                    </a:path>
                  </a:pathLst>
                </a:custGeom>
                <a:solidFill>
                  <a:srgbClr val="231815"/>
                </a:solidFill>
                <a:ln w="9525" cap="flat">
                  <a:noFill/>
                  <a:prstDash val="solid"/>
                  <a:miter/>
                </a:ln>
              </p:spPr>
              <p:txBody>
                <a:bodyPr anchor="ctr"/>
                <a:lstStyle/>
                <a:p>
                  <a:pPr algn="ctr"/>
                  <a:endParaRPr>
                    <a:solidFill>
                      <a:schemeClr val="accent1"/>
                    </a:solidFill>
                  </a:endParaRPr>
                </a:p>
              </p:txBody>
            </p:sp>
            <p:sp>
              <p:nvSpPr>
                <p:cNvPr id="20" name="ïŝļîďé">
                  <a:extLst>
                    <a:ext uri="{FF2B5EF4-FFF2-40B4-BE49-F238E27FC236}">
                      <a16:creationId xmlns:a16="http://schemas.microsoft.com/office/drawing/2014/main" xmlns="" id="{6C1EB63E-798F-47FF-85C5-3DB9073A36FF}"/>
                    </a:ext>
                  </a:extLst>
                </p:cNvPr>
                <p:cNvSpPr/>
                <p:nvPr/>
              </p:nvSpPr>
              <p:spPr>
                <a:xfrm>
                  <a:off x="1955006" y="2493168"/>
                  <a:ext cx="1866900" cy="1866900"/>
                </a:xfrm>
                <a:custGeom>
                  <a:avLst/>
                  <a:gdLst>
                    <a:gd name="connsiteX0" fmla="*/ 934879 w 1866900"/>
                    <a:gd name="connsiteY0" fmla="*/ 1862614 h 1866900"/>
                    <a:gd name="connsiteX1" fmla="*/ 573881 w 1866900"/>
                    <a:gd name="connsiteY1" fmla="*/ 1789271 h 1866900"/>
                    <a:gd name="connsiteX2" fmla="*/ 278606 w 1866900"/>
                    <a:gd name="connsiteY2" fmla="*/ 1590199 h 1866900"/>
                    <a:gd name="connsiteX3" fmla="*/ 79534 w 1866900"/>
                    <a:gd name="connsiteY3" fmla="*/ 1294924 h 1866900"/>
                    <a:gd name="connsiteX4" fmla="*/ 7144 w 1866900"/>
                    <a:gd name="connsiteY4" fmla="*/ 934879 h 1866900"/>
                    <a:gd name="connsiteX5" fmla="*/ 80486 w 1866900"/>
                    <a:gd name="connsiteY5" fmla="*/ 573881 h 1866900"/>
                    <a:gd name="connsiteX6" fmla="*/ 279559 w 1866900"/>
                    <a:gd name="connsiteY6" fmla="*/ 278606 h 1866900"/>
                    <a:gd name="connsiteX7" fmla="*/ 574834 w 1866900"/>
                    <a:gd name="connsiteY7" fmla="*/ 79534 h 1866900"/>
                    <a:gd name="connsiteX8" fmla="*/ 934879 w 1866900"/>
                    <a:gd name="connsiteY8" fmla="*/ 7144 h 1866900"/>
                    <a:gd name="connsiteX9" fmla="*/ 1295876 w 1866900"/>
                    <a:gd name="connsiteY9" fmla="*/ 80486 h 1866900"/>
                    <a:gd name="connsiteX10" fmla="*/ 1591151 w 1866900"/>
                    <a:gd name="connsiteY10" fmla="*/ 279559 h 1866900"/>
                    <a:gd name="connsiteX11" fmla="*/ 1790224 w 1866900"/>
                    <a:gd name="connsiteY11" fmla="*/ 574834 h 1866900"/>
                    <a:gd name="connsiteX12" fmla="*/ 1863566 w 1866900"/>
                    <a:gd name="connsiteY12" fmla="*/ 935831 h 1866900"/>
                    <a:gd name="connsiteX13" fmla="*/ 1790224 w 1866900"/>
                    <a:gd name="connsiteY13" fmla="*/ 1296829 h 1866900"/>
                    <a:gd name="connsiteX14" fmla="*/ 1591151 w 1866900"/>
                    <a:gd name="connsiteY14" fmla="*/ 1592104 h 1866900"/>
                    <a:gd name="connsiteX15" fmla="*/ 1295876 w 1866900"/>
                    <a:gd name="connsiteY15" fmla="*/ 1791176 h 1866900"/>
                    <a:gd name="connsiteX16" fmla="*/ 934879 w 1866900"/>
                    <a:gd name="connsiteY16" fmla="*/ 1862614 h 1866900"/>
                    <a:gd name="connsiteX17" fmla="*/ 934879 w 1866900"/>
                    <a:gd name="connsiteY17" fmla="*/ 25241 h 1866900"/>
                    <a:gd name="connsiteX18" fmla="*/ 25241 w 1866900"/>
                    <a:gd name="connsiteY18" fmla="*/ 934879 h 1866900"/>
                    <a:gd name="connsiteX19" fmla="*/ 934879 w 1866900"/>
                    <a:gd name="connsiteY19" fmla="*/ 1844516 h 1866900"/>
                    <a:gd name="connsiteX20" fmla="*/ 1844516 w 1866900"/>
                    <a:gd name="connsiteY20" fmla="*/ 934879 h 1866900"/>
                    <a:gd name="connsiteX21" fmla="*/ 934879 w 1866900"/>
                    <a:gd name="connsiteY21" fmla="*/ 25241 h 1866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866900" h="1866900">
                      <a:moveTo>
                        <a:pt x="934879" y="1862614"/>
                      </a:moveTo>
                      <a:cubicBezTo>
                        <a:pt x="810101" y="1862614"/>
                        <a:pt x="688181" y="1837849"/>
                        <a:pt x="573881" y="1789271"/>
                      </a:cubicBezTo>
                      <a:cubicBezTo>
                        <a:pt x="463391" y="1742599"/>
                        <a:pt x="364331" y="1675924"/>
                        <a:pt x="278606" y="1590199"/>
                      </a:cubicBezTo>
                      <a:cubicBezTo>
                        <a:pt x="193834" y="1505426"/>
                        <a:pt x="126206" y="1405414"/>
                        <a:pt x="79534" y="1294924"/>
                      </a:cubicBezTo>
                      <a:cubicBezTo>
                        <a:pt x="31909" y="1181576"/>
                        <a:pt x="7144" y="1059656"/>
                        <a:pt x="7144" y="934879"/>
                      </a:cubicBezTo>
                      <a:cubicBezTo>
                        <a:pt x="7144" y="809149"/>
                        <a:pt x="31909" y="688181"/>
                        <a:pt x="80486" y="573881"/>
                      </a:cubicBezTo>
                      <a:cubicBezTo>
                        <a:pt x="127159" y="463391"/>
                        <a:pt x="193834" y="364331"/>
                        <a:pt x="279559" y="278606"/>
                      </a:cubicBezTo>
                      <a:cubicBezTo>
                        <a:pt x="364331" y="193834"/>
                        <a:pt x="464344" y="126206"/>
                        <a:pt x="574834" y="79534"/>
                      </a:cubicBezTo>
                      <a:cubicBezTo>
                        <a:pt x="688181" y="31909"/>
                        <a:pt x="809149" y="7144"/>
                        <a:pt x="934879" y="7144"/>
                      </a:cubicBezTo>
                      <a:cubicBezTo>
                        <a:pt x="1059656" y="7144"/>
                        <a:pt x="1181576" y="31909"/>
                        <a:pt x="1295876" y="80486"/>
                      </a:cubicBezTo>
                      <a:cubicBezTo>
                        <a:pt x="1406366" y="127159"/>
                        <a:pt x="1505426" y="193834"/>
                        <a:pt x="1591151" y="279559"/>
                      </a:cubicBezTo>
                      <a:cubicBezTo>
                        <a:pt x="1675924" y="364331"/>
                        <a:pt x="1743551" y="464344"/>
                        <a:pt x="1790224" y="574834"/>
                      </a:cubicBezTo>
                      <a:cubicBezTo>
                        <a:pt x="1838801" y="689134"/>
                        <a:pt x="1863566" y="811054"/>
                        <a:pt x="1863566" y="935831"/>
                      </a:cubicBezTo>
                      <a:cubicBezTo>
                        <a:pt x="1863566" y="1060609"/>
                        <a:pt x="1838801" y="1182529"/>
                        <a:pt x="1790224" y="1296829"/>
                      </a:cubicBezTo>
                      <a:cubicBezTo>
                        <a:pt x="1743551" y="1407319"/>
                        <a:pt x="1676876" y="1506379"/>
                        <a:pt x="1591151" y="1592104"/>
                      </a:cubicBezTo>
                      <a:cubicBezTo>
                        <a:pt x="1506379" y="1676876"/>
                        <a:pt x="1406366" y="1744504"/>
                        <a:pt x="1295876" y="1791176"/>
                      </a:cubicBezTo>
                      <a:cubicBezTo>
                        <a:pt x="1181576" y="1837849"/>
                        <a:pt x="1059656" y="1862614"/>
                        <a:pt x="934879" y="1862614"/>
                      </a:cubicBezTo>
                      <a:close/>
                      <a:moveTo>
                        <a:pt x="934879" y="25241"/>
                      </a:moveTo>
                      <a:cubicBezTo>
                        <a:pt x="433864" y="25241"/>
                        <a:pt x="25241" y="433864"/>
                        <a:pt x="25241" y="934879"/>
                      </a:cubicBezTo>
                      <a:cubicBezTo>
                        <a:pt x="25241" y="1435894"/>
                        <a:pt x="432911" y="1844516"/>
                        <a:pt x="934879" y="1844516"/>
                      </a:cubicBezTo>
                      <a:cubicBezTo>
                        <a:pt x="1435894" y="1844516"/>
                        <a:pt x="1844516" y="1436846"/>
                        <a:pt x="1844516" y="934879"/>
                      </a:cubicBezTo>
                      <a:cubicBezTo>
                        <a:pt x="1844516" y="433864"/>
                        <a:pt x="1435894" y="25241"/>
                        <a:pt x="934879" y="25241"/>
                      </a:cubicBezTo>
                      <a:close/>
                    </a:path>
                  </a:pathLst>
                </a:custGeom>
                <a:solidFill>
                  <a:srgbClr val="231815"/>
                </a:solidFill>
                <a:ln w="9525" cap="flat">
                  <a:noFill/>
                  <a:prstDash val="solid"/>
                  <a:miter/>
                </a:ln>
              </p:spPr>
              <p:txBody>
                <a:bodyPr anchor="ctr"/>
                <a:lstStyle/>
                <a:p>
                  <a:pPr algn="ctr"/>
                  <a:endParaRPr>
                    <a:solidFill>
                      <a:schemeClr val="accent1"/>
                    </a:solidFill>
                  </a:endParaRPr>
                </a:p>
              </p:txBody>
            </p:sp>
            <p:sp>
              <p:nvSpPr>
                <p:cNvPr id="21" name="ïṥľîḑé">
                  <a:extLst>
                    <a:ext uri="{FF2B5EF4-FFF2-40B4-BE49-F238E27FC236}">
                      <a16:creationId xmlns:a16="http://schemas.microsoft.com/office/drawing/2014/main" xmlns="" id="{83AE57A1-EDE0-4961-8576-40C0E6A65BF9}"/>
                    </a:ext>
                  </a:extLst>
                </p:cNvPr>
                <p:cNvSpPr/>
                <p:nvPr/>
              </p:nvSpPr>
              <p:spPr>
                <a:xfrm>
                  <a:off x="2137544" y="2581627"/>
                  <a:ext cx="1534444" cy="534085"/>
                </a:xfrm>
                <a:custGeom>
                  <a:avLst/>
                  <a:gdLst>
                    <a:gd name="connsiteX0" fmla="*/ 88447 w 1534444"/>
                    <a:gd name="connsiteY0" fmla="*/ 438750 h 534085"/>
                    <a:gd name="connsiteX1" fmla="*/ 95115 w 1534444"/>
                    <a:gd name="connsiteY1" fmla="*/ 479708 h 534085"/>
                    <a:gd name="connsiteX2" fmla="*/ 75112 w 1534444"/>
                    <a:gd name="connsiteY2" fmla="*/ 493043 h 534085"/>
                    <a:gd name="connsiteX3" fmla="*/ 71302 w 1534444"/>
                    <a:gd name="connsiteY3" fmla="*/ 479708 h 534085"/>
                    <a:gd name="connsiteX4" fmla="*/ 80827 w 1534444"/>
                    <a:gd name="connsiteY4" fmla="*/ 439703 h 534085"/>
                    <a:gd name="connsiteX5" fmla="*/ 88447 w 1534444"/>
                    <a:gd name="connsiteY5" fmla="*/ 438750 h 534085"/>
                    <a:gd name="connsiteX6" fmla="*/ 64635 w 1534444"/>
                    <a:gd name="connsiteY6" fmla="*/ 435893 h 534085"/>
                    <a:gd name="connsiteX7" fmla="*/ 63682 w 1534444"/>
                    <a:gd name="connsiteY7" fmla="*/ 442560 h 534085"/>
                    <a:gd name="connsiteX8" fmla="*/ 33202 w 1534444"/>
                    <a:gd name="connsiteY8" fmla="*/ 477803 h 534085"/>
                    <a:gd name="connsiteX9" fmla="*/ 17010 w 1534444"/>
                    <a:gd name="connsiteY9" fmla="*/ 470183 h 534085"/>
                    <a:gd name="connsiteX10" fmla="*/ 34155 w 1534444"/>
                    <a:gd name="connsiteY10" fmla="*/ 452085 h 534085"/>
                    <a:gd name="connsiteX11" fmla="*/ 57967 w 1534444"/>
                    <a:gd name="connsiteY11" fmla="*/ 438750 h 534085"/>
                    <a:gd name="connsiteX12" fmla="*/ 64635 w 1534444"/>
                    <a:gd name="connsiteY12" fmla="*/ 435893 h 534085"/>
                    <a:gd name="connsiteX13" fmla="*/ 33202 w 1534444"/>
                    <a:gd name="connsiteY13" fmla="*/ 414938 h 534085"/>
                    <a:gd name="connsiteX14" fmla="*/ 41775 w 1534444"/>
                    <a:gd name="connsiteY14" fmla="*/ 414938 h 534085"/>
                    <a:gd name="connsiteX15" fmla="*/ 38917 w 1534444"/>
                    <a:gd name="connsiteY15" fmla="*/ 420653 h 534085"/>
                    <a:gd name="connsiteX16" fmla="*/ 31297 w 1534444"/>
                    <a:gd name="connsiteY16" fmla="*/ 429225 h 534085"/>
                    <a:gd name="connsiteX17" fmla="*/ 3675 w 1534444"/>
                    <a:gd name="connsiteY17" fmla="*/ 440655 h 534085"/>
                    <a:gd name="connsiteX18" fmla="*/ 6532 w 1534444"/>
                    <a:gd name="connsiteY18" fmla="*/ 423510 h 534085"/>
                    <a:gd name="connsiteX19" fmla="*/ 33202 w 1534444"/>
                    <a:gd name="connsiteY19" fmla="*/ 414938 h 534085"/>
                    <a:gd name="connsiteX20" fmla="*/ 1400040 w 1534444"/>
                    <a:gd name="connsiteY20" fmla="*/ 406365 h 534085"/>
                    <a:gd name="connsiteX21" fmla="*/ 1415280 w 1534444"/>
                    <a:gd name="connsiteY21" fmla="*/ 417795 h 534085"/>
                    <a:gd name="connsiteX22" fmla="*/ 1421947 w 1534444"/>
                    <a:gd name="connsiteY22" fmla="*/ 432082 h 534085"/>
                    <a:gd name="connsiteX23" fmla="*/ 1434330 w 1534444"/>
                    <a:gd name="connsiteY23" fmla="*/ 452085 h 534085"/>
                    <a:gd name="connsiteX24" fmla="*/ 1436235 w 1534444"/>
                    <a:gd name="connsiteY24" fmla="*/ 453990 h 534085"/>
                    <a:gd name="connsiteX25" fmla="*/ 1440045 w 1534444"/>
                    <a:gd name="connsiteY25" fmla="*/ 450180 h 534085"/>
                    <a:gd name="connsiteX26" fmla="*/ 1450522 w 1534444"/>
                    <a:gd name="connsiteY26" fmla="*/ 452085 h 534085"/>
                    <a:gd name="connsiteX27" fmla="*/ 1456238 w 1534444"/>
                    <a:gd name="connsiteY27" fmla="*/ 460657 h 534085"/>
                    <a:gd name="connsiteX28" fmla="*/ 1463858 w 1534444"/>
                    <a:gd name="connsiteY28" fmla="*/ 462562 h 534085"/>
                    <a:gd name="connsiteX29" fmla="*/ 1462905 w 1534444"/>
                    <a:gd name="connsiteY29" fmla="*/ 453990 h 534085"/>
                    <a:gd name="connsiteX30" fmla="*/ 1437188 w 1534444"/>
                    <a:gd name="connsiteY30" fmla="*/ 427320 h 534085"/>
                    <a:gd name="connsiteX31" fmla="*/ 1429568 w 1534444"/>
                    <a:gd name="connsiteY31" fmla="*/ 414937 h 534085"/>
                    <a:gd name="connsiteX32" fmla="*/ 1439093 w 1534444"/>
                    <a:gd name="connsiteY32" fmla="*/ 410175 h 534085"/>
                    <a:gd name="connsiteX33" fmla="*/ 1457190 w 1534444"/>
                    <a:gd name="connsiteY33" fmla="*/ 428272 h 534085"/>
                    <a:gd name="connsiteX34" fmla="*/ 1478145 w 1534444"/>
                    <a:gd name="connsiteY34" fmla="*/ 463515 h 534085"/>
                    <a:gd name="connsiteX35" fmla="*/ 1482908 w 1534444"/>
                    <a:gd name="connsiteY35" fmla="*/ 481612 h 534085"/>
                    <a:gd name="connsiteX36" fmla="*/ 1465763 w 1534444"/>
                    <a:gd name="connsiteY36" fmla="*/ 483517 h 534085"/>
                    <a:gd name="connsiteX37" fmla="*/ 1451475 w 1534444"/>
                    <a:gd name="connsiteY37" fmla="*/ 468277 h 534085"/>
                    <a:gd name="connsiteX38" fmla="*/ 1449570 w 1534444"/>
                    <a:gd name="connsiteY38" fmla="*/ 475897 h 534085"/>
                    <a:gd name="connsiteX39" fmla="*/ 1472430 w 1534444"/>
                    <a:gd name="connsiteY39" fmla="*/ 516855 h 534085"/>
                    <a:gd name="connsiteX40" fmla="*/ 1462905 w 1534444"/>
                    <a:gd name="connsiteY40" fmla="*/ 520665 h 534085"/>
                    <a:gd name="connsiteX41" fmla="*/ 1441950 w 1534444"/>
                    <a:gd name="connsiteY41" fmla="*/ 485422 h 534085"/>
                    <a:gd name="connsiteX42" fmla="*/ 1439093 w 1534444"/>
                    <a:gd name="connsiteY42" fmla="*/ 482565 h 534085"/>
                    <a:gd name="connsiteX43" fmla="*/ 1436235 w 1534444"/>
                    <a:gd name="connsiteY43" fmla="*/ 484470 h 534085"/>
                    <a:gd name="connsiteX44" fmla="*/ 1394325 w 1534444"/>
                    <a:gd name="connsiteY44" fmla="*/ 483517 h 534085"/>
                    <a:gd name="connsiteX45" fmla="*/ 1376227 w 1534444"/>
                    <a:gd name="connsiteY45" fmla="*/ 434940 h 534085"/>
                    <a:gd name="connsiteX46" fmla="*/ 1379085 w 1534444"/>
                    <a:gd name="connsiteY46" fmla="*/ 429225 h 534085"/>
                    <a:gd name="connsiteX47" fmla="*/ 1384800 w 1534444"/>
                    <a:gd name="connsiteY47" fmla="*/ 433987 h 534085"/>
                    <a:gd name="connsiteX48" fmla="*/ 1418138 w 1534444"/>
                    <a:gd name="connsiteY48" fmla="*/ 466372 h 534085"/>
                    <a:gd name="connsiteX49" fmla="*/ 1422900 w 1534444"/>
                    <a:gd name="connsiteY49" fmla="*/ 457800 h 534085"/>
                    <a:gd name="connsiteX50" fmla="*/ 1393372 w 1534444"/>
                    <a:gd name="connsiteY50" fmla="*/ 420652 h 534085"/>
                    <a:gd name="connsiteX51" fmla="*/ 1390515 w 1534444"/>
                    <a:gd name="connsiteY51" fmla="*/ 410175 h 534085"/>
                    <a:gd name="connsiteX52" fmla="*/ 1400040 w 1534444"/>
                    <a:gd name="connsiteY52" fmla="*/ 406365 h 534085"/>
                    <a:gd name="connsiteX53" fmla="*/ 97020 w 1534444"/>
                    <a:gd name="connsiteY53" fmla="*/ 377790 h 534085"/>
                    <a:gd name="connsiteX54" fmla="*/ 92257 w 1534444"/>
                    <a:gd name="connsiteY54" fmla="*/ 378743 h 534085"/>
                    <a:gd name="connsiteX55" fmla="*/ 80827 w 1534444"/>
                    <a:gd name="connsiteY55" fmla="*/ 393983 h 534085"/>
                    <a:gd name="connsiteX56" fmla="*/ 83685 w 1534444"/>
                    <a:gd name="connsiteY56" fmla="*/ 405413 h 534085"/>
                    <a:gd name="connsiteX57" fmla="*/ 95115 w 1534444"/>
                    <a:gd name="connsiteY57" fmla="*/ 404460 h 534085"/>
                    <a:gd name="connsiteX58" fmla="*/ 105592 w 1534444"/>
                    <a:gd name="connsiteY58" fmla="*/ 390173 h 534085"/>
                    <a:gd name="connsiteX59" fmla="*/ 97020 w 1534444"/>
                    <a:gd name="connsiteY59" fmla="*/ 377790 h 534085"/>
                    <a:gd name="connsiteX60" fmla="*/ 93210 w 1534444"/>
                    <a:gd name="connsiteY60" fmla="*/ 357788 h 534085"/>
                    <a:gd name="connsiteX61" fmla="*/ 106545 w 1534444"/>
                    <a:gd name="connsiteY61" fmla="*/ 364455 h 534085"/>
                    <a:gd name="connsiteX62" fmla="*/ 117975 w 1534444"/>
                    <a:gd name="connsiteY62" fmla="*/ 373980 h 534085"/>
                    <a:gd name="connsiteX63" fmla="*/ 126547 w 1534444"/>
                    <a:gd name="connsiteY63" fmla="*/ 392078 h 534085"/>
                    <a:gd name="connsiteX64" fmla="*/ 117975 w 1534444"/>
                    <a:gd name="connsiteY64" fmla="*/ 397793 h 534085"/>
                    <a:gd name="connsiteX65" fmla="*/ 116070 w 1534444"/>
                    <a:gd name="connsiteY65" fmla="*/ 399698 h 534085"/>
                    <a:gd name="connsiteX66" fmla="*/ 114165 w 1534444"/>
                    <a:gd name="connsiteY66" fmla="*/ 401603 h 534085"/>
                    <a:gd name="connsiteX67" fmla="*/ 106545 w 1534444"/>
                    <a:gd name="connsiteY67" fmla="*/ 413985 h 534085"/>
                    <a:gd name="connsiteX68" fmla="*/ 102735 w 1534444"/>
                    <a:gd name="connsiteY68" fmla="*/ 424463 h 534085"/>
                    <a:gd name="connsiteX69" fmla="*/ 88447 w 1534444"/>
                    <a:gd name="connsiteY69" fmla="*/ 425415 h 534085"/>
                    <a:gd name="connsiteX70" fmla="*/ 75112 w 1534444"/>
                    <a:gd name="connsiteY70" fmla="*/ 418748 h 534085"/>
                    <a:gd name="connsiteX71" fmla="*/ 63682 w 1534444"/>
                    <a:gd name="connsiteY71" fmla="*/ 411128 h 534085"/>
                    <a:gd name="connsiteX72" fmla="*/ 61777 w 1534444"/>
                    <a:gd name="connsiteY72" fmla="*/ 394935 h 534085"/>
                    <a:gd name="connsiteX73" fmla="*/ 68445 w 1534444"/>
                    <a:gd name="connsiteY73" fmla="*/ 390173 h 534085"/>
                    <a:gd name="connsiteX74" fmla="*/ 71302 w 1534444"/>
                    <a:gd name="connsiteY74" fmla="*/ 387315 h 534085"/>
                    <a:gd name="connsiteX75" fmla="*/ 82732 w 1534444"/>
                    <a:gd name="connsiteY75" fmla="*/ 372075 h 534085"/>
                    <a:gd name="connsiteX76" fmla="*/ 85590 w 1534444"/>
                    <a:gd name="connsiteY76" fmla="*/ 366360 h 534085"/>
                    <a:gd name="connsiteX77" fmla="*/ 93210 w 1534444"/>
                    <a:gd name="connsiteY77" fmla="*/ 357788 h 534085"/>
                    <a:gd name="connsiteX78" fmla="*/ 1422900 w 1534444"/>
                    <a:gd name="connsiteY78" fmla="*/ 357787 h 534085"/>
                    <a:gd name="connsiteX79" fmla="*/ 1441950 w 1534444"/>
                    <a:gd name="connsiteY79" fmla="*/ 368265 h 534085"/>
                    <a:gd name="connsiteX80" fmla="*/ 1444808 w 1534444"/>
                    <a:gd name="connsiteY80" fmla="*/ 378742 h 534085"/>
                    <a:gd name="connsiteX81" fmla="*/ 1456238 w 1534444"/>
                    <a:gd name="connsiteY81" fmla="*/ 397792 h 534085"/>
                    <a:gd name="connsiteX82" fmla="*/ 1459095 w 1534444"/>
                    <a:gd name="connsiteY82" fmla="*/ 383505 h 534085"/>
                    <a:gd name="connsiteX83" fmla="*/ 1479097 w 1534444"/>
                    <a:gd name="connsiteY83" fmla="*/ 378742 h 534085"/>
                    <a:gd name="connsiteX84" fmla="*/ 1478145 w 1534444"/>
                    <a:gd name="connsiteY84" fmla="*/ 393982 h 534085"/>
                    <a:gd name="connsiteX85" fmla="*/ 1461952 w 1534444"/>
                    <a:gd name="connsiteY85" fmla="*/ 408270 h 534085"/>
                    <a:gd name="connsiteX86" fmla="*/ 1477193 w 1534444"/>
                    <a:gd name="connsiteY86" fmla="*/ 433987 h 534085"/>
                    <a:gd name="connsiteX87" fmla="*/ 1485765 w 1534444"/>
                    <a:gd name="connsiteY87" fmla="*/ 416842 h 534085"/>
                    <a:gd name="connsiteX88" fmla="*/ 1505768 w 1534444"/>
                    <a:gd name="connsiteY88" fmla="*/ 416842 h 534085"/>
                    <a:gd name="connsiteX89" fmla="*/ 1499100 w 1534444"/>
                    <a:gd name="connsiteY89" fmla="*/ 434940 h 534085"/>
                    <a:gd name="connsiteX90" fmla="*/ 1484813 w 1534444"/>
                    <a:gd name="connsiteY90" fmla="*/ 441607 h 534085"/>
                    <a:gd name="connsiteX91" fmla="*/ 1489575 w 1534444"/>
                    <a:gd name="connsiteY91" fmla="*/ 449227 h 534085"/>
                    <a:gd name="connsiteX92" fmla="*/ 1516245 w 1534444"/>
                    <a:gd name="connsiteY92" fmla="*/ 449227 h 534085"/>
                    <a:gd name="connsiteX93" fmla="*/ 1534343 w 1534444"/>
                    <a:gd name="connsiteY93" fmla="*/ 456847 h 534085"/>
                    <a:gd name="connsiteX94" fmla="*/ 1517197 w 1534444"/>
                    <a:gd name="connsiteY94" fmla="*/ 467325 h 534085"/>
                    <a:gd name="connsiteX95" fmla="*/ 1499100 w 1534444"/>
                    <a:gd name="connsiteY95" fmla="*/ 463515 h 534085"/>
                    <a:gd name="connsiteX96" fmla="*/ 1517197 w 1534444"/>
                    <a:gd name="connsiteY96" fmla="*/ 493995 h 534085"/>
                    <a:gd name="connsiteX97" fmla="*/ 1521960 w 1534444"/>
                    <a:gd name="connsiteY97" fmla="*/ 519712 h 534085"/>
                    <a:gd name="connsiteX98" fmla="*/ 1501005 w 1534444"/>
                    <a:gd name="connsiteY98" fmla="*/ 532095 h 534085"/>
                    <a:gd name="connsiteX99" fmla="*/ 1489575 w 1534444"/>
                    <a:gd name="connsiteY99" fmla="*/ 533047 h 534085"/>
                    <a:gd name="connsiteX100" fmla="*/ 1485765 w 1534444"/>
                    <a:gd name="connsiteY100" fmla="*/ 523522 h 534085"/>
                    <a:gd name="connsiteX101" fmla="*/ 1504815 w 1534444"/>
                    <a:gd name="connsiteY101" fmla="*/ 512092 h 534085"/>
                    <a:gd name="connsiteX102" fmla="*/ 1507672 w 1534444"/>
                    <a:gd name="connsiteY102" fmla="*/ 504472 h 534085"/>
                    <a:gd name="connsiteX103" fmla="*/ 1475288 w 1534444"/>
                    <a:gd name="connsiteY103" fmla="*/ 446370 h 534085"/>
                    <a:gd name="connsiteX104" fmla="*/ 1435283 w 1534444"/>
                    <a:gd name="connsiteY104" fmla="*/ 386362 h 534085"/>
                    <a:gd name="connsiteX105" fmla="*/ 1413375 w 1534444"/>
                    <a:gd name="connsiteY105" fmla="*/ 380647 h 534085"/>
                    <a:gd name="connsiteX106" fmla="*/ 1400993 w 1534444"/>
                    <a:gd name="connsiteY106" fmla="*/ 387315 h 534085"/>
                    <a:gd name="connsiteX107" fmla="*/ 1391468 w 1534444"/>
                    <a:gd name="connsiteY107" fmla="*/ 385410 h 534085"/>
                    <a:gd name="connsiteX108" fmla="*/ 1394325 w 1534444"/>
                    <a:gd name="connsiteY108" fmla="*/ 376837 h 534085"/>
                    <a:gd name="connsiteX109" fmla="*/ 1422900 w 1534444"/>
                    <a:gd name="connsiteY109" fmla="*/ 357787 h 534085"/>
                    <a:gd name="connsiteX110" fmla="*/ 106545 w 1534444"/>
                    <a:gd name="connsiteY110" fmla="*/ 277778 h 534085"/>
                    <a:gd name="connsiteX111" fmla="*/ 110355 w 1534444"/>
                    <a:gd name="connsiteY111" fmla="*/ 279683 h 534085"/>
                    <a:gd name="connsiteX112" fmla="*/ 114165 w 1534444"/>
                    <a:gd name="connsiteY112" fmla="*/ 305400 h 534085"/>
                    <a:gd name="connsiteX113" fmla="*/ 101782 w 1534444"/>
                    <a:gd name="connsiteY113" fmla="*/ 316830 h 534085"/>
                    <a:gd name="connsiteX114" fmla="*/ 102735 w 1534444"/>
                    <a:gd name="connsiteY114" fmla="*/ 320640 h 534085"/>
                    <a:gd name="connsiteX115" fmla="*/ 162742 w 1534444"/>
                    <a:gd name="connsiteY115" fmla="*/ 363503 h 534085"/>
                    <a:gd name="connsiteX116" fmla="*/ 171315 w 1534444"/>
                    <a:gd name="connsiteY116" fmla="*/ 405413 h 534085"/>
                    <a:gd name="connsiteX117" fmla="*/ 132262 w 1534444"/>
                    <a:gd name="connsiteY117" fmla="*/ 432083 h 534085"/>
                    <a:gd name="connsiteX118" fmla="*/ 125595 w 1534444"/>
                    <a:gd name="connsiteY118" fmla="*/ 431130 h 534085"/>
                    <a:gd name="connsiteX119" fmla="*/ 126547 w 1534444"/>
                    <a:gd name="connsiteY119" fmla="*/ 425415 h 534085"/>
                    <a:gd name="connsiteX120" fmla="*/ 148455 w 1534444"/>
                    <a:gd name="connsiteY120" fmla="*/ 404460 h 534085"/>
                    <a:gd name="connsiteX121" fmla="*/ 143692 w 1534444"/>
                    <a:gd name="connsiteY121" fmla="*/ 377790 h 534085"/>
                    <a:gd name="connsiteX122" fmla="*/ 86542 w 1534444"/>
                    <a:gd name="connsiteY122" fmla="*/ 337785 h 534085"/>
                    <a:gd name="connsiteX123" fmla="*/ 81780 w 1534444"/>
                    <a:gd name="connsiteY123" fmla="*/ 338738 h 534085"/>
                    <a:gd name="connsiteX124" fmla="*/ 50347 w 1534444"/>
                    <a:gd name="connsiteY124" fmla="*/ 400650 h 534085"/>
                    <a:gd name="connsiteX125" fmla="*/ 37965 w 1534444"/>
                    <a:gd name="connsiteY125" fmla="*/ 407318 h 534085"/>
                    <a:gd name="connsiteX126" fmla="*/ 38917 w 1534444"/>
                    <a:gd name="connsiteY126" fmla="*/ 376838 h 534085"/>
                    <a:gd name="connsiteX127" fmla="*/ 43680 w 1534444"/>
                    <a:gd name="connsiteY127" fmla="*/ 371123 h 534085"/>
                    <a:gd name="connsiteX128" fmla="*/ 59872 w 1534444"/>
                    <a:gd name="connsiteY128" fmla="*/ 346358 h 534085"/>
                    <a:gd name="connsiteX129" fmla="*/ 77017 w 1534444"/>
                    <a:gd name="connsiteY129" fmla="*/ 321593 h 534085"/>
                    <a:gd name="connsiteX130" fmla="*/ 104640 w 1534444"/>
                    <a:gd name="connsiteY130" fmla="*/ 280635 h 534085"/>
                    <a:gd name="connsiteX131" fmla="*/ 106545 w 1534444"/>
                    <a:gd name="connsiteY131" fmla="*/ 277778 h 534085"/>
                    <a:gd name="connsiteX132" fmla="*/ 1190490 w 1534444"/>
                    <a:gd name="connsiteY132" fmla="*/ 152048 h 534085"/>
                    <a:gd name="connsiteX133" fmla="*/ 1217160 w 1534444"/>
                    <a:gd name="connsiteY133" fmla="*/ 161573 h 534085"/>
                    <a:gd name="connsiteX134" fmla="*/ 1224780 w 1534444"/>
                    <a:gd name="connsiteY134" fmla="*/ 169193 h 534085"/>
                    <a:gd name="connsiteX135" fmla="*/ 1238115 w 1534444"/>
                    <a:gd name="connsiteY135" fmla="*/ 178718 h 534085"/>
                    <a:gd name="connsiteX136" fmla="*/ 1247640 w 1534444"/>
                    <a:gd name="connsiteY136" fmla="*/ 175860 h 534085"/>
                    <a:gd name="connsiteX137" fmla="*/ 1250497 w 1534444"/>
                    <a:gd name="connsiteY137" fmla="*/ 168240 h 534085"/>
                    <a:gd name="connsiteX138" fmla="*/ 1255260 w 1534444"/>
                    <a:gd name="connsiteY138" fmla="*/ 161573 h 534085"/>
                    <a:gd name="connsiteX139" fmla="*/ 1273357 w 1534444"/>
                    <a:gd name="connsiteY139" fmla="*/ 159668 h 534085"/>
                    <a:gd name="connsiteX140" fmla="*/ 1276215 w 1534444"/>
                    <a:gd name="connsiteY140" fmla="*/ 181575 h 534085"/>
                    <a:gd name="connsiteX141" fmla="*/ 1271452 w 1534444"/>
                    <a:gd name="connsiteY141" fmla="*/ 186338 h 534085"/>
                    <a:gd name="connsiteX142" fmla="*/ 1266690 w 1534444"/>
                    <a:gd name="connsiteY142" fmla="*/ 191100 h 534085"/>
                    <a:gd name="connsiteX143" fmla="*/ 1267642 w 1534444"/>
                    <a:gd name="connsiteY143" fmla="*/ 196815 h 534085"/>
                    <a:gd name="connsiteX144" fmla="*/ 1281930 w 1534444"/>
                    <a:gd name="connsiteY144" fmla="*/ 209198 h 534085"/>
                    <a:gd name="connsiteX145" fmla="*/ 1309552 w 1534444"/>
                    <a:gd name="connsiteY145" fmla="*/ 232058 h 534085"/>
                    <a:gd name="connsiteX146" fmla="*/ 1310505 w 1534444"/>
                    <a:gd name="connsiteY146" fmla="*/ 242535 h 534085"/>
                    <a:gd name="connsiteX147" fmla="*/ 1301932 w 1534444"/>
                    <a:gd name="connsiteY147" fmla="*/ 242535 h 534085"/>
                    <a:gd name="connsiteX148" fmla="*/ 1255260 w 1534444"/>
                    <a:gd name="connsiteY148" fmla="*/ 209198 h 534085"/>
                    <a:gd name="connsiteX149" fmla="*/ 1251450 w 1534444"/>
                    <a:gd name="connsiteY149" fmla="*/ 208245 h 534085"/>
                    <a:gd name="connsiteX150" fmla="*/ 1250497 w 1534444"/>
                    <a:gd name="connsiteY150" fmla="*/ 211103 h 534085"/>
                    <a:gd name="connsiteX151" fmla="*/ 1295265 w 1534444"/>
                    <a:gd name="connsiteY151" fmla="*/ 307305 h 534085"/>
                    <a:gd name="connsiteX152" fmla="*/ 1291455 w 1534444"/>
                    <a:gd name="connsiteY152" fmla="*/ 316830 h 534085"/>
                    <a:gd name="connsiteX153" fmla="*/ 1246687 w 1534444"/>
                    <a:gd name="connsiteY153" fmla="*/ 296828 h 534085"/>
                    <a:gd name="connsiteX154" fmla="*/ 1239067 w 1534444"/>
                    <a:gd name="connsiteY154" fmla="*/ 218723 h 534085"/>
                    <a:gd name="connsiteX155" fmla="*/ 1146675 w 1534444"/>
                    <a:gd name="connsiteY155" fmla="*/ 225390 h 534085"/>
                    <a:gd name="connsiteX156" fmla="*/ 1121910 w 1534444"/>
                    <a:gd name="connsiteY156" fmla="*/ 190148 h 534085"/>
                    <a:gd name="connsiteX157" fmla="*/ 1127625 w 1534444"/>
                    <a:gd name="connsiteY157" fmla="*/ 186338 h 534085"/>
                    <a:gd name="connsiteX158" fmla="*/ 1229542 w 1534444"/>
                    <a:gd name="connsiteY158" fmla="*/ 194910 h 534085"/>
                    <a:gd name="connsiteX159" fmla="*/ 1228590 w 1534444"/>
                    <a:gd name="connsiteY159" fmla="*/ 190148 h 534085"/>
                    <a:gd name="connsiteX160" fmla="*/ 1190490 w 1534444"/>
                    <a:gd name="connsiteY160" fmla="*/ 168240 h 534085"/>
                    <a:gd name="connsiteX161" fmla="*/ 1180965 w 1534444"/>
                    <a:gd name="connsiteY161" fmla="*/ 158715 h 534085"/>
                    <a:gd name="connsiteX162" fmla="*/ 1190490 w 1534444"/>
                    <a:gd name="connsiteY162" fmla="*/ 152048 h 534085"/>
                    <a:gd name="connsiteX163" fmla="*/ 266565 w 1534444"/>
                    <a:gd name="connsiteY163" fmla="*/ 137760 h 534085"/>
                    <a:gd name="connsiteX164" fmla="*/ 287520 w 1534444"/>
                    <a:gd name="connsiteY164" fmla="*/ 140617 h 534085"/>
                    <a:gd name="connsiteX165" fmla="*/ 303713 w 1534444"/>
                    <a:gd name="connsiteY165" fmla="*/ 173002 h 534085"/>
                    <a:gd name="connsiteX166" fmla="*/ 314190 w 1534444"/>
                    <a:gd name="connsiteY166" fmla="*/ 189195 h 534085"/>
                    <a:gd name="connsiteX167" fmla="*/ 327525 w 1534444"/>
                    <a:gd name="connsiteY167" fmla="*/ 210150 h 534085"/>
                    <a:gd name="connsiteX168" fmla="*/ 342765 w 1534444"/>
                    <a:gd name="connsiteY168" fmla="*/ 230152 h 534085"/>
                    <a:gd name="connsiteX169" fmla="*/ 339908 w 1534444"/>
                    <a:gd name="connsiteY169" fmla="*/ 244440 h 534085"/>
                    <a:gd name="connsiteX170" fmla="*/ 325620 w 1534444"/>
                    <a:gd name="connsiteY170" fmla="*/ 246345 h 534085"/>
                    <a:gd name="connsiteX171" fmla="*/ 319905 w 1534444"/>
                    <a:gd name="connsiteY171" fmla="*/ 239677 h 534085"/>
                    <a:gd name="connsiteX172" fmla="*/ 299903 w 1534444"/>
                    <a:gd name="connsiteY172" fmla="*/ 264442 h 534085"/>
                    <a:gd name="connsiteX173" fmla="*/ 287520 w 1534444"/>
                    <a:gd name="connsiteY173" fmla="*/ 277777 h 534085"/>
                    <a:gd name="connsiteX174" fmla="*/ 271328 w 1534444"/>
                    <a:gd name="connsiteY174" fmla="*/ 279682 h 534085"/>
                    <a:gd name="connsiteX175" fmla="*/ 268470 w 1534444"/>
                    <a:gd name="connsiteY175" fmla="*/ 262537 h 534085"/>
                    <a:gd name="connsiteX176" fmla="*/ 297998 w 1534444"/>
                    <a:gd name="connsiteY176" fmla="*/ 240630 h 534085"/>
                    <a:gd name="connsiteX177" fmla="*/ 311333 w 1534444"/>
                    <a:gd name="connsiteY177" fmla="*/ 222532 h 534085"/>
                    <a:gd name="connsiteX178" fmla="*/ 290378 w 1534444"/>
                    <a:gd name="connsiteY178" fmla="*/ 188242 h 534085"/>
                    <a:gd name="connsiteX179" fmla="*/ 285615 w 1534444"/>
                    <a:gd name="connsiteY179" fmla="*/ 187290 h 534085"/>
                    <a:gd name="connsiteX180" fmla="*/ 266565 w 1534444"/>
                    <a:gd name="connsiteY180" fmla="*/ 199672 h 534085"/>
                    <a:gd name="connsiteX181" fmla="*/ 256088 w 1534444"/>
                    <a:gd name="connsiteY181" fmla="*/ 212055 h 534085"/>
                    <a:gd name="connsiteX182" fmla="*/ 245610 w 1534444"/>
                    <a:gd name="connsiteY182" fmla="*/ 220627 h 534085"/>
                    <a:gd name="connsiteX183" fmla="*/ 240848 w 1534444"/>
                    <a:gd name="connsiteY183" fmla="*/ 204435 h 534085"/>
                    <a:gd name="connsiteX184" fmla="*/ 254183 w 1534444"/>
                    <a:gd name="connsiteY184" fmla="*/ 190147 h 534085"/>
                    <a:gd name="connsiteX185" fmla="*/ 273233 w 1534444"/>
                    <a:gd name="connsiteY185" fmla="*/ 177765 h 534085"/>
                    <a:gd name="connsiteX186" fmla="*/ 275138 w 1534444"/>
                    <a:gd name="connsiteY186" fmla="*/ 170145 h 534085"/>
                    <a:gd name="connsiteX187" fmla="*/ 262755 w 1534444"/>
                    <a:gd name="connsiteY187" fmla="*/ 153000 h 534085"/>
                    <a:gd name="connsiteX188" fmla="*/ 266565 w 1534444"/>
                    <a:gd name="connsiteY188" fmla="*/ 137760 h 534085"/>
                    <a:gd name="connsiteX189" fmla="*/ 374198 w 1534444"/>
                    <a:gd name="connsiteY189" fmla="*/ 97755 h 534085"/>
                    <a:gd name="connsiteX190" fmla="*/ 381818 w 1534444"/>
                    <a:gd name="connsiteY190" fmla="*/ 114900 h 534085"/>
                    <a:gd name="connsiteX191" fmla="*/ 341813 w 1534444"/>
                    <a:gd name="connsiteY191" fmla="*/ 157762 h 534085"/>
                    <a:gd name="connsiteX192" fmla="*/ 341813 w 1534444"/>
                    <a:gd name="connsiteY192" fmla="*/ 161572 h 534085"/>
                    <a:gd name="connsiteX193" fmla="*/ 359910 w 1534444"/>
                    <a:gd name="connsiteY193" fmla="*/ 191100 h 534085"/>
                    <a:gd name="connsiteX194" fmla="*/ 398963 w 1534444"/>
                    <a:gd name="connsiteY194" fmla="*/ 187290 h 534085"/>
                    <a:gd name="connsiteX195" fmla="*/ 433253 w 1534444"/>
                    <a:gd name="connsiteY195" fmla="*/ 150142 h 534085"/>
                    <a:gd name="connsiteX196" fmla="*/ 435158 w 1534444"/>
                    <a:gd name="connsiteY196" fmla="*/ 151095 h 534085"/>
                    <a:gd name="connsiteX197" fmla="*/ 436110 w 1534444"/>
                    <a:gd name="connsiteY197" fmla="*/ 155857 h 534085"/>
                    <a:gd name="connsiteX198" fmla="*/ 435158 w 1534444"/>
                    <a:gd name="connsiteY198" fmla="*/ 189195 h 534085"/>
                    <a:gd name="connsiteX199" fmla="*/ 408488 w 1534444"/>
                    <a:gd name="connsiteY199" fmla="*/ 205387 h 534085"/>
                    <a:gd name="connsiteX200" fmla="*/ 389438 w 1534444"/>
                    <a:gd name="connsiteY200" fmla="*/ 213960 h 534085"/>
                    <a:gd name="connsiteX201" fmla="*/ 380865 w 1534444"/>
                    <a:gd name="connsiteY201" fmla="*/ 216817 h 534085"/>
                    <a:gd name="connsiteX202" fmla="*/ 347528 w 1534444"/>
                    <a:gd name="connsiteY202" fmla="*/ 206340 h 534085"/>
                    <a:gd name="connsiteX203" fmla="*/ 313238 w 1534444"/>
                    <a:gd name="connsiteY203" fmla="*/ 151095 h 534085"/>
                    <a:gd name="connsiteX204" fmla="*/ 298950 w 1534444"/>
                    <a:gd name="connsiteY204" fmla="*/ 131092 h 534085"/>
                    <a:gd name="connsiteX205" fmla="*/ 300855 w 1534444"/>
                    <a:gd name="connsiteY205" fmla="*/ 112995 h 534085"/>
                    <a:gd name="connsiteX206" fmla="*/ 317048 w 1534444"/>
                    <a:gd name="connsiteY206" fmla="*/ 114900 h 534085"/>
                    <a:gd name="connsiteX207" fmla="*/ 336098 w 1534444"/>
                    <a:gd name="connsiteY207" fmla="*/ 148237 h 534085"/>
                    <a:gd name="connsiteX208" fmla="*/ 338955 w 1534444"/>
                    <a:gd name="connsiteY208" fmla="*/ 150142 h 534085"/>
                    <a:gd name="connsiteX209" fmla="*/ 360863 w 1534444"/>
                    <a:gd name="connsiteY209" fmla="*/ 108232 h 534085"/>
                    <a:gd name="connsiteX210" fmla="*/ 374198 w 1534444"/>
                    <a:gd name="connsiteY210" fmla="*/ 97755 h 534085"/>
                    <a:gd name="connsiteX211" fmla="*/ 625658 w 1534444"/>
                    <a:gd name="connsiteY211" fmla="*/ 71085 h 534085"/>
                    <a:gd name="connsiteX212" fmla="*/ 625658 w 1534444"/>
                    <a:gd name="connsiteY212" fmla="*/ 94897 h 534085"/>
                    <a:gd name="connsiteX213" fmla="*/ 626610 w 1534444"/>
                    <a:gd name="connsiteY213" fmla="*/ 102517 h 534085"/>
                    <a:gd name="connsiteX214" fmla="*/ 637088 w 1534444"/>
                    <a:gd name="connsiteY214" fmla="*/ 108232 h 534085"/>
                    <a:gd name="connsiteX215" fmla="*/ 667568 w 1534444"/>
                    <a:gd name="connsiteY215" fmla="*/ 86325 h 534085"/>
                    <a:gd name="connsiteX216" fmla="*/ 625658 w 1534444"/>
                    <a:gd name="connsiteY216" fmla="*/ 71085 h 534085"/>
                    <a:gd name="connsiteX217" fmla="*/ 1023803 w 1534444"/>
                    <a:gd name="connsiteY217" fmla="*/ 60607 h 534085"/>
                    <a:gd name="connsiteX218" fmla="*/ 1023803 w 1534444"/>
                    <a:gd name="connsiteY218" fmla="*/ 82515 h 534085"/>
                    <a:gd name="connsiteX219" fmla="*/ 978083 w 1534444"/>
                    <a:gd name="connsiteY219" fmla="*/ 106327 h 534085"/>
                    <a:gd name="connsiteX220" fmla="*/ 973320 w 1534444"/>
                    <a:gd name="connsiteY220" fmla="*/ 105375 h 534085"/>
                    <a:gd name="connsiteX221" fmla="*/ 974273 w 1534444"/>
                    <a:gd name="connsiteY221" fmla="*/ 100612 h 534085"/>
                    <a:gd name="connsiteX222" fmla="*/ 1009515 w 1534444"/>
                    <a:gd name="connsiteY222" fmla="*/ 63465 h 534085"/>
                    <a:gd name="connsiteX223" fmla="*/ 1023803 w 1534444"/>
                    <a:gd name="connsiteY223" fmla="*/ 60607 h 534085"/>
                    <a:gd name="connsiteX224" fmla="*/ 886643 w 1534444"/>
                    <a:gd name="connsiteY224" fmla="*/ 21555 h 534085"/>
                    <a:gd name="connsiteX225" fmla="*/ 899978 w 1534444"/>
                    <a:gd name="connsiteY225" fmla="*/ 35842 h 534085"/>
                    <a:gd name="connsiteX226" fmla="*/ 904740 w 1534444"/>
                    <a:gd name="connsiteY226" fmla="*/ 81562 h 534085"/>
                    <a:gd name="connsiteX227" fmla="*/ 903788 w 1534444"/>
                    <a:gd name="connsiteY227" fmla="*/ 88229 h 534085"/>
                    <a:gd name="connsiteX228" fmla="*/ 898073 w 1534444"/>
                    <a:gd name="connsiteY228" fmla="*/ 86325 h 534085"/>
                    <a:gd name="connsiteX229" fmla="*/ 876165 w 1534444"/>
                    <a:gd name="connsiteY229" fmla="*/ 38700 h 534085"/>
                    <a:gd name="connsiteX230" fmla="*/ 886643 w 1534444"/>
                    <a:gd name="connsiteY230" fmla="*/ 21555 h 534085"/>
                    <a:gd name="connsiteX231" fmla="*/ 943793 w 1534444"/>
                    <a:gd name="connsiteY231" fmla="*/ 10125 h 534085"/>
                    <a:gd name="connsiteX232" fmla="*/ 949508 w 1534444"/>
                    <a:gd name="connsiteY232" fmla="*/ 27270 h 534085"/>
                    <a:gd name="connsiteX233" fmla="*/ 935220 w 1534444"/>
                    <a:gd name="connsiteY233" fmla="*/ 82515 h 534085"/>
                    <a:gd name="connsiteX234" fmla="*/ 932363 w 1534444"/>
                    <a:gd name="connsiteY234" fmla="*/ 102517 h 534085"/>
                    <a:gd name="connsiteX235" fmla="*/ 934268 w 1534444"/>
                    <a:gd name="connsiteY235" fmla="*/ 106327 h 534085"/>
                    <a:gd name="connsiteX236" fmla="*/ 943793 w 1534444"/>
                    <a:gd name="connsiteY236" fmla="*/ 108232 h 534085"/>
                    <a:gd name="connsiteX237" fmla="*/ 946650 w 1534444"/>
                    <a:gd name="connsiteY237" fmla="*/ 105375 h 534085"/>
                    <a:gd name="connsiteX238" fmla="*/ 964748 w 1534444"/>
                    <a:gd name="connsiteY238" fmla="*/ 26317 h 534085"/>
                    <a:gd name="connsiteX239" fmla="*/ 977130 w 1534444"/>
                    <a:gd name="connsiteY239" fmla="*/ 14887 h 534085"/>
                    <a:gd name="connsiteX240" fmla="*/ 986655 w 1534444"/>
                    <a:gd name="connsiteY240" fmla="*/ 36795 h 534085"/>
                    <a:gd name="connsiteX241" fmla="*/ 965700 w 1534444"/>
                    <a:gd name="connsiteY241" fmla="*/ 109185 h 534085"/>
                    <a:gd name="connsiteX242" fmla="*/ 967605 w 1534444"/>
                    <a:gd name="connsiteY242" fmla="*/ 112995 h 534085"/>
                    <a:gd name="connsiteX243" fmla="*/ 993323 w 1534444"/>
                    <a:gd name="connsiteY243" fmla="*/ 120615 h 534085"/>
                    <a:gd name="connsiteX244" fmla="*/ 1040948 w 1534444"/>
                    <a:gd name="connsiteY244" fmla="*/ 132045 h 534085"/>
                    <a:gd name="connsiteX245" fmla="*/ 1042853 w 1534444"/>
                    <a:gd name="connsiteY245" fmla="*/ 140617 h 534085"/>
                    <a:gd name="connsiteX246" fmla="*/ 990465 w 1534444"/>
                    <a:gd name="connsiteY246" fmla="*/ 146332 h 534085"/>
                    <a:gd name="connsiteX247" fmla="*/ 846638 w 1534444"/>
                    <a:gd name="connsiteY247" fmla="*/ 115852 h 534085"/>
                    <a:gd name="connsiteX248" fmla="*/ 833303 w 1534444"/>
                    <a:gd name="connsiteY248" fmla="*/ 112995 h 534085"/>
                    <a:gd name="connsiteX249" fmla="*/ 837113 w 1534444"/>
                    <a:gd name="connsiteY249" fmla="*/ 100612 h 534085"/>
                    <a:gd name="connsiteX250" fmla="*/ 871403 w 1534444"/>
                    <a:gd name="connsiteY250" fmla="*/ 92992 h 534085"/>
                    <a:gd name="connsiteX251" fmla="*/ 909503 w 1534444"/>
                    <a:gd name="connsiteY251" fmla="*/ 99660 h 534085"/>
                    <a:gd name="connsiteX252" fmla="*/ 913313 w 1534444"/>
                    <a:gd name="connsiteY252" fmla="*/ 96802 h 534085"/>
                    <a:gd name="connsiteX253" fmla="*/ 920933 w 1534444"/>
                    <a:gd name="connsiteY253" fmla="*/ 52035 h 534085"/>
                    <a:gd name="connsiteX254" fmla="*/ 926648 w 1534444"/>
                    <a:gd name="connsiteY254" fmla="*/ 20602 h 534085"/>
                    <a:gd name="connsiteX255" fmla="*/ 943793 w 1534444"/>
                    <a:gd name="connsiteY255" fmla="*/ 10125 h 534085"/>
                    <a:gd name="connsiteX256" fmla="*/ 622681 w 1534444"/>
                    <a:gd name="connsiteY256" fmla="*/ 4 h 534085"/>
                    <a:gd name="connsiteX257" fmla="*/ 634230 w 1534444"/>
                    <a:gd name="connsiteY257" fmla="*/ 6315 h 534085"/>
                    <a:gd name="connsiteX258" fmla="*/ 634230 w 1534444"/>
                    <a:gd name="connsiteY258" fmla="*/ 17745 h 534085"/>
                    <a:gd name="connsiteX259" fmla="*/ 638993 w 1534444"/>
                    <a:gd name="connsiteY259" fmla="*/ 20602 h 534085"/>
                    <a:gd name="connsiteX260" fmla="*/ 659948 w 1534444"/>
                    <a:gd name="connsiteY260" fmla="*/ 17745 h 534085"/>
                    <a:gd name="connsiteX261" fmla="*/ 677093 w 1534444"/>
                    <a:gd name="connsiteY261" fmla="*/ 14887 h 534085"/>
                    <a:gd name="connsiteX262" fmla="*/ 700905 w 1534444"/>
                    <a:gd name="connsiteY262" fmla="*/ 12982 h 534085"/>
                    <a:gd name="connsiteX263" fmla="*/ 705668 w 1534444"/>
                    <a:gd name="connsiteY263" fmla="*/ 40605 h 534085"/>
                    <a:gd name="connsiteX264" fmla="*/ 699000 w 1534444"/>
                    <a:gd name="connsiteY264" fmla="*/ 52035 h 534085"/>
                    <a:gd name="connsiteX265" fmla="*/ 692333 w 1534444"/>
                    <a:gd name="connsiteY265" fmla="*/ 44415 h 534085"/>
                    <a:gd name="connsiteX266" fmla="*/ 680903 w 1534444"/>
                    <a:gd name="connsiteY266" fmla="*/ 27270 h 534085"/>
                    <a:gd name="connsiteX267" fmla="*/ 663758 w 1534444"/>
                    <a:gd name="connsiteY267" fmla="*/ 29175 h 534085"/>
                    <a:gd name="connsiteX268" fmla="*/ 636135 w 1534444"/>
                    <a:gd name="connsiteY268" fmla="*/ 33937 h 534085"/>
                    <a:gd name="connsiteX269" fmla="*/ 628515 w 1534444"/>
                    <a:gd name="connsiteY269" fmla="*/ 38700 h 534085"/>
                    <a:gd name="connsiteX270" fmla="*/ 619943 w 1534444"/>
                    <a:gd name="connsiteY270" fmla="*/ 53940 h 534085"/>
                    <a:gd name="connsiteX271" fmla="*/ 624705 w 1534444"/>
                    <a:gd name="connsiteY271" fmla="*/ 63465 h 534085"/>
                    <a:gd name="connsiteX272" fmla="*/ 643755 w 1534444"/>
                    <a:gd name="connsiteY272" fmla="*/ 64417 h 534085"/>
                    <a:gd name="connsiteX273" fmla="*/ 654233 w 1534444"/>
                    <a:gd name="connsiteY273" fmla="*/ 41557 h 534085"/>
                    <a:gd name="connsiteX274" fmla="*/ 658043 w 1534444"/>
                    <a:gd name="connsiteY274" fmla="*/ 36795 h 534085"/>
                    <a:gd name="connsiteX275" fmla="*/ 671378 w 1534444"/>
                    <a:gd name="connsiteY275" fmla="*/ 52035 h 534085"/>
                    <a:gd name="connsiteX276" fmla="*/ 651375 w 1534444"/>
                    <a:gd name="connsiteY276" fmla="*/ 66322 h 534085"/>
                    <a:gd name="connsiteX277" fmla="*/ 736148 w 1534444"/>
                    <a:gd name="connsiteY277" fmla="*/ 79657 h 534085"/>
                    <a:gd name="connsiteX278" fmla="*/ 739958 w 1534444"/>
                    <a:gd name="connsiteY278" fmla="*/ 84420 h 534085"/>
                    <a:gd name="connsiteX279" fmla="*/ 725670 w 1534444"/>
                    <a:gd name="connsiteY279" fmla="*/ 106327 h 534085"/>
                    <a:gd name="connsiteX280" fmla="*/ 693285 w 1534444"/>
                    <a:gd name="connsiteY280" fmla="*/ 102517 h 534085"/>
                    <a:gd name="connsiteX281" fmla="*/ 670425 w 1534444"/>
                    <a:gd name="connsiteY281" fmla="*/ 88230 h 534085"/>
                    <a:gd name="connsiteX282" fmla="*/ 650423 w 1534444"/>
                    <a:gd name="connsiteY282" fmla="*/ 119662 h 534085"/>
                    <a:gd name="connsiteX283" fmla="*/ 621848 w 1534444"/>
                    <a:gd name="connsiteY283" fmla="*/ 136807 h 534085"/>
                    <a:gd name="connsiteX284" fmla="*/ 607560 w 1534444"/>
                    <a:gd name="connsiteY284" fmla="*/ 123472 h 534085"/>
                    <a:gd name="connsiteX285" fmla="*/ 609465 w 1534444"/>
                    <a:gd name="connsiteY285" fmla="*/ 78705 h 534085"/>
                    <a:gd name="connsiteX286" fmla="*/ 607560 w 1534444"/>
                    <a:gd name="connsiteY286" fmla="*/ 76800 h 534085"/>
                    <a:gd name="connsiteX287" fmla="*/ 605655 w 1534444"/>
                    <a:gd name="connsiteY287" fmla="*/ 77752 h 534085"/>
                    <a:gd name="connsiteX288" fmla="*/ 549458 w 1534444"/>
                    <a:gd name="connsiteY288" fmla="*/ 122520 h 534085"/>
                    <a:gd name="connsiteX289" fmla="*/ 529455 w 1534444"/>
                    <a:gd name="connsiteY289" fmla="*/ 110137 h 534085"/>
                    <a:gd name="connsiteX290" fmla="*/ 536123 w 1534444"/>
                    <a:gd name="connsiteY290" fmla="*/ 104422 h 534085"/>
                    <a:gd name="connsiteX291" fmla="*/ 608513 w 1534444"/>
                    <a:gd name="connsiteY291" fmla="*/ 44415 h 534085"/>
                    <a:gd name="connsiteX292" fmla="*/ 608513 w 1534444"/>
                    <a:gd name="connsiteY292" fmla="*/ 40605 h 534085"/>
                    <a:gd name="connsiteX293" fmla="*/ 603750 w 1534444"/>
                    <a:gd name="connsiteY293" fmla="*/ 39652 h 534085"/>
                    <a:gd name="connsiteX294" fmla="*/ 576128 w 1534444"/>
                    <a:gd name="connsiteY294" fmla="*/ 44415 h 534085"/>
                    <a:gd name="connsiteX295" fmla="*/ 565650 w 1534444"/>
                    <a:gd name="connsiteY295" fmla="*/ 54892 h 534085"/>
                    <a:gd name="connsiteX296" fmla="*/ 566603 w 1534444"/>
                    <a:gd name="connsiteY296" fmla="*/ 70132 h 534085"/>
                    <a:gd name="connsiteX297" fmla="*/ 561840 w 1534444"/>
                    <a:gd name="connsiteY297" fmla="*/ 76800 h 534085"/>
                    <a:gd name="connsiteX298" fmla="*/ 556125 w 1534444"/>
                    <a:gd name="connsiteY298" fmla="*/ 72037 h 534085"/>
                    <a:gd name="connsiteX299" fmla="*/ 550410 w 1534444"/>
                    <a:gd name="connsiteY299" fmla="*/ 41557 h 534085"/>
                    <a:gd name="connsiteX300" fmla="*/ 555173 w 1534444"/>
                    <a:gd name="connsiteY300" fmla="*/ 30127 h 534085"/>
                    <a:gd name="connsiteX301" fmla="*/ 563745 w 1534444"/>
                    <a:gd name="connsiteY301" fmla="*/ 28222 h 534085"/>
                    <a:gd name="connsiteX302" fmla="*/ 572318 w 1534444"/>
                    <a:gd name="connsiteY302" fmla="*/ 31080 h 534085"/>
                    <a:gd name="connsiteX303" fmla="*/ 611370 w 1534444"/>
                    <a:gd name="connsiteY303" fmla="*/ 24412 h 534085"/>
                    <a:gd name="connsiteX304" fmla="*/ 613275 w 1534444"/>
                    <a:gd name="connsiteY304" fmla="*/ 7267 h 534085"/>
                    <a:gd name="connsiteX305" fmla="*/ 622681 w 1534444"/>
                    <a:gd name="connsiteY305" fmla="*/ 4 h 5340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Lst>
                  <a:rect l="l" t="t" r="r" b="b"/>
                  <a:pathLst>
                    <a:path w="1534444" h="534085">
                      <a:moveTo>
                        <a:pt x="88447" y="438750"/>
                      </a:moveTo>
                      <a:cubicBezTo>
                        <a:pt x="93210" y="454943"/>
                        <a:pt x="95115" y="468278"/>
                        <a:pt x="95115" y="479708"/>
                      </a:cubicBezTo>
                      <a:cubicBezTo>
                        <a:pt x="93210" y="493995"/>
                        <a:pt x="86542" y="498758"/>
                        <a:pt x="75112" y="493043"/>
                      </a:cubicBezTo>
                      <a:cubicBezTo>
                        <a:pt x="72255" y="491138"/>
                        <a:pt x="70350" y="487328"/>
                        <a:pt x="71302" y="479708"/>
                      </a:cubicBezTo>
                      <a:cubicBezTo>
                        <a:pt x="72255" y="472088"/>
                        <a:pt x="75112" y="457800"/>
                        <a:pt x="80827" y="439703"/>
                      </a:cubicBezTo>
                      <a:cubicBezTo>
                        <a:pt x="83685" y="435893"/>
                        <a:pt x="86542" y="435893"/>
                        <a:pt x="88447" y="438750"/>
                      </a:cubicBezTo>
                      <a:close/>
                      <a:moveTo>
                        <a:pt x="64635" y="435893"/>
                      </a:moveTo>
                      <a:cubicBezTo>
                        <a:pt x="65587" y="436845"/>
                        <a:pt x="65587" y="438750"/>
                        <a:pt x="63682" y="442560"/>
                      </a:cubicBezTo>
                      <a:cubicBezTo>
                        <a:pt x="49395" y="466373"/>
                        <a:pt x="38917" y="477803"/>
                        <a:pt x="33202" y="477803"/>
                      </a:cubicBezTo>
                      <a:cubicBezTo>
                        <a:pt x="26535" y="480660"/>
                        <a:pt x="20820" y="477803"/>
                        <a:pt x="17010" y="470183"/>
                      </a:cubicBezTo>
                      <a:cubicBezTo>
                        <a:pt x="15105" y="463515"/>
                        <a:pt x="20820" y="457800"/>
                        <a:pt x="34155" y="452085"/>
                      </a:cubicBezTo>
                      <a:cubicBezTo>
                        <a:pt x="44632" y="449228"/>
                        <a:pt x="52252" y="445418"/>
                        <a:pt x="57967" y="438750"/>
                      </a:cubicBezTo>
                      <a:cubicBezTo>
                        <a:pt x="60825" y="435893"/>
                        <a:pt x="63682" y="434940"/>
                        <a:pt x="64635" y="435893"/>
                      </a:cubicBezTo>
                      <a:close/>
                      <a:moveTo>
                        <a:pt x="33202" y="414938"/>
                      </a:moveTo>
                      <a:cubicBezTo>
                        <a:pt x="37012" y="413985"/>
                        <a:pt x="39870" y="413985"/>
                        <a:pt x="41775" y="414938"/>
                      </a:cubicBezTo>
                      <a:cubicBezTo>
                        <a:pt x="42727" y="415890"/>
                        <a:pt x="41775" y="417795"/>
                        <a:pt x="38917" y="420653"/>
                      </a:cubicBezTo>
                      <a:cubicBezTo>
                        <a:pt x="36060" y="423510"/>
                        <a:pt x="34155" y="426368"/>
                        <a:pt x="31297" y="429225"/>
                      </a:cubicBezTo>
                      <a:cubicBezTo>
                        <a:pt x="20820" y="440655"/>
                        <a:pt x="11295" y="444465"/>
                        <a:pt x="3675" y="440655"/>
                      </a:cubicBezTo>
                      <a:cubicBezTo>
                        <a:pt x="-2040" y="433988"/>
                        <a:pt x="-1088" y="428273"/>
                        <a:pt x="6532" y="423510"/>
                      </a:cubicBezTo>
                      <a:cubicBezTo>
                        <a:pt x="15105" y="420653"/>
                        <a:pt x="23677" y="417795"/>
                        <a:pt x="33202" y="414938"/>
                      </a:cubicBezTo>
                      <a:close/>
                      <a:moveTo>
                        <a:pt x="1400040" y="406365"/>
                      </a:moveTo>
                      <a:cubicBezTo>
                        <a:pt x="1407660" y="406365"/>
                        <a:pt x="1412422" y="410175"/>
                        <a:pt x="1415280" y="417795"/>
                      </a:cubicBezTo>
                      <a:cubicBezTo>
                        <a:pt x="1415280" y="420652"/>
                        <a:pt x="1417185" y="425415"/>
                        <a:pt x="1421947" y="432082"/>
                      </a:cubicBezTo>
                      <a:cubicBezTo>
                        <a:pt x="1426710" y="439702"/>
                        <a:pt x="1430520" y="446370"/>
                        <a:pt x="1434330" y="452085"/>
                      </a:cubicBezTo>
                      <a:cubicBezTo>
                        <a:pt x="1435283" y="453990"/>
                        <a:pt x="1436235" y="453990"/>
                        <a:pt x="1436235" y="453990"/>
                      </a:cubicBezTo>
                      <a:cubicBezTo>
                        <a:pt x="1437188" y="453990"/>
                        <a:pt x="1439093" y="453037"/>
                        <a:pt x="1440045" y="450180"/>
                      </a:cubicBezTo>
                      <a:cubicBezTo>
                        <a:pt x="1442902" y="446370"/>
                        <a:pt x="1446713" y="447322"/>
                        <a:pt x="1450522" y="452085"/>
                      </a:cubicBezTo>
                      <a:cubicBezTo>
                        <a:pt x="1451475" y="457800"/>
                        <a:pt x="1453380" y="460657"/>
                        <a:pt x="1456238" y="460657"/>
                      </a:cubicBezTo>
                      <a:cubicBezTo>
                        <a:pt x="1459095" y="463515"/>
                        <a:pt x="1461000" y="463515"/>
                        <a:pt x="1463858" y="462562"/>
                      </a:cubicBezTo>
                      <a:cubicBezTo>
                        <a:pt x="1464810" y="460657"/>
                        <a:pt x="1464810" y="457800"/>
                        <a:pt x="1462905" y="453990"/>
                      </a:cubicBezTo>
                      <a:cubicBezTo>
                        <a:pt x="1457190" y="445417"/>
                        <a:pt x="1448618" y="436845"/>
                        <a:pt x="1437188" y="427320"/>
                      </a:cubicBezTo>
                      <a:cubicBezTo>
                        <a:pt x="1431472" y="423510"/>
                        <a:pt x="1429568" y="419700"/>
                        <a:pt x="1429568" y="414937"/>
                      </a:cubicBezTo>
                      <a:cubicBezTo>
                        <a:pt x="1430520" y="410175"/>
                        <a:pt x="1433377" y="409222"/>
                        <a:pt x="1439093" y="410175"/>
                      </a:cubicBezTo>
                      <a:cubicBezTo>
                        <a:pt x="1449570" y="415890"/>
                        <a:pt x="1456238" y="420652"/>
                        <a:pt x="1457190" y="428272"/>
                      </a:cubicBezTo>
                      <a:cubicBezTo>
                        <a:pt x="1461000" y="442560"/>
                        <a:pt x="1467668" y="454942"/>
                        <a:pt x="1478145" y="463515"/>
                      </a:cubicBezTo>
                      <a:cubicBezTo>
                        <a:pt x="1484813" y="470182"/>
                        <a:pt x="1485765" y="475897"/>
                        <a:pt x="1482908" y="481612"/>
                      </a:cubicBezTo>
                      <a:cubicBezTo>
                        <a:pt x="1476240" y="489232"/>
                        <a:pt x="1471477" y="490185"/>
                        <a:pt x="1465763" y="483517"/>
                      </a:cubicBezTo>
                      <a:cubicBezTo>
                        <a:pt x="1461000" y="475897"/>
                        <a:pt x="1456238" y="471135"/>
                        <a:pt x="1451475" y="468277"/>
                      </a:cubicBezTo>
                      <a:cubicBezTo>
                        <a:pt x="1448618" y="470182"/>
                        <a:pt x="1448618" y="473040"/>
                        <a:pt x="1449570" y="475897"/>
                      </a:cubicBezTo>
                      <a:cubicBezTo>
                        <a:pt x="1453380" y="485422"/>
                        <a:pt x="1461000" y="499710"/>
                        <a:pt x="1472430" y="516855"/>
                      </a:cubicBezTo>
                      <a:cubicBezTo>
                        <a:pt x="1473383" y="522570"/>
                        <a:pt x="1469572" y="523522"/>
                        <a:pt x="1462905" y="520665"/>
                      </a:cubicBezTo>
                      <a:cubicBezTo>
                        <a:pt x="1457190" y="514950"/>
                        <a:pt x="1450522" y="503520"/>
                        <a:pt x="1441950" y="485422"/>
                      </a:cubicBezTo>
                      <a:cubicBezTo>
                        <a:pt x="1440997" y="483517"/>
                        <a:pt x="1440045" y="482565"/>
                        <a:pt x="1439093" y="482565"/>
                      </a:cubicBezTo>
                      <a:cubicBezTo>
                        <a:pt x="1438140" y="482565"/>
                        <a:pt x="1437188" y="482565"/>
                        <a:pt x="1436235" y="484470"/>
                      </a:cubicBezTo>
                      <a:cubicBezTo>
                        <a:pt x="1421947" y="493995"/>
                        <a:pt x="1407660" y="493995"/>
                        <a:pt x="1394325" y="483517"/>
                      </a:cubicBezTo>
                      <a:cubicBezTo>
                        <a:pt x="1380990" y="472087"/>
                        <a:pt x="1375275" y="454942"/>
                        <a:pt x="1376227" y="434940"/>
                      </a:cubicBezTo>
                      <a:cubicBezTo>
                        <a:pt x="1376227" y="431130"/>
                        <a:pt x="1377180" y="429225"/>
                        <a:pt x="1379085" y="429225"/>
                      </a:cubicBezTo>
                      <a:cubicBezTo>
                        <a:pt x="1380990" y="429225"/>
                        <a:pt x="1382895" y="431130"/>
                        <a:pt x="1384800" y="433987"/>
                      </a:cubicBezTo>
                      <a:cubicBezTo>
                        <a:pt x="1392420" y="460657"/>
                        <a:pt x="1403850" y="471135"/>
                        <a:pt x="1418138" y="466372"/>
                      </a:cubicBezTo>
                      <a:cubicBezTo>
                        <a:pt x="1423852" y="465420"/>
                        <a:pt x="1425758" y="461610"/>
                        <a:pt x="1422900" y="457800"/>
                      </a:cubicBezTo>
                      <a:cubicBezTo>
                        <a:pt x="1416233" y="447322"/>
                        <a:pt x="1406708" y="434940"/>
                        <a:pt x="1393372" y="420652"/>
                      </a:cubicBezTo>
                      <a:cubicBezTo>
                        <a:pt x="1389563" y="416842"/>
                        <a:pt x="1388610" y="413032"/>
                        <a:pt x="1390515" y="410175"/>
                      </a:cubicBezTo>
                      <a:cubicBezTo>
                        <a:pt x="1392420" y="407317"/>
                        <a:pt x="1395277" y="406365"/>
                        <a:pt x="1400040" y="406365"/>
                      </a:cubicBezTo>
                      <a:close/>
                      <a:moveTo>
                        <a:pt x="97020" y="377790"/>
                      </a:moveTo>
                      <a:cubicBezTo>
                        <a:pt x="95115" y="376838"/>
                        <a:pt x="93210" y="376838"/>
                        <a:pt x="92257" y="378743"/>
                      </a:cubicBezTo>
                      <a:cubicBezTo>
                        <a:pt x="87495" y="384458"/>
                        <a:pt x="84637" y="390173"/>
                        <a:pt x="80827" y="393983"/>
                      </a:cubicBezTo>
                      <a:cubicBezTo>
                        <a:pt x="78922" y="398745"/>
                        <a:pt x="79875" y="402555"/>
                        <a:pt x="83685" y="405413"/>
                      </a:cubicBezTo>
                      <a:cubicBezTo>
                        <a:pt x="89400" y="408270"/>
                        <a:pt x="93210" y="408270"/>
                        <a:pt x="95115" y="404460"/>
                      </a:cubicBezTo>
                      <a:cubicBezTo>
                        <a:pt x="97972" y="400650"/>
                        <a:pt x="100830" y="395888"/>
                        <a:pt x="105592" y="390173"/>
                      </a:cubicBezTo>
                      <a:cubicBezTo>
                        <a:pt x="107497" y="388268"/>
                        <a:pt x="104640" y="383505"/>
                        <a:pt x="97020" y="377790"/>
                      </a:cubicBezTo>
                      <a:close/>
                      <a:moveTo>
                        <a:pt x="93210" y="357788"/>
                      </a:moveTo>
                      <a:cubicBezTo>
                        <a:pt x="98925" y="357788"/>
                        <a:pt x="102735" y="359693"/>
                        <a:pt x="106545" y="364455"/>
                      </a:cubicBezTo>
                      <a:cubicBezTo>
                        <a:pt x="110355" y="368265"/>
                        <a:pt x="114165" y="372075"/>
                        <a:pt x="117975" y="373980"/>
                      </a:cubicBezTo>
                      <a:cubicBezTo>
                        <a:pt x="128452" y="381600"/>
                        <a:pt x="131310" y="387315"/>
                        <a:pt x="126547" y="392078"/>
                      </a:cubicBezTo>
                      <a:cubicBezTo>
                        <a:pt x="124642" y="395888"/>
                        <a:pt x="121785" y="397793"/>
                        <a:pt x="117975" y="397793"/>
                      </a:cubicBezTo>
                      <a:cubicBezTo>
                        <a:pt x="117022" y="398745"/>
                        <a:pt x="117022" y="399698"/>
                        <a:pt x="116070" y="399698"/>
                      </a:cubicBezTo>
                      <a:cubicBezTo>
                        <a:pt x="115117" y="400650"/>
                        <a:pt x="114165" y="400650"/>
                        <a:pt x="114165" y="401603"/>
                      </a:cubicBezTo>
                      <a:cubicBezTo>
                        <a:pt x="108450" y="409223"/>
                        <a:pt x="106545" y="413033"/>
                        <a:pt x="106545" y="413985"/>
                      </a:cubicBezTo>
                      <a:cubicBezTo>
                        <a:pt x="104640" y="419700"/>
                        <a:pt x="103687" y="423510"/>
                        <a:pt x="102735" y="424463"/>
                      </a:cubicBezTo>
                      <a:cubicBezTo>
                        <a:pt x="100830" y="429225"/>
                        <a:pt x="96067" y="429225"/>
                        <a:pt x="88447" y="425415"/>
                      </a:cubicBezTo>
                      <a:cubicBezTo>
                        <a:pt x="83685" y="423510"/>
                        <a:pt x="78922" y="421605"/>
                        <a:pt x="75112" y="418748"/>
                      </a:cubicBezTo>
                      <a:cubicBezTo>
                        <a:pt x="71302" y="416843"/>
                        <a:pt x="67492" y="413985"/>
                        <a:pt x="63682" y="411128"/>
                      </a:cubicBezTo>
                      <a:cubicBezTo>
                        <a:pt x="58920" y="407318"/>
                        <a:pt x="58920" y="401603"/>
                        <a:pt x="61777" y="394935"/>
                      </a:cubicBezTo>
                      <a:lnTo>
                        <a:pt x="68445" y="390173"/>
                      </a:lnTo>
                      <a:cubicBezTo>
                        <a:pt x="69397" y="390173"/>
                        <a:pt x="70350" y="389220"/>
                        <a:pt x="71302" y="387315"/>
                      </a:cubicBezTo>
                      <a:cubicBezTo>
                        <a:pt x="74160" y="383505"/>
                        <a:pt x="77970" y="378743"/>
                        <a:pt x="82732" y="372075"/>
                      </a:cubicBezTo>
                      <a:cubicBezTo>
                        <a:pt x="83685" y="371123"/>
                        <a:pt x="84637" y="369218"/>
                        <a:pt x="85590" y="366360"/>
                      </a:cubicBezTo>
                      <a:cubicBezTo>
                        <a:pt x="86542" y="361598"/>
                        <a:pt x="88447" y="358740"/>
                        <a:pt x="93210" y="357788"/>
                      </a:cubicBezTo>
                      <a:close/>
                      <a:moveTo>
                        <a:pt x="1422900" y="357787"/>
                      </a:moveTo>
                      <a:cubicBezTo>
                        <a:pt x="1433377" y="354930"/>
                        <a:pt x="1439093" y="357787"/>
                        <a:pt x="1441950" y="368265"/>
                      </a:cubicBezTo>
                      <a:cubicBezTo>
                        <a:pt x="1440997" y="370170"/>
                        <a:pt x="1441950" y="373980"/>
                        <a:pt x="1444808" y="378742"/>
                      </a:cubicBezTo>
                      <a:cubicBezTo>
                        <a:pt x="1447665" y="384457"/>
                        <a:pt x="1451475" y="391125"/>
                        <a:pt x="1456238" y="397792"/>
                      </a:cubicBezTo>
                      <a:cubicBezTo>
                        <a:pt x="1457190" y="394935"/>
                        <a:pt x="1457190" y="390172"/>
                        <a:pt x="1459095" y="383505"/>
                      </a:cubicBezTo>
                      <a:cubicBezTo>
                        <a:pt x="1462905" y="373027"/>
                        <a:pt x="1469572" y="371122"/>
                        <a:pt x="1479097" y="378742"/>
                      </a:cubicBezTo>
                      <a:cubicBezTo>
                        <a:pt x="1481955" y="383505"/>
                        <a:pt x="1481955" y="389220"/>
                        <a:pt x="1478145" y="393982"/>
                      </a:cubicBezTo>
                      <a:cubicBezTo>
                        <a:pt x="1473383" y="399697"/>
                        <a:pt x="1467668" y="404460"/>
                        <a:pt x="1461952" y="408270"/>
                      </a:cubicBezTo>
                      <a:cubicBezTo>
                        <a:pt x="1466715" y="415890"/>
                        <a:pt x="1471477" y="424462"/>
                        <a:pt x="1477193" y="433987"/>
                      </a:cubicBezTo>
                      <a:cubicBezTo>
                        <a:pt x="1479097" y="430177"/>
                        <a:pt x="1481955" y="424462"/>
                        <a:pt x="1485765" y="416842"/>
                      </a:cubicBezTo>
                      <a:cubicBezTo>
                        <a:pt x="1491480" y="408270"/>
                        <a:pt x="1498147" y="408270"/>
                        <a:pt x="1505768" y="416842"/>
                      </a:cubicBezTo>
                      <a:cubicBezTo>
                        <a:pt x="1510530" y="423510"/>
                        <a:pt x="1507672" y="430177"/>
                        <a:pt x="1499100" y="434940"/>
                      </a:cubicBezTo>
                      <a:cubicBezTo>
                        <a:pt x="1494338" y="435892"/>
                        <a:pt x="1489575" y="437797"/>
                        <a:pt x="1484813" y="441607"/>
                      </a:cubicBezTo>
                      <a:cubicBezTo>
                        <a:pt x="1486718" y="444465"/>
                        <a:pt x="1487670" y="446370"/>
                        <a:pt x="1489575" y="449227"/>
                      </a:cubicBezTo>
                      <a:cubicBezTo>
                        <a:pt x="1492433" y="453990"/>
                        <a:pt x="1501005" y="453990"/>
                        <a:pt x="1516245" y="449227"/>
                      </a:cubicBezTo>
                      <a:cubicBezTo>
                        <a:pt x="1525770" y="444465"/>
                        <a:pt x="1531485" y="447322"/>
                        <a:pt x="1534343" y="456847"/>
                      </a:cubicBezTo>
                      <a:cubicBezTo>
                        <a:pt x="1535295" y="466372"/>
                        <a:pt x="1529580" y="469230"/>
                        <a:pt x="1517197" y="467325"/>
                      </a:cubicBezTo>
                      <a:cubicBezTo>
                        <a:pt x="1509577" y="465420"/>
                        <a:pt x="1503863" y="463515"/>
                        <a:pt x="1499100" y="463515"/>
                      </a:cubicBezTo>
                      <a:cubicBezTo>
                        <a:pt x="1505768" y="478755"/>
                        <a:pt x="1511483" y="489232"/>
                        <a:pt x="1517197" y="493995"/>
                      </a:cubicBezTo>
                      <a:cubicBezTo>
                        <a:pt x="1529580" y="503520"/>
                        <a:pt x="1531485" y="512092"/>
                        <a:pt x="1521960" y="519712"/>
                      </a:cubicBezTo>
                      <a:cubicBezTo>
                        <a:pt x="1513388" y="525427"/>
                        <a:pt x="1505768" y="529237"/>
                        <a:pt x="1501005" y="532095"/>
                      </a:cubicBezTo>
                      <a:cubicBezTo>
                        <a:pt x="1496243" y="534000"/>
                        <a:pt x="1492433" y="534952"/>
                        <a:pt x="1489575" y="533047"/>
                      </a:cubicBezTo>
                      <a:cubicBezTo>
                        <a:pt x="1483860" y="528285"/>
                        <a:pt x="1481955" y="525427"/>
                        <a:pt x="1485765" y="523522"/>
                      </a:cubicBezTo>
                      <a:cubicBezTo>
                        <a:pt x="1492433" y="519712"/>
                        <a:pt x="1499100" y="515902"/>
                        <a:pt x="1504815" y="512092"/>
                      </a:cubicBezTo>
                      <a:cubicBezTo>
                        <a:pt x="1508625" y="510187"/>
                        <a:pt x="1509577" y="507330"/>
                        <a:pt x="1507672" y="504472"/>
                      </a:cubicBezTo>
                      <a:cubicBezTo>
                        <a:pt x="1502910" y="493995"/>
                        <a:pt x="1492433" y="474945"/>
                        <a:pt x="1475288" y="446370"/>
                      </a:cubicBezTo>
                      <a:cubicBezTo>
                        <a:pt x="1456238" y="415890"/>
                        <a:pt x="1442902" y="395887"/>
                        <a:pt x="1435283" y="386362"/>
                      </a:cubicBezTo>
                      <a:cubicBezTo>
                        <a:pt x="1428615" y="376837"/>
                        <a:pt x="1420995" y="374932"/>
                        <a:pt x="1413375" y="380647"/>
                      </a:cubicBezTo>
                      <a:cubicBezTo>
                        <a:pt x="1409565" y="382552"/>
                        <a:pt x="1405755" y="385410"/>
                        <a:pt x="1400993" y="387315"/>
                      </a:cubicBezTo>
                      <a:cubicBezTo>
                        <a:pt x="1396230" y="389220"/>
                        <a:pt x="1393372" y="388267"/>
                        <a:pt x="1391468" y="385410"/>
                      </a:cubicBezTo>
                      <a:cubicBezTo>
                        <a:pt x="1389563" y="382552"/>
                        <a:pt x="1390515" y="379695"/>
                        <a:pt x="1394325" y="376837"/>
                      </a:cubicBezTo>
                      <a:cubicBezTo>
                        <a:pt x="1405755" y="368265"/>
                        <a:pt x="1415280" y="361597"/>
                        <a:pt x="1422900" y="357787"/>
                      </a:cubicBezTo>
                      <a:close/>
                      <a:moveTo>
                        <a:pt x="106545" y="277778"/>
                      </a:moveTo>
                      <a:cubicBezTo>
                        <a:pt x="107497" y="277778"/>
                        <a:pt x="108450" y="277778"/>
                        <a:pt x="110355" y="279683"/>
                      </a:cubicBezTo>
                      <a:cubicBezTo>
                        <a:pt x="118927" y="291113"/>
                        <a:pt x="120832" y="299685"/>
                        <a:pt x="114165" y="305400"/>
                      </a:cubicBezTo>
                      <a:cubicBezTo>
                        <a:pt x="111307" y="308258"/>
                        <a:pt x="107497" y="312068"/>
                        <a:pt x="101782" y="316830"/>
                      </a:cubicBezTo>
                      <a:cubicBezTo>
                        <a:pt x="100830" y="317783"/>
                        <a:pt x="100830" y="319688"/>
                        <a:pt x="102735" y="320640"/>
                      </a:cubicBezTo>
                      <a:cubicBezTo>
                        <a:pt x="114165" y="331118"/>
                        <a:pt x="134167" y="345405"/>
                        <a:pt x="162742" y="363503"/>
                      </a:cubicBezTo>
                      <a:cubicBezTo>
                        <a:pt x="177030" y="374933"/>
                        <a:pt x="179887" y="389220"/>
                        <a:pt x="171315" y="405413"/>
                      </a:cubicBezTo>
                      <a:cubicBezTo>
                        <a:pt x="159885" y="424463"/>
                        <a:pt x="146550" y="433988"/>
                        <a:pt x="132262" y="432083"/>
                      </a:cubicBezTo>
                      <a:cubicBezTo>
                        <a:pt x="129405" y="433035"/>
                        <a:pt x="126547" y="432083"/>
                        <a:pt x="125595" y="431130"/>
                      </a:cubicBezTo>
                      <a:cubicBezTo>
                        <a:pt x="123690" y="429225"/>
                        <a:pt x="124642" y="427320"/>
                        <a:pt x="126547" y="425415"/>
                      </a:cubicBezTo>
                      <a:cubicBezTo>
                        <a:pt x="136072" y="419700"/>
                        <a:pt x="143692" y="413033"/>
                        <a:pt x="148455" y="404460"/>
                      </a:cubicBezTo>
                      <a:cubicBezTo>
                        <a:pt x="155122" y="394935"/>
                        <a:pt x="153217" y="385410"/>
                        <a:pt x="143692" y="377790"/>
                      </a:cubicBezTo>
                      <a:cubicBezTo>
                        <a:pt x="129405" y="367313"/>
                        <a:pt x="110355" y="354930"/>
                        <a:pt x="86542" y="337785"/>
                      </a:cubicBezTo>
                      <a:cubicBezTo>
                        <a:pt x="84637" y="336833"/>
                        <a:pt x="82732" y="336833"/>
                        <a:pt x="81780" y="338738"/>
                      </a:cubicBezTo>
                      <a:cubicBezTo>
                        <a:pt x="62730" y="366360"/>
                        <a:pt x="52252" y="386363"/>
                        <a:pt x="50347" y="400650"/>
                      </a:cubicBezTo>
                      <a:cubicBezTo>
                        <a:pt x="48442" y="411128"/>
                        <a:pt x="43680" y="413033"/>
                        <a:pt x="37965" y="407318"/>
                      </a:cubicBezTo>
                      <a:cubicBezTo>
                        <a:pt x="30345" y="396840"/>
                        <a:pt x="30345" y="387315"/>
                        <a:pt x="38917" y="376838"/>
                      </a:cubicBezTo>
                      <a:cubicBezTo>
                        <a:pt x="39870" y="376838"/>
                        <a:pt x="41775" y="374933"/>
                        <a:pt x="43680" y="371123"/>
                      </a:cubicBezTo>
                      <a:cubicBezTo>
                        <a:pt x="48442" y="363503"/>
                        <a:pt x="54157" y="354930"/>
                        <a:pt x="59872" y="346358"/>
                      </a:cubicBezTo>
                      <a:cubicBezTo>
                        <a:pt x="65587" y="337785"/>
                        <a:pt x="71302" y="329213"/>
                        <a:pt x="77017" y="321593"/>
                      </a:cubicBezTo>
                      <a:cubicBezTo>
                        <a:pt x="94162" y="297780"/>
                        <a:pt x="103687" y="284445"/>
                        <a:pt x="104640" y="280635"/>
                      </a:cubicBezTo>
                      <a:cubicBezTo>
                        <a:pt x="105592" y="278730"/>
                        <a:pt x="105592" y="277778"/>
                        <a:pt x="106545" y="277778"/>
                      </a:cubicBezTo>
                      <a:close/>
                      <a:moveTo>
                        <a:pt x="1190490" y="152048"/>
                      </a:moveTo>
                      <a:cubicBezTo>
                        <a:pt x="1200967" y="150143"/>
                        <a:pt x="1210492" y="153000"/>
                        <a:pt x="1217160" y="161573"/>
                      </a:cubicBezTo>
                      <a:cubicBezTo>
                        <a:pt x="1219065" y="164430"/>
                        <a:pt x="1220970" y="166335"/>
                        <a:pt x="1224780" y="169193"/>
                      </a:cubicBezTo>
                      <a:cubicBezTo>
                        <a:pt x="1227637" y="172050"/>
                        <a:pt x="1232400" y="174908"/>
                        <a:pt x="1238115" y="178718"/>
                      </a:cubicBezTo>
                      <a:cubicBezTo>
                        <a:pt x="1243830" y="180623"/>
                        <a:pt x="1245735" y="180623"/>
                        <a:pt x="1247640" y="175860"/>
                      </a:cubicBezTo>
                      <a:cubicBezTo>
                        <a:pt x="1248592" y="173955"/>
                        <a:pt x="1249545" y="172050"/>
                        <a:pt x="1250497" y="168240"/>
                      </a:cubicBezTo>
                      <a:cubicBezTo>
                        <a:pt x="1252402" y="166335"/>
                        <a:pt x="1253355" y="163478"/>
                        <a:pt x="1255260" y="161573"/>
                      </a:cubicBezTo>
                      <a:cubicBezTo>
                        <a:pt x="1260022" y="154905"/>
                        <a:pt x="1266690" y="153953"/>
                        <a:pt x="1273357" y="159668"/>
                      </a:cubicBezTo>
                      <a:cubicBezTo>
                        <a:pt x="1280025" y="168240"/>
                        <a:pt x="1281930" y="175860"/>
                        <a:pt x="1276215" y="181575"/>
                      </a:cubicBezTo>
                      <a:cubicBezTo>
                        <a:pt x="1274310" y="183480"/>
                        <a:pt x="1272405" y="184433"/>
                        <a:pt x="1271452" y="186338"/>
                      </a:cubicBezTo>
                      <a:cubicBezTo>
                        <a:pt x="1269547" y="188243"/>
                        <a:pt x="1268595" y="189195"/>
                        <a:pt x="1266690" y="191100"/>
                      </a:cubicBezTo>
                      <a:cubicBezTo>
                        <a:pt x="1264785" y="193005"/>
                        <a:pt x="1264785" y="194910"/>
                        <a:pt x="1267642" y="196815"/>
                      </a:cubicBezTo>
                      <a:cubicBezTo>
                        <a:pt x="1269547" y="198720"/>
                        <a:pt x="1274310" y="203483"/>
                        <a:pt x="1281930" y="209198"/>
                      </a:cubicBezTo>
                      <a:cubicBezTo>
                        <a:pt x="1289550" y="215865"/>
                        <a:pt x="1299075" y="223485"/>
                        <a:pt x="1309552" y="232058"/>
                      </a:cubicBezTo>
                      <a:cubicBezTo>
                        <a:pt x="1312410" y="235868"/>
                        <a:pt x="1312410" y="238725"/>
                        <a:pt x="1310505" y="242535"/>
                      </a:cubicBezTo>
                      <a:cubicBezTo>
                        <a:pt x="1308600" y="245393"/>
                        <a:pt x="1305742" y="245393"/>
                        <a:pt x="1301932" y="242535"/>
                      </a:cubicBezTo>
                      <a:cubicBezTo>
                        <a:pt x="1298122" y="240630"/>
                        <a:pt x="1282882" y="230153"/>
                        <a:pt x="1255260" y="209198"/>
                      </a:cubicBezTo>
                      <a:cubicBezTo>
                        <a:pt x="1253355" y="208245"/>
                        <a:pt x="1251450" y="208245"/>
                        <a:pt x="1251450" y="208245"/>
                      </a:cubicBezTo>
                      <a:cubicBezTo>
                        <a:pt x="1250497" y="209198"/>
                        <a:pt x="1249545" y="210150"/>
                        <a:pt x="1250497" y="211103"/>
                      </a:cubicBezTo>
                      <a:cubicBezTo>
                        <a:pt x="1258117" y="246345"/>
                        <a:pt x="1272405" y="277778"/>
                        <a:pt x="1295265" y="307305"/>
                      </a:cubicBezTo>
                      <a:cubicBezTo>
                        <a:pt x="1298122" y="312068"/>
                        <a:pt x="1297170" y="314925"/>
                        <a:pt x="1291455" y="316830"/>
                      </a:cubicBezTo>
                      <a:cubicBezTo>
                        <a:pt x="1264785" y="322545"/>
                        <a:pt x="1249545" y="315878"/>
                        <a:pt x="1246687" y="296828"/>
                      </a:cubicBezTo>
                      <a:cubicBezTo>
                        <a:pt x="1244782" y="266348"/>
                        <a:pt x="1241925" y="239678"/>
                        <a:pt x="1239067" y="218723"/>
                      </a:cubicBezTo>
                      <a:cubicBezTo>
                        <a:pt x="1206682" y="238725"/>
                        <a:pt x="1176202" y="241583"/>
                        <a:pt x="1146675" y="225390"/>
                      </a:cubicBezTo>
                      <a:cubicBezTo>
                        <a:pt x="1127625" y="216818"/>
                        <a:pt x="1120005" y="204435"/>
                        <a:pt x="1121910" y="190148"/>
                      </a:cubicBezTo>
                      <a:cubicBezTo>
                        <a:pt x="1122862" y="186338"/>
                        <a:pt x="1124767" y="185385"/>
                        <a:pt x="1127625" y="186338"/>
                      </a:cubicBezTo>
                      <a:cubicBezTo>
                        <a:pt x="1172392" y="218723"/>
                        <a:pt x="1205730" y="221580"/>
                        <a:pt x="1229542" y="194910"/>
                      </a:cubicBezTo>
                      <a:cubicBezTo>
                        <a:pt x="1230495" y="193005"/>
                        <a:pt x="1230495" y="191100"/>
                        <a:pt x="1228590" y="190148"/>
                      </a:cubicBezTo>
                      <a:cubicBezTo>
                        <a:pt x="1214302" y="180623"/>
                        <a:pt x="1201920" y="173003"/>
                        <a:pt x="1190490" y="168240"/>
                      </a:cubicBezTo>
                      <a:cubicBezTo>
                        <a:pt x="1184775" y="165383"/>
                        <a:pt x="1180965" y="162525"/>
                        <a:pt x="1180965" y="158715"/>
                      </a:cubicBezTo>
                      <a:cubicBezTo>
                        <a:pt x="1180965" y="154905"/>
                        <a:pt x="1184775" y="153000"/>
                        <a:pt x="1190490" y="152048"/>
                      </a:cubicBezTo>
                      <a:close/>
                      <a:moveTo>
                        <a:pt x="266565" y="137760"/>
                      </a:moveTo>
                      <a:cubicBezTo>
                        <a:pt x="277043" y="133950"/>
                        <a:pt x="284663" y="134902"/>
                        <a:pt x="287520" y="140617"/>
                      </a:cubicBezTo>
                      <a:cubicBezTo>
                        <a:pt x="292283" y="152047"/>
                        <a:pt x="297045" y="163477"/>
                        <a:pt x="303713" y="173002"/>
                      </a:cubicBezTo>
                      <a:lnTo>
                        <a:pt x="314190" y="189195"/>
                      </a:lnTo>
                      <a:cubicBezTo>
                        <a:pt x="317048" y="193957"/>
                        <a:pt x="320858" y="200625"/>
                        <a:pt x="327525" y="210150"/>
                      </a:cubicBezTo>
                      <a:cubicBezTo>
                        <a:pt x="335145" y="219675"/>
                        <a:pt x="339908" y="226342"/>
                        <a:pt x="342765" y="230152"/>
                      </a:cubicBezTo>
                      <a:cubicBezTo>
                        <a:pt x="345623" y="234915"/>
                        <a:pt x="344670" y="239677"/>
                        <a:pt x="339908" y="244440"/>
                      </a:cubicBezTo>
                      <a:cubicBezTo>
                        <a:pt x="334193" y="251107"/>
                        <a:pt x="329430" y="252060"/>
                        <a:pt x="325620" y="246345"/>
                      </a:cubicBezTo>
                      <a:cubicBezTo>
                        <a:pt x="322763" y="240630"/>
                        <a:pt x="320858" y="238725"/>
                        <a:pt x="319905" y="239677"/>
                      </a:cubicBezTo>
                      <a:cubicBezTo>
                        <a:pt x="318953" y="240630"/>
                        <a:pt x="312285" y="248250"/>
                        <a:pt x="299903" y="264442"/>
                      </a:cubicBezTo>
                      <a:cubicBezTo>
                        <a:pt x="294188" y="271110"/>
                        <a:pt x="290378" y="275872"/>
                        <a:pt x="287520" y="277777"/>
                      </a:cubicBezTo>
                      <a:cubicBezTo>
                        <a:pt x="282758" y="283492"/>
                        <a:pt x="277043" y="284445"/>
                        <a:pt x="271328" y="279682"/>
                      </a:cubicBezTo>
                      <a:cubicBezTo>
                        <a:pt x="264660" y="273015"/>
                        <a:pt x="263708" y="267300"/>
                        <a:pt x="268470" y="262537"/>
                      </a:cubicBezTo>
                      <a:cubicBezTo>
                        <a:pt x="276090" y="256822"/>
                        <a:pt x="285615" y="250155"/>
                        <a:pt x="297998" y="240630"/>
                      </a:cubicBezTo>
                      <a:cubicBezTo>
                        <a:pt x="309428" y="231105"/>
                        <a:pt x="313238" y="225390"/>
                        <a:pt x="311333" y="222532"/>
                      </a:cubicBezTo>
                      <a:lnTo>
                        <a:pt x="290378" y="188242"/>
                      </a:lnTo>
                      <a:cubicBezTo>
                        <a:pt x="289425" y="186337"/>
                        <a:pt x="287520" y="186337"/>
                        <a:pt x="285615" y="187290"/>
                      </a:cubicBezTo>
                      <a:lnTo>
                        <a:pt x="266565" y="199672"/>
                      </a:lnTo>
                      <a:cubicBezTo>
                        <a:pt x="263708" y="201577"/>
                        <a:pt x="260850" y="205387"/>
                        <a:pt x="256088" y="212055"/>
                      </a:cubicBezTo>
                      <a:cubicBezTo>
                        <a:pt x="252278" y="217770"/>
                        <a:pt x="249420" y="220627"/>
                        <a:pt x="245610" y="220627"/>
                      </a:cubicBezTo>
                      <a:cubicBezTo>
                        <a:pt x="240848" y="218722"/>
                        <a:pt x="239895" y="213960"/>
                        <a:pt x="240848" y="204435"/>
                      </a:cubicBezTo>
                      <a:cubicBezTo>
                        <a:pt x="241800" y="195862"/>
                        <a:pt x="246563" y="190147"/>
                        <a:pt x="254183" y="190147"/>
                      </a:cubicBezTo>
                      <a:lnTo>
                        <a:pt x="273233" y="177765"/>
                      </a:lnTo>
                      <a:cubicBezTo>
                        <a:pt x="276090" y="176812"/>
                        <a:pt x="277043" y="173955"/>
                        <a:pt x="275138" y="170145"/>
                      </a:cubicBezTo>
                      <a:cubicBezTo>
                        <a:pt x="272280" y="166335"/>
                        <a:pt x="267518" y="160620"/>
                        <a:pt x="262755" y="153000"/>
                      </a:cubicBezTo>
                      <a:cubicBezTo>
                        <a:pt x="258945" y="147285"/>
                        <a:pt x="260850" y="142522"/>
                        <a:pt x="266565" y="137760"/>
                      </a:cubicBezTo>
                      <a:close/>
                      <a:moveTo>
                        <a:pt x="374198" y="97755"/>
                      </a:moveTo>
                      <a:cubicBezTo>
                        <a:pt x="381818" y="100612"/>
                        <a:pt x="384675" y="106327"/>
                        <a:pt x="381818" y="114900"/>
                      </a:cubicBezTo>
                      <a:cubicBezTo>
                        <a:pt x="374198" y="128235"/>
                        <a:pt x="361815" y="142522"/>
                        <a:pt x="341813" y="157762"/>
                      </a:cubicBezTo>
                      <a:cubicBezTo>
                        <a:pt x="340860" y="158715"/>
                        <a:pt x="340860" y="160620"/>
                        <a:pt x="341813" y="161572"/>
                      </a:cubicBezTo>
                      <a:lnTo>
                        <a:pt x="359910" y="191100"/>
                      </a:lnTo>
                      <a:cubicBezTo>
                        <a:pt x="365625" y="200625"/>
                        <a:pt x="378960" y="199672"/>
                        <a:pt x="398963" y="187290"/>
                      </a:cubicBezTo>
                      <a:cubicBezTo>
                        <a:pt x="408488" y="181575"/>
                        <a:pt x="419918" y="169192"/>
                        <a:pt x="433253" y="150142"/>
                      </a:cubicBezTo>
                      <a:cubicBezTo>
                        <a:pt x="434205" y="148237"/>
                        <a:pt x="435158" y="148237"/>
                        <a:pt x="435158" y="151095"/>
                      </a:cubicBezTo>
                      <a:cubicBezTo>
                        <a:pt x="435158" y="153000"/>
                        <a:pt x="436110" y="153952"/>
                        <a:pt x="436110" y="155857"/>
                      </a:cubicBezTo>
                      <a:cubicBezTo>
                        <a:pt x="439920" y="172050"/>
                        <a:pt x="439920" y="183480"/>
                        <a:pt x="435158" y="189195"/>
                      </a:cubicBezTo>
                      <a:cubicBezTo>
                        <a:pt x="432300" y="194910"/>
                        <a:pt x="422775" y="200625"/>
                        <a:pt x="408488" y="205387"/>
                      </a:cubicBezTo>
                      <a:cubicBezTo>
                        <a:pt x="400868" y="209197"/>
                        <a:pt x="394200" y="212055"/>
                        <a:pt x="389438" y="213960"/>
                      </a:cubicBezTo>
                      <a:cubicBezTo>
                        <a:pt x="385628" y="215865"/>
                        <a:pt x="382770" y="216817"/>
                        <a:pt x="380865" y="216817"/>
                      </a:cubicBezTo>
                      <a:cubicBezTo>
                        <a:pt x="366578" y="224437"/>
                        <a:pt x="356100" y="220627"/>
                        <a:pt x="347528" y="206340"/>
                      </a:cubicBezTo>
                      <a:lnTo>
                        <a:pt x="313238" y="151095"/>
                      </a:lnTo>
                      <a:cubicBezTo>
                        <a:pt x="309428" y="146332"/>
                        <a:pt x="304665" y="139665"/>
                        <a:pt x="298950" y="131092"/>
                      </a:cubicBezTo>
                      <a:cubicBezTo>
                        <a:pt x="295140" y="124425"/>
                        <a:pt x="296093" y="118710"/>
                        <a:pt x="300855" y="112995"/>
                      </a:cubicBezTo>
                      <a:cubicBezTo>
                        <a:pt x="308475" y="109185"/>
                        <a:pt x="313238" y="110137"/>
                        <a:pt x="317048" y="114900"/>
                      </a:cubicBezTo>
                      <a:cubicBezTo>
                        <a:pt x="321810" y="126330"/>
                        <a:pt x="328478" y="136807"/>
                        <a:pt x="336098" y="148237"/>
                      </a:cubicBezTo>
                      <a:cubicBezTo>
                        <a:pt x="337050" y="151095"/>
                        <a:pt x="338955" y="152047"/>
                        <a:pt x="338955" y="150142"/>
                      </a:cubicBezTo>
                      <a:cubicBezTo>
                        <a:pt x="349433" y="137760"/>
                        <a:pt x="357053" y="124425"/>
                        <a:pt x="360863" y="108232"/>
                      </a:cubicBezTo>
                      <a:cubicBezTo>
                        <a:pt x="362768" y="100612"/>
                        <a:pt x="366578" y="97755"/>
                        <a:pt x="374198" y="97755"/>
                      </a:cubicBezTo>
                      <a:close/>
                      <a:moveTo>
                        <a:pt x="625658" y="71085"/>
                      </a:moveTo>
                      <a:cubicBezTo>
                        <a:pt x="625658" y="76800"/>
                        <a:pt x="625658" y="85372"/>
                        <a:pt x="625658" y="94897"/>
                      </a:cubicBezTo>
                      <a:cubicBezTo>
                        <a:pt x="626610" y="98707"/>
                        <a:pt x="626610" y="101565"/>
                        <a:pt x="626610" y="102517"/>
                      </a:cubicBezTo>
                      <a:cubicBezTo>
                        <a:pt x="628515" y="109185"/>
                        <a:pt x="632325" y="111090"/>
                        <a:pt x="637088" y="108232"/>
                      </a:cubicBezTo>
                      <a:cubicBezTo>
                        <a:pt x="650423" y="101565"/>
                        <a:pt x="660900" y="94897"/>
                        <a:pt x="667568" y="86325"/>
                      </a:cubicBezTo>
                      <a:cubicBezTo>
                        <a:pt x="656138" y="81562"/>
                        <a:pt x="641850" y="75847"/>
                        <a:pt x="625658" y="71085"/>
                      </a:cubicBezTo>
                      <a:close/>
                      <a:moveTo>
                        <a:pt x="1023803" y="60607"/>
                      </a:moveTo>
                      <a:cubicBezTo>
                        <a:pt x="1028565" y="66322"/>
                        <a:pt x="1028565" y="73942"/>
                        <a:pt x="1023803" y="82515"/>
                      </a:cubicBezTo>
                      <a:cubicBezTo>
                        <a:pt x="1013325" y="93945"/>
                        <a:pt x="998085" y="102517"/>
                        <a:pt x="978083" y="106327"/>
                      </a:cubicBezTo>
                      <a:cubicBezTo>
                        <a:pt x="975225" y="106327"/>
                        <a:pt x="973320" y="106327"/>
                        <a:pt x="973320" y="105375"/>
                      </a:cubicBezTo>
                      <a:cubicBezTo>
                        <a:pt x="971415" y="103470"/>
                        <a:pt x="972368" y="102517"/>
                        <a:pt x="974273" y="100612"/>
                      </a:cubicBezTo>
                      <a:cubicBezTo>
                        <a:pt x="988560" y="87277"/>
                        <a:pt x="999990" y="74895"/>
                        <a:pt x="1009515" y="63465"/>
                      </a:cubicBezTo>
                      <a:cubicBezTo>
                        <a:pt x="1013325" y="58702"/>
                        <a:pt x="1018088" y="57750"/>
                        <a:pt x="1023803" y="60607"/>
                      </a:cubicBezTo>
                      <a:close/>
                      <a:moveTo>
                        <a:pt x="886643" y="21555"/>
                      </a:moveTo>
                      <a:cubicBezTo>
                        <a:pt x="895215" y="21555"/>
                        <a:pt x="899025" y="26317"/>
                        <a:pt x="899978" y="35842"/>
                      </a:cubicBezTo>
                      <a:cubicBezTo>
                        <a:pt x="899978" y="56797"/>
                        <a:pt x="900930" y="72990"/>
                        <a:pt x="904740" y="81562"/>
                      </a:cubicBezTo>
                      <a:cubicBezTo>
                        <a:pt x="905693" y="84420"/>
                        <a:pt x="905693" y="87277"/>
                        <a:pt x="903788" y="88229"/>
                      </a:cubicBezTo>
                      <a:cubicBezTo>
                        <a:pt x="902835" y="89182"/>
                        <a:pt x="900930" y="89182"/>
                        <a:pt x="898073" y="86325"/>
                      </a:cubicBezTo>
                      <a:cubicBezTo>
                        <a:pt x="882833" y="73942"/>
                        <a:pt x="875213" y="57750"/>
                        <a:pt x="876165" y="38700"/>
                      </a:cubicBezTo>
                      <a:cubicBezTo>
                        <a:pt x="876165" y="27270"/>
                        <a:pt x="879975" y="21555"/>
                        <a:pt x="886643" y="21555"/>
                      </a:cubicBezTo>
                      <a:close/>
                      <a:moveTo>
                        <a:pt x="943793" y="10125"/>
                      </a:moveTo>
                      <a:cubicBezTo>
                        <a:pt x="951413" y="12982"/>
                        <a:pt x="953318" y="18697"/>
                        <a:pt x="949508" y="27270"/>
                      </a:cubicBezTo>
                      <a:cubicBezTo>
                        <a:pt x="945698" y="34890"/>
                        <a:pt x="940935" y="52987"/>
                        <a:pt x="935220" y="82515"/>
                      </a:cubicBezTo>
                      <a:cubicBezTo>
                        <a:pt x="934268" y="92992"/>
                        <a:pt x="933315" y="98707"/>
                        <a:pt x="932363" y="102517"/>
                      </a:cubicBezTo>
                      <a:cubicBezTo>
                        <a:pt x="931410" y="105375"/>
                        <a:pt x="932363" y="106327"/>
                        <a:pt x="934268" y="106327"/>
                      </a:cubicBezTo>
                      <a:cubicBezTo>
                        <a:pt x="937125" y="107279"/>
                        <a:pt x="939983" y="108232"/>
                        <a:pt x="943793" y="108232"/>
                      </a:cubicBezTo>
                      <a:cubicBezTo>
                        <a:pt x="945698" y="109185"/>
                        <a:pt x="946650" y="108232"/>
                        <a:pt x="946650" y="105375"/>
                      </a:cubicBezTo>
                      <a:lnTo>
                        <a:pt x="964748" y="26317"/>
                      </a:lnTo>
                      <a:cubicBezTo>
                        <a:pt x="966653" y="16792"/>
                        <a:pt x="970463" y="12982"/>
                        <a:pt x="977130" y="14887"/>
                      </a:cubicBezTo>
                      <a:cubicBezTo>
                        <a:pt x="986655" y="18697"/>
                        <a:pt x="989513" y="25365"/>
                        <a:pt x="986655" y="36795"/>
                      </a:cubicBezTo>
                      <a:cubicBezTo>
                        <a:pt x="979988" y="55845"/>
                        <a:pt x="972368" y="80610"/>
                        <a:pt x="965700" y="109185"/>
                      </a:cubicBezTo>
                      <a:cubicBezTo>
                        <a:pt x="965700" y="111090"/>
                        <a:pt x="965700" y="112042"/>
                        <a:pt x="967605" y="112995"/>
                      </a:cubicBezTo>
                      <a:cubicBezTo>
                        <a:pt x="972368" y="114900"/>
                        <a:pt x="980940" y="116804"/>
                        <a:pt x="993323" y="120615"/>
                      </a:cubicBezTo>
                      <a:cubicBezTo>
                        <a:pt x="1006658" y="123472"/>
                        <a:pt x="1022850" y="127282"/>
                        <a:pt x="1040948" y="132045"/>
                      </a:cubicBezTo>
                      <a:cubicBezTo>
                        <a:pt x="1045710" y="133950"/>
                        <a:pt x="1046663" y="136807"/>
                        <a:pt x="1042853" y="140617"/>
                      </a:cubicBezTo>
                      <a:cubicBezTo>
                        <a:pt x="1028565" y="157762"/>
                        <a:pt x="1011420" y="159667"/>
                        <a:pt x="990465" y="146332"/>
                      </a:cubicBezTo>
                      <a:cubicBezTo>
                        <a:pt x="938078" y="119662"/>
                        <a:pt x="889500" y="110137"/>
                        <a:pt x="846638" y="115852"/>
                      </a:cubicBezTo>
                      <a:cubicBezTo>
                        <a:pt x="839970" y="116804"/>
                        <a:pt x="836160" y="115852"/>
                        <a:pt x="833303" y="112995"/>
                      </a:cubicBezTo>
                      <a:cubicBezTo>
                        <a:pt x="831398" y="109185"/>
                        <a:pt x="832350" y="104422"/>
                        <a:pt x="837113" y="100612"/>
                      </a:cubicBezTo>
                      <a:cubicBezTo>
                        <a:pt x="845685" y="91087"/>
                        <a:pt x="857115" y="88229"/>
                        <a:pt x="871403" y="92992"/>
                      </a:cubicBezTo>
                      <a:cubicBezTo>
                        <a:pt x="892358" y="97754"/>
                        <a:pt x="904740" y="100612"/>
                        <a:pt x="909503" y="99660"/>
                      </a:cubicBezTo>
                      <a:cubicBezTo>
                        <a:pt x="911408" y="99660"/>
                        <a:pt x="912360" y="98707"/>
                        <a:pt x="913313" y="96802"/>
                      </a:cubicBezTo>
                      <a:cubicBezTo>
                        <a:pt x="916170" y="80610"/>
                        <a:pt x="919028" y="65370"/>
                        <a:pt x="920933" y="52035"/>
                      </a:cubicBezTo>
                      <a:cubicBezTo>
                        <a:pt x="923790" y="37747"/>
                        <a:pt x="925695" y="27270"/>
                        <a:pt x="926648" y="20602"/>
                      </a:cubicBezTo>
                      <a:cubicBezTo>
                        <a:pt x="926648" y="12030"/>
                        <a:pt x="932363" y="8219"/>
                        <a:pt x="943793" y="10125"/>
                      </a:cubicBezTo>
                      <a:close/>
                      <a:moveTo>
                        <a:pt x="622681" y="4"/>
                      </a:moveTo>
                      <a:cubicBezTo>
                        <a:pt x="626134" y="-115"/>
                        <a:pt x="629944" y="2028"/>
                        <a:pt x="634230" y="6315"/>
                      </a:cubicBezTo>
                      <a:cubicBezTo>
                        <a:pt x="634230" y="11077"/>
                        <a:pt x="634230" y="14887"/>
                        <a:pt x="634230" y="17745"/>
                      </a:cubicBezTo>
                      <a:cubicBezTo>
                        <a:pt x="633278" y="20602"/>
                        <a:pt x="634230" y="21555"/>
                        <a:pt x="638993" y="20602"/>
                      </a:cubicBezTo>
                      <a:cubicBezTo>
                        <a:pt x="648518" y="18697"/>
                        <a:pt x="655185" y="18697"/>
                        <a:pt x="659948" y="17745"/>
                      </a:cubicBezTo>
                      <a:cubicBezTo>
                        <a:pt x="665663" y="16792"/>
                        <a:pt x="671378" y="15840"/>
                        <a:pt x="677093" y="14887"/>
                      </a:cubicBezTo>
                      <a:cubicBezTo>
                        <a:pt x="685665" y="6315"/>
                        <a:pt x="693285" y="5362"/>
                        <a:pt x="700905" y="12982"/>
                      </a:cubicBezTo>
                      <a:cubicBezTo>
                        <a:pt x="704715" y="17745"/>
                        <a:pt x="706620" y="27270"/>
                        <a:pt x="705668" y="40605"/>
                      </a:cubicBezTo>
                      <a:cubicBezTo>
                        <a:pt x="705668" y="49177"/>
                        <a:pt x="702810" y="52987"/>
                        <a:pt x="699000" y="52035"/>
                      </a:cubicBezTo>
                      <a:cubicBezTo>
                        <a:pt x="695190" y="52987"/>
                        <a:pt x="693285" y="50130"/>
                        <a:pt x="692333" y="44415"/>
                      </a:cubicBezTo>
                      <a:cubicBezTo>
                        <a:pt x="691380" y="32032"/>
                        <a:pt x="687570" y="26317"/>
                        <a:pt x="680903" y="27270"/>
                      </a:cubicBezTo>
                      <a:cubicBezTo>
                        <a:pt x="676140" y="27270"/>
                        <a:pt x="669473" y="28222"/>
                        <a:pt x="663758" y="29175"/>
                      </a:cubicBezTo>
                      <a:cubicBezTo>
                        <a:pt x="657090" y="30127"/>
                        <a:pt x="648518" y="32032"/>
                        <a:pt x="636135" y="33937"/>
                      </a:cubicBezTo>
                      <a:cubicBezTo>
                        <a:pt x="632325" y="34890"/>
                        <a:pt x="630420" y="35842"/>
                        <a:pt x="628515" y="38700"/>
                      </a:cubicBezTo>
                      <a:cubicBezTo>
                        <a:pt x="624705" y="47272"/>
                        <a:pt x="621848" y="52035"/>
                        <a:pt x="619943" y="53940"/>
                      </a:cubicBezTo>
                      <a:cubicBezTo>
                        <a:pt x="622800" y="54892"/>
                        <a:pt x="624705" y="57750"/>
                        <a:pt x="624705" y="63465"/>
                      </a:cubicBezTo>
                      <a:cubicBezTo>
                        <a:pt x="626610" y="61560"/>
                        <a:pt x="633278" y="61560"/>
                        <a:pt x="643755" y="64417"/>
                      </a:cubicBezTo>
                      <a:cubicBezTo>
                        <a:pt x="647565" y="56797"/>
                        <a:pt x="651375" y="49177"/>
                        <a:pt x="654233" y="41557"/>
                      </a:cubicBezTo>
                      <a:cubicBezTo>
                        <a:pt x="654233" y="39652"/>
                        <a:pt x="655185" y="37747"/>
                        <a:pt x="658043" y="36795"/>
                      </a:cubicBezTo>
                      <a:cubicBezTo>
                        <a:pt x="669473" y="38700"/>
                        <a:pt x="674235" y="43462"/>
                        <a:pt x="671378" y="52035"/>
                      </a:cubicBezTo>
                      <a:cubicBezTo>
                        <a:pt x="667568" y="57750"/>
                        <a:pt x="660900" y="62512"/>
                        <a:pt x="651375" y="66322"/>
                      </a:cubicBezTo>
                      <a:cubicBezTo>
                        <a:pt x="671378" y="73942"/>
                        <a:pt x="699953" y="78705"/>
                        <a:pt x="736148" y="79657"/>
                      </a:cubicBezTo>
                      <a:cubicBezTo>
                        <a:pt x="738053" y="79657"/>
                        <a:pt x="739958" y="80610"/>
                        <a:pt x="739958" y="84420"/>
                      </a:cubicBezTo>
                      <a:cubicBezTo>
                        <a:pt x="736148" y="95850"/>
                        <a:pt x="731385" y="102517"/>
                        <a:pt x="725670" y="106327"/>
                      </a:cubicBezTo>
                      <a:cubicBezTo>
                        <a:pt x="718050" y="112042"/>
                        <a:pt x="706620" y="111090"/>
                        <a:pt x="693285" y="102517"/>
                      </a:cubicBezTo>
                      <a:cubicBezTo>
                        <a:pt x="684713" y="98707"/>
                        <a:pt x="677093" y="93945"/>
                        <a:pt x="670425" y="88230"/>
                      </a:cubicBezTo>
                      <a:cubicBezTo>
                        <a:pt x="666615" y="99660"/>
                        <a:pt x="659948" y="110137"/>
                        <a:pt x="650423" y="119662"/>
                      </a:cubicBezTo>
                      <a:cubicBezTo>
                        <a:pt x="639945" y="129187"/>
                        <a:pt x="630420" y="134902"/>
                        <a:pt x="621848" y="136807"/>
                      </a:cubicBezTo>
                      <a:cubicBezTo>
                        <a:pt x="612323" y="135855"/>
                        <a:pt x="607560" y="131092"/>
                        <a:pt x="607560" y="123472"/>
                      </a:cubicBezTo>
                      <a:cubicBezTo>
                        <a:pt x="612323" y="112042"/>
                        <a:pt x="612323" y="97755"/>
                        <a:pt x="609465" y="78705"/>
                      </a:cubicBezTo>
                      <a:cubicBezTo>
                        <a:pt x="608513" y="77752"/>
                        <a:pt x="607560" y="76800"/>
                        <a:pt x="607560" y="76800"/>
                      </a:cubicBezTo>
                      <a:cubicBezTo>
                        <a:pt x="606608" y="76800"/>
                        <a:pt x="606608" y="77752"/>
                        <a:pt x="605655" y="77752"/>
                      </a:cubicBezTo>
                      <a:cubicBezTo>
                        <a:pt x="579938" y="104422"/>
                        <a:pt x="560888" y="119662"/>
                        <a:pt x="549458" y="122520"/>
                      </a:cubicBezTo>
                      <a:cubicBezTo>
                        <a:pt x="538980" y="122520"/>
                        <a:pt x="532313" y="118710"/>
                        <a:pt x="529455" y="110137"/>
                      </a:cubicBezTo>
                      <a:cubicBezTo>
                        <a:pt x="528503" y="108232"/>
                        <a:pt x="531360" y="106327"/>
                        <a:pt x="536123" y="104422"/>
                      </a:cubicBezTo>
                      <a:cubicBezTo>
                        <a:pt x="570413" y="91087"/>
                        <a:pt x="595178" y="71085"/>
                        <a:pt x="608513" y="44415"/>
                      </a:cubicBezTo>
                      <a:cubicBezTo>
                        <a:pt x="609465" y="42510"/>
                        <a:pt x="609465" y="41557"/>
                        <a:pt x="608513" y="40605"/>
                      </a:cubicBezTo>
                      <a:cubicBezTo>
                        <a:pt x="607560" y="39652"/>
                        <a:pt x="606608" y="39652"/>
                        <a:pt x="603750" y="39652"/>
                      </a:cubicBezTo>
                      <a:cubicBezTo>
                        <a:pt x="591368" y="41557"/>
                        <a:pt x="582795" y="43462"/>
                        <a:pt x="576128" y="44415"/>
                      </a:cubicBezTo>
                      <a:cubicBezTo>
                        <a:pt x="569460" y="46320"/>
                        <a:pt x="565650" y="50130"/>
                        <a:pt x="565650" y="54892"/>
                      </a:cubicBezTo>
                      <a:cubicBezTo>
                        <a:pt x="565650" y="56797"/>
                        <a:pt x="566603" y="62512"/>
                        <a:pt x="566603" y="70132"/>
                      </a:cubicBezTo>
                      <a:cubicBezTo>
                        <a:pt x="566603" y="73942"/>
                        <a:pt x="564698" y="75847"/>
                        <a:pt x="561840" y="76800"/>
                      </a:cubicBezTo>
                      <a:cubicBezTo>
                        <a:pt x="558030" y="76800"/>
                        <a:pt x="556125" y="74895"/>
                        <a:pt x="556125" y="72037"/>
                      </a:cubicBezTo>
                      <a:cubicBezTo>
                        <a:pt x="554220" y="67275"/>
                        <a:pt x="552315" y="57750"/>
                        <a:pt x="550410" y="41557"/>
                      </a:cubicBezTo>
                      <a:cubicBezTo>
                        <a:pt x="549458" y="36795"/>
                        <a:pt x="551363" y="32985"/>
                        <a:pt x="555173" y="30127"/>
                      </a:cubicBezTo>
                      <a:cubicBezTo>
                        <a:pt x="558030" y="28222"/>
                        <a:pt x="560888" y="27270"/>
                        <a:pt x="563745" y="28222"/>
                      </a:cubicBezTo>
                      <a:cubicBezTo>
                        <a:pt x="567555" y="31080"/>
                        <a:pt x="570413" y="32032"/>
                        <a:pt x="572318" y="31080"/>
                      </a:cubicBezTo>
                      <a:cubicBezTo>
                        <a:pt x="586605" y="29175"/>
                        <a:pt x="599940" y="26317"/>
                        <a:pt x="611370" y="24412"/>
                      </a:cubicBezTo>
                      <a:cubicBezTo>
                        <a:pt x="614228" y="25365"/>
                        <a:pt x="615180" y="19650"/>
                        <a:pt x="613275" y="7267"/>
                      </a:cubicBezTo>
                      <a:cubicBezTo>
                        <a:pt x="616133" y="2504"/>
                        <a:pt x="619228" y="123"/>
                        <a:pt x="622681" y="4"/>
                      </a:cubicBezTo>
                      <a:close/>
                    </a:path>
                  </a:pathLst>
                </a:custGeom>
                <a:solidFill>
                  <a:srgbClr val="231815"/>
                </a:solidFill>
                <a:ln w="9525" cap="flat">
                  <a:noFill/>
                  <a:prstDash val="solid"/>
                  <a:miter/>
                </a:ln>
              </p:spPr>
              <p:txBody>
                <a:bodyPr anchor="ctr"/>
                <a:lstStyle/>
                <a:p>
                  <a:pPr algn="ctr"/>
                  <a:endParaRPr>
                    <a:solidFill>
                      <a:schemeClr val="accent1"/>
                    </a:solidFill>
                  </a:endParaRPr>
                </a:p>
              </p:txBody>
            </p:sp>
          </p:grpSp>
          <p:sp>
            <p:nvSpPr>
              <p:cNvPr id="10" name="iSḷiḑe">
                <a:extLst>
                  <a:ext uri="{FF2B5EF4-FFF2-40B4-BE49-F238E27FC236}">
                    <a16:creationId xmlns:a16="http://schemas.microsoft.com/office/drawing/2014/main" xmlns="" id="{6FB13D62-E1C7-4D90-8947-330CBD3CB219}"/>
                  </a:ext>
                </a:extLst>
              </p:cNvPr>
              <p:cNvSpPr/>
              <p:nvPr/>
            </p:nvSpPr>
            <p:spPr>
              <a:xfrm>
                <a:off x="2211103" y="316251"/>
                <a:ext cx="1182168" cy="324708"/>
              </a:xfrm>
              <a:custGeom>
                <a:avLst/>
                <a:gdLst>
                  <a:gd name="connsiteX0" fmla="*/ 3724752 w 5791200"/>
                  <a:gd name="connsiteY0" fmla="*/ 443590 h 1590675"/>
                  <a:gd name="connsiteX1" fmla="*/ 3721894 w 5791200"/>
                  <a:gd name="connsiteY1" fmla="*/ 438828 h 1590675"/>
                  <a:gd name="connsiteX2" fmla="*/ 3811429 w 5791200"/>
                  <a:gd name="connsiteY2" fmla="*/ 362628 h 1590675"/>
                  <a:gd name="connsiteX3" fmla="*/ 3867627 w 5791200"/>
                  <a:gd name="connsiteY3" fmla="*/ 304526 h 1590675"/>
                  <a:gd name="connsiteX4" fmla="*/ 3866674 w 5791200"/>
                  <a:gd name="connsiteY4" fmla="*/ 252138 h 1590675"/>
                  <a:gd name="connsiteX5" fmla="*/ 3819049 w 5791200"/>
                  <a:gd name="connsiteY5" fmla="*/ 237851 h 1590675"/>
                  <a:gd name="connsiteX6" fmla="*/ 3753327 w 5791200"/>
                  <a:gd name="connsiteY6" fmla="*/ 268331 h 1590675"/>
                  <a:gd name="connsiteX7" fmla="*/ 3722846 w 5791200"/>
                  <a:gd name="connsiteY7" fmla="*/ 282618 h 1590675"/>
                  <a:gd name="connsiteX8" fmla="*/ 3720941 w 5791200"/>
                  <a:gd name="connsiteY8" fmla="*/ 266426 h 1590675"/>
                  <a:gd name="connsiteX9" fmla="*/ 3717132 w 5791200"/>
                  <a:gd name="connsiteY9" fmla="*/ 190226 h 1590675"/>
                  <a:gd name="connsiteX10" fmla="*/ 3686652 w 5791200"/>
                  <a:gd name="connsiteY10" fmla="*/ 158793 h 1590675"/>
                  <a:gd name="connsiteX11" fmla="*/ 3660934 w 5791200"/>
                  <a:gd name="connsiteY11" fmla="*/ 188320 h 1590675"/>
                  <a:gd name="connsiteX12" fmla="*/ 3659029 w 5791200"/>
                  <a:gd name="connsiteY12" fmla="*/ 216895 h 1590675"/>
                  <a:gd name="connsiteX13" fmla="*/ 3632359 w 5791200"/>
                  <a:gd name="connsiteY13" fmla="*/ 313098 h 1590675"/>
                  <a:gd name="connsiteX14" fmla="*/ 3620929 w 5791200"/>
                  <a:gd name="connsiteY14" fmla="*/ 327385 h 1590675"/>
                  <a:gd name="connsiteX15" fmla="*/ 3615214 w 5791200"/>
                  <a:gd name="connsiteY15" fmla="*/ 325481 h 1590675"/>
                  <a:gd name="connsiteX16" fmla="*/ 3619024 w 5791200"/>
                  <a:gd name="connsiteY16" fmla="*/ 283571 h 1590675"/>
                  <a:gd name="connsiteX17" fmla="*/ 3622834 w 5791200"/>
                  <a:gd name="connsiteY17" fmla="*/ 214038 h 1590675"/>
                  <a:gd name="connsiteX18" fmla="*/ 3602832 w 5791200"/>
                  <a:gd name="connsiteY18" fmla="*/ 188320 h 1590675"/>
                  <a:gd name="connsiteX19" fmla="*/ 3577114 w 5791200"/>
                  <a:gd name="connsiteY19" fmla="*/ 205465 h 1590675"/>
                  <a:gd name="connsiteX20" fmla="*/ 3562827 w 5791200"/>
                  <a:gd name="connsiteY20" fmla="*/ 246423 h 1590675"/>
                  <a:gd name="connsiteX21" fmla="*/ 3518059 w 5791200"/>
                  <a:gd name="connsiteY21" fmla="*/ 382631 h 1590675"/>
                  <a:gd name="connsiteX22" fmla="*/ 3485674 w 5791200"/>
                  <a:gd name="connsiteY22" fmla="*/ 414063 h 1590675"/>
                  <a:gd name="connsiteX23" fmla="*/ 3378994 w 5791200"/>
                  <a:gd name="connsiteY23" fmla="*/ 455021 h 1590675"/>
                  <a:gd name="connsiteX24" fmla="*/ 3344704 w 5791200"/>
                  <a:gd name="connsiteY24" fmla="*/ 497883 h 1590675"/>
                  <a:gd name="connsiteX25" fmla="*/ 3398996 w 5791200"/>
                  <a:gd name="connsiteY25" fmla="*/ 508360 h 1590675"/>
                  <a:gd name="connsiteX26" fmla="*/ 3504724 w 5791200"/>
                  <a:gd name="connsiteY26" fmla="*/ 467403 h 1590675"/>
                  <a:gd name="connsiteX27" fmla="*/ 3472339 w 5791200"/>
                  <a:gd name="connsiteY27" fmla="*/ 562653 h 1590675"/>
                  <a:gd name="connsiteX28" fmla="*/ 3437096 w 5791200"/>
                  <a:gd name="connsiteY28" fmla="*/ 588371 h 1590675"/>
                  <a:gd name="connsiteX29" fmla="*/ 3287554 w 5791200"/>
                  <a:gd name="connsiteY29" fmla="*/ 707433 h 1590675"/>
                  <a:gd name="connsiteX30" fmla="*/ 3259932 w 5791200"/>
                  <a:gd name="connsiteY30" fmla="*/ 743628 h 1590675"/>
                  <a:gd name="connsiteX31" fmla="*/ 3277077 w 5791200"/>
                  <a:gd name="connsiteY31" fmla="*/ 766488 h 1590675"/>
                  <a:gd name="connsiteX32" fmla="*/ 3312319 w 5791200"/>
                  <a:gd name="connsiteY32" fmla="*/ 752200 h 1590675"/>
                  <a:gd name="connsiteX33" fmla="*/ 3418999 w 5791200"/>
                  <a:gd name="connsiteY33" fmla="*/ 669333 h 1590675"/>
                  <a:gd name="connsiteX34" fmla="*/ 3509486 w 5791200"/>
                  <a:gd name="connsiteY34" fmla="*/ 626471 h 1590675"/>
                  <a:gd name="connsiteX35" fmla="*/ 3580924 w 5791200"/>
                  <a:gd name="connsiteY35" fmla="*/ 615041 h 1590675"/>
                  <a:gd name="connsiteX36" fmla="*/ 3601879 w 5791200"/>
                  <a:gd name="connsiteY36" fmla="*/ 617898 h 1590675"/>
                  <a:gd name="connsiteX37" fmla="*/ 3597116 w 5791200"/>
                  <a:gd name="connsiteY37" fmla="*/ 639806 h 1590675"/>
                  <a:gd name="connsiteX38" fmla="*/ 3582829 w 5791200"/>
                  <a:gd name="connsiteY38" fmla="*/ 659808 h 1590675"/>
                  <a:gd name="connsiteX39" fmla="*/ 3527584 w 5791200"/>
                  <a:gd name="connsiteY39" fmla="*/ 724578 h 1590675"/>
                  <a:gd name="connsiteX40" fmla="*/ 3501866 w 5791200"/>
                  <a:gd name="connsiteY40" fmla="*/ 766488 h 1590675"/>
                  <a:gd name="connsiteX41" fmla="*/ 3513296 w 5791200"/>
                  <a:gd name="connsiteY41" fmla="*/ 796968 h 1590675"/>
                  <a:gd name="connsiteX42" fmla="*/ 3558064 w 5791200"/>
                  <a:gd name="connsiteY42" fmla="*/ 794111 h 1590675"/>
                  <a:gd name="connsiteX43" fmla="*/ 3591402 w 5791200"/>
                  <a:gd name="connsiteY43" fmla="*/ 783633 h 1590675"/>
                  <a:gd name="connsiteX44" fmla="*/ 3576161 w 5791200"/>
                  <a:gd name="connsiteY44" fmla="*/ 814113 h 1590675"/>
                  <a:gd name="connsiteX45" fmla="*/ 3508534 w 5791200"/>
                  <a:gd name="connsiteY45" fmla="*/ 941748 h 1590675"/>
                  <a:gd name="connsiteX46" fmla="*/ 3513296 w 5791200"/>
                  <a:gd name="connsiteY46" fmla="*/ 1018900 h 1590675"/>
                  <a:gd name="connsiteX47" fmla="*/ 3576161 w 5791200"/>
                  <a:gd name="connsiteY47" fmla="*/ 1047475 h 1590675"/>
                  <a:gd name="connsiteX48" fmla="*/ 3601879 w 5791200"/>
                  <a:gd name="connsiteY48" fmla="*/ 1044618 h 1590675"/>
                  <a:gd name="connsiteX49" fmla="*/ 3582829 w 5791200"/>
                  <a:gd name="connsiteY49" fmla="*/ 1087480 h 1590675"/>
                  <a:gd name="connsiteX50" fmla="*/ 3558064 w 5791200"/>
                  <a:gd name="connsiteY50" fmla="*/ 1137011 h 1590675"/>
                  <a:gd name="connsiteX51" fmla="*/ 3579019 w 5791200"/>
                  <a:gd name="connsiteY51" fmla="*/ 1232261 h 1590675"/>
                  <a:gd name="connsiteX52" fmla="*/ 3637121 w 5791200"/>
                  <a:gd name="connsiteY52" fmla="*/ 1235118 h 1590675"/>
                  <a:gd name="connsiteX53" fmla="*/ 3661886 w 5791200"/>
                  <a:gd name="connsiteY53" fmla="*/ 1202733 h 1590675"/>
                  <a:gd name="connsiteX54" fmla="*/ 3688557 w 5791200"/>
                  <a:gd name="connsiteY54" fmla="*/ 1117961 h 1590675"/>
                  <a:gd name="connsiteX55" fmla="*/ 3699034 w 5791200"/>
                  <a:gd name="connsiteY55" fmla="*/ 1099863 h 1590675"/>
                  <a:gd name="connsiteX56" fmla="*/ 3724752 w 5791200"/>
                  <a:gd name="connsiteY56" fmla="*/ 1112246 h 1590675"/>
                  <a:gd name="connsiteX57" fmla="*/ 3739991 w 5791200"/>
                  <a:gd name="connsiteY57" fmla="*/ 1143678 h 1590675"/>
                  <a:gd name="connsiteX58" fmla="*/ 3760946 w 5791200"/>
                  <a:gd name="connsiteY58" fmla="*/ 1157013 h 1590675"/>
                  <a:gd name="connsiteX59" fmla="*/ 3779996 w 5791200"/>
                  <a:gd name="connsiteY59" fmla="*/ 1141773 h 1590675"/>
                  <a:gd name="connsiteX60" fmla="*/ 3756184 w 5791200"/>
                  <a:gd name="connsiteY60" fmla="*/ 1045571 h 1590675"/>
                  <a:gd name="connsiteX61" fmla="*/ 3703796 w 5791200"/>
                  <a:gd name="connsiteY61" fmla="*/ 1023663 h 1590675"/>
                  <a:gd name="connsiteX62" fmla="*/ 3673316 w 5791200"/>
                  <a:gd name="connsiteY62" fmla="*/ 995088 h 1590675"/>
                  <a:gd name="connsiteX63" fmla="*/ 3682841 w 5791200"/>
                  <a:gd name="connsiteY63" fmla="*/ 921746 h 1590675"/>
                  <a:gd name="connsiteX64" fmla="*/ 3732371 w 5791200"/>
                  <a:gd name="connsiteY64" fmla="*/ 707433 h 1590675"/>
                  <a:gd name="connsiteX65" fmla="*/ 3741896 w 5791200"/>
                  <a:gd name="connsiteY65" fmla="*/ 674096 h 1590675"/>
                  <a:gd name="connsiteX66" fmla="*/ 3739991 w 5791200"/>
                  <a:gd name="connsiteY66" fmla="*/ 610278 h 1590675"/>
                  <a:gd name="connsiteX67" fmla="*/ 3721894 w 5791200"/>
                  <a:gd name="connsiteY67" fmla="*/ 588371 h 1590675"/>
                  <a:gd name="connsiteX68" fmla="*/ 3727609 w 5791200"/>
                  <a:gd name="connsiteY68" fmla="*/ 593133 h 1590675"/>
                  <a:gd name="connsiteX69" fmla="*/ 3776186 w 5791200"/>
                  <a:gd name="connsiteY69" fmla="*/ 535031 h 1590675"/>
                  <a:gd name="connsiteX70" fmla="*/ 3781902 w 5791200"/>
                  <a:gd name="connsiteY70" fmla="*/ 468356 h 1590675"/>
                  <a:gd name="connsiteX71" fmla="*/ 3734277 w 5791200"/>
                  <a:gd name="connsiteY71" fmla="*/ 447401 h 1590675"/>
                  <a:gd name="connsiteX72" fmla="*/ 3724752 w 5791200"/>
                  <a:gd name="connsiteY72" fmla="*/ 443590 h 1590675"/>
                  <a:gd name="connsiteX73" fmla="*/ 2496979 w 5791200"/>
                  <a:gd name="connsiteY73" fmla="*/ 425493 h 1590675"/>
                  <a:gd name="connsiteX74" fmla="*/ 2494121 w 5791200"/>
                  <a:gd name="connsiteY74" fmla="*/ 487406 h 1590675"/>
                  <a:gd name="connsiteX75" fmla="*/ 2439829 w 5791200"/>
                  <a:gd name="connsiteY75" fmla="*/ 604563 h 1590675"/>
                  <a:gd name="connsiteX76" fmla="*/ 2467452 w 5791200"/>
                  <a:gd name="connsiteY76" fmla="*/ 655998 h 1590675"/>
                  <a:gd name="connsiteX77" fmla="*/ 2475071 w 5791200"/>
                  <a:gd name="connsiteY77" fmla="*/ 682668 h 1590675"/>
                  <a:gd name="connsiteX78" fmla="*/ 2402682 w 5791200"/>
                  <a:gd name="connsiteY78" fmla="*/ 770298 h 1590675"/>
                  <a:gd name="connsiteX79" fmla="*/ 2213134 w 5791200"/>
                  <a:gd name="connsiteY79" fmla="*/ 1071288 h 1590675"/>
                  <a:gd name="connsiteX80" fmla="*/ 2205514 w 5791200"/>
                  <a:gd name="connsiteY80" fmla="*/ 1096053 h 1590675"/>
                  <a:gd name="connsiteX81" fmla="*/ 2217896 w 5791200"/>
                  <a:gd name="connsiteY81" fmla="*/ 1119866 h 1590675"/>
                  <a:gd name="connsiteX82" fmla="*/ 2243614 w 5791200"/>
                  <a:gd name="connsiteY82" fmla="*/ 1116055 h 1590675"/>
                  <a:gd name="connsiteX83" fmla="*/ 2270284 w 5791200"/>
                  <a:gd name="connsiteY83" fmla="*/ 1084623 h 1590675"/>
                  <a:gd name="connsiteX84" fmla="*/ 2463641 w 5791200"/>
                  <a:gd name="connsiteY84" fmla="*/ 801731 h 1590675"/>
                  <a:gd name="connsiteX85" fmla="*/ 2590324 w 5791200"/>
                  <a:gd name="connsiteY85" fmla="*/ 686478 h 1590675"/>
                  <a:gd name="connsiteX86" fmla="*/ 2610327 w 5791200"/>
                  <a:gd name="connsiteY86" fmla="*/ 685525 h 1590675"/>
                  <a:gd name="connsiteX87" fmla="*/ 2615089 w 5791200"/>
                  <a:gd name="connsiteY87" fmla="*/ 704575 h 1590675"/>
                  <a:gd name="connsiteX88" fmla="*/ 2602707 w 5791200"/>
                  <a:gd name="connsiteY88" fmla="*/ 738866 h 1590675"/>
                  <a:gd name="connsiteX89" fmla="*/ 2548414 w 5791200"/>
                  <a:gd name="connsiteY89" fmla="*/ 787443 h 1590675"/>
                  <a:gd name="connsiteX90" fmla="*/ 2521744 w 5791200"/>
                  <a:gd name="connsiteY90" fmla="*/ 814113 h 1590675"/>
                  <a:gd name="connsiteX91" fmla="*/ 2477929 w 5791200"/>
                  <a:gd name="connsiteY91" fmla="*/ 1086528 h 1590675"/>
                  <a:gd name="connsiteX92" fmla="*/ 2496979 w 5791200"/>
                  <a:gd name="connsiteY92" fmla="*/ 1154155 h 1590675"/>
                  <a:gd name="connsiteX93" fmla="*/ 2543652 w 5791200"/>
                  <a:gd name="connsiteY93" fmla="*/ 1158918 h 1590675"/>
                  <a:gd name="connsiteX94" fmla="*/ 2591277 w 5791200"/>
                  <a:gd name="connsiteY94" fmla="*/ 1092243 h 1590675"/>
                  <a:gd name="connsiteX95" fmla="*/ 2616041 w 5791200"/>
                  <a:gd name="connsiteY95" fmla="*/ 1083671 h 1590675"/>
                  <a:gd name="connsiteX96" fmla="*/ 2662714 w 5791200"/>
                  <a:gd name="connsiteY96" fmla="*/ 1110341 h 1590675"/>
                  <a:gd name="connsiteX97" fmla="*/ 2691289 w 5791200"/>
                  <a:gd name="connsiteY97" fmla="*/ 1109388 h 1590675"/>
                  <a:gd name="connsiteX98" fmla="*/ 2696052 w 5791200"/>
                  <a:gd name="connsiteY98" fmla="*/ 1077003 h 1590675"/>
                  <a:gd name="connsiteX99" fmla="*/ 2671286 w 5791200"/>
                  <a:gd name="connsiteY99" fmla="*/ 1036998 h 1590675"/>
                  <a:gd name="connsiteX100" fmla="*/ 2656046 w 5791200"/>
                  <a:gd name="connsiteY100" fmla="*/ 962703 h 1590675"/>
                  <a:gd name="connsiteX101" fmla="*/ 2689384 w 5791200"/>
                  <a:gd name="connsiteY101" fmla="*/ 848403 h 1590675"/>
                  <a:gd name="connsiteX102" fmla="*/ 2670334 w 5791200"/>
                  <a:gd name="connsiteY102" fmla="*/ 804588 h 1590675"/>
                  <a:gd name="connsiteX103" fmla="*/ 2633186 w 5791200"/>
                  <a:gd name="connsiteY103" fmla="*/ 779823 h 1590675"/>
                  <a:gd name="connsiteX104" fmla="*/ 2635091 w 5791200"/>
                  <a:gd name="connsiteY104" fmla="*/ 773156 h 1590675"/>
                  <a:gd name="connsiteX105" fmla="*/ 2645569 w 5791200"/>
                  <a:gd name="connsiteY105" fmla="*/ 762678 h 1590675"/>
                  <a:gd name="connsiteX106" fmla="*/ 2727484 w 5791200"/>
                  <a:gd name="connsiteY106" fmla="*/ 610278 h 1590675"/>
                  <a:gd name="connsiteX107" fmla="*/ 2693194 w 5791200"/>
                  <a:gd name="connsiteY107" fmla="*/ 573131 h 1590675"/>
                  <a:gd name="connsiteX108" fmla="*/ 2661761 w 5791200"/>
                  <a:gd name="connsiteY108" fmla="*/ 582656 h 1590675"/>
                  <a:gd name="connsiteX109" fmla="*/ 2602707 w 5791200"/>
                  <a:gd name="connsiteY109" fmla="*/ 613136 h 1590675"/>
                  <a:gd name="connsiteX110" fmla="*/ 2585561 w 5791200"/>
                  <a:gd name="connsiteY110" fmla="*/ 618850 h 1590675"/>
                  <a:gd name="connsiteX111" fmla="*/ 2608421 w 5791200"/>
                  <a:gd name="connsiteY111" fmla="*/ 547413 h 1590675"/>
                  <a:gd name="connsiteX112" fmla="*/ 2582704 w 5791200"/>
                  <a:gd name="connsiteY112" fmla="*/ 516933 h 1590675"/>
                  <a:gd name="connsiteX113" fmla="*/ 2560796 w 5791200"/>
                  <a:gd name="connsiteY113" fmla="*/ 515981 h 1590675"/>
                  <a:gd name="connsiteX114" fmla="*/ 2558891 w 5791200"/>
                  <a:gd name="connsiteY114" fmla="*/ 508360 h 1590675"/>
                  <a:gd name="connsiteX115" fmla="*/ 2594134 w 5791200"/>
                  <a:gd name="connsiteY115" fmla="*/ 494073 h 1590675"/>
                  <a:gd name="connsiteX116" fmla="*/ 2641759 w 5791200"/>
                  <a:gd name="connsiteY116" fmla="*/ 464546 h 1590675"/>
                  <a:gd name="connsiteX117" fmla="*/ 2737009 w 5791200"/>
                  <a:gd name="connsiteY117" fmla="*/ 318813 h 1590675"/>
                  <a:gd name="connsiteX118" fmla="*/ 2709386 w 5791200"/>
                  <a:gd name="connsiteY118" fmla="*/ 257853 h 1590675"/>
                  <a:gd name="connsiteX119" fmla="*/ 2641759 w 5791200"/>
                  <a:gd name="connsiteY119" fmla="*/ 247376 h 1590675"/>
                  <a:gd name="connsiteX120" fmla="*/ 2607469 w 5791200"/>
                  <a:gd name="connsiteY120" fmla="*/ 231183 h 1590675"/>
                  <a:gd name="connsiteX121" fmla="*/ 2554129 w 5791200"/>
                  <a:gd name="connsiteY121" fmla="*/ 234993 h 1590675"/>
                  <a:gd name="connsiteX122" fmla="*/ 2544604 w 5791200"/>
                  <a:gd name="connsiteY122" fmla="*/ 259758 h 1590675"/>
                  <a:gd name="connsiteX123" fmla="*/ 2526507 w 5791200"/>
                  <a:gd name="connsiteY123" fmla="*/ 294048 h 1590675"/>
                  <a:gd name="connsiteX124" fmla="*/ 2513171 w 5791200"/>
                  <a:gd name="connsiteY124" fmla="*/ 299763 h 1590675"/>
                  <a:gd name="connsiteX125" fmla="*/ 2504599 w 5791200"/>
                  <a:gd name="connsiteY125" fmla="*/ 288333 h 1590675"/>
                  <a:gd name="connsiteX126" fmla="*/ 2502694 w 5791200"/>
                  <a:gd name="connsiteY126" fmla="*/ 263568 h 1590675"/>
                  <a:gd name="connsiteX127" fmla="*/ 2489359 w 5791200"/>
                  <a:gd name="connsiteY127" fmla="*/ 243565 h 1590675"/>
                  <a:gd name="connsiteX128" fmla="*/ 2461736 w 5791200"/>
                  <a:gd name="connsiteY128" fmla="*/ 250233 h 1590675"/>
                  <a:gd name="connsiteX129" fmla="*/ 2449354 w 5791200"/>
                  <a:gd name="connsiteY129" fmla="*/ 274998 h 1590675"/>
                  <a:gd name="connsiteX130" fmla="*/ 2417921 w 5791200"/>
                  <a:gd name="connsiteY130" fmla="*/ 375963 h 1590675"/>
                  <a:gd name="connsiteX131" fmla="*/ 2412207 w 5791200"/>
                  <a:gd name="connsiteY131" fmla="*/ 396918 h 1590675"/>
                  <a:gd name="connsiteX132" fmla="*/ 2457927 w 5791200"/>
                  <a:gd name="connsiteY132" fmla="*/ 450258 h 1590675"/>
                  <a:gd name="connsiteX133" fmla="*/ 2491264 w 5791200"/>
                  <a:gd name="connsiteY133" fmla="*/ 428351 h 1590675"/>
                  <a:gd name="connsiteX134" fmla="*/ 2496979 w 5791200"/>
                  <a:gd name="connsiteY134" fmla="*/ 425493 h 1590675"/>
                  <a:gd name="connsiteX135" fmla="*/ 5505927 w 5791200"/>
                  <a:gd name="connsiteY135" fmla="*/ 393108 h 1590675"/>
                  <a:gd name="connsiteX136" fmla="*/ 5459254 w 5791200"/>
                  <a:gd name="connsiteY136" fmla="*/ 295953 h 1590675"/>
                  <a:gd name="connsiteX137" fmla="*/ 5433536 w 5791200"/>
                  <a:gd name="connsiteY137" fmla="*/ 254043 h 1590675"/>
                  <a:gd name="connsiteX138" fmla="*/ 5394484 w 5791200"/>
                  <a:gd name="connsiteY138" fmla="*/ 238803 h 1590675"/>
                  <a:gd name="connsiteX139" fmla="*/ 5394484 w 5791200"/>
                  <a:gd name="connsiteY139" fmla="*/ 282618 h 1590675"/>
                  <a:gd name="connsiteX140" fmla="*/ 5419249 w 5791200"/>
                  <a:gd name="connsiteY140" fmla="*/ 330243 h 1590675"/>
                  <a:gd name="connsiteX141" fmla="*/ 5476399 w 5791200"/>
                  <a:gd name="connsiteY141" fmla="*/ 474071 h 1590675"/>
                  <a:gd name="connsiteX142" fmla="*/ 5517357 w 5791200"/>
                  <a:gd name="connsiteY142" fmla="*/ 497883 h 1590675"/>
                  <a:gd name="connsiteX143" fmla="*/ 5533549 w 5791200"/>
                  <a:gd name="connsiteY143" fmla="*/ 512171 h 1590675"/>
                  <a:gd name="connsiteX144" fmla="*/ 5511641 w 5791200"/>
                  <a:gd name="connsiteY144" fmla="*/ 568368 h 1590675"/>
                  <a:gd name="connsiteX145" fmla="*/ 5332572 w 5791200"/>
                  <a:gd name="connsiteY145" fmla="*/ 746486 h 1590675"/>
                  <a:gd name="connsiteX146" fmla="*/ 5274469 w 5791200"/>
                  <a:gd name="connsiteY146" fmla="*/ 807446 h 1590675"/>
                  <a:gd name="connsiteX147" fmla="*/ 5267802 w 5791200"/>
                  <a:gd name="connsiteY147" fmla="*/ 852213 h 1590675"/>
                  <a:gd name="connsiteX148" fmla="*/ 5315427 w 5791200"/>
                  <a:gd name="connsiteY148" fmla="*/ 852213 h 1590675"/>
                  <a:gd name="connsiteX149" fmla="*/ 5322094 w 5791200"/>
                  <a:gd name="connsiteY149" fmla="*/ 847450 h 1590675"/>
                  <a:gd name="connsiteX150" fmla="*/ 5422107 w 5791200"/>
                  <a:gd name="connsiteY150" fmla="*/ 755058 h 1590675"/>
                  <a:gd name="connsiteX151" fmla="*/ 5494497 w 5791200"/>
                  <a:gd name="connsiteY151" fmla="*/ 687431 h 1590675"/>
                  <a:gd name="connsiteX152" fmla="*/ 5603082 w 5791200"/>
                  <a:gd name="connsiteY152" fmla="*/ 573131 h 1590675"/>
                  <a:gd name="connsiteX153" fmla="*/ 5614511 w 5791200"/>
                  <a:gd name="connsiteY153" fmla="*/ 553128 h 1590675"/>
                  <a:gd name="connsiteX154" fmla="*/ 5635466 w 5791200"/>
                  <a:gd name="connsiteY154" fmla="*/ 555986 h 1590675"/>
                  <a:gd name="connsiteX155" fmla="*/ 5636419 w 5791200"/>
                  <a:gd name="connsiteY155" fmla="*/ 575988 h 1590675"/>
                  <a:gd name="connsiteX156" fmla="*/ 5602129 w 5791200"/>
                  <a:gd name="connsiteY156" fmla="*/ 663618 h 1590675"/>
                  <a:gd name="connsiteX157" fmla="*/ 5477352 w 5791200"/>
                  <a:gd name="connsiteY157" fmla="*/ 809350 h 1590675"/>
                  <a:gd name="connsiteX158" fmla="*/ 5476399 w 5791200"/>
                  <a:gd name="connsiteY158" fmla="*/ 864596 h 1590675"/>
                  <a:gd name="connsiteX159" fmla="*/ 5495449 w 5791200"/>
                  <a:gd name="connsiteY159" fmla="*/ 883646 h 1590675"/>
                  <a:gd name="connsiteX160" fmla="*/ 5513547 w 5791200"/>
                  <a:gd name="connsiteY160" fmla="*/ 913173 h 1590675"/>
                  <a:gd name="connsiteX161" fmla="*/ 5498307 w 5791200"/>
                  <a:gd name="connsiteY161" fmla="*/ 1020806 h 1590675"/>
                  <a:gd name="connsiteX162" fmla="*/ 5443061 w 5791200"/>
                  <a:gd name="connsiteY162" fmla="*/ 1127486 h 1590675"/>
                  <a:gd name="connsiteX163" fmla="*/ 5464969 w 5791200"/>
                  <a:gd name="connsiteY163" fmla="*/ 1183683 h 1590675"/>
                  <a:gd name="connsiteX164" fmla="*/ 5613559 w 5791200"/>
                  <a:gd name="connsiteY164" fmla="*/ 1147488 h 1590675"/>
                  <a:gd name="connsiteX165" fmla="*/ 5624036 w 5791200"/>
                  <a:gd name="connsiteY165" fmla="*/ 1017948 h 1590675"/>
                  <a:gd name="connsiteX166" fmla="*/ 5623084 w 5791200"/>
                  <a:gd name="connsiteY166" fmla="*/ 959846 h 1590675"/>
                  <a:gd name="connsiteX167" fmla="*/ 5625941 w 5791200"/>
                  <a:gd name="connsiteY167" fmla="*/ 921746 h 1590675"/>
                  <a:gd name="connsiteX168" fmla="*/ 5595461 w 5791200"/>
                  <a:gd name="connsiteY168" fmla="*/ 911268 h 1590675"/>
                  <a:gd name="connsiteX169" fmla="*/ 5565934 w 5791200"/>
                  <a:gd name="connsiteY169" fmla="*/ 884598 h 1590675"/>
                  <a:gd name="connsiteX170" fmla="*/ 5547836 w 5791200"/>
                  <a:gd name="connsiteY170" fmla="*/ 837925 h 1590675"/>
                  <a:gd name="connsiteX171" fmla="*/ 5549741 w 5791200"/>
                  <a:gd name="connsiteY171" fmla="*/ 800778 h 1590675"/>
                  <a:gd name="connsiteX172" fmla="*/ 5648802 w 5791200"/>
                  <a:gd name="connsiteY172" fmla="*/ 706481 h 1590675"/>
                  <a:gd name="connsiteX173" fmla="*/ 5702141 w 5791200"/>
                  <a:gd name="connsiteY173" fmla="*/ 616946 h 1590675"/>
                  <a:gd name="connsiteX174" fmla="*/ 5728811 w 5791200"/>
                  <a:gd name="connsiteY174" fmla="*/ 548366 h 1590675"/>
                  <a:gd name="connsiteX175" fmla="*/ 5728811 w 5791200"/>
                  <a:gd name="connsiteY175" fmla="*/ 450258 h 1590675"/>
                  <a:gd name="connsiteX176" fmla="*/ 5726907 w 5791200"/>
                  <a:gd name="connsiteY176" fmla="*/ 397871 h 1590675"/>
                  <a:gd name="connsiteX177" fmla="*/ 5767864 w 5791200"/>
                  <a:gd name="connsiteY177" fmla="*/ 310240 h 1590675"/>
                  <a:gd name="connsiteX178" fmla="*/ 5786914 w 5791200"/>
                  <a:gd name="connsiteY178" fmla="*/ 231183 h 1590675"/>
                  <a:gd name="connsiteX179" fmla="*/ 5775484 w 5791200"/>
                  <a:gd name="connsiteY179" fmla="*/ 204513 h 1590675"/>
                  <a:gd name="connsiteX180" fmla="*/ 5686902 w 5791200"/>
                  <a:gd name="connsiteY180" fmla="*/ 194035 h 1590675"/>
                  <a:gd name="connsiteX181" fmla="*/ 5608797 w 5791200"/>
                  <a:gd name="connsiteY181" fmla="*/ 191178 h 1590675"/>
                  <a:gd name="connsiteX182" fmla="*/ 5579269 w 5791200"/>
                  <a:gd name="connsiteY182" fmla="*/ 175938 h 1590675"/>
                  <a:gd name="connsiteX183" fmla="*/ 5545932 w 5791200"/>
                  <a:gd name="connsiteY183" fmla="*/ 182606 h 1590675"/>
                  <a:gd name="connsiteX184" fmla="*/ 5517357 w 5791200"/>
                  <a:gd name="connsiteY184" fmla="*/ 206418 h 1590675"/>
                  <a:gd name="connsiteX185" fmla="*/ 5507832 w 5791200"/>
                  <a:gd name="connsiteY185" fmla="*/ 239756 h 1590675"/>
                  <a:gd name="connsiteX186" fmla="*/ 5544979 w 5791200"/>
                  <a:gd name="connsiteY186" fmla="*/ 265473 h 1590675"/>
                  <a:gd name="connsiteX187" fmla="*/ 5581174 w 5791200"/>
                  <a:gd name="connsiteY187" fmla="*/ 267378 h 1590675"/>
                  <a:gd name="connsiteX188" fmla="*/ 5505927 w 5791200"/>
                  <a:gd name="connsiteY188" fmla="*/ 393108 h 1590675"/>
                  <a:gd name="connsiteX189" fmla="*/ 105251 w 5791200"/>
                  <a:gd name="connsiteY189" fmla="*/ 796968 h 1590675"/>
                  <a:gd name="connsiteX190" fmla="*/ 102394 w 5791200"/>
                  <a:gd name="connsiteY190" fmla="*/ 740771 h 1590675"/>
                  <a:gd name="connsiteX191" fmla="*/ 100489 w 5791200"/>
                  <a:gd name="connsiteY191" fmla="*/ 570273 h 1590675"/>
                  <a:gd name="connsiteX192" fmla="*/ 128111 w 5791200"/>
                  <a:gd name="connsiteY192" fmla="*/ 461688 h 1590675"/>
                  <a:gd name="connsiteX193" fmla="*/ 178594 w 5791200"/>
                  <a:gd name="connsiteY193" fmla="*/ 249281 h 1590675"/>
                  <a:gd name="connsiteX194" fmla="*/ 133826 w 5791200"/>
                  <a:gd name="connsiteY194" fmla="*/ 126408 h 1590675"/>
                  <a:gd name="connsiteX195" fmla="*/ 78581 w 5791200"/>
                  <a:gd name="connsiteY195" fmla="*/ 107358 h 1590675"/>
                  <a:gd name="connsiteX196" fmla="*/ 52864 w 5791200"/>
                  <a:gd name="connsiteY196" fmla="*/ 159745 h 1590675"/>
                  <a:gd name="connsiteX197" fmla="*/ 53816 w 5791200"/>
                  <a:gd name="connsiteY197" fmla="*/ 180701 h 1590675"/>
                  <a:gd name="connsiteX198" fmla="*/ 74771 w 5791200"/>
                  <a:gd name="connsiteY198" fmla="*/ 270235 h 1590675"/>
                  <a:gd name="connsiteX199" fmla="*/ 49054 w 5791200"/>
                  <a:gd name="connsiteY199" fmla="*/ 507408 h 1590675"/>
                  <a:gd name="connsiteX200" fmla="*/ 41434 w 5791200"/>
                  <a:gd name="connsiteY200" fmla="*/ 538841 h 1590675"/>
                  <a:gd name="connsiteX201" fmla="*/ 30956 w 5791200"/>
                  <a:gd name="connsiteY201" fmla="*/ 674096 h 1590675"/>
                  <a:gd name="connsiteX202" fmla="*/ 10001 w 5791200"/>
                  <a:gd name="connsiteY202" fmla="*/ 918888 h 1590675"/>
                  <a:gd name="connsiteX203" fmla="*/ 61436 w 5791200"/>
                  <a:gd name="connsiteY203" fmla="*/ 1028425 h 1590675"/>
                  <a:gd name="connsiteX204" fmla="*/ 106204 w 5791200"/>
                  <a:gd name="connsiteY204" fmla="*/ 1023663 h 1590675"/>
                  <a:gd name="connsiteX205" fmla="*/ 128111 w 5791200"/>
                  <a:gd name="connsiteY205" fmla="*/ 979848 h 1590675"/>
                  <a:gd name="connsiteX206" fmla="*/ 177641 w 5791200"/>
                  <a:gd name="connsiteY206" fmla="*/ 842688 h 1590675"/>
                  <a:gd name="connsiteX207" fmla="*/ 564356 w 5791200"/>
                  <a:gd name="connsiteY207" fmla="*/ 317860 h 1590675"/>
                  <a:gd name="connsiteX208" fmla="*/ 754856 w 5791200"/>
                  <a:gd name="connsiteY208" fmla="*/ 139743 h 1590675"/>
                  <a:gd name="connsiteX209" fmla="*/ 818674 w 5791200"/>
                  <a:gd name="connsiteY209" fmla="*/ 58780 h 1590675"/>
                  <a:gd name="connsiteX210" fmla="*/ 789146 w 5791200"/>
                  <a:gd name="connsiteY210" fmla="*/ 7345 h 1590675"/>
                  <a:gd name="connsiteX211" fmla="*/ 690086 w 5791200"/>
                  <a:gd name="connsiteY211" fmla="*/ 48303 h 1590675"/>
                  <a:gd name="connsiteX212" fmla="*/ 175736 w 5791200"/>
                  <a:gd name="connsiteY212" fmla="*/ 691241 h 1590675"/>
                  <a:gd name="connsiteX213" fmla="*/ 123349 w 5791200"/>
                  <a:gd name="connsiteY213" fmla="*/ 771250 h 1590675"/>
                  <a:gd name="connsiteX214" fmla="*/ 105251 w 5791200"/>
                  <a:gd name="connsiteY214" fmla="*/ 796968 h 1590675"/>
                  <a:gd name="connsiteX215" fmla="*/ 740569 w 5791200"/>
                  <a:gd name="connsiteY215" fmla="*/ 802683 h 1590675"/>
                  <a:gd name="connsiteX216" fmla="*/ 723424 w 5791200"/>
                  <a:gd name="connsiteY216" fmla="*/ 576941 h 1590675"/>
                  <a:gd name="connsiteX217" fmla="*/ 635794 w 5791200"/>
                  <a:gd name="connsiteY217" fmla="*/ 438828 h 1590675"/>
                  <a:gd name="connsiteX218" fmla="*/ 576739 w 5791200"/>
                  <a:gd name="connsiteY218" fmla="*/ 394060 h 1590675"/>
                  <a:gd name="connsiteX219" fmla="*/ 534829 w 5791200"/>
                  <a:gd name="connsiteY219" fmla="*/ 399776 h 1590675"/>
                  <a:gd name="connsiteX220" fmla="*/ 525304 w 5791200"/>
                  <a:gd name="connsiteY220" fmla="*/ 435018 h 1590675"/>
                  <a:gd name="connsiteX221" fmla="*/ 512921 w 5791200"/>
                  <a:gd name="connsiteY221" fmla="*/ 458831 h 1590675"/>
                  <a:gd name="connsiteX222" fmla="*/ 437674 w 5791200"/>
                  <a:gd name="connsiteY222" fmla="*/ 526458 h 1590675"/>
                  <a:gd name="connsiteX223" fmla="*/ 295751 w 5791200"/>
                  <a:gd name="connsiteY223" fmla="*/ 685525 h 1590675"/>
                  <a:gd name="connsiteX224" fmla="*/ 249079 w 5791200"/>
                  <a:gd name="connsiteY224" fmla="*/ 763631 h 1590675"/>
                  <a:gd name="connsiteX225" fmla="*/ 276701 w 5791200"/>
                  <a:gd name="connsiteY225" fmla="*/ 840783 h 1590675"/>
                  <a:gd name="connsiteX226" fmla="*/ 348139 w 5791200"/>
                  <a:gd name="connsiteY226" fmla="*/ 878883 h 1590675"/>
                  <a:gd name="connsiteX227" fmla="*/ 406241 w 5791200"/>
                  <a:gd name="connsiteY227" fmla="*/ 898886 h 1590675"/>
                  <a:gd name="connsiteX228" fmla="*/ 549116 w 5791200"/>
                  <a:gd name="connsiteY228" fmla="*/ 814113 h 1590675"/>
                  <a:gd name="connsiteX229" fmla="*/ 565309 w 5791200"/>
                  <a:gd name="connsiteY229" fmla="*/ 718863 h 1590675"/>
                  <a:gd name="connsiteX230" fmla="*/ 571976 w 5791200"/>
                  <a:gd name="connsiteY230" fmla="*/ 550271 h 1590675"/>
                  <a:gd name="connsiteX231" fmla="*/ 592931 w 5791200"/>
                  <a:gd name="connsiteY231" fmla="*/ 514075 h 1590675"/>
                  <a:gd name="connsiteX232" fmla="*/ 629126 w 5791200"/>
                  <a:gd name="connsiteY232" fmla="*/ 537888 h 1590675"/>
                  <a:gd name="connsiteX233" fmla="*/ 649129 w 5791200"/>
                  <a:gd name="connsiteY233" fmla="*/ 604563 h 1590675"/>
                  <a:gd name="connsiteX234" fmla="*/ 652939 w 5791200"/>
                  <a:gd name="connsiteY234" fmla="*/ 982706 h 1590675"/>
                  <a:gd name="connsiteX235" fmla="*/ 505301 w 5791200"/>
                  <a:gd name="connsiteY235" fmla="*/ 1184636 h 1590675"/>
                  <a:gd name="connsiteX236" fmla="*/ 457676 w 5791200"/>
                  <a:gd name="connsiteY236" fmla="*/ 1198923 h 1590675"/>
                  <a:gd name="connsiteX237" fmla="*/ 447199 w 5791200"/>
                  <a:gd name="connsiteY237" fmla="*/ 1237976 h 1590675"/>
                  <a:gd name="connsiteX238" fmla="*/ 527209 w 5791200"/>
                  <a:gd name="connsiteY238" fmla="*/ 1258930 h 1590675"/>
                  <a:gd name="connsiteX239" fmla="*/ 648176 w 5791200"/>
                  <a:gd name="connsiteY239" fmla="*/ 1187493 h 1590675"/>
                  <a:gd name="connsiteX240" fmla="*/ 716756 w 5791200"/>
                  <a:gd name="connsiteY240" fmla="*/ 1064621 h 1590675"/>
                  <a:gd name="connsiteX241" fmla="*/ 740569 w 5791200"/>
                  <a:gd name="connsiteY241" fmla="*/ 802683 h 1590675"/>
                  <a:gd name="connsiteX242" fmla="*/ 1329214 w 5791200"/>
                  <a:gd name="connsiteY242" fmla="*/ 872216 h 1590675"/>
                  <a:gd name="connsiteX243" fmla="*/ 1340644 w 5791200"/>
                  <a:gd name="connsiteY243" fmla="*/ 791253 h 1590675"/>
                  <a:gd name="connsiteX244" fmla="*/ 1295876 w 5791200"/>
                  <a:gd name="connsiteY244" fmla="*/ 724578 h 1590675"/>
                  <a:gd name="connsiteX245" fmla="*/ 1259681 w 5791200"/>
                  <a:gd name="connsiteY245" fmla="*/ 722673 h 1590675"/>
                  <a:gd name="connsiteX246" fmla="*/ 1245394 w 5791200"/>
                  <a:gd name="connsiteY246" fmla="*/ 773156 h 1590675"/>
                  <a:gd name="connsiteX247" fmla="*/ 1254919 w 5791200"/>
                  <a:gd name="connsiteY247" fmla="*/ 789348 h 1590675"/>
                  <a:gd name="connsiteX248" fmla="*/ 1273969 w 5791200"/>
                  <a:gd name="connsiteY248" fmla="*/ 857928 h 1590675"/>
                  <a:gd name="connsiteX249" fmla="*/ 1268254 w 5791200"/>
                  <a:gd name="connsiteY249" fmla="*/ 916983 h 1590675"/>
                  <a:gd name="connsiteX250" fmla="*/ 1281589 w 5791200"/>
                  <a:gd name="connsiteY250" fmla="*/ 959846 h 1590675"/>
                  <a:gd name="connsiteX251" fmla="*/ 1330166 w 5791200"/>
                  <a:gd name="connsiteY251" fmla="*/ 956036 h 1590675"/>
                  <a:gd name="connsiteX252" fmla="*/ 1392079 w 5791200"/>
                  <a:gd name="connsiteY252" fmla="*/ 907458 h 1590675"/>
                  <a:gd name="connsiteX253" fmla="*/ 1428274 w 5791200"/>
                  <a:gd name="connsiteY253" fmla="*/ 915078 h 1590675"/>
                  <a:gd name="connsiteX254" fmla="*/ 1435894 w 5791200"/>
                  <a:gd name="connsiteY254" fmla="*/ 929366 h 1590675"/>
                  <a:gd name="connsiteX255" fmla="*/ 1464469 w 5791200"/>
                  <a:gd name="connsiteY255" fmla="*/ 944606 h 1590675"/>
                  <a:gd name="connsiteX256" fmla="*/ 1486376 w 5791200"/>
                  <a:gd name="connsiteY256" fmla="*/ 923650 h 1590675"/>
                  <a:gd name="connsiteX257" fmla="*/ 1494949 w 5791200"/>
                  <a:gd name="connsiteY257" fmla="*/ 875073 h 1590675"/>
                  <a:gd name="connsiteX258" fmla="*/ 1562576 w 5791200"/>
                  <a:gd name="connsiteY258" fmla="*/ 786491 h 1590675"/>
                  <a:gd name="connsiteX259" fmla="*/ 1581626 w 5791200"/>
                  <a:gd name="connsiteY259" fmla="*/ 798873 h 1590675"/>
                  <a:gd name="connsiteX260" fmla="*/ 1652111 w 5791200"/>
                  <a:gd name="connsiteY260" fmla="*/ 857928 h 1590675"/>
                  <a:gd name="connsiteX261" fmla="*/ 1754029 w 5791200"/>
                  <a:gd name="connsiteY261" fmla="*/ 817923 h 1590675"/>
                  <a:gd name="connsiteX262" fmla="*/ 1778794 w 5791200"/>
                  <a:gd name="connsiteY262" fmla="*/ 786491 h 1590675"/>
                  <a:gd name="connsiteX263" fmla="*/ 1741646 w 5791200"/>
                  <a:gd name="connsiteY263" fmla="*/ 736008 h 1590675"/>
                  <a:gd name="connsiteX264" fmla="*/ 1694974 w 5791200"/>
                  <a:gd name="connsiteY264" fmla="*/ 745533 h 1590675"/>
                  <a:gd name="connsiteX265" fmla="*/ 1664494 w 5791200"/>
                  <a:gd name="connsiteY265" fmla="*/ 743628 h 1590675"/>
                  <a:gd name="connsiteX266" fmla="*/ 1668304 w 5791200"/>
                  <a:gd name="connsiteY266" fmla="*/ 710291 h 1590675"/>
                  <a:gd name="connsiteX267" fmla="*/ 1681639 w 5791200"/>
                  <a:gd name="connsiteY267" fmla="*/ 695050 h 1590675"/>
                  <a:gd name="connsiteX268" fmla="*/ 1801654 w 5791200"/>
                  <a:gd name="connsiteY268" fmla="*/ 602658 h 1590675"/>
                  <a:gd name="connsiteX269" fmla="*/ 1819751 w 5791200"/>
                  <a:gd name="connsiteY269" fmla="*/ 529316 h 1590675"/>
                  <a:gd name="connsiteX270" fmla="*/ 1764506 w 5791200"/>
                  <a:gd name="connsiteY270" fmla="*/ 389298 h 1590675"/>
                  <a:gd name="connsiteX271" fmla="*/ 1724501 w 5791200"/>
                  <a:gd name="connsiteY271" fmla="*/ 371201 h 1590675"/>
                  <a:gd name="connsiteX272" fmla="*/ 1683544 w 5791200"/>
                  <a:gd name="connsiteY272" fmla="*/ 422635 h 1590675"/>
                  <a:gd name="connsiteX273" fmla="*/ 1604486 w 5791200"/>
                  <a:gd name="connsiteY273" fmla="*/ 656950 h 1590675"/>
                  <a:gd name="connsiteX274" fmla="*/ 1525429 w 5791200"/>
                  <a:gd name="connsiteY274" fmla="*/ 740771 h 1590675"/>
                  <a:gd name="connsiteX275" fmla="*/ 1509236 w 5791200"/>
                  <a:gd name="connsiteY275" fmla="*/ 731246 h 1590675"/>
                  <a:gd name="connsiteX276" fmla="*/ 1454944 w 5791200"/>
                  <a:gd name="connsiteY276" fmla="*/ 508360 h 1590675"/>
                  <a:gd name="connsiteX277" fmla="*/ 1430179 w 5791200"/>
                  <a:gd name="connsiteY277" fmla="*/ 478833 h 1590675"/>
                  <a:gd name="connsiteX278" fmla="*/ 1404461 w 5791200"/>
                  <a:gd name="connsiteY278" fmla="*/ 514075 h 1590675"/>
                  <a:gd name="connsiteX279" fmla="*/ 1403509 w 5791200"/>
                  <a:gd name="connsiteY279" fmla="*/ 528363 h 1590675"/>
                  <a:gd name="connsiteX280" fmla="*/ 1407319 w 5791200"/>
                  <a:gd name="connsiteY280" fmla="*/ 615041 h 1590675"/>
                  <a:gd name="connsiteX281" fmla="*/ 1419701 w 5791200"/>
                  <a:gd name="connsiteY281" fmla="*/ 746486 h 1590675"/>
                  <a:gd name="connsiteX282" fmla="*/ 1403509 w 5791200"/>
                  <a:gd name="connsiteY282" fmla="*/ 816971 h 1590675"/>
                  <a:gd name="connsiteX283" fmla="*/ 1329214 w 5791200"/>
                  <a:gd name="connsiteY283" fmla="*/ 872216 h 1590675"/>
                  <a:gd name="connsiteX284" fmla="*/ 4435316 w 5791200"/>
                  <a:gd name="connsiteY284" fmla="*/ 740771 h 1590675"/>
                  <a:gd name="connsiteX285" fmla="*/ 4421029 w 5791200"/>
                  <a:gd name="connsiteY285" fmla="*/ 788396 h 1590675"/>
                  <a:gd name="connsiteX286" fmla="*/ 4367689 w 5791200"/>
                  <a:gd name="connsiteY286" fmla="*/ 906506 h 1590675"/>
                  <a:gd name="connsiteX287" fmla="*/ 4367689 w 5791200"/>
                  <a:gd name="connsiteY287" fmla="*/ 934128 h 1590675"/>
                  <a:gd name="connsiteX288" fmla="*/ 4395311 w 5791200"/>
                  <a:gd name="connsiteY288" fmla="*/ 936986 h 1590675"/>
                  <a:gd name="connsiteX289" fmla="*/ 4445794 w 5791200"/>
                  <a:gd name="connsiteY289" fmla="*/ 887456 h 1590675"/>
                  <a:gd name="connsiteX290" fmla="*/ 4518184 w 5791200"/>
                  <a:gd name="connsiteY290" fmla="*/ 712196 h 1590675"/>
                  <a:gd name="connsiteX291" fmla="*/ 4530566 w 5791200"/>
                  <a:gd name="connsiteY291" fmla="*/ 694098 h 1590675"/>
                  <a:gd name="connsiteX292" fmla="*/ 4624864 w 5791200"/>
                  <a:gd name="connsiteY292" fmla="*/ 601706 h 1590675"/>
                  <a:gd name="connsiteX293" fmla="*/ 4643914 w 5791200"/>
                  <a:gd name="connsiteY293" fmla="*/ 564558 h 1590675"/>
                  <a:gd name="connsiteX294" fmla="*/ 4631532 w 5791200"/>
                  <a:gd name="connsiteY294" fmla="*/ 537888 h 1590675"/>
                  <a:gd name="connsiteX295" fmla="*/ 4602957 w 5791200"/>
                  <a:gd name="connsiteY295" fmla="*/ 538841 h 1590675"/>
                  <a:gd name="connsiteX296" fmla="*/ 4582954 w 5791200"/>
                  <a:gd name="connsiteY296" fmla="*/ 555986 h 1590675"/>
                  <a:gd name="connsiteX297" fmla="*/ 4559141 w 5791200"/>
                  <a:gd name="connsiteY297" fmla="*/ 565511 h 1590675"/>
                  <a:gd name="connsiteX298" fmla="*/ 4551522 w 5791200"/>
                  <a:gd name="connsiteY298" fmla="*/ 542650 h 1590675"/>
                  <a:gd name="connsiteX299" fmla="*/ 4525804 w 5791200"/>
                  <a:gd name="connsiteY299" fmla="*/ 457878 h 1590675"/>
                  <a:gd name="connsiteX300" fmla="*/ 4481036 w 5791200"/>
                  <a:gd name="connsiteY300" fmla="*/ 442638 h 1590675"/>
                  <a:gd name="connsiteX301" fmla="*/ 4461034 w 5791200"/>
                  <a:gd name="connsiteY301" fmla="*/ 479785 h 1590675"/>
                  <a:gd name="connsiteX302" fmla="*/ 4463891 w 5791200"/>
                  <a:gd name="connsiteY302" fmla="*/ 596943 h 1590675"/>
                  <a:gd name="connsiteX303" fmla="*/ 4425791 w 5791200"/>
                  <a:gd name="connsiteY303" fmla="*/ 665523 h 1590675"/>
                  <a:gd name="connsiteX304" fmla="*/ 4379119 w 5791200"/>
                  <a:gd name="connsiteY304" fmla="*/ 713148 h 1590675"/>
                  <a:gd name="connsiteX305" fmla="*/ 4399122 w 5791200"/>
                  <a:gd name="connsiteY305" fmla="*/ 742675 h 1590675"/>
                  <a:gd name="connsiteX306" fmla="*/ 4435316 w 5791200"/>
                  <a:gd name="connsiteY306" fmla="*/ 740771 h 1590675"/>
                  <a:gd name="connsiteX307" fmla="*/ 515779 w 5791200"/>
                  <a:gd name="connsiteY307" fmla="*/ 1479911 h 1590675"/>
                  <a:gd name="connsiteX308" fmla="*/ 498634 w 5791200"/>
                  <a:gd name="connsiteY308" fmla="*/ 1391328 h 1590675"/>
                  <a:gd name="connsiteX309" fmla="*/ 393859 w 5791200"/>
                  <a:gd name="connsiteY309" fmla="*/ 1390376 h 1590675"/>
                  <a:gd name="connsiteX310" fmla="*/ 393859 w 5791200"/>
                  <a:gd name="connsiteY310" fmla="*/ 1586591 h 1590675"/>
                  <a:gd name="connsiteX311" fmla="*/ 483394 w 5791200"/>
                  <a:gd name="connsiteY311" fmla="*/ 1586591 h 1590675"/>
                  <a:gd name="connsiteX312" fmla="*/ 544354 w 5791200"/>
                  <a:gd name="connsiteY312" fmla="*/ 1546586 h 1590675"/>
                  <a:gd name="connsiteX313" fmla="*/ 515779 w 5791200"/>
                  <a:gd name="connsiteY313" fmla="*/ 1479911 h 1590675"/>
                  <a:gd name="connsiteX314" fmla="*/ 4411504 w 5791200"/>
                  <a:gd name="connsiteY314" fmla="*/ 1390376 h 1590675"/>
                  <a:gd name="connsiteX315" fmla="*/ 4411504 w 5791200"/>
                  <a:gd name="connsiteY315" fmla="*/ 1547538 h 1590675"/>
                  <a:gd name="connsiteX316" fmla="*/ 4325779 w 5791200"/>
                  <a:gd name="connsiteY316" fmla="*/ 1409426 h 1590675"/>
                  <a:gd name="connsiteX317" fmla="*/ 4280059 w 5791200"/>
                  <a:gd name="connsiteY317" fmla="*/ 1391328 h 1590675"/>
                  <a:gd name="connsiteX318" fmla="*/ 4280059 w 5791200"/>
                  <a:gd name="connsiteY318" fmla="*/ 1585638 h 1590675"/>
                  <a:gd name="connsiteX319" fmla="*/ 4305777 w 5791200"/>
                  <a:gd name="connsiteY319" fmla="*/ 1585638 h 1590675"/>
                  <a:gd name="connsiteX320" fmla="*/ 4305777 w 5791200"/>
                  <a:gd name="connsiteY320" fmla="*/ 1434191 h 1590675"/>
                  <a:gd name="connsiteX321" fmla="*/ 4394359 w 5791200"/>
                  <a:gd name="connsiteY321" fmla="*/ 1567541 h 1590675"/>
                  <a:gd name="connsiteX322" fmla="*/ 4436269 w 5791200"/>
                  <a:gd name="connsiteY322" fmla="*/ 1584686 h 1590675"/>
                  <a:gd name="connsiteX323" fmla="*/ 4436269 w 5791200"/>
                  <a:gd name="connsiteY323" fmla="*/ 1389423 h 1590675"/>
                  <a:gd name="connsiteX324" fmla="*/ 4411504 w 5791200"/>
                  <a:gd name="connsiteY324" fmla="*/ 1390376 h 1590675"/>
                  <a:gd name="connsiteX325" fmla="*/ 4933474 w 5791200"/>
                  <a:gd name="connsiteY325" fmla="*/ 1389423 h 1590675"/>
                  <a:gd name="connsiteX326" fmla="*/ 4933474 w 5791200"/>
                  <a:gd name="connsiteY326" fmla="*/ 1585638 h 1590675"/>
                  <a:gd name="connsiteX327" fmla="*/ 4960144 w 5791200"/>
                  <a:gd name="connsiteY327" fmla="*/ 1585638 h 1590675"/>
                  <a:gd name="connsiteX328" fmla="*/ 4960144 w 5791200"/>
                  <a:gd name="connsiteY328" fmla="*/ 1563730 h 1590675"/>
                  <a:gd name="connsiteX329" fmla="*/ 5026819 w 5791200"/>
                  <a:gd name="connsiteY329" fmla="*/ 1502771 h 1590675"/>
                  <a:gd name="connsiteX330" fmla="*/ 5061109 w 5791200"/>
                  <a:gd name="connsiteY330" fmla="*/ 1538013 h 1590675"/>
                  <a:gd name="connsiteX331" fmla="*/ 5063966 w 5791200"/>
                  <a:gd name="connsiteY331" fmla="*/ 1586591 h 1590675"/>
                  <a:gd name="connsiteX332" fmla="*/ 5098257 w 5791200"/>
                  <a:gd name="connsiteY332" fmla="*/ 1586591 h 1590675"/>
                  <a:gd name="connsiteX333" fmla="*/ 5066824 w 5791200"/>
                  <a:gd name="connsiteY333" fmla="*/ 1489436 h 1590675"/>
                  <a:gd name="connsiteX334" fmla="*/ 5088732 w 5791200"/>
                  <a:gd name="connsiteY334" fmla="*/ 1422761 h 1590675"/>
                  <a:gd name="connsiteX335" fmla="*/ 5043011 w 5791200"/>
                  <a:gd name="connsiteY335" fmla="*/ 1390376 h 1590675"/>
                  <a:gd name="connsiteX336" fmla="*/ 4933474 w 5791200"/>
                  <a:gd name="connsiteY336" fmla="*/ 1389423 h 1590675"/>
                  <a:gd name="connsiteX337" fmla="*/ 5123022 w 5791200"/>
                  <a:gd name="connsiteY337" fmla="*/ 1523726 h 1590675"/>
                  <a:gd name="connsiteX338" fmla="*/ 5163027 w 5791200"/>
                  <a:gd name="connsiteY338" fmla="*/ 1586591 h 1590675"/>
                  <a:gd name="connsiteX339" fmla="*/ 5244941 w 5791200"/>
                  <a:gd name="connsiteY339" fmla="*/ 1583733 h 1590675"/>
                  <a:gd name="connsiteX340" fmla="*/ 5282089 w 5791200"/>
                  <a:gd name="connsiteY340" fmla="*/ 1532298 h 1590675"/>
                  <a:gd name="connsiteX341" fmla="*/ 5242084 w 5791200"/>
                  <a:gd name="connsiteY341" fmla="*/ 1480863 h 1590675"/>
                  <a:gd name="connsiteX342" fmla="*/ 5182077 w 5791200"/>
                  <a:gd name="connsiteY342" fmla="*/ 1466576 h 1590675"/>
                  <a:gd name="connsiteX343" fmla="*/ 5156359 w 5791200"/>
                  <a:gd name="connsiteY343" fmla="*/ 1439905 h 1590675"/>
                  <a:gd name="connsiteX344" fmla="*/ 5183982 w 5791200"/>
                  <a:gd name="connsiteY344" fmla="*/ 1408473 h 1590675"/>
                  <a:gd name="connsiteX345" fmla="*/ 5254466 w 5791200"/>
                  <a:gd name="connsiteY345" fmla="*/ 1446573 h 1590675"/>
                  <a:gd name="connsiteX346" fmla="*/ 5274469 w 5791200"/>
                  <a:gd name="connsiteY346" fmla="*/ 1445621 h 1590675"/>
                  <a:gd name="connsiteX347" fmla="*/ 5241132 w 5791200"/>
                  <a:gd name="connsiteY347" fmla="*/ 1391328 h 1590675"/>
                  <a:gd name="connsiteX348" fmla="*/ 5178266 w 5791200"/>
                  <a:gd name="connsiteY348" fmla="*/ 1385613 h 1590675"/>
                  <a:gd name="connsiteX349" fmla="*/ 5128736 w 5791200"/>
                  <a:gd name="connsiteY349" fmla="*/ 1442763 h 1590675"/>
                  <a:gd name="connsiteX350" fmla="*/ 5172552 w 5791200"/>
                  <a:gd name="connsiteY350" fmla="*/ 1491341 h 1590675"/>
                  <a:gd name="connsiteX351" fmla="*/ 5232559 w 5791200"/>
                  <a:gd name="connsiteY351" fmla="*/ 1505628 h 1590675"/>
                  <a:gd name="connsiteX352" fmla="*/ 5255419 w 5791200"/>
                  <a:gd name="connsiteY352" fmla="*/ 1535155 h 1590675"/>
                  <a:gd name="connsiteX353" fmla="*/ 5228749 w 5791200"/>
                  <a:gd name="connsiteY353" fmla="*/ 1564683 h 1590675"/>
                  <a:gd name="connsiteX354" fmla="*/ 5182077 w 5791200"/>
                  <a:gd name="connsiteY354" fmla="*/ 1564683 h 1590675"/>
                  <a:gd name="connsiteX355" fmla="*/ 5152549 w 5791200"/>
                  <a:gd name="connsiteY355" fmla="*/ 1538013 h 1590675"/>
                  <a:gd name="connsiteX356" fmla="*/ 5123022 w 5791200"/>
                  <a:gd name="connsiteY356" fmla="*/ 1523726 h 1590675"/>
                  <a:gd name="connsiteX357" fmla="*/ 4771549 w 5791200"/>
                  <a:gd name="connsiteY357" fmla="*/ 1562778 h 1590675"/>
                  <a:gd name="connsiteX358" fmla="*/ 4771549 w 5791200"/>
                  <a:gd name="connsiteY358" fmla="*/ 1520868 h 1590675"/>
                  <a:gd name="connsiteX359" fmla="*/ 4796314 w 5791200"/>
                  <a:gd name="connsiteY359" fmla="*/ 1497055 h 1590675"/>
                  <a:gd name="connsiteX360" fmla="*/ 4880134 w 5791200"/>
                  <a:gd name="connsiteY360" fmla="*/ 1497055 h 1590675"/>
                  <a:gd name="connsiteX361" fmla="*/ 4862989 w 5791200"/>
                  <a:gd name="connsiteY361" fmla="*/ 1472291 h 1590675"/>
                  <a:gd name="connsiteX362" fmla="*/ 4773454 w 5791200"/>
                  <a:gd name="connsiteY362" fmla="*/ 1472291 h 1590675"/>
                  <a:gd name="connsiteX363" fmla="*/ 4773454 w 5791200"/>
                  <a:gd name="connsiteY363" fmla="*/ 1412283 h 1590675"/>
                  <a:gd name="connsiteX364" fmla="*/ 4891564 w 5791200"/>
                  <a:gd name="connsiteY364" fmla="*/ 1412283 h 1590675"/>
                  <a:gd name="connsiteX365" fmla="*/ 4890611 w 5791200"/>
                  <a:gd name="connsiteY365" fmla="*/ 1390376 h 1590675"/>
                  <a:gd name="connsiteX366" fmla="*/ 4746784 w 5791200"/>
                  <a:gd name="connsiteY366" fmla="*/ 1390376 h 1590675"/>
                  <a:gd name="connsiteX367" fmla="*/ 4746784 w 5791200"/>
                  <a:gd name="connsiteY367" fmla="*/ 1584686 h 1590675"/>
                  <a:gd name="connsiteX368" fmla="*/ 4893469 w 5791200"/>
                  <a:gd name="connsiteY368" fmla="*/ 1584686 h 1590675"/>
                  <a:gd name="connsiteX369" fmla="*/ 4891564 w 5791200"/>
                  <a:gd name="connsiteY369" fmla="*/ 1561826 h 1590675"/>
                  <a:gd name="connsiteX370" fmla="*/ 4771549 w 5791200"/>
                  <a:gd name="connsiteY370" fmla="*/ 1562778 h 1590675"/>
                  <a:gd name="connsiteX371" fmla="*/ 209074 w 5791200"/>
                  <a:gd name="connsiteY371" fmla="*/ 1390376 h 1590675"/>
                  <a:gd name="connsiteX372" fmla="*/ 209074 w 5791200"/>
                  <a:gd name="connsiteY372" fmla="*/ 1585638 h 1590675"/>
                  <a:gd name="connsiteX373" fmla="*/ 354806 w 5791200"/>
                  <a:gd name="connsiteY373" fmla="*/ 1585638 h 1590675"/>
                  <a:gd name="connsiteX374" fmla="*/ 354806 w 5791200"/>
                  <a:gd name="connsiteY374" fmla="*/ 1562778 h 1590675"/>
                  <a:gd name="connsiteX375" fmla="*/ 235744 w 5791200"/>
                  <a:gd name="connsiteY375" fmla="*/ 1562778 h 1590675"/>
                  <a:gd name="connsiteX376" fmla="*/ 235744 w 5791200"/>
                  <a:gd name="connsiteY376" fmla="*/ 1524678 h 1590675"/>
                  <a:gd name="connsiteX377" fmla="*/ 262414 w 5791200"/>
                  <a:gd name="connsiteY377" fmla="*/ 1498008 h 1590675"/>
                  <a:gd name="connsiteX378" fmla="*/ 343376 w 5791200"/>
                  <a:gd name="connsiteY378" fmla="*/ 1498008 h 1590675"/>
                  <a:gd name="connsiteX379" fmla="*/ 325279 w 5791200"/>
                  <a:gd name="connsiteY379" fmla="*/ 1472291 h 1590675"/>
                  <a:gd name="connsiteX380" fmla="*/ 236696 w 5791200"/>
                  <a:gd name="connsiteY380" fmla="*/ 1472291 h 1590675"/>
                  <a:gd name="connsiteX381" fmla="*/ 236696 w 5791200"/>
                  <a:gd name="connsiteY381" fmla="*/ 1412283 h 1590675"/>
                  <a:gd name="connsiteX382" fmla="*/ 352901 w 5791200"/>
                  <a:gd name="connsiteY382" fmla="*/ 1412283 h 1590675"/>
                  <a:gd name="connsiteX383" fmla="*/ 352901 w 5791200"/>
                  <a:gd name="connsiteY383" fmla="*/ 1390376 h 1590675"/>
                  <a:gd name="connsiteX384" fmla="*/ 209074 w 5791200"/>
                  <a:gd name="connsiteY384" fmla="*/ 1390376 h 1590675"/>
                  <a:gd name="connsiteX385" fmla="*/ 579596 w 5791200"/>
                  <a:gd name="connsiteY385" fmla="*/ 1390376 h 1590675"/>
                  <a:gd name="connsiteX386" fmla="*/ 579596 w 5791200"/>
                  <a:gd name="connsiteY386" fmla="*/ 1585638 h 1590675"/>
                  <a:gd name="connsiteX387" fmla="*/ 725329 w 5791200"/>
                  <a:gd name="connsiteY387" fmla="*/ 1585638 h 1590675"/>
                  <a:gd name="connsiteX388" fmla="*/ 725329 w 5791200"/>
                  <a:gd name="connsiteY388" fmla="*/ 1561826 h 1590675"/>
                  <a:gd name="connsiteX389" fmla="*/ 605314 w 5791200"/>
                  <a:gd name="connsiteY389" fmla="*/ 1561826 h 1590675"/>
                  <a:gd name="connsiteX390" fmla="*/ 605314 w 5791200"/>
                  <a:gd name="connsiteY390" fmla="*/ 1524678 h 1590675"/>
                  <a:gd name="connsiteX391" fmla="*/ 631984 w 5791200"/>
                  <a:gd name="connsiteY391" fmla="*/ 1498008 h 1590675"/>
                  <a:gd name="connsiteX392" fmla="*/ 713899 w 5791200"/>
                  <a:gd name="connsiteY392" fmla="*/ 1498008 h 1590675"/>
                  <a:gd name="connsiteX393" fmla="*/ 694849 w 5791200"/>
                  <a:gd name="connsiteY393" fmla="*/ 1473243 h 1590675"/>
                  <a:gd name="connsiteX394" fmla="*/ 606266 w 5791200"/>
                  <a:gd name="connsiteY394" fmla="*/ 1473243 h 1590675"/>
                  <a:gd name="connsiteX395" fmla="*/ 606266 w 5791200"/>
                  <a:gd name="connsiteY395" fmla="*/ 1413236 h 1590675"/>
                  <a:gd name="connsiteX396" fmla="*/ 722471 w 5791200"/>
                  <a:gd name="connsiteY396" fmla="*/ 1413236 h 1590675"/>
                  <a:gd name="connsiteX397" fmla="*/ 722471 w 5791200"/>
                  <a:gd name="connsiteY397" fmla="*/ 1391328 h 1590675"/>
                  <a:gd name="connsiteX398" fmla="*/ 579596 w 5791200"/>
                  <a:gd name="connsiteY398" fmla="*/ 1390376 h 1590675"/>
                  <a:gd name="connsiteX399" fmla="*/ 162401 w 5791200"/>
                  <a:gd name="connsiteY399" fmla="*/ 1586591 h 1590675"/>
                  <a:gd name="connsiteX400" fmla="*/ 162401 w 5791200"/>
                  <a:gd name="connsiteY400" fmla="*/ 1390376 h 1590675"/>
                  <a:gd name="connsiteX401" fmla="*/ 136684 w 5791200"/>
                  <a:gd name="connsiteY401" fmla="*/ 1390376 h 1590675"/>
                  <a:gd name="connsiteX402" fmla="*/ 136684 w 5791200"/>
                  <a:gd name="connsiteY402" fmla="*/ 1455146 h 1590675"/>
                  <a:gd name="connsiteX403" fmla="*/ 128111 w 5791200"/>
                  <a:gd name="connsiteY403" fmla="*/ 1469433 h 1590675"/>
                  <a:gd name="connsiteX404" fmla="*/ 32861 w 5791200"/>
                  <a:gd name="connsiteY404" fmla="*/ 1470386 h 1590675"/>
                  <a:gd name="connsiteX405" fmla="*/ 32861 w 5791200"/>
                  <a:gd name="connsiteY405" fmla="*/ 1390376 h 1590675"/>
                  <a:gd name="connsiteX406" fmla="*/ 7144 w 5791200"/>
                  <a:gd name="connsiteY406" fmla="*/ 1390376 h 1590675"/>
                  <a:gd name="connsiteX407" fmla="*/ 7144 w 5791200"/>
                  <a:gd name="connsiteY407" fmla="*/ 1585638 h 1590675"/>
                  <a:gd name="connsiteX408" fmla="*/ 34766 w 5791200"/>
                  <a:gd name="connsiteY408" fmla="*/ 1585638 h 1590675"/>
                  <a:gd name="connsiteX409" fmla="*/ 34766 w 5791200"/>
                  <a:gd name="connsiteY409" fmla="*/ 1497055 h 1590675"/>
                  <a:gd name="connsiteX410" fmla="*/ 138589 w 5791200"/>
                  <a:gd name="connsiteY410" fmla="*/ 1497055 h 1590675"/>
                  <a:gd name="connsiteX411" fmla="*/ 138589 w 5791200"/>
                  <a:gd name="connsiteY411" fmla="*/ 1585638 h 1590675"/>
                  <a:gd name="connsiteX412" fmla="*/ 162401 w 5791200"/>
                  <a:gd name="connsiteY412" fmla="*/ 1586591 h 1590675"/>
                  <a:gd name="connsiteX413" fmla="*/ 3444716 w 5791200"/>
                  <a:gd name="connsiteY413" fmla="*/ 1584686 h 1590675"/>
                  <a:gd name="connsiteX414" fmla="*/ 3377089 w 5791200"/>
                  <a:gd name="connsiteY414" fmla="*/ 1398948 h 1590675"/>
                  <a:gd name="connsiteX415" fmla="*/ 3358039 w 5791200"/>
                  <a:gd name="connsiteY415" fmla="*/ 1389423 h 1590675"/>
                  <a:gd name="connsiteX416" fmla="*/ 3338989 w 5791200"/>
                  <a:gd name="connsiteY416" fmla="*/ 1397996 h 1590675"/>
                  <a:gd name="connsiteX417" fmla="*/ 3267552 w 5791200"/>
                  <a:gd name="connsiteY417" fmla="*/ 1583733 h 1590675"/>
                  <a:gd name="connsiteX418" fmla="*/ 3271361 w 5791200"/>
                  <a:gd name="connsiteY418" fmla="*/ 1589448 h 1590675"/>
                  <a:gd name="connsiteX419" fmla="*/ 3298032 w 5791200"/>
                  <a:gd name="connsiteY419" fmla="*/ 1574208 h 1590675"/>
                  <a:gd name="connsiteX420" fmla="*/ 3318034 w 5791200"/>
                  <a:gd name="connsiteY420" fmla="*/ 1531346 h 1590675"/>
                  <a:gd name="connsiteX421" fmla="*/ 3368516 w 5791200"/>
                  <a:gd name="connsiteY421" fmla="*/ 1528488 h 1590675"/>
                  <a:gd name="connsiteX422" fmla="*/ 3394234 w 5791200"/>
                  <a:gd name="connsiteY422" fmla="*/ 1528488 h 1590675"/>
                  <a:gd name="connsiteX423" fmla="*/ 3405664 w 5791200"/>
                  <a:gd name="connsiteY423" fmla="*/ 1561826 h 1590675"/>
                  <a:gd name="connsiteX424" fmla="*/ 3444716 w 5791200"/>
                  <a:gd name="connsiteY424" fmla="*/ 1584686 h 1590675"/>
                  <a:gd name="connsiteX425" fmla="*/ 4210527 w 5791200"/>
                  <a:gd name="connsiteY425" fmla="*/ 1389423 h 1590675"/>
                  <a:gd name="connsiteX426" fmla="*/ 4210527 w 5791200"/>
                  <a:gd name="connsiteY426" fmla="*/ 1417046 h 1590675"/>
                  <a:gd name="connsiteX427" fmla="*/ 4208622 w 5791200"/>
                  <a:gd name="connsiteY427" fmla="*/ 1523726 h 1590675"/>
                  <a:gd name="connsiteX428" fmla="*/ 4154329 w 5791200"/>
                  <a:gd name="connsiteY428" fmla="*/ 1566588 h 1590675"/>
                  <a:gd name="connsiteX429" fmla="*/ 4107657 w 5791200"/>
                  <a:gd name="connsiteY429" fmla="*/ 1519916 h 1590675"/>
                  <a:gd name="connsiteX430" fmla="*/ 4107657 w 5791200"/>
                  <a:gd name="connsiteY430" fmla="*/ 1429428 h 1590675"/>
                  <a:gd name="connsiteX431" fmla="*/ 4107657 w 5791200"/>
                  <a:gd name="connsiteY431" fmla="*/ 1390376 h 1590675"/>
                  <a:gd name="connsiteX432" fmla="*/ 4080034 w 5791200"/>
                  <a:gd name="connsiteY432" fmla="*/ 1390376 h 1590675"/>
                  <a:gd name="connsiteX433" fmla="*/ 4079082 w 5791200"/>
                  <a:gd name="connsiteY433" fmla="*/ 1399901 h 1590675"/>
                  <a:gd name="connsiteX434" fmla="*/ 4079082 w 5791200"/>
                  <a:gd name="connsiteY434" fmla="*/ 1521821 h 1590675"/>
                  <a:gd name="connsiteX435" fmla="*/ 4150519 w 5791200"/>
                  <a:gd name="connsiteY435" fmla="*/ 1591353 h 1590675"/>
                  <a:gd name="connsiteX436" fmla="*/ 4236244 w 5791200"/>
                  <a:gd name="connsiteY436" fmla="*/ 1527536 h 1590675"/>
                  <a:gd name="connsiteX437" fmla="*/ 4237197 w 5791200"/>
                  <a:gd name="connsiteY437" fmla="*/ 1410378 h 1590675"/>
                  <a:gd name="connsiteX438" fmla="*/ 4236244 w 5791200"/>
                  <a:gd name="connsiteY438" fmla="*/ 1390376 h 1590675"/>
                  <a:gd name="connsiteX439" fmla="*/ 4210527 w 5791200"/>
                  <a:gd name="connsiteY439" fmla="*/ 1389423 h 1590675"/>
                  <a:gd name="connsiteX440" fmla="*/ 4718209 w 5791200"/>
                  <a:gd name="connsiteY440" fmla="*/ 1391328 h 1590675"/>
                  <a:gd name="connsiteX441" fmla="*/ 4679157 w 5791200"/>
                  <a:gd name="connsiteY441" fmla="*/ 1411330 h 1590675"/>
                  <a:gd name="connsiteX442" fmla="*/ 4630579 w 5791200"/>
                  <a:gd name="connsiteY442" fmla="*/ 1556111 h 1590675"/>
                  <a:gd name="connsiteX443" fmla="*/ 4574382 w 5791200"/>
                  <a:gd name="connsiteY443" fmla="*/ 1390376 h 1590675"/>
                  <a:gd name="connsiteX444" fmla="*/ 4542949 w 5791200"/>
                  <a:gd name="connsiteY444" fmla="*/ 1390376 h 1590675"/>
                  <a:gd name="connsiteX445" fmla="*/ 4613434 w 5791200"/>
                  <a:gd name="connsiteY445" fmla="*/ 1578971 h 1590675"/>
                  <a:gd name="connsiteX446" fmla="*/ 4631532 w 5791200"/>
                  <a:gd name="connsiteY446" fmla="*/ 1586591 h 1590675"/>
                  <a:gd name="connsiteX447" fmla="*/ 4649629 w 5791200"/>
                  <a:gd name="connsiteY447" fmla="*/ 1578971 h 1590675"/>
                  <a:gd name="connsiteX448" fmla="*/ 4718209 w 5791200"/>
                  <a:gd name="connsiteY448" fmla="*/ 1391328 h 1590675"/>
                  <a:gd name="connsiteX449" fmla="*/ 5410677 w 5791200"/>
                  <a:gd name="connsiteY449" fmla="*/ 566463 h 1590675"/>
                  <a:gd name="connsiteX450" fmla="*/ 5410677 w 5791200"/>
                  <a:gd name="connsiteY450" fmla="*/ 555986 h 1590675"/>
                  <a:gd name="connsiteX451" fmla="*/ 5401152 w 5791200"/>
                  <a:gd name="connsiteY451" fmla="*/ 490263 h 1590675"/>
                  <a:gd name="connsiteX452" fmla="*/ 5379244 w 5791200"/>
                  <a:gd name="connsiteY452" fmla="*/ 472165 h 1590675"/>
                  <a:gd name="connsiteX453" fmla="*/ 5360194 w 5791200"/>
                  <a:gd name="connsiteY453" fmla="*/ 491216 h 1590675"/>
                  <a:gd name="connsiteX454" fmla="*/ 5352574 w 5791200"/>
                  <a:gd name="connsiteY454" fmla="*/ 619803 h 1590675"/>
                  <a:gd name="connsiteX455" fmla="*/ 5382102 w 5791200"/>
                  <a:gd name="connsiteY455" fmla="*/ 639806 h 1590675"/>
                  <a:gd name="connsiteX456" fmla="*/ 5408772 w 5791200"/>
                  <a:gd name="connsiteY456" fmla="*/ 612183 h 1590675"/>
                  <a:gd name="connsiteX457" fmla="*/ 5410677 w 5791200"/>
                  <a:gd name="connsiteY457" fmla="*/ 566463 h 1590675"/>
                  <a:gd name="connsiteX458" fmla="*/ 5546884 w 5791200"/>
                  <a:gd name="connsiteY458" fmla="*/ 1391328 h 1590675"/>
                  <a:gd name="connsiteX459" fmla="*/ 5580222 w 5791200"/>
                  <a:gd name="connsiteY459" fmla="*/ 1442763 h 1590675"/>
                  <a:gd name="connsiteX460" fmla="*/ 5621179 w 5791200"/>
                  <a:gd name="connsiteY460" fmla="*/ 1575161 h 1590675"/>
                  <a:gd name="connsiteX461" fmla="*/ 5623084 w 5791200"/>
                  <a:gd name="connsiteY461" fmla="*/ 1584686 h 1590675"/>
                  <a:gd name="connsiteX462" fmla="*/ 5649754 w 5791200"/>
                  <a:gd name="connsiteY462" fmla="*/ 1584686 h 1590675"/>
                  <a:gd name="connsiteX463" fmla="*/ 5649754 w 5791200"/>
                  <a:gd name="connsiteY463" fmla="*/ 1540871 h 1590675"/>
                  <a:gd name="connsiteX464" fmla="*/ 5668804 w 5791200"/>
                  <a:gd name="connsiteY464" fmla="*/ 1476101 h 1590675"/>
                  <a:gd name="connsiteX465" fmla="*/ 5723097 w 5791200"/>
                  <a:gd name="connsiteY465" fmla="*/ 1390376 h 1590675"/>
                  <a:gd name="connsiteX466" fmla="*/ 5680234 w 5791200"/>
                  <a:gd name="connsiteY466" fmla="*/ 1408473 h 1590675"/>
                  <a:gd name="connsiteX467" fmla="*/ 5635466 w 5791200"/>
                  <a:gd name="connsiteY467" fmla="*/ 1481816 h 1590675"/>
                  <a:gd name="connsiteX468" fmla="*/ 5592604 w 5791200"/>
                  <a:gd name="connsiteY468" fmla="*/ 1410378 h 1590675"/>
                  <a:gd name="connsiteX469" fmla="*/ 5546884 w 5791200"/>
                  <a:gd name="connsiteY469" fmla="*/ 1391328 h 1590675"/>
                  <a:gd name="connsiteX470" fmla="*/ 5445919 w 5791200"/>
                  <a:gd name="connsiteY470" fmla="*/ 1412283 h 1590675"/>
                  <a:gd name="connsiteX471" fmla="*/ 5445919 w 5791200"/>
                  <a:gd name="connsiteY471" fmla="*/ 1585638 h 1590675"/>
                  <a:gd name="connsiteX472" fmla="*/ 5474494 w 5791200"/>
                  <a:gd name="connsiteY472" fmla="*/ 1585638 h 1590675"/>
                  <a:gd name="connsiteX473" fmla="*/ 5474494 w 5791200"/>
                  <a:gd name="connsiteY473" fmla="*/ 1411330 h 1590675"/>
                  <a:gd name="connsiteX474" fmla="*/ 5539264 w 5791200"/>
                  <a:gd name="connsiteY474" fmla="*/ 1411330 h 1590675"/>
                  <a:gd name="connsiteX475" fmla="*/ 5539264 w 5791200"/>
                  <a:gd name="connsiteY475" fmla="*/ 1390376 h 1590675"/>
                  <a:gd name="connsiteX476" fmla="*/ 5378291 w 5791200"/>
                  <a:gd name="connsiteY476" fmla="*/ 1390376 h 1590675"/>
                  <a:gd name="connsiteX477" fmla="*/ 5380197 w 5791200"/>
                  <a:gd name="connsiteY477" fmla="*/ 1412283 h 1590675"/>
                  <a:gd name="connsiteX478" fmla="*/ 5445919 w 5791200"/>
                  <a:gd name="connsiteY478" fmla="*/ 1412283 h 1590675"/>
                  <a:gd name="connsiteX479" fmla="*/ 3493294 w 5791200"/>
                  <a:gd name="connsiteY479" fmla="*/ 1562778 h 1590675"/>
                  <a:gd name="connsiteX480" fmla="*/ 3493294 w 5791200"/>
                  <a:gd name="connsiteY480" fmla="*/ 1390376 h 1590675"/>
                  <a:gd name="connsiteX481" fmla="*/ 3467577 w 5791200"/>
                  <a:gd name="connsiteY481" fmla="*/ 1390376 h 1590675"/>
                  <a:gd name="connsiteX482" fmla="*/ 3467577 w 5791200"/>
                  <a:gd name="connsiteY482" fmla="*/ 1586591 h 1590675"/>
                  <a:gd name="connsiteX483" fmla="*/ 3593307 w 5791200"/>
                  <a:gd name="connsiteY483" fmla="*/ 1586591 h 1590675"/>
                  <a:gd name="connsiteX484" fmla="*/ 3593307 w 5791200"/>
                  <a:gd name="connsiteY484" fmla="*/ 1563730 h 1590675"/>
                  <a:gd name="connsiteX485" fmla="*/ 3493294 w 5791200"/>
                  <a:gd name="connsiteY485" fmla="*/ 1562778 h 1590675"/>
                  <a:gd name="connsiteX486" fmla="*/ 4607719 w 5791200"/>
                  <a:gd name="connsiteY486" fmla="*/ 784586 h 1590675"/>
                  <a:gd name="connsiteX487" fmla="*/ 4606766 w 5791200"/>
                  <a:gd name="connsiteY487" fmla="*/ 787443 h 1590675"/>
                  <a:gd name="connsiteX488" fmla="*/ 4592479 w 5791200"/>
                  <a:gd name="connsiteY488" fmla="*/ 788396 h 1590675"/>
                  <a:gd name="connsiteX489" fmla="*/ 4554379 w 5791200"/>
                  <a:gd name="connsiteY489" fmla="*/ 817923 h 1590675"/>
                  <a:gd name="connsiteX490" fmla="*/ 4586764 w 5791200"/>
                  <a:gd name="connsiteY490" fmla="*/ 856975 h 1590675"/>
                  <a:gd name="connsiteX491" fmla="*/ 4624864 w 5791200"/>
                  <a:gd name="connsiteY491" fmla="*/ 866500 h 1590675"/>
                  <a:gd name="connsiteX492" fmla="*/ 4665822 w 5791200"/>
                  <a:gd name="connsiteY492" fmla="*/ 854118 h 1590675"/>
                  <a:gd name="connsiteX493" fmla="*/ 4653439 w 5791200"/>
                  <a:gd name="connsiteY493" fmla="*/ 800778 h 1590675"/>
                  <a:gd name="connsiteX494" fmla="*/ 4607719 w 5791200"/>
                  <a:gd name="connsiteY494" fmla="*/ 784586 h 1590675"/>
                  <a:gd name="connsiteX495" fmla="*/ 2448402 w 5791200"/>
                  <a:gd name="connsiteY495" fmla="*/ 505503 h 1590675"/>
                  <a:gd name="connsiteX496" fmla="*/ 2430304 w 5791200"/>
                  <a:gd name="connsiteY496" fmla="*/ 462640 h 1590675"/>
                  <a:gd name="connsiteX497" fmla="*/ 2391252 w 5791200"/>
                  <a:gd name="connsiteY497" fmla="*/ 448353 h 1590675"/>
                  <a:gd name="connsiteX498" fmla="*/ 2367439 w 5791200"/>
                  <a:gd name="connsiteY498" fmla="*/ 478833 h 1590675"/>
                  <a:gd name="connsiteX499" fmla="*/ 2380774 w 5791200"/>
                  <a:gd name="connsiteY499" fmla="*/ 538841 h 1590675"/>
                  <a:gd name="connsiteX500" fmla="*/ 2411254 w 5791200"/>
                  <a:gd name="connsiteY500" fmla="*/ 557891 h 1590675"/>
                  <a:gd name="connsiteX501" fmla="*/ 2440782 w 5791200"/>
                  <a:gd name="connsiteY501" fmla="*/ 535031 h 1590675"/>
                  <a:gd name="connsiteX502" fmla="*/ 2448402 w 5791200"/>
                  <a:gd name="connsiteY502" fmla="*/ 505503 h 1590675"/>
                  <a:gd name="connsiteX503" fmla="*/ 5346859 w 5791200"/>
                  <a:gd name="connsiteY503" fmla="*/ 1585638 h 1590675"/>
                  <a:gd name="connsiteX504" fmla="*/ 5346859 w 5791200"/>
                  <a:gd name="connsiteY504" fmla="*/ 1389423 h 1590675"/>
                  <a:gd name="connsiteX505" fmla="*/ 5322094 w 5791200"/>
                  <a:gd name="connsiteY505" fmla="*/ 1389423 h 1590675"/>
                  <a:gd name="connsiteX506" fmla="*/ 5322094 w 5791200"/>
                  <a:gd name="connsiteY506" fmla="*/ 1585638 h 1590675"/>
                  <a:gd name="connsiteX507" fmla="*/ 5346859 w 5791200"/>
                  <a:gd name="connsiteY507" fmla="*/ 1585638 h 1590675"/>
                  <a:gd name="connsiteX508" fmla="*/ 792956 w 5791200"/>
                  <a:gd name="connsiteY508" fmla="*/ 1586591 h 1590675"/>
                  <a:gd name="connsiteX509" fmla="*/ 792956 w 5791200"/>
                  <a:gd name="connsiteY509" fmla="*/ 1390376 h 1590675"/>
                  <a:gd name="connsiteX510" fmla="*/ 768191 w 5791200"/>
                  <a:gd name="connsiteY510" fmla="*/ 1390376 h 1590675"/>
                  <a:gd name="connsiteX511" fmla="*/ 768191 w 5791200"/>
                  <a:gd name="connsiteY511" fmla="*/ 1586591 h 1590675"/>
                  <a:gd name="connsiteX512" fmla="*/ 792956 w 5791200"/>
                  <a:gd name="connsiteY512" fmla="*/ 1586591 h 1590675"/>
                  <a:gd name="connsiteX513" fmla="*/ 4509611 w 5791200"/>
                  <a:gd name="connsiteY513" fmla="*/ 1585638 h 1590675"/>
                  <a:gd name="connsiteX514" fmla="*/ 4509611 w 5791200"/>
                  <a:gd name="connsiteY514" fmla="*/ 1389423 h 1590675"/>
                  <a:gd name="connsiteX515" fmla="*/ 4484847 w 5791200"/>
                  <a:gd name="connsiteY515" fmla="*/ 1389423 h 1590675"/>
                  <a:gd name="connsiteX516" fmla="*/ 4484847 w 5791200"/>
                  <a:gd name="connsiteY516" fmla="*/ 1585638 h 1590675"/>
                  <a:gd name="connsiteX517" fmla="*/ 4509611 w 5791200"/>
                  <a:gd name="connsiteY517" fmla="*/ 1585638 h 1590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Lst>
                <a:rect l="l" t="t" r="r" b="b"/>
                <a:pathLst>
                  <a:path w="5791200" h="1590675">
                    <a:moveTo>
                      <a:pt x="3724752" y="443590"/>
                    </a:moveTo>
                    <a:cubicBezTo>
                      <a:pt x="3723799" y="441685"/>
                      <a:pt x="3722846" y="440733"/>
                      <a:pt x="3721894" y="438828"/>
                    </a:cubicBezTo>
                    <a:cubicBezTo>
                      <a:pt x="3751421" y="413110"/>
                      <a:pt x="3781902" y="389298"/>
                      <a:pt x="3811429" y="362628"/>
                    </a:cubicBezTo>
                    <a:cubicBezTo>
                      <a:pt x="3831432" y="344531"/>
                      <a:pt x="3850482" y="325481"/>
                      <a:pt x="3867627" y="304526"/>
                    </a:cubicBezTo>
                    <a:cubicBezTo>
                      <a:pt x="3880009" y="289285"/>
                      <a:pt x="3879057" y="270235"/>
                      <a:pt x="3866674" y="252138"/>
                    </a:cubicBezTo>
                    <a:cubicBezTo>
                      <a:pt x="3854291" y="234993"/>
                      <a:pt x="3836194" y="231183"/>
                      <a:pt x="3819049" y="237851"/>
                    </a:cubicBezTo>
                    <a:cubicBezTo>
                      <a:pt x="3796189" y="245470"/>
                      <a:pt x="3775234" y="257853"/>
                      <a:pt x="3753327" y="268331"/>
                    </a:cubicBezTo>
                    <a:cubicBezTo>
                      <a:pt x="3743802" y="273093"/>
                      <a:pt x="3734277" y="277856"/>
                      <a:pt x="3722846" y="282618"/>
                    </a:cubicBezTo>
                    <a:cubicBezTo>
                      <a:pt x="3721894" y="274998"/>
                      <a:pt x="3720941" y="271188"/>
                      <a:pt x="3720941" y="266426"/>
                    </a:cubicBezTo>
                    <a:cubicBezTo>
                      <a:pt x="3719989" y="240708"/>
                      <a:pt x="3719036" y="215943"/>
                      <a:pt x="3717132" y="190226"/>
                    </a:cubicBezTo>
                    <a:cubicBezTo>
                      <a:pt x="3716179" y="172128"/>
                      <a:pt x="3702844" y="159745"/>
                      <a:pt x="3686652" y="158793"/>
                    </a:cubicBezTo>
                    <a:cubicBezTo>
                      <a:pt x="3670459" y="157840"/>
                      <a:pt x="3662839" y="173081"/>
                      <a:pt x="3660934" y="188320"/>
                    </a:cubicBezTo>
                    <a:cubicBezTo>
                      <a:pt x="3659982" y="197845"/>
                      <a:pt x="3658077" y="207370"/>
                      <a:pt x="3659029" y="216895"/>
                    </a:cubicBezTo>
                    <a:cubicBezTo>
                      <a:pt x="3659982" y="252138"/>
                      <a:pt x="3647599" y="282618"/>
                      <a:pt x="3632359" y="313098"/>
                    </a:cubicBezTo>
                    <a:cubicBezTo>
                      <a:pt x="3629502" y="318813"/>
                      <a:pt x="3624739" y="322623"/>
                      <a:pt x="3620929" y="327385"/>
                    </a:cubicBezTo>
                    <a:cubicBezTo>
                      <a:pt x="3619024" y="326433"/>
                      <a:pt x="3617119" y="325481"/>
                      <a:pt x="3615214" y="325481"/>
                    </a:cubicBezTo>
                    <a:cubicBezTo>
                      <a:pt x="3616166" y="311193"/>
                      <a:pt x="3617119" y="296906"/>
                      <a:pt x="3619024" y="283571"/>
                    </a:cubicBezTo>
                    <a:cubicBezTo>
                      <a:pt x="3620929" y="260710"/>
                      <a:pt x="3624739" y="236898"/>
                      <a:pt x="3622834" y="214038"/>
                    </a:cubicBezTo>
                    <a:cubicBezTo>
                      <a:pt x="3621882" y="204513"/>
                      <a:pt x="3611404" y="191178"/>
                      <a:pt x="3602832" y="188320"/>
                    </a:cubicBezTo>
                    <a:cubicBezTo>
                      <a:pt x="3596164" y="186415"/>
                      <a:pt x="3581877" y="196893"/>
                      <a:pt x="3577114" y="205465"/>
                    </a:cubicBezTo>
                    <a:cubicBezTo>
                      <a:pt x="3569494" y="217848"/>
                      <a:pt x="3567589" y="232135"/>
                      <a:pt x="3562827" y="246423"/>
                    </a:cubicBezTo>
                    <a:cubicBezTo>
                      <a:pt x="3548539" y="292143"/>
                      <a:pt x="3535204" y="338815"/>
                      <a:pt x="3518059" y="382631"/>
                    </a:cubicBezTo>
                    <a:cubicBezTo>
                      <a:pt x="3513296" y="395013"/>
                      <a:pt x="3498057" y="407396"/>
                      <a:pt x="3485674" y="414063"/>
                    </a:cubicBezTo>
                    <a:cubicBezTo>
                      <a:pt x="3451384" y="429303"/>
                      <a:pt x="3415189" y="441685"/>
                      <a:pt x="3378994" y="455021"/>
                    </a:cubicBezTo>
                    <a:cubicBezTo>
                      <a:pt x="3349466" y="465498"/>
                      <a:pt x="3338036" y="479785"/>
                      <a:pt x="3344704" y="497883"/>
                    </a:cubicBezTo>
                    <a:cubicBezTo>
                      <a:pt x="3352324" y="516933"/>
                      <a:pt x="3368516" y="520743"/>
                      <a:pt x="3398996" y="508360"/>
                    </a:cubicBezTo>
                    <a:cubicBezTo>
                      <a:pt x="3433286" y="495025"/>
                      <a:pt x="3468529" y="481691"/>
                      <a:pt x="3504724" y="467403"/>
                    </a:cubicBezTo>
                    <a:cubicBezTo>
                      <a:pt x="3508534" y="506456"/>
                      <a:pt x="3510439" y="540746"/>
                      <a:pt x="3472339" y="562653"/>
                    </a:cubicBezTo>
                    <a:cubicBezTo>
                      <a:pt x="3459957" y="570273"/>
                      <a:pt x="3448527" y="579798"/>
                      <a:pt x="3437096" y="588371"/>
                    </a:cubicBezTo>
                    <a:cubicBezTo>
                      <a:pt x="3387566" y="627423"/>
                      <a:pt x="3337084" y="666475"/>
                      <a:pt x="3287554" y="707433"/>
                    </a:cubicBezTo>
                    <a:cubicBezTo>
                      <a:pt x="3276124" y="716958"/>
                      <a:pt x="3267552" y="730293"/>
                      <a:pt x="3259932" y="743628"/>
                    </a:cubicBezTo>
                    <a:cubicBezTo>
                      <a:pt x="3252311" y="757916"/>
                      <a:pt x="3260884" y="769346"/>
                      <a:pt x="3277077" y="766488"/>
                    </a:cubicBezTo>
                    <a:cubicBezTo>
                      <a:pt x="3289459" y="764583"/>
                      <a:pt x="3302794" y="758868"/>
                      <a:pt x="3312319" y="752200"/>
                    </a:cubicBezTo>
                    <a:cubicBezTo>
                      <a:pt x="3348514" y="725531"/>
                      <a:pt x="3384709" y="697908"/>
                      <a:pt x="3418999" y="669333"/>
                    </a:cubicBezTo>
                    <a:cubicBezTo>
                      <a:pt x="3445669" y="647425"/>
                      <a:pt x="3476149" y="633138"/>
                      <a:pt x="3509486" y="626471"/>
                    </a:cubicBezTo>
                    <a:cubicBezTo>
                      <a:pt x="3533299" y="621708"/>
                      <a:pt x="3557111" y="617898"/>
                      <a:pt x="3580924" y="615041"/>
                    </a:cubicBezTo>
                    <a:cubicBezTo>
                      <a:pt x="3587591" y="614088"/>
                      <a:pt x="3595211" y="616946"/>
                      <a:pt x="3601879" y="617898"/>
                    </a:cubicBezTo>
                    <a:cubicBezTo>
                      <a:pt x="3600927" y="625518"/>
                      <a:pt x="3600927" y="633138"/>
                      <a:pt x="3597116" y="639806"/>
                    </a:cubicBezTo>
                    <a:cubicBezTo>
                      <a:pt x="3594259" y="647425"/>
                      <a:pt x="3588544" y="654093"/>
                      <a:pt x="3582829" y="659808"/>
                    </a:cubicBezTo>
                    <a:cubicBezTo>
                      <a:pt x="3564732" y="681716"/>
                      <a:pt x="3544729" y="701718"/>
                      <a:pt x="3527584" y="724578"/>
                    </a:cubicBezTo>
                    <a:cubicBezTo>
                      <a:pt x="3517107" y="736961"/>
                      <a:pt x="3508534" y="752200"/>
                      <a:pt x="3501866" y="766488"/>
                    </a:cubicBezTo>
                    <a:cubicBezTo>
                      <a:pt x="3496152" y="778871"/>
                      <a:pt x="3499009" y="794111"/>
                      <a:pt x="3513296" y="796968"/>
                    </a:cubicBezTo>
                    <a:cubicBezTo>
                      <a:pt x="3527584" y="799825"/>
                      <a:pt x="3543777" y="796968"/>
                      <a:pt x="3558064" y="794111"/>
                    </a:cubicBezTo>
                    <a:cubicBezTo>
                      <a:pt x="3569494" y="792206"/>
                      <a:pt x="3580924" y="787443"/>
                      <a:pt x="3591402" y="783633"/>
                    </a:cubicBezTo>
                    <a:cubicBezTo>
                      <a:pt x="3586639" y="794111"/>
                      <a:pt x="3583782" y="806493"/>
                      <a:pt x="3576161" y="814113"/>
                    </a:cubicBezTo>
                    <a:cubicBezTo>
                      <a:pt x="3541871" y="850308"/>
                      <a:pt x="3517107" y="893171"/>
                      <a:pt x="3508534" y="941748"/>
                    </a:cubicBezTo>
                    <a:cubicBezTo>
                      <a:pt x="3503771" y="966513"/>
                      <a:pt x="3506629" y="994136"/>
                      <a:pt x="3513296" y="1018900"/>
                    </a:cubicBezTo>
                    <a:cubicBezTo>
                      <a:pt x="3521869" y="1051286"/>
                      <a:pt x="3544729" y="1058906"/>
                      <a:pt x="3576161" y="1047475"/>
                    </a:cubicBezTo>
                    <a:cubicBezTo>
                      <a:pt x="3581877" y="1045571"/>
                      <a:pt x="3588544" y="1045571"/>
                      <a:pt x="3601879" y="1044618"/>
                    </a:cubicBezTo>
                    <a:cubicBezTo>
                      <a:pt x="3594259" y="1062716"/>
                      <a:pt x="3588544" y="1075098"/>
                      <a:pt x="3582829" y="1087480"/>
                    </a:cubicBezTo>
                    <a:cubicBezTo>
                      <a:pt x="3574257" y="1103673"/>
                      <a:pt x="3562827" y="1119866"/>
                      <a:pt x="3558064" y="1137011"/>
                    </a:cubicBezTo>
                    <a:cubicBezTo>
                      <a:pt x="3547586" y="1171301"/>
                      <a:pt x="3551396" y="1205591"/>
                      <a:pt x="3579019" y="1232261"/>
                    </a:cubicBezTo>
                    <a:cubicBezTo>
                      <a:pt x="3597116" y="1249405"/>
                      <a:pt x="3618071" y="1251311"/>
                      <a:pt x="3637121" y="1235118"/>
                    </a:cubicBezTo>
                    <a:cubicBezTo>
                      <a:pt x="3647599" y="1226546"/>
                      <a:pt x="3657124" y="1215116"/>
                      <a:pt x="3661886" y="1202733"/>
                    </a:cubicBezTo>
                    <a:cubicBezTo>
                      <a:pt x="3672364" y="1175111"/>
                      <a:pt x="3679984" y="1146536"/>
                      <a:pt x="3688557" y="1117961"/>
                    </a:cubicBezTo>
                    <a:cubicBezTo>
                      <a:pt x="3690461" y="1111293"/>
                      <a:pt x="3697129" y="1099863"/>
                      <a:pt x="3699034" y="1099863"/>
                    </a:cubicBezTo>
                    <a:cubicBezTo>
                      <a:pt x="3708559" y="1101768"/>
                      <a:pt x="3719036" y="1105578"/>
                      <a:pt x="3724752" y="1112246"/>
                    </a:cubicBezTo>
                    <a:cubicBezTo>
                      <a:pt x="3732371" y="1120818"/>
                      <a:pt x="3733324" y="1134153"/>
                      <a:pt x="3739991" y="1143678"/>
                    </a:cubicBezTo>
                    <a:cubicBezTo>
                      <a:pt x="3744754" y="1150346"/>
                      <a:pt x="3754279" y="1157966"/>
                      <a:pt x="3760946" y="1157013"/>
                    </a:cubicBezTo>
                    <a:cubicBezTo>
                      <a:pt x="3767614" y="1157013"/>
                      <a:pt x="3778091" y="1148441"/>
                      <a:pt x="3779996" y="1141773"/>
                    </a:cubicBezTo>
                    <a:cubicBezTo>
                      <a:pt x="3789521" y="1109388"/>
                      <a:pt x="3791427" y="1068431"/>
                      <a:pt x="3756184" y="1045571"/>
                    </a:cubicBezTo>
                    <a:cubicBezTo>
                      <a:pt x="3739991" y="1035093"/>
                      <a:pt x="3721894" y="1027473"/>
                      <a:pt x="3703796" y="1023663"/>
                    </a:cubicBezTo>
                    <a:cubicBezTo>
                      <a:pt x="3686652" y="1019853"/>
                      <a:pt x="3676174" y="1012233"/>
                      <a:pt x="3673316" y="995088"/>
                    </a:cubicBezTo>
                    <a:cubicBezTo>
                      <a:pt x="3669507" y="969371"/>
                      <a:pt x="3667602" y="944606"/>
                      <a:pt x="3682841" y="921746"/>
                    </a:cubicBezTo>
                    <a:cubicBezTo>
                      <a:pt x="3725704" y="856023"/>
                      <a:pt x="3740944" y="784586"/>
                      <a:pt x="3732371" y="707433"/>
                    </a:cubicBezTo>
                    <a:cubicBezTo>
                      <a:pt x="3731419" y="696956"/>
                      <a:pt x="3736182" y="683621"/>
                      <a:pt x="3741896" y="674096"/>
                    </a:cubicBezTo>
                    <a:cubicBezTo>
                      <a:pt x="3757136" y="649331"/>
                      <a:pt x="3758089" y="634091"/>
                      <a:pt x="3739991" y="610278"/>
                    </a:cubicBezTo>
                    <a:cubicBezTo>
                      <a:pt x="3734277" y="602658"/>
                      <a:pt x="3727609" y="595991"/>
                      <a:pt x="3721894" y="588371"/>
                    </a:cubicBezTo>
                    <a:cubicBezTo>
                      <a:pt x="3723799" y="590275"/>
                      <a:pt x="3725704" y="591228"/>
                      <a:pt x="3727609" y="593133"/>
                    </a:cubicBezTo>
                    <a:cubicBezTo>
                      <a:pt x="3743802" y="574083"/>
                      <a:pt x="3761899" y="555033"/>
                      <a:pt x="3776186" y="535031"/>
                    </a:cubicBezTo>
                    <a:cubicBezTo>
                      <a:pt x="3790474" y="515028"/>
                      <a:pt x="3792379" y="491216"/>
                      <a:pt x="3781902" y="468356"/>
                    </a:cubicBezTo>
                    <a:cubicBezTo>
                      <a:pt x="3772377" y="448353"/>
                      <a:pt x="3754279" y="446448"/>
                      <a:pt x="3734277" y="447401"/>
                    </a:cubicBezTo>
                    <a:cubicBezTo>
                      <a:pt x="3732371" y="444543"/>
                      <a:pt x="3728561" y="443590"/>
                      <a:pt x="3724752" y="443590"/>
                    </a:cubicBezTo>
                    <a:close/>
                    <a:moveTo>
                      <a:pt x="2496979" y="425493"/>
                    </a:moveTo>
                    <a:cubicBezTo>
                      <a:pt x="2502694" y="448353"/>
                      <a:pt x="2508409" y="468356"/>
                      <a:pt x="2494121" y="487406"/>
                    </a:cubicBezTo>
                    <a:cubicBezTo>
                      <a:pt x="2467452" y="522648"/>
                      <a:pt x="2452211" y="562653"/>
                      <a:pt x="2439829" y="604563"/>
                    </a:cubicBezTo>
                    <a:cubicBezTo>
                      <a:pt x="2430304" y="635996"/>
                      <a:pt x="2436019" y="646473"/>
                      <a:pt x="2467452" y="655998"/>
                    </a:cubicBezTo>
                    <a:cubicBezTo>
                      <a:pt x="2488407" y="661713"/>
                      <a:pt x="2488407" y="667428"/>
                      <a:pt x="2475071" y="682668"/>
                    </a:cubicBezTo>
                    <a:cubicBezTo>
                      <a:pt x="2450307" y="711243"/>
                      <a:pt x="2423636" y="738866"/>
                      <a:pt x="2402682" y="770298"/>
                    </a:cubicBezTo>
                    <a:cubicBezTo>
                      <a:pt x="2337911" y="869358"/>
                      <a:pt x="2275999" y="970323"/>
                      <a:pt x="2213134" y="1071288"/>
                    </a:cubicBezTo>
                    <a:cubicBezTo>
                      <a:pt x="2208371" y="1078908"/>
                      <a:pt x="2204561" y="1088433"/>
                      <a:pt x="2205514" y="1096053"/>
                    </a:cubicBezTo>
                    <a:cubicBezTo>
                      <a:pt x="2206466" y="1104626"/>
                      <a:pt x="2211229" y="1116055"/>
                      <a:pt x="2217896" y="1119866"/>
                    </a:cubicBezTo>
                    <a:cubicBezTo>
                      <a:pt x="2224564" y="1123676"/>
                      <a:pt x="2237899" y="1120818"/>
                      <a:pt x="2243614" y="1116055"/>
                    </a:cubicBezTo>
                    <a:cubicBezTo>
                      <a:pt x="2254091" y="1107483"/>
                      <a:pt x="2263616" y="1097005"/>
                      <a:pt x="2270284" y="1084623"/>
                    </a:cubicBezTo>
                    <a:cubicBezTo>
                      <a:pt x="2330291" y="987468"/>
                      <a:pt x="2388394" y="888408"/>
                      <a:pt x="2463641" y="801731"/>
                    </a:cubicBezTo>
                    <a:cubicBezTo>
                      <a:pt x="2500789" y="758868"/>
                      <a:pt x="2547461" y="723625"/>
                      <a:pt x="2590324" y="686478"/>
                    </a:cubicBezTo>
                    <a:cubicBezTo>
                      <a:pt x="2594134" y="682668"/>
                      <a:pt x="2605564" y="682668"/>
                      <a:pt x="2610327" y="685525"/>
                    </a:cubicBezTo>
                    <a:cubicBezTo>
                      <a:pt x="2615089" y="689336"/>
                      <a:pt x="2616041" y="698861"/>
                      <a:pt x="2615089" y="704575"/>
                    </a:cubicBezTo>
                    <a:cubicBezTo>
                      <a:pt x="2612232" y="716958"/>
                      <a:pt x="2604611" y="727436"/>
                      <a:pt x="2602707" y="738866"/>
                    </a:cubicBezTo>
                    <a:cubicBezTo>
                      <a:pt x="2596039" y="768393"/>
                      <a:pt x="2578894" y="783633"/>
                      <a:pt x="2548414" y="787443"/>
                    </a:cubicBezTo>
                    <a:cubicBezTo>
                      <a:pt x="2533174" y="789348"/>
                      <a:pt x="2524602" y="797921"/>
                      <a:pt x="2521744" y="814113"/>
                    </a:cubicBezTo>
                    <a:cubicBezTo>
                      <a:pt x="2507457" y="904600"/>
                      <a:pt x="2492216" y="996041"/>
                      <a:pt x="2477929" y="1086528"/>
                    </a:cubicBezTo>
                    <a:cubicBezTo>
                      <a:pt x="2474119" y="1111293"/>
                      <a:pt x="2480786" y="1134153"/>
                      <a:pt x="2496979" y="1154155"/>
                    </a:cubicBezTo>
                    <a:cubicBezTo>
                      <a:pt x="2512219" y="1171301"/>
                      <a:pt x="2525554" y="1173205"/>
                      <a:pt x="2543652" y="1158918"/>
                    </a:cubicBezTo>
                    <a:cubicBezTo>
                      <a:pt x="2565559" y="1141773"/>
                      <a:pt x="2582704" y="1119866"/>
                      <a:pt x="2591277" y="1092243"/>
                    </a:cubicBezTo>
                    <a:cubicBezTo>
                      <a:pt x="2595086" y="1077956"/>
                      <a:pt x="2602707" y="1075098"/>
                      <a:pt x="2616041" y="1083671"/>
                    </a:cubicBezTo>
                    <a:cubicBezTo>
                      <a:pt x="2631282" y="1093196"/>
                      <a:pt x="2646521" y="1103673"/>
                      <a:pt x="2662714" y="1110341"/>
                    </a:cubicBezTo>
                    <a:cubicBezTo>
                      <a:pt x="2671286" y="1114151"/>
                      <a:pt x="2687479" y="1114151"/>
                      <a:pt x="2691289" y="1109388"/>
                    </a:cubicBezTo>
                    <a:cubicBezTo>
                      <a:pt x="2697004" y="1101768"/>
                      <a:pt x="2698909" y="1086528"/>
                      <a:pt x="2696052" y="1077003"/>
                    </a:cubicBezTo>
                    <a:cubicBezTo>
                      <a:pt x="2691289" y="1062716"/>
                      <a:pt x="2682716" y="1047475"/>
                      <a:pt x="2671286" y="1036998"/>
                    </a:cubicBezTo>
                    <a:cubicBezTo>
                      <a:pt x="2647474" y="1015091"/>
                      <a:pt x="2644616" y="992231"/>
                      <a:pt x="2656046" y="962703"/>
                    </a:cubicBezTo>
                    <a:cubicBezTo>
                      <a:pt x="2670334" y="925556"/>
                      <a:pt x="2679859" y="886503"/>
                      <a:pt x="2689384" y="848403"/>
                    </a:cubicBezTo>
                    <a:cubicBezTo>
                      <a:pt x="2694146" y="830306"/>
                      <a:pt x="2686527" y="815066"/>
                      <a:pt x="2670334" y="804588"/>
                    </a:cubicBezTo>
                    <a:cubicBezTo>
                      <a:pt x="2657952" y="796968"/>
                      <a:pt x="2645569" y="788396"/>
                      <a:pt x="2633186" y="779823"/>
                    </a:cubicBezTo>
                    <a:cubicBezTo>
                      <a:pt x="2634139" y="776966"/>
                      <a:pt x="2634139" y="774108"/>
                      <a:pt x="2635091" y="773156"/>
                    </a:cubicBezTo>
                    <a:cubicBezTo>
                      <a:pt x="2637949" y="769346"/>
                      <a:pt x="2641759" y="766488"/>
                      <a:pt x="2645569" y="762678"/>
                    </a:cubicBezTo>
                    <a:cubicBezTo>
                      <a:pt x="2689384" y="719816"/>
                      <a:pt x="2713196" y="667428"/>
                      <a:pt x="2727484" y="610278"/>
                    </a:cubicBezTo>
                    <a:cubicBezTo>
                      <a:pt x="2734152" y="584561"/>
                      <a:pt x="2719864" y="570273"/>
                      <a:pt x="2693194" y="573131"/>
                    </a:cubicBezTo>
                    <a:cubicBezTo>
                      <a:pt x="2682716" y="574083"/>
                      <a:pt x="2671286" y="577893"/>
                      <a:pt x="2661761" y="582656"/>
                    </a:cubicBezTo>
                    <a:cubicBezTo>
                      <a:pt x="2641759" y="592181"/>
                      <a:pt x="2622709" y="602658"/>
                      <a:pt x="2602707" y="613136"/>
                    </a:cubicBezTo>
                    <a:cubicBezTo>
                      <a:pt x="2597944" y="615993"/>
                      <a:pt x="2592229" y="616946"/>
                      <a:pt x="2585561" y="618850"/>
                    </a:cubicBezTo>
                    <a:cubicBezTo>
                      <a:pt x="2594134" y="593133"/>
                      <a:pt x="2602707" y="570273"/>
                      <a:pt x="2608421" y="547413"/>
                    </a:cubicBezTo>
                    <a:cubicBezTo>
                      <a:pt x="2613184" y="526458"/>
                      <a:pt x="2603659" y="516933"/>
                      <a:pt x="2582704" y="516933"/>
                    </a:cubicBezTo>
                    <a:cubicBezTo>
                      <a:pt x="2575084" y="516933"/>
                      <a:pt x="2568416" y="515981"/>
                      <a:pt x="2560796" y="515981"/>
                    </a:cubicBezTo>
                    <a:cubicBezTo>
                      <a:pt x="2559844" y="513123"/>
                      <a:pt x="2559844" y="511218"/>
                      <a:pt x="2558891" y="508360"/>
                    </a:cubicBezTo>
                    <a:cubicBezTo>
                      <a:pt x="2570321" y="503598"/>
                      <a:pt x="2581752" y="495978"/>
                      <a:pt x="2594134" y="494073"/>
                    </a:cubicBezTo>
                    <a:cubicBezTo>
                      <a:pt x="2615089" y="490263"/>
                      <a:pt x="2630329" y="481691"/>
                      <a:pt x="2641759" y="464546"/>
                    </a:cubicBezTo>
                    <a:cubicBezTo>
                      <a:pt x="2673191" y="415968"/>
                      <a:pt x="2705577" y="368343"/>
                      <a:pt x="2737009" y="318813"/>
                    </a:cubicBezTo>
                    <a:cubicBezTo>
                      <a:pt x="2749391" y="298810"/>
                      <a:pt x="2734152" y="263568"/>
                      <a:pt x="2709386" y="257853"/>
                    </a:cubicBezTo>
                    <a:cubicBezTo>
                      <a:pt x="2687479" y="252138"/>
                      <a:pt x="2664619" y="248328"/>
                      <a:pt x="2641759" y="247376"/>
                    </a:cubicBezTo>
                    <a:cubicBezTo>
                      <a:pt x="2626519" y="246423"/>
                      <a:pt x="2616041" y="244518"/>
                      <a:pt x="2607469" y="231183"/>
                    </a:cubicBezTo>
                    <a:cubicBezTo>
                      <a:pt x="2593182" y="208323"/>
                      <a:pt x="2567464" y="211181"/>
                      <a:pt x="2554129" y="234993"/>
                    </a:cubicBezTo>
                    <a:cubicBezTo>
                      <a:pt x="2550319" y="242613"/>
                      <a:pt x="2548414" y="252138"/>
                      <a:pt x="2544604" y="259758"/>
                    </a:cubicBezTo>
                    <a:cubicBezTo>
                      <a:pt x="2538889" y="271188"/>
                      <a:pt x="2533174" y="283571"/>
                      <a:pt x="2526507" y="294048"/>
                    </a:cubicBezTo>
                    <a:cubicBezTo>
                      <a:pt x="2523649" y="297858"/>
                      <a:pt x="2516982" y="300715"/>
                      <a:pt x="2513171" y="299763"/>
                    </a:cubicBezTo>
                    <a:cubicBezTo>
                      <a:pt x="2509361" y="298810"/>
                      <a:pt x="2505552" y="292143"/>
                      <a:pt x="2504599" y="288333"/>
                    </a:cubicBezTo>
                    <a:cubicBezTo>
                      <a:pt x="2502694" y="280713"/>
                      <a:pt x="2505552" y="271188"/>
                      <a:pt x="2502694" y="263568"/>
                    </a:cubicBezTo>
                    <a:cubicBezTo>
                      <a:pt x="2499836" y="255948"/>
                      <a:pt x="2495074" y="244518"/>
                      <a:pt x="2489359" y="243565"/>
                    </a:cubicBezTo>
                    <a:cubicBezTo>
                      <a:pt x="2480786" y="241660"/>
                      <a:pt x="2468404" y="244518"/>
                      <a:pt x="2461736" y="250233"/>
                    </a:cubicBezTo>
                    <a:cubicBezTo>
                      <a:pt x="2455069" y="255948"/>
                      <a:pt x="2449354" y="267378"/>
                      <a:pt x="2449354" y="274998"/>
                    </a:cubicBezTo>
                    <a:cubicBezTo>
                      <a:pt x="2451259" y="313098"/>
                      <a:pt x="2433161" y="343578"/>
                      <a:pt x="2417921" y="375963"/>
                    </a:cubicBezTo>
                    <a:cubicBezTo>
                      <a:pt x="2415064" y="382631"/>
                      <a:pt x="2410302" y="393108"/>
                      <a:pt x="2412207" y="396918"/>
                    </a:cubicBezTo>
                    <a:cubicBezTo>
                      <a:pt x="2425541" y="415968"/>
                      <a:pt x="2440782" y="435018"/>
                      <a:pt x="2457927" y="450258"/>
                    </a:cubicBezTo>
                    <a:cubicBezTo>
                      <a:pt x="2459832" y="452163"/>
                      <a:pt x="2479834" y="435971"/>
                      <a:pt x="2491264" y="428351"/>
                    </a:cubicBezTo>
                    <a:cubicBezTo>
                      <a:pt x="2490311" y="430256"/>
                      <a:pt x="2492216" y="429303"/>
                      <a:pt x="2496979" y="425493"/>
                    </a:cubicBezTo>
                    <a:close/>
                    <a:moveTo>
                      <a:pt x="5505927" y="393108"/>
                    </a:moveTo>
                    <a:cubicBezTo>
                      <a:pt x="5489734" y="360723"/>
                      <a:pt x="5475447" y="328338"/>
                      <a:pt x="5459254" y="295953"/>
                    </a:cubicBezTo>
                    <a:cubicBezTo>
                      <a:pt x="5451634" y="281665"/>
                      <a:pt x="5444014" y="266426"/>
                      <a:pt x="5433536" y="254043"/>
                    </a:cubicBezTo>
                    <a:cubicBezTo>
                      <a:pt x="5424011" y="242613"/>
                      <a:pt x="5412582" y="225468"/>
                      <a:pt x="5394484" y="238803"/>
                    </a:cubicBezTo>
                    <a:cubicBezTo>
                      <a:pt x="5376386" y="251185"/>
                      <a:pt x="5386864" y="268331"/>
                      <a:pt x="5394484" y="282618"/>
                    </a:cubicBezTo>
                    <a:cubicBezTo>
                      <a:pt x="5403057" y="298810"/>
                      <a:pt x="5412582" y="314051"/>
                      <a:pt x="5419249" y="330243"/>
                    </a:cubicBezTo>
                    <a:cubicBezTo>
                      <a:pt x="5439252" y="377868"/>
                      <a:pt x="5457349" y="425493"/>
                      <a:pt x="5476399" y="474071"/>
                    </a:cubicBezTo>
                    <a:cubicBezTo>
                      <a:pt x="5486877" y="500741"/>
                      <a:pt x="5488782" y="502646"/>
                      <a:pt x="5517357" y="497883"/>
                    </a:cubicBezTo>
                    <a:cubicBezTo>
                      <a:pt x="5530691" y="495978"/>
                      <a:pt x="5533549" y="500741"/>
                      <a:pt x="5533549" y="512171"/>
                    </a:cubicBezTo>
                    <a:cubicBezTo>
                      <a:pt x="5533549" y="534078"/>
                      <a:pt x="5526882" y="553128"/>
                      <a:pt x="5511641" y="568368"/>
                    </a:cubicBezTo>
                    <a:cubicBezTo>
                      <a:pt x="5452586" y="628375"/>
                      <a:pt x="5392579" y="687431"/>
                      <a:pt x="5332572" y="746486"/>
                    </a:cubicBezTo>
                    <a:cubicBezTo>
                      <a:pt x="5312569" y="766488"/>
                      <a:pt x="5292566" y="786491"/>
                      <a:pt x="5274469" y="807446"/>
                    </a:cubicBezTo>
                    <a:cubicBezTo>
                      <a:pt x="5263039" y="820781"/>
                      <a:pt x="5255419" y="837925"/>
                      <a:pt x="5267802" y="852213"/>
                    </a:cubicBezTo>
                    <a:cubicBezTo>
                      <a:pt x="5282089" y="867453"/>
                      <a:pt x="5300186" y="858881"/>
                      <a:pt x="5315427" y="852213"/>
                    </a:cubicBezTo>
                    <a:cubicBezTo>
                      <a:pt x="5318284" y="851261"/>
                      <a:pt x="5320189" y="849356"/>
                      <a:pt x="5322094" y="847450"/>
                    </a:cubicBezTo>
                    <a:cubicBezTo>
                      <a:pt x="5355432" y="816971"/>
                      <a:pt x="5388769" y="786491"/>
                      <a:pt x="5422107" y="755058"/>
                    </a:cubicBezTo>
                    <a:cubicBezTo>
                      <a:pt x="5445919" y="732198"/>
                      <a:pt x="5468779" y="707433"/>
                      <a:pt x="5494497" y="687431"/>
                    </a:cubicBezTo>
                    <a:cubicBezTo>
                      <a:pt x="5537359" y="655046"/>
                      <a:pt x="5577364" y="620756"/>
                      <a:pt x="5603082" y="573131"/>
                    </a:cubicBezTo>
                    <a:cubicBezTo>
                      <a:pt x="5606891" y="566463"/>
                      <a:pt x="5609749" y="559796"/>
                      <a:pt x="5614511" y="553128"/>
                    </a:cubicBezTo>
                    <a:cubicBezTo>
                      <a:pt x="5623084" y="541698"/>
                      <a:pt x="5630704" y="544556"/>
                      <a:pt x="5635466" y="555986"/>
                    </a:cubicBezTo>
                    <a:cubicBezTo>
                      <a:pt x="5638324" y="561700"/>
                      <a:pt x="5639277" y="570273"/>
                      <a:pt x="5636419" y="575988"/>
                    </a:cubicBezTo>
                    <a:cubicBezTo>
                      <a:pt x="5625941" y="605516"/>
                      <a:pt x="5616416" y="635996"/>
                      <a:pt x="5602129" y="663618"/>
                    </a:cubicBezTo>
                    <a:cubicBezTo>
                      <a:pt x="5571649" y="721721"/>
                      <a:pt x="5519261" y="761725"/>
                      <a:pt x="5477352" y="809350"/>
                    </a:cubicBezTo>
                    <a:cubicBezTo>
                      <a:pt x="5455444" y="834116"/>
                      <a:pt x="5454491" y="839831"/>
                      <a:pt x="5476399" y="864596"/>
                    </a:cubicBezTo>
                    <a:cubicBezTo>
                      <a:pt x="5482114" y="871263"/>
                      <a:pt x="5489734" y="876978"/>
                      <a:pt x="5495449" y="883646"/>
                    </a:cubicBezTo>
                    <a:cubicBezTo>
                      <a:pt x="5502116" y="893171"/>
                      <a:pt x="5511641" y="901743"/>
                      <a:pt x="5513547" y="913173"/>
                    </a:cubicBezTo>
                    <a:cubicBezTo>
                      <a:pt x="5521166" y="950321"/>
                      <a:pt x="5518309" y="986516"/>
                      <a:pt x="5498307" y="1020806"/>
                    </a:cubicBezTo>
                    <a:cubicBezTo>
                      <a:pt x="5478304" y="1055096"/>
                      <a:pt x="5460207" y="1091291"/>
                      <a:pt x="5443061" y="1127486"/>
                    </a:cubicBezTo>
                    <a:cubicBezTo>
                      <a:pt x="5431632" y="1150346"/>
                      <a:pt x="5442109" y="1174158"/>
                      <a:pt x="5464969" y="1183683"/>
                    </a:cubicBezTo>
                    <a:cubicBezTo>
                      <a:pt x="5521166" y="1207496"/>
                      <a:pt x="5575459" y="1194161"/>
                      <a:pt x="5613559" y="1147488"/>
                    </a:cubicBezTo>
                    <a:cubicBezTo>
                      <a:pt x="5639277" y="1115103"/>
                      <a:pt x="5647849" y="1047475"/>
                      <a:pt x="5624036" y="1017948"/>
                    </a:cubicBezTo>
                    <a:cubicBezTo>
                      <a:pt x="5606891" y="996041"/>
                      <a:pt x="5602129" y="980800"/>
                      <a:pt x="5623084" y="959846"/>
                    </a:cubicBezTo>
                    <a:cubicBezTo>
                      <a:pt x="5630704" y="952225"/>
                      <a:pt x="5630704" y="933175"/>
                      <a:pt x="5625941" y="921746"/>
                    </a:cubicBezTo>
                    <a:cubicBezTo>
                      <a:pt x="5624036" y="915078"/>
                      <a:pt x="5605939" y="912221"/>
                      <a:pt x="5595461" y="911268"/>
                    </a:cubicBezTo>
                    <a:cubicBezTo>
                      <a:pt x="5573554" y="910316"/>
                      <a:pt x="5569744" y="906506"/>
                      <a:pt x="5565934" y="884598"/>
                    </a:cubicBezTo>
                    <a:cubicBezTo>
                      <a:pt x="5563077" y="868406"/>
                      <a:pt x="5557361" y="851261"/>
                      <a:pt x="5547836" y="837925"/>
                    </a:cubicBezTo>
                    <a:cubicBezTo>
                      <a:pt x="5537359" y="822686"/>
                      <a:pt x="5536407" y="813161"/>
                      <a:pt x="5549741" y="800778"/>
                    </a:cubicBezTo>
                    <a:cubicBezTo>
                      <a:pt x="5583079" y="769346"/>
                      <a:pt x="5615464" y="736961"/>
                      <a:pt x="5648802" y="706481"/>
                    </a:cubicBezTo>
                    <a:cubicBezTo>
                      <a:pt x="5675472" y="681716"/>
                      <a:pt x="5690711" y="651236"/>
                      <a:pt x="5702141" y="616946"/>
                    </a:cubicBezTo>
                    <a:cubicBezTo>
                      <a:pt x="5709761" y="593133"/>
                      <a:pt x="5716429" y="569321"/>
                      <a:pt x="5728811" y="548366"/>
                    </a:cubicBezTo>
                    <a:cubicBezTo>
                      <a:pt x="5748814" y="515028"/>
                      <a:pt x="5746909" y="482643"/>
                      <a:pt x="5728811" y="450258"/>
                    </a:cubicBezTo>
                    <a:cubicBezTo>
                      <a:pt x="5718334" y="431208"/>
                      <a:pt x="5718334" y="415968"/>
                      <a:pt x="5726907" y="397871"/>
                    </a:cubicBezTo>
                    <a:cubicBezTo>
                      <a:pt x="5741194" y="368343"/>
                      <a:pt x="5757386" y="340721"/>
                      <a:pt x="5767864" y="310240"/>
                    </a:cubicBezTo>
                    <a:cubicBezTo>
                      <a:pt x="5777389" y="284523"/>
                      <a:pt x="5782152" y="257853"/>
                      <a:pt x="5786914" y="231183"/>
                    </a:cubicBezTo>
                    <a:cubicBezTo>
                      <a:pt x="5787866" y="222610"/>
                      <a:pt x="5782152" y="211181"/>
                      <a:pt x="5775484" y="204513"/>
                    </a:cubicBezTo>
                    <a:cubicBezTo>
                      <a:pt x="5754529" y="181653"/>
                      <a:pt x="5719286" y="177843"/>
                      <a:pt x="5686902" y="194035"/>
                    </a:cubicBezTo>
                    <a:cubicBezTo>
                      <a:pt x="5660232" y="207370"/>
                      <a:pt x="5634514" y="209276"/>
                      <a:pt x="5608797" y="191178"/>
                    </a:cubicBezTo>
                    <a:cubicBezTo>
                      <a:pt x="5599272" y="185463"/>
                      <a:pt x="5588794" y="180701"/>
                      <a:pt x="5579269" y="175938"/>
                    </a:cubicBezTo>
                    <a:cubicBezTo>
                      <a:pt x="5566886" y="170223"/>
                      <a:pt x="5556409" y="171176"/>
                      <a:pt x="5545932" y="182606"/>
                    </a:cubicBezTo>
                    <a:cubicBezTo>
                      <a:pt x="5538311" y="192131"/>
                      <a:pt x="5527834" y="200703"/>
                      <a:pt x="5517357" y="206418"/>
                    </a:cubicBezTo>
                    <a:cubicBezTo>
                      <a:pt x="5502116" y="214990"/>
                      <a:pt x="5501164" y="226420"/>
                      <a:pt x="5507832" y="239756"/>
                    </a:cubicBezTo>
                    <a:cubicBezTo>
                      <a:pt x="5515452" y="254995"/>
                      <a:pt x="5526882" y="264521"/>
                      <a:pt x="5544979" y="265473"/>
                    </a:cubicBezTo>
                    <a:cubicBezTo>
                      <a:pt x="5557361" y="265473"/>
                      <a:pt x="5570697" y="266426"/>
                      <a:pt x="5581174" y="267378"/>
                    </a:cubicBezTo>
                    <a:cubicBezTo>
                      <a:pt x="5558314" y="310240"/>
                      <a:pt x="5532597" y="351198"/>
                      <a:pt x="5505927" y="393108"/>
                    </a:cubicBezTo>
                    <a:close/>
                    <a:moveTo>
                      <a:pt x="105251" y="796968"/>
                    </a:moveTo>
                    <a:cubicBezTo>
                      <a:pt x="104299" y="775061"/>
                      <a:pt x="102394" y="757916"/>
                      <a:pt x="102394" y="740771"/>
                    </a:cubicBezTo>
                    <a:cubicBezTo>
                      <a:pt x="101441" y="683621"/>
                      <a:pt x="99536" y="627423"/>
                      <a:pt x="100489" y="570273"/>
                    </a:cubicBezTo>
                    <a:cubicBezTo>
                      <a:pt x="101441" y="532173"/>
                      <a:pt x="110966" y="495978"/>
                      <a:pt x="128111" y="461688"/>
                    </a:cubicBezTo>
                    <a:cubicBezTo>
                      <a:pt x="160496" y="395013"/>
                      <a:pt x="185261" y="325481"/>
                      <a:pt x="178594" y="249281"/>
                    </a:cubicBezTo>
                    <a:cubicBezTo>
                      <a:pt x="174784" y="204513"/>
                      <a:pt x="169069" y="159745"/>
                      <a:pt x="133826" y="126408"/>
                    </a:cubicBezTo>
                    <a:cubicBezTo>
                      <a:pt x="118586" y="112120"/>
                      <a:pt x="100489" y="97833"/>
                      <a:pt x="78581" y="107358"/>
                    </a:cubicBezTo>
                    <a:cubicBezTo>
                      <a:pt x="55721" y="116883"/>
                      <a:pt x="53816" y="138790"/>
                      <a:pt x="52864" y="159745"/>
                    </a:cubicBezTo>
                    <a:cubicBezTo>
                      <a:pt x="52864" y="166413"/>
                      <a:pt x="51911" y="174033"/>
                      <a:pt x="53816" y="180701"/>
                    </a:cubicBezTo>
                    <a:cubicBezTo>
                      <a:pt x="60484" y="211181"/>
                      <a:pt x="69056" y="240708"/>
                      <a:pt x="74771" y="270235"/>
                    </a:cubicBezTo>
                    <a:cubicBezTo>
                      <a:pt x="90011" y="351198"/>
                      <a:pt x="74771" y="430256"/>
                      <a:pt x="49054" y="507408"/>
                    </a:cubicBezTo>
                    <a:cubicBezTo>
                      <a:pt x="45244" y="517885"/>
                      <a:pt x="42386" y="528363"/>
                      <a:pt x="41434" y="538841"/>
                    </a:cubicBezTo>
                    <a:cubicBezTo>
                      <a:pt x="37624" y="583608"/>
                      <a:pt x="34766" y="629328"/>
                      <a:pt x="30956" y="674096"/>
                    </a:cubicBezTo>
                    <a:cubicBezTo>
                      <a:pt x="24289" y="756011"/>
                      <a:pt x="17621" y="836973"/>
                      <a:pt x="10001" y="918888"/>
                    </a:cubicBezTo>
                    <a:cubicBezTo>
                      <a:pt x="5239" y="965561"/>
                      <a:pt x="30956" y="998898"/>
                      <a:pt x="61436" y="1028425"/>
                    </a:cubicBezTo>
                    <a:cubicBezTo>
                      <a:pt x="76676" y="1043666"/>
                      <a:pt x="93821" y="1041761"/>
                      <a:pt x="106204" y="1023663"/>
                    </a:cubicBezTo>
                    <a:cubicBezTo>
                      <a:pt x="115729" y="1010328"/>
                      <a:pt x="122396" y="995088"/>
                      <a:pt x="128111" y="979848"/>
                    </a:cubicBezTo>
                    <a:cubicBezTo>
                      <a:pt x="145256" y="934128"/>
                      <a:pt x="157639" y="886503"/>
                      <a:pt x="177641" y="842688"/>
                    </a:cubicBezTo>
                    <a:cubicBezTo>
                      <a:pt x="270986" y="642663"/>
                      <a:pt x="402431" y="469308"/>
                      <a:pt x="564356" y="317860"/>
                    </a:cubicBezTo>
                    <a:cubicBezTo>
                      <a:pt x="628174" y="258806"/>
                      <a:pt x="692944" y="200703"/>
                      <a:pt x="754856" y="139743"/>
                    </a:cubicBezTo>
                    <a:cubicBezTo>
                      <a:pt x="779621" y="115930"/>
                      <a:pt x="800576" y="88308"/>
                      <a:pt x="818674" y="58780"/>
                    </a:cubicBezTo>
                    <a:cubicBezTo>
                      <a:pt x="837724" y="27348"/>
                      <a:pt x="827246" y="10203"/>
                      <a:pt x="789146" y="7345"/>
                    </a:cubicBezTo>
                    <a:cubicBezTo>
                      <a:pt x="750094" y="5440"/>
                      <a:pt x="717709" y="16870"/>
                      <a:pt x="690086" y="48303"/>
                    </a:cubicBezTo>
                    <a:cubicBezTo>
                      <a:pt x="509111" y="254995"/>
                      <a:pt x="328136" y="461688"/>
                      <a:pt x="175736" y="691241"/>
                    </a:cubicBezTo>
                    <a:cubicBezTo>
                      <a:pt x="158591" y="717911"/>
                      <a:pt x="141446" y="744581"/>
                      <a:pt x="123349" y="771250"/>
                    </a:cubicBezTo>
                    <a:cubicBezTo>
                      <a:pt x="120491" y="779823"/>
                      <a:pt x="113824" y="786491"/>
                      <a:pt x="105251" y="796968"/>
                    </a:cubicBezTo>
                    <a:close/>
                    <a:moveTo>
                      <a:pt x="740569" y="802683"/>
                    </a:moveTo>
                    <a:cubicBezTo>
                      <a:pt x="733901" y="707433"/>
                      <a:pt x="729139" y="641711"/>
                      <a:pt x="723424" y="576941"/>
                    </a:cubicBezTo>
                    <a:cubicBezTo>
                      <a:pt x="718661" y="515981"/>
                      <a:pt x="691991" y="467403"/>
                      <a:pt x="635794" y="438828"/>
                    </a:cubicBezTo>
                    <a:cubicBezTo>
                      <a:pt x="612934" y="427398"/>
                      <a:pt x="591026" y="417873"/>
                      <a:pt x="576739" y="394060"/>
                    </a:cubicBezTo>
                    <a:cubicBezTo>
                      <a:pt x="565309" y="375010"/>
                      <a:pt x="544354" y="378821"/>
                      <a:pt x="534829" y="399776"/>
                    </a:cubicBezTo>
                    <a:cubicBezTo>
                      <a:pt x="530066" y="411206"/>
                      <a:pt x="529114" y="423588"/>
                      <a:pt x="525304" y="435018"/>
                    </a:cubicBezTo>
                    <a:cubicBezTo>
                      <a:pt x="522446" y="443590"/>
                      <a:pt x="518636" y="453115"/>
                      <a:pt x="512921" y="458831"/>
                    </a:cubicBezTo>
                    <a:cubicBezTo>
                      <a:pt x="488156" y="481691"/>
                      <a:pt x="460534" y="501693"/>
                      <a:pt x="437674" y="526458"/>
                    </a:cubicBezTo>
                    <a:cubicBezTo>
                      <a:pt x="389096" y="577893"/>
                      <a:pt x="341471" y="631233"/>
                      <a:pt x="295751" y="685525"/>
                    </a:cubicBezTo>
                    <a:cubicBezTo>
                      <a:pt x="276701" y="708386"/>
                      <a:pt x="262414" y="736008"/>
                      <a:pt x="249079" y="763631"/>
                    </a:cubicBezTo>
                    <a:cubicBezTo>
                      <a:pt x="232886" y="798873"/>
                      <a:pt x="242411" y="822686"/>
                      <a:pt x="276701" y="840783"/>
                    </a:cubicBezTo>
                    <a:cubicBezTo>
                      <a:pt x="300514" y="854118"/>
                      <a:pt x="323374" y="867453"/>
                      <a:pt x="348139" y="878883"/>
                    </a:cubicBezTo>
                    <a:cubicBezTo>
                      <a:pt x="367189" y="887456"/>
                      <a:pt x="386239" y="896981"/>
                      <a:pt x="406241" y="898886"/>
                    </a:cubicBezTo>
                    <a:cubicBezTo>
                      <a:pt x="496729" y="908411"/>
                      <a:pt x="530066" y="881741"/>
                      <a:pt x="549116" y="814113"/>
                    </a:cubicBezTo>
                    <a:cubicBezTo>
                      <a:pt x="557689" y="783633"/>
                      <a:pt x="562451" y="751248"/>
                      <a:pt x="565309" y="718863"/>
                    </a:cubicBezTo>
                    <a:cubicBezTo>
                      <a:pt x="569119" y="662666"/>
                      <a:pt x="569119" y="606468"/>
                      <a:pt x="571976" y="550271"/>
                    </a:cubicBezTo>
                    <a:cubicBezTo>
                      <a:pt x="572929" y="535031"/>
                      <a:pt x="574834" y="517885"/>
                      <a:pt x="592931" y="514075"/>
                    </a:cubicBezTo>
                    <a:cubicBezTo>
                      <a:pt x="611981" y="509313"/>
                      <a:pt x="623411" y="522648"/>
                      <a:pt x="629126" y="537888"/>
                    </a:cubicBezTo>
                    <a:cubicBezTo>
                      <a:pt x="637699" y="559796"/>
                      <a:pt x="645319" y="581703"/>
                      <a:pt x="649129" y="604563"/>
                    </a:cubicBezTo>
                    <a:cubicBezTo>
                      <a:pt x="671036" y="730293"/>
                      <a:pt x="672941" y="856975"/>
                      <a:pt x="652939" y="982706"/>
                    </a:cubicBezTo>
                    <a:cubicBezTo>
                      <a:pt x="638651" y="1073193"/>
                      <a:pt x="591026" y="1143678"/>
                      <a:pt x="505301" y="1184636"/>
                    </a:cubicBezTo>
                    <a:cubicBezTo>
                      <a:pt x="490061" y="1191303"/>
                      <a:pt x="472916" y="1193208"/>
                      <a:pt x="457676" y="1198923"/>
                    </a:cubicBezTo>
                    <a:cubicBezTo>
                      <a:pt x="434816" y="1206543"/>
                      <a:pt x="431959" y="1219878"/>
                      <a:pt x="447199" y="1237976"/>
                    </a:cubicBezTo>
                    <a:cubicBezTo>
                      <a:pt x="464344" y="1258930"/>
                      <a:pt x="499586" y="1268455"/>
                      <a:pt x="527209" y="1258930"/>
                    </a:cubicBezTo>
                    <a:cubicBezTo>
                      <a:pt x="571976" y="1242738"/>
                      <a:pt x="611981" y="1218926"/>
                      <a:pt x="648176" y="1187493"/>
                    </a:cubicBezTo>
                    <a:cubicBezTo>
                      <a:pt x="686276" y="1155108"/>
                      <a:pt x="711994" y="1115103"/>
                      <a:pt x="716756" y="1064621"/>
                    </a:cubicBezTo>
                    <a:cubicBezTo>
                      <a:pt x="726281" y="966513"/>
                      <a:pt x="734854" y="869358"/>
                      <a:pt x="740569" y="802683"/>
                    </a:cubicBezTo>
                    <a:close/>
                    <a:moveTo>
                      <a:pt x="1329214" y="872216"/>
                    </a:moveTo>
                    <a:cubicBezTo>
                      <a:pt x="1333976" y="842688"/>
                      <a:pt x="1338739" y="816971"/>
                      <a:pt x="1340644" y="791253"/>
                    </a:cubicBezTo>
                    <a:cubicBezTo>
                      <a:pt x="1343501" y="757916"/>
                      <a:pt x="1325404" y="736008"/>
                      <a:pt x="1295876" y="724578"/>
                    </a:cubicBezTo>
                    <a:cubicBezTo>
                      <a:pt x="1284446" y="719816"/>
                      <a:pt x="1272064" y="709338"/>
                      <a:pt x="1259681" y="722673"/>
                    </a:cubicBezTo>
                    <a:cubicBezTo>
                      <a:pt x="1246346" y="736961"/>
                      <a:pt x="1237774" y="753153"/>
                      <a:pt x="1245394" y="773156"/>
                    </a:cubicBezTo>
                    <a:cubicBezTo>
                      <a:pt x="1247299" y="778871"/>
                      <a:pt x="1251109" y="784586"/>
                      <a:pt x="1254919" y="789348"/>
                    </a:cubicBezTo>
                    <a:cubicBezTo>
                      <a:pt x="1270159" y="809350"/>
                      <a:pt x="1274921" y="833163"/>
                      <a:pt x="1273969" y="857928"/>
                    </a:cubicBezTo>
                    <a:cubicBezTo>
                      <a:pt x="1273016" y="877931"/>
                      <a:pt x="1271111" y="897933"/>
                      <a:pt x="1268254" y="916983"/>
                    </a:cubicBezTo>
                    <a:cubicBezTo>
                      <a:pt x="1266349" y="933175"/>
                      <a:pt x="1266349" y="949368"/>
                      <a:pt x="1281589" y="959846"/>
                    </a:cubicBezTo>
                    <a:cubicBezTo>
                      <a:pt x="1297781" y="970323"/>
                      <a:pt x="1314926" y="967466"/>
                      <a:pt x="1330166" y="956036"/>
                    </a:cubicBezTo>
                    <a:cubicBezTo>
                      <a:pt x="1351121" y="939843"/>
                      <a:pt x="1371124" y="923650"/>
                      <a:pt x="1392079" y="907458"/>
                    </a:cubicBezTo>
                    <a:cubicBezTo>
                      <a:pt x="1412081" y="891266"/>
                      <a:pt x="1417796" y="892218"/>
                      <a:pt x="1428274" y="915078"/>
                    </a:cubicBezTo>
                    <a:cubicBezTo>
                      <a:pt x="1430179" y="919841"/>
                      <a:pt x="1432084" y="926508"/>
                      <a:pt x="1435894" y="929366"/>
                    </a:cubicBezTo>
                    <a:cubicBezTo>
                      <a:pt x="1444466" y="936033"/>
                      <a:pt x="1454944" y="945558"/>
                      <a:pt x="1464469" y="944606"/>
                    </a:cubicBezTo>
                    <a:cubicBezTo>
                      <a:pt x="1472089" y="944606"/>
                      <a:pt x="1482566" y="932223"/>
                      <a:pt x="1486376" y="923650"/>
                    </a:cubicBezTo>
                    <a:cubicBezTo>
                      <a:pt x="1492091" y="908411"/>
                      <a:pt x="1493996" y="891266"/>
                      <a:pt x="1494949" y="875073"/>
                    </a:cubicBezTo>
                    <a:cubicBezTo>
                      <a:pt x="1497806" y="823638"/>
                      <a:pt x="1513999" y="801731"/>
                      <a:pt x="1562576" y="786491"/>
                    </a:cubicBezTo>
                    <a:cubicBezTo>
                      <a:pt x="1574959" y="782681"/>
                      <a:pt x="1581626" y="782681"/>
                      <a:pt x="1581626" y="798873"/>
                    </a:cubicBezTo>
                    <a:cubicBezTo>
                      <a:pt x="1581626" y="844593"/>
                      <a:pt x="1607344" y="868406"/>
                      <a:pt x="1652111" y="857928"/>
                    </a:cubicBezTo>
                    <a:cubicBezTo>
                      <a:pt x="1687354" y="850308"/>
                      <a:pt x="1720691" y="834116"/>
                      <a:pt x="1754029" y="817923"/>
                    </a:cubicBezTo>
                    <a:cubicBezTo>
                      <a:pt x="1764506" y="812208"/>
                      <a:pt x="1774031" y="797921"/>
                      <a:pt x="1778794" y="786491"/>
                    </a:cubicBezTo>
                    <a:cubicBezTo>
                      <a:pt x="1790224" y="757916"/>
                      <a:pt x="1773079" y="734103"/>
                      <a:pt x="1741646" y="736008"/>
                    </a:cubicBezTo>
                    <a:cubicBezTo>
                      <a:pt x="1726406" y="736961"/>
                      <a:pt x="1711166" y="743628"/>
                      <a:pt x="1694974" y="745533"/>
                    </a:cubicBezTo>
                    <a:cubicBezTo>
                      <a:pt x="1684496" y="746486"/>
                      <a:pt x="1674019" y="744581"/>
                      <a:pt x="1664494" y="743628"/>
                    </a:cubicBezTo>
                    <a:cubicBezTo>
                      <a:pt x="1665446" y="732198"/>
                      <a:pt x="1665446" y="720768"/>
                      <a:pt x="1668304" y="710291"/>
                    </a:cubicBezTo>
                    <a:cubicBezTo>
                      <a:pt x="1670209" y="704575"/>
                      <a:pt x="1676876" y="699813"/>
                      <a:pt x="1681639" y="695050"/>
                    </a:cubicBezTo>
                    <a:cubicBezTo>
                      <a:pt x="1721644" y="664571"/>
                      <a:pt x="1761649" y="634091"/>
                      <a:pt x="1801654" y="602658"/>
                    </a:cubicBezTo>
                    <a:cubicBezTo>
                      <a:pt x="1834039" y="576941"/>
                      <a:pt x="1835944" y="567416"/>
                      <a:pt x="1819751" y="529316"/>
                    </a:cubicBezTo>
                    <a:cubicBezTo>
                      <a:pt x="1800701" y="482643"/>
                      <a:pt x="1782604" y="435971"/>
                      <a:pt x="1764506" y="389298"/>
                    </a:cubicBezTo>
                    <a:cubicBezTo>
                      <a:pt x="1756886" y="370248"/>
                      <a:pt x="1744504" y="364533"/>
                      <a:pt x="1724501" y="371201"/>
                    </a:cubicBezTo>
                    <a:cubicBezTo>
                      <a:pt x="1699736" y="379773"/>
                      <a:pt x="1691164" y="401681"/>
                      <a:pt x="1683544" y="422635"/>
                    </a:cubicBezTo>
                    <a:cubicBezTo>
                      <a:pt x="1655921" y="500741"/>
                      <a:pt x="1627346" y="577893"/>
                      <a:pt x="1604486" y="656950"/>
                    </a:cubicBezTo>
                    <a:cubicBezTo>
                      <a:pt x="1591151" y="699813"/>
                      <a:pt x="1560671" y="721721"/>
                      <a:pt x="1525429" y="740771"/>
                    </a:cubicBezTo>
                    <a:cubicBezTo>
                      <a:pt x="1514951" y="746486"/>
                      <a:pt x="1509236" y="741723"/>
                      <a:pt x="1509236" y="731246"/>
                    </a:cubicBezTo>
                    <a:cubicBezTo>
                      <a:pt x="1507331" y="653141"/>
                      <a:pt x="1479709" y="580750"/>
                      <a:pt x="1454944" y="508360"/>
                    </a:cubicBezTo>
                    <a:cubicBezTo>
                      <a:pt x="1451134" y="496931"/>
                      <a:pt x="1438751" y="488358"/>
                      <a:pt x="1430179" y="478833"/>
                    </a:cubicBezTo>
                    <a:cubicBezTo>
                      <a:pt x="1421606" y="490263"/>
                      <a:pt x="1413034" y="501693"/>
                      <a:pt x="1404461" y="514075"/>
                    </a:cubicBezTo>
                    <a:cubicBezTo>
                      <a:pt x="1402556" y="517885"/>
                      <a:pt x="1402556" y="523600"/>
                      <a:pt x="1403509" y="528363"/>
                    </a:cubicBezTo>
                    <a:cubicBezTo>
                      <a:pt x="1404461" y="556938"/>
                      <a:pt x="1405414" y="586466"/>
                      <a:pt x="1407319" y="615041"/>
                    </a:cubicBezTo>
                    <a:cubicBezTo>
                      <a:pt x="1411129" y="658856"/>
                      <a:pt x="1416844" y="702671"/>
                      <a:pt x="1419701" y="746486"/>
                    </a:cubicBezTo>
                    <a:cubicBezTo>
                      <a:pt x="1421606" y="771250"/>
                      <a:pt x="1419701" y="796016"/>
                      <a:pt x="1403509" y="816971"/>
                    </a:cubicBezTo>
                    <a:cubicBezTo>
                      <a:pt x="1385411" y="841736"/>
                      <a:pt x="1362551" y="861738"/>
                      <a:pt x="1329214" y="872216"/>
                    </a:cubicBezTo>
                    <a:close/>
                    <a:moveTo>
                      <a:pt x="4435316" y="740771"/>
                    </a:moveTo>
                    <a:cubicBezTo>
                      <a:pt x="4429602" y="759821"/>
                      <a:pt x="4427697" y="774108"/>
                      <a:pt x="4421029" y="788396"/>
                    </a:cubicBezTo>
                    <a:cubicBezTo>
                      <a:pt x="4403884" y="828400"/>
                      <a:pt x="4384834" y="866500"/>
                      <a:pt x="4367689" y="906506"/>
                    </a:cubicBezTo>
                    <a:cubicBezTo>
                      <a:pt x="4363879" y="914125"/>
                      <a:pt x="4362927" y="929366"/>
                      <a:pt x="4367689" y="934128"/>
                    </a:cubicBezTo>
                    <a:cubicBezTo>
                      <a:pt x="4372452" y="938891"/>
                      <a:pt x="4386739" y="939843"/>
                      <a:pt x="4395311" y="936986"/>
                    </a:cubicBezTo>
                    <a:cubicBezTo>
                      <a:pt x="4420077" y="929366"/>
                      <a:pt x="4436269" y="910316"/>
                      <a:pt x="4445794" y="887456"/>
                    </a:cubicBezTo>
                    <a:cubicBezTo>
                      <a:pt x="4470559" y="829353"/>
                      <a:pt x="4493419" y="770298"/>
                      <a:pt x="4518184" y="712196"/>
                    </a:cubicBezTo>
                    <a:cubicBezTo>
                      <a:pt x="4521041" y="705528"/>
                      <a:pt x="4524852" y="698861"/>
                      <a:pt x="4530566" y="694098"/>
                    </a:cubicBezTo>
                    <a:cubicBezTo>
                      <a:pt x="4561999" y="663618"/>
                      <a:pt x="4594384" y="634091"/>
                      <a:pt x="4624864" y="601706"/>
                    </a:cubicBezTo>
                    <a:cubicBezTo>
                      <a:pt x="4634389" y="592181"/>
                      <a:pt x="4641057" y="577893"/>
                      <a:pt x="4643914" y="564558"/>
                    </a:cubicBezTo>
                    <a:cubicBezTo>
                      <a:pt x="4645819" y="555986"/>
                      <a:pt x="4638199" y="542650"/>
                      <a:pt x="4631532" y="537888"/>
                    </a:cubicBezTo>
                    <a:cubicBezTo>
                      <a:pt x="4624864" y="533125"/>
                      <a:pt x="4611529" y="535983"/>
                      <a:pt x="4602957" y="538841"/>
                    </a:cubicBezTo>
                    <a:cubicBezTo>
                      <a:pt x="4595336" y="541698"/>
                      <a:pt x="4589622" y="551223"/>
                      <a:pt x="4582954" y="555986"/>
                    </a:cubicBezTo>
                    <a:cubicBezTo>
                      <a:pt x="4576286" y="560748"/>
                      <a:pt x="4567714" y="562653"/>
                      <a:pt x="4559141" y="565511"/>
                    </a:cubicBezTo>
                    <a:cubicBezTo>
                      <a:pt x="4556284" y="557891"/>
                      <a:pt x="4552474" y="550271"/>
                      <a:pt x="4551522" y="542650"/>
                    </a:cubicBezTo>
                    <a:cubicBezTo>
                      <a:pt x="4549616" y="512171"/>
                      <a:pt x="4548664" y="481691"/>
                      <a:pt x="4525804" y="457878"/>
                    </a:cubicBezTo>
                    <a:cubicBezTo>
                      <a:pt x="4514374" y="444543"/>
                      <a:pt x="4499134" y="436923"/>
                      <a:pt x="4481036" y="442638"/>
                    </a:cubicBezTo>
                    <a:cubicBezTo>
                      <a:pt x="4462939" y="447401"/>
                      <a:pt x="4461034" y="464546"/>
                      <a:pt x="4461034" y="479785"/>
                    </a:cubicBezTo>
                    <a:cubicBezTo>
                      <a:pt x="4461034" y="518838"/>
                      <a:pt x="4461986" y="557891"/>
                      <a:pt x="4463891" y="596943"/>
                    </a:cubicBezTo>
                    <a:cubicBezTo>
                      <a:pt x="4465797" y="628375"/>
                      <a:pt x="4453414" y="652188"/>
                      <a:pt x="4425791" y="665523"/>
                    </a:cubicBezTo>
                    <a:cubicBezTo>
                      <a:pt x="4404836" y="676000"/>
                      <a:pt x="4388644" y="691241"/>
                      <a:pt x="4379119" y="713148"/>
                    </a:cubicBezTo>
                    <a:cubicBezTo>
                      <a:pt x="4371499" y="731246"/>
                      <a:pt x="4379119" y="742675"/>
                      <a:pt x="4399122" y="742675"/>
                    </a:cubicBezTo>
                    <a:cubicBezTo>
                      <a:pt x="4410552" y="740771"/>
                      <a:pt x="4420077" y="740771"/>
                      <a:pt x="4435316" y="740771"/>
                    </a:cubicBezTo>
                    <a:close/>
                    <a:moveTo>
                      <a:pt x="515779" y="1479911"/>
                    </a:moveTo>
                    <a:cubicBezTo>
                      <a:pt x="556736" y="1441811"/>
                      <a:pt x="531971" y="1394186"/>
                      <a:pt x="498634" y="1391328"/>
                    </a:cubicBezTo>
                    <a:cubicBezTo>
                      <a:pt x="464344" y="1387518"/>
                      <a:pt x="429101" y="1390376"/>
                      <a:pt x="393859" y="1390376"/>
                    </a:cubicBezTo>
                    <a:cubicBezTo>
                      <a:pt x="393859" y="1456098"/>
                      <a:pt x="393859" y="1520868"/>
                      <a:pt x="393859" y="1586591"/>
                    </a:cubicBezTo>
                    <a:cubicBezTo>
                      <a:pt x="424339" y="1586591"/>
                      <a:pt x="453866" y="1586591"/>
                      <a:pt x="483394" y="1586591"/>
                    </a:cubicBezTo>
                    <a:cubicBezTo>
                      <a:pt x="513874" y="1586591"/>
                      <a:pt x="536734" y="1571351"/>
                      <a:pt x="544354" y="1546586"/>
                    </a:cubicBezTo>
                    <a:cubicBezTo>
                      <a:pt x="552926" y="1519916"/>
                      <a:pt x="545306" y="1500866"/>
                      <a:pt x="515779" y="1479911"/>
                    </a:cubicBezTo>
                    <a:close/>
                    <a:moveTo>
                      <a:pt x="4411504" y="1390376"/>
                    </a:moveTo>
                    <a:cubicBezTo>
                      <a:pt x="4411504" y="1441811"/>
                      <a:pt x="4411504" y="1491341"/>
                      <a:pt x="4411504" y="1547538"/>
                    </a:cubicBezTo>
                    <a:cubicBezTo>
                      <a:pt x="4381024" y="1498008"/>
                      <a:pt x="4351497" y="1455146"/>
                      <a:pt x="4325779" y="1409426"/>
                    </a:cubicBezTo>
                    <a:cubicBezTo>
                      <a:pt x="4314349" y="1389423"/>
                      <a:pt x="4300061" y="1386566"/>
                      <a:pt x="4280059" y="1391328"/>
                    </a:cubicBezTo>
                    <a:cubicBezTo>
                      <a:pt x="4280059" y="1456098"/>
                      <a:pt x="4280059" y="1520868"/>
                      <a:pt x="4280059" y="1585638"/>
                    </a:cubicBezTo>
                    <a:cubicBezTo>
                      <a:pt x="4288632" y="1585638"/>
                      <a:pt x="4295299" y="1585638"/>
                      <a:pt x="4305777" y="1585638"/>
                    </a:cubicBezTo>
                    <a:cubicBezTo>
                      <a:pt x="4305777" y="1534203"/>
                      <a:pt x="4305777" y="1484673"/>
                      <a:pt x="4305777" y="1434191"/>
                    </a:cubicBezTo>
                    <a:cubicBezTo>
                      <a:pt x="4338161" y="1478005"/>
                      <a:pt x="4367689" y="1521821"/>
                      <a:pt x="4394359" y="1567541"/>
                    </a:cubicBezTo>
                    <a:cubicBezTo>
                      <a:pt x="4404836" y="1585638"/>
                      <a:pt x="4417219" y="1590401"/>
                      <a:pt x="4436269" y="1584686"/>
                    </a:cubicBezTo>
                    <a:cubicBezTo>
                      <a:pt x="4436269" y="1519916"/>
                      <a:pt x="4436269" y="1455146"/>
                      <a:pt x="4436269" y="1389423"/>
                    </a:cubicBezTo>
                    <a:cubicBezTo>
                      <a:pt x="4428649" y="1390376"/>
                      <a:pt x="4421982" y="1390376"/>
                      <a:pt x="4411504" y="1390376"/>
                    </a:cubicBezTo>
                    <a:close/>
                    <a:moveTo>
                      <a:pt x="4933474" y="1389423"/>
                    </a:moveTo>
                    <a:cubicBezTo>
                      <a:pt x="4933474" y="1456098"/>
                      <a:pt x="4933474" y="1520868"/>
                      <a:pt x="4933474" y="1585638"/>
                    </a:cubicBezTo>
                    <a:cubicBezTo>
                      <a:pt x="4942999" y="1585638"/>
                      <a:pt x="4950619" y="1585638"/>
                      <a:pt x="4960144" y="1585638"/>
                    </a:cubicBezTo>
                    <a:cubicBezTo>
                      <a:pt x="4960144" y="1577066"/>
                      <a:pt x="4960144" y="1570398"/>
                      <a:pt x="4960144" y="1563730"/>
                    </a:cubicBezTo>
                    <a:cubicBezTo>
                      <a:pt x="4960144" y="1497055"/>
                      <a:pt x="4960144" y="1497055"/>
                      <a:pt x="5026819" y="1502771"/>
                    </a:cubicBezTo>
                    <a:cubicBezTo>
                      <a:pt x="5051584" y="1504676"/>
                      <a:pt x="5059204" y="1513248"/>
                      <a:pt x="5061109" y="1538013"/>
                    </a:cubicBezTo>
                    <a:cubicBezTo>
                      <a:pt x="5062061" y="1554205"/>
                      <a:pt x="5063014" y="1570398"/>
                      <a:pt x="5063966" y="1586591"/>
                    </a:cubicBezTo>
                    <a:cubicBezTo>
                      <a:pt x="5076349" y="1586591"/>
                      <a:pt x="5086827" y="1586591"/>
                      <a:pt x="5098257" y="1586591"/>
                    </a:cubicBezTo>
                    <a:cubicBezTo>
                      <a:pt x="5078254" y="1556111"/>
                      <a:pt x="5103019" y="1514201"/>
                      <a:pt x="5066824" y="1489436"/>
                    </a:cubicBezTo>
                    <a:cubicBezTo>
                      <a:pt x="5091589" y="1472291"/>
                      <a:pt x="5096352" y="1448478"/>
                      <a:pt x="5088732" y="1422761"/>
                    </a:cubicBezTo>
                    <a:cubicBezTo>
                      <a:pt x="5082064" y="1400853"/>
                      <a:pt x="5063966" y="1391328"/>
                      <a:pt x="5043011" y="1390376"/>
                    </a:cubicBezTo>
                    <a:cubicBezTo>
                      <a:pt x="5006816" y="1388471"/>
                      <a:pt x="4970622" y="1389423"/>
                      <a:pt x="4933474" y="1389423"/>
                    </a:cubicBezTo>
                    <a:close/>
                    <a:moveTo>
                      <a:pt x="5123022" y="1523726"/>
                    </a:moveTo>
                    <a:cubicBezTo>
                      <a:pt x="5119211" y="1553253"/>
                      <a:pt x="5135404" y="1578018"/>
                      <a:pt x="5163027" y="1586591"/>
                    </a:cubicBezTo>
                    <a:cubicBezTo>
                      <a:pt x="5190649" y="1594211"/>
                      <a:pt x="5217319" y="1594211"/>
                      <a:pt x="5244941" y="1583733"/>
                    </a:cubicBezTo>
                    <a:cubicBezTo>
                      <a:pt x="5268754" y="1574208"/>
                      <a:pt x="5282089" y="1556111"/>
                      <a:pt x="5282089" y="1532298"/>
                    </a:cubicBezTo>
                    <a:cubicBezTo>
                      <a:pt x="5282089" y="1507533"/>
                      <a:pt x="5267802" y="1488483"/>
                      <a:pt x="5242084" y="1480863"/>
                    </a:cubicBezTo>
                    <a:cubicBezTo>
                      <a:pt x="5222082" y="1475148"/>
                      <a:pt x="5202079" y="1470386"/>
                      <a:pt x="5182077" y="1466576"/>
                    </a:cubicBezTo>
                    <a:cubicBezTo>
                      <a:pt x="5166836" y="1463718"/>
                      <a:pt x="5155407" y="1458003"/>
                      <a:pt x="5156359" y="1439905"/>
                    </a:cubicBezTo>
                    <a:cubicBezTo>
                      <a:pt x="5157311" y="1422761"/>
                      <a:pt x="5166836" y="1412283"/>
                      <a:pt x="5183982" y="1408473"/>
                    </a:cubicBezTo>
                    <a:cubicBezTo>
                      <a:pt x="5218272" y="1400853"/>
                      <a:pt x="5235416" y="1410378"/>
                      <a:pt x="5254466" y="1446573"/>
                    </a:cubicBezTo>
                    <a:cubicBezTo>
                      <a:pt x="5261134" y="1446573"/>
                      <a:pt x="5267802" y="1445621"/>
                      <a:pt x="5274469" y="1445621"/>
                    </a:cubicBezTo>
                    <a:cubicBezTo>
                      <a:pt x="5275422" y="1418951"/>
                      <a:pt x="5264944" y="1397996"/>
                      <a:pt x="5241132" y="1391328"/>
                    </a:cubicBezTo>
                    <a:cubicBezTo>
                      <a:pt x="5221129" y="1385613"/>
                      <a:pt x="5199222" y="1384661"/>
                      <a:pt x="5178266" y="1385613"/>
                    </a:cubicBezTo>
                    <a:cubicBezTo>
                      <a:pt x="5148739" y="1388471"/>
                      <a:pt x="5129689" y="1412283"/>
                      <a:pt x="5128736" y="1442763"/>
                    </a:cubicBezTo>
                    <a:cubicBezTo>
                      <a:pt x="5127784" y="1468480"/>
                      <a:pt x="5142072" y="1483721"/>
                      <a:pt x="5172552" y="1491341"/>
                    </a:cubicBezTo>
                    <a:cubicBezTo>
                      <a:pt x="5192554" y="1496103"/>
                      <a:pt x="5213509" y="1499913"/>
                      <a:pt x="5232559" y="1505628"/>
                    </a:cubicBezTo>
                    <a:cubicBezTo>
                      <a:pt x="5246847" y="1509438"/>
                      <a:pt x="5256372" y="1518963"/>
                      <a:pt x="5255419" y="1535155"/>
                    </a:cubicBezTo>
                    <a:cubicBezTo>
                      <a:pt x="5254466" y="1552301"/>
                      <a:pt x="5243036" y="1561826"/>
                      <a:pt x="5228749" y="1564683"/>
                    </a:cubicBezTo>
                    <a:cubicBezTo>
                      <a:pt x="5213509" y="1567541"/>
                      <a:pt x="5196364" y="1569446"/>
                      <a:pt x="5182077" y="1564683"/>
                    </a:cubicBezTo>
                    <a:cubicBezTo>
                      <a:pt x="5169694" y="1560873"/>
                      <a:pt x="5154454" y="1548491"/>
                      <a:pt x="5152549" y="1538013"/>
                    </a:cubicBezTo>
                    <a:cubicBezTo>
                      <a:pt x="5146834" y="1518011"/>
                      <a:pt x="5135404" y="1521821"/>
                      <a:pt x="5123022" y="1523726"/>
                    </a:cubicBezTo>
                    <a:close/>
                    <a:moveTo>
                      <a:pt x="4771549" y="1562778"/>
                    </a:moveTo>
                    <a:cubicBezTo>
                      <a:pt x="4771549" y="1546586"/>
                      <a:pt x="4772502" y="1534203"/>
                      <a:pt x="4771549" y="1520868"/>
                    </a:cubicBezTo>
                    <a:cubicBezTo>
                      <a:pt x="4769644" y="1501818"/>
                      <a:pt x="4777264" y="1496103"/>
                      <a:pt x="4796314" y="1497055"/>
                    </a:cubicBezTo>
                    <a:cubicBezTo>
                      <a:pt x="4823936" y="1498961"/>
                      <a:pt x="4852511" y="1497055"/>
                      <a:pt x="4880134" y="1497055"/>
                    </a:cubicBezTo>
                    <a:cubicBezTo>
                      <a:pt x="4882039" y="1472291"/>
                      <a:pt x="4882039" y="1472291"/>
                      <a:pt x="4862989" y="1472291"/>
                    </a:cubicBezTo>
                    <a:cubicBezTo>
                      <a:pt x="4833461" y="1472291"/>
                      <a:pt x="4803934" y="1472291"/>
                      <a:pt x="4773454" y="1472291"/>
                    </a:cubicBezTo>
                    <a:cubicBezTo>
                      <a:pt x="4773454" y="1451336"/>
                      <a:pt x="4773454" y="1433238"/>
                      <a:pt x="4773454" y="1412283"/>
                    </a:cubicBezTo>
                    <a:cubicBezTo>
                      <a:pt x="4813459" y="1412283"/>
                      <a:pt x="4851559" y="1412283"/>
                      <a:pt x="4891564" y="1412283"/>
                    </a:cubicBezTo>
                    <a:cubicBezTo>
                      <a:pt x="4890611" y="1402758"/>
                      <a:pt x="4890611" y="1397043"/>
                      <a:pt x="4890611" y="1390376"/>
                    </a:cubicBezTo>
                    <a:cubicBezTo>
                      <a:pt x="4841082" y="1390376"/>
                      <a:pt x="4793457" y="1390376"/>
                      <a:pt x="4746784" y="1390376"/>
                    </a:cubicBezTo>
                    <a:cubicBezTo>
                      <a:pt x="4746784" y="1456098"/>
                      <a:pt x="4746784" y="1520868"/>
                      <a:pt x="4746784" y="1584686"/>
                    </a:cubicBezTo>
                    <a:cubicBezTo>
                      <a:pt x="4796314" y="1584686"/>
                      <a:pt x="4844891" y="1584686"/>
                      <a:pt x="4893469" y="1584686"/>
                    </a:cubicBezTo>
                    <a:cubicBezTo>
                      <a:pt x="4892516" y="1576113"/>
                      <a:pt x="4892516" y="1570398"/>
                      <a:pt x="4891564" y="1561826"/>
                    </a:cubicBezTo>
                    <a:cubicBezTo>
                      <a:pt x="4851559" y="1562778"/>
                      <a:pt x="4813459" y="1562778"/>
                      <a:pt x="4771549" y="1562778"/>
                    </a:cubicBezTo>
                    <a:close/>
                    <a:moveTo>
                      <a:pt x="209074" y="1390376"/>
                    </a:moveTo>
                    <a:cubicBezTo>
                      <a:pt x="209074" y="1456098"/>
                      <a:pt x="209074" y="1520868"/>
                      <a:pt x="209074" y="1585638"/>
                    </a:cubicBezTo>
                    <a:cubicBezTo>
                      <a:pt x="258604" y="1585638"/>
                      <a:pt x="306229" y="1585638"/>
                      <a:pt x="354806" y="1585638"/>
                    </a:cubicBezTo>
                    <a:cubicBezTo>
                      <a:pt x="354806" y="1578018"/>
                      <a:pt x="354806" y="1571351"/>
                      <a:pt x="354806" y="1562778"/>
                    </a:cubicBezTo>
                    <a:cubicBezTo>
                      <a:pt x="314801" y="1562778"/>
                      <a:pt x="276701" y="1562778"/>
                      <a:pt x="235744" y="1562778"/>
                    </a:cubicBezTo>
                    <a:cubicBezTo>
                      <a:pt x="235744" y="1548491"/>
                      <a:pt x="235744" y="1536108"/>
                      <a:pt x="235744" y="1524678"/>
                    </a:cubicBezTo>
                    <a:cubicBezTo>
                      <a:pt x="235744" y="1498008"/>
                      <a:pt x="235744" y="1498008"/>
                      <a:pt x="262414" y="1498008"/>
                    </a:cubicBezTo>
                    <a:cubicBezTo>
                      <a:pt x="290036" y="1498008"/>
                      <a:pt x="317659" y="1498008"/>
                      <a:pt x="343376" y="1498008"/>
                    </a:cubicBezTo>
                    <a:cubicBezTo>
                      <a:pt x="349091" y="1477053"/>
                      <a:pt x="342424" y="1472291"/>
                      <a:pt x="325279" y="1472291"/>
                    </a:cubicBezTo>
                    <a:cubicBezTo>
                      <a:pt x="296704" y="1473243"/>
                      <a:pt x="267176" y="1472291"/>
                      <a:pt x="236696" y="1472291"/>
                    </a:cubicBezTo>
                    <a:cubicBezTo>
                      <a:pt x="236696" y="1451336"/>
                      <a:pt x="236696" y="1432286"/>
                      <a:pt x="236696" y="1412283"/>
                    </a:cubicBezTo>
                    <a:cubicBezTo>
                      <a:pt x="275749" y="1412283"/>
                      <a:pt x="313849" y="1412283"/>
                      <a:pt x="352901" y="1412283"/>
                    </a:cubicBezTo>
                    <a:cubicBezTo>
                      <a:pt x="352901" y="1403711"/>
                      <a:pt x="352901" y="1397043"/>
                      <a:pt x="352901" y="1390376"/>
                    </a:cubicBezTo>
                    <a:cubicBezTo>
                      <a:pt x="304324" y="1390376"/>
                      <a:pt x="256699" y="1390376"/>
                      <a:pt x="209074" y="1390376"/>
                    </a:cubicBezTo>
                    <a:close/>
                    <a:moveTo>
                      <a:pt x="579596" y="1390376"/>
                    </a:moveTo>
                    <a:cubicBezTo>
                      <a:pt x="579596" y="1456098"/>
                      <a:pt x="579596" y="1520868"/>
                      <a:pt x="579596" y="1585638"/>
                    </a:cubicBezTo>
                    <a:cubicBezTo>
                      <a:pt x="629126" y="1585638"/>
                      <a:pt x="676751" y="1585638"/>
                      <a:pt x="725329" y="1585638"/>
                    </a:cubicBezTo>
                    <a:cubicBezTo>
                      <a:pt x="725329" y="1578018"/>
                      <a:pt x="725329" y="1571351"/>
                      <a:pt x="725329" y="1561826"/>
                    </a:cubicBezTo>
                    <a:cubicBezTo>
                      <a:pt x="685324" y="1561826"/>
                      <a:pt x="646271" y="1561826"/>
                      <a:pt x="605314" y="1561826"/>
                    </a:cubicBezTo>
                    <a:cubicBezTo>
                      <a:pt x="605314" y="1547538"/>
                      <a:pt x="605314" y="1536108"/>
                      <a:pt x="605314" y="1524678"/>
                    </a:cubicBezTo>
                    <a:cubicBezTo>
                      <a:pt x="605314" y="1498008"/>
                      <a:pt x="605314" y="1498008"/>
                      <a:pt x="631984" y="1498008"/>
                    </a:cubicBezTo>
                    <a:cubicBezTo>
                      <a:pt x="659606" y="1498008"/>
                      <a:pt x="687229" y="1498008"/>
                      <a:pt x="713899" y="1498008"/>
                    </a:cubicBezTo>
                    <a:cubicBezTo>
                      <a:pt x="714851" y="1473243"/>
                      <a:pt x="714851" y="1473243"/>
                      <a:pt x="694849" y="1473243"/>
                    </a:cubicBezTo>
                    <a:cubicBezTo>
                      <a:pt x="665321" y="1473243"/>
                      <a:pt x="635794" y="1473243"/>
                      <a:pt x="606266" y="1473243"/>
                    </a:cubicBezTo>
                    <a:cubicBezTo>
                      <a:pt x="606266" y="1451336"/>
                      <a:pt x="606266" y="1433238"/>
                      <a:pt x="606266" y="1413236"/>
                    </a:cubicBezTo>
                    <a:cubicBezTo>
                      <a:pt x="645319" y="1413236"/>
                      <a:pt x="683419" y="1413236"/>
                      <a:pt x="722471" y="1413236"/>
                    </a:cubicBezTo>
                    <a:cubicBezTo>
                      <a:pt x="722471" y="1404663"/>
                      <a:pt x="722471" y="1397996"/>
                      <a:pt x="722471" y="1391328"/>
                    </a:cubicBezTo>
                    <a:cubicBezTo>
                      <a:pt x="675799" y="1390376"/>
                      <a:pt x="628174" y="1390376"/>
                      <a:pt x="579596" y="1390376"/>
                    </a:cubicBezTo>
                    <a:close/>
                    <a:moveTo>
                      <a:pt x="162401" y="1586591"/>
                    </a:moveTo>
                    <a:cubicBezTo>
                      <a:pt x="162401" y="1519916"/>
                      <a:pt x="162401" y="1455146"/>
                      <a:pt x="162401" y="1390376"/>
                    </a:cubicBezTo>
                    <a:cubicBezTo>
                      <a:pt x="152876" y="1390376"/>
                      <a:pt x="146209" y="1390376"/>
                      <a:pt x="136684" y="1390376"/>
                    </a:cubicBezTo>
                    <a:cubicBezTo>
                      <a:pt x="136684" y="1412283"/>
                      <a:pt x="137636" y="1434191"/>
                      <a:pt x="136684" y="1455146"/>
                    </a:cubicBezTo>
                    <a:cubicBezTo>
                      <a:pt x="136684" y="1459908"/>
                      <a:pt x="130969" y="1469433"/>
                      <a:pt x="128111" y="1469433"/>
                    </a:cubicBezTo>
                    <a:cubicBezTo>
                      <a:pt x="97631" y="1470386"/>
                      <a:pt x="66199" y="1470386"/>
                      <a:pt x="32861" y="1470386"/>
                    </a:cubicBezTo>
                    <a:cubicBezTo>
                      <a:pt x="32861" y="1441811"/>
                      <a:pt x="32861" y="1416093"/>
                      <a:pt x="32861" y="1390376"/>
                    </a:cubicBezTo>
                    <a:cubicBezTo>
                      <a:pt x="22384" y="1390376"/>
                      <a:pt x="15716" y="1390376"/>
                      <a:pt x="7144" y="1390376"/>
                    </a:cubicBezTo>
                    <a:cubicBezTo>
                      <a:pt x="7144" y="1456098"/>
                      <a:pt x="7144" y="1520868"/>
                      <a:pt x="7144" y="1585638"/>
                    </a:cubicBezTo>
                    <a:cubicBezTo>
                      <a:pt x="16669" y="1585638"/>
                      <a:pt x="24289" y="1585638"/>
                      <a:pt x="34766" y="1585638"/>
                    </a:cubicBezTo>
                    <a:cubicBezTo>
                      <a:pt x="34766" y="1555158"/>
                      <a:pt x="34766" y="1526583"/>
                      <a:pt x="34766" y="1497055"/>
                    </a:cubicBezTo>
                    <a:cubicBezTo>
                      <a:pt x="70009" y="1497055"/>
                      <a:pt x="103346" y="1497055"/>
                      <a:pt x="138589" y="1497055"/>
                    </a:cubicBezTo>
                    <a:cubicBezTo>
                      <a:pt x="138589" y="1527536"/>
                      <a:pt x="138589" y="1557063"/>
                      <a:pt x="138589" y="1585638"/>
                    </a:cubicBezTo>
                    <a:cubicBezTo>
                      <a:pt x="147161" y="1586591"/>
                      <a:pt x="153829" y="1586591"/>
                      <a:pt x="162401" y="1586591"/>
                    </a:cubicBezTo>
                    <a:close/>
                    <a:moveTo>
                      <a:pt x="3444716" y="1584686"/>
                    </a:moveTo>
                    <a:cubicBezTo>
                      <a:pt x="3421857" y="1522773"/>
                      <a:pt x="3399949" y="1460861"/>
                      <a:pt x="3377089" y="1398948"/>
                    </a:cubicBezTo>
                    <a:cubicBezTo>
                      <a:pt x="3375184" y="1394186"/>
                      <a:pt x="3364707" y="1389423"/>
                      <a:pt x="3358039" y="1389423"/>
                    </a:cubicBezTo>
                    <a:cubicBezTo>
                      <a:pt x="3351371" y="1389423"/>
                      <a:pt x="3340894" y="1393233"/>
                      <a:pt x="3338989" y="1397996"/>
                    </a:cubicBezTo>
                    <a:cubicBezTo>
                      <a:pt x="3314224" y="1459908"/>
                      <a:pt x="3291364" y="1521821"/>
                      <a:pt x="3267552" y="1583733"/>
                    </a:cubicBezTo>
                    <a:cubicBezTo>
                      <a:pt x="3268504" y="1585638"/>
                      <a:pt x="3270409" y="1587543"/>
                      <a:pt x="3271361" y="1589448"/>
                    </a:cubicBezTo>
                    <a:cubicBezTo>
                      <a:pt x="3280886" y="1584686"/>
                      <a:pt x="3293269" y="1581828"/>
                      <a:pt x="3298032" y="1574208"/>
                    </a:cubicBezTo>
                    <a:cubicBezTo>
                      <a:pt x="3306604" y="1560873"/>
                      <a:pt x="3306604" y="1538013"/>
                      <a:pt x="3318034" y="1531346"/>
                    </a:cubicBezTo>
                    <a:cubicBezTo>
                      <a:pt x="3330416" y="1523726"/>
                      <a:pt x="3351371" y="1528488"/>
                      <a:pt x="3368516" y="1528488"/>
                    </a:cubicBezTo>
                    <a:cubicBezTo>
                      <a:pt x="3377089" y="1528488"/>
                      <a:pt x="3384709" y="1528488"/>
                      <a:pt x="3394234" y="1528488"/>
                    </a:cubicBezTo>
                    <a:cubicBezTo>
                      <a:pt x="3398044" y="1539918"/>
                      <a:pt x="3403759" y="1551348"/>
                      <a:pt x="3405664" y="1561826"/>
                    </a:cubicBezTo>
                    <a:cubicBezTo>
                      <a:pt x="3410427" y="1583733"/>
                      <a:pt x="3420904" y="1592305"/>
                      <a:pt x="3444716" y="1584686"/>
                    </a:cubicBezTo>
                    <a:close/>
                    <a:moveTo>
                      <a:pt x="4210527" y="1389423"/>
                    </a:moveTo>
                    <a:cubicBezTo>
                      <a:pt x="4210527" y="1399901"/>
                      <a:pt x="4210527" y="1408473"/>
                      <a:pt x="4210527" y="1417046"/>
                    </a:cubicBezTo>
                    <a:cubicBezTo>
                      <a:pt x="4210527" y="1452288"/>
                      <a:pt x="4211479" y="1488483"/>
                      <a:pt x="4208622" y="1523726"/>
                    </a:cubicBezTo>
                    <a:cubicBezTo>
                      <a:pt x="4206716" y="1555158"/>
                      <a:pt x="4187666" y="1567541"/>
                      <a:pt x="4154329" y="1566588"/>
                    </a:cubicBezTo>
                    <a:cubicBezTo>
                      <a:pt x="4125754" y="1565636"/>
                      <a:pt x="4108609" y="1549443"/>
                      <a:pt x="4107657" y="1519916"/>
                    </a:cubicBezTo>
                    <a:cubicBezTo>
                      <a:pt x="4106704" y="1489436"/>
                      <a:pt x="4107657" y="1459908"/>
                      <a:pt x="4107657" y="1429428"/>
                    </a:cubicBezTo>
                    <a:cubicBezTo>
                      <a:pt x="4107657" y="1416093"/>
                      <a:pt x="4107657" y="1402758"/>
                      <a:pt x="4107657" y="1390376"/>
                    </a:cubicBezTo>
                    <a:cubicBezTo>
                      <a:pt x="4096227" y="1390376"/>
                      <a:pt x="4088607" y="1390376"/>
                      <a:pt x="4080034" y="1390376"/>
                    </a:cubicBezTo>
                    <a:cubicBezTo>
                      <a:pt x="4080034" y="1394186"/>
                      <a:pt x="4079082" y="1397043"/>
                      <a:pt x="4079082" y="1399901"/>
                    </a:cubicBezTo>
                    <a:cubicBezTo>
                      <a:pt x="4079082" y="1440858"/>
                      <a:pt x="4078129" y="1480863"/>
                      <a:pt x="4079082" y="1521821"/>
                    </a:cubicBezTo>
                    <a:cubicBezTo>
                      <a:pt x="4080034" y="1563730"/>
                      <a:pt x="4106704" y="1589448"/>
                      <a:pt x="4150519" y="1591353"/>
                    </a:cubicBezTo>
                    <a:cubicBezTo>
                      <a:pt x="4200049" y="1593258"/>
                      <a:pt x="4233386" y="1570398"/>
                      <a:pt x="4236244" y="1527536"/>
                    </a:cubicBezTo>
                    <a:cubicBezTo>
                      <a:pt x="4239102" y="1488483"/>
                      <a:pt x="4237197" y="1449430"/>
                      <a:pt x="4237197" y="1410378"/>
                    </a:cubicBezTo>
                    <a:cubicBezTo>
                      <a:pt x="4237197" y="1403711"/>
                      <a:pt x="4236244" y="1397043"/>
                      <a:pt x="4236244" y="1390376"/>
                    </a:cubicBezTo>
                    <a:cubicBezTo>
                      <a:pt x="4228624" y="1389423"/>
                      <a:pt x="4221004" y="1389423"/>
                      <a:pt x="4210527" y="1389423"/>
                    </a:cubicBezTo>
                    <a:close/>
                    <a:moveTo>
                      <a:pt x="4718209" y="1391328"/>
                    </a:moveTo>
                    <a:cubicBezTo>
                      <a:pt x="4697254" y="1384661"/>
                      <a:pt x="4685824" y="1389423"/>
                      <a:pt x="4679157" y="1411330"/>
                    </a:cubicBezTo>
                    <a:cubicBezTo>
                      <a:pt x="4664869" y="1458003"/>
                      <a:pt x="4647724" y="1504676"/>
                      <a:pt x="4630579" y="1556111"/>
                    </a:cubicBezTo>
                    <a:cubicBezTo>
                      <a:pt x="4610577" y="1497055"/>
                      <a:pt x="4592479" y="1443716"/>
                      <a:pt x="4574382" y="1390376"/>
                    </a:cubicBezTo>
                    <a:cubicBezTo>
                      <a:pt x="4562952" y="1390376"/>
                      <a:pt x="4554379" y="1390376"/>
                      <a:pt x="4542949" y="1390376"/>
                    </a:cubicBezTo>
                    <a:cubicBezTo>
                      <a:pt x="4566761" y="1454193"/>
                      <a:pt x="4589622" y="1516105"/>
                      <a:pt x="4613434" y="1578971"/>
                    </a:cubicBezTo>
                    <a:cubicBezTo>
                      <a:pt x="4615339" y="1583733"/>
                      <a:pt x="4624864" y="1586591"/>
                      <a:pt x="4631532" y="1586591"/>
                    </a:cubicBezTo>
                    <a:cubicBezTo>
                      <a:pt x="4637247" y="1586591"/>
                      <a:pt x="4647724" y="1582780"/>
                      <a:pt x="4649629" y="1578971"/>
                    </a:cubicBezTo>
                    <a:cubicBezTo>
                      <a:pt x="4672489" y="1516105"/>
                      <a:pt x="4695349" y="1454193"/>
                      <a:pt x="4718209" y="1391328"/>
                    </a:cubicBezTo>
                    <a:close/>
                    <a:moveTo>
                      <a:pt x="5410677" y="566463"/>
                    </a:moveTo>
                    <a:cubicBezTo>
                      <a:pt x="5410677" y="562653"/>
                      <a:pt x="5410677" y="559796"/>
                      <a:pt x="5410677" y="555986"/>
                    </a:cubicBezTo>
                    <a:cubicBezTo>
                      <a:pt x="5407819" y="534078"/>
                      <a:pt x="5406866" y="511218"/>
                      <a:pt x="5401152" y="490263"/>
                    </a:cubicBezTo>
                    <a:cubicBezTo>
                      <a:pt x="5399247" y="482643"/>
                      <a:pt x="5386864" y="473118"/>
                      <a:pt x="5379244" y="472165"/>
                    </a:cubicBezTo>
                    <a:cubicBezTo>
                      <a:pt x="5373529" y="471213"/>
                      <a:pt x="5364004" y="483596"/>
                      <a:pt x="5360194" y="491216"/>
                    </a:cubicBezTo>
                    <a:cubicBezTo>
                      <a:pt x="5342097" y="533125"/>
                      <a:pt x="5341144" y="575988"/>
                      <a:pt x="5352574" y="619803"/>
                    </a:cubicBezTo>
                    <a:cubicBezTo>
                      <a:pt x="5356384" y="633138"/>
                      <a:pt x="5365909" y="642663"/>
                      <a:pt x="5382102" y="639806"/>
                    </a:cubicBezTo>
                    <a:cubicBezTo>
                      <a:pt x="5397341" y="635996"/>
                      <a:pt x="5409724" y="631233"/>
                      <a:pt x="5408772" y="612183"/>
                    </a:cubicBezTo>
                    <a:cubicBezTo>
                      <a:pt x="5407819" y="596943"/>
                      <a:pt x="5409724" y="581703"/>
                      <a:pt x="5410677" y="566463"/>
                    </a:cubicBezTo>
                    <a:close/>
                    <a:moveTo>
                      <a:pt x="5546884" y="1391328"/>
                    </a:moveTo>
                    <a:cubicBezTo>
                      <a:pt x="5558314" y="1408473"/>
                      <a:pt x="5567839" y="1427523"/>
                      <a:pt x="5580222" y="1442763"/>
                    </a:cubicBezTo>
                    <a:cubicBezTo>
                      <a:pt x="5611654" y="1481816"/>
                      <a:pt x="5628799" y="1524678"/>
                      <a:pt x="5621179" y="1575161"/>
                    </a:cubicBezTo>
                    <a:cubicBezTo>
                      <a:pt x="5620227" y="1578018"/>
                      <a:pt x="5622132" y="1581828"/>
                      <a:pt x="5623084" y="1584686"/>
                    </a:cubicBezTo>
                    <a:cubicBezTo>
                      <a:pt x="5631657" y="1584686"/>
                      <a:pt x="5640229" y="1584686"/>
                      <a:pt x="5649754" y="1584686"/>
                    </a:cubicBezTo>
                    <a:cubicBezTo>
                      <a:pt x="5649754" y="1569446"/>
                      <a:pt x="5650707" y="1555158"/>
                      <a:pt x="5649754" y="1540871"/>
                    </a:cubicBezTo>
                    <a:cubicBezTo>
                      <a:pt x="5646897" y="1516105"/>
                      <a:pt x="5654516" y="1496103"/>
                      <a:pt x="5668804" y="1476101"/>
                    </a:cubicBezTo>
                    <a:cubicBezTo>
                      <a:pt x="5687854" y="1448478"/>
                      <a:pt x="5704999" y="1419903"/>
                      <a:pt x="5723097" y="1390376"/>
                    </a:cubicBezTo>
                    <a:cubicBezTo>
                      <a:pt x="5693569" y="1386566"/>
                      <a:pt x="5693569" y="1386566"/>
                      <a:pt x="5680234" y="1408473"/>
                    </a:cubicBezTo>
                    <a:cubicBezTo>
                      <a:pt x="5665947" y="1432286"/>
                      <a:pt x="5651659" y="1456098"/>
                      <a:pt x="5635466" y="1481816"/>
                    </a:cubicBezTo>
                    <a:cubicBezTo>
                      <a:pt x="5620227" y="1456098"/>
                      <a:pt x="5604986" y="1434191"/>
                      <a:pt x="5592604" y="1410378"/>
                    </a:cubicBezTo>
                    <a:cubicBezTo>
                      <a:pt x="5582127" y="1392280"/>
                      <a:pt x="5569744" y="1383708"/>
                      <a:pt x="5546884" y="1391328"/>
                    </a:cubicBezTo>
                    <a:close/>
                    <a:moveTo>
                      <a:pt x="5445919" y="1412283"/>
                    </a:moveTo>
                    <a:cubicBezTo>
                      <a:pt x="5445919" y="1471338"/>
                      <a:pt x="5445919" y="1528488"/>
                      <a:pt x="5445919" y="1585638"/>
                    </a:cubicBezTo>
                    <a:cubicBezTo>
                      <a:pt x="5456397" y="1585638"/>
                      <a:pt x="5464016" y="1585638"/>
                      <a:pt x="5474494" y="1585638"/>
                    </a:cubicBezTo>
                    <a:cubicBezTo>
                      <a:pt x="5474494" y="1527536"/>
                      <a:pt x="5474494" y="1470386"/>
                      <a:pt x="5474494" y="1411330"/>
                    </a:cubicBezTo>
                    <a:cubicBezTo>
                      <a:pt x="5498307" y="1411330"/>
                      <a:pt x="5518309" y="1411330"/>
                      <a:pt x="5539264" y="1411330"/>
                    </a:cubicBezTo>
                    <a:cubicBezTo>
                      <a:pt x="5539264" y="1402758"/>
                      <a:pt x="5539264" y="1397043"/>
                      <a:pt x="5539264" y="1390376"/>
                    </a:cubicBezTo>
                    <a:cubicBezTo>
                      <a:pt x="5484972" y="1390376"/>
                      <a:pt x="5432584" y="1390376"/>
                      <a:pt x="5378291" y="1390376"/>
                    </a:cubicBezTo>
                    <a:cubicBezTo>
                      <a:pt x="5379244" y="1397996"/>
                      <a:pt x="5379244" y="1404663"/>
                      <a:pt x="5380197" y="1412283"/>
                    </a:cubicBezTo>
                    <a:cubicBezTo>
                      <a:pt x="5402104" y="1412283"/>
                      <a:pt x="5422107" y="1412283"/>
                      <a:pt x="5445919" y="1412283"/>
                    </a:cubicBezTo>
                    <a:close/>
                    <a:moveTo>
                      <a:pt x="3493294" y="1562778"/>
                    </a:moveTo>
                    <a:cubicBezTo>
                      <a:pt x="3493294" y="1503723"/>
                      <a:pt x="3493294" y="1446573"/>
                      <a:pt x="3493294" y="1390376"/>
                    </a:cubicBezTo>
                    <a:cubicBezTo>
                      <a:pt x="3483769" y="1390376"/>
                      <a:pt x="3476149" y="1390376"/>
                      <a:pt x="3467577" y="1390376"/>
                    </a:cubicBezTo>
                    <a:cubicBezTo>
                      <a:pt x="3467577" y="1456098"/>
                      <a:pt x="3467577" y="1520868"/>
                      <a:pt x="3467577" y="1586591"/>
                    </a:cubicBezTo>
                    <a:cubicBezTo>
                      <a:pt x="3510439" y="1586591"/>
                      <a:pt x="3551396" y="1586591"/>
                      <a:pt x="3593307" y="1586591"/>
                    </a:cubicBezTo>
                    <a:cubicBezTo>
                      <a:pt x="3593307" y="1578971"/>
                      <a:pt x="3593307" y="1571351"/>
                      <a:pt x="3593307" y="1563730"/>
                    </a:cubicBezTo>
                    <a:cubicBezTo>
                      <a:pt x="3560921" y="1562778"/>
                      <a:pt x="3529489" y="1562778"/>
                      <a:pt x="3493294" y="1562778"/>
                    </a:cubicBezTo>
                    <a:close/>
                    <a:moveTo>
                      <a:pt x="4607719" y="784586"/>
                    </a:moveTo>
                    <a:cubicBezTo>
                      <a:pt x="4607719" y="785538"/>
                      <a:pt x="4606766" y="786491"/>
                      <a:pt x="4606766" y="787443"/>
                    </a:cubicBezTo>
                    <a:cubicBezTo>
                      <a:pt x="4602004" y="787443"/>
                      <a:pt x="4597241" y="788396"/>
                      <a:pt x="4592479" y="788396"/>
                    </a:cubicBezTo>
                    <a:cubicBezTo>
                      <a:pt x="4566761" y="791253"/>
                      <a:pt x="4555332" y="799825"/>
                      <a:pt x="4554379" y="817923"/>
                    </a:cubicBezTo>
                    <a:cubicBezTo>
                      <a:pt x="4553427" y="836021"/>
                      <a:pt x="4565809" y="851261"/>
                      <a:pt x="4586764" y="856975"/>
                    </a:cubicBezTo>
                    <a:cubicBezTo>
                      <a:pt x="4599147" y="860786"/>
                      <a:pt x="4612482" y="863643"/>
                      <a:pt x="4624864" y="866500"/>
                    </a:cubicBezTo>
                    <a:cubicBezTo>
                      <a:pt x="4641057" y="870311"/>
                      <a:pt x="4656297" y="872216"/>
                      <a:pt x="4665822" y="854118"/>
                    </a:cubicBezTo>
                    <a:cubicBezTo>
                      <a:pt x="4675347" y="835068"/>
                      <a:pt x="4671536" y="812208"/>
                      <a:pt x="4653439" y="800778"/>
                    </a:cubicBezTo>
                    <a:cubicBezTo>
                      <a:pt x="4639152" y="794111"/>
                      <a:pt x="4622959" y="790300"/>
                      <a:pt x="4607719" y="784586"/>
                    </a:cubicBezTo>
                    <a:close/>
                    <a:moveTo>
                      <a:pt x="2448402" y="505503"/>
                    </a:moveTo>
                    <a:cubicBezTo>
                      <a:pt x="2443639" y="493121"/>
                      <a:pt x="2440782" y="475023"/>
                      <a:pt x="2430304" y="462640"/>
                    </a:cubicBezTo>
                    <a:cubicBezTo>
                      <a:pt x="2421732" y="453115"/>
                      <a:pt x="2402682" y="445496"/>
                      <a:pt x="2391252" y="448353"/>
                    </a:cubicBezTo>
                    <a:cubicBezTo>
                      <a:pt x="2380774" y="450258"/>
                      <a:pt x="2367439" y="468356"/>
                      <a:pt x="2367439" y="478833"/>
                    </a:cubicBezTo>
                    <a:cubicBezTo>
                      <a:pt x="2367439" y="498835"/>
                      <a:pt x="2372202" y="520743"/>
                      <a:pt x="2380774" y="538841"/>
                    </a:cubicBezTo>
                    <a:cubicBezTo>
                      <a:pt x="2384584" y="548366"/>
                      <a:pt x="2400777" y="557891"/>
                      <a:pt x="2411254" y="557891"/>
                    </a:cubicBezTo>
                    <a:cubicBezTo>
                      <a:pt x="2421732" y="556938"/>
                      <a:pt x="2432209" y="544556"/>
                      <a:pt x="2440782" y="535031"/>
                    </a:cubicBezTo>
                    <a:cubicBezTo>
                      <a:pt x="2444591" y="529316"/>
                      <a:pt x="2444591" y="518838"/>
                      <a:pt x="2448402" y="505503"/>
                    </a:cubicBezTo>
                    <a:close/>
                    <a:moveTo>
                      <a:pt x="5346859" y="1585638"/>
                    </a:moveTo>
                    <a:cubicBezTo>
                      <a:pt x="5346859" y="1518963"/>
                      <a:pt x="5346859" y="1454193"/>
                      <a:pt x="5346859" y="1389423"/>
                    </a:cubicBezTo>
                    <a:cubicBezTo>
                      <a:pt x="5337334" y="1389423"/>
                      <a:pt x="5330666" y="1389423"/>
                      <a:pt x="5322094" y="1389423"/>
                    </a:cubicBezTo>
                    <a:cubicBezTo>
                      <a:pt x="5322094" y="1455146"/>
                      <a:pt x="5322094" y="1519916"/>
                      <a:pt x="5322094" y="1585638"/>
                    </a:cubicBezTo>
                    <a:cubicBezTo>
                      <a:pt x="5330666" y="1585638"/>
                      <a:pt x="5337334" y="1585638"/>
                      <a:pt x="5346859" y="1585638"/>
                    </a:cubicBezTo>
                    <a:close/>
                    <a:moveTo>
                      <a:pt x="792956" y="1586591"/>
                    </a:moveTo>
                    <a:cubicBezTo>
                      <a:pt x="792956" y="1519916"/>
                      <a:pt x="792956" y="1455146"/>
                      <a:pt x="792956" y="1390376"/>
                    </a:cubicBezTo>
                    <a:cubicBezTo>
                      <a:pt x="783431" y="1390376"/>
                      <a:pt x="776764" y="1390376"/>
                      <a:pt x="768191" y="1390376"/>
                    </a:cubicBezTo>
                    <a:cubicBezTo>
                      <a:pt x="768191" y="1456098"/>
                      <a:pt x="768191" y="1520868"/>
                      <a:pt x="768191" y="1586591"/>
                    </a:cubicBezTo>
                    <a:cubicBezTo>
                      <a:pt x="776764" y="1586591"/>
                      <a:pt x="784384" y="1586591"/>
                      <a:pt x="792956" y="1586591"/>
                    </a:cubicBezTo>
                    <a:close/>
                    <a:moveTo>
                      <a:pt x="4509611" y="1585638"/>
                    </a:moveTo>
                    <a:cubicBezTo>
                      <a:pt x="4509611" y="1518963"/>
                      <a:pt x="4509611" y="1454193"/>
                      <a:pt x="4509611" y="1389423"/>
                    </a:cubicBezTo>
                    <a:cubicBezTo>
                      <a:pt x="4500086" y="1389423"/>
                      <a:pt x="4493419" y="1389423"/>
                      <a:pt x="4484847" y="1389423"/>
                    </a:cubicBezTo>
                    <a:cubicBezTo>
                      <a:pt x="4484847" y="1455146"/>
                      <a:pt x="4484847" y="1519916"/>
                      <a:pt x="4484847" y="1585638"/>
                    </a:cubicBezTo>
                    <a:cubicBezTo>
                      <a:pt x="4492466" y="1585638"/>
                      <a:pt x="4500086" y="1585638"/>
                      <a:pt x="4509611" y="1585638"/>
                    </a:cubicBezTo>
                    <a:close/>
                  </a:path>
                </a:pathLst>
              </a:custGeom>
              <a:noFill/>
              <a:ln w="9525" cap="flat">
                <a:noFill/>
                <a:prstDash val="solid"/>
                <a:miter/>
              </a:ln>
            </p:spPr>
            <p:txBody>
              <a:bodyPr anchor="ctr"/>
              <a:lstStyle/>
              <a:p>
                <a:pPr algn="ctr"/>
                <a:endParaRPr>
                  <a:solidFill>
                    <a:schemeClr val="accent1"/>
                  </a:solidFill>
                </a:endParaRPr>
              </a:p>
            </p:txBody>
          </p:sp>
          <p:sp>
            <p:nvSpPr>
              <p:cNvPr id="11" name="íSľiďê">
                <a:extLst>
                  <a:ext uri="{FF2B5EF4-FFF2-40B4-BE49-F238E27FC236}">
                    <a16:creationId xmlns:a16="http://schemas.microsoft.com/office/drawing/2014/main" xmlns="" id="{14567BE0-7342-4EDF-ACD8-F0524C12C0F1}"/>
                  </a:ext>
                </a:extLst>
              </p:cNvPr>
              <p:cNvSpPr/>
              <p:nvPr/>
            </p:nvSpPr>
            <p:spPr>
              <a:xfrm>
                <a:off x="2213611" y="317864"/>
                <a:ext cx="1179584" cy="255936"/>
              </a:xfrm>
              <a:custGeom>
                <a:avLst/>
                <a:gdLst>
                  <a:gd name="connsiteX0" fmla="*/ 5546978 w 5778539"/>
                  <a:gd name="connsiteY0" fmla="*/ 1036718 h 1253778"/>
                  <a:gd name="connsiteX1" fmla="*/ 5529834 w 5778539"/>
                  <a:gd name="connsiteY1" fmla="*/ 1041481 h 1253778"/>
                  <a:gd name="connsiteX2" fmla="*/ 5529834 w 5778539"/>
                  <a:gd name="connsiteY2" fmla="*/ 1041482 h 1253778"/>
                  <a:gd name="connsiteX3" fmla="*/ 5529833 w 5778539"/>
                  <a:gd name="connsiteY3" fmla="*/ 1041482 h 1253778"/>
                  <a:gd name="connsiteX4" fmla="*/ 5513690 w 5778539"/>
                  <a:gd name="connsiteY4" fmla="*/ 1076893 h 1253778"/>
                  <a:gd name="connsiteX5" fmla="*/ 5500306 w 5778539"/>
                  <a:gd name="connsiteY5" fmla="*/ 1106251 h 1253778"/>
                  <a:gd name="connsiteX6" fmla="*/ 5500306 w 5778539"/>
                  <a:gd name="connsiteY6" fmla="*/ 1106252 h 1253778"/>
                  <a:gd name="connsiteX7" fmla="*/ 5504592 w 5778539"/>
                  <a:gd name="connsiteY7" fmla="*/ 1122563 h 1253778"/>
                  <a:gd name="connsiteX8" fmla="*/ 5504850 w 5778539"/>
                  <a:gd name="connsiteY8" fmla="*/ 1122562 h 1253778"/>
                  <a:gd name="connsiteX9" fmla="*/ 5504950 w 5778539"/>
                  <a:gd name="connsiteY9" fmla="*/ 1122920 h 1253778"/>
                  <a:gd name="connsiteX10" fmla="*/ 5523115 w 5778539"/>
                  <a:gd name="connsiteY10" fmla="*/ 1122444 h 1253778"/>
                  <a:gd name="connsiteX11" fmla="*/ 5523165 w 5778539"/>
                  <a:gd name="connsiteY11" fmla="*/ 1122444 h 1253778"/>
                  <a:gd name="connsiteX12" fmla="*/ 5523166 w 5778539"/>
                  <a:gd name="connsiteY12" fmla="*/ 1122443 h 1253778"/>
                  <a:gd name="connsiteX13" fmla="*/ 5550431 w 5778539"/>
                  <a:gd name="connsiteY13" fmla="*/ 1095178 h 1253778"/>
                  <a:gd name="connsiteX14" fmla="*/ 5564109 w 5778539"/>
                  <a:gd name="connsiteY14" fmla="*/ 1055808 h 1253778"/>
                  <a:gd name="connsiteX15" fmla="*/ 5564123 w 5778539"/>
                  <a:gd name="connsiteY15" fmla="*/ 1055769 h 1253778"/>
                  <a:gd name="connsiteX16" fmla="*/ 5564123 w 5778539"/>
                  <a:gd name="connsiteY16" fmla="*/ 1055768 h 1253778"/>
                  <a:gd name="connsiteX17" fmla="*/ 5546978 w 5778539"/>
                  <a:gd name="connsiteY17" fmla="*/ 1036718 h 1253778"/>
                  <a:gd name="connsiteX18" fmla="*/ 2541840 w 5778539"/>
                  <a:gd name="connsiteY18" fmla="*/ 969090 h 1253778"/>
                  <a:gd name="connsiteX19" fmla="*/ 2532315 w 5778539"/>
                  <a:gd name="connsiteY19" fmla="*/ 1022430 h 1253778"/>
                  <a:gd name="connsiteX20" fmla="*/ 2538983 w 5778539"/>
                  <a:gd name="connsiteY20" fmla="*/ 1024335 h 1253778"/>
                  <a:gd name="connsiteX21" fmla="*/ 2541841 w 5778539"/>
                  <a:gd name="connsiteY21" fmla="*/ 969090 h 1253778"/>
                  <a:gd name="connsiteX22" fmla="*/ 2541841 w 5778539"/>
                  <a:gd name="connsiteY22" fmla="*/ 969092 h 1253778"/>
                  <a:gd name="connsiteX23" fmla="*/ 3573399 w 5778539"/>
                  <a:gd name="connsiteY23" fmla="*/ 896701 h 1253778"/>
                  <a:gd name="connsiteX24" fmla="*/ 3559111 w 5778539"/>
                  <a:gd name="connsiteY24" fmla="*/ 908131 h 1253778"/>
                  <a:gd name="connsiteX25" fmla="*/ 3548634 w 5778539"/>
                  <a:gd name="connsiteY25" fmla="*/ 959566 h 1253778"/>
                  <a:gd name="connsiteX26" fmla="*/ 3548757 w 5778539"/>
                  <a:gd name="connsiteY26" fmla="*/ 959913 h 1253778"/>
                  <a:gd name="connsiteX27" fmla="*/ 3548633 w 5778539"/>
                  <a:gd name="connsiteY27" fmla="*/ 960519 h 1253778"/>
                  <a:gd name="connsiteX28" fmla="*/ 3554348 w 5778539"/>
                  <a:gd name="connsiteY28" fmla="*/ 975759 h 1253778"/>
                  <a:gd name="connsiteX29" fmla="*/ 3554349 w 5778539"/>
                  <a:gd name="connsiteY29" fmla="*/ 975758 h 1253778"/>
                  <a:gd name="connsiteX30" fmla="*/ 3554349 w 5778539"/>
                  <a:gd name="connsiteY30" fmla="*/ 975759 h 1253778"/>
                  <a:gd name="connsiteX31" fmla="*/ 3554412 w 5778539"/>
                  <a:gd name="connsiteY31" fmla="*/ 975677 h 1253778"/>
                  <a:gd name="connsiteX32" fmla="*/ 3577566 w 5778539"/>
                  <a:gd name="connsiteY32" fmla="*/ 945993 h 1253778"/>
                  <a:gd name="connsiteX33" fmla="*/ 3582923 w 5778539"/>
                  <a:gd name="connsiteY33" fmla="*/ 911941 h 1253778"/>
                  <a:gd name="connsiteX34" fmla="*/ 3582813 w 5778539"/>
                  <a:gd name="connsiteY34" fmla="*/ 911705 h 1253778"/>
                  <a:gd name="connsiteX35" fmla="*/ 3582924 w 5778539"/>
                  <a:gd name="connsiteY35" fmla="*/ 910989 h 1253778"/>
                  <a:gd name="connsiteX36" fmla="*/ 3573399 w 5778539"/>
                  <a:gd name="connsiteY36" fmla="*/ 896701 h 1253778"/>
                  <a:gd name="connsiteX37" fmla="*/ 3650550 w 5778539"/>
                  <a:gd name="connsiteY37" fmla="*/ 778591 h 1253778"/>
                  <a:gd name="connsiteX38" fmla="*/ 3647693 w 5778539"/>
                  <a:gd name="connsiteY38" fmla="*/ 813833 h 1253778"/>
                  <a:gd name="connsiteX39" fmla="*/ 3647694 w 5778539"/>
                  <a:gd name="connsiteY39" fmla="*/ 813833 h 1253778"/>
                  <a:gd name="connsiteX40" fmla="*/ 3647694 w 5778539"/>
                  <a:gd name="connsiteY40" fmla="*/ 813834 h 1253778"/>
                  <a:gd name="connsiteX41" fmla="*/ 3652457 w 5778539"/>
                  <a:gd name="connsiteY41" fmla="*/ 814628 h 1253778"/>
                  <a:gd name="connsiteX42" fmla="*/ 3653408 w 5778539"/>
                  <a:gd name="connsiteY42" fmla="*/ 814786 h 1253778"/>
                  <a:gd name="connsiteX43" fmla="*/ 3653409 w 5778539"/>
                  <a:gd name="connsiteY43" fmla="*/ 814786 h 1253778"/>
                  <a:gd name="connsiteX44" fmla="*/ 3658172 w 5778539"/>
                  <a:gd name="connsiteY44" fmla="*/ 779544 h 1253778"/>
                  <a:gd name="connsiteX45" fmla="*/ 3658170 w 5778539"/>
                  <a:gd name="connsiteY45" fmla="*/ 779544 h 1253778"/>
                  <a:gd name="connsiteX46" fmla="*/ 3658170 w 5778539"/>
                  <a:gd name="connsiteY46" fmla="*/ 779543 h 1253778"/>
                  <a:gd name="connsiteX47" fmla="*/ 3652449 w 5778539"/>
                  <a:gd name="connsiteY47" fmla="*/ 778828 h 1253778"/>
                  <a:gd name="connsiteX48" fmla="*/ 3650552 w 5778539"/>
                  <a:gd name="connsiteY48" fmla="*/ 778591 h 1253778"/>
                  <a:gd name="connsiteX49" fmla="*/ 4595429 w 5778539"/>
                  <a:gd name="connsiteY49" fmla="*/ 776686 h 1253778"/>
                  <a:gd name="connsiteX50" fmla="*/ 4641149 w 5778539"/>
                  <a:gd name="connsiteY50" fmla="*/ 793831 h 1253778"/>
                  <a:gd name="connsiteX51" fmla="*/ 4653532 w 5778539"/>
                  <a:gd name="connsiteY51" fmla="*/ 847171 h 1253778"/>
                  <a:gd name="connsiteX52" fmla="*/ 4612574 w 5778539"/>
                  <a:gd name="connsiteY52" fmla="*/ 859553 h 1253778"/>
                  <a:gd name="connsiteX53" fmla="*/ 4574474 w 5778539"/>
                  <a:gd name="connsiteY53" fmla="*/ 850028 h 1253778"/>
                  <a:gd name="connsiteX54" fmla="*/ 4542089 w 5778539"/>
                  <a:gd name="connsiteY54" fmla="*/ 810976 h 1253778"/>
                  <a:gd name="connsiteX55" fmla="*/ 4580189 w 5778539"/>
                  <a:gd name="connsiteY55" fmla="*/ 781448 h 1253778"/>
                  <a:gd name="connsiteX56" fmla="*/ 4594476 w 5778539"/>
                  <a:gd name="connsiteY56" fmla="*/ 780496 h 1253778"/>
                  <a:gd name="connsiteX57" fmla="*/ 4595429 w 5778539"/>
                  <a:gd name="connsiteY57" fmla="*/ 776686 h 1253778"/>
                  <a:gd name="connsiteX58" fmla="*/ 485393 w 5778539"/>
                  <a:gd name="connsiteY58" fmla="*/ 550943 h 1253778"/>
                  <a:gd name="connsiteX59" fmla="*/ 452056 w 5778539"/>
                  <a:gd name="connsiteY59" fmla="*/ 563325 h 1253778"/>
                  <a:gd name="connsiteX60" fmla="*/ 309181 w 5778539"/>
                  <a:gd name="connsiteY60" fmla="*/ 740490 h 1253778"/>
                  <a:gd name="connsiteX61" fmla="*/ 305847 w 5778539"/>
                  <a:gd name="connsiteY61" fmla="*/ 763589 h 1253778"/>
                  <a:gd name="connsiteX62" fmla="*/ 306461 w 5778539"/>
                  <a:gd name="connsiteY62" fmla="*/ 764425 h 1253778"/>
                  <a:gd name="connsiteX63" fmla="*/ 306443 w 5778539"/>
                  <a:gd name="connsiteY63" fmla="*/ 764541 h 1253778"/>
                  <a:gd name="connsiteX64" fmla="*/ 310542 w 5778539"/>
                  <a:gd name="connsiteY64" fmla="*/ 769984 h 1253778"/>
                  <a:gd name="connsiteX65" fmla="*/ 319658 w 5778539"/>
                  <a:gd name="connsiteY65" fmla="*/ 782400 h 1253778"/>
                  <a:gd name="connsiteX66" fmla="*/ 320089 w 5778539"/>
                  <a:gd name="connsiteY66" fmla="*/ 782658 h 1253778"/>
                  <a:gd name="connsiteX67" fmla="*/ 320611 w 5778539"/>
                  <a:gd name="connsiteY67" fmla="*/ 783352 h 1253778"/>
                  <a:gd name="connsiteX68" fmla="*/ 368236 w 5778539"/>
                  <a:gd name="connsiteY68" fmla="*/ 811927 h 1253778"/>
                  <a:gd name="connsiteX69" fmla="*/ 465391 w 5778539"/>
                  <a:gd name="connsiteY69" fmla="*/ 765255 h 1253778"/>
                  <a:gd name="connsiteX70" fmla="*/ 495871 w 5778539"/>
                  <a:gd name="connsiteY70" fmla="*/ 584280 h 1253778"/>
                  <a:gd name="connsiteX71" fmla="*/ 486346 w 5778539"/>
                  <a:gd name="connsiteY71" fmla="*/ 551895 h 1253778"/>
                  <a:gd name="connsiteX72" fmla="*/ 485761 w 5778539"/>
                  <a:gd name="connsiteY72" fmla="*/ 552113 h 1253778"/>
                  <a:gd name="connsiteX73" fmla="*/ 1727215 w 5778539"/>
                  <a:gd name="connsiteY73" fmla="*/ 469267 h 1253778"/>
                  <a:gd name="connsiteX74" fmla="*/ 1714118 w 5778539"/>
                  <a:gd name="connsiteY74" fmla="*/ 476649 h 1253778"/>
                  <a:gd name="connsiteX75" fmla="*/ 1683638 w 5778539"/>
                  <a:gd name="connsiteY75" fmla="*/ 593806 h 1253778"/>
                  <a:gd name="connsiteX76" fmla="*/ 1736025 w 5778539"/>
                  <a:gd name="connsiteY76" fmla="*/ 543323 h 1253778"/>
                  <a:gd name="connsiteX77" fmla="*/ 1736978 w 5778539"/>
                  <a:gd name="connsiteY77" fmla="*/ 481411 h 1253778"/>
                  <a:gd name="connsiteX78" fmla="*/ 1728882 w 5778539"/>
                  <a:gd name="connsiteY78" fmla="*/ 469862 h 1253778"/>
                  <a:gd name="connsiteX79" fmla="*/ 1728050 w 5778539"/>
                  <a:gd name="connsiteY79" fmla="*/ 470328 h 1253778"/>
                  <a:gd name="connsiteX80" fmla="*/ 5366956 w 5778539"/>
                  <a:gd name="connsiteY80" fmla="*/ 463314 h 1253778"/>
                  <a:gd name="connsiteX81" fmla="*/ 5388863 w 5778539"/>
                  <a:gd name="connsiteY81" fmla="*/ 481411 h 1253778"/>
                  <a:gd name="connsiteX82" fmla="*/ 5398388 w 5778539"/>
                  <a:gd name="connsiteY82" fmla="*/ 547134 h 1253778"/>
                  <a:gd name="connsiteX83" fmla="*/ 5398388 w 5778539"/>
                  <a:gd name="connsiteY83" fmla="*/ 558564 h 1253778"/>
                  <a:gd name="connsiteX84" fmla="*/ 5396483 w 5778539"/>
                  <a:gd name="connsiteY84" fmla="*/ 603331 h 1253778"/>
                  <a:gd name="connsiteX85" fmla="*/ 5369813 w 5778539"/>
                  <a:gd name="connsiteY85" fmla="*/ 630954 h 1253778"/>
                  <a:gd name="connsiteX86" fmla="*/ 5340285 w 5778539"/>
                  <a:gd name="connsiteY86" fmla="*/ 610951 h 1253778"/>
                  <a:gd name="connsiteX87" fmla="*/ 5347906 w 5778539"/>
                  <a:gd name="connsiteY87" fmla="*/ 482364 h 1253778"/>
                  <a:gd name="connsiteX88" fmla="*/ 5366956 w 5778539"/>
                  <a:gd name="connsiteY88" fmla="*/ 463314 h 1253778"/>
                  <a:gd name="connsiteX89" fmla="*/ 2378011 w 5778539"/>
                  <a:gd name="connsiteY89" fmla="*/ 441405 h 1253778"/>
                  <a:gd name="connsiteX90" fmla="*/ 2417063 w 5778539"/>
                  <a:gd name="connsiteY90" fmla="*/ 455693 h 1253778"/>
                  <a:gd name="connsiteX91" fmla="*/ 2436113 w 5778539"/>
                  <a:gd name="connsiteY91" fmla="*/ 497603 h 1253778"/>
                  <a:gd name="connsiteX92" fmla="*/ 2427541 w 5778539"/>
                  <a:gd name="connsiteY92" fmla="*/ 528083 h 1253778"/>
                  <a:gd name="connsiteX93" fmla="*/ 2398013 w 5778539"/>
                  <a:gd name="connsiteY93" fmla="*/ 550943 h 1253778"/>
                  <a:gd name="connsiteX94" fmla="*/ 2367533 w 5778539"/>
                  <a:gd name="connsiteY94" fmla="*/ 531893 h 1253778"/>
                  <a:gd name="connsiteX95" fmla="*/ 2354198 w 5778539"/>
                  <a:gd name="connsiteY95" fmla="*/ 471885 h 1253778"/>
                  <a:gd name="connsiteX96" fmla="*/ 2378011 w 5778539"/>
                  <a:gd name="connsiteY96" fmla="*/ 441405 h 1253778"/>
                  <a:gd name="connsiteX97" fmla="*/ 4469700 w 5778539"/>
                  <a:gd name="connsiteY97" fmla="*/ 432833 h 1253778"/>
                  <a:gd name="connsiteX98" fmla="*/ 4514468 w 5778539"/>
                  <a:gd name="connsiteY98" fmla="*/ 448073 h 1253778"/>
                  <a:gd name="connsiteX99" fmla="*/ 4540185 w 5778539"/>
                  <a:gd name="connsiteY99" fmla="*/ 532846 h 1253778"/>
                  <a:gd name="connsiteX100" fmla="*/ 4547805 w 5778539"/>
                  <a:gd name="connsiteY100" fmla="*/ 555706 h 1253778"/>
                  <a:gd name="connsiteX101" fmla="*/ 4571618 w 5778539"/>
                  <a:gd name="connsiteY101" fmla="*/ 546181 h 1253778"/>
                  <a:gd name="connsiteX102" fmla="*/ 4591620 w 5778539"/>
                  <a:gd name="connsiteY102" fmla="*/ 529036 h 1253778"/>
                  <a:gd name="connsiteX103" fmla="*/ 4620195 w 5778539"/>
                  <a:gd name="connsiteY103" fmla="*/ 528083 h 1253778"/>
                  <a:gd name="connsiteX104" fmla="*/ 4632577 w 5778539"/>
                  <a:gd name="connsiteY104" fmla="*/ 554753 h 1253778"/>
                  <a:gd name="connsiteX105" fmla="*/ 4613527 w 5778539"/>
                  <a:gd name="connsiteY105" fmla="*/ 591901 h 1253778"/>
                  <a:gd name="connsiteX106" fmla="*/ 4519230 w 5778539"/>
                  <a:gd name="connsiteY106" fmla="*/ 684293 h 1253778"/>
                  <a:gd name="connsiteX107" fmla="*/ 4506847 w 5778539"/>
                  <a:gd name="connsiteY107" fmla="*/ 702391 h 1253778"/>
                  <a:gd name="connsiteX108" fmla="*/ 4434457 w 5778539"/>
                  <a:gd name="connsiteY108" fmla="*/ 877651 h 1253778"/>
                  <a:gd name="connsiteX109" fmla="*/ 4383975 w 5778539"/>
                  <a:gd name="connsiteY109" fmla="*/ 927181 h 1253778"/>
                  <a:gd name="connsiteX110" fmla="*/ 4356352 w 5778539"/>
                  <a:gd name="connsiteY110" fmla="*/ 924323 h 1253778"/>
                  <a:gd name="connsiteX111" fmla="*/ 4356352 w 5778539"/>
                  <a:gd name="connsiteY111" fmla="*/ 896701 h 1253778"/>
                  <a:gd name="connsiteX112" fmla="*/ 4409693 w 5778539"/>
                  <a:gd name="connsiteY112" fmla="*/ 778591 h 1253778"/>
                  <a:gd name="connsiteX113" fmla="*/ 4423027 w 5778539"/>
                  <a:gd name="connsiteY113" fmla="*/ 732871 h 1253778"/>
                  <a:gd name="connsiteX114" fmla="*/ 4387785 w 5778539"/>
                  <a:gd name="connsiteY114" fmla="*/ 732871 h 1253778"/>
                  <a:gd name="connsiteX115" fmla="*/ 4367782 w 5778539"/>
                  <a:gd name="connsiteY115" fmla="*/ 703343 h 1253778"/>
                  <a:gd name="connsiteX116" fmla="*/ 4414455 w 5778539"/>
                  <a:gd name="connsiteY116" fmla="*/ 655718 h 1253778"/>
                  <a:gd name="connsiteX117" fmla="*/ 4452555 w 5778539"/>
                  <a:gd name="connsiteY117" fmla="*/ 587138 h 1253778"/>
                  <a:gd name="connsiteX118" fmla="*/ 4449697 w 5778539"/>
                  <a:gd name="connsiteY118" fmla="*/ 469981 h 1253778"/>
                  <a:gd name="connsiteX119" fmla="*/ 4469700 w 5778539"/>
                  <a:gd name="connsiteY119" fmla="*/ 432833 h 1253778"/>
                  <a:gd name="connsiteX120" fmla="*/ 543734 w 5778539"/>
                  <a:gd name="connsiteY120" fmla="*/ 373064 h 1253778"/>
                  <a:gd name="connsiteX121" fmla="*/ 565403 w 5778539"/>
                  <a:gd name="connsiteY121" fmla="*/ 385208 h 1253778"/>
                  <a:gd name="connsiteX122" fmla="*/ 624458 w 5778539"/>
                  <a:gd name="connsiteY122" fmla="*/ 429975 h 1253778"/>
                  <a:gd name="connsiteX123" fmla="*/ 712088 w 5778539"/>
                  <a:gd name="connsiteY123" fmla="*/ 568088 h 1253778"/>
                  <a:gd name="connsiteX124" fmla="*/ 728281 w 5778539"/>
                  <a:gd name="connsiteY124" fmla="*/ 794783 h 1253778"/>
                  <a:gd name="connsiteX125" fmla="*/ 705421 w 5778539"/>
                  <a:gd name="connsiteY125" fmla="*/ 1055768 h 1253778"/>
                  <a:gd name="connsiteX126" fmla="*/ 636841 w 5778539"/>
                  <a:gd name="connsiteY126" fmla="*/ 1178640 h 1253778"/>
                  <a:gd name="connsiteX127" fmla="*/ 515873 w 5778539"/>
                  <a:gd name="connsiteY127" fmla="*/ 1250078 h 1253778"/>
                  <a:gd name="connsiteX128" fmla="*/ 435863 w 5778539"/>
                  <a:gd name="connsiteY128" fmla="*/ 1229123 h 1253778"/>
                  <a:gd name="connsiteX129" fmla="*/ 446341 w 5778539"/>
                  <a:gd name="connsiteY129" fmla="*/ 1190070 h 1253778"/>
                  <a:gd name="connsiteX130" fmla="*/ 493966 w 5778539"/>
                  <a:gd name="connsiteY130" fmla="*/ 1175783 h 1253778"/>
                  <a:gd name="connsiteX131" fmla="*/ 641603 w 5778539"/>
                  <a:gd name="connsiteY131" fmla="*/ 973853 h 1253778"/>
                  <a:gd name="connsiteX132" fmla="*/ 637793 w 5778539"/>
                  <a:gd name="connsiteY132" fmla="*/ 595710 h 1253778"/>
                  <a:gd name="connsiteX133" fmla="*/ 617791 w 5778539"/>
                  <a:gd name="connsiteY133" fmla="*/ 529035 h 1253778"/>
                  <a:gd name="connsiteX134" fmla="*/ 581596 w 5778539"/>
                  <a:gd name="connsiteY134" fmla="*/ 505223 h 1253778"/>
                  <a:gd name="connsiteX135" fmla="*/ 560641 w 5778539"/>
                  <a:gd name="connsiteY135" fmla="*/ 541418 h 1253778"/>
                  <a:gd name="connsiteX136" fmla="*/ 553973 w 5778539"/>
                  <a:gd name="connsiteY136" fmla="*/ 710010 h 1253778"/>
                  <a:gd name="connsiteX137" fmla="*/ 537781 w 5778539"/>
                  <a:gd name="connsiteY137" fmla="*/ 805260 h 1253778"/>
                  <a:gd name="connsiteX138" fmla="*/ 394906 w 5778539"/>
                  <a:gd name="connsiteY138" fmla="*/ 890033 h 1253778"/>
                  <a:gd name="connsiteX139" fmla="*/ 336803 w 5778539"/>
                  <a:gd name="connsiteY139" fmla="*/ 870030 h 1253778"/>
                  <a:gd name="connsiteX140" fmla="*/ 265366 w 5778539"/>
                  <a:gd name="connsiteY140" fmla="*/ 831930 h 1253778"/>
                  <a:gd name="connsiteX141" fmla="*/ 237743 w 5778539"/>
                  <a:gd name="connsiteY141" fmla="*/ 754778 h 1253778"/>
                  <a:gd name="connsiteX142" fmla="*/ 284416 w 5778539"/>
                  <a:gd name="connsiteY142" fmla="*/ 676673 h 1253778"/>
                  <a:gd name="connsiteX143" fmla="*/ 426338 w 5778539"/>
                  <a:gd name="connsiteY143" fmla="*/ 517605 h 1253778"/>
                  <a:gd name="connsiteX144" fmla="*/ 501586 w 5778539"/>
                  <a:gd name="connsiteY144" fmla="*/ 449978 h 1253778"/>
                  <a:gd name="connsiteX145" fmla="*/ 513968 w 5778539"/>
                  <a:gd name="connsiteY145" fmla="*/ 426165 h 1253778"/>
                  <a:gd name="connsiteX146" fmla="*/ 523493 w 5778539"/>
                  <a:gd name="connsiteY146" fmla="*/ 390923 h 1253778"/>
                  <a:gd name="connsiteX147" fmla="*/ 543734 w 5778539"/>
                  <a:gd name="connsiteY147" fmla="*/ 373064 h 1253778"/>
                  <a:gd name="connsiteX148" fmla="*/ 1736859 w 5778539"/>
                  <a:gd name="connsiteY148" fmla="*/ 362706 h 1253778"/>
                  <a:gd name="connsiteX149" fmla="*/ 1752218 w 5778539"/>
                  <a:gd name="connsiteY149" fmla="*/ 381399 h 1253778"/>
                  <a:gd name="connsiteX150" fmla="*/ 1807463 w 5778539"/>
                  <a:gd name="connsiteY150" fmla="*/ 521416 h 1253778"/>
                  <a:gd name="connsiteX151" fmla="*/ 1789365 w 5778539"/>
                  <a:gd name="connsiteY151" fmla="*/ 594759 h 1253778"/>
                  <a:gd name="connsiteX152" fmla="*/ 1669351 w 5778539"/>
                  <a:gd name="connsiteY152" fmla="*/ 687151 h 1253778"/>
                  <a:gd name="connsiteX153" fmla="*/ 1656015 w 5778539"/>
                  <a:gd name="connsiteY153" fmla="*/ 702391 h 1253778"/>
                  <a:gd name="connsiteX154" fmla="*/ 1652205 w 5778539"/>
                  <a:gd name="connsiteY154" fmla="*/ 735729 h 1253778"/>
                  <a:gd name="connsiteX155" fmla="*/ 1682686 w 5778539"/>
                  <a:gd name="connsiteY155" fmla="*/ 737634 h 1253778"/>
                  <a:gd name="connsiteX156" fmla="*/ 1729358 w 5778539"/>
                  <a:gd name="connsiteY156" fmla="*/ 728109 h 1253778"/>
                  <a:gd name="connsiteX157" fmla="*/ 1766505 w 5778539"/>
                  <a:gd name="connsiteY157" fmla="*/ 778591 h 1253778"/>
                  <a:gd name="connsiteX158" fmla="*/ 1741740 w 5778539"/>
                  <a:gd name="connsiteY158" fmla="*/ 810024 h 1253778"/>
                  <a:gd name="connsiteX159" fmla="*/ 1639823 w 5778539"/>
                  <a:gd name="connsiteY159" fmla="*/ 850029 h 1253778"/>
                  <a:gd name="connsiteX160" fmla="*/ 1569338 w 5778539"/>
                  <a:gd name="connsiteY160" fmla="*/ 790974 h 1253778"/>
                  <a:gd name="connsiteX161" fmla="*/ 1550288 w 5778539"/>
                  <a:gd name="connsiteY161" fmla="*/ 778591 h 1253778"/>
                  <a:gd name="connsiteX162" fmla="*/ 1482661 w 5778539"/>
                  <a:gd name="connsiteY162" fmla="*/ 867174 h 1253778"/>
                  <a:gd name="connsiteX163" fmla="*/ 1474088 w 5778539"/>
                  <a:gd name="connsiteY163" fmla="*/ 915751 h 1253778"/>
                  <a:gd name="connsiteX164" fmla="*/ 1452180 w 5778539"/>
                  <a:gd name="connsiteY164" fmla="*/ 936706 h 1253778"/>
                  <a:gd name="connsiteX165" fmla="*/ 1423605 w 5778539"/>
                  <a:gd name="connsiteY165" fmla="*/ 921466 h 1253778"/>
                  <a:gd name="connsiteX166" fmla="*/ 1415986 w 5778539"/>
                  <a:gd name="connsiteY166" fmla="*/ 907179 h 1253778"/>
                  <a:gd name="connsiteX167" fmla="*/ 1379790 w 5778539"/>
                  <a:gd name="connsiteY167" fmla="*/ 899559 h 1253778"/>
                  <a:gd name="connsiteX168" fmla="*/ 1317878 w 5778539"/>
                  <a:gd name="connsiteY168" fmla="*/ 948136 h 1253778"/>
                  <a:gd name="connsiteX169" fmla="*/ 1269301 w 5778539"/>
                  <a:gd name="connsiteY169" fmla="*/ 951946 h 1253778"/>
                  <a:gd name="connsiteX170" fmla="*/ 1255965 w 5778539"/>
                  <a:gd name="connsiteY170" fmla="*/ 909084 h 1253778"/>
                  <a:gd name="connsiteX171" fmla="*/ 1261680 w 5778539"/>
                  <a:gd name="connsiteY171" fmla="*/ 850029 h 1253778"/>
                  <a:gd name="connsiteX172" fmla="*/ 1242630 w 5778539"/>
                  <a:gd name="connsiteY172" fmla="*/ 781449 h 1253778"/>
                  <a:gd name="connsiteX173" fmla="*/ 1233105 w 5778539"/>
                  <a:gd name="connsiteY173" fmla="*/ 765256 h 1253778"/>
                  <a:gd name="connsiteX174" fmla="*/ 1247393 w 5778539"/>
                  <a:gd name="connsiteY174" fmla="*/ 714774 h 1253778"/>
                  <a:gd name="connsiteX175" fmla="*/ 1283588 w 5778539"/>
                  <a:gd name="connsiteY175" fmla="*/ 716679 h 1253778"/>
                  <a:gd name="connsiteX176" fmla="*/ 1328355 w 5778539"/>
                  <a:gd name="connsiteY176" fmla="*/ 783354 h 1253778"/>
                  <a:gd name="connsiteX177" fmla="*/ 1316926 w 5778539"/>
                  <a:gd name="connsiteY177" fmla="*/ 864316 h 1253778"/>
                  <a:gd name="connsiteX178" fmla="*/ 1391220 w 5778539"/>
                  <a:gd name="connsiteY178" fmla="*/ 809071 h 1253778"/>
                  <a:gd name="connsiteX179" fmla="*/ 1407413 w 5778539"/>
                  <a:gd name="connsiteY179" fmla="*/ 738586 h 1253778"/>
                  <a:gd name="connsiteX180" fmla="*/ 1395030 w 5778539"/>
                  <a:gd name="connsiteY180" fmla="*/ 607141 h 1253778"/>
                  <a:gd name="connsiteX181" fmla="*/ 1391220 w 5778539"/>
                  <a:gd name="connsiteY181" fmla="*/ 520464 h 1253778"/>
                  <a:gd name="connsiteX182" fmla="*/ 1392173 w 5778539"/>
                  <a:gd name="connsiteY182" fmla="*/ 506176 h 1253778"/>
                  <a:gd name="connsiteX183" fmla="*/ 1417890 w 5778539"/>
                  <a:gd name="connsiteY183" fmla="*/ 470934 h 1253778"/>
                  <a:gd name="connsiteX184" fmla="*/ 1442655 w 5778539"/>
                  <a:gd name="connsiteY184" fmla="*/ 500461 h 1253778"/>
                  <a:gd name="connsiteX185" fmla="*/ 1496948 w 5778539"/>
                  <a:gd name="connsiteY185" fmla="*/ 723346 h 1253778"/>
                  <a:gd name="connsiteX186" fmla="*/ 1513140 w 5778539"/>
                  <a:gd name="connsiteY186" fmla="*/ 732871 h 1253778"/>
                  <a:gd name="connsiteX187" fmla="*/ 1592198 w 5778539"/>
                  <a:gd name="connsiteY187" fmla="*/ 649051 h 1253778"/>
                  <a:gd name="connsiteX188" fmla="*/ 1671255 w 5778539"/>
                  <a:gd name="connsiteY188" fmla="*/ 414736 h 1253778"/>
                  <a:gd name="connsiteX189" fmla="*/ 1712213 w 5778539"/>
                  <a:gd name="connsiteY189" fmla="*/ 363301 h 1253778"/>
                  <a:gd name="connsiteX190" fmla="*/ 1736859 w 5778539"/>
                  <a:gd name="connsiteY190" fmla="*/ 362706 h 1253778"/>
                  <a:gd name="connsiteX191" fmla="*/ 3765804 w 5778539"/>
                  <a:gd name="connsiteY191" fmla="*/ 306151 h 1253778"/>
                  <a:gd name="connsiteX192" fmla="*/ 3740704 w 5778539"/>
                  <a:gd name="connsiteY192" fmla="*/ 318856 h 1253778"/>
                  <a:gd name="connsiteX193" fmla="*/ 3728181 w 5778539"/>
                  <a:gd name="connsiteY193" fmla="*/ 324963 h 1253778"/>
                  <a:gd name="connsiteX194" fmla="*/ 3727759 w 5778539"/>
                  <a:gd name="connsiteY194" fmla="*/ 325409 h 1253778"/>
                  <a:gd name="connsiteX195" fmla="*/ 3727228 w 5778539"/>
                  <a:gd name="connsiteY195" fmla="*/ 325677 h 1253778"/>
                  <a:gd name="connsiteX196" fmla="*/ 3697224 w 5778539"/>
                  <a:gd name="connsiteY196" fmla="*/ 356633 h 1253778"/>
                  <a:gd name="connsiteX197" fmla="*/ 3698177 w 5778539"/>
                  <a:gd name="connsiteY197" fmla="*/ 367111 h 1253778"/>
                  <a:gd name="connsiteX198" fmla="*/ 3699129 w 5778539"/>
                  <a:gd name="connsiteY198" fmla="*/ 367111 h 1253778"/>
                  <a:gd name="connsiteX199" fmla="*/ 3709607 w 5778539"/>
                  <a:gd name="connsiteY199" fmla="*/ 367111 h 1253778"/>
                  <a:gd name="connsiteX200" fmla="*/ 3710559 w 5778539"/>
                  <a:gd name="connsiteY200" fmla="*/ 367111 h 1253778"/>
                  <a:gd name="connsiteX201" fmla="*/ 3773424 w 5778539"/>
                  <a:gd name="connsiteY201" fmla="*/ 314724 h 1253778"/>
                  <a:gd name="connsiteX202" fmla="*/ 3773424 w 5778539"/>
                  <a:gd name="connsiteY202" fmla="*/ 314723 h 1253778"/>
                  <a:gd name="connsiteX203" fmla="*/ 3773418 w 5778539"/>
                  <a:gd name="connsiteY203" fmla="*/ 314716 h 1253778"/>
                  <a:gd name="connsiteX204" fmla="*/ 3766757 w 5778539"/>
                  <a:gd name="connsiteY204" fmla="*/ 306151 h 1253778"/>
                  <a:gd name="connsiteX205" fmla="*/ 3766092 w 5778539"/>
                  <a:gd name="connsiteY205" fmla="*/ 306475 h 1253778"/>
                  <a:gd name="connsiteX206" fmla="*/ 2640186 w 5778539"/>
                  <a:gd name="connsiteY206" fmla="*/ 300911 h 1253778"/>
                  <a:gd name="connsiteX207" fmla="*/ 2630423 w 5778539"/>
                  <a:gd name="connsiteY207" fmla="*/ 303292 h 1253778"/>
                  <a:gd name="connsiteX208" fmla="*/ 2558985 w 5778539"/>
                  <a:gd name="connsiteY208" fmla="*/ 359490 h 1253778"/>
                  <a:gd name="connsiteX209" fmla="*/ 2547555 w 5778539"/>
                  <a:gd name="connsiteY209" fmla="*/ 384255 h 1253778"/>
                  <a:gd name="connsiteX210" fmla="*/ 2554223 w 5778539"/>
                  <a:gd name="connsiteY210" fmla="*/ 412830 h 1253778"/>
                  <a:gd name="connsiteX211" fmla="*/ 2579940 w 5778539"/>
                  <a:gd name="connsiteY211" fmla="*/ 418545 h 1253778"/>
                  <a:gd name="connsiteX212" fmla="*/ 2650426 w 5778539"/>
                  <a:gd name="connsiteY212" fmla="*/ 320437 h 1253778"/>
                  <a:gd name="connsiteX213" fmla="*/ 2651378 w 5778539"/>
                  <a:gd name="connsiteY213" fmla="*/ 301387 h 1253778"/>
                  <a:gd name="connsiteX214" fmla="*/ 2640186 w 5778539"/>
                  <a:gd name="connsiteY214" fmla="*/ 300911 h 1253778"/>
                  <a:gd name="connsiteX215" fmla="*/ 5686043 w 5778539"/>
                  <a:gd name="connsiteY215" fmla="*/ 253764 h 1253778"/>
                  <a:gd name="connsiteX216" fmla="*/ 5686015 w 5778539"/>
                  <a:gd name="connsiteY216" fmla="*/ 253766 h 1253778"/>
                  <a:gd name="connsiteX217" fmla="*/ 5650801 w 5778539"/>
                  <a:gd name="connsiteY217" fmla="*/ 256384 h 1253778"/>
                  <a:gd name="connsiteX218" fmla="*/ 5650723 w 5778539"/>
                  <a:gd name="connsiteY218" fmla="*/ 256481 h 1253778"/>
                  <a:gd name="connsiteX219" fmla="*/ 5650443 w 5778539"/>
                  <a:gd name="connsiteY219" fmla="*/ 256503 h 1253778"/>
                  <a:gd name="connsiteX220" fmla="*/ 5644426 w 5778539"/>
                  <a:gd name="connsiteY220" fmla="*/ 264352 h 1253778"/>
                  <a:gd name="connsiteX221" fmla="*/ 5626989 w 5778539"/>
                  <a:gd name="connsiteY221" fmla="*/ 286149 h 1253778"/>
                  <a:gd name="connsiteX222" fmla="*/ 5623030 w 5778539"/>
                  <a:gd name="connsiteY222" fmla="*/ 302431 h 1253778"/>
                  <a:gd name="connsiteX223" fmla="*/ 5623138 w 5778539"/>
                  <a:gd name="connsiteY223" fmla="*/ 302934 h 1253778"/>
                  <a:gd name="connsiteX224" fmla="*/ 5623029 w 5778539"/>
                  <a:gd name="connsiteY224" fmla="*/ 303384 h 1253778"/>
                  <a:gd name="connsiteX225" fmla="*/ 5656515 w 5778539"/>
                  <a:gd name="connsiteY225" fmla="*/ 343299 h 1253778"/>
                  <a:gd name="connsiteX226" fmla="*/ 5685950 w 5778539"/>
                  <a:gd name="connsiteY226" fmla="*/ 254045 h 1253778"/>
                  <a:gd name="connsiteX227" fmla="*/ 5686044 w 5778539"/>
                  <a:gd name="connsiteY227" fmla="*/ 253764 h 1253778"/>
                  <a:gd name="connsiteX228" fmla="*/ 2564581 w 5778539"/>
                  <a:gd name="connsiteY228" fmla="*/ 210900 h 1253778"/>
                  <a:gd name="connsiteX229" fmla="*/ 2592323 w 5778539"/>
                  <a:gd name="connsiteY229" fmla="*/ 226140 h 1253778"/>
                  <a:gd name="connsiteX230" fmla="*/ 2626613 w 5778539"/>
                  <a:gd name="connsiteY230" fmla="*/ 242332 h 1253778"/>
                  <a:gd name="connsiteX231" fmla="*/ 2694240 w 5778539"/>
                  <a:gd name="connsiteY231" fmla="*/ 252810 h 1253778"/>
                  <a:gd name="connsiteX232" fmla="*/ 2721863 w 5778539"/>
                  <a:gd name="connsiteY232" fmla="*/ 313770 h 1253778"/>
                  <a:gd name="connsiteX233" fmla="*/ 2626613 w 5778539"/>
                  <a:gd name="connsiteY233" fmla="*/ 459502 h 1253778"/>
                  <a:gd name="connsiteX234" fmla="*/ 2578988 w 5778539"/>
                  <a:gd name="connsiteY234" fmla="*/ 489030 h 1253778"/>
                  <a:gd name="connsiteX235" fmla="*/ 2543745 w 5778539"/>
                  <a:gd name="connsiteY235" fmla="*/ 503317 h 1253778"/>
                  <a:gd name="connsiteX236" fmla="*/ 2545650 w 5778539"/>
                  <a:gd name="connsiteY236" fmla="*/ 510937 h 1253778"/>
                  <a:gd name="connsiteX237" fmla="*/ 2567558 w 5778539"/>
                  <a:gd name="connsiteY237" fmla="*/ 511890 h 1253778"/>
                  <a:gd name="connsiteX238" fmla="*/ 2593275 w 5778539"/>
                  <a:gd name="connsiteY238" fmla="*/ 542370 h 1253778"/>
                  <a:gd name="connsiteX239" fmla="*/ 2570415 w 5778539"/>
                  <a:gd name="connsiteY239" fmla="*/ 613807 h 1253778"/>
                  <a:gd name="connsiteX240" fmla="*/ 2587560 w 5778539"/>
                  <a:gd name="connsiteY240" fmla="*/ 608092 h 1253778"/>
                  <a:gd name="connsiteX241" fmla="*/ 2646615 w 5778539"/>
                  <a:gd name="connsiteY241" fmla="*/ 577612 h 1253778"/>
                  <a:gd name="connsiteX242" fmla="*/ 2678048 w 5778539"/>
                  <a:gd name="connsiteY242" fmla="*/ 568087 h 1253778"/>
                  <a:gd name="connsiteX243" fmla="*/ 2712338 w 5778539"/>
                  <a:gd name="connsiteY243" fmla="*/ 605235 h 1253778"/>
                  <a:gd name="connsiteX244" fmla="*/ 2630423 w 5778539"/>
                  <a:gd name="connsiteY244" fmla="*/ 757635 h 1253778"/>
                  <a:gd name="connsiteX245" fmla="*/ 2619945 w 5778539"/>
                  <a:gd name="connsiteY245" fmla="*/ 768112 h 1253778"/>
                  <a:gd name="connsiteX246" fmla="*/ 2618040 w 5778539"/>
                  <a:gd name="connsiteY246" fmla="*/ 774780 h 1253778"/>
                  <a:gd name="connsiteX247" fmla="*/ 2655188 w 5778539"/>
                  <a:gd name="connsiteY247" fmla="*/ 799545 h 1253778"/>
                  <a:gd name="connsiteX248" fmla="*/ 2674238 w 5778539"/>
                  <a:gd name="connsiteY248" fmla="*/ 843360 h 1253778"/>
                  <a:gd name="connsiteX249" fmla="*/ 2640900 w 5778539"/>
                  <a:gd name="connsiteY249" fmla="*/ 957660 h 1253778"/>
                  <a:gd name="connsiteX250" fmla="*/ 2656140 w 5778539"/>
                  <a:gd name="connsiteY250" fmla="*/ 1031955 h 1253778"/>
                  <a:gd name="connsiteX251" fmla="*/ 2680905 w 5778539"/>
                  <a:gd name="connsiteY251" fmla="*/ 1071960 h 1253778"/>
                  <a:gd name="connsiteX252" fmla="*/ 2676143 w 5778539"/>
                  <a:gd name="connsiteY252" fmla="*/ 1104345 h 1253778"/>
                  <a:gd name="connsiteX253" fmla="*/ 2647568 w 5778539"/>
                  <a:gd name="connsiteY253" fmla="*/ 1105297 h 1253778"/>
                  <a:gd name="connsiteX254" fmla="*/ 2600895 w 5778539"/>
                  <a:gd name="connsiteY254" fmla="*/ 1078627 h 1253778"/>
                  <a:gd name="connsiteX255" fmla="*/ 2576130 w 5778539"/>
                  <a:gd name="connsiteY255" fmla="*/ 1087200 h 1253778"/>
                  <a:gd name="connsiteX256" fmla="*/ 2528505 w 5778539"/>
                  <a:gd name="connsiteY256" fmla="*/ 1153875 h 1253778"/>
                  <a:gd name="connsiteX257" fmla="*/ 2481833 w 5778539"/>
                  <a:gd name="connsiteY257" fmla="*/ 1149112 h 1253778"/>
                  <a:gd name="connsiteX258" fmla="*/ 2462783 w 5778539"/>
                  <a:gd name="connsiteY258" fmla="*/ 1081485 h 1253778"/>
                  <a:gd name="connsiteX259" fmla="*/ 2506598 w 5778539"/>
                  <a:gd name="connsiteY259" fmla="*/ 809070 h 1253778"/>
                  <a:gd name="connsiteX260" fmla="*/ 2533268 w 5778539"/>
                  <a:gd name="connsiteY260" fmla="*/ 782400 h 1253778"/>
                  <a:gd name="connsiteX261" fmla="*/ 2587560 w 5778539"/>
                  <a:gd name="connsiteY261" fmla="*/ 733822 h 1253778"/>
                  <a:gd name="connsiteX262" fmla="*/ 2599943 w 5778539"/>
                  <a:gd name="connsiteY262" fmla="*/ 699532 h 1253778"/>
                  <a:gd name="connsiteX263" fmla="*/ 2595180 w 5778539"/>
                  <a:gd name="connsiteY263" fmla="*/ 680482 h 1253778"/>
                  <a:gd name="connsiteX264" fmla="*/ 2575178 w 5778539"/>
                  <a:gd name="connsiteY264" fmla="*/ 681435 h 1253778"/>
                  <a:gd name="connsiteX265" fmla="*/ 2448495 w 5778539"/>
                  <a:gd name="connsiteY265" fmla="*/ 796687 h 1253778"/>
                  <a:gd name="connsiteX266" fmla="*/ 2255138 w 5778539"/>
                  <a:gd name="connsiteY266" fmla="*/ 1079580 h 1253778"/>
                  <a:gd name="connsiteX267" fmla="*/ 2228468 w 5778539"/>
                  <a:gd name="connsiteY267" fmla="*/ 1111012 h 1253778"/>
                  <a:gd name="connsiteX268" fmla="*/ 2202750 w 5778539"/>
                  <a:gd name="connsiteY268" fmla="*/ 1114822 h 1253778"/>
                  <a:gd name="connsiteX269" fmla="*/ 2190368 w 5778539"/>
                  <a:gd name="connsiteY269" fmla="*/ 1091010 h 1253778"/>
                  <a:gd name="connsiteX270" fmla="*/ 2197988 w 5778539"/>
                  <a:gd name="connsiteY270" fmla="*/ 1066245 h 1253778"/>
                  <a:gd name="connsiteX271" fmla="*/ 2387535 w 5778539"/>
                  <a:gd name="connsiteY271" fmla="*/ 765255 h 1253778"/>
                  <a:gd name="connsiteX272" fmla="*/ 2459925 w 5778539"/>
                  <a:gd name="connsiteY272" fmla="*/ 677625 h 1253778"/>
                  <a:gd name="connsiteX273" fmla="*/ 2452305 w 5778539"/>
                  <a:gd name="connsiteY273" fmla="*/ 650955 h 1253778"/>
                  <a:gd name="connsiteX274" fmla="*/ 2424683 w 5778539"/>
                  <a:gd name="connsiteY274" fmla="*/ 599520 h 1253778"/>
                  <a:gd name="connsiteX275" fmla="*/ 2478975 w 5778539"/>
                  <a:gd name="connsiteY275" fmla="*/ 482362 h 1253778"/>
                  <a:gd name="connsiteX276" fmla="*/ 2484690 w 5778539"/>
                  <a:gd name="connsiteY276" fmla="*/ 417592 h 1253778"/>
                  <a:gd name="connsiteX277" fmla="*/ 2476118 w 5778539"/>
                  <a:gd name="connsiteY277" fmla="*/ 423307 h 1253778"/>
                  <a:gd name="connsiteX278" fmla="*/ 2442780 w 5778539"/>
                  <a:gd name="connsiteY278" fmla="*/ 445215 h 1253778"/>
                  <a:gd name="connsiteX279" fmla="*/ 2397060 w 5778539"/>
                  <a:gd name="connsiteY279" fmla="*/ 391875 h 1253778"/>
                  <a:gd name="connsiteX280" fmla="*/ 2402775 w 5778539"/>
                  <a:gd name="connsiteY280" fmla="*/ 370920 h 1253778"/>
                  <a:gd name="connsiteX281" fmla="*/ 2434208 w 5778539"/>
                  <a:gd name="connsiteY281" fmla="*/ 269955 h 1253778"/>
                  <a:gd name="connsiteX282" fmla="*/ 2446590 w 5778539"/>
                  <a:gd name="connsiteY282" fmla="*/ 245190 h 1253778"/>
                  <a:gd name="connsiteX283" fmla="*/ 2474213 w 5778539"/>
                  <a:gd name="connsiteY283" fmla="*/ 238522 h 1253778"/>
                  <a:gd name="connsiteX284" fmla="*/ 2487548 w 5778539"/>
                  <a:gd name="connsiteY284" fmla="*/ 258525 h 1253778"/>
                  <a:gd name="connsiteX285" fmla="*/ 2489453 w 5778539"/>
                  <a:gd name="connsiteY285" fmla="*/ 283290 h 1253778"/>
                  <a:gd name="connsiteX286" fmla="*/ 2498025 w 5778539"/>
                  <a:gd name="connsiteY286" fmla="*/ 294720 h 1253778"/>
                  <a:gd name="connsiteX287" fmla="*/ 2511360 w 5778539"/>
                  <a:gd name="connsiteY287" fmla="*/ 289005 h 1253778"/>
                  <a:gd name="connsiteX288" fmla="*/ 2529458 w 5778539"/>
                  <a:gd name="connsiteY288" fmla="*/ 254715 h 1253778"/>
                  <a:gd name="connsiteX289" fmla="*/ 2538983 w 5778539"/>
                  <a:gd name="connsiteY289" fmla="*/ 229950 h 1253778"/>
                  <a:gd name="connsiteX290" fmla="*/ 2564581 w 5778539"/>
                  <a:gd name="connsiteY290" fmla="*/ 210900 h 1253778"/>
                  <a:gd name="connsiteX291" fmla="*/ 5552693 w 5778539"/>
                  <a:gd name="connsiteY291" fmla="*/ 164944 h 1253778"/>
                  <a:gd name="connsiteX292" fmla="*/ 5570790 w 5778539"/>
                  <a:gd name="connsiteY292" fmla="*/ 168039 h 1253778"/>
                  <a:gd name="connsiteX293" fmla="*/ 5600318 w 5778539"/>
                  <a:gd name="connsiteY293" fmla="*/ 183279 h 1253778"/>
                  <a:gd name="connsiteX294" fmla="*/ 5678423 w 5778539"/>
                  <a:gd name="connsiteY294" fmla="*/ 186137 h 1253778"/>
                  <a:gd name="connsiteX295" fmla="*/ 5767006 w 5778539"/>
                  <a:gd name="connsiteY295" fmla="*/ 196614 h 1253778"/>
                  <a:gd name="connsiteX296" fmla="*/ 5778435 w 5778539"/>
                  <a:gd name="connsiteY296" fmla="*/ 223284 h 1253778"/>
                  <a:gd name="connsiteX297" fmla="*/ 5759385 w 5778539"/>
                  <a:gd name="connsiteY297" fmla="*/ 302342 h 1253778"/>
                  <a:gd name="connsiteX298" fmla="*/ 5718428 w 5778539"/>
                  <a:gd name="connsiteY298" fmla="*/ 389972 h 1253778"/>
                  <a:gd name="connsiteX299" fmla="*/ 5720333 w 5778539"/>
                  <a:gd name="connsiteY299" fmla="*/ 442359 h 1253778"/>
                  <a:gd name="connsiteX300" fmla="*/ 5720333 w 5778539"/>
                  <a:gd name="connsiteY300" fmla="*/ 540467 h 1253778"/>
                  <a:gd name="connsiteX301" fmla="*/ 5693663 w 5778539"/>
                  <a:gd name="connsiteY301" fmla="*/ 609047 h 1253778"/>
                  <a:gd name="connsiteX302" fmla="*/ 5640323 w 5778539"/>
                  <a:gd name="connsiteY302" fmla="*/ 698582 h 1253778"/>
                  <a:gd name="connsiteX303" fmla="*/ 5541263 w 5778539"/>
                  <a:gd name="connsiteY303" fmla="*/ 792879 h 1253778"/>
                  <a:gd name="connsiteX304" fmla="*/ 5539358 w 5778539"/>
                  <a:gd name="connsiteY304" fmla="*/ 830027 h 1253778"/>
                  <a:gd name="connsiteX305" fmla="*/ 5557456 w 5778539"/>
                  <a:gd name="connsiteY305" fmla="*/ 876699 h 1253778"/>
                  <a:gd name="connsiteX306" fmla="*/ 5586983 w 5778539"/>
                  <a:gd name="connsiteY306" fmla="*/ 903369 h 1253778"/>
                  <a:gd name="connsiteX307" fmla="*/ 5617463 w 5778539"/>
                  <a:gd name="connsiteY307" fmla="*/ 913847 h 1253778"/>
                  <a:gd name="connsiteX308" fmla="*/ 5614606 w 5778539"/>
                  <a:gd name="connsiteY308" fmla="*/ 951947 h 1253778"/>
                  <a:gd name="connsiteX309" fmla="*/ 5615558 w 5778539"/>
                  <a:gd name="connsiteY309" fmla="*/ 1010049 h 1253778"/>
                  <a:gd name="connsiteX310" fmla="*/ 5605081 w 5778539"/>
                  <a:gd name="connsiteY310" fmla="*/ 1139589 h 1253778"/>
                  <a:gd name="connsiteX311" fmla="*/ 5456490 w 5778539"/>
                  <a:gd name="connsiteY311" fmla="*/ 1175784 h 1253778"/>
                  <a:gd name="connsiteX312" fmla="*/ 5434583 w 5778539"/>
                  <a:gd name="connsiteY312" fmla="*/ 1119587 h 1253778"/>
                  <a:gd name="connsiteX313" fmla="*/ 5489828 w 5778539"/>
                  <a:gd name="connsiteY313" fmla="*/ 1012907 h 1253778"/>
                  <a:gd name="connsiteX314" fmla="*/ 5505068 w 5778539"/>
                  <a:gd name="connsiteY314" fmla="*/ 905274 h 1253778"/>
                  <a:gd name="connsiteX315" fmla="*/ 5486970 w 5778539"/>
                  <a:gd name="connsiteY315" fmla="*/ 875747 h 1253778"/>
                  <a:gd name="connsiteX316" fmla="*/ 5467920 w 5778539"/>
                  <a:gd name="connsiteY316" fmla="*/ 856697 h 1253778"/>
                  <a:gd name="connsiteX317" fmla="*/ 5468873 w 5778539"/>
                  <a:gd name="connsiteY317" fmla="*/ 801452 h 1253778"/>
                  <a:gd name="connsiteX318" fmla="*/ 5593650 w 5778539"/>
                  <a:gd name="connsiteY318" fmla="*/ 655719 h 1253778"/>
                  <a:gd name="connsiteX319" fmla="*/ 5627940 w 5778539"/>
                  <a:gd name="connsiteY319" fmla="*/ 568089 h 1253778"/>
                  <a:gd name="connsiteX320" fmla="*/ 5626988 w 5778539"/>
                  <a:gd name="connsiteY320" fmla="*/ 548087 h 1253778"/>
                  <a:gd name="connsiteX321" fmla="*/ 5606033 w 5778539"/>
                  <a:gd name="connsiteY321" fmla="*/ 545229 h 1253778"/>
                  <a:gd name="connsiteX322" fmla="*/ 5594603 w 5778539"/>
                  <a:gd name="connsiteY322" fmla="*/ 565232 h 1253778"/>
                  <a:gd name="connsiteX323" fmla="*/ 5486018 w 5778539"/>
                  <a:gd name="connsiteY323" fmla="*/ 679532 h 1253778"/>
                  <a:gd name="connsiteX324" fmla="*/ 5413628 w 5778539"/>
                  <a:gd name="connsiteY324" fmla="*/ 747159 h 1253778"/>
                  <a:gd name="connsiteX325" fmla="*/ 5313615 w 5778539"/>
                  <a:gd name="connsiteY325" fmla="*/ 839552 h 1253778"/>
                  <a:gd name="connsiteX326" fmla="*/ 5306948 w 5778539"/>
                  <a:gd name="connsiteY326" fmla="*/ 844314 h 1253778"/>
                  <a:gd name="connsiteX327" fmla="*/ 5259323 w 5778539"/>
                  <a:gd name="connsiteY327" fmla="*/ 844314 h 1253778"/>
                  <a:gd name="connsiteX328" fmla="*/ 5265990 w 5778539"/>
                  <a:gd name="connsiteY328" fmla="*/ 799547 h 1253778"/>
                  <a:gd name="connsiteX329" fmla="*/ 5324093 w 5778539"/>
                  <a:gd name="connsiteY329" fmla="*/ 738587 h 1253778"/>
                  <a:gd name="connsiteX330" fmla="*/ 5503163 w 5778539"/>
                  <a:gd name="connsiteY330" fmla="*/ 560469 h 1253778"/>
                  <a:gd name="connsiteX331" fmla="*/ 5525070 w 5778539"/>
                  <a:gd name="connsiteY331" fmla="*/ 504272 h 1253778"/>
                  <a:gd name="connsiteX332" fmla="*/ 5508878 w 5778539"/>
                  <a:gd name="connsiteY332" fmla="*/ 489984 h 1253778"/>
                  <a:gd name="connsiteX333" fmla="*/ 5467920 w 5778539"/>
                  <a:gd name="connsiteY333" fmla="*/ 466172 h 1253778"/>
                  <a:gd name="connsiteX334" fmla="*/ 5410770 w 5778539"/>
                  <a:gd name="connsiteY334" fmla="*/ 322344 h 1253778"/>
                  <a:gd name="connsiteX335" fmla="*/ 5386006 w 5778539"/>
                  <a:gd name="connsiteY335" fmla="*/ 274719 h 1253778"/>
                  <a:gd name="connsiteX336" fmla="*/ 5386006 w 5778539"/>
                  <a:gd name="connsiteY336" fmla="*/ 230904 h 1253778"/>
                  <a:gd name="connsiteX337" fmla="*/ 5425058 w 5778539"/>
                  <a:gd name="connsiteY337" fmla="*/ 246144 h 1253778"/>
                  <a:gd name="connsiteX338" fmla="*/ 5450775 w 5778539"/>
                  <a:gd name="connsiteY338" fmla="*/ 288054 h 1253778"/>
                  <a:gd name="connsiteX339" fmla="*/ 5493638 w 5778539"/>
                  <a:gd name="connsiteY339" fmla="*/ 385209 h 1253778"/>
                  <a:gd name="connsiteX340" fmla="*/ 5572695 w 5778539"/>
                  <a:gd name="connsiteY340" fmla="*/ 259479 h 1253778"/>
                  <a:gd name="connsiteX341" fmla="*/ 5536500 w 5778539"/>
                  <a:gd name="connsiteY341" fmla="*/ 257574 h 1253778"/>
                  <a:gd name="connsiteX342" fmla="*/ 5499353 w 5778539"/>
                  <a:gd name="connsiteY342" fmla="*/ 231857 h 1253778"/>
                  <a:gd name="connsiteX343" fmla="*/ 5508878 w 5778539"/>
                  <a:gd name="connsiteY343" fmla="*/ 198519 h 1253778"/>
                  <a:gd name="connsiteX344" fmla="*/ 5537453 w 5778539"/>
                  <a:gd name="connsiteY344" fmla="*/ 174707 h 1253778"/>
                  <a:gd name="connsiteX345" fmla="*/ 5552693 w 5778539"/>
                  <a:gd name="connsiteY345" fmla="*/ 164944 h 1253778"/>
                  <a:gd name="connsiteX346" fmla="*/ 3677222 w 5778539"/>
                  <a:gd name="connsiteY346" fmla="*/ 147084 h 1253778"/>
                  <a:gd name="connsiteX347" fmla="*/ 3707702 w 5778539"/>
                  <a:gd name="connsiteY347" fmla="*/ 178516 h 1253778"/>
                  <a:gd name="connsiteX348" fmla="*/ 3711511 w 5778539"/>
                  <a:gd name="connsiteY348" fmla="*/ 254716 h 1253778"/>
                  <a:gd name="connsiteX349" fmla="*/ 3713417 w 5778539"/>
                  <a:gd name="connsiteY349" fmla="*/ 270909 h 1253778"/>
                  <a:gd name="connsiteX350" fmla="*/ 3743897 w 5778539"/>
                  <a:gd name="connsiteY350" fmla="*/ 256621 h 1253778"/>
                  <a:gd name="connsiteX351" fmla="*/ 3809619 w 5778539"/>
                  <a:gd name="connsiteY351" fmla="*/ 226141 h 1253778"/>
                  <a:gd name="connsiteX352" fmla="*/ 3857244 w 5778539"/>
                  <a:gd name="connsiteY352" fmla="*/ 240429 h 1253778"/>
                  <a:gd name="connsiteX353" fmla="*/ 3858197 w 5778539"/>
                  <a:gd name="connsiteY353" fmla="*/ 292816 h 1253778"/>
                  <a:gd name="connsiteX354" fmla="*/ 3801999 w 5778539"/>
                  <a:gd name="connsiteY354" fmla="*/ 350919 h 1253778"/>
                  <a:gd name="connsiteX355" fmla="*/ 3712464 w 5778539"/>
                  <a:gd name="connsiteY355" fmla="*/ 427119 h 1253778"/>
                  <a:gd name="connsiteX356" fmla="*/ 3712464 w 5778539"/>
                  <a:gd name="connsiteY356" fmla="*/ 435691 h 1253778"/>
                  <a:gd name="connsiteX357" fmla="*/ 3724847 w 5778539"/>
                  <a:gd name="connsiteY357" fmla="*/ 435691 h 1253778"/>
                  <a:gd name="connsiteX358" fmla="*/ 3772472 w 5778539"/>
                  <a:gd name="connsiteY358" fmla="*/ 456646 h 1253778"/>
                  <a:gd name="connsiteX359" fmla="*/ 3766757 w 5778539"/>
                  <a:gd name="connsiteY359" fmla="*/ 523321 h 1253778"/>
                  <a:gd name="connsiteX360" fmla="*/ 3718179 w 5778539"/>
                  <a:gd name="connsiteY360" fmla="*/ 581424 h 1253778"/>
                  <a:gd name="connsiteX361" fmla="*/ 3712464 w 5778539"/>
                  <a:gd name="connsiteY361" fmla="*/ 576661 h 1253778"/>
                  <a:gd name="connsiteX362" fmla="*/ 3730561 w 5778539"/>
                  <a:gd name="connsiteY362" fmla="*/ 598569 h 1253778"/>
                  <a:gd name="connsiteX363" fmla="*/ 3732467 w 5778539"/>
                  <a:gd name="connsiteY363" fmla="*/ 662386 h 1253778"/>
                  <a:gd name="connsiteX364" fmla="*/ 3722942 w 5778539"/>
                  <a:gd name="connsiteY364" fmla="*/ 695724 h 1253778"/>
                  <a:gd name="connsiteX365" fmla="*/ 3673411 w 5778539"/>
                  <a:gd name="connsiteY365" fmla="*/ 910036 h 1253778"/>
                  <a:gd name="connsiteX366" fmla="*/ 3663886 w 5778539"/>
                  <a:gd name="connsiteY366" fmla="*/ 983379 h 1253778"/>
                  <a:gd name="connsiteX367" fmla="*/ 3694367 w 5778539"/>
                  <a:gd name="connsiteY367" fmla="*/ 1011954 h 1253778"/>
                  <a:gd name="connsiteX368" fmla="*/ 3746754 w 5778539"/>
                  <a:gd name="connsiteY368" fmla="*/ 1033861 h 1253778"/>
                  <a:gd name="connsiteX369" fmla="*/ 3770567 w 5778539"/>
                  <a:gd name="connsiteY369" fmla="*/ 1130064 h 1253778"/>
                  <a:gd name="connsiteX370" fmla="*/ 3751517 w 5778539"/>
                  <a:gd name="connsiteY370" fmla="*/ 1145304 h 1253778"/>
                  <a:gd name="connsiteX371" fmla="*/ 3730561 w 5778539"/>
                  <a:gd name="connsiteY371" fmla="*/ 1131969 h 1253778"/>
                  <a:gd name="connsiteX372" fmla="*/ 3715322 w 5778539"/>
                  <a:gd name="connsiteY372" fmla="*/ 1100536 h 1253778"/>
                  <a:gd name="connsiteX373" fmla="*/ 3689604 w 5778539"/>
                  <a:gd name="connsiteY373" fmla="*/ 1088154 h 1253778"/>
                  <a:gd name="connsiteX374" fmla="*/ 3679127 w 5778539"/>
                  <a:gd name="connsiteY374" fmla="*/ 1106251 h 1253778"/>
                  <a:gd name="connsiteX375" fmla="*/ 3652457 w 5778539"/>
                  <a:gd name="connsiteY375" fmla="*/ 1191024 h 1253778"/>
                  <a:gd name="connsiteX376" fmla="*/ 3627692 w 5778539"/>
                  <a:gd name="connsiteY376" fmla="*/ 1223409 h 1253778"/>
                  <a:gd name="connsiteX377" fmla="*/ 3569589 w 5778539"/>
                  <a:gd name="connsiteY377" fmla="*/ 1220551 h 1253778"/>
                  <a:gd name="connsiteX378" fmla="*/ 3548634 w 5778539"/>
                  <a:gd name="connsiteY378" fmla="*/ 1125301 h 1253778"/>
                  <a:gd name="connsiteX379" fmla="*/ 3573399 w 5778539"/>
                  <a:gd name="connsiteY379" fmla="*/ 1075771 h 1253778"/>
                  <a:gd name="connsiteX380" fmla="*/ 3592449 w 5778539"/>
                  <a:gd name="connsiteY380" fmla="*/ 1032909 h 1253778"/>
                  <a:gd name="connsiteX381" fmla="*/ 3566732 w 5778539"/>
                  <a:gd name="connsiteY381" fmla="*/ 1035766 h 1253778"/>
                  <a:gd name="connsiteX382" fmla="*/ 3503867 w 5778539"/>
                  <a:gd name="connsiteY382" fmla="*/ 1007191 h 1253778"/>
                  <a:gd name="connsiteX383" fmla="*/ 3499104 w 5778539"/>
                  <a:gd name="connsiteY383" fmla="*/ 930039 h 1253778"/>
                  <a:gd name="connsiteX384" fmla="*/ 3566732 w 5778539"/>
                  <a:gd name="connsiteY384" fmla="*/ 802404 h 1253778"/>
                  <a:gd name="connsiteX385" fmla="*/ 3581972 w 5778539"/>
                  <a:gd name="connsiteY385" fmla="*/ 771924 h 1253778"/>
                  <a:gd name="connsiteX386" fmla="*/ 3548634 w 5778539"/>
                  <a:gd name="connsiteY386" fmla="*/ 782401 h 1253778"/>
                  <a:gd name="connsiteX387" fmla="*/ 3503867 w 5778539"/>
                  <a:gd name="connsiteY387" fmla="*/ 785259 h 1253778"/>
                  <a:gd name="connsiteX388" fmla="*/ 3492436 w 5778539"/>
                  <a:gd name="connsiteY388" fmla="*/ 754779 h 1253778"/>
                  <a:gd name="connsiteX389" fmla="*/ 3518154 w 5778539"/>
                  <a:gd name="connsiteY389" fmla="*/ 712869 h 1253778"/>
                  <a:gd name="connsiteX390" fmla="*/ 3573399 w 5778539"/>
                  <a:gd name="connsiteY390" fmla="*/ 648099 h 1253778"/>
                  <a:gd name="connsiteX391" fmla="*/ 3587686 w 5778539"/>
                  <a:gd name="connsiteY391" fmla="*/ 628096 h 1253778"/>
                  <a:gd name="connsiteX392" fmla="*/ 3592449 w 5778539"/>
                  <a:gd name="connsiteY392" fmla="*/ 606189 h 1253778"/>
                  <a:gd name="connsiteX393" fmla="*/ 3571494 w 5778539"/>
                  <a:gd name="connsiteY393" fmla="*/ 603331 h 1253778"/>
                  <a:gd name="connsiteX394" fmla="*/ 3500057 w 5778539"/>
                  <a:gd name="connsiteY394" fmla="*/ 614761 h 1253778"/>
                  <a:gd name="connsiteX395" fmla="*/ 3409569 w 5778539"/>
                  <a:gd name="connsiteY395" fmla="*/ 657624 h 1253778"/>
                  <a:gd name="connsiteX396" fmla="*/ 3302889 w 5778539"/>
                  <a:gd name="connsiteY396" fmla="*/ 740491 h 1253778"/>
                  <a:gd name="connsiteX397" fmla="*/ 3267647 w 5778539"/>
                  <a:gd name="connsiteY397" fmla="*/ 754779 h 1253778"/>
                  <a:gd name="connsiteX398" fmla="*/ 3250502 w 5778539"/>
                  <a:gd name="connsiteY398" fmla="*/ 731919 h 1253778"/>
                  <a:gd name="connsiteX399" fmla="*/ 3278124 w 5778539"/>
                  <a:gd name="connsiteY399" fmla="*/ 695724 h 1253778"/>
                  <a:gd name="connsiteX400" fmla="*/ 3427667 w 5778539"/>
                  <a:gd name="connsiteY400" fmla="*/ 576661 h 1253778"/>
                  <a:gd name="connsiteX401" fmla="*/ 3462909 w 5778539"/>
                  <a:gd name="connsiteY401" fmla="*/ 550944 h 1253778"/>
                  <a:gd name="connsiteX402" fmla="*/ 3495294 w 5778539"/>
                  <a:gd name="connsiteY402" fmla="*/ 455694 h 1253778"/>
                  <a:gd name="connsiteX403" fmla="*/ 3389567 w 5778539"/>
                  <a:gd name="connsiteY403" fmla="*/ 496651 h 1253778"/>
                  <a:gd name="connsiteX404" fmla="*/ 3335274 w 5778539"/>
                  <a:gd name="connsiteY404" fmla="*/ 486174 h 1253778"/>
                  <a:gd name="connsiteX405" fmla="*/ 3369564 w 5778539"/>
                  <a:gd name="connsiteY405" fmla="*/ 443311 h 1253778"/>
                  <a:gd name="connsiteX406" fmla="*/ 3476244 w 5778539"/>
                  <a:gd name="connsiteY406" fmla="*/ 402354 h 1253778"/>
                  <a:gd name="connsiteX407" fmla="*/ 3508629 w 5778539"/>
                  <a:gd name="connsiteY407" fmla="*/ 370921 h 1253778"/>
                  <a:gd name="connsiteX408" fmla="*/ 3553397 w 5778539"/>
                  <a:gd name="connsiteY408" fmla="*/ 234714 h 1253778"/>
                  <a:gd name="connsiteX409" fmla="*/ 3567684 w 5778539"/>
                  <a:gd name="connsiteY409" fmla="*/ 193756 h 1253778"/>
                  <a:gd name="connsiteX410" fmla="*/ 3593402 w 5778539"/>
                  <a:gd name="connsiteY410" fmla="*/ 176611 h 1253778"/>
                  <a:gd name="connsiteX411" fmla="*/ 3613404 w 5778539"/>
                  <a:gd name="connsiteY411" fmla="*/ 202329 h 1253778"/>
                  <a:gd name="connsiteX412" fmla="*/ 3609594 w 5778539"/>
                  <a:gd name="connsiteY412" fmla="*/ 271861 h 1253778"/>
                  <a:gd name="connsiteX413" fmla="*/ 3605784 w 5778539"/>
                  <a:gd name="connsiteY413" fmla="*/ 313771 h 1253778"/>
                  <a:gd name="connsiteX414" fmla="*/ 3611499 w 5778539"/>
                  <a:gd name="connsiteY414" fmla="*/ 315676 h 1253778"/>
                  <a:gd name="connsiteX415" fmla="*/ 3622929 w 5778539"/>
                  <a:gd name="connsiteY415" fmla="*/ 301389 h 1253778"/>
                  <a:gd name="connsiteX416" fmla="*/ 3649599 w 5778539"/>
                  <a:gd name="connsiteY416" fmla="*/ 205186 h 1253778"/>
                  <a:gd name="connsiteX417" fmla="*/ 3651504 w 5778539"/>
                  <a:gd name="connsiteY417" fmla="*/ 176611 h 1253778"/>
                  <a:gd name="connsiteX418" fmla="*/ 3677222 w 5778539"/>
                  <a:gd name="connsiteY418" fmla="*/ 147084 h 1253778"/>
                  <a:gd name="connsiteX419" fmla="*/ 779716 w 5778539"/>
                  <a:gd name="connsiteY419" fmla="*/ 398 h 1253778"/>
                  <a:gd name="connsiteX420" fmla="*/ 809243 w 5778539"/>
                  <a:gd name="connsiteY420" fmla="*/ 51832 h 1253778"/>
                  <a:gd name="connsiteX421" fmla="*/ 745426 w 5778539"/>
                  <a:gd name="connsiteY421" fmla="*/ 132795 h 1253778"/>
                  <a:gd name="connsiteX422" fmla="*/ 554926 w 5778539"/>
                  <a:gd name="connsiteY422" fmla="*/ 310913 h 1253778"/>
                  <a:gd name="connsiteX423" fmla="*/ 168211 w 5778539"/>
                  <a:gd name="connsiteY423" fmla="*/ 835740 h 1253778"/>
                  <a:gd name="connsiteX424" fmla="*/ 118681 w 5778539"/>
                  <a:gd name="connsiteY424" fmla="*/ 972900 h 1253778"/>
                  <a:gd name="connsiteX425" fmla="*/ 96773 w 5778539"/>
                  <a:gd name="connsiteY425" fmla="*/ 1016715 h 1253778"/>
                  <a:gd name="connsiteX426" fmla="*/ 52006 w 5778539"/>
                  <a:gd name="connsiteY426" fmla="*/ 1021478 h 1253778"/>
                  <a:gd name="connsiteX427" fmla="*/ 571 w 5778539"/>
                  <a:gd name="connsiteY427" fmla="*/ 911940 h 1253778"/>
                  <a:gd name="connsiteX428" fmla="*/ 21526 w 5778539"/>
                  <a:gd name="connsiteY428" fmla="*/ 667148 h 1253778"/>
                  <a:gd name="connsiteX429" fmla="*/ 32003 w 5778539"/>
                  <a:gd name="connsiteY429" fmla="*/ 531893 h 1253778"/>
                  <a:gd name="connsiteX430" fmla="*/ 39623 w 5778539"/>
                  <a:gd name="connsiteY430" fmla="*/ 500460 h 1253778"/>
                  <a:gd name="connsiteX431" fmla="*/ 65341 w 5778539"/>
                  <a:gd name="connsiteY431" fmla="*/ 263288 h 1253778"/>
                  <a:gd name="connsiteX432" fmla="*/ 44386 w 5778539"/>
                  <a:gd name="connsiteY432" fmla="*/ 173752 h 1253778"/>
                  <a:gd name="connsiteX433" fmla="*/ 43433 w 5778539"/>
                  <a:gd name="connsiteY433" fmla="*/ 152798 h 1253778"/>
                  <a:gd name="connsiteX434" fmla="*/ 69151 w 5778539"/>
                  <a:gd name="connsiteY434" fmla="*/ 100410 h 1253778"/>
                  <a:gd name="connsiteX435" fmla="*/ 124396 w 5778539"/>
                  <a:gd name="connsiteY435" fmla="*/ 119460 h 1253778"/>
                  <a:gd name="connsiteX436" fmla="*/ 169163 w 5778539"/>
                  <a:gd name="connsiteY436" fmla="*/ 242333 h 1253778"/>
                  <a:gd name="connsiteX437" fmla="*/ 118681 w 5778539"/>
                  <a:gd name="connsiteY437" fmla="*/ 454740 h 1253778"/>
                  <a:gd name="connsiteX438" fmla="*/ 91058 w 5778539"/>
                  <a:gd name="connsiteY438" fmla="*/ 563325 h 1253778"/>
                  <a:gd name="connsiteX439" fmla="*/ 92963 w 5778539"/>
                  <a:gd name="connsiteY439" fmla="*/ 733823 h 1253778"/>
                  <a:gd name="connsiteX440" fmla="*/ 92963 w 5778539"/>
                  <a:gd name="connsiteY440" fmla="*/ 789068 h 1253778"/>
                  <a:gd name="connsiteX441" fmla="*/ 113918 w 5778539"/>
                  <a:gd name="connsiteY441" fmla="*/ 764303 h 1253778"/>
                  <a:gd name="connsiteX442" fmla="*/ 166306 w 5778539"/>
                  <a:gd name="connsiteY442" fmla="*/ 684293 h 1253778"/>
                  <a:gd name="connsiteX443" fmla="*/ 680656 w 5778539"/>
                  <a:gd name="connsiteY443" fmla="*/ 41355 h 1253778"/>
                  <a:gd name="connsiteX444" fmla="*/ 779716 w 5778539"/>
                  <a:gd name="connsiteY444" fmla="*/ 398 h 12537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Lst>
                <a:rect l="l" t="t" r="r" b="b"/>
                <a:pathLst>
                  <a:path w="5778539" h="1253778">
                    <a:moveTo>
                      <a:pt x="5546978" y="1036718"/>
                    </a:moveTo>
                    <a:cubicBezTo>
                      <a:pt x="5543169" y="1034813"/>
                      <a:pt x="5531739" y="1037671"/>
                      <a:pt x="5529834" y="1041481"/>
                    </a:cubicBezTo>
                    <a:lnTo>
                      <a:pt x="5529834" y="1041482"/>
                    </a:lnTo>
                    <a:lnTo>
                      <a:pt x="5529833" y="1041482"/>
                    </a:lnTo>
                    <a:lnTo>
                      <a:pt x="5513690" y="1076893"/>
                    </a:lnTo>
                    <a:lnTo>
                      <a:pt x="5500306" y="1106251"/>
                    </a:lnTo>
                    <a:lnTo>
                      <a:pt x="5500306" y="1106252"/>
                    </a:lnTo>
                    <a:cubicBezTo>
                      <a:pt x="5497925" y="1113396"/>
                      <a:pt x="5500068" y="1119349"/>
                      <a:pt x="5504592" y="1122563"/>
                    </a:cubicBezTo>
                    <a:lnTo>
                      <a:pt x="5504850" y="1122562"/>
                    </a:lnTo>
                    <a:lnTo>
                      <a:pt x="5504950" y="1122920"/>
                    </a:lnTo>
                    <a:lnTo>
                      <a:pt x="5523115" y="1122444"/>
                    </a:lnTo>
                    <a:lnTo>
                      <a:pt x="5523165" y="1122444"/>
                    </a:lnTo>
                    <a:lnTo>
                      <a:pt x="5523166" y="1122443"/>
                    </a:lnTo>
                    <a:cubicBezTo>
                      <a:pt x="5535072" y="1115300"/>
                      <a:pt x="5543883" y="1106251"/>
                      <a:pt x="5550431" y="1095178"/>
                    </a:cubicBezTo>
                    <a:lnTo>
                      <a:pt x="5564109" y="1055808"/>
                    </a:lnTo>
                    <a:lnTo>
                      <a:pt x="5564123" y="1055769"/>
                    </a:lnTo>
                    <a:lnTo>
                      <a:pt x="5564123" y="1055768"/>
                    </a:lnTo>
                    <a:cubicBezTo>
                      <a:pt x="5559361" y="1050053"/>
                      <a:pt x="5553646" y="1041481"/>
                      <a:pt x="5546978" y="1036718"/>
                    </a:cubicBezTo>
                    <a:close/>
                    <a:moveTo>
                      <a:pt x="2541840" y="969090"/>
                    </a:moveTo>
                    <a:cubicBezTo>
                      <a:pt x="2538983" y="989092"/>
                      <a:pt x="2535173" y="1005285"/>
                      <a:pt x="2532315" y="1022430"/>
                    </a:cubicBezTo>
                    <a:cubicBezTo>
                      <a:pt x="2534220" y="1023382"/>
                      <a:pt x="2537078" y="1023382"/>
                      <a:pt x="2538983" y="1024335"/>
                    </a:cubicBezTo>
                    <a:cubicBezTo>
                      <a:pt x="2553271" y="1010047"/>
                      <a:pt x="2555176" y="988140"/>
                      <a:pt x="2541841" y="969090"/>
                    </a:cubicBezTo>
                    <a:lnTo>
                      <a:pt x="2541841" y="969092"/>
                    </a:lnTo>
                    <a:close/>
                    <a:moveTo>
                      <a:pt x="3573399" y="896701"/>
                    </a:moveTo>
                    <a:cubicBezTo>
                      <a:pt x="3568636" y="900511"/>
                      <a:pt x="3560064" y="903369"/>
                      <a:pt x="3559111" y="908131"/>
                    </a:cubicBezTo>
                    <a:cubicBezTo>
                      <a:pt x="3554349" y="925276"/>
                      <a:pt x="3550539" y="942421"/>
                      <a:pt x="3548634" y="959566"/>
                    </a:cubicBezTo>
                    <a:lnTo>
                      <a:pt x="3548757" y="959913"/>
                    </a:lnTo>
                    <a:lnTo>
                      <a:pt x="3548633" y="960519"/>
                    </a:lnTo>
                    <a:cubicBezTo>
                      <a:pt x="3547681" y="964329"/>
                      <a:pt x="3551490" y="969091"/>
                      <a:pt x="3554348" y="975759"/>
                    </a:cubicBezTo>
                    <a:lnTo>
                      <a:pt x="3554349" y="975758"/>
                    </a:lnTo>
                    <a:lnTo>
                      <a:pt x="3554349" y="975759"/>
                    </a:lnTo>
                    <a:lnTo>
                      <a:pt x="3554412" y="975677"/>
                    </a:lnTo>
                    <a:lnTo>
                      <a:pt x="3577566" y="945993"/>
                    </a:lnTo>
                    <a:cubicBezTo>
                      <a:pt x="3582209" y="935278"/>
                      <a:pt x="3583876" y="923848"/>
                      <a:pt x="3582923" y="911941"/>
                    </a:cubicBezTo>
                    <a:lnTo>
                      <a:pt x="3582813" y="911705"/>
                    </a:lnTo>
                    <a:lnTo>
                      <a:pt x="3582924" y="910989"/>
                    </a:lnTo>
                    <a:cubicBezTo>
                      <a:pt x="3582924" y="906226"/>
                      <a:pt x="3576257" y="901464"/>
                      <a:pt x="3573399" y="896701"/>
                    </a:cubicBezTo>
                    <a:close/>
                    <a:moveTo>
                      <a:pt x="3650550" y="778591"/>
                    </a:moveTo>
                    <a:cubicBezTo>
                      <a:pt x="3649597" y="790021"/>
                      <a:pt x="3648645" y="802403"/>
                      <a:pt x="3647693" y="813833"/>
                    </a:cubicBezTo>
                    <a:lnTo>
                      <a:pt x="3647694" y="813833"/>
                    </a:lnTo>
                    <a:lnTo>
                      <a:pt x="3647694" y="813834"/>
                    </a:lnTo>
                    <a:lnTo>
                      <a:pt x="3652457" y="814628"/>
                    </a:lnTo>
                    <a:lnTo>
                      <a:pt x="3653408" y="814786"/>
                    </a:lnTo>
                    <a:lnTo>
                      <a:pt x="3653409" y="814786"/>
                    </a:lnTo>
                    <a:cubicBezTo>
                      <a:pt x="3661029" y="803356"/>
                      <a:pt x="3666744" y="791926"/>
                      <a:pt x="3658172" y="779544"/>
                    </a:cubicBezTo>
                    <a:lnTo>
                      <a:pt x="3658170" y="779544"/>
                    </a:lnTo>
                    <a:lnTo>
                      <a:pt x="3658170" y="779543"/>
                    </a:lnTo>
                    <a:lnTo>
                      <a:pt x="3652449" y="778828"/>
                    </a:lnTo>
                    <a:lnTo>
                      <a:pt x="3650552" y="778591"/>
                    </a:lnTo>
                    <a:close/>
                    <a:moveTo>
                      <a:pt x="4595429" y="776686"/>
                    </a:moveTo>
                    <a:cubicBezTo>
                      <a:pt x="4610669" y="782401"/>
                      <a:pt x="4626862" y="785258"/>
                      <a:pt x="4641149" y="793831"/>
                    </a:cubicBezTo>
                    <a:cubicBezTo>
                      <a:pt x="4659246" y="804308"/>
                      <a:pt x="4663057" y="828121"/>
                      <a:pt x="4653532" y="847171"/>
                    </a:cubicBezTo>
                    <a:cubicBezTo>
                      <a:pt x="4644007" y="865268"/>
                      <a:pt x="4628767" y="863363"/>
                      <a:pt x="4612574" y="859553"/>
                    </a:cubicBezTo>
                    <a:cubicBezTo>
                      <a:pt x="4600192" y="856696"/>
                      <a:pt x="4586857" y="853838"/>
                      <a:pt x="4574474" y="850028"/>
                    </a:cubicBezTo>
                    <a:cubicBezTo>
                      <a:pt x="4553519" y="844313"/>
                      <a:pt x="4541137" y="828121"/>
                      <a:pt x="4542089" y="810976"/>
                    </a:cubicBezTo>
                    <a:cubicBezTo>
                      <a:pt x="4543042" y="792878"/>
                      <a:pt x="4554471" y="784306"/>
                      <a:pt x="4580189" y="781448"/>
                    </a:cubicBezTo>
                    <a:cubicBezTo>
                      <a:pt x="4584951" y="780496"/>
                      <a:pt x="4589714" y="780496"/>
                      <a:pt x="4594476" y="780496"/>
                    </a:cubicBezTo>
                    <a:cubicBezTo>
                      <a:pt x="4594476" y="778591"/>
                      <a:pt x="4594476" y="777638"/>
                      <a:pt x="4595429" y="776686"/>
                    </a:cubicBezTo>
                    <a:close/>
                    <a:moveTo>
                      <a:pt x="485393" y="550943"/>
                    </a:moveTo>
                    <a:cubicBezTo>
                      <a:pt x="473963" y="554753"/>
                      <a:pt x="461581" y="556658"/>
                      <a:pt x="452056" y="563325"/>
                    </a:cubicBezTo>
                    <a:cubicBezTo>
                      <a:pt x="389191" y="609998"/>
                      <a:pt x="343471" y="670958"/>
                      <a:pt x="309181" y="740490"/>
                    </a:cubicBezTo>
                    <a:cubicBezTo>
                      <a:pt x="304895" y="748587"/>
                      <a:pt x="303942" y="756445"/>
                      <a:pt x="305847" y="763589"/>
                    </a:cubicBezTo>
                    <a:lnTo>
                      <a:pt x="306461" y="764425"/>
                    </a:lnTo>
                    <a:lnTo>
                      <a:pt x="306443" y="764541"/>
                    </a:lnTo>
                    <a:lnTo>
                      <a:pt x="310542" y="769984"/>
                    </a:lnTo>
                    <a:lnTo>
                      <a:pt x="319658" y="782400"/>
                    </a:lnTo>
                    <a:lnTo>
                      <a:pt x="320089" y="782658"/>
                    </a:lnTo>
                    <a:lnTo>
                      <a:pt x="320611" y="783352"/>
                    </a:lnTo>
                    <a:cubicBezTo>
                      <a:pt x="335851" y="793830"/>
                      <a:pt x="351091" y="804307"/>
                      <a:pt x="368236" y="811927"/>
                    </a:cubicBezTo>
                    <a:cubicBezTo>
                      <a:pt x="416813" y="831930"/>
                      <a:pt x="453961" y="815737"/>
                      <a:pt x="465391" y="765255"/>
                    </a:cubicBezTo>
                    <a:cubicBezTo>
                      <a:pt x="478726" y="705247"/>
                      <a:pt x="486346" y="645240"/>
                      <a:pt x="495871" y="584280"/>
                    </a:cubicBezTo>
                    <a:cubicBezTo>
                      <a:pt x="492061" y="572850"/>
                      <a:pt x="489203" y="562372"/>
                      <a:pt x="486346" y="551895"/>
                    </a:cubicBezTo>
                    <a:lnTo>
                      <a:pt x="485761" y="552113"/>
                    </a:lnTo>
                    <a:close/>
                    <a:moveTo>
                      <a:pt x="1727215" y="469267"/>
                    </a:moveTo>
                    <a:cubicBezTo>
                      <a:pt x="1722929" y="468077"/>
                      <a:pt x="1717928" y="469982"/>
                      <a:pt x="1714118" y="476649"/>
                    </a:cubicBezTo>
                    <a:cubicBezTo>
                      <a:pt x="1693163" y="511891"/>
                      <a:pt x="1687448" y="550944"/>
                      <a:pt x="1683638" y="593806"/>
                    </a:cubicBezTo>
                    <a:cubicBezTo>
                      <a:pt x="1711260" y="582376"/>
                      <a:pt x="1728405" y="565231"/>
                      <a:pt x="1736025" y="543323"/>
                    </a:cubicBezTo>
                    <a:cubicBezTo>
                      <a:pt x="1741740" y="524273"/>
                      <a:pt x="1739835" y="501413"/>
                      <a:pt x="1736978" y="481411"/>
                    </a:cubicBezTo>
                    <a:cubicBezTo>
                      <a:pt x="1736502" y="475220"/>
                      <a:pt x="1733168" y="470933"/>
                      <a:pt x="1728882" y="469862"/>
                    </a:cubicBezTo>
                    <a:lnTo>
                      <a:pt x="1728050" y="470328"/>
                    </a:lnTo>
                    <a:close/>
                    <a:moveTo>
                      <a:pt x="5366956" y="463314"/>
                    </a:moveTo>
                    <a:cubicBezTo>
                      <a:pt x="5375528" y="464266"/>
                      <a:pt x="5386958" y="473791"/>
                      <a:pt x="5388863" y="481411"/>
                    </a:cubicBezTo>
                    <a:cubicBezTo>
                      <a:pt x="5394578" y="502366"/>
                      <a:pt x="5395531" y="525226"/>
                      <a:pt x="5398388" y="547134"/>
                    </a:cubicBezTo>
                    <a:cubicBezTo>
                      <a:pt x="5398388" y="551896"/>
                      <a:pt x="5398388" y="554754"/>
                      <a:pt x="5398388" y="558564"/>
                    </a:cubicBezTo>
                    <a:cubicBezTo>
                      <a:pt x="5397435" y="573804"/>
                      <a:pt x="5395531" y="589044"/>
                      <a:pt x="5396483" y="603331"/>
                    </a:cubicBezTo>
                    <a:cubicBezTo>
                      <a:pt x="5397435" y="622381"/>
                      <a:pt x="5384101" y="628096"/>
                      <a:pt x="5369813" y="630954"/>
                    </a:cubicBezTo>
                    <a:cubicBezTo>
                      <a:pt x="5353621" y="634764"/>
                      <a:pt x="5344096" y="625239"/>
                      <a:pt x="5340285" y="610951"/>
                    </a:cubicBezTo>
                    <a:cubicBezTo>
                      <a:pt x="5328856" y="567136"/>
                      <a:pt x="5329808" y="524274"/>
                      <a:pt x="5347906" y="482364"/>
                    </a:cubicBezTo>
                    <a:cubicBezTo>
                      <a:pt x="5351716" y="474744"/>
                      <a:pt x="5361241" y="462361"/>
                      <a:pt x="5366956" y="463314"/>
                    </a:cubicBezTo>
                    <a:close/>
                    <a:moveTo>
                      <a:pt x="2378011" y="441405"/>
                    </a:moveTo>
                    <a:cubicBezTo>
                      <a:pt x="2389441" y="438548"/>
                      <a:pt x="2408491" y="446168"/>
                      <a:pt x="2417063" y="455693"/>
                    </a:cubicBezTo>
                    <a:cubicBezTo>
                      <a:pt x="2427541" y="466170"/>
                      <a:pt x="2431351" y="484268"/>
                      <a:pt x="2436113" y="497603"/>
                    </a:cubicBezTo>
                    <a:cubicBezTo>
                      <a:pt x="2432303" y="510937"/>
                      <a:pt x="2432303" y="521415"/>
                      <a:pt x="2427541" y="528083"/>
                    </a:cubicBezTo>
                    <a:cubicBezTo>
                      <a:pt x="2419921" y="537608"/>
                      <a:pt x="2408491" y="549990"/>
                      <a:pt x="2398013" y="550943"/>
                    </a:cubicBezTo>
                    <a:cubicBezTo>
                      <a:pt x="2387535" y="551895"/>
                      <a:pt x="2371343" y="541418"/>
                      <a:pt x="2367533" y="531893"/>
                    </a:cubicBezTo>
                    <a:cubicBezTo>
                      <a:pt x="2358961" y="512843"/>
                      <a:pt x="2353246" y="491887"/>
                      <a:pt x="2354198" y="471885"/>
                    </a:cubicBezTo>
                    <a:cubicBezTo>
                      <a:pt x="2354198" y="461408"/>
                      <a:pt x="2367533" y="443310"/>
                      <a:pt x="2378011" y="441405"/>
                    </a:cubicBezTo>
                    <a:close/>
                    <a:moveTo>
                      <a:pt x="4469700" y="432833"/>
                    </a:moveTo>
                    <a:cubicBezTo>
                      <a:pt x="4487797" y="428071"/>
                      <a:pt x="4502085" y="435691"/>
                      <a:pt x="4514468" y="448073"/>
                    </a:cubicBezTo>
                    <a:cubicBezTo>
                      <a:pt x="4536375" y="471886"/>
                      <a:pt x="4537327" y="503318"/>
                      <a:pt x="4540185" y="532846"/>
                    </a:cubicBezTo>
                    <a:cubicBezTo>
                      <a:pt x="4541137" y="540466"/>
                      <a:pt x="4544947" y="548086"/>
                      <a:pt x="4547805" y="555706"/>
                    </a:cubicBezTo>
                    <a:cubicBezTo>
                      <a:pt x="4555425" y="552848"/>
                      <a:pt x="4563997" y="550943"/>
                      <a:pt x="4571618" y="546181"/>
                    </a:cubicBezTo>
                    <a:cubicBezTo>
                      <a:pt x="4579237" y="541418"/>
                      <a:pt x="4584000" y="531893"/>
                      <a:pt x="4591620" y="529036"/>
                    </a:cubicBezTo>
                    <a:cubicBezTo>
                      <a:pt x="4600193" y="526178"/>
                      <a:pt x="4613527" y="523321"/>
                      <a:pt x="4620195" y="528083"/>
                    </a:cubicBezTo>
                    <a:cubicBezTo>
                      <a:pt x="4627815" y="532846"/>
                      <a:pt x="4634482" y="547133"/>
                      <a:pt x="4632577" y="554753"/>
                    </a:cubicBezTo>
                    <a:cubicBezTo>
                      <a:pt x="4629720" y="568088"/>
                      <a:pt x="4623052" y="582376"/>
                      <a:pt x="4613527" y="591901"/>
                    </a:cubicBezTo>
                    <a:cubicBezTo>
                      <a:pt x="4583047" y="623333"/>
                      <a:pt x="4550662" y="652861"/>
                      <a:pt x="4519230" y="684293"/>
                    </a:cubicBezTo>
                    <a:cubicBezTo>
                      <a:pt x="4514468" y="689056"/>
                      <a:pt x="4509705" y="695723"/>
                      <a:pt x="4506847" y="702391"/>
                    </a:cubicBezTo>
                    <a:cubicBezTo>
                      <a:pt x="4483035" y="760493"/>
                      <a:pt x="4459222" y="819548"/>
                      <a:pt x="4434457" y="877651"/>
                    </a:cubicBezTo>
                    <a:cubicBezTo>
                      <a:pt x="4424932" y="900511"/>
                      <a:pt x="4408740" y="919561"/>
                      <a:pt x="4383975" y="927181"/>
                    </a:cubicBezTo>
                    <a:cubicBezTo>
                      <a:pt x="4375402" y="930038"/>
                      <a:pt x="4361115" y="930038"/>
                      <a:pt x="4356352" y="924323"/>
                    </a:cubicBezTo>
                    <a:cubicBezTo>
                      <a:pt x="4351590" y="919561"/>
                      <a:pt x="4352543" y="905273"/>
                      <a:pt x="4356352" y="896701"/>
                    </a:cubicBezTo>
                    <a:cubicBezTo>
                      <a:pt x="4373497" y="856696"/>
                      <a:pt x="4392547" y="817643"/>
                      <a:pt x="4409693" y="778591"/>
                    </a:cubicBezTo>
                    <a:cubicBezTo>
                      <a:pt x="4415407" y="766208"/>
                      <a:pt x="4417312" y="750968"/>
                      <a:pt x="4423027" y="732871"/>
                    </a:cubicBezTo>
                    <a:cubicBezTo>
                      <a:pt x="4407787" y="732871"/>
                      <a:pt x="4398262" y="732871"/>
                      <a:pt x="4387785" y="732871"/>
                    </a:cubicBezTo>
                    <a:cubicBezTo>
                      <a:pt x="4367782" y="732871"/>
                      <a:pt x="4360162" y="721441"/>
                      <a:pt x="4367782" y="703343"/>
                    </a:cubicBezTo>
                    <a:cubicBezTo>
                      <a:pt x="4376355" y="681436"/>
                      <a:pt x="4392547" y="666196"/>
                      <a:pt x="4414455" y="655718"/>
                    </a:cubicBezTo>
                    <a:cubicBezTo>
                      <a:pt x="4442077" y="642383"/>
                      <a:pt x="4453507" y="618571"/>
                      <a:pt x="4452555" y="587138"/>
                    </a:cubicBezTo>
                    <a:cubicBezTo>
                      <a:pt x="4450650" y="548086"/>
                      <a:pt x="4449697" y="509033"/>
                      <a:pt x="4449697" y="469981"/>
                    </a:cubicBezTo>
                    <a:cubicBezTo>
                      <a:pt x="4449697" y="454741"/>
                      <a:pt x="4451602" y="438548"/>
                      <a:pt x="4469700" y="432833"/>
                    </a:cubicBezTo>
                    <a:close/>
                    <a:moveTo>
                      <a:pt x="543734" y="373064"/>
                    </a:moveTo>
                    <a:cubicBezTo>
                      <a:pt x="551592" y="371873"/>
                      <a:pt x="559688" y="375683"/>
                      <a:pt x="565403" y="385208"/>
                    </a:cubicBezTo>
                    <a:cubicBezTo>
                      <a:pt x="579691" y="409020"/>
                      <a:pt x="601598" y="418545"/>
                      <a:pt x="624458" y="429975"/>
                    </a:cubicBezTo>
                    <a:cubicBezTo>
                      <a:pt x="680656" y="458550"/>
                      <a:pt x="707326" y="507128"/>
                      <a:pt x="712088" y="568088"/>
                    </a:cubicBezTo>
                    <a:cubicBezTo>
                      <a:pt x="716851" y="633810"/>
                      <a:pt x="720661" y="698580"/>
                      <a:pt x="728281" y="794783"/>
                    </a:cubicBezTo>
                    <a:cubicBezTo>
                      <a:pt x="722566" y="862410"/>
                      <a:pt x="713993" y="959565"/>
                      <a:pt x="705421" y="1055768"/>
                    </a:cubicBezTo>
                    <a:cubicBezTo>
                      <a:pt x="700658" y="1106250"/>
                      <a:pt x="674941" y="1146255"/>
                      <a:pt x="636841" y="1178640"/>
                    </a:cubicBezTo>
                    <a:cubicBezTo>
                      <a:pt x="600646" y="1210073"/>
                      <a:pt x="560641" y="1233885"/>
                      <a:pt x="515873" y="1250078"/>
                    </a:cubicBezTo>
                    <a:cubicBezTo>
                      <a:pt x="489203" y="1259603"/>
                      <a:pt x="453008" y="1250078"/>
                      <a:pt x="435863" y="1229123"/>
                    </a:cubicBezTo>
                    <a:cubicBezTo>
                      <a:pt x="420623" y="1211025"/>
                      <a:pt x="423481" y="1197690"/>
                      <a:pt x="446341" y="1190070"/>
                    </a:cubicBezTo>
                    <a:cubicBezTo>
                      <a:pt x="461581" y="1184355"/>
                      <a:pt x="479678" y="1183403"/>
                      <a:pt x="493966" y="1175783"/>
                    </a:cubicBezTo>
                    <a:cubicBezTo>
                      <a:pt x="579691" y="1134825"/>
                      <a:pt x="627316" y="1064340"/>
                      <a:pt x="641603" y="973853"/>
                    </a:cubicBezTo>
                    <a:cubicBezTo>
                      <a:pt x="661606" y="848123"/>
                      <a:pt x="659701" y="721440"/>
                      <a:pt x="637793" y="595710"/>
                    </a:cubicBezTo>
                    <a:cubicBezTo>
                      <a:pt x="633983" y="572850"/>
                      <a:pt x="625411" y="550943"/>
                      <a:pt x="617791" y="529035"/>
                    </a:cubicBezTo>
                    <a:cubicBezTo>
                      <a:pt x="612076" y="513795"/>
                      <a:pt x="600646" y="500460"/>
                      <a:pt x="581596" y="505223"/>
                    </a:cubicBezTo>
                    <a:cubicBezTo>
                      <a:pt x="563498" y="509985"/>
                      <a:pt x="561593" y="526178"/>
                      <a:pt x="560641" y="541418"/>
                    </a:cubicBezTo>
                    <a:cubicBezTo>
                      <a:pt x="558736" y="597615"/>
                      <a:pt x="557783" y="653813"/>
                      <a:pt x="553973" y="710010"/>
                    </a:cubicBezTo>
                    <a:cubicBezTo>
                      <a:pt x="552068" y="742395"/>
                      <a:pt x="546353" y="773828"/>
                      <a:pt x="537781" y="805260"/>
                    </a:cubicBezTo>
                    <a:cubicBezTo>
                      <a:pt x="518731" y="872888"/>
                      <a:pt x="485393" y="899558"/>
                      <a:pt x="394906" y="890033"/>
                    </a:cubicBezTo>
                    <a:cubicBezTo>
                      <a:pt x="374903" y="888128"/>
                      <a:pt x="354901" y="878603"/>
                      <a:pt x="336803" y="870030"/>
                    </a:cubicBezTo>
                    <a:cubicBezTo>
                      <a:pt x="312038" y="858600"/>
                      <a:pt x="289178" y="844313"/>
                      <a:pt x="265366" y="831930"/>
                    </a:cubicBezTo>
                    <a:cubicBezTo>
                      <a:pt x="232028" y="813833"/>
                      <a:pt x="221551" y="790020"/>
                      <a:pt x="237743" y="754778"/>
                    </a:cubicBezTo>
                    <a:cubicBezTo>
                      <a:pt x="250126" y="727155"/>
                      <a:pt x="265366" y="699533"/>
                      <a:pt x="284416" y="676673"/>
                    </a:cubicBezTo>
                    <a:cubicBezTo>
                      <a:pt x="330136" y="622380"/>
                      <a:pt x="377761" y="569040"/>
                      <a:pt x="426338" y="517605"/>
                    </a:cubicBezTo>
                    <a:cubicBezTo>
                      <a:pt x="449198" y="492840"/>
                      <a:pt x="476821" y="472838"/>
                      <a:pt x="501586" y="449978"/>
                    </a:cubicBezTo>
                    <a:cubicBezTo>
                      <a:pt x="508253" y="444263"/>
                      <a:pt x="511111" y="434738"/>
                      <a:pt x="513968" y="426165"/>
                    </a:cubicBezTo>
                    <a:cubicBezTo>
                      <a:pt x="517778" y="414735"/>
                      <a:pt x="517778" y="401400"/>
                      <a:pt x="523493" y="390923"/>
                    </a:cubicBezTo>
                    <a:cubicBezTo>
                      <a:pt x="528256" y="380446"/>
                      <a:pt x="535876" y="374254"/>
                      <a:pt x="543734" y="373064"/>
                    </a:cubicBezTo>
                    <a:close/>
                    <a:moveTo>
                      <a:pt x="1736859" y="362706"/>
                    </a:moveTo>
                    <a:cubicBezTo>
                      <a:pt x="1743408" y="365683"/>
                      <a:pt x="1748408" y="371874"/>
                      <a:pt x="1752218" y="381399"/>
                    </a:cubicBezTo>
                    <a:cubicBezTo>
                      <a:pt x="1770315" y="428071"/>
                      <a:pt x="1788413" y="474744"/>
                      <a:pt x="1807463" y="521416"/>
                    </a:cubicBezTo>
                    <a:cubicBezTo>
                      <a:pt x="1823655" y="560469"/>
                      <a:pt x="1821751" y="569994"/>
                      <a:pt x="1789365" y="594759"/>
                    </a:cubicBezTo>
                    <a:cubicBezTo>
                      <a:pt x="1749361" y="626191"/>
                      <a:pt x="1709355" y="656671"/>
                      <a:pt x="1669351" y="687151"/>
                    </a:cubicBezTo>
                    <a:cubicBezTo>
                      <a:pt x="1663636" y="690961"/>
                      <a:pt x="1656968" y="696676"/>
                      <a:pt x="1656015" y="702391"/>
                    </a:cubicBezTo>
                    <a:cubicBezTo>
                      <a:pt x="1653158" y="712869"/>
                      <a:pt x="1653158" y="724299"/>
                      <a:pt x="1652205" y="735729"/>
                    </a:cubicBezTo>
                    <a:cubicBezTo>
                      <a:pt x="1662683" y="736681"/>
                      <a:pt x="1673161" y="739539"/>
                      <a:pt x="1682686" y="737634"/>
                    </a:cubicBezTo>
                    <a:cubicBezTo>
                      <a:pt x="1697926" y="735729"/>
                      <a:pt x="1713165" y="729061"/>
                      <a:pt x="1729358" y="728109"/>
                    </a:cubicBezTo>
                    <a:cubicBezTo>
                      <a:pt x="1759838" y="726204"/>
                      <a:pt x="1776983" y="749064"/>
                      <a:pt x="1766505" y="778591"/>
                    </a:cubicBezTo>
                    <a:cubicBezTo>
                      <a:pt x="1761743" y="790974"/>
                      <a:pt x="1753170" y="805261"/>
                      <a:pt x="1741740" y="810024"/>
                    </a:cubicBezTo>
                    <a:cubicBezTo>
                      <a:pt x="1709355" y="826216"/>
                      <a:pt x="1675065" y="842409"/>
                      <a:pt x="1639823" y="850029"/>
                    </a:cubicBezTo>
                    <a:cubicBezTo>
                      <a:pt x="1595055" y="860506"/>
                      <a:pt x="1570290" y="836694"/>
                      <a:pt x="1569338" y="790974"/>
                    </a:cubicBezTo>
                    <a:cubicBezTo>
                      <a:pt x="1569338" y="774781"/>
                      <a:pt x="1562670" y="774781"/>
                      <a:pt x="1550288" y="778591"/>
                    </a:cubicBezTo>
                    <a:cubicBezTo>
                      <a:pt x="1501711" y="793831"/>
                      <a:pt x="1484565" y="815739"/>
                      <a:pt x="1482661" y="867174"/>
                    </a:cubicBezTo>
                    <a:cubicBezTo>
                      <a:pt x="1481708" y="883366"/>
                      <a:pt x="1479803" y="900511"/>
                      <a:pt x="1474088" y="915751"/>
                    </a:cubicBezTo>
                    <a:cubicBezTo>
                      <a:pt x="1471230" y="924324"/>
                      <a:pt x="1460753" y="936706"/>
                      <a:pt x="1452180" y="936706"/>
                    </a:cubicBezTo>
                    <a:cubicBezTo>
                      <a:pt x="1442655" y="937659"/>
                      <a:pt x="1432178" y="927181"/>
                      <a:pt x="1423605" y="921466"/>
                    </a:cubicBezTo>
                    <a:cubicBezTo>
                      <a:pt x="1419795" y="918609"/>
                      <a:pt x="1417890" y="911941"/>
                      <a:pt x="1415986" y="907179"/>
                    </a:cubicBezTo>
                    <a:cubicBezTo>
                      <a:pt x="1405508" y="884319"/>
                      <a:pt x="1399793" y="883366"/>
                      <a:pt x="1379790" y="899559"/>
                    </a:cubicBezTo>
                    <a:cubicBezTo>
                      <a:pt x="1359788" y="915751"/>
                      <a:pt x="1338833" y="932896"/>
                      <a:pt x="1317878" y="948136"/>
                    </a:cubicBezTo>
                    <a:cubicBezTo>
                      <a:pt x="1302638" y="959566"/>
                      <a:pt x="1285493" y="962424"/>
                      <a:pt x="1269301" y="951946"/>
                    </a:cubicBezTo>
                    <a:cubicBezTo>
                      <a:pt x="1254061" y="941469"/>
                      <a:pt x="1253108" y="926229"/>
                      <a:pt x="1255965" y="909084"/>
                    </a:cubicBezTo>
                    <a:cubicBezTo>
                      <a:pt x="1258823" y="889081"/>
                      <a:pt x="1260728" y="869079"/>
                      <a:pt x="1261680" y="850029"/>
                    </a:cubicBezTo>
                    <a:cubicBezTo>
                      <a:pt x="1262633" y="825264"/>
                      <a:pt x="1256918" y="802404"/>
                      <a:pt x="1242630" y="781449"/>
                    </a:cubicBezTo>
                    <a:cubicBezTo>
                      <a:pt x="1238820" y="776686"/>
                      <a:pt x="1235963" y="770971"/>
                      <a:pt x="1233105" y="765256"/>
                    </a:cubicBezTo>
                    <a:cubicBezTo>
                      <a:pt x="1225486" y="745254"/>
                      <a:pt x="1234058" y="729061"/>
                      <a:pt x="1247393" y="714774"/>
                    </a:cubicBezTo>
                    <a:cubicBezTo>
                      <a:pt x="1259776" y="701439"/>
                      <a:pt x="1272158" y="711916"/>
                      <a:pt x="1283588" y="716679"/>
                    </a:cubicBezTo>
                    <a:cubicBezTo>
                      <a:pt x="1314068" y="729061"/>
                      <a:pt x="1331213" y="750969"/>
                      <a:pt x="1328355" y="783354"/>
                    </a:cubicBezTo>
                    <a:cubicBezTo>
                      <a:pt x="1327403" y="809071"/>
                      <a:pt x="1321688" y="834789"/>
                      <a:pt x="1316926" y="864316"/>
                    </a:cubicBezTo>
                    <a:cubicBezTo>
                      <a:pt x="1349311" y="853839"/>
                      <a:pt x="1372170" y="833836"/>
                      <a:pt x="1391220" y="809071"/>
                    </a:cubicBezTo>
                    <a:cubicBezTo>
                      <a:pt x="1407413" y="788116"/>
                      <a:pt x="1409318" y="763351"/>
                      <a:pt x="1407413" y="738586"/>
                    </a:cubicBezTo>
                    <a:cubicBezTo>
                      <a:pt x="1404555" y="694771"/>
                      <a:pt x="1398840" y="650956"/>
                      <a:pt x="1395030" y="607141"/>
                    </a:cubicBezTo>
                    <a:cubicBezTo>
                      <a:pt x="1393126" y="578566"/>
                      <a:pt x="1392173" y="549991"/>
                      <a:pt x="1391220" y="520464"/>
                    </a:cubicBezTo>
                    <a:cubicBezTo>
                      <a:pt x="1391220" y="515701"/>
                      <a:pt x="1390268" y="509986"/>
                      <a:pt x="1392173" y="506176"/>
                    </a:cubicBezTo>
                    <a:cubicBezTo>
                      <a:pt x="1399793" y="493794"/>
                      <a:pt x="1409318" y="482364"/>
                      <a:pt x="1417890" y="470934"/>
                    </a:cubicBezTo>
                    <a:cubicBezTo>
                      <a:pt x="1426463" y="480459"/>
                      <a:pt x="1438845" y="489031"/>
                      <a:pt x="1442655" y="500461"/>
                    </a:cubicBezTo>
                    <a:cubicBezTo>
                      <a:pt x="1467420" y="572851"/>
                      <a:pt x="1495043" y="645241"/>
                      <a:pt x="1496948" y="723346"/>
                    </a:cubicBezTo>
                    <a:cubicBezTo>
                      <a:pt x="1496948" y="734776"/>
                      <a:pt x="1502663" y="738586"/>
                      <a:pt x="1513140" y="732871"/>
                    </a:cubicBezTo>
                    <a:cubicBezTo>
                      <a:pt x="1548383" y="713821"/>
                      <a:pt x="1579815" y="691914"/>
                      <a:pt x="1592198" y="649051"/>
                    </a:cubicBezTo>
                    <a:cubicBezTo>
                      <a:pt x="1616011" y="569994"/>
                      <a:pt x="1644586" y="492841"/>
                      <a:pt x="1671255" y="414736"/>
                    </a:cubicBezTo>
                    <a:cubicBezTo>
                      <a:pt x="1678876" y="393781"/>
                      <a:pt x="1687448" y="371874"/>
                      <a:pt x="1712213" y="363301"/>
                    </a:cubicBezTo>
                    <a:cubicBezTo>
                      <a:pt x="1722214" y="359968"/>
                      <a:pt x="1730311" y="359730"/>
                      <a:pt x="1736859" y="362706"/>
                    </a:cubicBezTo>
                    <a:close/>
                    <a:moveTo>
                      <a:pt x="3765804" y="306151"/>
                    </a:moveTo>
                    <a:lnTo>
                      <a:pt x="3740704" y="318856"/>
                    </a:lnTo>
                    <a:lnTo>
                      <a:pt x="3728181" y="324963"/>
                    </a:lnTo>
                    <a:lnTo>
                      <a:pt x="3727759" y="325409"/>
                    </a:lnTo>
                    <a:lnTo>
                      <a:pt x="3727228" y="325677"/>
                    </a:lnTo>
                    <a:cubicBezTo>
                      <a:pt x="3716037" y="334488"/>
                      <a:pt x="3706273" y="345203"/>
                      <a:pt x="3697224" y="356633"/>
                    </a:cubicBezTo>
                    <a:cubicBezTo>
                      <a:pt x="3695319" y="358538"/>
                      <a:pt x="3696272" y="365206"/>
                      <a:pt x="3698177" y="367111"/>
                    </a:cubicBezTo>
                    <a:lnTo>
                      <a:pt x="3699129" y="367111"/>
                    </a:lnTo>
                    <a:lnTo>
                      <a:pt x="3709607" y="367111"/>
                    </a:lnTo>
                    <a:lnTo>
                      <a:pt x="3710559" y="367111"/>
                    </a:lnTo>
                    <a:cubicBezTo>
                      <a:pt x="3731514" y="349966"/>
                      <a:pt x="3752469" y="331869"/>
                      <a:pt x="3773424" y="314724"/>
                    </a:cubicBezTo>
                    <a:lnTo>
                      <a:pt x="3773424" y="314723"/>
                    </a:lnTo>
                    <a:lnTo>
                      <a:pt x="3773418" y="314716"/>
                    </a:lnTo>
                    <a:lnTo>
                      <a:pt x="3766757" y="306151"/>
                    </a:lnTo>
                    <a:lnTo>
                      <a:pt x="3766092" y="306475"/>
                    </a:lnTo>
                    <a:close/>
                    <a:moveTo>
                      <a:pt x="2640186" y="300911"/>
                    </a:moveTo>
                    <a:cubicBezTo>
                      <a:pt x="2636376" y="300911"/>
                      <a:pt x="2632804" y="301387"/>
                      <a:pt x="2630423" y="303292"/>
                    </a:cubicBezTo>
                    <a:cubicBezTo>
                      <a:pt x="2605658" y="321390"/>
                      <a:pt x="2581845" y="339487"/>
                      <a:pt x="2558985" y="359490"/>
                    </a:cubicBezTo>
                    <a:cubicBezTo>
                      <a:pt x="2553270" y="365205"/>
                      <a:pt x="2551365" y="376635"/>
                      <a:pt x="2547555" y="384255"/>
                    </a:cubicBezTo>
                    <a:cubicBezTo>
                      <a:pt x="2550413" y="395685"/>
                      <a:pt x="2550413" y="405210"/>
                      <a:pt x="2554223" y="412830"/>
                    </a:cubicBezTo>
                    <a:cubicBezTo>
                      <a:pt x="2559938" y="426165"/>
                      <a:pt x="2570415" y="430927"/>
                      <a:pt x="2579940" y="418545"/>
                    </a:cubicBezTo>
                    <a:cubicBezTo>
                      <a:pt x="2604706" y="387112"/>
                      <a:pt x="2627565" y="353775"/>
                      <a:pt x="2650426" y="320437"/>
                    </a:cubicBezTo>
                    <a:cubicBezTo>
                      <a:pt x="2653283" y="315675"/>
                      <a:pt x="2651378" y="308055"/>
                      <a:pt x="2651378" y="301387"/>
                    </a:cubicBezTo>
                    <a:cubicBezTo>
                      <a:pt x="2648044" y="301387"/>
                      <a:pt x="2643996" y="300911"/>
                      <a:pt x="2640186" y="300911"/>
                    </a:cubicBezTo>
                    <a:close/>
                    <a:moveTo>
                      <a:pt x="5686043" y="253764"/>
                    </a:moveTo>
                    <a:lnTo>
                      <a:pt x="5686015" y="253766"/>
                    </a:lnTo>
                    <a:lnTo>
                      <a:pt x="5650801" y="256384"/>
                    </a:lnTo>
                    <a:lnTo>
                      <a:pt x="5650723" y="256481"/>
                    </a:lnTo>
                    <a:lnTo>
                      <a:pt x="5650443" y="256503"/>
                    </a:lnTo>
                    <a:lnTo>
                      <a:pt x="5644426" y="264352"/>
                    </a:lnTo>
                    <a:lnTo>
                      <a:pt x="5626989" y="286149"/>
                    </a:lnTo>
                    <a:cubicBezTo>
                      <a:pt x="5624608" y="292102"/>
                      <a:pt x="5623239" y="297460"/>
                      <a:pt x="5623030" y="302431"/>
                    </a:cubicBezTo>
                    <a:lnTo>
                      <a:pt x="5623138" y="302934"/>
                    </a:lnTo>
                    <a:lnTo>
                      <a:pt x="5623029" y="303384"/>
                    </a:lnTo>
                    <a:cubicBezTo>
                      <a:pt x="5622404" y="318296"/>
                      <a:pt x="5632227" y="329726"/>
                      <a:pt x="5656515" y="343299"/>
                    </a:cubicBezTo>
                    <a:lnTo>
                      <a:pt x="5685950" y="254045"/>
                    </a:lnTo>
                    <a:lnTo>
                      <a:pt x="5686044" y="253764"/>
                    </a:lnTo>
                    <a:close/>
                    <a:moveTo>
                      <a:pt x="2564581" y="210900"/>
                    </a:moveTo>
                    <a:cubicBezTo>
                      <a:pt x="2574464" y="210185"/>
                      <a:pt x="2584703" y="215186"/>
                      <a:pt x="2592323" y="226140"/>
                    </a:cubicBezTo>
                    <a:cubicBezTo>
                      <a:pt x="2600895" y="240427"/>
                      <a:pt x="2611373" y="241380"/>
                      <a:pt x="2626613" y="242332"/>
                    </a:cubicBezTo>
                    <a:cubicBezTo>
                      <a:pt x="2649473" y="243285"/>
                      <a:pt x="2672333" y="247095"/>
                      <a:pt x="2694240" y="252810"/>
                    </a:cubicBezTo>
                    <a:cubicBezTo>
                      <a:pt x="2719006" y="258525"/>
                      <a:pt x="2734245" y="293767"/>
                      <a:pt x="2721863" y="313770"/>
                    </a:cubicBezTo>
                    <a:cubicBezTo>
                      <a:pt x="2691383" y="362347"/>
                      <a:pt x="2658998" y="410925"/>
                      <a:pt x="2626613" y="459502"/>
                    </a:cubicBezTo>
                    <a:cubicBezTo>
                      <a:pt x="2615183" y="476647"/>
                      <a:pt x="2598990" y="485220"/>
                      <a:pt x="2578988" y="489030"/>
                    </a:cubicBezTo>
                    <a:cubicBezTo>
                      <a:pt x="2566605" y="490935"/>
                      <a:pt x="2555175" y="498555"/>
                      <a:pt x="2543745" y="503317"/>
                    </a:cubicBezTo>
                    <a:cubicBezTo>
                      <a:pt x="2544698" y="506175"/>
                      <a:pt x="2544698" y="508080"/>
                      <a:pt x="2545650" y="510937"/>
                    </a:cubicBezTo>
                    <a:cubicBezTo>
                      <a:pt x="2553270" y="510937"/>
                      <a:pt x="2559938" y="512842"/>
                      <a:pt x="2567558" y="511890"/>
                    </a:cubicBezTo>
                    <a:cubicBezTo>
                      <a:pt x="2588513" y="510937"/>
                      <a:pt x="2598038" y="520462"/>
                      <a:pt x="2593275" y="542370"/>
                    </a:cubicBezTo>
                    <a:cubicBezTo>
                      <a:pt x="2587560" y="565230"/>
                      <a:pt x="2578988" y="588090"/>
                      <a:pt x="2570415" y="613807"/>
                    </a:cubicBezTo>
                    <a:cubicBezTo>
                      <a:pt x="2577083" y="610950"/>
                      <a:pt x="2582798" y="609997"/>
                      <a:pt x="2587560" y="608092"/>
                    </a:cubicBezTo>
                    <a:cubicBezTo>
                      <a:pt x="2607563" y="597615"/>
                      <a:pt x="2626613" y="587137"/>
                      <a:pt x="2646615" y="577612"/>
                    </a:cubicBezTo>
                    <a:cubicBezTo>
                      <a:pt x="2656140" y="572850"/>
                      <a:pt x="2667570" y="569992"/>
                      <a:pt x="2678048" y="568087"/>
                    </a:cubicBezTo>
                    <a:cubicBezTo>
                      <a:pt x="2704718" y="565230"/>
                      <a:pt x="2718053" y="578565"/>
                      <a:pt x="2712338" y="605235"/>
                    </a:cubicBezTo>
                    <a:cubicBezTo>
                      <a:pt x="2698050" y="662385"/>
                      <a:pt x="2674238" y="715725"/>
                      <a:pt x="2630423" y="757635"/>
                    </a:cubicBezTo>
                    <a:cubicBezTo>
                      <a:pt x="2626613" y="761445"/>
                      <a:pt x="2622803" y="764302"/>
                      <a:pt x="2619945" y="768112"/>
                    </a:cubicBezTo>
                    <a:cubicBezTo>
                      <a:pt x="2618993" y="769065"/>
                      <a:pt x="2618993" y="771922"/>
                      <a:pt x="2618040" y="774780"/>
                    </a:cubicBezTo>
                    <a:cubicBezTo>
                      <a:pt x="2630423" y="782400"/>
                      <a:pt x="2642805" y="790972"/>
                      <a:pt x="2655188" y="799545"/>
                    </a:cubicBezTo>
                    <a:cubicBezTo>
                      <a:pt x="2671380" y="810022"/>
                      <a:pt x="2679000" y="825262"/>
                      <a:pt x="2674238" y="843360"/>
                    </a:cubicBezTo>
                    <a:cubicBezTo>
                      <a:pt x="2663760" y="881460"/>
                      <a:pt x="2654235" y="920512"/>
                      <a:pt x="2640900" y="957660"/>
                    </a:cubicBezTo>
                    <a:cubicBezTo>
                      <a:pt x="2629470" y="987187"/>
                      <a:pt x="2632328" y="1010047"/>
                      <a:pt x="2656140" y="1031955"/>
                    </a:cubicBezTo>
                    <a:cubicBezTo>
                      <a:pt x="2667570" y="1042432"/>
                      <a:pt x="2675190" y="1057672"/>
                      <a:pt x="2680905" y="1071960"/>
                    </a:cubicBezTo>
                    <a:cubicBezTo>
                      <a:pt x="2683763" y="1081485"/>
                      <a:pt x="2681858" y="1095772"/>
                      <a:pt x="2676143" y="1104345"/>
                    </a:cubicBezTo>
                    <a:cubicBezTo>
                      <a:pt x="2672333" y="1109107"/>
                      <a:pt x="2656140" y="1109107"/>
                      <a:pt x="2647568" y="1105297"/>
                    </a:cubicBezTo>
                    <a:cubicBezTo>
                      <a:pt x="2631375" y="1098630"/>
                      <a:pt x="2616135" y="1088152"/>
                      <a:pt x="2600895" y="1078627"/>
                    </a:cubicBezTo>
                    <a:cubicBezTo>
                      <a:pt x="2587560" y="1070055"/>
                      <a:pt x="2580893" y="1073865"/>
                      <a:pt x="2576130" y="1087200"/>
                    </a:cubicBezTo>
                    <a:cubicBezTo>
                      <a:pt x="2567558" y="1114822"/>
                      <a:pt x="2551365" y="1135777"/>
                      <a:pt x="2528505" y="1153875"/>
                    </a:cubicBezTo>
                    <a:cubicBezTo>
                      <a:pt x="2510408" y="1168162"/>
                      <a:pt x="2496120" y="1166257"/>
                      <a:pt x="2481833" y="1149112"/>
                    </a:cubicBezTo>
                    <a:cubicBezTo>
                      <a:pt x="2464688" y="1130062"/>
                      <a:pt x="2458973" y="1106250"/>
                      <a:pt x="2462783" y="1081485"/>
                    </a:cubicBezTo>
                    <a:cubicBezTo>
                      <a:pt x="2477070" y="990045"/>
                      <a:pt x="2492310" y="899557"/>
                      <a:pt x="2506598" y="809070"/>
                    </a:cubicBezTo>
                    <a:cubicBezTo>
                      <a:pt x="2509455" y="792877"/>
                      <a:pt x="2518028" y="784305"/>
                      <a:pt x="2533268" y="782400"/>
                    </a:cubicBezTo>
                    <a:cubicBezTo>
                      <a:pt x="2563748" y="779542"/>
                      <a:pt x="2580893" y="763350"/>
                      <a:pt x="2587560" y="733822"/>
                    </a:cubicBezTo>
                    <a:cubicBezTo>
                      <a:pt x="2590418" y="721440"/>
                      <a:pt x="2598038" y="710962"/>
                      <a:pt x="2599943" y="699532"/>
                    </a:cubicBezTo>
                    <a:cubicBezTo>
                      <a:pt x="2600895" y="693817"/>
                      <a:pt x="2599943" y="683340"/>
                      <a:pt x="2595180" y="680482"/>
                    </a:cubicBezTo>
                    <a:cubicBezTo>
                      <a:pt x="2591370" y="677625"/>
                      <a:pt x="2579940" y="677625"/>
                      <a:pt x="2575178" y="681435"/>
                    </a:cubicBezTo>
                    <a:cubicBezTo>
                      <a:pt x="2532315" y="719535"/>
                      <a:pt x="2485643" y="753825"/>
                      <a:pt x="2448495" y="796687"/>
                    </a:cubicBezTo>
                    <a:cubicBezTo>
                      <a:pt x="2373248" y="883365"/>
                      <a:pt x="2315145" y="982425"/>
                      <a:pt x="2255138" y="1079580"/>
                    </a:cubicBezTo>
                    <a:cubicBezTo>
                      <a:pt x="2248470" y="1091010"/>
                      <a:pt x="2238945" y="1102440"/>
                      <a:pt x="2228468" y="1111012"/>
                    </a:cubicBezTo>
                    <a:cubicBezTo>
                      <a:pt x="2221800" y="1115775"/>
                      <a:pt x="2208465" y="1118632"/>
                      <a:pt x="2202750" y="1114822"/>
                    </a:cubicBezTo>
                    <a:cubicBezTo>
                      <a:pt x="2196083" y="1111012"/>
                      <a:pt x="2191320" y="1099582"/>
                      <a:pt x="2190368" y="1091010"/>
                    </a:cubicBezTo>
                    <a:cubicBezTo>
                      <a:pt x="2189415" y="1082437"/>
                      <a:pt x="2193225" y="1072912"/>
                      <a:pt x="2197988" y="1066245"/>
                    </a:cubicBezTo>
                    <a:cubicBezTo>
                      <a:pt x="2260853" y="965280"/>
                      <a:pt x="2322765" y="865267"/>
                      <a:pt x="2387535" y="765255"/>
                    </a:cubicBezTo>
                    <a:cubicBezTo>
                      <a:pt x="2408490" y="733822"/>
                      <a:pt x="2435160" y="706200"/>
                      <a:pt x="2459925" y="677625"/>
                    </a:cubicBezTo>
                    <a:cubicBezTo>
                      <a:pt x="2474213" y="661432"/>
                      <a:pt x="2473260" y="656670"/>
                      <a:pt x="2452305" y="650955"/>
                    </a:cubicBezTo>
                    <a:cubicBezTo>
                      <a:pt x="2420873" y="641430"/>
                      <a:pt x="2415158" y="630952"/>
                      <a:pt x="2424683" y="599520"/>
                    </a:cubicBezTo>
                    <a:cubicBezTo>
                      <a:pt x="2437065" y="557610"/>
                      <a:pt x="2451353" y="517605"/>
                      <a:pt x="2478975" y="482362"/>
                    </a:cubicBezTo>
                    <a:cubicBezTo>
                      <a:pt x="2496120" y="461407"/>
                      <a:pt x="2490405" y="440452"/>
                      <a:pt x="2484690" y="417592"/>
                    </a:cubicBezTo>
                    <a:cubicBezTo>
                      <a:pt x="2479928" y="421402"/>
                      <a:pt x="2478023" y="422355"/>
                      <a:pt x="2476118" y="423307"/>
                    </a:cubicBezTo>
                    <a:cubicBezTo>
                      <a:pt x="2464688" y="430927"/>
                      <a:pt x="2445638" y="448072"/>
                      <a:pt x="2442780" y="445215"/>
                    </a:cubicBezTo>
                    <a:cubicBezTo>
                      <a:pt x="2425635" y="429975"/>
                      <a:pt x="2410395" y="410925"/>
                      <a:pt x="2397060" y="391875"/>
                    </a:cubicBezTo>
                    <a:cubicBezTo>
                      <a:pt x="2394203" y="388065"/>
                      <a:pt x="2398965" y="377587"/>
                      <a:pt x="2402775" y="370920"/>
                    </a:cubicBezTo>
                    <a:cubicBezTo>
                      <a:pt x="2418015" y="338535"/>
                      <a:pt x="2436113" y="308055"/>
                      <a:pt x="2434208" y="269955"/>
                    </a:cubicBezTo>
                    <a:cubicBezTo>
                      <a:pt x="2434208" y="261382"/>
                      <a:pt x="2439923" y="249952"/>
                      <a:pt x="2446590" y="245190"/>
                    </a:cubicBezTo>
                    <a:cubicBezTo>
                      <a:pt x="2453258" y="239475"/>
                      <a:pt x="2465640" y="236617"/>
                      <a:pt x="2474213" y="238522"/>
                    </a:cubicBezTo>
                    <a:cubicBezTo>
                      <a:pt x="2479928" y="239475"/>
                      <a:pt x="2485643" y="250905"/>
                      <a:pt x="2487548" y="258525"/>
                    </a:cubicBezTo>
                    <a:cubicBezTo>
                      <a:pt x="2490405" y="266145"/>
                      <a:pt x="2487548" y="274717"/>
                      <a:pt x="2489453" y="283290"/>
                    </a:cubicBezTo>
                    <a:cubicBezTo>
                      <a:pt x="2490405" y="288052"/>
                      <a:pt x="2494215" y="294720"/>
                      <a:pt x="2498025" y="294720"/>
                    </a:cubicBezTo>
                    <a:cubicBezTo>
                      <a:pt x="2501835" y="295672"/>
                      <a:pt x="2509455" y="291862"/>
                      <a:pt x="2511360" y="289005"/>
                    </a:cubicBezTo>
                    <a:cubicBezTo>
                      <a:pt x="2518028" y="278527"/>
                      <a:pt x="2523743" y="266145"/>
                      <a:pt x="2529458" y="254715"/>
                    </a:cubicBezTo>
                    <a:cubicBezTo>
                      <a:pt x="2533268" y="247095"/>
                      <a:pt x="2535173" y="237570"/>
                      <a:pt x="2538983" y="229950"/>
                    </a:cubicBezTo>
                    <a:cubicBezTo>
                      <a:pt x="2545174" y="218044"/>
                      <a:pt x="2554699" y="211614"/>
                      <a:pt x="2564581" y="210900"/>
                    </a:cubicBezTo>
                    <a:close/>
                    <a:moveTo>
                      <a:pt x="5552693" y="164944"/>
                    </a:moveTo>
                    <a:cubicBezTo>
                      <a:pt x="5558170" y="163991"/>
                      <a:pt x="5564123" y="165182"/>
                      <a:pt x="5570790" y="168039"/>
                    </a:cubicBezTo>
                    <a:cubicBezTo>
                      <a:pt x="5580315" y="172802"/>
                      <a:pt x="5590793" y="176612"/>
                      <a:pt x="5600318" y="183279"/>
                    </a:cubicBezTo>
                    <a:cubicBezTo>
                      <a:pt x="5626035" y="201377"/>
                      <a:pt x="5651753" y="199472"/>
                      <a:pt x="5678423" y="186137"/>
                    </a:cubicBezTo>
                    <a:cubicBezTo>
                      <a:pt x="5710808" y="169944"/>
                      <a:pt x="5746050" y="173754"/>
                      <a:pt x="5767006" y="196614"/>
                    </a:cubicBezTo>
                    <a:cubicBezTo>
                      <a:pt x="5773673" y="203282"/>
                      <a:pt x="5779388" y="214712"/>
                      <a:pt x="5778435" y="223284"/>
                    </a:cubicBezTo>
                    <a:cubicBezTo>
                      <a:pt x="5774625" y="249954"/>
                      <a:pt x="5768910" y="277577"/>
                      <a:pt x="5759385" y="302342"/>
                    </a:cubicBezTo>
                    <a:cubicBezTo>
                      <a:pt x="5747956" y="332822"/>
                      <a:pt x="5731763" y="360444"/>
                      <a:pt x="5718428" y="389972"/>
                    </a:cubicBezTo>
                    <a:cubicBezTo>
                      <a:pt x="5709856" y="408069"/>
                      <a:pt x="5709856" y="424262"/>
                      <a:pt x="5720333" y="442359"/>
                    </a:cubicBezTo>
                    <a:cubicBezTo>
                      <a:pt x="5738431" y="473792"/>
                      <a:pt x="5740335" y="506177"/>
                      <a:pt x="5720333" y="540467"/>
                    </a:cubicBezTo>
                    <a:cubicBezTo>
                      <a:pt x="5707950" y="561422"/>
                      <a:pt x="5701283" y="585234"/>
                      <a:pt x="5693663" y="609047"/>
                    </a:cubicBezTo>
                    <a:cubicBezTo>
                      <a:pt x="5683185" y="643337"/>
                      <a:pt x="5667945" y="673817"/>
                      <a:pt x="5640323" y="698582"/>
                    </a:cubicBezTo>
                    <a:cubicBezTo>
                      <a:pt x="5606985" y="729062"/>
                      <a:pt x="5574600" y="761447"/>
                      <a:pt x="5541263" y="792879"/>
                    </a:cubicBezTo>
                    <a:cubicBezTo>
                      <a:pt x="5527928" y="805262"/>
                      <a:pt x="5528881" y="814787"/>
                      <a:pt x="5539358" y="830027"/>
                    </a:cubicBezTo>
                    <a:cubicBezTo>
                      <a:pt x="5548883" y="843362"/>
                      <a:pt x="5554598" y="860507"/>
                      <a:pt x="5557456" y="876699"/>
                    </a:cubicBezTo>
                    <a:cubicBezTo>
                      <a:pt x="5561265" y="898607"/>
                      <a:pt x="5565075" y="902417"/>
                      <a:pt x="5586983" y="903369"/>
                    </a:cubicBezTo>
                    <a:cubicBezTo>
                      <a:pt x="5597460" y="903369"/>
                      <a:pt x="5615558" y="907179"/>
                      <a:pt x="5617463" y="913847"/>
                    </a:cubicBezTo>
                    <a:cubicBezTo>
                      <a:pt x="5621273" y="925277"/>
                      <a:pt x="5621273" y="944327"/>
                      <a:pt x="5614606" y="951947"/>
                    </a:cubicBezTo>
                    <a:cubicBezTo>
                      <a:pt x="5593650" y="973854"/>
                      <a:pt x="5598413" y="989094"/>
                      <a:pt x="5615558" y="1010049"/>
                    </a:cubicBezTo>
                    <a:cubicBezTo>
                      <a:pt x="5638418" y="1039577"/>
                      <a:pt x="5630798" y="1108157"/>
                      <a:pt x="5605081" y="1139589"/>
                    </a:cubicBezTo>
                    <a:cubicBezTo>
                      <a:pt x="5566981" y="1186262"/>
                      <a:pt x="5512688" y="1199597"/>
                      <a:pt x="5456490" y="1175784"/>
                    </a:cubicBezTo>
                    <a:cubicBezTo>
                      <a:pt x="5433631" y="1166259"/>
                      <a:pt x="5423153" y="1142447"/>
                      <a:pt x="5434583" y="1119587"/>
                    </a:cubicBezTo>
                    <a:cubicBezTo>
                      <a:pt x="5451728" y="1083392"/>
                      <a:pt x="5469825" y="1048149"/>
                      <a:pt x="5489828" y="1012907"/>
                    </a:cubicBezTo>
                    <a:cubicBezTo>
                      <a:pt x="5509831" y="978617"/>
                      <a:pt x="5512688" y="942422"/>
                      <a:pt x="5505068" y="905274"/>
                    </a:cubicBezTo>
                    <a:cubicBezTo>
                      <a:pt x="5503163" y="894797"/>
                      <a:pt x="5493638" y="885272"/>
                      <a:pt x="5486970" y="875747"/>
                    </a:cubicBezTo>
                    <a:cubicBezTo>
                      <a:pt x="5481256" y="869079"/>
                      <a:pt x="5473635" y="863364"/>
                      <a:pt x="5467920" y="856697"/>
                    </a:cubicBezTo>
                    <a:cubicBezTo>
                      <a:pt x="5446013" y="831932"/>
                      <a:pt x="5446965" y="826217"/>
                      <a:pt x="5468873" y="801452"/>
                    </a:cubicBezTo>
                    <a:cubicBezTo>
                      <a:pt x="5511735" y="753827"/>
                      <a:pt x="5564123" y="713822"/>
                      <a:pt x="5593650" y="655719"/>
                    </a:cubicBezTo>
                    <a:cubicBezTo>
                      <a:pt x="5607938" y="628097"/>
                      <a:pt x="5617463" y="597617"/>
                      <a:pt x="5627940" y="568089"/>
                    </a:cubicBezTo>
                    <a:cubicBezTo>
                      <a:pt x="5629845" y="562374"/>
                      <a:pt x="5628893" y="553802"/>
                      <a:pt x="5626988" y="548087"/>
                    </a:cubicBezTo>
                    <a:cubicBezTo>
                      <a:pt x="5622225" y="536657"/>
                      <a:pt x="5613653" y="533799"/>
                      <a:pt x="5606033" y="545229"/>
                    </a:cubicBezTo>
                    <a:cubicBezTo>
                      <a:pt x="5601270" y="550944"/>
                      <a:pt x="5598413" y="558564"/>
                      <a:pt x="5594603" y="565232"/>
                    </a:cubicBezTo>
                    <a:cubicBezTo>
                      <a:pt x="5568885" y="612857"/>
                      <a:pt x="5527928" y="647147"/>
                      <a:pt x="5486018" y="679532"/>
                    </a:cubicBezTo>
                    <a:cubicBezTo>
                      <a:pt x="5460300" y="699534"/>
                      <a:pt x="5437440" y="724299"/>
                      <a:pt x="5413628" y="747159"/>
                    </a:cubicBezTo>
                    <a:cubicBezTo>
                      <a:pt x="5380290" y="777639"/>
                      <a:pt x="5346953" y="809072"/>
                      <a:pt x="5313615" y="839552"/>
                    </a:cubicBezTo>
                    <a:cubicBezTo>
                      <a:pt x="5311710" y="841457"/>
                      <a:pt x="5308853" y="843362"/>
                      <a:pt x="5306948" y="844314"/>
                    </a:cubicBezTo>
                    <a:cubicBezTo>
                      <a:pt x="5290756" y="851934"/>
                      <a:pt x="5272658" y="860507"/>
                      <a:pt x="5259323" y="844314"/>
                    </a:cubicBezTo>
                    <a:cubicBezTo>
                      <a:pt x="5245988" y="830027"/>
                      <a:pt x="5254560" y="812882"/>
                      <a:pt x="5265990" y="799547"/>
                    </a:cubicBezTo>
                    <a:cubicBezTo>
                      <a:pt x="5285040" y="778592"/>
                      <a:pt x="5304090" y="758589"/>
                      <a:pt x="5324093" y="738587"/>
                    </a:cubicBezTo>
                    <a:cubicBezTo>
                      <a:pt x="5383148" y="678579"/>
                      <a:pt x="5443156" y="619524"/>
                      <a:pt x="5503163" y="560469"/>
                    </a:cubicBezTo>
                    <a:cubicBezTo>
                      <a:pt x="5518403" y="545229"/>
                      <a:pt x="5525070" y="526179"/>
                      <a:pt x="5525070" y="504272"/>
                    </a:cubicBezTo>
                    <a:cubicBezTo>
                      <a:pt x="5525070" y="493794"/>
                      <a:pt x="5522213" y="488079"/>
                      <a:pt x="5508878" y="489984"/>
                    </a:cubicBezTo>
                    <a:cubicBezTo>
                      <a:pt x="5480303" y="494747"/>
                      <a:pt x="5478398" y="492842"/>
                      <a:pt x="5467920" y="466172"/>
                    </a:cubicBezTo>
                    <a:cubicBezTo>
                      <a:pt x="5448870" y="418547"/>
                      <a:pt x="5430773" y="369969"/>
                      <a:pt x="5410770" y="322344"/>
                    </a:cubicBezTo>
                    <a:cubicBezTo>
                      <a:pt x="5404103" y="306152"/>
                      <a:pt x="5394578" y="290912"/>
                      <a:pt x="5386006" y="274719"/>
                    </a:cubicBezTo>
                    <a:cubicBezTo>
                      <a:pt x="5378385" y="259479"/>
                      <a:pt x="5367908" y="243287"/>
                      <a:pt x="5386006" y="230904"/>
                    </a:cubicBezTo>
                    <a:cubicBezTo>
                      <a:pt x="5404103" y="218522"/>
                      <a:pt x="5415533" y="234714"/>
                      <a:pt x="5425058" y="246144"/>
                    </a:cubicBezTo>
                    <a:cubicBezTo>
                      <a:pt x="5435535" y="258527"/>
                      <a:pt x="5443156" y="273767"/>
                      <a:pt x="5450775" y="288054"/>
                    </a:cubicBezTo>
                    <a:cubicBezTo>
                      <a:pt x="5462206" y="320439"/>
                      <a:pt x="5477445" y="352824"/>
                      <a:pt x="5493638" y="385209"/>
                    </a:cubicBezTo>
                    <a:cubicBezTo>
                      <a:pt x="5520308" y="342347"/>
                      <a:pt x="5546025" y="301389"/>
                      <a:pt x="5572695" y="259479"/>
                    </a:cubicBezTo>
                    <a:cubicBezTo>
                      <a:pt x="5561265" y="258527"/>
                      <a:pt x="5548883" y="257574"/>
                      <a:pt x="5536500" y="257574"/>
                    </a:cubicBezTo>
                    <a:cubicBezTo>
                      <a:pt x="5518403" y="257574"/>
                      <a:pt x="5506973" y="247097"/>
                      <a:pt x="5499353" y="231857"/>
                    </a:cubicBezTo>
                    <a:cubicBezTo>
                      <a:pt x="5492685" y="218522"/>
                      <a:pt x="5493638" y="207092"/>
                      <a:pt x="5508878" y="198519"/>
                    </a:cubicBezTo>
                    <a:cubicBezTo>
                      <a:pt x="5519356" y="192804"/>
                      <a:pt x="5528881" y="184232"/>
                      <a:pt x="5537453" y="174707"/>
                    </a:cubicBezTo>
                    <a:cubicBezTo>
                      <a:pt x="5542215" y="168992"/>
                      <a:pt x="5547216" y="165896"/>
                      <a:pt x="5552693" y="164944"/>
                    </a:cubicBezTo>
                    <a:close/>
                    <a:moveTo>
                      <a:pt x="3677222" y="147084"/>
                    </a:moveTo>
                    <a:cubicBezTo>
                      <a:pt x="3693414" y="148036"/>
                      <a:pt x="3706749" y="160419"/>
                      <a:pt x="3707702" y="178516"/>
                    </a:cubicBezTo>
                    <a:cubicBezTo>
                      <a:pt x="3709607" y="204234"/>
                      <a:pt x="3709607" y="228999"/>
                      <a:pt x="3711511" y="254716"/>
                    </a:cubicBezTo>
                    <a:cubicBezTo>
                      <a:pt x="3711511" y="258526"/>
                      <a:pt x="3712464" y="262336"/>
                      <a:pt x="3713417" y="270909"/>
                    </a:cubicBezTo>
                    <a:cubicBezTo>
                      <a:pt x="3724847" y="265194"/>
                      <a:pt x="3734372" y="260431"/>
                      <a:pt x="3743897" y="256621"/>
                    </a:cubicBezTo>
                    <a:cubicBezTo>
                      <a:pt x="3765804" y="246144"/>
                      <a:pt x="3786759" y="234714"/>
                      <a:pt x="3809619" y="226141"/>
                    </a:cubicBezTo>
                    <a:cubicBezTo>
                      <a:pt x="3827717" y="219474"/>
                      <a:pt x="3844861" y="223284"/>
                      <a:pt x="3857244" y="240429"/>
                    </a:cubicBezTo>
                    <a:cubicBezTo>
                      <a:pt x="3869627" y="257574"/>
                      <a:pt x="3869627" y="276624"/>
                      <a:pt x="3858197" y="292816"/>
                    </a:cubicBezTo>
                    <a:cubicBezTo>
                      <a:pt x="3842004" y="313771"/>
                      <a:pt x="3822002" y="332821"/>
                      <a:pt x="3801999" y="350919"/>
                    </a:cubicBezTo>
                    <a:cubicBezTo>
                      <a:pt x="3773424" y="376636"/>
                      <a:pt x="3742944" y="401401"/>
                      <a:pt x="3712464" y="427119"/>
                    </a:cubicBezTo>
                    <a:cubicBezTo>
                      <a:pt x="3710559" y="432834"/>
                      <a:pt x="3711511" y="434739"/>
                      <a:pt x="3712464" y="435691"/>
                    </a:cubicBezTo>
                    <a:cubicBezTo>
                      <a:pt x="3716274" y="435691"/>
                      <a:pt x="3721036" y="435691"/>
                      <a:pt x="3724847" y="435691"/>
                    </a:cubicBezTo>
                    <a:cubicBezTo>
                      <a:pt x="3744849" y="433786"/>
                      <a:pt x="3762947" y="435691"/>
                      <a:pt x="3772472" y="456646"/>
                    </a:cubicBezTo>
                    <a:cubicBezTo>
                      <a:pt x="3782949" y="479506"/>
                      <a:pt x="3781044" y="503319"/>
                      <a:pt x="3766757" y="523321"/>
                    </a:cubicBezTo>
                    <a:cubicBezTo>
                      <a:pt x="3752469" y="544276"/>
                      <a:pt x="3734372" y="562374"/>
                      <a:pt x="3718179" y="581424"/>
                    </a:cubicBezTo>
                    <a:cubicBezTo>
                      <a:pt x="3716274" y="579519"/>
                      <a:pt x="3714369" y="578566"/>
                      <a:pt x="3712464" y="576661"/>
                    </a:cubicBezTo>
                    <a:cubicBezTo>
                      <a:pt x="3718179" y="584281"/>
                      <a:pt x="3724847" y="590949"/>
                      <a:pt x="3730561" y="598569"/>
                    </a:cubicBezTo>
                    <a:cubicBezTo>
                      <a:pt x="3748659" y="622381"/>
                      <a:pt x="3748659" y="637621"/>
                      <a:pt x="3732467" y="662386"/>
                    </a:cubicBezTo>
                    <a:cubicBezTo>
                      <a:pt x="3726752" y="671911"/>
                      <a:pt x="3721036" y="685246"/>
                      <a:pt x="3722942" y="695724"/>
                    </a:cubicBezTo>
                    <a:cubicBezTo>
                      <a:pt x="3730561" y="772876"/>
                      <a:pt x="3716274" y="845266"/>
                      <a:pt x="3673411" y="910036"/>
                    </a:cubicBezTo>
                    <a:cubicBezTo>
                      <a:pt x="3658172" y="932896"/>
                      <a:pt x="3659124" y="958614"/>
                      <a:pt x="3663886" y="983379"/>
                    </a:cubicBezTo>
                    <a:cubicBezTo>
                      <a:pt x="3666744" y="1000524"/>
                      <a:pt x="3676269" y="1008144"/>
                      <a:pt x="3694367" y="1011954"/>
                    </a:cubicBezTo>
                    <a:cubicBezTo>
                      <a:pt x="3712464" y="1015764"/>
                      <a:pt x="3731514" y="1023384"/>
                      <a:pt x="3746754" y="1033861"/>
                    </a:cubicBezTo>
                    <a:cubicBezTo>
                      <a:pt x="3781997" y="1056721"/>
                      <a:pt x="3781044" y="1097679"/>
                      <a:pt x="3770567" y="1130064"/>
                    </a:cubicBezTo>
                    <a:cubicBezTo>
                      <a:pt x="3768661" y="1136731"/>
                      <a:pt x="3758184" y="1145304"/>
                      <a:pt x="3751517" y="1145304"/>
                    </a:cubicBezTo>
                    <a:cubicBezTo>
                      <a:pt x="3744849" y="1145304"/>
                      <a:pt x="3735324" y="1138636"/>
                      <a:pt x="3730561" y="1131969"/>
                    </a:cubicBezTo>
                    <a:cubicBezTo>
                      <a:pt x="3723894" y="1122444"/>
                      <a:pt x="3722942" y="1109109"/>
                      <a:pt x="3715322" y="1100536"/>
                    </a:cubicBezTo>
                    <a:cubicBezTo>
                      <a:pt x="3709607" y="1093869"/>
                      <a:pt x="3698177" y="1090059"/>
                      <a:pt x="3689604" y="1088154"/>
                    </a:cubicBezTo>
                    <a:cubicBezTo>
                      <a:pt x="3687699" y="1088154"/>
                      <a:pt x="3681032" y="1099584"/>
                      <a:pt x="3679127" y="1106251"/>
                    </a:cubicBezTo>
                    <a:cubicBezTo>
                      <a:pt x="3669602" y="1133874"/>
                      <a:pt x="3662934" y="1163401"/>
                      <a:pt x="3652457" y="1191024"/>
                    </a:cubicBezTo>
                    <a:cubicBezTo>
                      <a:pt x="3647694" y="1203406"/>
                      <a:pt x="3638169" y="1214836"/>
                      <a:pt x="3627692" y="1223409"/>
                    </a:cubicBezTo>
                    <a:cubicBezTo>
                      <a:pt x="3608642" y="1239601"/>
                      <a:pt x="3587686" y="1237696"/>
                      <a:pt x="3569589" y="1220551"/>
                    </a:cubicBezTo>
                    <a:cubicBezTo>
                      <a:pt x="3541967" y="1193881"/>
                      <a:pt x="3538157" y="1159591"/>
                      <a:pt x="3548634" y="1125301"/>
                    </a:cubicBezTo>
                    <a:cubicBezTo>
                      <a:pt x="3553397" y="1108156"/>
                      <a:pt x="3565779" y="1092916"/>
                      <a:pt x="3573399" y="1075771"/>
                    </a:cubicBezTo>
                    <a:cubicBezTo>
                      <a:pt x="3579114" y="1063389"/>
                      <a:pt x="3584829" y="1050054"/>
                      <a:pt x="3592449" y="1032909"/>
                    </a:cubicBezTo>
                    <a:cubicBezTo>
                      <a:pt x="3579114" y="1034814"/>
                      <a:pt x="3572447" y="1033861"/>
                      <a:pt x="3566732" y="1035766"/>
                    </a:cubicBezTo>
                    <a:cubicBezTo>
                      <a:pt x="3535299" y="1047196"/>
                      <a:pt x="3512439" y="1039576"/>
                      <a:pt x="3503867" y="1007191"/>
                    </a:cubicBezTo>
                    <a:cubicBezTo>
                      <a:pt x="3497199" y="982426"/>
                      <a:pt x="3495294" y="954804"/>
                      <a:pt x="3499104" y="930039"/>
                    </a:cubicBezTo>
                    <a:cubicBezTo>
                      <a:pt x="3507677" y="881461"/>
                      <a:pt x="3532442" y="838599"/>
                      <a:pt x="3566732" y="802404"/>
                    </a:cubicBezTo>
                    <a:cubicBezTo>
                      <a:pt x="3574352" y="794784"/>
                      <a:pt x="3577209" y="782401"/>
                      <a:pt x="3581972" y="771924"/>
                    </a:cubicBezTo>
                    <a:cubicBezTo>
                      <a:pt x="3570542" y="775734"/>
                      <a:pt x="3560064" y="780496"/>
                      <a:pt x="3548634" y="782401"/>
                    </a:cubicBezTo>
                    <a:cubicBezTo>
                      <a:pt x="3533394" y="785259"/>
                      <a:pt x="3518154" y="788116"/>
                      <a:pt x="3503867" y="785259"/>
                    </a:cubicBezTo>
                    <a:cubicBezTo>
                      <a:pt x="3489579" y="782401"/>
                      <a:pt x="3485769" y="767161"/>
                      <a:pt x="3492436" y="754779"/>
                    </a:cubicBezTo>
                    <a:cubicBezTo>
                      <a:pt x="3499104" y="739539"/>
                      <a:pt x="3507677" y="725251"/>
                      <a:pt x="3518154" y="712869"/>
                    </a:cubicBezTo>
                    <a:cubicBezTo>
                      <a:pt x="3535299" y="690961"/>
                      <a:pt x="3555302" y="670006"/>
                      <a:pt x="3573399" y="648099"/>
                    </a:cubicBezTo>
                    <a:cubicBezTo>
                      <a:pt x="3579114" y="641431"/>
                      <a:pt x="3583877" y="634764"/>
                      <a:pt x="3587686" y="628096"/>
                    </a:cubicBezTo>
                    <a:cubicBezTo>
                      <a:pt x="3590544" y="621429"/>
                      <a:pt x="3590544" y="613809"/>
                      <a:pt x="3592449" y="606189"/>
                    </a:cubicBezTo>
                    <a:cubicBezTo>
                      <a:pt x="3585782" y="605236"/>
                      <a:pt x="3578161" y="602379"/>
                      <a:pt x="3571494" y="603331"/>
                    </a:cubicBezTo>
                    <a:cubicBezTo>
                      <a:pt x="3547682" y="606189"/>
                      <a:pt x="3523869" y="609999"/>
                      <a:pt x="3500057" y="614761"/>
                    </a:cubicBezTo>
                    <a:cubicBezTo>
                      <a:pt x="3465767" y="621429"/>
                      <a:pt x="3436239" y="635716"/>
                      <a:pt x="3409569" y="657624"/>
                    </a:cubicBezTo>
                    <a:cubicBezTo>
                      <a:pt x="3375279" y="686199"/>
                      <a:pt x="3339084" y="713821"/>
                      <a:pt x="3302889" y="740491"/>
                    </a:cubicBezTo>
                    <a:cubicBezTo>
                      <a:pt x="3292411" y="748111"/>
                      <a:pt x="3280029" y="752874"/>
                      <a:pt x="3267647" y="754779"/>
                    </a:cubicBezTo>
                    <a:cubicBezTo>
                      <a:pt x="3251454" y="757636"/>
                      <a:pt x="3242882" y="746206"/>
                      <a:pt x="3250502" y="731919"/>
                    </a:cubicBezTo>
                    <a:cubicBezTo>
                      <a:pt x="3257169" y="718584"/>
                      <a:pt x="3266694" y="705249"/>
                      <a:pt x="3278124" y="695724"/>
                    </a:cubicBezTo>
                    <a:cubicBezTo>
                      <a:pt x="3327654" y="655719"/>
                      <a:pt x="3377184" y="616666"/>
                      <a:pt x="3427667" y="576661"/>
                    </a:cubicBezTo>
                    <a:cubicBezTo>
                      <a:pt x="3439097" y="568089"/>
                      <a:pt x="3450527" y="557611"/>
                      <a:pt x="3462909" y="550944"/>
                    </a:cubicBezTo>
                    <a:cubicBezTo>
                      <a:pt x="3500057" y="529036"/>
                      <a:pt x="3499104" y="494746"/>
                      <a:pt x="3495294" y="455694"/>
                    </a:cubicBezTo>
                    <a:cubicBezTo>
                      <a:pt x="3459099" y="469981"/>
                      <a:pt x="3423857" y="483316"/>
                      <a:pt x="3389567" y="496651"/>
                    </a:cubicBezTo>
                    <a:cubicBezTo>
                      <a:pt x="3359086" y="509034"/>
                      <a:pt x="3342894" y="505224"/>
                      <a:pt x="3335274" y="486174"/>
                    </a:cubicBezTo>
                    <a:cubicBezTo>
                      <a:pt x="3328607" y="469029"/>
                      <a:pt x="3340036" y="454741"/>
                      <a:pt x="3369564" y="443311"/>
                    </a:cubicBezTo>
                    <a:cubicBezTo>
                      <a:pt x="3404807" y="429976"/>
                      <a:pt x="3441954" y="417594"/>
                      <a:pt x="3476244" y="402354"/>
                    </a:cubicBezTo>
                    <a:cubicBezTo>
                      <a:pt x="3489579" y="396639"/>
                      <a:pt x="3503867" y="384256"/>
                      <a:pt x="3508629" y="370921"/>
                    </a:cubicBezTo>
                    <a:cubicBezTo>
                      <a:pt x="3525774" y="326154"/>
                      <a:pt x="3539109" y="279481"/>
                      <a:pt x="3553397" y="234714"/>
                    </a:cubicBezTo>
                    <a:cubicBezTo>
                      <a:pt x="3558159" y="221379"/>
                      <a:pt x="3560064" y="206139"/>
                      <a:pt x="3567684" y="193756"/>
                    </a:cubicBezTo>
                    <a:cubicBezTo>
                      <a:pt x="3572447" y="185184"/>
                      <a:pt x="3587686" y="174706"/>
                      <a:pt x="3593402" y="176611"/>
                    </a:cubicBezTo>
                    <a:cubicBezTo>
                      <a:pt x="3601974" y="179469"/>
                      <a:pt x="3613404" y="192804"/>
                      <a:pt x="3613404" y="202329"/>
                    </a:cubicBezTo>
                    <a:cubicBezTo>
                      <a:pt x="3615309" y="225189"/>
                      <a:pt x="3610547" y="249001"/>
                      <a:pt x="3609594" y="271861"/>
                    </a:cubicBezTo>
                    <a:cubicBezTo>
                      <a:pt x="3608642" y="286149"/>
                      <a:pt x="3607689" y="300436"/>
                      <a:pt x="3605784" y="313771"/>
                    </a:cubicBezTo>
                    <a:cubicBezTo>
                      <a:pt x="3607689" y="314724"/>
                      <a:pt x="3609594" y="315676"/>
                      <a:pt x="3611499" y="315676"/>
                    </a:cubicBezTo>
                    <a:cubicBezTo>
                      <a:pt x="3615309" y="310914"/>
                      <a:pt x="3620072" y="307104"/>
                      <a:pt x="3622929" y="301389"/>
                    </a:cubicBezTo>
                    <a:cubicBezTo>
                      <a:pt x="3638169" y="270909"/>
                      <a:pt x="3650552" y="240429"/>
                      <a:pt x="3649599" y="205186"/>
                    </a:cubicBezTo>
                    <a:cubicBezTo>
                      <a:pt x="3649599" y="195661"/>
                      <a:pt x="3650552" y="186136"/>
                      <a:pt x="3651504" y="176611"/>
                    </a:cubicBezTo>
                    <a:cubicBezTo>
                      <a:pt x="3653409" y="160419"/>
                      <a:pt x="3660077" y="146131"/>
                      <a:pt x="3677222" y="147084"/>
                    </a:cubicBezTo>
                    <a:close/>
                    <a:moveTo>
                      <a:pt x="779716" y="398"/>
                    </a:moveTo>
                    <a:cubicBezTo>
                      <a:pt x="817816" y="2302"/>
                      <a:pt x="828293" y="20400"/>
                      <a:pt x="809243" y="51832"/>
                    </a:cubicBezTo>
                    <a:cubicBezTo>
                      <a:pt x="791146" y="80408"/>
                      <a:pt x="770191" y="108983"/>
                      <a:pt x="745426" y="132795"/>
                    </a:cubicBezTo>
                    <a:cubicBezTo>
                      <a:pt x="683513" y="193755"/>
                      <a:pt x="618743" y="251858"/>
                      <a:pt x="554926" y="310913"/>
                    </a:cubicBezTo>
                    <a:cubicBezTo>
                      <a:pt x="393001" y="461408"/>
                      <a:pt x="261556" y="635715"/>
                      <a:pt x="168211" y="835740"/>
                    </a:cubicBezTo>
                    <a:cubicBezTo>
                      <a:pt x="147256" y="879555"/>
                      <a:pt x="135826" y="927180"/>
                      <a:pt x="118681" y="972900"/>
                    </a:cubicBezTo>
                    <a:cubicBezTo>
                      <a:pt x="112966" y="988140"/>
                      <a:pt x="106298" y="1003380"/>
                      <a:pt x="96773" y="1016715"/>
                    </a:cubicBezTo>
                    <a:cubicBezTo>
                      <a:pt x="84391" y="1033860"/>
                      <a:pt x="67246" y="1035765"/>
                      <a:pt x="52006" y="1021478"/>
                    </a:cubicBezTo>
                    <a:cubicBezTo>
                      <a:pt x="21526" y="991950"/>
                      <a:pt x="-4192" y="958612"/>
                      <a:pt x="571" y="911940"/>
                    </a:cubicBezTo>
                    <a:cubicBezTo>
                      <a:pt x="8191" y="830978"/>
                      <a:pt x="14858" y="749062"/>
                      <a:pt x="21526" y="667148"/>
                    </a:cubicBezTo>
                    <a:cubicBezTo>
                      <a:pt x="25336" y="622380"/>
                      <a:pt x="28193" y="576660"/>
                      <a:pt x="32003" y="531893"/>
                    </a:cubicBezTo>
                    <a:cubicBezTo>
                      <a:pt x="32956" y="521415"/>
                      <a:pt x="35813" y="509985"/>
                      <a:pt x="39623" y="500460"/>
                    </a:cubicBezTo>
                    <a:cubicBezTo>
                      <a:pt x="65341" y="423308"/>
                      <a:pt x="80581" y="345203"/>
                      <a:pt x="65341" y="263288"/>
                    </a:cubicBezTo>
                    <a:cubicBezTo>
                      <a:pt x="59626" y="232808"/>
                      <a:pt x="51053" y="203280"/>
                      <a:pt x="44386" y="173752"/>
                    </a:cubicBezTo>
                    <a:cubicBezTo>
                      <a:pt x="42481" y="167085"/>
                      <a:pt x="43433" y="160418"/>
                      <a:pt x="43433" y="152798"/>
                    </a:cubicBezTo>
                    <a:cubicBezTo>
                      <a:pt x="44386" y="131843"/>
                      <a:pt x="47243" y="109935"/>
                      <a:pt x="69151" y="100410"/>
                    </a:cubicBezTo>
                    <a:cubicBezTo>
                      <a:pt x="92011" y="90885"/>
                      <a:pt x="110108" y="105173"/>
                      <a:pt x="124396" y="119460"/>
                    </a:cubicBezTo>
                    <a:cubicBezTo>
                      <a:pt x="159638" y="152798"/>
                      <a:pt x="165353" y="197565"/>
                      <a:pt x="169163" y="242333"/>
                    </a:cubicBezTo>
                    <a:cubicBezTo>
                      <a:pt x="175831" y="318533"/>
                      <a:pt x="151066" y="388065"/>
                      <a:pt x="118681" y="454740"/>
                    </a:cubicBezTo>
                    <a:cubicBezTo>
                      <a:pt x="101536" y="489983"/>
                      <a:pt x="92011" y="526178"/>
                      <a:pt x="91058" y="563325"/>
                    </a:cubicBezTo>
                    <a:cubicBezTo>
                      <a:pt x="90106" y="620475"/>
                      <a:pt x="92011" y="676673"/>
                      <a:pt x="92963" y="733823"/>
                    </a:cubicBezTo>
                    <a:cubicBezTo>
                      <a:pt x="90106" y="750015"/>
                      <a:pt x="92011" y="767160"/>
                      <a:pt x="92963" y="789068"/>
                    </a:cubicBezTo>
                    <a:cubicBezTo>
                      <a:pt x="101536" y="778590"/>
                      <a:pt x="108203" y="771923"/>
                      <a:pt x="113918" y="764303"/>
                    </a:cubicBezTo>
                    <a:cubicBezTo>
                      <a:pt x="131063" y="737633"/>
                      <a:pt x="148208" y="710962"/>
                      <a:pt x="166306" y="684293"/>
                    </a:cubicBezTo>
                    <a:cubicBezTo>
                      <a:pt x="318706" y="454740"/>
                      <a:pt x="499681" y="248047"/>
                      <a:pt x="680656" y="41355"/>
                    </a:cubicBezTo>
                    <a:cubicBezTo>
                      <a:pt x="708278" y="9923"/>
                      <a:pt x="740663" y="-2460"/>
                      <a:pt x="779716" y="398"/>
                    </a:cubicBezTo>
                    <a:close/>
                  </a:path>
                </a:pathLst>
              </a:custGeom>
              <a:solidFill>
                <a:srgbClr val="000000"/>
              </a:solidFill>
              <a:ln w="9525" cap="flat">
                <a:noFill/>
                <a:prstDash val="solid"/>
                <a:miter/>
              </a:ln>
            </p:spPr>
            <p:txBody>
              <a:bodyPr anchor="ctr"/>
              <a:lstStyle/>
              <a:p>
                <a:pPr algn="ctr"/>
                <a:endParaRPr>
                  <a:solidFill>
                    <a:schemeClr val="accent1"/>
                  </a:solidFill>
                </a:endParaRPr>
              </a:p>
            </p:txBody>
          </p:sp>
          <p:sp>
            <p:nvSpPr>
              <p:cNvPr id="12" name="išḷîḋê">
                <a:extLst>
                  <a:ext uri="{FF2B5EF4-FFF2-40B4-BE49-F238E27FC236}">
                    <a16:creationId xmlns:a16="http://schemas.microsoft.com/office/drawing/2014/main" xmlns="" id="{FCD4BFE5-9BA8-4E0F-BD0F-113BC5223ACF}"/>
                  </a:ext>
                </a:extLst>
              </p:cNvPr>
              <p:cNvSpPr/>
              <p:nvPr/>
            </p:nvSpPr>
            <p:spPr>
              <a:xfrm>
                <a:off x="2212366" y="598567"/>
                <a:ext cx="1166808" cy="42855"/>
              </a:xfrm>
              <a:custGeom>
                <a:avLst/>
                <a:gdLst>
                  <a:gd name="connsiteX0" fmla="*/ 415290 w 5715953"/>
                  <a:gd name="connsiteY0" fmla="*/ 113099 h 209939"/>
                  <a:gd name="connsiteX1" fmla="*/ 415290 w 5715953"/>
                  <a:gd name="connsiteY1" fmla="*/ 113100 h 209939"/>
                  <a:gd name="connsiteX2" fmla="*/ 415290 w 5715953"/>
                  <a:gd name="connsiteY2" fmla="*/ 179775 h 209939"/>
                  <a:gd name="connsiteX3" fmla="*/ 480060 w 5715953"/>
                  <a:gd name="connsiteY3" fmla="*/ 179775 h 209939"/>
                  <a:gd name="connsiteX4" fmla="*/ 503754 w 5715953"/>
                  <a:gd name="connsiteY4" fmla="*/ 169893 h 209939"/>
                  <a:gd name="connsiteX5" fmla="*/ 504062 w 5715953"/>
                  <a:gd name="connsiteY5" fmla="*/ 169061 h 209939"/>
                  <a:gd name="connsiteX6" fmla="*/ 504349 w 5715953"/>
                  <a:gd name="connsiteY6" fmla="*/ 168940 h 209939"/>
                  <a:gd name="connsiteX7" fmla="*/ 513397 w 5715953"/>
                  <a:gd name="connsiteY7" fmla="*/ 145484 h 209939"/>
                  <a:gd name="connsiteX8" fmla="*/ 481012 w 5715953"/>
                  <a:gd name="connsiteY8" fmla="*/ 113099 h 209939"/>
                  <a:gd name="connsiteX9" fmla="*/ 415290 w 5715953"/>
                  <a:gd name="connsiteY9" fmla="*/ 113099 h 209939"/>
                  <a:gd name="connsiteX10" fmla="*/ 3348991 w 5715953"/>
                  <a:gd name="connsiteY10" fmla="*/ 34994 h 209939"/>
                  <a:gd name="connsiteX11" fmla="*/ 3348991 w 5715953"/>
                  <a:gd name="connsiteY11" fmla="*/ 34996 h 209939"/>
                  <a:gd name="connsiteX12" fmla="*/ 3348990 w 5715953"/>
                  <a:gd name="connsiteY12" fmla="*/ 34995 h 209939"/>
                  <a:gd name="connsiteX13" fmla="*/ 3329348 w 5715953"/>
                  <a:gd name="connsiteY13" fmla="*/ 90239 h 209939"/>
                  <a:gd name="connsiteX14" fmla="*/ 3318510 w 5715953"/>
                  <a:gd name="connsiteY14" fmla="*/ 120719 h 209939"/>
                  <a:gd name="connsiteX15" fmla="*/ 3318511 w 5715953"/>
                  <a:gd name="connsiteY15" fmla="*/ 120719 h 209939"/>
                  <a:gd name="connsiteX16" fmla="*/ 3318510 w 5715953"/>
                  <a:gd name="connsiteY16" fmla="*/ 120720 h 209939"/>
                  <a:gd name="connsiteX17" fmla="*/ 3378517 w 5715953"/>
                  <a:gd name="connsiteY17" fmla="*/ 120720 h 209939"/>
                  <a:gd name="connsiteX18" fmla="*/ 3378517 w 5715953"/>
                  <a:gd name="connsiteY18" fmla="*/ 120719 h 209939"/>
                  <a:gd name="connsiteX19" fmla="*/ 3378518 w 5715953"/>
                  <a:gd name="connsiteY19" fmla="*/ 120719 h 209939"/>
                  <a:gd name="connsiteX20" fmla="*/ 3348991 w 5715953"/>
                  <a:gd name="connsiteY20" fmla="*/ 34994 h 209939"/>
                  <a:gd name="connsiteX21" fmla="*/ 1537336 w 5715953"/>
                  <a:gd name="connsiteY21" fmla="*/ 34994 h 209939"/>
                  <a:gd name="connsiteX22" fmla="*/ 1505904 w 5715953"/>
                  <a:gd name="connsiteY22" fmla="*/ 121671 h 209939"/>
                  <a:gd name="connsiteX23" fmla="*/ 1565911 w 5715953"/>
                  <a:gd name="connsiteY23" fmla="*/ 121671 h 209939"/>
                  <a:gd name="connsiteX24" fmla="*/ 1537336 w 5715953"/>
                  <a:gd name="connsiteY24" fmla="*/ 34994 h 209939"/>
                  <a:gd name="connsiteX25" fmla="*/ 1912621 w 5715953"/>
                  <a:gd name="connsiteY25" fmla="*/ 27375 h 209939"/>
                  <a:gd name="connsiteX26" fmla="*/ 1899287 w 5715953"/>
                  <a:gd name="connsiteY26" fmla="*/ 35114 h 209939"/>
                  <a:gd name="connsiteX27" fmla="*/ 1899313 w 5715953"/>
                  <a:gd name="connsiteY27" fmla="*/ 35515 h 209939"/>
                  <a:gd name="connsiteX28" fmla="*/ 1898929 w 5715953"/>
                  <a:gd name="connsiteY28" fmla="*/ 36066 h 209939"/>
                  <a:gd name="connsiteX29" fmla="*/ 1900208 w 5715953"/>
                  <a:gd name="connsiteY29" fmla="*/ 49910 h 209939"/>
                  <a:gd name="connsiteX30" fmla="*/ 1900143 w 5715953"/>
                  <a:gd name="connsiteY30" fmla="*/ 51223 h 209939"/>
                  <a:gd name="connsiteX31" fmla="*/ 1898438 w 5715953"/>
                  <a:gd name="connsiteY31" fmla="*/ 68929 h 209939"/>
                  <a:gd name="connsiteX32" fmla="*/ 1897381 w 5715953"/>
                  <a:gd name="connsiteY32" fmla="*/ 75238 h 209939"/>
                  <a:gd name="connsiteX33" fmla="*/ 1899435 w 5715953"/>
                  <a:gd name="connsiteY33" fmla="*/ 86787 h 209939"/>
                  <a:gd name="connsiteX34" fmla="*/ 1899691 w 5715953"/>
                  <a:gd name="connsiteY34" fmla="*/ 86939 h 209939"/>
                  <a:gd name="connsiteX35" fmla="*/ 1899836 w 5715953"/>
                  <a:gd name="connsiteY35" fmla="*/ 87739 h 209939"/>
                  <a:gd name="connsiteX36" fmla="*/ 1911668 w 5715953"/>
                  <a:gd name="connsiteY36" fmla="*/ 95002 h 209939"/>
                  <a:gd name="connsiteX37" fmla="*/ 1971676 w 5715953"/>
                  <a:gd name="connsiteY37" fmla="*/ 95002 h 209939"/>
                  <a:gd name="connsiteX38" fmla="*/ 2002156 w 5715953"/>
                  <a:gd name="connsiteY38" fmla="*/ 61665 h 209939"/>
                  <a:gd name="connsiteX39" fmla="*/ 2002005 w 5715953"/>
                  <a:gd name="connsiteY39" fmla="*/ 61224 h 209939"/>
                  <a:gd name="connsiteX40" fmla="*/ 2002156 w 5715953"/>
                  <a:gd name="connsiteY40" fmla="*/ 60712 h 209939"/>
                  <a:gd name="connsiteX41" fmla="*/ 1970724 w 5715953"/>
                  <a:gd name="connsiteY41" fmla="*/ 28327 h 209939"/>
                  <a:gd name="connsiteX42" fmla="*/ 1944054 w 5715953"/>
                  <a:gd name="connsiteY42" fmla="*/ 28327 h 209939"/>
                  <a:gd name="connsiteX43" fmla="*/ 1912621 w 5715953"/>
                  <a:gd name="connsiteY43" fmla="*/ 27375 h 209939"/>
                  <a:gd name="connsiteX44" fmla="*/ 415290 w 5715953"/>
                  <a:gd name="connsiteY44" fmla="*/ 27375 h 209939"/>
                  <a:gd name="connsiteX45" fmla="*/ 415290 w 5715953"/>
                  <a:gd name="connsiteY45" fmla="*/ 87382 h 209939"/>
                  <a:gd name="connsiteX46" fmla="*/ 415290 w 5715953"/>
                  <a:gd name="connsiteY46" fmla="*/ 87383 h 209939"/>
                  <a:gd name="connsiteX47" fmla="*/ 480060 w 5715953"/>
                  <a:gd name="connsiteY47" fmla="*/ 86430 h 209939"/>
                  <a:gd name="connsiteX48" fmla="*/ 502920 w 5715953"/>
                  <a:gd name="connsiteY48" fmla="*/ 56902 h 209939"/>
                  <a:gd name="connsiteX49" fmla="*/ 496729 w 5715953"/>
                  <a:gd name="connsiteY49" fmla="*/ 38567 h 209939"/>
                  <a:gd name="connsiteX50" fmla="*/ 479161 w 5715953"/>
                  <a:gd name="connsiteY50" fmla="*/ 30258 h 209939"/>
                  <a:gd name="connsiteX51" fmla="*/ 479107 w 5715953"/>
                  <a:gd name="connsiteY51" fmla="*/ 30232 h 209939"/>
                  <a:gd name="connsiteX52" fmla="*/ 415290 w 5715953"/>
                  <a:gd name="connsiteY52" fmla="*/ 27375 h 209939"/>
                  <a:gd name="connsiteX53" fmla="*/ 4978718 w 5715953"/>
                  <a:gd name="connsiteY53" fmla="*/ 27374 h 209939"/>
                  <a:gd name="connsiteX54" fmla="*/ 4952049 w 5715953"/>
                  <a:gd name="connsiteY54" fmla="*/ 53092 h 209939"/>
                  <a:gd name="connsiteX55" fmla="*/ 4993958 w 5715953"/>
                  <a:gd name="connsiteY55" fmla="*/ 95002 h 209939"/>
                  <a:gd name="connsiteX56" fmla="*/ 5020629 w 5715953"/>
                  <a:gd name="connsiteY56" fmla="*/ 95002 h 209939"/>
                  <a:gd name="connsiteX57" fmla="*/ 5047483 w 5715953"/>
                  <a:gd name="connsiteY57" fmla="*/ 85853 h 209939"/>
                  <a:gd name="connsiteX58" fmla="*/ 5047537 w 5715953"/>
                  <a:gd name="connsiteY58" fmla="*/ 85834 h 209939"/>
                  <a:gd name="connsiteX59" fmla="*/ 5055871 w 5715953"/>
                  <a:gd name="connsiteY59" fmla="*/ 61664 h 209939"/>
                  <a:gd name="connsiteX60" fmla="*/ 5020629 w 5715953"/>
                  <a:gd name="connsiteY60" fmla="*/ 28326 h 209939"/>
                  <a:gd name="connsiteX61" fmla="*/ 4978719 w 5715953"/>
                  <a:gd name="connsiteY61" fmla="*/ 27374 h 209939"/>
                  <a:gd name="connsiteX62" fmla="*/ 3128964 w 5715953"/>
                  <a:gd name="connsiteY62" fmla="*/ 27374 h 209939"/>
                  <a:gd name="connsiteX63" fmla="*/ 3112772 w 5715953"/>
                  <a:gd name="connsiteY63" fmla="*/ 30113 h 209939"/>
                  <a:gd name="connsiteX64" fmla="*/ 3112529 w 5715953"/>
                  <a:gd name="connsiteY64" fmla="*/ 30945 h 209939"/>
                  <a:gd name="connsiteX65" fmla="*/ 3111819 w 5715953"/>
                  <a:gd name="connsiteY65" fmla="*/ 31065 h 209939"/>
                  <a:gd name="connsiteX66" fmla="*/ 3107056 w 5715953"/>
                  <a:gd name="connsiteY66" fmla="*/ 47376 h 209939"/>
                  <a:gd name="connsiteX67" fmla="*/ 3156587 w 5715953"/>
                  <a:gd name="connsiteY67" fmla="*/ 95954 h 209939"/>
                  <a:gd name="connsiteX68" fmla="*/ 3181351 w 5715953"/>
                  <a:gd name="connsiteY68" fmla="*/ 95001 h 209939"/>
                  <a:gd name="connsiteX69" fmla="*/ 3204688 w 5715953"/>
                  <a:gd name="connsiteY69" fmla="*/ 84643 h 209939"/>
                  <a:gd name="connsiteX70" fmla="*/ 3204843 w 5715953"/>
                  <a:gd name="connsiteY70" fmla="*/ 84045 h 209939"/>
                  <a:gd name="connsiteX71" fmla="*/ 3205641 w 5715953"/>
                  <a:gd name="connsiteY71" fmla="*/ 83691 h 209939"/>
                  <a:gd name="connsiteX72" fmla="*/ 3211831 w 5715953"/>
                  <a:gd name="connsiteY72" fmla="*/ 59759 h 209939"/>
                  <a:gd name="connsiteX73" fmla="*/ 3180399 w 5715953"/>
                  <a:gd name="connsiteY73" fmla="*/ 28326 h 209939"/>
                  <a:gd name="connsiteX74" fmla="*/ 3150871 w 5715953"/>
                  <a:gd name="connsiteY74" fmla="*/ 28326 h 209939"/>
                  <a:gd name="connsiteX75" fmla="*/ 3128964 w 5715953"/>
                  <a:gd name="connsiteY75" fmla="*/ 27374 h 209939"/>
                  <a:gd name="connsiteX76" fmla="*/ 1933457 w 5715953"/>
                  <a:gd name="connsiteY76" fmla="*/ 8325 h 209939"/>
                  <a:gd name="connsiteX77" fmla="*/ 1993583 w 5715953"/>
                  <a:gd name="connsiteY77" fmla="*/ 10230 h 209939"/>
                  <a:gd name="connsiteX78" fmla="*/ 2007871 w 5715953"/>
                  <a:gd name="connsiteY78" fmla="*/ 106433 h 209939"/>
                  <a:gd name="connsiteX79" fmla="*/ 2038351 w 5715953"/>
                  <a:gd name="connsiteY79" fmla="*/ 203587 h 209939"/>
                  <a:gd name="connsiteX80" fmla="*/ 2004061 w 5715953"/>
                  <a:gd name="connsiteY80" fmla="*/ 203587 h 209939"/>
                  <a:gd name="connsiteX81" fmla="*/ 2001203 w 5715953"/>
                  <a:gd name="connsiteY81" fmla="*/ 156915 h 209939"/>
                  <a:gd name="connsiteX82" fmla="*/ 1963103 w 5715953"/>
                  <a:gd name="connsiteY82" fmla="*/ 119767 h 209939"/>
                  <a:gd name="connsiteX83" fmla="*/ 1900238 w 5715953"/>
                  <a:gd name="connsiteY83" fmla="*/ 178822 h 209939"/>
                  <a:gd name="connsiteX84" fmla="*/ 1900238 w 5715953"/>
                  <a:gd name="connsiteY84" fmla="*/ 203587 h 209939"/>
                  <a:gd name="connsiteX85" fmla="*/ 1872616 w 5715953"/>
                  <a:gd name="connsiteY85" fmla="*/ 203587 h 209939"/>
                  <a:gd name="connsiteX86" fmla="*/ 1872616 w 5715953"/>
                  <a:gd name="connsiteY86" fmla="*/ 107385 h 209939"/>
                  <a:gd name="connsiteX87" fmla="*/ 1872616 w 5715953"/>
                  <a:gd name="connsiteY87" fmla="*/ 9277 h 209939"/>
                  <a:gd name="connsiteX88" fmla="*/ 1933457 w 5715953"/>
                  <a:gd name="connsiteY88" fmla="*/ 8325 h 209939"/>
                  <a:gd name="connsiteX89" fmla="*/ 4739640 w 5715953"/>
                  <a:gd name="connsiteY89" fmla="*/ 8324 h 209939"/>
                  <a:gd name="connsiteX90" fmla="*/ 4883467 w 5715953"/>
                  <a:gd name="connsiteY90" fmla="*/ 8324 h 209939"/>
                  <a:gd name="connsiteX91" fmla="*/ 4884419 w 5715953"/>
                  <a:gd name="connsiteY91" fmla="*/ 30231 h 209939"/>
                  <a:gd name="connsiteX92" fmla="*/ 4766310 w 5715953"/>
                  <a:gd name="connsiteY92" fmla="*/ 30231 h 209939"/>
                  <a:gd name="connsiteX93" fmla="*/ 4766310 w 5715953"/>
                  <a:gd name="connsiteY93" fmla="*/ 90239 h 209939"/>
                  <a:gd name="connsiteX94" fmla="*/ 4855844 w 5715953"/>
                  <a:gd name="connsiteY94" fmla="*/ 90239 h 209939"/>
                  <a:gd name="connsiteX95" fmla="*/ 4872990 w 5715953"/>
                  <a:gd name="connsiteY95" fmla="*/ 115004 h 209939"/>
                  <a:gd name="connsiteX96" fmla="*/ 4789169 w 5715953"/>
                  <a:gd name="connsiteY96" fmla="*/ 115004 h 209939"/>
                  <a:gd name="connsiteX97" fmla="*/ 4764405 w 5715953"/>
                  <a:gd name="connsiteY97" fmla="*/ 138816 h 209939"/>
                  <a:gd name="connsiteX98" fmla="*/ 4765357 w 5715953"/>
                  <a:gd name="connsiteY98" fmla="*/ 179774 h 209939"/>
                  <a:gd name="connsiteX99" fmla="*/ 4884419 w 5715953"/>
                  <a:gd name="connsiteY99" fmla="*/ 179774 h 209939"/>
                  <a:gd name="connsiteX100" fmla="*/ 4886324 w 5715953"/>
                  <a:gd name="connsiteY100" fmla="*/ 202634 h 209939"/>
                  <a:gd name="connsiteX101" fmla="*/ 4739640 w 5715953"/>
                  <a:gd name="connsiteY101" fmla="*/ 202634 h 209939"/>
                  <a:gd name="connsiteX102" fmla="*/ 4739640 w 5715953"/>
                  <a:gd name="connsiteY102" fmla="*/ 8324 h 209939"/>
                  <a:gd name="connsiteX103" fmla="*/ 0 w 5715953"/>
                  <a:gd name="connsiteY103" fmla="*/ 8324 h 209939"/>
                  <a:gd name="connsiteX104" fmla="*/ 25717 w 5715953"/>
                  <a:gd name="connsiteY104" fmla="*/ 8324 h 209939"/>
                  <a:gd name="connsiteX105" fmla="*/ 25717 w 5715953"/>
                  <a:gd name="connsiteY105" fmla="*/ 88334 h 209939"/>
                  <a:gd name="connsiteX106" fmla="*/ 120967 w 5715953"/>
                  <a:gd name="connsiteY106" fmla="*/ 87381 h 209939"/>
                  <a:gd name="connsiteX107" fmla="*/ 129540 w 5715953"/>
                  <a:gd name="connsiteY107" fmla="*/ 73094 h 209939"/>
                  <a:gd name="connsiteX108" fmla="*/ 129540 w 5715953"/>
                  <a:gd name="connsiteY108" fmla="*/ 8324 h 209939"/>
                  <a:gd name="connsiteX109" fmla="*/ 155257 w 5715953"/>
                  <a:gd name="connsiteY109" fmla="*/ 8324 h 209939"/>
                  <a:gd name="connsiteX110" fmla="*/ 156210 w 5715953"/>
                  <a:gd name="connsiteY110" fmla="*/ 203586 h 209939"/>
                  <a:gd name="connsiteX111" fmla="*/ 131445 w 5715953"/>
                  <a:gd name="connsiteY111" fmla="*/ 203586 h 209939"/>
                  <a:gd name="connsiteX112" fmla="*/ 131445 w 5715953"/>
                  <a:gd name="connsiteY112" fmla="*/ 115004 h 209939"/>
                  <a:gd name="connsiteX113" fmla="*/ 27622 w 5715953"/>
                  <a:gd name="connsiteY113" fmla="*/ 115004 h 209939"/>
                  <a:gd name="connsiteX114" fmla="*/ 27622 w 5715953"/>
                  <a:gd name="connsiteY114" fmla="*/ 203586 h 209939"/>
                  <a:gd name="connsiteX115" fmla="*/ 0 w 5715953"/>
                  <a:gd name="connsiteY115" fmla="*/ 203586 h 209939"/>
                  <a:gd name="connsiteX116" fmla="*/ 0 w 5715953"/>
                  <a:gd name="connsiteY116" fmla="*/ 8324 h 209939"/>
                  <a:gd name="connsiteX117" fmla="*/ 5688449 w 5715953"/>
                  <a:gd name="connsiteY117" fmla="*/ 7729 h 209939"/>
                  <a:gd name="connsiteX118" fmla="*/ 5715953 w 5715953"/>
                  <a:gd name="connsiteY118" fmla="*/ 8324 h 209939"/>
                  <a:gd name="connsiteX119" fmla="*/ 5661660 w 5715953"/>
                  <a:gd name="connsiteY119" fmla="*/ 94049 h 209939"/>
                  <a:gd name="connsiteX120" fmla="*/ 5642610 w 5715953"/>
                  <a:gd name="connsiteY120" fmla="*/ 158819 h 209939"/>
                  <a:gd name="connsiteX121" fmla="*/ 5642610 w 5715953"/>
                  <a:gd name="connsiteY121" fmla="*/ 202634 h 209939"/>
                  <a:gd name="connsiteX122" fmla="*/ 5615940 w 5715953"/>
                  <a:gd name="connsiteY122" fmla="*/ 202634 h 209939"/>
                  <a:gd name="connsiteX123" fmla="*/ 5614035 w 5715953"/>
                  <a:gd name="connsiteY123" fmla="*/ 193109 h 209939"/>
                  <a:gd name="connsiteX124" fmla="*/ 5573078 w 5715953"/>
                  <a:gd name="connsiteY124" fmla="*/ 60711 h 209939"/>
                  <a:gd name="connsiteX125" fmla="*/ 5540693 w 5715953"/>
                  <a:gd name="connsiteY125" fmla="*/ 8324 h 209939"/>
                  <a:gd name="connsiteX126" fmla="*/ 5585460 w 5715953"/>
                  <a:gd name="connsiteY126" fmla="*/ 28326 h 209939"/>
                  <a:gd name="connsiteX127" fmla="*/ 5628323 w 5715953"/>
                  <a:gd name="connsiteY127" fmla="*/ 99764 h 209939"/>
                  <a:gd name="connsiteX128" fmla="*/ 5673090 w 5715953"/>
                  <a:gd name="connsiteY128" fmla="*/ 26421 h 209939"/>
                  <a:gd name="connsiteX129" fmla="*/ 5688449 w 5715953"/>
                  <a:gd name="connsiteY129" fmla="*/ 7729 h 209939"/>
                  <a:gd name="connsiteX130" fmla="*/ 3352800 w 5715953"/>
                  <a:gd name="connsiteY130" fmla="*/ 7372 h 209939"/>
                  <a:gd name="connsiteX131" fmla="*/ 3371850 w 5715953"/>
                  <a:gd name="connsiteY131" fmla="*/ 16897 h 209939"/>
                  <a:gd name="connsiteX132" fmla="*/ 3438525 w 5715953"/>
                  <a:gd name="connsiteY132" fmla="*/ 201682 h 209939"/>
                  <a:gd name="connsiteX133" fmla="*/ 3400425 w 5715953"/>
                  <a:gd name="connsiteY133" fmla="*/ 179774 h 209939"/>
                  <a:gd name="connsiteX134" fmla="*/ 3388995 w 5715953"/>
                  <a:gd name="connsiteY134" fmla="*/ 146437 h 209939"/>
                  <a:gd name="connsiteX135" fmla="*/ 3363278 w 5715953"/>
                  <a:gd name="connsiteY135" fmla="*/ 146437 h 209939"/>
                  <a:gd name="connsiteX136" fmla="*/ 3312795 w 5715953"/>
                  <a:gd name="connsiteY136" fmla="*/ 149294 h 209939"/>
                  <a:gd name="connsiteX137" fmla="*/ 3292793 w 5715953"/>
                  <a:gd name="connsiteY137" fmla="*/ 192157 h 209939"/>
                  <a:gd name="connsiteX138" fmla="*/ 3266123 w 5715953"/>
                  <a:gd name="connsiteY138" fmla="*/ 207397 h 209939"/>
                  <a:gd name="connsiteX139" fmla="*/ 3262313 w 5715953"/>
                  <a:gd name="connsiteY139" fmla="*/ 201682 h 209939"/>
                  <a:gd name="connsiteX140" fmla="*/ 3333750 w 5715953"/>
                  <a:gd name="connsiteY140" fmla="*/ 15944 h 209939"/>
                  <a:gd name="connsiteX141" fmla="*/ 3352800 w 5715953"/>
                  <a:gd name="connsiteY141" fmla="*/ 7372 h 209939"/>
                  <a:gd name="connsiteX142" fmla="*/ 5372100 w 5715953"/>
                  <a:gd name="connsiteY142" fmla="*/ 7371 h 209939"/>
                  <a:gd name="connsiteX143" fmla="*/ 5533072 w 5715953"/>
                  <a:gd name="connsiteY143" fmla="*/ 7371 h 209939"/>
                  <a:gd name="connsiteX144" fmla="*/ 5533072 w 5715953"/>
                  <a:gd name="connsiteY144" fmla="*/ 28326 h 209939"/>
                  <a:gd name="connsiteX145" fmla="*/ 5468303 w 5715953"/>
                  <a:gd name="connsiteY145" fmla="*/ 28326 h 209939"/>
                  <a:gd name="connsiteX146" fmla="*/ 5468303 w 5715953"/>
                  <a:gd name="connsiteY146" fmla="*/ 202633 h 209939"/>
                  <a:gd name="connsiteX147" fmla="*/ 5439728 w 5715953"/>
                  <a:gd name="connsiteY147" fmla="*/ 202633 h 209939"/>
                  <a:gd name="connsiteX148" fmla="*/ 5439728 w 5715953"/>
                  <a:gd name="connsiteY148" fmla="*/ 29278 h 209939"/>
                  <a:gd name="connsiteX149" fmla="*/ 5374005 w 5715953"/>
                  <a:gd name="connsiteY149" fmla="*/ 29278 h 209939"/>
                  <a:gd name="connsiteX150" fmla="*/ 5372100 w 5715953"/>
                  <a:gd name="connsiteY150" fmla="*/ 7371 h 209939"/>
                  <a:gd name="connsiteX151" fmla="*/ 2874644 w 5715953"/>
                  <a:gd name="connsiteY151" fmla="*/ 7371 h 209939"/>
                  <a:gd name="connsiteX152" fmla="*/ 2901315 w 5715953"/>
                  <a:gd name="connsiteY152" fmla="*/ 7371 h 209939"/>
                  <a:gd name="connsiteX153" fmla="*/ 2901315 w 5715953"/>
                  <a:gd name="connsiteY153" fmla="*/ 36898 h 209939"/>
                  <a:gd name="connsiteX154" fmla="*/ 2901315 w 5715953"/>
                  <a:gd name="connsiteY154" fmla="*/ 135958 h 209939"/>
                  <a:gd name="connsiteX155" fmla="*/ 2947987 w 5715953"/>
                  <a:gd name="connsiteY155" fmla="*/ 184536 h 209939"/>
                  <a:gd name="connsiteX156" fmla="*/ 3002280 w 5715953"/>
                  <a:gd name="connsiteY156" fmla="*/ 139768 h 209939"/>
                  <a:gd name="connsiteX157" fmla="*/ 3004185 w 5715953"/>
                  <a:gd name="connsiteY157" fmla="*/ 34993 h 209939"/>
                  <a:gd name="connsiteX158" fmla="*/ 3004185 w 5715953"/>
                  <a:gd name="connsiteY158" fmla="*/ 7371 h 209939"/>
                  <a:gd name="connsiteX159" fmla="*/ 3029902 w 5715953"/>
                  <a:gd name="connsiteY159" fmla="*/ 7371 h 209939"/>
                  <a:gd name="connsiteX160" fmla="*/ 3031807 w 5715953"/>
                  <a:gd name="connsiteY160" fmla="*/ 18801 h 209939"/>
                  <a:gd name="connsiteX161" fmla="*/ 3031807 w 5715953"/>
                  <a:gd name="connsiteY161" fmla="*/ 134053 h 209939"/>
                  <a:gd name="connsiteX162" fmla="*/ 2948940 w 5715953"/>
                  <a:gd name="connsiteY162" fmla="*/ 208348 h 209939"/>
                  <a:gd name="connsiteX163" fmla="*/ 2872740 w 5715953"/>
                  <a:gd name="connsiteY163" fmla="*/ 133101 h 209939"/>
                  <a:gd name="connsiteX164" fmla="*/ 2872740 w 5715953"/>
                  <a:gd name="connsiteY164" fmla="*/ 14038 h 209939"/>
                  <a:gd name="connsiteX165" fmla="*/ 2874644 w 5715953"/>
                  <a:gd name="connsiteY165" fmla="*/ 7371 h 209939"/>
                  <a:gd name="connsiteX166" fmla="*/ 2690813 w 5715953"/>
                  <a:gd name="connsiteY166" fmla="*/ 7371 h 209939"/>
                  <a:gd name="connsiteX167" fmla="*/ 2850833 w 5715953"/>
                  <a:gd name="connsiteY167" fmla="*/ 7371 h 209939"/>
                  <a:gd name="connsiteX168" fmla="*/ 2851785 w 5715953"/>
                  <a:gd name="connsiteY168" fmla="*/ 29278 h 209939"/>
                  <a:gd name="connsiteX169" fmla="*/ 2785110 w 5715953"/>
                  <a:gd name="connsiteY169" fmla="*/ 29278 h 209939"/>
                  <a:gd name="connsiteX170" fmla="*/ 2785110 w 5715953"/>
                  <a:gd name="connsiteY170" fmla="*/ 202633 h 209939"/>
                  <a:gd name="connsiteX171" fmla="*/ 2757488 w 5715953"/>
                  <a:gd name="connsiteY171" fmla="*/ 202633 h 209939"/>
                  <a:gd name="connsiteX172" fmla="*/ 2757488 w 5715953"/>
                  <a:gd name="connsiteY172" fmla="*/ 30231 h 209939"/>
                  <a:gd name="connsiteX173" fmla="*/ 2690813 w 5715953"/>
                  <a:gd name="connsiteY173" fmla="*/ 30231 h 209939"/>
                  <a:gd name="connsiteX174" fmla="*/ 2690813 w 5715953"/>
                  <a:gd name="connsiteY174" fmla="*/ 7371 h 209939"/>
                  <a:gd name="connsiteX175" fmla="*/ 2549843 w 5715953"/>
                  <a:gd name="connsiteY175" fmla="*/ 7371 h 209939"/>
                  <a:gd name="connsiteX176" fmla="*/ 2575560 w 5715953"/>
                  <a:gd name="connsiteY176" fmla="*/ 7371 h 209939"/>
                  <a:gd name="connsiteX177" fmla="*/ 2575560 w 5715953"/>
                  <a:gd name="connsiteY177" fmla="*/ 178821 h 209939"/>
                  <a:gd name="connsiteX178" fmla="*/ 2676525 w 5715953"/>
                  <a:gd name="connsiteY178" fmla="*/ 178821 h 209939"/>
                  <a:gd name="connsiteX179" fmla="*/ 2676525 w 5715953"/>
                  <a:gd name="connsiteY179" fmla="*/ 202633 h 209939"/>
                  <a:gd name="connsiteX180" fmla="*/ 2549843 w 5715953"/>
                  <a:gd name="connsiteY180" fmla="*/ 202633 h 209939"/>
                  <a:gd name="connsiteX181" fmla="*/ 2549843 w 5715953"/>
                  <a:gd name="connsiteY181" fmla="*/ 7371 h 209939"/>
                  <a:gd name="connsiteX182" fmla="*/ 2074545 w 5715953"/>
                  <a:gd name="connsiteY182" fmla="*/ 7371 h 209939"/>
                  <a:gd name="connsiteX183" fmla="*/ 2100262 w 5715953"/>
                  <a:gd name="connsiteY183" fmla="*/ 7371 h 209939"/>
                  <a:gd name="connsiteX184" fmla="*/ 2100262 w 5715953"/>
                  <a:gd name="connsiteY184" fmla="*/ 202633 h 209939"/>
                  <a:gd name="connsiteX185" fmla="*/ 2074545 w 5715953"/>
                  <a:gd name="connsiteY185" fmla="*/ 202633 h 209939"/>
                  <a:gd name="connsiteX186" fmla="*/ 2074545 w 5715953"/>
                  <a:gd name="connsiteY186" fmla="*/ 7371 h 209939"/>
                  <a:gd name="connsiteX187" fmla="*/ 762000 w 5715953"/>
                  <a:gd name="connsiteY187" fmla="*/ 7371 h 209939"/>
                  <a:gd name="connsiteX188" fmla="*/ 786765 w 5715953"/>
                  <a:gd name="connsiteY188" fmla="*/ 7371 h 209939"/>
                  <a:gd name="connsiteX189" fmla="*/ 786765 w 5715953"/>
                  <a:gd name="connsiteY189" fmla="*/ 203586 h 209939"/>
                  <a:gd name="connsiteX190" fmla="*/ 762000 w 5715953"/>
                  <a:gd name="connsiteY190" fmla="*/ 203586 h 209939"/>
                  <a:gd name="connsiteX191" fmla="*/ 762000 w 5715953"/>
                  <a:gd name="connsiteY191" fmla="*/ 7371 h 209939"/>
                  <a:gd name="connsiteX192" fmla="*/ 573405 w 5715953"/>
                  <a:gd name="connsiteY192" fmla="*/ 7371 h 209939"/>
                  <a:gd name="connsiteX193" fmla="*/ 717232 w 5715953"/>
                  <a:gd name="connsiteY193" fmla="*/ 7371 h 209939"/>
                  <a:gd name="connsiteX194" fmla="*/ 717232 w 5715953"/>
                  <a:gd name="connsiteY194" fmla="*/ 29278 h 209939"/>
                  <a:gd name="connsiteX195" fmla="*/ 601027 w 5715953"/>
                  <a:gd name="connsiteY195" fmla="*/ 29278 h 209939"/>
                  <a:gd name="connsiteX196" fmla="*/ 601027 w 5715953"/>
                  <a:gd name="connsiteY196" fmla="*/ 89286 h 209939"/>
                  <a:gd name="connsiteX197" fmla="*/ 689610 w 5715953"/>
                  <a:gd name="connsiteY197" fmla="*/ 89286 h 209939"/>
                  <a:gd name="connsiteX198" fmla="*/ 708660 w 5715953"/>
                  <a:gd name="connsiteY198" fmla="*/ 114051 h 209939"/>
                  <a:gd name="connsiteX199" fmla="*/ 626745 w 5715953"/>
                  <a:gd name="connsiteY199" fmla="*/ 114051 h 209939"/>
                  <a:gd name="connsiteX200" fmla="*/ 600075 w 5715953"/>
                  <a:gd name="connsiteY200" fmla="*/ 140721 h 209939"/>
                  <a:gd name="connsiteX201" fmla="*/ 600075 w 5715953"/>
                  <a:gd name="connsiteY201" fmla="*/ 177868 h 209939"/>
                  <a:gd name="connsiteX202" fmla="*/ 720090 w 5715953"/>
                  <a:gd name="connsiteY202" fmla="*/ 177868 h 209939"/>
                  <a:gd name="connsiteX203" fmla="*/ 720090 w 5715953"/>
                  <a:gd name="connsiteY203" fmla="*/ 201681 h 209939"/>
                  <a:gd name="connsiteX204" fmla="*/ 574357 w 5715953"/>
                  <a:gd name="connsiteY204" fmla="*/ 201681 h 209939"/>
                  <a:gd name="connsiteX205" fmla="*/ 573405 w 5715953"/>
                  <a:gd name="connsiteY205" fmla="*/ 7371 h 209939"/>
                  <a:gd name="connsiteX206" fmla="*/ 202883 w 5715953"/>
                  <a:gd name="connsiteY206" fmla="*/ 7371 h 209939"/>
                  <a:gd name="connsiteX207" fmla="*/ 346710 w 5715953"/>
                  <a:gd name="connsiteY207" fmla="*/ 7371 h 209939"/>
                  <a:gd name="connsiteX208" fmla="*/ 346710 w 5715953"/>
                  <a:gd name="connsiteY208" fmla="*/ 29278 h 209939"/>
                  <a:gd name="connsiteX209" fmla="*/ 230505 w 5715953"/>
                  <a:gd name="connsiteY209" fmla="*/ 29278 h 209939"/>
                  <a:gd name="connsiteX210" fmla="*/ 230505 w 5715953"/>
                  <a:gd name="connsiteY210" fmla="*/ 89286 h 209939"/>
                  <a:gd name="connsiteX211" fmla="*/ 319088 w 5715953"/>
                  <a:gd name="connsiteY211" fmla="*/ 89286 h 209939"/>
                  <a:gd name="connsiteX212" fmla="*/ 337185 w 5715953"/>
                  <a:gd name="connsiteY212" fmla="*/ 115003 h 209939"/>
                  <a:gd name="connsiteX213" fmla="*/ 256223 w 5715953"/>
                  <a:gd name="connsiteY213" fmla="*/ 115003 h 209939"/>
                  <a:gd name="connsiteX214" fmla="*/ 229553 w 5715953"/>
                  <a:gd name="connsiteY214" fmla="*/ 141673 h 209939"/>
                  <a:gd name="connsiteX215" fmla="*/ 229553 w 5715953"/>
                  <a:gd name="connsiteY215" fmla="*/ 179773 h 209939"/>
                  <a:gd name="connsiteX216" fmla="*/ 348615 w 5715953"/>
                  <a:gd name="connsiteY216" fmla="*/ 179773 h 209939"/>
                  <a:gd name="connsiteX217" fmla="*/ 348615 w 5715953"/>
                  <a:gd name="connsiteY217" fmla="*/ 202633 h 209939"/>
                  <a:gd name="connsiteX218" fmla="*/ 202883 w 5715953"/>
                  <a:gd name="connsiteY218" fmla="*/ 202633 h 209939"/>
                  <a:gd name="connsiteX219" fmla="*/ 202883 w 5715953"/>
                  <a:gd name="connsiteY219" fmla="*/ 7371 h 209939"/>
                  <a:gd name="connsiteX220" fmla="*/ 4405312 w 5715953"/>
                  <a:gd name="connsiteY220" fmla="*/ 7370 h 209939"/>
                  <a:gd name="connsiteX221" fmla="*/ 4431030 w 5715953"/>
                  <a:gd name="connsiteY221" fmla="*/ 7370 h 209939"/>
                  <a:gd name="connsiteX222" fmla="*/ 4431030 w 5715953"/>
                  <a:gd name="connsiteY222" fmla="*/ 202633 h 209939"/>
                  <a:gd name="connsiteX223" fmla="*/ 4389120 w 5715953"/>
                  <a:gd name="connsiteY223" fmla="*/ 185488 h 209939"/>
                  <a:gd name="connsiteX224" fmla="*/ 4300537 w 5715953"/>
                  <a:gd name="connsiteY224" fmla="*/ 52138 h 209939"/>
                  <a:gd name="connsiteX225" fmla="*/ 4300537 w 5715953"/>
                  <a:gd name="connsiteY225" fmla="*/ 203586 h 209939"/>
                  <a:gd name="connsiteX226" fmla="*/ 4274820 w 5715953"/>
                  <a:gd name="connsiteY226" fmla="*/ 203586 h 209939"/>
                  <a:gd name="connsiteX227" fmla="*/ 4274820 w 5715953"/>
                  <a:gd name="connsiteY227" fmla="*/ 9275 h 209939"/>
                  <a:gd name="connsiteX228" fmla="*/ 4320540 w 5715953"/>
                  <a:gd name="connsiteY228" fmla="*/ 27373 h 209939"/>
                  <a:gd name="connsiteX229" fmla="*/ 4406265 w 5715953"/>
                  <a:gd name="connsiteY229" fmla="*/ 165486 h 209939"/>
                  <a:gd name="connsiteX230" fmla="*/ 4405312 w 5715953"/>
                  <a:gd name="connsiteY230" fmla="*/ 7370 h 209939"/>
                  <a:gd name="connsiteX231" fmla="*/ 440413 w 5715953"/>
                  <a:gd name="connsiteY231" fmla="*/ 6420 h 209939"/>
                  <a:gd name="connsiteX232" fmla="*/ 492443 w 5715953"/>
                  <a:gd name="connsiteY232" fmla="*/ 8325 h 209939"/>
                  <a:gd name="connsiteX233" fmla="*/ 509588 w 5715953"/>
                  <a:gd name="connsiteY233" fmla="*/ 96908 h 209939"/>
                  <a:gd name="connsiteX234" fmla="*/ 538163 w 5715953"/>
                  <a:gd name="connsiteY234" fmla="*/ 163583 h 209939"/>
                  <a:gd name="connsiteX235" fmla="*/ 477203 w 5715953"/>
                  <a:gd name="connsiteY235" fmla="*/ 203588 h 209939"/>
                  <a:gd name="connsiteX236" fmla="*/ 387668 w 5715953"/>
                  <a:gd name="connsiteY236" fmla="*/ 203588 h 209939"/>
                  <a:gd name="connsiteX237" fmla="*/ 387668 w 5715953"/>
                  <a:gd name="connsiteY237" fmla="*/ 7372 h 209939"/>
                  <a:gd name="connsiteX238" fmla="*/ 440413 w 5715953"/>
                  <a:gd name="connsiteY238" fmla="*/ 6420 h 209939"/>
                  <a:gd name="connsiteX239" fmla="*/ 5315903 w 5715953"/>
                  <a:gd name="connsiteY239" fmla="*/ 6419 h 209939"/>
                  <a:gd name="connsiteX240" fmla="*/ 5340668 w 5715953"/>
                  <a:gd name="connsiteY240" fmla="*/ 6419 h 209939"/>
                  <a:gd name="connsiteX241" fmla="*/ 5340668 w 5715953"/>
                  <a:gd name="connsiteY241" fmla="*/ 202634 h 209939"/>
                  <a:gd name="connsiteX242" fmla="*/ 5315903 w 5715953"/>
                  <a:gd name="connsiteY242" fmla="*/ 202634 h 209939"/>
                  <a:gd name="connsiteX243" fmla="*/ 5315903 w 5715953"/>
                  <a:gd name="connsiteY243" fmla="*/ 6419 h 209939"/>
                  <a:gd name="connsiteX244" fmla="*/ 4927284 w 5715953"/>
                  <a:gd name="connsiteY244" fmla="*/ 6419 h 209939"/>
                  <a:gd name="connsiteX245" fmla="*/ 5036821 w 5715953"/>
                  <a:gd name="connsiteY245" fmla="*/ 6419 h 209939"/>
                  <a:gd name="connsiteX246" fmla="*/ 5082542 w 5715953"/>
                  <a:gd name="connsiteY246" fmla="*/ 38804 h 209939"/>
                  <a:gd name="connsiteX247" fmla="*/ 5060634 w 5715953"/>
                  <a:gd name="connsiteY247" fmla="*/ 105479 h 209939"/>
                  <a:gd name="connsiteX248" fmla="*/ 5092067 w 5715953"/>
                  <a:gd name="connsiteY248" fmla="*/ 202634 h 209939"/>
                  <a:gd name="connsiteX249" fmla="*/ 5057776 w 5715953"/>
                  <a:gd name="connsiteY249" fmla="*/ 202634 h 209939"/>
                  <a:gd name="connsiteX250" fmla="*/ 5054919 w 5715953"/>
                  <a:gd name="connsiteY250" fmla="*/ 154057 h 209939"/>
                  <a:gd name="connsiteX251" fmla="*/ 5020629 w 5715953"/>
                  <a:gd name="connsiteY251" fmla="*/ 118814 h 209939"/>
                  <a:gd name="connsiteX252" fmla="*/ 4953954 w 5715953"/>
                  <a:gd name="connsiteY252" fmla="*/ 179774 h 209939"/>
                  <a:gd name="connsiteX253" fmla="*/ 4953954 w 5715953"/>
                  <a:gd name="connsiteY253" fmla="*/ 201682 h 209939"/>
                  <a:gd name="connsiteX254" fmla="*/ 4927284 w 5715953"/>
                  <a:gd name="connsiteY254" fmla="*/ 201682 h 209939"/>
                  <a:gd name="connsiteX255" fmla="*/ 4927284 w 5715953"/>
                  <a:gd name="connsiteY255" fmla="*/ 6419 h 209939"/>
                  <a:gd name="connsiteX256" fmla="*/ 4478655 w 5715953"/>
                  <a:gd name="connsiteY256" fmla="*/ 6419 h 209939"/>
                  <a:gd name="connsiteX257" fmla="*/ 4503420 w 5715953"/>
                  <a:gd name="connsiteY257" fmla="*/ 6419 h 209939"/>
                  <a:gd name="connsiteX258" fmla="*/ 4503420 w 5715953"/>
                  <a:gd name="connsiteY258" fmla="*/ 202634 h 209939"/>
                  <a:gd name="connsiteX259" fmla="*/ 4478655 w 5715953"/>
                  <a:gd name="connsiteY259" fmla="*/ 202634 h 209939"/>
                  <a:gd name="connsiteX260" fmla="*/ 4478655 w 5715953"/>
                  <a:gd name="connsiteY260" fmla="*/ 6419 h 209939"/>
                  <a:gd name="connsiteX261" fmla="*/ 4074795 w 5715953"/>
                  <a:gd name="connsiteY261" fmla="*/ 6419 h 209939"/>
                  <a:gd name="connsiteX262" fmla="*/ 4102418 w 5715953"/>
                  <a:gd name="connsiteY262" fmla="*/ 6419 h 209939"/>
                  <a:gd name="connsiteX263" fmla="*/ 4102418 w 5715953"/>
                  <a:gd name="connsiteY263" fmla="*/ 45471 h 209939"/>
                  <a:gd name="connsiteX264" fmla="*/ 4102418 w 5715953"/>
                  <a:gd name="connsiteY264" fmla="*/ 135959 h 209939"/>
                  <a:gd name="connsiteX265" fmla="*/ 4149091 w 5715953"/>
                  <a:gd name="connsiteY265" fmla="*/ 182631 h 209939"/>
                  <a:gd name="connsiteX266" fmla="*/ 4203383 w 5715953"/>
                  <a:gd name="connsiteY266" fmla="*/ 139769 h 209939"/>
                  <a:gd name="connsiteX267" fmla="*/ 4205288 w 5715953"/>
                  <a:gd name="connsiteY267" fmla="*/ 33089 h 209939"/>
                  <a:gd name="connsiteX268" fmla="*/ 4204336 w 5715953"/>
                  <a:gd name="connsiteY268" fmla="*/ 6419 h 209939"/>
                  <a:gd name="connsiteX269" fmla="*/ 4231005 w 5715953"/>
                  <a:gd name="connsiteY269" fmla="*/ 6419 h 209939"/>
                  <a:gd name="connsiteX270" fmla="*/ 4231958 w 5715953"/>
                  <a:gd name="connsiteY270" fmla="*/ 26421 h 209939"/>
                  <a:gd name="connsiteX271" fmla="*/ 4231005 w 5715953"/>
                  <a:gd name="connsiteY271" fmla="*/ 143579 h 209939"/>
                  <a:gd name="connsiteX272" fmla="*/ 4145280 w 5715953"/>
                  <a:gd name="connsiteY272" fmla="*/ 207396 h 209939"/>
                  <a:gd name="connsiteX273" fmla="*/ 4073843 w 5715953"/>
                  <a:gd name="connsiteY273" fmla="*/ 137864 h 209939"/>
                  <a:gd name="connsiteX274" fmla="*/ 4073843 w 5715953"/>
                  <a:gd name="connsiteY274" fmla="*/ 15944 h 209939"/>
                  <a:gd name="connsiteX275" fmla="*/ 4074795 w 5715953"/>
                  <a:gd name="connsiteY275" fmla="*/ 6419 h 209939"/>
                  <a:gd name="connsiteX276" fmla="*/ 3461385 w 5715953"/>
                  <a:gd name="connsiteY276" fmla="*/ 6419 h 209939"/>
                  <a:gd name="connsiteX277" fmla="*/ 3487102 w 5715953"/>
                  <a:gd name="connsiteY277" fmla="*/ 6419 h 209939"/>
                  <a:gd name="connsiteX278" fmla="*/ 3487102 w 5715953"/>
                  <a:gd name="connsiteY278" fmla="*/ 179774 h 209939"/>
                  <a:gd name="connsiteX279" fmla="*/ 3587115 w 5715953"/>
                  <a:gd name="connsiteY279" fmla="*/ 179774 h 209939"/>
                  <a:gd name="connsiteX280" fmla="*/ 3587115 w 5715953"/>
                  <a:gd name="connsiteY280" fmla="*/ 202634 h 209939"/>
                  <a:gd name="connsiteX281" fmla="*/ 3461385 w 5715953"/>
                  <a:gd name="connsiteY281" fmla="*/ 202634 h 209939"/>
                  <a:gd name="connsiteX282" fmla="*/ 3461385 w 5715953"/>
                  <a:gd name="connsiteY282" fmla="*/ 6419 h 209939"/>
                  <a:gd name="connsiteX283" fmla="*/ 3079434 w 5715953"/>
                  <a:gd name="connsiteY283" fmla="*/ 6419 h 209939"/>
                  <a:gd name="connsiteX284" fmla="*/ 3189924 w 5715953"/>
                  <a:gd name="connsiteY284" fmla="*/ 6419 h 209939"/>
                  <a:gd name="connsiteX285" fmla="*/ 3236596 w 5715953"/>
                  <a:gd name="connsiteY285" fmla="*/ 38804 h 209939"/>
                  <a:gd name="connsiteX286" fmla="*/ 3214689 w 5715953"/>
                  <a:gd name="connsiteY286" fmla="*/ 105479 h 209939"/>
                  <a:gd name="connsiteX287" fmla="*/ 3245169 w 5715953"/>
                  <a:gd name="connsiteY287" fmla="*/ 202634 h 209939"/>
                  <a:gd name="connsiteX288" fmla="*/ 3211831 w 5715953"/>
                  <a:gd name="connsiteY288" fmla="*/ 202634 h 209939"/>
                  <a:gd name="connsiteX289" fmla="*/ 3208974 w 5715953"/>
                  <a:gd name="connsiteY289" fmla="*/ 155962 h 209939"/>
                  <a:gd name="connsiteX290" fmla="*/ 3170874 w 5715953"/>
                  <a:gd name="connsiteY290" fmla="*/ 118814 h 209939"/>
                  <a:gd name="connsiteX291" fmla="*/ 3108009 w 5715953"/>
                  <a:gd name="connsiteY291" fmla="*/ 177869 h 209939"/>
                  <a:gd name="connsiteX292" fmla="*/ 3108009 w 5715953"/>
                  <a:gd name="connsiteY292" fmla="*/ 201682 h 209939"/>
                  <a:gd name="connsiteX293" fmla="*/ 3080387 w 5715953"/>
                  <a:gd name="connsiteY293" fmla="*/ 201682 h 209939"/>
                  <a:gd name="connsiteX294" fmla="*/ 3080387 w 5715953"/>
                  <a:gd name="connsiteY294" fmla="*/ 105479 h 209939"/>
                  <a:gd name="connsiteX295" fmla="*/ 3079434 w 5715953"/>
                  <a:gd name="connsiteY295" fmla="*/ 6419 h 209939"/>
                  <a:gd name="connsiteX296" fmla="*/ 2348865 w 5715953"/>
                  <a:gd name="connsiteY296" fmla="*/ 6419 h 209939"/>
                  <a:gd name="connsiteX297" fmla="*/ 2377440 w 5715953"/>
                  <a:gd name="connsiteY297" fmla="*/ 6419 h 209939"/>
                  <a:gd name="connsiteX298" fmla="*/ 2377440 w 5715953"/>
                  <a:gd name="connsiteY298" fmla="*/ 46424 h 209939"/>
                  <a:gd name="connsiteX299" fmla="*/ 2377440 w 5715953"/>
                  <a:gd name="connsiteY299" fmla="*/ 136911 h 209939"/>
                  <a:gd name="connsiteX300" fmla="*/ 2424112 w 5715953"/>
                  <a:gd name="connsiteY300" fmla="*/ 183584 h 209939"/>
                  <a:gd name="connsiteX301" fmla="*/ 2478405 w 5715953"/>
                  <a:gd name="connsiteY301" fmla="*/ 140721 h 209939"/>
                  <a:gd name="connsiteX302" fmla="*/ 2480310 w 5715953"/>
                  <a:gd name="connsiteY302" fmla="*/ 35946 h 209939"/>
                  <a:gd name="connsiteX303" fmla="*/ 2480310 w 5715953"/>
                  <a:gd name="connsiteY303" fmla="*/ 6419 h 209939"/>
                  <a:gd name="connsiteX304" fmla="*/ 2506980 w 5715953"/>
                  <a:gd name="connsiteY304" fmla="*/ 6419 h 209939"/>
                  <a:gd name="connsiteX305" fmla="*/ 2507932 w 5715953"/>
                  <a:gd name="connsiteY305" fmla="*/ 25469 h 209939"/>
                  <a:gd name="connsiteX306" fmla="*/ 2506980 w 5715953"/>
                  <a:gd name="connsiteY306" fmla="*/ 142626 h 209939"/>
                  <a:gd name="connsiteX307" fmla="*/ 2421255 w 5715953"/>
                  <a:gd name="connsiteY307" fmla="*/ 206444 h 209939"/>
                  <a:gd name="connsiteX308" fmla="*/ 2349817 w 5715953"/>
                  <a:gd name="connsiteY308" fmla="*/ 136911 h 209939"/>
                  <a:gd name="connsiteX309" fmla="*/ 2348865 w 5715953"/>
                  <a:gd name="connsiteY309" fmla="*/ 6419 h 209939"/>
                  <a:gd name="connsiteX310" fmla="*/ 1540194 w 5715953"/>
                  <a:gd name="connsiteY310" fmla="*/ 6419 h 209939"/>
                  <a:gd name="connsiteX311" fmla="*/ 1559244 w 5715953"/>
                  <a:gd name="connsiteY311" fmla="*/ 15944 h 209939"/>
                  <a:gd name="connsiteX312" fmla="*/ 1625919 w 5715953"/>
                  <a:gd name="connsiteY312" fmla="*/ 201681 h 209939"/>
                  <a:gd name="connsiteX313" fmla="*/ 1587819 w 5715953"/>
                  <a:gd name="connsiteY313" fmla="*/ 178821 h 209939"/>
                  <a:gd name="connsiteX314" fmla="*/ 1540194 w 5715953"/>
                  <a:gd name="connsiteY314" fmla="*/ 145484 h 209939"/>
                  <a:gd name="connsiteX315" fmla="*/ 1483996 w 5715953"/>
                  <a:gd name="connsiteY315" fmla="*/ 182631 h 209939"/>
                  <a:gd name="connsiteX316" fmla="*/ 1448754 w 5715953"/>
                  <a:gd name="connsiteY316" fmla="*/ 200729 h 209939"/>
                  <a:gd name="connsiteX317" fmla="*/ 1484949 w 5715953"/>
                  <a:gd name="connsiteY317" fmla="*/ 106431 h 209939"/>
                  <a:gd name="connsiteX318" fmla="*/ 1520191 w 5715953"/>
                  <a:gd name="connsiteY318" fmla="*/ 16896 h 209939"/>
                  <a:gd name="connsiteX319" fmla="*/ 1540194 w 5715953"/>
                  <a:gd name="connsiteY319" fmla="*/ 6419 h 209939"/>
                  <a:gd name="connsiteX320" fmla="*/ 4535805 w 5715953"/>
                  <a:gd name="connsiteY320" fmla="*/ 6418 h 209939"/>
                  <a:gd name="connsiteX321" fmla="*/ 4567237 w 5715953"/>
                  <a:gd name="connsiteY321" fmla="*/ 6418 h 209939"/>
                  <a:gd name="connsiteX322" fmla="*/ 4623435 w 5715953"/>
                  <a:gd name="connsiteY322" fmla="*/ 172153 h 209939"/>
                  <a:gd name="connsiteX323" fmla="*/ 4672012 w 5715953"/>
                  <a:gd name="connsiteY323" fmla="*/ 27373 h 209939"/>
                  <a:gd name="connsiteX324" fmla="*/ 4712017 w 5715953"/>
                  <a:gd name="connsiteY324" fmla="*/ 8323 h 209939"/>
                  <a:gd name="connsiteX325" fmla="*/ 4642485 w 5715953"/>
                  <a:gd name="connsiteY325" fmla="*/ 195013 h 209939"/>
                  <a:gd name="connsiteX326" fmla="*/ 4624387 w 5715953"/>
                  <a:gd name="connsiteY326" fmla="*/ 202633 h 209939"/>
                  <a:gd name="connsiteX327" fmla="*/ 4606290 w 5715953"/>
                  <a:gd name="connsiteY327" fmla="*/ 195013 h 209939"/>
                  <a:gd name="connsiteX328" fmla="*/ 4535805 w 5715953"/>
                  <a:gd name="connsiteY328" fmla="*/ 6418 h 209939"/>
                  <a:gd name="connsiteX329" fmla="*/ 5170169 w 5715953"/>
                  <a:gd name="connsiteY329" fmla="*/ 3561 h 209939"/>
                  <a:gd name="connsiteX330" fmla="*/ 5233035 w 5715953"/>
                  <a:gd name="connsiteY330" fmla="*/ 9276 h 209939"/>
                  <a:gd name="connsiteX331" fmla="*/ 5266372 w 5715953"/>
                  <a:gd name="connsiteY331" fmla="*/ 63569 h 209939"/>
                  <a:gd name="connsiteX332" fmla="*/ 5246369 w 5715953"/>
                  <a:gd name="connsiteY332" fmla="*/ 64521 h 209939"/>
                  <a:gd name="connsiteX333" fmla="*/ 5175885 w 5715953"/>
                  <a:gd name="connsiteY333" fmla="*/ 26421 h 209939"/>
                  <a:gd name="connsiteX334" fmla="*/ 5148262 w 5715953"/>
                  <a:gd name="connsiteY334" fmla="*/ 57854 h 209939"/>
                  <a:gd name="connsiteX335" fmla="*/ 5173980 w 5715953"/>
                  <a:gd name="connsiteY335" fmla="*/ 84524 h 209939"/>
                  <a:gd name="connsiteX336" fmla="*/ 5233987 w 5715953"/>
                  <a:gd name="connsiteY336" fmla="*/ 98811 h 209939"/>
                  <a:gd name="connsiteX337" fmla="*/ 5273992 w 5715953"/>
                  <a:gd name="connsiteY337" fmla="*/ 150246 h 209939"/>
                  <a:gd name="connsiteX338" fmla="*/ 5236844 w 5715953"/>
                  <a:gd name="connsiteY338" fmla="*/ 201681 h 209939"/>
                  <a:gd name="connsiteX339" fmla="*/ 5154930 w 5715953"/>
                  <a:gd name="connsiteY339" fmla="*/ 204539 h 209939"/>
                  <a:gd name="connsiteX340" fmla="*/ 5116830 w 5715953"/>
                  <a:gd name="connsiteY340" fmla="*/ 140721 h 209939"/>
                  <a:gd name="connsiteX341" fmla="*/ 5144452 w 5715953"/>
                  <a:gd name="connsiteY341" fmla="*/ 155961 h 209939"/>
                  <a:gd name="connsiteX342" fmla="*/ 5173980 w 5715953"/>
                  <a:gd name="connsiteY342" fmla="*/ 182631 h 209939"/>
                  <a:gd name="connsiteX343" fmla="*/ 5220652 w 5715953"/>
                  <a:gd name="connsiteY343" fmla="*/ 182631 h 209939"/>
                  <a:gd name="connsiteX344" fmla="*/ 5247322 w 5715953"/>
                  <a:gd name="connsiteY344" fmla="*/ 153104 h 209939"/>
                  <a:gd name="connsiteX345" fmla="*/ 5224462 w 5715953"/>
                  <a:gd name="connsiteY345" fmla="*/ 123576 h 209939"/>
                  <a:gd name="connsiteX346" fmla="*/ 5164455 w 5715953"/>
                  <a:gd name="connsiteY346" fmla="*/ 109289 h 209939"/>
                  <a:gd name="connsiteX347" fmla="*/ 5120640 w 5715953"/>
                  <a:gd name="connsiteY347" fmla="*/ 60711 h 209939"/>
                  <a:gd name="connsiteX348" fmla="*/ 5170169 w 5715953"/>
                  <a:gd name="connsiteY348" fmla="*/ 3561 h 209939"/>
                  <a:gd name="connsiteX349" fmla="*/ 2219072 w 5715953"/>
                  <a:gd name="connsiteY349" fmla="*/ 897 h 209939"/>
                  <a:gd name="connsiteX350" fmla="*/ 2251710 w 5715953"/>
                  <a:gd name="connsiteY350" fmla="*/ 1656 h 209939"/>
                  <a:gd name="connsiteX351" fmla="*/ 2313623 w 5715953"/>
                  <a:gd name="connsiteY351" fmla="*/ 61664 h 209939"/>
                  <a:gd name="connsiteX352" fmla="*/ 2281238 w 5715953"/>
                  <a:gd name="connsiteY352" fmla="*/ 48329 h 209939"/>
                  <a:gd name="connsiteX353" fmla="*/ 2229803 w 5715953"/>
                  <a:gd name="connsiteY353" fmla="*/ 24516 h 209939"/>
                  <a:gd name="connsiteX354" fmla="*/ 2176463 w 5715953"/>
                  <a:gd name="connsiteY354" fmla="*/ 60711 h 209939"/>
                  <a:gd name="connsiteX355" fmla="*/ 2175510 w 5715953"/>
                  <a:gd name="connsiteY355" fmla="*/ 147389 h 209939"/>
                  <a:gd name="connsiteX356" fmla="*/ 2231708 w 5715953"/>
                  <a:gd name="connsiteY356" fmla="*/ 184536 h 209939"/>
                  <a:gd name="connsiteX357" fmla="*/ 2286000 w 5715953"/>
                  <a:gd name="connsiteY357" fmla="*/ 148341 h 209939"/>
                  <a:gd name="connsiteX358" fmla="*/ 2292668 w 5715953"/>
                  <a:gd name="connsiteY358" fmla="*/ 131196 h 209939"/>
                  <a:gd name="connsiteX359" fmla="*/ 2315528 w 5715953"/>
                  <a:gd name="connsiteY359" fmla="*/ 131196 h 209939"/>
                  <a:gd name="connsiteX360" fmla="*/ 2248853 w 5715953"/>
                  <a:gd name="connsiteY360" fmla="*/ 205491 h 209939"/>
                  <a:gd name="connsiteX361" fmla="*/ 2152650 w 5715953"/>
                  <a:gd name="connsiteY361" fmla="*/ 164534 h 209939"/>
                  <a:gd name="connsiteX362" fmla="*/ 2151698 w 5715953"/>
                  <a:gd name="connsiteY362" fmla="*/ 47376 h 209939"/>
                  <a:gd name="connsiteX363" fmla="*/ 2219072 w 5715953"/>
                  <a:gd name="connsiteY363" fmla="*/ 897 h 209939"/>
                  <a:gd name="connsiteX364" fmla="*/ 1747182 w 5715953"/>
                  <a:gd name="connsiteY364" fmla="*/ 183 h 209939"/>
                  <a:gd name="connsiteX365" fmla="*/ 1797367 w 5715953"/>
                  <a:gd name="connsiteY365" fmla="*/ 17849 h 209939"/>
                  <a:gd name="connsiteX366" fmla="*/ 1823085 w 5715953"/>
                  <a:gd name="connsiteY366" fmla="*/ 71189 h 209939"/>
                  <a:gd name="connsiteX367" fmla="*/ 1796414 w 5715953"/>
                  <a:gd name="connsiteY367" fmla="*/ 56901 h 209939"/>
                  <a:gd name="connsiteX368" fmla="*/ 1734502 w 5715953"/>
                  <a:gd name="connsiteY368" fmla="*/ 25469 h 209939"/>
                  <a:gd name="connsiteX369" fmla="*/ 1679257 w 5715953"/>
                  <a:gd name="connsiteY369" fmla="*/ 73094 h 209939"/>
                  <a:gd name="connsiteX370" fmla="*/ 1677352 w 5715953"/>
                  <a:gd name="connsiteY370" fmla="*/ 130244 h 209939"/>
                  <a:gd name="connsiteX371" fmla="*/ 1744980 w 5715953"/>
                  <a:gd name="connsiteY371" fmla="*/ 187394 h 209939"/>
                  <a:gd name="connsiteX372" fmla="*/ 1803082 w 5715953"/>
                  <a:gd name="connsiteY372" fmla="*/ 122624 h 209939"/>
                  <a:gd name="connsiteX373" fmla="*/ 1743074 w 5715953"/>
                  <a:gd name="connsiteY373" fmla="*/ 122624 h 209939"/>
                  <a:gd name="connsiteX374" fmla="*/ 1743074 w 5715953"/>
                  <a:gd name="connsiteY374" fmla="*/ 99764 h 209939"/>
                  <a:gd name="connsiteX375" fmla="*/ 1828799 w 5715953"/>
                  <a:gd name="connsiteY375" fmla="*/ 99764 h 209939"/>
                  <a:gd name="connsiteX376" fmla="*/ 1828799 w 5715953"/>
                  <a:gd name="connsiteY376" fmla="*/ 202634 h 209939"/>
                  <a:gd name="connsiteX377" fmla="*/ 1807845 w 5715953"/>
                  <a:gd name="connsiteY377" fmla="*/ 187394 h 209939"/>
                  <a:gd name="connsiteX378" fmla="*/ 1747837 w 5715953"/>
                  <a:gd name="connsiteY378" fmla="*/ 207396 h 209939"/>
                  <a:gd name="connsiteX379" fmla="*/ 1645920 w 5715953"/>
                  <a:gd name="connsiteY379" fmla="*/ 95954 h 209939"/>
                  <a:gd name="connsiteX380" fmla="*/ 1747182 w 5715953"/>
                  <a:gd name="connsiteY380" fmla="*/ 183 h 209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Lst>
                <a:rect l="l" t="t" r="r" b="b"/>
                <a:pathLst>
                  <a:path w="5715953" h="209939">
                    <a:moveTo>
                      <a:pt x="415290" y="113099"/>
                    </a:moveTo>
                    <a:lnTo>
                      <a:pt x="415290" y="113100"/>
                    </a:lnTo>
                    <a:cubicBezTo>
                      <a:pt x="415290" y="136913"/>
                      <a:pt x="415290" y="157867"/>
                      <a:pt x="415290" y="179775"/>
                    </a:cubicBezTo>
                    <a:cubicBezTo>
                      <a:pt x="438150" y="179775"/>
                      <a:pt x="459105" y="180727"/>
                      <a:pt x="480060" y="179775"/>
                    </a:cubicBezTo>
                    <a:cubicBezTo>
                      <a:pt x="490062" y="179299"/>
                      <a:pt x="498158" y="175727"/>
                      <a:pt x="503754" y="169893"/>
                    </a:cubicBezTo>
                    <a:lnTo>
                      <a:pt x="504062" y="169061"/>
                    </a:lnTo>
                    <a:lnTo>
                      <a:pt x="504349" y="168940"/>
                    </a:lnTo>
                    <a:cubicBezTo>
                      <a:pt x="509826" y="163105"/>
                      <a:pt x="512921" y="155009"/>
                      <a:pt x="513397" y="145484"/>
                    </a:cubicBezTo>
                    <a:cubicBezTo>
                      <a:pt x="513397" y="127387"/>
                      <a:pt x="501967" y="114052"/>
                      <a:pt x="481012" y="113099"/>
                    </a:cubicBezTo>
                    <a:cubicBezTo>
                      <a:pt x="459105" y="112147"/>
                      <a:pt x="438150" y="113099"/>
                      <a:pt x="415290" y="113099"/>
                    </a:cubicBezTo>
                    <a:close/>
                    <a:moveTo>
                      <a:pt x="3348991" y="34994"/>
                    </a:moveTo>
                    <a:lnTo>
                      <a:pt x="3348991" y="34996"/>
                    </a:lnTo>
                    <a:lnTo>
                      <a:pt x="3348990" y="34995"/>
                    </a:lnTo>
                    <a:lnTo>
                      <a:pt x="3329348" y="90239"/>
                    </a:lnTo>
                    <a:lnTo>
                      <a:pt x="3318510" y="120719"/>
                    </a:lnTo>
                    <a:lnTo>
                      <a:pt x="3318511" y="120719"/>
                    </a:lnTo>
                    <a:lnTo>
                      <a:pt x="3318510" y="120720"/>
                    </a:lnTo>
                    <a:cubicBezTo>
                      <a:pt x="3339465" y="120720"/>
                      <a:pt x="3357562" y="120720"/>
                      <a:pt x="3378517" y="120720"/>
                    </a:cubicBezTo>
                    <a:lnTo>
                      <a:pt x="3378517" y="120719"/>
                    </a:lnTo>
                    <a:lnTo>
                      <a:pt x="3378518" y="120719"/>
                    </a:lnTo>
                    <a:cubicBezTo>
                      <a:pt x="3368993" y="92144"/>
                      <a:pt x="3360420" y="66427"/>
                      <a:pt x="3348991" y="34994"/>
                    </a:cubicBezTo>
                    <a:close/>
                    <a:moveTo>
                      <a:pt x="1537336" y="34994"/>
                    </a:moveTo>
                    <a:cubicBezTo>
                      <a:pt x="1525906" y="66426"/>
                      <a:pt x="1516381" y="93096"/>
                      <a:pt x="1505904" y="121671"/>
                    </a:cubicBezTo>
                    <a:cubicBezTo>
                      <a:pt x="1526859" y="121671"/>
                      <a:pt x="1544956" y="121671"/>
                      <a:pt x="1565911" y="121671"/>
                    </a:cubicBezTo>
                    <a:cubicBezTo>
                      <a:pt x="1557339" y="93096"/>
                      <a:pt x="1548766" y="66426"/>
                      <a:pt x="1537336" y="34994"/>
                    </a:cubicBezTo>
                    <a:close/>
                    <a:moveTo>
                      <a:pt x="1912621" y="27375"/>
                    </a:moveTo>
                    <a:cubicBezTo>
                      <a:pt x="1904049" y="27375"/>
                      <a:pt x="1900477" y="30709"/>
                      <a:pt x="1899287" y="35114"/>
                    </a:cubicBezTo>
                    <a:lnTo>
                      <a:pt x="1899313" y="35515"/>
                    </a:lnTo>
                    <a:lnTo>
                      <a:pt x="1898929" y="36066"/>
                    </a:lnTo>
                    <a:lnTo>
                      <a:pt x="1900208" y="49910"/>
                    </a:lnTo>
                    <a:lnTo>
                      <a:pt x="1900143" y="51223"/>
                    </a:lnTo>
                    <a:lnTo>
                      <a:pt x="1898438" y="68929"/>
                    </a:lnTo>
                    <a:lnTo>
                      <a:pt x="1897381" y="75238"/>
                    </a:lnTo>
                    <a:cubicBezTo>
                      <a:pt x="1897024" y="79524"/>
                      <a:pt x="1897381" y="83513"/>
                      <a:pt x="1899435" y="86787"/>
                    </a:cubicBezTo>
                    <a:lnTo>
                      <a:pt x="1899691" y="86939"/>
                    </a:lnTo>
                    <a:lnTo>
                      <a:pt x="1899836" y="87739"/>
                    </a:lnTo>
                    <a:cubicBezTo>
                      <a:pt x="1901846" y="91014"/>
                      <a:pt x="1905477" y="93573"/>
                      <a:pt x="1911668" y="95002"/>
                    </a:cubicBezTo>
                    <a:cubicBezTo>
                      <a:pt x="1930718" y="99765"/>
                      <a:pt x="1951673" y="96908"/>
                      <a:pt x="1971676" y="95002"/>
                    </a:cubicBezTo>
                    <a:cubicBezTo>
                      <a:pt x="1993583" y="93097"/>
                      <a:pt x="2003108" y="82620"/>
                      <a:pt x="2002156" y="61665"/>
                    </a:cubicBezTo>
                    <a:lnTo>
                      <a:pt x="2002005" y="61224"/>
                    </a:lnTo>
                    <a:lnTo>
                      <a:pt x="2002156" y="60712"/>
                    </a:lnTo>
                    <a:cubicBezTo>
                      <a:pt x="2002156" y="40710"/>
                      <a:pt x="1992631" y="30232"/>
                      <a:pt x="1970724" y="28327"/>
                    </a:cubicBezTo>
                    <a:cubicBezTo>
                      <a:pt x="1962151" y="27375"/>
                      <a:pt x="1952626" y="28327"/>
                      <a:pt x="1944054" y="28327"/>
                    </a:cubicBezTo>
                    <a:cubicBezTo>
                      <a:pt x="1933576" y="28327"/>
                      <a:pt x="1923099" y="28327"/>
                      <a:pt x="1912621" y="27375"/>
                    </a:cubicBezTo>
                    <a:close/>
                    <a:moveTo>
                      <a:pt x="415290" y="27375"/>
                    </a:moveTo>
                    <a:lnTo>
                      <a:pt x="415290" y="87382"/>
                    </a:lnTo>
                    <a:lnTo>
                      <a:pt x="415290" y="87383"/>
                    </a:lnTo>
                    <a:cubicBezTo>
                      <a:pt x="438150" y="87383"/>
                      <a:pt x="459105" y="89288"/>
                      <a:pt x="480060" y="86430"/>
                    </a:cubicBezTo>
                    <a:cubicBezTo>
                      <a:pt x="495300" y="84525"/>
                      <a:pt x="503873" y="73095"/>
                      <a:pt x="502920" y="56902"/>
                    </a:cubicBezTo>
                    <a:cubicBezTo>
                      <a:pt x="502920" y="49283"/>
                      <a:pt x="500777" y="43092"/>
                      <a:pt x="496729" y="38567"/>
                    </a:cubicBezTo>
                    <a:lnTo>
                      <a:pt x="479161" y="30258"/>
                    </a:lnTo>
                    <a:lnTo>
                      <a:pt x="479107" y="30232"/>
                    </a:lnTo>
                    <a:cubicBezTo>
                      <a:pt x="458152" y="28327"/>
                      <a:pt x="437197" y="28327"/>
                      <a:pt x="415290" y="27375"/>
                    </a:cubicBezTo>
                    <a:close/>
                    <a:moveTo>
                      <a:pt x="4978718" y="27374"/>
                    </a:moveTo>
                    <a:cubicBezTo>
                      <a:pt x="4957763" y="24517"/>
                      <a:pt x="4951096" y="32137"/>
                      <a:pt x="4952049" y="53092"/>
                    </a:cubicBezTo>
                    <a:cubicBezTo>
                      <a:pt x="4953954" y="95002"/>
                      <a:pt x="4953001" y="95002"/>
                      <a:pt x="4993958" y="95002"/>
                    </a:cubicBezTo>
                    <a:cubicBezTo>
                      <a:pt x="5003483" y="95002"/>
                      <a:pt x="5012056" y="95954"/>
                      <a:pt x="5020629" y="95002"/>
                    </a:cubicBezTo>
                    <a:lnTo>
                      <a:pt x="5047483" y="85853"/>
                    </a:lnTo>
                    <a:lnTo>
                      <a:pt x="5047537" y="85834"/>
                    </a:lnTo>
                    <a:cubicBezTo>
                      <a:pt x="5053252" y="80476"/>
                      <a:pt x="5055871" y="72618"/>
                      <a:pt x="5055871" y="61664"/>
                    </a:cubicBezTo>
                    <a:cubicBezTo>
                      <a:pt x="5055871" y="39757"/>
                      <a:pt x="5045394" y="29279"/>
                      <a:pt x="5020629" y="28326"/>
                    </a:cubicBezTo>
                    <a:cubicBezTo>
                      <a:pt x="5006342" y="27374"/>
                      <a:pt x="4993006" y="29279"/>
                      <a:pt x="4978719" y="27374"/>
                    </a:cubicBezTo>
                    <a:close/>
                    <a:moveTo>
                      <a:pt x="3128964" y="27374"/>
                    </a:moveTo>
                    <a:cubicBezTo>
                      <a:pt x="3121344" y="26422"/>
                      <a:pt x="3116106" y="27136"/>
                      <a:pt x="3112772" y="30113"/>
                    </a:cubicBezTo>
                    <a:lnTo>
                      <a:pt x="3112529" y="30945"/>
                    </a:lnTo>
                    <a:lnTo>
                      <a:pt x="3111819" y="31065"/>
                    </a:lnTo>
                    <a:cubicBezTo>
                      <a:pt x="3108485" y="34042"/>
                      <a:pt x="3107056" y="39280"/>
                      <a:pt x="3107056" y="47376"/>
                    </a:cubicBezTo>
                    <a:cubicBezTo>
                      <a:pt x="3107056" y="95954"/>
                      <a:pt x="3106104" y="95954"/>
                      <a:pt x="3156587" y="95954"/>
                    </a:cubicBezTo>
                    <a:cubicBezTo>
                      <a:pt x="3165159" y="95954"/>
                      <a:pt x="3173731" y="95954"/>
                      <a:pt x="3181351" y="95001"/>
                    </a:cubicBezTo>
                    <a:cubicBezTo>
                      <a:pt x="3192305" y="93573"/>
                      <a:pt x="3199925" y="90239"/>
                      <a:pt x="3204688" y="84643"/>
                    </a:cubicBezTo>
                    <a:lnTo>
                      <a:pt x="3204843" y="84045"/>
                    </a:lnTo>
                    <a:lnTo>
                      <a:pt x="3205641" y="83691"/>
                    </a:lnTo>
                    <a:cubicBezTo>
                      <a:pt x="3210403" y="78095"/>
                      <a:pt x="3212308" y="70237"/>
                      <a:pt x="3211831" y="59759"/>
                    </a:cubicBezTo>
                    <a:cubicBezTo>
                      <a:pt x="3210879" y="40709"/>
                      <a:pt x="3201354" y="30232"/>
                      <a:pt x="3180399" y="28326"/>
                    </a:cubicBezTo>
                    <a:cubicBezTo>
                      <a:pt x="3169921" y="27374"/>
                      <a:pt x="3160396" y="28326"/>
                      <a:pt x="3150871" y="28326"/>
                    </a:cubicBezTo>
                    <a:cubicBezTo>
                      <a:pt x="3143251" y="28326"/>
                      <a:pt x="3135631" y="28326"/>
                      <a:pt x="3128964" y="27374"/>
                    </a:cubicBezTo>
                    <a:close/>
                    <a:moveTo>
                      <a:pt x="1933457" y="8325"/>
                    </a:moveTo>
                    <a:cubicBezTo>
                      <a:pt x="1953578" y="8087"/>
                      <a:pt x="1973581" y="8325"/>
                      <a:pt x="1993583" y="10230"/>
                    </a:cubicBezTo>
                    <a:cubicBezTo>
                      <a:pt x="2035493" y="14040"/>
                      <a:pt x="2047876" y="75952"/>
                      <a:pt x="2007871" y="106433"/>
                    </a:cubicBezTo>
                    <a:cubicBezTo>
                      <a:pt x="2043113" y="131197"/>
                      <a:pt x="2018348" y="174060"/>
                      <a:pt x="2038351" y="203587"/>
                    </a:cubicBezTo>
                    <a:cubicBezTo>
                      <a:pt x="2026921" y="203587"/>
                      <a:pt x="2016443" y="203587"/>
                      <a:pt x="2004061" y="203587"/>
                    </a:cubicBezTo>
                    <a:cubicBezTo>
                      <a:pt x="2003108" y="187395"/>
                      <a:pt x="2002156" y="172155"/>
                      <a:pt x="2001203" y="156915"/>
                    </a:cubicBezTo>
                    <a:cubicBezTo>
                      <a:pt x="1999298" y="129292"/>
                      <a:pt x="1991678" y="120720"/>
                      <a:pt x="1963103" y="119767"/>
                    </a:cubicBezTo>
                    <a:cubicBezTo>
                      <a:pt x="1900238" y="116910"/>
                      <a:pt x="1900238" y="116910"/>
                      <a:pt x="1900238" y="178822"/>
                    </a:cubicBezTo>
                    <a:cubicBezTo>
                      <a:pt x="1900238" y="186442"/>
                      <a:pt x="1900238" y="195015"/>
                      <a:pt x="1900238" y="203587"/>
                    </a:cubicBezTo>
                    <a:cubicBezTo>
                      <a:pt x="1890713" y="203587"/>
                      <a:pt x="1883093" y="203587"/>
                      <a:pt x="1872616" y="203587"/>
                    </a:cubicBezTo>
                    <a:cubicBezTo>
                      <a:pt x="1872616" y="171202"/>
                      <a:pt x="1872616" y="138817"/>
                      <a:pt x="1872616" y="107385"/>
                    </a:cubicBezTo>
                    <a:cubicBezTo>
                      <a:pt x="1872616" y="75000"/>
                      <a:pt x="1872616" y="42615"/>
                      <a:pt x="1872616" y="9277"/>
                    </a:cubicBezTo>
                    <a:cubicBezTo>
                      <a:pt x="1893095" y="9277"/>
                      <a:pt x="1913335" y="8563"/>
                      <a:pt x="1933457" y="8325"/>
                    </a:cubicBezTo>
                    <a:close/>
                    <a:moveTo>
                      <a:pt x="4739640" y="8324"/>
                    </a:moveTo>
                    <a:cubicBezTo>
                      <a:pt x="4787265" y="8324"/>
                      <a:pt x="4833937" y="8324"/>
                      <a:pt x="4883467" y="8324"/>
                    </a:cubicBezTo>
                    <a:cubicBezTo>
                      <a:pt x="4883467" y="14039"/>
                      <a:pt x="4884419" y="20706"/>
                      <a:pt x="4884419" y="30231"/>
                    </a:cubicBezTo>
                    <a:cubicBezTo>
                      <a:pt x="4844415" y="30231"/>
                      <a:pt x="4806315" y="30231"/>
                      <a:pt x="4766310" y="30231"/>
                    </a:cubicBezTo>
                    <a:cubicBezTo>
                      <a:pt x="4766310" y="51186"/>
                      <a:pt x="4766310" y="69284"/>
                      <a:pt x="4766310" y="90239"/>
                    </a:cubicBezTo>
                    <a:cubicBezTo>
                      <a:pt x="4796790" y="90239"/>
                      <a:pt x="4826317" y="90239"/>
                      <a:pt x="4855844" y="90239"/>
                    </a:cubicBezTo>
                    <a:cubicBezTo>
                      <a:pt x="4875847" y="90239"/>
                      <a:pt x="4875847" y="90239"/>
                      <a:pt x="4872990" y="115004"/>
                    </a:cubicBezTo>
                    <a:cubicBezTo>
                      <a:pt x="4845367" y="115004"/>
                      <a:pt x="4816792" y="115956"/>
                      <a:pt x="4789169" y="115004"/>
                    </a:cubicBezTo>
                    <a:cubicBezTo>
                      <a:pt x="4770119" y="114051"/>
                      <a:pt x="4762499" y="119766"/>
                      <a:pt x="4764405" y="138816"/>
                    </a:cubicBezTo>
                    <a:cubicBezTo>
                      <a:pt x="4767262" y="151199"/>
                      <a:pt x="4765357" y="163581"/>
                      <a:pt x="4765357" y="179774"/>
                    </a:cubicBezTo>
                    <a:cubicBezTo>
                      <a:pt x="4806315" y="179774"/>
                      <a:pt x="4844415" y="179774"/>
                      <a:pt x="4884419" y="179774"/>
                    </a:cubicBezTo>
                    <a:cubicBezTo>
                      <a:pt x="4885372" y="187394"/>
                      <a:pt x="4885372" y="194061"/>
                      <a:pt x="4886324" y="202634"/>
                    </a:cubicBezTo>
                    <a:cubicBezTo>
                      <a:pt x="4836794" y="202634"/>
                      <a:pt x="4789169" y="202634"/>
                      <a:pt x="4739640" y="202634"/>
                    </a:cubicBezTo>
                    <a:cubicBezTo>
                      <a:pt x="4739640" y="137864"/>
                      <a:pt x="4739640" y="74046"/>
                      <a:pt x="4739640" y="8324"/>
                    </a:cubicBezTo>
                    <a:close/>
                    <a:moveTo>
                      <a:pt x="0" y="8324"/>
                    </a:moveTo>
                    <a:cubicBezTo>
                      <a:pt x="8572" y="8324"/>
                      <a:pt x="15240" y="8324"/>
                      <a:pt x="25717" y="8324"/>
                    </a:cubicBezTo>
                    <a:cubicBezTo>
                      <a:pt x="25717" y="34041"/>
                      <a:pt x="25717" y="59759"/>
                      <a:pt x="25717" y="88334"/>
                    </a:cubicBezTo>
                    <a:cubicBezTo>
                      <a:pt x="59055" y="88334"/>
                      <a:pt x="90487" y="88334"/>
                      <a:pt x="120967" y="87381"/>
                    </a:cubicBezTo>
                    <a:cubicBezTo>
                      <a:pt x="123825" y="87381"/>
                      <a:pt x="129540" y="77856"/>
                      <a:pt x="129540" y="73094"/>
                    </a:cubicBezTo>
                    <a:cubicBezTo>
                      <a:pt x="130492" y="52139"/>
                      <a:pt x="129540" y="31184"/>
                      <a:pt x="129540" y="8324"/>
                    </a:cubicBezTo>
                    <a:cubicBezTo>
                      <a:pt x="139065" y="8324"/>
                      <a:pt x="146685" y="8324"/>
                      <a:pt x="155257" y="8324"/>
                    </a:cubicBezTo>
                    <a:cubicBezTo>
                      <a:pt x="156210" y="72141"/>
                      <a:pt x="156210" y="136911"/>
                      <a:pt x="156210" y="203586"/>
                    </a:cubicBezTo>
                    <a:cubicBezTo>
                      <a:pt x="147637" y="203586"/>
                      <a:pt x="140970" y="203586"/>
                      <a:pt x="131445" y="203586"/>
                    </a:cubicBezTo>
                    <a:cubicBezTo>
                      <a:pt x="131445" y="174059"/>
                      <a:pt x="131445" y="145484"/>
                      <a:pt x="131445" y="115004"/>
                    </a:cubicBezTo>
                    <a:cubicBezTo>
                      <a:pt x="96202" y="115004"/>
                      <a:pt x="62865" y="115004"/>
                      <a:pt x="27622" y="115004"/>
                    </a:cubicBezTo>
                    <a:cubicBezTo>
                      <a:pt x="27622" y="143579"/>
                      <a:pt x="27622" y="173106"/>
                      <a:pt x="27622" y="203586"/>
                    </a:cubicBezTo>
                    <a:cubicBezTo>
                      <a:pt x="17145" y="203586"/>
                      <a:pt x="9525" y="203586"/>
                      <a:pt x="0" y="203586"/>
                    </a:cubicBezTo>
                    <a:cubicBezTo>
                      <a:pt x="0" y="138816"/>
                      <a:pt x="0" y="74046"/>
                      <a:pt x="0" y="8324"/>
                    </a:cubicBezTo>
                    <a:close/>
                    <a:moveTo>
                      <a:pt x="5688449" y="7729"/>
                    </a:moveTo>
                    <a:cubicBezTo>
                      <a:pt x="5693807" y="5467"/>
                      <a:pt x="5701189" y="6419"/>
                      <a:pt x="5715953" y="8324"/>
                    </a:cubicBezTo>
                    <a:cubicBezTo>
                      <a:pt x="5697855" y="36899"/>
                      <a:pt x="5680710" y="66426"/>
                      <a:pt x="5661660" y="94049"/>
                    </a:cubicBezTo>
                    <a:cubicBezTo>
                      <a:pt x="5647373" y="114051"/>
                      <a:pt x="5639753" y="135006"/>
                      <a:pt x="5642610" y="158819"/>
                    </a:cubicBezTo>
                    <a:cubicBezTo>
                      <a:pt x="5644515" y="173106"/>
                      <a:pt x="5642610" y="187394"/>
                      <a:pt x="5642610" y="202634"/>
                    </a:cubicBezTo>
                    <a:cubicBezTo>
                      <a:pt x="5633085" y="202634"/>
                      <a:pt x="5624513" y="202634"/>
                      <a:pt x="5615940" y="202634"/>
                    </a:cubicBezTo>
                    <a:cubicBezTo>
                      <a:pt x="5614988" y="199776"/>
                      <a:pt x="5614035" y="195966"/>
                      <a:pt x="5614035" y="193109"/>
                    </a:cubicBezTo>
                    <a:cubicBezTo>
                      <a:pt x="5621655" y="142626"/>
                      <a:pt x="5604510" y="99764"/>
                      <a:pt x="5573078" y="60711"/>
                    </a:cubicBezTo>
                    <a:cubicBezTo>
                      <a:pt x="5561648" y="44519"/>
                      <a:pt x="5552123" y="26421"/>
                      <a:pt x="5540693" y="8324"/>
                    </a:cubicBezTo>
                    <a:cubicBezTo>
                      <a:pt x="5563553" y="704"/>
                      <a:pt x="5575935" y="9276"/>
                      <a:pt x="5585460" y="28326"/>
                    </a:cubicBezTo>
                    <a:cubicBezTo>
                      <a:pt x="5597843" y="52139"/>
                      <a:pt x="5612130" y="74046"/>
                      <a:pt x="5628323" y="99764"/>
                    </a:cubicBezTo>
                    <a:cubicBezTo>
                      <a:pt x="5644515" y="73094"/>
                      <a:pt x="5658803" y="49281"/>
                      <a:pt x="5673090" y="26421"/>
                    </a:cubicBezTo>
                    <a:cubicBezTo>
                      <a:pt x="5679758" y="15468"/>
                      <a:pt x="5683091" y="9991"/>
                      <a:pt x="5688449" y="7729"/>
                    </a:cubicBezTo>
                    <a:close/>
                    <a:moveTo>
                      <a:pt x="3352800" y="7372"/>
                    </a:moveTo>
                    <a:cubicBezTo>
                      <a:pt x="3359468" y="7372"/>
                      <a:pt x="3369945" y="12134"/>
                      <a:pt x="3371850" y="16897"/>
                    </a:cubicBezTo>
                    <a:cubicBezTo>
                      <a:pt x="3393758" y="77857"/>
                      <a:pt x="3415666" y="139769"/>
                      <a:pt x="3438525" y="201682"/>
                    </a:cubicBezTo>
                    <a:cubicBezTo>
                      <a:pt x="3414713" y="209302"/>
                      <a:pt x="3404235" y="199777"/>
                      <a:pt x="3400425" y="179774"/>
                    </a:cubicBezTo>
                    <a:cubicBezTo>
                      <a:pt x="3398520" y="168344"/>
                      <a:pt x="3392805" y="157867"/>
                      <a:pt x="3388995" y="146437"/>
                    </a:cubicBezTo>
                    <a:cubicBezTo>
                      <a:pt x="3380423" y="146437"/>
                      <a:pt x="3371850" y="146437"/>
                      <a:pt x="3363278" y="146437"/>
                    </a:cubicBezTo>
                    <a:cubicBezTo>
                      <a:pt x="3346133" y="146437"/>
                      <a:pt x="3325178" y="141674"/>
                      <a:pt x="3312795" y="149294"/>
                    </a:cubicBezTo>
                    <a:cubicBezTo>
                      <a:pt x="3301366" y="155962"/>
                      <a:pt x="3301366" y="178822"/>
                      <a:pt x="3292793" y="192157"/>
                    </a:cubicBezTo>
                    <a:cubicBezTo>
                      <a:pt x="3288030" y="199777"/>
                      <a:pt x="3274695" y="202634"/>
                      <a:pt x="3266123" y="207397"/>
                    </a:cubicBezTo>
                    <a:cubicBezTo>
                      <a:pt x="3265170" y="205492"/>
                      <a:pt x="3263266" y="203587"/>
                      <a:pt x="3262313" y="201682"/>
                    </a:cubicBezTo>
                    <a:cubicBezTo>
                      <a:pt x="3286125" y="139769"/>
                      <a:pt x="3308985" y="77857"/>
                      <a:pt x="3333750" y="15944"/>
                    </a:cubicBezTo>
                    <a:cubicBezTo>
                      <a:pt x="3335655" y="11182"/>
                      <a:pt x="3346133" y="7372"/>
                      <a:pt x="3352800" y="7372"/>
                    </a:cubicBezTo>
                    <a:close/>
                    <a:moveTo>
                      <a:pt x="5372100" y="7371"/>
                    </a:moveTo>
                    <a:cubicBezTo>
                      <a:pt x="5426392" y="7371"/>
                      <a:pt x="5478780" y="7371"/>
                      <a:pt x="5533072" y="7371"/>
                    </a:cubicBezTo>
                    <a:cubicBezTo>
                      <a:pt x="5533072" y="14038"/>
                      <a:pt x="5533072" y="20706"/>
                      <a:pt x="5533072" y="28326"/>
                    </a:cubicBezTo>
                    <a:cubicBezTo>
                      <a:pt x="5512117" y="28326"/>
                      <a:pt x="5491162" y="28326"/>
                      <a:pt x="5468303" y="28326"/>
                    </a:cubicBezTo>
                    <a:cubicBezTo>
                      <a:pt x="5468303" y="87381"/>
                      <a:pt x="5468303" y="144531"/>
                      <a:pt x="5468303" y="202633"/>
                    </a:cubicBezTo>
                    <a:cubicBezTo>
                      <a:pt x="5457825" y="202633"/>
                      <a:pt x="5449253" y="202633"/>
                      <a:pt x="5439728" y="202633"/>
                    </a:cubicBezTo>
                    <a:cubicBezTo>
                      <a:pt x="5439728" y="145483"/>
                      <a:pt x="5439728" y="88333"/>
                      <a:pt x="5439728" y="29278"/>
                    </a:cubicBezTo>
                    <a:cubicBezTo>
                      <a:pt x="5415915" y="29278"/>
                      <a:pt x="5395912" y="29278"/>
                      <a:pt x="5374005" y="29278"/>
                    </a:cubicBezTo>
                    <a:cubicBezTo>
                      <a:pt x="5373053" y="21658"/>
                      <a:pt x="5373053" y="14991"/>
                      <a:pt x="5372100" y="7371"/>
                    </a:cubicBezTo>
                    <a:close/>
                    <a:moveTo>
                      <a:pt x="2874644" y="7371"/>
                    </a:moveTo>
                    <a:cubicBezTo>
                      <a:pt x="2883217" y="7371"/>
                      <a:pt x="2889885" y="7371"/>
                      <a:pt x="2901315" y="7371"/>
                    </a:cubicBezTo>
                    <a:cubicBezTo>
                      <a:pt x="2901315" y="16896"/>
                      <a:pt x="2901315" y="27373"/>
                      <a:pt x="2901315" y="36898"/>
                    </a:cubicBezTo>
                    <a:cubicBezTo>
                      <a:pt x="2901315" y="70236"/>
                      <a:pt x="2900362" y="102621"/>
                      <a:pt x="2901315" y="135958"/>
                    </a:cubicBezTo>
                    <a:cubicBezTo>
                      <a:pt x="2902267" y="166438"/>
                      <a:pt x="2919412" y="183583"/>
                      <a:pt x="2947987" y="184536"/>
                    </a:cubicBezTo>
                    <a:cubicBezTo>
                      <a:pt x="2982277" y="185488"/>
                      <a:pt x="3000374" y="173106"/>
                      <a:pt x="3002280" y="139768"/>
                    </a:cubicBezTo>
                    <a:cubicBezTo>
                      <a:pt x="3005137" y="104526"/>
                      <a:pt x="3003232" y="70236"/>
                      <a:pt x="3004185" y="34993"/>
                    </a:cubicBezTo>
                    <a:cubicBezTo>
                      <a:pt x="3004185" y="26421"/>
                      <a:pt x="3004185" y="17848"/>
                      <a:pt x="3004185" y="7371"/>
                    </a:cubicBezTo>
                    <a:cubicBezTo>
                      <a:pt x="3013710" y="7371"/>
                      <a:pt x="3021330" y="7371"/>
                      <a:pt x="3029902" y="7371"/>
                    </a:cubicBezTo>
                    <a:cubicBezTo>
                      <a:pt x="3030855" y="11181"/>
                      <a:pt x="3031807" y="14991"/>
                      <a:pt x="3031807" y="18801"/>
                    </a:cubicBezTo>
                    <a:cubicBezTo>
                      <a:pt x="3031807" y="56901"/>
                      <a:pt x="3032760" y="95953"/>
                      <a:pt x="3031807" y="134053"/>
                    </a:cubicBezTo>
                    <a:cubicBezTo>
                      <a:pt x="3030855" y="182631"/>
                      <a:pt x="3000374" y="208348"/>
                      <a:pt x="2948940" y="208348"/>
                    </a:cubicBezTo>
                    <a:cubicBezTo>
                      <a:pt x="2900362" y="208348"/>
                      <a:pt x="2872740" y="181678"/>
                      <a:pt x="2872740" y="133101"/>
                    </a:cubicBezTo>
                    <a:cubicBezTo>
                      <a:pt x="2872740" y="93096"/>
                      <a:pt x="2872740" y="53091"/>
                      <a:pt x="2872740" y="14038"/>
                    </a:cubicBezTo>
                    <a:cubicBezTo>
                      <a:pt x="2873692" y="12133"/>
                      <a:pt x="2874644" y="10228"/>
                      <a:pt x="2874644" y="7371"/>
                    </a:cubicBezTo>
                    <a:close/>
                    <a:moveTo>
                      <a:pt x="2690813" y="7371"/>
                    </a:moveTo>
                    <a:cubicBezTo>
                      <a:pt x="2744153" y="7371"/>
                      <a:pt x="2796541" y="7371"/>
                      <a:pt x="2850833" y="7371"/>
                    </a:cubicBezTo>
                    <a:cubicBezTo>
                      <a:pt x="2850833" y="14038"/>
                      <a:pt x="2851785" y="20706"/>
                      <a:pt x="2851785" y="29278"/>
                    </a:cubicBezTo>
                    <a:cubicBezTo>
                      <a:pt x="2829878" y="29278"/>
                      <a:pt x="2808923" y="29278"/>
                      <a:pt x="2785110" y="29278"/>
                    </a:cubicBezTo>
                    <a:cubicBezTo>
                      <a:pt x="2785110" y="89286"/>
                      <a:pt x="2785110" y="145483"/>
                      <a:pt x="2785110" y="202633"/>
                    </a:cubicBezTo>
                    <a:cubicBezTo>
                      <a:pt x="2775585" y="202633"/>
                      <a:pt x="2767966" y="202633"/>
                      <a:pt x="2757488" y="202633"/>
                    </a:cubicBezTo>
                    <a:cubicBezTo>
                      <a:pt x="2757488" y="146436"/>
                      <a:pt x="2757488" y="89286"/>
                      <a:pt x="2757488" y="30231"/>
                    </a:cubicBezTo>
                    <a:cubicBezTo>
                      <a:pt x="2734628" y="30231"/>
                      <a:pt x="2713673" y="30231"/>
                      <a:pt x="2690813" y="30231"/>
                    </a:cubicBezTo>
                    <a:cubicBezTo>
                      <a:pt x="2690813" y="21658"/>
                      <a:pt x="2690813" y="14991"/>
                      <a:pt x="2690813" y="7371"/>
                    </a:cubicBezTo>
                    <a:close/>
                    <a:moveTo>
                      <a:pt x="2549843" y="7371"/>
                    </a:moveTo>
                    <a:cubicBezTo>
                      <a:pt x="2558415" y="7371"/>
                      <a:pt x="2566035" y="7371"/>
                      <a:pt x="2575560" y="7371"/>
                    </a:cubicBezTo>
                    <a:cubicBezTo>
                      <a:pt x="2575560" y="64521"/>
                      <a:pt x="2575560" y="120718"/>
                      <a:pt x="2575560" y="178821"/>
                    </a:cubicBezTo>
                    <a:cubicBezTo>
                      <a:pt x="2609850" y="178821"/>
                      <a:pt x="2642235" y="178821"/>
                      <a:pt x="2676525" y="178821"/>
                    </a:cubicBezTo>
                    <a:cubicBezTo>
                      <a:pt x="2676525" y="188346"/>
                      <a:pt x="2676525" y="195013"/>
                      <a:pt x="2676525" y="202633"/>
                    </a:cubicBezTo>
                    <a:cubicBezTo>
                      <a:pt x="2634615" y="202633"/>
                      <a:pt x="2592705" y="202633"/>
                      <a:pt x="2549843" y="202633"/>
                    </a:cubicBezTo>
                    <a:cubicBezTo>
                      <a:pt x="2549843" y="137863"/>
                      <a:pt x="2549843" y="73093"/>
                      <a:pt x="2549843" y="7371"/>
                    </a:cubicBezTo>
                    <a:close/>
                    <a:moveTo>
                      <a:pt x="2074545" y="7371"/>
                    </a:moveTo>
                    <a:cubicBezTo>
                      <a:pt x="2084070" y="7371"/>
                      <a:pt x="2091690" y="7371"/>
                      <a:pt x="2100262" y="7371"/>
                    </a:cubicBezTo>
                    <a:cubicBezTo>
                      <a:pt x="2100262" y="72141"/>
                      <a:pt x="2100262" y="136911"/>
                      <a:pt x="2100262" y="202633"/>
                    </a:cubicBezTo>
                    <a:cubicBezTo>
                      <a:pt x="2091690" y="202633"/>
                      <a:pt x="2084070" y="202633"/>
                      <a:pt x="2074545" y="202633"/>
                    </a:cubicBezTo>
                    <a:cubicBezTo>
                      <a:pt x="2074545" y="137863"/>
                      <a:pt x="2074545" y="73093"/>
                      <a:pt x="2074545" y="7371"/>
                    </a:cubicBezTo>
                    <a:close/>
                    <a:moveTo>
                      <a:pt x="762000" y="7371"/>
                    </a:moveTo>
                    <a:cubicBezTo>
                      <a:pt x="770572" y="7371"/>
                      <a:pt x="777240" y="7371"/>
                      <a:pt x="786765" y="7371"/>
                    </a:cubicBezTo>
                    <a:cubicBezTo>
                      <a:pt x="786765" y="72141"/>
                      <a:pt x="786765" y="136911"/>
                      <a:pt x="786765" y="203586"/>
                    </a:cubicBezTo>
                    <a:cubicBezTo>
                      <a:pt x="778192" y="203586"/>
                      <a:pt x="770572" y="203586"/>
                      <a:pt x="762000" y="203586"/>
                    </a:cubicBezTo>
                    <a:cubicBezTo>
                      <a:pt x="762000" y="137863"/>
                      <a:pt x="762000" y="73093"/>
                      <a:pt x="762000" y="7371"/>
                    </a:cubicBezTo>
                    <a:close/>
                    <a:moveTo>
                      <a:pt x="573405" y="7371"/>
                    </a:moveTo>
                    <a:cubicBezTo>
                      <a:pt x="621030" y="7371"/>
                      <a:pt x="668655" y="7371"/>
                      <a:pt x="717232" y="7371"/>
                    </a:cubicBezTo>
                    <a:cubicBezTo>
                      <a:pt x="717232" y="14991"/>
                      <a:pt x="717232" y="20706"/>
                      <a:pt x="717232" y="29278"/>
                    </a:cubicBezTo>
                    <a:cubicBezTo>
                      <a:pt x="678180" y="29278"/>
                      <a:pt x="640080" y="29278"/>
                      <a:pt x="601027" y="29278"/>
                    </a:cubicBezTo>
                    <a:cubicBezTo>
                      <a:pt x="601027" y="49281"/>
                      <a:pt x="601027" y="67378"/>
                      <a:pt x="601027" y="89286"/>
                    </a:cubicBezTo>
                    <a:cubicBezTo>
                      <a:pt x="630555" y="89286"/>
                      <a:pt x="660082" y="89286"/>
                      <a:pt x="689610" y="89286"/>
                    </a:cubicBezTo>
                    <a:cubicBezTo>
                      <a:pt x="709612" y="89286"/>
                      <a:pt x="709612" y="89286"/>
                      <a:pt x="708660" y="114051"/>
                    </a:cubicBezTo>
                    <a:cubicBezTo>
                      <a:pt x="681990" y="114051"/>
                      <a:pt x="654367" y="114051"/>
                      <a:pt x="626745" y="114051"/>
                    </a:cubicBezTo>
                    <a:cubicBezTo>
                      <a:pt x="600075" y="114051"/>
                      <a:pt x="600075" y="114051"/>
                      <a:pt x="600075" y="140721"/>
                    </a:cubicBezTo>
                    <a:cubicBezTo>
                      <a:pt x="600075" y="152151"/>
                      <a:pt x="600075" y="163581"/>
                      <a:pt x="600075" y="177868"/>
                    </a:cubicBezTo>
                    <a:cubicBezTo>
                      <a:pt x="641032" y="177868"/>
                      <a:pt x="680085" y="177868"/>
                      <a:pt x="720090" y="177868"/>
                    </a:cubicBezTo>
                    <a:cubicBezTo>
                      <a:pt x="720090" y="187393"/>
                      <a:pt x="720090" y="194061"/>
                      <a:pt x="720090" y="201681"/>
                    </a:cubicBezTo>
                    <a:cubicBezTo>
                      <a:pt x="671512" y="201681"/>
                      <a:pt x="623887" y="201681"/>
                      <a:pt x="574357" y="201681"/>
                    </a:cubicBezTo>
                    <a:cubicBezTo>
                      <a:pt x="573405" y="137863"/>
                      <a:pt x="573405" y="73093"/>
                      <a:pt x="573405" y="7371"/>
                    </a:cubicBezTo>
                    <a:close/>
                    <a:moveTo>
                      <a:pt x="202883" y="7371"/>
                    </a:moveTo>
                    <a:cubicBezTo>
                      <a:pt x="250508" y="7371"/>
                      <a:pt x="298133" y="7371"/>
                      <a:pt x="346710" y="7371"/>
                    </a:cubicBezTo>
                    <a:cubicBezTo>
                      <a:pt x="346710" y="14038"/>
                      <a:pt x="346710" y="20706"/>
                      <a:pt x="346710" y="29278"/>
                    </a:cubicBezTo>
                    <a:cubicBezTo>
                      <a:pt x="307658" y="29278"/>
                      <a:pt x="269558" y="29278"/>
                      <a:pt x="230505" y="29278"/>
                    </a:cubicBezTo>
                    <a:cubicBezTo>
                      <a:pt x="230505" y="50233"/>
                      <a:pt x="230505" y="68331"/>
                      <a:pt x="230505" y="89286"/>
                    </a:cubicBezTo>
                    <a:cubicBezTo>
                      <a:pt x="260985" y="89286"/>
                      <a:pt x="289560" y="90238"/>
                      <a:pt x="319088" y="89286"/>
                    </a:cubicBezTo>
                    <a:cubicBezTo>
                      <a:pt x="336233" y="88333"/>
                      <a:pt x="342900" y="93096"/>
                      <a:pt x="337185" y="115003"/>
                    </a:cubicBezTo>
                    <a:cubicBezTo>
                      <a:pt x="311468" y="115003"/>
                      <a:pt x="283845" y="115003"/>
                      <a:pt x="256223" y="115003"/>
                    </a:cubicBezTo>
                    <a:cubicBezTo>
                      <a:pt x="229553" y="115003"/>
                      <a:pt x="229553" y="115003"/>
                      <a:pt x="229553" y="141673"/>
                    </a:cubicBezTo>
                    <a:cubicBezTo>
                      <a:pt x="229553" y="154056"/>
                      <a:pt x="229553" y="166438"/>
                      <a:pt x="229553" y="179773"/>
                    </a:cubicBezTo>
                    <a:cubicBezTo>
                      <a:pt x="270510" y="179773"/>
                      <a:pt x="309563" y="179773"/>
                      <a:pt x="348615" y="179773"/>
                    </a:cubicBezTo>
                    <a:cubicBezTo>
                      <a:pt x="348615" y="188346"/>
                      <a:pt x="348615" y="195013"/>
                      <a:pt x="348615" y="202633"/>
                    </a:cubicBezTo>
                    <a:cubicBezTo>
                      <a:pt x="300038" y="202633"/>
                      <a:pt x="252413" y="202633"/>
                      <a:pt x="202883" y="202633"/>
                    </a:cubicBezTo>
                    <a:cubicBezTo>
                      <a:pt x="202883" y="137863"/>
                      <a:pt x="202883" y="73093"/>
                      <a:pt x="202883" y="7371"/>
                    </a:cubicBezTo>
                    <a:close/>
                    <a:moveTo>
                      <a:pt x="4405312" y="7370"/>
                    </a:moveTo>
                    <a:cubicBezTo>
                      <a:pt x="4415790" y="7370"/>
                      <a:pt x="4422457" y="7370"/>
                      <a:pt x="4431030" y="7370"/>
                    </a:cubicBezTo>
                    <a:cubicBezTo>
                      <a:pt x="4431030" y="72141"/>
                      <a:pt x="4431030" y="136911"/>
                      <a:pt x="4431030" y="202633"/>
                    </a:cubicBezTo>
                    <a:cubicBezTo>
                      <a:pt x="4411980" y="208348"/>
                      <a:pt x="4399598" y="203586"/>
                      <a:pt x="4389120" y="185488"/>
                    </a:cubicBezTo>
                    <a:cubicBezTo>
                      <a:pt x="4362450" y="139768"/>
                      <a:pt x="4332923" y="95953"/>
                      <a:pt x="4300537" y="52138"/>
                    </a:cubicBezTo>
                    <a:cubicBezTo>
                      <a:pt x="4300537" y="102620"/>
                      <a:pt x="4300537" y="152150"/>
                      <a:pt x="4300537" y="203586"/>
                    </a:cubicBezTo>
                    <a:cubicBezTo>
                      <a:pt x="4290060" y="203586"/>
                      <a:pt x="4283392" y="203586"/>
                      <a:pt x="4274820" y="203586"/>
                    </a:cubicBezTo>
                    <a:cubicBezTo>
                      <a:pt x="4274820" y="138816"/>
                      <a:pt x="4274820" y="74045"/>
                      <a:pt x="4274820" y="9275"/>
                    </a:cubicBezTo>
                    <a:cubicBezTo>
                      <a:pt x="4294823" y="4513"/>
                      <a:pt x="4308157" y="6418"/>
                      <a:pt x="4320540" y="27373"/>
                    </a:cubicBezTo>
                    <a:cubicBezTo>
                      <a:pt x="4346257" y="72141"/>
                      <a:pt x="4375785" y="115956"/>
                      <a:pt x="4406265" y="165486"/>
                    </a:cubicBezTo>
                    <a:cubicBezTo>
                      <a:pt x="4405312" y="108336"/>
                      <a:pt x="4405312" y="58806"/>
                      <a:pt x="4405312" y="7370"/>
                    </a:cubicBezTo>
                    <a:close/>
                    <a:moveTo>
                      <a:pt x="440413" y="6420"/>
                    </a:moveTo>
                    <a:cubicBezTo>
                      <a:pt x="457915" y="6182"/>
                      <a:pt x="475298" y="6420"/>
                      <a:pt x="492443" y="8325"/>
                    </a:cubicBezTo>
                    <a:cubicBezTo>
                      <a:pt x="524828" y="11183"/>
                      <a:pt x="550545" y="58808"/>
                      <a:pt x="509588" y="96908"/>
                    </a:cubicBezTo>
                    <a:cubicBezTo>
                      <a:pt x="539115" y="117863"/>
                      <a:pt x="546735" y="136913"/>
                      <a:pt x="538163" y="163583"/>
                    </a:cubicBezTo>
                    <a:cubicBezTo>
                      <a:pt x="530543" y="188347"/>
                      <a:pt x="507683" y="203588"/>
                      <a:pt x="477203" y="203588"/>
                    </a:cubicBezTo>
                    <a:cubicBezTo>
                      <a:pt x="447675" y="203588"/>
                      <a:pt x="418148" y="203588"/>
                      <a:pt x="387668" y="203588"/>
                    </a:cubicBezTo>
                    <a:cubicBezTo>
                      <a:pt x="387668" y="137865"/>
                      <a:pt x="387668" y="73095"/>
                      <a:pt x="387668" y="7372"/>
                    </a:cubicBezTo>
                    <a:cubicBezTo>
                      <a:pt x="405289" y="7372"/>
                      <a:pt x="422911" y="6658"/>
                      <a:pt x="440413" y="6420"/>
                    </a:cubicBezTo>
                    <a:close/>
                    <a:moveTo>
                      <a:pt x="5315903" y="6419"/>
                    </a:moveTo>
                    <a:cubicBezTo>
                      <a:pt x="5324475" y="6419"/>
                      <a:pt x="5332095" y="6419"/>
                      <a:pt x="5340668" y="6419"/>
                    </a:cubicBezTo>
                    <a:cubicBezTo>
                      <a:pt x="5340668" y="72141"/>
                      <a:pt x="5340668" y="136911"/>
                      <a:pt x="5340668" y="202634"/>
                    </a:cubicBezTo>
                    <a:cubicBezTo>
                      <a:pt x="5332095" y="202634"/>
                      <a:pt x="5324475" y="202634"/>
                      <a:pt x="5315903" y="202634"/>
                    </a:cubicBezTo>
                    <a:cubicBezTo>
                      <a:pt x="5315903" y="136911"/>
                      <a:pt x="5315903" y="72141"/>
                      <a:pt x="5315903" y="6419"/>
                    </a:cubicBezTo>
                    <a:close/>
                    <a:moveTo>
                      <a:pt x="4927284" y="6419"/>
                    </a:moveTo>
                    <a:cubicBezTo>
                      <a:pt x="4964431" y="6419"/>
                      <a:pt x="5000626" y="5467"/>
                      <a:pt x="5036821" y="6419"/>
                    </a:cubicBezTo>
                    <a:cubicBezTo>
                      <a:pt x="5057776" y="7372"/>
                      <a:pt x="5076826" y="16897"/>
                      <a:pt x="5082542" y="38804"/>
                    </a:cubicBezTo>
                    <a:cubicBezTo>
                      <a:pt x="5090162" y="64522"/>
                      <a:pt x="5086351" y="88334"/>
                      <a:pt x="5060634" y="105479"/>
                    </a:cubicBezTo>
                    <a:cubicBezTo>
                      <a:pt x="5096829" y="130244"/>
                      <a:pt x="5072064" y="172154"/>
                      <a:pt x="5092067" y="202634"/>
                    </a:cubicBezTo>
                    <a:cubicBezTo>
                      <a:pt x="5080637" y="202634"/>
                      <a:pt x="5070159" y="202634"/>
                      <a:pt x="5057776" y="202634"/>
                    </a:cubicBezTo>
                    <a:cubicBezTo>
                      <a:pt x="5056824" y="186442"/>
                      <a:pt x="5055871" y="170249"/>
                      <a:pt x="5054919" y="154057"/>
                    </a:cubicBezTo>
                    <a:cubicBezTo>
                      <a:pt x="5053014" y="129292"/>
                      <a:pt x="5045394" y="120719"/>
                      <a:pt x="5020629" y="118814"/>
                    </a:cubicBezTo>
                    <a:cubicBezTo>
                      <a:pt x="4953954" y="114051"/>
                      <a:pt x="4953954" y="114051"/>
                      <a:pt x="4953954" y="179774"/>
                    </a:cubicBezTo>
                    <a:cubicBezTo>
                      <a:pt x="4953954" y="186442"/>
                      <a:pt x="4953954" y="193109"/>
                      <a:pt x="4953954" y="201682"/>
                    </a:cubicBezTo>
                    <a:cubicBezTo>
                      <a:pt x="4944429" y="201682"/>
                      <a:pt x="4936809" y="201682"/>
                      <a:pt x="4927284" y="201682"/>
                    </a:cubicBezTo>
                    <a:cubicBezTo>
                      <a:pt x="4927284" y="137864"/>
                      <a:pt x="4927284" y="73094"/>
                      <a:pt x="4927284" y="6419"/>
                    </a:cubicBezTo>
                    <a:close/>
                    <a:moveTo>
                      <a:pt x="4478655" y="6419"/>
                    </a:moveTo>
                    <a:cubicBezTo>
                      <a:pt x="4487227" y="6419"/>
                      <a:pt x="4494847" y="6419"/>
                      <a:pt x="4503420" y="6419"/>
                    </a:cubicBezTo>
                    <a:cubicBezTo>
                      <a:pt x="4503420" y="72141"/>
                      <a:pt x="4503420" y="136911"/>
                      <a:pt x="4503420" y="202634"/>
                    </a:cubicBezTo>
                    <a:cubicBezTo>
                      <a:pt x="4493895" y="202634"/>
                      <a:pt x="4487227" y="202634"/>
                      <a:pt x="4478655" y="202634"/>
                    </a:cubicBezTo>
                    <a:cubicBezTo>
                      <a:pt x="4478655" y="136911"/>
                      <a:pt x="4478655" y="72141"/>
                      <a:pt x="4478655" y="6419"/>
                    </a:cubicBezTo>
                    <a:close/>
                    <a:moveTo>
                      <a:pt x="4074795" y="6419"/>
                    </a:moveTo>
                    <a:cubicBezTo>
                      <a:pt x="4083368" y="6419"/>
                      <a:pt x="4090988" y="6419"/>
                      <a:pt x="4102418" y="6419"/>
                    </a:cubicBezTo>
                    <a:cubicBezTo>
                      <a:pt x="4102418" y="18801"/>
                      <a:pt x="4102418" y="32136"/>
                      <a:pt x="4102418" y="45471"/>
                    </a:cubicBezTo>
                    <a:cubicBezTo>
                      <a:pt x="4102418" y="75951"/>
                      <a:pt x="4101466" y="105479"/>
                      <a:pt x="4102418" y="135959"/>
                    </a:cubicBezTo>
                    <a:cubicBezTo>
                      <a:pt x="4103370" y="165486"/>
                      <a:pt x="4120516" y="181679"/>
                      <a:pt x="4149091" y="182631"/>
                    </a:cubicBezTo>
                    <a:cubicBezTo>
                      <a:pt x="4182428" y="183584"/>
                      <a:pt x="4200525" y="171201"/>
                      <a:pt x="4203383" y="139769"/>
                    </a:cubicBezTo>
                    <a:cubicBezTo>
                      <a:pt x="4206241" y="104526"/>
                      <a:pt x="4204336" y="68331"/>
                      <a:pt x="4205288" y="33089"/>
                    </a:cubicBezTo>
                    <a:cubicBezTo>
                      <a:pt x="4204336" y="26421"/>
                      <a:pt x="4204336" y="16896"/>
                      <a:pt x="4204336" y="6419"/>
                    </a:cubicBezTo>
                    <a:cubicBezTo>
                      <a:pt x="4214813" y="6419"/>
                      <a:pt x="4221480" y="6419"/>
                      <a:pt x="4231005" y="6419"/>
                    </a:cubicBezTo>
                    <a:cubicBezTo>
                      <a:pt x="4231005" y="13086"/>
                      <a:pt x="4231958" y="19754"/>
                      <a:pt x="4231958" y="26421"/>
                    </a:cubicBezTo>
                    <a:cubicBezTo>
                      <a:pt x="4231958" y="65474"/>
                      <a:pt x="4232911" y="104526"/>
                      <a:pt x="4231005" y="143579"/>
                    </a:cubicBezTo>
                    <a:cubicBezTo>
                      <a:pt x="4228148" y="185489"/>
                      <a:pt x="4193858" y="209301"/>
                      <a:pt x="4145280" y="207396"/>
                    </a:cubicBezTo>
                    <a:cubicBezTo>
                      <a:pt x="4101466" y="205491"/>
                      <a:pt x="4074795" y="180726"/>
                      <a:pt x="4073843" y="137864"/>
                    </a:cubicBezTo>
                    <a:cubicBezTo>
                      <a:pt x="4072891" y="96906"/>
                      <a:pt x="4073843" y="56901"/>
                      <a:pt x="4073843" y="15944"/>
                    </a:cubicBezTo>
                    <a:cubicBezTo>
                      <a:pt x="4073843" y="13086"/>
                      <a:pt x="4073843" y="10229"/>
                      <a:pt x="4074795" y="6419"/>
                    </a:cubicBezTo>
                    <a:close/>
                    <a:moveTo>
                      <a:pt x="3461385" y="6419"/>
                    </a:moveTo>
                    <a:cubicBezTo>
                      <a:pt x="3469957" y="6419"/>
                      <a:pt x="3476625" y="6419"/>
                      <a:pt x="3487102" y="6419"/>
                    </a:cubicBezTo>
                    <a:cubicBezTo>
                      <a:pt x="3487102" y="63569"/>
                      <a:pt x="3487102" y="120719"/>
                      <a:pt x="3487102" y="179774"/>
                    </a:cubicBezTo>
                    <a:cubicBezTo>
                      <a:pt x="3522344" y="179774"/>
                      <a:pt x="3554730" y="179774"/>
                      <a:pt x="3587115" y="179774"/>
                    </a:cubicBezTo>
                    <a:cubicBezTo>
                      <a:pt x="3587115" y="188346"/>
                      <a:pt x="3587115" y="195014"/>
                      <a:pt x="3587115" y="202634"/>
                    </a:cubicBezTo>
                    <a:cubicBezTo>
                      <a:pt x="3545205" y="202634"/>
                      <a:pt x="3504247" y="202634"/>
                      <a:pt x="3461385" y="202634"/>
                    </a:cubicBezTo>
                    <a:cubicBezTo>
                      <a:pt x="3461385" y="136911"/>
                      <a:pt x="3461385" y="72141"/>
                      <a:pt x="3461385" y="6419"/>
                    </a:cubicBezTo>
                    <a:close/>
                    <a:moveTo>
                      <a:pt x="3079434" y="6419"/>
                    </a:moveTo>
                    <a:cubicBezTo>
                      <a:pt x="3118487" y="6419"/>
                      <a:pt x="3154681" y="5467"/>
                      <a:pt x="3189924" y="6419"/>
                    </a:cubicBezTo>
                    <a:cubicBezTo>
                      <a:pt x="3210879" y="7372"/>
                      <a:pt x="3229929" y="16897"/>
                      <a:pt x="3236596" y="38804"/>
                    </a:cubicBezTo>
                    <a:cubicBezTo>
                      <a:pt x="3244217" y="64522"/>
                      <a:pt x="3240406" y="88334"/>
                      <a:pt x="3214689" y="105479"/>
                    </a:cubicBezTo>
                    <a:cubicBezTo>
                      <a:pt x="3249931" y="130244"/>
                      <a:pt x="3227071" y="172154"/>
                      <a:pt x="3245169" y="202634"/>
                    </a:cubicBezTo>
                    <a:cubicBezTo>
                      <a:pt x="3234692" y="202634"/>
                      <a:pt x="3224214" y="202634"/>
                      <a:pt x="3211831" y="202634"/>
                    </a:cubicBezTo>
                    <a:cubicBezTo>
                      <a:pt x="3210879" y="187394"/>
                      <a:pt x="3209926" y="171202"/>
                      <a:pt x="3208974" y="155962"/>
                    </a:cubicBezTo>
                    <a:cubicBezTo>
                      <a:pt x="3207069" y="128339"/>
                      <a:pt x="3199449" y="119767"/>
                      <a:pt x="3170874" y="118814"/>
                    </a:cubicBezTo>
                    <a:cubicBezTo>
                      <a:pt x="3108009" y="115957"/>
                      <a:pt x="3108009" y="115957"/>
                      <a:pt x="3108009" y="177869"/>
                    </a:cubicBezTo>
                    <a:cubicBezTo>
                      <a:pt x="3108009" y="185489"/>
                      <a:pt x="3108009" y="193109"/>
                      <a:pt x="3108009" y="201682"/>
                    </a:cubicBezTo>
                    <a:cubicBezTo>
                      <a:pt x="3099437" y="201682"/>
                      <a:pt x="3090864" y="201682"/>
                      <a:pt x="3080387" y="201682"/>
                    </a:cubicBezTo>
                    <a:cubicBezTo>
                      <a:pt x="3080387" y="169297"/>
                      <a:pt x="3080387" y="137864"/>
                      <a:pt x="3080387" y="105479"/>
                    </a:cubicBezTo>
                    <a:cubicBezTo>
                      <a:pt x="3079434" y="74047"/>
                      <a:pt x="3079434" y="41662"/>
                      <a:pt x="3079434" y="6419"/>
                    </a:cubicBezTo>
                    <a:close/>
                    <a:moveTo>
                      <a:pt x="2348865" y="6419"/>
                    </a:moveTo>
                    <a:cubicBezTo>
                      <a:pt x="2359342" y="6419"/>
                      <a:pt x="2366010" y="6419"/>
                      <a:pt x="2377440" y="6419"/>
                    </a:cubicBezTo>
                    <a:cubicBezTo>
                      <a:pt x="2377440" y="19754"/>
                      <a:pt x="2377440" y="33089"/>
                      <a:pt x="2377440" y="46424"/>
                    </a:cubicBezTo>
                    <a:cubicBezTo>
                      <a:pt x="2377440" y="76904"/>
                      <a:pt x="2376487" y="106431"/>
                      <a:pt x="2377440" y="136911"/>
                    </a:cubicBezTo>
                    <a:cubicBezTo>
                      <a:pt x="2378392" y="166439"/>
                      <a:pt x="2395537" y="182631"/>
                      <a:pt x="2424112" y="183584"/>
                    </a:cubicBezTo>
                    <a:cubicBezTo>
                      <a:pt x="2457450" y="184536"/>
                      <a:pt x="2475548" y="172154"/>
                      <a:pt x="2478405" y="140721"/>
                    </a:cubicBezTo>
                    <a:cubicBezTo>
                      <a:pt x="2481262" y="105479"/>
                      <a:pt x="2479357" y="71189"/>
                      <a:pt x="2480310" y="35946"/>
                    </a:cubicBezTo>
                    <a:cubicBezTo>
                      <a:pt x="2480310" y="26421"/>
                      <a:pt x="2480310" y="16896"/>
                      <a:pt x="2480310" y="6419"/>
                    </a:cubicBezTo>
                    <a:cubicBezTo>
                      <a:pt x="2489835" y="6419"/>
                      <a:pt x="2497455" y="6419"/>
                      <a:pt x="2506980" y="6419"/>
                    </a:cubicBezTo>
                    <a:cubicBezTo>
                      <a:pt x="2506980" y="13086"/>
                      <a:pt x="2507932" y="19754"/>
                      <a:pt x="2507932" y="25469"/>
                    </a:cubicBezTo>
                    <a:cubicBezTo>
                      <a:pt x="2507932" y="64521"/>
                      <a:pt x="2508885" y="103574"/>
                      <a:pt x="2506980" y="142626"/>
                    </a:cubicBezTo>
                    <a:cubicBezTo>
                      <a:pt x="2504123" y="184536"/>
                      <a:pt x="2469832" y="208349"/>
                      <a:pt x="2421255" y="206444"/>
                    </a:cubicBezTo>
                    <a:cubicBezTo>
                      <a:pt x="2377440" y="204539"/>
                      <a:pt x="2350770" y="179774"/>
                      <a:pt x="2349817" y="136911"/>
                    </a:cubicBezTo>
                    <a:cubicBezTo>
                      <a:pt x="2347912" y="95954"/>
                      <a:pt x="2348865" y="52139"/>
                      <a:pt x="2348865" y="6419"/>
                    </a:cubicBezTo>
                    <a:close/>
                    <a:moveTo>
                      <a:pt x="1540194" y="6419"/>
                    </a:moveTo>
                    <a:cubicBezTo>
                      <a:pt x="1546861" y="6419"/>
                      <a:pt x="1557339" y="11181"/>
                      <a:pt x="1559244" y="15944"/>
                    </a:cubicBezTo>
                    <a:cubicBezTo>
                      <a:pt x="1582104" y="77856"/>
                      <a:pt x="1604011" y="139769"/>
                      <a:pt x="1625919" y="201681"/>
                    </a:cubicBezTo>
                    <a:cubicBezTo>
                      <a:pt x="1602106" y="208349"/>
                      <a:pt x="1593534" y="198824"/>
                      <a:pt x="1587819" y="178821"/>
                    </a:cubicBezTo>
                    <a:cubicBezTo>
                      <a:pt x="1578294" y="145484"/>
                      <a:pt x="1576389" y="145484"/>
                      <a:pt x="1540194" y="145484"/>
                    </a:cubicBezTo>
                    <a:cubicBezTo>
                      <a:pt x="1497331" y="145484"/>
                      <a:pt x="1496379" y="145484"/>
                      <a:pt x="1483996" y="182631"/>
                    </a:cubicBezTo>
                    <a:cubicBezTo>
                      <a:pt x="1478281" y="200729"/>
                      <a:pt x="1469709" y="207396"/>
                      <a:pt x="1448754" y="200729"/>
                    </a:cubicBezTo>
                    <a:cubicBezTo>
                      <a:pt x="1461136" y="169296"/>
                      <a:pt x="1472566" y="137864"/>
                      <a:pt x="1484949" y="106431"/>
                    </a:cubicBezTo>
                    <a:cubicBezTo>
                      <a:pt x="1496379" y="75951"/>
                      <a:pt x="1506856" y="46424"/>
                      <a:pt x="1520191" y="16896"/>
                    </a:cubicBezTo>
                    <a:cubicBezTo>
                      <a:pt x="1523049" y="11181"/>
                      <a:pt x="1533526" y="6419"/>
                      <a:pt x="1540194" y="6419"/>
                    </a:cubicBezTo>
                    <a:close/>
                    <a:moveTo>
                      <a:pt x="4535805" y="6418"/>
                    </a:moveTo>
                    <a:cubicBezTo>
                      <a:pt x="4546282" y="6418"/>
                      <a:pt x="4555807" y="6418"/>
                      <a:pt x="4567237" y="6418"/>
                    </a:cubicBezTo>
                    <a:cubicBezTo>
                      <a:pt x="4585335" y="59758"/>
                      <a:pt x="4603432" y="114051"/>
                      <a:pt x="4623435" y="172153"/>
                    </a:cubicBezTo>
                    <a:cubicBezTo>
                      <a:pt x="4640580" y="120718"/>
                      <a:pt x="4657725" y="74998"/>
                      <a:pt x="4672012" y="27373"/>
                    </a:cubicBezTo>
                    <a:cubicBezTo>
                      <a:pt x="4679632" y="7371"/>
                      <a:pt x="4691062" y="1656"/>
                      <a:pt x="4712017" y="8323"/>
                    </a:cubicBezTo>
                    <a:cubicBezTo>
                      <a:pt x="4689157" y="70236"/>
                      <a:pt x="4666297" y="133101"/>
                      <a:pt x="4642485" y="195013"/>
                    </a:cubicBezTo>
                    <a:cubicBezTo>
                      <a:pt x="4640580" y="199776"/>
                      <a:pt x="4631055" y="202633"/>
                      <a:pt x="4624387" y="202633"/>
                    </a:cubicBezTo>
                    <a:cubicBezTo>
                      <a:pt x="4618672" y="202633"/>
                      <a:pt x="4608195" y="198823"/>
                      <a:pt x="4606290" y="195013"/>
                    </a:cubicBezTo>
                    <a:cubicBezTo>
                      <a:pt x="4582477" y="133101"/>
                      <a:pt x="4559617" y="70236"/>
                      <a:pt x="4535805" y="6418"/>
                    </a:cubicBezTo>
                    <a:close/>
                    <a:moveTo>
                      <a:pt x="5170169" y="3561"/>
                    </a:moveTo>
                    <a:cubicBezTo>
                      <a:pt x="5191124" y="1656"/>
                      <a:pt x="5213032" y="3561"/>
                      <a:pt x="5233035" y="9276"/>
                    </a:cubicBezTo>
                    <a:cubicBezTo>
                      <a:pt x="5256847" y="15944"/>
                      <a:pt x="5267324" y="35946"/>
                      <a:pt x="5266372" y="63569"/>
                    </a:cubicBezTo>
                    <a:cubicBezTo>
                      <a:pt x="5259705" y="63569"/>
                      <a:pt x="5253037" y="64521"/>
                      <a:pt x="5246369" y="64521"/>
                    </a:cubicBezTo>
                    <a:cubicBezTo>
                      <a:pt x="5227319" y="28326"/>
                      <a:pt x="5210174" y="19754"/>
                      <a:pt x="5175885" y="26421"/>
                    </a:cubicBezTo>
                    <a:cubicBezTo>
                      <a:pt x="5158740" y="30231"/>
                      <a:pt x="5149215" y="39756"/>
                      <a:pt x="5148262" y="57854"/>
                    </a:cubicBezTo>
                    <a:cubicBezTo>
                      <a:pt x="5147310" y="74999"/>
                      <a:pt x="5158740" y="80714"/>
                      <a:pt x="5173980" y="84524"/>
                    </a:cubicBezTo>
                    <a:cubicBezTo>
                      <a:pt x="5193982" y="88334"/>
                      <a:pt x="5214937" y="93096"/>
                      <a:pt x="5233987" y="98811"/>
                    </a:cubicBezTo>
                    <a:cubicBezTo>
                      <a:pt x="5259705" y="106431"/>
                      <a:pt x="5273992" y="125481"/>
                      <a:pt x="5273992" y="150246"/>
                    </a:cubicBezTo>
                    <a:cubicBezTo>
                      <a:pt x="5273992" y="174059"/>
                      <a:pt x="5260657" y="193109"/>
                      <a:pt x="5236844" y="201681"/>
                    </a:cubicBezTo>
                    <a:cubicBezTo>
                      <a:pt x="5210174" y="212159"/>
                      <a:pt x="5182552" y="212159"/>
                      <a:pt x="5154930" y="204539"/>
                    </a:cubicBezTo>
                    <a:cubicBezTo>
                      <a:pt x="5129212" y="195014"/>
                      <a:pt x="5113019" y="169296"/>
                      <a:pt x="5116830" y="140721"/>
                    </a:cubicBezTo>
                    <a:cubicBezTo>
                      <a:pt x="5129212" y="138816"/>
                      <a:pt x="5140642" y="135959"/>
                      <a:pt x="5144452" y="155961"/>
                    </a:cubicBezTo>
                    <a:cubicBezTo>
                      <a:pt x="5147310" y="167391"/>
                      <a:pt x="5162549" y="178821"/>
                      <a:pt x="5173980" y="182631"/>
                    </a:cubicBezTo>
                    <a:cubicBezTo>
                      <a:pt x="5188267" y="187394"/>
                      <a:pt x="5205412" y="185489"/>
                      <a:pt x="5220652" y="182631"/>
                    </a:cubicBezTo>
                    <a:cubicBezTo>
                      <a:pt x="5235892" y="179774"/>
                      <a:pt x="5246369" y="171201"/>
                      <a:pt x="5247322" y="153104"/>
                    </a:cubicBezTo>
                    <a:cubicBezTo>
                      <a:pt x="5248274" y="135959"/>
                      <a:pt x="5237797" y="127386"/>
                      <a:pt x="5224462" y="123576"/>
                    </a:cubicBezTo>
                    <a:cubicBezTo>
                      <a:pt x="5204460" y="117861"/>
                      <a:pt x="5184457" y="114051"/>
                      <a:pt x="5164455" y="109289"/>
                    </a:cubicBezTo>
                    <a:cubicBezTo>
                      <a:pt x="5133974" y="101669"/>
                      <a:pt x="5119687" y="85476"/>
                      <a:pt x="5120640" y="60711"/>
                    </a:cubicBezTo>
                    <a:cubicBezTo>
                      <a:pt x="5121592" y="30231"/>
                      <a:pt x="5139690" y="6419"/>
                      <a:pt x="5170169" y="3561"/>
                    </a:cubicBezTo>
                    <a:close/>
                    <a:moveTo>
                      <a:pt x="2219072" y="897"/>
                    </a:moveTo>
                    <a:cubicBezTo>
                      <a:pt x="2229327" y="-249"/>
                      <a:pt x="2240280" y="-11"/>
                      <a:pt x="2251710" y="1656"/>
                    </a:cubicBezTo>
                    <a:cubicBezTo>
                      <a:pt x="2286000" y="7371"/>
                      <a:pt x="2307908" y="28326"/>
                      <a:pt x="2313623" y="61664"/>
                    </a:cubicBezTo>
                    <a:cubicBezTo>
                      <a:pt x="2298383" y="66426"/>
                      <a:pt x="2288858" y="64521"/>
                      <a:pt x="2281238" y="48329"/>
                    </a:cubicBezTo>
                    <a:cubicBezTo>
                      <a:pt x="2271713" y="28326"/>
                      <a:pt x="2250758" y="23564"/>
                      <a:pt x="2229803" y="24516"/>
                    </a:cubicBezTo>
                    <a:cubicBezTo>
                      <a:pt x="2205038" y="26421"/>
                      <a:pt x="2185988" y="37851"/>
                      <a:pt x="2176463" y="60711"/>
                    </a:cubicBezTo>
                    <a:cubicBezTo>
                      <a:pt x="2165033" y="89286"/>
                      <a:pt x="2164080" y="118814"/>
                      <a:pt x="2175510" y="147389"/>
                    </a:cubicBezTo>
                    <a:cubicBezTo>
                      <a:pt x="2185035" y="173106"/>
                      <a:pt x="2203133" y="184536"/>
                      <a:pt x="2231708" y="184536"/>
                    </a:cubicBezTo>
                    <a:cubicBezTo>
                      <a:pt x="2259330" y="184536"/>
                      <a:pt x="2275523" y="174059"/>
                      <a:pt x="2286000" y="148341"/>
                    </a:cubicBezTo>
                    <a:cubicBezTo>
                      <a:pt x="2287905" y="142626"/>
                      <a:pt x="2289810" y="136911"/>
                      <a:pt x="2292668" y="131196"/>
                    </a:cubicBezTo>
                    <a:cubicBezTo>
                      <a:pt x="2301240" y="131196"/>
                      <a:pt x="2307908" y="131196"/>
                      <a:pt x="2315528" y="131196"/>
                    </a:cubicBezTo>
                    <a:cubicBezTo>
                      <a:pt x="2313623" y="170249"/>
                      <a:pt x="2289810" y="196919"/>
                      <a:pt x="2248853" y="205491"/>
                    </a:cubicBezTo>
                    <a:cubicBezTo>
                      <a:pt x="2209800" y="214064"/>
                      <a:pt x="2168843" y="197871"/>
                      <a:pt x="2152650" y="164534"/>
                    </a:cubicBezTo>
                    <a:cubicBezTo>
                      <a:pt x="2133600" y="125481"/>
                      <a:pt x="2134553" y="85476"/>
                      <a:pt x="2151698" y="47376"/>
                    </a:cubicBezTo>
                    <a:cubicBezTo>
                      <a:pt x="2163842" y="20230"/>
                      <a:pt x="2188310" y="4335"/>
                      <a:pt x="2219072" y="897"/>
                    </a:cubicBezTo>
                    <a:close/>
                    <a:moveTo>
                      <a:pt x="1747182" y="183"/>
                    </a:moveTo>
                    <a:cubicBezTo>
                      <a:pt x="1763970" y="1240"/>
                      <a:pt x="1781174" y="6895"/>
                      <a:pt x="1797367" y="17849"/>
                    </a:cubicBezTo>
                    <a:cubicBezTo>
                      <a:pt x="1813560" y="28326"/>
                      <a:pt x="1822132" y="44519"/>
                      <a:pt x="1823085" y="71189"/>
                    </a:cubicBezTo>
                    <a:cubicBezTo>
                      <a:pt x="1812607" y="65474"/>
                      <a:pt x="1800224" y="63569"/>
                      <a:pt x="1796414" y="56901"/>
                    </a:cubicBezTo>
                    <a:cubicBezTo>
                      <a:pt x="1782127" y="31184"/>
                      <a:pt x="1761172" y="22611"/>
                      <a:pt x="1734502" y="25469"/>
                    </a:cubicBezTo>
                    <a:cubicBezTo>
                      <a:pt x="1706880" y="28326"/>
                      <a:pt x="1684020" y="46424"/>
                      <a:pt x="1679257" y="73094"/>
                    </a:cubicBezTo>
                    <a:cubicBezTo>
                      <a:pt x="1675447" y="91191"/>
                      <a:pt x="1674495" y="111194"/>
                      <a:pt x="1677352" y="130244"/>
                    </a:cubicBezTo>
                    <a:cubicBezTo>
                      <a:pt x="1683067" y="171201"/>
                      <a:pt x="1705927" y="188346"/>
                      <a:pt x="1744980" y="187394"/>
                    </a:cubicBezTo>
                    <a:cubicBezTo>
                      <a:pt x="1780222" y="185489"/>
                      <a:pt x="1798320" y="166439"/>
                      <a:pt x="1803082" y="122624"/>
                    </a:cubicBezTo>
                    <a:cubicBezTo>
                      <a:pt x="1783080" y="122624"/>
                      <a:pt x="1764030" y="122624"/>
                      <a:pt x="1743074" y="122624"/>
                    </a:cubicBezTo>
                    <a:cubicBezTo>
                      <a:pt x="1743074" y="114051"/>
                      <a:pt x="1743074" y="107384"/>
                      <a:pt x="1743074" y="99764"/>
                    </a:cubicBezTo>
                    <a:cubicBezTo>
                      <a:pt x="1771649" y="99764"/>
                      <a:pt x="1799272" y="99764"/>
                      <a:pt x="1828799" y="99764"/>
                    </a:cubicBezTo>
                    <a:cubicBezTo>
                      <a:pt x="1828799" y="135006"/>
                      <a:pt x="1828799" y="168344"/>
                      <a:pt x="1828799" y="202634"/>
                    </a:cubicBezTo>
                    <a:cubicBezTo>
                      <a:pt x="1810702" y="210254"/>
                      <a:pt x="1809749" y="196919"/>
                      <a:pt x="1807845" y="187394"/>
                    </a:cubicBezTo>
                    <a:cubicBezTo>
                      <a:pt x="1787842" y="194061"/>
                      <a:pt x="1768792" y="205491"/>
                      <a:pt x="1747837" y="207396"/>
                    </a:cubicBezTo>
                    <a:cubicBezTo>
                      <a:pt x="1683067" y="215016"/>
                      <a:pt x="1640205" y="167391"/>
                      <a:pt x="1645920" y="95954"/>
                    </a:cubicBezTo>
                    <a:cubicBezTo>
                      <a:pt x="1650206" y="35232"/>
                      <a:pt x="1696819" y="-2987"/>
                      <a:pt x="1747182" y="183"/>
                    </a:cubicBezTo>
                    <a:close/>
                  </a:path>
                </a:pathLst>
              </a:custGeom>
              <a:solidFill>
                <a:srgbClr val="000000"/>
              </a:solidFill>
              <a:ln w="9525" cap="flat">
                <a:noFill/>
                <a:prstDash val="solid"/>
                <a:miter/>
              </a:ln>
            </p:spPr>
            <p:txBody>
              <a:bodyPr anchor="ctr"/>
              <a:lstStyle/>
              <a:p>
                <a:pPr algn="ctr"/>
                <a:endParaRPr>
                  <a:solidFill>
                    <a:schemeClr val="accent1"/>
                  </a:solidFill>
                </a:endParaRPr>
              </a:p>
            </p:txBody>
          </p:sp>
        </p:grpSp>
        <p:sp>
          <p:nvSpPr>
            <p:cNvPr id="8" name="文本框 7">
              <a:extLst>
                <a:ext uri="{FF2B5EF4-FFF2-40B4-BE49-F238E27FC236}">
                  <a16:creationId xmlns:a16="http://schemas.microsoft.com/office/drawing/2014/main" xmlns="" id="{28DFA33A-C3C8-4A15-9392-B23A51FFC6C9}"/>
                </a:ext>
              </a:extLst>
            </p:cNvPr>
            <p:cNvSpPr txBox="1"/>
            <p:nvPr/>
          </p:nvSpPr>
          <p:spPr>
            <a:xfrm>
              <a:off x="9239952" y="308397"/>
              <a:ext cx="1819729" cy="338554"/>
            </a:xfrm>
            <a:prstGeom prst="rect">
              <a:avLst/>
            </a:prstGeom>
            <a:noFill/>
          </p:spPr>
          <p:txBody>
            <a:bodyPr wrap="none" rtlCol="0">
              <a:spAutoFit/>
            </a:bodyPr>
            <a:lstStyle/>
            <a:p>
              <a:r>
                <a:rPr lang="zh-CN" altLang="en-US" sz="1600" dirty="0">
                  <a:solidFill>
                    <a:schemeClr val="tx1"/>
                  </a:solidFill>
                  <a:latin typeface="华文行楷" panose="02010800040101010101" pitchFamily="2" charset="-122"/>
                  <a:ea typeface="华文行楷" panose="02010800040101010101" pitchFamily="2" charset="-122"/>
                </a:rPr>
                <a:t>崇德    务实   求是</a:t>
              </a:r>
            </a:p>
          </p:txBody>
        </p:sp>
      </p:grpSp>
      <p:cxnSp>
        <p:nvCxnSpPr>
          <p:cNvPr id="26" name="直接连接符 25">
            <a:extLst>
              <a:ext uri="{FF2B5EF4-FFF2-40B4-BE49-F238E27FC236}">
                <a16:creationId xmlns:a16="http://schemas.microsoft.com/office/drawing/2014/main" xmlns="" id="{AB40A669-F70A-4333-887D-9990BDCC4C72}"/>
              </a:ext>
            </a:extLst>
          </p:cNvPr>
          <p:cNvCxnSpPr/>
          <p:nvPr/>
        </p:nvCxnSpPr>
        <p:spPr>
          <a:xfrm>
            <a:off x="5109557" y="2898854"/>
            <a:ext cx="342900" cy="0"/>
          </a:xfrm>
          <a:prstGeom prst="line">
            <a:avLst/>
          </a:prstGeom>
          <a:ln w="1905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27" name="直接连接符 26">
            <a:extLst>
              <a:ext uri="{FF2B5EF4-FFF2-40B4-BE49-F238E27FC236}">
                <a16:creationId xmlns:a16="http://schemas.microsoft.com/office/drawing/2014/main" xmlns="" id="{1E45D0F3-2C7A-4366-AA9E-1C6F17923459}"/>
              </a:ext>
            </a:extLst>
          </p:cNvPr>
          <p:cNvCxnSpPr/>
          <p:nvPr/>
        </p:nvCxnSpPr>
        <p:spPr>
          <a:xfrm>
            <a:off x="6739544" y="2898854"/>
            <a:ext cx="342900" cy="0"/>
          </a:xfrm>
          <a:prstGeom prst="line">
            <a:avLst/>
          </a:prstGeom>
          <a:ln w="1905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3" name="文本占位符 2">
            <a:extLst>
              <a:ext uri="{FF2B5EF4-FFF2-40B4-BE49-F238E27FC236}">
                <a16:creationId xmlns:a16="http://schemas.microsoft.com/office/drawing/2014/main" xmlns="" id="{FEFD67BF-5BAF-43BE-87F9-30CDFDCDBBE4}"/>
              </a:ext>
            </a:extLst>
          </p:cNvPr>
          <p:cNvSpPr>
            <a:spLocks noGrp="1"/>
          </p:cNvSpPr>
          <p:nvPr>
            <p:ph type="body" sz="quarter" idx="11" hasCustomPrompt="1"/>
          </p:nvPr>
        </p:nvSpPr>
        <p:spPr>
          <a:xfrm>
            <a:off x="5355430" y="2518029"/>
            <a:ext cx="1481137" cy="761650"/>
          </a:xfrm>
          <a:prstGeom prst="rect">
            <a:avLst/>
          </a:prstGeom>
          <a:ln>
            <a:noFill/>
          </a:ln>
        </p:spPr>
        <p:txBody>
          <a:bodyPr anchor="ctr"/>
          <a:lstStyle>
            <a:lvl1pPr marL="0" indent="0" algn="ctr">
              <a:lnSpc>
                <a:spcPct val="100000"/>
              </a:lnSpc>
              <a:spcBef>
                <a:spcPts val="0"/>
              </a:spcBef>
              <a:buNone/>
              <a:defRPr sz="4400" b="1">
                <a:solidFill>
                  <a:schemeClr val="bg1"/>
                </a:solidFill>
                <a:latin typeface="+mj-lt"/>
              </a:defRPr>
            </a:lvl1pPr>
          </a:lstStyle>
          <a:p>
            <a:pPr lvl="0"/>
            <a:r>
              <a:rPr lang="en-US" altLang="zh-CN" dirty="0"/>
              <a:t>01</a:t>
            </a:r>
            <a:endParaRPr lang="zh-CN" altLang="en-US" dirty="0"/>
          </a:p>
        </p:txBody>
      </p:sp>
      <p:sp>
        <p:nvSpPr>
          <p:cNvPr id="29" name="文本占位符 27">
            <a:extLst>
              <a:ext uri="{FF2B5EF4-FFF2-40B4-BE49-F238E27FC236}">
                <a16:creationId xmlns:a16="http://schemas.microsoft.com/office/drawing/2014/main" xmlns="" id="{4B7678EF-2DFD-4483-BED7-1D420CF32A05}"/>
              </a:ext>
            </a:extLst>
          </p:cNvPr>
          <p:cNvSpPr>
            <a:spLocks noGrp="1"/>
          </p:cNvSpPr>
          <p:nvPr>
            <p:ph type="body" sz="quarter" idx="12"/>
          </p:nvPr>
        </p:nvSpPr>
        <p:spPr>
          <a:xfrm>
            <a:off x="3287713" y="3239873"/>
            <a:ext cx="5616575" cy="548804"/>
          </a:xfrm>
          <a:prstGeom prst="rect">
            <a:avLst/>
          </a:prstGeom>
        </p:spPr>
        <p:txBody>
          <a:bodyPr/>
          <a:lstStyle>
            <a:lvl1pPr marL="0" indent="0" algn="ctr">
              <a:lnSpc>
                <a:spcPct val="100000"/>
              </a:lnSpc>
              <a:spcBef>
                <a:spcPts val="0"/>
              </a:spcBef>
              <a:buNone/>
              <a:defRPr sz="3200" b="1">
                <a:solidFill>
                  <a:schemeClr val="bg1"/>
                </a:solidFill>
              </a:defRPr>
            </a:lvl1pPr>
          </a:lstStyle>
          <a:p>
            <a:pPr lvl="0"/>
            <a:endParaRPr lang="zh-CN" altLang="en-US" dirty="0"/>
          </a:p>
        </p:txBody>
      </p:sp>
      <p:sp>
        <p:nvSpPr>
          <p:cNvPr id="31" name="文本占位符 30">
            <a:extLst>
              <a:ext uri="{FF2B5EF4-FFF2-40B4-BE49-F238E27FC236}">
                <a16:creationId xmlns:a16="http://schemas.microsoft.com/office/drawing/2014/main" xmlns="" id="{BCD116E9-0C8F-4770-958D-88666DE62072}"/>
              </a:ext>
            </a:extLst>
          </p:cNvPr>
          <p:cNvSpPr>
            <a:spLocks noGrp="1"/>
          </p:cNvSpPr>
          <p:nvPr>
            <p:ph type="body" sz="quarter" idx="13"/>
          </p:nvPr>
        </p:nvSpPr>
        <p:spPr>
          <a:xfrm>
            <a:off x="2710656" y="3857168"/>
            <a:ext cx="6770688" cy="942975"/>
          </a:xfrm>
          <a:prstGeom prst="rect">
            <a:avLst/>
          </a:prstGeom>
        </p:spPr>
        <p:txBody>
          <a:bodyPr/>
          <a:lstStyle>
            <a:lvl1pPr marL="0" indent="0" algn="ctr">
              <a:lnSpc>
                <a:spcPct val="100000"/>
              </a:lnSpc>
              <a:spcBef>
                <a:spcPts val="0"/>
              </a:spcBef>
              <a:buNone/>
              <a:defRPr sz="1600" b="1">
                <a:solidFill>
                  <a:schemeClr val="bg1"/>
                </a:solidFill>
              </a:defRPr>
            </a:lvl1pPr>
            <a:lvl2pPr algn="ctr">
              <a:defRPr/>
            </a:lvl2pPr>
            <a:lvl3pPr algn="ctr">
              <a:defRPr/>
            </a:lvl3pPr>
            <a:lvl4pPr algn="ctr">
              <a:defRPr/>
            </a:lvl4pPr>
            <a:lvl5pPr algn="ctr">
              <a:defRPr/>
            </a:lvl5pPr>
          </a:lstStyle>
          <a:p>
            <a:pPr lvl="0"/>
            <a:endParaRPr lang="zh-CN" altLang="en-US" dirty="0"/>
          </a:p>
        </p:txBody>
      </p:sp>
    </p:spTree>
    <p:extLst>
      <p:ext uri="{BB962C8B-B14F-4D97-AF65-F5344CB8AC3E}">
        <p14:creationId xmlns:p14="http://schemas.microsoft.com/office/powerpoint/2010/main" val="127744285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标注页">
    <p:bg>
      <p:bgPr>
        <a:solidFill>
          <a:srgbClr val="E73A1C"/>
        </a:solidFill>
        <a:effectLst/>
      </p:bgPr>
    </p:bg>
    <p:spTree>
      <p:nvGrpSpPr>
        <p:cNvPr id="1" name=""/>
        <p:cNvGrpSpPr/>
        <p:nvPr/>
      </p:nvGrpSpPr>
      <p:grpSpPr>
        <a:xfrm>
          <a:off x="0" y="0"/>
          <a:ext cx="0" cy="0"/>
          <a:chOff x="0" y="0"/>
          <a:chExt cx="0" cy="0"/>
        </a:xfrm>
      </p:grpSpPr>
      <p:sp>
        <p:nvSpPr>
          <p:cNvPr id="6" name="矩形 5"/>
          <p:cNvSpPr/>
          <p:nvPr userDrawn="1"/>
        </p:nvSpPr>
        <p:spPr>
          <a:xfrm>
            <a:off x="440603" y="759873"/>
            <a:ext cx="646331" cy="369332"/>
          </a:xfrm>
          <a:prstGeom prst="rect">
            <a:avLst/>
          </a:prstGeom>
        </p:spPr>
        <p:txBody>
          <a:bodyPr wrap="none">
            <a:spAutoFit/>
          </a:bodyPr>
          <a:lstStyle/>
          <a:p>
            <a:pPr marL="0" marR="0" lvl="0" indent="0" defTabSz="609585"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a:ln>
                  <a:noFill/>
                </a:ln>
                <a:solidFill>
                  <a:srgbClr val="FFFFFF"/>
                </a:solidFill>
                <a:effectLst/>
                <a:uLnTx/>
                <a:uFillTx/>
                <a:latin typeface="Segoe UI Light"/>
                <a:ea typeface="微软雅黑"/>
                <a:cs typeface="Segoe UI Light"/>
              </a:rPr>
              <a:t>标注</a:t>
            </a:r>
            <a:endParaRPr kumimoji="0" lang="zh-CN" altLang="en-US" sz="1800" b="0" i="0" u="none" strike="noStrike" kern="0" cap="none" spc="0" normalizeH="0" baseline="0" noProof="0" dirty="0">
              <a:ln>
                <a:noFill/>
              </a:ln>
              <a:solidFill>
                <a:srgbClr val="FFFFFF"/>
              </a:solidFill>
              <a:effectLst/>
              <a:uLnTx/>
              <a:uFillTx/>
              <a:latin typeface="Segoe UI Light"/>
              <a:ea typeface="微软雅黑"/>
              <a:cs typeface="Segoe UI Light"/>
            </a:endParaRPr>
          </a:p>
        </p:txBody>
      </p:sp>
      <p:sp>
        <p:nvSpPr>
          <p:cNvPr id="11" name="矩形 10"/>
          <p:cNvSpPr/>
          <p:nvPr userDrawn="1"/>
        </p:nvSpPr>
        <p:spPr>
          <a:xfrm>
            <a:off x="2572589" y="759873"/>
            <a:ext cx="1402001" cy="2025170"/>
          </a:xfrm>
          <a:prstGeom prst="rect">
            <a:avLst/>
          </a:prstGeom>
        </p:spPr>
        <p:txBody>
          <a:bodyPr wrap="square">
            <a:spAutoFit/>
          </a:bodyPr>
          <a:lstStyle/>
          <a:p>
            <a:pPr marL="0" marR="0" lvl="0" indent="0" defTabSz="609585"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使用说明 </a:t>
            </a: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声明</a:t>
            </a: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p:txBody>
      </p:sp>
      <p:sp>
        <p:nvSpPr>
          <p:cNvPr id="12" name="矩形 11"/>
          <p:cNvSpPr/>
          <p:nvPr userDrawn="1"/>
        </p:nvSpPr>
        <p:spPr>
          <a:xfrm>
            <a:off x="4153010" y="759873"/>
            <a:ext cx="7074345" cy="2585323"/>
          </a:xfrm>
          <a:prstGeom prst="rect">
            <a:avLst/>
          </a:prstGeom>
        </p:spPr>
        <p:txBody>
          <a:bodyPr wrap="square">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本</a:t>
            </a: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PPT</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模板为作者原创，著作权归作者所有。</a:t>
            </a: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您仅可以个人非商业用途使用本</a:t>
            </a: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PPT</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模板，</a:t>
            </a:r>
            <a:r>
              <a:rPr kumimoji="0" lang="zh-CN" altLang="en-US" sz="1400" b="0" i="0" u="none" strike="noStrike" kern="1200" cap="none" spc="0" normalizeH="0" baseline="0" noProof="0">
                <a:ln>
                  <a:noFill/>
                </a:ln>
                <a:solidFill>
                  <a:prstClr val="white"/>
                </a:solidFill>
                <a:effectLst/>
                <a:uLnTx/>
                <a:uFillTx/>
                <a:latin typeface="+mn-lt"/>
                <a:ea typeface="微软雅黑" charset="0"/>
                <a:cs typeface="+mn-cs"/>
              </a:rPr>
              <a:t>未经权利人书面明确授权，不可将信息内容的全部或部分用于出售，或以出租、出借、转让、分销、发布等其他任何方式供他人使用</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a:t>
            </a:r>
            <a:r>
              <a:rPr kumimoji="0" lang="zh-CN" altLang="en-US" sz="1400" b="0" i="0" u="none" strike="noStrike" kern="1200" cap="none" spc="0" normalizeH="0" baseline="0" noProof="0">
                <a:ln>
                  <a:noFill/>
                </a:ln>
                <a:solidFill>
                  <a:prstClr val="white"/>
                </a:solidFill>
                <a:effectLst/>
                <a:uLnTx/>
                <a:uFillTx/>
                <a:latin typeface="+mn-lt"/>
                <a:ea typeface="微软雅黑" charset="0"/>
                <a:cs typeface="+mn-cs"/>
              </a:rPr>
              <a:t>否则将承担法律责任。</a:t>
            </a: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OfficePLUS</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尊重知识产权并注重保护用户享有的各项权利。</a:t>
            </a: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OfficePLUS</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拥有对本</a:t>
            </a: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PPT</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模板进行展示、报道、宣传及用于市场活动的权利，若在比赛或商业应用过程中发生版权纠纷，其法律责任由作者本人承担。</a:t>
            </a:r>
            <a:endParaRPr kumimoji="0" lang="zh-CN" altLang="en-US" sz="1400" b="0" i="0" u="none" strike="noStrike" kern="0" cap="none" spc="0" normalizeH="0" baseline="0" noProof="0" dirty="0">
              <a:ln>
                <a:noFill/>
              </a:ln>
              <a:solidFill>
                <a:srgbClr val="FFFFFF"/>
              </a:solidFill>
              <a:effectLst/>
              <a:uLnTx/>
              <a:uFillTx/>
              <a:latin typeface="Segoe UI Light"/>
              <a:ea typeface="微软雅黑"/>
              <a:cs typeface="Segoe UI Light"/>
            </a:endParaRPr>
          </a:p>
        </p:txBody>
      </p:sp>
      <p:sp>
        <p:nvSpPr>
          <p:cNvPr id="13" name="矩形 12"/>
          <p:cNvSpPr/>
          <p:nvPr userDrawn="1"/>
        </p:nvSpPr>
        <p:spPr>
          <a:xfrm>
            <a:off x="440603" y="182445"/>
            <a:ext cx="777777" cy="246221"/>
          </a:xfrm>
          <a:prstGeom prst="rect">
            <a:avLst/>
          </a:prstGeom>
        </p:spPr>
        <p:txBody>
          <a:bodyPr wrap="none">
            <a:spAutoFit/>
          </a:bodyPr>
          <a:lstStyle/>
          <a:p>
            <a:pPr marL="0" marR="0" lvl="0" indent="0" defTabSz="609585" eaLnBrk="1" fontAlgn="auto" latinLnBrk="0" hangingPunct="1">
              <a:lnSpc>
                <a:spcPct val="100000"/>
              </a:lnSpc>
              <a:spcBef>
                <a:spcPts val="0"/>
              </a:spcBef>
              <a:spcAft>
                <a:spcPts val="0"/>
              </a:spcAft>
              <a:buClrTx/>
              <a:buSzTx/>
              <a:buFontTx/>
              <a:buNone/>
              <a:tabLst/>
              <a:defRPr/>
            </a:pPr>
            <a:r>
              <a:rPr kumimoji="1" lang="en-US" altLang="zh-CN" sz="1000" b="0" i="0" u="none" strike="noStrike" kern="0" cap="none" spc="0" normalizeH="0" baseline="0" noProof="0" dirty="0">
                <a:ln>
                  <a:noFill/>
                </a:ln>
                <a:solidFill>
                  <a:prstClr val="white"/>
                </a:solidFill>
                <a:effectLst/>
                <a:uLnTx/>
                <a:uFillTx/>
                <a:latin typeface="Segoe UI Light"/>
                <a:ea typeface="微软雅黑" charset="0"/>
                <a:cs typeface="Segoe UI Light"/>
              </a:rPr>
              <a:t>OfficePLUS</a:t>
            </a:r>
            <a:endParaRPr kumimoji="0" lang="zh-CN" altLang="en-US" sz="1000" b="0" i="0" u="none" strike="noStrike" kern="0" cap="none" spc="0" normalizeH="0" baseline="0" noProof="0" dirty="0">
              <a:ln>
                <a:noFill/>
              </a:ln>
              <a:solidFill>
                <a:prstClr val="white"/>
              </a:solidFill>
              <a:effectLst/>
              <a:uLnTx/>
              <a:uFillTx/>
              <a:latin typeface="Segoe UI Light"/>
              <a:ea typeface="微软雅黑" charset="0"/>
              <a:cs typeface="Segoe UI Light"/>
            </a:endParaRPr>
          </a:p>
        </p:txBody>
      </p:sp>
    </p:spTree>
    <p:extLst>
      <p:ext uri="{BB962C8B-B14F-4D97-AF65-F5344CB8AC3E}">
        <p14:creationId xmlns:p14="http://schemas.microsoft.com/office/powerpoint/2010/main" val="315036837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13491902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4" name="图片占位符 23">
            <a:extLst>
              <a:ext uri="{FF2B5EF4-FFF2-40B4-BE49-F238E27FC236}">
                <a16:creationId xmlns:a16="http://schemas.microsoft.com/office/drawing/2014/main" xmlns="" id="{F0ADAD77-4F09-4F22-8810-2D6DEABEE237}"/>
              </a:ext>
            </a:extLst>
          </p:cNvPr>
          <p:cNvSpPr>
            <a:spLocks noGrp="1"/>
          </p:cNvSpPr>
          <p:nvPr>
            <p:ph type="pic" sz="quarter" idx="10"/>
          </p:nvPr>
        </p:nvSpPr>
        <p:spPr>
          <a:xfrm>
            <a:off x="0" y="1000848"/>
            <a:ext cx="12192000" cy="2800702"/>
          </a:xfrm>
          <a:custGeom>
            <a:avLst/>
            <a:gdLst>
              <a:gd name="connsiteX0" fmla="*/ 0 w 12192000"/>
              <a:gd name="connsiteY0" fmla="*/ 0 h 2800702"/>
              <a:gd name="connsiteX1" fmla="*/ 12192000 w 12192000"/>
              <a:gd name="connsiteY1" fmla="*/ 0 h 2800702"/>
              <a:gd name="connsiteX2" fmla="*/ 12192000 w 12192000"/>
              <a:gd name="connsiteY2" fmla="*/ 2426556 h 2800702"/>
              <a:gd name="connsiteX3" fmla="*/ 6096000 w 12192000"/>
              <a:gd name="connsiteY3" fmla="*/ 2800702 h 2800702"/>
              <a:gd name="connsiteX4" fmla="*/ 0 w 12192000"/>
              <a:gd name="connsiteY4" fmla="*/ 2426556 h 28007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00" h="2800702">
                <a:moveTo>
                  <a:pt x="0" y="0"/>
                </a:moveTo>
                <a:lnTo>
                  <a:pt x="12192000" y="0"/>
                </a:lnTo>
                <a:lnTo>
                  <a:pt x="12192000" y="2426556"/>
                </a:lnTo>
                <a:lnTo>
                  <a:pt x="6096000" y="2800702"/>
                </a:lnTo>
                <a:lnTo>
                  <a:pt x="0" y="2426556"/>
                </a:lnTo>
                <a:close/>
              </a:path>
            </a:pathLst>
          </a:custGeom>
        </p:spPr>
        <p:txBody>
          <a:bodyPr wrap="square">
            <a:noAutofit/>
          </a:bodyPr>
          <a:lstStyle/>
          <a:p>
            <a:endParaRPr lang="zh-CN" altLang="en-US"/>
          </a:p>
        </p:txBody>
      </p:sp>
      <p:grpSp>
        <p:nvGrpSpPr>
          <p:cNvPr id="6" name="组合 5">
            <a:extLst>
              <a:ext uri="{FF2B5EF4-FFF2-40B4-BE49-F238E27FC236}">
                <a16:creationId xmlns:a16="http://schemas.microsoft.com/office/drawing/2014/main" xmlns="" id="{3EF83EEF-3AA3-475B-A85F-B976ADA10BCC}"/>
              </a:ext>
            </a:extLst>
          </p:cNvPr>
          <p:cNvGrpSpPr/>
          <p:nvPr userDrawn="1"/>
        </p:nvGrpSpPr>
        <p:grpSpPr>
          <a:xfrm>
            <a:off x="995706" y="412684"/>
            <a:ext cx="10200588" cy="408436"/>
            <a:chOff x="859093" y="238515"/>
            <a:chExt cx="10200588" cy="408436"/>
          </a:xfrm>
        </p:grpSpPr>
        <p:grpSp>
          <p:nvGrpSpPr>
            <p:cNvPr id="7" name="组合 6">
              <a:extLst>
                <a:ext uri="{FF2B5EF4-FFF2-40B4-BE49-F238E27FC236}">
                  <a16:creationId xmlns:a16="http://schemas.microsoft.com/office/drawing/2014/main" xmlns="" id="{99C99950-79AB-4D4F-9A73-A008630396B8}"/>
                </a:ext>
              </a:extLst>
            </p:cNvPr>
            <p:cNvGrpSpPr/>
            <p:nvPr/>
          </p:nvGrpSpPr>
          <p:grpSpPr>
            <a:xfrm>
              <a:off x="859093" y="238515"/>
              <a:ext cx="1689451" cy="381094"/>
              <a:chOff x="1703820" y="287127"/>
              <a:chExt cx="1689451" cy="381094"/>
            </a:xfrm>
          </p:grpSpPr>
          <p:grpSp>
            <p:nvGrpSpPr>
              <p:cNvPr id="9" name="íṩ1ïḑe">
                <a:extLst>
                  <a:ext uri="{FF2B5EF4-FFF2-40B4-BE49-F238E27FC236}">
                    <a16:creationId xmlns:a16="http://schemas.microsoft.com/office/drawing/2014/main" xmlns="" id="{E63ECA5F-A64A-4BE7-A864-1C67A68A37DB}"/>
                  </a:ext>
                </a:extLst>
              </p:cNvPr>
              <p:cNvGrpSpPr/>
              <p:nvPr/>
            </p:nvGrpSpPr>
            <p:grpSpPr>
              <a:xfrm>
                <a:off x="1703820" y="287127"/>
                <a:ext cx="381094" cy="381094"/>
                <a:chOff x="1955006" y="2493168"/>
                <a:chExt cx="1866900" cy="1866900"/>
              </a:xfrm>
            </p:grpSpPr>
            <p:sp>
              <p:nvSpPr>
                <p:cNvPr id="13" name="îṥľíḍé">
                  <a:extLst>
                    <a:ext uri="{FF2B5EF4-FFF2-40B4-BE49-F238E27FC236}">
                      <a16:creationId xmlns:a16="http://schemas.microsoft.com/office/drawing/2014/main" xmlns="" id="{360FE832-EA61-418B-8D7D-9507F377B81A}"/>
                    </a:ext>
                  </a:extLst>
                </p:cNvPr>
                <p:cNvSpPr/>
                <p:nvPr/>
              </p:nvSpPr>
              <p:spPr>
                <a:xfrm>
                  <a:off x="1961674" y="2505551"/>
                  <a:ext cx="1847850" cy="1847850"/>
                </a:xfrm>
                <a:custGeom>
                  <a:avLst/>
                  <a:gdLst>
                    <a:gd name="connsiteX0" fmla="*/ 1844516 w 1847850"/>
                    <a:gd name="connsiteY0" fmla="*/ 926306 h 1847850"/>
                    <a:gd name="connsiteX1" fmla="*/ 925354 w 1847850"/>
                    <a:gd name="connsiteY1" fmla="*/ 1844516 h 1847850"/>
                    <a:gd name="connsiteX2" fmla="*/ 7144 w 1847850"/>
                    <a:gd name="connsiteY2" fmla="*/ 926306 h 1847850"/>
                    <a:gd name="connsiteX3" fmla="*/ 925354 w 1847850"/>
                    <a:gd name="connsiteY3" fmla="*/ 7144 h 1847850"/>
                    <a:gd name="connsiteX4" fmla="*/ 1844516 w 1847850"/>
                    <a:gd name="connsiteY4" fmla="*/ 926306 h 18478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7850" h="1847850">
                      <a:moveTo>
                        <a:pt x="1844516" y="926306"/>
                      </a:moveTo>
                      <a:cubicBezTo>
                        <a:pt x="1844516" y="1433989"/>
                        <a:pt x="1433036" y="1844516"/>
                        <a:pt x="925354" y="1844516"/>
                      </a:cubicBezTo>
                      <a:cubicBezTo>
                        <a:pt x="417671" y="1844516"/>
                        <a:pt x="7144" y="1433036"/>
                        <a:pt x="7144" y="926306"/>
                      </a:cubicBezTo>
                      <a:cubicBezTo>
                        <a:pt x="7144" y="418624"/>
                        <a:pt x="418624" y="7144"/>
                        <a:pt x="925354" y="7144"/>
                      </a:cubicBezTo>
                      <a:cubicBezTo>
                        <a:pt x="1433036" y="8096"/>
                        <a:pt x="1844516" y="419576"/>
                        <a:pt x="1844516" y="926306"/>
                      </a:cubicBezTo>
                      <a:close/>
                    </a:path>
                  </a:pathLst>
                </a:custGeom>
                <a:solidFill>
                  <a:srgbClr val="FFFFFF"/>
                </a:solidFill>
                <a:ln w="9525" cap="flat">
                  <a:noFill/>
                  <a:prstDash val="solid"/>
                  <a:miter/>
                </a:ln>
              </p:spPr>
              <p:txBody>
                <a:bodyPr anchor="ctr"/>
                <a:lstStyle/>
                <a:p>
                  <a:pPr algn="ctr"/>
                  <a:endParaRPr/>
                </a:p>
              </p:txBody>
            </p:sp>
            <p:sp>
              <p:nvSpPr>
                <p:cNvPr id="14" name="ïšliḍe">
                  <a:extLst>
                    <a:ext uri="{FF2B5EF4-FFF2-40B4-BE49-F238E27FC236}">
                      <a16:creationId xmlns:a16="http://schemas.microsoft.com/office/drawing/2014/main" xmlns="" id="{618942D1-A20A-4595-871B-C8CE24A4236C}"/>
                    </a:ext>
                  </a:extLst>
                </p:cNvPr>
                <p:cNvSpPr/>
                <p:nvPr/>
              </p:nvSpPr>
              <p:spPr>
                <a:xfrm>
                  <a:off x="2171224" y="2727483"/>
                  <a:ext cx="1428750" cy="1428750"/>
                </a:xfrm>
                <a:custGeom>
                  <a:avLst/>
                  <a:gdLst>
                    <a:gd name="connsiteX0" fmla="*/ 718661 w 1428750"/>
                    <a:gd name="connsiteY0" fmla="*/ 7144 h 1428750"/>
                    <a:gd name="connsiteX1" fmla="*/ 1430179 w 1428750"/>
                    <a:gd name="connsiteY1" fmla="*/ 718661 h 1428750"/>
                    <a:gd name="connsiteX2" fmla="*/ 718661 w 1428750"/>
                    <a:gd name="connsiteY2" fmla="*/ 1430179 h 1428750"/>
                    <a:gd name="connsiteX3" fmla="*/ 7144 w 1428750"/>
                    <a:gd name="connsiteY3" fmla="*/ 718661 h 1428750"/>
                    <a:gd name="connsiteX4" fmla="*/ 718661 w 1428750"/>
                    <a:gd name="connsiteY4" fmla="*/ 7144 h 14287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8750" h="1428750">
                      <a:moveTo>
                        <a:pt x="718661" y="7144"/>
                      </a:moveTo>
                      <a:cubicBezTo>
                        <a:pt x="1111091" y="7144"/>
                        <a:pt x="1430179" y="325279"/>
                        <a:pt x="1430179" y="718661"/>
                      </a:cubicBezTo>
                      <a:cubicBezTo>
                        <a:pt x="1430179" y="1111091"/>
                        <a:pt x="1112044" y="1430179"/>
                        <a:pt x="718661" y="1430179"/>
                      </a:cubicBezTo>
                      <a:cubicBezTo>
                        <a:pt x="326231" y="1430179"/>
                        <a:pt x="7144" y="1112044"/>
                        <a:pt x="7144" y="718661"/>
                      </a:cubicBezTo>
                      <a:cubicBezTo>
                        <a:pt x="7144" y="325279"/>
                        <a:pt x="326231" y="7144"/>
                        <a:pt x="718661" y="7144"/>
                      </a:cubicBezTo>
                      <a:close/>
                    </a:path>
                  </a:pathLst>
                </a:custGeom>
                <a:solidFill>
                  <a:srgbClr val="127D7D"/>
                </a:solidFill>
                <a:ln w="9525" cap="flat">
                  <a:noFill/>
                  <a:prstDash val="solid"/>
                  <a:miter/>
                </a:ln>
              </p:spPr>
              <p:txBody>
                <a:bodyPr anchor="ctr"/>
                <a:lstStyle/>
                <a:p>
                  <a:pPr algn="ctr"/>
                  <a:endParaRPr/>
                </a:p>
              </p:txBody>
            </p:sp>
            <p:sp>
              <p:nvSpPr>
                <p:cNvPr id="15" name="îŝḷïḋê">
                  <a:extLst>
                    <a:ext uri="{FF2B5EF4-FFF2-40B4-BE49-F238E27FC236}">
                      <a16:creationId xmlns:a16="http://schemas.microsoft.com/office/drawing/2014/main" xmlns="" id="{DD0CD012-3399-4A75-AA25-FE792F7307BA}"/>
                    </a:ext>
                  </a:extLst>
                </p:cNvPr>
                <p:cNvSpPr/>
                <p:nvPr/>
              </p:nvSpPr>
              <p:spPr>
                <a:xfrm>
                  <a:off x="2170271" y="2725578"/>
                  <a:ext cx="1438275" cy="1428750"/>
                </a:xfrm>
                <a:custGeom>
                  <a:avLst/>
                  <a:gdLst>
                    <a:gd name="connsiteX0" fmla="*/ 719614 w 1438275"/>
                    <a:gd name="connsiteY0" fmla="*/ 1431131 h 1428750"/>
                    <a:gd name="connsiteX1" fmla="*/ 442436 w 1438275"/>
                    <a:gd name="connsiteY1" fmla="*/ 1374934 h 1428750"/>
                    <a:gd name="connsiteX2" fmla="*/ 321469 w 1438275"/>
                    <a:gd name="connsiteY2" fmla="*/ 1309211 h 1428750"/>
                    <a:gd name="connsiteX3" fmla="*/ 215741 w 1438275"/>
                    <a:gd name="connsiteY3" fmla="*/ 1222534 h 1428750"/>
                    <a:gd name="connsiteX4" fmla="*/ 129064 w 1438275"/>
                    <a:gd name="connsiteY4" fmla="*/ 1116806 h 1428750"/>
                    <a:gd name="connsiteX5" fmla="*/ 63341 w 1438275"/>
                    <a:gd name="connsiteY5" fmla="*/ 995839 h 1428750"/>
                    <a:gd name="connsiteX6" fmla="*/ 7144 w 1438275"/>
                    <a:gd name="connsiteY6" fmla="*/ 718661 h 1428750"/>
                    <a:gd name="connsiteX7" fmla="*/ 63341 w 1438275"/>
                    <a:gd name="connsiteY7" fmla="*/ 441484 h 1428750"/>
                    <a:gd name="connsiteX8" fmla="*/ 129064 w 1438275"/>
                    <a:gd name="connsiteY8" fmla="*/ 320516 h 1428750"/>
                    <a:gd name="connsiteX9" fmla="*/ 215741 w 1438275"/>
                    <a:gd name="connsiteY9" fmla="*/ 215741 h 1428750"/>
                    <a:gd name="connsiteX10" fmla="*/ 321469 w 1438275"/>
                    <a:gd name="connsiteY10" fmla="*/ 129064 h 1428750"/>
                    <a:gd name="connsiteX11" fmla="*/ 442436 w 1438275"/>
                    <a:gd name="connsiteY11" fmla="*/ 63341 h 1428750"/>
                    <a:gd name="connsiteX12" fmla="*/ 719614 w 1438275"/>
                    <a:gd name="connsiteY12" fmla="*/ 7144 h 1428750"/>
                    <a:gd name="connsiteX13" fmla="*/ 996791 w 1438275"/>
                    <a:gd name="connsiteY13" fmla="*/ 63341 h 1428750"/>
                    <a:gd name="connsiteX14" fmla="*/ 1117759 w 1438275"/>
                    <a:gd name="connsiteY14" fmla="*/ 129064 h 1428750"/>
                    <a:gd name="connsiteX15" fmla="*/ 1223486 w 1438275"/>
                    <a:gd name="connsiteY15" fmla="*/ 215741 h 1428750"/>
                    <a:gd name="connsiteX16" fmla="*/ 1310164 w 1438275"/>
                    <a:gd name="connsiteY16" fmla="*/ 320516 h 1428750"/>
                    <a:gd name="connsiteX17" fmla="*/ 1375886 w 1438275"/>
                    <a:gd name="connsiteY17" fmla="*/ 441484 h 1428750"/>
                    <a:gd name="connsiteX18" fmla="*/ 1432084 w 1438275"/>
                    <a:gd name="connsiteY18" fmla="*/ 718661 h 1428750"/>
                    <a:gd name="connsiteX19" fmla="*/ 1375886 w 1438275"/>
                    <a:gd name="connsiteY19" fmla="*/ 995839 h 1428750"/>
                    <a:gd name="connsiteX20" fmla="*/ 1310164 w 1438275"/>
                    <a:gd name="connsiteY20" fmla="*/ 1116806 h 1428750"/>
                    <a:gd name="connsiteX21" fmla="*/ 1223486 w 1438275"/>
                    <a:gd name="connsiteY21" fmla="*/ 1222534 h 1428750"/>
                    <a:gd name="connsiteX22" fmla="*/ 1117759 w 1438275"/>
                    <a:gd name="connsiteY22" fmla="*/ 1309211 h 1428750"/>
                    <a:gd name="connsiteX23" fmla="*/ 996791 w 1438275"/>
                    <a:gd name="connsiteY23" fmla="*/ 1374934 h 1428750"/>
                    <a:gd name="connsiteX24" fmla="*/ 719614 w 1438275"/>
                    <a:gd name="connsiteY24" fmla="*/ 1431131 h 1428750"/>
                    <a:gd name="connsiteX25" fmla="*/ 719614 w 1438275"/>
                    <a:gd name="connsiteY25" fmla="*/ 9049 h 1428750"/>
                    <a:gd name="connsiteX26" fmla="*/ 9049 w 1438275"/>
                    <a:gd name="connsiteY26" fmla="*/ 719614 h 1428750"/>
                    <a:gd name="connsiteX27" fmla="*/ 719614 w 1438275"/>
                    <a:gd name="connsiteY27" fmla="*/ 1430179 h 1428750"/>
                    <a:gd name="connsiteX28" fmla="*/ 1430179 w 1438275"/>
                    <a:gd name="connsiteY28" fmla="*/ 719614 h 1428750"/>
                    <a:gd name="connsiteX29" fmla="*/ 719614 w 1438275"/>
                    <a:gd name="connsiteY29" fmla="*/ 9049 h 1428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438275" h="1428750">
                      <a:moveTo>
                        <a:pt x="719614" y="1431131"/>
                      </a:moveTo>
                      <a:cubicBezTo>
                        <a:pt x="623411" y="1431131"/>
                        <a:pt x="530066" y="1412081"/>
                        <a:pt x="442436" y="1374934"/>
                      </a:cubicBezTo>
                      <a:cubicBezTo>
                        <a:pt x="400526" y="1356836"/>
                        <a:pt x="359569" y="1334929"/>
                        <a:pt x="321469" y="1309211"/>
                      </a:cubicBezTo>
                      <a:cubicBezTo>
                        <a:pt x="283369" y="1283494"/>
                        <a:pt x="248126" y="1254919"/>
                        <a:pt x="215741" y="1222534"/>
                      </a:cubicBezTo>
                      <a:cubicBezTo>
                        <a:pt x="183356" y="1190149"/>
                        <a:pt x="154781" y="1154906"/>
                        <a:pt x="129064" y="1116806"/>
                      </a:cubicBezTo>
                      <a:cubicBezTo>
                        <a:pt x="103346" y="1078706"/>
                        <a:pt x="81439" y="1037749"/>
                        <a:pt x="63341" y="995839"/>
                      </a:cubicBezTo>
                      <a:cubicBezTo>
                        <a:pt x="26194" y="908209"/>
                        <a:pt x="7144" y="814864"/>
                        <a:pt x="7144" y="718661"/>
                      </a:cubicBezTo>
                      <a:cubicBezTo>
                        <a:pt x="7144" y="622459"/>
                        <a:pt x="26194" y="529114"/>
                        <a:pt x="63341" y="441484"/>
                      </a:cubicBezTo>
                      <a:cubicBezTo>
                        <a:pt x="81439" y="399574"/>
                        <a:pt x="103346" y="358616"/>
                        <a:pt x="129064" y="320516"/>
                      </a:cubicBezTo>
                      <a:cubicBezTo>
                        <a:pt x="154781" y="282416"/>
                        <a:pt x="183356" y="247174"/>
                        <a:pt x="215741" y="215741"/>
                      </a:cubicBezTo>
                      <a:cubicBezTo>
                        <a:pt x="248126" y="183356"/>
                        <a:pt x="283369" y="153829"/>
                        <a:pt x="321469" y="129064"/>
                      </a:cubicBezTo>
                      <a:cubicBezTo>
                        <a:pt x="359569" y="103346"/>
                        <a:pt x="400526" y="81439"/>
                        <a:pt x="442436" y="63341"/>
                      </a:cubicBezTo>
                      <a:cubicBezTo>
                        <a:pt x="530066" y="26194"/>
                        <a:pt x="623411" y="7144"/>
                        <a:pt x="719614" y="7144"/>
                      </a:cubicBezTo>
                      <a:cubicBezTo>
                        <a:pt x="815816" y="7144"/>
                        <a:pt x="909161" y="26194"/>
                        <a:pt x="996791" y="63341"/>
                      </a:cubicBezTo>
                      <a:cubicBezTo>
                        <a:pt x="1038701" y="81439"/>
                        <a:pt x="1079659" y="103346"/>
                        <a:pt x="1117759" y="129064"/>
                      </a:cubicBezTo>
                      <a:cubicBezTo>
                        <a:pt x="1155859" y="154781"/>
                        <a:pt x="1191101" y="183356"/>
                        <a:pt x="1223486" y="215741"/>
                      </a:cubicBezTo>
                      <a:cubicBezTo>
                        <a:pt x="1255871" y="248126"/>
                        <a:pt x="1285399" y="283369"/>
                        <a:pt x="1310164" y="320516"/>
                      </a:cubicBezTo>
                      <a:cubicBezTo>
                        <a:pt x="1335881" y="358616"/>
                        <a:pt x="1357789" y="399574"/>
                        <a:pt x="1375886" y="441484"/>
                      </a:cubicBezTo>
                      <a:cubicBezTo>
                        <a:pt x="1413034" y="529114"/>
                        <a:pt x="1432084" y="622459"/>
                        <a:pt x="1432084" y="718661"/>
                      </a:cubicBezTo>
                      <a:cubicBezTo>
                        <a:pt x="1432084" y="814864"/>
                        <a:pt x="1413034" y="908209"/>
                        <a:pt x="1375886" y="995839"/>
                      </a:cubicBezTo>
                      <a:cubicBezTo>
                        <a:pt x="1357789" y="1037749"/>
                        <a:pt x="1335881" y="1078706"/>
                        <a:pt x="1310164" y="1116806"/>
                      </a:cubicBezTo>
                      <a:cubicBezTo>
                        <a:pt x="1284446" y="1154906"/>
                        <a:pt x="1255871" y="1190149"/>
                        <a:pt x="1223486" y="1222534"/>
                      </a:cubicBezTo>
                      <a:cubicBezTo>
                        <a:pt x="1191101" y="1254919"/>
                        <a:pt x="1155859" y="1283494"/>
                        <a:pt x="1117759" y="1309211"/>
                      </a:cubicBezTo>
                      <a:cubicBezTo>
                        <a:pt x="1079659" y="1334929"/>
                        <a:pt x="1038701" y="1356836"/>
                        <a:pt x="996791" y="1374934"/>
                      </a:cubicBezTo>
                      <a:cubicBezTo>
                        <a:pt x="909161" y="1413034"/>
                        <a:pt x="815816" y="1431131"/>
                        <a:pt x="719614" y="1431131"/>
                      </a:cubicBezTo>
                      <a:close/>
                      <a:moveTo>
                        <a:pt x="719614" y="9049"/>
                      </a:moveTo>
                      <a:cubicBezTo>
                        <a:pt x="327184" y="9049"/>
                        <a:pt x="9049" y="328136"/>
                        <a:pt x="9049" y="719614"/>
                      </a:cubicBezTo>
                      <a:cubicBezTo>
                        <a:pt x="9049" y="1112044"/>
                        <a:pt x="328136" y="1430179"/>
                        <a:pt x="719614" y="1430179"/>
                      </a:cubicBezTo>
                      <a:cubicBezTo>
                        <a:pt x="1112044" y="1430179"/>
                        <a:pt x="1430179" y="1111091"/>
                        <a:pt x="1430179" y="719614"/>
                      </a:cubicBezTo>
                      <a:cubicBezTo>
                        <a:pt x="1430179" y="328136"/>
                        <a:pt x="1112044" y="9049"/>
                        <a:pt x="719614" y="9049"/>
                      </a:cubicBezTo>
                      <a:close/>
                    </a:path>
                  </a:pathLst>
                </a:custGeom>
                <a:solidFill>
                  <a:srgbClr val="231815"/>
                </a:solidFill>
                <a:ln w="9525" cap="flat">
                  <a:noFill/>
                  <a:prstDash val="solid"/>
                  <a:miter/>
                </a:ln>
              </p:spPr>
              <p:txBody>
                <a:bodyPr anchor="ctr"/>
                <a:lstStyle/>
                <a:p>
                  <a:pPr algn="ctr"/>
                  <a:endParaRPr/>
                </a:p>
              </p:txBody>
            </p:sp>
            <p:sp>
              <p:nvSpPr>
                <p:cNvPr id="17" name="ïṡlîḓè">
                  <a:extLst>
                    <a:ext uri="{FF2B5EF4-FFF2-40B4-BE49-F238E27FC236}">
                      <a16:creationId xmlns:a16="http://schemas.microsoft.com/office/drawing/2014/main" xmlns="" id="{BF6D22B5-9BF1-46EB-81BD-A6B72437AE14}"/>
                    </a:ext>
                  </a:extLst>
                </p:cNvPr>
                <p:cNvSpPr/>
                <p:nvPr/>
              </p:nvSpPr>
              <p:spPr>
                <a:xfrm>
                  <a:off x="2197418" y="2828925"/>
                  <a:ext cx="1390650" cy="991552"/>
                </a:xfrm>
                <a:custGeom>
                  <a:avLst/>
                  <a:gdLst>
                    <a:gd name="connsiteX0" fmla="*/ 580072 w 1390650"/>
                    <a:gd name="connsiteY0" fmla="*/ 879157 h 991552"/>
                    <a:gd name="connsiteX1" fmla="*/ 580072 w 1390650"/>
                    <a:gd name="connsiteY1" fmla="*/ 890587 h 991552"/>
                    <a:gd name="connsiteX2" fmla="*/ 809624 w 1390650"/>
                    <a:gd name="connsiteY2" fmla="*/ 890587 h 991552"/>
                    <a:gd name="connsiteX3" fmla="*/ 809624 w 1390650"/>
                    <a:gd name="connsiteY3" fmla="*/ 879157 h 991552"/>
                    <a:gd name="connsiteX4" fmla="*/ 637222 w 1390650"/>
                    <a:gd name="connsiteY4" fmla="*/ 826770 h 991552"/>
                    <a:gd name="connsiteX5" fmla="*/ 593407 w 1390650"/>
                    <a:gd name="connsiteY5" fmla="*/ 866775 h 991552"/>
                    <a:gd name="connsiteX6" fmla="*/ 798194 w 1390650"/>
                    <a:gd name="connsiteY6" fmla="*/ 866775 h 991552"/>
                    <a:gd name="connsiteX7" fmla="*/ 753427 w 1390650"/>
                    <a:gd name="connsiteY7" fmla="*/ 826770 h 991552"/>
                    <a:gd name="connsiteX8" fmla="*/ 1026795 w 1390650"/>
                    <a:gd name="connsiteY8" fmla="*/ 774382 h 991552"/>
                    <a:gd name="connsiteX9" fmla="*/ 1097280 w 1390650"/>
                    <a:gd name="connsiteY9" fmla="*/ 774382 h 991552"/>
                    <a:gd name="connsiteX10" fmla="*/ 1097280 w 1390650"/>
                    <a:gd name="connsiteY10" fmla="*/ 842009 h 991552"/>
                    <a:gd name="connsiteX11" fmla="*/ 1026795 w 1390650"/>
                    <a:gd name="connsiteY11" fmla="*/ 842009 h 991552"/>
                    <a:gd name="connsiteX12" fmla="*/ 292417 w 1390650"/>
                    <a:gd name="connsiteY12" fmla="*/ 774382 h 991552"/>
                    <a:gd name="connsiteX13" fmla="*/ 362902 w 1390650"/>
                    <a:gd name="connsiteY13" fmla="*/ 774382 h 991552"/>
                    <a:gd name="connsiteX14" fmla="*/ 362902 w 1390650"/>
                    <a:gd name="connsiteY14" fmla="*/ 842009 h 991552"/>
                    <a:gd name="connsiteX15" fmla="*/ 292417 w 1390650"/>
                    <a:gd name="connsiteY15" fmla="*/ 842009 h 991552"/>
                    <a:gd name="connsiteX16" fmla="*/ 636269 w 1390650"/>
                    <a:gd name="connsiteY16" fmla="*/ 677227 h 991552"/>
                    <a:gd name="connsiteX17" fmla="*/ 636269 w 1390650"/>
                    <a:gd name="connsiteY17" fmla="*/ 815340 h 991552"/>
                    <a:gd name="connsiteX18" fmla="*/ 755332 w 1390650"/>
                    <a:gd name="connsiteY18" fmla="*/ 815340 h 991552"/>
                    <a:gd name="connsiteX19" fmla="*/ 755332 w 1390650"/>
                    <a:gd name="connsiteY19" fmla="*/ 677227 h 991552"/>
                    <a:gd name="connsiteX20" fmla="*/ 694372 w 1390650"/>
                    <a:gd name="connsiteY20" fmla="*/ 618172 h 991552"/>
                    <a:gd name="connsiteX21" fmla="*/ 580072 w 1390650"/>
                    <a:gd name="connsiteY21" fmla="*/ 712470 h 991552"/>
                    <a:gd name="connsiteX22" fmla="*/ 580072 w 1390650"/>
                    <a:gd name="connsiteY22" fmla="*/ 861060 h 991552"/>
                    <a:gd name="connsiteX23" fmla="*/ 623887 w 1390650"/>
                    <a:gd name="connsiteY23" fmla="*/ 822007 h 991552"/>
                    <a:gd name="connsiteX24" fmla="*/ 623887 w 1390650"/>
                    <a:gd name="connsiteY24" fmla="*/ 665797 h 991552"/>
                    <a:gd name="connsiteX25" fmla="*/ 767714 w 1390650"/>
                    <a:gd name="connsiteY25" fmla="*/ 665797 h 991552"/>
                    <a:gd name="connsiteX26" fmla="*/ 767714 w 1390650"/>
                    <a:gd name="connsiteY26" fmla="*/ 822960 h 991552"/>
                    <a:gd name="connsiteX27" fmla="*/ 809624 w 1390650"/>
                    <a:gd name="connsiteY27" fmla="*/ 861060 h 991552"/>
                    <a:gd name="connsiteX28" fmla="*/ 809624 w 1390650"/>
                    <a:gd name="connsiteY28" fmla="*/ 858202 h 991552"/>
                    <a:gd name="connsiteX29" fmla="*/ 809624 w 1390650"/>
                    <a:gd name="connsiteY29" fmla="*/ 712470 h 991552"/>
                    <a:gd name="connsiteX30" fmla="*/ 694372 w 1390650"/>
                    <a:gd name="connsiteY30" fmla="*/ 618172 h 991552"/>
                    <a:gd name="connsiteX31" fmla="*/ 1062989 w 1390650"/>
                    <a:gd name="connsiteY31" fmla="*/ 551497 h 991552"/>
                    <a:gd name="connsiteX32" fmla="*/ 1102042 w 1390650"/>
                    <a:gd name="connsiteY32" fmla="*/ 571499 h 991552"/>
                    <a:gd name="connsiteX33" fmla="*/ 1102042 w 1390650"/>
                    <a:gd name="connsiteY33" fmla="*/ 707707 h 991552"/>
                    <a:gd name="connsiteX34" fmla="*/ 1062037 w 1390650"/>
                    <a:gd name="connsiteY34" fmla="*/ 726757 h 991552"/>
                    <a:gd name="connsiteX35" fmla="*/ 1023937 w 1390650"/>
                    <a:gd name="connsiteY35" fmla="*/ 707707 h 991552"/>
                    <a:gd name="connsiteX36" fmla="*/ 1023937 w 1390650"/>
                    <a:gd name="connsiteY36" fmla="*/ 571499 h 991552"/>
                    <a:gd name="connsiteX37" fmla="*/ 326707 w 1390650"/>
                    <a:gd name="connsiteY37" fmla="*/ 551497 h 991552"/>
                    <a:gd name="connsiteX38" fmla="*/ 365759 w 1390650"/>
                    <a:gd name="connsiteY38" fmla="*/ 571499 h 991552"/>
                    <a:gd name="connsiteX39" fmla="*/ 365759 w 1390650"/>
                    <a:gd name="connsiteY39" fmla="*/ 707707 h 991552"/>
                    <a:gd name="connsiteX40" fmla="*/ 327659 w 1390650"/>
                    <a:gd name="connsiteY40" fmla="*/ 726757 h 991552"/>
                    <a:gd name="connsiteX41" fmla="*/ 288607 w 1390650"/>
                    <a:gd name="connsiteY41" fmla="*/ 707707 h 991552"/>
                    <a:gd name="connsiteX42" fmla="*/ 288607 w 1390650"/>
                    <a:gd name="connsiteY42" fmla="*/ 571499 h 991552"/>
                    <a:gd name="connsiteX43" fmla="*/ 1179195 w 1390650"/>
                    <a:gd name="connsiteY43" fmla="*/ 536257 h 991552"/>
                    <a:gd name="connsiteX44" fmla="*/ 1185862 w 1390650"/>
                    <a:gd name="connsiteY44" fmla="*/ 536257 h 991552"/>
                    <a:gd name="connsiteX45" fmla="*/ 1390650 w 1390650"/>
                    <a:gd name="connsiteY45" fmla="*/ 536257 h 991552"/>
                    <a:gd name="connsiteX46" fmla="*/ 1390650 w 1390650"/>
                    <a:gd name="connsiteY46" fmla="*/ 550544 h 991552"/>
                    <a:gd name="connsiteX47" fmla="*/ 1192530 w 1390650"/>
                    <a:gd name="connsiteY47" fmla="*/ 550544 h 991552"/>
                    <a:gd name="connsiteX48" fmla="*/ 1192530 w 1390650"/>
                    <a:gd name="connsiteY48" fmla="*/ 824864 h 991552"/>
                    <a:gd name="connsiteX49" fmla="*/ 1363027 w 1390650"/>
                    <a:gd name="connsiteY49" fmla="*/ 824864 h 991552"/>
                    <a:gd name="connsiteX50" fmla="*/ 1363027 w 1390650"/>
                    <a:gd name="connsiteY50" fmla="*/ 839152 h 991552"/>
                    <a:gd name="connsiteX51" fmla="*/ 1185862 w 1390650"/>
                    <a:gd name="connsiteY51" fmla="*/ 839152 h 991552"/>
                    <a:gd name="connsiteX52" fmla="*/ 1179195 w 1390650"/>
                    <a:gd name="connsiteY52" fmla="*/ 839152 h 991552"/>
                    <a:gd name="connsiteX53" fmla="*/ 1179195 w 1390650"/>
                    <a:gd name="connsiteY53" fmla="*/ 832484 h 991552"/>
                    <a:gd name="connsiteX54" fmla="*/ 1179195 w 1390650"/>
                    <a:gd name="connsiteY54" fmla="*/ 542924 h 991552"/>
                    <a:gd name="connsiteX55" fmla="*/ 0 w 1390650"/>
                    <a:gd name="connsiteY55" fmla="*/ 536257 h 991552"/>
                    <a:gd name="connsiteX56" fmla="*/ 209550 w 1390650"/>
                    <a:gd name="connsiteY56" fmla="*/ 536257 h 991552"/>
                    <a:gd name="connsiteX57" fmla="*/ 217170 w 1390650"/>
                    <a:gd name="connsiteY57" fmla="*/ 536257 h 991552"/>
                    <a:gd name="connsiteX58" fmla="*/ 217170 w 1390650"/>
                    <a:gd name="connsiteY58" fmla="*/ 542924 h 991552"/>
                    <a:gd name="connsiteX59" fmla="*/ 217170 w 1390650"/>
                    <a:gd name="connsiteY59" fmla="*/ 832484 h 991552"/>
                    <a:gd name="connsiteX60" fmla="*/ 217170 w 1390650"/>
                    <a:gd name="connsiteY60" fmla="*/ 839152 h 991552"/>
                    <a:gd name="connsiteX61" fmla="*/ 209550 w 1390650"/>
                    <a:gd name="connsiteY61" fmla="*/ 839152 h 991552"/>
                    <a:gd name="connsiteX62" fmla="*/ 27622 w 1390650"/>
                    <a:gd name="connsiteY62" fmla="*/ 839152 h 991552"/>
                    <a:gd name="connsiteX63" fmla="*/ 27622 w 1390650"/>
                    <a:gd name="connsiteY63" fmla="*/ 824864 h 991552"/>
                    <a:gd name="connsiteX64" fmla="*/ 202882 w 1390650"/>
                    <a:gd name="connsiteY64" fmla="*/ 824864 h 991552"/>
                    <a:gd name="connsiteX65" fmla="*/ 202882 w 1390650"/>
                    <a:gd name="connsiteY65" fmla="*/ 550544 h 991552"/>
                    <a:gd name="connsiteX66" fmla="*/ 0 w 1390650"/>
                    <a:gd name="connsiteY66" fmla="*/ 550544 h 991552"/>
                    <a:gd name="connsiteX67" fmla="*/ 574357 w 1390650"/>
                    <a:gd name="connsiteY67" fmla="*/ 529589 h 991552"/>
                    <a:gd name="connsiteX68" fmla="*/ 574357 w 1390650"/>
                    <a:gd name="connsiteY68" fmla="*/ 569594 h 991552"/>
                    <a:gd name="connsiteX69" fmla="*/ 815340 w 1390650"/>
                    <a:gd name="connsiteY69" fmla="*/ 569594 h 991552"/>
                    <a:gd name="connsiteX70" fmla="*/ 815340 w 1390650"/>
                    <a:gd name="connsiteY70" fmla="*/ 529589 h 991552"/>
                    <a:gd name="connsiteX71" fmla="*/ 922972 w 1390650"/>
                    <a:gd name="connsiteY71" fmla="*/ 521017 h 991552"/>
                    <a:gd name="connsiteX72" fmla="*/ 922972 w 1390650"/>
                    <a:gd name="connsiteY72" fmla="*/ 894397 h 991552"/>
                    <a:gd name="connsiteX73" fmla="*/ 988694 w 1390650"/>
                    <a:gd name="connsiteY73" fmla="*/ 969645 h 991552"/>
                    <a:gd name="connsiteX74" fmla="*/ 987742 w 1390650"/>
                    <a:gd name="connsiteY74" fmla="*/ 588645 h 991552"/>
                    <a:gd name="connsiteX75" fmla="*/ 962024 w 1390650"/>
                    <a:gd name="connsiteY75" fmla="*/ 584835 h 991552"/>
                    <a:gd name="connsiteX76" fmla="*/ 944879 w 1390650"/>
                    <a:gd name="connsiteY76" fmla="*/ 553402 h 991552"/>
                    <a:gd name="connsiteX77" fmla="*/ 922972 w 1390650"/>
                    <a:gd name="connsiteY77" fmla="*/ 521017 h 991552"/>
                    <a:gd name="connsiteX78" fmla="*/ 467677 w 1390650"/>
                    <a:gd name="connsiteY78" fmla="*/ 520065 h 991552"/>
                    <a:gd name="connsiteX79" fmla="*/ 429577 w 1390650"/>
                    <a:gd name="connsiteY79" fmla="*/ 582930 h 991552"/>
                    <a:gd name="connsiteX80" fmla="*/ 399097 w 1390650"/>
                    <a:gd name="connsiteY80" fmla="*/ 589597 h 991552"/>
                    <a:gd name="connsiteX81" fmla="*/ 399097 w 1390650"/>
                    <a:gd name="connsiteY81" fmla="*/ 965835 h 991552"/>
                    <a:gd name="connsiteX82" fmla="*/ 467677 w 1390650"/>
                    <a:gd name="connsiteY82" fmla="*/ 892492 h 991552"/>
                    <a:gd name="connsiteX83" fmla="*/ 556260 w 1390650"/>
                    <a:gd name="connsiteY83" fmla="*/ 515302 h 991552"/>
                    <a:gd name="connsiteX84" fmla="*/ 832485 w 1390650"/>
                    <a:gd name="connsiteY84" fmla="*/ 515302 h 991552"/>
                    <a:gd name="connsiteX85" fmla="*/ 832485 w 1390650"/>
                    <a:gd name="connsiteY85" fmla="*/ 583882 h 991552"/>
                    <a:gd name="connsiteX86" fmla="*/ 556260 w 1390650"/>
                    <a:gd name="connsiteY86" fmla="*/ 583882 h 991552"/>
                    <a:gd name="connsiteX87" fmla="*/ 530542 w 1390650"/>
                    <a:gd name="connsiteY87" fmla="*/ 495300 h 991552"/>
                    <a:gd name="connsiteX88" fmla="*/ 530542 w 1390650"/>
                    <a:gd name="connsiteY88" fmla="*/ 890587 h 991552"/>
                    <a:gd name="connsiteX89" fmla="*/ 563879 w 1390650"/>
                    <a:gd name="connsiteY89" fmla="*/ 890587 h 991552"/>
                    <a:gd name="connsiteX90" fmla="*/ 563879 w 1390650"/>
                    <a:gd name="connsiteY90" fmla="*/ 879157 h 991552"/>
                    <a:gd name="connsiteX91" fmla="*/ 563879 w 1390650"/>
                    <a:gd name="connsiteY91" fmla="*/ 858202 h 991552"/>
                    <a:gd name="connsiteX92" fmla="*/ 563879 w 1390650"/>
                    <a:gd name="connsiteY92" fmla="*/ 721042 h 991552"/>
                    <a:gd name="connsiteX93" fmla="*/ 695324 w 1390650"/>
                    <a:gd name="connsiteY93" fmla="*/ 605790 h 991552"/>
                    <a:gd name="connsiteX94" fmla="*/ 825817 w 1390650"/>
                    <a:gd name="connsiteY94" fmla="*/ 721042 h 991552"/>
                    <a:gd name="connsiteX95" fmla="*/ 825817 w 1390650"/>
                    <a:gd name="connsiteY95" fmla="*/ 858202 h 991552"/>
                    <a:gd name="connsiteX96" fmla="*/ 825817 w 1390650"/>
                    <a:gd name="connsiteY96" fmla="*/ 879157 h 991552"/>
                    <a:gd name="connsiteX97" fmla="*/ 825817 w 1390650"/>
                    <a:gd name="connsiteY97" fmla="*/ 890587 h 991552"/>
                    <a:gd name="connsiteX98" fmla="*/ 859154 w 1390650"/>
                    <a:gd name="connsiteY98" fmla="*/ 890587 h 991552"/>
                    <a:gd name="connsiteX99" fmla="*/ 859154 w 1390650"/>
                    <a:gd name="connsiteY99" fmla="*/ 495300 h 991552"/>
                    <a:gd name="connsiteX100" fmla="*/ 875347 w 1390650"/>
                    <a:gd name="connsiteY100" fmla="*/ 476250 h 991552"/>
                    <a:gd name="connsiteX101" fmla="*/ 872489 w 1390650"/>
                    <a:gd name="connsiteY101" fmla="*/ 892492 h 991552"/>
                    <a:gd name="connsiteX102" fmla="*/ 905827 w 1390650"/>
                    <a:gd name="connsiteY102" fmla="*/ 892492 h 991552"/>
                    <a:gd name="connsiteX103" fmla="*/ 905827 w 1390650"/>
                    <a:gd name="connsiteY103" fmla="*/ 501967 h 991552"/>
                    <a:gd name="connsiteX104" fmla="*/ 875347 w 1390650"/>
                    <a:gd name="connsiteY104" fmla="*/ 476250 h 991552"/>
                    <a:gd name="connsiteX105" fmla="*/ 514349 w 1390650"/>
                    <a:gd name="connsiteY105" fmla="*/ 476250 h 991552"/>
                    <a:gd name="connsiteX106" fmla="*/ 483869 w 1390650"/>
                    <a:gd name="connsiteY106" fmla="*/ 501967 h 991552"/>
                    <a:gd name="connsiteX107" fmla="*/ 483869 w 1390650"/>
                    <a:gd name="connsiteY107" fmla="*/ 892492 h 991552"/>
                    <a:gd name="connsiteX108" fmla="*/ 517207 w 1390650"/>
                    <a:gd name="connsiteY108" fmla="*/ 892492 h 991552"/>
                    <a:gd name="connsiteX109" fmla="*/ 514349 w 1390650"/>
                    <a:gd name="connsiteY109" fmla="*/ 476250 h 991552"/>
                    <a:gd name="connsiteX110" fmla="*/ 1026795 w 1390650"/>
                    <a:gd name="connsiteY110" fmla="*/ 442912 h 991552"/>
                    <a:gd name="connsiteX111" fmla="*/ 1097280 w 1390650"/>
                    <a:gd name="connsiteY111" fmla="*/ 442912 h 991552"/>
                    <a:gd name="connsiteX112" fmla="*/ 1097280 w 1390650"/>
                    <a:gd name="connsiteY112" fmla="*/ 510539 h 991552"/>
                    <a:gd name="connsiteX113" fmla="*/ 1026795 w 1390650"/>
                    <a:gd name="connsiteY113" fmla="*/ 510539 h 991552"/>
                    <a:gd name="connsiteX114" fmla="*/ 292417 w 1390650"/>
                    <a:gd name="connsiteY114" fmla="*/ 442912 h 991552"/>
                    <a:gd name="connsiteX115" fmla="*/ 362902 w 1390650"/>
                    <a:gd name="connsiteY115" fmla="*/ 442912 h 991552"/>
                    <a:gd name="connsiteX116" fmla="*/ 362902 w 1390650"/>
                    <a:gd name="connsiteY116" fmla="*/ 510539 h 991552"/>
                    <a:gd name="connsiteX117" fmla="*/ 292417 w 1390650"/>
                    <a:gd name="connsiteY117" fmla="*/ 510539 h 991552"/>
                    <a:gd name="connsiteX118" fmla="*/ 748664 w 1390650"/>
                    <a:gd name="connsiteY118" fmla="*/ 441960 h 991552"/>
                    <a:gd name="connsiteX119" fmla="*/ 732472 w 1390650"/>
                    <a:gd name="connsiteY119" fmla="*/ 458152 h 991552"/>
                    <a:gd name="connsiteX120" fmla="*/ 691514 w 1390650"/>
                    <a:gd name="connsiteY120" fmla="*/ 478155 h 991552"/>
                    <a:gd name="connsiteX121" fmla="*/ 651509 w 1390650"/>
                    <a:gd name="connsiteY121" fmla="*/ 450532 h 991552"/>
                    <a:gd name="connsiteX122" fmla="*/ 628649 w 1390650"/>
                    <a:gd name="connsiteY122" fmla="*/ 443865 h 991552"/>
                    <a:gd name="connsiteX123" fmla="*/ 624839 w 1390650"/>
                    <a:gd name="connsiteY123" fmla="*/ 450532 h 991552"/>
                    <a:gd name="connsiteX124" fmla="*/ 576262 w 1390650"/>
                    <a:gd name="connsiteY124" fmla="*/ 454342 h 991552"/>
                    <a:gd name="connsiteX125" fmla="*/ 567689 w 1390650"/>
                    <a:gd name="connsiteY125" fmla="*/ 463867 h 991552"/>
                    <a:gd name="connsiteX126" fmla="*/ 556259 w 1390650"/>
                    <a:gd name="connsiteY126" fmla="*/ 453390 h 991552"/>
                    <a:gd name="connsiteX127" fmla="*/ 530542 w 1390650"/>
                    <a:gd name="connsiteY127" fmla="*/ 466725 h 991552"/>
                    <a:gd name="connsiteX128" fmla="*/ 530542 w 1390650"/>
                    <a:gd name="connsiteY128" fmla="*/ 481965 h 991552"/>
                    <a:gd name="connsiteX129" fmla="*/ 857249 w 1390650"/>
                    <a:gd name="connsiteY129" fmla="*/ 481965 h 991552"/>
                    <a:gd name="connsiteX130" fmla="*/ 857249 w 1390650"/>
                    <a:gd name="connsiteY130" fmla="*/ 463867 h 991552"/>
                    <a:gd name="connsiteX131" fmla="*/ 837247 w 1390650"/>
                    <a:gd name="connsiteY131" fmla="*/ 453390 h 991552"/>
                    <a:gd name="connsiteX132" fmla="*/ 828674 w 1390650"/>
                    <a:gd name="connsiteY132" fmla="*/ 461962 h 991552"/>
                    <a:gd name="connsiteX133" fmla="*/ 812482 w 1390650"/>
                    <a:gd name="connsiteY133" fmla="*/ 457200 h 991552"/>
                    <a:gd name="connsiteX134" fmla="*/ 765809 w 1390650"/>
                    <a:gd name="connsiteY134" fmla="*/ 450532 h 991552"/>
                    <a:gd name="connsiteX135" fmla="*/ 748664 w 1390650"/>
                    <a:gd name="connsiteY135" fmla="*/ 441960 h 991552"/>
                    <a:gd name="connsiteX136" fmla="*/ 937260 w 1390650"/>
                    <a:gd name="connsiteY136" fmla="*/ 426720 h 991552"/>
                    <a:gd name="connsiteX137" fmla="*/ 963930 w 1390650"/>
                    <a:gd name="connsiteY137" fmla="*/ 453390 h 991552"/>
                    <a:gd name="connsiteX138" fmla="*/ 937260 w 1390650"/>
                    <a:gd name="connsiteY138" fmla="*/ 480060 h 991552"/>
                    <a:gd name="connsiteX139" fmla="*/ 910590 w 1390650"/>
                    <a:gd name="connsiteY139" fmla="*/ 453390 h 991552"/>
                    <a:gd name="connsiteX140" fmla="*/ 937260 w 1390650"/>
                    <a:gd name="connsiteY140" fmla="*/ 426720 h 991552"/>
                    <a:gd name="connsiteX141" fmla="*/ 451485 w 1390650"/>
                    <a:gd name="connsiteY141" fmla="*/ 425767 h 991552"/>
                    <a:gd name="connsiteX142" fmla="*/ 478155 w 1390650"/>
                    <a:gd name="connsiteY142" fmla="*/ 452437 h 991552"/>
                    <a:gd name="connsiteX143" fmla="*/ 451485 w 1390650"/>
                    <a:gd name="connsiteY143" fmla="*/ 479107 h 991552"/>
                    <a:gd name="connsiteX144" fmla="*/ 424815 w 1390650"/>
                    <a:gd name="connsiteY144" fmla="*/ 452437 h 991552"/>
                    <a:gd name="connsiteX145" fmla="*/ 451485 w 1390650"/>
                    <a:gd name="connsiteY145" fmla="*/ 425767 h 991552"/>
                    <a:gd name="connsiteX146" fmla="*/ 1005839 w 1390650"/>
                    <a:gd name="connsiteY146" fmla="*/ 393382 h 991552"/>
                    <a:gd name="connsiteX147" fmla="*/ 1005839 w 1390650"/>
                    <a:gd name="connsiteY147" fmla="*/ 981075 h 991552"/>
                    <a:gd name="connsiteX148" fmla="*/ 1120139 w 1390650"/>
                    <a:gd name="connsiteY148" fmla="*/ 981075 h 991552"/>
                    <a:gd name="connsiteX149" fmla="*/ 1120139 w 1390650"/>
                    <a:gd name="connsiteY149" fmla="*/ 393382 h 991552"/>
                    <a:gd name="connsiteX150" fmla="*/ 270509 w 1390650"/>
                    <a:gd name="connsiteY150" fmla="*/ 393382 h 991552"/>
                    <a:gd name="connsiteX151" fmla="*/ 270509 w 1390650"/>
                    <a:gd name="connsiteY151" fmla="*/ 981075 h 991552"/>
                    <a:gd name="connsiteX152" fmla="*/ 384809 w 1390650"/>
                    <a:gd name="connsiteY152" fmla="*/ 981075 h 991552"/>
                    <a:gd name="connsiteX153" fmla="*/ 384809 w 1390650"/>
                    <a:gd name="connsiteY153" fmla="*/ 393382 h 991552"/>
                    <a:gd name="connsiteX154" fmla="*/ 869632 w 1390650"/>
                    <a:gd name="connsiteY154" fmla="*/ 372427 h 991552"/>
                    <a:gd name="connsiteX155" fmla="*/ 896302 w 1390650"/>
                    <a:gd name="connsiteY155" fmla="*/ 399097 h 991552"/>
                    <a:gd name="connsiteX156" fmla="*/ 869632 w 1390650"/>
                    <a:gd name="connsiteY156" fmla="*/ 425767 h 991552"/>
                    <a:gd name="connsiteX157" fmla="*/ 842962 w 1390650"/>
                    <a:gd name="connsiteY157" fmla="*/ 399097 h 991552"/>
                    <a:gd name="connsiteX158" fmla="*/ 869632 w 1390650"/>
                    <a:gd name="connsiteY158" fmla="*/ 372427 h 991552"/>
                    <a:gd name="connsiteX159" fmla="*/ 519112 w 1390650"/>
                    <a:gd name="connsiteY159" fmla="*/ 370522 h 991552"/>
                    <a:gd name="connsiteX160" fmla="*/ 545782 w 1390650"/>
                    <a:gd name="connsiteY160" fmla="*/ 397192 h 991552"/>
                    <a:gd name="connsiteX161" fmla="*/ 519112 w 1390650"/>
                    <a:gd name="connsiteY161" fmla="*/ 423862 h 991552"/>
                    <a:gd name="connsiteX162" fmla="*/ 492442 w 1390650"/>
                    <a:gd name="connsiteY162" fmla="*/ 397192 h 991552"/>
                    <a:gd name="connsiteX163" fmla="*/ 519112 w 1390650"/>
                    <a:gd name="connsiteY163" fmla="*/ 370522 h 991552"/>
                    <a:gd name="connsiteX164" fmla="*/ 991552 w 1390650"/>
                    <a:gd name="connsiteY164" fmla="*/ 363855 h 991552"/>
                    <a:gd name="connsiteX165" fmla="*/ 1003934 w 1390650"/>
                    <a:gd name="connsiteY165" fmla="*/ 381952 h 991552"/>
                    <a:gd name="connsiteX166" fmla="*/ 1122997 w 1390650"/>
                    <a:gd name="connsiteY166" fmla="*/ 381952 h 991552"/>
                    <a:gd name="connsiteX167" fmla="*/ 1134427 w 1390650"/>
                    <a:gd name="connsiteY167" fmla="*/ 363855 h 991552"/>
                    <a:gd name="connsiteX168" fmla="*/ 254317 w 1390650"/>
                    <a:gd name="connsiteY168" fmla="*/ 363855 h 991552"/>
                    <a:gd name="connsiteX169" fmla="*/ 266699 w 1390650"/>
                    <a:gd name="connsiteY169" fmla="*/ 381952 h 991552"/>
                    <a:gd name="connsiteX170" fmla="*/ 385762 w 1390650"/>
                    <a:gd name="connsiteY170" fmla="*/ 381952 h 991552"/>
                    <a:gd name="connsiteX171" fmla="*/ 397192 w 1390650"/>
                    <a:gd name="connsiteY171" fmla="*/ 363855 h 991552"/>
                    <a:gd name="connsiteX172" fmla="*/ 787717 w 1390650"/>
                    <a:gd name="connsiteY172" fmla="*/ 340995 h 991552"/>
                    <a:gd name="connsiteX173" fmla="*/ 814387 w 1390650"/>
                    <a:gd name="connsiteY173" fmla="*/ 367665 h 991552"/>
                    <a:gd name="connsiteX174" fmla="*/ 787717 w 1390650"/>
                    <a:gd name="connsiteY174" fmla="*/ 394335 h 991552"/>
                    <a:gd name="connsiteX175" fmla="*/ 761047 w 1390650"/>
                    <a:gd name="connsiteY175" fmla="*/ 367665 h 991552"/>
                    <a:gd name="connsiteX176" fmla="*/ 787717 w 1390650"/>
                    <a:gd name="connsiteY176" fmla="*/ 340995 h 991552"/>
                    <a:gd name="connsiteX177" fmla="*/ 601027 w 1390650"/>
                    <a:gd name="connsiteY177" fmla="*/ 340042 h 991552"/>
                    <a:gd name="connsiteX178" fmla="*/ 627697 w 1390650"/>
                    <a:gd name="connsiteY178" fmla="*/ 366712 h 991552"/>
                    <a:gd name="connsiteX179" fmla="*/ 601027 w 1390650"/>
                    <a:gd name="connsiteY179" fmla="*/ 393382 h 991552"/>
                    <a:gd name="connsiteX180" fmla="*/ 574357 w 1390650"/>
                    <a:gd name="connsiteY180" fmla="*/ 366712 h 991552"/>
                    <a:gd name="connsiteX181" fmla="*/ 601027 w 1390650"/>
                    <a:gd name="connsiteY181" fmla="*/ 340042 h 991552"/>
                    <a:gd name="connsiteX182" fmla="*/ 1003934 w 1390650"/>
                    <a:gd name="connsiteY182" fmla="*/ 330517 h 991552"/>
                    <a:gd name="connsiteX183" fmla="*/ 991552 w 1390650"/>
                    <a:gd name="connsiteY183" fmla="*/ 348615 h 991552"/>
                    <a:gd name="connsiteX184" fmla="*/ 1134427 w 1390650"/>
                    <a:gd name="connsiteY184" fmla="*/ 348615 h 991552"/>
                    <a:gd name="connsiteX185" fmla="*/ 1122044 w 1390650"/>
                    <a:gd name="connsiteY185" fmla="*/ 330517 h 991552"/>
                    <a:gd name="connsiteX186" fmla="*/ 267652 w 1390650"/>
                    <a:gd name="connsiteY186" fmla="*/ 330517 h 991552"/>
                    <a:gd name="connsiteX187" fmla="*/ 255269 w 1390650"/>
                    <a:gd name="connsiteY187" fmla="*/ 348615 h 991552"/>
                    <a:gd name="connsiteX188" fmla="*/ 399097 w 1390650"/>
                    <a:gd name="connsiteY188" fmla="*/ 348615 h 991552"/>
                    <a:gd name="connsiteX189" fmla="*/ 386714 w 1390650"/>
                    <a:gd name="connsiteY189" fmla="*/ 330517 h 991552"/>
                    <a:gd name="connsiteX190" fmla="*/ 694372 w 1390650"/>
                    <a:gd name="connsiteY190" fmla="*/ 327660 h 991552"/>
                    <a:gd name="connsiteX191" fmla="*/ 721042 w 1390650"/>
                    <a:gd name="connsiteY191" fmla="*/ 354330 h 991552"/>
                    <a:gd name="connsiteX192" fmla="*/ 694372 w 1390650"/>
                    <a:gd name="connsiteY192" fmla="*/ 381000 h 991552"/>
                    <a:gd name="connsiteX193" fmla="*/ 667702 w 1390650"/>
                    <a:gd name="connsiteY193" fmla="*/ 354330 h 991552"/>
                    <a:gd name="connsiteX194" fmla="*/ 694372 w 1390650"/>
                    <a:gd name="connsiteY194" fmla="*/ 327660 h 991552"/>
                    <a:gd name="connsiteX195" fmla="*/ 698182 w 1390650"/>
                    <a:gd name="connsiteY195" fmla="*/ 305752 h 991552"/>
                    <a:gd name="connsiteX196" fmla="*/ 399097 w 1390650"/>
                    <a:gd name="connsiteY196" fmla="*/ 439102 h 991552"/>
                    <a:gd name="connsiteX197" fmla="*/ 399097 w 1390650"/>
                    <a:gd name="connsiteY197" fmla="*/ 577215 h 991552"/>
                    <a:gd name="connsiteX198" fmla="*/ 419099 w 1390650"/>
                    <a:gd name="connsiteY198" fmla="*/ 572452 h 991552"/>
                    <a:gd name="connsiteX199" fmla="*/ 686752 w 1390650"/>
                    <a:gd name="connsiteY199" fmla="*/ 412432 h 991552"/>
                    <a:gd name="connsiteX200" fmla="*/ 966787 w 1390650"/>
                    <a:gd name="connsiteY200" fmla="*/ 567690 h 991552"/>
                    <a:gd name="connsiteX201" fmla="*/ 990599 w 1390650"/>
                    <a:gd name="connsiteY201" fmla="*/ 577215 h 991552"/>
                    <a:gd name="connsiteX202" fmla="*/ 990599 w 1390650"/>
                    <a:gd name="connsiteY202" fmla="*/ 443865 h 991552"/>
                    <a:gd name="connsiteX203" fmla="*/ 988694 w 1390650"/>
                    <a:gd name="connsiteY203" fmla="*/ 444817 h 991552"/>
                    <a:gd name="connsiteX204" fmla="*/ 698182 w 1390650"/>
                    <a:gd name="connsiteY204" fmla="*/ 305752 h 991552"/>
                    <a:gd name="connsiteX205" fmla="*/ 1062990 w 1390650"/>
                    <a:gd name="connsiteY205" fmla="*/ 263842 h 991552"/>
                    <a:gd name="connsiteX206" fmla="*/ 1044892 w 1390650"/>
                    <a:gd name="connsiteY206" fmla="*/ 278130 h 991552"/>
                    <a:gd name="connsiteX207" fmla="*/ 1062990 w 1390650"/>
                    <a:gd name="connsiteY207" fmla="*/ 292417 h 991552"/>
                    <a:gd name="connsiteX208" fmla="*/ 1081087 w 1390650"/>
                    <a:gd name="connsiteY208" fmla="*/ 278130 h 991552"/>
                    <a:gd name="connsiteX209" fmla="*/ 1062990 w 1390650"/>
                    <a:gd name="connsiteY209" fmla="*/ 263842 h 991552"/>
                    <a:gd name="connsiteX210" fmla="*/ 327659 w 1390650"/>
                    <a:gd name="connsiteY210" fmla="*/ 263842 h 991552"/>
                    <a:gd name="connsiteX211" fmla="*/ 309562 w 1390650"/>
                    <a:gd name="connsiteY211" fmla="*/ 278130 h 991552"/>
                    <a:gd name="connsiteX212" fmla="*/ 327659 w 1390650"/>
                    <a:gd name="connsiteY212" fmla="*/ 292417 h 991552"/>
                    <a:gd name="connsiteX213" fmla="*/ 345757 w 1390650"/>
                    <a:gd name="connsiteY213" fmla="*/ 278130 h 991552"/>
                    <a:gd name="connsiteX214" fmla="*/ 327659 w 1390650"/>
                    <a:gd name="connsiteY214" fmla="*/ 263842 h 991552"/>
                    <a:gd name="connsiteX215" fmla="*/ 1062990 w 1390650"/>
                    <a:gd name="connsiteY215" fmla="*/ 249555 h 991552"/>
                    <a:gd name="connsiteX216" fmla="*/ 1097280 w 1390650"/>
                    <a:gd name="connsiteY216" fmla="*/ 278130 h 991552"/>
                    <a:gd name="connsiteX217" fmla="*/ 1062990 w 1390650"/>
                    <a:gd name="connsiteY217" fmla="*/ 306705 h 991552"/>
                    <a:gd name="connsiteX218" fmla="*/ 1028700 w 1390650"/>
                    <a:gd name="connsiteY218" fmla="*/ 278130 h 991552"/>
                    <a:gd name="connsiteX219" fmla="*/ 1062990 w 1390650"/>
                    <a:gd name="connsiteY219" fmla="*/ 249555 h 991552"/>
                    <a:gd name="connsiteX220" fmla="*/ 327659 w 1390650"/>
                    <a:gd name="connsiteY220" fmla="*/ 249555 h 991552"/>
                    <a:gd name="connsiteX221" fmla="*/ 361949 w 1390650"/>
                    <a:gd name="connsiteY221" fmla="*/ 278130 h 991552"/>
                    <a:gd name="connsiteX222" fmla="*/ 327659 w 1390650"/>
                    <a:gd name="connsiteY222" fmla="*/ 306705 h 991552"/>
                    <a:gd name="connsiteX223" fmla="*/ 293369 w 1390650"/>
                    <a:gd name="connsiteY223" fmla="*/ 278130 h 991552"/>
                    <a:gd name="connsiteX224" fmla="*/ 327659 w 1390650"/>
                    <a:gd name="connsiteY224" fmla="*/ 249555 h 991552"/>
                    <a:gd name="connsiteX225" fmla="*/ 1003934 w 1390650"/>
                    <a:gd name="connsiteY225" fmla="*/ 240030 h 991552"/>
                    <a:gd name="connsiteX226" fmla="*/ 1003934 w 1390650"/>
                    <a:gd name="connsiteY226" fmla="*/ 314325 h 991552"/>
                    <a:gd name="connsiteX227" fmla="*/ 1122044 w 1390650"/>
                    <a:gd name="connsiteY227" fmla="*/ 314325 h 991552"/>
                    <a:gd name="connsiteX228" fmla="*/ 1122044 w 1390650"/>
                    <a:gd name="connsiteY228" fmla="*/ 240030 h 991552"/>
                    <a:gd name="connsiteX229" fmla="*/ 267652 w 1390650"/>
                    <a:gd name="connsiteY229" fmla="*/ 240030 h 991552"/>
                    <a:gd name="connsiteX230" fmla="*/ 267652 w 1390650"/>
                    <a:gd name="connsiteY230" fmla="*/ 314325 h 991552"/>
                    <a:gd name="connsiteX231" fmla="*/ 386714 w 1390650"/>
                    <a:gd name="connsiteY231" fmla="*/ 314325 h 991552"/>
                    <a:gd name="connsiteX232" fmla="*/ 386714 w 1390650"/>
                    <a:gd name="connsiteY232" fmla="*/ 240030 h 991552"/>
                    <a:gd name="connsiteX233" fmla="*/ 995362 w 1390650"/>
                    <a:gd name="connsiteY233" fmla="*/ 211455 h 991552"/>
                    <a:gd name="connsiteX234" fmla="*/ 1002982 w 1390650"/>
                    <a:gd name="connsiteY234" fmla="*/ 229552 h 991552"/>
                    <a:gd name="connsiteX235" fmla="*/ 1122044 w 1390650"/>
                    <a:gd name="connsiteY235" fmla="*/ 229552 h 991552"/>
                    <a:gd name="connsiteX236" fmla="*/ 1129664 w 1390650"/>
                    <a:gd name="connsiteY236" fmla="*/ 211455 h 991552"/>
                    <a:gd name="connsiteX237" fmla="*/ 260032 w 1390650"/>
                    <a:gd name="connsiteY237" fmla="*/ 211455 h 991552"/>
                    <a:gd name="connsiteX238" fmla="*/ 267652 w 1390650"/>
                    <a:gd name="connsiteY238" fmla="*/ 229552 h 991552"/>
                    <a:gd name="connsiteX239" fmla="*/ 387667 w 1390650"/>
                    <a:gd name="connsiteY239" fmla="*/ 229552 h 991552"/>
                    <a:gd name="connsiteX240" fmla="*/ 395287 w 1390650"/>
                    <a:gd name="connsiteY240" fmla="*/ 211455 h 991552"/>
                    <a:gd name="connsiteX241" fmla="*/ 1064894 w 1390650"/>
                    <a:gd name="connsiteY241" fmla="*/ 146685 h 991552"/>
                    <a:gd name="connsiteX242" fmla="*/ 1002029 w 1390650"/>
                    <a:gd name="connsiteY242" fmla="*/ 197167 h 991552"/>
                    <a:gd name="connsiteX243" fmla="*/ 1122997 w 1390650"/>
                    <a:gd name="connsiteY243" fmla="*/ 197167 h 991552"/>
                    <a:gd name="connsiteX244" fmla="*/ 325754 w 1390650"/>
                    <a:gd name="connsiteY244" fmla="*/ 146685 h 991552"/>
                    <a:gd name="connsiteX245" fmla="*/ 266699 w 1390650"/>
                    <a:gd name="connsiteY245" fmla="*/ 197167 h 991552"/>
                    <a:gd name="connsiteX246" fmla="*/ 388619 w 1390650"/>
                    <a:gd name="connsiteY246" fmla="*/ 197167 h 991552"/>
                    <a:gd name="connsiteX247" fmla="*/ 687704 w 1390650"/>
                    <a:gd name="connsiteY247" fmla="*/ 0 h 991552"/>
                    <a:gd name="connsiteX248" fmla="*/ 701992 w 1390650"/>
                    <a:gd name="connsiteY248" fmla="*/ 0 h 991552"/>
                    <a:gd name="connsiteX249" fmla="*/ 702944 w 1390650"/>
                    <a:gd name="connsiteY249" fmla="*/ 104775 h 991552"/>
                    <a:gd name="connsiteX250" fmla="*/ 719137 w 1390650"/>
                    <a:gd name="connsiteY250" fmla="*/ 132397 h 991552"/>
                    <a:gd name="connsiteX251" fmla="*/ 737234 w 1390650"/>
                    <a:gd name="connsiteY251" fmla="*/ 144780 h 991552"/>
                    <a:gd name="connsiteX252" fmla="*/ 732472 w 1390650"/>
                    <a:gd name="connsiteY252" fmla="*/ 162877 h 991552"/>
                    <a:gd name="connsiteX253" fmla="*/ 784859 w 1390650"/>
                    <a:gd name="connsiteY253" fmla="*/ 196215 h 991552"/>
                    <a:gd name="connsiteX254" fmla="*/ 755332 w 1390650"/>
                    <a:gd name="connsiteY254" fmla="*/ 231457 h 991552"/>
                    <a:gd name="connsiteX255" fmla="*/ 786764 w 1390650"/>
                    <a:gd name="connsiteY255" fmla="*/ 273367 h 991552"/>
                    <a:gd name="connsiteX256" fmla="*/ 840104 w 1390650"/>
                    <a:gd name="connsiteY256" fmla="*/ 261937 h 991552"/>
                    <a:gd name="connsiteX257" fmla="*/ 872489 w 1390650"/>
                    <a:gd name="connsiteY257" fmla="*/ 293370 h 991552"/>
                    <a:gd name="connsiteX258" fmla="*/ 902017 w 1390650"/>
                    <a:gd name="connsiteY258" fmla="*/ 284797 h 991552"/>
                    <a:gd name="connsiteX259" fmla="*/ 899159 w 1390650"/>
                    <a:gd name="connsiteY259" fmla="*/ 257175 h 991552"/>
                    <a:gd name="connsiteX260" fmla="*/ 955357 w 1390650"/>
                    <a:gd name="connsiteY260" fmla="*/ 263842 h 991552"/>
                    <a:gd name="connsiteX261" fmla="*/ 925829 w 1390650"/>
                    <a:gd name="connsiteY261" fmla="*/ 294322 h 991552"/>
                    <a:gd name="connsiteX262" fmla="*/ 935354 w 1390650"/>
                    <a:gd name="connsiteY262" fmla="*/ 320992 h 991552"/>
                    <a:gd name="connsiteX263" fmla="*/ 962977 w 1390650"/>
                    <a:gd name="connsiteY263" fmla="*/ 324802 h 991552"/>
                    <a:gd name="connsiteX264" fmla="*/ 974407 w 1390650"/>
                    <a:gd name="connsiteY264" fmla="*/ 345757 h 991552"/>
                    <a:gd name="connsiteX265" fmla="*/ 988694 w 1390650"/>
                    <a:gd name="connsiteY265" fmla="*/ 319087 h 991552"/>
                    <a:gd name="connsiteX266" fmla="*/ 988694 w 1390650"/>
                    <a:gd name="connsiteY266" fmla="*/ 232410 h 991552"/>
                    <a:gd name="connsiteX267" fmla="*/ 978217 w 1390650"/>
                    <a:gd name="connsiteY267" fmla="*/ 210502 h 991552"/>
                    <a:gd name="connsiteX268" fmla="*/ 967739 w 1390650"/>
                    <a:gd name="connsiteY268" fmla="*/ 210502 h 991552"/>
                    <a:gd name="connsiteX269" fmla="*/ 967739 w 1390650"/>
                    <a:gd name="connsiteY269" fmla="*/ 197167 h 991552"/>
                    <a:gd name="connsiteX270" fmla="*/ 981074 w 1390650"/>
                    <a:gd name="connsiteY270" fmla="*/ 197167 h 991552"/>
                    <a:gd name="connsiteX271" fmla="*/ 1046797 w 1390650"/>
                    <a:gd name="connsiteY271" fmla="*/ 141922 h 991552"/>
                    <a:gd name="connsiteX272" fmla="*/ 1047749 w 1390650"/>
                    <a:gd name="connsiteY272" fmla="*/ 123825 h 991552"/>
                    <a:gd name="connsiteX273" fmla="*/ 1055369 w 1390650"/>
                    <a:gd name="connsiteY273" fmla="*/ 98107 h 991552"/>
                    <a:gd name="connsiteX274" fmla="*/ 1066799 w 1390650"/>
                    <a:gd name="connsiteY274" fmla="*/ 46672 h 991552"/>
                    <a:gd name="connsiteX275" fmla="*/ 1078229 w 1390650"/>
                    <a:gd name="connsiteY275" fmla="*/ 98107 h 991552"/>
                    <a:gd name="connsiteX276" fmla="*/ 1083944 w 1390650"/>
                    <a:gd name="connsiteY276" fmla="*/ 124777 h 991552"/>
                    <a:gd name="connsiteX277" fmla="*/ 1083944 w 1390650"/>
                    <a:gd name="connsiteY277" fmla="*/ 143827 h 991552"/>
                    <a:gd name="connsiteX278" fmla="*/ 1145857 w 1390650"/>
                    <a:gd name="connsiteY278" fmla="*/ 197167 h 991552"/>
                    <a:gd name="connsiteX279" fmla="*/ 1159192 w 1390650"/>
                    <a:gd name="connsiteY279" fmla="*/ 197167 h 991552"/>
                    <a:gd name="connsiteX280" fmla="*/ 1159192 w 1390650"/>
                    <a:gd name="connsiteY280" fmla="*/ 210502 h 991552"/>
                    <a:gd name="connsiteX281" fmla="*/ 1148714 w 1390650"/>
                    <a:gd name="connsiteY281" fmla="*/ 210502 h 991552"/>
                    <a:gd name="connsiteX282" fmla="*/ 1138237 w 1390650"/>
                    <a:gd name="connsiteY282" fmla="*/ 232410 h 991552"/>
                    <a:gd name="connsiteX283" fmla="*/ 1138237 w 1390650"/>
                    <a:gd name="connsiteY283" fmla="*/ 320040 h 991552"/>
                    <a:gd name="connsiteX284" fmla="*/ 1159192 w 1390650"/>
                    <a:gd name="connsiteY284" fmla="*/ 357187 h 991552"/>
                    <a:gd name="connsiteX285" fmla="*/ 1135379 w 1390650"/>
                    <a:gd name="connsiteY285" fmla="*/ 391477 h 991552"/>
                    <a:gd name="connsiteX286" fmla="*/ 1135379 w 1390650"/>
                    <a:gd name="connsiteY286" fmla="*/ 401002 h 991552"/>
                    <a:gd name="connsiteX287" fmla="*/ 1364932 w 1390650"/>
                    <a:gd name="connsiteY287" fmla="*/ 401002 h 991552"/>
                    <a:gd name="connsiteX288" fmla="*/ 1364932 w 1390650"/>
                    <a:gd name="connsiteY288" fmla="*/ 415290 h 991552"/>
                    <a:gd name="connsiteX289" fmla="*/ 1134427 w 1390650"/>
                    <a:gd name="connsiteY289" fmla="*/ 415290 h 991552"/>
                    <a:gd name="connsiteX290" fmla="*/ 1134427 w 1390650"/>
                    <a:gd name="connsiteY290" fmla="*/ 461962 h 991552"/>
                    <a:gd name="connsiteX291" fmla="*/ 1381124 w 1390650"/>
                    <a:gd name="connsiteY291" fmla="*/ 461962 h 991552"/>
                    <a:gd name="connsiteX292" fmla="*/ 1381124 w 1390650"/>
                    <a:gd name="connsiteY292" fmla="*/ 475297 h 991552"/>
                    <a:gd name="connsiteX293" fmla="*/ 1134427 w 1390650"/>
                    <a:gd name="connsiteY293" fmla="*/ 475297 h 991552"/>
                    <a:gd name="connsiteX294" fmla="*/ 1134427 w 1390650"/>
                    <a:gd name="connsiteY294" fmla="*/ 489585 h 991552"/>
                    <a:gd name="connsiteX295" fmla="*/ 1383982 w 1390650"/>
                    <a:gd name="connsiteY295" fmla="*/ 489585 h 991552"/>
                    <a:gd name="connsiteX296" fmla="*/ 1383982 w 1390650"/>
                    <a:gd name="connsiteY296" fmla="*/ 501967 h 991552"/>
                    <a:gd name="connsiteX297" fmla="*/ 1135379 w 1390650"/>
                    <a:gd name="connsiteY297" fmla="*/ 501967 h 991552"/>
                    <a:gd name="connsiteX298" fmla="*/ 1135379 w 1390650"/>
                    <a:gd name="connsiteY298" fmla="*/ 873442 h 991552"/>
                    <a:gd name="connsiteX299" fmla="*/ 1362074 w 1390650"/>
                    <a:gd name="connsiteY299" fmla="*/ 873442 h 991552"/>
                    <a:gd name="connsiteX300" fmla="*/ 1362074 w 1390650"/>
                    <a:gd name="connsiteY300" fmla="*/ 885825 h 991552"/>
                    <a:gd name="connsiteX301" fmla="*/ 1135379 w 1390650"/>
                    <a:gd name="connsiteY301" fmla="*/ 885825 h 991552"/>
                    <a:gd name="connsiteX302" fmla="*/ 1135379 w 1390650"/>
                    <a:gd name="connsiteY302" fmla="*/ 979170 h 991552"/>
                    <a:gd name="connsiteX303" fmla="*/ 1354454 w 1390650"/>
                    <a:gd name="connsiteY303" fmla="*/ 979170 h 991552"/>
                    <a:gd name="connsiteX304" fmla="*/ 1354454 w 1390650"/>
                    <a:gd name="connsiteY304" fmla="*/ 991552 h 991552"/>
                    <a:gd name="connsiteX305" fmla="*/ 1135379 w 1390650"/>
                    <a:gd name="connsiteY305" fmla="*/ 991552 h 991552"/>
                    <a:gd name="connsiteX306" fmla="*/ 991552 w 1390650"/>
                    <a:gd name="connsiteY306" fmla="*/ 991552 h 991552"/>
                    <a:gd name="connsiteX307" fmla="*/ 991552 w 1390650"/>
                    <a:gd name="connsiteY307" fmla="*/ 984885 h 991552"/>
                    <a:gd name="connsiteX308" fmla="*/ 915352 w 1390650"/>
                    <a:gd name="connsiteY308" fmla="*/ 902970 h 991552"/>
                    <a:gd name="connsiteX309" fmla="*/ 473392 w 1390650"/>
                    <a:gd name="connsiteY309" fmla="*/ 902970 h 991552"/>
                    <a:gd name="connsiteX310" fmla="*/ 399097 w 1390650"/>
                    <a:gd name="connsiteY310" fmla="*/ 984885 h 991552"/>
                    <a:gd name="connsiteX311" fmla="*/ 399097 w 1390650"/>
                    <a:gd name="connsiteY311" fmla="*/ 991552 h 991552"/>
                    <a:gd name="connsiteX312" fmla="*/ 255269 w 1390650"/>
                    <a:gd name="connsiteY312" fmla="*/ 991552 h 991552"/>
                    <a:gd name="connsiteX313" fmla="*/ 36194 w 1390650"/>
                    <a:gd name="connsiteY313" fmla="*/ 991552 h 991552"/>
                    <a:gd name="connsiteX314" fmla="*/ 36194 w 1390650"/>
                    <a:gd name="connsiteY314" fmla="*/ 979170 h 991552"/>
                    <a:gd name="connsiteX315" fmla="*/ 255269 w 1390650"/>
                    <a:gd name="connsiteY315" fmla="*/ 979170 h 991552"/>
                    <a:gd name="connsiteX316" fmla="*/ 255269 w 1390650"/>
                    <a:gd name="connsiteY316" fmla="*/ 885825 h 991552"/>
                    <a:gd name="connsiteX317" fmla="*/ 28574 w 1390650"/>
                    <a:gd name="connsiteY317" fmla="*/ 885825 h 991552"/>
                    <a:gd name="connsiteX318" fmla="*/ 28574 w 1390650"/>
                    <a:gd name="connsiteY318" fmla="*/ 873442 h 991552"/>
                    <a:gd name="connsiteX319" fmla="*/ 256222 w 1390650"/>
                    <a:gd name="connsiteY319" fmla="*/ 873442 h 991552"/>
                    <a:gd name="connsiteX320" fmla="*/ 256222 w 1390650"/>
                    <a:gd name="connsiteY320" fmla="*/ 501015 h 991552"/>
                    <a:gd name="connsiteX321" fmla="*/ 6667 w 1390650"/>
                    <a:gd name="connsiteY321" fmla="*/ 501015 h 991552"/>
                    <a:gd name="connsiteX322" fmla="*/ 6667 w 1390650"/>
                    <a:gd name="connsiteY322" fmla="*/ 488632 h 991552"/>
                    <a:gd name="connsiteX323" fmla="*/ 255269 w 1390650"/>
                    <a:gd name="connsiteY323" fmla="*/ 488632 h 991552"/>
                    <a:gd name="connsiteX324" fmla="*/ 255269 w 1390650"/>
                    <a:gd name="connsiteY324" fmla="*/ 474345 h 991552"/>
                    <a:gd name="connsiteX325" fmla="*/ 8572 w 1390650"/>
                    <a:gd name="connsiteY325" fmla="*/ 474345 h 991552"/>
                    <a:gd name="connsiteX326" fmla="*/ 8572 w 1390650"/>
                    <a:gd name="connsiteY326" fmla="*/ 461962 h 991552"/>
                    <a:gd name="connsiteX327" fmla="*/ 255269 w 1390650"/>
                    <a:gd name="connsiteY327" fmla="*/ 461962 h 991552"/>
                    <a:gd name="connsiteX328" fmla="*/ 255269 w 1390650"/>
                    <a:gd name="connsiteY328" fmla="*/ 414337 h 991552"/>
                    <a:gd name="connsiteX329" fmla="*/ 25717 w 1390650"/>
                    <a:gd name="connsiteY329" fmla="*/ 414337 h 991552"/>
                    <a:gd name="connsiteX330" fmla="*/ 25717 w 1390650"/>
                    <a:gd name="connsiteY330" fmla="*/ 400050 h 991552"/>
                    <a:gd name="connsiteX331" fmla="*/ 255269 w 1390650"/>
                    <a:gd name="connsiteY331" fmla="*/ 400050 h 991552"/>
                    <a:gd name="connsiteX332" fmla="*/ 255269 w 1390650"/>
                    <a:gd name="connsiteY332" fmla="*/ 390525 h 991552"/>
                    <a:gd name="connsiteX333" fmla="*/ 231457 w 1390650"/>
                    <a:gd name="connsiteY333" fmla="*/ 356235 h 991552"/>
                    <a:gd name="connsiteX334" fmla="*/ 252412 w 1390650"/>
                    <a:gd name="connsiteY334" fmla="*/ 319087 h 991552"/>
                    <a:gd name="connsiteX335" fmla="*/ 252412 w 1390650"/>
                    <a:gd name="connsiteY335" fmla="*/ 231457 h 991552"/>
                    <a:gd name="connsiteX336" fmla="*/ 241934 w 1390650"/>
                    <a:gd name="connsiteY336" fmla="*/ 209550 h 991552"/>
                    <a:gd name="connsiteX337" fmla="*/ 231457 w 1390650"/>
                    <a:gd name="connsiteY337" fmla="*/ 209550 h 991552"/>
                    <a:gd name="connsiteX338" fmla="*/ 231457 w 1390650"/>
                    <a:gd name="connsiteY338" fmla="*/ 196215 h 991552"/>
                    <a:gd name="connsiteX339" fmla="*/ 244792 w 1390650"/>
                    <a:gd name="connsiteY339" fmla="*/ 196215 h 991552"/>
                    <a:gd name="connsiteX340" fmla="*/ 306704 w 1390650"/>
                    <a:gd name="connsiteY340" fmla="*/ 142875 h 991552"/>
                    <a:gd name="connsiteX341" fmla="*/ 306704 w 1390650"/>
                    <a:gd name="connsiteY341" fmla="*/ 123825 h 991552"/>
                    <a:gd name="connsiteX342" fmla="*/ 312419 w 1390650"/>
                    <a:gd name="connsiteY342" fmla="*/ 97155 h 991552"/>
                    <a:gd name="connsiteX343" fmla="*/ 323849 w 1390650"/>
                    <a:gd name="connsiteY343" fmla="*/ 45720 h 991552"/>
                    <a:gd name="connsiteX344" fmla="*/ 335279 w 1390650"/>
                    <a:gd name="connsiteY344" fmla="*/ 97155 h 991552"/>
                    <a:gd name="connsiteX345" fmla="*/ 342899 w 1390650"/>
                    <a:gd name="connsiteY345" fmla="*/ 122872 h 991552"/>
                    <a:gd name="connsiteX346" fmla="*/ 343852 w 1390650"/>
                    <a:gd name="connsiteY346" fmla="*/ 140970 h 991552"/>
                    <a:gd name="connsiteX347" fmla="*/ 409574 w 1390650"/>
                    <a:gd name="connsiteY347" fmla="*/ 196215 h 991552"/>
                    <a:gd name="connsiteX348" fmla="*/ 422909 w 1390650"/>
                    <a:gd name="connsiteY348" fmla="*/ 196215 h 991552"/>
                    <a:gd name="connsiteX349" fmla="*/ 422909 w 1390650"/>
                    <a:gd name="connsiteY349" fmla="*/ 209550 h 991552"/>
                    <a:gd name="connsiteX350" fmla="*/ 412432 w 1390650"/>
                    <a:gd name="connsiteY350" fmla="*/ 209550 h 991552"/>
                    <a:gd name="connsiteX351" fmla="*/ 401954 w 1390650"/>
                    <a:gd name="connsiteY351" fmla="*/ 231457 h 991552"/>
                    <a:gd name="connsiteX352" fmla="*/ 401954 w 1390650"/>
                    <a:gd name="connsiteY352" fmla="*/ 319087 h 991552"/>
                    <a:gd name="connsiteX353" fmla="*/ 415289 w 1390650"/>
                    <a:gd name="connsiteY353" fmla="*/ 344805 h 991552"/>
                    <a:gd name="connsiteX354" fmla="*/ 426719 w 1390650"/>
                    <a:gd name="connsiteY354" fmla="*/ 323850 h 991552"/>
                    <a:gd name="connsiteX355" fmla="*/ 454342 w 1390650"/>
                    <a:gd name="connsiteY355" fmla="*/ 320040 h 991552"/>
                    <a:gd name="connsiteX356" fmla="*/ 463867 w 1390650"/>
                    <a:gd name="connsiteY356" fmla="*/ 293370 h 991552"/>
                    <a:gd name="connsiteX357" fmla="*/ 434339 w 1390650"/>
                    <a:gd name="connsiteY357" fmla="*/ 262890 h 991552"/>
                    <a:gd name="connsiteX358" fmla="*/ 490537 w 1390650"/>
                    <a:gd name="connsiteY358" fmla="*/ 256222 h 991552"/>
                    <a:gd name="connsiteX359" fmla="*/ 487679 w 1390650"/>
                    <a:gd name="connsiteY359" fmla="*/ 283845 h 991552"/>
                    <a:gd name="connsiteX360" fmla="*/ 517207 w 1390650"/>
                    <a:gd name="connsiteY360" fmla="*/ 292417 h 991552"/>
                    <a:gd name="connsiteX361" fmla="*/ 549592 w 1390650"/>
                    <a:gd name="connsiteY361" fmla="*/ 260985 h 991552"/>
                    <a:gd name="connsiteX362" fmla="*/ 602932 w 1390650"/>
                    <a:gd name="connsiteY362" fmla="*/ 272415 h 991552"/>
                    <a:gd name="connsiteX363" fmla="*/ 634364 w 1390650"/>
                    <a:gd name="connsiteY363" fmla="*/ 230505 h 991552"/>
                    <a:gd name="connsiteX364" fmla="*/ 603884 w 1390650"/>
                    <a:gd name="connsiteY364" fmla="*/ 194310 h 991552"/>
                    <a:gd name="connsiteX365" fmla="*/ 657224 w 1390650"/>
                    <a:gd name="connsiteY365" fmla="*/ 162877 h 991552"/>
                    <a:gd name="connsiteX366" fmla="*/ 652462 w 1390650"/>
                    <a:gd name="connsiteY366" fmla="*/ 144780 h 991552"/>
                    <a:gd name="connsiteX367" fmla="*/ 670559 w 1390650"/>
                    <a:gd name="connsiteY367" fmla="*/ 132397 h 991552"/>
                    <a:gd name="connsiteX368" fmla="*/ 686752 w 1390650"/>
                    <a:gd name="connsiteY368" fmla="*/ 104775 h 991552"/>
                    <a:gd name="connsiteX369" fmla="*/ 687704 w 1390650"/>
                    <a:gd name="connsiteY369" fmla="*/ 0 h 9915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Lst>
                  <a:rect l="l" t="t" r="r" b="b"/>
                  <a:pathLst>
                    <a:path w="1390650" h="991552">
                      <a:moveTo>
                        <a:pt x="580072" y="879157"/>
                      </a:moveTo>
                      <a:lnTo>
                        <a:pt x="580072" y="890587"/>
                      </a:lnTo>
                      <a:lnTo>
                        <a:pt x="809624" y="890587"/>
                      </a:lnTo>
                      <a:lnTo>
                        <a:pt x="809624" y="879157"/>
                      </a:lnTo>
                      <a:close/>
                      <a:moveTo>
                        <a:pt x="637222" y="826770"/>
                      </a:moveTo>
                      <a:lnTo>
                        <a:pt x="593407" y="866775"/>
                      </a:lnTo>
                      <a:lnTo>
                        <a:pt x="798194" y="866775"/>
                      </a:lnTo>
                      <a:lnTo>
                        <a:pt x="753427" y="826770"/>
                      </a:lnTo>
                      <a:close/>
                      <a:moveTo>
                        <a:pt x="1026795" y="774382"/>
                      </a:moveTo>
                      <a:lnTo>
                        <a:pt x="1097280" y="774382"/>
                      </a:lnTo>
                      <a:lnTo>
                        <a:pt x="1097280" y="842009"/>
                      </a:lnTo>
                      <a:lnTo>
                        <a:pt x="1026795" y="842009"/>
                      </a:lnTo>
                      <a:close/>
                      <a:moveTo>
                        <a:pt x="292417" y="774382"/>
                      </a:moveTo>
                      <a:lnTo>
                        <a:pt x="362902" y="774382"/>
                      </a:lnTo>
                      <a:lnTo>
                        <a:pt x="362902" y="842009"/>
                      </a:lnTo>
                      <a:lnTo>
                        <a:pt x="292417" y="842009"/>
                      </a:lnTo>
                      <a:close/>
                      <a:moveTo>
                        <a:pt x="636269" y="677227"/>
                      </a:moveTo>
                      <a:lnTo>
                        <a:pt x="636269" y="815340"/>
                      </a:lnTo>
                      <a:lnTo>
                        <a:pt x="755332" y="815340"/>
                      </a:lnTo>
                      <a:lnTo>
                        <a:pt x="755332" y="677227"/>
                      </a:lnTo>
                      <a:close/>
                      <a:moveTo>
                        <a:pt x="694372" y="618172"/>
                      </a:moveTo>
                      <a:cubicBezTo>
                        <a:pt x="655319" y="618172"/>
                        <a:pt x="584834" y="641985"/>
                        <a:pt x="580072" y="712470"/>
                      </a:cubicBezTo>
                      <a:cubicBezTo>
                        <a:pt x="580072" y="762000"/>
                        <a:pt x="580072" y="811530"/>
                        <a:pt x="580072" y="861060"/>
                      </a:cubicBezTo>
                      <a:lnTo>
                        <a:pt x="623887" y="822007"/>
                      </a:lnTo>
                      <a:lnTo>
                        <a:pt x="623887" y="665797"/>
                      </a:lnTo>
                      <a:lnTo>
                        <a:pt x="767714" y="665797"/>
                      </a:lnTo>
                      <a:lnTo>
                        <a:pt x="767714" y="822960"/>
                      </a:lnTo>
                      <a:lnTo>
                        <a:pt x="809624" y="861060"/>
                      </a:lnTo>
                      <a:lnTo>
                        <a:pt x="809624" y="858202"/>
                      </a:lnTo>
                      <a:lnTo>
                        <a:pt x="809624" y="712470"/>
                      </a:lnTo>
                      <a:cubicBezTo>
                        <a:pt x="805814" y="642937"/>
                        <a:pt x="732472" y="618172"/>
                        <a:pt x="694372" y="618172"/>
                      </a:cubicBezTo>
                      <a:close/>
                      <a:moveTo>
                        <a:pt x="1062989" y="551497"/>
                      </a:moveTo>
                      <a:lnTo>
                        <a:pt x="1102042" y="571499"/>
                      </a:lnTo>
                      <a:lnTo>
                        <a:pt x="1102042" y="707707"/>
                      </a:lnTo>
                      <a:lnTo>
                        <a:pt x="1062037" y="726757"/>
                      </a:lnTo>
                      <a:lnTo>
                        <a:pt x="1023937" y="707707"/>
                      </a:lnTo>
                      <a:lnTo>
                        <a:pt x="1023937" y="571499"/>
                      </a:lnTo>
                      <a:close/>
                      <a:moveTo>
                        <a:pt x="326707" y="551497"/>
                      </a:moveTo>
                      <a:lnTo>
                        <a:pt x="365759" y="571499"/>
                      </a:lnTo>
                      <a:lnTo>
                        <a:pt x="365759" y="707707"/>
                      </a:lnTo>
                      <a:lnTo>
                        <a:pt x="327659" y="726757"/>
                      </a:lnTo>
                      <a:lnTo>
                        <a:pt x="288607" y="707707"/>
                      </a:lnTo>
                      <a:lnTo>
                        <a:pt x="288607" y="571499"/>
                      </a:lnTo>
                      <a:close/>
                      <a:moveTo>
                        <a:pt x="1179195" y="536257"/>
                      </a:moveTo>
                      <a:lnTo>
                        <a:pt x="1185862" y="536257"/>
                      </a:lnTo>
                      <a:lnTo>
                        <a:pt x="1390650" y="536257"/>
                      </a:lnTo>
                      <a:lnTo>
                        <a:pt x="1390650" y="550544"/>
                      </a:lnTo>
                      <a:lnTo>
                        <a:pt x="1192530" y="550544"/>
                      </a:lnTo>
                      <a:lnTo>
                        <a:pt x="1192530" y="824864"/>
                      </a:lnTo>
                      <a:lnTo>
                        <a:pt x="1363027" y="824864"/>
                      </a:lnTo>
                      <a:lnTo>
                        <a:pt x="1363027" y="839152"/>
                      </a:lnTo>
                      <a:lnTo>
                        <a:pt x="1185862" y="839152"/>
                      </a:lnTo>
                      <a:lnTo>
                        <a:pt x="1179195" y="839152"/>
                      </a:lnTo>
                      <a:lnTo>
                        <a:pt x="1179195" y="832484"/>
                      </a:lnTo>
                      <a:lnTo>
                        <a:pt x="1179195" y="542924"/>
                      </a:lnTo>
                      <a:close/>
                      <a:moveTo>
                        <a:pt x="0" y="536257"/>
                      </a:moveTo>
                      <a:lnTo>
                        <a:pt x="209550" y="536257"/>
                      </a:lnTo>
                      <a:lnTo>
                        <a:pt x="217170" y="536257"/>
                      </a:lnTo>
                      <a:lnTo>
                        <a:pt x="217170" y="542924"/>
                      </a:lnTo>
                      <a:lnTo>
                        <a:pt x="217170" y="832484"/>
                      </a:lnTo>
                      <a:lnTo>
                        <a:pt x="217170" y="839152"/>
                      </a:lnTo>
                      <a:lnTo>
                        <a:pt x="209550" y="839152"/>
                      </a:lnTo>
                      <a:lnTo>
                        <a:pt x="27622" y="839152"/>
                      </a:lnTo>
                      <a:lnTo>
                        <a:pt x="27622" y="824864"/>
                      </a:lnTo>
                      <a:lnTo>
                        <a:pt x="202882" y="824864"/>
                      </a:lnTo>
                      <a:lnTo>
                        <a:pt x="202882" y="550544"/>
                      </a:lnTo>
                      <a:lnTo>
                        <a:pt x="0" y="550544"/>
                      </a:lnTo>
                      <a:close/>
                      <a:moveTo>
                        <a:pt x="574357" y="529589"/>
                      </a:moveTo>
                      <a:lnTo>
                        <a:pt x="574357" y="569594"/>
                      </a:lnTo>
                      <a:lnTo>
                        <a:pt x="815340" y="569594"/>
                      </a:lnTo>
                      <a:lnTo>
                        <a:pt x="815340" y="529589"/>
                      </a:lnTo>
                      <a:close/>
                      <a:moveTo>
                        <a:pt x="922972" y="521017"/>
                      </a:moveTo>
                      <a:lnTo>
                        <a:pt x="922972" y="894397"/>
                      </a:lnTo>
                      <a:lnTo>
                        <a:pt x="988694" y="969645"/>
                      </a:lnTo>
                      <a:lnTo>
                        <a:pt x="987742" y="588645"/>
                      </a:lnTo>
                      <a:cubicBezTo>
                        <a:pt x="987742" y="588645"/>
                        <a:pt x="966787" y="589597"/>
                        <a:pt x="962024" y="584835"/>
                      </a:cubicBezTo>
                      <a:cubicBezTo>
                        <a:pt x="957262" y="580072"/>
                        <a:pt x="955357" y="576262"/>
                        <a:pt x="944879" y="553402"/>
                      </a:cubicBezTo>
                      <a:cubicBezTo>
                        <a:pt x="934402" y="530542"/>
                        <a:pt x="922972" y="521017"/>
                        <a:pt x="922972" y="521017"/>
                      </a:cubicBezTo>
                      <a:close/>
                      <a:moveTo>
                        <a:pt x="467677" y="520065"/>
                      </a:moveTo>
                      <a:cubicBezTo>
                        <a:pt x="449579" y="537210"/>
                        <a:pt x="438149" y="577215"/>
                        <a:pt x="429577" y="582930"/>
                      </a:cubicBezTo>
                      <a:cubicBezTo>
                        <a:pt x="421957" y="587692"/>
                        <a:pt x="403859" y="589597"/>
                        <a:pt x="399097" y="589597"/>
                      </a:cubicBezTo>
                      <a:lnTo>
                        <a:pt x="399097" y="965835"/>
                      </a:lnTo>
                      <a:lnTo>
                        <a:pt x="467677" y="892492"/>
                      </a:lnTo>
                      <a:close/>
                      <a:moveTo>
                        <a:pt x="556260" y="515302"/>
                      </a:moveTo>
                      <a:lnTo>
                        <a:pt x="832485" y="515302"/>
                      </a:lnTo>
                      <a:lnTo>
                        <a:pt x="832485" y="583882"/>
                      </a:lnTo>
                      <a:lnTo>
                        <a:pt x="556260" y="583882"/>
                      </a:lnTo>
                      <a:close/>
                      <a:moveTo>
                        <a:pt x="530542" y="495300"/>
                      </a:moveTo>
                      <a:lnTo>
                        <a:pt x="530542" y="890587"/>
                      </a:lnTo>
                      <a:lnTo>
                        <a:pt x="563879" y="890587"/>
                      </a:lnTo>
                      <a:lnTo>
                        <a:pt x="563879" y="879157"/>
                      </a:lnTo>
                      <a:lnTo>
                        <a:pt x="563879" y="858202"/>
                      </a:lnTo>
                      <a:lnTo>
                        <a:pt x="563879" y="721042"/>
                      </a:lnTo>
                      <a:cubicBezTo>
                        <a:pt x="561022" y="637222"/>
                        <a:pt x="651509" y="605790"/>
                        <a:pt x="695324" y="605790"/>
                      </a:cubicBezTo>
                      <a:cubicBezTo>
                        <a:pt x="738187" y="605790"/>
                        <a:pt x="827722" y="638175"/>
                        <a:pt x="825817" y="721042"/>
                      </a:cubicBezTo>
                      <a:lnTo>
                        <a:pt x="825817" y="858202"/>
                      </a:lnTo>
                      <a:lnTo>
                        <a:pt x="825817" y="879157"/>
                      </a:lnTo>
                      <a:lnTo>
                        <a:pt x="825817" y="890587"/>
                      </a:lnTo>
                      <a:lnTo>
                        <a:pt x="859154" y="890587"/>
                      </a:lnTo>
                      <a:lnTo>
                        <a:pt x="859154" y="495300"/>
                      </a:lnTo>
                      <a:close/>
                      <a:moveTo>
                        <a:pt x="875347" y="476250"/>
                      </a:moveTo>
                      <a:cubicBezTo>
                        <a:pt x="872489" y="483870"/>
                        <a:pt x="872489" y="892492"/>
                        <a:pt x="872489" y="892492"/>
                      </a:cubicBezTo>
                      <a:lnTo>
                        <a:pt x="905827" y="892492"/>
                      </a:lnTo>
                      <a:lnTo>
                        <a:pt x="905827" y="501967"/>
                      </a:lnTo>
                      <a:cubicBezTo>
                        <a:pt x="903922" y="497205"/>
                        <a:pt x="884872" y="480060"/>
                        <a:pt x="875347" y="476250"/>
                      </a:cubicBezTo>
                      <a:close/>
                      <a:moveTo>
                        <a:pt x="514349" y="476250"/>
                      </a:moveTo>
                      <a:cubicBezTo>
                        <a:pt x="504824" y="481012"/>
                        <a:pt x="485774" y="497205"/>
                        <a:pt x="483869" y="501967"/>
                      </a:cubicBezTo>
                      <a:lnTo>
                        <a:pt x="483869" y="892492"/>
                      </a:lnTo>
                      <a:lnTo>
                        <a:pt x="517207" y="892492"/>
                      </a:lnTo>
                      <a:cubicBezTo>
                        <a:pt x="517207" y="892492"/>
                        <a:pt x="517207" y="482917"/>
                        <a:pt x="514349" y="476250"/>
                      </a:cubicBezTo>
                      <a:close/>
                      <a:moveTo>
                        <a:pt x="1026795" y="442912"/>
                      </a:moveTo>
                      <a:lnTo>
                        <a:pt x="1097280" y="442912"/>
                      </a:lnTo>
                      <a:lnTo>
                        <a:pt x="1097280" y="510539"/>
                      </a:lnTo>
                      <a:lnTo>
                        <a:pt x="1026795" y="510539"/>
                      </a:lnTo>
                      <a:close/>
                      <a:moveTo>
                        <a:pt x="292417" y="442912"/>
                      </a:moveTo>
                      <a:lnTo>
                        <a:pt x="362902" y="442912"/>
                      </a:lnTo>
                      <a:lnTo>
                        <a:pt x="362902" y="510539"/>
                      </a:lnTo>
                      <a:lnTo>
                        <a:pt x="292417" y="510539"/>
                      </a:lnTo>
                      <a:close/>
                      <a:moveTo>
                        <a:pt x="748664" y="441960"/>
                      </a:moveTo>
                      <a:cubicBezTo>
                        <a:pt x="738187" y="441960"/>
                        <a:pt x="737234" y="447675"/>
                        <a:pt x="732472" y="458152"/>
                      </a:cubicBezTo>
                      <a:cubicBezTo>
                        <a:pt x="727709" y="468630"/>
                        <a:pt x="709612" y="478155"/>
                        <a:pt x="691514" y="478155"/>
                      </a:cubicBezTo>
                      <a:cubicBezTo>
                        <a:pt x="672464" y="477202"/>
                        <a:pt x="652462" y="461962"/>
                        <a:pt x="651509" y="450532"/>
                      </a:cubicBezTo>
                      <a:cubicBezTo>
                        <a:pt x="650557" y="441960"/>
                        <a:pt x="636269" y="440055"/>
                        <a:pt x="628649" y="443865"/>
                      </a:cubicBezTo>
                      <a:cubicBezTo>
                        <a:pt x="625792" y="445770"/>
                        <a:pt x="627697" y="449580"/>
                        <a:pt x="624839" y="450532"/>
                      </a:cubicBezTo>
                      <a:cubicBezTo>
                        <a:pt x="617219" y="454342"/>
                        <a:pt x="576262" y="454342"/>
                        <a:pt x="576262" y="454342"/>
                      </a:cubicBezTo>
                      <a:cubicBezTo>
                        <a:pt x="576262" y="454342"/>
                        <a:pt x="573404" y="463867"/>
                        <a:pt x="567689" y="463867"/>
                      </a:cubicBezTo>
                      <a:cubicBezTo>
                        <a:pt x="561974" y="463867"/>
                        <a:pt x="555307" y="461962"/>
                        <a:pt x="556259" y="453390"/>
                      </a:cubicBezTo>
                      <a:cubicBezTo>
                        <a:pt x="550544" y="451485"/>
                        <a:pt x="532447" y="462915"/>
                        <a:pt x="530542" y="466725"/>
                      </a:cubicBezTo>
                      <a:lnTo>
                        <a:pt x="530542" y="481965"/>
                      </a:lnTo>
                      <a:lnTo>
                        <a:pt x="857249" y="481965"/>
                      </a:lnTo>
                      <a:lnTo>
                        <a:pt x="857249" y="463867"/>
                      </a:lnTo>
                      <a:cubicBezTo>
                        <a:pt x="857249" y="463867"/>
                        <a:pt x="845819" y="455295"/>
                        <a:pt x="837247" y="453390"/>
                      </a:cubicBezTo>
                      <a:cubicBezTo>
                        <a:pt x="829627" y="452437"/>
                        <a:pt x="835342" y="461962"/>
                        <a:pt x="828674" y="461962"/>
                      </a:cubicBezTo>
                      <a:cubicBezTo>
                        <a:pt x="822007" y="461962"/>
                        <a:pt x="812482" y="463867"/>
                        <a:pt x="812482" y="457200"/>
                      </a:cubicBezTo>
                      <a:cubicBezTo>
                        <a:pt x="812482" y="451485"/>
                        <a:pt x="772477" y="455295"/>
                        <a:pt x="765809" y="450532"/>
                      </a:cubicBezTo>
                      <a:cubicBezTo>
                        <a:pt x="758189" y="446722"/>
                        <a:pt x="759142" y="441960"/>
                        <a:pt x="748664" y="441960"/>
                      </a:cubicBezTo>
                      <a:close/>
                      <a:moveTo>
                        <a:pt x="937260" y="426720"/>
                      </a:moveTo>
                      <a:cubicBezTo>
                        <a:pt x="951547" y="426720"/>
                        <a:pt x="963930" y="439102"/>
                        <a:pt x="963930" y="453390"/>
                      </a:cubicBezTo>
                      <a:cubicBezTo>
                        <a:pt x="963930" y="467677"/>
                        <a:pt x="952500" y="480060"/>
                        <a:pt x="937260" y="480060"/>
                      </a:cubicBezTo>
                      <a:cubicBezTo>
                        <a:pt x="922972" y="480060"/>
                        <a:pt x="910590" y="468630"/>
                        <a:pt x="910590" y="453390"/>
                      </a:cubicBezTo>
                      <a:cubicBezTo>
                        <a:pt x="910590" y="439102"/>
                        <a:pt x="922020" y="426720"/>
                        <a:pt x="937260" y="426720"/>
                      </a:cubicBezTo>
                      <a:close/>
                      <a:moveTo>
                        <a:pt x="451485" y="425767"/>
                      </a:moveTo>
                      <a:cubicBezTo>
                        <a:pt x="466725" y="425767"/>
                        <a:pt x="479107" y="438149"/>
                        <a:pt x="478155" y="452437"/>
                      </a:cubicBezTo>
                      <a:cubicBezTo>
                        <a:pt x="478155" y="466724"/>
                        <a:pt x="466725" y="479107"/>
                        <a:pt x="451485" y="479107"/>
                      </a:cubicBezTo>
                      <a:cubicBezTo>
                        <a:pt x="437197" y="479107"/>
                        <a:pt x="424815" y="467677"/>
                        <a:pt x="424815" y="452437"/>
                      </a:cubicBezTo>
                      <a:cubicBezTo>
                        <a:pt x="424815" y="438149"/>
                        <a:pt x="436245" y="425767"/>
                        <a:pt x="451485" y="425767"/>
                      </a:cubicBezTo>
                      <a:close/>
                      <a:moveTo>
                        <a:pt x="1005839" y="393382"/>
                      </a:moveTo>
                      <a:lnTo>
                        <a:pt x="1005839" y="981075"/>
                      </a:lnTo>
                      <a:lnTo>
                        <a:pt x="1120139" y="981075"/>
                      </a:lnTo>
                      <a:lnTo>
                        <a:pt x="1120139" y="393382"/>
                      </a:lnTo>
                      <a:close/>
                      <a:moveTo>
                        <a:pt x="270509" y="393382"/>
                      </a:moveTo>
                      <a:lnTo>
                        <a:pt x="270509" y="981075"/>
                      </a:lnTo>
                      <a:lnTo>
                        <a:pt x="384809" y="981075"/>
                      </a:lnTo>
                      <a:lnTo>
                        <a:pt x="384809" y="393382"/>
                      </a:lnTo>
                      <a:close/>
                      <a:moveTo>
                        <a:pt x="869632" y="372427"/>
                      </a:moveTo>
                      <a:cubicBezTo>
                        <a:pt x="884872" y="372427"/>
                        <a:pt x="896302" y="383857"/>
                        <a:pt x="896302" y="399097"/>
                      </a:cubicBezTo>
                      <a:cubicBezTo>
                        <a:pt x="896302" y="413384"/>
                        <a:pt x="884872" y="425767"/>
                        <a:pt x="869632" y="425767"/>
                      </a:cubicBezTo>
                      <a:cubicBezTo>
                        <a:pt x="855344" y="425767"/>
                        <a:pt x="842962" y="414337"/>
                        <a:pt x="842962" y="399097"/>
                      </a:cubicBezTo>
                      <a:cubicBezTo>
                        <a:pt x="842962" y="384809"/>
                        <a:pt x="854392" y="372427"/>
                        <a:pt x="869632" y="372427"/>
                      </a:cubicBezTo>
                      <a:close/>
                      <a:moveTo>
                        <a:pt x="519112" y="370522"/>
                      </a:moveTo>
                      <a:cubicBezTo>
                        <a:pt x="534352" y="370522"/>
                        <a:pt x="545782" y="382904"/>
                        <a:pt x="545782" y="397192"/>
                      </a:cubicBezTo>
                      <a:cubicBezTo>
                        <a:pt x="545782" y="411479"/>
                        <a:pt x="534352" y="423862"/>
                        <a:pt x="519112" y="423862"/>
                      </a:cubicBezTo>
                      <a:cubicBezTo>
                        <a:pt x="504824" y="423862"/>
                        <a:pt x="492442" y="411479"/>
                        <a:pt x="492442" y="397192"/>
                      </a:cubicBezTo>
                      <a:cubicBezTo>
                        <a:pt x="492442" y="382904"/>
                        <a:pt x="503872" y="370522"/>
                        <a:pt x="519112" y="370522"/>
                      </a:cubicBezTo>
                      <a:close/>
                      <a:moveTo>
                        <a:pt x="991552" y="363855"/>
                      </a:moveTo>
                      <a:lnTo>
                        <a:pt x="1003934" y="381952"/>
                      </a:lnTo>
                      <a:lnTo>
                        <a:pt x="1122997" y="381952"/>
                      </a:lnTo>
                      <a:lnTo>
                        <a:pt x="1134427" y="363855"/>
                      </a:lnTo>
                      <a:close/>
                      <a:moveTo>
                        <a:pt x="254317" y="363855"/>
                      </a:moveTo>
                      <a:lnTo>
                        <a:pt x="266699" y="381952"/>
                      </a:lnTo>
                      <a:lnTo>
                        <a:pt x="385762" y="381952"/>
                      </a:lnTo>
                      <a:lnTo>
                        <a:pt x="397192" y="363855"/>
                      </a:lnTo>
                      <a:close/>
                      <a:moveTo>
                        <a:pt x="787717" y="340995"/>
                      </a:moveTo>
                      <a:cubicBezTo>
                        <a:pt x="802957" y="340995"/>
                        <a:pt x="814387" y="353377"/>
                        <a:pt x="814387" y="367665"/>
                      </a:cubicBezTo>
                      <a:cubicBezTo>
                        <a:pt x="814387" y="381952"/>
                        <a:pt x="802957" y="394335"/>
                        <a:pt x="787717" y="394335"/>
                      </a:cubicBezTo>
                      <a:cubicBezTo>
                        <a:pt x="773429" y="394335"/>
                        <a:pt x="761047" y="382905"/>
                        <a:pt x="761047" y="367665"/>
                      </a:cubicBezTo>
                      <a:cubicBezTo>
                        <a:pt x="761047" y="353377"/>
                        <a:pt x="772477" y="340995"/>
                        <a:pt x="787717" y="340995"/>
                      </a:cubicBezTo>
                      <a:close/>
                      <a:moveTo>
                        <a:pt x="601027" y="340042"/>
                      </a:moveTo>
                      <a:cubicBezTo>
                        <a:pt x="616267" y="340042"/>
                        <a:pt x="627697" y="352424"/>
                        <a:pt x="627697" y="366712"/>
                      </a:cubicBezTo>
                      <a:cubicBezTo>
                        <a:pt x="627697" y="380999"/>
                        <a:pt x="616267" y="393382"/>
                        <a:pt x="601027" y="393382"/>
                      </a:cubicBezTo>
                      <a:cubicBezTo>
                        <a:pt x="586739" y="393382"/>
                        <a:pt x="574357" y="381952"/>
                        <a:pt x="574357" y="366712"/>
                      </a:cubicBezTo>
                      <a:cubicBezTo>
                        <a:pt x="574357" y="352424"/>
                        <a:pt x="585787" y="340042"/>
                        <a:pt x="601027" y="340042"/>
                      </a:cubicBezTo>
                      <a:close/>
                      <a:moveTo>
                        <a:pt x="1003934" y="330517"/>
                      </a:moveTo>
                      <a:lnTo>
                        <a:pt x="991552" y="348615"/>
                      </a:lnTo>
                      <a:lnTo>
                        <a:pt x="1134427" y="348615"/>
                      </a:lnTo>
                      <a:lnTo>
                        <a:pt x="1122044" y="330517"/>
                      </a:lnTo>
                      <a:close/>
                      <a:moveTo>
                        <a:pt x="267652" y="330517"/>
                      </a:moveTo>
                      <a:lnTo>
                        <a:pt x="255269" y="348615"/>
                      </a:lnTo>
                      <a:lnTo>
                        <a:pt x="399097" y="348615"/>
                      </a:lnTo>
                      <a:lnTo>
                        <a:pt x="386714" y="330517"/>
                      </a:lnTo>
                      <a:close/>
                      <a:moveTo>
                        <a:pt x="694372" y="327660"/>
                      </a:moveTo>
                      <a:cubicBezTo>
                        <a:pt x="709612" y="327660"/>
                        <a:pt x="721994" y="340042"/>
                        <a:pt x="721042" y="354330"/>
                      </a:cubicBezTo>
                      <a:cubicBezTo>
                        <a:pt x="721042" y="368617"/>
                        <a:pt x="709612" y="381000"/>
                        <a:pt x="694372" y="381000"/>
                      </a:cubicBezTo>
                      <a:cubicBezTo>
                        <a:pt x="680084" y="381000"/>
                        <a:pt x="667702" y="369570"/>
                        <a:pt x="667702" y="354330"/>
                      </a:cubicBezTo>
                      <a:cubicBezTo>
                        <a:pt x="667702" y="340042"/>
                        <a:pt x="679132" y="327660"/>
                        <a:pt x="694372" y="327660"/>
                      </a:cubicBezTo>
                      <a:close/>
                      <a:moveTo>
                        <a:pt x="698182" y="305752"/>
                      </a:moveTo>
                      <a:cubicBezTo>
                        <a:pt x="537209" y="298132"/>
                        <a:pt x="434339" y="395287"/>
                        <a:pt x="399097" y="439102"/>
                      </a:cubicBezTo>
                      <a:lnTo>
                        <a:pt x="399097" y="577215"/>
                      </a:lnTo>
                      <a:cubicBezTo>
                        <a:pt x="403859" y="577215"/>
                        <a:pt x="412432" y="576262"/>
                        <a:pt x="419099" y="572452"/>
                      </a:cubicBezTo>
                      <a:cubicBezTo>
                        <a:pt x="427672" y="566737"/>
                        <a:pt x="461962" y="416242"/>
                        <a:pt x="686752" y="412432"/>
                      </a:cubicBezTo>
                      <a:cubicBezTo>
                        <a:pt x="912494" y="408622"/>
                        <a:pt x="962024" y="554355"/>
                        <a:pt x="966787" y="567690"/>
                      </a:cubicBezTo>
                      <a:cubicBezTo>
                        <a:pt x="970597" y="577215"/>
                        <a:pt x="983932" y="578167"/>
                        <a:pt x="990599" y="577215"/>
                      </a:cubicBezTo>
                      <a:lnTo>
                        <a:pt x="990599" y="443865"/>
                      </a:lnTo>
                      <a:cubicBezTo>
                        <a:pt x="990599" y="444817"/>
                        <a:pt x="989647" y="444817"/>
                        <a:pt x="988694" y="444817"/>
                      </a:cubicBezTo>
                      <a:cubicBezTo>
                        <a:pt x="930592" y="362902"/>
                        <a:pt x="863917" y="313372"/>
                        <a:pt x="698182" y="305752"/>
                      </a:cubicBezTo>
                      <a:close/>
                      <a:moveTo>
                        <a:pt x="1062990" y="263842"/>
                      </a:moveTo>
                      <a:cubicBezTo>
                        <a:pt x="1053465" y="263842"/>
                        <a:pt x="1044892" y="269557"/>
                        <a:pt x="1044892" y="278130"/>
                      </a:cubicBezTo>
                      <a:cubicBezTo>
                        <a:pt x="1044892" y="285750"/>
                        <a:pt x="1053465" y="292417"/>
                        <a:pt x="1062990" y="292417"/>
                      </a:cubicBezTo>
                      <a:cubicBezTo>
                        <a:pt x="1073467" y="292417"/>
                        <a:pt x="1081087" y="286702"/>
                        <a:pt x="1081087" y="278130"/>
                      </a:cubicBezTo>
                      <a:cubicBezTo>
                        <a:pt x="1081087" y="270510"/>
                        <a:pt x="1072515" y="263842"/>
                        <a:pt x="1062990" y="263842"/>
                      </a:cubicBezTo>
                      <a:close/>
                      <a:moveTo>
                        <a:pt x="327659" y="263842"/>
                      </a:moveTo>
                      <a:cubicBezTo>
                        <a:pt x="317182" y="263842"/>
                        <a:pt x="309562" y="269557"/>
                        <a:pt x="309562" y="278130"/>
                      </a:cubicBezTo>
                      <a:cubicBezTo>
                        <a:pt x="309562" y="285750"/>
                        <a:pt x="318134" y="292417"/>
                        <a:pt x="327659" y="292417"/>
                      </a:cubicBezTo>
                      <a:cubicBezTo>
                        <a:pt x="338137" y="292417"/>
                        <a:pt x="345757" y="286702"/>
                        <a:pt x="345757" y="278130"/>
                      </a:cubicBezTo>
                      <a:cubicBezTo>
                        <a:pt x="345757" y="270510"/>
                        <a:pt x="337184" y="263842"/>
                        <a:pt x="327659" y="263842"/>
                      </a:cubicBezTo>
                      <a:close/>
                      <a:moveTo>
                        <a:pt x="1062990" y="249555"/>
                      </a:moveTo>
                      <a:cubicBezTo>
                        <a:pt x="1082040" y="249555"/>
                        <a:pt x="1097280" y="261937"/>
                        <a:pt x="1097280" y="278130"/>
                      </a:cubicBezTo>
                      <a:cubicBezTo>
                        <a:pt x="1097280" y="294322"/>
                        <a:pt x="1082040" y="306705"/>
                        <a:pt x="1062990" y="306705"/>
                      </a:cubicBezTo>
                      <a:cubicBezTo>
                        <a:pt x="1043940" y="306705"/>
                        <a:pt x="1028700" y="294322"/>
                        <a:pt x="1028700" y="278130"/>
                      </a:cubicBezTo>
                      <a:cubicBezTo>
                        <a:pt x="1028700" y="261937"/>
                        <a:pt x="1043940" y="249555"/>
                        <a:pt x="1062990" y="249555"/>
                      </a:cubicBezTo>
                      <a:close/>
                      <a:moveTo>
                        <a:pt x="327659" y="249555"/>
                      </a:moveTo>
                      <a:cubicBezTo>
                        <a:pt x="346709" y="249555"/>
                        <a:pt x="361949" y="261937"/>
                        <a:pt x="361949" y="278130"/>
                      </a:cubicBezTo>
                      <a:cubicBezTo>
                        <a:pt x="361949" y="294322"/>
                        <a:pt x="346709" y="306705"/>
                        <a:pt x="327659" y="306705"/>
                      </a:cubicBezTo>
                      <a:cubicBezTo>
                        <a:pt x="307657" y="306705"/>
                        <a:pt x="292417" y="294322"/>
                        <a:pt x="293369" y="278130"/>
                      </a:cubicBezTo>
                      <a:cubicBezTo>
                        <a:pt x="293369" y="261937"/>
                        <a:pt x="308609" y="249555"/>
                        <a:pt x="327659" y="249555"/>
                      </a:cubicBezTo>
                      <a:close/>
                      <a:moveTo>
                        <a:pt x="1003934" y="240030"/>
                      </a:moveTo>
                      <a:lnTo>
                        <a:pt x="1003934" y="314325"/>
                      </a:lnTo>
                      <a:lnTo>
                        <a:pt x="1122044" y="314325"/>
                      </a:lnTo>
                      <a:lnTo>
                        <a:pt x="1122044" y="240030"/>
                      </a:lnTo>
                      <a:close/>
                      <a:moveTo>
                        <a:pt x="267652" y="240030"/>
                      </a:moveTo>
                      <a:lnTo>
                        <a:pt x="267652" y="314325"/>
                      </a:lnTo>
                      <a:lnTo>
                        <a:pt x="386714" y="314325"/>
                      </a:lnTo>
                      <a:lnTo>
                        <a:pt x="386714" y="240030"/>
                      </a:lnTo>
                      <a:close/>
                      <a:moveTo>
                        <a:pt x="995362" y="211455"/>
                      </a:moveTo>
                      <a:lnTo>
                        <a:pt x="1002982" y="229552"/>
                      </a:lnTo>
                      <a:lnTo>
                        <a:pt x="1122044" y="229552"/>
                      </a:lnTo>
                      <a:lnTo>
                        <a:pt x="1129664" y="211455"/>
                      </a:lnTo>
                      <a:close/>
                      <a:moveTo>
                        <a:pt x="260032" y="211455"/>
                      </a:moveTo>
                      <a:lnTo>
                        <a:pt x="267652" y="229552"/>
                      </a:lnTo>
                      <a:lnTo>
                        <a:pt x="387667" y="229552"/>
                      </a:lnTo>
                      <a:lnTo>
                        <a:pt x="395287" y="211455"/>
                      </a:lnTo>
                      <a:close/>
                      <a:moveTo>
                        <a:pt x="1064894" y="146685"/>
                      </a:moveTo>
                      <a:lnTo>
                        <a:pt x="1002029" y="197167"/>
                      </a:lnTo>
                      <a:lnTo>
                        <a:pt x="1122997" y="197167"/>
                      </a:lnTo>
                      <a:close/>
                      <a:moveTo>
                        <a:pt x="325754" y="146685"/>
                      </a:moveTo>
                      <a:lnTo>
                        <a:pt x="266699" y="197167"/>
                      </a:lnTo>
                      <a:lnTo>
                        <a:pt x="388619" y="197167"/>
                      </a:lnTo>
                      <a:close/>
                      <a:moveTo>
                        <a:pt x="687704" y="0"/>
                      </a:moveTo>
                      <a:lnTo>
                        <a:pt x="701992" y="0"/>
                      </a:lnTo>
                      <a:cubicBezTo>
                        <a:pt x="701992" y="0"/>
                        <a:pt x="702944" y="81915"/>
                        <a:pt x="702944" y="104775"/>
                      </a:cubicBezTo>
                      <a:cubicBezTo>
                        <a:pt x="724852" y="108585"/>
                        <a:pt x="723899" y="127635"/>
                        <a:pt x="719137" y="132397"/>
                      </a:cubicBezTo>
                      <a:cubicBezTo>
                        <a:pt x="724852" y="132397"/>
                        <a:pt x="734377" y="137160"/>
                        <a:pt x="737234" y="144780"/>
                      </a:cubicBezTo>
                      <a:cubicBezTo>
                        <a:pt x="740092" y="153352"/>
                        <a:pt x="738187" y="158115"/>
                        <a:pt x="732472" y="162877"/>
                      </a:cubicBezTo>
                      <a:cubicBezTo>
                        <a:pt x="739139" y="162877"/>
                        <a:pt x="783907" y="166687"/>
                        <a:pt x="784859" y="196215"/>
                      </a:cubicBezTo>
                      <a:cubicBezTo>
                        <a:pt x="785812" y="225742"/>
                        <a:pt x="762952" y="229552"/>
                        <a:pt x="755332" y="231457"/>
                      </a:cubicBezTo>
                      <a:cubicBezTo>
                        <a:pt x="782954" y="240982"/>
                        <a:pt x="786764" y="258127"/>
                        <a:pt x="786764" y="273367"/>
                      </a:cubicBezTo>
                      <a:cubicBezTo>
                        <a:pt x="800099" y="267652"/>
                        <a:pt x="811529" y="256222"/>
                        <a:pt x="840104" y="261937"/>
                      </a:cubicBezTo>
                      <a:cubicBezTo>
                        <a:pt x="858202" y="265747"/>
                        <a:pt x="866774" y="271462"/>
                        <a:pt x="872489" y="293370"/>
                      </a:cubicBezTo>
                      <a:cubicBezTo>
                        <a:pt x="886777" y="281940"/>
                        <a:pt x="906779" y="286702"/>
                        <a:pt x="902017" y="284797"/>
                      </a:cubicBezTo>
                      <a:cubicBezTo>
                        <a:pt x="897254" y="282892"/>
                        <a:pt x="890587" y="272415"/>
                        <a:pt x="899159" y="257175"/>
                      </a:cubicBezTo>
                      <a:cubicBezTo>
                        <a:pt x="907732" y="241935"/>
                        <a:pt x="951547" y="240030"/>
                        <a:pt x="955357" y="263842"/>
                      </a:cubicBezTo>
                      <a:cubicBezTo>
                        <a:pt x="958214" y="287655"/>
                        <a:pt x="937259" y="292417"/>
                        <a:pt x="925829" y="294322"/>
                      </a:cubicBezTo>
                      <a:cubicBezTo>
                        <a:pt x="942022" y="309562"/>
                        <a:pt x="930592" y="321945"/>
                        <a:pt x="935354" y="320992"/>
                      </a:cubicBezTo>
                      <a:cubicBezTo>
                        <a:pt x="940117" y="319087"/>
                        <a:pt x="952499" y="317182"/>
                        <a:pt x="962977" y="324802"/>
                      </a:cubicBezTo>
                      <a:cubicBezTo>
                        <a:pt x="971549" y="331470"/>
                        <a:pt x="973454" y="341947"/>
                        <a:pt x="974407" y="345757"/>
                      </a:cubicBezTo>
                      <a:lnTo>
                        <a:pt x="988694" y="319087"/>
                      </a:lnTo>
                      <a:lnTo>
                        <a:pt x="988694" y="232410"/>
                      </a:lnTo>
                      <a:lnTo>
                        <a:pt x="978217" y="210502"/>
                      </a:lnTo>
                      <a:lnTo>
                        <a:pt x="967739" y="210502"/>
                      </a:lnTo>
                      <a:lnTo>
                        <a:pt x="967739" y="197167"/>
                      </a:lnTo>
                      <a:lnTo>
                        <a:pt x="981074" y="197167"/>
                      </a:lnTo>
                      <a:lnTo>
                        <a:pt x="1046797" y="141922"/>
                      </a:lnTo>
                      <a:cubicBezTo>
                        <a:pt x="1046797" y="141922"/>
                        <a:pt x="1048702" y="125730"/>
                        <a:pt x="1047749" y="123825"/>
                      </a:cubicBezTo>
                      <a:cubicBezTo>
                        <a:pt x="1037272" y="105727"/>
                        <a:pt x="1055369" y="98107"/>
                        <a:pt x="1055369" y="98107"/>
                      </a:cubicBezTo>
                      <a:lnTo>
                        <a:pt x="1066799" y="46672"/>
                      </a:lnTo>
                      <a:lnTo>
                        <a:pt x="1078229" y="98107"/>
                      </a:lnTo>
                      <a:cubicBezTo>
                        <a:pt x="1078229" y="98107"/>
                        <a:pt x="1092517" y="107632"/>
                        <a:pt x="1083944" y="124777"/>
                      </a:cubicBezTo>
                      <a:cubicBezTo>
                        <a:pt x="1083944" y="125730"/>
                        <a:pt x="1083944" y="143827"/>
                        <a:pt x="1083944" y="143827"/>
                      </a:cubicBezTo>
                      <a:lnTo>
                        <a:pt x="1145857" y="197167"/>
                      </a:lnTo>
                      <a:lnTo>
                        <a:pt x="1159192" y="197167"/>
                      </a:lnTo>
                      <a:lnTo>
                        <a:pt x="1159192" y="210502"/>
                      </a:lnTo>
                      <a:lnTo>
                        <a:pt x="1148714" y="210502"/>
                      </a:lnTo>
                      <a:lnTo>
                        <a:pt x="1138237" y="232410"/>
                      </a:lnTo>
                      <a:lnTo>
                        <a:pt x="1138237" y="320040"/>
                      </a:lnTo>
                      <a:lnTo>
                        <a:pt x="1159192" y="357187"/>
                      </a:lnTo>
                      <a:lnTo>
                        <a:pt x="1135379" y="391477"/>
                      </a:lnTo>
                      <a:lnTo>
                        <a:pt x="1135379" y="401002"/>
                      </a:lnTo>
                      <a:lnTo>
                        <a:pt x="1364932" y="401002"/>
                      </a:lnTo>
                      <a:lnTo>
                        <a:pt x="1364932" y="415290"/>
                      </a:lnTo>
                      <a:lnTo>
                        <a:pt x="1134427" y="415290"/>
                      </a:lnTo>
                      <a:lnTo>
                        <a:pt x="1134427" y="461962"/>
                      </a:lnTo>
                      <a:lnTo>
                        <a:pt x="1381124" y="461962"/>
                      </a:lnTo>
                      <a:lnTo>
                        <a:pt x="1381124" y="475297"/>
                      </a:lnTo>
                      <a:lnTo>
                        <a:pt x="1134427" y="475297"/>
                      </a:lnTo>
                      <a:lnTo>
                        <a:pt x="1134427" y="489585"/>
                      </a:lnTo>
                      <a:lnTo>
                        <a:pt x="1383982" y="489585"/>
                      </a:lnTo>
                      <a:lnTo>
                        <a:pt x="1383982" y="501967"/>
                      </a:lnTo>
                      <a:lnTo>
                        <a:pt x="1135379" y="501967"/>
                      </a:lnTo>
                      <a:lnTo>
                        <a:pt x="1135379" y="873442"/>
                      </a:lnTo>
                      <a:lnTo>
                        <a:pt x="1362074" y="873442"/>
                      </a:lnTo>
                      <a:lnTo>
                        <a:pt x="1362074" y="885825"/>
                      </a:lnTo>
                      <a:lnTo>
                        <a:pt x="1135379" y="885825"/>
                      </a:lnTo>
                      <a:lnTo>
                        <a:pt x="1135379" y="979170"/>
                      </a:lnTo>
                      <a:lnTo>
                        <a:pt x="1354454" y="979170"/>
                      </a:lnTo>
                      <a:lnTo>
                        <a:pt x="1354454" y="991552"/>
                      </a:lnTo>
                      <a:lnTo>
                        <a:pt x="1135379" y="991552"/>
                      </a:lnTo>
                      <a:lnTo>
                        <a:pt x="991552" y="991552"/>
                      </a:lnTo>
                      <a:lnTo>
                        <a:pt x="991552" y="984885"/>
                      </a:lnTo>
                      <a:lnTo>
                        <a:pt x="915352" y="902970"/>
                      </a:lnTo>
                      <a:lnTo>
                        <a:pt x="473392" y="902970"/>
                      </a:lnTo>
                      <a:lnTo>
                        <a:pt x="399097" y="984885"/>
                      </a:lnTo>
                      <a:lnTo>
                        <a:pt x="399097" y="991552"/>
                      </a:lnTo>
                      <a:lnTo>
                        <a:pt x="255269" y="991552"/>
                      </a:lnTo>
                      <a:lnTo>
                        <a:pt x="36194" y="991552"/>
                      </a:lnTo>
                      <a:lnTo>
                        <a:pt x="36194" y="979170"/>
                      </a:lnTo>
                      <a:lnTo>
                        <a:pt x="255269" y="979170"/>
                      </a:lnTo>
                      <a:lnTo>
                        <a:pt x="255269" y="885825"/>
                      </a:lnTo>
                      <a:lnTo>
                        <a:pt x="28574" y="885825"/>
                      </a:lnTo>
                      <a:lnTo>
                        <a:pt x="28574" y="873442"/>
                      </a:lnTo>
                      <a:lnTo>
                        <a:pt x="256222" y="873442"/>
                      </a:lnTo>
                      <a:lnTo>
                        <a:pt x="256222" y="501015"/>
                      </a:lnTo>
                      <a:lnTo>
                        <a:pt x="6667" y="501015"/>
                      </a:lnTo>
                      <a:lnTo>
                        <a:pt x="6667" y="488632"/>
                      </a:lnTo>
                      <a:lnTo>
                        <a:pt x="255269" y="488632"/>
                      </a:lnTo>
                      <a:lnTo>
                        <a:pt x="255269" y="474345"/>
                      </a:lnTo>
                      <a:lnTo>
                        <a:pt x="8572" y="474345"/>
                      </a:lnTo>
                      <a:lnTo>
                        <a:pt x="8572" y="461962"/>
                      </a:lnTo>
                      <a:lnTo>
                        <a:pt x="255269" y="461962"/>
                      </a:lnTo>
                      <a:lnTo>
                        <a:pt x="255269" y="414337"/>
                      </a:lnTo>
                      <a:lnTo>
                        <a:pt x="25717" y="414337"/>
                      </a:lnTo>
                      <a:lnTo>
                        <a:pt x="25717" y="400050"/>
                      </a:lnTo>
                      <a:lnTo>
                        <a:pt x="255269" y="400050"/>
                      </a:lnTo>
                      <a:lnTo>
                        <a:pt x="255269" y="390525"/>
                      </a:lnTo>
                      <a:lnTo>
                        <a:pt x="231457" y="356235"/>
                      </a:lnTo>
                      <a:lnTo>
                        <a:pt x="252412" y="319087"/>
                      </a:lnTo>
                      <a:lnTo>
                        <a:pt x="252412" y="231457"/>
                      </a:lnTo>
                      <a:lnTo>
                        <a:pt x="241934" y="209550"/>
                      </a:lnTo>
                      <a:lnTo>
                        <a:pt x="231457" y="209550"/>
                      </a:lnTo>
                      <a:lnTo>
                        <a:pt x="231457" y="196215"/>
                      </a:lnTo>
                      <a:lnTo>
                        <a:pt x="244792" y="196215"/>
                      </a:lnTo>
                      <a:lnTo>
                        <a:pt x="306704" y="142875"/>
                      </a:lnTo>
                      <a:cubicBezTo>
                        <a:pt x="306704" y="142875"/>
                        <a:pt x="306704" y="124777"/>
                        <a:pt x="306704" y="123825"/>
                      </a:cubicBezTo>
                      <a:cubicBezTo>
                        <a:pt x="299084" y="106680"/>
                        <a:pt x="312419" y="97155"/>
                        <a:pt x="312419" y="97155"/>
                      </a:cubicBezTo>
                      <a:lnTo>
                        <a:pt x="323849" y="45720"/>
                      </a:lnTo>
                      <a:lnTo>
                        <a:pt x="335279" y="97155"/>
                      </a:lnTo>
                      <a:cubicBezTo>
                        <a:pt x="335279" y="97155"/>
                        <a:pt x="354329" y="104775"/>
                        <a:pt x="342899" y="122872"/>
                      </a:cubicBezTo>
                      <a:cubicBezTo>
                        <a:pt x="341947" y="124777"/>
                        <a:pt x="343852" y="140970"/>
                        <a:pt x="343852" y="140970"/>
                      </a:cubicBezTo>
                      <a:lnTo>
                        <a:pt x="409574" y="196215"/>
                      </a:lnTo>
                      <a:lnTo>
                        <a:pt x="422909" y="196215"/>
                      </a:lnTo>
                      <a:lnTo>
                        <a:pt x="422909" y="209550"/>
                      </a:lnTo>
                      <a:lnTo>
                        <a:pt x="412432" y="209550"/>
                      </a:lnTo>
                      <a:lnTo>
                        <a:pt x="401954" y="231457"/>
                      </a:lnTo>
                      <a:lnTo>
                        <a:pt x="401954" y="319087"/>
                      </a:lnTo>
                      <a:lnTo>
                        <a:pt x="415289" y="344805"/>
                      </a:lnTo>
                      <a:cubicBezTo>
                        <a:pt x="416242" y="340995"/>
                        <a:pt x="418147" y="329565"/>
                        <a:pt x="426719" y="323850"/>
                      </a:cubicBezTo>
                      <a:cubicBezTo>
                        <a:pt x="437197" y="317182"/>
                        <a:pt x="449579" y="319087"/>
                        <a:pt x="454342" y="320040"/>
                      </a:cubicBezTo>
                      <a:cubicBezTo>
                        <a:pt x="459104" y="320992"/>
                        <a:pt x="447674" y="308610"/>
                        <a:pt x="463867" y="293370"/>
                      </a:cubicBezTo>
                      <a:cubicBezTo>
                        <a:pt x="452437" y="291465"/>
                        <a:pt x="430529" y="286702"/>
                        <a:pt x="434339" y="262890"/>
                      </a:cubicBezTo>
                      <a:cubicBezTo>
                        <a:pt x="437197" y="240030"/>
                        <a:pt x="481964" y="240982"/>
                        <a:pt x="490537" y="256222"/>
                      </a:cubicBezTo>
                      <a:cubicBezTo>
                        <a:pt x="498157" y="271462"/>
                        <a:pt x="492442" y="281940"/>
                        <a:pt x="487679" y="283845"/>
                      </a:cubicBezTo>
                      <a:cubicBezTo>
                        <a:pt x="482917" y="285750"/>
                        <a:pt x="502919" y="280987"/>
                        <a:pt x="517207" y="292417"/>
                      </a:cubicBezTo>
                      <a:cubicBezTo>
                        <a:pt x="522922" y="269557"/>
                        <a:pt x="532447" y="264795"/>
                        <a:pt x="549592" y="260985"/>
                      </a:cubicBezTo>
                      <a:cubicBezTo>
                        <a:pt x="578167" y="255270"/>
                        <a:pt x="589597" y="267652"/>
                        <a:pt x="602932" y="272415"/>
                      </a:cubicBezTo>
                      <a:cubicBezTo>
                        <a:pt x="603884" y="257175"/>
                        <a:pt x="606742" y="240982"/>
                        <a:pt x="634364" y="230505"/>
                      </a:cubicBezTo>
                      <a:cubicBezTo>
                        <a:pt x="627697" y="228600"/>
                        <a:pt x="602932" y="223837"/>
                        <a:pt x="603884" y="194310"/>
                      </a:cubicBezTo>
                      <a:cubicBezTo>
                        <a:pt x="604837" y="165735"/>
                        <a:pt x="651509" y="162877"/>
                        <a:pt x="657224" y="162877"/>
                      </a:cubicBezTo>
                      <a:cubicBezTo>
                        <a:pt x="652462" y="158115"/>
                        <a:pt x="649604" y="152400"/>
                        <a:pt x="652462" y="144780"/>
                      </a:cubicBezTo>
                      <a:cubicBezTo>
                        <a:pt x="654367" y="137160"/>
                        <a:pt x="664844" y="132397"/>
                        <a:pt x="670559" y="132397"/>
                      </a:cubicBezTo>
                      <a:cubicBezTo>
                        <a:pt x="665797" y="127635"/>
                        <a:pt x="665797" y="108585"/>
                        <a:pt x="686752" y="104775"/>
                      </a:cubicBezTo>
                      <a:cubicBezTo>
                        <a:pt x="686752" y="81915"/>
                        <a:pt x="687704" y="0"/>
                        <a:pt x="687704" y="0"/>
                      </a:cubicBezTo>
                      <a:close/>
                    </a:path>
                  </a:pathLst>
                </a:custGeom>
                <a:solidFill>
                  <a:srgbClr val="FFFFFF"/>
                </a:solidFill>
                <a:ln w="9525" cap="flat">
                  <a:noFill/>
                  <a:prstDash val="solid"/>
                  <a:miter/>
                </a:ln>
              </p:spPr>
              <p:txBody>
                <a:bodyPr anchor="ctr"/>
                <a:lstStyle/>
                <a:p>
                  <a:pPr algn="ctr"/>
                  <a:endParaRPr/>
                </a:p>
              </p:txBody>
            </p:sp>
            <p:sp>
              <p:nvSpPr>
                <p:cNvPr id="19" name="ïṡ1îḍè">
                  <a:extLst>
                    <a:ext uri="{FF2B5EF4-FFF2-40B4-BE49-F238E27FC236}">
                      <a16:creationId xmlns:a16="http://schemas.microsoft.com/office/drawing/2014/main" xmlns="" id="{87C83B1F-6519-47EE-BF4E-3DE931B5E6E8}"/>
                    </a:ext>
                  </a:extLst>
                </p:cNvPr>
                <p:cNvSpPr/>
                <p:nvPr/>
              </p:nvSpPr>
              <p:spPr>
                <a:xfrm>
                  <a:off x="2665571" y="3886676"/>
                  <a:ext cx="447675" cy="104775"/>
                </a:xfrm>
                <a:custGeom>
                  <a:avLst/>
                  <a:gdLst>
                    <a:gd name="connsiteX0" fmla="*/ 7144 w 447675"/>
                    <a:gd name="connsiteY0" fmla="*/ 36671 h 104775"/>
                    <a:gd name="connsiteX1" fmla="*/ 7144 w 447675"/>
                    <a:gd name="connsiteY1" fmla="*/ 23336 h 104775"/>
                    <a:gd name="connsiteX2" fmla="*/ 10954 w 447675"/>
                    <a:gd name="connsiteY2" fmla="*/ 23336 h 104775"/>
                    <a:gd name="connsiteX3" fmla="*/ 41434 w 447675"/>
                    <a:gd name="connsiteY3" fmla="*/ 17621 h 104775"/>
                    <a:gd name="connsiteX4" fmla="*/ 50006 w 447675"/>
                    <a:gd name="connsiteY4" fmla="*/ 7144 h 104775"/>
                    <a:gd name="connsiteX5" fmla="*/ 75724 w 447675"/>
                    <a:gd name="connsiteY5" fmla="*/ 7144 h 104775"/>
                    <a:gd name="connsiteX6" fmla="*/ 75724 w 447675"/>
                    <a:gd name="connsiteY6" fmla="*/ 100489 h 104775"/>
                    <a:gd name="connsiteX7" fmla="*/ 44291 w 447675"/>
                    <a:gd name="connsiteY7" fmla="*/ 100489 h 104775"/>
                    <a:gd name="connsiteX8" fmla="*/ 44291 w 447675"/>
                    <a:gd name="connsiteY8" fmla="*/ 35719 h 104775"/>
                    <a:gd name="connsiteX9" fmla="*/ 7144 w 447675"/>
                    <a:gd name="connsiteY9" fmla="*/ 35719 h 104775"/>
                    <a:gd name="connsiteX10" fmla="*/ 7144 w 447675"/>
                    <a:gd name="connsiteY10" fmla="*/ 36671 h 104775"/>
                    <a:gd name="connsiteX11" fmla="*/ 132874 w 447675"/>
                    <a:gd name="connsiteY11" fmla="*/ 38576 h 104775"/>
                    <a:gd name="connsiteX12" fmla="*/ 139541 w 447675"/>
                    <a:gd name="connsiteY12" fmla="*/ 52864 h 104775"/>
                    <a:gd name="connsiteX13" fmla="*/ 155734 w 447675"/>
                    <a:gd name="connsiteY13" fmla="*/ 55721 h 104775"/>
                    <a:gd name="connsiteX14" fmla="*/ 170974 w 447675"/>
                    <a:gd name="connsiteY14" fmla="*/ 51911 h 104775"/>
                    <a:gd name="connsiteX15" fmla="*/ 178594 w 447675"/>
                    <a:gd name="connsiteY15" fmla="*/ 39529 h 104775"/>
                    <a:gd name="connsiteX16" fmla="*/ 172879 w 447675"/>
                    <a:gd name="connsiteY16" fmla="*/ 27146 h 104775"/>
                    <a:gd name="connsiteX17" fmla="*/ 154781 w 447675"/>
                    <a:gd name="connsiteY17" fmla="*/ 22384 h 104775"/>
                    <a:gd name="connsiteX18" fmla="*/ 140494 w 447675"/>
                    <a:gd name="connsiteY18" fmla="*/ 25241 h 104775"/>
                    <a:gd name="connsiteX19" fmla="*/ 132874 w 447675"/>
                    <a:gd name="connsiteY19" fmla="*/ 38576 h 104775"/>
                    <a:gd name="connsiteX20" fmla="*/ 132874 w 447675"/>
                    <a:gd name="connsiteY20" fmla="*/ 38576 h 104775"/>
                    <a:gd name="connsiteX21" fmla="*/ 105251 w 447675"/>
                    <a:gd name="connsiteY21" fmla="*/ 79534 h 104775"/>
                    <a:gd name="connsiteX22" fmla="*/ 136684 w 447675"/>
                    <a:gd name="connsiteY22" fmla="*/ 79534 h 104775"/>
                    <a:gd name="connsiteX23" fmla="*/ 142399 w 447675"/>
                    <a:gd name="connsiteY23" fmla="*/ 86201 h 104775"/>
                    <a:gd name="connsiteX24" fmla="*/ 154781 w 447675"/>
                    <a:gd name="connsiteY24" fmla="*/ 88106 h 104775"/>
                    <a:gd name="connsiteX25" fmla="*/ 172879 w 447675"/>
                    <a:gd name="connsiteY25" fmla="*/ 82391 h 104775"/>
                    <a:gd name="connsiteX26" fmla="*/ 181451 w 447675"/>
                    <a:gd name="connsiteY26" fmla="*/ 62389 h 104775"/>
                    <a:gd name="connsiteX27" fmla="*/ 180499 w 447675"/>
                    <a:gd name="connsiteY27" fmla="*/ 62389 h 104775"/>
                    <a:gd name="connsiteX28" fmla="*/ 167164 w 447675"/>
                    <a:gd name="connsiteY28" fmla="*/ 69056 h 104775"/>
                    <a:gd name="connsiteX29" fmla="*/ 150971 w 447675"/>
                    <a:gd name="connsiteY29" fmla="*/ 70961 h 104775"/>
                    <a:gd name="connsiteX30" fmla="*/ 116681 w 447675"/>
                    <a:gd name="connsiteY30" fmla="*/ 62389 h 104775"/>
                    <a:gd name="connsiteX31" fmla="*/ 103346 w 447675"/>
                    <a:gd name="connsiteY31" fmla="*/ 41434 h 104775"/>
                    <a:gd name="connsiteX32" fmla="*/ 118586 w 447675"/>
                    <a:gd name="connsiteY32" fmla="*/ 15716 h 104775"/>
                    <a:gd name="connsiteX33" fmla="*/ 156686 w 447675"/>
                    <a:gd name="connsiteY33" fmla="*/ 7144 h 104775"/>
                    <a:gd name="connsiteX34" fmla="*/ 198596 w 447675"/>
                    <a:gd name="connsiteY34" fmla="*/ 18574 h 104775"/>
                    <a:gd name="connsiteX35" fmla="*/ 212884 w 447675"/>
                    <a:gd name="connsiteY35" fmla="*/ 54769 h 104775"/>
                    <a:gd name="connsiteX36" fmla="*/ 194786 w 447675"/>
                    <a:gd name="connsiteY36" fmla="*/ 91916 h 104775"/>
                    <a:gd name="connsiteX37" fmla="*/ 155734 w 447675"/>
                    <a:gd name="connsiteY37" fmla="*/ 102394 h 104775"/>
                    <a:gd name="connsiteX38" fmla="*/ 122396 w 447675"/>
                    <a:gd name="connsiteY38" fmla="*/ 95726 h 104775"/>
                    <a:gd name="connsiteX39" fmla="*/ 105251 w 447675"/>
                    <a:gd name="connsiteY39" fmla="*/ 79534 h 104775"/>
                    <a:gd name="connsiteX40" fmla="*/ 105251 w 447675"/>
                    <a:gd name="connsiteY40" fmla="*/ 79534 h 104775"/>
                    <a:gd name="connsiteX41" fmla="*/ 221456 w 447675"/>
                    <a:gd name="connsiteY41" fmla="*/ 54769 h 104775"/>
                    <a:gd name="connsiteX42" fmla="*/ 234791 w 447675"/>
                    <a:gd name="connsiteY42" fmla="*/ 18574 h 104775"/>
                    <a:gd name="connsiteX43" fmla="*/ 276701 w 447675"/>
                    <a:gd name="connsiteY43" fmla="*/ 7144 h 104775"/>
                    <a:gd name="connsiteX44" fmla="*/ 317659 w 447675"/>
                    <a:gd name="connsiteY44" fmla="*/ 18574 h 104775"/>
                    <a:gd name="connsiteX45" fmla="*/ 330994 w 447675"/>
                    <a:gd name="connsiteY45" fmla="*/ 54769 h 104775"/>
                    <a:gd name="connsiteX46" fmla="*/ 317659 w 447675"/>
                    <a:gd name="connsiteY46" fmla="*/ 90964 h 104775"/>
                    <a:gd name="connsiteX47" fmla="*/ 275749 w 447675"/>
                    <a:gd name="connsiteY47" fmla="*/ 102394 h 104775"/>
                    <a:gd name="connsiteX48" fmla="*/ 234791 w 447675"/>
                    <a:gd name="connsiteY48" fmla="*/ 90964 h 104775"/>
                    <a:gd name="connsiteX49" fmla="*/ 221456 w 447675"/>
                    <a:gd name="connsiteY49" fmla="*/ 54769 h 104775"/>
                    <a:gd name="connsiteX50" fmla="*/ 221456 w 447675"/>
                    <a:gd name="connsiteY50" fmla="*/ 54769 h 104775"/>
                    <a:gd name="connsiteX51" fmla="*/ 253841 w 447675"/>
                    <a:gd name="connsiteY51" fmla="*/ 54769 h 104775"/>
                    <a:gd name="connsiteX52" fmla="*/ 258604 w 447675"/>
                    <a:gd name="connsiteY52" fmla="*/ 80486 h 104775"/>
                    <a:gd name="connsiteX53" fmla="*/ 276701 w 447675"/>
                    <a:gd name="connsiteY53" fmla="*/ 88106 h 104775"/>
                    <a:gd name="connsiteX54" fmla="*/ 294799 w 447675"/>
                    <a:gd name="connsiteY54" fmla="*/ 80486 h 104775"/>
                    <a:gd name="connsiteX55" fmla="*/ 299561 w 447675"/>
                    <a:gd name="connsiteY55" fmla="*/ 54769 h 104775"/>
                    <a:gd name="connsiteX56" fmla="*/ 294799 w 447675"/>
                    <a:gd name="connsiteY56" fmla="*/ 29051 h 104775"/>
                    <a:gd name="connsiteX57" fmla="*/ 276701 w 447675"/>
                    <a:gd name="connsiteY57" fmla="*/ 21431 h 104775"/>
                    <a:gd name="connsiteX58" fmla="*/ 258604 w 447675"/>
                    <a:gd name="connsiteY58" fmla="*/ 29051 h 104775"/>
                    <a:gd name="connsiteX59" fmla="*/ 253841 w 447675"/>
                    <a:gd name="connsiteY59" fmla="*/ 54769 h 104775"/>
                    <a:gd name="connsiteX60" fmla="*/ 253841 w 447675"/>
                    <a:gd name="connsiteY60" fmla="*/ 54769 h 104775"/>
                    <a:gd name="connsiteX61" fmla="*/ 371951 w 447675"/>
                    <a:gd name="connsiteY61" fmla="*/ 40481 h 104775"/>
                    <a:gd name="connsiteX62" fmla="*/ 341471 w 447675"/>
                    <a:gd name="connsiteY62" fmla="*/ 40481 h 104775"/>
                    <a:gd name="connsiteX63" fmla="*/ 362426 w 447675"/>
                    <a:gd name="connsiteY63" fmla="*/ 12859 h 104775"/>
                    <a:gd name="connsiteX64" fmla="*/ 393859 w 447675"/>
                    <a:gd name="connsiteY64" fmla="*/ 8096 h 104775"/>
                    <a:gd name="connsiteX65" fmla="*/ 432911 w 447675"/>
                    <a:gd name="connsiteY65" fmla="*/ 15716 h 104775"/>
                    <a:gd name="connsiteX66" fmla="*/ 448151 w 447675"/>
                    <a:gd name="connsiteY66" fmla="*/ 37624 h 104775"/>
                    <a:gd name="connsiteX67" fmla="*/ 437674 w 447675"/>
                    <a:gd name="connsiteY67" fmla="*/ 56674 h 104775"/>
                    <a:gd name="connsiteX68" fmla="*/ 415766 w 447675"/>
                    <a:gd name="connsiteY68" fmla="*/ 68104 h 104775"/>
                    <a:gd name="connsiteX69" fmla="*/ 396716 w 447675"/>
                    <a:gd name="connsiteY69" fmla="*/ 75724 h 104775"/>
                    <a:gd name="connsiteX70" fmla="*/ 380524 w 447675"/>
                    <a:gd name="connsiteY70" fmla="*/ 85249 h 104775"/>
                    <a:gd name="connsiteX71" fmla="*/ 449104 w 447675"/>
                    <a:gd name="connsiteY71" fmla="*/ 85249 h 104775"/>
                    <a:gd name="connsiteX72" fmla="*/ 449104 w 447675"/>
                    <a:gd name="connsiteY72" fmla="*/ 101441 h 104775"/>
                    <a:gd name="connsiteX73" fmla="*/ 341471 w 447675"/>
                    <a:gd name="connsiteY73" fmla="*/ 101441 h 104775"/>
                    <a:gd name="connsiteX74" fmla="*/ 347186 w 447675"/>
                    <a:gd name="connsiteY74" fmla="*/ 84296 h 104775"/>
                    <a:gd name="connsiteX75" fmla="*/ 378619 w 447675"/>
                    <a:gd name="connsiteY75" fmla="*/ 64294 h 104775"/>
                    <a:gd name="connsiteX76" fmla="*/ 403384 w 447675"/>
                    <a:gd name="connsiteY76" fmla="*/ 52864 h 104775"/>
                    <a:gd name="connsiteX77" fmla="*/ 418624 w 447675"/>
                    <a:gd name="connsiteY77" fmla="*/ 36671 h 104775"/>
                    <a:gd name="connsiteX78" fmla="*/ 413861 w 447675"/>
                    <a:gd name="connsiteY78" fmla="*/ 28099 h 104775"/>
                    <a:gd name="connsiteX79" fmla="*/ 396716 w 447675"/>
                    <a:gd name="connsiteY79" fmla="*/ 24289 h 104775"/>
                    <a:gd name="connsiteX80" fmla="*/ 376714 w 447675"/>
                    <a:gd name="connsiteY80" fmla="*/ 30004 h 104775"/>
                    <a:gd name="connsiteX81" fmla="*/ 371951 w 447675"/>
                    <a:gd name="connsiteY81" fmla="*/ 40481 h 104775"/>
                    <a:gd name="connsiteX82" fmla="*/ 371951 w 447675"/>
                    <a:gd name="connsiteY82" fmla="*/ 4048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447675" h="104775">
                      <a:moveTo>
                        <a:pt x="7144" y="36671"/>
                      </a:moveTo>
                      <a:lnTo>
                        <a:pt x="7144" y="23336"/>
                      </a:lnTo>
                      <a:lnTo>
                        <a:pt x="10954" y="23336"/>
                      </a:lnTo>
                      <a:cubicBezTo>
                        <a:pt x="24289" y="23336"/>
                        <a:pt x="34766" y="21431"/>
                        <a:pt x="41434" y="17621"/>
                      </a:cubicBezTo>
                      <a:cubicBezTo>
                        <a:pt x="47149" y="14764"/>
                        <a:pt x="50006" y="10954"/>
                        <a:pt x="50006" y="7144"/>
                      </a:cubicBezTo>
                      <a:lnTo>
                        <a:pt x="75724" y="7144"/>
                      </a:lnTo>
                      <a:lnTo>
                        <a:pt x="75724" y="100489"/>
                      </a:lnTo>
                      <a:lnTo>
                        <a:pt x="44291" y="100489"/>
                      </a:lnTo>
                      <a:lnTo>
                        <a:pt x="44291" y="35719"/>
                      </a:lnTo>
                      <a:lnTo>
                        <a:pt x="7144" y="35719"/>
                      </a:lnTo>
                      <a:lnTo>
                        <a:pt x="7144" y="36671"/>
                      </a:lnTo>
                      <a:close/>
                      <a:moveTo>
                        <a:pt x="132874" y="38576"/>
                      </a:moveTo>
                      <a:cubicBezTo>
                        <a:pt x="132874" y="45244"/>
                        <a:pt x="134779" y="50006"/>
                        <a:pt x="139541" y="52864"/>
                      </a:cubicBezTo>
                      <a:cubicBezTo>
                        <a:pt x="143351" y="54769"/>
                        <a:pt x="149066" y="55721"/>
                        <a:pt x="155734" y="55721"/>
                      </a:cubicBezTo>
                      <a:cubicBezTo>
                        <a:pt x="161449" y="55721"/>
                        <a:pt x="167164" y="54769"/>
                        <a:pt x="170974" y="51911"/>
                      </a:cubicBezTo>
                      <a:cubicBezTo>
                        <a:pt x="175736" y="49054"/>
                        <a:pt x="178594" y="45244"/>
                        <a:pt x="178594" y="39529"/>
                      </a:cubicBezTo>
                      <a:cubicBezTo>
                        <a:pt x="178594" y="33814"/>
                        <a:pt x="176689" y="30004"/>
                        <a:pt x="172879" y="27146"/>
                      </a:cubicBezTo>
                      <a:cubicBezTo>
                        <a:pt x="169069" y="24289"/>
                        <a:pt x="163354" y="22384"/>
                        <a:pt x="154781" y="22384"/>
                      </a:cubicBezTo>
                      <a:cubicBezTo>
                        <a:pt x="149066" y="22384"/>
                        <a:pt x="144304" y="23336"/>
                        <a:pt x="140494" y="25241"/>
                      </a:cubicBezTo>
                      <a:cubicBezTo>
                        <a:pt x="135731" y="28099"/>
                        <a:pt x="132874" y="31909"/>
                        <a:pt x="132874" y="38576"/>
                      </a:cubicBezTo>
                      <a:lnTo>
                        <a:pt x="132874" y="38576"/>
                      </a:lnTo>
                      <a:close/>
                      <a:moveTo>
                        <a:pt x="105251" y="79534"/>
                      </a:moveTo>
                      <a:lnTo>
                        <a:pt x="136684" y="79534"/>
                      </a:lnTo>
                      <a:cubicBezTo>
                        <a:pt x="137636" y="82391"/>
                        <a:pt x="139541" y="85249"/>
                        <a:pt x="142399" y="86201"/>
                      </a:cubicBezTo>
                      <a:cubicBezTo>
                        <a:pt x="145256" y="88106"/>
                        <a:pt x="150019" y="88106"/>
                        <a:pt x="154781" y="88106"/>
                      </a:cubicBezTo>
                      <a:cubicBezTo>
                        <a:pt x="162401" y="88106"/>
                        <a:pt x="168116" y="86201"/>
                        <a:pt x="172879" y="82391"/>
                      </a:cubicBezTo>
                      <a:cubicBezTo>
                        <a:pt x="178594" y="77629"/>
                        <a:pt x="181451" y="70961"/>
                        <a:pt x="181451" y="62389"/>
                      </a:cubicBezTo>
                      <a:lnTo>
                        <a:pt x="180499" y="62389"/>
                      </a:lnTo>
                      <a:cubicBezTo>
                        <a:pt x="177641" y="65246"/>
                        <a:pt x="172879" y="67151"/>
                        <a:pt x="167164" y="69056"/>
                      </a:cubicBezTo>
                      <a:cubicBezTo>
                        <a:pt x="162401" y="70009"/>
                        <a:pt x="156686" y="70961"/>
                        <a:pt x="150971" y="70961"/>
                      </a:cubicBezTo>
                      <a:cubicBezTo>
                        <a:pt x="136684" y="70961"/>
                        <a:pt x="125254" y="68104"/>
                        <a:pt x="116681" y="62389"/>
                      </a:cubicBezTo>
                      <a:cubicBezTo>
                        <a:pt x="108109" y="56674"/>
                        <a:pt x="103346" y="50006"/>
                        <a:pt x="103346" y="41434"/>
                      </a:cubicBezTo>
                      <a:cubicBezTo>
                        <a:pt x="103346" y="30004"/>
                        <a:pt x="108109" y="21431"/>
                        <a:pt x="118586" y="15716"/>
                      </a:cubicBezTo>
                      <a:cubicBezTo>
                        <a:pt x="128111" y="10001"/>
                        <a:pt x="140494" y="7144"/>
                        <a:pt x="156686" y="7144"/>
                      </a:cubicBezTo>
                      <a:cubicBezTo>
                        <a:pt x="174784" y="7144"/>
                        <a:pt x="189071" y="10954"/>
                        <a:pt x="198596" y="18574"/>
                      </a:cubicBezTo>
                      <a:cubicBezTo>
                        <a:pt x="208121" y="26194"/>
                        <a:pt x="212884" y="38576"/>
                        <a:pt x="212884" y="54769"/>
                      </a:cubicBezTo>
                      <a:cubicBezTo>
                        <a:pt x="212884" y="71914"/>
                        <a:pt x="207169" y="84296"/>
                        <a:pt x="194786" y="91916"/>
                      </a:cubicBezTo>
                      <a:cubicBezTo>
                        <a:pt x="184309" y="98584"/>
                        <a:pt x="171926" y="102394"/>
                        <a:pt x="155734" y="102394"/>
                      </a:cubicBezTo>
                      <a:cubicBezTo>
                        <a:pt x="142399" y="102394"/>
                        <a:pt x="130969" y="100489"/>
                        <a:pt x="122396" y="95726"/>
                      </a:cubicBezTo>
                      <a:cubicBezTo>
                        <a:pt x="110966" y="92869"/>
                        <a:pt x="106204" y="86201"/>
                        <a:pt x="105251" y="79534"/>
                      </a:cubicBezTo>
                      <a:lnTo>
                        <a:pt x="105251" y="79534"/>
                      </a:lnTo>
                      <a:close/>
                      <a:moveTo>
                        <a:pt x="221456" y="54769"/>
                      </a:moveTo>
                      <a:cubicBezTo>
                        <a:pt x="221456" y="38576"/>
                        <a:pt x="226219" y="26194"/>
                        <a:pt x="234791" y="18574"/>
                      </a:cubicBezTo>
                      <a:cubicBezTo>
                        <a:pt x="243364" y="10954"/>
                        <a:pt x="257651" y="7144"/>
                        <a:pt x="276701" y="7144"/>
                      </a:cubicBezTo>
                      <a:cubicBezTo>
                        <a:pt x="294799" y="7144"/>
                        <a:pt x="309086" y="10954"/>
                        <a:pt x="317659" y="18574"/>
                      </a:cubicBezTo>
                      <a:cubicBezTo>
                        <a:pt x="326231" y="26194"/>
                        <a:pt x="330994" y="38576"/>
                        <a:pt x="330994" y="54769"/>
                      </a:cubicBezTo>
                      <a:cubicBezTo>
                        <a:pt x="330994" y="70961"/>
                        <a:pt x="326231" y="83344"/>
                        <a:pt x="317659" y="90964"/>
                      </a:cubicBezTo>
                      <a:cubicBezTo>
                        <a:pt x="309086" y="98584"/>
                        <a:pt x="294799" y="102394"/>
                        <a:pt x="275749" y="102394"/>
                      </a:cubicBezTo>
                      <a:cubicBezTo>
                        <a:pt x="256699" y="102394"/>
                        <a:pt x="243364" y="98584"/>
                        <a:pt x="234791" y="90964"/>
                      </a:cubicBezTo>
                      <a:cubicBezTo>
                        <a:pt x="226219" y="83344"/>
                        <a:pt x="221456" y="71914"/>
                        <a:pt x="221456" y="54769"/>
                      </a:cubicBezTo>
                      <a:lnTo>
                        <a:pt x="221456" y="54769"/>
                      </a:lnTo>
                      <a:close/>
                      <a:moveTo>
                        <a:pt x="253841" y="54769"/>
                      </a:moveTo>
                      <a:cubicBezTo>
                        <a:pt x="253841" y="67151"/>
                        <a:pt x="255746" y="75724"/>
                        <a:pt x="258604" y="80486"/>
                      </a:cubicBezTo>
                      <a:cubicBezTo>
                        <a:pt x="261461" y="85249"/>
                        <a:pt x="268129" y="88106"/>
                        <a:pt x="276701" y="88106"/>
                      </a:cubicBezTo>
                      <a:cubicBezTo>
                        <a:pt x="285274" y="88106"/>
                        <a:pt x="290989" y="85249"/>
                        <a:pt x="294799" y="80486"/>
                      </a:cubicBezTo>
                      <a:cubicBezTo>
                        <a:pt x="297656" y="75724"/>
                        <a:pt x="299561" y="67151"/>
                        <a:pt x="299561" y="54769"/>
                      </a:cubicBezTo>
                      <a:cubicBezTo>
                        <a:pt x="299561" y="42386"/>
                        <a:pt x="297656" y="33814"/>
                        <a:pt x="294799" y="29051"/>
                      </a:cubicBezTo>
                      <a:cubicBezTo>
                        <a:pt x="291941" y="24289"/>
                        <a:pt x="285274" y="21431"/>
                        <a:pt x="276701" y="21431"/>
                      </a:cubicBezTo>
                      <a:cubicBezTo>
                        <a:pt x="268129" y="21431"/>
                        <a:pt x="262414" y="24289"/>
                        <a:pt x="258604" y="29051"/>
                      </a:cubicBezTo>
                      <a:cubicBezTo>
                        <a:pt x="255746" y="33814"/>
                        <a:pt x="253841" y="42386"/>
                        <a:pt x="253841" y="54769"/>
                      </a:cubicBezTo>
                      <a:lnTo>
                        <a:pt x="253841" y="54769"/>
                      </a:lnTo>
                      <a:close/>
                      <a:moveTo>
                        <a:pt x="371951" y="40481"/>
                      </a:moveTo>
                      <a:lnTo>
                        <a:pt x="341471" y="40481"/>
                      </a:lnTo>
                      <a:cubicBezTo>
                        <a:pt x="341471" y="27146"/>
                        <a:pt x="348139" y="17621"/>
                        <a:pt x="362426" y="12859"/>
                      </a:cubicBezTo>
                      <a:cubicBezTo>
                        <a:pt x="370999" y="9049"/>
                        <a:pt x="381476" y="8096"/>
                        <a:pt x="393859" y="8096"/>
                      </a:cubicBezTo>
                      <a:cubicBezTo>
                        <a:pt x="410051" y="8096"/>
                        <a:pt x="422434" y="10954"/>
                        <a:pt x="432911" y="15716"/>
                      </a:cubicBezTo>
                      <a:cubicBezTo>
                        <a:pt x="443389" y="21431"/>
                        <a:pt x="448151" y="28099"/>
                        <a:pt x="448151" y="37624"/>
                      </a:cubicBezTo>
                      <a:cubicBezTo>
                        <a:pt x="448151" y="44291"/>
                        <a:pt x="444341" y="50959"/>
                        <a:pt x="437674" y="56674"/>
                      </a:cubicBezTo>
                      <a:cubicBezTo>
                        <a:pt x="432911" y="60484"/>
                        <a:pt x="425291" y="64294"/>
                        <a:pt x="415766" y="68104"/>
                      </a:cubicBezTo>
                      <a:cubicBezTo>
                        <a:pt x="409099" y="70961"/>
                        <a:pt x="402431" y="73819"/>
                        <a:pt x="396716" y="75724"/>
                      </a:cubicBezTo>
                      <a:cubicBezTo>
                        <a:pt x="388144" y="79534"/>
                        <a:pt x="382429" y="82391"/>
                        <a:pt x="380524" y="85249"/>
                      </a:cubicBezTo>
                      <a:lnTo>
                        <a:pt x="449104" y="85249"/>
                      </a:lnTo>
                      <a:lnTo>
                        <a:pt x="449104" y="101441"/>
                      </a:lnTo>
                      <a:lnTo>
                        <a:pt x="341471" y="101441"/>
                      </a:lnTo>
                      <a:cubicBezTo>
                        <a:pt x="341471" y="94774"/>
                        <a:pt x="343376" y="89059"/>
                        <a:pt x="347186" y="84296"/>
                      </a:cubicBezTo>
                      <a:cubicBezTo>
                        <a:pt x="352901" y="77629"/>
                        <a:pt x="363379" y="70961"/>
                        <a:pt x="378619" y="64294"/>
                      </a:cubicBezTo>
                      <a:cubicBezTo>
                        <a:pt x="391954" y="58579"/>
                        <a:pt x="399574" y="54769"/>
                        <a:pt x="403384" y="52864"/>
                      </a:cubicBezTo>
                      <a:cubicBezTo>
                        <a:pt x="412909" y="48101"/>
                        <a:pt x="418624" y="42386"/>
                        <a:pt x="418624" y="36671"/>
                      </a:cubicBezTo>
                      <a:cubicBezTo>
                        <a:pt x="418624" y="32861"/>
                        <a:pt x="416719" y="30004"/>
                        <a:pt x="413861" y="28099"/>
                      </a:cubicBezTo>
                      <a:cubicBezTo>
                        <a:pt x="410051" y="25241"/>
                        <a:pt x="404336" y="24289"/>
                        <a:pt x="396716" y="24289"/>
                      </a:cubicBezTo>
                      <a:cubicBezTo>
                        <a:pt x="387191" y="24289"/>
                        <a:pt x="380524" y="26194"/>
                        <a:pt x="376714" y="30004"/>
                      </a:cubicBezTo>
                      <a:cubicBezTo>
                        <a:pt x="372904" y="30956"/>
                        <a:pt x="371951" y="34766"/>
                        <a:pt x="371951" y="40481"/>
                      </a:cubicBezTo>
                      <a:lnTo>
                        <a:pt x="371951" y="40481"/>
                      </a:lnTo>
                      <a:close/>
                    </a:path>
                  </a:pathLst>
                </a:custGeom>
                <a:solidFill>
                  <a:srgbClr val="FFFFFF"/>
                </a:solidFill>
                <a:ln w="9525" cap="flat">
                  <a:noFill/>
                  <a:prstDash val="solid"/>
                  <a:miter/>
                </a:ln>
              </p:spPr>
              <p:txBody>
                <a:bodyPr anchor="ctr"/>
                <a:lstStyle/>
                <a:p>
                  <a:pPr algn="ctr"/>
                  <a:endParaRPr/>
                </a:p>
              </p:txBody>
            </p:sp>
            <p:sp>
              <p:nvSpPr>
                <p:cNvPr id="20" name="íṣ1ïďe">
                  <a:extLst>
                    <a:ext uri="{FF2B5EF4-FFF2-40B4-BE49-F238E27FC236}">
                      <a16:creationId xmlns:a16="http://schemas.microsoft.com/office/drawing/2014/main" xmlns="" id="{170159D8-3BEC-4D4F-AE66-58DC9669A8BB}"/>
                    </a:ext>
                  </a:extLst>
                </p:cNvPr>
                <p:cNvSpPr/>
                <p:nvPr/>
              </p:nvSpPr>
              <p:spPr>
                <a:xfrm>
                  <a:off x="2171224" y="2720816"/>
                  <a:ext cx="1447800" cy="1447800"/>
                </a:xfrm>
                <a:custGeom>
                  <a:avLst/>
                  <a:gdLst>
                    <a:gd name="connsiteX0" fmla="*/ 724376 w 1447800"/>
                    <a:gd name="connsiteY0" fmla="*/ 7144 h 1447800"/>
                    <a:gd name="connsiteX1" fmla="*/ 1231106 w 1447800"/>
                    <a:gd name="connsiteY1" fmla="*/ 217646 h 1447800"/>
                    <a:gd name="connsiteX2" fmla="*/ 1441609 w 1447800"/>
                    <a:gd name="connsiteY2" fmla="*/ 726281 h 1447800"/>
                    <a:gd name="connsiteX3" fmla="*/ 1231106 w 1447800"/>
                    <a:gd name="connsiteY3" fmla="*/ 1234916 h 1447800"/>
                    <a:gd name="connsiteX4" fmla="*/ 724376 w 1447800"/>
                    <a:gd name="connsiteY4" fmla="*/ 1445419 h 1447800"/>
                    <a:gd name="connsiteX5" fmla="*/ 217646 w 1447800"/>
                    <a:gd name="connsiteY5" fmla="*/ 1234916 h 1447800"/>
                    <a:gd name="connsiteX6" fmla="*/ 7144 w 1447800"/>
                    <a:gd name="connsiteY6" fmla="*/ 725329 h 1447800"/>
                    <a:gd name="connsiteX7" fmla="*/ 217646 w 1447800"/>
                    <a:gd name="connsiteY7" fmla="*/ 216694 h 1447800"/>
                    <a:gd name="connsiteX8" fmla="*/ 724376 w 1447800"/>
                    <a:gd name="connsiteY8" fmla="*/ 7144 h 1447800"/>
                    <a:gd name="connsiteX9" fmla="*/ 724376 w 1447800"/>
                    <a:gd name="connsiteY9" fmla="*/ 7144 h 1447800"/>
                    <a:gd name="connsiteX10" fmla="*/ 1219676 w 1447800"/>
                    <a:gd name="connsiteY10" fmla="*/ 229076 h 1447800"/>
                    <a:gd name="connsiteX11" fmla="*/ 724376 w 1447800"/>
                    <a:gd name="connsiteY11" fmla="*/ 23336 h 1447800"/>
                    <a:gd name="connsiteX12" fmla="*/ 229076 w 1447800"/>
                    <a:gd name="connsiteY12" fmla="*/ 229076 h 1447800"/>
                    <a:gd name="connsiteX13" fmla="*/ 24289 w 1447800"/>
                    <a:gd name="connsiteY13" fmla="*/ 725329 h 1447800"/>
                    <a:gd name="connsiteX14" fmla="*/ 229076 w 1447800"/>
                    <a:gd name="connsiteY14" fmla="*/ 1221581 h 1447800"/>
                    <a:gd name="connsiteX15" fmla="*/ 724376 w 1447800"/>
                    <a:gd name="connsiteY15" fmla="*/ 1427321 h 1447800"/>
                    <a:gd name="connsiteX16" fmla="*/ 1219676 w 1447800"/>
                    <a:gd name="connsiteY16" fmla="*/ 1221581 h 1447800"/>
                    <a:gd name="connsiteX17" fmla="*/ 1424464 w 1447800"/>
                    <a:gd name="connsiteY17" fmla="*/ 725329 h 1447800"/>
                    <a:gd name="connsiteX18" fmla="*/ 1219676 w 1447800"/>
                    <a:gd name="connsiteY18" fmla="*/ 229076 h 1447800"/>
                    <a:gd name="connsiteX19" fmla="*/ 1219676 w 1447800"/>
                    <a:gd name="connsiteY19" fmla="*/ 229076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447800" h="1447800">
                      <a:moveTo>
                        <a:pt x="724376" y="7144"/>
                      </a:moveTo>
                      <a:cubicBezTo>
                        <a:pt x="922496" y="7144"/>
                        <a:pt x="1101566" y="87154"/>
                        <a:pt x="1231106" y="217646"/>
                      </a:cubicBezTo>
                      <a:cubicBezTo>
                        <a:pt x="1360646" y="348139"/>
                        <a:pt x="1441609" y="527209"/>
                        <a:pt x="1441609" y="726281"/>
                      </a:cubicBezTo>
                      <a:cubicBezTo>
                        <a:pt x="1441609" y="924401"/>
                        <a:pt x="1361599" y="1104424"/>
                        <a:pt x="1231106" y="1234916"/>
                      </a:cubicBezTo>
                      <a:cubicBezTo>
                        <a:pt x="1101566" y="1365409"/>
                        <a:pt x="921544" y="1445419"/>
                        <a:pt x="724376" y="1445419"/>
                      </a:cubicBezTo>
                      <a:cubicBezTo>
                        <a:pt x="526256" y="1445419"/>
                        <a:pt x="347186" y="1365409"/>
                        <a:pt x="217646" y="1234916"/>
                      </a:cubicBezTo>
                      <a:cubicBezTo>
                        <a:pt x="87154" y="1103471"/>
                        <a:pt x="7144" y="924401"/>
                        <a:pt x="7144" y="725329"/>
                      </a:cubicBezTo>
                      <a:cubicBezTo>
                        <a:pt x="7144" y="527209"/>
                        <a:pt x="87154" y="347186"/>
                        <a:pt x="217646" y="216694"/>
                      </a:cubicBezTo>
                      <a:cubicBezTo>
                        <a:pt x="347186" y="87154"/>
                        <a:pt x="526256" y="7144"/>
                        <a:pt x="724376" y="7144"/>
                      </a:cubicBezTo>
                      <a:lnTo>
                        <a:pt x="724376" y="7144"/>
                      </a:lnTo>
                      <a:close/>
                      <a:moveTo>
                        <a:pt x="1219676" y="229076"/>
                      </a:moveTo>
                      <a:cubicBezTo>
                        <a:pt x="1092994" y="102394"/>
                        <a:pt x="917734" y="23336"/>
                        <a:pt x="724376" y="23336"/>
                      </a:cubicBezTo>
                      <a:cubicBezTo>
                        <a:pt x="531019" y="23336"/>
                        <a:pt x="355759" y="101441"/>
                        <a:pt x="229076" y="229076"/>
                      </a:cubicBezTo>
                      <a:cubicBezTo>
                        <a:pt x="102394" y="356711"/>
                        <a:pt x="24289" y="531971"/>
                        <a:pt x="24289" y="725329"/>
                      </a:cubicBezTo>
                      <a:cubicBezTo>
                        <a:pt x="24289" y="918686"/>
                        <a:pt x="102394" y="1094899"/>
                        <a:pt x="229076" y="1221581"/>
                      </a:cubicBezTo>
                      <a:cubicBezTo>
                        <a:pt x="355759" y="1349216"/>
                        <a:pt x="531019" y="1427321"/>
                        <a:pt x="724376" y="1427321"/>
                      </a:cubicBezTo>
                      <a:cubicBezTo>
                        <a:pt x="917734" y="1427321"/>
                        <a:pt x="1092994" y="1349216"/>
                        <a:pt x="1219676" y="1221581"/>
                      </a:cubicBezTo>
                      <a:cubicBezTo>
                        <a:pt x="1346359" y="1094899"/>
                        <a:pt x="1424464" y="918686"/>
                        <a:pt x="1424464" y="725329"/>
                      </a:cubicBezTo>
                      <a:cubicBezTo>
                        <a:pt x="1424464" y="531971"/>
                        <a:pt x="1346359" y="356711"/>
                        <a:pt x="1219676" y="229076"/>
                      </a:cubicBezTo>
                      <a:lnTo>
                        <a:pt x="1219676" y="229076"/>
                      </a:lnTo>
                      <a:close/>
                    </a:path>
                  </a:pathLst>
                </a:custGeom>
                <a:solidFill>
                  <a:srgbClr val="231815"/>
                </a:solidFill>
                <a:ln w="9525" cap="flat">
                  <a:noFill/>
                  <a:prstDash val="solid"/>
                  <a:miter/>
                </a:ln>
              </p:spPr>
              <p:txBody>
                <a:bodyPr anchor="ctr"/>
                <a:lstStyle/>
                <a:p>
                  <a:pPr algn="ctr"/>
                  <a:endParaRPr/>
                </a:p>
              </p:txBody>
            </p:sp>
            <p:sp>
              <p:nvSpPr>
                <p:cNvPr id="21" name="ïṡļíḍè">
                  <a:extLst>
                    <a:ext uri="{FF2B5EF4-FFF2-40B4-BE49-F238E27FC236}">
                      <a16:creationId xmlns:a16="http://schemas.microsoft.com/office/drawing/2014/main" xmlns="" id="{9F94B415-0774-4A85-B3BB-CF1FC217F18D}"/>
                    </a:ext>
                  </a:extLst>
                </p:cNvPr>
                <p:cNvSpPr/>
                <p:nvPr/>
              </p:nvSpPr>
              <p:spPr>
                <a:xfrm>
                  <a:off x="2036446" y="3469005"/>
                  <a:ext cx="1724267" cy="808672"/>
                </a:xfrm>
                <a:custGeom>
                  <a:avLst/>
                  <a:gdLst>
                    <a:gd name="connsiteX0" fmla="*/ 1062990 w 1724267"/>
                    <a:gd name="connsiteY0" fmla="*/ 744855 h 808672"/>
                    <a:gd name="connsiteX1" fmla="*/ 1039177 w 1724267"/>
                    <a:gd name="connsiteY1" fmla="*/ 756285 h 808672"/>
                    <a:gd name="connsiteX2" fmla="*/ 1034415 w 1724267"/>
                    <a:gd name="connsiteY2" fmla="*/ 769620 h 808672"/>
                    <a:gd name="connsiteX3" fmla="*/ 1040130 w 1724267"/>
                    <a:gd name="connsiteY3" fmla="*/ 777240 h 808672"/>
                    <a:gd name="connsiteX4" fmla="*/ 1050607 w 1724267"/>
                    <a:gd name="connsiteY4" fmla="*/ 778192 h 808672"/>
                    <a:gd name="connsiteX5" fmla="*/ 1059180 w 1724267"/>
                    <a:gd name="connsiteY5" fmla="*/ 774382 h 808672"/>
                    <a:gd name="connsiteX6" fmla="*/ 1068705 w 1724267"/>
                    <a:gd name="connsiteY6" fmla="*/ 764857 h 808672"/>
                    <a:gd name="connsiteX7" fmla="*/ 891540 w 1724267"/>
                    <a:gd name="connsiteY7" fmla="*/ 736282 h 808672"/>
                    <a:gd name="connsiteX8" fmla="*/ 899160 w 1724267"/>
                    <a:gd name="connsiteY8" fmla="*/ 736282 h 808672"/>
                    <a:gd name="connsiteX9" fmla="*/ 901065 w 1724267"/>
                    <a:gd name="connsiteY9" fmla="*/ 784860 h 808672"/>
                    <a:gd name="connsiteX10" fmla="*/ 903922 w 1724267"/>
                    <a:gd name="connsiteY10" fmla="*/ 799147 h 808672"/>
                    <a:gd name="connsiteX11" fmla="*/ 914400 w 1724267"/>
                    <a:gd name="connsiteY11" fmla="*/ 802957 h 808672"/>
                    <a:gd name="connsiteX12" fmla="*/ 914400 w 1724267"/>
                    <a:gd name="connsiteY12" fmla="*/ 806767 h 808672"/>
                    <a:gd name="connsiteX13" fmla="*/ 884872 w 1724267"/>
                    <a:gd name="connsiteY13" fmla="*/ 806767 h 808672"/>
                    <a:gd name="connsiteX14" fmla="*/ 884872 w 1724267"/>
                    <a:gd name="connsiteY14" fmla="*/ 794385 h 808672"/>
                    <a:gd name="connsiteX15" fmla="*/ 871537 w 1724267"/>
                    <a:gd name="connsiteY15" fmla="*/ 803910 h 808672"/>
                    <a:gd name="connsiteX16" fmla="*/ 857250 w 1724267"/>
                    <a:gd name="connsiteY16" fmla="*/ 807720 h 808672"/>
                    <a:gd name="connsiteX17" fmla="*/ 842962 w 1724267"/>
                    <a:gd name="connsiteY17" fmla="*/ 802957 h 808672"/>
                    <a:gd name="connsiteX18" fmla="*/ 838200 w 1724267"/>
                    <a:gd name="connsiteY18" fmla="*/ 785812 h 808672"/>
                    <a:gd name="connsiteX19" fmla="*/ 837247 w 1724267"/>
                    <a:gd name="connsiteY19" fmla="*/ 762952 h 808672"/>
                    <a:gd name="connsiteX20" fmla="*/ 834390 w 1724267"/>
                    <a:gd name="connsiteY20" fmla="*/ 748665 h 808672"/>
                    <a:gd name="connsiteX21" fmla="*/ 824865 w 1724267"/>
                    <a:gd name="connsiteY21" fmla="*/ 744855 h 808672"/>
                    <a:gd name="connsiteX22" fmla="*/ 824865 w 1724267"/>
                    <a:gd name="connsiteY22" fmla="*/ 741045 h 808672"/>
                    <a:gd name="connsiteX23" fmla="*/ 836295 w 1724267"/>
                    <a:gd name="connsiteY23" fmla="*/ 740092 h 808672"/>
                    <a:gd name="connsiteX24" fmla="*/ 843915 w 1724267"/>
                    <a:gd name="connsiteY24" fmla="*/ 737235 h 808672"/>
                    <a:gd name="connsiteX25" fmla="*/ 851535 w 1724267"/>
                    <a:gd name="connsiteY25" fmla="*/ 737235 h 808672"/>
                    <a:gd name="connsiteX26" fmla="*/ 853440 w 1724267"/>
                    <a:gd name="connsiteY26" fmla="*/ 785812 h 808672"/>
                    <a:gd name="connsiteX27" fmla="*/ 856297 w 1724267"/>
                    <a:gd name="connsiteY27" fmla="*/ 797242 h 808672"/>
                    <a:gd name="connsiteX28" fmla="*/ 864870 w 1724267"/>
                    <a:gd name="connsiteY28" fmla="*/ 800100 h 808672"/>
                    <a:gd name="connsiteX29" fmla="*/ 875347 w 1724267"/>
                    <a:gd name="connsiteY29" fmla="*/ 797242 h 808672"/>
                    <a:gd name="connsiteX30" fmla="*/ 885825 w 1724267"/>
                    <a:gd name="connsiteY30" fmla="*/ 788670 h 808672"/>
                    <a:gd name="connsiteX31" fmla="*/ 884872 w 1724267"/>
                    <a:gd name="connsiteY31" fmla="*/ 762000 h 808672"/>
                    <a:gd name="connsiteX32" fmla="*/ 882015 w 1724267"/>
                    <a:gd name="connsiteY32" fmla="*/ 747712 h 808672"/>
                    <a:gd name="connsiteX33" fmla="*/ 872490 w 1724267"/>
                    <a:gd name="connsiteY33" fmla="*/ 743902 h 808672"/>
                    <a:gd name="connsiteX34" fmla="*/ 872490 w 1724267"/>
                    <a:gd name="connsiteY34" fmla="*/ 740092 h 808672"/>
                    <a:gd name="connsiteX35" fmla="*/ 883920 w 1724267"/>
                    <a:gd name="connsiteY35" fmla="*/ 739140 h 808672"/>
                    <a:gd name="connsiteX36" fmla="*/ 891540 w 1724267"/>
                    <a:gd name="connsiteY36" fmla="*/ 736282 h 808672"/>
                    <a:gd name="connsiteX37" fmla="*/ 978217 w 1724267"/>
                    <a:gd name="connsiteY37" fmla="*/ 727710 h 808672"/>
                    <a:gd name="connsiteX38" fmla="*/ 985837 w 1724267"/>
                    <a:gd name="connsiteY38" fmla="*/ 728662 h 808672"/>
                    <a:gd name="connsiteX39" fmla="*/ 988695 w 1724267"/>
                    <a:gd name="connsiteY39" fmla="*/ 733425 h 808672"/>
                    <a:gd name="connsiteX40" fmla="*/ 987742 w 1724267"/>
                    <a:gd name="connsiteY40" fmla="*/ 739140 h 808672"/>
                    <a:gd name="connsiteX41" fmla="*/ 982027 w 1724267"/>
                    <a:gd name="connsiteY41" fmla="*/ 741997 h 808672"/>
                    <a:gd name="connsiteX42" fmla="*/ 975360 w 1724267"/>
                    <a:gd name="connsiteY42" fmla="*/ 741045 h 808672"/>
                    <a:gd name="connsiteX43" fmla="*/ 968692 w 1724267"/>
                    <a:gd name="connsiteY43" fmla="*/ 739140 h 808672"/>
                    <a:gd name="connsiteX44" fmla="*/ 962977 w 1724267"/>
                    <a:gd name="connsiteY44" fmla="*/ 741997 h 808672"/>
                    <a:gd name="connsiteX45" fmla="*/ 956310 w 1724267"/>
                    <a:gd name="connsiteY45" fmla="*/ 748665 h 808672"/>
                    <a:gd name="connsiteX46" fmla="*/ 960120 w 1724267"/>
                    <a:gd name="connsiteY46" fmla="*/ 777240 h 808672"/>
                    <a:gd name="connsiteX47" fmla="*/ 964882 w 1724267"/>
                    <a:gd name="connsiteY47" fmla="*/ 793432 h 808672"/>
                    <a:gd name="connsiteX48" fmla="*/ 975360 w 1724267"/>
                    <a:gd name="connsiteY48" fmla="*/ 796290 h 808672"/>
                    <a:gd name="connsiteX49" fmla="*/ 976312 w 1724267"/>
                    <a:gd name="connsiteY49" fmla="*/ 800100 h 808672"/>
                    <a:gd name="connsiteX50" fmla="*/ 936307 w 1724267"/>
                    <a:gd name="connsiteY50" fmla="*/ 804862 h 808672"/>
                    <a:gd name="connsiteX51" fmla="*/ 936307 w 1724267"/>
                    <a:gd name="connsiteY51" fmla="*/ 801052 h 808672"/>
                    <a:gd name="connsiteX52" fmla="*/ 945832 w 1724267"/>
                    <a:gd name="connsiteY52" fmla="*/ 795337 h 808672"/>
                    <a:gd name="connsiteX53" fmla="*/ 946785 w 1724267"/>
                    <a:gd name="connsiteY53" fmla="*/ 779145 h 808672"/>
                    <a:gd name="connsiteX54" fmla="*/ 943927 w 1724267"/>
                    <a:gd name="connsiteY54" fmla="*/ 758190 h 808672"/>
                    <a:gd name="connsiteX55" fmla="*/ 939165 w 1724267"/>
                    <a:gd name="connsiteY55" fmla="*/ 744855 h 808672"/>
                    <a:gd name="connsiteX56" fmla="*/ 928687 w 1724267"/>
                    <a:gd name="connsiteY56" fmla="*/ 741997 h 808672"/>
                    <a:gd name="connsiteX57" fmla="*/ 928687 w 1724267"/>
                    <a:gd name="connsiteY57" fmla="*/ 738187 h 808672"/>
                    <a:gd name="connsiteX58" fmla="*/ 940117 w 1724267"/>
                    <a:gd name="connsiteY58" fmla="*/ 735330 h 808672"/>
                    <a:gd name="connsiteX59" fmla="*/ 947737 w 1724267"/>
                    <a:gd name="connsiteY59" fmla="*/ 732472 h 808672"/>
                    <a:gd name="connsiteX60" fmla="*/ 955357 w 1724267"/>
                    <a:gd name="connsiteY60" fmla="*/ 731520 h 808672"/>
                    <a:gd name="connsiteX61" fmla="*/ 956310 w 1724267"/>
                    <a:gd name="connsiteY61" fmla="*/ 741997 h 808672"/>
                    <a:gd name="connsiteX62" fmla="*/ 966787 w 1724267"/>
                    <a:gd name="connsiteY62" fmla="*/ 732472 h 808672"/>
                    <a:gd name="connsiteX63" fmla="*/ 978217 w 1724267"/>
                    <a:gd name="connsiteY63" fmla="*/ 727710 h 808672"/>
                    <a:gd name="connsiteX64" fmla="*/ 1055370 w 1724267"/>
                    <a:gd name="connsiteY64" fmla="*/ 712470 h 808672"/>
                    <a:gd name="connsiteX65" fmla="*/ 1065847 w 1724267"/>
                    <a:gd name="connsiteY65" fmla="*/ 715327 h 808672"/>
                    <a:gd name="connsiteX66" fmla="*/ 1071562 w 1724267"/>
                    <a:gd name="connsiteY66" fmla="*/ 721042 h 808672"/>
                    <a:gd name="connsiteX67" fmla="*/ 1075372 w 1724267"/>
                    <a:gd name="connsiteY67" fmla="*/ 732472 h 808672"/>
                    <a:gd name="connsiteX68" fmla="*/ 1082040 w 1724267"/>
                    <a:gd name="connsiteY68" fmla="*/ 762000 h 808672"/>
                    <a:gd name="connsiteX69" fmla="*/ 1085850 w 1724267"/>
                    <a:gd name="connsiteY69" fmla="*/ 770572 h 808672"/>
                    <a:gd name="connsiteX70" fmla="*/ 1091565 w 1724267"/>
                    <a:gd name="connsiteY70" fmla="*/ 771525 h 808672"/>
                    <a:gd name="connsiteX71" fmla="*/ 1093470 w 1724267"/>
                    <a:gd name="connsiteY71" fmla="*/ 770572 h 808672"/>
                    <a:gd name="connsiteX72" fmla="*/ 1096327 w 1724267"/>
                    <a:gd name="connsiteY72" fmla="*/ 768667 h 808672"/>
                    <a:gd name="connsiteX73" fmla="*/ 1099185 w 1724267"/>
                    <a:gd name="connsiteY73" fmla="*/ 771525 h 808672"/>
                    <a:gd name="connsiteX74" fmla="*/ 1093470 w 1724267"/>
                    <a:gd name="connsiteY74" fmla="*/ 776287 h 808672"/>
                    <a:gd name="connsiteX75" fmla="*/ 1087755 w 1724267"/>
                    <a:gd name="connsiteY75" fmla="*/ 779145 h 808672"/>
                    <a:gd name="connsiteX76" fmla="*/ 1077277 w 1724267"/>
                    <a:gd name="connsiteY76" fmla="*/ 779145 h 808672"/>
                    <a:gd name="connsiteX77" fmla="*/ 1070610 w 1724267"/>
                    <a:gd name="connsiteY77" fmla="*/ 771525 h 808672"/>
                    <a:gd name="connsiteX78" fmla="*/ 1060132 w 1724267"/>
                    <a:gd name="connsiteY78" fmla="*/ 782002 h 808672"/>
                    <a:gd name="connsiteX79" fmla="*/ 1046797 w 1724267"/>
                    <a:gd name="connsiteY79" fmla="*/ 787717 h 808672"/>
                    <a:gd name="connsiteX80" fmla="*/ 1030605 w 1724267"/>
                    <a:gd name="connsiteY80" fmla="*/ 786765 h 808672"/>
                    <a:gd name="connsiteX81" fmla="*/ 1022032 w 1724267"/>
                    <a:gd name="connsiteY81" fmla="*/ 775335 h 808672"/>
                    <a:gd name="connsiteX82" fmla="*/ 1029652 w 1724267"/>
                    <a:gd name="connsiteY82" fmla="*/ 756285 h 808672"/>
                    <a:gd name="connsiteX83" fmla="*/ 1062990 w 1724267"/>
                    <a:gd name="connsiteY83" fmla="*/ 740092 h 808672"/>
                    <a:gd name="connsiteX84" fmla="*/ 1061085 w 1724267"/>
                    <a:gd name="connsiteY84" fmla="*/ 730567 h 808672"/>
                    <a:gd name="connsiteX85" fmla="*/ 1059180 w 1724267"/>
                    <a:gd name="connsiteY85" fmla="*/ 723900 h 808672"/>
                    <a:gd name="connsiteX86" fmla="*/ 1056322 w 1724267"/>
                    <a:gd name="connsiteY86" fmla="*/ 721042 h 808672"/>
                    <a:gd name="connsiteX87" fmla="*/ 1050607 w 1724267"/>
                    <a:gd name="connsiteY87" fmla="*/ 719137 h 808672"/>
                    <a:gd name="connsiteX88" fmla="*/ 1042987 w 1724267"/>
                    <a:gd name="connsiteY88" fmla="*/ 719137 h 808672"/>
                    <a:gd name="connsiteX89" fmla="*/ 1033462 w 1724267"/>
                    <a:gd name="connsiteY89" fmla="*/ 723900 h 808672"/>
                    <a:gd name="connsiteX90" fmla="*/ 1029652 w 1724267"/>
                    <a:gd name="connsiteY90" fmla="*/ 730567 h 808672"/>
                    <a:gd name="connsiteX91" fmla="*/ 1029652 w 1724267"/>
                    <a:gd name="connsiteY91" fmla="*/ 733425 h 808672"/>
                    <a:gd name="connsiteX92" fmla="*/ 1023937 w 1724267"/>
                    <a:gd name="connsiteY92" fmla="*/ 742950 h 808672"/>
                    <a:gd name="connsiteX93" fmla="*/ 1019175 w 1724267"/>
                    <a:gd name="connsiteY93" fmla="*/ 741997 h 808672"/>
                    <a:gd name="connsiteX94" fmla="*/ 1016317 w 1724267"/>
                    <a:gd name="connsiteY94" fmla="*/ 737235 h 808672"/>
                    <a:gd name="connsiteX95" fmla="*/ 1022032 w 1724267"/>
                    <a:gd name="connsiteY95" fmla="*/ 723900 h 808672"/>
                    <a:gd name="connsiteX96" fmla="*/ 1042035 w 1724267"/>
                    <a:gd name="connsiteY96" fmla="*/ 713422 h 808672"/>
                    <a:gd name="connsiteX97" fmla="*/ 1055370 w 1724267"/>
                    <a:gd name="connsiteY97" fmla="*/ 712470 h 808672"/>
                    <a:gd name="connsiteX98" fmla="*/ 785812 w 1724267"/>
                    <a:gd name="connsiteY98" fmla="*/ 709612 h 808672"/>
                    <a:gd name="connsiteX99" fmla="*/ 791527 w 1724267"/>
                    <a:gd name="connsiteY99" fmla="*/ 710565 h 808672"/>
                    <a:gd name="connsiteX100" fmla="*/ 788670 w 1724267"/>
                    <a:gd name="connsiteY100" fmla="*/ 736282 h 808672"/>
                    <a:gd name="connsiteX101" fmla="*/ 808672 w 1724267"/>
                    <a:gd name="connsiteY101" fmla="*/ 738187 h 808672"/>
                    <a:gd name="connsiteX102" fmla="*/ 807720 w 1724267"/>
                    <a:gd name="connsiteY102" fmla="*/ 742950 h 808672"/>
                    <a:gd name="connsiteX103" fmla="*/ 787717 w 1724267"/>
                    <a:gd name="connsiteY103" fmla="*/ 741045 h 808672"/>
                    <a:gd name="connsiteX104" fmla="*/ 782955 w 1724267"/>
                    <a:gd name="connsiteY104" fmla="*/ 789622 h 808672"/>
                    <a:gd name="connsiteX105" fmla="*/ 784860 w 1724267"/>
                    <a:gd name="connsiteY105" fmla="*/ 799147 h 808672"/>
                    <a:gd name="connsiteX106" fmla="*/ 791527 w 1724267"/>
                    <a:gd name="connsiteY106" fmla="*/ 802957 h 808672"/>
                    <a:gd name="connsiteX107" fmla="*/ 797242 w 1724267"/>
                    <a:gd name="connsiteY107" fmla="*/ 802005 h 808672"/>
                    <a:gd name="connsiteX108" fmla="*/ 803910 w 1724267"/>
                    <a:gd name="connsiteY108" fmla="*/ 799147 h 808672"/>
                    <a:gd name="connsiteX109" fmla="*/ 806767 w 1724267"/>
                    <a:gd name="connsiteY109" fmla="*/ 802957 h 808672"/>
                    <a:gd name="connsiteX110" fmla="*/ 797242 w 1724267"/>
                    <a:gd name="connsiteY110" fmla="*/ 807720 h 808672"/>
                    <a:gd name="connsiteX111" fmla="*/ 786765 w 1724267"/>
                    <a:gd name="connsiteY111" fmla="*/ 808672 h 808672"/>
                    <a:gd name="connsiteX112" fmla="*/ 773430 w 1724267"/>
                    <a:gd name="connsiteY112" fmla="*/ 802957 h 808672"/>
                    <a:gd name="connsiteX113" fmla="*/ 769620 w 1724267"/>
                    <a:gd name="connsiteY113" fmla="*/ 789622 h 808672"/>
                    <a:gd name="connsiteX114" fmla="*/ 774382 w 1724267"/>
                    <a:gd name="connsiteY114" fmla="*/ 738187 h 808672"/>
                    <a:gd name="connsiteX115" fmla="*/ 762952 w 1724267"/>
                    <a:gd name="connsiteY115" fmla="*/ 737235 h 808672"/>
                    <a:gd name="connsiteX116" fmla="*/ 763905 w 1724267"/>
                    <a:gd name="connsiteY116" fmla="*/ 732472 h 808672"/>
                    <a:gd name="connsiteX117" fmla="*/ 779145 w 1724267"/>
                    <a:gd name="connsiteY117" fmla="*/ 728662 h 808672"/>
                    <a:gd name="connsiteX118" fmla="*/ 785812 w 1724267"/>
                    <a:gd name="connsiteY118" fmla="*/ 709612 h 808672"/>
                    <a:gd name="connsiteX119" fmla="*/ 601027 w 1724267"/>
                    <a:gd name="connsiteY119" fmla="*/ 703897 h 808672"/>
                    <a:gd name="connsiteX120" fmla="*/ 612457 w 1724267"/>
                    <a:gd name="connsiteY120" fmla="*/ 705802 h 808672"/>
                    <a:gd name="connsiteX121" fmla="*/ 621030 w 1724267"/>
                    <a:gd name="connsiteY121" fmla="*/ 704850 h 808672"/>
                    <a:gd name="connsiteX122" fmla="*/ 628650 w 1724267"/>
                    <a:gd name="connsiteY122" fmla="*/ 706755 h 808672"/>
                    <a:gd name="connsiteX123" fmla="*/ 617220 w 1724267"/>
                    <a:gd name="connsiteY123" fmla="*/ 754380 h 808672"/>
                    <a:gd name="connsiteX124" fmla="*/ 617220 w 1724267"/>
                    <a:gd name="connsiteY124" fmla="*/ 765810 h 808672"/>
                    <a:gd name="connsiteX125" fmla="*/ 624840 w 1724267"/>
                    <a:gd name="connsiteY125" fmla="*/ 771525 h 808672"/>
                    <a:gd name="connsiteX126" fmla="*/ 636270 w 1724267"/>
                    <a:gd name="connsiteY126" fmla="*/ 771525 h 808672"/>
                    <a:gd name="connsiteX127" fmla="*/ 649605 w 1724267"/>
                    <a:gd name="connsiteY127" fmla="*/ 765810 h 808672"/>
                    <a:gd name="connsiteX128" fmla="*/ 656272 w 1724267"/>
                    <a:gd name="connsiteY128" fmla="*/ 740092 h 808672"/>
                    <a:gd name="connsiteX129" fmla="*/ 657225 w 1724267"/>
                    <a:gd name="connsiteY129" fmla="*/ 725805 h 808672"/>
                    <a:gd name="connsiteX130" fmla="*/ 648652 w 1724267"/>
                    <a:gd name="connsiteY130" fmla="*/ 719137 h 808672"/>
                    <a:gd name="connsiteX131" fmla="*/ 649605 w 1724267"/>
                    <a:gd name="connsiteY131" fmla="*/ 715327 h 808672"/>
                    <a:gd name="connsiteX132" fmla="*/ 661035 w 1724267"/>
                    <a:gd name="connsiteY132" fmla="*/ 717232 h 808672"/>
                    <a:gd name="connsiteX133" fmla="*/ 669607 w 1724267"/>
                    <a:gd name="connsiteY133" fmla="*/ 716280 h 808672"/>
                    <a:gd name="connsiteX134" fmla="*/ 676275 w 1724267"/>
                    <a:gd name="connsiteY134" fmla="*/ 718185 h 808672"/>
                    <a:gd name="connsiteX135" fmla="*/ 664845 w 1724267"/>
                    <a:gd name="connsiteY135" fmla="*/ 765810 h 808672"/>
                    <a:gd name="connsiteX136" fmla="*/ 663892 w 1724267"/>
                    <a:gd name="connsiteY136" fmla="*/ 780097 h 808672"/>
                    <a:gd name="connsiteX137" fmla="*/ 672465 w 1724267"/>
                    <a:gd name="connsiteY137" fmla="*/ 786765 h 808672"/>
                    <a:gd name="connsiteX138" fmla="*/ 671512 w 1724267"/>
                    <a:gd name="connsiteY138" fmla="*/ 790575 h 808672"/>
                    <a:gd name="connsiteX139" fmla="*/ 641985 w 1724267"/>
                    <a:gd name="connsiteY139" fmla="*/ 782955 h 808672"/>
                    <a:gd name="connsiteX140" fmla="*/ 644842 w 1724267"/>
                    <a:gd name="connsiteY140" fmla="*/ 770572 h 808672"/>
                    <a:gd name="connsiteX141" fmla="*/ 629602 w 1724267"/>
                    <a:gd name="connsiteY141" fmla="*/ 776287 h 808672"/>
                    <a:gd name="connsiteX142" fmla="*/ 615315 w 1724267"/>
                    <a:gd name="connsiteY142" fmla="*/ 776287 h 808672"/>
                    <a:gd name="connsiteX143" fmla="*/ 601980 w 1724267"/>
                    <a:gd name="connsiteY143" fmla="*/ 767715 h 808672"/>
                    <a:gd name="connsiteX144" fmla="*/ 601980 w 1724267"/>
                    <a:gd name="connsiteY144" fmla="*/ 750570 h 808672"/>
                    <a:gd name="connsiteX145" fmla="*/ 607695 w 1724267"/>
                    <a:gd name="connsiteY145" fmla="*/ 728662 h 808672"/>
                    <a:gd name="connsiteX146" fmla="*/ 608647 w 1724267"/>
                    <a:gd name="connsiteY146" fmla="*/ 714375 h 808672"/>
                    <a:gd name="connsiteX147" fmla="*/ 600075 w 1724267"/>
                    <a:gd name="connsiteY147" fmla="*/ 707707 h 808672"/>
                    <a:gd name="connsiteX148" fmla="*/ 709612 w 1724267"/>
                    <a:gd name="connsiteY148" fmla="*/ 696277 h 808672"/>
                    <a:gd name="connsiteX149" fmla="*/ 711517 w 1724267"/>
                    <a:gd name="connsiteY149" fmla="*/ 696277 h 808672"/>
                    <a:gd name="connsiteX150" fmla="*/ 721995 w 1724267"/>
                    <a:gd name="connsiteY150" fmla="*/ 697230 h 808672"/>
                    <a:gd name="connsiteX151" fmla="*/ 730567 w 1724267"/>
                    <a:gd name="connsiteY151" fmla="*/ 696277 h 808672"/>
                    <a:gd name="connsiteX152" fmla="*/ 738187 w 1724267"/>
                    <a:gd name="connsiteY152" fmla="*/ 697230 h 808672"/>
                    <a:gd name="connsiteX153" fmla="*/ 725805 w 1724267"/>
                    <a:gd name="connsiteY153" fmla="*/ 775335 h 808672"/>
                    <a:gd name="connsiteX154" fmla="*/ 725805 w 1724267"/>
                    <a:gd name="connsiteY154" fmla="*/ 791527 h 808672"/>
                    <a:gd name="connsiteX155" fmla="*/ 734377 w 1724267"/>
                    <a:gd name="connsiteY155" fmla="*/ 797242 h 808672"/>
                    <a:gd name="connsiteX156" fmla="*/ 733425 w 1724267"/>
                    <a:gd name="connsiteY156" fmla="*/ 801052 h 808672"/>
                    <a:gd name="connsiteX157" fmla="*/ 692467 w 1724267"/>
                    <a:gd name="connsiteY157" fmla="*/ 794385 h 808672"/>
                    <a:gd name="connsiteX158" fmla="*/ 693420 w 1724267"/>
                    <a:gd name="connsiteY158" fmla="*/ 790575 h 808672"/>
                    <a:gd name="connsiteX159" fmla="*/ 703897 w 1724267"/>
                    <a:gd name="connsiteY159" fmla="*/ 787717 h 808672"/>
                    <a:gd name="connsiteX160" fmla="*/ 708660 w 1724267"/>
                    <a:gd name="connsiteY160" fmla="*/ 772477 h 808672"/>
                    <a:gd name="connsiteX161" fmla="*/ 717232 w 1724267"/>
                    <a:gd name="connsiteY161" fmla="*/ 720090 h 808672"/>
                    <a:gd name="connsiteX162" fmla="*/ 717232 w 1724267"/>
                    <a:gd name="connsiteY162" fmla="*/ 705802 h 808672"/>
                    <a:gd name="connsiteX163" fmla="*/ 708660 w 1724267"/>
                    <a:gd name="connsiteY163" fmla="*/ 700087 h 808672"/>
                    <a:gd name="connsiteX164" fmla="*/ 534352 w 1724267"/>
                    <a:gd name="connsiteY164" fmla="*/ 680085 h 808672"/>
                    <a:gd name="connsiteX165" fmla="*/ 561975 w 1724267"/>
                    <a:gd name="connsiteY165" fmla="*/ 680085 h 808672"/>
                    <a:gd name="connsiteX166" fmla="*/ 577215 w 1724267"/>
                    <a:gd name="connsiteY166" fmla="*/ 693420 h 808672"/>
                    <a:gd name="connsiteX167" fmla="*/ 579120 w 1724267"/>
                    <a:gd name="connsiteY167" fmla="*/ 709612 h 808672"/>
                    <a:gd name="connsiteX168" fmla="*/ 575310 w 1724267"/>
                    <a:gd name="connsiteY168" fmla="*/ 713422 h 808672"/>
                    <a:gd name="connsiteX169" fmla="*/ 569595 w 1724267"/>
                    <a:gd name="connsiteY169" fmla="*/ 713422 h 808672"/>
                    <a:gd name="connsiteX170" fmla="*/ 565785 w 1724267"/>
                    <a:gd name="connsiteY170" fmla="*/ 709612 h 808672"/>
                    <a:gd name="connsiteX171" fmla="*/ 565785 w 1724267"/>
                    <a:gd name="connsiteY171" fmla="*/ 704850 h 808672"/>
                    <a:gd name="connsiteX172" fmla="*/ 566737 w 1724267"/>
                    <a:gd name="connsiteY172" fmla="*/ 702945 h 808672"/>
                    <a:gd name="connsiteX173" fmla="*/ 567690 w 1724267"/>
                    <a:gd name="connsiteY173" fmla="*/ 701040 h 808672"/>
                    <a:gd name="connsiteX174" fmla="*/ 567690 w 1724267"/>
                    <a:gd name="connsiteY174" fmla="*/ 693420 h 808672"/>
                    <a:gd name="connsiteX175" fmla="*/ 560070 w 1724267"/>
                    <a:gd name="connsiteY175" fmla="*/ 687705 h 808672"/>
                    <a:gd name="connsiteX176" fmla="*/ 542925 w 1724267"/>
                    <a:gd name="connsiteY176" fmla="*/ 689610 h 808672"/>
                    <a:gd name="connsiteX177" fmla="*/ 528637 w 1724267"/>
                    <a:gd name="connsiteY177" fmla="*/ 707707 h 808672"/>
                    <a:gd name="connsiteX178" fmla="*/ 524827 w 1724267"/>
                    <a:gd name="connsiteY178" fmla="*/ 731520 h 808672"/>
                    <a:gd name="connsiteX179" fmla="*/ 536257 w 1724267"/>
                    <a:gd name="connsiteY179" fmla="*/ 745807 h 808672"/>
                    <a:gd name="connsiteX180" fmla="*/ 548640 w 1724267"/>
                    <a:gd name="connsiteY180" fmla="*/ 747712 h 808672"/>
                    <a:gd name="connsiteX181" fmla="*/ 562927 w 1724267"/>
                    <a:gd name="connsiteY181" fmla="*/ 741045 h 808672"/>
                    <a:gd name="connsiteX182" fmla="*/ 565785 w 1724267"/>
                    <a:gd name="connsiteY182" fmla="*/ 745807 h 808672"/>
                    <a:gd name="connsiteX183" fmla="*/ 549592 w 1724267"/>
                    <a:gd name="connsiteY183" fmla="*/ 752475 h 808672"/>
                    <a:gd name="connsiteX184" fmla="*/ 533400 w 1724267"/>
                    <a:gd name="connsiteY184" fmla="*/ 750570 h 808672"/>
                    <a:gd name="connsiteX185" fmla="*/ 513397 w 1724267"/>
                    <a:gd name="connsiteY185" fmla="*/ 730567 h 808672"/>
                    <a:gd name="connsiteX186" fmla="*/ 514350 w 1724267"/>
                    <a:gd name="connsiteY186" fmla="*/ 701992 h 808672"/>
                    <a:gd name="connsiteX187" fmla="*/ 534352 w 1724267"/>
                    <a:gd name="connsiteY187" fmla="*/ 680085 h 808672"/>
                    <a:gd name="connsiteX188" fmla="*/ 1112520 w 1724267"/>
                    <a:gd name="connsiteY188" fmla="*/ 659130 h 808672"/>
                    <a:gd name="connsiteX189" fmla="*/ 1137285 w 1724267"/>
                    <a:gd name="connsiteY189" fmla="*/ 734377 h 808672"/>
                    <a:gd name="connsiteX190" fmla="*/ 1144905 w 1724267"/>
                    <a:gd name="connsiteY190" fmla="*/ 748665 h 808672"/>
                    <a:gd name="connsiteX191" fmla="*/ 1155382 w 1724267"/>
                    <a:gd name="connsiteY191" fmla="*/ 749617 h 808672"/>
                    <a:gd name="connsiteX192" fmla="*/ 1156335 w 1724267"/>
                    <a:gd name="connsiteY192" fmla="*/ 753427 h 808672"/>
                    <a:gd name="connsiteX193" fmla="*/ 1118235 w 1724267"/>
                    <a:gd name="connsiteY193" fmla="*/ 764857 h 808672"/>
                    <a:gd name="connsiteX194" fmla="*/ 1117282 w 1724267"/>
                    <a:gd name="connsiteY194" fmla="*/ 761047 h 808672"/>
                    <a:gd name="connsiteX195" fmla="*/ 1125855 w 1724267"/>
                    <a:gd name="connsiteY195" fmla="*/ 754380 h 808672"/>
                    <a:gd name="connsiteX196" fmla="*/ 1122997 w 1724267"/>
                    <a:gd name="connsiteY196" fmla="*/ 738187 h 808672"/>
                    <a:gd name="connsiteX197" fmla="*/ 1106805 w 1724267"/>
                    <a:gd name="connsiteY197" fmla="*/ 687705 h 808672"/>
                    <a:gd name="connsiteX198" fmla="*/ 1100137 w 1724267"/>
                    <a:gd name="connsiteY198" fmla="*/ 675322 h 808672"/>
                    <a:gd name="connsiteX199" fmla="*/ 1089660 w 1724267"/>
                    <a:gd name="connsiteY199" fmla="*/ 674370 h 808672"/>
                    <a:gd name="connsiteX200" fmla="*/ 1088707 w 1724267"/>
                    <a:gd name="connsiteY200" fmla="*/ 670560 h 808672"/>
                    <a:gd name="connsiteX201" fmla="*/ 1089660 w 1724267"/>
                    <a:gd name="connsiteY201" fmla="*/ 669607 h 808672"/>
                    <a:gd name="connsiteX202" fmla="*/ 1099185 w 1724267"/>
                    <a:gd name="connsiteY202" fmla="*/ 665797 h 808672"/>
                    <a:gd name="connsiteX203" fmla="*/ 1105852 w 1724267"/>
                    <a:gd name="connsiteY203" fmla="*/ 661035 h 808672"/>
                    <a:gd name="connsiteX204" fmla="*/ 474345 w 1724267"/>
                    <a:gd name="connsiteY204" fmla="*/ 644842 h 808672"/>
                    <a:gd name="connsiteX205" fmla="*/ 476250 w 1724267"/>
                    <a:gd name="connsiteY205" fmla="*/ 645795 h 808672"/>
                    <a:gd name="connsiteX206" fmla="*/ 484822 w 1724267"/>
                    <a:gd name="connsiteY206" fmla="*/ 649605 h 808672"/>
                    <a:gd name="connsiteX207" fmla="*/ 493395 w 1724267"/>
                    <a:gd name="connsiteY207" fmla="*/ 651510 h 808672"/>
                    <a:gd name="connsiteX208" fmla="*/ 499110 w 1724267"/>
                    <a:gd name="connsiteY208" fmla="*/ 655320 h 808672"/>
                    <a:gd name="connsiteX209" fmla="*/ 476250 w 1724267"/>
                    <a:gd name="connsiteY209" fmla="*/ 696277 h 808672"/>
                    <a:gd name="connsiteX210" fmla="*/ 470535 w 1724267"/>
                    <a:gd name="connsiteY210" fmla="*/ 711517 h 808672"/>
                    <a:gd name="connsiteX211" fmla="*/ 477202 w 1724267"/>
                    <a:gd name="connsiteY211" fmla="*/ 720090 h 808672"/>
                    <a:gd name="connsiteX212" fmla="*/ 475297 w 1724267"/>
                    <a:gd name="connsiteY212" fmla="*/ 723900 h 808672"/>
                    <a:gd name="connsiteX213" fmla="*/ 441960 w 1724267"/>
                    <a:gd name="connsiteY213" fmla="*/ 704850 h 808672"/>
                    <a:gd name="connsiteX214" fmla="*/ 443865 w 1724267"/>
                    <a:gd name="connsiteY214" fmla="*/ 701040 h 808672"/>
                    <a:gd name="connsiteX215" fmla="*/ 454342 w 1724267"/>
                    <a:gd name="connsiteY215" fmla="*/ 701992 h 808672"/>
                    <a:gd name="connsiteX216" fmla="*/ 464820 w 1724267"/>
                    <a:gd name="connsiteY216" fmla="*/ 688657 h 808672"/>
                    <a:gd name="connsiteX217" fmla="*/ 474345 w 1724267"/>
                    <a:gd name="connsiteY217" fmla="*/ 670560 h 808672"/>
                    <a:gd name="connsiteX218" fmla="*/ 479107 w 1724267"/>
                    <a:gd name="connsiteY218" fmla="*/ 657225 h 808672"/>
                    <a:gd name="connsiteX219" fmla="*/ 472440 w 1724267"/>
                    <a:gd name="connsiteY219" fmla="*/ 648652 h 808672"/>
                    <a:gd name="connsiteX220" fmla="*/ 498157 w 1724267"/>
                    <a:gd name="connsiteY220" fmla="*/ 631507 h 808672"/>
                    <a:gd name="connsiteX221" fmla="*/ 504825 w 1724267"/>
                    <a:gd name="connsiteY221" fmla="*/ 632460 h 808672"/>
                    <a:gd name="connsiteX222" fmla="*/ 508635 w 1724267"/>
                    <a:gd name="connsiteY222" fmla="*/ 637222 h 808672"/>
                    <a:gd name="connsiteX223" fmla="*/ 507682 w 1724267"/>
                    <a:gd name="connsiteY223" fmla="*/ 643890 h 808672"/>
                    <a:gd name="connsiteX224" fmla="*/ 502920 w 1724267"/>
                    <a:gd name="connsiteY224" fmla="*/ 647700 h 808672"/>
                    <a:gd name="connsiteX225" fmla="*/ 496252 w 1724267"/>
                    <a:gd name="connsiteY225" fmla="*/ 646747 h 808672"/>
                    <a:gd name="connsiteX226" fmla="*/ 492442 w 1724267"/>
                    <a:gd name="connsiteY226" fmla="*/ 641985 h 808672"/>
                    <a:gd name="connsiteX227" fmla="*/ 493395 w 1724267"/>
                    <a:gd name="connsiteY227" fmla="*/ 635317 h 808672"/>
                    <a:gd name="connsiteX228" fmla="*/ 498157 w 1724267"/>
                    <a:gd name="connsiteY228" fmla="*/ 631507 h 808672"/>
                    <a:gd name="connsiteX229" fmla="*/ 293370 w 1724267"/>
                    <a:gd name="connsiteY229" fmla="*/ 614362 h 808672"/>
                    <a:gd name="connsiteX230" fmla="*/ 285750 w 1724267"/>
                    <a:gd name="connsiteY230" fmla="*/ 618172 h 808672"/>
                    <a:gd name="connsiteX231" fmla="*/ 284797 w 1724267"/>
                    <a:gd name="connsiteY231" fmla="*/ 631507 h 808672"/>
                    <a:gd name="connsiteX232" fmla="*/ 299085 w 1724267"/>
                    <a:gd name="connsiteY232" fmla="*/ 648652 h 808672"/>
                    <a:gd name="connsiteX233" fmla="*/ 317182 w 1724267"/>
                    <a:gd name="connsiteY233" fmla="*/ 659130 h 808672"/>
                    <a:gd name="connsiteX234" fmla="*/ 329565 w 1724267"/>
                    <a:gd name="connsiteY234" fmla="*/ 655320 h 808672"/>
                    <a:gd name="connsiteX235" fmla="*/ 331470 w 1724267"/>
                    <a:gd name="connsiteY235" fmla="*/ 647700 h 808672"/>
                    <a:gd name="connsiteX236" fmla="*/ 320992 w 1724267"/>
                    <a:gd name="connsiteY236" fmla="*/ 634365 h 808672"/>
                    <a:gd name="connsiteX237" fmla="*/ 304800 w 1724267"/>
                    <a:gd name="connsiteY237" fmla="*/ 616267 h 808672"/>
                    <a:gd name="connsiteX238" fmla="*/ 293370 w 1724267"/>
                    <a:gd name="connsiteY238" fmla="*/ 614362 h 808672"/>
                    <a:gd name="connsiteX239" fmla="*/ 403860 w 1724267"/>
                    <a:gd name="connsiteY239" fmla="*/ 601980 h 808672"/>
                    <a:gd name="connsiteX240" fmla="*/ 414337 w 1724267"/>
                    <a:gd name="connsiteY240" fmla="*/ 607695 h 808672"/>
                    <a:gd name="connsiteX241" fmla="*/ 421957 w 1724267"/>
                    <a:gd name="connsiteY241" fmla="*/ 609600 h 808672"/>
                    <a:gd name="connsiteX242" fmla="*/ 427672 w 1724267"/>
                    <a:gd name="connsiteY242" fmla="*/ 613410 h 808672"/>
                    <a:gd name="connsiteX243" fmla="*/ 421957 w 1724267"/>
                    <a:gd name="connsiteY243" fmla="*/ 621982 h 808672"/>
                    <a:gd name="connsiteX244" fmla="*/ 436245 w 1724267"/>
                    <a:gd name="connsiteY244" fmla="*/ 621982 h 808672"/>
                    <a:gd name="connsiteX245" fmla="*/ 447675 w 1724267"/>
                    <a:gd name="connsiteY245" fmla="*/ 626745 h 808672"/>
                    <a:gd name="connsiteX246" fmla="*/ 452437 w 1724267"/>
                    <a:gd name="connsiteY246" fmla="*/ 632460 h 808672"/>
                    <a:gd name="connsiteX247" fmla="*/ 451485 w 1724267"/>
                    <a:gd name="connsiteY247" fmla="*/ 638175 h 808672"/>
                    <a:gd name="connsiteX248" fmla="*/ 446722 w 1724267"/>
                    <a:gd name="connsiteY248" fmla="*/ 641985 h 808672"/>
                    <a:gd name="connsiteX249" fmla="*/ 440055 w 1724267"/>
                    <a:gd name="connsiteY249" fmla="*/ 640080 h 808672"/>
                    <a:gd name="connsiteX250" fmla="*/ 436245 w 1724267"/>
                    <a:gd name="connsiteY250" fmla="*/ 634365 h 808672"/>
                    <a:gd name="connsiteX251" fmla="*/ 432435 w 1724267"/>
                    <a:gd name="connsiteY251" fmla="*/ 629602 h 808672"/>
                    <a:gd name="connsiteX252" fmla="*/ 426720 w 1724267"/>
                    <a:gd name="connsiteY252" fmla="*/ 627697 h 808672"/>
                    <a:gd name="connsiteX253" fmla="*/ 417195 w 1724267"/>
                    <a:gd name="connsiteY253" fmla="*/ 628650 h 808672"/>
                    <a:gd name="connsiteX254" fmla="*/ 401002 w 1724267"/>
                    <a:gd name="connsiteY254" fmla="*/ 652462 h 808672"/>
                    <a:gd name="connsiteX255" fmla="*/ 394335 w 1724267"/>
                    <a:gd name="connsiteY255" fmla="*/ 667702 h 808672"/>
                    <a:gd name="connsiteX256" fmla="*/ 400050 w 1724267"/>
                    <a:gd name="connsiteY256" fmla="*/ 676275 h 808672"/>
                    <a:gd name="connsiteX257" fmla="*/ 398145 w 1724267"/>
                    <a:gd name="connsiteY257" fmla="*/ 680085 h 808672"/>
                    <a:gd name="connsiteX258" fmla="*/ 366712 w 1724267"/>
                    <a:gd name="connsiteY258" fmla="*/ 659130 h 808672"/>
                    <a:gd name="connsiteX259" fmla="*/ 368617 w 1724267"/>
                    <a:gd name="connsiteY259" fmla="*/ 655320 h 808672"/>
                    <a:gd name="connsiteX260" fmla="*/ 379095 w 1724267"/>
                    <a:gd name="connsiteY260" fmla="*/ 657225 h 808672"/>
                    <a:gd name="connsiteX261" fmla="*/ 390525 w 1724267"/>
                    <a:gd name="connsiteY261" fmla="*/ 644842 h 808672"/>
                    <a:gd name="connsiteX262" fmla="*/ 401955 w 1724267"/>
                    <a:gd name="connsiteY262" fmla="*/ 627697 h 808672"/>
                    <a:gd name="connsiteX263" fmla="*/ 407670 w 1724267"/>
                    <a:gd name="connsiteY263" fmla="*/ 614362 h 808672"/>
                    <a:gd name="connsiteX264" fmla="*/ 401955 w 1724267"/>
                    <a:gd name="connsiteY264" fmla="*/ 605790 h 808672"/>
                    <a:gd name="connsiteX265" fmla="*/ 1284922 w 1724267"/>
                    <a:gd name="connsiteY265" fmla="*/ 575310 h 808672"/>
                    <a:gd name="connsiteX266" fmla="*/ 1286827 w 1724267"/>
                    <a:gd name="connsiteY266" fmla="*/ 579120 h 808672"/>
                    <a:gd name="connsiteX267" fmla="*/ 1279207 w 1724267"/>
                    <a:gd name="connsiteY267" fmla="*/ 587692 h 808672"/>
                    <a:gd name="connsiteX268" fmla="*/ 1283017 w 1724267"/>
                    <a:gd name="connsiteY268" fmla="*/ 599122 h 808672"/>
                    <a:gd name="connsiteX269" fmla="*/ 1308735 w 1724267"/>
                    <a:gd name="connsiteY269" fmla="*/ 642937 h 808672"/>
                    <a:gd name="connsiteX270" fmla="*/ 1311592 w 1724267"/>
                    <a:gd name="connsiteY270" fmla="*/ 666750 h 808672"/>
                    <a:gd name="connsiteX271" fmla="*/ 1291590 w 1724267"/>
                    <a:gd name="connsiteY271" fmla="*/ 687705 h 808672"/>
                    <a:gd name="connsiteX272" fmla="*/ 1262062 w 1724267"/>
                    <a:gd name="connsiteY272" fmla="*/ 696277 h 808672"/>
                    <a:gd name="connsiteX273" fmla="*/ 1242060 w 1724267"/>
                    <a:gd name="connsiteY273" fmla="*/ 681990 h 808672"/>
                    <a:gd name="connsiteX274" fmla="*/ 1216342 w 1724267"/>
                    <a:gd name="connsiteY274" fmla="*/ 637222 h 808672"/>
                    <a:gd name="connsiteX275" fmla="*/ 1207770 w 1724267"/>
                    <a:gd name="connsiteY275" fmla="*/ 627697 h 808672"/>
                    <a:gd name="connsiteX276" fmla="*/ 1197292 w 1724267"/>
                    <a:gd name="connsiteY276" fmla="*/ 630555 h 808672"/>
                    <a:gd name="connsiteX277" fmla="*/ 1195387 w 1724267"/>
                    <a:gd name="connsiteY277" fmla="*/ 626745 h 808672"/>
                    <a:gd name="connsiteX278" fmla="*/ 1230630 w 1724267"/>
                    <a:gd name="connsiteY278" fmla="*/ 606742 h 808672"/>
                    <a:gd name="connsiteX279" fmla="*/ 1232535 w 1724267"/>
                    <a:gd name="connsiteY279" fmla="*/ 610552 h 808672"/>
                    <a:gd name="connsiteX280" fmla="*/ 1224915 w 1724267"/>
                    <a:gd name="connsiteY280" fmla="*/ 619125 h 808672"/>
                    <a:gd name="connsiteX281" fmla="*/ 1228725 w 1724267"/>
                    <a:gd name="connsiteY281" fmla="*/ 630555 h 808672"/>
                    <a:gd name="connsiteX282" fmla="*/ 1252537 w 1724267"/>
                    <a:gd name="connsiteY282" fmla="*/ 671512 h 808672"/>
                    <a:gd name="connsiteX283" fmla="*/ 1267777 w 1724267"/>
                    <a:gd name="connsiteY283" fmla="*/ 685800 h 808672"/>
                    <a:gd name="connsiteX284" fmla="*/ 1288732 w 1724267"/>
                    <a:gd name="connsiteY284" fmla="*/ 680085 h 808672"/>
                    <a:gd name="connsiteX285" fmla="*/ 1303972 w 1724267"/>
                    <a:gd name="connsiteY285" fmla="*/ 664845 h 808672"/>
                    <a:gd name="connsiteX286" fmla="*/ 1299210 w 1724267"/>
                    <a:gd name="connsiteY286" fmla="*/ 644842 h 808672"/>
                    <a:gd name="connsiteX287" fmla="*/ 1275397 w 1724267"/>
                    <a:gd name="connsiteY287" fmla="*/ 603885 h 808672"/>
                    <a:gd name="connsiteX288" fmla="*/ 1266825 w 1724267"/>
                    <a:gd name="connsiteY288" fmla="*/ 594360 h 808672"/>
                    <a:gd name="connsiteX289" fmla="*/ 1256347 w 1724267"/>
                    <a:gd name="connsiteY289" fmla="*/ 596265 h 808672"/>
                    <a:gd name="connsiteX290" fmla="*/ 1254442 w 1724267"/>
                    <a:gd name="connsiteY290" fmla="*/ 592455 h 808672"/>
                    <a:gd name="connsiteX291" fmla="*/ 350520 w 1724267"/>
                    <a:gd name="connsiteY291" fmla="*/ 567690 h 808672"/>
                    <a:gd name="connsiteX292" fmla="*/ 337185 w 1724267"/>
                    <a:gd name="connsiteY292" fmla="*/ 577215 h 808672"/>
                    <a:gd name="connsiteX293" fmla="*/ 330517 w 1724267"/>
                    <a:gd name="connsiteY293" fmla="*/ 591502 h 808672"/>
                    <a:gd name="connsiteX294" fmla="*/ 336232 w 1724267"/>
                    <a:gd name="connsiteY294" fmla="*/ 602932 h 808672"/>
                    <a:gd name="connsiteX295" fmla="*/ 348615 w 1724267"/>
                    <a:gd name="connsiteY295" fmla="*/ 606742 h 808672"/>
                    <a:gd name="connsiteX296" fmla="*/ 361950 w 1724267"/>
                    <a:gd name="connsiteY296" fmla="*/ 597217 h 808672"/>
                    <a:gd name="connsiteX297" fmla="*/ 368617 w 1724267"/>
                    <a:gd name="connsiteY297" fmla="*/ 582930 h 808672"/>
                    <a:gd name="connsiteX298" fmla="*/ 362902 w 1724267"/>
                    <a:gd name="connsiteY298" fmla="*/ 571500 h 808672"/>
                    <a:gd name="connsiteX299" fmla="*/ 350520 w 1724267"/>
                    <a:gd name="connsiteY299" fmla="*/ 567690 h 808672"/>
                    <a:gd name="connsiteX300" fmla="*/ 343852 w 1724267"/>
                    <a:gd name="connsiteY300" fmla="*/ 559117 h 808672"/>
                    <a:gd name="connsiteX301" fmla="*/ 364807 w 1724267"/>
                    <a:gd name="connsiteY301" fmla="*/ 567690 h 808672"/>
                    <a:gd name="connsiteX302" fmla="*/ 369570 w 1724267"/>
                    <a:gd name="connsiteY302" fmla="*/ 572452 h 808672"/>
                    <a:gd name="connsiteX303" fmla="*/ 373380 w 1724267"/>
                    <a:gd name="connsiteY303" fmla="*/ 578167 h 808672"/>
                    <a:gd name="connsiteX304" fmla="*/ 386715 w 1724267"/>
                    <a:gd name="connsiteY304" fmla="*/ 576262 h 808672"/>
                    <a:gd name="connsiteX305" fmla="*/ 397192 w 1724267"/>
                    <a:gd name="connsiteY305" fmla="*/ 580072 h 808672"/>
                    <a:gd name="connsiteX306" fmla="*/ 400050 w 1724267"/>
                    <a:gd name="connsiteY306" fmla="*/ 584835 h 808672"/>
                    <a:gd name="connsiteX307" fmla="*/ 399097 w 1724267"/>
                    <a:gd name="connsiteY307" fmla="*/ 590550 h 808672"/>
                    <a:gd name="connsiteX308" fmla="*/ 395287 w 1724267"/>
                    <a:gd name="connsiteY308" fmla="*/ 592455 h 808672"/>
                    <a:gd name="connsiteX309" fmla="*/ 391477 w 1724267"/>
                    <a:gd name="connsiteY309" fmla="*/ 591502 h 808672"/>
                    <a:gd name="connsiteX310" fmla="*/ 388620 w 1724267"/>
                    <a:gd name="connsiteY310" fmla="*/ 586740 h 808672"/>
                    <a:gd name="connsiteX311" fmla="*/ 385762 w 1724267"/>
                    <a:gd name="connsiteY311" fmla="*/ 582930 h 808672"/>
                    <a:gd name="connsiteX312" fmla="*/ 381952 w 1724267"/>
                    <a:gd name="connsiteY312" fmla="*/ 581977 h 808672"/>
                    <a:gd name="connsiteX313" fmla="*/ 375285 w 1724267"/>
                    <a:gd name="connsiteY313" fmla="*/ 582930 h 808672"/>
                    <a:gd name="connsiteX314" fmla="*/ 376237 w 1724267"/>
                    <a:gd name="connsiteY314" fmla="*/ 596265 h 808672"/>
                    <a:gd name="connsiteX315" fmla="*/ 370522 w 1724267"/>
                    <a:gd name="connsiteY315" fmla="*/ 607695 h 808672"/>
                    <a:gd name="connsiteX316" fmla="*/ 352425 w 1724267"/>
                    <a:gd name="connsiteY316" fmla="*/ 616267 h 808672"/>
                    <a:gd name="connsiteX317" fmla="*/ 330517 w 1724267"/>
                    <a:gd name="connsiteY317" fmla="*/ 606742 h 808672"/>
                    <a:gd name="connsiteX318" fmla="*/ 325755 w 1724267"/>
                    <a:gd name="connsiteY318" fmla="*/ 601980 h 808672"/>
                    <a:gd name="connsiteX319" fmla="*/ 321945 w 1724267"/>
                    <a:gd name="connsiteY319" fmla="*/ 597217 h 808672"/>
                    <a:gd name="connsiteX320" fmla="*/ 316230 w 1724267"/>
                    <a:gd name="connsiteY320" fmla="*/ 596265 h 808672"/>
                    <a:gd name="connsiteX321" fmla="*/ 312420 w 1724267"/>
                    <a:gd name="connsiteY321" fmla="*/ 598170 h 808672"/>
                    <a:gd name="connsiteX322" fmla="*/ 311467 w 1724267"/>
                    <a:gd name="connsiteY322" fmla="*/ 603885 h 808672"/>
                    <a:gd name="connsiteX323" fmla="*/ 317182 w 1724267"/>
                    <a:gd name="connsiteY323" fmla="*/ 612457 h 808672"/>
                    <a:gd name="connsiteX324" fmla="*/ 330517 w 1724267"/>
                    <a:gd name="connsiteY324" fmla="*/ 627697 h 808672"/>
                    <a:gd name="connsiteX325" fmla="*/ 342900 w 1724267"/>
                    <a:gd name="connsiteY325" fmla="*/ 646747 h 808672"/>
                    <a:gd name="connsiteX326" fmla="*/ 339090 w 1724267"/>
                    <a:gd name="connsiteY326" fmla="*/ 660082 h 808672"/>
                    <a:gd name="connsiteX327" fmla="*/ 319087 w 1724267"/>
                    <a:gd name="connsiteY327" fmla="*/ 666750 h 808672"/>
                    <a:gd name="connsiteX328" fmla="*/ 291465 w 1724267"/>
                    <a:gd name="connsiteY328" fmla="*/ 652462 h 808672"/>
                    <a:gd name="connsiteX329" fmla="*/ 275272 w 1724267"/>
                    <a:gd name="connsiteY329" fmla="*/ 631507 h 808672"/>
                    <a:gd name="connsiteX330" fmla="*/ 276225 w 1724267"/>
                    <a:gd name="connsiteY330" fmla="*/ 614362 h 808672"/>
                    <a:gd name="connsiteX331" fmla="*/ 284797 w 1724267"/>
                    <a:gd name="connsiteY331" fmla="*/ 610552 h 808672"/>
                    <a:gd name="connsiteX332" fmla="*/ 298132 w 1724267"/>
                    <a:gd name="connsiteY332" fmla="*/ 612457 h 808672"/>
                    <a:gd name="connsiteX333" fmla="*/ 295275 w 1724267"/>
                    <a:gd name="connsiteY333" fmla="*/ 603885 h 808672"/>
                    <a:gd name="connsiteX334" fmla="*/ 298132 w 1724267"/>
                    <a:gd name="connsiteY334" fmla="*/ 597217 h 808672"/>
                    <a:gd name="connsiteX335" fmla="*/ 306705 w 1724267"/>
                    <a:gd name="connsiteY335" fmla="*/ 592455 h 808672"/>
                    <a:gd name="connsiteX336" fmla="*/ 320040 w 1724267"/>
                    <a:gd name="connsiteY336" fmla="*/ 591502 h 808672"/>
                    <a:gd name="connsiteX337" fmla="*/ 320040 w 1724267"/>
                    <a:gd name="connsiteY337" fmla="*/ 579120 h 808672"/>
                    <a:gd name="connsiteX338" fmla="*/ 325755 w 1724267"/>
                    <a:gd name="connsiteY338" fmla="*/ 567690 h 808672"/>
                    <a:gd name="connsiteX339" fmla="*/ 343852 w 1724267"/>
                    <a:gd name="connsiteY339" fmla="*/ 559117 h 808672"/>
                    <a:gd name="connsiteX340" fmla="*/ 1368742 w 1724267"/>
                    <a:gd name="connsiteY340" fmla="*/ 548640 h 808672"/>
                    <a:gd name="connsiteX341" fmla="*/ 1383982 w 1724267"/>
                    <a:gd name="connsiteY341" fmla="*/ 561022 h 808672"/>
                    <a:gd name="connsiteX342" fmla="*/ 1397317 w 1724267"/>
                    <a:gd name="connsiteY342" fmla="*/ 579120 h 808672"/>
                    <a:gd name="connsiteX343" fmla="*/ 1409700 w 1724267"/>
                    <a:gd name="connsiteY343" fmla="*/ 590550 h 808672"/>
                    <a:gd name="connsiteX344" fmla="*/ 1420177 w 1724267"/>
                    <a:gd name="connsiteY344" fmla="*/ 587692 h 808672"/>
                    <a:gd name="connsiteX345" fmla="*/ 1423035 w 1724267"/>
                    <a:gd name="connsiteY345" fmla="*/ 590550 h 808672"/>
                    <a:gd name="connsiteX346" fmla="*/ 1392555 w 1724267"/>
                    <a:gd name="connsiteY346" fmla="*/ 614362 h 808672"/>
                    <a:gd name="connsiteX347" fmla="*/ 1389697 w 1724267"/>
                    <a:gd name="connsiteY347" fmla="*/ 611505 h 808672"/>
                    <a:gd name="connsiteX348" fmla="*/ 1395412 w 1724267"/>
                    <a:gd name="connsiteY348" fmla="*/ 601980 h 808672"/>
                    <a:gd name="connsiteX349" fmla="*/ 1387792 w 1724267"/>
                    <a:gd name="connsiteY349" fmla="*/ 587692 h 808672"/>
                    <a:gd name="connsiteX350" fmla="*/ 1372552 w 1724267"/>
                    <a:gd name="connsiteY350" fmla="*/ 567690 h 808672"/>
                    <a:gd name="connsiteX351" fmla="*/ 1363980 w 1724267"/>
                    <a:gd name="connsiteY351" fmla="*/ 560070 h 808672"/>
                    <a:gd name="connsiteX352" fmla="*/ 1355407 w 1724267"/>
                    <a:gd name="connsiteY352" fmla="*/ 562927 h 808672"/>
                    <a:gd name="connsiteX353" fmla="*/ 1348740 w 1724267"/>
                    <a:gd name="connsiteY353" fmla="*/ 571500 h 808672"/>
                    <a:gd name="connsiteX354" fmla="*/ 1344930 w 1724267"/>
                    <a:gd name="connsiteY354" fmla="*/ 584835 h 808672"/>
                    <a:gd name="connsiteX355" fmla="*/ 1362075 w 1724267"/>
                    <a:gd name="connsiteY355" fmla="*/ 607695 h 808672"/>
                    <a:gd name="connsiteX356" fmla="*/ 1374457 w 1724267"/>
                    <a:gd name="connsiteY356" fmla="*/ 619125 h 808672"/>
                    <a:gd name="connsiteX357" fmla="*/ 1384935 w 1724267"/>
                    <a:gd name="connsiteY357" fmla="*/ 616267 h 808672"/>
                    <a:gd name="connsiteX358" fmla="*/ 1387792 w 1724267"/>
                    <a:gd name="connsiteY358" fmla="*/ 619125 h 808672"/>
                    <a:gd name="connsiteX359" fmla="*/ 1353502 w 1724267"/>
                    <a:gd name="connsiteY359" fmla="*/ 643890 h 808672"/>
                    <a:gd name="connsiteX360" fmla="*/ 1350645 w 1724267"/>
                    <a:gd name="connsiteY360" fmla="*/ 641032 h 808672"/>
                    <a:gd name="connsiteX361" fmla="*/ 1356360 w 1724267"/>
                    <a:gd name="connsiteY361" fmla="*/ 631507 h 808672"/>
                    <a:gd name="connsiteX362" fmla="*/ 1348740 w 1724267"/>
                    <a:gd name="connsiteY362" fmla="*/ 617220 h 808672"/>
                    <a:gd name="connsiteX363" fmla="*/ 1336357 w 1724267"/>
                    <a:gd name="connsiteY363" fmla="*/ 601027 h 808672"/>
                    <a:gd name="connsiteX364" fmla="*/ 1325880 w 1724267"/>
                    <a:gd name="connsiteY364" fmla="*/ 591502 h 808672"/>
                    <a:gd name="connsiteX365" fmla="*/ 1315402 w 1724267"/>
                    <a:gd name="connsiteY365" fmla="*/ 594360 h 808672"/>
                    <a:gd name="connsiteX366" fmla="*/ 1312545 w 1724267"/>
                    <a:gd name="connsiteY366" fmla="*/ 591502 h 808672"/>
                    <a:gd name="connsiteX367" fmla="*/ 1321117 w 1724267"/>
                    <a:gd name="connsiteY367" fmla="*/ 583882 h 808672"/>
                    <a:gd name="connsiteX368" fmla="*/ 1325880 w 1724267"/>
                    <a:gd name="connsiteY368" fmla="*/ 576262 h 808672"/>
                    <a:gd name="connsiteX369" fmla="*/ 1331595 w 1724267"/>
                    <a:gd name="connsiteY369" fmla="*/ 571500 h 808672"/>
                    <a:gd name="connsiteX370" fmla="*/ 1339215 w 1724267"/>
                    <a:gd name="connsiteY370" fmla="*/ 581025 h 808672"/>
                    <a:gd name="connsiteX371" fmla="*/ 1343977 w 1724267"/>
                    <a:gd name="connsiteY371" fmla="*/ 564832 h 808672"/>
                    <a:gd name="connsiteX372" fmla="*/ 1353502 w 1724267"/>
                    <a:gd name="connsiteY372" fmla="*/ 553402 h 808672"/>
                    <a:gd name="connsiteX373" fmla="*/ 1368742 w 1724267"/>
                    <a:gd name="connsiteY373" fmla="*/ 548640 h 808672"/>
                    <a:gd name="connsiteX374" fmla="*/ 1408747 w 1724267"/>
                    <a:gd name="connsiteY374" fmla="*/ 501967 h 808672"/>
                    <a:gd name="connsiteX375" fmla="*/ 1441132 w 1724267"/>
                    <a:gd name="connsiteY375" fmla="*/ 535305 h 808672"/>
                    <a:gd name="connsiteX376" fmla="*/ 1454467 w 1724267"/>
                    <a:gd name="connsiteY376" fmla="*/ 544830 h 808672"/>
                    <a:gd name="connsiteX377" fmla="*/ 1464945 w 1724267"/>
                    <a:gd name="connsiteY377" fmla="*/ 541020 h 808672"/>
                    <a:gd name="connsiteX378" fmla="*/ 1467802 w 1724267"/>
                    <a:gd name="connsiteY378" fmla="*/ 543877 h 808672"/>
                    <a:gd name="connsiteX379" fmla="*/ 1439227 w 1724267"/>
                    <a:gd name="connsiteY379" fmla="*/ 571500 h 808672"/>
                    <a:gd name="connsiteX380" fmla="*/ 1436370 w 1724267"/>
                    <a:gd name="connsiteY380" fmla="*/ 568642 h 808672"/>
                    <a:gd name="connsiteX381" fmla="*/ 1440180 w 1724267"/>
                    <a:gd name="connsiteY381" fmla="*/ 559117 h 808672"/>
                    <a:gd name="connsiteX382" fmla="*/ 1430655 w 1724267"/>
                    <a:gd name="connsiteY382" fmla="*/ 545782 h 808672"/>
                    <a:gd name="connsiteX383" fmla="*/ 1416367 w 1724267"/>
                    <a:gd name="connsiteY383" fmla="*/ 530542 h 808672"/>
                    <a:gd name="connsiteX384" fmla="*/ 1404937 w 1724267"/>
                    <a:gd name="connsiteY384" fmla="*/ 521970 h 808672"/>
                    <a:gd name="connsiteX385" fmla="*/ 1395412 w 1724267"/>
                    <a:gd name="connsiteY385" fmla="*/ 525780 h 808672"/>
                    <a:gd name="connsiteX386" fmla="*/ 1392555 w 1724267"/>
                    <a:gd name="connsiteY386" fmla="*/ 522922 h 808672"/>
                    <a:gd name="connsiteX387" fmla="*/ 1394460 w 1724267"/>
                    <a:gd name="connsiteY387" fmla="*/ 521017 h 808672"/>
                    <a:gd name="connsiteX388" fmla="*/ 1400175 w 1724267"/>
                    <a:gd name="connsiteY388" fmla="*/ 514350 h 808672"/>
                    <a:gd name="connsiteX389" fmla="*/ 1403985 w 1724267"/>
                    <a:gd name="connsiteY389" fmla="*/ 506730 h 808672"/>
                    <a:gd name="connsiteX390" fmla="*/ 301942 w 1724267"/>
                    <a:gd name="connsiteY390" fmla="*/ 490537 h 808672"/>
                    <a:gd name="connsiteX391" fmla="*/ 260032 w 1724267"/>
                    <a:gd name="connsiteY391" fmla="*/ 508635 h 808672"/>
                    <a:gd name="connsiteX392" fmla="*/ 281940 w 1724267"/>
                    <a:gd name="connsiteY392" fmla="*/ 531495 h 808672"/>
                    <a:gd name="connsiteX393" fmla="*/ 1394460 w 1724267"/>
                    <a:gd name="connsiteY393" fmla="*/ 487680 h 808672"/>
                    <a:gd name="connsiteX394" fmla="*/ 1400175 w 1724267"/>
                    <a:gd name="connsiteY394" fmla="*/ 490537 h 808672"/>
                    <a:gd name="connsiteX395" fmla="*/ 1403032 w 1724267"/>
                    <a:gd name="connsiteY395" fmla="*/ 496252 h 808672"/>
                    <a:gd name="connsiteX396" fmla="*/ 1400175 w 1724267"/>
                    <a:gd name="connsiteY396" fmla="*/ 501967 h 808672"/>
                    <a:gd name="connsiteX397" fmla="*/ 1394460 w 1724267"/>
                    <a:gd name="connsiteY397" fmla="*/ 503872 h 808672"/>
                    <a:gd name="connsiteX398" fmla="*/ 1387792 w 1724267"/>
                    <a:gd name="connsiteY398" fmla="*/ 501967 h 808672"/>
                    <a:gd name="connsiteX399" fmla="*/ 1385887 w 1724267"/>
                    <a:gd name="connsiteY399" fmla="*/ 496252 h 808672"/>
                    <a:gd name="connsiteX400" fmla="*/ 1388745 w 1724267"/>
                    <a:gd name="connsiteY400" fmla="*/ 490537 h 808672"/>
                    <a:gd name="connsiteX401" fmla="*/ 1394460 w 1724267"/>
                    <a:gd name="connsiteY401" fmla="*/ 487680 h 808672"/>
                    <a:gd name="connsiteX402" fmla="*/ 309562 w 1724267"/>
                    <a:gd name="connsiteY402" fmla="*/ 480060 h 808672"/>
                    <a:gd name="connsiteX403" fmla="*/ 319087 w 1724267"/>
                    <a:gd name="connsiteY403" fmla="*/ 489585 h 808672"/>
                    <a:gd name="connsiteX404" fmla="*/ 280035 w 1724267"/>
                    <a:gd name="connsiteY404" fmla="*/ 569595 h 808672"/>
                    <a:gd name="connsiteX405" fmla="*/ 278130 w 1724267"/>
                    <a:gd name="connsiteY405" fmla="*/ 578167 h 808672"/>
                    <a:gd name="connsiteX406" fmla="*/ 281940 w 1724267"/>
                    <a:gd name="connsiteY406" fmla="*/ 586740 h 808672"/>
                    <a:gd name="connsiteX407" fmla="*/ 278130 w 1724267"/>
                    <a:gd name="connsiteY407" fmla="*/ 589597 h 808672"/>
                    <a:gd name="connsiteX408" fmla="*/ 250507 w 1724267"/>
                    <a:gd name="connsiteY408" fmla="*/ 561022 h 808672"/>
                    <a:gd name="connsiteX409" fmla="*/ 254317 w 1724267"/>
                    <a:gd name="connsiteY409" fmla="*/ 558165 h 808672"/>
                    <a:gd name="connsiteX410" fmla="*/ 255270 w 1724267"/>
                    <a:gd name="connsiteY410" fmla="*/ 559117 h 808672"/>
                    <a:gd name="connsiteX411" fmla="*/ 260985 w 1724267"/>
                    <a:gd name="connsiteY411" fmla="*/ 562927 h 808672"/>
                    <a:gd name="connsiteX412" fmla="*/ 265747 w 1724267"/>
                    <a:gd name="connsiteY412" fmla="*/ 561022 h 808672"/>
                    <a:gd name="connsiteX413" fmla="*/ 267652 w 1724267"/>
                    <a:gd name="connsiteY413" fmla="*/ 559117 h 808672"/>
                    <a:gd name="connsiteX414" fmla="*/ 269557 w 1724267"/>
                    <a:gd name="connsiteY414" fmla="*/ 556260 h 808672"/>
                    <a:gd name="connsiteX415" fmla="*/ 279082 w 1724267"/>
                    <a:gd name="connsiteY415" fmla="*/ 537210 h 808672"/>
                    <a:gd name="connsiteX416" fmla="*/ 254317 w 1724267"/>
                    <a:gd name="connsiteY416" fmla="*/ 511492 h 808672"/>
                    <a:gd name="connsiteX417" fmla="*/ 237172 w 1724267"/>
                    <a:gd name="connsiteY417" fmla="*/ 519112 h 808672"/>
                    <a:gd name="connsiteX418" fmla="*/ 234315 w 1724267"/>
                    <a:gd name="connsiteY418" fmla="*/ 520065 h 808672"/>
                    <a:gd name="connsiteX419" fmla="*/ 232410 w 1724267"/>
                    <a:gd name="connsiteY419" fmla="*/ 521970 h 808672"/>
                    <a:gd name="connsiteX420" fmla="*/ 229552 w 1724267"/>
                    <a:gd name="connsiteY420" fmla="*/ 527685 h 808672"/>
                    <a:gd name="connsiteX421" fmla="*/ 233362 w 1724267"/>
                    <a:gd name="connsiteY421" fmla="*/ 537210 h 808672"/>
                    <a:gd name="connsiteX422" fmla="*/ 230505 w 1724267"/>
                    <a:gd name="connsiteY422" fmla="*/ 540067 h 808672"/>
                    <a:gd name="connsiteX423" fmla="*/ 204787 w 1724267"/>
                    <a:gd name="connsiteY423" fmla="*/ 514350 h 808672"/>
                    <a:gd name="connsiteX424" fmla="*/ 208597 w 1724267"/>
                    <a:gd name="connsiteY424" fmla="*/ 511492 h 808672"/>
                    <a:gd name="connsiteX425" fmla="*/ 217170 w 1724267"/>
                    <a:gd name="connsiteY425" fmla="*/ 515302 h 808672"/>
                    <a:gd name="connsiteX426" fmla="*/ 226695 w 1724267"/>
                    <a:gd name="connsiteY426" fmla="*/ 514350 h 808672"/>
                    <a:gd name="connsiteX427" fmla="*/ 1475422 w 1724267"/>
                    <a:gd name="connsiteY427" fmla="*/ 425767 h 808672"/>
                    <a:gd name="connsiteX428" fmla="*/ 1478280 w 1724267"/>
                    <a:gd name="connsiteY428" fmla="*/ 428625 h 808672"/>
                    <a:gd name="connsiteX429" fmla="*/ 1476375 w 1724267"/>
                    <a:gd name="connsiteY429" fmla="*/ 438150 h 808672"/>
                    <a:gd name="connsiteX430" fmla="*/ 1479232 w 1724267"/>
                    <a:gd name="connsiteY430" fmla="*/ 447675 h 808672"/>
                    <a:gd name="connsiteX431" fmla="*/ 1508760 w 1724267"/>
                    <a:gd name="connsiteY431" fmla="*/ 498157 h 808672"/>
                    <a:gd name="connsiteX432" fmla="*/ 1503045 w 1724267"/>
                    <a:gd name="connsiteY432" fmla="*/ 505777 h 808672"/>
                    <a:gd name="connsiteX433" fmla="*/ 1444942 w 1724267"/>
                    <a:gd name="connsiteY433" fmla="*/ 485775 h 808672"/>
                    <a:gd name="connsiteX434" fmla="*/ 1435417 w 1724267"/>
                    <a:gd name="connsiteY434" fmla="*/ 484822 h 808672"/>
                    <a:gd name="connsiteX435" fmla="*/ 1428750 w 1724267"/>
                    <a:gd name="connsiteY435" fmla="*/ 488632 h 808672"/>
                    <a:gd name="connsiteX436" fmla="*/ 1425892 w 1724267"/>
                    <a:gd name="connsiteY436" fmla="*/ 485775 h 808672"/>
                    <a:gd name="connsiteX437" fmla="*/ 1447800 w 1724267"/>
                    <a:gd name="connsiteY437" fmla="*/ 459105 h 808672"/>
                    <a:gd name="connsiteX438" fmla="*/ 1450657 w 1724267"/>
                    <a:gd name="connsiteY438" fmla="*/ 461962 h 808672"/>
                    <a:gd name="connsiteX439" fmla="*/ 1447800 w 1724267"/>
                    <a:gd name="connsiteY439" fmla="*/ 468630 h 808672"/>
                    <a:gd name="connsiteX440" fmla="*/ 1449705 w 1724267"/>
                    <a:gd name="connsiteY440" fmla="*/ 473392 h 808672"/>
                    <a:gd name="connsiteX441" fmla="*/ 1451610 w 1724267"/>
                    <a:gd name="connsiteY441" fmla="*/ 474345 h 808672"/>
                    <a:gd name="connsiteX442" fmla="*/ 1454467 w 1724267"/>
                    <a:gd name="connsiteY442" fmla="*/ 475297 h 808672"/>
                    <a:gd name="connsiteX443" fmla="*/ 1496377 w 1724267"/>
                    <a:gd name="connsiteY443" fmla="*/ 490537 h 808672"/>
                    <a:gd name="connsiteX444" fmla="*/ 1476375 w 1724267"/>
                    <a:gd name="connsiteY444" fmla="*/ 456247 h 808672"/>
                    <a:gd name="connsiteX445" fmla="*/ 1474470 w 1724267"/>
                    <a:gd name="connsiteY445" fmla="*/ 452437 h 808672"/>
                    <a:gd name="connsiteX446" fmla="*/ 1472565 w 1724267"/>
                    <a:gd name="connsiteY446" fmla="*/ 449580 h 808672"/>
                    <a:gd name="connsiteX447" fmla="*/ 1466850 w 1724267"/>
                    <a:gd name="connsiteY447" fmla="*/ 447675 h 808672"/>
                    <a:gd name="connsiteX448" fmla="*/ 1460182 w 1724267"/>
                    <a:gd name="connsiteY448" fmla="*/ 451485 h 808672"/>
                    <a:gd name="connsiteX449" fmla="*/ 1457325 w 1724267"/>
                    <a:gd name="connsiteY449" fmla="*/ 448627 h 808672"/>
                    <a:gd name="connsiteX450" fmla="*/ 188595 w 1724267"/>
                    <a:gd name="connsiteY450" fmla="*/ 384810 h 808672"/>
                    <a:gd name="connsiteX451" fmla="*/ 189548 w 1724267"/>
                    <a:gd name="connsiteY451" fmla="*/ 386715 h 808672"/>
                    <a:gd name="connsiteX452" fmla="*/ 195263 w 1724267"/>
                    <a:gd name="connsiteY452" fmla="*/ 394335 h 808672"/>
                    <a:gd name="connsiteX453" fmla="*/ 201930 w 1724267"/>
                    <a:gd name="connsiteY453" fmla="*/ 400050 h 808672"/>
                    <a:gd name="connsiteX454" fmla="*/ 205740 w 1724267"/>
                    <a:gd name="connsiteY454" fmla="*/ 405765 h 808672"/>
                    <a:gd name="connsiteX455" fmla="*/ 166688 w 1724267"/>
                    <a:gd name="connsiteY455" fmla="*/ 431482 h 808672"/>
                    <a:gd name="connsiteX456" fmla="*/ 154305 w 1724267"/>
                    <a:gd name="connsiteY456" fmla="*/ 442912 h 808672"/>
                    <a:gd name="connsiteX457" fmla="*/ 156210 w 1724267"/>
                    <a:gd name="connsiteY457" fmla="*/ 453390 h 808672"/>
                    <a:gd name="connsiteX458" fmla="*/ 152400 w 1724267"/>
                    <a:gd name="connsiteY458" fmla="*/ 455295 h 808672"/>
                    <a:gd name="connsiteX459" fmla="*/ 131445 w 1724267"/>
                    <a:gd name="connsiteY459" fmla="*/ 421957 h 808672"/>
                    <a:gd name="connsiteX460" fmla="*/ 135255 w 1724267"/>
                    <a:gd name="connsiteY460" fmla="*/ 420052 h 808672"/>
                    <a:gd name="connsiteX461" fmla="*/ 143828 w 1724267"/>
                    <a:gd name="connsiteY461" fmla="*/ 425767 h 808672"/>
                    <a:gd name="connsiteX462" fmla="*/ 159068 w 1724267"/>
                    <a:gd name="connsiteY462" fmla="*/ 419100 h 808672"/>
                    <a:gd name="connsiteX463" fmla="*/ 176213 w 1724267"/>
                    <a:gd name="connsiteY463" fmla="*/ 407670 h 808672"/>
                    <a:gd name="connsiteX464" fmla="*/ 186690 w 1724267"/>
                    <a:gd name="connsiteY464" fmla="*/ 397192 h 808672"/>
                    <a:gd name="connsiteX465" fmla="*/ 184785 w 1724267"/>
                    <a:gd name="connsiteY465" fmla="*/ 386715 h 808672"/>
                    <a:gd name="connsiteX466" fmla="*/ 1514475 w 1724267"/>
                    <a:gd name="connsiteY466" fmla="*/ 381952 h 808672"/>
                    <a:gd name="connsiteX467" fmla="*/ 1504950 w 1724267"/>
                    <a:gd name="connsiteY467" fmla="*/ 388620 h 808672"/>
                    <a:gd name="connsiteX468" fmla="*/ 1503045 w 1724267"/>
                    <a:gd name="connsiteY468" fmla="*/ 400050 h 808672"/>
                    <a:gd name="connsiteX469" fmla="*/ 1510665 w 1724267"/>
                    <a:gd name="connsiteY469" fmla="*/ 411480 h 808672"/>
                    <a:gd name="connsiteX470" fmla="*/ 1527810 w 1724267"/>
                    <a:gd name="connsiteY470" fmla="*/ 385762 h 808672"/>
                    <a:gd name="connsiteX471" fmla="*/ 1514475 w 1724267"/>
                    <a:gd name="connsiteY471" fmla="*/ 381952 h 808672"/>
                    <a:gd name="connsiteX472" fmla="*/ 215265 w 1724267"/>
                    <a:gd name="connsiteY472" fmla="*/ 381952 h 808672"/>
                    <a:gd name="connsiteX473" fmla="*/ 220980 w 1724267"/>
                    <a:gd name="connsiteY473" fmla="*/ 385762 h 808672"/>
                    <a:gd name="connsiteX474" fmla="*/ 221933 w 1724267"/>
                    <a:gd name="connsiteY474" fmla="*/ 392430 h 808672"/>
                    <a:gd name="connsiteX475" fmla="*/ 218123 w 1724267"/>
                    <a:gd name="connsiteY475" fmla="*/ 398145 h 808672"/>
                    <a:gd name="connsiteX476" fmla="*/ 211455 w 1724267"/>
                    <a:gd name="connsiteY476" fmla="*/ 399097 h 808672"/>
                    <a:gd name="connsiteX477" fmla="*/ 205740 w 1724267"/>
                    <a:gd name="connsiteY477" fmla="*/ 395287 h 808672"/>
                    <a:gd name="connsiteX478" fmla="*/ 204788 w 1724267"/>
                    <a:gd name="connsiteY478" fmla="*/ 388620 h 808672"/>
                    <a:gd name="connsiteX479" fmla="*/ 208598 w 1724267"/>
                    <a:gd name="connsiteY479" fmla="*/ 382905 h 808672"/>
                    <a:gd name="connsiteX480" fmla="*/ 215265 w 1724267"/>
                    <a:gd name="connsiteY480" fmla="*/ 381952 h 808672"/>
                    <a:gd name="connsiteX481" fmla="*/ 1518285 w 1724267"/>
                    <a:gd name="connsiteY481" fmla="*/ 371475 h 808672"/>
                    <a:gd name="connsiteX482" fmla="*/ 1541145 w 1724267"/>
                    <a:gd name="connsiteY482" fmla="*/ 376237 h 808672"/>
                    <a:gd name="connsiteX483" fmla="*/ 1516380 w 1724267"/>
                    <a:gd name="connsiteY483" fmla="*/ 414337 h 808672"/>
                    <a:gd name="connsiteX484" fmla="*/ 1518285 w 1724267"/>
                    <a:gd name="connsiteY484" fmla="*/ 415290 h 808672"/>
                    <a:gd name="connsiteX485" fmla="*/ 1521142 w 1724267"/>
                    <a:gd name="connsiteY485" fmla="*/ 417195 h 808672"/>
                    <a:gd name="connsiteX486" fmla="*/ 1544955 w 1724267"/>
                    <a:gd name="connsiteY486" fmla="*/ 425767 h 808672"/>
                    <a:gd name="connsiteX487" fmla="*/ 1561147 w 1724267"/>
                    <a:gd name="connsiteY487" fmla="*/ 417195 h 808672"/>
                    <a:gd name="connsiteX488" fmla="*/ 1564005 w 1724267"/>
                    <a:gd name="connsiteY488" fmla="*/ 405765 h 808672"/>
                    <a:gd name="connsiteX489" fmla="*/ 1558290 w 1724267"/>
                    <a:gd name="connsiteY489" fmla="*/ 393382 h 808672"/>
                    <a:gd name="connsiteX490" fmla="*/ 1563052 w 1724267"/>
                    <a:gd name="connsiteY490" fmla="*/ 390525 h 808672"/>
                    <a:gd name="connsiteX491" fmla="*/ 1567815 w 1724267"/>
                    <a:gd name="connsiteY491" fmla="*/ 408622 h 808672"/>
                    <a:gd name="connsiteX492" fmla="*/ 1563052 w 1724267"/>
                    <a:gd name="connsiteY492" fmla="*/ 424815 h 808672"/>
                    <a:gd name="connsiteX493" fmla="*/ 1540192 w 1724267"/>
                    <a:gd name="connsiteY493" fmla="*/ 440055 h 808672"/>
                    <a:gd name="connsiteX494" fmla="*/ 1512570 w 1724267"/>
                    <a:gd name="connsiteY494" fmla="*/ 433387 h 808672"/>
                    <a:gd name="connsiteX495" fmla="*/ 1495425 w 1724267"/>
                    <a:gd name="connsiteY495" fmla="*/ 410527 h 808672"/>
                    <a:gd name="connsiteX496" fmla="*/ 1500187 w 1724267"/>
                    <a:gd name="connsiteY496" fmla="*/ 384810 h 808672"/>
                    <a:gd name="connsiteX497" fmla="*/ 1518285 w 1724267"/>
                    <a:gd name="connsiteY497" fmla="*/ 371475 h 808672"/>
                    <a:gd name="connsiteX498" fmla="*/ 152400 w 1724267"/>
                    <a:gd name="connsiteY498" fmla="*/ 333375 h 808672"/>
                    <a:gd name="connsiteX499" fmla="*/ 139065 w 1724267"/>
                    <a:gd name="connsiteY499" fmla="*/ 335280 h 808672"/>
                    <a:gd name="connsiteX500" fmla="*/ 153353 w 1724267"/>
                    <a:gd name="connsiteY500" fmla="*/ 362902 h 808672"/>
                    <a:gd name="connsiteX501" fmla="*/ 162878 w 1724267"/>
                    <a:gd name="connsiteY501" fmla="*/ 353377 h 808672"/>
                    <a:gd name="connsiteX502" fmla="*/ 161925 w 1724267"/>
                    <a:gd name="connsiteY502" fmla="*/ 340995 h 808672"/>
                    <a:gd name="connsiteX503" fmla="*/ 152400 w 1724267"/>
                    <a:gd name="connsiteY503" fmla="*/ 333375 h 808672"/>
                    <a:gd name="connsiteX504" fmla="*/ 146685 w 1724267"/>
                    <a:gd name="connsiteY504" fmla="*/ 320992 h 808672"/>
                    <a:gd name="connsiteX505" fmla="*/ 166688 w 1724267"/>
                    <a:gd name="connsiteY505" fmla="*/ 338137 h 808672"/>
                    <a:gd name="connsiteX506" fmla="*/ 169545 w 1724267"/>
                    <a:gd name="connsiteY506" fmla="*/ 360997 h 808672"/>
                    <a:gd name="connsiteX507" fmla="*/ 154305 w 1724267"/>
                    <a:gd name="connsiteY507" fmla="*/ 378142 h 808672"/>
                    <a:gd name="connsiteX508" fmla="*/ 132398 w 1724267"/>
                    <a:gd name="connsiteY508" fmla="*/ 338137 h 808672"/>
                    <a:gd name="connsiteX509" fmla="*/ 130493 w 1724267"/>
                    <a:gd name="connsiteY509" fmla="*/ 339090 h 808672"/>
                    <a:gd name="connsiteX510" fmla="*/ 127635 w 1724267"/>
                    <a:gd name="connsiteY510" fmla="*/ 340042 h 808672"/>
                    <a:gd name="connsiteX511" fmla="*/ 108585 w 1724267"/>
                    <a:gd name="connsiteY511" fmla="*/ 356235 h 808672"/>
                    <a:gd name="connsiteX512" fmla="*/ 108585 w 1724267"/>
                    <a:gd name="connsiteY512" fmla="*/ 374332 h 808672"/>
                    <a:gd name="connsiteX513" fmla="*/ 117158 w 1724267"/>
                    <a:gd name="connsiteY513" fmla="*/ 382905 h 808672"/>
                    <a:gd name="connsiteX514" fmla="*/ 131445 w 1724267"/>
                    <a:gd name="connsiteY514" fmla="*/ 385762 h 808672"/>
                    <a:gd name="connsiteX515" fmla="*/ 131445 w 1724267"/>
                    <a:gd name="connsiteY515" fmla="*/ 391477 h 808672"/>
                    <a:gd name="connsiteX516" fmla="*/ 113348 w 1724267"/>
                    <a:gd name="connsiteY516" fmla="*/ 387667 h 808672"/>
                    <a:gd name="connsiteX517" fmla="*/ 101918 w 1724267"/>
                    <a:gd name="connsiteY517" fmla="*/ 375285 h 808672"/>
                    <a:gd name="connsiteX518" fmla="*/ 99060 w 1724267"/>
                    <a:gd name="connsiteY518" fmla="*/ 347662 h 808672"/>
                    <a:gd name="connsiteX519" fmla="*/ 118110 w 1724267"/>
                    <a:gd name="connsiteY519" fmla="*/ 325755 h 808672"/>
                    <a:gd name="connsiteX520" fmla="*/ 146685 w 1724267"/>
                    <a:gd name="connsiteY520" fmla="*/ 320992 h 808672"/>
                    <a:gd name="connsiteX521" fmla="*/ 1555432 w 1724267"/>
                    <a:gd name="connsiteY521" fmla="*/ 291465 h 808672"/>
                    <a:gd name="connsiteX522" fmla="*/ 1561147 w 1724267"/>
                    <a:gd name="connsiteY522" fmla="*/ 291465 h 808672"/>
                    <a:gd name="connsiteX523" fmla="*/ 1564957 w 1724267"/>
                    <a:gd name="connsiteY523" fmla="*/ 296227 h 808672"/>
                    <a:gd name="connsiteX524" fmla="*/ 1564005 w 1724267"/>
                    <a:gd name="connsiteY524" fmla="*/ 302895 h 808672"/>
                    <a:gd name="connsiteX525" fmla="*/ 1559242 w 1724267"/>
                    <a:gd name="connsiteY525" fmla="*/ 307657 h 808672"/>
                    <a:gd name="connsiteX526" fmla="*/ 1554480 w 1724267"/>
                    <a:gd name="connsiteY526" fmla="*/ 311467 h 808672"/>
                    <a:gd name="connsiteX527" fmla="*/ 1553527 w 1724267"/>
                    <a:gd name="connsiteY527" fmla="*/ 317182 h 808672"/>
                    <a:gd name="connsiteX528" fmla="*/ 1555432 w 1724267"/>
                    <a:gd name="connsiteY528" fmla="*/ 326707 h 808672"/>
                    <a:gd name="connsiteX529" fmla="*/ 1581150 w 1724267"/>
                    <a:gd name="connsiteY529" fmla="*/ 340042 h 808672"/>
                    <a:gd name="connsiteX530" fmla="*/ 1596390 w 1724267"/>
                    <a:gd name="connsiteY530" fmla="*/ 345757 h 808672"/>
                    <a:gd name="connsiteX531" fmla="*/ 1604962 w 1724267"/>
                    <a:gd name="connsiteY531" fmla="*/ 339090 h 808672"/>
                    <a:gd name="connsiteX532" fmla="*/ 1608772 w 1724267"/>
                    <a:gd name="connsiteY532" fmla="*/ 340995 h 808672"/>
                    <a:gd name="connsiteX533" fmla="*/ 1590675 w 1724267"/>
                    <a:gd name="connsiteY533" fmla="*/ 376237 h 808672"/>
                    <a:gd name="connsiteX534" fmla="*/ 1586865 w 1724267"/>
                    <a:gd name="connsiteY534" fmla="*/ 374332 h 808672"/>
                    <a:gd name="connsiteX535" fmla="*/ 1587817 w 1724267"/>
                    <a:gd name="connsiteY535" fmla="*/ 363855 h 808672"/>
                    <a:gd name="connsiteX536" fmla="*/ 1574482 w 1724267"/>
                    <a:gd name="connsiteY536" fmla="*/ 354330 h 808672"/>
                    <a:gd name="connsiteX537" fmla="*/ 1556385 w 1724267"/>
                    <a:gd name="connsiteY537" fmla="*/ 344805 h 808672"/>
                    <a:gd name="connsiteX538" fmla="*/ 1542097 w 1724267"/>
                    <a:gd name="connsiteY538" fmla="*/ 340042 h 808672"/>
                    <a:gd name="connsiteX539" fmla="*/ 1533525 w 1724267"/>
                    <a:gd name="connsiteY539" fmla="*/ 346710 h 808672"/>
                    <a:gd name="connsiteX540" fmla="*/ 1529715 w 1724267"/>
                    <a:gd name="connsiteY540" fmla="*/ 344805 h 808672"/>
                    <a:gd name="connsiteX541" fmla="*/ 1534477 w 1724267"/>
                    <a:gd name="connsiteY541" fmla="*/ 333375 h 808672"/>
                    <a:gd name="connsiteX542" fmla="*/ 1536382 w 1724267"/>
                    <a:gd name="connsiteY542" fmla="*/ 325755 h 808672"/>
                    <a:gd name="connsiteX543" fmla="*/ 1540192 w 1724267"/>
                    <a:gd name="connsiteY543" fmla="*/ 319087 h 808672"/>
                    <a:gd name="connsiteX544" fmla="*/ 1549717 w 1724267"/>
                    <a:gd name="connsiteY544" fmla="*/ 323850 h 808672"/>
                    <a:gd name="connsiteX545" fmla="*/ 1547812 w 1724267"/>
                    <a:gd name="connsiteY545" fmla="*/ 309562 h 808672"/>
                    <a:gd name="connsiteX546" fmla="*/ 1550670 w 1724267"/>
                    <a:gd name="connsiteY546" fmla="*/ 297180 h 808672"/>
                    <a:gd name="connsiteX547" fmla="*/ 1555432 w 1724267"/>
                    <a:gd name="connsiteY547" fmla="*/ 291465 h 808672"/>
                    <a:gd name="connsiteX548" fmla="*/ 100965 w 1724267"/>
                    <a:gd name="connsiteY548" fmla="*/ 240030 h 808672"/>
                    <a:gd name="connsiteX549" fmla="*/ 66675 w 1724267"/>
                    <a:gd name="connsiteY549" fmla="*/ 255270 h 808672"/>
                    <a:gd name="connsiteX550" fmla="*/ 62865 w 1724267"/>
                    <a:gd name="connsiteY550" fmla="*/ 267652 h 808672"/>
                    <a:gd name="connsiteX551" fmla="*/ 64770 w 1724267"/>
                    <a:gd name="connsiteY551" fmla="*/ 278130 h 808672"/>
                    <a:gd name="connsiteX552" fmla="*/ 78105 w 1724267"/>
                    <a:gd name="connsiteY552" fmla="*/ 289560 h 808672"/>
                    <a:gd name="connsiteX553" fmla="*/ 100013 w 1724267"/>
                    <a:gd name="connsiteY553" fmla="*/ 285750 h 808672"/>
                    <a:gd name="connsiteX554" fmla="*/ 118110 w 1724267"/>
                    <a:gd name="connsiteY554" fmla="*/ 272415 h 808672"/>
                    <a:gd name="connsiteX555" fmla="*/ 119063 w 1724267"/>
                    <a:gd name="connsiteY555" fmla="*/ 255270 h 808672"/>
                    <a:gd name="connsiteX556" fmla="*/ 112395 w 1724267"/>
                    <a:gd name="connsiteY556" fmla="*/ 246697 h 808672"/>
                    <a:gd name="connsiteX557" fmla="*/ 100965 w 1724267"/>
                    <a:gd name="connsiteY557" fmla="*/ 240030 h 808672"/>
                    <a:gd name="connsiteX558" fmla="*/ 1584007 w 1724267"/>
                    <a:gd name="connsiteY558" fmla="*/ 216217 h 808672"/>
                    <a:gd name="connsiteX559" fmla="*/ 1605915 w 1724267"/>
                    <a:gd name="connsiteY559" fmla="*/ 220980 h 808672"/>
                    <a:gd name="connsiteX560" fmla="*/ 1604962 w 1724267"/>
                    <a:gd name="connsiteY560" fmla="*/ 224790 h 808672"/>
                    <a:gd name="connsiteX561" fmla="*/ 1587817 w 1724267"/>
                    <a:gd name="connsiteY561" fmla="*/ 229552 h 808672"/>
                    <a:gd name="connsiteX562" fmla="*/ 1577340 w 1724267"/>
                    <a:gd name="connsiteY562" fmla="*/ 240982 h 808672"/>
                    <a:gd name="connsiteX563" fmla="*/ 1576387 w 1724267"/>
                    <a:gd name="connsiteY563" fmla="*/ 251460 h 808672"/>
                    <a:gd name="connsiteX564" fmla="*/ 1582102 w 1724267"/>
                    <a:gd name="connsiteY564" fmla="*/ 258127 h 808672"/>
                    <a:gd name="connsiteX565" fmla="*/ 1599247 w 1724267"/>
                    <a:gd name="connsiteY565" fmla="*/ 247650 h 808672"/>
                    <a:gd name="connsiteX566" fmla="*/ 1601152 w 1724267"/>
                    <a:gd name="connsiteY566" fmla="*/ 245745 h 808672"/>
                    <a:gd name="connsiteX567" fmla="*/ 1632585 w 1724267"/>
                    <a:gd name="connsiteY567" fmla="*/ 226695 h 808672"/>
                    <a:gd name="connsiteX568" fmla="*/ 1644967 w 1724267"/>
                    <a:gd name="connsiteY568" fmla="*/ 240982 h 808672"/>
                    <a:gd name="connsiteX569" fmla="*/ 1643062 w 1724267"/>
                    <a:gd name="connsiteY569" fmla="*/ 262890 h 808672"/>
                    <a:gd name="connsiteX570" fmla="*/ 1636395 w 1724267"/>
                    <a:gd name="connsiteY570" fmla="*/ 273367 h 808672"/>
                    <a:gd name="connsiteX571" fmla="*/ 1625917 w 1724267"/>
                    <a:gd name="connsiteY571" fmla="*/ 281940 h 808672"/>
                    <a:gd name="connsiteX572" fmla="*/ 1633537 w 1724267"/>
                    <a:gd name="connsiteY572" fmla="*/ 287655 h 808672"/>
                    <a:gd name="connsiteX573" fmla="*/ 1631632 w 1724267"/>
                    <a:gd name="connsiteY573" fmla="*/ 292417 h 808672"/>
                    <a:gd name="connsiteX574" fmla="*/ 1604962 w 1724267"/>
                    <a:gd name="connsiteY574" fmla="*/ 285750 h 808672"/>
                    <a:gd name="connsiteX575" fmla="*/ 1605915 w 1724267"/>
                    <a:gd name="connsiteY575" fmla="*/ 280987 h 808672"/>
                    <a:gd name="connsiteX576" fmla="*/ 1624965 w 1724267"/>
                    <a:gd name="connsiteY576" fmla="*/ 277177 h 808672"/>
                    <a:gd name="connsiteX577" fmla="*/ 1638300 w 1724267"/>
                    <a:gd name="connsiteY577" fmla="*/ 261937 h 808672"/>
                    <a:gd name="connsiteX578" fmla="*/ 1639252 w 1724267"/>
                    <a:gd name="connsiteY578" fmla="*/ 249555 h 808672"/>
                    <a:gd name="connsiteX579" fmla="*/ 1632585 w 1724267"/>
                    <a:gd name="connsiteY579" fmla="*/ 241935 h 808672"/>
                    <a:gd name="connsiteX580" fmla="*/ 1615440 w 1724267"/>
                    <a:gd name="connsiteY580" fmla="*/ 252412 h 808672"/>
                    <a:gd name="connsiteX581" fmla="*/ 1611630 w 1724267"/>
                    <a:gd name="connsiteY581" fmla="*/ 256222 h 808672"/>
                    <a:gd name="connsiteX582" fmla="*/ 1594485 w 1724267"/>
                    <a:gd name="connsiteY582" fmla="*/ 272415 h 808672"/>
                    <a:gd name="connsiteX583" fmla="*/ 1581150 w 1724267"/>
                    <a:gd name="connsiteY583" fmla="*/ 272415 h 808672"/>
                    <a:gd name="connsiteX584" fmla="*/ 1570672 w 1724267"/>
                    <a:gd name="connsiteY584" fmla="*/ 260032 h 808672"/>
                    <a:gd name="connsiteX585" fmla="*/ 1572577 w 1724267"/>
                    <a:gd name="connsiteY585" fmla="*/ 240982 h 808672"/>
                    <a:gd name="connsiteX586" fmla="*/ 1578292 w 1724267"/>
                    <a:gd name="connsiteY586" fmla="*/ 231457 h 808672"/>
                    <a:gd name="connsiteX587" fmla="*/ 1586865 w 1724267"/>
                    <a:gd name="connsiteY587" fmla="*/ 222885 h 808672"/>
                    <a:gd name="connsiteX588" fmla="*/ 1583055 w 1724267"/>
                    <a:gd name="connsiteY588" fmla="*/ 220027 h 808672"/>
                    <a:gd name="connsiteX589" fmla="*/ 134303 w 1724267"/>
                    <a:gd name="connsiteY589" fmla="*/ 198120 h 808672"/>
                    <a:gd name="connsiteX590" fmla="*/ 135255 w 1724267"/>
                    <a:gd name="connsiteY590" fmla="*/ 199072 h 808672"/>
                    <a:gd name="connsiteX591" fmla="*/ 140018 w 1724267"/>
                    <a:gd name="connsiteY591" fmla="*/ 207645 h 808672"/>
                    <a:gd name="connsiteX592" fmla="*/ 145733 w 1724267"/>
                    <a:gd name="connsiteY592" fmla="*/ 214312 h 808672"/>
                    <a:gd name="connsiteX593" fmla="*/ 148590 w 1724267"/>
                    <a:gd name="connsiteY593" fmla="*/ 220980 h 808672"/>
                    <a:gd name="connsiteX594" fmla="*/ 110490 w 1724267"/>
                    <a:gd name="connsiteY594" fmla="*/ 237172 h 808672"/>
                    <a:gd name="connsiteX595" fmla="*/ 121920 w 1724267"/>
                    <a:gd name="connsiteY595" fmla="*/ 244792 h 808672"/>
                    <a:gd name="connsiteX596" fmla="*/ 129540 w 1724267"/>
                    <a:gd name="connsiteY596" fmla="*/ 256222 h 808672"/>
                    <a:gd name="connsiteX597" fmla="*/ 129540 w 1724267"/>
                    <a:gd name="connsiteY597" fmla="*/ 280987 h 808672"/>
                    <a:gd name="connsiteX598" fmla="*/ 108585 w 1724267"/>
                    <a:gd name="connsiteY598" fmla="*/ 299085 h 808672"/>
                    <a:gd name="connsiteX599" fmla="*/ 80963 w 1724267"/>
                    <a:gd name="connsiteY599" fmla="*/ 300990 h 808672"/>
                    <a:gd name="connsiteX600" fmla="*/ 62865 w 1724267"/>
                    <a:gd name="connsiteY600" fmla="*/ 283845 h 808672"/>
                    <a:gd name="connsiteX601" fmla="*/ 60008 w 1724267"/>
                    <a:gd name="connsiteY601" fmla="*/ 270510 h 808672"/>
                    <a:gd name="connsiteX602" fmla="*/ 61913 w 1724267"/>
                    <a:gd name="connsiteY602" fmla="*/ 257175 h 808672"/>
                    <a:gd name="connsiteX603" fmla="*/ 50483 w 1724267"/>
                    <a:gd name="connsiteY603" fmla="*/ 258127 h 808672"/>
                    <a:gd name="connsiteX604" fmla="*/ 46673 w 1724267"/>
                    <a:gd name="connsiteY604" fmla="*/ 248602 h 808672"/>
                    <a:gd name="connsiteX605" fmla="*/ 116205 w 1724267"/>
                    <a:gd name="connsiteY605" fmla="*/ 219075 h 808672"/>
                    <a:gd name="connsiteX606" fmla="*/ 130493 w 1724267"/>
                    <a:gd name="connsiteY606" fmla="*/ 210502 h 808672"/>
                    <a:gd name="connsiteX607" fmla="*/ 130493 w 1724267"/>
                    <a:gd name="connsiteY607" fmla="*/ 200025 h 808672"/>
                    <a:gd name="connsiteX608" fmla="*/ 1602105 w 1724267"/>
                    <a:gd name="connsiteY608" fmla="*/ 165735 h 808672"/>
                    <a:gd name="connsiteX609" fmla="*/ 1646872 w 1724267"/>
                    <a:gd name="connsiteY609" fmla="*/ 178117 h 808672"/>
                    <a:gd name="connsiteX610" fmla="*/ 1663065 w 1724267"/>
                    <a:gd name="connsiteY610" fmla="*/ 180022 h 808672"/>
                    <a:gd name="connsiteX611" fmla="*/ 1669732 w 1724267"/>
                    <a:gd name="connsiteY611" fmla="*/ 171450 h 808672"/>
                    <a:gd name="connsiteX612" fmla="*/ 1673542 w 1724267"/>
                    <a:gd name="connsiteY612" fmla="*/ 172402 h 808672"/>
                    <a:gd name="connsiteX613" fmla="*/ 1662112 w 1724267"/>
                    <a:gd name="connsiteY613" fmla="*/ 209550 h 808672"/>
                    <a:gd name="connsiteX614" fmla="*/ 1658302 w 1724267"/>
                    <a:gd name="connsiteY614" fmla="*/ 208597 h 808672"/>
                    <a:gd name="connsiteX615" fmla="*/ 1657350 w 1724267"/>
                    <a:gd name="connsiteY615" fmla="*/ 198120 h 808672"/>
                    <a:gd name="connsiteX616" fmla="*/ 1642110 w 1724267"/>
                    <a:gd name="connsiteY616" fmla="*/ 191452 h 808672"/>
                    <a:gd name="connsiteX617" fmla="*/ 1622107 w 1724267"/>
                    <a:gd name="connsiteY617" fmla="*/ 185737 h 808672"/>
                    <a:gd name="connsiteX618" fmla="*/ 1607820 w 1724267"/>
                    <a:gd name="connsiteY618" fmla="*/ 183832 h 808672"/>
                    <a:gd name="connsiteX619" fmla="*/ 1601152 w 1724267"/>
                    <a:gd name="connsiteY619" fmla="*/ 192405 h 808672"/>
                    <a:gd name="connsiteX620" fmla="*/ 1597342 w 1724267"/>
                    <a:gd name="connsiteY620" fmla="*/ 191452 h 808672"/>
                    <a:gd name="connsiteX621" fmla="*/ 1598295 w 1724267"/>
                    <a:gd name="connsiteY621" fmla="*/ 189547 h 808672"/>
                    <a:gd name="connsiteX622" fmla="*/ 1600200 w 1724267"/>
                    <a:gd name="connsiteY622" fmla="*/ 180975 h 808672"/>
                    <a:gd name="connsiteX623" fmla="*/ 1600200 w 1724267"/>
                    <a:gd name="connsiteY623" fmla="*/ 172402 h 808672"/>
                    <a:gd name="connsiteX624" fmla="*/ 1587817 w 1724267"/>
                    <a:gd name="connsiteY624" fmla="*/ 159067 h 808672"/>
                    <a:gd name="connsiteX625" fmla="*/ 1592580 w 1724267"/>
                    <a:gd name="connsiteY625" fmla="*/ 162877 h 808672"/>
                    <a:gd name="connsiteX626" fmla="*/ 1593532 w 1724267"/>
                    <a:gd name="connsiteY626" fmla="*/ 169545 h 808672"/>
                    <a:gd name="connsiteX627" fmla="*/ 1589722 w 1724267"/>
                    <a:gd name="connsiteY627" fmla="*/ 174307 h 808672"/>
                    <a:gd name="connsiteX628" fmla="*/ 1583055 w 1724267"/>
                    <a:gd name="connsiteY628" fmla="*/ 175260 h 808672"/>
                    <a:gd name="connsiteX629" fmla="*/ 1578292 w 1724267"/>
                    <a:gd name="connsiteY629" fmla="*/ 171450 h 808672"/>
                    <a:gd name="connsiteX630" fmla="*/ 1577340 w 1724267"/>
                    <a:gd name="connsiteY630" fmla="*/ 164782 h 808672"/>
                    <a:gd name="connsiteX631" fmla="*/ 1581150 w 1724267"/>
                    <a:gd name="connsiteY631" fmla="*/ 160020 h 808672"/>
                    <a:gd name="connsiteX632" fmla="*/ 1587817 w 1724267"/>
                    <a:gd name="connsiteY632" fmla="*/ 159067 h 808672"/>
                    <a:gd name="connsiteX633" fmla="*/ 71437 w 1724267"/>
                    <a:gd name="connsiteY633" fmla="*/ 158115 h 808672"/>
                    <a:gd name="connsiteX634" fmla="*/ 79057 w 1724267"/>
                    <a:gd name="connsiteY634" fmla="*/ 187642 h 808672"/>
                    <a:gd name="connsiteX635" fmla="*/ 90487 w 1724267"/>
                    <a:gd name="connsiteY635" fmla="*/ 180022 h 808672"/>
                    <a:gd name="connsiteX636" fmla="*/ 92392 w 1724267"/>
                    <a:gd name="connsiteY636" fmla="*/ 168592 h 808672"/>
                    <a:gd name="connsiteX637" fmla="*/ 85725 w 1724267"/>
                    <a:gd name="connsiteY637" fmla="*/ 159067 h 808672"/>
                    <a:gd name="connsiteX638" fmla="*/ 71437 w 1724267"/>
                    <a:gd name="connsiteY638" fmla="*/ 158115 h 808672"/>
                    <a:gd name="connsiteX639" fmla="*/ 54292 w 1724267"/>
                    <a:gd name="connsiteY639" fmla="*/ 142875 h 808672"/>
                    <a:gd name="connsiteX640" fmla="*/ 82867 w 1724267"/>
                    <a:gd name="connsiteY640" fmla="*/ 145732 h 808672"/>
                    <a:gd name="connsiteX641" fmla="*/ 98107 w 1724267"/>
                    <a:gd name="connsiteY641" fmla="*/ 166687 h 808672"/>
                    <a:gd name="connsiteX642" fmla="*/ 95250 w 1724267"/>
                    <a:gd name="connsiteY642" fmla="*/ 189547 h 808672"/>
                    <a:gd name="connsiteX643" fmla="*/ 76200 w 1724267"/>
                    <a:gd name="connsiteY643" fmla="*/ 202882 h 808672"/>
                    <a:gd name="connsiteX644" fmla="*/ 64770 w 1724267"/>
                    <a:gd name="connsiteY644" fmla="*/ 158115 h 808672"/>
                    <a:gd name="connsiteX645" fmla="*/ 62865 w 1724267"/>
                    <a:gd name="connsiteY645" fmla="*/ 158115 h 808672"/>
                    <a:gd name="connsiteX646" fmla="*/ 60007 w 1724267"/>
                    <a:gd name="connsiteY646" fmla="*/ 159067 h 808672"/>
                    <a:gd name="connsiteX647" fmla="*/ 37147 w 1724267"/>
                    <a:gd name="connsiteY647" fmla="*/ 170497 h 808672"/>
                    <a:gd name="connsiteX648" fmla="*/ 32385 w 1724267"/>
                    <a:gd name="connsiteY648" fmla="*/ 187642 h 808672"/>
                    <a:gd name="connsiteX649" fmla="*/ 38100 w 1724267"/>
                    <a:gd name="connsiteY649" fmla="*/ 197167 h 808672"/>
                    <a:gd name="connsiteX650" fmla="*/ 52387 w 1724267"/>
                    <a:gd name="connsiteY650" fmla="*/ 205740 h 808672"/>
                    <a:gd name="connsiteX651" fmla="*/ 51435 w 1724267"/>
                    <a:gd name="connsiteY651" fmla="*/ 210502 h 808672"/>
                    <a:gd name="connsiteX652" fmla="*/ 35242 w 1724267"/>
                    <a:gd name="connsiteY652" fmla="*/ 201930 h 808672"/>
                    <a:gd name="connsiteX653" fmla="*/ 26670 w 1724267"/>
                    <a:gd name="connsiteY653" fmla="*/ 186690 h 808672"/>
                    <a:gd name="connsiteX654" fmla="*/ 30480 w 1724267"/>
                    <a:gd name="connsiteY654" fmla="*/ 159067 h 808672"/>
                    <a:gd name="connsiteX655" fmla="*/ 54292 w 1724267"/>
                    <a:gd name="connsiteY655" fmla="*/ 142875 h 808672"/>
                    <a:gd name="connsiteX656" fmla="*/ 1617345 w 1724267"/>
                    <a:gd name="connsiteY656" fmla="*/ 89535 h 808672"/>
                    <a:gd name="connsiteX657" fmla="*/ 1622107 w 1724267"/>
                    <a:gd name="connsiteY657" fmla="*/ 90487 h 808672"/>
                    <a:gd name="connsiteX658" fmla="*/ 1618297 w 1724267"/>
                    <a:gd name="connsiteY658" fmla="*/ 110490 h 808672"/>
                    <a:gd name="connsiteX659" fmla="*/ 1666875 w 1724267"/>
                    <a:gd name="connsiteY659" fmla="*/ 120015 h 808672"/>
                    <a:gd name="connsiteX660" fmla="*/ 1676400 w 1724267"/>
                    <a:gd name="connsiteY660" fmla="*/ 119062 h 808672"/>
                    <a:gd name="connsiteX661" fmla="*/ 1681162 w 1724267"/>
                    <a:gd name="connsiteY661" fmla="*/ 112395 h 808672"/>
                    <a:gd name="connsiteX662" fmla="*/ 1681162 w 1724267"/>
                    <a:gd name="connsiteY662" fmla="*/ 106680 h 808672"/>
                    <a:gd name="connsiteX663" fmla="*/ 1678305 w 1724267"/>
                    <a:gd name="connsiteY663" fmla="*/ 100012 h 808672"/>
                    <a:gd name="connsiteX664" fmla="*/ 1683067 w 1724267"/>
                    <a:gd name="connsiteY664" fmla="*/ 98107 h 808672"/>
                    <a:gd name="connsiteX665" fmla="*/ 1686877 w 1724267"/>
                    <a:gd name="connsiteY665" fmla="*/ 108585 h 808672"/>
                    <a:gd name="connsiteX666" fmla="*/ 1686877 w 1724267"/>
                    <a:gd name="connsiteY666" fmla="*/ 119062 h 808672"/>
                    <a:gd name="connsiteX667" fmla="*/ 1680210 w 1724267"/>
                    <a:gd name="connsiteY667" fmla="*/ 132397 h 808672"/>
                    <a:gd name="connsiteX668" fmla="*/ 1666875 w 1724267"/>
                    <a:gd name="connsiteY668" fmla="*/ 134302 h 808672"/>
                    <a:gd name="connsiteX669" fmla="*/ 1616392 w 1724267"/>
                    <a:gd name="connsiteY669" fmla="*/ 123825 h 808672"/>
                    <a:gd name="connsiteX670" fmla="*/ 1614487 w 1724267"/>
                    <a:gd name="connsiteY670" fmla="*/ 135255 h 808672"/>
                    <a:gd name="connsiteX671" fmla="*/ 1609725 w 1724267"/>
                    <a:gd name="connsiteY671" fmla="*/ 134302 h 808672"/>
                    <a:gd name="connsiteX672" fmla="*/ 1606867 w 1724267"/>
                    <a:gd name="connsiteY672" fmla="*/ 119062 h 808672"/>
                    <a:gd name="connsiteX673" fmla="*/ 1587817 w 1724267"/>
                    <a:gd name="connsiteY673" fmla="*/ 110490 h 808672"/>
                    <a:gd name="connsiteX674" fmla="*/ 1588770 w 1724267"/>
                    <a:gd name="connsiteY674" fmla="*/ 104775 h 808672"/>
                    <a:gd name="connsiteX675" fmla="*/ 1613535 w 1724267"/>
                    <a:gd name="connsiteY675" fmla="*/ 109537 h 808672"/>
                    <a:gd name="connsiteX676" fmla="*/ 98107 w 1724267"/>
                    <a:gd name="connsiteY676" fmla="*/ 4762 h 808672"/>
                    <a:gd name="connsiteX677" fmla="*/ 103822 w 1724267"/>
                    <a:gd name="connsiteY677" fmla="*/ 45720 h 808672"/>
                    <a:gd name="connsiteX678" fmla="*/ 99060 w 1724267"/>
                    <a:gd name="connsiteY678" fmla="*/ 46672 h 808672"/>
                    <a:gd name="connsiteX679" fmla="*/ 94297 w 1724267"/>
                    <a:gd name="connsiteY679" fmla="*/ 37147 h 808672"/>
                    <a:gd name="connsiteX680" fmla="*/ 81915 w 1724267"/>
                    <a:gd name="connsiteY680" fmla="*/ 36195 h 808672"/>
                    <a:gd name="connsiteX681" fmla="*/ 60007 w 1724267"/>
                    <a:gd name="connsiteY681" fmla="*/ 39052 h 808672"/>
                    <a:gd name="connsiteX682" fmla="*/ 66675 w 1724267"/>
                    <a:gd name="connsiteY682" fmla="*/ 89535 h 808672"/>
                    <a:gd name="connsiteX683" fmla="*/ 88582 w 1724267"/>
                    <a:gd name="connsiteY683" fmla="*/ 86677 h 808672"/>
                    <a:gd name="connsiteX684" fmla="*/ 100012 w 1724267"/>
                    <a:gd name="connsiteY684" fmla="*/ 81915 h 808672"/>
                    <a:gd name="connsiteX685" fmla="*/ 101917 w 1724267"/>
                    <a:gd name="connsiteY685" fmla="*/ 71437 h 808672"/>
                    <a:gd name="connsiteX686" fmla="*/ 106680 w 1724267"/>
                    <a:gd name="connsiteY686" fmla="*/ 69532 h 808672"/>
                    <a:gd name="connsiteX687" fmla="*/ 112395 w 1724267"/>
                    <a:gd name="connsiteY687" fmla="*/ 110490 h 808672"/>
                    <a:gd name="connsiteX688" fmla="*/ 107632 w 1724267"/>
                    <a:gd name="connsiteY688" fmla="*/ 111442 h 808672"/>
                    <a:gd name="connsiteX689" fmla="*/ 102870 w 1724267"/>
                    <a:gd name="connsiteY689" fmla="*/ 101917 h 808672"/>
                    <a:gd name="connsiteX690" fmla="*/ 90487 w 1724267"/>
                    <a:gd name="connsiteY690" fmla="*/ 100965 h 808672"/>
                    <a:gd name="connsiteX691" fmla="*/ 32385 w 1724267"/>
                    <a:gd name="connsiteY691" fmla="*/ 108585 h 808672"/>
                    <a:gd name="connsiteX692" fmla="*/ 20955 w 1724267"/>
                    <a:gd name="connsiteY692" fmla="*/ 113347 h 808672"/>
                    <a:gd name="connsiteX693" fmla="*/ 19050 w 1724267"/>
                    <a:gd name="connsiteY693" fmla="*/ 123825 h 808672"/>
                    <a:gd name="connsiteX694" fmla="*/ 14287 w 1724267"/>
                    <a:gd name="connsiteY694" fmla="*/ 124777 h 808672"/>
                    <a:gd name="connsiteX695" fmla="*/ 8572 w 1724267"/>
                    <a:gd name="connsiteY695" fmla="*/ 83820 h 808672"/>
                    <a:gd name="connsiteX696" fmla="*/ 13335 w 1724267"/>
                    <a:gd name="connsiteY696" fmla="*/ 82867 h 808672"/>
                    <a:gd name="connsiteX697" fmla="*/ 18097 w 1724267"/>
                    <a:gd name="connsiteY697" fmla="*/ 92392 h 808672"/>
                    <a:gd name="connsiteX698" fmla="*/ 30480 w 1724267"/>
                    <a:gd name="connsiteY698" fmla="*/ 93345 h 808672"/>
                    <a:gd name="connsiteX699" fmla="*/ 59055 w 1724267"/>
                    <a:gd name="connsiteY699" fmla="*/ 89535 h 808672"/>
                    <a:gd name="connsiteX700" fmla="*/ 52387 w 1724267"/>
                    <a:gd name="connsiteY700" fmla="*/ 39052 h 808672"/>
                    <a:gd name="connsiteX701" fmla="*/ 23812 w 1724267"/>
                    <a:gd name="connsiteY701" fmla="*/ 42862 h 808672"/>
                    <a:gd name="connsiteX702" fmla="*/ 12382 w 1724267"/>
                    <a:gd name="connsiteY702" fmla="*/ 47625 h 808672"/>
                    <a:gd name="connsiteX703" fmla="*/ 10477 w 1724267"/>
                    <a:gd name="connsiteY703" fmla="*/ 58102 h 808672"/>
                    <a:gd name="connsiteX704" fmla="*/ 5715 w 1724267"/>
                    <a:gd name="connsiteY704" fmla="*/ 59055 h 808672"/>
                    <a:gd name="connsiteX705" fmla="*/ 0 w 1724267"/>
                    <a:gd name="connsiteY705" fmla="*/ 18097 h 808672"/>
                    <a:gd name="connsiteX706" fmla="*/ 4762 w 1724267"/>
                    <a:gd name="connsiteY706" fmla="*/ 17145 h 808672"/>
                    <a:gd name="connsiteX707" fmla="*/ 9525 w 1724267"/>
                    <a:gd name="connsiteY707" fmla="*/ 26670 h 808672"/>
                    <a:gd name="connsiteX708" fmla="*/ 21907 w 1724267"/>
                    <a:gd name="connsiteY708" fmla="*/ 27622 h 808672"/>
                    <a:gd name="connsiteX709" fmla="*/ 80010 w 1724267"/>
                    <a:gd name="connsiteY709" fmla="*/ 20002 h 808672"/>
                    <a:gd name="connsiteX710" fmla="*/ 91440 w 1724267"/>
                    <a:gd name="connsiteY710" fmla="*/ 16192 h 808672"/>
                    <a:gd name="connsiteX711" fmla="*/ 93345 w 1724267"/>
                    <a:gd name="connsiteY711" fmla="*/ 5715 h 808672"/>
                    <a:gd name="connsiteX712" fmla="*/ 1627822 w 1724267"/>
                    <a:gd name="connsiteY712" fmla="*/ 0 h 808672"/>
                    <a:gd name="connsiteX713" fmla="*/ 1631632 w 1724267"/>
                    <a:gd name="connsiteY713" fmla="*/ 0 h 808672"/>
                    <a:gd name="connsiteX714" fmla="*/ 1635442 w 1724267"/>
                    <a:gd name="connsiteY714" fmla="*/ 8572 h 808672"/>
                    <a:gd name="connsiteX715" fmla="*/ 1643062 w 1724267"/>
                    <a:gd name="connsiteY715" fmla="*/ 14287 h 808672"/>
                    <a:gd name="connsiteX716" fmla="*/ 1699260 w 1724267"/>
                    <a:gd name="connsiteY716" fmla="*/ 41910 h 808672"/>
                    <a:gd name="connsiteX717" fmla="*/ 1719262 w 1724267"/>
                    <a:gd name="connsiteY717" fmla="*/ 56197 h 808672"/>
                    <a:gd name="connsiteX718" fmla="*/ 1724025 w 1724267"/>
                    <a:gd name="connsiteY718" fmla="*/ 72390 h 808672"/>
                    <a:gd name="connsiteX719" fmla="*/ 1720215 w 1724267"/>
                    <a:gd name="connsiteY719" fmla="*/ 81915 h 808672"/>
                    <a:gd name="connsiteX720" fmla="*/ 1712595 w 1724267"/>
                    <a:gd name="connsiteY720" fmla="*/ 84772 h 808672"/>
                    <a:gd name="connsiteX721" fmla="*/ 1707832 w 1724267"/>
                    <a:gd name="connsiteY721" fmla="*/ 81915 h 808672"/>
                    <a:gd name="connsiteX722" fmla="*/ 1706880 w 1724267"/>
                    <a:gd name="connsiteY722" fmla="*/ 77152 h 808672"/>
                    <a:gd name="connsiteX723" fmla="*/ 1707832 w 1724267"/>
                    <a:gd name="connsiteY723" fmla="*/ 74295 h 808672"/>
                    <a:gd name="connsiteX724" fmla="*/ 1709737 w 1724267"/>
                    <a:gd name="connsiteY724" fmla="*/ 71437 h 808672"/>
                    <a:gd name="connsiteX725" fmla="*/ 1710690 w 1724267"/>
                    <a:gd name="connsiteY725" fmla="*/ 70485 h 808672"/>
                    <a:gd name="connsiteX726" fmla="*/ 1714500 w 1724267"/>
                    <a:gd name="connsiteY726" fmla="*/ 64770 h 808672"/>
                    <a:gd name="connsiteX727" fmla="*/ 1710690 w 1724267"/>
                    <a:gd name="connsiteY727" fmla="*/ 56197 h 808672"/>
                    <a:gd name="connsiteX728" fmla="*/ 1698307 w 1724267"/>
                    <a:gd name="connsiteY728" fmla="*/ 48577 h 808672"/>
                    <a:gd name="connsiteX729" fmla="*/ 1637347 w 1724267"/>
                    <a:gd name="connsiteY729" fmla="*/ 66675 h 808672"/>
                    <a:gd name="connsiteX730" fmla="*/ 1628775 w 1724267"/>
                    <a:gd name="connsiteY730" fmla="*/ 70485 h 808672"/>
                    <a:gd name="connsiteX731" fmla="*/ 1624965 w 1724267"/>
                    <a:gd name="connsiteY731" fmla="*/ 77152 h 808672"/>
                    <a:gd name="connsiteX732" fmla="*/ 1621155 w 1724267"/>
                    <a:gd name="connsiteY732" fmla="*/ 77152 h 808672"/>
                    <a:gd name="connsiteX733" fmla="*/ 1624965 w 1724267"/>
                    <a:gd name="connsiteY733" fmla="*/ 43815 h 808672"/>
                    <a:gd name="connsiteX734" fmla="*/ 1628775 w 1724267"/>
                    <a:gd name="connsiteY734" fmla="*/ 43815 h 808672"/>
                    <a:gd name="connsiteX735" fmla="*/ 1629727 w 1724267"/>
                    <a:gd name="connsiteY735" fmla="*/ 50482 h 808672"/>
                    <a:gd name="connsiteX736" fmla="*/ 1633537 w 1724267"/>
                    <a:gd name="connsiteY736" fmla="*/ 52387 h 808672"/>
                    <a:gd name="connsiteX737" fmla="*/ 1635442 w 1724267"/>
                    <a:gd name="connsiteY737" fmla="*/ 52387 h 808672"/>
                    <a:gd name="connsiteX738" fmla="*/ 1638300 w 1724267"/>
                    <a:gd name="connsiteY738" fmla="*/ 51435 h 808672"/>
                    <a:gd name="connsiteX739" fmla="*/ 1681162 w 1724267"/>
                    <a:gd name="connsiteY739" fmla="*/ 40957 h 808672"/>
                    <a:gd name="connsiteX740" fmla="*/ 1645920 w 1724267"/>
                    <a:gd name="connsiteY740" fmla="*/ 23812 h 808672"/>
                    <a:gd name="connsiteX741" fmla="*/ 1642110 w 1724267"/>
                    <a:gd name="connsiteY741" fmla="*/ 21907 h 808672"/>
                    <a:gd name="connsiteX742" fmla="*/ 1638300 w 1724267"/>
                    <a:gd name="connsiteY742" fmla="*/ 20955 h 808672"/>
                    <a:gd name="connsiteX743" fmla="*/ 1632585 w 1724267"/>
                    <a:gd name="connsiteY743" fmla="*/ 21907 h 808672"/>
                    <a:gd name="connsiteX744" fmla="*/ 1628775 w 1724267"/>
                    <a:gd name="connsiteY744" fmla="*/ 28575 h 808672"/>
                    <a:gd name="connsiteX745" fmla="*/ 1624965 w 1724267"/>
                    <a:gd name="connsiteY745" fmla="*/ 28575 h 808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Lst>
                  <a:rect l="l" t="t" r="r" b="b"/>
                  <a:pathLst>
                    <a:path w="1724267" h="808672">
                      <a:moveTo>
                        <a:pt x="1062990" y="744855"/>
                      </a:moveTo>
                      <a:cubicBezTo>
                        <a:pt x="1051560" y="748665"/>
                        <a:pt x="1043940" y="752475"/>
                        <a:pt x="1039177" y="756285"/>
                      </a:cubicBezTo>
                      <a:cubicBezTo>
                        <a:pt x="1034415" y="760095"/>
                        <a:pt x="1033462" y="764857"/>
                        <a:pt x="1034415" y="769620"/>
                      </a:cubicBezTo>
                      <a:cubicBezTo>
                        <a:pt x="1035367" y="773430"/>
                        <a:pt x="1037272" y="775335"/>
                        <a:pt x="1040130" y="777240"/>
                      </a:cubicBezTo>
                      <a:cubicBezTo>
                        <a:pt x="1042987" y="779145"/>
                        <a:pt x="1046797" y="779145"/>
                        <a:pt x="1050607" y="778192"/>
                      </a:cubicBezTo>
                      <a:cubicBezTo>
                        <a:pt x="1053465" y="777240"/>
                        <a:pt x="1056322" y="776287"/>
                        <a:pt x="1059180" y="774382"/>
                      </a:cubicBezTo>
                      <a:cubicBezTo>
                        <a:pt x="1062037" y="772477"/>
                        <a:pt x="1064895" y="768667"/>
                        <a:pt x="1068705" y="764857"/>
                      </a:cubicBezTo>
                      <a:close/>
                      <a:moveTo>
                        <a:pt x="891540" y="736282"/>
                      </a:moveTo>
                      <a:lnTo>
                        <a:pt x="899160" y="736282"/>
                      </a:lnTo>
                      <a:lnTo>
                        <a:pt x="901065" y="784860"/>
                      </a:lnTo>
                      <a:cubicBezTo>
                        <a:pt x="901065" y="791527"/>
                        <a:pt x="902017" y="796290"/>
                        <a:pt x="903922" y="799147"/>
                      </a:cubicBezTo>
                      <a:cubicBezTo>
                        <a:pt x="905827" y="801052"/>
                        <a:pt x="909637" y="802957"/>
                        <a:pt x="914400" y="802957"/>
                      </a:cubicBezTo>
                      <a:lnTo>
                        <a:pt x="914400" y="806767"/>
                      </a:lnTo>
                      <a:lnTo>
                        <a:pt x="884872" y="806767"/>
                      </a:lnTo>
                      <a:lnTo>
                        <a:pt x="884872" y="794385"/>
                      </a:lnTo>
                      <a:cubicBezTo>
                        <a:pt x="880110" y="799147"/>
                        <a:pt x="876300" y="802005"/>
                        <a:pt x="871537" y="803910"/>
                      </a:cubicBezTo>
                      <a:cubicBezTo>
                        <a:pt x="866775" y="805815"/>
                        <a:pt x="862012" y="807720"/>
                        <a:pt x="857250" y="807720"/>
                      </a:cubicBezTo>
                      <a:cubicBezTo>
                        <a:pt x="850582" y="807720"/>
                        <a:pt x="845820" y="806767"/>
                        <a:pt x="842962" y="802957"/>
                      </a:cubicBezTo>
                      <a:cubicBezTo>
                        <a:pt x="840105" y="799147"/>
                        <a:pt x="838200" y="793432"/>
                        <a:pt x="838200" y="785812"/>
                      </a:cubicBezTo>
                      <a:lnTo>
                        <a:pt x="837247" y="762952"/>
                      </a:lnTo>
                      <a:cubicBezTo>
                        <a:pt x="837247" y="756285"/>
                        <a:pt x="836295" y="751522"/>
                        <a:pt x="834390" y="748665"/>
                      </a:cubicBezTo>
                      <a:cubicBezTo>
                        <a:pt x="832485" y="745807"/>
                        <a:pt x="829627" y="744855"/>
                        <a:pt x="824865" y="744855"/>
                      </a:cubicBezTo>
                      <a:lnTo>
                        <a:pt x="824865" y="741045"/>
                      </a:lnTo>
                      <a:cubicBezTo>
                        <a:pt x="829627" y="741045"/>
                        <a:pt x="833437" y="740092"/>
                        <a:pt x="836295" y="740092"/>
                      </a:cubicBezTo>
                      <a:cubicBezTo>
                        <a:pt x="839152" y="739140"/>
                        <a:pt x="842010" y="738187"/>
                        <a:pt x="843915" y="737235"/>
                      </a:cubicBezTo>
                      <a:lnTo>
                        <a:pt x="851535" y="737235"/>
                      </a:lnTo>
                      <a:lnTo>
                        <a:pt x="853440" y="785812"/>
                      </a:lnTo>
                      <a:cubicBezTo>
                        <a:pt x="853440" y="790575"/>
                        <a:pt x="854392" y="794385"/>
                        <a:pt x="856297" y="797242"/>
                      </a:cubicBezTo>
                      <a:cubicBezTo>
                        <a:pt x="858202" y="799147"/>
                        <a:pt x="861060" y="800100"/>
                        <a:pt x="864870" y="800100"/>
                      </a:cubicBezTo>
                      <a:cubicBezTo>
                        <a:pt x="868680" y="800100"/>
                        <a:pt x="871537" y="799147"/>
                        <a:pt x="875347" y="797242"/>
                      </a:cubicBezTo>
                      <a:cubicBezTo>
                        <a:pt x="879157" y="795337"/>
                        <a:pt x="882967" y="792480"/>
                        <a:pt x="885825" y="788670"/>
                      </a:cubicBezTo>
                      <a:lnTo>
                        <a:pt x="884872" y="762000"/>
                      </a:lnTo>
                      <a:cubicBezTo>
                        <a:pt x="884872" y="755332"/>
                        <a:pt x="883920" y="750570"/>
                        <a:pt x="882015" y="747712"/>
                      </a:cubicBezTo>
                      <a:cubicBezTo>
                        <a:pt x="880110" y="744855"/>
                        <a:pt x="877252" y="743902"/>
                        <a:pt x="872490" y="743902"/>
                      </a:cubicBezTo>
                      <a:lnTo>
                        <a:pt x="872490" y="740092"/>
                      </a:lnTo>
                      <a:cubicBezTo>
                        <a:pt x="877252" y="740092"/>
                        <a:pt x="881062" y="739140"/>
                        <a:pt x="883920" y="739140"/>
                      </a:cubicBezTo>
                      <a:cubicBezTo>
                        <a:pt x="886777" y="738187"/>
                        <a:pt x="889635" y="737235"/>
                        <a:pt x="891540" y="736282"/>
                      </a:cubicBezTo>
                      <a:close/>
                      <a:moveTo>
                        <a:pt x="978217" y="727710"/>
                      </a:moveTo>
                      <a:cubicBezTo>
                        <a:pt x="981075" y="727710"/>
                        <a:pt x="983932" y="727710"/>
                        <a:pt x="985837" y="728662"/>
                      </a:cubicBezTo>
                      <a:cubicBezTo>
                        <a:pt x="987742" y="729615"/>
                        <a:pt x="988695" y="731520"/>
                        <a:pt x="988695" y="733425"/>
                      </a:cubicBezTo>
                      <a:cubicBezTo>
                        <a:pt x="988695" y="736282"/>
                        <a:pt x="988695" y="738187"/>
                        <a:pt x="987742" y="739140"/>
                      </a:cubicBezTo>
                      <a:cubicBezTo>
                        <a:pt x="986790" y="741045"/>
                        <a:pt x="984885" y="741045"/>
                        <a:pt x="982027" y="741997"/>
                      </a:cubicBezTo>
                      <a:cubicBezTo>
                        <a:pt x="980122" y="741997"/>
                        <a:pt x="978217" y="741997"/>
                        <a:pt x="975360" y="741045"/>
                      </a:cubicBezTo>
                      <a:cubicBezTo>
                        <a:pt x="972502" y="740092"/>
                        <a:pt x="970597" y="739140"/>
                        <a:pt x="968692" y="739140"/>
                      </a:cubicBezTo>
                      <a:cubicBezTo>
                        <a:pt x="966787" y="739140"/>
                        <a:pt x="964882" y="740092"/>
                        <a:pt x="962977" y="741997"/>
                      </a:cubicBezTo>
                      <a:cubicBezTo>
                        <a:pt x="961072" y="743902"/>
                        <a:pt x="959167" y="745807"/>
                        <a:pt x="956310" y="748665"/>
                      </a:cubicBezTo>
                      <a:lnTo>
                        <a:pt x="960120" y="777240"/>
                      </a:lnTo>
                      <a:cubicBezTo>
                        <a:pt x="961072" y="785812"/>
                        <a:pt x="962977" y="791527"/>
                        <a:pt x="964882" y="793432"/>
                      </a:cubicBezTo>
                      <a:cubicBezTo>
                        <a:pt x="966787" y="795337"/>
                        <a:pt x="970597" y="796290"/>
                        <a:pt x="975360" y="796290"/>
                      </a:cubicBezTo>
                      <a:lnTo>
                        <a:pt x="976312" y="800100"/>
                      </a:lnTo>
                      <a:lnTo>
                        <a:pt x="936307" y="804862"/>
                      </a:lnTo>
                      <a:lnTo>
                        <a:pt x="936307" y="801052"/>
                      </a:lnTo>
                      <a:cubicBezTo>
                        <a:pt x="941070" y="800100"/>
                        <a:pt x="943927" y="798195"/>
                        <a:pt x="945832" y="795337"/>
                      </a:cubicBezTo>
                      <a:cubicBezTo>
                        <a:pt x="946785" y="792480"/>
                        <a:pt x="947737" y="787717"/>
                        <a:pt x="946785" y="779145"/>
                      </a:cubicBezTo>
                      <a:lnTo>
                        <a:pt x="943927" y="758190"/>
                      </a:lnTo>
                      <a:cubicBezTo>
                        <a:pt x="942975" y="751522"/>
                        <a:pt x="942022" y="746760"/>
                        <a:pt x="939165" y="744855"/>
                      </a:cubicBezTo>
                      <a:cubicBezTo>
                        <a:pt x="937260" y="742950"/>
                        <a:pt x="933450" y="741997"/>
                        <a:pt x="928687" y="741997"/>
                      </a:cubicBezTo>
                      <a:lnTo>
                        <a:pt x="928687" y="738187"/>
                      </a:lnTo>
                      <a:cubicBezTo>
                        <a:pt x="933450" y="737235"/>
                        <a:pt x="937260" y="736282"/>
                        <a:pt x="940117" y="735330"/>
                      </a:cubicBezTo>
                      <a:cubicBezTo>
                        <a:pt x="942975" y="734377"/>
                        <a:pt x="945832" y="733425"/>
                        <a:pt x="947737" y="732472"/>
                      </a:cubicBezTo>
                      <a:lnTo>
                        <a:pt x="955357" y="731520"/>
                      </a:lnTo>
                      <a:lnTo>
                        <a:pt x="956310" y="741997"/>
                      </a:lnTo>
                      <a:cubicBezTo>
                        <a:pt x="959167" y="738187"/>
                        <a:pt x="962977" y="734377"/>
                        <a:pt x="966787" y="732472"/>
                      </a:cubicBezTo>
                      <a:cubicBezTo>
                        <a:pt x="970597" y="729615"/>
                        <a:pt x="974407" y="728662"/>
                        <a:pt x="978217" y="727710"/>
                      </a:cubicBezTo>
                      <a:close/>
                      <a:moveTo>
                        <a:pt x="1055370" y="712470"/>
                      </a:moveTo>
                      <a:cubicBezTo>
                        <a:pt x="1059180" y="712470"/>
                        <a:pt x="1062990" y="713422"/>
                        <a:pt x="1065847" y="715327"/>
                      </a:cubicBezTo>
                      <a:cubicBezTo>
                        <a:pt x="1068705" y="716280"/>
                        <a:pt x="1070610" y="718185"/>
                        <a:pt x="1071562" y="721042"/>
                      </a:cubicBezTo>
                      <a:cubicBezTo>
                        <a:pt x="1073467" y="723900"/>
                        <a:pt x="1074420" y="726757"/>
                        <a:pt x="1075372" y="732472"/>
                      </a:cubicBezTo>
                      <a:lnTo>
                        <a:pt x="1082040" y="762000"/>
                      </a:lnTo>
                      <a:cubicBezTo>
                        <a:pt x="1082992" y="766762"/>
                        <a:pt x="1083945" y="768667"/>
                        <a:pt x="1085850" y="770572"/>
                      </a:cubicBezTo>
                      <a:cubicBezTo>
                        <a:pt x="1086802" y="771525"/>
                        <a:pt x="1088707" y="772477"/>
                        <a:pt x="1091565" y="771525"/>
                      </a:cubicBezTo>
                      <a:cubicBezTo>
                        <a:pt x="1092517" y="771525"/>
                        <a:pt x="1092517" y="771525"/>
                        <a:pt x="1093470" y="770572"/>
                      </a:cubicBezTo>
                      <a:cubicBezTo>
                        <a:pt x="1094422" y="770572"/>
                        <a:pt x="1095375" y="769620"/>
                        <a:pt x="1096327" y="768667"/>
                      </a:cubicBezTo>
                      <a:lnTo>
                        <a:pt x="1099185" y="771525"/>
                      </a:lnTo>
                      <a:cubicBezTo>
                        <a:pt x="1097280" y="773430"/>
                        <a:pt x="1095375" y="775335"/>
                        <a:pt x="1093470" y="776287"/>
                      </a:cubicBezTo>
                      <a:cubicBezTo>
                        <a:pt x="1091565" y="777240"/>
                        <a:pt x="1089660" y="778192"/>
                        <a:pt x="1087755" y="779145"/>
                      </a:cubicBezTo>
                      <a:cubicBezTo>
                        <a:pt x="1083945" y="780097"/>
                        <a:pt x="1081087" y="780097"/>
                        <a:pt x="1077277" y="779145"/>
                      </a:cubicBezTo>
                      <a:cubicBezTo>
                        <a:pt x="1075372" y="776287"/>
                        <a:pt x="1072515" y="774382"/>
                        <a:pt x="1070610" y="771525"/>
                      </a:cubicBezTo>
                      <a:cubicBezTo>
                        <a:pt x="1067752" y="776287"/>
                        <a:pt x="1063942" y="779145"/>
                        <a:pt x="1060132" y="782002"/>
                      </a:cubicBezTo>
                      <a:cubicBezTo>
                        <a:pt x="1056322" y="784860"/>
                        <a:pt x="1051560" y="786765"/>
                        <a:pt x="1046797" y="787717"/>
                      </a:cubicBezTo>
                      <a:cubicBezTo>
                        <a:pt x="1040130" y="789622"/>
                        <a:pt x="1034415" y="788670"/>
                        <a:pt x="1030605" y="786765"/>
                      </a:cubicBezTo>
                      <a:cubicBezTo>
                        <a:pt x="1025842" y="784860"/>
                        <a:pt x="1022985" y="781050"/>
                        <a:pt x="1022032" y="775335"/>
                      </a:cubicBezTo>
                      <a:cubicBezTo>
                        <a:pt x="1020127" y="767715"/>
                        <a:pt x="1022985" y="762000"/>
                        <a:pt x="1029652" y="756285"/>
                      </a:cubicBezTo>
                      <a:cubicBezTo>
                        <a:pt x="1036320" y="750570"/>
                        <a:pt x="1047750" y="744855"/>
                        <a:pt x="1062990" y="740092"/>
                      </a:cubicBezTo>
                      <a:lnTo>
                        <a:pt x="1061085" y="730567"/>
                      </a:lnTo>
                      <a:cubicBezTo>
                        <a:pt x="1060132" y="727710"/>
                        <a:pt x="1060132" y="725805"/>
                        <a:pt x="1059180" y="723900"/>
                      </a:cubicBezTo>
                      <a:cubicBezTo>
                        <a:pt x="1058227" y="722947"/>
                        <a:pt x="1057275" y="721995"/>
                        <a:pt x="1056322" y="721042"/>
                      </a:cubicBezTo>
                      <a:cubicBezTo>
                        <a:pt x="1054417" y="720090"/>
                        <a:pt x="1052512" y="719137"/>
                        <a:pt x="1050607" y="719137"/>
                      </a:cubicBezTo>
                      <a:cubicBezTo>
                        <a:pt x="1048702" y="719137"/>
                        <a:pt x="1045845" y="719137"/>
                        <a:pt x="1042987" y="719137"/>
                      </a:cubicBezTo>
                      <a:cubicBezTo>
                        <a:pt x="1039177" y="720090"/>
                        <a:pt x="1036320" y="721042"/>
                        <a:pt x="1033462" y="723900"/>
                      </a:cubicBezTo>
                      <a:cubicBezTo>
                        <a:pt x="1031557" y="725805"/>
                        <a:pt x="1029652" y="727710"/>
                        <a:pt x="1029652" y="730567"/>
                      </a:cubicBezTo>
                      <a:cubicBezTo>
                        <a:pt x="1029652" y="731520"/>
                        <a:pt x="1029652" y="731520"/>
                        <a:pt x="1029652" y="733425"/>
                      </a:cubicBezTo>
                      <a:cubicBezTo>
                        <a:pt x="1030605" y="739140"/>
                        <a:pt x="1028700" y="741997"/>
                        <a:pt x="1023937" y="742950"/>
                      </a:cubicBezTo>
                      <a:cubicBezTo>
                        <a:pt x="1022032" y="742950"/>
                        <a:pt x="1020127" y="742950"/>
                        <a:pt x="1019175" y="741997"/>
                      </a:cubicBezTo>
                      <a:cubicBezTo>
                        <a:pt x="1017270" y="741045"/>
                        <a:pt x="1016317" y="739140"/>
                        <a:pt x="1016317" y="737235"/>
                      </a:cubicBezTo>
                      <a:cubicBezTo>
                        <a:pt x="1015365" y="732472"/>
                        <a:pt x="1017270" y="728662"/>
                        <a:pt x="1022032" y="723900"/>
                      </a:cubicBezTo>
                      <a:cubicBezTo>
                        <a:pt x="1026795" y="719137"/>
                        <a:pt x="1033462" y="715327"/>
                        <a:pt x="1042035" y="713422"/>
                      </a:cubicBezTo>
                      <a:cubicBezTo>
                        <a:pt x="1046797" y="712470"/>
                        <a:pt x="1050607" y="711517"/>
                        <a:pt x="1055370" y="712470"/>
                      </a:cubicBezTo>
                      <a:close/>
                      <a:moveTo>
                        <a:pt x="785812" y="709612"/>
                      </a:moveTo>
                      <a:lnTo>
                        <a:pt x="791527" y="710565"/>
                      </a:lnTo>
                      <a:lnTo>
                        <a:pt x="788670" y="736282"/>
                      </a:lnTo>
                      <a:lnTo>
                        <a:pt x="808672" y="738187"/>
                      </a:lnTo>
                      <a:lnTo>
                        <a:pt x="807720" y="742950"/>
                      </a:lnTo>
                      <a:lnTo>
                        <a:pt x="787717" y="741045"/>
                      </a:lnTo>
                      <a:lnTo>
                        <a:pt x="782955" y="789622"/>
                      </a:lnTo>
                      <a:cubicBezTo>
                        <a:pt x="782955" y="793432"/>
                        <a:pt x="782955" y="797242"/>
                        <a:pt x="784860" y="799147"/>
                      </a:cubicBezTo>
                      <a:cubicBezTo>
                        <a:pt x="785812" y="801052"/>
                        <a:pt x="788670" y="802957"/>
                        <a:pt x="791527" y="802957"/>
                      </a:cubicBezTo>
                      <a:cubicBezTo>
                        <a:pt x="793432" y="802957"/>
                        <a:pt x="795337" y="802957"/>
                        <a:pt x="797242" y="802005"/>
                      </a:cubicBezTo>
                      <a:cubicBezTo>
                        <a:pt x="799147" y="801052"/>
                        <a:pt x="801052" y="800100"/>
                        <a:pt x="803910" y="799147"/>
                      </a:cubicBezTo>
                      <a:lnTo>
                        <a:pt x="806767" y="802957"/>
                      </a:lnTo>
                      <a:cubicBezTo>
                        <a:pt x="803910" y="805815"/>
                        <a:pt x="800100" y="806767"/>
                        <a:pt x="797242" y="807720"/>
                      </a:cubicBezTo>
                      <a:cubicBezTo>
                        <a:pt x="794385" y="808672"/>
                        <a:pt x="790575" y="808672"/>
                        <a:pt x="786765" y="808672"/>
                      </a:cubicBezTo>
                      <a:cubicBezTo>
                        <a:pt x="781050" y="807720"/>
                        <a:pt x="776287" y="805815"/>
                        <a:pt x="773430" y="802957"/>
                      </a:cubicBezTo>
                      <a:cubicBezTo>
                        <a:pt x="770572" y="799147"/>
                        <a:pt x="769620" y="795337"/>
                        <a:pt x="769620" y="789622"/>
                      </a:cubicBezTo>
                      <a:lnTo>
                        <a:pt x="774382" y="738187"/>
                      </a:lnTo>
                      <a:lnTo>
                        <a:pt x="762952" y="737235"/>
                      </a:lnTo>
                      <a:lnTo>
                        <a:pt x="763905" y="732472"/>
                      </a:lnTo>
                      <a:cubicBezTo>
                        <a:pt x="770572" y="733425"/>
                        <a:pt x="775335" y="731520"/>
                        <a:pt x="779145" y="728662"/>
                      </a:cubicBezTo>
                      <a:cubicBezTo>
                        <a:pt x="782002" y="725805"/>
                        <a:pt x="784860" y="719137"/>
                        <a:pt x="785812" y="709612"/>
                      </a:cubicBezTo>
                      <a:close/>
                      <a:moveTo>
                        <a:pt x="601027" y="703897"/>
                      </a:moveTo>
                      <a:cubicBezTo>
                        <a:pt x="605790" y="704850"/>
                        <a:pt x="609600" y="705802"/>
                        <a:pt x="612457" y="705802"/>
                      </a:cubicBezTo>
                      <a:cubicBezTo>
                        <a:pt x="615315" y="705802"/>
                        <a:pt x="618172" y="705802"/>
                        <a:pt x="621030" y="704850"/>
                      </a:cubicBezTo>
                      <a:lnTo>
                        <a:pt x="628650" y="706755"/>
                      </a:lnTo>
                      <a:lnTo>
                        <a:pt x="617220" y="754380"/>
                      </a:lnTo>
                      <a:cubicBezTo>
                        <a:pt x="616267" y="759142"/>
                        <a:pt x="616267" y="762952"/>
                        <a:pt x="617220" y="765810"/>
                      </a:cubicBezTo>
                      <a:cubicBezTo>
                        <a:pt x="618172" y="768667"/>
                        <a:pt x="621030" y="770572"/>
                        <a:pt x="624840" y="771525"/>
                      </a:cubicBezTo>
                      <a:cubicBezTo>
                        <a:pt x="628650" y="772477"/>
                        <a:pt x="631507" y="772477"/>
                        <a:pt x="636270" y="771525"/>
                      </a:cubicBezTo>
                      <a:cubicBezTo>
                        <a:pt x="640080" y="770572"/>
                        <a:pt x="644842" y="768667"/>
                        <a:pt x="649605" y="765810"/>
                      </a:cubicBezTo>
                      <a:lnTo>
                        <a:pt x="656272" y="740092"/>
                      </a:lnTo>
                      <a:cubicBezTo>
                        <a:pt x="658177" y="733425"/>
                        <a:pt x="658177" y="728662"/>
                        <a:pt x="657225" y="725805"/>
                      </a:cubicBezTo>
                      <a:cubicBezTo>
                        <a:pt x="656272" y="722947"/>
                        <a:pt x="653415" y="721042"/>
                        <a:pt x="648652" y="719137"/>
                      </a:cubicBezTo>
                      <a:lnTo>
                        <a:pt x="649605" y="715327"/>
                      </a:lnTo>
                      <a:cubicBezTo>
                        <a:pt x="654367" y="716280"/>
                        <a:pt x="658177" y="717232"/>
                        <a:pt x="661035" y="717232"/>
                      </a:cubicBezTo>
                      <a:cubicBezTo>
                        <a:pt x="663892" y="717232"/>
                        <a:pt x="666750" y="717232"/>
                        <a:pt x="669607" y="716280"/>
                      </a:cubicBezTo>
                      <a:lnTo>
                        <a:pt x="676275" y="718185"/>
                      </a:lnTo>
                      <a:lnTo>
                        <a:pt x="664845" y="765810"/>
                      </a:lnTo>
                      <a:cubicBezTo>
                        <a:pt x="662940" y="772477"/>
                        <a:pt x="662940" y="777240"/>
                        <a:pt x="663892" y="780097"/>
                      </a:cubicBezTo>
                      <a:cubicBezTo>
                        <a:pt x="664845" y="782955"/>
                        <a:pt x="667702" y="784860"/>
                        <a:pt x="672465" y="786765"/>
                      </a:cubicBezTo>
                      <a:lnTo>
                        <a:pt x="671512" y="790575"/>
                      </a:lnTo>
                      <a:lnTo>
                        <a:pt x="641985" y="782955"/>
                      </a:lnTo>
                      <a:lnTo>
                        <a:pt x="644842" y="770572"/>
                      </a:lnTo>
                      <a:cubicBezTo>
                        <a:pt x="639127" y="773430"/>
                        <a:pt x="634365" y="775335"/>
                        <a:pt x="629602" y="776287"/>
                      </a:cubicBezTo>
                      <a:cubicBezTo>
                        <a:pt x="624840" y="777240"/>
                        <a:pt x="620077" y="777240"/>
                        <a:pt x="615315" y="776287"/>
                      </a:cubicBezTo>
                      <a:cubicBezTo>
                        <a:pt x="608647" y="774382"/>
                        <a:pt x="604837" y="771525"/>
                        <a:pt x="601980" y="767715"/>
                      </a:cubicBezTo>
                      <a:cubicBezTo>
                        <a:pt x="600075" y="763905"/>
                        <a:pt x="600075" y="757237"/>
                        <a:pt x="601980" y="750570"/>
                      </a:cubicBezTo>
                      <a:lnTo>
                        <a:pt x="607695" y="728662"/>
                      </a:lnTo>
                      <a:cubicBezTo>
                        <a:pt x="609600" y="721995"/>
                        <a:pt x="609600" y="717232"/>
                        <a:pt x="608647" y="714375"/>
                      </a:cubicBezTo>
                      <a:cubicBezTo>
                        <a:pt x="607695" y="711517"/>
                        <a:pt x="604837" y="709612"/>
                        <a:pt x="600075" y="707707"/>
                      </a:cubicBezTo>
                      <a:close/>
                      <a:moveTo>
                        <a:pt x="709612" y="696277"/>
                      </a:moveTo>
                      <a:lnTo>
                        <a:pt x="711517" y="696277"/>
                      </a:lnTo>
                      <a:cubicBezTo>
                        <a:pt x="715327" y="697230"/>
                        <a:pt x="718185" y="697230"/>
                        <a:pt x="721995" y="697230"/>
                      </a:cubicBezTo>
                      <a:cubicBezTo>
                        <a:pt x="724852" y="697230"/>
                        <a:pt x="727710" y="697230"/>
                        <a:pt x="730567" y="696277"/>
                      </a:cubicBezTo>
                      <a:lnTo>
                        <a:pt x="738187" y="697230"/>
                      </a:lnTo>
                      <a:lnTo>
                        <a:pt x="725805" y="775335"/>
                      </a:lnTo>
                      <a:cubicBezTo>
                        <a:pt x="724852" y="783907"/>
                        <a:pt x="724852" y="789622"/>
                        <a:pt x="725805" y="791527"/>
                      </a:cubicBezTo>
                      <a:cubicBezTo>
                        <a:pt x="726757" y="794385"/>
                        <a:pt x="730567" y="795337"/>
                        <a:pt x="734377" y="797242"/>
                      </a:cubicBezTo>
                      <a:lnTo>
                        <a:pt x="733425" y="801052"/>
                      </a:lnTo>
                      <a:lnTo>
                        <a:pt x="692467" y="794385"/>
                      </a:lnTo>
                      <a:lnTo>
                        <a:pt x="693420" y="790575"/>
                      </a:lnTo>
                      <a:cubicBezTo>
                        <a:pt x="698182" y="790575"/>
                        <a:pt x="701992" y="789622"/>
                        <a:pt x="703897" y="787717"/>
                      </a:cubicBezTo>
                      <a:cubicBezTo>
                        <a:pt x="705802" y="785812"/>
                        <a:pt x="707707" y="781050"/>
                        <a:pt x="708660" y="772477"/>
                      </a:cubicBezTo>
                      <a:lnTo>
                        <a:pt x="717232" y="720090"/>
                      </a:lnTo>
                      <a:cubicBezTo>
                        <a:pt x="718185" y="713422"/>
                        <a:pt x="718185" y="707707"/>
                        <a:pt x="717232" y="705802"/>
                      </a:cubicBezTo>
                      <a:cubicBezTo>
                        <a:pt x="716280" y="702945"/>
                        <a:pt x="712470" y="701040"/>
                        <a:pt x="708660" y="700087"/>
                      </a:cubicBezTo>
                      <a:close/>
                      <a:moveTo>
                        <a:pt x="534352" y="680085"/>
                      </a:moveTo>
                      <a:cubicBezTo>
                        <a:pt x="542925" y="676275"/>
                        <a:pt x="552450" y="676275"/>
                        <a:pt x="561975" y="680085"/>
                      </a:cubicBezTo>
                      <a:cubicBezTo>
                        <a:pt x="568642" y="682942"/>
                        <a:pt x="573405" y="687705"/>
                        <a:pt x="577215" y="693420"/>
                      </a:cubicBezTo>
                      <a:cubicBezTo>
                        <a:pt x="580072" y="699135"/>
                        <a:pt x="581025" y="704850"/>
                        <a:pt x="579120" y="709612"/>
                      </a:cubicBezTo>
                      <a:cubicBezTo>
                        <a:pt x="578167" y="711517"/>
                        <a:pt x="577215" y="713422"/>
                        <a:pt x="575310" y="713422"/>
                      </a:cubicBezTo>
                      <a:cubicBezTo>
                        <a:pt x="573405" y="714375"/>
                        <a:pt x="571500" y="714375"/>
                        <a:pt x="569595" y="713422"/>
                      </a:cubicBezTo>
                      <a:cubicBezTo>
                        <a:pt x="567690" y="712470"/>
                        <a:pt x="566737" y="711517"/>
                        <a:pt x="565785" y="709612"/>
                      </a:cubicBezTo>
                      <a:cubicBezTo>
                        <a:pt x="564832" y="707707"/>
                        <a:pt x="564832" y="706755"/>
                        <a:pt x="565785" y="704850"/>
                      </a:cubicBezTo>
                      <a:cubicBezTo>
                        <a:pt x="565785" y="703897"/>
                        <a:pt x="566737" y="702945"/>
                        <a:pt x="566737" y="702945"/>
                      </a:cubicBezTo>
                      <a:cubicBezTo>
                        <a:pt x="567690" y="701992"/>
                        <a:pt x="567690" y="701040"/>
                        <a:pt x="567690" y="701040"/>
                      </a:cubicBezTo>
                      <a:cubicBezTo>
                        <a:pt x="568642" y="698182"/>
                        <a:pt x="568642" y="695325"/>
                        <a:pt x="567690" y="693420"/>
                      </a:cubicBezTo>
                      <a:cubicBezTo>
                        <a:pt x="566737" y="690562"/>
                        <a:pt x="563880" y="688657"/>
                        <a:pt x="560070" y="687705"/>
                      </a:cubicBezTo>
                      <a:cubicBezTo>
                        <a:pt x="554355" y="684847"/>
                        <a:pt x="548640" y="685800"/>
                        <a:pt x="542925" y="689610"/>
                      </a:cubicBezTo>
                      <a:cubicBezTo>
                        <a:pt x="537210" y="693420"/>
                        <a:pt x="532447" y="699135"/>
                        <a:pt x="528637" y="707707"/>
                      </a:cubicBezTo>
                      <a:cubicBezTo>
                        <a:pt x="524827" y="717232"/>
                        <a:pt x="523875" y="724852"/>
                        <a:pt x="524827" y="731520"/>
                      </a:cubicBezTo>
                      <a:cubicBezTo>
                        <a:pt x="526732" y="738187"/>
                        <a:pt x="530542" y="742950"/>
                        <a:pt x="536257" y="745807"/>
                      </a:cubicBezTo>
                      <a:cubicBezTo>
                        <a:pt x="540067" y="747712"/>
                        <a:pt x="543877" y="747712"/>
                        <a:pt x="548640" y="747712"/>
                      </a:cubicBezTo>
                      <a:cubicBezTo>
                        <a:pt x="553402" y="745807"/>
                        <a:pt x="558165" y="743902"/>
                        <a:pt x="562927" y="741045"/>
                      </a:cubicBezTo>
                      <a:lnTo>
                        <a:pt x="565785" y="745807"/>
                      </a:lnTo>
                      <a:cubicBezTo>
                        <a:pt x="560070" y="749617"/>
                        <a:pt x="554355" y="751522"/>
                        <a:pt x="549592" y="752475"/>
                      </a:cubicBezTo>
                      <a:cubicBezTo>
                        <a:pt x="543877" y="753427"/>
                        <a:pt x="539115" y="752475"/>
                        <a:pt x="533400" y="750570"/>
                      </a:cubicBezTo>
                      <a:cubicBezTo>
                        <a:pt x="523875" y="746760"/>
                        <a:pt x="517207" y="740092"/>
                        <a:pt x="513397" y="730567"/>
                      </a:cubicBezTo>
                      <a:cubicBezTo>
                        <a:pt x="509587" y="721995"/>
                        <a:pt x="510540" y="712470"/>
                        <a:pt x="514350" y="701992"/>
                      </a:cubicBezTo>
                      <a:cubicBezTo>
                        <a:pt x="519112" y="691515"/>
                        <a:pt x="525780" y="683895"/>
                        <a:pt x="534352" y="680085"/>
                      </a:cubicBezTo>
                      <a:close/>
                      <a:moveTo>
                        <a:pt x="1112520" y="659130"/>
                      </a:moveTo>
                      <a:lnTo>
                        <a:pt x="1137285" y="734377"/>
                      </a:lnTo>
                      <a:cubicBezTo>
                        <a:pt x="1140142" y="742950"/>
                        <a:pt x="1142047" y="747712"/>
                        <a:pt x="1144905" y="748665"/>
                      </a:cubicBezTo>
                      <a:cubicBezTo>
                        <a:pt x="1146810" y="750570"/>
                        <a:pt x="1150620" y="750570"/>
                        <a:pt x="1155382" y="749617"/>
                      </a:cubicBezTo>
                      <a:lnTo>
                        <a:pt x="1156335" y="753427"/>
                      </a:lnTo>
                      <a:lnTo>
                        <a:pt x="1118235" y="764857"/>
                      </a:lnTo>
                      <a:lnTo>
                        <a:pt x="1117282" y="761047"/>
                      </a:lnTo>
                      <a:cubicBezTo>
                        <a:pt x="1122045" y="759142"/>
                        <a:pt x="1124902" y="756285"/>
                        <a:pt x="1125855" y="754380"/>
                      </a:cubicBezTo>
                      <a:cubicBezTo>
                        <a:pt x="1126807" y="751522"/>
                        <a:pt x="1125855" y="746760"/>
                        <a:pt x="1122997" y="738187"/>
                      </a:cubicBezTo>
                      <a:lnTo>
                        <a:pt x="1106805" y="687705"/>
                      </a:lnTo>
                      <a:cubicBezTo>
                        <a:pt x="1104900" y="681037"/>
                        <a:pt x="1102042" y="676275"/>
                        <a:pt x="1100137" y="675322"/>
                      </a:cubicBezTo>
                      <a:cubicBezTo>
                        <a:pt x="1097280" y="673417"/>
                        <a:pt x="1094422" y="673417"/>
                        <a:pt x="1089660" y="674370"/>
                      </a:cubicBezTo>
                      <a:lnTo>
                        <a:pt x="1088707" y="670560"/>
                      </a:lnTo>
                      <a:lnTo>
                        <a:pt x="1089660" y="669607"/>
                      </a:lnTo>
                      <a:cubicBezTo>
                        <a:pt x="1093470" y="668655"/>
                        <a:pt x="1096327" y="666750"/>
                        <a:pt x="1099185" y="665797"/>
                      </a:cubicBezTo>
                      <a:cubicBezTo>
                        <a:pt x="1102042" y="664845"/>
                        <a:pt x="1103947" y="662940"/>
                        <a:pt x="1105852" y="661035"/>
                      </a:cubicBezTo>
                      <a:close/>
                      <a:moveTo>
                        <a:pt x="474345" y="644842"/>
                      </a:moveTo>
                      <a:lnTo>
                        <a:pt x="476250" y="645795"/>
                      </a:lnTo>
                      <a:cubicBezTo>
                        <a:pt x="479107" y="647700"/>
                        <a:pt x="481965" y="648652"/>
                        <a:pt x="484822" y="649605"/>
                      </a:cubicBezTo>
                      <a:cubicBezTo>
                        <a:pt x="487680" y="650557"/>
                        <a:pt x="490537" y="651510"/>
                        <a:pt x="493395" y="651510"/>
                      </a:cubicBezTo>
                      <a:lnTo>
                        <a:pt x="499110" y="655320"/>
                      </a:lnTo>
                      <a:lnTo>
                        <a:pt x="476250" y="696277"/>
                      </a:lnTo>
                      <a:cubicBezTo>
                        <a:pt x="472440" y="703897"/>
                        <a:pt x="470535" y="708660"/>
                        <a:pt x="470535" y="711517"/>
                      </a:cubicBezTo>
                      <a:cubicBezTo>
                        <a:pt x="470535" y="714375"/>
                        <a:pt x="473392" y="717232"/>
                        <a:pt x="477202" y="720090"/>
                      </a:cubicBezTo>
                      <a:lnTo>
                        <a:pt x="475297" y="723900"/>
                      </a:lnTo>
                      <a:lnTo>
                        <a:pt x="441960" y="704850"/>
                      </a:lnTo>
                      <a:lnTo>
                        <a:pt x="443865" y="701040"/>
                      </a:lnTo>
                      <a:cubicBezTo>
                        <a:pt x="448627" y="702945"/>
                        <a:pt x="452437" y="702945"/>
                        <a:pt x="454342" y="701992"/>
                      </a:cubicBezTo>
                      <a:cubicBezTo>
                        <a:pt x="457200" y="701040"/>
                        <a:pt x="460057" y="696277"/>
                        <a:pt x="464820" y="688657"/>
                      </a:cubicBezTo>
                      <a:lnTo>
                        <a:pt x="474345" y="670560"/>
                      </a:lnTo>
                      <a:cubicBezTo>
                        <a:pt x="478155" y="663892"/>
                        <a:pt x="479107" y="660082"/>
                        <a:pt x="479107" y="657225"/>
                      </a:cubicBezTo>
                      <a:cubicBezTo>
                        <a:pt x="479107" y="654367"/>
                        <a:pt x="476250" y="651510"/>
                        <a:pt x="472440" y="648652"/>
                      </a:cubicBezTo>
                      <a:close/>
                      <a:moveTo>
                        <a:pt x="498157" y="631507"/>
                      </a:moveTo>
                      <a:cubicBezTo>
                        <a:pt x="500062" y="630555"/>
                        <a:pt x="502920" y="631507"/>
                        <a:pt x="504825" y="632460"/>
                      </a:cubicBezTo>
                      <a:cubicBezTo>
                        <a:pt x="506730" y="633412"/>
                        <a:pt x="508635" y="635317"/>
                        <a:pt x="508635" y="637222"/>
                      </a:cubicBezTo>
                      <a:cubicBezTo>
                        <a:pt x="509587" y="639127"/>
                        <a:pt x="508635" y="641032"/>
                        <a:pt x="507682" y="643890"/>
                      </a:cubicBezTo>
                      <a:cubicBezTo>
                        <a:pt x="506730" y="645795"/>
                        <a:pt x="504825" y="647700"/>
                        <a:pt x="502920" y="647700"/>
                      </a:cubicBezTo>
                      <a:cubicBezTo>
                        <a:pt x="501015" y="648652"/>
                        <a:pt x="498157" y="647700"/>
                        <a:pt x="496252" y="646747"/>
                      </a:cubicBezTo>
                      <a:cubicBezTo>
                        <a:pt x="494347" y="645795"/>
                        <a:pt x="492442" y="643890"/>
                        <a:pt x="492442" y="641985"/>
                      </a:cubicBezTo>
                      <a:cubicBezTo>
                        <a:pt x="492442" y="639127"/>
                        <a:pt x="492442" y="637222"/>
                        <a:pt x="493395" y="635317"/>
                      </a:cubicBezTo>
                      <a:cubicBezTo>
                        <a:pt x="494347" y="633412"/>
                        <a:pt x="496252" y="632460"/>
                        <a:pt x="498157" y="631507"/>
                      </a:cubicBezTo>
                      <a:close/>
                      <a:moveTo>
                        <a:pt x="293370" y="614362"/>
                      </a:moveTo>
                      <a:cubicBezTo>
                        <a:pt x="290512" y="614362"/>
                        <a:pt x="287655" y="616267"/>
                        <a:pt x="285750" y="618172"/>
                      </a:cubicBezTo>
                      <a:cubicBezTo>
                        <a:pt x="282892" y="621982"/>
                        <a:pt x="282892" y="625792"/>
                        <a:pt x="284797" y="631507"/>
                      </a:cubicBezTo>
                      <a:cubicBezTo>
                        <a:pt x="286702" y="637222"/>
                        <a:pt x="291465" y="642937"/>
                        <a:pt x="299085" y="648652"/>
                      </a:cubicBezTo>
                      <a:cubicBezTo>
                        <a:pt x="305752" y="654367"/>
                        <a:pt x="312420" y="658177"/>
                        <a:pt x="317182" y="659130"/>
                      </a:cubicBezTo>
                      <a:cubicBezTo>
                        <a:pt x="322897" y="660082"/>
                        <a:pt x="326707" y="659130"/>
                        <a:pt x="329565" y="655320"/>
                      </a:cubicBezTo>
                      <a:cubicBezTo>
                        <a:pt x="331470" y="652462"/>
                        <a:pt x="332422" y="650557"/>
                        <a:pt x="331470" y="647700"/>
                      </a:cubicBezTo>
                      <a:cubicBezTo>
                        <a:pt x="330517" y="644842"/>
                        <a:pt x="327660" y="641032"/>
                        <a:pt x="320992" y="634365"/>
                      </a:cubicBezTo>
                      <a:lnTo>
                        <a:pt x="304800" y="616267"/>
                      </a:lnTo>
                      <a:cubicBezTo>
                        <a:pt x="300990" y="614362"/>
                        <a:pt x="297180" y="613410"/>
                        <a:pt x="293370" y="614362"/>
                      </a:cubicBezTo>
                      <a:close/>
                      <a:moveTo>
                        <a:pt x="403860" y="601980"/>
                      </a:moveTo>
                      <a:cubicBezTo>
                        <a:pt x="407670" y="604837"/>
                        <a:pt x="411480" y="606742"/>
                        <a:pt x="414337" y="607695"/>
                      </a:cubicBezTo>
                      <a:cubicBezTo>
                        <a:pt x="417195" y="608647"/>
                        <a:pt x="420052" y="609600"/>
                        <a:pt x="421957" y="609600"/>
                      </a:cubicBezTo>
                      <a:lnTo>
                        <a:pt x="427672" y="613410"/>
                      </a:lnTo>
                      <a:lnTo>
                        <a:pt x="421957" y="621982"/>
                      </a:lnTo>
                      <a:cubicBezTo>
                        <a:pt x="426720" y="621030"/>
                        <a:pt x="431482" y="621030"/>
                        <a:pt x="436245" y="621982"/>
                      </a:cubicBezTo>
                      <a:cubicBezTo>
                        <a:pt x="441007" y="622935"/>
                        <a:pt x="444817" y="623887"/>
                        <a:pt x="447675" y="626745"/>
                      </a:cubicBezTo>
                      <a:cubicBezTo>
                        <a:pt x="450532" y="628650"/>
                        <a:pt x="451485" y="630555"/>
                        <a:pt x="452437" y="632460"/>
                      </a:cubicBezTo>
                      <a:cubicBezTo>
                        <a:pt x="453390" y="634365"/>
                        <a:pt x="453390" y="636270"/>
                        <a:pt x="451485" y="638175"/>
                      </a:cubicBezTo>
                      <a:cubicBezTo>
                        <a:pt x="450532" y="640080"/>
                        <a:pt x="448627" y="641032"/>
                        <a:pt x="446722" y="641985"/>
                      </a:cubicBezTo>
                      <a:cubicBezTo>
                        <a:pt x="444817" y="641985"/>
                        <a:pt x="442912" y="641985"/>
                        <a:pt x="440055" y="640080"/>
                      </a:cubicBezTo>
                      <a:cubicBezTo>
                        <a:pt x="439102" y="639127"/>
                        <a:pt x="437197" y="637222"/>
                        <a:pt x="436245" y="634365"/>
                      </a:cubicBezTo>
                      <a:cubicBezTo>
                        <a:pt x="435292" y="631507"/>
                        <a:pt x="433387" y="629602"/>
                        <a:pt x="432435" y="629602"/>
                      </a:cubicBezTo>
                      <a:cubicBezTo>
                        <a:pt x="430530" y="628650"/>
                        <a:pt x="428625" y="627697"/>
                        <a:pt x="426720" y="627697"/>
                      </a:cubicBezTo>
                      <a:cubicBezTo>
                        <a:pt x="423862" y="627697"/>
                        <a:pt x="421005" y="627697"/>
                        <a:pt x="417195" y="628650"/>
                      </a:cubicBezTo>
                      <a:lnTo>
                        <a:pt x="401002" y="652462"/>
                      </a:lnTo>
                      <a:cubicBezTo>
                        <a:pt x="396240" y="660082"/>
                        <a:pt x="393382" y="664845"/>
                        <a:pt x="394335" y="667702"/>
                      </a:cubicBezTo>
                      <a:cubicBezTo>
                        <a:pt x="394335" y="670560"/>
                        <a:pt x="396240" y="673417"/>
                        <a:pt x="400050" y="676275"/>
                      </a:cubicBezTo>
                      <a:lnTo>
                        <a:pt x="398145" y="680085"/>
                      </a:lnTo>
                      <a:lnTo>
                        <a:pt x="366712" y="659130"/>
                      </a:lnTo>
                      <a:lnTo>
                        <a:pt x="368617" y="655320"/>
                      </a:lnTo>
                      <a:cubicBezTo>
                        <a:pt x="373380" y="657225"/>
                        <a:pt x="376237" y="658177"/>
                        <a:pt x="379095" y="657225"/>
                      </a:cubicBezTo>
                      <a:cubicBezTo>
                        <a:pt x="381952" y="656272"/>
                        <a:pt x="385762" y="652462"/>
                        <a:pt x="390525" y="644842"/>
                      </a:cubicBezTo>
                      <a:lnTo>
                        <a:pt x="401955" y="627697"/>
                      </a:lnTo>
                      <a:cubicBezTo>
                        <a:pt x="405765" y="621982"/>
                        <a:pt x="407670" y="617220"/>
                        <a:pt x="407670" y="614362"/>
                      </a:cubicBezTo>
                      <a:cubicBezTo>
                        <a:pt x="407670" y="611505"/>
                        <a:pt x="405765" y="608647"/>
                        <a:pt x="401955" y="605790"/>
                      </a:cubicBezTo>
                      <a:close/>
                      <a:moveTo>
                        <a:pt x="1284922" y="575310"/>
                      </a:moveTo>
                      <a:lnTo>
                        <a:pt x="1286827" y="579120"/>
                      </a:lnTo>
                      <a:cubicBezTo>
                        <a:pt x="1282065" y="581977"/>
                        <a:pt x="1280160" y="584835"/>
                        <a:pt x="1279207" y="587692"/>
                      </a:cubicBezTo>
                      <a:cubicBezTo>
                        <a:pt x="1278255" y="590550"/>
                        <a:pt x="1280160" y="594360"/>
                        <a:pt x="1283017" y="599122"/>
                      </a:cubicBezTo>
                      <a:lnTo>
                        <a:pt x="1308735" y="642937"/>
                      </a:lnTo>
                      <a:cubicBezTo>
                        <a:pt x="1313497" y="651510"/>
                        <a:pt x="1314450" y="660082"/>
                        <a:pt x="1311592" y="666750"/>
                      </a:cubicBezTo>
                      <a:cubicBezTo>
                        <a:pt x="1308735" y="674370"/>
                        <a:pt x="1302067" y="681037"/>
                        <a:pt x="1291590" y="687705"/>
                      </a:cubicBezTo>
                      <a:cubicBezTo>
                        <a:pt x="1280160" y="694372"/>
                        <a:pt x="1270635" y="697230"/>
                        <a:pt x="1262062" y="696277"/>
                      </a:cubicBezTo>
                      <a:cubicBezTo>
                        <a:pt x="1253490" y="695325"/>
                        <a:pt x="1247775" y="690562"/>
                        <a:pt x="1242060" y="681990"/>
                      </a:cubicBezTo>
                      <a:lnTo>
                        <a:pt x="1216342" y="637222"/>
                      </a:lnTo>
                      <a:cubicBezTo>
                        <a:pt x="1213485" y="631507"/>
                        <a:pt x="1210627" y="628650"/>
                        <a:pt x="1207770" y="627697"/>
                      </a:cubicBezTo>
                      <a:cubicBezTo>
                        <a:pt x="1205865" y="627697"/>
                        <a:pt x="1202055" y="627697"/>
                        <a:pt x="1197292" y="630555"/>
                      </a:cubicBezTo>
                      <a:lnTo>
                        <a:pt x="1195387" y="626745"/>
                      </a:lnTo>
                      <a:lnTo>
                        <a:pt x="1230630" y="606742"/>
                      </a:lnTo>
                      <a:lnTo>
                        <a:pt x="1232535" y="610552"/>
                      </a:lnTo>
                      <a:cubicBezTo>
                        <a:pt x="1228725" y="613410"/>
                        <a:pt x="1225867" y="616267"/>
                        <a:pt x="1224915" y="619125"/>
                      </a:cubicBezTo>
                      <a:cubicBezTo>
                        <a:pt x="1223962" y="621982"/>
                        <a:pt x="1225867" y="625792"/>
                        <a:pt x="1228725" y="630555"/>
                      </a:cubicBezTo>
                      <a:lnTo>
                        <a:pt x="1252537" y="671512"/>
                      </a:lnTo>
                      <a:cubicBezTo>
                        <a:pt x="1257300" y="680085"/>
                        <a:pt x="1262062" y="684847"/>
                        <a:pt x="1267777" y="685800"/>
                      </a:cubicBezTo>
                      <a:cubicBezTo>
                        <a:pt x="1273492" y="686752"/>
                        <a:pt x="1280160" y="685800"/>
                        <a:pt x="1288732" y="680085"/>
                      </a:cubicBezTo>
                      <a:cubicBezTo>
                        <a:pt x="1297305" y="675322"/>
                        <a:pt x="1302067" y="669607"/>
                        <a:pt x="1303972" y="664845"/>
                      </a:cubicBezTo>
                      <a:cubicBezTo>
                        <a:pt x="1305877" y="659130"/>
                        <a:pt x="1303972" y="652462"/>
                        <a:pt x="1299210" y="644842"/>
                      </a:cubicBezTo>
                      <a:lnTo>
                        <a:pt x="1275397" y="603885"/>
                      </a:lnTo>
                      <a:cubicBezTo>
                        <a:pt x="1272540" y="599122"/>
                        <a:pt x="1269682" y="595312"/>
                        <a:pt x="1266825" y="594360"/>
                      </a:cubicBezTo>
                      <a:cubicBezTo>
                        <a:pt x="1263967" y="593407"/>
                        <a:pt x="1261110" y="594360"/>
                        <a:pt x="1256347" y="596265"/>
                      </a:cubicBezTo>
                      <a:lnTo>
                        <a:pt x="1254442" y="592455"/>
                      </a:lnTo>
                      <a:close/>
                      <a:moveTo>
                        <a:pt x="350520" y="567690"/>
                      </a:moveTo>
                      <a:cubicBezTo>
                        <a:pt x="345757" y="568642"/>
                        <a:pt x="340995" y="572452"/>
                        <a:pt x="337185" y="577215"/>
                      </a:cubicBezTo>
                      <a:cubicBezTo>
                        <a:pt x="332422" y="581977"/>
                        <a:pt x="330517" y="586740"/>
                        <a:pt x="330517" y="591502"/>
                      </a:cubicBezTo>
                      <a:cubicBezTo>
                        <a:pt x="330517" y="596265"/>
                        <a:pt x="332422" y="600075"/>
                        <a:pt x="336232" y="602932"/>
                      </a:cubicBezTo>
                      <a:cubicBezTo>
                        <a:pt x="340042" y="605790"/>
                        <a:pt x="343852" y="607695"/>
                        <a:pt x="348615" y="606742"/>
                      </a:cubicBezTo>
                      <a:cubicBezTo>
                        <a:pt x="352425" y="605790"/>
                        <a:pt x="357187" y="602932"/>
                        <a:pt x="361950" y="597217"/>
                      </a:cubicBezTo>
                      <a:cubicBezTo>
                        <a:pt x="366712" y="591502"/>
                        <a:pt x="368617" y="586740"/>
                        <a:pt x="368617" y="582930"/>
                      </a:cubicBezTo>
                      <a:cubicBezTo>
                        <a:pt x="368617" y="578167"/>
                        <a:pt x="366712" y="574357"/>
                        <a:pt x="362902" y="571500"/>
                      </a:cubicBezTo>
                      <a:cubicBezTo>
                        <a:pt x="359092" y="568642"/>
                        <a:pt x="355282" y="566737"/>
                        <a:pt x="350520" y="567690"/>
                      </a:cubicBezTo>
                      <a:close/>
                      <a:moveTo>
                        <a:pt x="343852" y="559117"/>
                      </a:moveTo>
                      <a:cubicBezTo>
                        <a:pt x="351472" y="559117"/>
                        <a:pt x="358140" y="561975"/>
                        <a:pt x="364807" y="567690"/>
                      </a:cubicBezTo>
                      <a:cubicBezTo>
                        <a:pt x="366712" y="568642"/>
                        <a:pt x="367665" y="570547"/>
                        <a:pt x="369570" y="572452"/>
                      </a:cubicBezTo>
                      <a:cubicBezTo>
                        <a:pt x="371475" y="574357"/>
                        <a:pt x="372427" y="576262"/>
                        <a:pt x="373380" y="578167"/>
                      </a:cubicBezTo>
                      <a:cubicBezTo>
                        <a:pt x="378142" y="576262"/>
                        <a:pt x="381952" y="576262"/>
                        <a:pt x="386715" y="576262"/>
                      </a:cubicBezTo>
                      <a:cubicBezTo>
                        <a:pt x="390525" y="576262"/>
                        <a:pt x="394335" y="578167"/>
                        <a:pt x="397192" y="580072"/>
                      </a:cubicBezTo>
                      <a:cubicBezTo>
                        <a:pt x="399097" y="581977"/>
                        <a:pt x="400050" y="582930"/>
                        <a:pt x="400050" y="584835"/>
                      </a:cubicBezTo>
                      <a:cubicBezTo>
                        <a:pt x="400050" y="586740"/>
                        <a:pt x="400050" y="588645"/>
                        <a:pt x="399097" y="590550"/>
                      </a:cubicBezTo>
                      <a:cubicBezTo>
                        <a:pt x="398145" y="591502"/>
                        <a:pt x="397192" y="592455"/>
                        <a:pt x="395287" y="592455"/>
                      </a:cubicBezTo>
                      <a:cubicBezTo>
                        <a:pt x="394335" y="592455"/>
                        <a:pt x="392430" y="592455"/>
                        <a:pt x="391477" y="591502"/>
                      </a:cubicBezTo>
                      <a:cubicBezTo>
                        <a:pt x="390525" y="590550"/>
                        <a:pt x="389572" y="589597"/>
                        <a:pt x="388620" y="586740"/>
                      </a:cubicBezTo>
                      <a:cubicBezTo>
                        <a:pt x="387667" y="584835"/>
                        <a:pt x="386715" y="582930"/>
                        <a:pt x="385762" y="582930"/>
                      </a:cubicBezTo>
                      <a:cubicBezTo>
                        <a:pt x="384810" y="581977"/>
                        <a:pt x="383857" y="581977"/>
                        <a:pt x="381952" y="581977"/>
                      </a:cubicBezTo>
                      <a:cubicBezTo>
                        <a:pt x="380047" y="581977"/>
                        <a:pt x="378142" y="581977"/>
                        <a:pt x="375285" y="582930"/>
                      </a:cubicBezTo>
                      <a:cubicBezTo>
                        <a:pt x="376237" y="587692"/>
                        <a:pt x="376237" y="592455"/>
                        <a:pt x="376237" y="596265"/>
                      </a:cubicBezTo>
                      <a:cubicBezTo>
                        <a:pt x="375285" y="600075"/>
                        <a:pt x="373380" y="603885"/>
                        <a:pt x="370522" y="607695"/>
                      </a:cubicBezTo>
                      <a:cubicBezTo>
                        <a:pt x="365760" y="613410"/>
                        <a:pt x="359092" y="616267"/>
                        <a:pt x="352425" y="616267"/>
                      </a:cubicBezTo>
                      <a:cubicBezTo>
                        <a:pt x="344805" y="616267"/>
                        <a:pt x="338137" y="613410"/>
                        <a:pt x="330517" y="606742"/>
                      </a:cubicBezTo>
                      <a:cubicBezTo>
                        <a:pt x="328612" y="604837"/>
                        <a:pt x="327660" y="603885"/>
                        <a:pt x="325755" y="601980"/>
                      </a:cubicBezTo>
                      <a:cubicBezTo>
                        <a:pt x="324802" y="600075"/>
                        <a:pt x="322897" y="599122"/>
                        <a:pt x="321945" y="597217"/>
                      </a:cubicBezTo>
                      <a:cubicBezTo>
                        <a:pt x="319087" y="596265"/>
                        <a:pt x="317182" y="595312"/>
                        <a:pt x="316230" y="596265"/>
                      </a:cubicBezTo>
                      <a:cubicBezTo>
                        <a:pt x="314325" y="596265"/>
                        <a:pt x="313372" y="597217"/>
                        <a:pt x="312420" y="598170"/>
                      </a:cubicBezTo>
                      <a:cubicBezTo>
                        <a:pt x="311467" y="600075"/>
                        <a:pt x="310515" y="601027"/>
                        <a:pt x="311467" y="603885"/>
                      </a:cubicBezTo>
                      <a:cubicBezTo>
                        <a:pt x="312420" y="605790"/>
                        <a:pt x="314325" y="608647"/>
                        <a:pt x="317182" y="612457"/>
                      </a:cubicBezTo>
                      <a:lnTo>
                        <a:pt x="330517" y="627697"/>
                      </a:lnTo>
                      <a:cubicBezTo>
                        <a:pt x="338137" y="635317"/>
                        <a:pt x="341947" y="641985"/>
                        <a:pt x="342900" y="646747"/>
                      </a:cubicBezTo>
                      <a:cubicBezTo>
                        <a:pt x="343852" y="651510"/>
                        <a:pt x="342900" y="656272"/>
                        <a:pt x="339090" y="660082"/>
                      </a:cubicBezTo>
                      <a:cubicBezTo>
                        <a:pt x="334327" y="665797"/>
                        <a:pt x="327660" y="668655"/>
                        <a:pt x="319087" y="666750"/>
                      </a:cubicBezTo>
                      <a:cubicBezTo>
                        <a:pt x="310515" y="665797"/>
                        <a:pt x="301942" y="660082"/>
                        <a:pt x="291465" y="652462"/>
                      </a:cubicBezTo>
                      <a:cubicBezTo>
                        <a:pt x="282892" y="645795"/>
                        <a:pt x="278130" y="638175"/>
                        <a:pt x="275272" y="631507"/>
                      </a:cubicBezTo>
                      <a:cubicBezTo>
                        <a:pt x="272415" y="624840"/>
                        <a:pt x="272415" y="619125"/>
                        <a:pt x="276225" y="614362"/>
                      </a:cubicBezTo>
                      <a:cubicBezTo>
                        <a:pt x="278130" y="612457"/>
                        <a:pt x="280987" y="610552"/>
                        <a:pt x="284797" y="610552"/>
                      </a:cubicBezTo>
                      <a:cubicBezTo>
                        <a:pt x="288607" y="610552"/>
                        <a:pt x="292417" y="610552"/>
                        <a:pt x="298132" y="612457"/>
                      </a:cubicBezTo>
                      <a:cubicBezTo>
                        <a:pt x="296227" y="609600"/>
                        <a:pt x="295275" y="606742"/>
                        <a:pt x="295275" y="603885"/>
                      </a:cubicBezTo>
                      <a:cubicBezTo>
                        <a:pt x="295275" y="601027"/>
                        <a:pt x="296227" y="599122"/>
                        <a:pt x="298132" y="597217"/>
                      </a:cubicBezTo>
                      <a:cubicBezTo>
                        <a:pt x="300037" y="594360"/>
                        <a:pt x="302895" y="593407"/>
                        <a:pt x="306705" y="592455"/>
                      </a:cubicBezTo>
                      <a:cubicBezTo>
                        <a:pt x="311467" y="589597"/>
                        <a:pt x="316230" y="589597"/>
                        <a:pt x="320040" y="591502"/>
                      </a:cubicBezTo>
                      <a:cubicBezTo>
                        <a:pt x="319087" y="586740"/>
                        <a:pt x="319087" y="582930"/>
                        <a:pt x="320040" y="579120"/>
                      </a:cubicBezTo>
                      <a:cubicBezTo>
                        <a:pt x="320992" y="575310"/>
                        <a:pt x="322897" y="571500"/>
                        <a:pt x="325755" y="567690"/>
                      </a:cubicBezTo>
                      <a:cubicBezTo>
                        <a:pt x="330517" y="561975"/>
                        <a:pt x="336232" y="559117"/>
                        <a:pt x="343852" y="559117"/>
                      </a:cubicBezTo>
                      <a:close/>
                      <a:moveTo>
                        <a:pt x="1368742" y="548640"/>
                      </a:moveTo>
                      <a:cubicBezTo>
                        <a:pt x="1373505" y="549592"/>
                        <a:pt x="1378267" y="554355"/>
                        <a:pt x="1383982" y="561022"/>
                      </a:cubicBezTo>
                      <a:lnTo>
                        <a:pt x="1397317" y="579120"/>
                      </a:lnTo>
                      <a:cubicBezTo>
                        <a:pt x="1403032" y="585787"/>
                        <a:pt x="1406842" y="589597"/>
                        <a:pt x="1409700" y="590550"/>
                      </a:cubicBezTo>
                      <a:cubicBezTo>
                        <a:pt x="1412557" y="591502"/>
                        <a:pt x="1415415" y="590550"/>
                        <a:pt x="1420177" y="587692"/>
                      </a:cubicBezTo>
                      <a:lnTo>
                        <a:pt x="1423035" y="590550"/>
                      </a:lnTo>
                      <a:lnTo>
                        <a:pt x="1392555" y="614362"/>
                      </a:lnTo>
                      <a:lnTo>
                        <a:pt x="1389697" y="611505"/>
                      </a:lnTo>
                      <a:cubicBezTo>
                        <a:pt x="1393507" y="607695"/>
                        <a:pt x="1395412" y="604837"/>
                        <a:pt x="1395412" y="601980"/>
                      </a:cubicBezTo>
                      <a:cubicBezTo>
                        <a:pt x="1395412" y="599122"/>
                        <a:pt x="1392555" y="594360"/>
                        <a:pt x="1387792" y="587692"/>
                      </a:cubicBezTo>
                      <a:lnTo>
                        <a:pt x="1372552" y="567690"/>
                      </a:lnTo>
                      <a:cubicBezTo>
                        <a:pt x="1369695" y="563880"/>
                        <a:pt x="1366837" y="561022"/>
                        <a:pt x="1363980" y="560070"/>
                      </a:cubicBezTo>
                      <a:cubicBezTo>
                        <a:pt x="1361122" y="559117"/>
                        <a:pt x="1358265" y="560070"/>
                        <a:pt x="1355407" y="562927"/>
                      </a:cubicBezTo>
                      <a:cubicBezTo>
                        <a:pt x="1352550" y="564832"/>
                        <a:pt x="1350645" y="567690"/>
                        <a:pt x="1348740" y="571500"/>
                      </a:cubicBezTo>
                      <a:cubicBezTo>
                        <a:pt x="1346835" y="575310"/>
                        <a:pt x="1345882" y="580072"/>
                        <a:pt x="1344930" y="584835"/>
                      </a:cubicBezTo>
                      <a:lnTo>
                        <a:pt x="1362075" y="607695"/>
                      </a:lnTo>
                      <a:cubicBezTo>
                        <a:pt x="1367790" y="614362"/>
                        <a:pt x="1371600" y="618172"/>
                        <a:pt x="1374457" y="619125"/>
                      </a:cubicBezTo>
                      <a:cubicBezTo>
                        <a:pt x="1377315" y="620077"/>
                        <a:pt x="1380172" y="619125"/>
                        <a:pt x="1384935" y="616267"/>
                      </a:cubicBezTo>
                      <a:lnTo>
                        <a:pt x="1387792" y="619125"/>
                      </a:lnTo>
                      <a:lnTo>
                        <a:pt x="1353502" y="643890"/>
                      </a:lnTo>
                      <a:lnTo>
                        <a:pt x="1350645" y="641032"/>
                      </a:lnTo>
                      <a:cubicBezTo>
                        <a:pt x="1354455" y="637222"/>
                        <a:pt x="1356360" y="634365"/>
                        <a:pt x="1356360" y="631507"/>
                      </a:cubicBezTo>
                      <a:cubicBezTo>
                        <a:pt x="1356360" y="628650"/>
                        <a:pt x="1353502" y="623887"/>
                        <a:pt x="1348740" y="617220"/>
                      </a:cubicBezTo>
                      <a:lnTo>
                        <a:pt x="1336357" y="601027"/>
                      </a:lnTo>
                      <a:cubicBezTo>
                        <a:pt x="1331595" y="595312"/>
                        <a:pt x="1328737" y="592455"/>
                        <a:pt x="1325880" y="591502"/>
                      </a:cubicBezTo>
                      <a:cubicBezTo>
                        <a:pt x="1323022" y="590550"/>
                        <a:pt x="1319212" y="591502"/>
                        <a:pt x="1315402" y="594360"/>
                      </a:cubicBezTo>
                      <a:lnTo>
                        <a:pt x="1312545" y="591502"/>
                      </a:lnTo>
                      <a:cubicBezTo>
                        <a:pt x="1315402" y="588645"/>
                        <a:pt x="1318260" y="586740"/>
                        <a:pt x="1321117" y="583882"/>
                      </a:cubicBezTo>
                      <a:cubicBezTo>
                        <a:pt x="1323022" y="581025"/>
                        <a:pt x="1324927" y="579120"/>
                        <a:pt x="1325880" y="576262"/>
                      </a:cubicBezTo>
                      <a:lnTo>
                        <a:pt x="1331595" y="571500"/>
                      </a:lnTo>
                      <a:lnTo>
                        <a:pt x="1339215" y="581025"/>
                      </a:lnTo>
                      <a:cubicBezTo>
                        <a:pt x="1340167" y="574357"/>
                        <a:pt x="1342072" y="569595"/>
                        <a:pt x="1343977" y="564832"/>
                      </a:cubicBezTo>
                      <a:cubicBezTo>
                        <a:pt x="1345882" y="560070"/>
                        <a:pt x="1349692" y="556260"/>
                        <a:pt x="1353502" y="553402"/>
                      </a:cubicBezTo>
                      <a:cubicBezTo>
                        <a:pt x="1359217" y="549592"/>
                        <a:pt x="1363980" y="547687"/>
                        <a:pt x="1368742" y="548640"/>
                      </a:cubicBezTo>
                      <a:close/>
                      <a:moveTo>
                        <a:pt x="1408747" y="501967"/>
                      </a:moveTo>
                      <a:lnTo>
                        <a:pt x="1441132" y="535305"/>
                      </a:lnTo>
                      <a:cubicBezTo>
                        <a:pt x="1446847" y="541972"/>
                        <a:pt x="1451610" y="544830"/>
                        <a:pt x="1454467" y="544830"/>
                      </a:cubicBezTo>
                      <a:cubicBezTo>
                        <a:pt x="1457325" y="545782"/>
                        <a:pt x="1460182" y="543877"/>
                        <a:pt x="1464945" y="541020"/>
                      </a:cubicBezTo>
                      <a:lnTo>
                        <a:pt x="1467802" y="543877"/>
                      </a:lnTo>
                      <a:lnTo>
                        <a:pt x="1439227" y="571500"/>
                      </a:lnTo>
                      <a:lnTo>
                        <a:pt x="1436370" y="568642"/>
                      </a:lnTo>
                      <a:cubicBezTo>
                        <a:pt x="1439227" y="564832"/>
                        <a:pt x="1441132" y="561022"/>
                        <a:pt x="1440180" y="559117"/>
                      </a:cubicBezTo>
                      <a:cubicBezTo>
                        <a:pt x="1440180" y="556260"/>
                        <a:pt x="1436370" y="551497"/>
                        <a:pt x="1430655" y="545782"/>
                      </a:cubicBezTo>
                      <a:lnTo>
                        <a:pt x="1416367" y="530542"/>
                      </a:lnTo>
                      <a:cubicBezTo>
                        <a:pt x="1411605" y="525780"/>
                        <a:pt x="1407795" y="522922"/>
                        <a:pt x="1404937" y="521970"/>
                      </a:cubicBezTo>
                      <a:cubicBezTo>
                        <a:pt x="1402080" y="521017"/>
                        <a:pt x="1398270" y="522922"/>
                        <a:pt x="1395412" y="525780"/>
                      </a:cubicBezTo>
                      <a:lnTo>
                        <a:pt x="1392555" y="522922"/>
                      </a:lnTo>
                      <a:lnTo>
                        <a:pt x="1394460" y="521017"/>
                      </a:lnTo>
                      <a:cubicBezTo>
                        <a:pt x="1396365" y="519112"/>
                        <a:pt x="1399222" y="516255"/>
                        <a:pt x="1400175" y="514350"/>
                      </a:cubicBezTo>
                      <a:cubicBezTo>
                        <a:pt x="1402080" y="511492"/>
                        <a:pt x="1403032" y="509587"/>
                        <a:pt x="1403985" y="506730"/>
                      </a:cubicBezTo>
                      <a:close/>
                      <a:moveTo>
                        <a:pt x="301942" y="490537"/>
                      </a:moveTo>
                      <a:lnTo>
                        <a:pt x="260032" y="508635"/>
                      </a:lnTo>
                      <a:lnTo>
                        <a:pt x="281940" y="531495"/>
                      </a:lnTo>
                      <a:close/>
                      <a:moveTo>
                        <a:pt x="1394460" y="487680"/>
                      </a:moveTo>
                      <a:cubicBezTo>
                        <a:pt x="1396365" y="487680"/>
                        <a:pt x="1398270" y="488632"/>
                        <a:pt x="1400175" y="490537"/>
                      </a:cubicBezTo>
                      <a:cubicBezTo>
                        <a:pt x="1402080" y="492442"/>
                        <a:pt x="1403032" y="494347"/>
                        <a:pt x="1403032" y="496252"/>
                      </a:cubicBezTo>
                      <a:cubicBezTo>
                        <a:pt x="1403032" y="498157"/>
                        <a:pt x="1402080" y="500062"/>
                        <a:pt x="1400175" y="501967"/>
                      </a:cubicBezTo>
                      <a:cubicBezTo>
                        <a:pt x="1398270" y="503872"/>
                        <a:pt x="1396365" y="504825"/>
                        <a:pt x="1394460" y="503872"/>
                      </a:cubicBezTo>
                      <a:cubicBezTo>
                        <a:pt x="1391602" y="503872"/>
                        <a:pt x="1389697" y="503872"/>
                        <a:pt x="1387792" y="501967"/>
                      </a:cubicBezTo>
                      <a:cubicBezTo>
                        <a:pt x="1385887" y="500062"/>
                        <a:pt x="1385887" y="498157"/>
                        <a:pt x="1385887" y="496252"/>
                      </a:cubicBezTo>
                      <a:cubicBezTo>
                        <a:pt x="1385887" y="494347"/>
                        <a:pt x="1386840" y="492442"/>
                        <a:pt x="1388745" y="490537"/>
                      </a:cubicBezTo>
                      <a:cubicBezTo>
                        <a:pt x="1390650" y="488632"/>
                        <a:pt x="1392555" y="487680"/>
                        <a:pt x="1394460" y="487680"/>
                      </a:cubicBezTo>
                      <a:close/>
                      <a:moveTo>
                        <a:pt x="309562" y="480060"/>
                      </a:moveTo>
                      <a:lnTo>
                        <a:pt x="319087" y="489585"/>
                      </a:lnTo>
                      <a:lnTo>
                        <a:pt x="280035" y="569595"/>
                      </a:lnTo>
                      <a:cubicBezTo>
                        <a:pt x="278130" y="573405"/>
                        <a:pt x="278130" y="576262"/>
                        <a:pt x="278130" y="578167"/>
                      </a:cubicBezTo>
                      <a:cubicBezTo>
                        <a:pt x="278130" y="581025"/>
                        <a:pt x="279082" y="583882"/>
                        <a:pt x="281940" y="586740"/>
                      </a:cubicBezTo>
                      <a:lnTo>
                        <a:pt x="278130" y="589597"/>
                      </a:lnTo>
                      <a:lnTo>
                        <a:pt x="250507" y="561022"/>
                      </a:lnTo>
                      <a:lnTo>
                        <a:pt x="254317" y="558165"/>
                      </a:lnTo>
                      <a:lnTo>
                        <a:pt x="255270" y="559117"/>
                      </a:lnTo>
                      <a:cubicBezTo>
                        <a:pt x="257175" y="561022"/>
                        <a:pt x="259080" y="562927"/>
                        <a:pt x="260985" y="562927"/>
                      </a:cubicBezTo>
                      <a:cubicBezTo>
                        <a:pt x="262890" y="562927"/>
                        <a:pt x="264795" y="562927"/>
                        <a:pt x="265747" y="561022"/>
                      </a:cubicBezTo>
                      <a:cubicBezTo>
                        <a:pt x="265747" y="560070"/>
                        <a:pt x="266700" y="560070"/>
                        <a:pt x="267652" y="559117"/>
                      </a:cubicBezTo>
                      <a:cubicBezTo>
                        <a:pt x="268605" y="558165"/>
                        <a:pt x="268605" y="557212"/>
                        <a:pt x="269557" y="556260"/>
                      </a:cubicBezTo>
                      <a:lnTo>
                        <a:pt x="279082" y="537210"/>
                      </a:lnTo>
                      <a:lnTo>
                        <a:pt x="254317" y="511492"/>
                      </a:lnTo>
                      <a:lnTo>
                        <a:pt x="237172" y="519112"/>
                      </a:lnTo>
                      <a:cubicBezTo>
                        <a:pt x="236220" y="519112"/>
                        <a:pt x="235267" y="520065"/>
                        <a:pt x="234315" y="520065"/>
                      </a:cubicBezTo>
                      <a:cubicBezTo>
                        <a:pt x="233362" y="521017"/>
                        <a:pt x="232410" y="521017"/>
                        <a:pt x="232410" y="521970"/>
                      </a:cubicBezTo>
                      <a:cubicBezTo>
                        <a:pt x="230505" y="523875"/>
                        <a:pt x="229552" y="525780"/>
                        <a:pt x="229552" y="527685"/>
                      </a:cubicBezTo>
                      <a:cubicBezTo>
                        <a:pt x="229552" y="529590"/>
                        <a:pt x="231457" y="533400"/>
                        <a:pt x="233362" y="537210"/>
                      </a:cubicBezTo>
                      <a:lnTo>
                        <a:pt x="230505" y="540067"/>
                      </a:lnTo>
                      <a:lnTo>
                        <a:pt x="204787" y="514350"/>
                      </a:lnTo>
                      <a:lnTo>
                        <a:pt x="208597" y="511492"/>
                      </a:lnTo>
                      <a:cubicBezTo>
                        <a:pt x="211455" y="513397"/>
                        <a:pt x="213360" y="515302"/>
                        <a:pt x="217170" y="515302"/>
                      </a:cubicBezTo>
                      <a:cubicBezTo>
                        <a:pt x="220027" y="515302"/>
                        <a:pt x="222885" y="515302"/>
                        <a:pt x="226695" y="514350"/>
                      </a:cubicBezTo>
                      <a:close/>
                      <a:moveTo>
                        <a:pt x="1475422" y="425767"/>
                      </a:moveTo>
                      <a:lnTo>
                        <a:pt x="1478280" y="428625"/>
                      </a:lnTo>
                      <a:cubicBezTo>
                        <a:pt x="1477327" y="431482"/>
                        <a:pt x="1476375" y="435292"/>
                        <a:pt x="1476375" y="438150"/>
                      </a:cubicBezTo>
                      <a:cubicBezTo>
                        <a:pt x="1476375" y="441007"/>
                        <a:pt x="1477327" y="444817"/>
                        <a:pt x="1479232" y="447675"/>
                      </a:cubicBezTo>
                      <a:lnTo>
                        <a:pt x="1508760" y="498157"/>
                      </a:lnTo>
                      <a:lnTo>
                        <a:pt x="1503045" y="505777"/>
                      </a:lnTo>
                      <a:lnTo>
                        <a:pt x="1444942" y="485775"/>
                      </a:lnTo>
                      <a:cubicBezTo>
                        <a:pt x="1441132" y="484822"/>
                        <a:pt x="1438275" y="483870"/>
                        <a:pt x="1435417" y="484822"/>
                      </a:cubicBezTo>
                      <a:cubicBezTo>
                        <a:pt x="1432560" y="484822"/>
                        <a:pt x="1430655" y="486727"/>
                        <a:pt x="1428750" y="488632"/>
                      </a:cubicBezTo>
                      <a:lnTo>
                        <a:pt x="1425892" y="485775"/>
                      </a:lnTo>
                      <a:lnTo>
                        <a:pt x="1447800" y="459105"/>
                      </a:lnTo>
                      <a:lnTo>
                        <a:pt x="1450657" y="461962"/>
                      </a:lnTo>
                      <a:cubicBezTo>
                        <a:pt x="1448752" y="464820"/>
                        <a:pt x="1447800" y="466725"/>
                        <a:pt x="1447800" y="468630"/>
                      </a:cubicBezTo>
                      <a:cubicBezTo>
                        <a:pt x="1447800" y="470535"/>
                        <a:pt x="1448752" y="471487"/>
                        <a:pt x="1449705" y="473392"/>
                      </a:cubicBezTo>
                      <a:cubicBezTo>
                        <a:pt x="1450657" y="473392"/>
                        <a:pt x="1450657" y="474345"/>
                        <a:pt x="1451610" y="474345"/>
                      </a:cubicBezTo>
                      <a:cubicBezTo>
                        <a:pt x="1452562" y="474345"/>
                        <a:pt x="1453515" y="475297"/>
                        <a:pt x="1454467" y="475297"/>
                      </a:cubicBezTo>
                      <a:lnTo>
                        <a:pt x="1496377" y="490537"/>
                      </a:lnTo>
                      <a:lnTo>
                        <a:pt x="1476375" y="456247"/>
                      </a:lnTo>
                      <a:cubicBezTo>
                        <a:pt x="1475422" y="454342"/>
                        <a:pt x="1474470" y="453390"/>
                        <a:pt x="1474470" y="452437"/>
                      </a:cubicBezTo>
                      <a:cubicBezTo>
                        <a:pt x="1473517" y="451485"/>
                        <a:pt x="1472565" y="450532"/>
                        <a:pt x="1472565" y="449580"/>
                      </a:cubicBezTo>
                      <a:cubicBezTo>
                        <a:pt x="1470660" y="448627"/>
                        <a:pt x="1468755" y="447675"/>
                        <a:pt x="1466850" y="447675"/>
                      </a:cubicBezTo>
                      <a:cubicBezTo>
                        <a:pt x="1464945" y="447675"/>
                        <a:pt x="1463040" y="448627"/>
                        <a:pt x="1460182" y="451485"/>
                      </a:cubicBezTo>
                      <a:lnTo>
                        <a:pt x="1457325" y="448627"/>
                      </a:lnTo>
                      <a:close/>
                      <a:moveTo>
                        <a:pt x="188595" y="384810"/>
                      </a:moveTo>
                      <a:lnTo>
                        <a:pt x="189548" y="386715"/>
                      </a:lnTo>
                      <a:cubicBezTo>
                        <a:pt x="191453" y="389572"/>
                        <a:pt x="193358" y="391477"/>
                        <a:pt x="195263" y="394335"/>
                      </a:cubicBezTo>
                      <a:cubicBezTo>
                        <a:pt x="197168" y="396240"/>
                        <a:pt x="200025" y="398145"/>
                        <a:pt x="201930" y="400050"/>
                      </a:cubicBezTo>
                      <a:lnTo>
                        <a:pt x="205740" y="405765"/>
                      </a:lnTo>
                      <a:lnTo>
                        <a:pt x="166688" y="431482"/>
                      </a:lnTo>
                      <a:cubicBezTo>
                        <a:pt x="160020" y="436245"/>
                        <a:pt x="155258" y="440055"/>
                        <a:pt x="154305" y="442912"/>
                      </a:cubicBezTo>
                      <a:cubicBezTo>
                        <a:pt x="153353" y="445770"/>
                        <a:pt x="154305" y="449580"/>
                        <a:pt x="156210" y="453390"/>
                      </a:cubicBezTo>
                      <a:lnTo>
                        <a:pt x="152400" y="455295"/>
                      </a:lnTo>
                      <a:lnTo>
                        <a:pt x="131445" y="421957"/>
                      </a:lnTo>
                      <a:lnTo>
                        <a:pt x="135255" y="420052"/>
                      </a:lnTo>
                      <a:cubicBezTo>
                        <a:pt x="138113" y="423862"/>
                        <a:pt x="141923" y="425767"/>
                        <a:pt x="143828" y="425767"/>
                      </a:cubicBezTo>
                      <a:cubicBezTo>
                        <a:pt x="146685" y="425767"/>
                        <a:pt x="151448" y="423862"/>
                        <a:pt x="159068" y="419100"/>
                      </a:cubicBezTo>
                      <a:lnTo>
                        <a:pt x="176213" y="407670"/>
                      </a:lnTo>
                      <a:cubicBezTo>
                        <a:pt x="181928" y="403860"/>
                        <a:pt x="185738" y="400050"/>
                        <a:pt x="186690" y="397192"/>
                      </a:cubicBezTo>
                      <a:cubicBezTo>
                        <a:pt x="187643" y="394335"/>
                        <a:pt x="186690" y="390525"/>
                        <a:pt x="184785" y="386715"/>
                      </a:cubicBezTo>
                      <a:close/>
                      <a:moveTo>
                        <a:pt x="1514475" y="381952"/>
                      </a:moveTo>
                      <a:cubicBezTo>
                        <a:pt x="1510665" y="382905"/>
                        <a:pt x="1506855" y="384810"/>
                        <a:pt x="1504950" y="388620"/>
                      </a:cubicBezTo>
                      <a:cubicBezTo>
                        <a:pt x="1502092" y="392430"/>
                        <a:pt x="1501140" y="396240"/>
                        <a:pt x="1503045" y="400050"/>
                      </a:cubicBezTo>
                      <a:cubicBezTo>
                        <a:pt x="1503045" y="404812"/>
                        <a:pt x="1505902" y="408622"/>
                        <a:pt x="1510665" y="411480"/>
                      </a:cubicBezTo>
                      <a:lnTo>
                        <a:pt x="1527810" y="385762"/>
                      </a:lnTo>
                      <a:cubicBezTo>
                        <a:pt x="1523047" y="382905"/>
                        <a:pt x="1518285" y="381952"/>
                        <a:pt x="1514475" y="381952"/>
                      </a:cubicBezTo>
                      <a:close/>
                      <a:moveTo>
                        <a:pt x="215265" y="381952"/>
                      </a:moveTo>
                      <a:cubicBezTo>
                        <a:pt x="217170" y="381952"/>
                        <a:pt x="219075" y="383857"/>
                        <a:pt x="220980" y="385762"/>
                      </a:cubicBezTo>
                      <a:cubicBezTo>
                        <a:pt x="221933" y="387667"/>
                        <a:pt x="222885" y="389572"/>
                        <a:pt x="221933" y="392430"/>
                      </a:cubicBezTo>
                      <a:cubicBezTo>
                        <a:pt x="221933" y="394335"/>
                        <a:pt x="220028" y="396240"/>
                        <a:pt x="218123" y="398145"/>
                      </a:cubicBezTo>
                      <a:cubicBezTo>
                        <a:pt x="216218" y="399097"/>
                        <a:pt x="214313" y="400050"/>
                        <a:pt x="211455" y="399097"/>
                      </a:cubicBezTo>
                      <a:cubicBezTo>
                        <a:pt x="209550" y="399097"/>
                        <a:pt x="207645" y="397192"/>
                        <a:pt x="205740" y="395287"/>
                      </a:cubicBezTo>
                      <a:cubicBezTo>
                        <a:pt x="204788" y="393382"/>
                        <a:pt x="203835" y="391477"/>
                        <a:pt x="204788" y="388620"/>
                      </a:cubicBezTo>
                      <a:cubicBezTo>
                        <a:pt x="205740" y="386715"/>
                        <a:pt x="206693" y="384810"/>
                        <a:pt x="208598" y="382905"/>
                      </a:cubicBezTo>
                      <a:cubicBezTo>
                        <a:pt x="210503" y="381952"/>
                        <a:pt x="212408" y="381000"/>
                        <a:pt x="215265" y="381952"/>
                      </a:cubicBezTo>
                      <a:close/>
                      <a:moveTo>
                        <a:pt x="1518285" y="371475"/>
                      </a:moveTo>
                      <a:cubicBezTo>
                        <a:pt x="1525905" y="369570"/>
                        <a:pt x="1533525" y="371475"/>
                        <a:pt x="1541145" y="376237"/>
                      </a:cubicBezTo>
                      <a:lnTo>
                        <a:pt x="1516380" y="414337"/>
                      </a:lnTo>
                      <a:cubicBezTo>
                        <a:pt x="1516380" y="414337"/>
                        <a:pt x="1517332" y="415290"/>
                        <a:pt x="1518285" y="415290"/>
                      </a:cubicBezTo>
                      <a:cubicBezTo>
                        <a:pt x="1519237" y="415290"/>
                        <a:pt x="1519237" y="416242"/>
                        <a:pt x="1521142" y="417195"/>
                      </a:cubicBezTo>
                      <a:cubicBezTo>
                        <a:pt x="1529715" y="422910"/>
                        <a:pt x="1537335" y="425767"/>
                        <a:pt x="1544955" y="425767"/>
                      </a:cubicBezTo>
                      <a:cubicBezTo>
                        <a:pt x="1551622" y="425767"/>
                        <a:pt x="1557337" y="422910"/>
                        <a:pt x="1561147" y="417195"/>
                      </a:cubicBezTo>
                      <a:cubicBezTo>
                        <a:pt x="1563052" y="414337"/>
                        <a:pt x="1564005" y="410527"/>
                        <a:pt x="1564005" y="405765"/>
                      </a:cubicBezTo>
                      <a:cubicBezTo>
                        <a:pt x="1562100" y="402907"/>
                        <a:pt x="1560195" y="398145"/>
                        <a:pt x="1558290" y="393382"/>
                      </a:cubicBezTo>
                      <a:lnTo>
                        <a:pt x="1563052" y="390525"/>
                      </a:lnTo>
                      <a:cubicBezTo>
                        <a:pt x="1565910" y="396240"/>
                        <a:pt x="1567815" y="402907"/>
                        <a:pt x="1567815" y="408622"/>
                      </a:cubicBezTo>
                      <a:cubicBezTo>
                        <a:pt x="1567815" y="414337"/>
                        <a:pt x="1565910" y="420052"/>
                        <a:pt x="1563052" y="424815"/>
                      </a:cubicBezTo>
                      <a:cubicBezTo>
                        <a:pt x="1557337" y="433387"/>
                        <a:pt x="1549717" y="438150"/>
                        <a:pt x="1540192" y="440055"/>
                      </a:cubicBezTo>
                      <a:cubicBezTo>
                        <a:pt x="1530667" y="441960"/>
                        <a:pt x="1521142" y="440055"/>
                        <a:pt x="1512570" y="433387"/>
                      </a:cubicBezTo>
                      <a:cubicBezTo>
                        <a:pt x="1503045" y="427672"/>
                        <a:pt x="1497330" y="420052"/>
                        <a:pt x="1495425" y="410527"/>
                      </a:cubicBezTo>
                      <a:cubicBezTo>
                        <a:pt x="1493520" y="401955"/>
                        <a:pt x="1494472" y="393382"/>
                        <a:pt x="1500187" y="384810"/>
                      </a:cubicBezTo>
                      <a:cubicBezTo>
                        <a:pt x="1504950" y="377190"/>
                        <a:pt x="1510665" y="372427"/>
                        <a:pt x="1518285" y="371475"/>
                      </a:cubicBezTo>
                      <a:close/>
                      <a:moveTo>
                        <a:pt x="152400" y="333375"/>
                      </a:moveTo>
                      <a:cubicBezTo>
                        <a:pt x="148590" y="332422"/>
                        <a:pt x="143828" y="332422"/>
                        <a:pt x="139065" y="335280"/>
                      </a:cubicBezTo>
                      <a:lnTo>
                        <a:pt x="153353" y="362902"/>
                      </a:lnTo>
                      <a:cubicBezTo>
                        <a:pt x="158115" y="360045"/>
                        <a:pt x="161925" y="356235"/>
                        <a:pt x="162878" y="353377"/>
                      </a:cubicBezTo>
                      <a:cubicBezTo>
                        <a:pt x="164783" y="349567"/>
                        <a:pt x="163830" y="345757"/>
                        <a:pt x="161925" y="340995"/>
                      </a:cubicBezTo>
                      <a:cubicBezTo>
                        <a:pt x="160020" y="337185"/>
                        <a:pt x="156210" y="334327"/>
                        <a:pt x="152400" y="333375"/>
                      </a:cubicBezTo>
                      <a:close/>
                      <a:moveTo>
                        <a:pt x="146685" y="320992"/>
                      </a:moveTo>
                      <a:cubicBezTo>
                        <a:pt x="155258" y="322897"/>
                        <a:pt x="161925" y="328612"/>
                        <a:pt x="166688" y="338137"/>
                      </a:cubicBezTo>
                      <a:cubicBezTo>
                        <a:pt x="170498" y="345757"/>
                        <a:pt x="171450" y="353377"/>
                        <a:pt x="169545" y="360997"/>
                      </a:cubicBezTo>
                      <a:cubicBezTo>
                        <a:pt x="167640" y="367665"/>
                        <a:pt x="161925" y="374332"/>
                        <a:pt x="154305" y="378142"/>
                      </a:cubicBezTo>
                      <a:lnTo>
                        <a:pt x="132398" y="338137"/>
                      </a:lnTo>
                      <a:cubicBezTo>
                        <a:pt x="131445" y="338137"/>
                        <a:pt x="131445" y="339090"/>
                        <a:pt x="130493" y="339090"/>
                      </a:cubicBezTo>
                      <a:cubicBezTo>
                        <a:pt x="129540" y="339090"/>
                        <a:pt x="128588" y="340042"/>
                        <a:pt x="127635" y="340042"/>
                      </a:cubicBezTo>
                      <a:cubicBezTo>
                        <a:pt x="118110" y="344805"/>
                        <a:pt x="112395" y="350520"/>
                        <a:pt x="108585" y="356235"/>
                      </a:cubicBezTo>
                      <a:cubicBezTo>
                        <a:pt x="104775" y="361950"/>
                        <a:pt x="104775" y="368617"/>
                        <a:pt x="108585" y="374332"/>
                      </a:cubicBezTo>
                      <a:cubicBezTo>
                        <a:pt x="110490" y="378142"/>
                        <a:pt x="113348" y="380047"/>
                        <a:pt x="117158" y="382905"/>
                      </a:cubicBezTo>
                      <a:cubicBezTo>
                        <a:pt x="121920" y="383857"/>
                        <a:pt x="126683" y="385762"/>
                        <a:pt x="131445" y="385762"/>
                      </a:cubicBezTo>
                      <a:lnTo>
                        <a:pt x="131445" y="391477"/>
                      </a:lnTo>
                      <a:cubicBezTo>
                        <a:pt x="124778" y="391477"/>
                        <a:pt x="118110" y="389572"/>
                        <a:pt x="113348" y="387667"/>
                      </a:cubicBezTo>
                      <a:cubicBezTo>
                        <a:pt x="108585" y="384810"/>
                        <a:pt x="104775" y="381000"/>
                        <a:pt x="101918" y="375285"/>
                      </a:cubicBezTo>
                      <a:cubicBezTo>
                        <a:pt x="97155" y="366712"/>
                        <a:pt x="96203" y="357187"/>
                        <a:pt x="99060" y="347662"/>
                      </a:cubicBezTo>
                      <a:cubicBezTo>
                        <a:pt x="101918" y="338137"/>
                        <a:pt x="108585" y="331470"/>
                        <a:pt x="118110" y="325755"/>
                      </a:cubicBezTo>
                      <a:cubicBezTo>
                        <a:pt x="127635" y="320040"/>
                        <a:pt x="137160" y="319087"/>
                        <a:pt x="146685" y="320992"/>
                      </a:cubicBezTo>
                      <a:close/>
                      <a:moveTo>
                        <a:pt x="1555432" y="291465"/>
                      </a:moveTo>
                      <a:cubicBezTo>
                        <a:pt x="1557337" y="290512"/>
                        <a:pt x="1559242" y="290512"/>
                        <a:pt x="1561147" y="291465"/>
                      </a:cubicBezTo>
                      <a:cubicBezTo>
                        <a:pt x="1563052" y="292417"/>
                        <a:pt x="1564957" y="294322"/>
                        <a:pt x="1564957" y="296227"/>
                      </a:cubicBezTo>
                      <a:cubicBezTo>
                        <a:pt x="1564957" y="298132"/>
                        <a:pt x="1564957" y="300037"/>
                        <a:pt x="1564005" y="302895"/>
                      </a:cubicBezTo>
                      <a:cubicBezTo>
                        <a:pt x="1563052" y="303847"/>
                        <a:pt x="1562100" y="305752"/>
                        <a:pt x="1559242" y="307657"/>
                      </a:cubicBezTo>
                      <a:cubicBezTo>
                        <a:pt x="1556385" y="309562"/>
                        <a:pt x="1555432" y="310515"/>
                        <a:pt x="1554480" y="311467"/>
                      </a:cubicBezTo>
                      <a:cubicBezTo>
                        <a:pt x="1553527" y="313372"/>
                        <a:pt x="1553527" y="315277"/>
                        <a:pt x="1553527" y="317182"/>
                      </a:cubicBezTo>
                      <a:cubicBezTo>
                        <a:pt x="1553527" y="320040"/>
                        <a:pt x="1554480" y="322897"/>
                        <a:pt x="1555432" y="326707"/>
                      </a:cubicBezTo>
                      <a:lnTo>
                        <a:pt x="1581150" y="340042"/>
                      </a:lnTo>
                      <a:cubicBezTo>
                        <a:pt x="1588770" y="343852"/>
                        <a:pt x="1594485" y="345757"/>
                        <a:pt x="1596390" y="345757"/>
                      </a:cubicBezTo>
                      <a:cubicBezTo>
                        <a:pt x="1599247" y="345757"/>
                        <a:pt x="1602105" y="342900"/>
                        <a:pt x="1604962" y="339090"/>
                      </a:cubicBezTo>
                      <a:lnTo>
                        <a:pt x="1608772" y="340995"/>
                      </a:lnTo>
                      <a:lnTo>
                        <a:pt x="1590675" y="376237"/>
                      </a:lnTo>
                      <a:lnTo>
                        <a:pt x="1586865" y="374332"/>
                      </a:lnTo>
                      <a:cubicBezTo>
                        <a:pt x="1588770" y="369570"/>
                        <a:pt x="1588770" y="365760"/>
                        <a:pt x="1587817" y="363855"/>
                      </a:cubicBezTo>
                      <a:cubicBezTo>
                        <a:pt x="1586865" y="360997"/>
                        <a:pt x="1582102" y="358140"/>
                        <a:pt x="1574482" y="354330"/>
                      </a:cubicBezTo>
                      <a:lnTo>
                        <a:pt x="1556385" y="344805"/>
                      </a:lnTo>
                      <a:cubicBezTo>
                        <a:pt x="1549717" y="341947"/>
                        <a:pt x="1545907" y="340042"/>
                        <a:pt x="1542097" y="340042"/>
                      </a:cubicBezTo>
                      <a:cubicBezTo>
                        <a:pt x="1539240" y="340042"/>
                        <a:pt x="1536382" y="342900"/>
                        <a:pt x="1533525" y="346710"/>
                      </a:cubicBezTo>
                      <a:lnTo>
                        <a:pt x="1529715" y="344805"/>
                      </a:lnTo>
                      <a:cubicBezTo>
                        <a:pt x="1531620" y="340042"/>
                        <a:pt x="1533525" y="336232"/>
                        <a:pt x="1534477" y="333375"/>
                      </a:cubicBezTo>
                      <a:cubicBezTo>
                        <a:pt x="1535430" y="330517"/>
                        <a:pt x="1536382" y="327660"/>
                        <a:pt x="1536382" y="325755"/>
                      </a:cubicBezTo>
                      <a:lnTo>
                        <a:pt x="1540192" y="319087"/>
                      </a:lnTo>
                      <a:lnTo>
                        <a:pt x="1549717" y="323850"/>
                      </a:lnTo>
                      <a:cubicBezTo>
                        <a:pt x="1548765" y="319087"/>
                        <a:pt x="1547812" y="314325"/>
                        <a:pt x="1547812" y="309562"/>
                      </a:cubicBezTo>
                      <a:cubicBezTo>
                        <a:pt x="1547812" y="304800"/>
                        <a:pt x="1548765" y="300990"/>
                        <a:pt x="1550670" y="297180"/>
                      </a:cubicBezTo>
                      <a:cubicBezTo>
                        <a:pt x="1551622" y="294322"/>
                        <a:pt x="1553527" y="292417"/>
                        <a:pt x="1555432" y="291465"/>
                      </a:cubicBezTo>
                      <a:close/>
                      <a:moveTo>
                        <a:pt x="100965" y="240030"/>
                      </a:moveTo>
                      <a:lnTo>
                        <a:pt x="66675" y="255270"/>
                      </a:lnTo>
                      <a:cubicBezTo>
                        <a:pt x="64770" y="259080"/>
                        <a:pt x="63818" y="263842"/>
                        <a:pt x="62865" y="267652"/>
                      </a:cubicBezTo>
                      <a:cubicBezTo>
                        <a:pt x="62865" y="271462"/>
                        <a:pt x="62865" y="275272"/>
                        <a:pt x="64770" y="278130"/>
                      </a:cubicBezTo>
                      <a:cubicBezTo>
                        <a:pt x="67628" y="283845"/>
                        <a:pt x="71438" y="287655"/>
                        <a:pt x="78105" y="289560"/>
                      </a:cubicBezTo>
                      <a:cubicBezTo>
                        <a:pt x="83820" y="290512"/>
                        <a:pt x="91440" y="289560"/>
                        <a:pt x="100013" y="285750"/>
                      </a:cubicBezTo>
                      <a:cubicBezTo>
                        <a:pt x="108585" y="281940"/>
                        <a:pt x="114300" y="277177"/>
                        <a:pt x="118110" y="272415"/>
                      </a:cubicBezTo>
                      <a:cubicBezTo>
                        <a:pt x="120968" y="267652"/>
                        <a:pt x="121920" y="261937"/>
                        <a:pt x="119063" y="255270"/>
                      </a:cubicBezTo>
                      <a:cubicBezTo>
                        <a:pt x="117158" y="251460"/>
                        <a:pt x="115253" y="248602"/>
                        <a:pt x="112395" y="246697"/>
                      </a:cubicBezTo>
                      <a:cubicBezTo>
                        <a:pt x="109538" y="243840"/>
                        <a:pt x="105728" y="241935"/>
                        <a:pt x="100965" y="240030"/>
                      </a:cubicBezTo>
                      <a:close/>
                      <a:moveTo>
                        <a:pt x="1584007" y="216217"/>
                      </a:moveTo>
                      <a:lnTo>
                        <a:pt x="1605915" y="220980"/>
                      </a:lnTo>
                      <a:lnTo>
                        <a:pt x="1604962" y="224790"/>
                      </a:lnTo>
                      <a:cubicBezTo>
                        <a:pt x="1598295" y="224790"/>
                        <a:pt x="1592580" y="226695"/>
                        <a:pt x="1587817" y="229552"/>
                      </a:cubicBezTo>
                      <a:cubicBezTo>
                        <a:pt x="1583055" y="232410"/>
                        <a:pt x="1579245" y="236220"/>
                        <a:pt x="1577340" y="240982"/>
                      </a:cubicBezTo>
                      <a:cubicBezTo>
                        <a:pt x="1575435" y="244792"/>
                        <a:pt x="1575435" y="248602"/>
                        <a:pt x="1576387" y="251460"/>
                      </a:cubicBezTo>
                      <a:cubicBezTo>
                        <a:pt x="1577340" y="254317"/>
                        <a:pt x="1579245" y="256222"/>
                        <a:pt x="1582102" y="258127"/>
                      </a:cubicBezTo>
                      <a:cubicBezTo>
                        <a:pt x="1585912" y="260032"/>
                        <a:pt x="1591627" y="256222"/>
                        <a:pt x="1599247" y="247650"/>
                      </a:cubicBezTo>
                      <a:cubicBezTo>
                        <a:pt x="1599247" y="247650"/>
                        <a:pt x="1600200" y="246697"/>
                        <a:pt x="1601152" y="245745"/>
                      </a:cubicBezTo>
                      <a:cubicBezTo>
                        <a:pt x="1613535" y="229552"/>
                        <a:pt x="1624965" y="223837"/>
                        <a:pt x="1632585" y="226695"/>
                      </a:cubicBezTo>
                      <a:cubicBezTo>
                        <a:pt x="1639252" y="229552"/>
                        <a:pt x="1643062" y="234315"/>
                        <a:pt x="1644967" y="240982"/>
                      </a:cubicBezTo>
                      <a:cubicBezTo>
                        <a:pt x="1646872" y="247650"/>
                        <a:pt x="1646872" y="255270"/>
                        <a:pt x="1643062" y="262890"/>
                      </a:cubicBezTo>
                      <a:cubicBezTo>
                        <a:pt x="1641157" y="266700"/>
                        <a:pt x="1639252" y="270510"/>
                        <a:pt x="1636395" y="273367"/>
                      </a:cubicBezTo>
                      <a:cubicBezTo>
                        <a:pt x="1633537" y="276225"/>
                        <a:pt x="1629727" y="279082"/>
                        <a:pt x="1625917" y="281940"/>
                      </a:cubicBezTo>
                      <a:lnTo>
                        <a:pt x="1633537" y="287655"/>
                      </a:lnTo>
                      <a:lnTo>
                        <a:pt x="1631632" y="292417"/>
                      </a:lnTo>
                      <a:lnTo>
                        <a:pt x="1604962" y="285750"/>
                      </a:lnTo>
                      <a:lnTo>
                        <a:pt x="1605915" y="280987"/>
                      </a:lnTo>
                      <a:cubicBezTo>
                        <a:pt x="1612582" y="281940"/>
                        <a:pt x="1619250" y="280987"/>
                        <a:pt x="1624965" y="277177"/>
                      </a:cubicBezTo>
                      <a:cubicBezTo>
                        <a:pt x="1630680" y="273367"/>
                        <a:pt x="1635442" y="268605"/>
                        <a:pt x="1638300" y="261937"/>
                      </a:cubicBezTo>
                      <a:cubicBezTo>
                        <a:pt x="1640205" y="257175"/>
                        <a:pt x="1640205" y="253365"/>
                        <a:pt x="1639252" y="249555"/>
                      </a:cubicBezTo>
                      <a:cubicBezTo>
                        <a:pt x="1638300" y="245745"/>
                        <a:pt x="1636395" y="242887"/>
                        <a:pt x="1632585" y="241935"/>
                      </a:cubicBezTo>
                      <a:cubicBezTo>
                        <a:pt x="1627822" y="240030"/>
                        <a:pt x="1622107" y="243840"/>
                        <a:pt x="1615440" y="252412"/>
                      </a:cubicBezTo>
                      <a:cubicBezTo>
                        <a:pt x="1613535" y="254317"/>
                        <a:pt x="1612582" y="255270"/>
                        <a:pt x="1611630" y="256222"/>
                      </a:cubicBezTo>
                      <a:cubicBezTo>
                        <a:pt x="1604010" y="264795"/>
                        <a:pt x="1598295" y="270510"/>
                        <a:pt x="1594485" y="272415"/>
                      </a:cubicBezTo>
                      <a:cubicBezTo>
                        <a:pt x="1590675" y="274320"/>
                        <a:pt x="1585912" y="274320"/>
                        <a:pt x="1581150" y="272415"/>
                      </a:cubicBezTo>
                      <a:cubicBezTo>
                        <a:pt x="1575435" y="270510"/>
                        <a:pt x="1571625" y="265747"/>
                        <a:pt x="1570672" y="260032"/>
                      </a:cubicBezTo>
                      <a:cubicBezTo>
                        <a:pt x="1568767" y="254317"/>
                        <a:pt x="1569720" y="247650"/>
                        <a:pt x="1572577" y="240982"/>
                      </a:cubicBezTo>
                      <a:cubicBezTo>
                        <a:pt x="1573530" y="238125"/>
                        <a:pt x="1575435" y="235267"/>
                        <a:pt x="1578292" y="231457"/>
                      </a:cubicBezTo>
                      <a:cubicBezTo>
                        <a:pt x="1581150" y="228600"/>
                        <a:pt x="1584007" y="225742"/>
                        <a:pt x="1586865" y="222885"/>
                      </a:cubicBezTo>
                      <a:lnTo>
                        <a:pt x="1583055" y="220027"/>
                      </a:lnTo>
                      <a:close/>
                      <a:moveTo>
                        <a:pt x="134303" y="198120"/>
                      </a:moveTo>
                      <a:lnTo>
                        <a:pt x="135255" y="199072"/>
                      </a:lnTo>
                      <a:cubicBezTo>
                        <a:pt x="137160" y="202882"/>
                        <a:pt x="138113" y="205740"/>
                        <a:pt x="140018" y="207645"/>
                      </a:cubicBezTo>
                      <a:cubicBezTo>
                        <a:pt x="141923" y="210502"/>
                        <a:pt x="143828" y="212407"/>
                        <a:pt x="145733" y="214312"/>
                      </a:cubicBezTo>
                      <a:lnTo>
                        <a:pt x="148590" y="220980"/>
                      </a:lnTo>
                      <a:lnTo>
                        <a:pt x="110490" y="237172"/>
                      </a:lnTo>
                      <a:cubicBezTo>
                        <a:pt x="115253" y="239077"/>
                        <a:pt x="119063" y="241935"/>
                        <a:pt x="121920" y="244792"/>
                      </a:cubicBezTo>
                      <a:cubicBezTo>
                        <a:pt x="124778" y="247650"/>
                        <a:pt x="127635" y="251460"/>
                        <a:pt x="129540" y="256222"/>
                      </a:cubicBezTo>
                      <a:cubicBezTo>
                        <a:pt x="133350" y="264795"/>
                        <a:pt x="133350" y="273367"/>
                        <a:pt x="129540" y="280987"/>
                      </a:cubicBezTo>
                      <a:cubicBezTo>
                        <a:pt x="125730" y="288607"/>
                        <a:pt x="118110" y="295275"/>
                        <a:pt x="108585" y="299085"/>
                      </a:cubicBezTo>
                      <a:cubicBezTo>
                        <a:pt x="98108" y="302895"/>
                        <a:pt x="89535" y="303847"/>
                        <a:pt x="80963" y="300990"/>
                      </a:cubicBezTo>
                      <a:cubicBezTo>
                        <a:pt x="72390" y="298132"/>
                        <a:pt x="66675" y="292417"/>
                        <a:pt x="62865" y="283845"/>
                      </a:cubicBezTo>
                      <a:cubicBezTo>
                        <a:pt x="60960" y="279082"/>
                        <a:pt x="60008" y="275272"/>
                        <a:pt x="60008" y="270510"/>
                      </a:cubicBezTo>
                      <a:cubicBezTo>
                        <a:pt x="60008" y="265747"/>
                        <a:pt x="60008" y="261937"/>
                        <a:pt x="61913" y="257175"/>
                      </a:cubicBezTo>
                      <a:lnTo>
                        <a:pt x="50483" y="258127"/>
                      </a:lnTo>
                      <a:lnTo>
                        <a:pt x="46673" y="248602"/>
                      </a:lnTo>
                      <a:lnTo>
                        <a:pt x="116205" y="219075"/>
                      </a:lnTo>
                      <a:cubicBezTo>
                        <a:pt x="123825" y="216217"/>
                        <a:pt x="128588" y="213360"/>
                        <a:pt x="130493" y="210502"/>
                      </a:cubicBezTo>
                      <a:cubicBezTo>
                        <a:pt x="132398" y="207645"/>
                        <a:pt x="132398" y="203835"/>
                        <a:pt x="130493" y="200025"/>
                      </a:cubicBezTo>
                      <a:close/>
                      <a:moveTo>
                        <a:pt x="1602105" y="165735"/>
                      </a:moveTo>
                      <a:lnTo>
                        <a:pt x="1646872" y="178117"/>
                      </a:lnTo>
                      <a:cubicBezTo>
                        <a:pt x="1655445" y="180022"/>
                        <a:pt x="1660207" y="180975"/>
                        <a:pt x="1663065" y="180022"/>
                      </a:cubicBezTo>
                      <a:cubicBezTo>
                        <a:pt x="1665922" y="179070"/>
                        <a:pt x="1667827" y="176212"/>
                        <a:pt x="1669732" y="171450"/>
                      </a:cubicBezTo>
                      <a:lnTo>
                        <a:pt x="1673542" y="172402"/>
                      </a:lnTo>
                      <a:lnTo>
                        <a:pt x="1662112" y="209550"/>
                      </a:lnTo>
                      <a:lnTo>
                        <a:pt x="1658302" y="208597"/>
                      </a:lnTo>
                      <a:cubicBezTo>
                        <a:pt x="1659255" y="203835"/>
                        <a:pt x="1658302" y="200025"/>
                        <a:pt x="1657350" y="198120"/>
                      </a:cubicBezTo>
                      <a:cubicBezTo>
                        <a:pt x="1655445" y="196215"/>
                        <a:pt x="1650682" y="193357"/>
                        <a:pt x="1642110" y="191452"/>
                      </a:cubicBezTo>
                      <a:lnTo>
                        <a:pt x="1622107" y="185737"/>
                      </a:lnTo>
                      <a:cubicBezTo>
                        <a:pt x="1615440" y="183832"/>
                        <a:pt x="1610677" y="182880"/>
                        <a:pt x="1607820" y="183832"/>
                      </a:cubicBezTo>
                      <a:cubicBezTo>
                        <a:pt x="1604962" y="184785"/>
                        <a:pt x="1603057" y="187642"/>
                        <a:pt x="1601152" y="192405"/>
                      </a:cubicBezTo>
                      <a:lnTo>
                        <a:pt x="1597342" y="191452"/>
                      </a:lnTo>
                      <a:lnTo>
                        <a:pt x="1598295" y="189547"/>
                      </a:lnTo>
                      <a:cubicBezTo>
                        <a:pt x="1599247" y="186690"/>
                        <a:pt x="1600200" y="183832"/>
                        <a:pt x="1600200" y="180975"/>
                      </a:cubicBezTo>
                      <a:cubicBezTo>
                        <a:pt x="1600200" y="178117"/>
                        <a:pt x="1600200" y="175260"/>
                        <a:pt x="1600200" y="172402"/>
                      </a:cubicBezTo>
                      <a:close/>
                      <a:moveTo>
                        <a:pt x="1587817" y="159067"/>
                      </a:moveTo>
                      <a:cubicBezTo>
                        <a:pt x="1589722" y="160020"/>
                        <a:pt x="1591627" y="160972"/>
                        <a:pt x="1592580" y="162877"/>
                      </a:cubicBezTo>
                      <a:cubicBezTo>
                        <a:pt x="1593532" y="164782"/>
                        <a:pt x="1593532" y="166687"/>
                        <a:pt x="1593532" y="169545"/>
                      </a:cubicBezTo>
                      <a:cubicBezTo>
                        <a:pt x="1592580" y="171450"/>
                        <a:pt x="1591627" y="173355"/>
                        <a:pt x="1589722" y="174307"/>
                      </a:cubicBezTo>
                      <a:cubicBezTo>
                        <a:pt x="1587817" y="176212"/>
                        <a:pt x="1585912" y="176212"/>
                        <a:pt x="1583055" y="175260"/>
                      </a:cubicBezTo>
                      <a:cubicBezTo>
                        <a:pt x="1581150" y="174307"/>
                        <a:pt x="1579245" y="173355"/>
                        <a:pt x="1578292" y="171450"/>
                      </a:cubicBezTo>
                      <a:cubicBezTo>
                        <a:pt x="1577340" y="169545"/>
                        <a:pt x="1577340" y="167640"/>
                        <a:pt x="1577340" y="164782"/>
                      </a:cubicBezTo>
                      <a:cubicBezTo>
                        <a:pt x="1578292" y="162877"/>
                        <a:pt x="1579245" y="160972"/>
                        <a:pt x="1581150" y="160020"/>
                      </a:cubicBezTo>
                      <a:cubicBezTo>
                        <a:pt x="1583055" y="159067"/>
                        <a:pt x="1584960" y="159067"/>
                        <a:pt x="1587817" y="159067"/>
                      </a:cubicBezTo>
                      <a:close/>
                      <a:moveTo>
                        <a:pt x="71437" y="158115"/>
                      </a:moveTo>
                      <a:lnTo>
                        <a:pt x="79057" y="187642"/>
                      </a:lnTo>
                      <a:cubicBezTo>
                        <a:pt x="84772" y="185737"/>
                        <a:pt x="88582" y="183832"/>
                        <a:pt x="90487" y="180022"/>
                      </a:cubicBezTo>
                      <a:cubicBezTo>
                        <a:pt x="93345" y="176212"/>
                        <a:pt x="93345" y="172402"/>
                        <a:pt x="92392" y="168592"/>
                      </a:cubicBezTo>
                      <a:cubicBezTo>
                        <a:pt x="91440" y="163830"/>
                        <a:pt x="88582" y="160972"/>
                        <a:pt x="85725" y="159067"/>
                      </a:cubicBezTo>
                      <a:cubicBezTo>
                        <a:pt x="81915" y="158115"/>
                        <a:pt x="77152" y="157162"/>
                        <a:pt x="71437" y="158115"/>
                      </a:cubicBezTo>
                      <a:close/>
                      <a:moveTo>
                        <a:pt x="54292" y="142875"/>
                      </a:moveTo>
                      <a:cubicBezTo>
                        <a:pt x="64770" y="140017"/>
                        <a:pt x="74295" y="140970"/>
                        <a:pt x="82867" y="145732"/>
                      </a:cubicBezTo>
                      <a:cubicBezTo>
                        <a:pt x="90487" y="150495"/>
                        <a:pt x="96202" y="157162"/>
                        <a:pt x="98107" y="166687"/>
                      </a:cubicBezTo>
                      <a:cubicBezTo>
                        <a:pt x="100012" y="175260"/>
                        <a:pt x="99060" y="182880"/>
                        <a:pt x="95250" y="189547"/>
                      </a:cubicBezTo>
                      <a:cubicBezTo>
                        <a:pt x="91440" y="196215"/>
                        <a:pt x="84772" y="200025"/>
                        <a:pt x="76200" y="202882"/>
                      </a:cubicBezTo>
                      <a:lnTo>
                        <a:pt x="64770" y="158115"/>
                      </a:lnTo>
                      <a:cubicBezTo>
                        <a:pt x="63817" y="158115"/>
                        <a:pt x="63817" y="158115"/>
                        <a:pt x="62865" y="158115"/>
                      </a:cubicBezTo>
                      <a:cubicBezTo>
                        <a:pt x="61912" y="158115"/>
                        <a:pt x="60960" y="158115"/>
                        <a:pt x="60007" y="159067"/>
                      </a:cubicBezTo>
                      <a:cubicBezTo>
                        <a:pt x="49530" y="161925"/>
                        <a:pt x="41910" y="165735"/>
                        <a:pt x="37147" y="170497"/>
                      </a:cubicBezTo>
                      <a:cubicBezTo>
                        <a:pt x="32385" y="175260"/>
                        <a:pt x="30480" y="180975"/>
                        <a:pt x="32385" y="187642"/>
                      </a:cubicBezTo>
                      <a:cubicBezTo>
                        <a:pt x="33337" y="191452"/>
                        <a:pt x="35242" y="194310"/>
                        <a:pt x="38100" y="197167"/>
                      </a:cubicBezTo>
                      <a:cubicBezTo>
                        <a:pt x="42862" y="201930"/>
                        <a:pt x="47625" y="203835"/>
                        <a:pt x="52387" y="205740"/>
                      </a:cubicBezTo>
                      <a:lnTo>
                        <a:pt x="51435" y="210502"/>
                      </a:lnTo>
                      <a:cubicBezTo>
                        <a:pt x="44767" y="208597"/>
                        <a:pt x="39052" y="205740"/>
                        <a:pt x="35242" y="201930"/>
                      </a:cubicBezTo>
                      <a:cubicBezTo>
                        <a:pt x="31432" y="198120"/>
                        <a:pt x="28575" y="193357"/>
                        <a:pt x="26670" y="186690"/>
                      </a:cubicBezTo>
                      <a:cubicBezTo>
                        <a:pt x="23812" y="177165"/>
                        <a:pt x="25717" y="167640"/>
                        <a:pt x="30480" y="159067"/>
                      </a:cubicBezTo>
                      <a:cubicBezTo>
                        <a:pt x="36195" y="150495"/>
                        <a:pt x="43815" y="145732"/>
                        <a:pt x="54292" y="142875"/>
                      </a:cubicBezTo>
                      <a:close/>
                      <a:moveTo>
                        <a:pt x="1617345" y="89535"/>
                      </a:moveTo>
                      <a:lnTo>
                        <a:pt x="1622107" y="90487"/>
                      </a:lnTo>
                      <a:lnTo>
                        <a:pt x="1618297" y="110490"/>
                      </a:lnTo>
                      <a:lnTo>
                        <a:pt x="1666875" y="120015"/>
                      </a:lnTo>
                      <a:cubicBezTo>
                        <a:pt x="1670685" y="120967"/>
                        <a:pt x="1674495" y="120967"/>
                        <a:pt x="1676400" y="119062"/>
                      </a:cubicBezTo>
                      <a:cubicBezTo>
                        <a:pt x="1678305" y="118110"/>
                        <a:pt x="1680210" y="115252"/>
                        <a:pt x="1681162" y="112395"/>
                      </a:cubicBezTo>
                      <a:cubicBezTo>
                        <a:pt x="1681162" y="110490"/>
                        <a:pt x="1681162" y="108585"/>
                        <a:pt x="1681162" y="106680"/>
                      </a:cubicBezTo>
                      <a:cubicBezTo>
                        <a:pt x="1681162" y="104775"/>
                        <a:pt x="1680210" y="101917"/>
                        <a:pt x="1678305" y="100012"/>
                      </a:cubicBezTo>
                      <a:lnTo>
                        <a:pt x="1683067" y="98107"/>
                      </a:lnTo>
                      <a:cubicBezTo>
                        <a:pt x="1684972" y="101917"/>
                        <a:pt x="1686877" y="104775"/>
                        <a:pt x="1686877" y="108585"/>
                      </a:cubicBezTo>
                      <a:cubicBezTo>
                        <a:pt x="1687830" y="111442"/>
                        <a:pt x="1687830" y="115252"/>
                        <a:pt x="1686877" y="119062"/>
                      </a:cubicBezTo>
                      <a:cubicBezTo>
                        <a:pt x="1685925" y="124777"/>
                        <a:pt x="1683067" y="129540"/>
                        <a:pt x="1680210" y="132397"/>
                      </a:cubicBezTo>
                      <a:cubicBezTo>
                        <a:pt x="1676400" y="135255"/>
                        <a:pt x="1671637" y="136207"/>
                        <a:pt x="1666875" y="134302"/>
                      </a:cubicBezTo>
                      <a:lnTo>
                        <a:pt x="1616392" y="123825"/>
                      </a:lnTo>
                      <a:lnTo>
                        <a:pt x="1614487" y="135255"/>
                      </a:lnTo>
                      <a:lnTo>
                        <a:pt x="1609725" y="134302"/>
                      </a:lnTo>
                      <a:cubicBezTo>
                        <a:pt x="1610677" y="127635"/>
                        <a:pt x="1609725" y="122872"/>
                        <a:pt x="1606867" y="119062"/>
                      </a:cubicBezTo>
                      <a:cubicBezTo>
                        <a:pt x="1604010" y="115252"/>
                        <a:pt x="1597342" y="112395"/>
                        <a:pt x="1587817" y="110490"/>
                      </a:cubicBezTo>
                      <a:lnTo>
                        <a:pt x="1588770" y="104775"/>
                      </a:lnTo>
                      <a:lnTo>
                        <a:pt x="1613535" y="109537"/>
                      </a:lnTo>
                      <a:close/>
                      <a:moveTo>
                        <a:pt x="98107" y="4762"/>
                      </a:moveTo>
                      <a:lnTo>
                        <a:pt x="103822" y="45720"/>
                      </a:lnTo>
                      <a:lnTo>
                        <a:pt x="99060" y="46672"/>
                      </a:lnTo>
                      <a:cubicBezTo>
                        <a:pt x="98107" y="41910"/>
                        <a:pt x="96202" y="38100"/>
                        <a:pt x="94297" y="37147"/>
                      </a:cubicBezTo>
                      <a:cubicBezTo>
                        <a:pt x="92392" y="35242"/>
                        <a:pt x="87630" y="35242"/>
                        <a:pt x="81915" y="36195"/>
                      </a:cubicBezTo>
                      <a:lnTo>
                        <a:pt x="60007" y="39052"/>
                      </a:lnTo>
                      <a:lnTo>
                        <a:pt x="66675" y="89535"/>
                      </a:lnTo>
                      <a:lnTo>
                        <a:pt x="88582" y="86677"/>
                      </a:lnTo>
                      <a:cubicBezTo>
                        <a:pt x="94297" y="85725"/>
                        <a:pt x="98107" y="84772"/>
                        <a:pt x="100012" y="81915"/>
                      </a:cubicBezTo>
                      <a:cubicBezTo>
                        <a:pt x="101917" y="80010"/>
                        <a:pt x="102870" y="76200"/>
                        <a:pt x="101917" y="71437"/>
                      </a:cubicBezTo>
                      <a:lnTo>
                        <a:pt x="106680" y="69532"/>
                      </a:lnTo>
                      <a:lnTo>
                        <a:pt x="112395" y="110490"/>
                      </a:lnTo>
                      <a:lnTo>
                        <a:pt x="107632" y="111442"/>
                      </a:lnTo>
                      <a:cubicBezTo>
                        <a:pt x="106680" y="106680"/>
                        <a:pt x="104775" y="102870"/>
                        <a:pt x="102870" y="101917"/>
                      </a:cubicBezTo>
                      <a:cubicBezTo>
                        <a:pt x="100965" y="100012"/>
                        <a:pt x="96202" y="100012"/>
                        <a:pt x="90487" y="100965"/>
                      </a:cubicBezTo>
                      <a:lnTo>
                        <a:pt x="32385" y="108585"/>
                      </a:lnTo>
                      <a:cubicBezTo>
                        <a:pt x="26670" y="109537"/>
                        <a:pt x="22860" y="110490"/>
                        <a:pt x="20955" y="113347"/>
                      </a:cubicBezTo>
                      <a:cubicBezTo>
                        <a:pt x="19050" y="115252"/>
                        <a:pt x="18097" y="119062"/>
                        <a:pt x="19050" y="123825"/>
                      </a:cubicBezTo>
                      <a:lnTo>
                        <a:pt x="14287" y="124777"/>
                      </a:lnTo>
                      <a:lnTo>
                        <a:pt x="8572" y="83820"/>
                      </a:lnTo>
                      <a:lnTo>
                        <a:pt x="13335" y="82867"/>
                      </a:lnTo>
                      <a:cubicBezTo>
                        <a:pt x="14287" y="87630"/>
                        <a:pt x="16192" y="91440"/>
                        <a:pt x="18097" y="92392"/>
                      </a:cubicBezTo>
                      <a:cubicBezTo>
                        <a:pt x="20002" y="94297"/>
                        <a:pt x="24765" y="94297"/>
                        <a:pt x="30480" y="93345"/>
                      </a:cubicBezTo>
                      <a:lnTo>
                        <a:pt x="59055" y="89535"/>
                      </a:lnTo>
                      <a:lnTo>
                        <a:pt x="52387" y="39052"/>
                      </a:lnTo>
                      <a:lnTo>
                        <a:pt x="23812" y="42862"/>
                      </a:lnTo>
                      <a:cubicBezTo>
                        <a:pt x="18097" y="43815"/>
                        <a:pt x="14287" y="44767"/>
                        <a:pt x="12382" y="47625"/>
                      </a:cubicBezTo>
                      <a:cubicBezTo>
                        <a:pt x="10477" y="49530"/>
                        <a:pt x="9525" y="53340"/>
                        <a:pt x="10477" y="58102"/>
                      </a:cubicBezTo>
                      <a:lnTo>
                        <a:pt x="5715" y="59055"/>
                      </a:lnTo>
                      <a:lnTo>
                        <a:pt x="0" y="18097"/>
                      </a:lnTo>
                      <a:lnTo>
                        <a:pt x="4762" y="17145"/>
                      </a:lnTo>
                      <a:cubicBezTo>
                        <a:pt x="5715" y="21907"/>
                        <a:pt x="7620" y="25717"/>
                        <a:pt x="9525" y="26670"/>
                      </a:cubicBezTo>
                      <a:cubicBezTo>
                        <a:pt x="11430" y="28575"/>
                        <a:pt x="16192" y="28575"/>
                        <a:pt x="21907" y="27622"/>
                      </a:cubicBezTo>
                      <a:lnTo>
                        <a:pt x="80010" y="20002"/>
                      </a:lnTo>
                      <a:cubicBezTo>
                        <a:pt x="85725" y="19050"/>
                        <a:pt x="89535" y="18097"/>
                        <a:pt x="91440" y="16192"/>
                      </a:cubicBezTo>
                      <a:cubicBezTo>
                        <a:pt x="93345" y="14287"/>
                        <a:pt x="94297" y="10477"/>
                        <a:pt x="93345" y="5715"/>
                      </a:cubicBezTo>
                      <a:close/>
                      <a:moveTo>
                        <a:pt x="1627822" y="0"/>
                      </a:moveTo>
                      <a:lnTo>
                        <a:pt x="1631632" y="0"/>
                      </a:lnTo>
                      <a:cubicBezTo>
                        <a:pt x="1632585" y="2857"/>
                        <a:pt x="1633537" y="5715"/>
                        <a:pt x="1635442" y="8572"/>
                      </a:cubicBezTo>
                      <a:cubicBezTo>
                        <a:pt x="1637347" y="11430"/>
                        <a:pt x="1640205" y="13335"/>
                        <a:pt x="1643062" y="14287"/>
                      </a:cubicBezTo>
                      <a:lnTo>
                        <a:pt x="1699260" y="41910"/>
                      </a:lnTo>
                      <a:cubicBezTo>
                        <a:pt x="1708785" y="46672"/>
                        <a:pt x="1715452" y="51435"/>
                        <a:pt x="1719262" y="56197"/>
                      </a:cubicBezTo>
                      <a:cubicBezTo>
                        <a:pt x="1723072" y="60960"/>
                        <a:pt x="1724977" y="66675"/>
                        <a:pt x="1724025" y="72390"/>
                      </a:cubicBezTo>
                      <a:cubicBezTo>
                        <a:pt x="1724025" y="76200"/>
                        <a:pt x="1722120" y="80010"/>
                        <a:pt x="1720215" y="81915"/>
                      </a:cubicBezTo>
                      <a:cubicBezTo>
                        <a:pt x="1718310" y="83820"/>
                        <a:pt x="1715452" y="84772"/>
                        <a:pt x="1712595" y="84772"/>
                      </a:cubicBezTo>
                      <a:cubicBezTo>
                        <a:pt x="1710690" y="84772"/>
                        <a:pt x="1708785" y="83820"/>
                        <a:pt x="1707832" y="81915"/>
                      </a:cubicBezTo>
                      <a:cubicBezTo>
                        <a:pt x="1706880" y="80962"/>
                        <a:pt x="1705927" y="79057"/>
                        <a:pt x="1706880" y="77152"/>
                      </a:cubicBezTo>
                      <a:cubicBezTo>
                        <a:pt x="1706880" y="76200"/>
                        <a:pt x="1706880" y="75247"/>
                        <a:pt x="1707832" y="74295"/>
                      </a:cubicBezTo>
                      <a:cubicBezTo>
                        <a:pt x="1708785" y="73342"/>
                        <a:pt x="1708785" y="72390"/>
                        <a:pt x="1709737" y="71437"/>
                      </a:cubicBezTo>
                      <a:cubicBezTo>
                        <a:pt x="1709737" y="71437"/>
                        <a:pt x="1710690" y="70485"/>
                        <a:pt x="1710690" y="70485"/>
                      </a:cubicBezTo>
                      <a:cubicBezTo>
                        <a:pt x="1712595" y="68580"/>
                        <a:pt x="1714500" y="66675"/>
                        <a:pt x="1714500" y="64770"/>
                      </a:cubicBezTo>
                      <a:cubicBezTo>
                        <a:pt x="1714500" y="61912"/>
                        <a:pt x="1713547" y="59055"/>
                        <a:pt x="1710690" y="56197"/>
                      </a:cubicBezTo>
                      <a:cubicBezTo>
                        <a:pt x="1707832" y="53340"/>
                        <a:pt x="1703070" y="50482"/>
                        <a:pt x="1698307" y="48577"/>
                      </a:cubicBezTo>
                      <a:lnTo>
                        <a:pt x="1637347" y="66675"/>
                      </a:lnTo>
                      <a:cubicBezTo>
                        <a:pt x="1633537" y="67627"/>
                        <a:pt x="1630680" y="68580"/>
                        <a:pt x="1628775" y="70485"/>
                      </a:cubicBezTo>
                      <a:cubicBezTo>
                        <a:pt x="1626870" y="72390"/>
                        <a:pt x="1625917" y="74295"/>
                        <a:pt x="1624965" y="77152"/>
                      </a:cubicBezTo>
                      <a:lnTo>
                        <a:pt x="1621155" y="77152"/>
                      </a:lnTo>
                      <a:lnTo>
                        <a:pt x="1624965" y="43815"/>
                      </a:lnTo>
                      <a:lnTo>
                        <a:pt x="1628775" y="43815"/>
                      </a:lnTo>
                      <a:cubicBezTo>
                        <a:pt x="1628775" y="46672"/>
                        <a:pt x="1628775" y="49530"/>
                        <a:pt x="1629727" y="50482"/>
                      </a:cubicBezTo>
                      <a:cubicBezTo>
                        <a:pt x="1630680" y="51435"/>
                        <a:pt x="1631632" y="52387"/>
                        <a:pt x="1633537" y="52387"/>
                      </a:cubicBezTo>
                      <a:cubicBezTo>
                        <a:pt x="1634490" y="52387"/>
                        <a:pt x="1635442" y="52387"/>
                        <a:pt x="1635442" y="52387"/>
                      </a:cubicBezTo>
                      <a:cubicBezTo>
                        <a:pt x="1636395" y="52387"/>
                        <a:pt x="1637347" y="52387"/>
                        <a:pt x="1638300" y="51435"/>
                      </a:cubicBezTo>
                      <a:lnTo>
                        <a:pt x="1681162" y="40957"/>
                      </a:lnTo>
                      <a:lnTo>
                        <a:pt x="1645920" y="23812"/>
                      </a:lnTo>
                      <a:cubicBezTo>
                        <a:pt x="1644967" y="22860"/>
                        <a:pt x="1643062" y="22860"/>
                        <a:pt x="1642110" y="21907"/>
                      </a:cubicBezTo>
                      <a:cubicBezTo>
                        <a:pt x="1641157" y="21907"/>
                        <a:pt x="1640205" y="20955"/>
                        <a:pt x="1638300" y="20955"/>
                      </a:cubicBezTo>
                      <a:cubicBezTo>
                        <a:pt x="1636395" y="20955"/>
                        <a:pt x="1634490" y="20955"/>
                        <a:pt x="1632585" y="21907"/>
                      </a:cubicBezTo>
                      <a:cubicBezTo>
                        <a:pt x="1631632" y="22860"/>
                        <a:pt x="1629727" y="25717"/>
                        <a:pt x="1628775" y="28575"/>
                      </a:cubicBezTo>
                      <a:lnTo>
                        <a:pt x="1624965" y="28575"/>
                      </a:lnTo>
                      <a:close/>
                    </a:path>
                  </a:pathLst>
                </a:custGeom>
                <a:solidFill>
                  <a:srgbClr val="231815"/>
                </a:solidFill>
                <a:ln w="9525" cap="flat">
                  <a:noFill/>
                  <a:prstDash val="solid"/>
                  <a:miter/>
                </a:ln>
              </p:spPr>
              <p:txBody>
                <a:bodyPr anchor="ctr"/>
                <a:lstStyle/>
                <a:p>
                  <a:pPr algn="ctr"/>
                  <a:endParaRPr/>
                </a:p>
              </p:txBody>
            </p:sp>
            <p:sp>
              <p:nvSpPr>
                <p:cNvPr id="22" name="ïŝļîďé">
                  <a:extLst>
                    <a:ext uri="{FF2B5EF4-FFF2-40B4-BE49-F238E27FC236}">
                      <a16:creationId xmlns:a16="http://schemas.microsoft.com/office/drawing/2014/main" xmlns="" id="{4AEC3C75-E936-4C73-84FB-F63028014902}"/>
                    </a:ext>
                  </a:extLst>
                </p:cNvPr>
                <p:cNvSpPr/>
                <p:nvPr/>
              </p:nvSpPr>
              <p:spPr>
                <a:xfrm>
                  <a:off x="1955006" y="2493168"/>
                  <a:ext cx="1866900" cy="1866900"/>
                </a:xfrm>
                <a:custGeom>
                  <a:avLst/>
                  <a:gdLst>
                    <a:gd name="connsiteX0" fmla="*/ 934879 w 1866900"/>
                    <a:gd name="connsiteY0" fmla="*/ 1862614 h 1866900"/>
                    <a:gd name="connsiteX1" fmla="*/ 573881 w 1866900"/>
                    <a:gd name="connsiteY1" fmla="*/ 1789271 h 1866900"/>
                    <a:gd name="connsiteX2" fmla="*/ 278606 w 1866900"/>
                    <a:gd name="connsiteY2" fmla="*/ 1590199 h 1866900"/>
                    <a:gd name="connsiteX3" fmla="*/ 79534 w 1866900"/>
                    <a:gd name="connsiteY3" fmla="*/ 1294924 h 1866900"/>
                    <a:gd name="connsiteX4" fmla="*/ 7144 w 1866900"/>
                    <a:gd name="connsiteY4" fmla="*/ 934879 h 1866900"/>
                    <a:gd name="connsiteX5" fmla="*/ 80486 w 1866900"/>
                    <a:gd name="connsiteY5" fmla="*/ 573881 h 1866900"/>
                    <a:gd name="connsiteX6" fmla="*/ 279559 w 1866900"/>
                    <a:gd name="connsiteY6" fmla="*/ 278606 h 1866900"/>
                    <a:gd name="connsiteX7" fmla="*/ 574834 w 1866900"/>
                    <a:gd name="connsiteY7" fmla="*/ 79534 h 1866900"/>
                    <a:gd name="connsiteX8" fmla="*/ 934879 w 1866900"/>
                    <a:gd name="connsiteY8" fmla="*/ 7144 h 1866900"/>
                    <a:gd name="connsiteX9" fmla="*/ 1295876 w 1866900"/>
                    <a:gd name="connsiteY9" fmla="*/ 80486 h 1866900"/>
                    <a:gd name="connsiteX10" fmla="*/ 1591151 w 1866900"/>
                    <a:gd name="connsiteY10" fmla="*/ 279559 h 1866900"/>
                    <a:gd name="connsiteX11" fmla="*/ 1790224 w 1866900"/>
                    <a:gd name="connsiteY11" fmla="*/ 574834 h 1866900"/>
                    <a:gd name="connsiteX12" fmla="*/ 1863566 w 1866900"/>
                    <a:gd name="connsiteY12" fmla="*/ 935831 h 1866900"/>
                    <a:gd name="connsiteX13" fmla="*/ 1790224 w 1866900"/>
                    <a:gd name="connsiteY13" fmla="*/ 1296829 h 1866900"/>
                    <a:gd name="connsiteX14" fmla="*/ 1591151 w 1866900"/>
                    <a:gd name="connsiteY14" fmla="*/ 1592104 h 1866900"/>
                    <a:gd name="connsiteX15" fmla="*/ 1295876 w 1866900"/>
                    <a:gd name="connsiteY15" fmla="*/ 1791176 h 1866900"/>
                    <a:gd name="connsiteX16" fmla="*/ 934879 w 1866900"/>
                    <a:gd name="connsiteY16" fmla="*/ 1862614 h 1866900"/>
                    <a:gd name="connsiteX17" fmla="*/ 934879 w 1866900"/>
                    <a:gd name="connsiteY17" fmla="*/ 25241 h 1866900"/>
                    <a:gd name="connsiteX18" fmla="*/ 25241 w 1866900"/>
                    <a:gd name="connsiteY18" fmla="*/ 934879 h 1866900"/>
                    <a:gd name="connsiteX19" fmla="*/ 934879 w 1866900"/>
                    <a:gd name="connsiteY19" fmla="*/ 1844516 h 1866900"/>
                    <a:gd name="connsiteX20" fmla="*/ 1844516 w 1866900"/>
                    <a:gd name="connsiteY20" fmla="*/ 934879 h 1866900"/>
                    <a:gd name="connsiteX21" fmla="*/ 934879 w 1866900"/>
                    <a:gd name="connsiteY21" fmla="*/ 25241 h 1866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866900" h="1866900">
                      <a:moveTo>
                        <a:pt x="934879" y="1862614"/>
                      </a:moveTo>
                      <a:cubicBezTo>
                        <a:pt x="810101" y="1862614"/>
                        <a:pt x="688181" y="1837849"/>
                        <a:pt x="573881" y="1789271"/>
                      </a:cubicBezTo>
                      <a:cubicBezTo>
                        <a:pt x="463391" y="1742599"/>
                        <a:pt x="364331" y="1675924"/>
                        <a:pt x="278606" y="1590199"/>
                      </a:cubicBezTo>
                      <a:cubicBezTo>
                        <a:pt x="193834" y="1505426"/>
                        <a:pt x="126206" y="1405414"/>
                        <a:pt x="79534" y="1294924"/>
                      </a:cubicBezTo>
                      <a:cubicBezTo>
                        <a:pt x="31909" y="1181576"/>
                        <a:pt x="7144" y="1059656"/>
                        <a:pt x="7144" y="934879"/>
                      </a:cubicBezTo>
                      <a:cubicBezTo>
                        <a:pt x="7144" y="809149"/>
                        <a:pt x="31909" y="688181"/>
                        <a:pt x="80486" y="573881"/>
                      </a:cubicBezTo>
                      <a:cubicBezTo>
                        <a:pt x="127159" y="463391"/>
                        <a:pt x="193834" y="364331"/>
                        <a:pt x="279559" y="278606"/>
                      </a:cubicBezTo>
                      <a:cubicBezTo>
                        <a:pt x="364331" y="193834"/>
                        <a:pt x="464344" y="126206"/>
                        <a:pt x="574834" y="79534"/>
                      </a:cubicBezTo>
                      <a:cubicBezTo>
                        <a:pt x="688181" y="31909"/>
                        <a:pt x="809149" y="7144"/>
                        <a:pt x="934879" y="7144"/>
                      </a:cubicBezTo>
                      <a:cubicBezTo>
                        <a:pt x="1059656" y="7144"/>
                        <a:pt x="1181576" y="31909"/>
                        <a:pt x="1295876" y="80486"/>
                      </a:cubicBezTo>
                      <a:cubicBezTo>
                        <a:pt x="1406366" y="127159"/>
                        <a:pt x="1505426" y="193834"/>
                        <a:pt x="1591151" y="279559"/>
                      </a:cubicBezTo>
                      <a:cubicBezTo>
                        <a:pt x="1675924" y="364331"/>
                        <a:pt x="1743551" y="464344"/>
                        <a:pt x="1790224" y="574834"/>
                      </a:cubicBezTo>
                      <a:cubicBezTo>
                        <a:pt x="1838801" y="689134"/>
                        <a:pt x="1863566" y="811054"/>
                        <a:pt x="1863566" y="935831"/>
                      </a:cubicBezTo>
                      <a:cubicBezTo>
                        <a:pt x="1863566" y="1060609"/>
                        <a:pt x="1838801" y="1182529"/>
                        <a:pt x="1790224" y="1296829"/>
                      </a:cubicBezTo>
                      <a:cubicBezTo>
                        <a:pt x="1743551" y="1407319"/>
                        <a:pt x="1676876" y="1506379"/>
                        <a:pt x="1591151" y="1592104"/>
                      </a:cubicBezTo>
                      <a:cubicBezTo>
                        <a:pt x="1506379" y="1676876"/>
                        <a:pt x="1406366" y="1744504"/>
                        <a:pt x="1295876" y="1791176"/>
                      </a:cubicBezTo>
                      <a:cubicBezTo>
                        <a:pt x="1181576" y="1837849"/>
                        <a:pt x="1059656" y="1862614"/>
                        <a:pt x="934879" y="1862614"/>
                      </a:cubicBezTo>
                      <a:close/>
                      <a:moveTo>
                        <a:pt x="934879" y="25241"/>
                      </a:moveTo>
                      <a:cubicBezTo>
                        <a:pt x="433864" y="25241"/>
                        <a:pt x="25241" y="433864"/>
                        <a:pt x="25241" y="934879"/>
                      </a:cubicBezTo>
                      <a:cubicBezTo>
                        <a:pt x="25241" y="1435894"/>
                        <a:pt x="432911" y="1844516"/>
                        <a:pt x="934879" y="1844516"/>
                      </a:cubicBezTo>
                      <a:cubicBezTo>
                        <a:pt x="1435894" y="1844516"/>
                        <a:pt x="1844516" y="1436846"/>
                        <a:pt x="1844516" y="934879"/>
                      </a:cubicBezTo>
                      <a:cubicBezTo>
                        <a:pt x="1844516" y="433864"/>
                        <a:pt x="1435894" y="25241"/>
                        <a:pt x="934879" y="25241"/>
                      </a:cubicBezTo>
                      <a:close/>
                    </a:path>
                  </a:pathLst>
                </a:custGeom>
                <a:solidFill>
                  <a:srgbClr val="231815"/>
                </a:solidFill>
                <a:ln w="9525" cap="flat">
                  <a:noFill/>
                  <a:prstDash val="solid"/>
                  <a:miter/>
                </a:ln>
              </p:spPr>
              <p:txBody>
                <a:bodyPr anchor="ctr"/>
                <a:lstStyle/>
                <a:p>
                  <a:pPr algn="ctr"/>
                  <a:endParaRPr/>
                </a:p>
              </p:txBody>
            </p:sp>
            <p:sp>
              <p:nvSpPr>
                <p:cNvPr id="23" name="ïṥľîḑé">
                  <a:extLst>
                    <a:ext uri="{FF2B5EF4-FFF2-40B4-BE49-F238E27FC236}">
                      <a16:creationId xmlns:a16="http://schemas.microsoft.com/office/drawing/2014/main" xmlns="" id="{68A2225B-23DA-49A5-8FB1-DBFC16C1F986}"/>
                    </a:ext>
                  </a:extLst>
                </p:cNvPr>
                <p:cNvSpPr/>
                <p:nvPr/>
              </p:nvSpPr>
              <p:spPr>
                <a:xfrm>
                  <a:off x="2137544" y="2581627"/>
                  <a:ext cx="1534444" cy="534085"/>
                </a:xfrm>
                <a:custGeom>
                  <a:avLst/>
                  <a:gdLst>
                    <a:gd name="connsiteX0" fmla="*/ 88447 w 1534444"/>
                    <a:gd name="connsiteY0" fmla="*/ 438750 h 534085"/>
                    <a:gd name="connsiteX1" fmla="*/ 95115 w 1534444"/>
                    <a:gd name="connsiteY1" fmla="*/ 479708 h 534085"/>
                    <a:gd name="connsiteX2" fmla="*/ 75112 w 1534444"/>
                    <a:gd name="connsiteY2" fmla="*/ 493043 h 534085"/>
                    <a:gd name="connsiteX3" fmla="*/ 71302 w 1534444"/>
                    <a:gd name="connsiteY3" fmla="*/ 479708 h 534085"/>
                    <a:gd name="connsiteX4" fmla="*/ 80827 w 1534444"/>
                    <a:gd name="connsiteY4" fmla="*/ 439703 h 534085"/>
                    <a:gd name="connsiteX5" fmla="*/ 88447 w 1534444"/>
                    <a:gd name="connsiteY5" fmla="*/ 438750 h 534085"/>
                    <a:gd name="connsiteX6" fmla="*/ 64635 w 1534444"/>
                    <a:gd name="connsiteY6" fmla="*/ 435893 h 534085"/>
                    <a:gd name="connsiteX7" fmla="*/ 63682 w 1534444"/>
                    <a:gd name="connsiteY7" fmla="*/ 442560 h 534085"/>
                    <a:gd name="connsiteX8" fmla="*/ 33202 w 1534444"/>
                    <a:gd name="connsiteY8" fmla="*/ 477803 h 534085"/>
                    <a:gd name="connsiteX9" fmla="*/ 17010 w 1534444"/>
                    <a:gd name="connsiteY9" fmla="*/ 470183 h 534085"/>
                    <a:gd name="connsiteX10" fmla="*/ 34155 w 1534444"/>
                    <a:gd name="connsiteY10" fmla="*/ 452085 h 534085"/>
                    <a:gd name="connsiteX11" fmla="*/ 57967 w 1534444"/>
                    <a:gd name="connsiteY11" fmla="*/ 438750 h 534085"/>
                    <a:gd name="connsiteX12" fmla="*/ 64635 w 1534444"/>
                    <a:gd name="connsiteY12" fmla="*/ 435893 h 534085"/>
                    <a:gd name="connsiteX13" fmla="*/ 33202 w 1534444"/>
                    <a:gd name="connsiteY13" fmla="*/ 414938 h 534085"/>
                    <a:gd name="connsiteX14" fmla="*/ 41775 w 1534444"/>
                    <a:gd name="connsiteY14" fmla="*/ 414938 h 534085"/>
                    <a:gd name="connsiteX15" fmla="*/ 38917 w 1534444"/>
                    <a:gd name="connsiteY15" fmla="*/ 420653 h 534085"/>
                    <a:gd name="connsiteX16" fmla="*/ 31297 w 1534444"/>
                    <a:gd name="connsiteY16" fmla="*/ 429225 h 534085"/>
                    <a:gd name="connsiteX17" fmla="*/ 3675 w 1534444"/>
                    <a:gd name="connsiteY17" fmla="*/ 440655 h 534085"/>
                    <a:gd name="connsiteX18" fmla="*/ 6532 w 1534444"/>
                    <a:gd name="connsiteY18" fmla="*/ 423510 h 534085"/>
                    <a:gd name="connsiteX19" fmla="*/ 33202 w 1534444"/>
                    <a:gd name="connsiteY19" fmla="*/ 414938 h 534085"/>
                    <a:gd name="connsiteX20" fmla="*/ 1400040 w 1534444"/>
                    <a:gd name="connsiteY20" fmla="*/ 406365 h 534085"/>
                    <a:gd name="connsiteX21" fmla="*/ 1415280 w 1534444"/>
                    <a:gd name="connsiteY21" fmla="*/ 417795 h 534085"/>
                    <a:gd name="connsiteX22" fmla="*/ 1421947 w 1534444"/>
                    <a:gd name="connsiteY22" fmla="*/ 432082 h 534085"/>
                    <a:gd name="connsiteX23" fmla="*/ 1434330 w 1534444"/>
                    <a:gd name="connsiteY23" fmla="*/ 452085 h 534085"/>
                    <a:gd name="connsiteX24" fmla="*/ 1436235 w 1534444"/>
                    <a:gd name="connsiteY24" fmla="*/ 453990 h 534085"/>
                    <a:gd name="connsiteX25" fmla="*/ 1440045 w 1534444"/>
                    <a:gd name="connsiteY25" fmla="*/ 450180 h 534085"/>
                    <a:gd name="connsiteX26" fmla="*/ 1450522 w 1534444"/>
                    <a:gd name="connsiteY26" fmla="*/ 452085 h 534085"/>
                    <a:gd name="connsiteX27" fmla="*/ 1456238 w 1534444"/>
                    <a:gd name="connsiteY27" fmla="*/ 460657 h 534085"/>
                    <a:gd name="connsiteX28" fmla="*/ 1463858 w 1534444"/>
                    <a:gd name="connsiteY28" fmla="*/ 462562 h 534085"/>
                    <a:gd name="connsiteX29" fmla="*/ 1462905 w 1534444"/>
                    <a:gd name="connsiteY29" fmla="*/ 453990 h 534085"/>
                    <a:gd name="connsiteX30" fmla="*/ 1437188 w 1534444"/>
                    <a:gd name="connsiteY30" fmla="*/ 427320 h 534085"/>
                    <a:gd name="connsiteX31" fmla="*/ 1429568 w 1534444"/>
                    <a:gd name="connsiteY31" fmla="*/ 414937 h 534085"/>
                    <a:gd name="connsiteX32" fmla="*/ 1439093 w 1534444"/>
                    <a:gd name="connsiteY32" fmla="*/ 410175 h 534085"/>
                    <a:gd name="connsiteX33" fmla="*/ 1457190 w 1534444"/>
                    <a:gd name="connsiteY33" fmla="*/ 428272 h 534085"/>
                    <a:gd name="connsiteX34" fmla="*/ 1478145 w 1534444"/>
                    <a:gd name="connsiteY34" fmla="*/ 463515 h 534085"/>
                    <a:gd name="connsiteX35" fmla="*/ 1482908 w 1534444"/>
                    <a:gd name="connsiteY35" fmla="*/ 481612 h 534085"/>
                    <a:gd name="connsiteX36" fmla="*/ 1465763 w 1534444"/>
                    <a:gd name="connsiteY36" fmla="*/ 483517 h 534085"/>
                    <a:gd name="connsiteX37" fmla="*/ 1451475 w 1534444"/>
                    <a:gd name="connsiteY37" fmla="*/ 468277 h 534085"/>
                    <a:gd name="connsiteX38" fmla="*/ 1449570 w 1534444"/>
                    <a:gd name="connsiteY38" fmla="*/ 475897 h 534085"/>
                    <a:gd name="connsiteX39" fmla="*/ 1472430 w 1534444"/>
                    <a:gd name="connsiteY39" fmla="*/ 516855 h 534085"/>
                    <a:gd name="connsiteX40" fmla="*/ 1462905 w 1534444"/>
                    <a:gd name="connsiteY40" fmla="*/ 520665 h 534085"/>
                    <a:gd name="connsiteX41" fmla="*/ 1441950 w 1534444"/>
                    <a:gd name="connsiteY41" fmla="*/ 485422 h 534085"/>
                    <a:gd name="connsiteX42" fmla="*/ 1439093 w 1534444"/>
                    <a:gd name="connsiteY42" fmla="*/ 482565 h 534085"/>
                    <a:gd name="connsiteX43" fmla="*/ 1436235 w 1534444"/>
                    <a:gd name="connsiteY43" fmla="*/ 484470 h 534085"/>
                    <a:gd name="connsiteX44" fmla="*/ 1394325 w 1534444"/>
                    <a:gd name="connsiteY44" fmla="*/ 483517 h 534085"/>
                    <a:gd name="connsiteX45" fmla="*/ 1376227 w 1534444"/>
                    <a:gd name="connsiteY45" fmla="*/ 434940 h 534085"/>
                    <a:gd name="connsiteX46" fmla="*/ 1379085 w 1534444"/>
                    <a:gd name="connsiteY46" fmla="*/ 429225 h 534085"/>
                    <a:gd name="connsiteX47" fmla="*/ 1384800 w 1534444"/>
                    <a:gd name="connsiteY47" fmla="*/ 433987 h 534085"/>
                    <a:gd name="connsiteX48" fmla="*/ 1418138 w 1534444"/>
                    <a:gd name="connsiteY48" fmla="*/ 466372 h 534085"/>
                    <a:gd name="connsiteX49" fmla="*/ 1422900 w 1534444"/>
                    <a:gd name="connsiteY49" fmla="*/ 457800 h 534085"/>
                    <a:gd name="connsiteX50" fmla="*/ 1393372 w 1534444"/>
                    <a:gd name="connsiteY50" fmla="*/ 420652 h 534085"/>
                    <a:gd name="connsiteX51" fmla="*/ 1390515 w 1534444"/>
                    <a:gd name="connsiteY51" fmla="*/ 410175 h 534085"/>
                    <a:gd name="connsiteX52" fmla="*/ 1400040 w 1534444"/>
                    <a:gd name="connsiteY52" fmla="*/ 406365 h 534085"/>
                    <a:gd name="connsiteX53" fmla="*/ 97020 w 1534444"/>
                    <a:gd name="connsiteY53" fmla="*/ 377790 h 534085"/>
                    <a:gd name="connsiteX54" fmla="*/ 92257 w 1534444"/>
                    <a:gd name="connsiteY54" fmla="*/ 378743 h 534085"/>
                    <a:gd name="connsiteX55" fmla="*/ 80827 w 1534444"/>
                    <a:gd name="connsiteY55" fmla="*/ 393983 h 534085"/>
                    <a:gd name="connsiteX56" fmla="*/ 83685 w 1534444"/>
                    <a:gd name="connsiteY56" fmla="*/ 405413 h 534085"/>
                    <a:gd name="connsiteX57" fmla="*/ 95115 w 1534444"/>
                    <a:gd name="connsiteY57" fmla="*/ 404460 h 534085"/>
                    <a:gd name="connsiteX58" fmla="*/ 105592 w 1534444"/>
                    <a:gd name="connsiteY58" fmla="*/ 390173 h 534085"/>
                    <a:gd name="connsiteX59" fmla="*/ 97020 w 1534444"/>
                    <a:gd name="connsiteY59" fmla="*/ 377790 h 534085"/>
                    <a:gd name="connsiteX60" fmla="*/ 93210 w 1534444"/>
                    <a:gd name="connsiteY60" fmla="*/ 357788 h 534085"/>
                    <a:gd name="connsiteX61" fmla="*/ 106545 w 1534444"/>
                    <a:gd name="connsiteY61" fmla="*/ 364455 h 534085"/>
                    <a:gd name="connsiteX62" fmla="*/ 117975 w 1534444"/>
                    <a:gd name="connsiteY62" fmla="*/ 373980 h 534085"/>
                    <a:gd name="connsiteX63" fmla="*/ 126547 w 1534444"/>
                    <a:gd name="connsiteY63" fmla="*/ 392078 h 534085"/>
                    <a:gd name="connsiteX64" fmla="*/ 117975 w 1534444"/>
                    <a:gd name="connsiteY64" fmla="*/ 397793 h 534085"/>
                    <a:gd name="connsiteX65" fmla="*/ 116070 w 1534444"/>
                    <a:gd name="connsiteY65" fmla="*/ 399698 h 534085"/>
                    <a:gd name="connsiteX66" fmla="*/ 114165 w 1534444"/>
                    <a:gd name="connsiteY66" fmla="*/ 401603 h 534085"/>
                    <a:gd name="connsiteX67" fmla="*/ 106545 w 1534444"/>
                    <a:gd name="connsiteY67" fmla="*/ 413985 h 534085"/>
                    <a:gd name="connsiteX68" fmla="*/ 102735 w 1534444"/>
                    <a:gd name="connsiteY68" fmla="*/ 424463 h 534085"/>
                    <a:gd name="connsiteX69" fmla="*/ 88447 w 1534444"/>
                    <a:gd name="connsiteY69" fmla="*/ 425415 h 534085"/>
                    <a:gd name="connsiteX70" fmla="*/ 75112 w 1534444"/>
                    <a:gd name="connsiteY70" fmla="*/ 418748 h 534085"/>
                    <a:gd name="connsiteX71" fmla="*/ 63682 w 1534444"/>
                    <a:gd name="connsiteY71" fmla="*/ 411128 h 534085"/>
                    <a:gd name="connsiteX72" fmla="*/ 61777 w 1534444"/>
                    <a:gd name="connsiteY72" fmla="*/ 394935 h 534085"/>
                    <a:gd name="connsiteX73" fmla="*/ 68445 w 1534444"/>
                    <a:gd name="connsiteY73" fmla="*/ 390173 h 534085"/>
                    <a:gd name="connsiteX74" fmla="*/ 71302 w 1534444"/>
                    <a:gd name="connsiteY74" fmla="*/ 387315 h 534085"/>
                    <a:gd name="connsiteX75" fmla="*/ 82732 w 1534444"/>
                    <a:gd name="connsiteY75" fmla="*/ 372075 h 534085"/>
                    <a:gd name="connsiteX76" fmla="*/ 85590 w 1534444"/>
                    <a:gd name="connsiteY76" fmla="*/ 366360 h 534085"/>
                    <a:gd name="connsiteX77" fmla="*/ 93210 w 1534444"/>
                    <a:gd name="connsiteY77" fmla="*/ 357788 h 534085"/>
                    <a:gd name="connsiteX78" fmla="*/ 1422900 w 1534444"/>
                    <a:gd name="connsiteY78" fmla="*/ 357787 h 534085"/>
                    <a:gd name="connsiteX79" fmla="*/ 1441950 w 1534444"/>
                    <a:gd name="connsiteY79" fmla="*/ 368265 h 534085"/>
                    <a:gd name="connsiteX80" fmla="*/ 1444808 w 1534444"/>
                    <a:gd name="connsiteY80" fmla="*/ 378742 h 534085"/>
                    <a:gd name="connsiteX81" fmla="*/ 1456238 w 1534444"/>
                    <a:gd name="connsiteY81" fmla="*/ 397792 h 534085"/>
                    <a:gd name="connsiteX82" fmla="*/ 1459095 w 1534444"/>
                    <a:gd name="connsiteY82" fmla="*/ 383505 h 534085"/>
                    <a:gd name="connsiteX83" fmla="*/ 1479097 w 1534444"/>
                    <a:gd name="connsiteY83" fmla="*/ 378742 h 534085"/>
                    <a:gd name="connsiteX84" fmla="*/ 1478145 w 1534444"/>
                    <a:gd name="connsiteY84" fmla="*/ 393982 h 534085"/>
                    <a:gd name="connsiteX85" fmla="*/ 1461952 w 1534444"/>
                    <a:gd name="connsiteY85" fmla="*/ 408270 h 534085"/>
                    <a:gd name="connsiteX86" fmla="*/ 1477193 w 1534444"/>
                    <a:gd name="connsiteY86" fmla="*/ 433987 h 534085"/>
                    <a:gd name="connsiteX87" fmla="*/ 1485765 w 1534444"/>
                    <a:gd name="connsiteY87" fmla="*/ 416842 h 534085"/>
                    <a:gd name="connsiteX88" fmla="*/ 1505768 w 1534444"/>
                    <a:gd name="connsiteY88" fmla="*/ 416842 h 534085"/>
                    <a:gd name="connsiteX89" fmla="*/ 1499100 w 1534444"/>
                    <a:gd name="connsiteY89" fmla="*/ 434940 h 534085"/>
                    <a:gd name="connsiteX90" fmla="*/ 1484813 w 1534444"/>
                    <a:gd name="connsiteY90" fmla="*/ 441607 h 534085"/>
                    <a:gd name="connsiteX91" fmla="*/ 1489575 w 1534444"/>
                    <a:gd name="connsiteY91" fmla="*/ 449227 h 534085"/>
                    <a:gd name="connsiteX92" fmla="*/ 1516245 w 1534444"/>
                    <a:gd name="connsiteY92" fmla="*/ 449227 h 534085"/>
                    <a:gd name="connsiteX93" fmla="*/ 1534343 w 1534444"/>
                    <a:gd name="connsiteY93" fmla="*/ 456847 h 534085"/>
                    <a:gd name="connsiteX94" fmla="*/ 1517197 w 1534444"/>
                    <a:gd name="connsiteY94" fmla="*/ 467325 h 534085"/>
                    <a:gd name="connsiteX95" fmla="*/ 1499100 w 1534444"/>
                    <a:gd name="connsiteY95" fmla="*/ 463515 h 534085"/>
                    <a:gd name="connsiteX96" fmla="*/ 1517197 w 1534444"/>
                    <a:gd name="connsiteY96" fmla="*/ 493995 h 534085"/>
                    <a:gd name="connsiteX97" fmla="*/ 1521960 w 1534444"/>
                    <a:gd name="connsiteY97" fmla="*/ 519712 h 534085"/>
                    <a:gd name="connsiteX98" fmla="*/ 1501005 w 1534444"/>
                    <a:gd name="connsiteY98" fmla="*/ 532095 h 534085"/>
                    <a:gd name="connsiteX99" fmla="*/ 1489575 w 1534444"/>
                    <a:gd name="connsiteY99" fmla="*/ 533047 h 534085"/>
                    <a:gd name="connsiteX100" fmla="*/ 1485765 w 1534444"/>
                    <a:gd name="connsiteY100" fmla="*/ 523522 h 534085"/>
                    <a:gd name="connsiteX101" fmla="*/ 1504815 w 1534444"/>
                    <a:gd name="connsiteY101" fmla="*/ 512092 h 534085"/>
                    <a:gd name="connsiteX102" fmla="*/ 1507672 w 1534444"/>
                    <a:gd name="connsiteY102" fmla="*/ 504472 h 534085"/>
                    <a:gd name="connsiteX103" fmla="*/ 1475288 w 1534444"/>
                    <a:gd name="connsiteY103" fmla="*/ 446370 h 534085"/>
                    <a:gd name="connsiteX104" fmla="*/ 1435283 w 1534444"/>
                    <a:gd name="connsiteY104" fmla="*/ 386362 h 534085"/>
                    <a:gd name="connsiteX105" fmla="*/ 1413375 w 1534444"/>
                    <a:gd name="connsiteY105" fmla="*/ 380647 h 534085"/>
                    <a:gd name="connsiteX106" fmla="*/ 1400993 w 1534444"/>
                    <a:gd name="connsiteY106" fmla="*/ 387315 h 534085"/>
                    <a:gd name="connsiteX107" fmla="*/ 1391468 w 1534444"/>
                    <a:gd name="connsiteY107" fmla="*/ 385410 h 534085"/>
                    <a:gd name="connsiteX108" fmla="*/ 1394325 w 1534444"/>
                    <a:gd name="connsiteY108" fmla="*/ 376837 h 534085"/>
                    <a:gd name="connsiteX109" fmla="*/ 1422900 w 1534444"/>
                    <a:gd name="connsiteY109" fmla="*/ 357787 h 534085"/>
                    <a:gd name="connsiteX110" fmla="*/ 106545 w 1534444"/>
                    <a:gd name="connsiteY110" fmla="*/ 277778 h 534085"/>
                    <a:gd name="connsiteX111" fmla="*/ 110355 w 1534444"/>
                    <a:gd name="connsiteY111" fmla="*/ 279683 h 534085"/>
                    <a:gd name="connsiteX112" fmla="*/ 114165 w 1534444"/>
                    <a:gd name="connsiteY112" fmla="*/ 305400 h 534085"/>
                    <a:gd name="connsiteX113" fmla="*/ 101782 w 1534444"/>
                    <a:gd name="connsiteY113" fmla="*/ 316830 h 534085"/>
                    <a:gd name="connsiteX114" fmla="*/ 102735 w 1534444"/>
                    <a:gd name="connsiteY114" fmla="*/ 320640 h 534085"/>
                    <a:gd name="connsiteX115" fmla="*/ 162742 w 1534444"/>
                    <a:gd name="connsiteY115" fmla="*/ 363503 h 534085"/>
                    <a:gd name="connsiteX116" fmla="*/ 171315 w 1534444"/>
                    <a:gd name="connsiteY116" fmla="*/ 405413 h 534085"/>
                    <a:gd name="connsiteX117" fmla="*/ 132262 w 1534444"/>
                    <a:gd name="connsiteY117" fmla="*/ 432083 h 534085"/>
                    <a:gd name="connsiteX118" fmla="*/ 125595 w 1534444"/>
                    <a:gd name="connsiteY118" fmla="*/ 431130 h 534085"/>
                    <a:gd name="connsiteX119" fmla="*/ 126547 w 1534444"/>
                    <a:gd name="connsiteY119" fmla="*/ 425415 h 534085"/>
                    <a:gd name="connsiteX120" fmla="*/ 148455 w 1534444"/>
                    <a:gd name="connsiteY120" fmla="*/ 404460 h 534085"/>
                    <a:gd name="connsiteX121" fmla="*/ 143692 w 1534444"/>
                    <a:gd name="connsiteY121" fmla="*/ 377790 h 534085"/>
                    <a:gd name="connsiteX122" fmla="*/ 86542 w 1534444"/>
                    <a:gd name="connsiteY122" fmla="*/ 337785 h 534085"/>
                    <a:gd name="connsiteX123" fmla="*/ 81780 w 1534444"/>
                    <a:gd name="connsiteY123" fmla="*/ 338738 h 534085"/>
                    <a:gd name="connsiteX124" fmla="*/ 50347 w 1534444"/>
                    <a:gd name="connsiteY124" fmla="*/ 400650 h 534085"/>
                    <a:gd name="connsiteX125" fmla="*/ 37965 w 1534444"/>
                    <a:gd name="connsiteY125" fmla="*/ 407318 h 534085"/>
                    <a:gd name="connsiteX126" fmla="*/ 38917 w 1534444"/>
                    <a:gd name="connsiteY126" fmla="*/ 376838 h 534085"/>
                    <a:gd name="connsiteX127" fmla="*/ 43680 w 1534444"/>
                    <a:gd name="connsiteY127" fmla="*/ 371123 h 534085"/>
                    <a:gd name="connsiteX128" fmla="*/ 59872 w 1534444"/>
                    <a:gd name="connsiteY128" fmla="*/ 346358 h 534085"/>
                    <a:gd name="connsiteX129" fmla="*/ 77017 w 1534444"/>
                    <a:gd name="connsiteY129" fmla="*/ 321593 h 534085"/>
                    <a:gd name="connsiteX130" fmla="*/ 104640 w 1534444"/>
                    <a:gd name="connsiteY130" fmla="*/ 280635 h 534085"/>
                    <a:gd name="connsiteX131" fmla="*/ 106545 w 1534444"/>
                    <a:gd name="connsiteY131" fmla="*/ 277778 h 534085"/>
                    <a:gd name="connsiteX132" fmla="*/ 1190490 w 1534444"/>
                    <a:gd name="connsiteY132" fmla="*/ 152048 h 534085"/>
                    <a:gd name="connsiteX133" fmla="*/ 1217160 w 1534444"/>
                    <a:gd name="connsiteY133" fmla="*/ 161573 h 534085"/>
                    <a:gd name="connsiteX134" fmla="*/ 1224780 w 1534444"/>
                    <a:gd name="connsiteY134" fmla="*/ 169193 h 534085"/>
                    <a:gd name="connsiteX135" fmla="*/ 1238115 w 1534444"/>
                    <a:gd name="connsiteY135" fmla="*/ 178718 h 534085"/>
                    <a:gd name="connsiteX136" fmla="*/ 1247640 w 1534444"/>
                    <a:gd name="connsiteY136" fmla="*/ 175860 h 534085"/>
                    <a:gd name="connsiteX137" fmla="*/ 1250497 w 1534444"/>
                    <a:gd name="connsiteY137" fmla="*/ 168240 h 534085"/>
                    <a:gd name="connsiteX138" fmla="*/ 1255260 w 1534444"/>
                    <a:gd name="connsiteY138" fmla="*/ 161573 h 534085"/>
                    <a:gd name="connsiteX139" fmla="*/ 1273357 w 1534444"/>
                    <a:gd name="connsiteY139" fmla="*/ 159668 h 534085"/>
                    <a:gd name="connsiteX140" fmla="*/ 1276215 w 1534444"/>
                    <a:gd name="connsiteY140" fmla="*/ 181575 h 534085"/>
                    <a:gd name="connsiteX141" fmla="*/ 1271452 w 1534444"/>
                    <a:gd name="connsiteY141" fmla="*/ 186338 h 534085"/>
                    <a:gd name="connsiteX142" fmla="*/ 1266690 w 1534444"/>
                    <a:gd name="connsiteY142" fmla="*/ 191100 h 534085"/>
                    <a:gd name="connsiteX143" fmla="*/ 1267642 w 1534444"/>
                    <a:gd name="connsiteY143" fmla="*/ 196815 h 534085"/>
                    <a:gd name="connsiteX144" fmla="*/ 1281930 w 1534444"/>
                    <a:gd name="connsiteY144" fmla="*/ 209198 h 534085"/>
                    <a:gd name="connsiteX145" fmla="*/ 1309552 w 1534444"/>
                    <a:gd name="connsiteY145" fmla="*/ 232058 h 534085"/>
                    <a:gd name="connsiteX146" fmla="*/ 1310505 w 1534444"/>
                    <a:gd name="connsiteY146" fmla="*/ 242535 h 534085"/>
                    <a:gd name="connsiteX147" fmla="*/ 1301932 w 1534444"/>
                    <a:gd name="connsiteY147" fmla="*/ 242535 h 534085"/>
                    <a:gd name="connsiteX148" fmla="*/ 1255260 w 1534444"/>
                    <a:gd name="connsiteY148" fmla="*/ 209198 h 534085"/>
                    <a:gd name="connsiteX149" fmla="*/ 1251450 w 1534444"/>
                    <a:gd name="connsiteY149" fmla="*/ 208245 h 534085"/>
                    <a:gd name="connsiteX150" fmla="*/ 1250497 w 1534444"/>
                    <a:gd name="connsiteY150" fmla="*/ 211103 h 534085"/>
                    <a:gd name="connsiteX151" fmla="*/ 1295265 w 1534444"/>
                    <a:gd name="connsiteY151" fmla="*/ 307305 h 534085"/>
                    <a:gd name="connsiteX152" fmla="*/ 1291455 w 1534444"/>
                    <a:gd name="connsiteY152" fmla="*/ 316830 h 534085"/>
                    <a:gd name="connsiteX153" fmla="*/ 1246687 w 1534444"/>
                    <a:gd name="connsiteY153" fmla="*/ 296828 h 534085"/>
                    <a:gd name="connsiteX154" fmla="*/ 1239067 w 1534444"/>
                    <a:gd name="connsiteY154" fmla="*/ 218723 h 534085"/>
                    <a:gd name="connsiteX155" fmla="*/ 1146675 w 1534444"/>
                    <a:gd name="connsiteY155" fmla="*/ 225390 h 534085"/>
                    <a:gd name="connsiteX156" fmla="*/ 1121910 w 1534444"/>
                    <a:gd name="connsiteY156" fmla="*/ 190148 h 534085"/>
                    <a:gd name="connsiteX157" fmla="*/ 1127625 w 1534444"/>
                    <a:gd name="connsiteY157" fmla="*/ 186338 h 534085"/>
                    <a:gd name="connsiteX158" fmla="*/ 1229542 w 1534444"/>
                    <a:gd name="connsiteY158" fmla="*/ 194910 h 534085"/>
                    <a:gd name="connsiteX159" fmla="*/ 1228590 w 1534444"/>
                    <a:gd name="connsiteY159" fmla="*/ 190148 h 534085"/>
                    <a:gd name="connsiteX160" fmla="*/ 1190490 w 1534444"/>
                    <a:gd name="connsiteY160" fmla="*/ 168240 h 534085"/>
                    <a:gd name="connsiteX161" fmla="*/ 1180965 w 1534444"/>
                    <a:gd name="connsiteY161" fmla="*/ 158715 h 534085"/>
                    <a:gd name="connsiteX162" fmla="*/ 1190490 w 1534444"/>
                    <a:gd name="connsiteY162" fmla="*/ 152048 h 534085"/>
                    <a:gd name="connsiteX163" fmla="*/ 266565 w 1534444"/>
                    <a:gd name="connsiteY163" fmla="*/ 137760 h 534085"/>
                    <a:gd name="connsiteX164" fmla="*/ 287520 w 1534444"/>
                    <a:gd name="connsiteY164" fmla="*/ 140617 h 534085"/>
                    <a:gd name="connsiteX165" fmla="*/ 303713 w 1534444"/>
                    <a:gd name="connsiteY165" fmla="*/ 173002 h 534085"/>
                    <a:gd name="connsiteX166" fmla="*/ 314190 w 1534444"/>
                    <a:gd name="connsiteY166" fmla="*/ 189195 h 534085"/>
                    <a:gd name="connsiteX167" fmla="*/ 327525 w 1534444"/>
                    <a:gd name="connsiteY167" fmla="*/ 210150 h 534085"/>
                    <a:gd name="connsiteX168" fmla="*/ 342765 w 1534444"/>
                    <a:gd name="connsiteY168" fmla="*/ 230152 h 534085"/>
                    <a:gd name="connsiteX169" fmla="*/ 339908 w 1534444"/>
                    <a:gd name="connsiteY169" fmla="*/ 244440 h 534085"/>
                    <a:gd name="connsiteX170" fmla="*/ 325620 w 1534444"/>
                    <a:gd name="connsiteY170" fmla="*/ 246345 h 534085"/>
                    <a:gd name="connsiteX171" fmla="*/ 319905 w 1534444"/>
                    <a:gd name="connsiteY171" fmla="*/ 239677 h 534085"/>
                    <a:gd name="connsiteX172" fmla="*/ 299903 w 1534444"/>
                    <a:gd name="connsiteY172" fmla="*/ 264442 h 534085"/>
                    <a:gd name="connsiteX173" fmla="*/ 287520 w 1534444"/>
                    <a:gd name="connsiteY173" fmla="*/ 277777 h 534085"/>
                    <a:gd name="connsiteX174" fmla="*/ 271328 w 1534444"/>
                    <a:gd name="connsiteY174" fmla="*/ 279682 h 534085"/>
                    <a:gd name="connsiteX175" fmla="*/ 268470 w 1534444"/>
                    <a:gd name="connsiteY175" fmla="*/ 262537 h 534085"/>
                    <a:gd name="connsiteX176" fmla="*/ 297998 w 1534444"/>
                    <a:gd name="connsiteY176" fmla="*/ 240630 h 534085"/>
                    <a:gd name="connsiteX177" fmla="*/ 311333 w 1534444"/>
                    <a:gd name="connsiteY177" fmla="*/ 222532 h 534085"/>
                    <a:gd name="connsiteX178" fmla="*/ 290378 w 1534444"/>
                    <a:gd name="connsiteY178" fmla="*/ 188242 h 534085"/>
                    <a:gd name="connsiteX179" fmla="*/ 285615 w 1534444"/>
                    <a:gd name="connsiteY179" fmla="*/ 187290 h 534085"/>
                    <a:gd name="connsiteX180" fmla="*/ 266565 w 1534444"/>
                    <a:gd name="connsiteY180" fmla="*/ 199672 h 534085"/>
                    <a:gd name="connsiteX181" fmla="*/ 256088 w 1534444"/>
                    <a:gd name="connsiteY181" fmla="*/ 212055 h 534085"/>
                    <a:gd name="connsiteX182" fmla="*/ 245610 w 1534444"/>
                    <a:gd name="connsiteY182" fmla="*/ 220627 h 534085"/>
                    <a:gd name="connsiteX183" fmla="*/ 240848 w 1534444"/>
                    <a:gd name="connsiteY183" fmla="*/ 204435 h 534085"/>
                    <a:gd name="connsiteX184" fmla="*/ 254183 w 1534444"/>
                    <a:gd name="connsiteY184" fmla="*/ 190147 h 534085"/>
                    <a:gd name="connsiteX185" fmla="*/ 273233 w 1534444"/>
                    <a:gd name="connsiteY185" fmla="*/ 177765 h 534085"/>
                    <a:gd name="connsiteX186" fmla="*/ 275138 w 1534444"/>
                    <a:gd name="connsiteY186" fmla="*/ 170145 h 534085"/>
                    <a:gd name="connsiteX187" fmla="*/ 262755 w 1534444"/>
                    <a:gd name="connsiteY187" fmla="*/ 153000 h 534085"/>
                    <a:gd name="connsiteX188" fmla="*/ 266565 w 1534444"/>
                    <a:gd name="connsiteY188" fmla="*/ 137760 h 534085"/>
                    <a:gd name="connsiteX189" fmla="*/ 374198 w 1534444"/>
                    <a:gd name="connsiteY189" fmla="*/ 97755 h 534085"/>
                    <a:gd name="connsiteX190" fmla="*/ 381818 w 1534444"/>
                    <a:gd name="connsiteY190" fmla="*/ 114900 h 534085"/>
                    <a:gd name="connsiteX191" fmla="*/ 341813 w 1534444"/>
                    <a:gd name="connsiteY191" fmla="*/ 157762 h 534085"/>
                    <a:gd name="connsiteX192" fmla="*/ 341813 w 1534444"/>
                    <a:gd name="connsiteY192" fmla="*/ 161572 h 534085"/>
                    <a:gd name="connsiteX193" fmla="*/ 359910 w 1534444"/>
                    <a:gd name="connsiteY193" fmla="*/ 191100 h 534085"/>
                    <a:gd name="connsiteX194" fmla="*/ 398963 w 1534444"/>
                    <a:gd name="connsiteY194" fmla="*/ 187290 h 534085"/>
                    <a:gd name="connsiteX195" fmla="*/ 433253 w 1534444"/>
                    <a:gd name="connsiteY195" fmla="*/ 150142 h 534085"/>
                    <a:gd name="connsiteX196" fmla="*/ 435158 w 1534444"/>
                    <a:gd name="connsiteY196" fmla="*/ 151095 h 534085"/>
                    <a:gd name="connsiteX197" fmla="*/ 436110 w 1534444"/>
                    <a:gd name="connsiteY197" fmla="*/ 155857 h 534085"/>
                    <a:gd name="connsiteX198" fmla="*/ 435158 w 1534444"/>
                    <a:gd name="connsiteY198" fmla="*/ 189195 h 534085"/>
                    <a:gd name="connsiteX199" fmla="*/ 408488 w 1534444"/>
                    <a:gd name="connsiteY199" fmla="*/ 205387 h 534085"/>
                    <a:gd name="connsiteX200" fmla="*/ 389438 w 1534444"/>
                    <a:gd name="connsiteY200" fmla="*/ 213960 h 534085"/>
                    <a:gd name="connsiteX201" fmla="*/ 380865 w 1534444"/>
                    <a:gd name="connsiteY201" fmla="*/ 216817 h 534085"/>
                    <a:gd name="connsiteX202" fmla="*/ 347528 w 1534444"/>
                    <a:gd name="connsiteY202" fmla="*/ 206340 h 534085"/>
                    <a:gd name="connsiteX203" fmla="*/ 313238 w 1534444"/>
                    <a:gd name="connsiteY203" fmla="*/ 151095 h 534085"/>
                    <a:gd name="connsiteX204" fmla="*/ 298950 w 1534444"/>
                    <a:gd name="connsiteY204" fmla="*/ 131092 h 534085"/>
                    <a:gd name="connsiteX205" fmla="*/ 300855 w 1534444"/>
                    <a:gd name="connsiteY205" fmla="*/ 112995 h 534085"/>
                    <a:gd name="connsiteX206" fmla="*/ 317048 w 1534444"/>
                    <a:gd name="connsiteY206" fmla="*/ 114900 h 534085"/>
                    <a:gd name="connsiteX207" fmla="*/ 336098 w 1534444"/>
                    <a:gd name="connsiteY207" fmla="*/ 148237 h 534085"/>
                    <a:gd name="connsiteX208" fmla="*/ 338955 w 1534444"/>
                    <a:gd name="connsiteY208" fmla="*/ 150142 h 534085"/>
                    <a:gd name="connsiteX209" fmla="*/ 360863 w 1534444"/>
                    <a:gd name="connsiteY209" fmla="*/ 108232 h 534085"/>
                    <a:gd name="connsiteX210" fmla="*/ 374198 w 1534444"/>
                    <a:gd name="connsiteY210" fmla="*/ 97755 h 534085"/>
                    <a:gd name="connsiteX211" fmla="*/ 625658 w 1534444"/>
                    <a:gd name="connsiteY211" fmla="*/ 71085 h 534085"/>
                    <a:gd name="connsiteX212" fmla="*/ 625658 w 1534444"/>
                    <a:gd name="connsiteY212" fmla="*/ 94897 h 534085"/>
                    <a:gd name="connsiteX213" fmla="*/ 626610 w 1534444"/>
                    <a:gd name="connsiteY213" fmla="*/ 102517 h 534085"/>
                    <a:gd name="connsiteX214" fmla="*/ 637088 w 1534444"/>
                    <a:gd name="connsiteY214" fmla="*/ 108232 h 534085"/>
                    <a:gd name="connsiteX215" fmla="*/ 667568 w 1534444"/>
                    <a:gd name="connsiteY215" fmla="*/ 86325 h 534085"/>
                    <a:gd name="connsiteX216" fmla="*/ 625658 w 1534444"/>
                    <a:gd name="connsiteY216" fmla="*/ 71085 h 534085"/>
                    <a:gd name="connsiteX217" fmla="*/ 1023803 w 1534444"/>
                    <a:gd name="connsiteY217" fmla="*/ 60607 h 534085"/>
                    <a:gd name="connsiteX218" fmla="*/ 1023803 w 1534444"/>
                    <a:gd name="connsiteY218" fmla="*/ 82515 h 534085"/>
                    <a:gd name="connsiteX219" fmla="*/ 978083 w 1534444"/>
                    <a:gd name="connsiteY219" fmla="*/ 106327 h 534085"/>
                    <a:gd name="connsiteX220" fmla="*/ 973320 w 1534444"/>
                    <a:gd name="connsiteY220" fmla="*/ 105375 h 534085"/>
                    <a:gd name="connsiteX221" fmla="*/ 974273 w 1534444"/>
                    <a:gd name="connsiteY221" fmla="*/ 100612 h 534085"/>
                    <a:gd name="connsiteX222" fmla="*/ 1009515 w 1534444"/>
                    <a:gd name="connsiteY222" fmla="*/ 63465 h 534085"/>
                    <a:gd name="connsiteX223" fmla="*/ 1023803 w 1534444"/>
                    <a:gd name="connsiteY223" fmla="*/ 60607 h 534085"/>
                    <a:gd name="connsiteX224" fmla="*/ 886643 w 1534444"/>
                    <a:gd name="connsiteY224" fmla="*/ 21555 h 534085"/>
                    <a:gd name="connsiteX225" fmla="*/ 899978 w 1534444"/>
                    <a:gd name="connsiteY225" fmla="*/ 35842 h 534085"/>
                    <a:gd name="connsiteX226" fmla="*/ 904740 w 1534444"/>
                    <a:gd name="connsiteY226" fmla="*/ 81562 h 534085"/>
                    <a:gd name="connsiteX227" fmla="*/ 903788 w 1534444"/>
                    <a:gd name="connsiteY227" fmla="*/ 88229 h 534085"/>
                    <a:gd name="connsiteX228" fmla="*/ 898073 w 1534444"/>
                    <a:gd name="connsiteY228" fmla="*/ 86325 h 534085"/>
                    <a:gd name="connsiteX229" fmla="*/ 876165 w 1534444"/>
                    <a:gd name="connsiteY229" fmla="*/ 38700 h 534085"/>
                    <a:gd name="connsiteX230" fmla="*/ 886643 w 1534444"/>
                    <a:gd name="connsiteY230" fmla="*/ 21555 h 534085"/>
                    <a:gd name="connsiteX231" fmla="*/ 943793 w 1534444"/>
                    <a:gd name="connsiteY231" fmla="*/ 10125 h 534085"/>
                    <a:gd name="connsiteX232" fmla="*/ 949508 w 1534444"/>
                    <a:gd name="connsiteY232" fmla="*/ 27270 h 534085"/>
                    <a:gd name="connsiteX233" fmla="*/ 935220 w 1534444"/>
                    <a:gd name="connsiteY233" fmla="*/ 82515 h 534085"/>
                    <a:gd name="connsiteX234" fmla="*/ 932363 w 1534444"/>
                    <a:gd name="connsiteY234" fmla="*/ 102517 h 534085"/>
                    <a:gd name="connsiteX235" fmla="*/ 934268 w 1534444"/>
                    <a:gd name="connsiteY235" fmla="*/ 106327 h 534085"/>
                    <a:gd name="connsiteX236" fmla="*/ 943793 w 1534444"/>
                    <a:gd name="connsiteY236" fmla="*/ 108232 h 534085"/>
                    <a:gd name="connsiteX237" fmla="*/ 946650 w 1534444"/>
                    <a:gd name="connsiteY237" fmla="*/ 105375 h 534085"/>
                    <a:gd name="connsiteX238" fmla="*/ 964748 w 1534444"/>
                    <a:gd name="connsiteY238" fmla="*/ 26317 h 534085"/>
                    <a:gd name="connsiteX239" fmla="*/ 977130 w 1534444"/>
                    <a:gd name="connsiteY239" fmla="*/ 14887 h 534085"/>
                    <a:gd name="connsiteX240" fmla="*/ 986655 w 1534444"/>
                    <a:gd name="connsiteY240" fmla="*/ 36795 h 534085"/>
                    <a:gd name="connsiteX241" fmla="*/ 965700 w 1534444"/>
                    <a:gd name="connsiteY241" fmla="*/ 109185 h 534085"/>
                    <a:gd name="connsiteX242" fmla="*/ 967605 w 1534444"/>
                    <a:gd name="connsiteY242" fmla="*/ 112995 h 534085"/>
                    <a:gd name="connsiteX243" fmla="*/ 993323 w 1534444"/>
                    <a:gd name="connsiteY243" fmla="*/ 120615 h 534085"/>
                    <a:gd name="connsiteX244" fmla="*/ 1040948 w 1534444"/>
                    <a:gd name="connsiteY244" fmla="*/ 132045 h 534085"/>
                    <a:gd name="connsiteX245" fmla="*/ 1042853 w 1534444"/>
                    <a:gd name="connsiteY245" fmla="*/ 140617 h 534085"/>
                    <a:gd name="connsiteX246" fmla="*/ 990465 w 1534444"/>
                    <a:gd name="connsiteY246" fmla="*/ 146332 h 534085"/>
                    <a:gd name="connsiteX247" fmla="*/ 846638 w 1534444"/>
                    <a:gd name="connsiteY247" fmla="*/ 115852 h 534085"/>
                    <a:gd name="connsiteX248" fmla="*/ 833303 w 1534444"/>
                    <a:gd name="connsiteY248" fmla="*/ 112995 h 534085"/>
                    <a:gd name="connsiteX249" fmla="*/ 837113 w 1534444"/>
                    <a:gd name="connsiteY249" fmla="*/ 100612 h 534085"/>
                    <a:gd name="connsiteX250" fmla="*/ 871403 w 1534444"/>
                    <a:gd name="connsiteY250" fmla="*/ 92992 h 534085"/>
                    <a:gd name="connsiteX251" fmla="*/ 909503 w 1534444"/>
                    <a:gd name="connsiteY251" fmla="*/ 99660 h 534085"/>
                    <a:gd name="connsiteX252" fmla="*/ 913313 w 1534444"/>
                    <a:gd name="connsiteY252" fmla="*/ 96802 h 534085"/>
                    <a:gd name="connsiteX253" fmla="*/ 920933 w 1534444"/>
                    <a:gd name="connsiteY253" fmla="*/ 52035 h 534085"/>
                    <a:gd name="connsiteX254" fmla="*/ 926648 w 1534444"/>
                    <a:gd name="connsiteY254" fmla="*/ 20602 h 534085"/>
                    <a:gd name="connsiteX255" fmla="*/ 943793 w 1534444"/>
                    <a:gd name="connsiteY255" fmla="*/ 10125 h 534085"/>
                    <a:gd name="connsiteX256" fmla="*/ 622681 w 1534444"/>
                    <a:gd name="connsiteY256" fmla="*/ 4 h 534085"/>
                    <a:gd name="connsiteX257" fmla="*/ 634230 w 1534444"/>
                    <a:gd name="connsiteY257" fmla="*/ 6315 h 534085"/>
                    <a:gd name="connsiteX258" fmla="*/ 634230 w 1534444"/>
                    <a:gd name="connsiteY258" fmla="*/ 17745 h 534085"/>
                    <a:gd name="connsiteX259" fmla="*/ 638993 w 1534444"/>
                    <a:gd name="connsiteY259" fmla="*/ 20602 h 534085"/>
                    <a:gd name="connsiteX260" fmla="*/ 659948 w 1534444"/>
                    <a:gd name="connsiteY260" fmla="*/ 17745 h 534085"/>
                    <a:gd name="connsiteX261" fmla="*/ 677093 w 1534444"/>
                    <a:gd name="connsiteY261" fmla="*/ 14887 h 534085"/>
                    <a:gd name="connsiteX262" fmla="*/ 700905 w 1534444"/>
                    <a:gd name="connsiteY262" fmla="*/ 12982 h 534085"/>
                    <a:gd name="connsiteX263" fmla="*/ 705668 w 1534444"/>
                    <a:gd name="connsiteY263" fmla="*/ 40605 h 534085"/>
                    <a:gd name="connsiteX264" fmla="*/ 699000 w 1534444"/>
                    <a:gd name="connsiteY264" fmla="*/ 52035 h 534085"/>
                    <a:gd name="connsiteX265" fmla="*/ 692333 w 1534444"/>
                    <a:gd name="connsiteY265" fmla="*/ 44415 h 534085"/>
                    <a:gd name="connsiteX266" fmla="*/ 680903 w 1534444"/>
                    <a:gd name="connsiteY266" fmla="*/ 27270 h 534085"/>
                    <a:gd name="connsiteX267" fmla="*/ 663758 w 1534444"/>
                    <a:gd name="connsiteY267" fmla="*/ 29175 h 534085"/>
                    <a:gd name="connsiteX268" fmla="*/ 636135 w 1534444"/>
                    <a:gd name="connsiteY268" fmla="*/ 33937 h 534085"/>
                    <a:gd name="connsiteX269" fmla="*/ 628515 w 1534444"/>
                    <a:gd name="connsiteY269" fmla="*/ 38700 h 534085"/>
                    <a:gd name="connsiteX270" fmla="*/ 619943 w 1534444"/>
                    <a:gd name="connsiteY270" fmla="*/ 53940 h 534085"/>
                    <a:gd name="connsiteX271" fmla="*/ 624705 w 1534444"/>
                    <a:gd name="connsiteY271" fmla="*/ 63465 h 534085"/>
                    <a:gd name="connsiteX272" fmla="*/ 643755 w 1534444"/>
                    <a:gd name="connsiteY272" fmla="*/ 64417 h 534085"/>
                    <a:gd name="connsiteX273" fmla="*/ 654233 w 1534444"/>
                    <a:gd name="connsiteY273" fmla="*/ 41557 h 534085"/>
                    <a:gd name="connsiteX274" fmla="*/ 658043 w 1534444"/>
                    <a:gd name="connsiteY274" fmla="*/ 36795 h 534085"/>
                    <a:gd name="connsiteX275" fmla="*/ 671378 w 1534444"/>
                    <a:gd name="connsiteY275" fmla="*/ 52035 h 534085"/>
                    <a:gd name="connsiteX276" fmla="*/ 651375 w 1534444"/>
                    <a:gd name="connsiteY276" fmla="*/ 66322 h 534085"/>
                    <a:gd name="connsiteX277" fmla="*/ 736148 w 1534444"/>
                    <a:gd name="connsiteY277" fmla="*/ 79657 h 534085"/>
                    <a:gd name="connsiteX278" fmla="*/ 739958 w 1534444"/>
                    <a:gd name="connsiteY278" fmla="*/ 84420 h 534085"/>
                    <a:gd name="connsiteX279" fmla="*/ 725670 w 1534444"/>
                    <a:gd name="connsiteY279" fmla="*/ 106327 h 534085"/>
                    <a:gd name="connsiteX280" fmla="*/ 693285 w 1534444"/>
                    <a:gd name="connsiteY280" fmla="*/ 102517 h 534085"/>
                    <a:gd name="connsiteX281" fmla="*/ 670425 w 1534444"/>
                    <a:gd name="connsiteY281" fmla="*/ 88230 h 534085"/>
                    <a:gd name="connsiteX282" fmla="*/ 650423 w 1534444"/>
                    <a:gd name="connsiteY282" fmla="*/ 119662 h 534085"/>
                    <a:gd name="connsiteX283" fmla="*/ 621848 w 1534444"/>
                    <a:gd name="connsiteY283" fmla="*/ 136807 h 534085"/>
                    <a:gd name="connsiteX284" fmla="*/ 607560 w 1534444"/>
                    <a:gd name="connsiteY284" fmla="*/ 123472 h 534085"/>
                    <a:gd name="connsiteX285" fmla="*/ 609465 w 1534444"/>
                    <a:gd name="connsiteY285" fmla="*/ 78705 h 534085"/>
                    <a:gd name="connsiteX286" fmla="*/ 607560 w 1534444"/>
                    <a:gd name="connsiteY286" fmla="*/ 76800 h 534085"/>
                    <a:gd name="connsiteX287" fmla="*/ 605655 w 1534444"/>
                    <a:gd name="connsiteY287" fmla="*/ 77752 h 534085"/>
                    <a:gd name="connsiteX288" fmla="*/ 549458 w 1534444"/>
                    <a:gd name="connsiteY288" fmla="*/ 122520 h 534085"/>
                    <a:gd name="connsiteX289" fmla="*/ 529455 w 1534444"/>
                    <a:gd name="connsiteY289" fmla="*/ 110137 h 534085"/>
                    <a:gd name="connsiteX290" fmla="*/ 536123 w 1534444"/>
                    <a:gd name="connsiteY290" fmla="*/ 104422 h 534085"/>
                    <a:gd name="connsiteX291" fmla="*/ 608513 w 1534444"/>
                    <a:gd name="connsiteY291" fmla="*/ 44415 h 534085"/>
                    <a:gd name="connsiteX292" fmla="*/ 608513 w 1534444"/>
                    <a:gd name="connsiteY292" fmla="*/ 40605 h 534085"/>
                    <a:gd name="connsiteX293" fmla="*/ 603750 w 1534444"/>
                    <a:gd name="connsiteY293" fmla="*/ 39652 h 534085"/>
                    <a:gd name="connsiteX294" fmla="*/ 576128 w 1534444"/>
                    <a:gd name="connsiteY294" fmla="*/ 44415 h 534085"/>
                    <a:gd name="connsiteX295" fmla="*/ 565650 w 1534444"/>
                    <a:gd name="connsiteY295" fmla="*/ 54892 h 534085"/>
                    <a:gd name="connsiteX296" fmla="*/ 566603 w 1534444"/>
                    <a:gd name="connsiteY296" fmla="*/ 70132 h 534085"/>
                    <a:gd name="connsiteX297" fmla="*/ 561840 w 1534444"/>
                    <a:gd name="connsiteY297" fmla="*/ 76800 h 534085"/>
                    <a:gd name="connsiteX298" fmla="*/ 556125 w 1534444"/>
                    <a:gd name="connsiteY298" fmla="*/ 72037 h 534085"/>
                    <a:gd name="connsiteX299" fmla="*/ 550410 w 1534444"/>
                    <a:gd name="connsiteY299" fmla="*/ 41557 h 534085"/>
                    <a:gd name="connsiteX300" fmla="*/ 555173 w 1534444"/>
                    <a:gd name="connsiteY300" fmla="*/ 30127 h 534085"/>
                    <a:gd name="connsiteX301" fmla="*/ 563745 w 1534444"/>
                    <a:gd name="connsiteY301" fmla="*/ 28222 h 534085"/>
                    <a:gd name="connsiteX302" fmla="*/ 572318 w 1534444"/>
                    <a:gd name="connsiteY302" fmla="*/ 31080 h 534085"/>
                    <a:gd name="connsiteX303" fmla="*/ 611370 w 1534444"/>
                    <a:gd name="connsiteY303" fmla="*/ 24412 h 534085"/>
                    <a:gd name="connsiteX304" fmla="*/ 613275 w 1534444"/>
                    <a:gd name="connsiteY304" fmla="*/ 7267 h 534085"/>
                    <a:gd name="connsiteX305" fmla="*/ 622681 w 1534444"/>
                    <a:gd name="connsiteY305" fmla="*/ 4 h 5340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Lst>
                  <a:rect l="l" t="t" r="r" b="b"/>
                  <a:pathLst>
                    <a:path w="1534444" h="534085">
                      <a:moveTo>
                        <a:pt x="88447" y="438750"/>
                      </a:moveTo>
                      <a:cubicBezTo>
                        <a:pt x="93210" y="454943"/>
                        <a:pt x="95115" y="468278"/>
                        <a:pt x="95115" y="479708"/>
                      </a:cubicBezTo>
                      <a:cubicBezTo>
                        <a:pt x="93210" y="493995"/>
                        <a:pt x="86542" y="498758"/>
                        <a:pt x="75112" y="493043"/>
                      </a:cubicBezTo>
                      <a:cubicBezTo>
                        <a:pt x="72255" y="491138"/>
                        <a:pt x="70350" y="487328"/>
                        <a:pt x="71302" y="479708"/>
                      </a:cubicBezTo>
                      <a:cubicBezTo>
                        <a:pt x="72255" y="472088"/>
                        <a:pt x="75112" y="457800"/>
                        <a:pt x="80827" y="439703"/>
                      </a:cubicBezTo>
                      <a:cubicBezTo>
                        <a:pt x="83685" y="435893"/>
                        <a:pt x="86542" y="435893"/>
                        <a:pt x="88447" y="438750"/>
                      </a:cubicBezTo>
                      <a:close/>
                      <a:moveTo>
                        <a:pt x="64635" y="435893"/>
                      </a:moveTo>
                      <a:cubicBezTo>
                        <a:pt x="65587" y="436845"/>
                        <a:pt x="65587" y="438750"/>
                        <a:pt x="63682" y="442560"/>
                      </a:cubicBezTo>
                      <a:cubicBezTo>
                        <a:pt x="49395" y="466373"/>
                        <a:pt x="38917" y="477803"/>
                        <a:pt x="33202" y="477803"/>
                      </a:cubicBezTo>
                      <a:cubicBezTo>
                        <a:pt x="26535" y="480660"/>
                        <a:pt x="20820" y="477803"/>
                        <a:pt x="17010" y="470183"/>
                      </a:cubicBezTo>
                      <a:cubicBezTo>
                        <a:pt x="15105" y="463515"/>
                        <a:pt x="20820" y="457800"/>
                        <a:pt x="34155" y="452085"/>
                      </a:cubicBezTo>
                      <a:cubicBezTo>
                        <a:pt x="44632" y="449228"/>
                        <a:pt x="52252" y="445418"/>
                        <a:pt x="57967" y="438750"/>
                      </a:cubicBezTo>
                      <a:cubicBezTo>
                        <a:pt x="60825" y="435893"/>
                        <a:pt x="63682" y="434940"/>
                        <a:pt x="64635" y="435893"/>
                      </a:cubicBezTo>
                      <a:close/>
                      <a:moveTo>
                        <a:pt x="33202" y="414938"/>
                      </a:moveTo>
                      <a:cubicBezTo>
                        <a:pt x="37012" y="413985"/>
                        <a:pt x="39870" y="413985"/>
                        <a:pt x="41775" y="414938"/>
                      </a:cubicBezTo>
                      <a:cubicBezTo>
                        <a:pt x="42727" y="415890"/>
                        <a:pt x="41775" y="417795"/>
                        <a:pt x="38917" y="420653"/>
                      </a:cubicBezTo>
                      <a:cubicBezTo>
                        <a:pt x="36060" y="423510"/>
                        <a:pt x="34155" y="426368"/>
                        <a:pt x="31297" y="429225"/>
                      </a:cubicBezTo>
                      <a:cubicBezTo>
                        <a:pt x="20820" y="440655"/>
                        <a:pt x="11295" y="444465"/>
                        <a:pt x="3675" y="440655"/>
                      </a:cubicBezTo>
                      <a:cubicBezTo>
                        <a:pt x="-2040" y="433988"/>
                        <a:pt x="-1088" y="428273"/>
                        <a:pt x="6532" y="423510"/>
                      </a:cubicBezTo>
                      <a:cubicBezTo>
                        <a:pt x="15105" y="420653"/>
                        <a:pt x="23677" y="417795"/>
                        <a:pt x="33202" y="414938"/>
                      </a:cubicBezTo>
                      <a:close/>
                      <a:moveTo>
                        <a:pt x="1400040" y="406365"/>
                      </a:moveTo>
                      <a:cubicBezTo>
                        <a:pt x="1407660" y="406365"/>
                        <a:pt x="1412422" y="410175"/>
                        <a:pt x="1415280" y="417795"/>
                      </a:cubicBezTo>
                      <a:cubicBezTo>
                        <a:pt x="1415280" y="420652"/>
                        <a:pt x="1417185" y="425415"/>
                        <a:pt x="1421947" y="432082"/>
                      </a:cubicBezTo>
                      <a:cubicBezTo>
                        <a:pt x="1426710" y="439702"/>
                        <a:pt x="1430520" y="446370"/>
                        <a:pt x="1434330" y="452085"/>
                      </a:cubicBezTo>
                      <a:cubicBezTo>
                        <a:pt x="1435283" y="453990"/>
                        <a:pt x="1436235" y="453990"/>
                        <a:pt x="1436235" y="453990"/>
                      </a:cubicBezTo>
                      <a:cubicBezTo>
                        <a:pt x="1437188" y="453990"/>
                        <a:pt x="1439093" y="453037"/>
                        <a:pt x="1440045" y="450180"/>
                      </a:cubicBezTo>
                      <a:cubicBezTo>
                        <a:pt x="1442902" y="446370"/>
                        <a:pt x="1446713" y="447322"/>
                        <a:pt x="1450522" y="452085"/>
                      </a:cubicBezTo>
                      <a:cubicBezTo>
                        <a:pt x="1451475" y="457800"/>
                        <a:pt x="1453380" y="460657"/>
                        <a:pt x="1456238" y="460657"/>
                      </a:cubicBezTo>
                      <a:cubicBezTo>
                        <a:pt x="1459095" y="463515"/>
                        <a:pt x="1461000" y="463515"/>
                        <a:pt x="1463858" y="462562"/>
                      </a:cubicBezTo>
                      <a:cubicBezTo>
                        <a:pt x="1464810" y="460657"/>
                        <a:pt x="1464810" y="457800"/>
                        <a:pt x="1462905" y="453990"/>
                      </a:cubicBezTo>
                      <a:cubicBezTo>
                        <a:pt x="1457190" y="445417"/>
                        <a:pt x="1448618" y="436845"/>
                        <a:pt x="1437188" y="427320"/>
                      </a:cubicBezTo>
                      <a:cubicBezTo>
                        <a:pt x="1431472" y="423510"/>
                        <a:pt x="1429568" y="419700"/>
                        <a:pt x="1429568" y="414937"/>
                      </a:cubicBezTo>
                      <a:cubicBezTo>
                        <a:pt x="1430520" y="410175"/>
                        <a:pt x="1433377" y="409222"/>
                        <a:pt x="1439093" y="410175"/>
                      </a:cubicBezTo>
                      <a:cubicBezTo>
                        <a:pt x="1449570" y="415890"/>
                        <a:pt x="1456238" y="420652"/>
                        <a:pt x="1457190" y="428272"/>
                      </a:cubicBezTo>
                      <a:cubicBezTo>
                        <a:pt x="1461000" y="442560"/>
                        <a:pt x="1467668" y="454942"/>
                        <a:pt x="1478145" y="463515"/>
                      </a:cubicBezTo>
                      <a:cubicBezTo>
                        <a:pt x="1484813" y="470182"/>
                        <a:pt x="1485765" y="475897"/>
                        <a:pt x="1482908" y="481612"/>
                      </a:cubicBezTo>
                      <a:cubicBezTo>
                        <a:pt x="1476240" y="489232"/>
                        <a:pt x="1471477" y="490185"/>
                        <a:pt x="1465763" y="483517"/>
                      </a:cubicBezTo>
                      <a:cubicBezTo>
                        <a:pt x="1461000" y="475897"/>
                        <a:pt x="1456238" y="471135"/>
                        <a:pt x="1451475" y="468277"/>
                      </a:cubicBezTo>
                      <a:cubicBezTo>
                        <a:pt x="1448618" y="470182"/>
                        <a:pt x="1448618" y="473040"/>
                        <a:pt x="1449570" y="475897"/>
                      </a:cubicBezTo>
                      <a:cubicBezTo>
                        <a:pt x="1453380" y="485422"/>
                        <a:pt x="1461000" y="499710"/>
                        <a:pt x="1472430" y="516855"/>
                      </a:cubicBezTo>
                      <a:cubicBezTo>
                        <a:pt x="1473383" y="522570"/>
                        <a:pt x="1469572" y="523522"/>
                        <a:pt x="1462905" y="520665"/>
                      </a:cubicBezTo>
                      <a:cubicBezTo>
                        <a:pt x="1457190" y="514950"/>
                        <a:pt x="1450522" y="503520"/>
                        <a:pt x="1441950" y="485422"/>
                      </a:cubicBezTo>
                      <a:cubicBezTo>
                        <a:pt x="1440997" y="483517"/>
                        <a:pt x="1440045" y="482565"/>
                        <a:pt x="1439093" y="482565"/>
                      </a:cubicBezTo>
                      <a:cubicBezTo>
                        <a:pt x="1438140" y="482565"/>
                        <a:pt x="1437188" y="482565"/>
                        <a:pt x="1436235" y="484470"/>
                      </a:cubicBezTo>
                      <a:cubicBezTo>
                        <a:pt x="1421947" y="493995"/>
                        <a:pt x="1407660" y="493995"/>
                        <a:pt x="1394325" y="483517"/>
                      </a:cubicBezTo>
                      <a:cubicBezTo>
                        <a:pt x="1380990" y="472087"/>
                        <a:pt x="1375275" y="454942"/>
                        <a:pt x="1376227" y="434940"/>
                      </a:cubicBezTo>
                      <a:cubicBezTo>
                        <a:pt x="1376227" y="431130"/>
                        <a:pt x="1377180" y="429225"/>
                        <a:pt x="1379085" y="429225"/>
                      </a:cubicBezTo>
                      <a:cubicBezTo>
                        <a:pt x="1380990" y="429225"/>
                        <a:pt x="1382895" y="431130"/>
                        <a:pt x="1384800" y="433987"/>
                      </a:cubicBezTo>
                      <a:cubicBezTo>
                        <a:pt x="1392420" y="460657"/>
                        <a:pt x="1403850" y="471135"/>
                        <a:pt x="1418138" y="466372"/>
                      </a:cubicBezTo>
                      <a:cubicBezTo>
                        <a:pt x="1423852" y="465420"/>
                        <a:pt x="1425758" y="461610"/>
                        <a:pt x="1422900" y="457800"/>
                      </a:cubicBezTo>
                      <a:cubicBezTo>
                        <a:pt x="1416233" y="447322"/>
                        <a:pt x="1406708" y="434940"/>
                        <a:pt x="1393372" y="420652"/>
                      </a:cubicBezTo>
                      <a:cubicBezTo>
                        <a:pt x="1389563" y="416842"/>
                        <a:pt x="1388610" y="413032"/>
                        <a:pt x="1390515" y="410175"/>
                      </a:cubicBezTo>
                      <a:cubicBezTo>
                        <a:pt x="1392420" y="407317"/>
                        <a:pt x="1395277" y="406365"/>
                        <a:pt x="1400040" y="406365"/>
                      </a:cubicBezTo>
                      <a:close/>
                      <a:moveTo>
                        <a:pt x="97020" y="377790"/>
                      </a:moveTo>
                      <a:cubicBezTo>
                        <a:pt x="95115" y="376838"/>
                        <a:pt x="93210" y="376838"/>
                        <a:pt x="92257" y="378743"/>
                      </a:cubicBezTo>
                      <a:cubicBezTo>
                        <a:pt x="87495" y="384458"/>
                        <a:pt x="84637" y="390173"/>
                        <a:pt x="80827" y="393983"/>
                      </a:cubicBezTo>
                      <a:cubicBezTo>
                        <a:pt x="78922" y="398745"/>
                        <a:pt x="79875" y="402555"/>
                        <a:pt x="83685" y="405413"/>
                      </a:cubicBezTo>
                      <a:cubicBezTo>
                        <a:pt x="89400" y="408270"/>
                        <a:pt x="93210" y="408270"/>
                        <a:pt x="95115" y="404460"/>
                      </a:cubicBezTo>
                      <a:cubicBezTo>
                        <a:pt x="97972" y="400650"/>
                        <a:pt x="100830" y="395888"/>
                        <a:pt x="105592" y="390173"/>
                      </a:cubicBezTo>
                      <a:cubicBezTo>
                        <a:pt x="107497" y="388268"/>
                        <a:pt x="104640" y="383505"/>
                        <a:pt x="97020" y="377790"/>
                      </a:cubicBezTo>
                      <a:close/>
                      <a:moveTo>
                        <a:pt x="93210" y="357788"/>
                      </a:moveTo>
                      <a:cubicBezTo>
                        <a:pt x="98925" y="357788"/>
                        <a:pt x="102735" y="359693"/>
                        <a:pt x="106545" y="364455"/>
                      </a:cubicBezTo>
                      <a:cubicBezTo>
                        <a:pt x="110355" y="368265"/>
                        <a:pt x="114165" y="372075"/>
                        <a:pt x="117975" y="373980"/>
                      </a:cubicBezTo>
                      <a:cubicBezTo>
                        <a:pt x="128452" y="381600"/>
                        <a:pt x="131310" y="387315"/>
                        <a:pt x="126547" y="392078"/>
                      </a:cubicBezTo>
                      <a:cubicBezTo>
                        <a:pt x="124642" y="395888"/>
                        <a:pt x="121785" y="397793"/>
                        <a:pt x="117975" y="397793"/>
                      </a:cubicBezTo>
                      <a:cubicBezTo>
                        <a:pt x="117022" y="398745"/>
                        <a:pt x="117022" y="399698"/>
                        <a:pt x="116070" y="399698"/>
                      </a:cubicBezTo>
                      <a:cubicBezTo>
                        <a:pt x="115117" y="400650"/>
                        <a:pt x="114165" y="400650"/>
                        <a:pt x="114165" y="401603"/>
                      </a:cubicBezTo>
                      <a:cubicBezTo>
                        <a:pt x="108450" y="409223"/>
                        <a:pt x="106545" y="413033"/>
                        <a:pt x="106545" y="413985"/>
                      </a:cubicBezTo>
                      <a:cubicBezTo>
                        <a:pt x="104640" y="419700"/>
                        <a:pt x="103687" y="423510"/>
                        <a:pt x="102735" y="424463"/>
                      </a:cubicBezTo>
                      <a:cubicBezTo>
                        <a:pt x="100830" y="429225"/>
                        <a:pt x="96067" y="429225"/>
                        <a:pt x="88447" y="425415"/>
                      </a:cubicBezTo>
                      <a:cubicBezTo>
                        <a:pt x="83685" y="423510"/>
                        <a:pt x="78922" y="421605"/>
                        <a:pt x="75112" y="418748"/>
                      </a:cubicBezTo>
                      <a:cubicBezTo>
                        <a:pt x="71302" y="416843"/>
                        <a:pt x="67492" y="413985"/>
                        <a:pt x="63682" y="411128"/>
                      </a:cubicBezTo>
                      <a:cubicBezTo>
                        <a:pt x="58920" y="407318"/>
                        <a:pt x="58920" y="401603"/>
                        <a:pt x="61777" y="394935"/>
                      </a:cubicBezTo>
                      <a:lnTo>
                        <a:pt x="68445" y="390173"/>
                      </a:lnTo>
                      <a:cubicBezTo>
                        <a:pt x="69397" y="390173"/>
                        <a:pt x="70350" y="389220"/>
                        <a:pt x="71302" y="387315"/>
                      </a:cubicBezTo>
                      <a:cubicBezTo>
                        <a:pt x="74160" y="383505"/>
                        <a:pt x="77970" y="378743"/>
                        <a:pt x="82732" y="372075"/>
                      </a:cubicBezTo>
                      <a:cubicBezTo>
                        <a:pt x="83685" y="371123"/>
                        <a:pt x="84637" y="369218"/>
                        <a:pt x="85590" y="366360"/>
                      </a:cubicBezTo>
                      <a:cubicBezTo>
                        <a:pt x="86542" y="361598"/>
                        <a:pt x="88447" y="358740"/>
                        <a:pt x="93210" y="357788"/>
                      </a:cubicBezTo>
                      <a:close/>
                      <a:moveTo>
                        <a:pt x="1422900" y="357787"/>
                      </a:moveTo>
                      <a:cubicBezTo>
                        <a:pt x="1433377" y="354930"/>
                        <a:pt x="1439093" y="357787"/>
                        <a:pt x="1441950" y="368265"/>
                      </a:cubicBezTo>
                      <a:cubicBezTo>
                        <a:pt x="1440997" y="370170"/>
                        <a:pt x="1441950" y="373980"/>
                        <a:pt x="1444808" y="378742"/>
                      </a:cubicBezTo>
                      <a:cubicBezTo>
                        <a:pt x="1447665" y="384457"/>
                        <a:pt x="1451475" y="391125"/>
                        <a:pt x="1456238" y="397792"/>
                      </a:cubicBezTo>
                      <a:cubicBezTo>
                        <a:pt x="1457190" y="394935"/>
                        <a:pt x="1457190" y="390172"/>
                        <a:pt x="1459095" y="383505"/>
                      </a:cubicBezTo>
                      <a:cubicBezTo>
                        <a:pt x="1462905" y="373027"/>
                        <a:pt x="1469572" y="371122"/>
                        <a:pt x="1479097" y="378742"/>
                      </a:cubicBezTo>
                      <a:cubicBezTo>
                        <a:pt x="1481955" y="383505"/>
                        <a:pt x="1481955" y="389220"/>
                        <a:pt x="1478145" y="393982"/>
                      </a:cubicBezTo>
                      <a:cubicBezTo>
                        <a:pt x="1473383" y="399697"/>
                        <a:pt x="1467668" y="404460"/>
                        <a:pt x="1461952" y="408270"/>
                      </a:cubicBezTo>
                      <a:cubicBezTo>
                        <a:pt x="1466715" y="415890"/>
                        <a:pt x="1471477" y="424462"/>
                        <a:pt x="1477193" y="433987"/>
                      </a:cubicBezTo>
                      <a:cubicBezTo>
                        <a:pt x="1479097" y="430177"/>
                        <a:pt x="1481955" y="424462"/>
                        <a:pt x="1485765" y="416842"/>
                      </a:cubicBezTo>
                      <a:cubicBezTo>
                        <a:pt x="1491480" y="408270"/>
                        <a:pt x="1498147" y="408270"/>
                        <a:pt x="1505768" y="416842"/>
                      </a:cubicBezTo>
                      <a:cubicBezTo>
                        <a:pt x="1510530" y="423510"/>
                        <a:pt x="1507672" y="430177"/>
                        <a:pt x="1499100" y="434940"/>
                      </a:cubicBezTo>
                      <a:cubicBezTo>
                        <a:pt x="1494338" y="435892"/>
                        <a:pt x="1489575" y="437797"/>
                        <a:pt x="1484813" y="441607"/>
                      </a:cubicBezTo>
                      <a:cubicBezTo>
                        <a:pt x="1486718" y="444465"/>
                        <a:pt x="1487670" y="446370"/>
                        <a:pt x="1489575" y="449227"/>
                      </a:cubicBezTo>
                      <a:cubicBezTo>
                        <a:pt x="1492433" y="453990"/>
                        <a:pt x="1501005" y="453990"/>
                        <a:pt x="1516245" y="449227"/>
                      </a:cubicBezTo>
                      <a:cubicBezTo>
                        <a:pt x="1525770" y="444465"/>
                        <a:pt x="1531485" y="447322"/>
                        <a:pt x="1534343" y="456847"/>
                      </a:cubicBezTo>
                      <a:cubicBezTo>
                        <a:pt x="1535295" y="466372"/>
                        <a:pt x="1529580" y="469230"/>
                        <a:pt x="1517197" y="467325"/>
                      </a:cubicBezTo>
                      <a:cubicBezTo>
                        <a:pt x="1509577" y="465420"/>
                        <a:pt x="1503863" y="463515"/>
                        <a:pt x="1499100" y="463515"/>
                      </a:cubicBezTo>
                      <a:cubicBezTo>
                        <a:pt x="1505768" y="478755"/>
                        <a:pt x="1511483" y="489232"/>
                        <a:pt x="1517197" y="493995"/>
                      </a:cubicBezTo>
                      <a:cubicBezTo>
                        <a:pt x="1529580" y="503520"/>
                        <a:pt x="1531485" y="512092"/>
                        <a:pt x="1521960" y="519712"/>
                      </a:cubicBezTo>
                      <a:cubicBezTo>
                        <a:pt x="1513388" y="525427"/>
                        <a:pt x="1505768" y="529237"/>
                        <a:pt x="1501005" y="532095"/>
                      </a:cubicBezTo>
                      <a:cubicBezTo>
                        <a:pt x="1496243" y="534000"/>
                        <a:pt x="1492433" y="534952"/>
                        <a:pt x="1489575" y="533047"/>
                      </a:cubicBezTo>
                      <a:cubicBezTo>
                        <a:pt x="1483860" y="528285"/>
                        <a:pt x="1481955" y="525427"/>
                        <a:pt x="1485765" y="523522"/>
                      </a:cubicBezTo>
                      <a:cubicBezTo>
                        <a:pt x="1492433" y="519712"/>
                        <a:pt x="1499100" y="515902"/>
                        <a:pt x="1504815" y="512092"/>
                      </a:cubicBezTo>
                      <a:cubicBezTo>
                        <a:pt x="1508625" y="510187"/>
                        <a:pt x="1509577" y="507330"/>
                        <a:pt x="1507672" y="504472"/>
                      </a:cubicBezTo>
                      <a:cubicBezTo>
                        <a:pt x="1502910" y="493995"/>
                        <a:pt x="1492433" y="474945"/>
                        <a:pt x="1475288" y="446370"/>
                      </a:cubicBezTo>
                      <a:cubicBezTo>
                        <a:pt x="1456238" y="415890"/>
                        <a:pt x="1442902" y="395887"/>
                        <a:pt x="1435283" y="386362"/>
                      </a:cubicBezTo>
                      <a:cubicBezTo>
                        <a:pt x="1428615" y="376837"/>
                        <a:pt x="1420995" y="374932"/>
                        <a:pt x="1413375" y="380647"/>
                      </a:cubicBezTo>
                      <a:cubicBezTo>
                        <a:pt x="1409565" y="382552"/>
                        <a:pt x="1405755" y="385410"/>
                        <a:pt x="1400993" y="387315"/>
                      </a:cubicBezTo>
                      <a:cubicBezTo>
                        <a:pt x="1396230" y="389220"/>
                        <a:pt x="1393372" y="388267"/>
                        <a:pt x="1391468" y="385410"/>
                      </a:cubicBezTo>
                      <a:cubicBezTo>
                        <a:pt x="1389563" y="382552"/>
                        <a:pt x="1390515" y="379695"/>
                        <a:pt x="1394325" y="376837"/>
                      </a:cubicBezTo>
                      <a:cubicBezTo>
                        <a:pt x="1405755" y="368265"/>
                        <a:pt x="1415280" y="361597"/>
                        <a:pt x="1422900" y="357787"/>
                      </a:cubicBezTo>
                      <a:close/>
                      <a:moveTo>
                        <a:pt x="106545" y="277778"/>
                      </a:moveTo>
                      <a:cubicBezTo>
                        <a:pt x="107497" y="277778"/>
                        <a:pt x="108450" y="277778"/>
                        <a:pt x="110355" y="279683"/>
                      </a:cubicBezTo>
                      <a:cubicBezTo>
                        <a:pt x="118927" y="291113"/>
                        <a:pt x="120832" y="299685"/>
                        <a:pt x="114165" y="305400"/>
                      </a:cubicBezTo>
                      <a:cubicBezTo>
                        <a:pt x="111307" y="308258"/>
                        <a:pt x="107497" y="312068"/>
                        <a:pt x="101782" y="316830"/>
                      </a:cubicBezTo>
                      <a:cubicBezTo>
                        <a:pt x="100830" y="317783"/>
                        <a:pt x="100830" y="319688"/>
                        <a:pt x="102735" y="320640"/>
                      </a:cubicBezTo>
                      <a:cubicBezTo>
                        <a:pt x="114165" y="331118"/>
                        <a:pt x="134167" y="345405"/>
                        <a:pt x="162742" y="363503"/>
                      </a:cubicBezTo>
                      <a:cubicBezTo>
                        <a:pt x="177030" y="374933"/>
                        <a:pt x="179887" y="389220"/>
                        <a:pt x="171315" y="405413"/>
                      </a:cubicBezTo>
                      <a:cubicBezTo>
                        <a:pt x="159885" y="424463"/>
                        <a:pt x="146550" y="433988"/>
                        <a:pt x="132262" y="432083"/>
                      </a:cubicBezTo>
                      <a:cubicBezTo>
                        <a:pt x="129405" y="433035"/>
                        <a:pt x="126547" y="432083"/>
                        <a:pt x="125595" y="431130"/>
                      </a:cubicBezTo>
                      <a:cubicBezTo>
                        <a:pt x="123690" y="429225"/>
                        <a:pt x="124642" y="427320"/>
                        <a:pt x="126547" y="425415"/>
                      </a:cubicBezTo>
                      <a:cubicBezTo>
                        <a:pt x="136072" y="419700"/>
                        <a:pt x="143692" y="413033"/>
                        <a:pt x="148455" y="404460"/>
                      </a:cubicBezTo>
                      <a:cubicBezTo>
                        <a:pt x="155122" y="394935"/>
                        <a:pt x="153217" y="385410"/>
                        <a:pt x="143692" y="377790"/>
                      </a:cubicBezTo>
                      <a:cubicBezTo>
                        <a:pt x="129405" y="367313"/>
                        <a:pt x="110355" y="354930"/>
                        <a:pt x="86542" y="337785"/>
                      </a:cubicBezTo>
                      <a:cubicBezTo>
                        <a:pt x="84637" y="336833"/>
                        <a:pt x="82732" y="336833"/>
                        <a:pt x="81780" y="338738"/>
                      </a:cubicBezTo>
                      <a:cubicBezTo>
                        <a:pt x="62730" y="366360"/>
                        <a:pt x="52252" y="386363"/>
                        <a:pt x="50347" y="400650"/>
                      </a:cubicBezTo>
                      <a:cubicBezTo>
                        <a:pt x="48442" y="411128"/>
                        <a:pt x="43680" y="413033"/>
                        <a:pt x="37965" y="407318"/>
                      </a:cubicBezTo>
                      <a:cubicBezTo>
                        <a:pt x="30345" y="396840"/>
                        <a:pt x="30345" y="387315"/>
                        <a:pt x="38917" y="376838"/>
                      </a:cubicBezTo>
                      <a:cubicBezTo>
                        <a:pt x="39870" y="376838"/>
                        <a:pt x="41775" y="374933"/>
                        <a:pt x="43680" y="371123"/>
                      </a:cubicBezTo>
                      <a:cubicBezTo>
                        <a:pt x="48442" y="363503"/>
                        <a:pt x="54157" y="354930"/>
                        <a:pt x="59872" y="346358"/>
                      </a:cubicBezTo>
                      <a:cubicBezTo>
                        <a:pt x="65587" y="337785"/>
                        <a:pt x="71302" y="329213"/>
                        <a:pt x="77017" y="321593"/>
                      </a:cubicBezTo>
                      <a:cubicBezTo>
                        <a:pt x="94162" y="297780"/>
                        <a:pt x="103687" y="284445"/>
                        <a:pt x="104640" y="280635"/>
                      </a:cubicBezTo>
                      <a:cubicBezTo>
                        <a:pt x="105592" y="278730"/>
                        <a:pt x="105592" y="277778"/>
                        <a:pt x="106545" y="277778"/>
                      </a:cubicBezTo>
                      <a:close/>
                      <a:moveTo>
                        <a:pt x="1190490" y="152048"/>
                      </a:moveTo>
                      <a:cubicBezTo>
                        <a:pt x="1200967" y="150143"/>
                        <a:pt x="1210492" y="153000"/>
                        <a:pt x="1217160" y="161573"/>
                      </a:cubicBezTo>
                      <a:cubicBezTo>
                        <a:pt x="1219065" y="164430"/>
                        <a:pt x="1220970" y="166335"/>
                        <a:pt x="1224780" y="169193"/>
                      </a:cubicBezTo>
                      <a:cubicBezTo>
                        <a:pt x="1227637" y="172050"/>
                        <a:pt x="1232400" y="174908"/>
                        <a:pt x="1238115" y="178718"/>
                      </a:cubicBezTo>
                      <a:cubicBezTo>
                        <a:pt x="1243830" y="180623"/>
                        <a:pt x="1245735" y="180623"/>
                        <a:pt x="1247640" y="175860"/>
                      </a:cubicBezTo>
                      <a:cubicBezTo>
                        <a:pt x="1248592" y="173955"/>
                        <a:pt x="1249545" y="172050"/>
                        <a:pt x="1250497" y="168240"/>
                      </a:cubicBezTo>
                      <a:cubicBezTo>
                        <a:pt x="1252402" y="166335"/>
                        <a:pt x="1253355" y="163478"/>
                        <a:pt x="1255260" y="161573"/>
                      </a:cubicBezTo>
                      <a:cubicBezTo>
                        <a:pt x="1260022" y="154905"/>
                        <a:pt x="1266690" y="153953"/>
                        <a:pt x="1273357" y="159668"/>
                      </a:cubicBezTo>
                      <a:cubicBezTo>
                        <a:pt x="1280025" y="168240"/>
                        <a:pt x="1281930" y="175860"/>
                        <a:pt x="1276215" y="181575"/>
                      </a:cubicBezTo>
                      <a:cubicBezTo>
                        <a:pt x="1274310" y="183480"/>
                        <a:pt x="1272405" y="184433"/>
                        <a:pt x="1271452" y="186338"/>
                      </a:cubicBezTo>
                      <a:cubicBezTo>
                        <a:pt x="1269547" y="188243"/>
                        <a:pt x="1268595" y="189195"/>
                        <a:pt x="1266690" y="191100"/>
                      </a:cubicBezTo>
                      <a:cubicBezTo>
                        <a:pt x="1264785" y="193005"/>
                        <a:pt x="1264785" y="194910"/>
                        <a:pt x="1267642" y="196815"/>
                      </a:cubicBezTo>
                      <a:cubicBezTo>
                        <a:pt x="1269547" y="198720"/>
                        <a:pt x="1274310" y="203483"/>
                        <a:pt x="1281930" y="209198"/>
                      </a:cubicBezTo>
                      <a:cubicBezTo>
                        <a:pt x="1289550" y="215865"/>
                        <a:pt x="1299075" y="223485"/>
                        <a:pt x="1309552" y="232058"/>
                      </a:cubicBezTo>
                      <a:cubicBezTo>
                        <a:pt x="1312410" y="235868"/>
                        <a:pt x="1312410" y="238725"/>
                        <a:pt x="1310505" y="242535"/>
                      </a:cubicBezTo>
                      <a:cubicBezTo>
                        <a:pt x="1308600" y="245393"/>
                        <a:pt x="1305742" y="245393"/>
                        <a:pt x="1301932" y="242535"/>
                      </a:cubicBezTo>
                      <a:cubicBezTo>
                        <a:pt x="1298122" y="240630"/>
                        <a:pt x="1282882" y="230153"/>
                        <a:pt x="1255260" y="209198"/>
                      </a:cubicBezTo>
                      <a:cubicBezTo>
                        <a:pt x="1253355" y="208245"/>
                        <a:pt x="1251450" y="208245"/>
                        <a:pt x="1251450" y="208245"/>
                      </a:cubicBezTo>
                      <a:cubicBezTo>
                        <a:pt x="1250497" y="209198"/>
                        <a:pt x="1249545" y="210150"/>
                        <a:pt x="1250497" y="211103"/>
                      </a:cubicBezTo>
                      <a:cubicBezTo>
                        <a:pt x="1258117" y="246345"/>
                        <a:pt x="1272405" y="277778"/>
                        <a:pt x="1295265" y="307305"/>
                      </a:cubicBezTo>
                      <a:cubicBezTo>
                        <a:pt x="1298122" y="312068"/>
                        <a:pt x="1297170" y="314925"/>
                        <a:pt x="1291455" y="316830"/>
                      </a:cubicBezTo>
                      <a:cubicBezTo>
                        <a:pt x="1264785" y="322545"/>
                        <a:pt x="1249545" y="315878"/>
                        <a:pt x="1246687" y="296828"/>
                      </a:cubicBezTo>
                      <a:cubicBezTo>
                        <a:pt x="1244782" y="266348"/>
                        <a:pt x="1241925" y="239678"/>
                        <a:pt x="1239067" y="218723"/>
                      </a:cubicBezTo>
                      <a:cubicBezTo>
                        <a:pt x="1206682" y="238725"/>
                        <a:pt x="1176202" y="241583"/>
                        <a:pt x="1146675" y="225390"/>
                      </a:cubicBezTo>
                      <a:cubicBezTo>
                        <a:pt x="1127625" y="216818"/>
                        <a:pt x="1120005" y="204435"/>
                        <a:pt x="1121910" y="190148"/>
                      </a:cubicBezTo>
                      <a:cubicBezTo>
                        <a:pt x="1122862" y="186338"/>
                        <a:pt x="1124767" y="185385"/>
                        <a:pt x="1127625" y="186338"/>
                      </a:cubicBezTo>
                      <a:cubicBezTo>
                        <a:pt x="1172392" y="218723"/>
                        <a:pt x="1205730" y="221580"/>
                        <a:pt x="1229542" y="194910"/>
                      </a:cubicBezTo>
                      <a:cubicBezTo>
                        <a:pt x="1230495" y="193005"/>
                        <a:pt x="1230495" y="191100"/>
                        <a:pt x="1228590" y="190148"/>
                      </a:cubicBezTo>
                      <a:cubicBezTo>
                        <a:pt x="1214302" y="180623"/>
                        <a:pt x="1201920" y="173003"/>
                        <a:pt x="1190490" y="168240"/>
                      </a:cubicBezTo>
                      <a:cubicBezTo>
                        <a:pt x="1184775" y="165383"/>
                        <a:pt x="1180965" y="162525"/>
                        <a:pt x="1180965" y="158715"/>
                      </a:cubicBezTo>
                      <a:cubicBezTo>
                        <a:pt x="1180965" y="154905"/>
                        <a:pt x="1184775" y="153000"/>
                        <a:pt x="1190490" y="152048"/>
                      </a:cubicBezTo>
                      <a:close/>
                      <a:moveTo>
                        <a:pt x="266565" y="137760"/>
                      </a:moveTo>
                      <a:cubicBezTo>
                        <a:pt x="277043" y="133950"/>
                        <a:pt x="284663" y="134902"/>
                        <a:pt x="287520" y="140617"/>
                      </a:cubicBezTo>
                      <a:cubicBezTo>
                        <a:pt x="292283" y="152047"/>
                        <a:pt x="297045" y="163477"/>
                        <a:pt x="303713" y="173002"/>
                      </a:cubicBezTo>
                      <a:lnTo>
                        <a:pt x="314190" y="189195"/>
                      </a:lnTo>
                      <a:cubicBezTo>
                        <a:pt x="317048" y="193957"/>
                        <a:pt x="320858" y="200625"/>
                        <a:pt x="327525" y="210150"/>
                      </a:cubicBezTo>
                      <a:cubicBezTo>
                        <a:pt x="335145" y="219675"/>
                        <a:pt x="339908" y="226342"/>
                        <a:pt x="342765" y="230152"/>
                      </a:cubicBezTo>
                      <a:cubicBezTo>
                        <a:pt x="345623" y="234915"/>
                        <a:pt x="344670" y="239677"/>
                        <a:pt x="339908" y="244440"/>
                      </a:cubicBezTo>
                      <a:cubicBezTo>
                        <a:pt x="334193" y="251107"/>
                        <a:pt x="329430" y="252060"/>
                        <a:pt x="325620" y="246345"/>
                      </a:cubicBezTo>
                      <a:cubicBezTo>
                        <a:pt x="322763" y="240630"/>
                        <a:pt x="320858" y="238725"/>
                        <a:pt x="319905" y="239677"/>
                      </a:cubicBezTo>
                      <a:cubicBezTo>
                        <a:pt x="318953" y="240630"/>
                        <a:pt x="312285" y="248250"/>
                        <a:pt x="299903" y="264442"/>
                      </a:cubicBezTo>
                      <a:cubicBezTo>
                        <a:pt x="294188" y="271110"/>
                        <a:pt x="290378" y="275872"/>
                        <a:pt x="287520" y="277777"/>
                      </a:cubicBezTo>
                      <a:cubicBezTo>
                        <a:pt x="282758" y="283492"/>
                        <a:pt x="277043" y="284445"/>
                        <a:pt x="271328" y="279682"/>
                      </a:cubicBezTo>
                      <a:cubicBezTo>
                        <a:pt x="264660" y="273015"/>
                        <a:pt x="263708" y="267300"/>
                        <a:pt x="268470" y="262537"/>
                      </a:cubicBezTo>
                      <a:cubicBezTo>
                        <a:pt x="276090" y="256822"/>
                        <a:pt x="285615" y="250155"/>
                        <a:pt x="297998" y="240630"/>
                      </a:cubicBezTo>
                      <a:cubicBezTo>
                        <a:pt x="309428" y="231105"/>
                        <a:pt x="313238" y="225390"/>
                        <a:pt x="311333" y="222532"/>
                      </a:cubicBezTo>
                      <a:lnTo>
                        <a:pt x="290378" y="188242"/>
                      </a:lnTo>
                      <a:cubicBezTo>
                        <a:pt x="289425" y="186337"/>
                        <a:pt x="287520" y="186337"/>
                        <a:pt x="285615" y="187290"/>
                      </a:cubicBezTo>
                      <a:lnTo>
                        <a:pt x="266565" y="199672"/>
                      </a:lnTo>
                      <a:cubicBezTo>
                        <a:pt x="263708" y="201577"/>
                        <a:pt x="260850" y="205387"/>
                        <a:pt x="256088" y="212055"/>
                      </a:cubicBezTo>
                      <a:cubicBezTo>
                        <a:pt x="252278" y="217770"/>
                        <a:pt x="249420" y="220627"/>
                        <a:pt x="245610" y="220627"/>
                      </a:cubicBezTo>
                      <a:cubicBezTo>
                        <a:pt x="240848" y="218722"/>
                        <a:pt x="239895" y="213960"/>
                        <a:pt x="240848" y="204435"/>
                      </a:cubicBezTo>
                      <a:cubicBezTo>
                        <a:pt x="241800" y="195862"/>
                        <a:pt x="246563" y="190147"/>
                        <a:pt x="254183" y="190147"/>
                      </a:cubicBezTo>
                      <a:lnTo>
                        <a:pt x="273233" y="177765"/>
                      </a:lnTo>
                      <a:cubicBezTo>
                        <a:pt x="276090" y="176812"/>
                        <a:pt x="277043" y="173955"/>
                        <a:pt x="275138" y="170145"/>
                      </a:cubicBezTo>
                      <a:cubicBezTo>
                        <a:pt x="272280" y="166335"/>
                        <a:pt x="267518" y="160620"/>
                        <a:pt x="262755" y="153000"/>
                      </a:cubicBezTo>
                      <a:cubicBezTo>
                        <a:pt x="258945" y="147285"/>
                        <a:pt x="260850" y="142522"/>
                        <a:pt x="266565" y="137760"/>
                      </a:cubicBezTo>
                      <a:close/>
                      <a:moveTo>
                        <a:pt x="374198" y="97755"/>
                      </a:moveTo>
                      <a:cubicBezTo>
                        <a:pt x="381818" y="100612"/>
                        <a:pt x="384675" y="106327"/>
                        <a:pt x="381818" y="114900"/>
                      </a:cubicBezTo>
                      <a:cubicBezTo>
                        <a:pt x="374198" y="128235"/>
                        <a:pt x="361815" y="142522"/>
                        <a:pt x="341813" y="157762"/>
                      </a:cubicBezTo>
                      <a:cubicBezTo>
                        <a:pt x="340860" y="158715"/>
                        <a:pt x="340860" y="160620"/>
                        <a:pt x="341813" y="161572"/>
                      </a:cubicBezTo>
                      <a:lnTo>
                        <a:pt x="359910" y="191100"/>
                      </a:lnTo>
                      <a:cubicBezTo>
                        <a:pt x="365625" y="200625"/>
                        <a:pt x="378960" y="199672"/>
                        <a:pt x="398963" y="187290"/>
                      </a:cubicBezTo>
                      <a:cubicBezTo>
                        <a:pt x="408488" y="181575"/>
                        <a:pt x="419918" y="169192"/>
                        <a:pt x="433253" y="150142"/>
                      </a:cubicBezTo>
                      <a:cubicBezTo>
                        <a:pt x="434205" y="148237"/>
                        <a:pt x="435158" y="148237"/>
                        <a:pt x="435158" y="151095"/>
                      </a:cubicBezTo>
                      <a:cubicBezTo>
                        <a:pt x="435158" y="153000"/>
                        <a:pt x="436110" y="153952"/>
                        <a:pt x="436110" y="155857"/>
                      </a:cubicBezTo>
                      <a:cubicBezTo>
                        <a:pt x="439920" y="172050"/>
                        <a:pt x="439920" y="183480"/>
                        <a:pt x="435158" y="189195"/>
                      </a:cubicBezTo>
                      <a:cubicBezTo>
                        <a:pt x="432300" y="194910"/>
                        <a:pt x="422775" y="200625"/>
                        <a:pt x="408488" y="205387"/>
                      </a:cubicBezTo>
                      <a:cubicBezTo>
                        <a:pt x="400868" y="209197"/>
                        <a:pt x="394200" y="212055"/>
                        <a:pt x="389438" y="213960"/>
                      </a:cubicBezTo>
                      <a:cubicBezTo>
                        <a:pt x="385628" y="215865"/>
                        <a:pt x="382770" y="216817"/>
                        <a:pt x="380865" y="216817"/>
                      </a:cubicBezTo>
                      <a:cubicBezTo>
                        <a:pt x="366578" y="224437"/>
                        <a:pt x="356100" y="220627"/>
                        <a:pt x="347528" y="206340"/>
                      </a:cubicBezTo>
                      <a:lnTo>
                        <a:pt x="313238" y="151095"/>
                      </a:lnTo>
                      <a:cubicBezTo>
                        <a:pt x="309428" y="146332"/>
                        <a:pt x="304665" y="139665"/>
                        <a:pt x="298950" y="131092"/>
                      </a:cubicBezTo>
                      <a:cubicBezTo>
                        <a:pt x="295140" y="124425"/>
                        <a:pt x="296093" y="118710"/>
                        <a:pt x="300855" y="112995"/>
                      </a:cubicBezTo>
                      <a:cubicBezTo>
                        <a:pt x="308475" y="109185"/>
                        <a:pt x="313238" y="110137"/>
                        <a:pt x="317048" y="114900"/>
                      </a:cubicBezTo>
                      <a:cubicBezTo>
                        <a:pt x="321810" y="126330"/>
                        <a:pt x="328478" y="136807"/>
                        <a:pt x="336098" y="148237"/>
                      </a:cubicBezTo>
                      <a:cubicBezTo>
                        <a:pt x="337050" y="151095"/>
                        <a:pt x="338955" y="152047"/>
                        <a:pt x="338955" y="150142"/>
                      </a:cubicBezTo>
                      <a:cubicBezTo>
                        <a:pt x="349433" y="137760"/>
                        <a:pt x="357053" y="124425"/>
                        <a:pt x="360863" y="108232"/>
                      </a:cubicBezTo>
                      <a:cubicBezTo>
                        <a:pt x="362768" y="100612"/>
                        <a:pt x="366578" y="97755"/>
                        <a:pt x="374198" y="97755"/>
                      </a:cubicBezTo>
                      <a:close/>
                      <a:moveTo>
                        <a:pt x="625658" y="71085"/>
                      </a:moveTo>
                      <a:cubicBezTo>
                        <a:pt x="625658" y="76800"/>
                        <a:pt x="625658" y="85372"/>
                        <a:pt x="625658" y="94897"/>
                      </a:cubicBezTo>
                      <a:cubicBezTo>
                        <a:pt x="626610" y="98707"/>
                        <a:pt x="626610" y="101565"/>
                        <a:pt x="626610" y="102517"/>
                      </a:cubicBezTo>
                      <a:cubicBezTo>
                        <a:pt x="628515" y="109185"/>
                        <a:pt x="632325" y="111090"/>
                        <a:pt x="637088" y="108232"/>
                      </a:cubicBezTo>
                      <a:cubicBezTo>
                        <a:pt x="650423" y="101565"/>
                        <a:pt x="660900" y="94897"/>
                        <a:pt x="667568" y="86325"/>
                      </a:cubicBezTo>
                      <a:cubicBezTo>
                        <a:pt x="656138" y="81562"/>
                        <a:pt x="641850" y="75847"/>
                        <a:pt x="625658" y="71085"/>
                      </a:cubicBezTo>
                      <a:close/>
                      <a:moveTo>
                        <a:pt x="1023803" y="60607"/>
                      </a:moveTo>
                      <a:cubicBezTo>
                        <a:pt x="1028565" y="66322"/>
                        <a:pt x="1028565" y="73942"/>
                        <a:pt x="1023803" y="82515"/>
                      </a:cubicBezTo>
                      <a:cubicBezTo>
                        <a:pt x="1013325" y="93945"/>
                        <a:pt x="998085" y="102517"/>
                        <a:pt x="978083" y="106327"/>
                      </a:cubicBezTo>
                      <a:cubicBezTo>
                        <a:pt x="975225" y="106327"/>
                        <a:pt x="973320" y="106327"/>
                        <a:pt x="973320" y="105375"/>
                      </a:cubicBezTo>
                      <a:cubicBezTo>
                        <a:pt x="971415" y="103470"/>
                        <a:pt x="972368" y="102517"/>
                        <a:pt x="974273" y="100612"/>
                      </a:cubicBezTo>
                      <a:cubicBezTo>
                        <a:pt x="988560" y="87277"/>
                        <a:pt x="999990" y="74895"/>
                        <a:pt x="1009515" y="63465"/>
                      </a:cubicBezTo>
                      <a:cubicBezTo>
                        <a:pt x="1013325" y="58702"/>
                        <a:pt x="1018088" y="57750"/>
                        <a:pt x="1023803" y="60607"/>
                      </a:cubicBezTo>
                      <a:close/>
                      <a:moveTo>
                        <a:pt x="886643" y="21555"/>
                      </a:moveTo>
                      <a:cubicBezTo>
                        <a:pt x="895215" y="21555"/>
                        <a:pt x="899025" y="26317"/>
                        <a:pt x="899978" y="35842"/>
                      </a:cubicBezTo>
                      <a:cubicBezTo>
                        <a:pt x="899978" y="56797"/>
                        <a:pt x="900930" y="72990"/>
                        <a:pt x="904740" y="81562"/>
                      </a:cubicBezTo>
                      <a:cubicBezTo>
                        <a:pt x="905693" y="84420"/>
                        <a:pt x="905693" y="87277"/>
                        <a:pt x="903788" y="88229"/>
                      </a:cubicBezTo>
                      <a:cubicBezTo>
                        <a:pt x="902835" y="89182"/>
                        <a:pt x="900930" y="89182"/>
                        <a:pt x="898073" y="86325"/>
                      </a:cubicBezTo>
                      <a:cubicBezTo>
                        <a:pt x="882833" y="73942"/>
                        <a:pt x="875213" y="57750"/>
                        <a:pt x="876165" y="38700"/>
                      </a:cubicBezTo>
                      <a:cubicBezTo>
                        <a:pt x="876165" y="27270"/>
                        <a:pt x="879975" y="21555"/>
                        <a:pt x="886643" y="21555"/>
                      </a:cubicBezTo>
                      <a:close/>
                      <a:moveTo>
                        <a:pt x="943793" y="10125"/>
                      </a:moveTo>
                      <a:cubicBezTo>
                        <a:pt x="951413" y="12982"/>
                        <a:pt x="953318" y="18697"/>
                        <a:pt x="949508" y="27270"/>
                      </a:cubicBezTo>
                      <a:cubicBezTo>
                        <a:pt x="945698" y="34890"/>
                        <a:pt x="940935" y="52987"/>
                        <a:pt x="935220" y="82515"/>
                      </a:cubicBezTo>
                      <a:cubicBezTo>
                        <a:pt x="934268" y="92992"/>
                        <a:pt x="933315" y="98707"/>
                        <a:pt x="932363" y="102517"/>
                      </a:cubicBezTo>
                      <a:cubicBezTo>
                        <a:pt x="931410" y="105375"/>
                        <a:pt x="932363" y="106327"/>
                        <a:pt x="934268" y="106327"/>
                      </a:cubicBezTo>
                      <a:cubicBezTo>
                        <a:pt x="937125" y="107279"/>
                        <a:pt x="939983" y="108232"/>
                        <a:pt x="943793" y="108232"/>
                      </a:cubicBezTo>
                      <a:cubicBezTo>
                        <a:pt x="945698" y="109185"/>
                        <a:pt x="946650" y="108232"/>
                        <a:pt x="946650" y="105375"/>
                      </a:cubicBezTo>
                      <a:lnTo>
                        <a:pt x="964748" y="26317"/>
                      </a:lnTo>
                      <a:cubicBezTo>
                        <a:pt x="966653" y="16792"/>
                        <a:pt x="970463" y="12982"/>
                        <a:pt x="977130" y="14887"/>
                      </a:cubicBezTo>
                      <a:cubicBezTo>
                        <a:pt x="986655" y="18697"/>
                        <a:pt x="989513" y="25365"/>
                        <a:pt x="986655" y="36795"/>
                      </a:cubicBezTo>
                      <a:cubicBezTo>
                        <a:pt x="979988" y="55845"/>
                        <a:pt x="972368" y="80610"/>
                        <a:pt x="965700" y="109185"/>
                      </a:cubicBezTo>
                      <a:cubicBezTo>
                        <a:pt x="965700" y="111090"/>
                        <a:pt x="965700" y="112042"/>
                        <a:pt x="967605" y="112995"/>
                      </a:cubicBezTo>
                      <a:cubicBezTo>
                        <a:pt x="972368" y="114900"/>
                        <a:pt x="980940" y="116804"/>
                        <a:pt x="993323" y="120615"/>
                      </a:cubicBezTo>
                      <a:cubicBezTo>
                        <a:pt x="1006658" y="123472"/>
                        <a:pt x="1022850" y="127282"/>
                        <a:pt x="1040948" y="132045"/>
                      </a:cubicBezTo>
                      <a:cubicBezTo>
                        <a:pt x="1045710" y="133950"/>
                        <a:pt x="1046663" y="136807"/>
                        <a:pt x="1042853" y="140617"/>
                      </a:cubicBezTo>
                      <a:cubicBezTo>
                        <a:pt x="1028565" y="157762"/>
                        <a:pt x="1011420" y="159667"/>
                        <a:pt x="990465" y="146332"/>
                      </a:cubicBezTo>
                      <a:cubicBezTo>
                        <a:pt x="938078" y="119662"/>
                        <a:pt x="889500" y="110137"/>
                        <a:pt x="846638" y="115852"/>
                      </a:cubicBezTo>
                      <a:cubicBezTo>
                        <a:pt x="839970" y="116804"/>
                        <a:pt x="836160" y="115852"/>
                        <a:pt x="833303" y="112995"/>
                      </a:cubicBezTo>
                      <a:cubicBezTo>
                        <a:pt x="831398" y="109185"/>
                        <a:pt x="832350" y="104422"/>
                        <a:pt x="837113" y="100612"/>
                      </a:cubicBezTo>
                      <a:cubicBezTo>
                        <a:pt x="845685" y="91087"/>
                        <a:pt x="857115" y="88229"/>
                        <a:pt x="871403" y="92992"/>
                      </a:cubicBezTo>
                      <a:cubicBezTo>
                        <a:pt x="892358" y="97754"/>
                        <a:pt x="904740" y="100612"/>
                        <a:pt x="909503" y="99660"/>
                      </a:cubicBezTo>
                      <a:cubicBezTo>
                        <a:pt x="911408" y="99660"/>
                        <a:pt x="912360" y="98707"/>
                        <a:pt x="913313" y="96802"/>
                      </a:cubicBezTo>
                      <a:cubicBezTo>
                        <a:pt x="916170" y="80610"/>
                        <a:pt x="919028" y="65370"/>
                        <a:pt x="920933" y="52035"/>
                      </a:cubicBezTo>
                      <a:cubicBezTo>
                        <a:pt x="923790" y="37747"/>
                        <a:pt x="925695" y="27270"/>
                        <a:pt x="926648" y="20602"/>
                      </a:cubicBezTo>
                      <a:cubicBezTo>
                        <a:pt x="926648" y="12030"/>
                        <a:pt x="932363" y="8219"/>
                        <a:pt x="943793" y="10125"/>
                      </a:cubicBezTo>
                      <a:close/>
                      <a:moveTo>
                        <a:pt x="622681" y="4"/>
                      </a:moveTo>
                      <a:cubicBezTo>
                        <a:pt x="626134" y="-115"/>
                        <a:pt x="629944" y="2028"/>
                        <a:pt x="634230" y="6315"/>
                      </a:cubicBezTo>
                      <a:cubicBezTo>
                        <a:pt x="634230" y="11077"/>
                        <a:pt x="634230" y="14887"/>
                        <a:pt x="634230" y="17745"/>
                      </a:cubicBezTo>
                      <a:cubicBezTo>
                        <a:pt x="633278" y="20602"/>
                        <a:pt x="634230" y="21555"/>
                        <a:pt x="638993" y="20602"/>
                      </a:cubicBezTo>
                      <a:cubicBezTo>
                        <a:pt x="648518" y="18697"/>
                        <a:pt x="655185" y="18697"/>
                        <a:pt x="659948" y="17745"/>
                      </a:cubicBezTo>
                      <a:cubicBezTo>
                        <a:pt x="665663" y="16792"/>
                        <a:pt x="671378" y="15840"/>
                        <a:pt x="677093" y="14887"/>
                      </a:cubicBezTo>
                      <a:cubicBezTo>
                        <a:pt x="685665" y="6315"/>
                        <a:pt x="693285" y="5362"/>
                        <a:pt x="700905" y="12982"/>
                      </a:cubicBezTo>
                      <a:cubicBezTo>
                        <a:pt x="704715" y="17745"/>
                        <a:pt x="706620" y="27270"/>
                        <a:pt x="705668" y="40605"/>
                      </a:cubicBezTo>
                      <a:cubicBezTo>
                        <a:pt x="705668" y="49177"/>
                        <a:pt x="702810" y="52987"/>
                        <a:pt x="699000" y="52035"/>
                      </a:cubicBezTo>
                      <a:cubicBezTo>
                        <a:pt x="695190" y="52987"/>
                        <a:pt x="693285" y="50130"/>
                        <a:pt x="692333" y="44415"/>
                      </a:cubicBezTo>
                      <a:cubicBezTo>
                        <a:pt x="691380" y="32032"/>
                        <a:pt x="687570" y="26317"/>
                        <a:pt x="680903" y="27270"/>
                      </a:cubicBezTo>
                      <a:cubicBezTo>
                        <a:pt x="676140" y="27270"/>
                        <a:pt x="669473" y="28222"/>
                        <a:pt x="663758" y="29175"/>
                      </a:cubicBezTo>
                      <a:cubicBezTo>
                        <a:pt x="657090" y="30127"/>
                        <a:pt x="648518" y="32032"/>
                        <a:pt x="636135" y="33937"/>
                      </a:cubicBezTo>
                      <a:cubicBezTo>
                        <a:pt x="632325" y="34890"/>
                        <a:pt x="630420" y="35842"/>
                        <a:pt x="628515" y="38700"/>
                      </a:cubicBezTo>
                      <a:cubicBezTo>
                        <a:pt x="624705" y="47272"/>
                        <a:pt x="621848" y="52035"/>
                        <a:pt x="619943" y="53940"/>
                      </a:cubicBezTo>
                      <a:cubicBezTo>
                        <a:pt x="622800" y="54892"/>
                        <a:pt x="624705" y="57750"/>
                        <a:pt x="624705" y="63465"/>
                      </a:cubicBezTo>
                      <a:cubicBezTo>
                        <a:pt x="626610" y="61560"/>
                        <a:pt x="633278" y="61560"/>
                        <a:pt x="643755" y="64417"/>
                      </a:cubicBezTo>
                      <a:cubicBezTo>
                        <a:pt x="647565" y="56797"/>
                        <a:pt x="651375" y="49177"/>
                        <a:pt x="654233" y="41557"/>
                      </a:cubicBezTo>
                      <a:cubicBezTo>
                        <a:pt x="654233" y="39652"/>
                        <a:pt x="655185" y="37747"/>
                        <a:pt x="658043" y="36795"/>
                      </a:cubicBezTo>
                      <a:cubicBezTo>
                        <a:pt x="669473" y="38700"/>
                        <a:pt x="674235" y="43462"/>
                        <a:pt x="671378" y="52035"/>
                      </a:cubicBezTo>
                      <a:cubicBezTo>
                        <a:pt x="667568" y="57750"/>
                        <a:pt x="660900" y="62512"/>
                        <a:pt x="651375" y="66322"/>
                      </a:cubicBezTo>
                      <a:cubicBezTo>
                        <a:pt x="671378" y="73942"/>
                        <a:pt x="699953" y="78705"/>
                        <a:pt x="736148" y="79657"/>
                      </a:cubicBezTo>
                      <a:cubicBezTo>
                        <a:pt x="738053" y="79657"/>
                        <a:pt x="739958" y="80610"/>
                        <a:pt x="739958" y="84420"/>
                      </a:cubicBezTo>
                      <a:cubicBezTo>
                        <a:pt x="736148" y="95850"/>
                        <a:pt x="731385" y="102517"/>
                        <a:pt x="725670" y="106327"/>
                      </a:cubicBezTo>
                      <a:cubicBezTo>
                        <a:pt x="718050" y="112042"/>
                        <a:pt x="706620" y="111090"/>
                        <a:pt x="693285" y="102517"/>
                      </a:cubicBezTo>
                      <a:cubicBezTo>
                        <a:pt x="684713" y="98707"/>
                        <a:pt x="677093" y="93945"/>
                        <a:pt x="670425" y="88230"/>
                      </a:cubicBezTo>
                      <a:cubicBezTo>
                        <a:pt x="666615" y="99660"/>
                        <a:pt x="659948" y="110137"/>
                        <a:pt x="650423" y="119662"/>
                      </a:cubicBezTo>
                      <a:cubicBezTo>
                        <a:pt x="639945" y="129187"/>
                        <a:pt x="630420" y="134902"/>
                        <a:pt x="621848" y="136807"/>
                      </a:cubicBezTo>
                      <a:cubicBezTo>
                        <a:pt x="612323" y="135855"/>
                        <a:pt x="607560" y="131092"/>
                        <a:pt x="607560" y="123472"/>
                      </a:cubicBezTo>
                      <a:cubicBezTo>
                        <a:pt x="612323" y="112042"/>
                        <a:pt x="612323" y="97755"/>
                        <a:pt x="609465" y="78705"/>
                      </a:cubicBezTo>
                      <a:cubicBezTo>
                        <a:pt x="608513" y="77752"/>
                        <a:pt x="607560" y="76800"/>
                        <a:pt x="607560" y="76800"/>
                      </a:cubicBezTo>
                      <a:cubicBezTo>
                        <a:pt x="606608" y="76800"/>
                        <a:pt x="606608" y="77752"/>
                        <a:pt x="605655" y="77752"/>
                      </a:cubicBezTo>
                      <a:cubicBezTo>
                        <a:pt x="579938" y="104422"/>
                        <a:pt x="560888" y="119662"/>
                        <a:pt x="549458" y="122520"/>
                      </a:cubicBezTo>
                      <a:cubicBezTo>
                        <a:pt x="538980" y="122520"/>
                        <a:pt x="532313" y="118710"/>
                        <a:pt x="529455" y="110137"/>
                      </a:cubicBezTo>
                      <a:cubicBezTo>
                        <a:pt x="528503" y="108232"/>
                        <a:pt x="531360" y="106327"/>
                        <a:pt x="536123" y="104422"/>
                      </a:cubicBezTo>
                      <a:cubicBezTo>
                        <a:pt x="570413" y="91087"/>
                        <a:pt x="595178" y="71085"/>
                        <a:pt x="608513" y="44415"/>
                      </a:cubicBezTo>
                      <a:cubicBezTo>
                        <a:pt x="609465" y="42510"/>
                        <a:pt x="609465" y="41557"/>
                        <a:pt x="608513" y="40605"/>
                      </a:cubicBezTo>
                      <a:cubicBezTo>
                        <a:pt x="607560" y="39652"/>
                        <a:pt x="606608" y="39652"/>
                        <a:pt x="603750" y="39652"/>
                      </a:cubicBezTo>
                      <a:cubicBezTo>
                        <a:pt x="591368" y="41557"/>
                        <a:pt x="582795" y="43462"/>
                        <a:pt x="576128" y="44415"/>
                      </a:cubicBezTo>
                      <a:cubicBezTo>
                        <a:pt x="569460" y="46320"/>
                        <a:pt x="565650" y="50130"/>
                        <a:pt x="565650" y="54892"/>
                      </a:cubicBezTo>
                      <a:cubicBezTo>
                        <a:pt x="565650" y="56797"/>
                        <a:pt x="566603" y="62512"/>
                        <a:pt x="566603" y="70132"/>
                      </a:cubicBezTo>
                      <a:cubicBezTo>
                        <a:pt x="566603" y="73942"/>
                        <a:pt x="564698" y="75847"/>
                        <a:pt x="561840" y="76800"/>
                      </a:cubicBezTo>
                      <a:cubicBezTo>
                        <a:pt x="558030" y="76800"/>
                        <a:pt x="556125" y="74895"/>
                        <a:pt x="556125" y="72037"/>
                      </a:cubicBezTo>
                      <a:cubicBezTo>
                        <a:pt x="554220" y="67275"/>
                        <a:pt x="552315" y="57750"/>
                        <a:pt x="550410" y="41557"/>
                      </a:cubicBezTo>
                      <a:cubicBezTo>
                        <a:pt x="549458" y="36795"/>
                        <a:pt x="551363" y="32985"/>
                        <a:pt x="555173" y="30127"/>
                      </a:cubicBezTo>
                      <a:cubicBezTo>
                        <a:pt x="558030" y="28222"/>
                        <a:pt x="560888" y="27270"/>
                        <a:pt x="563745" y="28222"/>
                      </a:cubicBezTo>
                      <a:cubicBezTo>
                        <a:pt x="567555" y="31080"/>
                        <a:pt x="570413" y="32032"/>
                        <a:pt x="572318" y="31080"/>
                      </a:cubicBezTo>
                      <a:cubicBezTo>
                        <a:pt x="586605" y="29175"/>
                        <a:pt x="599940" y="26317"/>
                        <a:pt x="611370" y="24412"/>
                      </a:cubicBezTo>
                      <a:cubicBezTo>
                        <a:pt x="614228" y="25365"/>
                        <a:pt x="615180" y="19650"/>
                        <a:pt x="613275" y="7267"/>
                      </a:cubicBezTo>
                      <a:cubicBezTo>
                        <a:pt x="616133" y="2504"/>
                        <a:pt x="619228" y="123"/>
                        <a:pt x="622681" y="4"/>
                      </a:cubicBezTo>
                      <a:close/>
                    </a:path>
                  </a:pathLst>
                </a:custGeom>
                <a:solidFill>
                  <a:srgbClr val="231815"/>
                </a:solidFill>
                <a:ln w="9525" cap="flat">
                  <a:noFill/>
                  <a:prstDash val="solid"/>
                  <a:miter/>
                </a:ln>
              </p:spPr>
              <p:txBody>
                <a:bodyPr anchor="ctr"/>
                <a:lstStyle/>
                <a:p>
                  <a:pPr algn="ctr"/>
                  <a:endParaRPr/>
                </a:p>
              </p:txBody>
            </p:sp>
          </p:grpSp>
          <p:sp>
            <p:nvSpPr>
              <p:cNvPr id="10" name="iSḷiḑe">
                <a:extLst>
                  <a:ext uri="{FF2B5EF4-FFF2-40B4-BE49-F238E27FC236}">
                    <a16:creationId xmlns:a16="http://schemas.microsoft.com/office/drawing/2014/main" xmlns="" id="{FAC7996E-B073-48C8-8927-B7A91BA2025E}"/>
                  </a:ext>
                </a:extLst>
              </p:cNvPr>
              <p:cNvSpPr/>
              <p:nvPr/>
            </p:nvSpPr>
            <p:spPr>
              <a:xfrm>
                <a:off x="2211103" y="316251"/>
                <a:ext cx="1182168" cy="324708"/>
              </a:xfrm>
              <a:custGeom>
                <a:avLst/>
                <a:gdLst>
                  <a:gd name="connsiteX0" fmla="*/ 3724752 w 5791200"/>
                  <a:gd name="connsiteY0" fmla="*/ 443590 h 1590675"/>
                  <a:gd name="connsiteX1" fmla="*/ 3721894 w 5791200"/>
                  <a:gd name="connsiteY1" fmla="*/ 438828 h 1590675"/>
                  <a:gd name="connsiteX2" fmla="*/ 3811429 w 5791200"/>
                  <a:gd name="connsiteY2" fmla="*/ 362628 h 1590675"/>
                  <a:gd name="connsiteX3" fmla="*/ 3867627 w 5791200"/>
                  <a:gd name="connsiteY3" fmla="*/ 304526 h 1590675"/>
                  <a:gd name="connsiteX4" fmla="*/ 3866674 w 5791200"/>
                  <a:gd name="connsiteY4" fmla="*/ 252138 h 1590675"/>
                  <a:gd name="connsiteX5" fmla="*/ 3819049 w 5791200"/>
                  <a:gd name="connsiteY5" fmla="*/ 237851 h 1590675"/>
                  <a:gd name="connsiteX6" fmla="*/ 3753327 w 5791200"/>
                  <a:gd name="connsiteY6" fmla="*/ 268331 h 1590675"/>
                  <a:gd name="connsiteX7" fmla="*/ 3722846 w 5791200"/>
                  <a:gd name="connsiteY7" fmla="*/ 282618 h 1590675"/>
                  <a:gd name="connsiteX8" fmla="*/ 3720941 w 5791200"/>
                  <a:gd name="connsiteY8" fmla="*/ 266426 h 1590675"/>
                  <a:gd name="connsiteX9" fmla="*/ 3717132 w 5791200"/>
                  <a:gd name="connsiteY9" fmla="*/ 190226 h 1590675"/>
                  <a:gd name="connsiteX10" fmla="*/ 3686652 w 5791200"/>
                  <a:gd name="connsiteY10" fmla="*/ 158793 h 1590675"/>
                  <a:gd name="connsiteX11" fmla="*/ 3660934 w 5791200"/>
                  <a:gd name="connsiteY11" fmla="*/ 188320 h 1590675"/>
                  <a:gd name="connsiteX12" fmla="*/ 3659029 w 5791200"/>
                  <a:gd name="connsiteY12" fmla="*/ 216895 h 1590675"/>
                  <a:gd name="connsiteX13" fmla="*/ 3632359 w 5791200"/>
                  <a:gd name="connsiteY13" fmla="*/ 313098 h 1590675"/>
                  <a:gd name="connsiteX14" fmla="*/ 3620929 w 5791200"/>
                  <a:gd name="connsiteY14" fmla="*/ 327385 h 1590675"/>
                  <a:gd name="connsiteX15" fmla="*/ 3615214 w 5791200"/>
                  <a:gd name="connsiteY15" fmla="*/ 325481 h 1590675"/>
                  <a:gd name="connsiteX16" fmla="*/ 3619024 w 5791200"/>
                  <a:gd name="connsiteY16" fmla="*/ 283571 h 1590675"/>
                  <a:gd name="connsiteX17" fmla="*/ 3622834 w 5791200"/>
                  <a:gd name="connsiteY17" fmla="*/ 214038 h 1590675"/>
                  <a:gd name="connsiteX18" fmla="*/ 3602832 w 5791200"/>
                  <a:gd name="connsiteY18" fmla="*/ 188320 h 1590675"/>
                  <a:gd name="connsiteX19" fmla="*/ 3577114 w 5791200"/>
                  <a:gd name="connsiteY19" fmla="*/ 205465 h 1590675"/>
                  <a:gd name="connsiteX20" fmla="*/ 3562827 w 5791200"/>
                  <a:gd name="connsiteY20" fmla="*/ 246423 h 1590675"/>
                  <a:gd name="connsiteX21" fmla="*/ 3518059 w 5791200"/>
                  <a:gd name="connsiteY21" fmla="*/ 382631 h 1590675"/>
                  <a:gd name="connsiteX22" fmla="*/ 3485674 w 5791200"/>
                  <a:gd name="connsiteY22" fmla="*/ 414063 h 1590675"/>
                  <a:gd name="connsiteX23" fmla="*/ 3378994 w 5791200"/>
                  <a:gd name="connsiteY23" fmla="*/ 455021 h 1590675"/>
                  <a:gd name="connsiteX24" fmla="*/ 3344704 w 5791200"/>
                  <a:gd name="connsiteY24" fmla="*/ 497883 h 1590675"/>
                  <a:gd name="connsiteX25" fmla="*/ 3398996 w 5791200"/>
                  <a:gd name="connsiteY25" fmla="*/ 508360 h 1590675"/>
                  <a:gd name="connsiteX26" fmla="*/ 3504724 w 5791200"/>
                  <a:gd name="connsiteY26" fmla="*/ 467403 h 1590675"/>
                  <a:gd name="connsiteX27" fmla="*/ 3472339 w 5791200"/>
                  <a:gd name="connsiteY27" fmla="*/ 562653 h 1590675"/>
                  <a:gd name="connsiteX28" fmla="*/ 3437096 w 5791200"/>
                  <a:gd name="connsiteY28" fmla="*/ 588371 h 1590675"/>
                  <a:gd name="connsiteX29" fmla="*/ 3287554 w 5791200"/>
                  <a:gd name="connsiteY29" fmla="*/ 707433 h 1590675"/>
                  <a:gd name="connsiteX30" fmla="*/ 3259932 w 5791200"/>
                  <a:gd name="connsiteY30" fmla="*/ 743628 h 1590675"/>
                  <a:gd name="connsiteX31" fmla="*/ 3277077 w 5791200"/>
                  <a:gd name="connsiteY31" fmla="*/ 766488 h 1590675"/>
                  <a:gd name="connsiteX32" fmla="*/ 3312319 w 5791200"/>
                  <a:gd name="connsiteY32" fmla="*/ 752200 h 1590675"/>
                  <a:gd name="connsiteX33" fmla="*/ 3418999 w 5791200"/>
                  <a:gd name="connsiteY33" fmla="*/ 669333 h 1590675"/>
                  <a:gd name="connsiteX34" fmla="*/ 3509486 w 5791200"/>
                  <a:gd name="connsiteY34" fmla="*/ 626471 h 1590675"/>
                  <a:gd name="connsiteX35" fmla="*/ 3580924 w 5791200"/>
                  <a:gd name="connsiteY35" fmla="*/ 615041 h 1590675"/>
                  <a:gd name="connsiteX36" fmla="*/ 3601879 w 5791200"/>
                  <a:gd name="connsiteY36" fmla="*/ 617898 h 1590675"/>
                  <a:gd name="connsiteX37" fmla="*/ 3597116 w 5791200"/>
                  <a:gd name="connsiteY37" fmla="*/ 639806 h 1590675"/>
                  <a:gd name="connsiteX38" fmla="*/ 3582829 w 5791200"/>
                  <a:gd name="connsiteY38" fmla="*/ 659808 h 1590675"/>
                  <a:gd name="connsiteX39" fmla="*/ 3527584 w 5791200"/>
                  <a:gd name="connsiteY39" fmla="*/ 724578 h 1590675"/>
                  <a:gd name="connsiteX40" fmla="*/ 3501866 w 5791200"/>
                  <a:gd name="connsiteY40" fmla="*/ 766488 h 1590675"/>
                  <a:gd name="connsiteX41" fmla="*/ 3513296 w 5791200"/>
                  <a:gd name="connsiteY41" fmla="*/ 796968 h 1590675"/>
                  <a:gd name="connsiteX42" fmla="*/ 3558064 w 5791200"/>
                  <a:gd name="connsiteY42" fmla="*/ 794111 h 1590675"/>
                  <a:gd name="connsiteX43" fmla="*/ 3591402 w 5791200"/>
                  <a:gd name="connsiteY43" fmla="*/ 783633 h 1590675"/>
                  <a:gd name="connsiteX44" fmla="*/ 3576161 w 5791200"/>
                  <a:gd name="connsiteY44" fmla="*/ 814113 h 1590675"/>
                  <a:gd name="connsiteX45" fmla="*/ 3508534 w 5791200"/>
                  <a:gd name="connsiteY45" fmla="*/ 941748 h 1590675"/>
                  <a:gd name="connsiteX46" fmla="*/ 3513296 w 5791200"/>
                  <a:gd name="connsiteY46" fmla="*/ 1018900 h 1590675"/>
                  <a:gd name="connsiteX47" fmla="*/ 3576161 w 5791200"/>
                  <a:gd name="connsiteY47" fmla="*/ 1047475 h 1590675"/>
                  <a:gd name="connsiteX48" fmla="*/ 3601879 w 5791200"/>
                  <a:gd name="connsiteY48" fmla="*/ 1044618 h 1590675"/>
                  <a:gd name="connsiteX49" fmla="*/ 3582829 w 5791200"/>
                  <a:gd name="connsiteY49" fmla="*/ 1087480 h 1590675"/>
                  <a:gd name="connsiteX50" fmla="*/ 3558064 w 5791200"/>
                  <a:gd name="connsiteY50" fmla="*/ 1137011 h 1590675"/>
                  <a:gd name="connsiteX51" fmla="*/ 3579019 w 5791200"/>
                  <a:gd name="connsiteY51" fmla="*/ 1232261 h 1590675"/>
                  <a:gd name="connsiteX52" fmla="*/ 3637121 w 5791200"/>
                  <a:gd name="connsiteY52" fmla="*/ 1235118 h 1590675"/>
                  <a:gd name="connsiteX53" fmla="*/ 3661886 w 5791200"/>
                  <a:gd name="connsiteY53" fmla="*/ 1202733 h 1590675"/>
                  <a:gd name="connsiteX54" fmla="*/ 3688557 w 5791200"/>
                  <a:gd name="connsiteY54" fmla="*/ 1117961 h 1590675"/>
                  <a:gd name="connsiteX55" fmla="*/ 3699034 w 5791200"/>
                  <a:gd name="connsiteY55" fmla="*/ 1099863 h 1590675"/>
                  <a:gd name="connsiteX56" fmla="*/ 3724752 w 5791200"/>
                  <a:gd name="connsiteY56" fmla="*/ 1112246 h 1590675"/>
                  <a:gd name="connsiteX57" fmla="*/ 3739991 w 5791200"/>
                  <a:gd name="connsiteY57" fmla="*/ 1143678 h 1590675"/>
                  <a:gd name="connsiteX58" fmla="*/ 3760946 w 5791200"/>
                  <a:gd name="connsiteY58" fmla="*/ 1157013 h 1590675"/>
                  <a:gd name="connsiteX59" fmla="*/ 3779996 w 5791200"/>
                  <a:gd name="connsiteY59" fmla="*/ 1141773 h 1590675"/>
                  <a:gd name="connsiteX60" fmla="*/ 3756184 w 5791200"/>
                  <a:gd name="connsiteY60" fmla="*/ 1045571 h 1590675"/>
                  <a:gd name="connsiteX61" fmla="*/ 3703796 w 5791200"/>
                  <a:gd name="connsiteY61" fmla="*/ 1023663 h 1590675"/>
                  <a:gd name="connsiteX62" fmla="*/ 3673316 w 5791200"/>
                  <a:gd name="connsiteY62" fmla="*/ 995088 h 1590675"/>
                  <a:gd name="connsiteX63" fmla="*/ 3682841 w 5791200"/>
                  <a:gd name="connsiteY63" fmla="*/ 921746 h 1590675"/>
                  <a:gd name="connsiteX64" fmla="*/ 3732371 w 5791200"/>
                  <a:gd name="connsiteY64" fmla="*/ 707433 h 1590675"/>
                  <a:gd name="connsiteX65" fmla="*/ 3741896 w 5791200"/>
                  <a:gd name="connsiteY65" fmla="*/ 674096 h 1590675"/>
                  <a:gd name="connsiteX66" fmla="*/ 3739991 w 5791200"/>
                  <a:gd name="connsiteY66" fmla="*/ 610278 h 1590675"/>
                  <a:gd name="connsiteX67" fmla="*/ 3721894 w 5791200"/>
                  <a:gd name="connsiteY67" fmla="*/ 588371 h 1590675"/>
                  <a:gd name="connsiteX68" fmla="*/ 3727609 w 5791200"/>
                  <a:gd name="connsiteY68" fmla="*/ 593133 h 1590675"/>
                  <a:gd name="connsiteX69" fmla="*/ 3776186 w 5791200"/>
                  <a:gd name="connsiteY69" fmla="*/ 535031 h 1590675"/>
                  <a:gd name="connsiteX70" fmla="*/ 3781902 w 5791200"/>
                  <a:gd name="connsiteY70" fmla="*/ 468356 h 1590675"/>
                  <a:gd name="connsiteX71" fmla="*/ 3734277 w 5791200"/>
                  <a:gd name="connsiteY71" fmla="*/ 447401 h 1590675"/>
                  <a:gd name="connsiteX72" fmla="*/ 3724752 w 5791200"/>
                  <a:gd name="connsiteY72" fmla="*/ 443590 h 1590675"/>
                  <a:gd name="connsiteX73" fmla="*/ 2496979 w 5791200"/>
                  <a:gd name="connsiteY73" fmla="*/ 425493 h 1590675"/>
                  <a:gd name="connsiteX74" fmla="*/ 2494121 w 5791200"/>
                  <a:gd name="connsiteY74" fmla="*/ 487406 h 1590675"/>
                  <a:gd name="connsiteX75" fmla="*/ 2439829 w 5791200"/>
                  <a:gd name="connsiteY75" fmla="*/ 604563 h 1590675"/>
                  <a:gd name="connsiteX76" fmla="*/ 2467452 w 5791200"/>
                  <a:gd name="connsiteY76" fmla="*/ 655998 h 1590675"/>
                  <a:gd name="connsiteX77" fmla="*/ 2475071 w 5791200"/>
                  <a:gd name="connsiteY77" fmla="*/ 682668 h 1590675"/>
                  <a:gd name="connsiteX78" fmla="*/ 2402682 w 5791200"/>
                  <a:gd name="connsiteY78" fmla="*/ 770298 h 1590675"/>
                  <a:gd name="connsiteX79" fmla="*/ 2213134 w 5791200"/>
                  <a:gd name="connsiteY79" fmla="*/ 1071288 h 1590675"/>
                  <a:gd name="connsiteX80" fmla="*/ 2205514 w 5791200"/>
                  <a:gd name="connsiteY80" fmla="*/ 1096053 h 1590675"/>
                  <a:gd name="connsiteX81" fmla="*/ 2217896 w 5791200"/>
                  <a:gd name="connsiteY81" fmla="*/ 1119866 h 1590675"/>
                  <a:gd name="connsiteX82" fmla="*/ 2243614 w 5791200"/>
                  <a:gd name="connsiteY82" fmla="*/ 1116055 h 1590675"/>
                  <a:gd name="connsiteX83" fmla="*/ 2270284 w 5791200"/>
                  <a:gd name="connsiteY83" fmla="*/ 1084623 h 1590675"/>
                  <a:gd name="connsiteX84" fmla="*/ 2463641 w 5791200"/>
                  <a:gd name="connsiteY84" fmla="*/ 801731 h 1590675"/>
                  <a:gd name="connsiteX85" fmla="*/ 2590324 w 5791200"/>
                  <a:gd name="connsiteY85" fmla="*/ 686478 h 1590675"/>
                  <a:gd name="connsiteX86" fmla="*/ 2610327 w 5791200"/>
                  <a:gd name="connsiteY86" fmla="*/ 685525 h 1590675"/>
                  <a:gd name="connsiteX87" fmla="*/ 2615089 w 5791200"/>
                  <a:gd name="connsiteY87" fmla="*/ 704575 h 1590675"/>
                  <a:gd name="connsiteX88" fmla="*/ 2602707 w 5791200"/>
                  <a:gd name="connsiteY88" fmla="*/ 738866 h 1590675"/>
                  <a:gd name="connsiteX89" fmla="*/ 2548414 w 5791200"/>
                  <a:gd name="connsiteY89" fmla="*/ 787443 h 1590675"/>
                  <a:gd name="connsiteX90" fmla="*/ 2521744 w 5791200"/>
                  <a:gd name="connsiteY90" fmla="*/ 814113 h 1590675"/>
                  <a:gd name="connsiteX91" fmla="*/ 2477929 w 5791200"/>
                  <a:gd name="connsiteY91" fmla="*/ 1086528 h 1590675"/>
                  <a:gd name="connsiteX92" fmla="*/ 2496979 w 5791200"/>
                  <a:gd name="connsiteY92" fmla="*/ 1154155 h 1590675"/>
                  <a:gd name="connsiteX93" fmla="*/ 2543652 w 5791200"/>
                  <a:gd name="connsiteY93" fmla="*/ 1158918 h 1590675"/>
                  <a:gd name="connsiteX94" fmla="*/ 2591277 w 5791200"/>
                  <a:gd name="connsiteY94" fmla="*/ 1092243 h 1590675"/>
                  <a:gd name="connsiteX95" fmla="*/ 2616041 w 5791200"/>
                  <a:gd name="connsiteY95" fmla="*/ 1083671 h 1590675"/>
                  <a:gd name="connsiteX96" fmla="*/ 2662714 w 5791200"/>
                  <a:gd name="connsiteY96" fmla="*/ 1110341 h 1590675"/>
                  <a:gd name="connsiteX97" fmla="*/ 2691289 w 5791200"/>
                  <a:gd name="connsiteY97" fmla="*/ 1109388 h 1590675"/>
                  <a:gd name="connsiteX98" fmla="*/ 2696052 w 5791200"/>
                  <a:gd name="connsiteY98" fmla="*/ 1077003 h 1590675"/>
                  <a:gd name="connsiteX99" fmla="*/ 2671286 w 5791200"/>
                  <a:gd name="connsiteY99" fmla="*/ 1036998 h 1590675"/>
                  <a:gd name="connsiteX100" fmla="*/ 2656046 w 5791200"/>
                  <a:gd name="connsiteY100" fmla="*/ 962703 h 1590675"/>
                  <a:gd name="connsiteX101" fmla="*/ 2689384 w 5791200"/>
                  <a:gd name="connsiteY101" fmla="*/ 848403 h 1590675"/>
                  <a:gd name="connsiteX102" fmla="*/ 2670334 w 5791200"/>
                  <a:gd name="connsiteY102" fmla="*/ 804588 h 1590675"/>
                  <a:gd name="connsiteX103" fmla="*/ 2633186 w 5791200"/>
                  <a:gd name="connsiteY103" fmla="*/ 779823 h 1590675"/>
                  <a:gd name="connsiteX104" fmla="*/ 2635091 w 5791200"/>
                  <a:gd name="connsiteY104" fmla="*/ 773156 h 1590675"/>
                  <a:gd name="connsiteX105" fmla="*/ 2645569 w 5791200"/>
                  <a:gd name="connsiteY105" fmla="*/ 762678 h 1590675"/>
                  <a:gd name="connsiteX106" fmla="*/ 2727484 w 5791200"/>
                  <a:gd name="connsiteY106" fmla="*/ 610278 h 1590675"/>
                  <a:gd name="connsiteX107" fmla="*/ 2693194 w 5791200"/>
                  <a:gd name="connsiteY107" fmla="*/ 573131 h 1590675"/>
                  <a:gd name="connsiteX108" fmla="*/ 2661761 w 5791200"/>
                  <a:gd name="connsiteY108" fmla="*/ 582656 h 1590675"/>
                  <a:gd name="connsiteX109" fmla="*/ 2602707 w 5791200"/>
                  <a:gd name="connsiteY109" fmla="*/ 613136 h 1590675"/>
                  <a:gd name="connsiteX110" fmla="*/ 2585561 w 5791200"/>
                  <a:gd name="connsiteY110" fmla="*/ 618850 h 1590675"/>
                  <a:gd name="connsiteX111" fmla="*/ 2608421 w 5791200"/>
                  <a:gd name="connsiteY111" fmla="*/ 547413 h 1590675"/>
                  <a:gd name="connsiteX112" fmla="*/ 2582704 w 5791200"/>
                  <a:gd name="connsiteY112" fmla="*/ 516933 h 1590675"/>
                  <a:gd name="connsiteX113" fmla="*/ 2560796 w 5791200"/>
                  <a:gd name="connsiteY113" fmla="*/ 515981 h 1590675"/>
                  <a:gd name="connsiteX114" fmla="*/ 2558891 w 5791200"/>
                  <a:gd name="connsiteY114" fmla="*/ 508360 h 1590675"/>
                  <a:gd name="connsiteX115" fmla="*/ 2594134 w 5791200"/>
                  <a:gd name="connsiteY115" fmla="*/ 494073 h 1590675"/>
                  <a:gd name="connsiteX116" fmla="*/ 2641759 w 5791200"/>
                  <a:gd name="connsiteY116" fmla="*/ 464546 h 1590675"/>
                  <a:gd name="connsiteX117" fmla="*/ 2737009 w 5791200"/>
                  <a:gd name="connsiteY117" fmla="*/ 318813 h 1590675"/>
                  <a:gd name="connsiteX118" fmla="*/ 2709386 w 5791200"/>
                  <a:gd name="connsiteY118" fmla="*/ 257853 h 1590675"/>
                  <a:gd name="connsiteX119" fmla="*/ 2641759 w 5791200"/>
                  <a:gd name="connsiteY119" fmla="*/ 247376 h 1590675"/>
                  <a:gd name="connsiteX120" fmla="*/ 2607469 w 5791200"/>
                  <a:gd name="connsiteY120" fmla="*/ 231183 h 1590675"/>
                  <a:gd name="connsiteX121" fmla="*/ 2554129 w 5791200"/>
                  <a:gd name="connsiteY121" fmla="*/ 234993 h 1590675"/>
                  <a:gd name="connsiteX122" fmla="*/ 2544604 w 5791200"/>
                  <a:gd name="connsiteY122" fmla="*/ 259758 h 1590675"/>
                  <a:gd name="connsiteX123" fmla="*/ 2526507 w 5791200"/>
                  <a:gd name="connsiteY123" fmla="*/ 294048 h 1590675"/>
                  <a:gd name="connsiteX124" fmla="*/ 2513171 w 5791200"/>
                  <a:gd name="connsiteY124" fmla="*/ 299763 h 1590675"/>
                  <a:gd name="connsiteX125" fmla="*/ 2504599 w 5791200"/>
                  <a:gd name="connsiteY125" fmla="*/ 288333 h 1590675"/>
                  <a:gd name="connsiteX126" fmla="*/ 2502694 w 5791200"/>
                  <a:gd name="connsiteY126" fmla="*/ 263568 h 1590675"/>
                  <a:gd name="connsiteX127" fmla="*/ 2489359 w 5791200"/>
                  <a:gd name="connsiteY127" fmla="*/ 243565 h 1590675"/>
                  <a:gd name="connsiteX128" fmla="*/ 2461736 w 5791200"/>
                  <a:gd name="connsiteY128" fmla="*/ 250233 h 1590675"/>
                  <a:gd name="connsiteX129" fmla="*/ 2449354 w 5791200"/>
                  <a:gd name="connsiteY129" fmla="*/ 274998 h 1590675"/>
                  <a:gd name="connsiteX130" fmla="*/ 2417921 w 5791200"/>
                  <a:gd name="connsiteY130" fmla="*/ 375963 h 1590675"/>
                  <a:gd name="connsiteX131" fmla="*/ 2412207 w 5791200"/>
                  <a:gd name="connsiteY131" fmla="*/ 396918 h 1590675"/>
                  <a:gd name="connsiteX132" fmla="*/ 2457927 w 5791200"/>
                  <a:gd name="connsiteY132" fmla="*/ 450258 h 1590675"/>
                  <a:gd name="connsiteX133" fmla="*/ 2491264 w 5791200"/>
                  <a:gd name="connsiteY133" fmla="*/ 428351 h 1590675"/>
                  <a:gd name="connsiteX134" fmla="*/ 2496979 w 5791200"/>
                  <a:gd name="connsiteY134" fmla="*/ 425493 h 1590675"/>
                  <a:gd name="connsiteX135" fmla="*/ 5505927 w 5791200"/>
                  <a:gd name="connsiteY135" fmla="*/ 393108 h 1590675"/>
                  <a:gd name="connsiteX136" fmla="*/ 5459254 w 5791200"/>
                  <a:gd name="connsiteY136" fmla="*/ 295953 h 1590675"/>
                  <a:gd name="connsiteX137" fmla="*/ 5433536 w 5791200"/>
                  <a:gd name="connsiteY137" fmla="*/ 254043 h 1590675"/>
                  <a:gd name="connsiteX138" fmla="*/ 5394484 w 5791200"/>
                  <a:gd name="connsiteY138" fmla="*/ 238803 h 1590675"/>
                  <a:gd name="connsiteX139" fmla="*/ 5394484 w 5791200"/>
                  <a:gd name="connsiteY139" fmla="*/ 282618 h 1590675"/>
                  <a:gd name="connsiteX140" fmla="*/ 5419249 w 5791200"/>
                  <a:gd name="connsiteY140" fmla="*/ 330243 h 1590675"/>
                  <a:gd name="connsiteX141" fmla="*/ 5476399 w 5791200"/>
                  <a:gd name="connsiteY141" fmla="*/ 474071 h 1590675"/>
                  <a:gd name="connsiteX142" fmla="*/ 5517357 w 5791200"/>
                  <a:gd name="connsiteY142" fmla="*/ 497883 h 1590675"/>
                  <a:gd name="connsiteX143" fmla="*/ 5533549 w 5791200"/>
                  <a:gd name="connsiteY143" fmla="*/ 512171 h 1590675"/>
                  <a:gd name="connsiteX144" fmla="*/ 5511641 w 5791200"/>
                  <a:gd name="connsiteY144" fmla="*/ 568368 h 1590675"/>
                  <a:gd name="connsiteX145" fmla="*/ 5332572 w 5791200"/>
                  <a:gd name="connsiteY145" fmla="*/ 746486 h 1590675"/>
                  <a:gd name="connsiteX146" fmla="*/ 5274469 w 5791200"/>
                  <a:gd name="connsiteY146" fmla="*/ 807446 h 1590675"/>
                  <a:gd name="connsiteX147" fmla="*/ 5267802 w 5791200"/>
                  <a:gd name="connsiteY147" fmla="*/ 852213 h 1590675"/>
                  <a:gd name="connsiteX148" fmla="*/ 5315427 w 5791200"/>
                  <a:gd name="connsiteY148" fmla="*/ 852213 h 1590675"/>
                  <a:gd name="connsiteX149" fmla="*/ 5322094 w 5791200"/>
                  <a:gd name="connsiteY149" fmla="*/ 847450 h 1590675"/>
                  <a:gd name="connsiteX150" fmla="*/ 5422107 w 5791200"/>
                  <a:gd name="connsiteY150" fmla="*/ 755058 h 1590675"/>
                  <a:gd name="connsiteX151" fmla="*/ 5494497 w 5791200"/>
                  <a:gd name="connsiteY151" fmla="*/ 687431 h 1590675"/>
                  <a:gd name="connsiteX152" fmla="*/ 5603082 w 5791200"/>
                  <a:gd name="connsiteY152" fmla="*/ 573131 h 1590675"/>
                  <a:gd name="connsiteX153" fmla="*/ 5614511 w 5791200"/>
                  <a:gd name="connsiteY153" fmla="*/ 553128 h 1590675"/>
                  <a:gd name="connsiteX154" fmla="*/ 5635466 w 5791200"/>
                  <a:gd name="connsiteY154" fmla="*/ 555986 h 1590675"/>
                  <a:gd name="connsiteX155" fmla="*/ 5636419 w 5791200"/>
                  <a:gd name="connsiteY155" fmla="*/ 575988 h 1590675"/>
                  <a:gd name="connsiteX156" fmla="*/ 5602129 w 5791200"/>
                  <a:gd name="connsiteY156" fmla="*/ 663618 h 1590675"/>
                  <a:gd name="connsiteX157" fmla="*/ 5477352 w 5791200"/>
                  <a:gd name="connsiteY157" fmla="*/ 809350 h 1590675"/>
                  <a:gd name="connsiteX158" fmla="*/ 5476399 w 5791200"/>
                  <a:gd name="connsiteY158" fmla="*/ 864596 h 1590675"/>
                  <a:gd name="connsiteX159" fmla="*/ 5495449 w 5791200"/>
                  <a:gd name="connsiteY159" fmla="*/ 883646 h 1590675"/>
                  <a:gd name="connsiteX160" fmla="*/ 5513547 w 5791200"/>
                  <a:gd name="connsiteY160" fmla="*/ 913173 h 1590675"/>
                  <a:gd name="connsiteX161" fmla="*/ 5498307 w 5791200"/>
                  <a:gd name="connsiteY161" fmla="*/ 1020806 h 1590675"/>
                  <a:gd name="connsiteX162" fmla="*/ 5443061 w 5791200"/>
                  <a:gd name="connsiteY162" fmla="*/ 1127486 h 1590675"/>
                  <a:gd name="connsiteX163" fmla="*/ 5464969 w 5791200"/>
                  <a:gd name="connsiteY163" fmla="*/ 1183683 h 1590675"/>
                  <a:gd name="connsiteX164" fmla="*/ 5613559 w 5791200"/>
                  <a:gd name="connsiteY164" fmla="*/ 1147488 h 1590675"/>
                  <a:gd name="connsiteX165" fmla="*/ 5624036 w 5791200"/>
                  <a:gd name="connsiteY165" fmla="*/ 1017948 h 1590675"/>
                  <a:gd name="connsiteX166" fmla="*/ 5623084 w 5791200"/>
                  <a:gd name="connsiteY166" fmla="*/ 959846 h 1590675"/>
                  <a:gd name="connsiteX167" fmla="*/ 5625941 w 5791200"/>
                  <a:gd name="connsiteY167" fmla="*/ 921746 h 1590675"/>
                  <a:gd name="connsiteX168" fmla="*/ 5595461 w 5791200"/>
                  <a:gd name="connsiteY168" fmla="*/ 911268 h 1590675"/>
                  <a:gd name="connsiteX169" fmla="*/ 5565934 w 5791200"/>
                  <a:gd name="connsiteY169" fmla="*/ 884598 h 1590675"/>
                  <a:gd name="connsiteX170" fmla="*/ 5547836 w 5791200"/>
                  <a:gd name="connsiteY170" fmla="*/ 837925 h 1590675"/>
                  <a:gd name="connsiteX171" fmla="*/ 5549741 w 5791200"/>
                  <a:gd name="connsiteY171" fmla="*/ 800778 h 1590675"/>
                  <a:gd name="connsiteX172" fmla="*/ 5648802 w 5791200"/>
                  <a:gd name="connsiteY172" fmla="*/ 706481 h 1590675"/>
                  <a:gd name="connsiteX173" fmla="*/ 5702141 w 5791200"/>
                  <a:gd name="connsiteY173" fmla="*/ 616946 h 1590675"/>
                  <a:gd name="connsiteX174" fmla="*/ 5728811 w 5791200"/>
                  <a:gd name="connsiteY174" fmla="*/ 548366 h 1590675"/>
                  <a:gd name="connsiteX175" fmla="*/ 5728811 w 5791200"/>
                  <a:gd name="connsiteY175" fmla="*/ 450258 h 1590675"/>
                  <a:gd name="connsiteX176" fmla="*/ 5726907 w 5791200"/>
                  <a:gd name="connsiteY176" fmla="*/ 397871 h 1590675"/>
                  <a:gd name="connsiteX177" fmla="*/ 5767864 w 5791200"/>
                  <a:gd name="connsiteY177" fmla="*/ 310240 h 1590675"/>
                  <a:gd name="connsiteX178" fmla="*/ 5786914 w 5791200"/>
                  <a:gd name="connsiteY178" fmla="*/ 231183 h 1590675"/>
                  <a:gd name="connsiteX179" fmla="*/ 5775484 w 5791200"/>
                  <a:gd name="connsiteY179" fmla="*/ 204513 h 1590675"/>
                  <a:gd name="connsiteX180" fmla="*/ 5686902 w 5791200"/>
                  <a:gd name="connsiteY180" fmla="*/ 194035 h 1590675"/>
                  <a:gd name="connsiteX181" fmla="*/ 5608797 w 5791200"/>
                  <a:gd name="connsiteY181" fmla="*/ 191178 h 1590675"/>
                  <a:gd name="connsiteX182" fmla="*/ 5579269 w 5791200"/>
                  <a:gd name="connsiteY182" fmla="*/ 175938 h 1590675"/>
                  <a:gd name="connsiteX183" fmla="*/ 5545932 w 5791200"/>
                  <a:gd name="connsiteY183" fmla="*/ 182606 h 1590675"/>
                  <a:gd name="connsiteX184" fmla="*/ 5517357 w 5791200"/>
                  <a:gd name="connsiteY184" fmla="*/ 206418 h 1590675"/>
                  <a:gd name="connsiteX185" fmla="*/ 5507832 w 5791200"/>
                  <a:gd name="connsiteY185" fmla="*/ 239756 h 1590675"/>
                  <a:gd name="connsiteX186" fmla="*/ 5544979 w 5791200"/>
                  <a:gd name="connsiteY186" fmla="*/ 265473 h 1590675"/>
                  <a:gd name="connsiteX187" fmla="*/ 5581174 w 5791200"/>
                  <a:gd name="connsiteY187" fmla="*/ 267378 h 1590675"/>
                  <a:gd name="connsiteX188" fmla="*/ 5505927 w 5791200"/>
                  <a:gd name="connsiteY188" fmla="*/ 393108 h 1590675"/>
                  <a:gd name="connsiteX189" fmla="*/ 105251 w 5791200"/>
                  <a:gd name="connsiteY189" fmla="*/ 796968 h 1590675"/>
                  <a:gd name="connsiteX190" fmla="*/ 102394 w 5791200"/>
                  <a:gd name="connsiteY190" fmla="*/ 740771 h 1590675"/>
                  <a:gd name="connsiteX191" fmla="*/ 100489 w 5791200"/>
                  <a:gd name="connsiteY191" fmla="*/ 570273 h 1590675"/>
                  <a:gd name="connsiteX192" fmla="*/ 128111 w 5791200"/>
                  <a:gd name="connsiteY192" fmla="*/ 461688 h 1590675"/>
                  <a:gd name="connsiteX193" fmla="*/ 178594 w 5791200"/>
                  <a:gd name="connsiteY193" fmla="*/ 249281 h 1590675"/>
                  <a:gd name="connsiteX194" fmla="*/ 133826 w 5791200"/>
                  <a:gd name="connsiteY194" fmla="*/ 126408 h 1590675"/>
                  <a:gd name="connsiteX195" fmla="*/ 78581 w 5791200"/>
                  <a:gd name="connsiteY195" fmla="*/ 107358 h 1590675"/>
                  <a:gd name="connsiteX196" fmla="*/ 52864 w 5791200"/>
                  <a:gd name="connsiteY196" fmla="*/ 159745 h 1590675"/>
                  <a:gd name="connsiteX197" fmla="*/ 53816 w 5791200"/>
                  <a:gd name="connsiteY197" fmla="*/ 180701 h 1590675"/>
                  <a:gd name="connsiteX198" fmla="*/ 74771 w 5791200"/>
                  <a:gd name="connsiteY198" fmla="*/ 270235 h 1590675"/>
                  <a:gd name="connsiteX199" fmla="*/ 49054 w 5791200"/>
                  <a:gd name="connsiteY199" fmla="*/ 507408 h 1590675"/>
                  <a:gd name="connsiteX200" fmla="*/ 41434 w 5791200"/>
                  <a:gd name="connsiteY200" fmla="*/ 538841 h 1590675"/>
                  <a:gd name="connsiteX201" fmla="*/ 30956 w 5791200"/>
                  <a:gd name="connsiteY201" fmla="*/ 674096 h 1590675"/>
                  <a:gd name="connsiteX202" fmla="*/ 10001 w 5791200"/>
                  <a:gd name="connsiteY202" fmla="*/ 918888 h 1590675"/>
                  <a:gd name="connsiteX203" fmla="*/ 61436 w 5791200"/>
                  <a:gd name="connsiteY203" fmla="*/ 1028425 h 1590675"/>
                  <a:gd name="connsiteX204" fmla="*/ 106204 w 5791200"/>
                  <a:gd name="connsiteY204" fmla="*/ 1023663 h 1590675"/>
                  <a:gd name="connsiteX205" fmla="*/ 128111 w 5791200"/>
                  <a:gd name="connsiteY205" fmla="*/ 979848 h 1590675"/>
                  <a:gd name="connsiteX206" fmla="*/ 177641 w 5791200"/>
                  <a:gd name="connsiteY206" fmla="*/ 842688 h 1590675"/>
                  <a:gd name="connsiteX207" fmla="*/ 564356 w 5791200"/>
                  <a:gd name="connsiteY207" fmla="*/ 317860 h 1590675"/>
                  <a:gd name="connsiteX208" fmla="*/ 754856 w 5791200"/>
                  <a:gd name="connsiteY208" fmla="*/ 139743 h 1590675"/>
                  <a:gd name="connsiteX209" fmla="*/ 818674 w 5791200"/>
                  <a:gd name="connsiteY209" fmla="*/ 58780 h 1590675"/>
                  <a:gd name="connsiteX210" fmla="*/ 789146 w 5791200"/>
                  <a:gd name="connsiteY210" fmla="*/ 7345 h 1590675"/>
                  <a:gd name="connsiteX211" fmla="*/ 690086 w 5791200"/>
                  <a:gd name="connsiteY211" fmla="*/ 48303 h 1590675"/>
                  <a:gd name="connsiteX212" fmla="*/ 175736 w 5791200"/>
                  <a:gd name="connsiteY212" fmla="*/ 691241 h 1590675"/>
                  <a:gd name="connsiteX213" fmla="*/ 123349 w 5791200"/>
                  <a:gd name="connsiteY213" fmla="*/ 771250 h 1590675"/>
                  <a:gd name="connsiteX214" fmla="*/ 105251 w 5791200"/>
                  <a:gd name="connsiteY214" fmla="*/ 796968 h 1590675"/>
                  <a:gd name="connsiteX215" fmla="*/ 740569 w 5791200"/>
                  <a:gd name="connsiteY215" fmla="*/ 802683 h 1590675"/>
                  <a:gd name="connsiteX216" fmla="*/ 723424 w 5791200"/>
                  <a:gd name="connsiteY216" fmla="*/ 576941 h 1590675"/>
                  <a:gd name="connsiteX217" fmla="*/ 635794 w 5791200"/>
                  <a:gd name="connsiteY217" fmla="*/ 438828 h 1590675"/>
                  <a:gd name="connsiteX218" fmla="*/ 576739 w 5791200"/>
                  <a:gd name="connsiteY218" fmla="*/ 394060 h 1590675"/>
                  <a:gd name="connsiteX219" fmla="*/ 534829 w 5791200"/>
                  <a:gd name="connsiteY219" fmla="*/ 399776 h 1590675"/>
                  <a:gd name="connsiteX220" fmla="*/ 525304 w 5791200"/>
                  <a:gd name="connsiteY220" fmla="*/ 435018 h 1590675"/>
                  <a:gd name="connsiteX221" fmla="*/ 512921 w 5791200"/>
                  <a:gd name="connsiteY221" fmla="*/ 458831 h 1590675"/>
                  <a:gd name="connsiteX222" fmla="*/ 437674 w 5791200"/>
                  <a:gd name="connsiteY222" fmla="*/ 526458 h 1590675"/>
                  <a:gd name="connsiteX223" fmla="*/ 295751 w 5791200"/>
                  <a:gd name="connsiteY223" fmla="*/ 685525 h 1590675"/>
                  <a:gd name="connsiteX224" fmla="*/ 249079 w 5791200"/>
                  <a:gd name="connsiteY224" fmla="*/ 763631 h 1590675"/>
                  <a:gd name="connsiteX225" fmla="*/ 276701 w 5791200"/>
                  <a:gd name="connsiteY225" fmla="*/ 840783 h 1590675"/>
                  <a:gd name="connsiteX226" fmla="*/ 348139 w 5791200"/>
                  <a:gd name="connsiteY226" fmla="*/ 878883 h 1590675"/>
                  <a:gd name="connsiteX227" fmla="*/ 406241 w 5791200"/>
                  <a:gd name="connsiteY227" fmla="*/ 898886 h 1590675"/>
                  <a:gd name="connsiteX228" fmla="*/ 549116 w 5791200"/>
                  <a:gd name="connsiteY228" fmla="*/ 814113 h 1590675"/>
                  <a:gd name="connsiteX229" fmla="*/ 565309 w 5791200"/>
                  <a:gd name="connsiteY229" fmla="*/ 718863 h 1590675"/>
                  <a:gd name="connsiteX230" fmla="*/ 571976 w 5791200"/>
                  <a:gd name="connsiteY230" fmla="*/ 550271 h 1590675"/>
                  <a:gd name="connsiteX231" fmla="*/ 592931 w 5791200"/>
                  <a:gd name="connsiteY231" fmla="*/ 514075 h 1590675"/>
                  <a:gd name="connsiteX232" fmla="*/ 629126 w 5791200"/>
                  <a:gd name="connsiteY232" fmla="*/ 537888 h 1590675"/>
                  <a:gd name="connsiteX233" fmla="*/ 649129 w 5791200"/>
                  <a:gd name="connsiteY233" fmla="*/ 604563 h 1590675"/>
                  <a:gd name="connsiteX234" fmla="*/ 652939 w 5791200"/>
                  <a:gd name="connsiteY234" fmla="*/ 982706 h 1590675"/>
                  <a:gd name="connsiteX235" fmla="*/ 505301 w 5791200"/>
                  <a:gd name="connsiteY235" fmla="*/ 1184636 h 1590675"/>
                  <a:gd name="connsiteX236" fmla="*/ 457676 w 5791200"/>
                  <a:gd name="connsiteY236" fmla="*/ 1198923 h 1590675"/>
                  <a:gd name="connsiteX237" fmla="*/ 447199 w 5791200"/>
                  <a:gd name="connsiteY237" fmla="*/ 1237976 h 1590675"/>
                  <a:gd name="connsiteX238" fmla="*/ 527209 w 5791200"/>
                  <a:gd name="connsiteY238" fmla="*/ 1258930 h 1590675"/>
                  <a:gd name="connsiteX239" fmla="*/ 648176 w 5791200"/>
                  <a:gd name="connsiteY239" fmla="*/ 1187493 h 1590675"/>
                  <a:gd name="connsiteX240" fmla="*/ 716756 w 5791200"/>
                  <a:gd name="connsiteY240" fmla="*/ 1064621 h 1590675"/>
                  <a:gd name="connsiteX241" fmla="*/ 740569 w 5791200"/>
                  <a:gd name="connsiteY241" fmla="*/ 802683 h 1590675"/>
                  <a:gd name="connsiteX242" fmla="*/ 1329214 w 5791200"/>
                  <a:gd name="connsiteY242" fmla="*/ 872216 h 1590675"/>
                  <a:gd name="connsiteX243" fmla="*/ 1340644 w 5791200"/>
                  <a:gd name="connsiteY243" fmla="*/ 791253 h 1590675"/>
                  <a:gd name="connsiteX244" fmla="*/ 1295876 w 5791200"/>
                  <a:gd name="connsiteY244" fmla="*/ 724578 h 1590675"/>
                  <a:gd name="connsiteX245" fmla="*/ 1259681 w 5791200"/>
                  <a:gd name="connsiteY245" fmla="*/ 722673 h 1590675"/>
                  <a:gd name="connsiteX246" fmla="*/ 1245394 w 5791200"/>
                  <a:gd name="connsiteY246" fmla="*/ 773156 h 1590675"/>
                  <a:gd name="connsiteX247" fmla="*/ 1254919 w 5791200"/>
                  <a:gd name="connsiteY247" fmla="*/ 789348 h 1590675"/>
                  <a:gd name="connsiteX248" fmla="*/ 1273969 w 5791200"/>
                  <a:gd name="connsiteY248" fmla="*/ 857928 h 1590675"/>
                  <a:gd name="connsiteX249" fmla="*/ 1268254 w 5791200"/>
                  <a:gd name="connsiteY249" fmla="*/ 916983 h 1590675"/>
                  <a:gd name="connsiteX250" fmla="*/ 1281589 w 5791200"/>
                  <a:gd name="connsiteY250" fmla="*/ 959846 h 1590675"/>
                  <a:gd name="connsiteX251" fmla="*/ 1330166 w 5791200"/>
                  <a:gd name="connsiteY251" fmla="*/ 956036 h 1590675"/>
                  <a:gd name="connsiteX252" fmla="*/ 1392079 w 5791200"/>
                  <a:gd name="connsiteY252" fmla="*/ 907458 h 1590675"/>
                  <a:gd name="connsiteX253" fmla="*/ 1428274 w 5791200"/>
                  <a:gd name="connsiteY253" fmla="*/ 915078 h 1590675"/>
                  <a:gd name="connsiteX254" fmla="*/ 1435894 w 5791200"/>
                  <a:gd name="connsiteY254" fmla="*/ 929366 h 1590675"/>
                  <a:gd name="connsiteX255" fmla="*/ 1464469 w 5791200"/>
                  <a:gd name="connsiteY255" fmla="*/ 944606 h 1590675"/>
                  <a:gd name="connsiteX256" fmla="*/ 1486376 w 5791200"/>
                  <a:gd name="connsiteY256" fmla="*/ 923650 h 1590675"/>
                  <a:gd name="connsiteX257" fmla="*/ 1494949 w 5791200"/>
                  <a:gd name="connsiteY257" fmla="*/ 875073 h 1590675"/>
                  <a:gd name="connsiteX258" fmla="*/ 1562576 w 5791200"/>
                  <a:gd name="connsiteY258" fmla="*/ 786491 h 1590675"/>
                  <a:gd name="connsiteX259" fmla="*/ 1581626 w 5791200"/>
                  <a:gd name="connsiteY259" fmla="*/ 798873 h 1590675"/>
                  <a:gd name="connsiteX260" fmla="*/ 1652111 w 5791200"/>
                  <a:gd name="connsiteY260" fmla="*/ 857928 h 1590675"/>
                  <a:gd name="connsiteX261" fmla="*/ 1754029 w 5791200"/>
                  <a:gd name="connsiteY261" fmla="*/ 817923 h 1590675"/>
                  <a:gd name="connsiteX262" fmla="*/ 1778794 w 5791200"/>
                  <a:gd name="connsiteY262" fmla="*/ 786491 h 1590675"/>
                  <a:gd name="connsiteX263" fmla="*/ 1741646 w 5791200"/>
                  <a:gd name="connsiteY263" fmla="*/ 736008 h 1590675"/>
                  <a:gd name="connsiteX264" fmla="*/ 1694974 w 5791200"/>
                  <a:gd name="connsiteY264" fmla="*/ 745533 h 1590675"/>
                  <a:gd name="connsiteX265" fmla="*/ 1664494 w 5791200"/>
                  <a:gd name="connsiteY265" fmla="*/ 743628 h 1590675"/>
                  <a:gd name="connsiteX266" fmla="*/ 1668304 w 5791200"/>
                  <a:gd name="connsiteY266" fmla="*/ 710291 h 1590675"/>
                  <a:gd name="connsiteX267" fmla="*/ 1681639 w 5791200"/>
                  <a:gd name="connsiteY267" fmla="*/ 695050 h 1590675"/>
                  <a:gd name="connsiteX268" fmla="*/ 1801654 w 5791200"/>
                  <a:gd name="connsiteY268" fmla="*/ 602658 h 1590675"/>
                  <a:gd name="connsiteX269" fmla="*/ 1819751 w 5791200"/>
                  <a:gd name="connsiteY269" fmla="*/ 529316 h 1590675"/>
                  <a:gd name="connsiteX270" fmla="*/ 1764506 w 5791200"/>
                  <a:gd name="connsiteY270" fmla="*/ 389298 h 1590675"/>
                  <a:gd name="connsiteX271" fmla="*/ 1724501 w 5791200"/>
                  <a:gd name="connsiteY271" fmla="*/ 371201 h 1590675"/>
                  <a:gd name="connsiteX272" fmla="*/ 1683544 w 5791200"/>
                  <a:gd name="connsiteY272" fmla="*/ 422635 h 1590675"/>
                  <a:gd name="connsiteX273" fmla="*/ 1604486 w 5791200"/>
                  <a:gd name="connsiteY273" fmla="*/ 656950 h 1590675"/>
                  <a:gd name="connsiteX274" fmla="*/ 1525429 w 5791200"/>
                  <a:gd name="connsiteY274" fmla="*/ 740771 h 1590675"/>
                  <a:gd name="connsiteX275" fmla="*/ 1509236 w 5791200"/>
                  <a:gd name="connsiteY275" fmla="*/ 731246 h 1590675"/>
                  <a:gd name="connsiteX276" fmla="*/ 1454944 w 5791200"/>
                  <a:gd name="connsiteY276" fmla="*/ 508360 h 1590675"/>
                  <a:gd name="connsiteX277" fmla="*/ 1430179 w 5791200"/>
                  <a:gd name="connsiteY277" fmla="*/ 478833 h 1590675"/>
                  <a:gd name="connsiteX278" fmla="*/ 1404461 w 5791200"/>
                  <a:gd name="connsiteY278" fmla="*/ 514075 h 1590675"/>
                  <a:gd name="connsiteX279" fmla="*/ 1403509 w 5791200"/>
                  <a:gd name="connsiteY279" fmla="*/ 528363 h 1590675"/>
                  <a:gd name="connsiteX280" fmla="*/ 1407319 w 5791200"/>
                  <a:gd name="connsiteY280" fmla="*/ 615041 h 1590675"/>
                  <a:gd name="connsiteX281" fmla="*/ 1419701 w 5791200"/>
                  <a:gd name="connsiteY281" fmla="*/ 746486 h 1590675"/>
                  <a:gd name="connsiteX282" fmla="*/ 1403509 w 5791200"/>
                  <a:gd name="connsiteY282" fmla="*/ 816971 h 1590675"/>
                  <a:gd name="connsiteX283" fmla="*/ 1329214 w 5791200"/>
                  <a:gd name="connsiteY283" fmla="*/ 872216 h 1590675"/>
                  <a:gd name="connsiteX284" fmla="*/ 4435316 w 5791200"/>
                  <a:gd name="connsiteY284" fmla="*/ 740771 h 1590675"/>
                  <a:gd name="connsiteX285" fmla="*/ 4421029 w 5791200"/>
                  <a:gd name="connsiteY285" fmla="*/ 788396 h 1590675"/>
                  <a:gd name="connsiteX286" fmla="*/ 4367689 w 5791200"/>
                  <a:gd name="connsiteY286" fmla="*/ 906506 h 1590675"/>
                  <a:gd name="connsiteX287" fmla="*/ 4367689 w 5791200"/>
                  <a:gd name="connsiteY287" fmla="*/ 934128 h 1590675"/>
                  <a:gd name="connsiteX288" fmla="*/ 4395311 w 5791200"/>
                  <a:gd name="connsiteY288" fmla="*/ 936986 h 1590675"/>
                  <a:gd name="connsiteX289" fmla="*/ 4445794 w 5791200"/>
                  <a:gd name="connsiteY289" fmla="*/ 887456 h 1590675"/>
                  <a:gd name="connsiteX290" fmla="*/ 4518184 w 5791200"/>
                  <a:gd name="connsiteY290" fmla="*/ 712196 h 1590675"/>
                  <a:gd name="connsiteX291" fmla="*/ 4530566 w 5791200"/>
                  <a:gd name="connsiteY291" fmla="*/ 694098 h 1590675"/>
                  <a:gd name="connsiteX292" fmla="*/ 4624864 w 5791200"/>
                  <a:gd name="connsiteY292" fmla="*/ 601706 h 1590675"/>
                  <a:gd name="connsiteX293" fmla="*/ 4643914 w 5791200"/>
                  <a:gd name="connsiteY293" fmla="*/ 564558 h 1590675"/>
                  <a:gd name="connsiteX294" fmla="*/ 4631532 w 5791200"/>
                  <a:gd name="connsiteY294" fmla="*/ 537888 h 1590675"/>
                  <a:gd name="connsiteX295" fmla="*/ 4602957 w 5791200"/>
                  <a:gd name="connsiteY295" fmla="*/ 538841 h 1590675"/>
                  <a:gd name="connsiteX296" fmla="*/ 4582954 w 5791200"/>
                  <a:gd name="connsiteY296" fmla="*/ 555986 h 1590675"/>
                  <a:gd name="connsiteX297" fmla="*/ 4559141 w 5791200"/>
                  <a:gd name="connsiteY297" fmla="*/ 565511 h 1590675"/>
                  <a:gd name="connsiteX298" fmla="*/ 4551522 w 5791200"/>
                  <a:gd name="connsiteY298" fmla="*/ 542650 h 1590675"/>
                  <a:gd name="connsiteX299" fmla="*/ 4525804 w 5791200"/>
                  <a:gd name="connsiteY299" fmla="*/ 457878 h 1590675"/>
                  <a:gd name="connsiteX300" fmla="*/ 4481036 w 5791200"/>
                  <a:gd name="connsiteY300" fmla="*/ 442638 h 1590675"/>
                  <a:gd name="connsiteX301" fmla="*/ 4461034 w 5791200"/>
                  <a:gd name="connsiteY301" fmla="*/ 479785 h 1590675"/>
                  <a:gd name="connsiteX302" fmla="*/ 4463891 w 5791200"/>
                  <a:gd name="connsiteY302" fmla="*/ 596943 h 1590675"/>
                  <a:gd name="connsiteX303" fmla="*/ 4425791 w 5791200"/>
                  <a:gd name="connsiteY303" fmla="*/ 665523 h 1590675"/>
                  <a:gd name="connsiteX304" fmla="*/ 4379119 w 5791200"/>
                  <a:gd name="connsiteY304" fmla="*/ 713148 h 1590675"/>
                  <a:gd name="connsiteX305" fmla="*/ 4399122 w 5791200"/>
                  <a:gd name="connsiteY305" fmla="*/ 742675 h 1590675"/>
                  <a:gd name="connsiteX306" fmla="*/ 4435316 w 5791200"/>
                  <a:gd name="connsiteY306" fmla="*/ 740771 h 1590675"/>
                  <a:gd name="connsiteX307" fmla="*/ 515779 w 5791200"/>
                  <a:gd name="connsiteY307" fmla="*/ 1479911 h 1590675"/>
                  <a:gd name="connsiteX308" fmla="*/ 498634 w 5791200"/>
                  <a:gd name="connsiteY308" fmla="*/ 1391328 h 1590675"/>
                  <a:gd name="connsiteX309" fmla="*/ 393859 w 5791200"/>
                  <a:gd name="connsiteY309" fmla="*/ 1390376 h 1590675"/>
                  <a:gd name="connsiteX310" fmla="*/ 393859 w 5791200"/>
                  <a:gd name="connsiteY310" fmla="*/ 1586591 h 1590675"/>
                  <a:gd name="connsiteX311" fmla="*/ 483394 w 5791200"/>
                  <a:gd name="connsiteY311" fmla="*/ 1586591 h 1590675"/>
                  <a:gd name="connsiteX312" fmla="*/ 544354 w 5791200"/>
                  <a:gd name="connsiteY312" fmla="*/ 1546586 h 1590675"/>
                  <a:gd name="connsiteX313" fmla="*/ 515779 w 5791200"/>
                  <a:gd name="connsiteY313" fmla="*/ 1479911 h 1590675"/>
                  <a:gd name="connsiteX314" fmla="*/ 4411504 w 5791200"/>
                  <a:gd name="connsiteY314" fmla="*/ 1390376 h 1590675"/>
                  <a:gd name="connsiteX315" fmla="*/ 4411504 w 5791200"/>
                  <a:gd name="connsiteY315" fmla="*/ 1547538 h 1590675"/>
                  <a:gd name="connsiteX316" fmla="*/ 4325779 w 5791200"/>
                  <a:gd name="connsiteY316" fmla="*/ 1409426 h 1590675"/>
                  <a:gd name="connsiteX317" fmla="*/ 4280059 w 5791200"/>
                  <a:gd name="connsiteY317" fmla="*/ 1391328 h 1590675"/>
                  <a:gd name="connsiteX318" fmla="*/ 4280059 w 5791200"/>
                  <a:gd name="connsiteY318" fmla="*/ 1585638 h 1590675"/>
                  <a:gd name="connsiteX319" fmla="*/ 4305777 w 5791200"/>
                  <a:gd name="connsiteY319" fmla="*/ 1585638 h 1590675"/>
                  <a:gd name="connsiteX320" fmla="*/ 4305777 w 5791200"/>
                  <a:gd name="connsiteY320" fmla="*/ 1434191 h 1590675"/>
                  <a:gd name="connsiteX321" fmla="*/ 4394359 w 5791200"/>
                  <a:gd name="connsiteY321" fmla="*/ 1567541 h 1590675"/>
                  <a:gd name="connsiteX322" fmla="*/ 4436269 w 5791200"/>
                  <a:gd name="connsiteY322" fmla="*/ 1584686 h 1590675"/>
                  <a:gd name="connsiteX323" fmla="*/ 4436269 w 5791200"/>
                  <a:gd name="connsiteY323" fmla="*/ 1389423 h 1590675"/>
                  <a:gd name="connsiteX324" fmla="*/ 4411504 w 5791200"/>
                  <a:gd name="connsiteY324" fmla="*/ 1390376 h 1590675"/>
                  <a:gd name="connsiteX325" fmla="*/ 4933474 w 5791200"/>
                  <a:gd name="connsiteY325" fmla="*/ 1389423 h 1590675"/>
                  <a:gd name="connsiteX326" fmla="*/ 4933474 w 5791200"/>
                  <a:gd name="connsiteY326" fmla="*/ 1585638 h 1590675"/>
                  <a:gd name="connsiteX327" fmla="*/ 4960144 w 5791200"/>
                  <a:gd name="connsiteY327" fmla="*/ 1585638 h 1590675"/>
                  <a:gd name="connsiteX328" fmla="*/ 4960144 w 5791200"/>
                  <a:gd name="connsiteY328" fmla="*/ 1563730 h 1590675"/>
                  <a:gd name="connsiteX329" fmla="*/ 5026819 w 5791200"/>
                  <a:gd name="connsiteY329" fmla="*/ 1502771 h 1590675"/>
                  <a:gd name="connsiteX330" fmla="*/ 5061109 w 5791200"/>
                  <a:gd name="connsiteY330" fmla="*/ 1538013 h 1590675"/>
                  <a:gd name="connsiteX331" fmla="*/ 5063966 w 5791200"/>
                  <a:gd name="connsiteY331" fmla="*/ 1586591 h 1590675"/>
                  <a:gd name="connsiteX332" fmla="*/ 5098257 w 5791200"/>
                  <a:gd name="connsiteY332" fmla="*/ 1586591 h 1590675"/>
                  <a:gd name="connsiteX333" fmla="*/ 5066824 w 5791200"/>
                  <a:gd name="connsiteY333" fmla="*/ 1489436 h 1590675"/>
                  <a:gd name="connsiteX334" fmla="*/ 5088732 w 5791200"/>
                  <a:gd name="connsiteY334" fmla="*/ 1422761 h 1590675"/>
                  <a:gd name="connsiteX335" fmla="*/ 5043011 w 5791200"/>
                  <a:gd name="connsiteY335" fmla="*/ 1390376 h 1590675"/>
                  <a:gd name="connsiteX336" fmla="*/ 4933474 w 5791200"/>
                  <a:gd name="connsiteY336" fmla="*/ 1389423 h 1590675"/>
                  <a:gd name="connsiteX337" fmla="*/ 5123022 w 5791200"/>
                  <a:gd name="connsiteY337" fmla="*/ 1523726 h 1590675"/>
                  <a:gd name="connsiteX338" fmla="*/ 5163027 w 5791200"/>
                  <a:gd name="connsiteY338" fmla="*/ 1586591 h 1590675"/>
                  <a:gd name="connsiteX339" fmla="*/ 5244941 w 5791200"/>
                  <a:gd name="connsiteY339" fmla="*/ 1583733 h 1590675"/>
                  <a:gd name="connsiteX340" fmla="*/ 5282089 w 5791200"/>
                  <a:gd name="connsiteY340" fmla="*/ 1532298 h 1590675"/>
                  <a:gd name="connsiteX341" fmla="*/ 5242084 w 5791200"/>
                  <a:gd name="connsiteY341" fmla="*/ 1480863 h 1590675"/>
                  <a:gd name="connsiteX342" fmla="*/ 5182077 w 5791200"/>
                  <a:gd name="connsiteY342" fmla="*/ 1466576 h 1590675"/>
                  <a:gd name="connsiteX343" fmla="*/ 5156359 w 5791200"/>
                  <a:gd name="connsiteY343" fmla="*/ 1439905 h 1590675"/>
                  <a:gd name="connsiteX344" fmla="*/ 5183982 w 5791200"/>
                  <a:gd name="connsiteY344" fmla="*/ 1408473 h 1590675"/>
                  <a:gd name="connsiteX345" fmla="*/ 5254466 w 5791200"/>
                  <a:gd name="connsiteY345" fmla="*/ 1446573 h 1590675"/>
                  <a:gd name="connsiteX346" fmla="*/ 5274469 w 5791200"/>
                  <a:gd name="connsiteY346" fmla="*/ 1445621 h 1590675"/>
                  <a:gd name="connsiteX347" fmla="*/ 5241132 w 5791200"/>
                  <a:gd name="connsiteY347" fmla="*/ 1391328 h 1590675"/>
                  <a:gd name="connsiteX348" fmla="*/ 5178266 w 5791200"/>
                  <a:gd name="connsiteY348" fmla="*/ 1385613 h 1590675"/>
                  <a:gd name="connsiteX349" fmla="*/ 5128736 w 5791200"/>
                  <a:gd name="connsiteY349" fmla="*/ 1442763 h 1590675"/>
                  <a:gd name="connsiteX350" fmla="*/ 5172552 w 5791200"/>
                  <a:gd name="connsiteY350" fmla="*/ 1491341 h 1590675"/>
                  <a:gd name="connsiteX351" fmla="*/ 5232559 w 5791200"/>
                  <a:gd name="connsiteY351" fmla="*/ 1505628 h 1590675"/>
                  <a:gd name="connsiteX352" fmla="*/ 5255419 w 5791200"/>
                  <a:gd name="connsiteY352" fmla="*/ 1535155 h 1590675"/>
                  <a:gd name="connsiteX353" fmla="*/ 5228749 w 5791200"/>
                  <a:gd name="connsiteY353" fmla="*/ 1564683 h 1590675"/>
                  <a:gd name="connsiteX354" fmla="*/ 5182077 w 5791200"/>
                  <a:gd name="connsiteY354" fmla="*/ 1564683 h 1590675"/>
                  <a:gd name="connsiteX355" fmla="*/ 5152549 w 5791200"/>
                  <a:gd name="connsiteY355" fmla="*/ 1538013 h 1590675"/>
                  <a:gd name="connsiteX356" fmla="*/ 5123022 w 5791200"/>
                  <a:gd name="connsiteY356" fmla="*/ 1523726 h 1590675"/>
                  <a:gd name="connsiteX357" fmla="*/ 4771549 w 5791200"/>
                  <a:gd name="connsiteY357" fmla="*/ 1562778 h 1590675"/>
                  <a:gd name="connsiteX358" fmla="*/ 4771549 w 5791200"/>
                  <a:gd name="connsiteY358" fmla="*/ 1520868 h 1590675"/>
                  <a:gd name="connsiteX359" fmla="*/ 4796314 w 5791200"/>
                  <a:gd name="connsiteY359" fmla="*/ 1497055 h 1590675"/>
                  <a:gd name="connsiteX360" fmla="*/ 4880134 w 5791200"/>
                  <a:gd name="connsiteY360" fmla="*/ 1497055 h 1590675"/>
                  <a:gd name="connsiteX361" fmla="*/ 4862989 w 5791200"/>
                  <a:gd name="connsiteY361" fmla="*/ 1472291 h 1590675"/>
                  <a:gd name="connsiteX362" fmla="*/ 4773454 w 5791200"/>
                  <a:gd name="connsiteY362" fmla="*/ 1472291 h 1590675"/>
                  <a:gd name="connsiteX363" fmla="*/ 4773454 w 5791200"/>
                  <a:gd name="connsiteY363" fmla="*/ 1412283 h 1590675"/>
                  <a:gd name="connsiteX364" fmla="*/ 4891564 w 5791200"/>
                  <a:gd name="connsiteY364" fmla="*/ 1412283 h 1590675"/>
                  <a:gd name="connsiteX365" fmla="*/ 4890611 w 5791200"/>
                  <a:gd name="connsiteY365" fmla="*/ 1390376 h 1590675"/>
                  <a:gd name="connsiteX366" fmla="*/ 4746784 w 5791200"/>
                  <a:gd name="connsiteY366" fmla="*/ 1390376 h 1590675"/>
                  <a:gd name="connsiteX367" fmla="*/ 4746784 w 5791200"/>
                  <a:gd name="connsiteY367" fmla="*/ 1584686 h 1590675"/>
                  <a:gd name="connsiteX368" fmla="*/ 4893469 w 5791200"/>
                  <a:gd name="connsiteY368" fmla="*/ 1584686 h 1590675"/>
                  <a:gd name="connsiteX369" fmla="*/ 4891564 w 5791200"/>
                  <a:gd name="connsiteY369" fmla="*/ 1561826 h 1590675"/>
                  <a:gd name="connsiteX370" fmla="*/ 4771549 w 5791200"/>
                  <a:gd name="connsiteY370" fmla="*/ 1562778 h 1590675"/>
                  <a:gd name="connsiteX371" fmla="*/ 209074 w 5791200"/>
                  <a:gd name="connsiteY371" fmla="*/ 1390376 h 1590675"/>
                  <a:gd name="connsiteX372" fmla="*/ 209074 w 5791200"/>
                  <a:gd name="connsiteY372" fmla="*/ 1585638 h 1590675"/>
                  <a:gd name="connsiteX373" fmla="*/ 354806 w 5791200"/>
                  <a:gd name="connsiteY373" fmla="*/ 1585638 h 1590675"/>
                  <a:gd name="connsiteX374" fmla="*/ 354806 w 5791200"/>
                  <a:gd name="connsiteY374" fmla="*/ 1562778 h 1590675"/>
                  <a:gd name="connsiteX375" fmla="*/ 235744 w 5791200"/>
                  <a:gd name="connsiteY375" fmla="*/ 1562778 h 1590675"/>
                  <a:gd name="connsiteX376" fmla="*/ 235744 w 5791200"/>
                  <a:gd name="connsiteY376" fmla="*/ 1524678 h 1590675"/>
                  <a:gd name="connsiteX377" fmla="*/ 262414 w 5791200"/>
                  <a:gd name="connsiteY377" fmla="*/ 1498008 h 1590675"/>
                  <a:gd name="connsiteX378" fmla="*/ 343376 w 5791200"/>
                  <a:gd name="connsiteY378" fmla="*/ 1498008 h 1590675"/>
                  <a:gd name="connsiteX379" fmla="*/ 325279 w 5791200"/>
                  <a:gd name="connsiteY379" fmla="*/ 1472291 h 1590675"/>
                  <a:gd name="connsiteX380" fmla="*/ 236696 w 5791200"/>
                  <a:gd name="connsiteY380" fmla="*/ 1472291 h 1590675"/>
                  <a:gd name="connsiteX381" fmla="*/ 236696 w 5791200"/>
                  <a:gd name="connsiteY381" fmla="*/ 1412283 h 1590675"/>
                  <a:gd name="connsiteX382" fmla="*/ 352901 w 5791200"/>
                  <a:gd name="connsiteY382" fmla="*/ 1412283 h 1590675"/>
                  <a:gd name="connsiteX383" fmla="*/ 352901 w 5791200"/>
                  <a:gd name="connsiteY383" fmla="*/ 1390376 h 1590675"/>
                  <a:gd name="connsiteX384" fmla="*/ 209074 w 5791200"/>
                  <a:gd name="connsiteY384" fmla="*/ 1390376 h 1590675"/>
                  <a:gd name="connsiteX385" fmla="*/ 579596 w 5791200"/>
                  <a:gd name="connsiteY385" fmla="*/ 1390376 h 1590675"/>
                  <a:gd name="connsiteX386" fmla="*/ 579596 w 5791200"/>
                  <a:gd name="connsiteY386" fmla="*/ 1585638 h 1590675"/>
                  <a:gd name="connsiteX387" fmla="*/ 725329 w 5791200"/>
                  <a:gd name="connsiteY387" fmla="*/ 1585638 h 1590675"/>
                  <a:gd name="connsiteX388" fmla="*/ 725329 w 5791200"/>
                  <a:gd name="connsiteY388" fmla="*/ 1561826 h 1590675"/>
                  <a:gd name="connsiteX389" fmla="*/ 605314 w 5791200"/>
                  <a:gd name="connsiteY389" fmla="*/ 1561826 h 1590675"/>
                  <a:gd name="connsiteX390" fmla="*/ 605314 w 5791200"/>
                  <a:gd name="connsiteY390" fmla="*/ 1524678 h 1590675"/>
                  <a:gd name="connsiteX391" fmla="*/ 631984 w 5791200"/>
                  <a:gd name="connsiteY391" fmla="*/ 1498008 h 1590675"/>
                  <a:gd name="connsiteX392" fmla="*/ 713899 w 5791200"/>
                  <a:gd name="connsiteY392" fmla="*/ 1498008 h 1590675"/>
                  <a:gd name="connsiteX393" fmla="*/ 694849 w 5791200"/>
                  <a:gd name="connsiteY393" fmla="*/ 1473243 h 1590675"/>
                  <a:gd name="connsiteX394" fmla="*/ 606266 w 5791200"/>
                  <a:gd name="connsiteY394" fmla="*/ 1473243 h 1590675"/>
                  <a:gd name="connsiteX395" fmla="*/ 606266 w 5791200"/>
                  <a:gd name="connsiteY395" fmla="*/ 1413236 h 1590675"/>
                  <a:gd name="connsiteX396" fmla="*/ 722471 w 5791200"/>
                  <a:gd name="connsiteY396" fmla="*/ 1413236 h 1590675"/>
                  <a:gd name="connsiteX397" fmla="*/ 722471 w 5791200"/>
                  <a:gd name="connsiteY397" fmla="*/ 1391328 h 1590675"/>
                  <a:gd name="connsiteX398" fmla="*/ 579596 w 5791200"/>
                  <a:gd name="connsiteY398" fmla="*/ 1390376 h 1590675"/>
                  <a:gd name="connsiteX399" fmla="*/ 162401 w 5791200"/>
                  <a:gd name="connsiteY399" fmla="*/ 1586591 h 1590675"/>
                  <a:gd name="connsiteX400" fmla="*/ 162401 w 5791200"/>
                  <a:gd name="connsiteY400" fmla="*/ 1390376 h 1590675"/>
                  <a:gd name="connsiteX401" fmla="*/ 136684 w 5791200"/>
                  <a:gd name="connsiteY401" fmla="*/ 1390376 h 1590675"/>
                  <a:gd name="connsiteX402" fmla="*/ 136684 w 5791200"/>
                  <a:gd name="connsiteY402" fmla="*/ 1455146 h 1590675"/>
                  <a:gd name="connsiteX403" fmla="*/ 128111 w 5791200"/>
                  <a:gd name="connsiteY403" fmla="*/ 1469433 h 1590675"/>
                  <a:gd name="connsiteX404" fmla="*/ 32861 w 5791200"/>
                  <a:gd name="connsiteY404" fmla="*/ 1470386 h 1590675"/>
                  <a:gd name="connsiteX405" fmla="*/ 32861 w 5791200"/>
                  <a:gd name="connsiteY405" fmla="*/ 1390376 h 1590675"/>
                  <a:gd name="connsiteX406" fmla="*/ 7144 w 5791200"/>
                  <a:gd name="connsiteY406" fmla="*/ 1390376 h 1590675"/>
                  <a:gd name="connsiteX407" fmla="*/ 7144 w 5791200"/>
                  <a:gd name="connsiteY407" fmla="*/ 1585638 h 1590675"/>
                  <a:gd name="connsiteX408" fmla="*/ 34766 w 5791200"/>
                  <a:gd name="connsiteY408" fmla="*/ 1585638 h 1590675"/>
                  <a:gd name="connsiteX409" fmla="*/ 34766 w 5791200"/>
                  <a:gd name="connsiteY409" fmla="*/ 1497055 h 1590675"/>
                  <a:gd name="connsiteX410" fmla="*/ 138589 w 5791200"/>
                  <a:gd name="connsiteY410" fmla="*/ 1497055 h 1590675"/>
                  <a:gd name="connsiteX411" fmla="*/ 138589 w 5791200"/>
                  <a:gd name="connsiteY411" fmla="*/ 1585638 h 1590675"/>
                  <a:gd name="connsiteX412" fmla="*/ 162401 w 5791200"/>
                  <a:gd name="connsiteY412" fmla="*/ 1586591 h 1590675"/>
                  <a:gd name="connsiteX413" fmla="*/ 3444716 w 5791200"/>
                  <a:gd name="connsiteY413" fmla="*/ 1584686 h 1590675"/>
                  <a:gd name="connsiteX414" fmla="*/ 3377089 w 5791200"/>
                  <a:gd name="connsiteY414" fmla="*/ 1398948 h 1590675"/>
                  <a:gd name="connsiteX415" fmla="*/ 3358039 w 5791200"/>
                  <a:gd name="connsiteY415" fmla="*/ 1389423 h 1590675"/>
                  <a:gd name="connsiteX416" fmla="*/ 3338989 w 5791200"/>
                  <a:gd name="connsiteY416" fmla="*/ 1397996 h 1590675"/>
                  <a:gd name="connsiteX417" fmla="*/ 3267552 w 5791200"/>
                  <a:gd name="connsiteY417" fmla="*/ 1583733 h 1590675"/>
                  <a:gd name="connsiteX418" fmla="*/ 3271361 w 5791200"/>
                  <a:gd name="connsiteY418" fmla="*/ 1589448 h 1590675"/>
                  <a:gd name="connsiteX419" fmla="*/ 3298032 w 5791200"/>
                  <a:gd name="connsiteY419" fmla="*/ 1574208 h 1590675"/>
                  <a:gd name="connsiteX420" fmla="*/ 3318034 w 5791200"/>
                  <a:gd name="connsiteY420" fmla="*/ 1531346 h 1590675"/>
                  <a:gd name="connsiteX421" fmla="*/ 3368516 w 5791200"/>
                  <a:gd name="connsiteY421" fmla="*/ 1528488 h 1590675"/>
                  <a:gd name="connsiteX422" fmla="*/ 3394234 w 5791200"/>
                  <a:gd name="connsiteY422" fmla="*/ 1528488 h 1590675"/>
                  <a:gd name="connsiteX423" fmla="*/ 3405664 w 5791200"/>
                  <a:gd name="connsiteY423" fmla="*/ 1561826 h 1590675"/>
                  <a:gd name="connsiteX424" fmla="*/ 3444716 w 5791200"/>
                  <a:gd name="connsiteY424" fmla="*/ 1584686 h 1590675"/>
                  <a:gd name="connsiteX425" fmla="*/ 4210527 w 5791200"/>
                  <a:gd name="connsiteY425" fmla="*/ 1389423 h 1590675"/>
                  <a:gd name="connsiteX426" fmla="*/ 4210527 w 5791200"/>
                  <a:gd name="connsiteY426" fmla="*/ 1417046 h 1590675"/>
                  <a:gd name="connsiteX427" fmla="*/ 4208622 w 5791200"/>
                  <a:gd name="connsiteY427" fmla="*/ 1523726 h 1590675"/>
                  <a:gd name="connsiteX428" fmla="*/ 4154329 w 5791200"/>
                  <a:gd name="connsiteY428" fmla="*/ 1566588 h 1590675"/>
                  <a:gd name="connsiteX429" fmla="*/ 4107657 w 5791200"/>
                  <a:gd name="connsiteY429" fmla="*/ 1519916 h 1590675"/>
                  <a:gd name="connsiteX430" fmla="*/ 4107657 w 5791200"/>
                  <a:gd name="connsiteY430" fmla="*/ 1429428 h 1590675"/>
                  <a:gd name="connsiteX431" fmla="*/ 4107657 w 5791200"/>
                  <a:gd name="connsiteY431" fmla="*/ 1390376 h 1590675"/>
                  <a:gd name="connsiteX432" fmla="*/ 4080034 w 5791200"/>
                  <a:gd name="connsiteY432" fmla="*/ 1390376 h 1590675"/>
                  <a:gd name="connsiteX433" fmla="*/ 4079082 w 5791200"/>
                  <a:gd name="connsiteY433" fmla="*/ 1399901 h 1590675"/>
                  <a:gd name="connsiteX434" fmla="*/ 4079082 w 5791200"/>
                  <a:gd name="connsiteY434" fmla="*/ 1521821 h 1590675"/>
                  <a:gd name="connsiteX435" fmla="*/ 4150519 w 5791200"/>
                  <a:gd name="connsiteY435" fmla="*/ 1591353 h 1590675"/>
                  <a:gd name="connsiteX436" fmla="*/ 4236244 w 5791200"/>
                  <a:gd name="connsiteY436" fmla="*/ 1527536 h 1590675"/>
                  <a:gd name="connsiteX437" fmla="*/ 4237197 w 5791200"/>
                  <a:gd name="connsiteY437" fmla="*/ 1410378 h 1590675"/>
                  <a:gd name="connsiteX438" fmla="*/ 4236244 w 5791200"/>
                  <a:gd name="connsiteY438" fmla="*/ 1390376 h 1590675"/>
                  <a:gd name="connsiteX439" fmla="*/ 4210527 w 5791200"/>
                  <a:gd name="connsiteY439" fmla="*/ 1389423 h 1590675"/>
                  <a:gd name="connsiteX440" fmla="*/ 4718209 w 5791200"/>
                  <a:gd name="connsiteY440" fmla="*/ 1391328 h 1590675"/>
                  <a:gd name="connsiteX441" fmla="*/ 4679157 w 5791200"/>
                  <a:gd name="connsiteY441" fmla="*/ 1411330 h 1590675"/>
                  <a:gd name="connsiteX442" fmla="*/ 4630579 w 5791200"/>
                  <a:gd name="connsiteY442" fmla="*/ 1556111 h 1590675"/>
                  <a:gd name="connsiteX443" fmla="*/ 4574382 w 5791200"/>
                  <a:gd name="connsiteY443" fmla="*/ 1390376 h 1590675"/>
                  <a:gd name="connsiteX444" fmla="*/ 4542949 w 5791200"/>
                  <a:gd name="connsiteY444" fmla="*/ 1390376 h 1590675"/>
                  <a:gd name="connsiteX445" fmla="*/ 4613434 w 5791200"/>
                  <a:gd name="connsiteY445" fmla="*/ 1578971 h 1590675"/>
                  <a:gd name="connsiteX446" fmla="*/ 4631532 w 5791200"/>
                  <a:gd name="connsiteY446" fmla="*/ 1586591 h 1590675"/>
                  <a:gd name="connsiteX447" fmla="*/ 4649629 w 5791200"/>
                  <a:gd name="connsiteY447" fmla="*/ 1578971 h 1590675"/>
                  <a:gd name="connsiteX448" fmla="*/ 4718209 w 5791200"/>
                  <a:gd name="connsiteY448" fmla="*/ 1391328 h 1590675"/>
                  <a:gd name="connsiteX449" fmla="*/ 5410677 w 5791200"/>
                  <a:gd name="connsiteY449" fmla="*/ 566463 h 1590675"/>
                  <a:gd name="connsiteX450" fmla="*/ 5410677 w 5791200"/>
                  <a:gd name="connsiteY450" fmla="*/ 555986 h 1590675"/>
                  <a:gd name="connsiteX451" fmla="*/ 5401152 w 5791200"/>
                  <a:gd name="connsiteY451" fmla="*/ 490263 h 1590675"/>
                  <a:gd name="connsiteX452" fmla="*/ 5379244 w 5791200"/>
                  <a:gd name="connsiteY452" fmla="*/ 472165 h 1590675"/>
                  <a:gd name="connsiteX453" fmla="*/ 5360194 w 5791200"/>
                  <a:gd name="connsiteY453" fmla="*/ 491216 h 1590675"/>
                  <a:gd name="connsiteX454" fmla="*/ 5352574 w 5791200"/>
                  <a:gd name="connsiteY454" fmla="*/ 619803 h 1590675"/>
                  <a:gd name="connsiteX455" fmla="*/ 5382102 w 5791200"/>
                  <a:gd name="connsiteY455" fmla="*/ 639806 h 1590675"/>
                  <a:gd name="connsiteX456" fmla="*/ 5408772 w 5791200"/>
                  <a:gd name="connsiteY456" fmla="*/ 612183 h 1590675"/>
                  <a:gd name="connsiteX457" fmla="*/ 5410677 w 5791200"/>
                  <a:gd name="connsiteY457" fmla="*/ 566463 h 1590675"/>
                  <a:gd name="connsiteX458" fmla="*/ 5546884 w 5791200"/>
                  <a:gd name="connsiteY458" fmla="*/ 1391328 h 1590675"/>
                  <a:gd name="connsiteX459" fmla="*/ 5580222 w 5791200"/>
                  <a:gd name="connsiteY459" fmla="*/ 1442763 h 1590675"/>
                  <a:gd name="connsiteX460" fmla="*/ 5621179 w 5791200"/>
                  <a:gd name="connsiteY460" fmla="*/ 1575161 h 1590675"/>
                  <a:gd name="connsiteX461" fmla="*/ 5623084 w 5791200"/>
                  <a:gd name="connsiteY461" fmla="*/ 1584686 h 1590675"/>
                  <a:gd name="connsiteX462" fmla="*/ 5649754 w 5791200"/>
                  <a:gd name="connsiteY462" fmla="*/ 1584686 h 1590675"/>
                  <a:gd name="connsiteX463" fmla="*/ 5649754 w 5791200"/>
                  <a:gd name="connsiteY463" fmla="*/ 1540871 h 1590675"/>
                  <a:gd name="connsiteX464" fmla="*/ 5668804 w 5791200"/>
                  <a:gd name="connsiteY464" fmla="*/ 1476101 h 1590675"/>
                  <a:gd name="connsiteX465" fmla="*/ 5723097 w 5791200"/>
                  <a:gd name="connsiteY465" fmla="*/ 1390376 h 1590675"/>
                  <a:gd name="connsiteX466" fmla="*/ 5680234 w 5791200"/>
                  <a:gd name="connsiteY466" fmla="*/ 1408473 h 1590675"/>
                  <a:gd name="connsiteX467" fmla="*/ 5635466 w 5791200"/>
                  <a:gd name="connsiteY467" fmla="*/ 1481816 h 1590675"/>
                  <a:gd name="connsiteX468" fmla="*/ 5592604 w 5791200"/>
                  <a:gd name="connsiteY468" fmla="*/ 1410378 h 1590675"/>
                  <a:gd name="connsiteX469" fmla="*/ 5546884 w 5791200"/>
                  <a:gd name="connsiteY469" fmla="*/ 1391328 h 1590675"/>
                  <a:gd name="connsiteX470" fmla="*/ 5445919 w 5791200"/>
                  <a:gd name="connsiteY470" fmla="*/ 1412283 h 1590675"/>
                  <a:gd name="connsiteX471" fmla="*/ 5445919 w 5791200"/>
                  <a:gd name="connsiteY471" fmla="*/ 1585638 h 1590675"/>
                  <a:gd name="connsiteX472" fmla="*/ 5474494 w 5791200"/>
                  <a:gd name="connsiteY472" fmla="*/ 1585638 h 1590675"/>
                  <a:gd name="connsiteX473" fmla="*/ 5474494 w 5791200"/>
                  <a:gd name="connsiteY473" fmla="*/ 1411330 h 1590675"/>
                  <a:gd name="connsiteX474" fmla="*/ 5539264 w 5791200"/>
                  <a:gd name="connsiteY474" fmla="*/ 1411330 h 1590675"/>
                  <a:gd name="connsiteX475" fmla="*/ 5539264 w 5791200"/>
                  <a:gd name="connsiteY475" fmla="*/ 1390376 h 1590675"/>
                  <a:gd name="connsiteX476" fmla="*/ 5378291 w 5791200"/>
                  <a:gd name="connsiteY476" fmla="*/ 1390376 h 1590675"/>
                  <a:gd name="connsiteX477" fmla="*/ 5380197 w 5791200"/>
                  <a:gd name="connsiteY477" fmla="*/ 1412283 h 1590675"/>
                  <a:gd name="connsiteX478" fmla="*/ 5445919 w 5791200"/>
                  <a:gd name="connsiteY478" fmla="*/ 1412283 h 1590675"/>
                  <a:gd name="connsiteX479" fmla="*/ 3493294 w 5791200"/>
                  <a:gd name="connsiteY479" fmla="*/ 1562778 h 1590675"/>
                  <a:gd name="connsiteX480" fmla="*/ 3493294 w 5791200"/>
                  <a:gd name="connsiteY480" fmla="*/ 1390376 h 1590675"/>
                  <a:gd name="connsiteX481" fmla="*/ 3467577 w 5791200"/>
                  <a:gd name="connsiteY481" fmla="*/ 1390376 h 1590675"/>
                  <a:gd name="connsiteX482" fmla="*/ 3467577 w 5791200"/>
                  <a:gd name="connsiteY482" fmla="*/ 1586591 h 1590675"/>
                  <a:gd name="connsiteX483" fmla="*/ 3593307 w 5791200"/>
                  <a:gd name="connsiteY483" fmla="*/ 1586591 h 1590675"/>
                  <a:gd name="connsiteX484" fmla="*/ 3593307 w 5791200"/>
                  <a:gd name="connsiteY484" fmla="*/ 1563730 h 1590675"/>
                  <a:gd name="connsiteX485" fmla="*/ 3493294 w 5791200"/>
                  <a:gd name="connsiteY485" fmla="*/ 1562778 h 1590675"/>
                  <a:gd name="connsiteX486" fmla="*/ 4607719 w 5791200"/>
                  <a:gd name="connsiteY486" fmla="*/ 784586 h 1590675"/>
                  <a:gd name="connsiteX487" fmla="*/ 4606766 w 5791200"/>
                  <a:gd name="connsiteY487" fmla="*/ 787443 h 1590675"/>
                  <a:gd name="connsiteX488" fmla="*/ 4592479 w 5791200"/>
                  <a:gd name="connsiteY488" fmla="*/ 788396 h 1590675"/>
                  <a:gd name="connsiteX489" fmla="*/ 4554379 w 5791200"/>
                  <a:gd name="connsiteY489" fmla="*/ 817923 h 1590675"/>
                  <a:gd name="connsiteX490" fmla="*/ 4586764 w 5791200"/>
                  <a:gd name="connsiteY490" fmla="*/ 856975 h 1590675"/>
                  <a:gd name="connsiteX491" fmla="*/ 4624864 w 5791200"/>
                  <a:gd name="connsiteY491" fmla="*/ 866500 h 1590675"/>
                  <a:gd name="connsiteX492" fmla="*/ 4665822 w 5791200"/>
                  <a:gd name="connsiteY492" fmla="*/ 854118 h 1590675"/>
                  <a:gd name="connsiteX493" fmla="*/ 4653439 w 5791200"/>
                  <a:gd name="connsiteY493" fmla="*/ 800778 h 1590675"/>
                  <a:gd name="connsiteX494" fmla="*/ 4607719 w 5791200"/>
                  <a:gd name="connsiteY494" fmla="*/ 784586 h 1590675"/>
                  <a:gd name="connsiteX495" fmla="*/ 2448402 w 5791200"/>
                  <a:gd name="connsiteY495" fmla="*/ 505503 h 1590675"/>
                  <a:gd name="connsiteX496" fmla="*/ 2430304 w 5791200"/>
                  <a:gd name="connsiteY496" fmla="*/ 462640 h 1590675"/>
                  <a:gd name="connsiteX497" fmla="*/ 2391252 w 5791200"/>
                  <a:gd name="connsiteY497" fmla="*/ 448353 h 1590675"/>
                  <a:gd name="connsiteX498" fmla="*/ 2367439 w 5791200"/>
                  <a:gd name="connsiteY498" fmla="*/ 478833 h 1590675"/>
                  <a:gd name="connsiteX499" fmla="*/ 2380774 w 5791200"/>
                  <a:gd name="connsiteY499" fmla="*/ 538841 h 1590675"/>
                  <a:gd name="connsiteX500" fmla="*/ 2411254 w 5791200"/>
                  <a:gd name="connsiteY500" fmla="*/ 557891 h 1590675"/>
                  <a:gd name="connsiteX501" fmla="*/ 2440782 w 5791200"/>
                  <a:gd name="connsiteY501" fmla="*/ 535031 h 1590675"/>
                  <a:gd name="connsiteX502" fmla="*/ 2448402 w 5791200"/>
                  <a:gd name="connsiteY502" fmla="*/ 505503 h 1590675"/>
                  <a:gd name="connsiteX503" fmla="*/ 5346859 w 5791200"/>
                  <a:gd name="connsiteY503" fmla="*/ 1585638 h 1590675"/>
                  <a:gd name="connsiteX504" fmla="*/ 5346859 w 5791200"/>
                  <a:gd name="connsiteY504" fmla="*/ 1389423 h 1590675"/>
                  <a:gd name="connsiteX505" fmla="*/ 5322094 w 5791200"/>
                  <a:gd name="connsiteY505" fmla="*/ 1389423 h 1590675"/>
                  <a:gd name="connsiteX506" fmla="*/ 5322094 w 5791200"/>
                  <a:gd name="connsiteY506" fmla="*/ 1585638 h 1590675"/>
                  <a:gd name="connsiteX507" fmla="*/ 5346859 w 5791200"/>
                  <a:gd name="connsiteY507" fmla="*/ 1585638 h 1590675"/>
                  <a:gd name="connsiteX508" fmla="*/ 792956 w 5791200"/>
                  <a:gd name="connsiteY508" fmla="*/ 1586591 h 1590675"/>
                  <a:gd name="connsiteX509" fmla="*/ 792956 w 5791200"/>
                  <a:gd name="connsiteY509" fmla="*/ 1390376 h 1590675"/>
                  <a:gd name="connsiteX510" fmla="*/ 768191 w 5791200"/>
                  <a:gd name="connsiteY510" fmla="*/ 1390376 h 1590675"/>
                  <a:gd name="connsiteX511" fmla="*/ 768191 w 5791200"/>
                  <a:gd name="connsiteY511" fmla="*/ 1586591 h 1590675"/>
                  <a:gd name="connsiteX512" fmla="*/ 792956 w 5791200"/>
                  <a:gd name="connsiteY512" fmla="*/ 1586591 h 1590675"/>
                  <a:gd name="connsiteX513" fmla="*/ 4509611 w 5791200"/>
                  <a:gd name="connsiteY513" fmla="*/ 1585638 h 1590675"/>
                  <a:gd name="connsiteX514" fmla="*/ 4509611 w 5791200"/>
                  <a:gd name="connsiteY514" fmla="*/ 1389423 h 1590675"/>
                  <a:gd name="connsiteX515" fmla="*/ 4484847 w 5791200"/>
                  <a:gd name="connsiteY515" fmla="*/ 1389423 h 1590675"/>
                  <a:gd name="connsiteX516" fmla="*/ 4484847 w 5791200"/>
                  <a:gd name="connsiteY516" fmla="*/ 1585638 h 1590675"/>
                  <a:gd name="connsiteX517" fmla="*/ 4509611 w 5791200"/>
                  <a:gd name="connsiteY517" fmla="*/ 1585638 h 1590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Lst>
                <a:rect l="l" t="t" r="r" b="b"/>
                <a:pathLst>
                  <a:path w="5791200" h="1590675">
                    <a:moveTo>
                      <a:pt x="3724752" y="443590"/>
                    </a:moveTo>
                    <a:cubicBezTo>
                      <a:pt x="3723799" y="441685"/>
                      <a:pt x="3722846" y="440733"/>
                      <a:pt x="3721894" y="438828"/>
                    </a:cubicBezTo>
                    <a:cubicBezTo>
                      <a:pt x="3751421" y="413110"/>
                      <a:pt x="3781902" y="389298"/>
                      <a:pt x="3811429" y="362628"/>
                    </a:cubicBezTo>
                    <a:cubicBezTo>
                      <a:pt x="3831432" y="344531"/>
                      <a:pt x="3850482" y="325481"/>
                      <a:pt x="3867627" y="304526"/>
                    </a:cubicBezTo>
                    <a:cubicBezTo>
                      <a:pt x="3880009" y="289285"/>
                      <a:pt x="3879057" y="270235"/>
                      <a:pt x="3866674" y="252138"/>
                    </a:cubicBezTo>
                    <a:cubicBezTo>
                      <a:pt x="3854291" y="234993"/>
                      <a:pt x="3836194" y="231183"/>
                      <a:pt x="3819049" y="237851"/>
                    </a:cubicBezTo>
                    <a:cubicBezTo>
                      <a:pt x="3796189" y="245470"/>
                      <a:pt x="3775234" y="257853"/>
                      <a:pt x="3753327" y="268331"/>
                    </a:cubicBezTo>
                    <a:cubicBezTo>
                      <a:pt x="3743802" y="273093"/>
                      <a:pt x="3734277" y="277856"/>
                      <a:pt x="3722846" y="282618"/>
                    </a:cubicBezTo>
                    <a:cubicBezTo>
                      <a:pt x="3721894" y="274998"/>
                      <a:pt x="3720941" y="271188"/>
                      <a:pt x="3720941" y="266426"/>
                    </a:cubicBezTo>
                    <a:cubicBezTo>
                      <a:pt x="3719989" y="240708"/>
                      <a:pt x="3719036" y="215943"/>
                      <a:pt x="3717132" y="190226"/>
                    </a:cubicBezTo>
                    <a:cubicBezTo>
                      <a:pt x="3716179" y="172128"/>
                      <a:pt x="3702844" y="159745"/>
                      <a:pt x="3686652" y="158793"/>
                    </a:cubicBezTo>
                    <a:cubicBezTo>
                      <a:pt x="3670459" y="157840"/>
                      <a:pt x="3662839" y="173081"/>
                      <a:pt x="3660934" y="188320"/>
                    </a:cubicBezTo>
                    <a:cubicBezTo>
                      <a:pt x="3659982" y="197845"/>
                      <a:pt x="3658077" y="207370"/>
                      <a:pt x="3659029" y="216895"/>
                    </a:cubicBezTo>
                    <a:cubicBezTo>
                      <a:pt x="3659982" y="252138"/>
                      <a:pt x="3647599" y="282618"/>
                      <a:pt x="3632359" y="313098"/>
                    </a:cubicBezTo>
                    <a:cubicBezTo>
                      <a:pt x="3629502" y="318813"/>
                      <a:pt x="3624739" y="322623"/>
                      <a:pt x="3620929" y="327385"/>
                    </a:cubicBezTo>
                    <a:cubicBezTo>
                      <a:pt x="3619024" y="326433"/>
                      <a:pt x="3617119" y="325481"/>
                      <a:pt x="3615214" y="325481"/>
                    </a:cubicBezTo>
                    <a:cubicBezTo>
                      <a:pt x="3616166" y="311193"/>
                      <a:pt x="3617119" y="296906"/>
                      <a:pt x="3619024" y="283571"/>
                    </a:cubicBezTo>
                    <a:cubicBezTo>
                      <a:pt x="3620929" y="260710"/>
                      <a:pt x="3624739" y="236898"/>
                      <a:pt x="3622834" y="214038"/>
                    </a:cubicBezTo>
                    <a:cubicBezTo>
                      <a:pt x="3621882" y="204513"/>
                      <a:pt x="3611404" y="191178"/>
                      <a:pt x="3602832" y="188320"/>
                    </a:cubicBezTo>
                    <a:cubicBezTo>
                      <a:pt x="3596164" y="186415"/>
                      <a:pt x="3581877" y="196893"/>
                      <a:pt x="3577114" y="205465"/>
                    </a:cubicBezTo>
                    <a:cubicBezTo>
                      <a:pt x="3569494" y="217848"/>
                      <a:pt x="3567589" y="232135"/>
                      <a:pt x="3562827" y="246423"/>
                    </a:cubicBezTo>
                    <a:cubicBezTo>
                      <a:pt x="3548539" y="292143"/>
                      <a:pt x="3535204" y="338815"/>
                      <a:pt x="3518059" y="382631"/>
                    </a:cubicBezTo>
                    <a:cubicBezTo>
                      <a:pt x="3513296" y="395013"/>
                      <a:pt x="3498057" y="407396"/>
                      <a:pt x="3485674" y="414063"/>
                    </a:cubicBezTo>
                    <a:cubicBezTo>
                      <a:pt x="3451384" y="429303"/>
                      <a:pt x="3415189" y="441685"/>
                      <a:pt x="3378994" y="455021"/>
                    </a:cubicBezTo>
                    <a:cubicBezTo>
                      <a:pt x="3349466" y="465498"/>
                      <a:pt x="3338036" y="479785"/>
                      <a:pt x="3344704" y="497883"/>
                    </a:cubicBezTo>
                    <a:cubicBezTo>
                      <a:pt x="3352324" y="516933"/>
                      <a:pt x="3368516" y="520743"/>
                      <a:pt x="3398996" y="508360"/>
                    </a:cubicBezTo>
                    <a:cubicBezTo>
                      <a:pt x="3433286" y="495025"/>
                      <a:pt x="3468529" y="481691"/>
                      <a:pt x="3504724" y="467403"/>
                    </a:cubicBezTo>
                    <a:cubicBezTo>
                      <a:pt x="3508534" y="506456"/>
                      <a:pt x="3510439" y="540746"/>
                      <a:pt x="3472339" y="562653"/>
                    </a:cubicBezTo>
                    <a:cubicBezTo>
                      <a:pt x="3459957" y="570273"/>
                      <a:pt x="3448527" y="579798"/>
                      <a:pt x="3437096" y="588371"/>
                    </a:cubicBezTo>
                    <a:cubicBezTo>
                      <a:pt x="3387566" y="627423"/>
                      <a:pt x="3337084" y="666475"/>
                      <a:pt x="3287554" y="707433"/>
                    </a:cubicBezTo>
                    <a:cubicBezTo>
                      <a:pt x="3276124" y="716958"/>
                      <a:pt x="3267552" y="730293"/>
                      <a:pt x="3259932" y="743628"/>
                    </a:cubicBezTo>
                    <a:cubicBezTo>
                      <a:pt x="3252311" y="757916"/>
                      <a:pt x="3260884" y="769346"/>
                      <a:pt x="3277077" y="766488"/>
                    </a:cubicBezTo>
                    <a:cubicBezTo>
                      <a:pt x="3289459" y="764583"/>
                      <a:pt x="3302794" y="758868"/>
                      <a:pt x="3312319" y="752200"/>
                    </a:cubicBezTo>
                    <a:cubicBezTo>
                      <a:pt x="3348514" y="725531"/>
                      <a:pt x="3384709" y="697908"/>
                      <a:pt x="3418999" y="669333"/>
                    </a:cubicBezTo>
                    <a:cubicBezTo>
                      <a:pt x="3445669" y="647425"/>
                      <a:pt x="3476149" y="633138"/>
                      <a:pt x="3509486" y="626471"/>
                    </a:cubicBezTo>
                    <a:cubicBezTo>
                      <a:pt x="3533299" y="621708"/>
                      <a:pt x="3557111" y="617898"/>
                      <a:pt x="3580924" y="615041"/>
                    </a:cubicBezTo>
                    <a:cubicBezTo>
                      <a:pt x="3587591" y="614088"/>
                      <a:pt x="3595211" y="616946"/>
                      <a:pt x="3601879" y="617898"/>
                    </a:cubicBezTo>
                    <a:cubicBezTo>
                      <a:pt x="3600927" y="625518"/>
                      <a:pt x="3600927" y="633138"/>
                      <a:pt x="3597116" y="639806"/>
                    </a:cubicBezTo>
                    <a:cubicBezTo>
                      <a:pt x="3594259" y="647425"/>
                      <a:pt x="3588544" y="654093"/>
                      <a:pt x="3582829" y="659808"/>
                    </a:cubicBezTo>
                    <a:cubicBezTo>
                      <a:pt x="3564732" y="681716"/>
                      <a:pt x="3544729" y="701718"/>
                      <a:pt x="3527584" y="724578"/>
                    </a:cubicBezTo>
                    <a:cubicBezTo>
                      <a:pt x="3517107" y="736961"/>
                      <a:pt x="3508534" y="752200"/>
                      <a:pt x="3501866" y="766488"/>
                    </a:cubicBezTo>
                    <a:cubicBezTo>
                      <a:pt x="3496152" y="778871"/>
                      <a:pt x="3499009" y="794111"/>
                      <a:pt x="3513296" y="796968"/>
                    </a:cubicBezTo>
                    <a:cubicBezTo>
                      <a:pt x="3527584" y="799825"/>
                      <a:pt x="3543777" y="796968"/>
                      <a:pt x="3558064" y="794111"/>
                    </a:cubicBezTo>
                    <a:cubicBezTo>
                      <a:pt x="3569494" y="792206"/>
                      <a:pt x="3580924" y="787443"/>
                      <a:pt x="3591402" y="783633"/>
                    </a:cubicBezTo>
                    <a:cubicBezTo>
                      <a:pt x="3586639" y="794111"/>
                      <a:pt x="3583782" y="806493"/>
                      <a:pt x="3576161" y="814113"/>
                    </a:cubicBezTo>
                    <a:cubicBezTo>
                      <a:pt x="3541871" y="850308"/>
                      <a:pt x="3517107" y="893171"/>
                      <a:pt x="3508534" y="941748"/>
                    </a:cubicBezTo>
                    <a:cubicBezTo>
                      <a:pt x="3503771" y="966513"/>
                      <a:pt x="3506629" y="994136"/>
                      <a:pt x="3513296" y="1018900"/>
                    </a:cubicBezTo>
                    <a:cubicBezTo>
                      <a:pt x="3521869" y="1051286"/>
                      <a:pt x="3544729" y="1058906"/>
                      <a:pt x="3576161" y="1047475"/>
                    </a:cubicBezTo>
                    <a:cubicBezTo>
                      <a:pt x="3581877" y="1045571"/>
                      <a:pt x="3588544" y="1045571"/>
                      <a:pt x="3601879" y="1044618"/>
                    </a:cubicBezTo>
                    <a:cubicBezTo>
                      <a:pt x="3594259" y="1062716"/>
                      <a:pt x="3588544" y="1075098"/>
                      <a:pt x="3582829" y="1087480"/>
                    </a:cubicBezTo>
                    <a:cubicBezTo>
                      <a:pt x="3574257" y="1103673"/>
                      <a:pt x="3562827" y="1119866"/>
                      <a:pt x="3558064" y="1137011"/>
                    </a:cubicBezTo>
                    <a:cubicBezTo>
                      <a:pt x="3547586" y="1171301"/>
                      <a:pt x="3551396" y="1205591"/>
                      <a:pt x="3579019" y="1232261"/>
                    </a:cubicBezTo>
                    <a:cubicBezTo>
                      <a:pt x="3597116" y="1249405"/>
                      <a:pt x="3618071" y="1251311"/>
                      <a:pt x="3637121" y="1235118"/>
                    </a:cubicBezTo>
                    <a:cubicBezTo>
                      <a:pt x="3647599" y="1226546"/>
                      <a:pt x="3657124" y="1215116"/>
                      <a:pt x="3661886" y="1202733"/>
                    </a:cubicBezTo>
                    <a:cubicBezTo>
                      <a:pt x="3672364" y="1175111"/>
                      <a:pt x="3679984" y="1146536"/>
                      <a:pt x="3688557" y="1117961"/>
                    </a:cubicBezTo>
                    <a:cubicBezTo>
                      <a:pt x="3690461" y="1111293"/>
                      <a:pt x="3697129" y="1099863"/>
                      <a:pt x="3699034" y="1099863"/>
                    </a:cubicBezTo>
                    <a:cubicBezTo>
                      <a:pt x="3708559" y="1101768"/>
                      <a:pt x="3719036" y="1105578"/>
                      <a:pt x="3724752" y="1112246"/>
                    </a:cubicBezTo>
                    <a:cubicBezTo>
                      <a:pt x="3732371" y="1120818"/>
                      <a:pt x="3733324" y="1134153"/>
                      <a:pt x="3739991" y="1143678"/>
                    </a:cubicBezTo>
                    <a:cubicBezTo>
                      <a:pt x="3744754" y="1150346"/>
                      <a:pt x="3754279" y="1157966"/>
                      <a:pt x="3760946" y="1157013"/>
                    </a:cubicBezTo>
                    <a:cubicBezTo>
                      <a:pt x="3767614" y="1157013"/>
                      <a:pt x="3778091" y="1148441"/>
                      <a:pt x="3779996" y="1141773"/>
                    </a:cubicBezTo>
                    <a:cubicBezTo>
                      <a:pt x="3789521" y="1109388"/>
                      <a:pt x="3791427" y="1068431"/>
                      <a:pt x="3756184" y="1045571"/>
                    </a:cubicBezTo>
                    <a:cubicBezTo>
                      <a:pt x="3739991" y="1035093"/>
                      <a:pt x="3721894" y="1027473"/>
                      <a:pt x="3703796" y="1023663"/>
                    </a:cubicBezTo>
                    <a:cubicBezTo>
                      <a:pt x="3686652" y="1019853"/>
                      <a:pt x="3676174" y="1012233"/>
                      <a:pt x="3673316" y="995088"/>
                    </a:cubicBezTo>
                    <a:cubicBezTo>
                      <a:pt x="3669507" y="969371"/>
                      <a:pt x="3667602" y="944606"/>
                      <a:pt x="3682841" y="921746"/>
                    </a:cubicBezTo>
                    <a:cubicBezTo>
                      <a:pt x="3725704" y="856023"/>
                      <a:pt x="3740944" y="784586"/>
                      <a:pt x="3732371" y="707433"/>
                    </a:cubicBezTo>
                    <a:cubicBezTo>
                      <a:pt x="3731419" y="696956"/>
                      <a:pt x="3736182" y="683621"/>
                      <a:pt x="3741896" y="674096"/>
                    </a:cubicBezTo>
                    <a:cubicBezTo>
                      <a:pt x="3757136" y="649331"/>
                      <a:pt x="3758089" y="634091"/>
                      <a:pt x="3739991" y="610278"/>
                    </a:cubicBezTo>
                    <a:cubicBezTo>
                      <a:pt x="3734277" y="602658"/>
                      <a:pt x="3727609" y="595991"/>
                      <a:pt x="3721894" y="588371"/>
                    </a:cubicBezTo>
                    <a:cubicBezTo>
                      <a:pt x="3723799" y="590275"/>
                      <a:pt x="3725704" y="591228"/>
                      <a:pt x="3727609" y="593133"/>
                    </a:cubicBezTo>
                    <a:cubicBezTo>
                      <a:pt x="3743802" y="574083"/>
                      <a:pt x="3761899" y="555033"/>
                      <a:pt x="3776186" y="535031"/>
                    </a:cubicBezTo>
                    <a:cubicBezTo>
                      <a:pt x="3790474" y="515028"/>
                      <a:pt x="3792379" y="491216"/>
                      <a:pt x="3781902" y="468356"/>
                    </a:cubicBezTo>
                    <a:cubicBezTo>
                      <a:pt x="3772377" y="448353"/>
                      <a:pt x="3754279" y="446448"/>
                      <a:pt x="3734277" y="447401"/>
                    </a:cubicBezTo>
                    <a:cubicBezTo>
                      <a:pt x="3732371" y="444543"/>
                      <a:pt x="3728561" y="443590"/>
                      <a:pt x="3724752" y="443590"/>
                    </a:cubicBezTo>
                    <a:close/>
                    <a:moveTo>
                      <a:pt x="2496979" y="425493"/>
                    </a:moveTo>
                    <a:cubicBezTo>
                      <a:pt x="2502694" y="448353"/>
                      <a:pt x="2508409" y="468356"/>
                      <a:pt x="2494121" y="487406"/>
                    </a:cubicBezTo>
                    <a:cubicBezTo>
                      <a:pt x="2467452" y="522648"/>
                      <a:pt x="2452211" y="562653"/>
                      <a:pt x="2439829" y="604563"/>
                    </a:cubicBezTo>
                    <a:cubicBezTo>
                      <a:pt x="2430304" y="635996"/>
                      <a:pt x="2436019" y="646473"/>
                      <a:pt x="2467452" y="655998"/>
                    </a:cubicBezTo>
                    <a:cubicBezTo>
                      <a:pt x="2488407" y="661713"/>
                      <a:pt x="2488407" y="667428"/>
                      <a:pt x="2475071" y="682668"/>
                    </a:cubicBezTo>
                    <a:cubicBezTo>
                      <a:pt x="2450307" y="711243"/>
                      <a:pt x="2423636" y="738866"/>
                      <a:pt x="2402682" y="770298"/>
                    </a:cubicBezTo>
                    <a:cubicBezTo>
                      <a:pt x="2337911" y="869358"/>
                      <a:pt x="2275999" y="970323"/>
                      <a:pt x="2213134" y="1071288"/>
                    </a:cubicBezTo>
                    <a:cubicBezTo>
                      <a:pt x="2208371" y="1078908"/>
                      <a:pt x="2204561" y="1088433"/>
                      <a:pt x="2205514" y="1096053"/>
                    </a:cubicBezTo>
                    <a:cubicBezTo>
                      <a:pt x="2206466" y="1104626"/>
                      <a:pt x="2211229" y="1116055"/>
                      <a:pt x="2217896" y="1119866"/>
                    </a:cubicBezTo>
                    <a:cubicBezTo>
                      <a:pt x="2224564" y="1123676"/>
                      <a:pt x="2237899" y="1120818"/>
                      <a:pt x="2243614" y="1116055"/>
                    </a:cubicBezTo>
                    <a:cubicBezTo>
                      <a:pt x="2254091" y="1107483"/>
                      <a:pt x="2263616" y="1097005"/>
                      <a:pt x="2270284" y="1084623"/>
                    </a:cubicBezTo>
                    <a:cubicBezTo>
                      <a:pt x="2330291" y="987468"/>
                      <a:pt x="2388394" y="888408"/>
                      <a:pt x="2463641" y="801731"/>
                    </a:cubicBezTo>
                    <a:cubicBezTo>
                      <a:pt x="2500789" y="758868"/>
                      <a:pt x="2547461" y="723625"/>
                      <a:pt x="2590324" y="686478"/>
                    </a:cubicBezTo>
                    <a:cubicBezTo>
                      <a:pt x="2594134" y="682668"/>
                      <a:pt x="2605564" y="682668"/>
                      <a:pt x="2610327" y="685525"/>
                    </a:cubicBezTo>
                    <a:cubicBezTo>
                      <a:pt x="2615089" y="689336"/>
                      <a:pt x="2616041" y="698861"/>
                      <a:pt x="2615089" y="704575"/>
                    </a:cubicBezTo>
                    <a:cubicBezTo>
                      <a:pt x="2612232" y="716958"/>
                      <a:pt x="2604611" y="727436"/>
                      <a:pt x="2602707" y="738866"/>
                    </a:cubicBezTo>
                    <a:cubicBezTo>
                      <a:pt x="2596039" y="768393"/>
                      <a:pt x="2578894" y="783633"/>
                      <a:pt x="2548414" y="787443"/>
                    </a:cubicBezTo>
                    <a:cubicBezTo>
                      <a:pt x="2533174" y="789348"/>
                      <a:pt x="2524602" y="797921"/>
                      <a:pt x="2521744" y="814113"/>
                    </a:cubicBezTo>
                    <a:cubicBezTo>
                      <a:pt x="2507457" y="904600"/>
                      <a:pt x="2492216" y="996041"/>
                      <a:pt x="2477929" y="1086528"/>
                    </a:cubicBezTo>
                    <a:cubicBezTo>
                      <a:pt x="2474119" y="1111293"/>
                      <a:pt x="2480786" y="1134153"/>
                      <a:pt x="2496979" y="1154155"/>
                    </a:cubicBezTo>
                    <a:cubicBezTo>
                      <a:pt x="2512219" y="1171301"/>
                      <a:pt x="2525554" y="1173205"/>
                      <a:pt x="2543652" y="1158918"/>
                    </a:cubicBezTo>
                    <a:cubicBezTo>
                      <a:pt x="2565559" y="1141773"/>
                      <a:pt x="2582704" y="1119866"/>
                      <a:pt x="2591277" y="1092243"/>
                    </a:cubicBezTo>
                    <a:cubicBezTo>
                      <a:pt x="2595086" y="1077956"/>
                      <a:pt x="2602707" y="1075098"/>
                      <a:pt x="2616041" y="1083671"/>
                    </a:cubicBezTo>
                    <a:cubicBezTo>
                      <a:pt x="2631282" y="1093196"/>
                      <a:pt x="2646521" y="1103673"/>
                      <a:pt x="2662714" y="1110341"/>
                    </a:cubicBezTo>
                    <a:cubicBezTo>
                      <a:pt x="2671286" y="1114151"/>
                      <a:pt x="2687479" y="1114151"/>
                      <a:pt x="2691289" y="1109388"/>
                    </a:cubicBezTo>
                    <a:cubicBezTo>
                      <a:pt x="2697004" y="1101768"/>
                      <a:pt x="2698909" y="1086528"/>
                      <a:pt x="2696052" y="1077003"/>
                    </a:cubicBezTo>
                    <a:cubicBezTo>
                      <a:pt x="2691289" y="1062716"/>
                      <a:pt x="2682716" y="1047475"/>
                      <a:pt x="2671286" y="1036998"/>
                    </a:cubicBezTo>
                    <a:cubicBezTo>
                      <a:pt x="2647474" y="1015091"/>
                      <a:pt x="2644616" y="992231"/>
                      <a:pt x="2656046" y="962703"/>
                    </a:cubicBezTo>
                    <a:cubicBezTo>
                      <a:pt x="2670334" y="925556"/>
                      <a:pt x="2679859" y="886503"/>
                      <a:pt x="2689384" y="848403"/>
                    </a:cubicBezTo>
                    <a:cubicBezTo>
                      <a:pt x="2694146" y="830306"/>
                      <a:pt x="2686527" y="815066"/>
                      <a:pt x="2670334" y="804588"/>
                    </a:cubicBezTo>
                    <a:cubicBezTo>
                      <a:pt x="2657952" y="796968"/>
                      <a:pt x="2645569" y="788396"/>
                      <a:pt x="2633186" y="779823"/>
                    </a:cubicBezTo>
                    <a:cubicBezTo>
                      <a:pt x="2634139" y="776966"/>
                      <a:pt x="2634139" y="774108"/>
                      <a:pt x="2635091" y="773156"/>
                    </a:cubicBezTo>
                    <a:cubicBezTo>
                      <a:pt x="2637949" y="769346"/>
                      <a:pt x="2641759" y="766488"/>
                      <a:pt x="2645569" y="762678"/>
                    </a:cubicBezTo>
                    <a:cubicBezTo>
                      <a:pt x="2689384" y="719816"/>
                      <a:pt x="2713196" y="667428"/>
                      <a:pt x="2727484" y="610278"/>
                    </a:cubicBezTo>
                    <a:cubicBezTo>
                      <a:pt x="2734152" y="584561"/>
                      <a:pt x="2719864" y="570273"/>
                      <a:pt x="2693194" y="573131"/>
                    </a:cubicBezTo>
                    <a:cubicBezTo>
                      <a:pt x="2682716" y="574083"/>
                      <a:pt x="2671286" y="577893"/>
                      <a:pt x="2661761" y="582656"/>
                    </a:cubicBezTo>
                    <a:cubicBezTo>
                      <a:pt x="2641759" y="592181"/>
                      <a:pt x="2622709" y="602658"/>
                      <a:pt x="2602707" y="613136"/>
                    </a:cubicBezTo>
                    <a:cubicBezTo>
                      <a:pt x="2597944" y="615993"/>
                      <a:pt x="2592229" y="616946"/>
                      <a:pt x="2585561" y="618850"/>
                    </a:cubicBezTo>
                    <a:cubicBezTo>
                      <a:pt x="2594134" y="593133"/>
                      <a:pt x="2602707" y="570273"/>
                      <a:pt x="2608421" y="547413"/>
                    </a:cubicBezTo>
                    <a:cubicBezTo>
                      <a:pt x="2613184" y="526458"/>
                      <a:pt x="2603659" y="516933"/>
                      <a:pt x="2582704" y="516933"/>
                    </a:cubicBezTo>
                    <a:cubicBezTo>
                      <a:pt x="2575084" y="516933"/>
                      <a:pt x="2568416" y="515981"/>
                      <a:pt x="2560796" y="515981"/>
                    </a:cubicBezTo>
                    <a:cubicBezTo>
                      <a:pt x="2559844" y="513123"/>
                      <a:pt x="2559844" y="511218"/>
                      <a:pt x="2558891" y="508360"/>
                    </a:cubicBezTo>
                    <a:cubicBezTo>
                      <a:pt x="2570321" y="503598"/>
                      <a:pt x="2581752" y="495978"/>
                      <a:pt x="2594134" y="494073"/>
                    </a:cubicBezTo>
                    <a:cubicBezTo>
                      <a:pt x="2615089" y="490263"/>
                      <a:pt x="2630329" y="481691"/>
                      <a:pt x="2641759" y="464546"/>
                    </a:cubicBezTo>
                    <a:cubicBezTo>
                      <a:pt x="2673191" y="415968"/>
                      <a:pt x="2705577" y="368343"/>
                      <a:pt x="2737009" y="318813"/>
                    </a:cubicBezTo>
                    <a:cubicBezTo>
                      <a:pt x="2749391" y="298810"/>
                      <a:pt x="2734152" y="263568"/>
                      <a:pt x="2709386" y="257853"/>
                    </a:cubicBezTo>
                    <a:cubicBezTo>
                      <a:pt x="2687479" y="252138"/>
                      <a:pt x="2664619" y="248328"/>
                      <a:pt x="2641759" y="247376"/>
                    </a:cubicBezTo>
                    <a:cubicBezTo>
                      <a:pt x="2626519" y="246423"/>
                      <a:pt x="2616041" y="244518"/>
                      <a:pt x="2607469" y="231183"/>
                    </a:cubicBezTo>
                    <a:cubicBezTo>
                      <a:pt x="2593182" y="208323"/>
                      <a:pt x="2567464" y="211181"/>
                      <a:pt x="2554129" y="234993"/>
                    </a:cubicBezTo>
                    <a:cubicBezTo>
                      <a:pt x="2550319" y="242613"/>
                      <a:pt x="2548414" y="252138"/>
                      <a:pt x="2544604" y="259758"/>
                    </a:cubicBezTo>
                    <a:cubicBezTo>
                      <a:pt x="2538889" y="271188"/>
                      <a:pt x="2533174" y="283571"/>
                      <a:pt x="2526507" y="294048"/>
                    </a:cubicBezTo>
                    <a:cubicBezTo>
                      <a:pt x="2523649" y="297858"/>
                      <a:pt x="2516982" y="300715"/>
                      <a:pt x="2513171" y="299763"/>
                    </a:cubicBezTo>
                    <a:cubicBezTo>
                      <a:pt x="2509361" y="298810"/>
                      <a:pt x="2505552" y="292143"/>
                      <a:pt x="2504599" y="288333"/>
                    </a:cubicBezTo>
                    <a:cubicBezTo>
                      <a:pt x="2502694" y="280713"/>
                      <a:pt x="2505552" y="271188"/>
                      <a:pt x="2502694" y="263568"/>
                    </a:cubicBezTo>
                    <a:cubicBezTo>
                      <a:pt x="2499836" y="255948"/>
                      <a:pt x="2495074" y="244518"/>
                      <a:pt x="2489359" y="243565"/>
                    </a:cubicBezTo>
                    <a:cubicBezTo>
                      <a:pt x="2480786" y="241660"/>
                      <a:pt x="2468404" y="244518"/>
                      <a:pt x="2461736" y="250233"/>
                    </a:cubicBezTo>
                    <a:cubicBezTo>
                      <a:pt x="2455069" y="255948"/>
                      <a:pt x="2449354" y="267378"/>
                      <a:pt x="2449354" y="274998"/>
                    </a:cubicBezTo>
                    <a:cubicBezTo>
                      <a:pt x="2451259" y="313098"/>
                      <a:pt x="2433161" y="343578"/>
                      <a:pt x="2417921" y="375963"/>
                    </a:cubicBezTo>
                    <a:cubicBezTo>
                      <a:pt x="2415064" y="382631"/>
                      <a:pt x="2410302" y="393108"/>
                      <a:pt x="2412207" y="396918"/>
                    </a:cubicBezTo>
                    <a:cubicBezTo>
                      <a:pt x="2425541" y="415968"/>
                      <a:pt x="2440782" y="435018"/>
                      <a:pt x="2457927" y="450258"/>
                    </a:cubicBezTo>
                    <a:cubicBezTo>
                      <a:pt x="2459832" y="452163"/>
                      <a:pt x="2479834" y="435971"/>
                      <a:pt x="2491264" y="428351"/>
                    </a:cubicBezTo>
                    <a:cubicBezTo>
                      <a:pt x="2490311" y="430256"/>
                      <a:pt x="2492216" y="429303"/>
                      <a:pt x="2496979" y="425493"/>
                    </a:cubicBezTo>
                    <a:close/>
                    <a:moveTo>
                      <a:pt x="5505927" y="393108"/>
                    </a:moveTo>
                    <a:cubicBezTo>
                      <a:pt x="5489734" y="360723"/>
                      <a:pt x="5475447" y="328338"/>
                      <a:pt x="5459254" y="295953"/>
                    </a:cubicBezTo>
                    <a:cubicBezTo>
                      <a:pt x="5451634" y="281665"/>
                      <a:pt x="5444014" y="266426"/>
                      <a:pt x="5433536" y="254043"/>
                    </a:cubicBezTo>
                    <a:cubicBezTo>
                      <a:pt x="5424011" y="242613"/>
                      <a:pt x="5412582" y="225468"/>
                      <a:pt x="5394484" y="238803"/>
                    </a:cubicBezTo>
                    <a:cubicBezTo>
                      <a:pt x="5376386" y="251185"/>
                      <a:pt x="5386864" y="268331"/>
                      <a:pt x="5394484" y="282618"/>
                    </a:cubicBezTo>
                    <a:cubicBezTo>
                      <a:pt x="5403057" y="298810"/>
                      <a:pt x="5412582" y="314051"/>
                      <a:pt x="5419249" y="330243"/>
                    </a:cubicBezTo>
                    <a:cubicBezTo>
                      <a:pt x="5439252" y="377868"/>
                      <a:pt x="5457349" y="425493"/>
                      <a:pt x="5476399" y="474071"/>
                    </a:cubicBezTo>
                    <a:cubicBezTo>
                      <a:pt x="5486877" y="500741"/>
                      <a:pt x="5488782" y="502646"/>
                      <a:pt x="5517357" y="497883"/>
                    </a:cubicBezTo>
                    <a:cubicBezTo>
                      <a:pt x="5530691" y="495978"/>
                      <a:pt x="5533549" y="500741"/>
                      <a:pt x="5533549" y="512171"/>
                    </a:cubicBezTo>
                    <a:cubicBezTo>
                      <a:pt x="5533549" y="534078"/>
                      <a:pt x="5526882" y="553128"/>
                      <a:pt x="5511641" y="568368"/>
                    </a:cubicBezTo>
                    <a:cubicBezTo>
                      <a:pt x="5452586" y="628375"/>
                      <a:pt x="5392579" y="687431"/>
                      <a:pt x="5332572" y="746486"/>
                    </a:cubicBezTo>
                    <a:cubicBezTo>
                      <a:pt x="5312569" y="766488"/>
                      <a:pt x="5292566" y="786491"/>
                      <a:pt x="5274469" y="807446"/>
                    </a:cubicBezTo>
                    <a:cubicBezTo>
                      <a:pt x="5263039" y="820781"/>
                      <a:pt x="5255419" y="837925"/>
                      <a:pt x="5267802" y="852213"/>
                    </a:cubicBezTo>
                    <a:cubicBezTo>
                      <a:pt x="5282089" y="867453"/>
                      <a:pt x="5300186" y="858881"/>
                      <a:pt x="5315427" y="852213"/>
                    </a:cubicBezTo>
                    <a:cubicBezTo>
                      <a:pt x="5318284" y="851261"/>
                      <a:pt x="5320189" y="849356"/>
                      <a:pt x="5322094" y="847450"/>
                    </a:cubicBezTo>
                    <a:cubicBezTo>
                      <a:pt x="5355432" y="816971"/>
                      <a:pt x="5388769" y="786491"/>
                      <a:pt x="5422107" y="755058"/>
                    </a:cubicBezTo>
                    <a:cubicBezTo>
                      <a:pt x="5445919" y="732198"/>
                      <a:pt x="5468779" y="707433"/>
                      <a:pt x="5494497" y="687431"/>
                    </a:cubicBezTo>
                    <a:cubicBezTo>
                      <a:pt x="5537359" y="655046"/>
                      <a:pt x="5577364" y="620756"/>
                      <a:pt x="5603082" y="573131"/>
                    </a:cubicBezTo>
                    <a:cubicBezTo>
                      <a:pt x="5606891" y="566463"/>
                      <a:pt x="5609749" y="559796"/>
                      <a:pt x="5614511" y="553128"/>
                    </a:cubicBezTo>
                    <a:cubicBezTo>
                      <a:pt x="5623084" y="541698"/>
                      <a:pt x="5630704" y="544556"/>
                      <a:pt x="5635466" y="555986"/>
                    </a:cubicBezTo>
                    <a:cubicBezTo>
                      <a:pt x="5638324" y="561700"/>
                      <a:pt x="5639277" y="570273"/>
                      <a:pt x="5636419" y="575988"/>
                    </a:cubicBezTo>
                    <a:cubicBezTo>
                      <a:pt x="5625941" y="605516"/>
                      <a:pt x="5616416" y="635996"/>
                      <a:pt x="5602129" y="663618"/>
                    </a:cubicBezTo>
                    <a:cubicBezTo>
                      <a:pt x="5571649" y="721721"/>
                      <a:pt x="5519261" y="761725"/>
                      <a:pt x="5477352" y="809350"/>
                    </a:cubicBezTo>
                    <a:cubicBezTo>
                      <a:pt x="5455444" y="834116"/>
                      <a:pt x="5454491" y="839831"/>
                      <a:pt x="5476399" y="864596"/>
                    </a:cubicBezTo>
                    <a:cubicBezTo>
                      <a:pt x="5482114" y="871263"/>
                      <a:pt x="5489734" y="876978"/>
                      <a:pt x="5495449" y="883646"/>
                    </a:cubicBezTo>
                    <a:cubicBezTo>
                      <a:pt x="5502116" y="893171"/>
                      <a:pt x="5511641" y="901743"/>
                      <a:pt x="5513547" y="913173"/>
                    </a:cubicBezTo>
                    <a:cubicBezTo>
                      <a:pt x="5521166" y="950321"/>
                      <a:pt x="5518309" y="986516"/>
                      <a:pt x="5498307" y="1020806"/>
                    </a:cubicBezTo>
                    <a:cubicBezTo>
                      <a:pt x="5478304" y="1055096"/>
                      <a:pt x="5460207" y="1091291"/>
                      <a:pt x="5443061" y="1127486"/>
                    </a:cubicBezTo>
                    <a:cubicBezTo>
                      <a:pt x="5431632" y="1150346"/>
                      <a:pt x="5442109" y="1174158"/>
                      <a:pt x="5464969" y="1183683"/>
                    </a:cubicBezTo>
                    <a:cubicBezTo>
                      <a:pt x="5521166" y="1207496"/>
                      <a:pt x="5575459" y="1194161"/>
                      <a:pt x="5613559" y="1147488"/>
                    </a:cubicBezTo>
                    <a:cubicBezTo>
                      <a:pt x="5639277" y="1115103"/>
                      <a:pt x="5647849" y="1047475"/>
                      <a:pt x="5624036" y="1017948"/>
                    </a:cubicBezTo>
                    <a:cubicBezTo>
                      <a:pt x="5606891" y="996041"/>
                      <a:pt x="5602129" y="980800"/>
                      <a:pt x="5623084" y="959846"/>
                    </a:cubicBezTo>
                    <a:cubicBezTo>
                      <a:pt x="5630704" y="952225"/>
                      <a:pt x="5630704" y="933175"/>
                      <a:pt x="5625941" y="921746"/>
                    </a:cubicBezTo>
                    <a:cubicBezTo>
                      <a:pt x="5624036" y="915078"/>
                      <a:pt x="5605939" y="912221"/>
                      <a:pt x="5595461" y="911268"/>
                    </a:cubicBezTo>
                    <a:cubicBezTo>
                      <a:pt x="5573554" y="910316"/>
                      <a:pt x="5569744" y="906506"/>
                      <a:pt x="5565934" y="884598"/>
                    </a:cubicBezTo>
                    <a:cubicBezTo>
                      <a:pt x="5563077" y="868406"/>
                      <a:pt x="5557361" y="851261"/>
                      <a:pt x="5547836" y="837925"/>
                    </a:cubicBezTo>
                    <a:cubicBezTo>
                      <a:pt x="5537359" y="822686"/>
                      <a:pt x="5536407" y="813161"/>
                      <a:pt x="5549741" y="800778"/>
                    </a:cubicBezTo>
                    <a:cubicBezTo>
                      <a:pt x="5583079" y="769346"/>
                      <a:pt x="5615464" y="736961"/>
                      <a:pt x="5648802" y="706481"/>
                    </a:cubicBezTo>
                    <a:cubicBezTo>
                      <a:pt x="5675472" y="681716"/>
                      <a:pt x="5690711" y="651236"/>
                      <a:pt x="5702141" y="616946"/>
                    </a:cubicBezTo>
                    <a:cubicBezTo>
                      <a:pt x="5709761" y="593133"/>
                      <a:pt x="5716429" y="569321"/>
                      <a:pt x="5728811" y="548366"/>
                    </a:cubicBezTo>
                    <a:cubicBezTo>
                      <a:pt x="5748814" y="515028"/>
                      <a:pt x="5746909" y="482643"/>
                      <a:pt x="5728811" y="450258"/>
                    </a:cubicBezTo>
                    <a:cubicBezTo>
                      <a:pt x="5718334" y="431208"/>
                      <a:pt x="5718334" y="415968"/>
                      <a:pt x="5726907" y="397871"/>
                    </a:cubicBezTo>
                    <a:cubicBezTo>
                      <a:pt x="5741194" y="368343"/>
                      <a:pt x="5757386" y="340721"/>
                      <a:pt x="5767864" y="310240"/>
                    </a:cubicBezTo>
                    <a:cubicBezTo>
                      <a:pt x="5777389" y="284523"/>
                      <a:pt x="5782152" y="257853"/>
                      <a:pt x="5786914" y="231183"/>
                    </a:cubicBezTo>
                    <a:cubicBezTo>
                      <a:pt x="5787866" y="222610"/>
                      <a:pt x="5782152" y="211181"/>
                      <a:pt x="5775484" y="204513"/>
                    </a:cubicBezTo>
                    <a:cubicBezTo>
                      <a:pt x="5754529" y="181653"/>
                      <a:pt x="5719286" y="177843"/>
                      <a:pt x="5686902" y="194035"/>
                    </a:cubicBezTo>
                    <a:cubicBezTo>
                      <a:pt x="5660232" y="207370"/>
                      <a:pt x="5634514" y="209276"/>
                      <a:pt x="5608797" y="191178"/>
                    </a:cubicBezTo>
                    <a:cubicBezTo>
                      <a:pt x="5599272" y="185463"/>
                      <a:pt x="5588794" y="180701"/>
                      <a:pt x="5579269" y="175938"/>
                    </a:cubicBezTo>
                    <a:cubicBezTo>
                      <a:pt x="5566886" y="170223"/>
                      <a:pt x="5556409" y="171176"/>
                      <a:pt x="5545932" y="182606"/>
                    </a:cubicBezTo>
                    <a:cubicBezTo>
                      <a:pt x="5538311" y="192131"/>
                      <a:pt x="5527834" y="200703"/>
                      <a:pt x="5517357" y="206418"/>
                    </a:cubicBezTo>
                    <a:cubicBezTo>
                      <a:pt x="5502116" y="214990"/>
                      <a:pt x="5501164" y="226420"/>
                      <a:pt x="5507832" y="239756"/>
                    </a:cubicBezTo>
                    <a:cubicBezTo>
                      <a:pt x="5515452" y="254995"/>
                      <a:pt x="5526882" y="264521"/>
                      <a:pt x="5544979" y="265473"/>
                    </a:cubicBezTo>
                    <a:cubicBezTo>
                      <a:pt x="5557361" y="265473"/>
                      <a:pt x="5570697" y="266426"/>
                      <a:pt x="5581174" y="267378"/>
                    </a:cubicBezTo>
                    <a:cubicBezTo>
                      <a:pt x="5558314" y="310240"/>
                      <a:pt x="5532597" y="351198"/>
                      <a:pt x="5505927" y="393108"/>
                    </a:cubicBezTo>
                    <a:close/>
                    <a:moveTo>
                      <a:pt x="105251" y="796968"/>
                    </a:moveTo>
                    <a:cubicBezTo>
                      <a:pt x="104299" y="775061"/>
                      <a:pt x="102394" y="757916"/>
                      <a:pt x="102394" y="740771"/>
                    </a:cubicBezTo>
                    <a:cubicBezTo>
                      <a:pt x="101441" y="683621"/>
                      <a:pt x="99536" y="627423"/>
                      <a:pt x="100489" y="570273"/>
                    </a:cubicBezTo>
                    <a:cubicBezTo>
                      <a:pt x="101441" y="532173"/>
                      <a:pt x="110966" y="495978"/>
                      <a:pt x="128111" y="461688"/>
                    </a:cubicBezTo>
                    <a:cubicBezTo>
                      <a:pt x="160496" y="395013"/>
                      <a:pt x="185261" y="325481"/>
                      <a:pt x="178594" y="249281"/>
                    </a:cubicBezTo>
                    <a:cubicBezTo>
                      <a:pt x="174784" y="204513"/>
                      <a:pt x="169069" y="159745"/>
                      <a:pt x="133826" y="126408"/>
                    </a:cubicBezTo>
                    <a:cubicBezTo>
                      <a:pt x="118586" y="112120"/>
                      <a:pt x="100489" y="97833"/>
                      <a:pt x="78581" y="107358"/>
                    </a:cubicBezTo>
                    <a:cubicBezTo>
                      <a:pt x="55721" y="116883"/>
                      <a:pt x="53816" y="138790"/>
                      <a:pt x="52864" y="159745"/>
                    </a:cubicBezTo>
                    <a:cubicBezTo>
                      <a:pt x="52864" y="166413"/>
                      <a:pt x="51911" y="174033"/>
                      <a:pt x="53816" y="180701"/>
                    </a:cubicBezTo>
                    <a:cubicBezTo>
                      <a:pt x="60484" y="211181"/>
                      <a:pt x="69056" y="240708"/>
                      <a:pt x="74771" y="270235"/>
                    </a:cubicBezTo>
                    <a:cubicBezTo>
                      <a:pt x="90011" y="351198"/>
                      <a:pt x="74771" y="430256"/>
                      <a:pt x="49054" y="507408"/>
                    </a:cubicBezTo>
                    <a:cubicBezTo>
                      <a:pt x="45244" y="517885"/>
                      <a:pt x="42386" y="528363"/>
                      <a:pt x="41434" y="538841"/>
                    </a:cubicBezTo>
                    <a:cubicBezTo>
                      <a:pt x="37624" y="583608"/>
                      <a:pt x="34766" y="629328"/>
                      <a:pt x="30956" y="674096"/>
                    </a:cubicBezTo>
                    <a:cubicBezTo>
                      <a:pt x="24289" y="756011"/>
                      <a:pt x="17621" y="836973"/>
                      <a:pt x="10001" y="918888"/>
                    </a:cubicBezTo>
                    <a:cubicBezTo>
                      <a:pt x="5239" y="965561"/>
                      <a:pt x="30956" y="998898"/>
                      <a:pt x="61436" y="1028425"/>
                    </a:cubicBezTo>
                    <a:cubicBezTo>
                      <a:pt x="76676" y="1043666"/>
                      <a:pt x="93821" y="1041761"/>
                      <a:pt x="106204" y="1023663"/>
                    </a:cubicBezTo>
                    <a:cubicBezTo>
                      <a:pt x="115729" y="1010328"/>
                      <a:pt x="122396" y="995088"/>
                      <a:pt x="128111" y="979848"/>
                    </a:cubicBezTo>
                    <a:cubicBezTo>
                      <a:pt x="145256" y="934128"/>
                      <a:pt x="157639" y="886503"/>
                      <a:pt x="177641" y="842688"/>
                    </a:cubicBezTo>
                    <a:cubicBezTo>
                      <a:pt x="270986" y="642663"/>
                      <a:pt x="402431" y="469308"/>
                      <a:pt x="564356" y="317860"/>
                    </a:cubicBezTo>
                    <a:cubicBezTo>
                      <a:pt x="628174" y="258806"/>
                      <a:pt x="692944" y="200703"/>
                      <a:pt x="754856" y="139743"/>
                    </a:cubicBezTo>
                    <a:cubicBezTo>
                      <a:pt x="779621" y="115930"/>
                      <a:pt x="800576" y="88308"/>
                      <a:pt x="818674" y="58780"/>
                    </a:cubicBezTo>
                    <a:cubicBezTo>
                      <a:pt x="837724" y="27348"/>
                      <a:pt x="827246" y="10203"/>
                      <a:pt x="789146" y="7345"/>
                    </a:cubicBezTo>
                    <a:cubicBezTo>
                      <a:pt x="750094" y="5440"/>
                      <a:pt x="717709" y="16870"/>
                      <a:pt x="690086" y="48303"/>
                    </a:cubicBezTo>
                    <a:cubicBezTo>
                      <a:pt x="509111" y="254995"/>
                      <a:pt x="328136" y="461688"/>
                      <a:pt x="175736" y="691241"/>
                    </a:cubicBezTo>
                    <a:cubicBezTo>
                      <a:pt x="158591" y="717911"/>
                      <a:pt x="141446" y="744581"/>
                      <a:pt x="123349" y="771250"/>
                    </a:cubicBezTo>
                    <a:cubicBezTo>
                      <a:pt x="120491" y="779823"/>
                      <a:pt x="113824" y="786491"/>
                      <a:pt x="105251" y="796968"/>
                    </a:cubicBezTo>
                    <a:close/>
                    <a:moveTo>
                      <a:pt x="740569" y="802683"/>
                    </a:moveTo>
                    <a:cubicBezTo>
                      <a:pt x="733901" y="707433"/>
                      <a:pt x="729139" y="641711"/>
                      <a:pt x="723424" y="576941"/>
                    </a:cubicBezTo>
                    <a:cubicBezTo>
                      <a:pt x="718661" y="515981"/>
                      <a:pt x="691991" y="467403"/>
                      <a:pt x="635794" y="438828"/>
                    </a:cubicBezTo>
                    <a:cubicBezTo>
                      <a:pt x="612934" y="427398"/>
                      <a:pt x="591026" y="417873"/>
                      <a:pt x="576739" y="394060"/>
                    </a:cubicBezTo>
                    <a:cubicBezTo>
                      <a:pt x="565309" y="375010"/>
                      <a:pt x="544354" y="378821"/>
                      <a:pt x="534829" y="399776"/>
                    </a:cubicBezTo>
                    <a:cubicBezTo>
                      <a:pt x="530066" y="411206"/>
                      <a:pt x="529114" y="423588"/>
                      <a:pt x="525304" y="435018"/>
                    </a:cubicBezTo>
                    <a:cubicBezTo>
                      <a:pt x="522446" y="443590"/>
                      <a:pt x="518636" y="453115"/>
                      <a:pt x="512921" y="458831"/>
                    </a:cubicBezTo>
                    <a:cubicBezTo>
                      <a:pt x="488156" y="481691"/>
                      <a:pt x="460534" y="501693"/>
                      <a:pt x="437674" y="526458"/>
                    </a:cubicBezTo>
                    <a:cubicBezTo>
                      <a:pt x="389096" y="577893"/>
                      <a:pt x="341471" y="631233"/>
                      <a:pt x="295751" y="685525"/>
                    </a:cubicBezTo>
                    <a:cubicBezTo>
                      <a:pt x="276701" y="708386"/>
                      <a:pt x="262414" y="736008"/>
                      <a:pt x="249079" y="763631"/>
                    </a:cubicBezTo>
                    <a:cubicBezTo>
                      <a:pt x="232886" y="798873"/>
                      <a:pt x="242411" y="822686"/>
                      <a:pt x="276701" y="840783"/>
                    </a:cubicBezTo>
                    <a:cubicBezTo>
                      <a:pt x="300514" y="854118"/>
                      <a:pt x="323374" y="867453"/>
                      <a:pt x="348139" y="878883"/>
                    </a:cubicBezTo>
                    <a:cubicBezTo>
                      <a:pt x="367189" y="887456"/>
                      <a:pt x="386239" y="896981"/>
                      <a:pt x="406241" y="898886"/>
                    </a:cubicBezTo>
                    <a:cubicBezTo>
                      <a:pt x="496729" y="908411"/>
                      <a:pt x="530066" y="881741"/>
                      <a:pt x="549116" y="814113"/>
                    </a:cubicBezTo>
                    <a:cubicBezTo>
                      <a:pt x="557689" y="783633"/>
                      <a:pt x="562451" y="751248"/>
                      <a:pt x="565309" y="718863"/>
                    </a:cubicBezTo>
                    <a:cubicBezTo>
                      <a:pt x="569119" y="662666"/>
                      <a:pt x="569119" y="606468"/>
                      <a:pt x="571976" y="550271"/>
                    </a:cubicBezTo>
                    <a:cubicBezTo>
                      <a:pt x="572929" y="535031"/>
                      <a:pt x="574834" y="517885"/>
                      <a:pt x="592931" y="514075"/>
                    </a:cubicBezTo>
                    <a:cubicBezTo>
                      <a:pt x="611981" y="509313"/>
                      <a:pt x="623411" y="522648"/>
                      <a:pt x="629126" y="537888"/>
                    </a:cubicBezTo>
                    <a:cubicBezTo>
                      <a:pt x="637699" y="559796"/>
                      <a:pt x="645319" y="581703"/>
                      <a:pt x="649129" y="604563"/>
                    </a:cubicBezTo>
                    <a:cubicBezTo>
                      <a:pt x="671036" y="730293"/>
                      <a:pt x="672941" y="856975"/>
                      <a:pt x="652939" y="982706"/>
                    </a:cubicBezTo>
                    <a:cubicBezTo>
                      <a:pt x="638651" y="1073193"/>
                      <a:pt x="591026" y="1143678"/>
                      <a:pt x="505301" y="1184636"/>
                    </a:cubicBezTo>
                    <a:cubicBezTo>
                      <a:pt x="490061" y="1191303"/>
                      <a:pt x="472916" y="1193208"/>
                      <a:pt x="457676" y="1198923"/>
                    </a:cubicBezTo>
                    <a:cubicBezTo>
                      <a:pt x="434816" y="1206543"/>
                      <a:pt x="431959" y="1219878"/>
                      <a:pt x="447199" y="1237976"/>
                    </a:cubicBezTo>
                    <a:cubicBezTo>
                      <a:pt x="464344" y="1258930"/>
                      <a:pt x="499586" y="1268455"/>
                      <a:pt x="527209" y="1258930"/>
                    </a:cubicBezTo>
                    <a:cubicBezTo>
                      <a:pt x="571976" y="1242738"/>
                      <a:pt x="611981" y="1218926"/>
                      <a:pt x="648176" y="1187493"/>
                    </a:cubicBezTo>
                    <a:cubicBezTo>
                      <a:pt x="686276" y="1155108"/>
                      <a:pt x="711994" y="1115103"/>
                      <a:pt x="716756" y="1064621"/>
                    </a:cubicBezTo>
                    <a:cubicBezTo>
                      <a:pt x="726281" y="966513"/>
                      <a:pt x="734854" y="869358"/>
                      <a:pt x="740569" y="802683"/>
                    </a:cubicBezTo>
                    <a:close/>
                    <a:moveTo>
                      <a:pt x="1329214" y="872216"/>
                    </a:moveTo>
                    <a:cubicBezTo>
                      <a:pt x="1333976" y="842688"/>
                      <a:pt x="1338739" y="816971"/>
                      <a:pt x="1340644" y="791253"/>
                    </a:cubicBezTo>
                    <a:cubicBezTo>
                      <a:pt x="1343501" y="757916"/>
                      <a:pt x="1325404" y="736008"/>
                      <a:pt x="1295876" y="724578"/>
                    </a:cubicBezTo>
                    <a:cubicBezTo>
                      <a:pt x="1284446" y="719816"/>
                      <a:pt x="1272064" y="709338"/>
                      <a:pt x="1259681" y="722673"/>
                    </a:cubicBezTo>
                    <a:cubicBezTo>
                      <a:pt x="1246346" y="736961"/>
                      <a:pt x="1237774" y="753153"/>
                      <a:pt x="1245394" y="773156"/>
                    </a:cubicBezTo>
                    <a:cubicBezTo>
                      <a:pt x="1247299" y="778871"/>
                      <a:pt x="1251109" y="784586"/>
                      <a:pt x="1254919" y="789348"/>
                    </a:cubicBezTo>
                    <a:cubicBezTo>
                      <a:pt x="1270159" y="809350"/>
                      <a:pt x="1274921" y="833163"/>
                      <a:pt x="1273969" y="857928"/>
                    </a:cubicBezTo>
                    <a:cubicBezTo>
                      <a:pt x="1273016" y="877931"/>
                      <a:pt x="1271111" y="897933"/>
                      <a:pt x="1268254" y="916983"/>
                    </a:cubicBezTo>
                    <a:cubicBezTo>
                      <a:pt x="1266349" y="933175"/>
                      <a:pt x="1266349" y="949368"/>
                      <a:pt x="1281589" y="959846"/>
                    </a:cubicBezTo>
                    <a:cubicBezTo>
                      <a:pt x="1297781" y="970323"/>
                      <a:pt x="1314926" y="967466"/>
                      <a:pt x="1330166" y="956036"/>
                    </a:cubicBezTo>
                    <a:cubicBezTo>
                      <a:pt x="1351121" y="939843"/>
                      <a:pt x="1371124" y="923650"/>
                      <a:pt x="1392079" y="907458"/>
                    </a:cubicBezTo>
                    <a:cubicBezTo>
                      <a:pt x="1412081" y="891266"/>
                      <a:pt x="1417796" y="892218"/>
                      <a:pt x="1428274" y="915078"/>
                    </a:cubicBezTo>
                    <a:cubicBezTo>
                      <a:pt x="1430179" y="919841"/>
                      <a:pt x="1432084" y="926508"/>
                      <a:pt x="1435894" y="929366"/>
                    </a:cubicBezTo>
                    <a:cubicBezTo>
                      <a:pt x="1444466" y="936033"/>
                      <a:pt x="1454944" y="945558"/>
                      <a:pt x="1464469" y="944606"/>
                    </a:cubicBezTo>
                    <a:cubicBezTo>
                      <a:pt x="1472089" y="944606"/>
                      <a:pt x="1482566" y="932223"/>
                      <a:pt x="1486376" y="923650"/>
                    </a:cubicBezTo>
                    <a:cubicBezTo>
                      <a:pt x="1492091" y="908411"/>
                      <a:pt x="1493996" y="891266"/>
                      <a:pt x="1494949" y="875073"/>
                    </a:cubicBezTo>
                    <a:cubicBezTo>
                      <a:pt x="1497806" y="823638"/>
                      <a:pt x="1513999" y="801731"/>
                      <a:pt x="1562576" y="786491"/>
                    </a:cubicBezTo>
                    <a:cubicBezTo>
                      <a:pt x="1574959" y="782681"/>
                      <a:pt x="1581626" y="782681"/>
                      <a:pt x="1581626" y="798873"/>
                    </a:cubicBezTo>
                    <a:cubicBezTo>
                      <a:pt x="1581626" y="844593"/>
                      <a:pt x="1607344" y="868406"/>
                      <a:pt x="1652111" y="857928"/>
                    </a:cubicBezTo>
                    <a:cubicBezTo>
                      <a:pt x="1687354" y="850308"/>
                      <a:pt x="1720691" y="834116"/>
                      <a:pt x="1754029" y="817923"/>
                    </a:cubicBezTo>
                    <a:cubicBezTo>
                      <a:pt x="1764506" y="812208"/>
                      <a:pt x="1774031" y="797921"/>
                      <a:pt x="1778794" y="786491"/>
                    </a:cubicBezTo>
                    <a:cubicBezTo>
                      <a:pt x="1790224" y="757916"/>
                      <a:pt x="1773079" y="734103"/>
                      <a:pt x="1741646" y="736008"/>
                    </a:cubicBezTo>
                    <a:cubicBezTo>
                      <a:pt x="1726406" y="736961"/>
                      <a:pt x="1711166" y="743628"/>
                      <a:pt x="1694974" y="745533"/>
                    </a:cubicBezTo>
                    <a:cubicBezTo>
                      <a:pt x="1684496" y="746486"/>
                      <a:pt x="1674019" y="744581"/>
                      <a:pt x="1664494" y="743628"/>
                    </a:cubicBezTo>
                    <a:cubicBezTo>
                      <a:pt x="1665446" y="732198"/>
                      <a:pt x="1665446" y="720768"/>
                      <a:pt x="1668304" y="710291"/>
                    </a:cubicBezTo>
                    <a:cubicBezTo>
                      <a:pt x="1670209" y="704575"/>
                      <a:pt x="1676876" y="699813"/>
                      <a:pt x="1681639" y="695050"/>
                    </a:cubicBezTo>
                    <a:cubicBezTo>
                      <a:pt x="1721644" y="664571"/>
                      <a:pt x="1761649" y="634091"/>
                      <a:pt x="1801654" y="602658"/>
                    </a:cubicBezTo>
                    <a:cubicBezTo>
                      <a:pt x="1834039" y="576941"/>
                      <a:pt x="1835944" y="567416"/>
                      <a:pt x="1819751" y="529316"/>
                    </a:cubicBezTo>
                    <a:cubicBezTo>
                      <a:pt x="1800701" y="482643"/>
                      <a:pt x="1782604" y="435971"/>
                      <a:pt x="1764506" y="389298"/>
                    </a:cubicBezTo>
                    <a:cubicBezTo>
                      <a:pt x="1756886" y="370248"/>
                      <a:pt x="1744504" y="364533"/>
                      <a:pt x="1724501" y="371201"/>
                    </a:cubicBezTo>
                    <a:cubicBezTo>
                      <a:pt x="1699736" y="379773"/>
                      <a:pt x="1691164" y="401681"/>
                      <a:pt x="1683544" y="422635"/>
                    </a:cubicBezTo>
                    <a:cubicBezTo>
                      <a:pt x="1655921" y="500741"/>
                      <a:pt x="1627346" y="577893"/>
                      <a:pt x="1604486" y="656950"/>
                    </a:cubicBezTo>
                    <a:cubicBezTo>
                      <a:pt x="1591151" y="699813"/>
                      <a:pt x="1560671" y="721721"/>
                      <a:pt x="1525429" y="740771"/>
                    </a:cubicBezTo>
                    <a:cubicBezTo>
                      <a:pt x="1514951" y="746486"/>
                      <a:pt x="1509236" y="741723"/>
                      <a:pt x="1509236" y="731246"/>
                    </a:cubicBezTo>
                    <a:cubicBezTo>
                      <a:pt x="1507331" y="653141"/>
                      <a:pt x="1479709" y="580750"/>
                      <a:pt x="1454944" y="508360"/>
                    </a:cubicBezTo>
                    <a:cubicBezTo>
                      <a:pt x="1451134" y="496931"/>
                      <a:pt x="1438751" y="488358"/>
                      <a:pt x="1430179" y="478833"/>
                    </a:cubicBezTo>
                    <a:cubicBezTo>
                      <a:pt x="1421606" y="490263"/>
                      <a:pt x="1413034" y="501693"/>
                      <a:pt x="1404461" y="514075"/>
                    </a:cubicBezTo>
                    <a:cubicBezTo>
                      <a:pt x="1402556" y="517885"/>
                      <a:pt x="1402556" y="523600"/>
                      <a:pt x="1403509" y="528363"/>
                    </a:cubicBezTo>
                    <a:cubicBezTo>
                      <a:pt x="1404461" y="556938"/>
                      <a:pt x="1405414" y="586466"/>
                      <a:pt x="1407319" y="615041"/>
                    </a:cubicBezTo>
                    <a:cubicBezTo>
                      <a:pt x="1411129" y="658856"/>
                      <a:pt x="1416844" y="702671"/>
                      <a:pt x="1419701" y="746486"/>
                    </a:cubicBezTo>
                    <a:cubicBezTo>
                      <a:pt x="1421606" y="771250"/>
                      <a:pt x="1419701" y="796016"/>
                      <a:pt x="1403509" y="816971"/>
                    </a:cubicBezTo>
                    <a:cubicBezTo>
                      <a:pt x="1385411" y="841736"/>
                      <a:pt x="1362551" y="861738"/>
                      <a:pt x="1329214" y="872216"/>
                    </a:cubicBezTo>
                    <a:close/>
                    <a:moveTo>
                      <a:pt x="4435316" y="740771"/>
                    </a:moveTo>
                    <a:cubicBezTo>
                      <a:pt x="4429602" y="759821"/>
                      <a:pt x="4427697" y="774108"/>
                      <a:pt x="4421029" y="788396"/>
                    </a:cubicBezTo>
                    <a:cubicBezTo>
                      <a:pt x="4403884" y="828400"/>
                      <a:pt x="4384834" y="866500"/>
                      <a:pt x="4367689" y="906506"/>
                    </a:cubicBezTo>
                    <a:cubicBezTo>
                      <a:pt x="4363879" y="914125"/>
                      <a:pt x="4362927" y="929366"/>
                      <a:pt x="4367689" y="934128"/>
                    </a:cubicBezTo>
                    <a:cubicBezTo>
                      <a:pt x="4372452" y="938891"/>
                      <a:pt x="4386739" y="939843"/>
                      <a:pt x="4395311" y="936986"/>
                    </a:cubicBezTo>
                    <a:cubicBezTo>
                      <a:pt x="4420077" y="929366"/>
                      <a:pt x="4436269" y="910316"/>
                      <a:pt x="4445794" y="887456"/>
                    </a:cubicBezTo>
                    <a:cubicBezTo>
                      <a:pt x="4470559" y="829353"/>
                      <a:pt x="4493419" y="770298"/>
                      <a:pt x="4518184" y="712196"/>
                    </a:cubicBezTo>
                    <a:cubicBezTo>
                      <a:pt x="4521041" y="705528"/>
                      <a:pt x="4524852" y="698861"/>
                      <a:pt x="4530566" y="694098"/>
                    </a:cubicBezTo>
                    <a:cubicBezTo>
                      <a:pt x="4561999" y="663618"/>
                      <a:pt x="4594384" y="634091"/>
                      <a:pt x="4624864" y="601706"/>
                    </a:cubicBezTo>
                    <a:cubicBezTo>
                      <a:pt x="4634389" y="592181"/>
                      <a:pt x="4641057" y="577893"/>
                      <a:pt x="4643914" y="564558"/>
                    </a:cubicBezTo>
                    <a:cubicBezTo>
                      <a:pt x="4645819" y="555986"/>
                      <a:pt x="4638199" y="542650"/>
                      <a:pt x="4631532" y="537888"/>
                    </a:cubicBezTo>
                    <a:cubicBezTo>
                      <a:pt x="4624864" y="533125"/>
                      <a:pt x="4611529" y="535983"/>
                      <a:pt x="4602957" y="538841"/>
                    </a:cubicBezTo>
                    <a:cubicBezTo>
                      <a:pt x="4595336" y="541698"/>
                      <a:pt x="4589622" y="551223"/>
                      <a:pt x="4582954" y="555986"/>
                    </a:cubicBezTo>
                    <a:cubicBezTo>
                      <a:pt x="4576286" y="560748"/>
                      <a:pt x="4567714" y="562653"/>
                      <a:pt x="4559141" y="565511"/>
                    </a:cubicBezTo>
                    <a:cubicBezTo>
                      <a:pt x="4556284" y="557891"/>
                      <a:pt x="4552474" y="550271"/>
                      <a:pt x="4551522" y="542650"/>
                    </a:cubicBezTo>
                    <a:cubicBezTo>
                      <a:pt x="4549616" y="512171"/>
                      <a:pt x="4548664" y="481691"/>
                      <a:pt x="4525804" y="457878"/>
                    </a:cubicBezTo>
                    <a:cubicBezTo>
                      <a:pt x="4514374" y="444543"/>
                      <a:pt x="4499134" y="436923"/>
                      <a:pt x="4481036" y="442638"/>
                    </a:cubicBezTo>
                    <a:cubicBezTo>
                      <a:pt x="4462939" y="447401"/>
                      <a:pt x="4461034" y="464546"/>
                      <a:pt x="4461034" y="479785"/>
                    </a:cubicBezTo>
                    <a:cubicBezTo>
                      <a:pt x="4461034" y="518838"/>
                      <a:pt x="4461986" y="557891"/>
                      <a:pt x="4463891" y="596943"/>
                    </a:cubicBezTo>
                    <a:cubicBezTo>
                      <a:pt x="4465797" y="628375"/>
                      <a:pt x="4453414" y="652188"/>
                      <a:pt x="4425791" y="665523"/>
                    </a:cubicBezTo>
                    <a:cubicBezTo>
                      <a:pt x="4404836" y="676000"/>
                      <a:pt x="4388644" y="691241"/>
                      <a:pt x="4379119" y="713148"/>
                    </a:cubicBezTo>
                    <a:cubicBezTo>
                      <a:pt x="4371499" y="731246"/>
                      <a:pt x="4379119" y="742675"/>
                      <a:pt x="4399122" y="742675"/>
                    </a:cubicBezTo>
                    <a:cubicBezTo>
                      <a:pt x="4410552" y="740771"/>
                      <a:pt x="4420077" y="740771"/>
                      <a:pt x="4435316" y="740771"/>
                    </a:cubicBezTo>
                    <a:close/>
                    <a:moveTo>
                      <a:pt x="515779" y="1479911"/>
                    </a:moveTo>
                    <a:cubicBezTo>
                      <a:pt x="556736" y="1441811"/>
                      <a:pt x="531971" y="1394186"/>
                      <a:pt x="498634" y="1391328"/>
                    </a:cubicBezTo>
                    <a:cubicBezTo>
                      <a:pt x="464344" y="1387518"/>
                      <a:pt x="429101" y="1390376"/>
                      <a:pt x="393859" y="1390376"/>
                    </a:cubicBezTo>
                    <a:cubicBezTo>
                      <a:pt x="393859" y="1456098"/>
                      <a:pt x="393859" y="1520868"/>
                      <a:pt x="393859" y="1586591"/>
                    </a:cubicBezTo>
                    <a:cubicBezTo>
                      <a:pt x="424339" y="1586591"/>
                      <a:pt x="453866" y="1586591"/>
                      <a:pt x="483394" y="1586591"/>
                    </a:cubicBezTo>
                    <a:cubicBezTo>
                      <a:pt x="513874" y="1586591"/>
                      <a:pt x="536734" y="1571351"/>
                      <a:pt x="544354" y="1546586"/>
                    </a:cubicBezTo>
                    <a:cubicBezTo>
                      <a:pt x="552926" y="1519916"/>
                      <a:pt x="545306" y="1500866"/>
                      <a:pt x="515779" y="1479911"/>
                    </a:cubicBezTo>
                    <a:close/>
                    <a:moveTo>
                      <a:pt x="4411504" y="1390376"/>
                    </a:moveTo>
                    <a:cubicBezTo>
                      <a:pt x="4411504" y="1441811"/>
                      <a:pt x="4411504" y="1491341"/>
                      <a:pt x="4411504" y="1547538"/>
                    </a:cubicBezTo>
                    <a:cubicBezTo>
                      <a:pt x="4381024" y="1498008"/>
                      <a:pt x="4351497" y="1455146"/>
                      <a:pt x="4325779" y="1409426"/>
                    </a:cubicBezTo>
                    <a:cubicBezTo>
                      <a:pt x="4314349" y="1389423"/>
                      <a:pt x="4300061" y="1386566"/>
                      <a:pt x="4280059" y="1391328"/>
                    </a:cubicBezTo>
                    <a:cubicBezTo>
                      <a:pt x="4280059" y="1456098"/>
                      <a:pt x="4280059" y="1520868"/>
                      <a:pt x="4280059" y="1585638"/>
                    </a:cubicBezTo>
                    <a:cubicBezTo>
                      <a:pt x="4288632" y="1585638"/>
                      <a:pt x="4295299" y="1585638"/>
                      <a:pt x="4305777" y="1585638"/>
                    </a:cubicBezTo>
                    <a:cubicBezTo>
                      <a:pt x="4305777" y="1534203"/>
                      <a:pt x="4305777" y="1484673"/>
                      <a:pt x="4305777" y="1434191"/>
                    </a:cubicBezTo>
                    <a:cubicBezTo>
                      <a:pt x="4338161" y="1478005"/>
                      <a:pt x="4367689" y="1521821"/>
                      <a:pt x="4394359" y="1567541"/>
                    </a:cubicBezTo>
                    <a:cubicBezTo>
                      <a:pt x="4404836" y="1585638"/>
                      <a:pt x="4417219" y="1590401"/>
                      <a:pt x="4436269" y="1584686"/>
                    </a:cubicBezTo>
                    <a:cubicBezTo>
                      <a:pt x="4436269" y="1519916"/>
                      <a:pt x="4436269" y="1455146"/>
                      <a:pt x="4436269" y="1389423"/>
                    </a:cubicBezTo>
                    <a:cubicBezTo>
                      <a:pt x="4428649" y="1390376"/>
                      <a:pt x="4421982" y="1390376"/>
                      <a:pt x="4411504" y="1390376"/>
                    </a:cubicBezTo>
                    <a:close/>
                    <a:moveTo>
                      <a:pt x="4933474" y="1389423"/>
                    </a:moveTo>
                    <a:cubicBezTo>
                      <a:pt x="4933474" y="1456098"/>
                      <a:pt x="4933474" y="1520868"/>
                      <a:pt x="4933474" y="1585638"/>
                    </a:cubicBezTo>
                    <a:cubicBezTo>
                      <a:pt x="4942999" y="1585638"/>
                      <a:pt x="4950619" y="1585638"/>
                      <a:pt x="4960144" y="1585638"/>
                    </a:cubicBezTo>
                    <a:cubicBezTo>
                      <a:pt x="4960144" y="1577066"/>
                      <a:pt x="4960144" y="1570398"/>
                      <a:pt x="4960144" y="1563730"/>
                    </a:cubicBezTo>
                    <a:cubicBezTo>
                      <a:pt x="4960144" y="1497055"/>
                      <a:pt x="4960144" y="1497055"/>
                      <a:pt x="5026819" y="1502771"/>
                    </a:cubicBezTo>
                    <a:cubicBezTo>
                      <a:pt x="5051584" y="1504676"/>
                      <a:pt x="5059204" y="1513248"/>
                      <a:pt x="5061109" y="1538013"/>
                    </a:cubicBezTo>
                    <a:cubicBezTo>
                      <a:pt x="5062061" y="1554205"/>
                      <a:pt x="5063014" y="1570398"/>
                      <a:pt x="5063966" y="1586591"/>
                    </a:cubicBezTo>
                    <a:cubicBezTo>
                      <a:pt x="5076349" y="1586591"/>
                      <a:pt x="5086827" y="1586591"/>
                      <a:pt x="5098257" y="1586591"/>
                    </a:cubicBezTo>
                    <a:cubicBezTo>
                      <a:pt x="5078254" y="1556111"/>
                      <a:pt x="5103019" y="1514201"/>
                      <a:pt x="5066824" y="1489436"/>
                    </a:cubicBezTo>
                    <a:cubicBezTo>
                      <a:pt x="5091589" y="1472291"/>
                      <a:pt x="5096352" y="1448478"/>
                      <a:pt x="5088732" y="1422761"/>
                    </a:cubicBezTo>
                    <a:cubicBezTo>
                      <a:pt x="5082064" y="1400853"/>
                      <a:pt x="5063966" y="1391328"/>
                      <a:pt x="5043011" y="1390376"/>
                    </a:cubicBezTo>
                    <a:cubicBezTo>
                      <a:pt x="5006816" y="1388471"/>
                      <a:pt x="4970622" y="1389423"/>
                      <a:pt x="4933474" y="1389423"/>
                    </a:cubicBezTo>
                    <a:close/>
                    <a:moveTo>
                      <a:pt x="5123022" y="1523726"/>
                    </a:moveTo>
                    <a:cubicBezTo>
                      <a:pt x="5119211" y="1553253"/>
                      <a:pt x="5135404" y="1578018"/>
                      <a:pt x="5163027" y="1586591"/>
                    </a:cubicBezTo>
                    <a:cubicBezTo>
                      <a:pt x="5190649" y="1594211"/>
                      <a:pt x="5217319" y="1594211"/>
                      <a:pt x="5244941" y="1583733"/>
                    </a:cubicBezTo>
                    <a:cubicBezTo>
                      <a:pt x="5268754" y="1574208"/>
                      <a:pt x="5282089" y="1556111"/>
                      <a:pt x="5282089" y="1532298"/>
                    </a:cubicBezTo>
                    <a:cubicBezTo>
                      <a:pt x="5282089" y="1507533"/>
                      <a:pt x="5267802" y="1488483"/>
                      <a:pt x="5242084" y="1480863"/>
                    </a:cubicBezTo>
                    <a:cubicBezTo>
                      <a:pt x="5222082" y="1475148"/>
                      <a:pt x="5202079" y="1470386"/>
                      <a:pt x="5182077" y="1466576"/>
                    </a:cubicBezTo>
                    <a:cubicBezTo>
                      <a:pt x="5166836" y="1463718"/>
                      <a:pt x="5155407" y="1458003"/>
                      <a:pt x="5156359" y="1439905"/>
                    </a:cubicBezTo>
                    <a:cubicBezTo>
                      <a:pt x="5157311" y="1422761"/>
                      <a:pt x="5166836" y="1412283"/>
                      <a:pt x="5183982" y="1408473"/>
                    </a:cubicBezTo>
                    <a:cubicBezTo>
                      <a:pt x="5218272" y="1400853"/>
                      <a:pt x="5235416" y="1410378"/>
                      <a:pt x="5254466" y="1446573"/>
                    </a:cubicBezTo>
                    <a:cubicBezTo>
                      <a:pt x="5261134" y="1446573"/>
                      <a:pt x="5267802" y="1445621"/>
                      <a:pt x="5274469" y="1445621"/>
                    </a:cubicBezTo>
                    <a:cubicBezTo>
                      <a:pt x="5275422" y="1418951"/>
                      <a:pt x="5264944" y="1397996"/>
                      <a:pt x="5241132" y="1391328"/>
                    </a:cubicBezTo>
                    <a:cubicBezTo>
                      <a:pt x="5221129" y="1385613"/>
                      <a:pt x="5199222" y="1384661"/>
                      <a:pt x="5178266" y="1385613"/>
                    </a:cubicBezTo>
                    <a:cubicBezTo>
                      <a:pt x="5148739" y="1388471"/>
                      <a:pt x="5129689" y="1412283"/>
                      <a:pt x="5128736" y="1442763"/>
                    </a:cubicBezTo>
                    <a:cubicBezTo>
                      <a:pt x="5127784" y="1468480"/>
                      <a:pt x="5142072" y="1483721"/>
                      <a:pt x="5172552" y="1491341"/>
                    </a:cubicBezTo>
                    <a:cubicBezTo>
                      <a:pt x="5192554" y="1496103"/>
                      <a:pt x="5213509" y="1499913"/>
                      <a:pt x="5232559" y="1505628"/>
                    </a:cubicBezTo>
                    <a:cubicBezTo>
                      <a:pt x="5246847" y="1509438"/>
                      <a:pt x="5256372" y="1518963"/>
                      <a:pt x="5255419" y="1535155"/>
                    </a:cubicBezTo>
                    <a:cubicBezTo>
                      <a:pt x="5254466" y="1552301"/>
                      <a:pt x="5243036" y="1561826"/>
                      <a:pt x="5228749" y="1564683"/>
                    </a:cubicBezTo>
                    <a:cubicBezTo>
                      <a:pt x="5213509" y="1567541"/>
                      <a:pt x="5196364" y="1569446"/>
                      <a:pt x="5182077" y="1564683"/>
                    </a:cubicBezTo>
                    <a:cubicBezTo>
                      <a:pt x="5169694" y="1560873"/>
                      <a:pt x="5154454" y="1548491"/>
                      <a:pt x="5152549" y="1538013"/>
                    </a:cubicBezTo>
                    <a:cubicBezTo>
                      <a:pt x="5146834" y="1518011"/>
                      <a:pt x="5135404" y="1521821"/>
                      <a:pt x="5123022" y="1523726"/>
                    </a:cubicBezTo>
                    <a:close/>
                    <a:moveTo>
                      <a:pt x="4771549" y="1562778"/>
                    </a:moveTo>
                    <a:cubicBezTo>
                      <a:pt x="4771549" y="1546586"/>
                      <a:pt x="4772502" y="1534203"/>
                      <a:pt x="4771549" y="1520868"/>
                    </a:cubicBezTo>
                    <a:cubicBezTo>
                      <a:pt x="4769644" y="1501818"/>
                      <a:pt x="4777264" y="1496103"/>
                      <a:pt x="4796314" y="1497055"/>
                    </a:cubicBezTo>
                    <a:cubicBezTo>
                      <a:pt x="4823936" y="1498961"/>
                      <a:pt x="4852511" y="1497055"/>
                      <a:pt x="4880134" y="1497055"/>
                    </a:cubicBezTo>
                    <a:cubicBezTo>
                      <a:pt x="4882039" y="1472291"/>
                      <a:pt x="4882039" y="1472291"/>
                      <a:pt x="4862989" y="1472291"/>
                    </a:cubicBezTo>
                    <a:cubicBezTo>
                      <a:pt x="4833461" y="1472291"/>
                      <a:pt x="4803934" y="1472291"/>
                      <a:pt x="4773454" y="1472291"/>
                    </a:cubicBezTo>
                    <a:cubicBezTo>
                      <a:pt x="4773454" y="1451336"/>
                      <a:pt x="4773454" y="1433238"/>
                      <a:pt x="4773454" y="1412283"/>
                    </a:cubicBezTo>
                    <a:cubicBezTo>
                      <a:pt x="4813459" y="1412283"/>
                      <a:pt x="4851559" y="1412283"/>
                      <a:pt x="4891564" y="1412283"/>
                    </a:cubicBezTo>
                    <a:cubicBezTo>
                      <a:pt x="4890611" y="1402758"/>
                      <a:pt x="4890611" y="1397043"/>
                      <a:pt x="4890611" y="1390376"/>
                    </a:cubicBezTo>
                    <a:cubicBezTo>
                      <a:pt x="4841082" y="1390376"/>
                      <a:pt x="4793457" y="1390376"/>
                      <a:pt x="4746784" y="1390376"/>
                    </a:cubicBezTo>
                    <a:cubicBezTo>
                      <a:pt x="4746784" y="1456098"/>
                      <a:pt x="4746784" y="1520868"/>
                      <a:pt x="4746784" y="1584686"/>
                    </a:cubicBezTo>
                    <a:cubicBezTo>
                      <a:pt x="4796314" y="1584686"/>
                      <a:pt x="4844891" y="1584686"/>
                      <a:pt x="4893469" y="1584686"/>
                    </a:cubicBezTo>
                    <a:cubicBezTo>
                      <a:pt x="4892516" y="1576113"/>
                      <a:pt x="4892516" y="1570398"/>
                      <a:pt x="4891564" y="1561826"/>
                    </a:cubicBezTo>
                    <a:cubicBezTo>
                      <a:pt x="4851559" y="1562778"/>
                      <a:pt x="4813459" y="1562778"/>
                      <a:pt x="4771549" y="1562778"/>
                    </a:cubicBezTo>
                    <a:close/>
                    <a:moveTo>
                      <a:pt x="209074" y="1390376"/>
                    </a:moveTo>
                    <a:cubicBezTo>
                      <a:pt x="209074" y="1456098"/>
                      <a:pt x="209074" y="1520868"/>
                      <a:pt x="209074" y="1585638"/>
                    </a:cubicBezTo>
                    <a:cubicBezTo>
                      <a:pt x="258604" y="1585638"/>
                      <a:pt x="306229" y="1585638"/>
                      <a:pt x="354806" y="1585638"/>
                    </a:cubicBezTo>
                    <a:cubicBezTo>
                      <a:pt x="354806" y="1578018"/>
                      <a:pt x="354806" y="1571351"/>
                      <a:pt x="354806" y="1562778"/>
                    </a:cubicBezTo>
                    <a:cubicBezTo>
                      <a:pt x="314801" y="1562778"/>
                      <a:pt x="276701" y="1562778"/>
                      <a:pt x="235744" y="1562778"/>
                    </a:cubicBezTo>
                    <a:cubicBezTo>
                      <a:pt x="235744" y="1548491"/>
                      <a:pt x="235744" y="1536108"/>
                      <a:pt x="235744" y="1524678"/>
                    </a:cubicBezTo>
                    <a:cubicBezTo>
                      <a:pt x="235744" y="1498008"/>
                      <a:pt x="235744" y="1498008"/>
                      <a:pt x="262414" y="1498008"/>
                    </a:cubicBezTo>
                    <a:cubicBezTo>
                      <a:pt x="290036" y="1498008"/>
                      <a:pt x="317659" y="1498008"/>
                      <a:pt x="343376" y="1498008"/>
                    </a:cubicBezTo>
                    <a:cubicBezTo>
                      <a:pt x="349091" y="1477053"/>
                      <a:pt x="342424" y="1472291"/>
                      <a:pt x="325279" y="1472291"/>
                    </a:cubicBezTo>
                    <a:cubicBezTo>
                      <a:pt x="296704" y="1473243"/>
                      <a:pt x="267176" y="1472291"/>
                      <a:pt x="236696" y="1472291"/>
                    </a:cubicBezTo>
                    <a:cubicBezTo>
                      <a:pt x="236696" y="1451336"/>
                      <a:pt x="236696" y="1432286"/>
                      <a:pt x="236696" y="1412283"/>
                    </a:cubicBezTo>
                    <a:cubicBezTo>
                      <a:pt x="275749" y="1412283"/>
                      <a:pt x="313849" y="1412283"/>
                      <a:pt x="352901" y="1412283"/>
                    </a:cubicBezTo>
                    <a:cubicBezTo>
                      <a:pt x="352901" y="1403711"/>
                      <a:pt x="352901" y="1397043"/>
                      <a:pt x="352901" y="1390376"/>
                    </a:cubicBezTo>
                    <a:cubicBezTo>
                      <a:pt x="304324" y="1390376"/>
                      <a:pt x="256699" y="1390376"/>
                      <a:pt x="209074" y="1390376"/>
                    </a:cubicBezTo>
                    <a:close/>
                    <a:moveTo>
                      <a:pt x="579596" y="1390376"/>
                    </a:moveTo>
                    <a:cubicBezTo>
                      <a:pt x="579596" y="1456098"/>
                      <a:pt x="579596" y="1520868"/>
                      <a:pt x="579596" y="1585638"/>
                    </a:cubicBezTo>
                    <a:cubicBezTo>
                      <a:pt x="629126" y="1585638"/>
                      <a:pt x="676751" y="1585638"/>
                      <a:pt x="725329" y="1585638"/>
                    </a:cubicBezTo>
                    <a:cubicBezTo>
                      <a:pt x="725329" y="1578018"/>
                      <a:pt x="725329" y="1571351"/>
                      <a:pt x="725329" y="1561826"/>
                    </a:cubicBezTo>
                    <a:cubicBezTo>
                      <a:pt x="685324" y="1561826"/>
                      <a:pt x="646271" y="1561826"/>
                      <a:pt x="605314" y="1561826"/>
                    </a:cubicBezTo>
                    <a:cubicBezTo>
                      <a:pt x="605314" y="1547538"/>
                      <a:pt x="605314" y="1536108"/>
                      <a:pt x="605314" y="1524678"/>
                    </a:cubicBezTo>
                    <a:cubicBezTo>
                      <a:pt x="605314" y="1498008"/>
                      <a:pt x="605314" y="1498008"/>
                      <a:pt x="631984" y="1498008"/>
                    </a:cubicBezTo>
                    <a:cubicBezTo>
                      <a:pt x="659606" y="1498008"/>
                      <a:pt x="687229" y="1498008"/>
                      <a:pt x="713899" y="1498008"/>
                    </a:cubicBezTo>
                    <a:cubicBezTo>
                      <a:pt x="714851" y="1473243"/>
                      <a:pt x="714851" y="1473243"/>
                      <a:pt x="694849" y="1473243"/>
                    </a:cubicBezTo>
                    <a:cubicBezTo>
                      <a:pt x="665321" y="1473243"/>
                      <a:pt x="635794" y="1473243"/>
                      <a:pt x="606266" y="1473243"/>
                    </a:cubicBezTo>
                    <a:cubicBezTo>
                      <a:pt x="606266" y="1451336"/>
                      <a:pt x="606266" y="1433238"/>
                      <a:pt x="606266" y="1413236"/>
                    </a:cubicBezTo>
                    <a:cubicBezTo>
                      <a:pt x="645319" y="1413236"/>
                      <a:pt x="683419" y="1413236"/>
                      <a:pt x="722471" y="1413236"/>
                    </a:cubicBezTo>
                    <a:cubicBezTo>
                      <a:pt x="722471" y="1404663"/>
                      <a:pt x="722471" y="1397996"/>
                      <a:pt x="722471" y="1391328"/>
                    </a:cubicBezTo>
                    <a:cubicBezTo>
                      <a:pt x="675799" y="1390376"/>
                      <a:pt x="628174" y="1390376"/>
                      <a:pt x="579596" y="1390376"/>
                    </a:cubicBezTo>
                    <a:close/>
                    <a:moveTo>
                      <a:pt x="162401" y="1586591"/>
                    </a:moveTo>
                    <a:cubicBezTo>
                      <a:pt x="162401" y="1519916"/>
                      <a:pt x="162401" y="1455146"/>
                      <a:pt x="162401" y="1390376"/>
                    </a:cubicBezTo>
                    <a:cubicBezTo>
                      <a:pt x="152876" y="1390376"/>
                      <a:pt x="146209" y="1390376"/>
                      <a:pt x="136684" y="1390376"/>
                    </a:cubicBezTo>
                    <a:cubicBezTo>
                      <a:pt x="136684" y="1412283"/>
                      <a:pt x="137636" y="1434191"/>
                      <a:pt x="136684" y="1455146"/>
                    </a:cubicBezTo>
                    <a:cubicBezTo>
                      <a:pt x="136684" y="1459908"/>
                      <a:pt x="130969" y="1469433"/>
                      <a:pt x="128111" y="1469433"/>
                    </a:cubicBezTo>
                    <a:cubicBezTo>
                      <a:pt x="97631" y="1470386"/>
                      <a:pt x="66199" y="1470386"/>
                      <a:pt x="32861" y="1470386"/>
                    </a:cubicBezTo>
                    <a:cubicBezTo>
                      <a:pt x="32861" y="1441811"/>
                      <a:pt x="32861" y="1416093"/>
                      <a:pt x="32861" y="1390376"/>
                    </a:cubicBezTo>
                    <a:cubicBezTo>
                      <a:pt x="22384" y="1390376"/>
                      <a:pt x="15716" y="1390376"/>
                      <a:pt x="7144" y="1390376"/>
                    </a:cubicBezTo>
                    <a:cubicBezTo>
                      <a:pt x="7144" y="1456098"/>
                      <a:pt x="7144" y="1520868"/>
                      <a:pt x="7144" y="1585638"/>
                    </a:cubicBezTo>
                    <a:cubicBezTo>
                      <a:pt x="16669" y="1585638"/>
                      <a:pt x="24289" y="1585638"/>
                      <a:pt x="34766" y="1585638"/>
                    </a:cubicBezTo>
                    <a:cubicBezTo>
                      <a:pt x="34766" y="1555158"/>
                      <a:pt x="34766" y="1526583"/>
                      <a:pt x="34766" y="1497055"/>
                    </a:cubicBezTo>
                    <a:cubicBezTo>
                      <a:pt x="70009" y="1497055"/>
                      <a:pt x="103346" y="1497055"/>
                      <a:pt x="138589" y="1497055"/>
                    </a:cubicBezTo>
                    <a:cubicBezTo>
                      <a:pt x="138589" y="1527536"/>
                      <a:pt x="138589" y="1557063"/>
                      <a:pt x="138589" y="1585638"/>
                    </a:cubicBezTo>
                    <a:cubicBezTo>
                      <a:pt x="147161" y="1586591"/>
                      <a:pt x="153829" y="1586591"/>
                      <a:pt x="162401" y="1586591"/>
                    </a:cubicBezTo>
                    <a:close/>
                    <a:moveTo>
                      <a:pt x="3444716" y="1584686"/>
                    </a:moveTo>
                    <a:cubicBezTo>
                      <a:pt x="3421857" y="1522773"/>
                      <a:pt x="3399949" y="1460861"/>
                      <a:pt x="3377089" y="1398948"/>
                    </a:cubicBezTo>
                    <a:cubicBezTo>
                      <a:pt x="3375184" y="1394186"/>
                      <a:pt x="3364707" y="1389423"/>
                      <a:pt x="3358039" y="1389423"/>
                    </a:cubicBezTo>
                    <a:cubicBezTo>
                      <a:pt x="3351371" y="1389423"/>
                      <a:pt x="3340894" y="1393233"/>
                      <a:pt x="3338989" y="1397996"/>
                    </a:cubicBezTo>
                    <a:cubicBezTo>
                      <a:pt x="3314224" y="1459908"/>
                      <a:pt x="3291364" y="1521821"/>
                      <a:pt x="3267552" y="1583733"/>
                    </a:cubicBezTo>
                    <a:cubicBezTo>
                      <a:pt x="3268504" y="1585638"/>
                      <a:pt x="3270409" y="1587543"/>
                      <a:pt x="3271361" y="1589448"/>
                    </a:cubicBezTo>
                    <a:cubicBezTo>
                      <a:pt x="3280886" y="1584686"/>
                      <a:pt x="3293269" y="1581828"/>
                      <a:pt x="3298032" y="1574208"/>
                    </a:cubicBezTo>
                    <a:cubicBezTo>
                      <a:pt x="3306604" y="1560873"/>
                      <a:pt x="3306604" y="1538013"/>
                      <a:pt x="3318034" y="1531346"/>
                    </a:cubicBezTo>
                    <a:cubicBezTo>
                      <a:pt x="3330416" y="1523726"/>
                      <a:pt x="3351371" y="1528488"/>
                      <a:pt x="3368516" y="1528488"/>
                    </a:cubicBezTo>
                    <a:cubicBezTo>
                      <a:pt x="3377089" y="1528488"/>
                      <a:pt x="3384709" y="1528488"/>
                      <a:pt x="3394234" y="1528488"/>
                    </a:cubicBezTo>
                    <a:cubicBezTo>
                      <a:pt x="3398044" y="1539918"/>
                      <a:pt x="3403759" y="1551348"/>
                      <a:pt x="3405664" y="1561826"/>
                    </a:cubicBezTo>
                    <a:cubicBezTo>
                      <a:pt x="3410427" y="1583733"/>
                      <a:pt x="3420904" y="1592305"/>
                      <a:pt x="3444716" y="1584686"/>
                    </a:cubicBezTo>
                    <a:close/>
                    <a:moveTo>
                      <a:pt x="4210527" y="1389423"/>
                    </a:moveTo>
                    <a:cubicBezTo>
                      <a:pt x="4210527" y="1399901"/>
                      <a:pt x="4210527" y="1408473"/>
                      <a:pt x="4210527" y="1417046"/>
                    </a:cubicBezTo>
                    <a:cubicBezTo>
                      <a:pt x="4210527" y="1452288"/>
                      <a:pt x="4211479" y="1488483"/>
                      <a:pt x="4208622" y="1523726"/>
                    </a:cubicBezTo>
                    <a:cubicBezTo>
                      <a:pt x="4206716" y="1555158"/>
                      <a:pt x="4187666" y="1567541"/>
                      <a:pt x="4154329" y="1566588"/>
                    </a:cubicBezTo>
                    <a:cubicBezTo>
                      <a:pt x="4125754" y="1565636"/>
                      <a:pt x="4108609" y="1549443"/>
                      <a:pt x="4107657" y="1519916"/>
                    </a:cubicBezTo>
                    <a:cubicBezTo>
                      <a:pt x="4106704" y="1489436"/>
                      <a:pt x="4107657" y="1459908"/>
                      <a:pt x="4107657" y="1429428"/>
                    </a:cubicBezTo>
                    <a:cubicBezTo>
                      <a:pt x="4107657" y="1416093"/>
                      <a:pt x="4107657" y="1402758"/>
                      <a:pt x="4107657" y="1390376"/>
                    </a:cubicBezTo>
                    <a:cubicBezTo>
                      <a:pt x="4096227" y="1390376"/>
                      <a:pt x="4088607" y="1390376"/>
                      <a:pt x="4080034" y="1390376"/>
                    </a:cubicBezTo>
                    <a:cubicBezTo>
                      <a:pt x="4080034" y="1394186"/>
                      <a:pt x="4079082" y="1397043"/>
                      <a:pt x="4079082" y="1399901"/>
                    </a:cubicBezTo>
                    <a:cubicBezTo>
                      <a:pt x="4079082" y="1440858"/>
                      <a:pt x="4078129" y="1480863"/>
                      <a:pt x="4079082" y="1521821"/>
                    </a:cubicBezTo>
                    <a:cubicBezTo>
                      <a:pt x="4080034" y="1563730"/>
                      <a:pt x="4106704" y="1589448"/>
                      <a:pt x="4150519" y="1591353"/>
                    </a:cubicBezTo>
                    <a:cubicBezTo>
                      <a:pt x="4200049" y="1593258"/>
                      <a:pt x="4233386" y="1570398"/>
                      <a:pt x="4236244" y="1527536"/>
                    </a:cubicBezTo>
                    <a:cubicBezTo>
                      <a:pt x="4239102" y="1488483"/>
                      <a:pt x="4237197" y="1449430"/>
                      <a:pt x="4237197" y="1410378"/>
                    </a:cubicBezTo>
                    <a:cubicBezTo>
                      <a:pt x="4237197" y="1403711"/>
                      <a:pt x="4236244" y="1397043"/>
                      <a:pt x="4236244" y="1390376"/>
                    </a:cubicBezTo>
                    <a:cubicBezTo>
                      <a:pt x="4228624" y="1389423"/>
                      <a:pt x="4221004" y="1389423"/>
                      <a:pt x="4210527" y="1389423"/>
                    </a:cubicBezTo>
                    <a:close/>
                    <a:moveTo>
                      <a:pt x="4718209" y="1391328"/>
                    </a:moveTo>
                    <a:cubicBezTo>
                      <a:pt x="4697254" y="1384661"/>
                      <a:pt x="4685824" y="1389423"/>
                      <a:pt x="4679157" y="1411330"/>
                    </a:cubicBezTo>
                    <a:cubicBezTo>
                      <a:pt x="4664869" y="1458003"/>
                      <a:pt x="4647724" y="1504676"/>
                      <a:pt x="4630579" y="1556111"/>
                    </a:cubicBezTo>
                    <a:cubicBezTo>
                      <a:pt x="4610577" y="1497055"/>
                      <a:pt x="4592479" y="1443716"/>
                      <a:pt x="4574382" y="1390376"/>
                    </a:cubicBezTo>
                    <a:cubicBezTo>
                      <a:pt x="4562952" y="1390376"/>
                      <a:pt x="4554379" y="1390376"/>
                      <a:pt x="4542949" y="1390376"/>
                    </a:cubicBezTo>
                    <a:cubicBezTo>
                      <a:pt x="4566761" y="1454193"/>
                      <a:pt x="4589622" y="1516105"/>
                      <a:pt x="4613434" y="1578971"/>
                    </a:cubicBezTo>
                    <a:cubicBezTo>
                      <a:pt x="4615339" y="1583733"/>
                      <a:pt x="4624864" y="1586591"/>
                      <a:pt x="4631532" y="1586591"/>
                    </a:cubicBezTo>
                    <a:cubicBezTo>
                      <a:pt x="4637247" y="1586591"/>
                      <a:pt x="4647724" y="1582780"/>
                      <a:pt x="4649629" y="1578971"/>
                    </a:cubicBezTo>
                    <a:cubicBezTo>
                      <a:pt x="4672489" y="1516105"/>
                      <a:pt x="4695349" y="1454193"/>
                      <a:pt x="4718209" y="1391328"/>
                    </a:cubicBezTo>
                    <a:close/>
                    <a:moveTo>
                      <a:pt x="5410677" y="566463"/>
                    </a:moveTo>
                    <a:cubicBezTo>
                      <a:pt x="5410677" y="562653"/>
                      <a:pt x="5410677" y="559796"/>
                      <a:pt x="5410677" y="555986"/>
                    </a:cubicBezTo>
                    <a:cubicBezTo>
                      <a:pt x="5407819" y="534078"/>
                      <a:pt x="5406866" y="511218"/>
                      <a:pt x="5401152" y="490263"/>
                    </a:cubicBezTo>
                    <a:cubicBezTo>
                      <a:pt x="5399247" y="482643"/>
                      <a:pt x="5386864" y="473118"/>
                      <a:pt x="5379244" y="472165"/>
                    </a:cubicBezTo>
                    <a:cubicBezTo>
                      <a:pt x="5373529" y="471213"/>
                      <a:pt x="5364004" y="483596"/>
                      <a:pt x="5360194" y="491216"/>
                    </a:cubicBezTo>
                    <a:cubicBezTo>
                      <a:pt x="5342097" y="533125"/>
                      <a:pt x="5341144" y="575988"/>
                      <a:pt x="5352574" y="619803"/>
                    </a:cubicBezTo>
                    <a:cubicBezTo>
                      <a:pt x="5356384" y="633138"/>
                      <a:pt x="5365909" y="642663"/>
                      <a:pt x="5382102" y="639806"/>
                    </a:cubicBezTo>
                    <a:cubicBezTo>
                      <a:pt x="5397341" y="635996"/>
                      <a:pt x="5409724" y="631233"/>
                      <a:pt x="5408772" y="612183"/>
                    </a:cubicBezTo>
                    <a:cubicBezTo>
                      <a:pt x="5407819" y="596943"/>
                      <a:pt x="5409724" y="581703"/>
                      <a:pt x="5410677" y="566463"/>
                    </a:cubicBezTo>
                    <a:close/>
                    <a:moveTo>
                      <a:pt x="5546884" y="1391328"/>
                    </a:moveTo>
                    <a:cubicBezTo>
                      <a:pt x="5558314" y="1408473"/>
                      <a:pt x="5567839" y="1427523"/>
                      <a:pt x="5580222" y="1442763"/>
                    </a:cubicBezTo>
                    <a:cubicBezTo>
                      <a:pt x="5611654" y="1481816"/>
                      <a:pt x="5628799" y="1524678"/>
                      <a:pt x="5621179" y="1575161"/>
                    </a:cubicBezTo>
                    <a:cubicBezTo>
                      <a:pt x="5620227" y="1578018"/>
                      <a:pt x="5622132" y="1581828"/>
                      <a:pt x="5623084" y="1584686"/>
                    </a:cubicBezTo>
                    <a:cubicBezTo>
                      <a:pt x="5631657" y="1584686"/>
                      <a:pt x="5640229" y="1584686"/>
                      <a:pt x="5649754" y="1584686"/>
                    </a:cubicBezTo>
                    <a:cubicBezTo>
                      <a:pt x="5649754" y="1569446"/>
                      <a:pt x="5650707" y="1555158"/>
                      <a:pt x="5649754" y="1540871"/>
                    </a:cubicBezTo>
                    <a:cubicBezTo>
                      <a:pt x="5646897" y="1516105"/>
                      <a:pt x="5654516" y="1496103"/>
                      <a:pt x="5668804" y="1476101"/>
                    </a:cubicBezTo>
                    <a:cubicBezTo>
                      <a:pt x="5687854" y="1448478"/>
                      <a:pt x="5704999" y="1419903"/>
                      <a:pt x="5723097" y="1390376"/>
                    </a:cubicBezTo>
                    <a:cubicBezTo>
                      <a:pt x="5693569" y="1386566"/>
                      <a:pt x="5693569" y="1386566"/>
                      <a:pt x="5680234" y="1408473"/>
                    </a:cubicBezTo>
                    <a:cubicBezTo>
                      <a:pt x="5665947" y="1432286"/>
                      <a:pt x="5651659" y="1456098"/>
                      <a:pt x="5635466" y="1481816"/>
                    </a:cubicBezTo>
                    <a:cubicBezTo>
                      <a:pt x="5620227" y="1456098"/>
                      <a:pt x="5604986" y="1434191"/>
                      <a:pt x="5592604" y="1410378"/>
                    </a:cubicBezTo>
                    <a:cubicBezTo>
                      <a:pt x="5582127" y="1392280"/>
                      <a:pt x="5569744" y="1383708"/>
                      <a:pt x="5546884" y="1391328"/>
                    </a:cubicBezTo>
                    <a:close/>
                    <a:moveTo>
                      <a:pt x="5445919" y="1412283"/>
                    </a:moveTo>
                    <a:cubicBezTo>
                      <a:pt x="5445919" y="1471338"/>
                      <a:pt x="5445919" y="1528488"/>
                      <a:pt x="5445919" y="1585638"/>
                    </a:cubicBezTo>
                    <a:cubicBezTo>
                      <a:pt x="5456397" y="1585638"/>
                      <a:pt x="5464016" y="1585638"/>
                      <a:pt x="5474494" y="1585638"/>
                    </a:cubicBezTo>
                    <a:cubicBezTo>
                      <a:pt x="5474494" y="1527536"/>
                      <a:pt x="5474494" y="1470386"/>
                      <a:pt x="5474494" y="1411330"/>
                    </a:cubicBezTo>
                    <a:cubicBezTo>
                      <a:pt x="5498307" y="1411330"/>
                      <a:pt x="5518309" y="1411330"/>
                      <a:pt x="5539264" y="1411330"/>
                    </a:cubicBezTo>
                    <a:cubicBezTo>
                      <a:pt x="5539264" y="1402758"/>
                      <a:pt x="5539264" y="1397043"/>
                      <a:pt x="5539264" y="1390376"/>
                    </a:cubicBezTo>
                    <a:cubicBezTo>
                      <a:pt x="5484972" y="1390376"/>
                      <a:pt x="5432584" y="1390376"/>
                      <a:pt x="5378291" y="1390376"/>
                    </a:cubicBezTo>
                    <a:cubicBezTo>
                      <a:pt x="5379244" y="1397996"/>
                      <a:pt x="5379244" y="1404663"/>
                      <a:pt x="5380197" y="1412283"/>
                    </a:cubicBezTo>
                    <a:cubicBezTo>
                      <a:pt x="5402104" y="1412283"/>
                      <a:pt x="5422107" y="1412283"/>
                      <a:pt x="5445919" y="1412283"/>
                    </a:cubicBezTo>
                    <a:close/>
                    <a:moveTo>
                      <a:pt x="3493294" y="1562778"/>
                    </a:moveTo>
                    <a:cubicBezTo>
                      <a:pt x="3493294" y="1503723"/>
                      <a:pt x="3493294" y="1446573"/>
                      <a:pt x="3493294" y="1390376"/>
                    </a:cubicBezTo>
                    <a:cubicBezTo>
                      <a:pt x="3483769" y="1390376"/>
                      <a:pt x="3476149" y="1390376"/>
                      <a:pt x="3467577" y="1390376"/>
                    </a:cubicBezTo>
                    <a:cubicBezTo>
                      <a:pt x="3467577" y="1456098"/>
                      <a:pt x="3467577" y="1520868"/>
                      <a:pt x="3467577" y="1586591"/>
                    </a:cubicBezTo>
                    <a:cubicBezTo>
                      <a:pt x="3510439" y="1586591"/>
                      <a:pt x="3551396" y="1586591"/>
                      <a:pt x="3593307" y="1586591"/>
                    </a:cubicBezTo>
                    <a:cubicBezTo>
                      <a:pt x="3593307" y="1578971"/>
                      <a:pt x="3593307" y="1571351"/>
                      <a:pt x="3593307" y="1563730"/>
                    </a:cubicBezTo>
                    <a:cubicBezTo>
                      <a:pt x="3560921" y="1562778"/>
                      <a:pt x="3529489" y="1562778"/>
                      <a:pt x="3493294" y="1562778"/>
                    </a:cubicBezTo>
                    <a:close/>
                    <a:moveTo>
                      <a:pt x="4607719" y="784586"/>
                    </a:moveTo>
                    <a:cubicBezTo>
                      <a:pt x="4607719" y="785538"/>
                      <a:pt x="4606766" y="786491"/>
                      <a:pt x="4606766" y="787443"/>
                    </a:cubicBezTo>
                    <a:cubicBezTo>
                      <a:pt x="4602004" y="787443"/>
                      <a:pt x="4597241" y="788396"/>
                      <a:pt x="4592479" y="788396"/>
                    </a:cubicBezTo>
                    <a:cubicBezTo>
                      <a:pt x="4566761" y="791253"/>
                      <a:pt x="4555332" y="799825"/>
                      <a:pt x="4554379" y="817923"/>
                    </a:cubicBezTo>
                    <a:cubicBezTo>
                      <a:pt x="4553427" y="836021"/>
                      <a:pt x="4565809" y="851261"/>
                      <a:pt x="4586764" y="856975"/>
                    </a:cubicBezTo>
                    <a:cubicBezTo>
                      <a:pt x="4599147" y="860786"/>
                      <a:pt x="4612482" y="863643"/>
                      <a:pt x="4624864" y="866500"/>
                    </a:cubicBezTo>
                    <a:cubicBezTo>
                      <a:pt x="4641057" y="870311"/>
                      <a:pt x="4656297" y="872216"/>
                      <a:pt x="4665822" y="854118"/>
                    </a:cubicBezTo>
                    <a:cubicBezTo>
                      <a:pt x="4675347" y="835068"/>
                      <a:pt x="4671536" y="812208"/>
                      <a:pt x="4653439" y="800778"/>
                    </a:cubicBezTo>
                    <a:cubicBezTo>
                      <a:pt x="4639152" y="794111"/>
                      <a:pt x="4622959" y="790300"/>
                      <a:pt x="4607719" y="784586"/>
                    </a:cubicBezTo>
                    <a:close/>
                    <a:moveTo>
                      <a:pt x="2448402" y="505503"/>
                    </a:moveTo>
                    <a:cubicBezTo>
                      <a:pt x="2443639" y="493121"/>
                      <a:pt x="2440782" y="475023"/>
                      <a:pt x="2430304" y="462640"/>
                    </a:cubicBezTo>
                    <a:cubicBezTo>
                      <a:pt x="2421732" y="453115"/>
                      <a:pt x="2402682" y="445496"/>
                      <a:pt x="2391252" y="448353"/>
                    </a:cubicBezTo>
                    <a:cubicBezTo>
                      <a:pt x="2380774" y="450258"/>
                      <a:pt x="2367439" y="468356"/>
                      <a:pt x="2367439" y="478833"/>
                    </a:cubicBezTo>
                    <a:cubicBezTo>
                      <a:pt x="2367439" y="498835"/>
                      <a:pt x="2372202" y="520743"/>
                      <a:pt x="2380774" y="538841"/>
                    </a:cubicBezTo>
                    <a:cubicBezTo>
                      <a:pt x="2384584" y="548366"/>
                      <a:pt x="2400777" y="557891"/>
                      <a:pt x="2411254" y="557891"/>
                    </a:cubicBezTo>
                    <a:cubicBezTo>
                      <a:pt x="2421732" y="556938"/>
                      <a:pt x="2432209" y="544556"/>
                      <a:pt x="2440782" y="535031"/>
                    </a:cubicBezTo>
                    <a:cubicBezTo>
                      <a:pt x="2444591" y="529316"/>
                      <a:pt x="2444591" y="518838"/>
                      <a:pt x="2448402" y="505503"/>
                    </a:cubicBezTo>
                    <a:close/>
                    <a:moveTo>
                      <a:pt x="5346859" y="1585638"/>
                    </a:moveTo>
                    <a:cubicBezTo>
                      <a:pt x="5346859" y="1518963"/>
                      <a:pt x="5346859" y="1454193"/>
                      <a:pt x="5346859" y="1389423"/>
                    </a:cubicBezTo>
                    <a:cubicBezTo>
                      <a:pt x="5337334" y="1389423"/>
                      <a:pt x="5330666" y="1389423"/>
                      <a:pt x="5322094" y="1389423"/>
                    </a:cubicBezTo>
                    <a:cubicBezTo>
                      <a:pt x="5322094" y="1455146"/>
                      <a:pt x="5322094" y="1519916"/>
                      <a:pt x="5322094" y="1585638"/>
                    </a:cubicBezTo>
                    <a:cubicBezTo>
                      <a:pt x="5330666" y="1585638"/>
                      <a:pt x="5337334" y="1585638"/>
                      <a:pt x="5346859" y="1585638"/>
                    </a:cubicBezTo>
                    <a:close/>
                    <a:moveTo>
                      <a:pt x="792956" y="1586591"/>
                    </a:moveTo>
                    <a:cubicBezTo>
                      <a:pt x="792956" y="1519916"/>
                      <a:pt x="792956" y="1455146"/>
                      <a:pt x="792956" y="1390376"/>
                    </a:cubicBezTo>
                    <a:cubicBezTo>
                      <a:pt x="783431" y="1390376"/>
                      <a:pt x="776764" y="1390376"/>
                      <a:pt x="768191" y="1390376"/>
                    </a:cubicBezTo>
                    <a:cubicBezTo>
                      <a:pt x="768191" y="1456098"/>
                      <a:pt x="768191" y="1520868"/>
                      <a:pt x="768191" y="1586591"/>
                    </a:cubicBezTo>
                    <a:cubicBezTo>
                      <a:pt x="776764" y="1586591"/>
                      <a:pt x="784384" y="1586591"/>
                      <a:pt x="792956" y="1586591"/>
                    </a:cubicBezTo>
                    <a:close/>
                    <a:moveTo>
                      <a:pt x="4509611" y="1585638"/>
                    </a:moveTo>
                    <a:cubicBezTo>
                      <a:pt x="4509611" y="1518963"/>
                      <a:pt x="4509611" y="1454193"/>
                      <a:pt x="4509611" y="1389423"/>
                    </a:cubicBezTo>
                    <a:cubicBezTo>
                      <a:pt x="4500086" y="1389423"/>
                      <a:pt x="4493419" y="1389423"/>
                      <a:pt x="4484847" y="1389423"/>
                    </a:cubicBezTo>
                    <a:cubicBezTo>
                      <a:pt x="4484847" y="1455146"/>
                      <a:pt x="4484847" y="1519916"/>
                      <a:pt x="4484847" y="1585638"/>
                    </a:cubicBezTo>
                    <a:cubicBezTo>
                      <a:pt x="4492466" y="1585638"/>
                      <a:pt x="4500086" y="1585638"/>
                      <a:pt x="4509611" y="1585638"/>
                    </a:cubicBezTo>
                    <a:close/>
                  </a:path>
                </a:pathLst>
              </a:custGeom>
              <a:noFill/>
              <a:ln w="9525" cap="flat">
                <a:noFill/>
                <a:prstDash val="solid"/>
                <a:miter/>
              </a:ln>
            </p:spPr>
            <p:txBody>
              <a:bodyPr anchor="ctr"/>
              <a:lstStyle/>
              <a:p>
                <a:pPr algn="ctr"/>
                <a:endParaRPr/>
              </a:p>
            </p:txBody>
          </p:sp>
          <p:sp>
            <p:nvSpPr>
              <p:cNvPr id="11" name="íSľiďê">
                <a:extLst>
                  <a:ext uri="{FF2B5EF4-FFF2-40B4-BE49-F238E27FC236}">
                    <a16:creationId xmlns:a16="http://schemas.microsoft.com/office/drawing/2014/main" xmlns="" id="{EEE5D042-C2E0-490C-880A-CC45C70D967D}"/>
                  </a:ext>
                </a:extLst>
              </p:cNvPr>
              <p:cNvSpPr/>
              <p:nvPr/>
            </p:nvSpPr>
            <p:spPr>
              <a:xfrm>
                <a:off x="2213611" y="317864"/>
                <a:ext cx="1179584" cy="255936"/>
              </a:xfrm>
              <a:custGeom>
                <a:avLst/>
                <a:gdLst>
                  <a:gd name="connsiteX0" fmla="*/ 5546978 w 5778539"/>
                  <a:gd name="connsiteY0" fmla="*/ 1036718 h 1253778"/>
                  <a:gd name="connsiteX1" fmla="*/ 5529834 w 5778539"/>
                  <a:gd name="connsiteY1" fmla="*/ 1041481 h 1253778"/>
                  <a:gd name="connsiteX2" fmla="*/ 5529834 w 5778539"/>
                  <a:gd name="connsiteY2" fmla="*/ 1041482 h 1253778"/>
                  <a:gd name="connsiteX3" fmla="*/ 5529833 w 5778539"/>
                  <a:gd name="connsiteY3" fmla="*/ 1041482 h 1253778"/>
                  <a:gd name="connsiteX4" fmla="*/ 5513690 w 5778539"/>
                  <a:gd name="connsiteY4" fmla="*/ 1076893 h 1253778"/>
                  <a:gd name="connsiteX5" fmla="*/ 5500306 w 5778539"/>
                  <a:gd name="connsiteY5" fmla="*/ 1106251 h 1253778"/>
                  <a:gd name="connsiteX6" fmla="*/ 5500306 w 5778539"/>
                  <a:gd name="connsiteY6" fmla="*/ 1106252 h 1253778"/>
                  <a:gd name="connsiteX7" fmla="*/ 5504592 w 5778539"/>
                  <a:gd name="connsiteY7" fmla="*/ 1122563 h 1253778"/>
                  <a:gd name="connsiteX8" fmla="*/ 5504850 w 5778539"/>
                  <a:gd name="connsiteY8" fmla="*/ 1122562 h 1253778"/>
                  <a:gd name="connsiteX9" fmla="*/ 5504950 w 5778539"/>
                  <a:gd name="connsiteY9" fmla="*/ 1122920 h 1253778"/>
                  <a:gd name="connsiteX10" fmla="*/ 5523115 w 5778539"/>
                  <a:gd name="connsiteY10" fmla="*/ 1122444 h 1253778"/>
                  <a:gd name="connsiteX11" fmla="*/ 5523165 w 5778539"/>
                  <a:gd name="connsiteY11" fmla="*/ 1122444 h 1253778"/>
                  <a:gd name="connsiteX12" fmla="*/ 5523166 w 5778539"/>
                  <a:gd name="connsiteY12" fmla="*/ 1122443 h 1253778"/>
                  <a:gd name="connsiteX13" fmla="*/ 5550431 w 5778539"/>
                  <a:gd name="connsiteY13" fmla="*/ 1095178 h 1253778"/>
                  <a:gd name="connsiteX14" fmla="*/ 5564109 w 5778539"/>
                  <a:gd name="connsiteY14" fmla="*/ 1055808 h 1253778"/>
                  <a:gd name="connsiteX15" fmla="*/ 5564123 w 5778539"/>
                  <a:gd name="connsiteY15" fmla="*/ 1055769 h 1253778"/>
                  <a:gd name="connsiteX16" fmla="*/ 5564123 w 5778539"/>
                  <a:gd name="connsiteY16" fmla="*/ 1055768 h 1253778"/>
                  <a:gd name="connsiteX17" fmla="*/ 5546978 w 5778539"/>
                  <a:gd name="connsiteY17" fmla="*/ 1036718 h 1253778"/>
                  <a:gd name="connsiteX18" fmla="*/ 2541840 w 5778539"/>
                  <a:gd name="connsiteY18" fmla="*/ 969090 h 1253778"/>
                  <a:gd name="connsiteX19" fmla="*/ 2532315 w 5778539"/>
                  <a:gd name="connsiteY19" fmla="*/ 1022430 h 1253778"/>
                  <a:gd name="connsiteX20" fmla="*/ 2538983 w 5778539"/>
                  <a:gd name="connsiteY20" fmla="*/ 1024335 h 1253778"/>
                  <a:gd name="connsiteX21" fmla="*/ 2541841 w 5778539"/>
                  <a:gd name="connsiteY21" fmla="*/ 969090 h 1253778"/>
                  <a:gd name="connsiteX22" fmla="*/ 2541841 w 5778539"/>
                  <a:gd name="connsiteY22" fmla="*/ 969092 h 1253778"/>
                  <a:gd name="connsiteX23" fmla="*/ 3573399 w 5778539"/>
                  <a:gd name="connsiteY23" fmla="*/ 896701 h 1253778"/>
                  <a:gd name="connsiteX24" fmla="*/ 3559111 w 5778539"/>
                  <a:gd name="connsiteY24" fmla="*/ 908131 h 1253778"/>
                  <a:gd name="connsiteX25" fmla="*/ 3548634 w 5778539"/>
                  <a:gd name="connsiteY25" fmla="*/ 959566 h 1253778"/>
                  <a:gd name="connsiteX26" fmla="*/ 3548757 w 5778539"/>
                  <a:gd name="connsiteY26" fmla="*/ 959913 h 1253778"/>
                  <a:gd name="connsiteX27" fmla="*/ 3548633 w 5778539"/>
                  <a:gd name="connsiteY27" fmla="*/ 960519 h 1253778"/>
                  <a:gd name="connsiteX28" fmla="*/ 3554348 w 5778539"/>
                  <a:gd name="connsiteY28" fmla="*/ 975759 h 1253778"/>
                  <a:gd name="connsiteX29" fmla="*/ 3554349 w 5778539"/>
                  <a:gd name="connsiteY29" fmla="*/ 975758 h 1253778"/>
                  <a:gd name="connsiteX30" fmla="*/ 3554349 w 5778539"/>
                  <a:gd name="connsiteY30" fmla="*/ 975759 h 1253778"/>
                  <a:gd name="connsiteX31" fmla="*/ 3554412 w 5778539"/>
                  <a:gd name="connsiteY31" fmla="*/ 975677 h 1253778"/>
                  <a:gd name="connsiteX32" fmla="*/ 3577566 w 5778539"/>
                  <a:gd name="connsiteY32" fmla="*/ 945993 h 1253778"/>
                  <a:gd name="connsiteX33" fmla="*/ 3582923 w 5778539"/>
                  <a:gd name="connsiteY33" fmla="*/ 911941 h 1253778"/>
                  <a:gd name="connsiteX34" fmla="*/ 3582813 w 5778539"/>
                  <a:gd name="connsiteY34" fmla="*/ 911705 h 1253778"/>
                  <a:gd name="connsiteX35" fmla="*/ 3582924 w 5778539"/>
                  <a:gd name="connsiteY35" fmla="*/ 910989 h 1253778"/>
                  <a:gd name="connsiteX36" fmla="*/ 3573399 w 5778539"/>
                  <a:gd name="connsiteY36" fmla="*/ 896701 h 1253778"/>
                  <a:gd name="connsiteX37" fmla="*/ 3650550 w 5778539"/>
                  <a:gd name="connsiteY37" fmla="*/ 778591 h 1253778"/>
                  <a:gd name="connsiteX38" fmla="*/ 3647693 w 5778539"/>
                  <a:gd name="connsiteY38" fmla="*/ 813833 h 1253778"/>
                  <a:gd name="connsiteX39" fmla="*/ 3647694 w 5778539"/>
                  <a:gd name="connsiteY39" fmla="*/ 813833 h 1253778"/>
                  <a:gd name="connsiteX40" fmla="*/ 3647694 w 5778539"/>
                  <a:gd name="connsiteY40" fmla="*/ 813834 h 1253778"/>
                  <a:gd name="connsiteX41" fmla="*/ 3652457 w 5778539"/>
                  <a:gd name="connsiteY41" fmla="*/ 814628 h 1253778"/>
                  <a:gd name="connsiteX42" fmla="*/ 3653408 w 5778539"/>
                  <a:gd name="connsiteY42" fmla="*/ 814786 h 1253778"/>
                  <a:gd name="connsiteX43" fmla="*/ 3653409 w 5778539"/>
                  <a:gd name="connsiteY43" fmla="*/ 814786 h 1253778"/>
                  <a:gd name="connsiteX44" fmla="*/ 3658172 w 5778539"/>
                  <a:gd name="connsiteY44" fmla="*/ 779544 h 1253778"/>
                  <a:gd name="connsiteX45" fmla="*/ 3658170 w 5778539"/>
                  <a:gd name="connsiteY45" fmla="*/ 779544 h 1253778"/>
                  <a:gd name="connsiteX46" fmla="*/ 3658170 w 5778539"/>
                  <a:gd name="connsiteY46" fmla="*/ 779543 h 1253778"/>
                  <a:gd name="connsiteX47" fmla="*/ 3652449 w 5778539"/>
                  <a:gd name="connsiteY47" fmla="*/ 778828 h 1253778"/>
                  <a:gd name="connsiteX48" fmla="*/ 3650552 w 5778539"/>
                  <a:gd name="connsiteY48" fmla="*/ 778591 h 1253778"/>
                  <a:gd name="connsiteX49" fmla="*/ 4595429 w 5778539"/>
                  <a:gd name="connsiteY49" fmla="*/ 776686 h 1253778"/>
                  <a:gd name="connsiteX50" fmla="*/ 4641149 w 5778539"/>
                  <a:gd name="connsiteY50" fmla="*/ 793831 h 1253778"/>
                  <a:gd name="connsiteX51" fmla="*/ 4653532 w 5778539"/>
                  <a:gd name="connsiteY51" fmla="*/ 847171 h 1253778"/>
                  <a:gd name="connsiteX52" fmla="*/ 4612574 w 5778539"/>
                  <a:gd name="connsiteY52" fmla="*/ 859553 h 1253778"/>
                  <a:gd name="connsiteX53" fmla="*/ 4574474 w 5778539"/>
                  <a:gd name="connsiteY53" fmla="*/ 850028 h 1253778"/>
                  <a:gd name="connsiteX54" fmla="*/ 4542089 w 5778539"/>
                  <a:gd name="connsiteY54" fmla="*/ 810976 h 1253778"/>
                  <a:gd name="connsiteX55" fmla="*/ 4580189 w 5778539"/>
                  <a:gd name="connsiteY55" fmla="*/ 781448 h 1253778"/>
                  <a:gd name="connsiteX56" fmla="*/ 4594476 w 5778539"/>
                  <a:gd name="connsiteY56" fmla="*/ 780496 h 1253778"/>
                  <a:gd name="connsiteX57" fmla="*/ 4595429 w 5778539"/>
                  <a:gd name="connsiteY57" fmla="*/ 776686 h 1253778"/>
                  <a:gd name="connsiteX58" fmla="*/ 485393 w 5778539"/>
                  <a:gd name="connsiteY58" fmla="*/ 550943 h 1253778"/>
                  <a:gd name="connsiteX59" fmla="*/ 452056 w 5778539"/>
                  <a:gd name="connsiteY59" fmla="*/ 563325 h 1253778"/>
                  <a:gd name="connsiteX60" fmla="*/ 309181 w 5778539"/>
                  <a:gd name="connsiteY60" fmla="*/ 740490 h 1253778"/>
                  <a:gd name="connsiteX61" fmla="*/ 305847 w 5778539"/>
                  <a:gd name="connsiteY61" fmla="*/ 763589 h 1253778"/>
                  <a:gd name="connsiteX62" fmla="*/ 306461 w 5778539"/>
                  <a:gd name="connsiteY62" fmla="*/ 764425 h 1253778"/>
                  <a:gd name="connsiteX63" fmla="*/ 306443 w 5778539"/>
                  <a:gd name="connsiteY63" fmla="*/ 764541 h 1253778"/>
                  <a:gd name="connsiteX64" fmla="*/ 310542 w 5778539"/>
                  <a:gd name="connsiteY64" fmla="*/ 769984 h 1253778"/>
                  <a:gd name="connsiteX65" fmla="*/ 319658 w 5778539"/>
                  <a:gd name="connsiteY65" fmla="*/ 782400 h 1253778"/>
                  <a:gd name="connsiteX66" fmla="*/ 320089 w 5778539"/>
                  <a:gd name="connsiteY66" fmla="*/ 782658 h 1253778"/>
                  <a:gd name="connsiteX67" fmla="*/ 320611 w 5778539"/>
                  <a:gd name="connsiteY67" fmla="*/ 783352 h 1253778"/>
                  <a:gd name="connsiteX68" fmla="*/ 368236 w 5778539"/>
                  <a:gd name="connsiteY68" fmla="*/ 811927 h 1253778"/>
                  <a:gd name="connsiteX69" fmla="*/ 465391 w 5778539"/>
                  <a:gd name="connsiteY69" fmla="*/ 765255 h 1253778"/>
                  <a:gd name="connsiteX70" fmla="*/ 495871 w 5778539"/>
                  <a:gd name="connsiteY70" fmla="*/ 584280 h 1253778"/>
                  <a:gd name="connsiteX71" fmla="*/ 486346 w 5778539"/>
                  <a:gd name="connsiteY71" fmla="*/ 551895 h 1253778"/>
                  <a:gd name="connsiteX72" fmla="*/ 485761 w 5778539"/>
                  <a:gd name="connsiteY72" fmla="*/ 552113 h 1253778"/>
                  <a:gd name="connsiteX73" fmla="*/ 1727215 w 5778539"/>
                  <a:gd name="connsiteY73" fmla="*/ 469267 h 1253778"/>
                  <a:gd name="connsiteX74" fmla="*/ 1714118 w 5778539"/>
                  <a:gd name="connsiteY74" fmla="*/ 476649 h 1253778"/>
                  <a:gd name="connsiteX75" fmla="*/ 1683638 w 5778539"/>
                  <a:gd name="connsiteY75" fmla="*/ 593806 h 1253778"/>
                  <a:gd name="connsiteX76" fmla="*/ 1736025 w 5778539"/>
                  <a:gd name="connsiteY76" fmla="*/ 543323 h 1253778"/>
                  <a:gd name="connsiteX77" fmla="*/ 1736978 w 5778539"/>
                  <a:gd name="connsiteY77" fmla="*/ 481411 h 1253778"/>
                  <a:gd name="connsiteX78" fmla="*/ 1728882 w 5778539"/>
                  <a:gd name="connsiteY78" fmla="*/ 469862 h 1253778"/>
                  <a:gd name="connsiteX79" fmla="*/ 1728050 w 5778539"/>
                  <a:gd name="connsiteY79" fmla="*/ 470328 h 1253778"/>
                  <a:gd name="connsiteX80" fmla="*/ 5366956 w 5778539"/>
                  <a:gd name="connsiteY80" fmla="*/ 463314 h 1253778"/>
                  <a:gd name="connsiteX81" fmla="*/ 5388863 w 5778539"/>
                  <a:gd name="connsiteY81" fmla="*/ 481411 h 1253778"/>
                  <a:gd name="connsiteX82" fmla="*/ 5398388 w 5778539"/>
                  <a:gd name="connsiteY82" fmla="*/ 547134 h 1253778"/>
                  <a:gd name="connsiteX83" fmla="*/ 5398388 w 5778539"/>
                  <a:gd name="connsiteY83" fmla="*/ 558564 h 1253778"/>
                  <a:gd name="connsiteX84" fmla="*/ 5396483 w 5778539"/>
                  <a:gd name="connsiteY84" fmla="*/ 603331 h 1253778"/>
                  <a:gd name="connsiteX85" fmla="*/ 5369813 w 5778539"/>
                  <a:gd name="connsiteY85" fmla="*/ 630954 h 1253778"/>
                  <a:gd name="connsiteX86" fmla="*/ 5340285 w 5778539"/>
                  <a:gd name="connsiteY86" fmla="*/ 610951 h 1253778"/>
                  <a:gd name="connsiteX87" fmla="*/ 5347906 w 5778539"/>
                  <a:gd name="connsiteY87" fmla="*/ 482364 h 1253778"/>
                  <a:gd name="connsiteX88" fmla="*/ 5366956 w 5778539"/>
                  <a:gd name="connsiteY88" fmla="*/ 463314 h 1253778"/>
                  <a:gd name="connsiteX89" fmla="*/ 2378011 w 5778539"/>
                  <a:gd name="connsiteY89" fmla="*/ 441405 h 1253778"/>
                  <a:gd name="connsiteX90" fmla="*/ 2417063 w 5778539"/>
                  <a:gd name="connsiteY90" fmla="*/ 455693 h 1253778"/>
                  <a:gd name="connsiteX91" fmla="*/ 2436113 w 5778539"/>
                  <a:gd name="connsiteY91" fmla="*/ 497603 h 1253778"/>
                  <a:gd name="connsiteX92" fmla="*/ 2427541 w 5778539"/>
                  <a:gd name="connsiteY92" fmla="*/ 528083 h 1253778"/>
                  <a:gd name="connsiteX93" fmla="*/ 2398013 w 5778539"/>
                  <a:gd name="connsiteY93" fmla="*/ 550943 h 1253778"/>
                  <a:gd name="connsiteX94" fmla="*/ 2367533 w 5778539"/>
                  <a:gd name="connsiteY94" fmla="*/ 531893 h 1253778"/>
                  <a:gd name="connsiteX95" fmla="*/ 2354198 w 5778539"/>
                  <a:gd name="connsiteY95" fmla="*/ 471885 h 1253778"/>
                  <a:gd name="connsiteX96" fmla="*/ 2378011 w 5778539"/>
                  <a:gd name="connsiteY96" fmla="*/ 441405 h 1253778"/>
                  <a:gd name="connsiteX97" fmla="*/ 4469700 w 5778539"/>
                  <a:gd name="connsiteY97" fmla="*/ 432833 h 1253778"/>
                  <a:gd name="connsiteX98" fmla="*/ 4514468 w 5778539"/>
                  <a:gd name="connsiteY98" fmla="*/ 448073 h 1253778"/>
                  <a:gd name="connsiteX99" fmla="*/ 4540185 w 5778539"/>
                  <a:gd name="connsiteY99" fmla="*/ 532846 h 1253778"/>
                  <a:gd name="connsiteX100" fmla="*/ 4547805 w 5778539"/>
                  <a:gd name="connsiteY100" fmla="*/ 555706 h 1253778"/>
                  <a:gd name="connsiteX101" fmla="*/ 4571618 w 5778539"/>
                  <a:gd name="connsiteY101" fmla="*/ 546181 h 1253778"/>
                  <a:gd name="connsiteX102" fmla="*/ 4591620 w 5778539"/>
                  <a:gd name="connsiteY102" fmla="*/ 529036 h 1253778"/>
                  <a:gd name="connsiteX103" fmla="*/ 4620195 w 5778539"/>
                  <a:gd name="connsiteY103" fmla="*/ 528083 h 1253778"/>
                  <a:gd name="connsiteX104" fmla="*/ 4632577 w 5778539"/>
                  <a:gd name="connsiteY104" fmla="*/ 554753 h 1253778"/>
                  <a:gd name="connsiteX105" fmla="*/ 4613527 w 5778539"/>
                  <a:gd name="connsiteY105" fmla="*/ 591901 h 1253778"/>
                  <a:gd name="connsiteX106" fmla="*/ 4519230 w 5778539"/>
                  <a:gd name="connsiteY106" fmla="*/ 684293 h 1253778"/>
                  <a:gd name="connsiteX107" fmla="*/ 4506847 w 5778539"/>
                  <a:gd name="connsiteY107" fmla="*/ 702391 h 1253778"/>
                  <a:gd name="connsiteX108" fmla="*/ 4434457 w 5778539"/>
                  <a:gd name="connsiteY108" fmla="*/ 877651 h 1253778"/>
                  <a:gd name="connsiteX109" fmla="*/ 4383975 w 5778539"/>
                  <a:gd name="connsiteY109" fmla="*/ 927181 h 1253778"/>
                  <a:gd name="connsiteX110" fmla="*/ 4356352 w 5778539"/>
                  <a:gd name="connsiteY110" fmla="*/ 924323 h 1253778"/>
                  <a:gd name="connsiteX111" fmla="*/ 4356352 w 5778539"/>
                  <a:gd name="connsiteY111" fmla="*/ 896701 h 1253778"/>
                  <a:gd name="connsiteX112" fmla="*/ 4409693 w 5778539"/>
                  <a:gd name="connsiteY112" fmla="*/ 778591 h 1253778"/>
                  <a:gd name="connsiteX113" fmla="*/ 4423027 w 5778539"/>
                  <a:gd name="connsiteY113" fmla="*/ 732871 h 1253778"/>
                  <a:gd name="connsiteX114" fmla="*/ 4387785 w 5778539"/>
                  <a:gd name="connsiteY114" fmla="*/ 732871 h 1253778"/>
                  <a:gd name="connsiteX115" fmla="*/ 4367782 w 5778539"/>
                  <a:gd name="connsiteY115" fmla="*/ 703343 h 1253778"/>
                  <a:gd name="connsiteX116" fmla="*/ 4414455 w 5778539"/>
                  <a:gd name="connsiteY116" fmla="*/ 655718 h 1253778"/>
                  <a:gd name="connsiteX117" fmla="*/ 4452555 w 5778539"/>
                  <a:gd name="connsiteY117" fmla="*/ 587138 h 1253778"/>
                  <a:gd name="connsiteX118" fmla="*/ 4449697 w 5778539"/>
                  <a:gd name="connsiteY118" fmla="*/ 469981 h 1253778"/>
                  <a:gd name="connsiteX119" fmla="*/ 4469700 w 5778539"/>
                  <a:gd name="connsiteY119" fmla="*/ 432833 h 1253778"/>
                  <a:gd name="connsiteX120" fmla="*/ 543734 w 5778539"/>
                  <a:gd name="connsiteY120" fmla="*/ 373064 h 1253778"/>
                  <a:gd name="connsiteX121" fmla="*/ 565403 w 5778539"/>
                  <a:gd name="connsiteY121" fmla="*/ 385208 h 1253778"/>
                  <a:gd name="connsiteX122" fmla="*/ 624458 w 5778539"/>
                  <a:gd name="connsiteY122" fmla="*/ 429975 h 1253778"/>
                  <a:gd name="connsiteX123" fmla="*/ 712088 w 5778539"/>
                  <a:gd name="connsiteY123" fmla="*/ 568088 h 1253778"/>
                  <a:gd name="connsiteX124" fmla="*/ 728281 w 5778539"/>
                  <a:gd name="connsiteY124" fmla="*/ 794783 h 1253778"/>
                  <a:gd name="connsiteX125" fmla="*/ 705421 w 5778539"/>
                  <a:gd name="connsiteY125" fmla="*/ 1055768 h 1253778"/>
                  <a:gd name="connsiteX126" fmla="*/ 636841 w 5778539"/>
                  <a:gd name="connsiteY126" fmla="*/ 1178640 h 1253778"/>
                  <a:gd name="connsiteX127" fmla="*/ 515873 w 5778539"/>
                  <a:gd name="connsiteY127" fmla="*/ 1250078 h 1253778"/>
                  <a:gd name="connsiteX128" fmla="*/ 435863 w 5778539"/>
                  <a:gd name="connsiteY128" fmla="*/ 1229123 h 1253778"/>
                  <a:gd name="connsiteX129" fmla="*/ 446341 w 5778539"/>
                  <a:gd name="connsiteY129" fmla="*/ 1190070 h 1253778"/>
                  <a:gd name="connsiteX130" fmla="*/ 493966 w 5778539"/>
                  <a:gd name="connsiteY130" fmla="*/ 1175783 h 1253778"/>
                  <a:gd name="connsiteX131" fmla="*/ 641603 w 5778539"/>
                  <a:gd name="connsiteY131" fmla="*/ 973853 h 1253778"/>
                  <a:gd name="connsiteX132" fmla="*/ 637793 w 5778539"/>
                  <a:gd name="connsiteY132" fmla="*/ 595710 h 1253778"/>
                  <a:gd name="connsiteX133" fmla="*/ 617791 w 5778539"/>
                  <a:gd name="connsiteY133" fmla="*/ 529035 h 1253778"/>
                  <a:gd name="connsiteX134" fmla="*/ 581596 w 5778539"/>
                  <a:gd name="connsiteY134" fmla="*/ 505223 h 1253778"/>
                  <a:gd name="connsiteX135" fmla="*/ 560641 w 5778539"/>
                  <a:gd name="connsiteY135" fmla="*/ 541418 h 1253778"/>
                  <a:gd name="connsiteX136" fmla="*/ 553973 w 5778539"/>
                  <a:gd name="connsiteY136" fmla="*/ 710010 h 1253778"/>
                  <a:gd name="connsiteX137" fmla="*/ 537781 w 5778539"/>
                  <a:gd name="connsiteY137" fmla="*/ 805260 h 1253778"/>
                  <a:gd name="connsiteX138" fmla="*/ 394906 w 5778539"/>
                  <a:gd name="connsiteY138" fmla="*/ 890033 h 1253778"/>
                  <a:gd name="connsiteX139" fmla="*/ 336803 w 5778539"/>
                  <a:gd name="connsiteY139" fmla="*/ 870030 h 1253778"/>
                  <a:gd name="connsiteX140" fmla="*/ 265366 w 5778539"/>
                  <a:gd name="connsiteY140" fmla="*/ 831930 h 1253778"/>
                  <a:gd name="connsiteX141" fmla="*/ 237743 w 5778539"/>
                  <a:gd name="connsiteY141" fmla="*/ 754778 h 1253778"/>
                  <a:gd name="connsiteX142" fmla="*/ 284416 w 5778539"/>
                  <a:gd name="connsiteY142" fmla="*/ 676673 h 1253778"/>
                  <a:gd name="connsiteX143" fmla="*/ 426338 w 5778539"/>
                  <a:gd name="connsiteY143" fmla="*/ 517605 h 1253778"/>
                  <a:gd name="connsiteX144" fmla="*/ 501586 w 5778539"/>
                  <a:gd name="connsiteY144" fmla="*/ 449978 h 1253778"/>
                  <a:gd name="connsiteX145" fmla="*/ 513968 w 5778539"/>
                  <a:gd name="connsiteY145" fmla="*/ 426165 h 1253778"/>
                  <a:gd name="connsiteX146" fmla="*/ 523493 w 5778539"/>
                  <a:gd name="connsiteY146" fmla="*/ 390923 h 1253778"/>
                  <a:gd name="connsiteX147" fmla="*/ 543734 w 5778539"/>
                  <a:gd name="connsiteY147" fmla="*/ 373064 h 1253778"/>
                  <a:gd name="connsiteX148" fmla="*/ 1736859 w 5778539"/>
                  <a:gd name="connsiteY148" fmla="*/ 362706 h 1253778"/>
                  <a:gd name="connsiteX149" fmla="*/ 1752218 w 5778539"/>
                  <a:gd name="connsiteY149" fmla="*/ 381399 h 1253778"/>
                  <a:gd name="connsiteX150" fmla="*/ 1807463 w 5778539"/>
                  <a:gd name="connsiteY150" fmla="*/ 521416 h 1253778"/>
                  <a:gd name="connsiteX151" fmla="*/ 1789365 w 5778539"/>
                  <a:gd name="connsiteY151" fmla="*/ 594759 h 1253778"/>
                  <a:gd name="connsiteX152" fmla="*/ 1669351 w 5778539"/>
                  <a:gd name="connsiteY152" fmla="*/ 687151 h 1253778"/>
                  <a:gd name="connsiteX153" fmla="*/ 1656015 w 5778539"/>
                  <a:gd name="connsiteY153" fmla="*/ 702391 h 1253778"/>
                  <a:gd name="connsiteX154" fmla="*/ 1652205 w 5778539"/>
                  <a:gd name="connsiteY154" fmla="*/ 735729 h 1253778"/>
                  <a:gd name="connsiteX155" fmla="*/ 1682686 w 5778539"/>
                  <a:gd name="connsiteY155" fmla="*/ 737634 h 1253778"/>
                  <a:gd name="connsiteX156" fmla="*/ 1729358 w 5778539"/>
                  <a:gd name="connsiteY156" fmla="*/ 728109 h 1253778"/>
                  <a:gd name="connsiteX157" fmla="*/ 1766505 w 5778539"/>
                  <a:gd name="connsiteY157" fmla="*/ 778591 h 1253778"/>
                  <a:gd name="connsiteX158" fmla="*/ 1741740 w 5778539"/>
                  <a:gd name="connsiteY158" fmla="*/ 810024 h 1253778"/>
                  <a:gd name="connsiteX159" fmla="*/ 1639823 w 5778539"/>
                  <a:gd name="connsiteY159" fmla="*/ 850029 h 1253778"/>
                  <a:gd name="connsiteX160" fmla="*/ 1569338 w 5778539"/>
                  <a:gd name="connsiteY160" fmla="*/ 790974 h 1253778"/>
                  <a:gd name="connsiteX161" fmla="*/ 1550288 w 5778539"/>
                  <a:gd name="connsiteY161" fmla="*/ 778591 h 1253778"/>
                  <a:gd name="connsiteX162" fmla="*/ 1482661 w 5778539"/>
                  <a:gd name="connsiteY162" fmla="*/ 867174 h 1253778"/>
                  <a:gd name="connsiteX163" fmla="*/ 1474088 w 5778539"/>
                  <a:gd name="connsiteY163" fmla="*/ 915751 h 1253778"/>
                  <a:gd name="connsiteX164" fmla="*/ 1452180 w 5778539"/>
                  <a:gd name="connsiteY164" fmla="*/ 936706 h 1253778"/>
                  <a:gd name="connsiteX165" fmla="*/ 1423605 w 5778539"/>
                  <a:gd name="connsiteY165" fmla="*/ 921466 h 1253778"/>
                  <a:gd name="connsiteX166" fmla="*/ 1415986 w 5778539"/>
                  <a:gd name="connsiteY166" fmla="*/ 907179 h 1253778"/>
                  <a:gd name="connsiteX167" fmla="*/ 1379790 w 5778539"/>
                  <a:gd name="connsiteY167" fmla="*/ 899559 h 1253778"/>
                  <a:gd name="connsiteX168" fmla="*/ 1317878 w 5778539"/>
                  <a:gd name="connsiteY168" fmla="*/ 948136 h 1253778"/>
                  <a:gd name="connsiteX169" fmla="*/ 1269301 w 5778539"/>
                  <a:gd name="connsiteY169" fmla="*/ 951946 h 1253778"/>
                  <a:gd name="connsiteX170" fmla="*/ 1255965 w 5778539"/>
                  <a:gd name="connsiteY170" fmla="*/ 909084 h 1253778"/>
                  <a:gd name="connsiteX171" fmla="*/ 1261680 w 5778539"/>
                  <a:gd name="connsiteY171" fmla="*/ 850029 h 1253778"/>
                  <a:gd name="connsiteX172" fmla="*/ 1242630 w 5778539"/>
                  <a:gd name="connsiteY172" fmla="*/ 781449 h 1253778"/>
                  <a:gd name="connsiteX173" fmla="*/ 1233105 w 5778539"/>
                  <a:gd name="connsiteY173" fmla="*/ 765256 h 1253778"/>
                  <a:gd name="connsiteX174" fmla="*/ 1247393 w 5778539"/>
                  <a:gd name="connsiteY174" fmla="*/ 714774 h 1253778"/>
                  <a:gd name="connsiteX175" fmla="*/ 1283588 w 5778539"/>
                  <a:gd name="connsiteY175" fmla="*/ 716679 h 1253778"/>
                  <a:gd name="connsiteX176" fmla="*/ 1328355 w 5778539"/>
                  <a:gd name="connsiteY176" fmla="*/ 783354 h 1253778"/>
                  <a:gd name="connsiteX177" fmla="*/ 1316926 w 5778539"/>
                  <a:gd name="connsiteY177" fmla="*/ 864316 h 1253778"/>
                  <a:gd name="connsiteX178" fmla="*/ 1391220 w 5778539"/>
                  <a:gd name="connsiteY178" fmla="*/ 809071 h 1253778"/>
                  <a:gd name="connsiteX179" fmla="*/ 1407413 w 5778539"/>
                  <a:gd name="connsiteY179" fmla="*/ 738586 h 1253778"/>
                  <a:gd name="connsiteX180" fmla="*/ 1395030 w 5778539"/>
                  <a:gd name="connsiteY180" fmla="*/ 607141 h 1253778"/>
                  <a:gd name="connsiteX181" fmla="*/ 1391220 w 5778539"/>
                  <a:gd name="connsiteY181" fmla="*/ 520464 h 1253778"/>
                  <a:gd name="connsiteX182" fmla="*/ 1392173 w 5778539"/>
                  <a:gd name="connsiteY182" fmla="*/ 506176 h 1253778"/>
                  <a:gd name="connsiteX183" fmla="*/ 1417890 w 5778539"/>
                  <a:gd name="connsiteY183" fmla="*/ 470934 h 1253778"/>
                  <a:gd name="connsiteX184" fmla="*/ 1442655 w 5778539"/>
                  <a:gd name="connsiteY184" fmla="*/ 500461 h 1253778"/>
                  <a:gd name="connsiteX185" fmla="*/ 1496948 w 5778539"/>
                  <a:gd name="connsiteY185" fmla="*/ 723346 h 1253778"/>
                  <a:gd name="connsiteX186" fmla="*/ 1513140 w 5778539"/>
                  <a:gd name="connsiteY186" fmla="*/ 732871 h 1253778"/>
                  <a:gd name="connsiteX187" fmla="*/ 1592198 w 5778539"/>
                  <a:gd name="connsiteY187" fmla="*/ 649051 h 1253778"/>
                  <a:gd name="connsiteX188" fmla="*/ 1671255 w 5778539"/>
                  <a:gd name="connsiteY188" fmla="*/ 414736 h 1253778"/>
                  <a:gd name="connsiteX189" fmla="*/ 1712213 w 5778539"/>
                  <a:gd name="connsiteY189" fmla="*/ 363301 h 1253778"/>
                  <a:gd name="connsiteX190" fmla="*/ 1736859 w 5778539"/>
                  <a:gd name="connsiteY190" fmla="*/ 362706 h 1253778"/>
                  <a:gd name="connsiteX191" fmla="*/ 3765804 w 5778539"/>
                  <a:gd name="connsiteY191" fmla="*/ 306151 h 1253778"/>
                  <a:gd name="connsiteX192" fmla="*/ 3740704 w 5778539"/>
                  <a:gd name="connsiteY192" fmla="*/ 318856 h 1253778"/>
                  <a:gd name="connsiteX193" fmla="*/ 3728181 w 5778539"/>
                  <a:gd name="connsiteY193" fmla="*/ 324963 h 1253778"/>
                  <a:gd name="connsiteX194" fmla="*/ 3727759 w 5778539"/>
                  <a:gd name="connsiteY194" fmla="*/ 325409 h 1253778"/>
                  <a:gd name="connsiteX195" fmla="*/ 3727228 w 5778539"/>
                  <a:gd name="connsiteY195" fmla="*/ 325677 h 1253778"/>
                  <a:gd name="connsiteX196" fmla="*/ 3697224 w 5778539"/>
                  <a:gd name="connsiteY196" fmla="*/ 356633 h 1253778"/>
                  <a:gd name="connsiteX197" fmla="*/ 3698177 w 5778539"/>
                  <a:gd name="connsiteY197" fmla="*/ 367111 h 1253778"/>
                  <a:gd name="connsiteX198" fmla="*/ 3699129 w 5778539"/>
                  <a:gd name="connsiteY198" fmla="*/ 367111 h 1253778"/>
                  <a:gd name="connsiteX199" fmla="*/ 3709607 w 5778539"/>
                  <a:gd name="connsiteY199" fmla="*/ 367111 h 1253778"/>
                  <a:gd name="connsiteX200" fmla="*/ 3710559 w 5778539"/>
                  <a:gd name="connsiteY200" fmla="*/ 367111 h 1253778"/>
                  <a:gd name="connsiteX201" fmla="*/ 3773424 w 5778539"/>
                  <a:gd name="connsiteY201" fmla="*/ 314724 h 1253778"/>
                  <a:gd name="connsiteX202" fmla="*/ 3773424 w 5778539"/>
                  <a:gd name="connsiteY202" fmla="*/ 314723 h 1253778"/>
                  <a:gd name="connsiteX203" fmla="*/ 3773418 w 5778539"/>
                  <a:gd name="connsiteY203" fmla="*/ 314716 h 1253778"/>
                  <a:gd name="connsiteX204" fmla="*/ 3766757 w 5778539"/>
                  <a:gd name="connsiteY204" fmla="*/ 306151 h 1253778"/>
                  <a:gd name="connsiteX205" fmla="*/ 3766092 w 5778539"/>
                  <a:gd name="connsiteY205" fmla="*/ 306475 h 1253778"/>
                  <a:gd name="connsiteX206" fmla="*/ 2640186 w 5778539"/>
                  <a:gd name="connsiteY206" fmla="*/ 300911 h 1253778"/>
                  <a:gd name="connsiteX207" fmla="*/ 2630423 w 5778539"/>
                  <a:gd name="connsiteY207" fmla="*/ 303292 h 1253778"/>
                  <a:gd name="connsiteX208" fmla="*/ 2558985 w 5778539"/>
                  <a:gd name="connsiteY208" fmla="*/ 359490 h 1253778"/>
                  <a:gd name="connsiteX209" fmla="*/ 2547555 w 5778539"/>
                  <a:gd name="connsiteY209" fmla="*/ 384255 h 1253778"/>
                  <a:gd name="connsiteX210" fmla="*/ 2554223 w 5778539"/>
                  <a:gd name="connsiteY210" fmla="*/ 412830 h 1253778"/>
                  <a:gd name="connsiteX211" fmla="*/ 2579940 w 5778539"/>
                  <a:gd name="connsiteY211" fmla="*/ 418545 h 1253778"/>
                  <a:gd name="connsiteX212" fmla="*/ 2650426 w 5778539"/>
                  <a:gd name="connsiteY212" fmla="*/ 320437 h 1253778"/>
                  <a:gd name="connsiteX213" fmla="*/ 2651378 w 5778539"/>
                  <a:gd name="connsiteY213" fmla="*/ 301387 h 1253778"/>
                  <a:gd name="connsiteX214" fmla="*/ 2640186 w 5778539"/>
                  <a:gd name="connsiteY214" fmla="*/ 300911 h 1253778"/>
                  <a:gd name="connsiteX215" fmla="*/ 5686043 w 5778539"/>
                  <a:gd name="connsiteY215" fmla="*/ 253764 h 1253778"/>
                  <a:gd name="connsiteX216" fmla="*/ 5686015 w 5778539"/>
                  <a:gd name="connsiteY216" fmla="*/ 253766 h 1253778"/>
                  <a:gd name="connsiteX217" fmla="*/ 5650801 w 5778539"/>
                  <a:gd name="connsiteY217" fmla="*/ 256384 h 1253778"/>
                  <a:gd name="connsiteX218" fmla="*/ 5650723 w 5778539"/>
                  <a:gd name="connsiteY218" fmla="*/ 256481 h 1253778"/>
                  <a:gd name="connsiteX219" fmla="*/ 5650443 w 5778539"/>
                  <a:gd name="connsiteY219" fmla="*/ 256503 h 1253778"/>
                  <a:gd name="connsiteX220" fmla="*/ 5644426 w 5778539"/>
                  <a:gd name="connsiteY220" fmla="*/ 264352 h 1253778"/>
                  <a:gd name="connsiteX221" fmla="*/ 5626989 w 5778539"/>
                  <a:gd name="connsiteY221" fmla="*/ 286149 h 1253778"/>
                  <a:gd name="connsiteX222" fmla="*/ 5623030 w 5778539"/>
                  <a:gd name="connsiteY222" fmla="*/ 302431 h 1253778"/>
                  <a:gd name="connsiteX223" fmla="*/ 5623138 w 5778539"/>
                  <a:gd name="connsiteY223" fmla="*/ 302934 h 1253778"/>
                  <a:gd name="connsiteX224" fmla="*/ 5623029 w 5778539"/>
                  <a:gd name="connsiteY224" fmla="*/ 303384 h 1253778"/>
                  <a:gd name="connsiteX225" fmla="*/ 5656515 w 5778539"/>
                  <a:gd name="connsiteY225" fmla="*/ 343299 h 1253778"/>
                  <a:gd name="connsiteX226" fmla="*/ 5685950 w 5778539"/>
                  <a:gd name="connsiteY226" fmla="*/ 254045 h 1253778"/>
                  <a:gd name="connsiteX227" fmla="*/ 5686044 w 5778539"/>
                  <a:gd name="connsiteY227" fmla="*/ 253764 h 1253778"/>
                  <a:gd name="connsiteX228" fmla="*/ 2564581 w 5778539"/>
                  <a:gd name="connsiteY228" fmla="*/ 210900 h 1253778"/>
                  <a:gd name="connsiteX229" fmla="*/ 2592323 w 5778539"/>
                  <a:gd name="connsiteY229" fmla="*/ 226140 h 1253778"/>
                  <a:gd name="connsiteX230" fmla="*/ 2626613 w 5778539"/>
                  <a:gd name="connsiteY230" fmla="*/ 242332 h 1253778"/>
                  <a:gd name="connsiteX231" fmla="*/ 2694240 w 5778539"/>
                  <a:gd name="connsiteY231" fmla="*/ 252810 h 1253778"/>
                  <a:gd name="connsiteX232" fmla="*/ 2721863 w 5778539"/>
                  <a:gd name="connsiteY232" fmla="*/ 313770 h 1253778"/>
                  <a:gd name="connsiteX233" fmla="*/ 2626613 w 5778539"/>
                  <a:gd name="connsiteY233" fmla="*/ 459502 h 1253778"/>
                  <a:gd name="connsiteX234" fmla="*/ 2578988 w 5778539"/>
                  <a:gd name="connsiteY234" fmla="*/ 489030 h 1253778"/>
                  <a:gd name="connsiteX235" fmla="*/ 2543745 w 5778539"/>
                  <a:gd name="connsiteY235" fmla="*/ 503317 h 1253778"/>
                  <a:gd name="connsiteX236" fmla="*/ 2545650 w 5778539"/>
                  <a:gd name="connsiteY236" fmla="*/ 510937 h 1253778"/>
                  <a:gd name="connsiteX237" fmla="*/ 2567558 w 5778539"/>
                  <a:gd name="connsiteY237" fmla="*/ 511890 h 1253778"/>
                  <a:gd name="connsiteX238" fmla="*/ 2593275 w 5778539"/>
                  <a:gd name="connsiteY238" fmla="*/ 542370 h 1253778"/>
                  <a:gd name="connsiteX239" fmla="*/ 2570415 w 5778539"/>
                  <a:gd name="connsiteY239" fmla="*/ 613807 h 1253778"/>
                  <a:gd name="connsiteX240" fmla="*/ 2587560 w 5778539"/>
                  <a:gd name="connsiteY240" fmla="*/ 608092 h 1253778"/>
                  <a:gd name="connsiteX241" fmla="*/ 2646615 w 5778539"/>
                  <a:gd name="connsiteY241" fmla="*/ 577612 h 1253778"/>
                  <a:gd name="connsiteX242" fmla="*/ 2678048 w 5778539"/>
                  <a:gd name="connsiteY242" fmla="*/ 568087 h 1253778"/>
                  <a:gd name="connsiteX243" fmla="*/ 2712338 w 5778539"/>
                  <a:gd name="connsiteY243" fmla="*/ 605235 h 1253778"/>
                  <a:gd name="connsiteX244" fmla="*/ 2630423 w 5778539"/>
                  <a:gd name="connsiteY244" fmla="*/ 757635 h 1253778"/>
                  <a:gd name="connsiteX245" fmla="*/ 2619945 w 5778539"/>
                  <a:gd name="connsiteY245" fmla="*/ 768112 h 1253778"/>
                  <a:gd name="connsiteX246" fmla="*/ 2618040 w 5778539"/>
                  <a:gd name="connsiteY246" fmla="*/ 774780 h 1253778"/>
                  <a:gd name="connsiteX247" fmla="*/ 2655188 w 5778539"/>
                  <a:gd name="connsiteY247" fmla="*/ 799545 h 1253778"/>
                  <a:gd name="connsiteX248" fmla="*/ 2674238 w 5778539"/>
                  <a:gd name="connsiteY248" fmla="*/ 843360 h 1253778"/>
                  <a:gd name="connsiteX249" fmla="*/ 2640900 w 5778539"/>
                  <a:gd name="connsiteY249" fmla="*/ 957660 h 1253778"/>
                  <a:gd name="connsiteX250" fmla="*/ 2656140 w 5778539"/>
                  <a:gd name="connsiteY250" fmla="*/ 1031955 h 1253778"/>
                  <a:gd name="connsiteX251" fmla="*/ 2680905 w 5778539"/>
                  <a:gd name="connsiteY251" fmla="*/ 1071960 h 1253778"/>
                  <a:gd name="connsiteX252" fmla="*/ 2676143 w 5778539"/>
                  <a:gd name="connsiteY252" fmla="*/ 1104345 h 1253778"/>
                  <a:gd name="connsiteX253" fmla="*/ 2647568 w 5778539"/>
                  <a:gd name="connsiteY253" fmla="*/ 1105297 h 1253778"/>
                  <a:gd name="connsiteX254" fmla="*/ 2600895 w 5778539"/>
                  <a:gd name="connsiteY254" fmla="*/ 1078627 h 1253778"/>
                  <a:gd name="connsiteX255" fmla="*/ 2576130 w 5778539"/>
                  <a:gd name="connsiteY255" fmla="*/ 1087200 h 1253778"/>
                  <a:gd name="connsiteX256" fmla="*/ 2528505 w 5778539"/>
                  <a:gd name="connsiteY256" fmla="*/ 1153875 h 1253778"/>
                  <a:gd name="connsiteX257" fmla="*/ 2481833 w 5778539"/>
                  <a:gd name="connsiteY257" fmla="*/ 1149112 h 1253778"/>
                  <a:gd name="connsiteX258" fmla="*/ 2462783 w 5778539"/>
                  <a:gd name="connsiteY258" fmla="*/ 1081485 h 1253778"/>
                  <a:gd name="connsiteX259" fmla="*/ 2506598 w 5778539"/>
                  <a:gd name="connsiteY259" fmla="*/ 809070 h 1253778"/>
                  <a:gd name="connsiteX260" fmla="*/ 2533268 w 5778539"/>
                  <a:gd name="connsiteY260" fmla="*/ 782400 h 1253778"/>
                  <a:gd name="connsiteX261" fmla="*/ 2587560 w 5778539"/>
                  <a:gd name="connsiteY261" fmla="*/ 733822 h 1253778"/>
                  <a:gd name="connsiteX262" fmla="*/ 2599943 w 5778539"/>
                  <a:gd name="connsiteY262" fmla="*/ 699532 h 1253778"/>
                  <a:gd name="connsiteX263" fmla="*/ 2595180 w 5778539"/>
                  <a:gd name="connsiteY263" fmla="*/ 680482 h 1253778"/>
                  <a:gd name="connsiteX264" fmla="*/ 2575178 w 5778539"/>
                  <a:gd name="connsiteY264" fmla="*/ 681435 h 1253778"/>
                  <a:gd name="connsiteX265" fmla="*/ 2448495 w 5778539"/>
                  <a:gd name="connsiteY265" fmla="*/ 796687 h 1253778"/>
                  <a:gd name="connsiteX266" fmla="*/ 2255138 w 5778539"/>
                  <a:gd name="connsiteY266" fmla="*/ 1079580 h 1253778"/>
                  <a:gd name="connsiteX267" fmla="*/ 2228468 w 5778539"/>
                  <a:gd name="connsiteY267" fmla="*/ 1111012 h 1253778"/>
                  <a:gd name="connsiteX268" fmla="*/ 2202750 w 5778539"/>
                  <a:gd name="connsiteY268" fmla="*/ 1114822 h 1253778"/>
                  <a:gd name="connsiteX269" fmla="*/ 2190368 w 5778539"/>
                  <a:gd name="connsiteY269" fmla="*/ 1091010 h 1253778"/>
                  <a:gd name="connsiteX270" fmla="*/ 2197988 w 5778539"/>
                  <a:gd name="connsiteY270" fmla="*/ 1066245 h 1253778"/>
                  <a:gd name="connsiteX271" fmla="*/ 2387535 w 5778539"/>
                  <a:gd name="connsiteY271" fmla="*/ 765255 h 1253778"/>
                  <a:gd name="connsiteX272" fmla="*/ 2459925 w 5778539"/>
                  <a:gd name="connsiteY272" fmla="*/ 677625 h 1253778"/>
                  <a:gd name="connsiteX273" fmla="*/ 2452305 w 5778539"/>
                  <a:gd name="connsiteY273" fmla="*/ 650955 h 1253778"/>
                  <a:gd name="connsiteX274" fmla="*/ 2424683 w 5778539"/>
                  <a:gd name="connsiteY274" fmla="*/ 599520 h 1253778"/>
                  <a:gd name="connsiteX275" fmla="*/ 2478975 w 5778539"/>
                  <a:gd name="connsiteY275" fmla="*/ 482362 h 1253778"/>
                  <a:gd name="connsiteX276" fmla="*/ 2484690 w 5778539"/>
                  <a:gd name="connsiteY276" fmla="*/ 417592 h 1253778"/>
                  <a:gd name="connsiteX277" fmla="*/ 2476118 w 5778539"/>
                  <a:gd name="connsiteY277" fmla="*/ 423307 h 1253778"/>
                  <a:gd name="connsiteX278" fmla="*/ 2442780 w 5778539"/>
                  <a:gd name="connsiteY278" fmla="*/ 445215 h 1253778"/>
                  <a:gd name="connsiteX279" fmla="*/ 2397060 w 5778539"/>
                  <a:gd name="connsiteY279" fmla="*/ 391875 h 1253778"/>
                  <a:gd name="connsiteX280" fmla="*/ 2402775 w 5778539"/>
                  <a:gd name="connsiteY280" fmla="*/ 370920 h 1253778"/>
                  <a:gd name="connsiteX281" fmla="*/ 2434208 w 5778539"/>
                  <a:gd name="connsiteY281" fmla="*/ 269955 h 1253778"/>
                  <a:gd name="connsiteX282" fmla="*/ 2446590 w 5778539"/>
                  <a:gd name="connsiteY282" fmla="*/ 245190 h 1253778"/>
                  <a:gd name="connsiteX283" fmla="*/ 2474213 w 5778539"/>
                  <a:gd name="connsiteY283" fmla="*/ 238522 h 1253778"/>
                  <a:gd name="connsiteX284" fmla="*/ 2487548 w 5778539"/>
                  <a:gd name="connsiteY284" fmla="*/ 258525 h 1253778"/>
                  <a:gd name="connsiteX285" fmla="*/ 2489453 w 5778539"/>
                  <a:gd name="connsiteY285" fmla="*/ 283290 h 1253778"/>
                  <a:gd name="connsiteX286" fmla="*/ 2498025 w 5778539"/>
                  <a:gd name="connsiteY286" fmla="*/ 294720 h 1253778"/>
                  <a:gd name="connsiteX287" fmla="*/ 2511360 w 5778539"/>
                  <a:gd name="connsiteY287" fmla="*/ 289005 h 1253778"/>
                  <a:gd name="connsiteX288" fmla="*/ 2529458 w 5778539"/>
                  <a:gd name="connsiteY288" fmla="*/ 254715 h 1253778"/>
                  <a:gd name="connsiteX289" fmla="*/ 2538983 w 5778539"/>
                  <a:gd name="connsiteY289" fmla="*/ 229950 h 1253778"/>
                  <a:gd name="connsiteX290" fmla="*/ 2564581 w 5778539"/>
                  <a:gd name="connsiteY290" fmla="*/ 210900 h 1253778"/>
                  <a:gd name="connsiteX291" fmla="*/ 5552693 w 5778539"/>
                  <a:gd name="connsiteY291" fmla="*/ 164944 h 1253778"/>
                  <a:gd name="connsiteX292" fmla="*/ 5570790 w 5778539"/>
                  <a:gd name="connsiteY292" fmla="*/ 168039 h 1253778"/>
                  <a:gd name="connsiteX293" fmla="*/ 5600318 w 5778539"/>
                  <a:gd name="connsiteY293" fmla="*/ 183279 h 1253778"/>
                  <a:gd name="connsiteX294" fmla="*/ 5678423 w 5778539"/>
                  <a:gd name="connsiteY294" fmla="*/ 186137 h 1253778"/>
                  <a:gd name="connsiteX295" fmla="*/ 5767006 w 5778539"/>
                  <a:gd name="connsiteY295" fmla="*/ 196614 h 1253778"/>
                  <a:gd name="connsiteX296" fmla="*/ 5778435 w 5778539"/>
                  <a:gd name="connsiteY296" fmla="*/ 223284 h 1253778"/>
                  <a:gd name="connsiteX297" fmla="*/ 5759385 w 5778539"/>
                  <a:gd name="connsiteY297" fmla="*/ 302342 h 1253778"/>
                  <a:gd name="connsiteX298" fmla="*/ 5718428 w 5778539"/>
                  <a:gd name="connsiteY298" fmla="*/ 389972 h 1253778"/>
                  <a:gd name="connsiteX299" fmla="*/ 5720333 w 5778539"/>
                  <a:gd name="connsiteY299" fmla="*/ 442359 h 1253778"/>
                  <a:gd name="connsiteX300" fmla="*/ 5720333 w 5778539"/>
                  <a:gd name="connsiteY300" fmla="*/ 540467 h 1253778"/>
                  <a:gd name="connsiteX301" fmla="*/ 5693663 w 5778539"/>
                  <a:gd name="connsiteY301" fmla="*/ 609047 h 1253778"/>
                  <a:gd name="connsiteX302" fmla="*/ 5640323 w 5778539"/>
                  <a:gd name="connsiteY302" fmla="*/ 698582 h 1253778"/>
                  <a:gd name="connsiteX303" fmla="*/ 5541263 w 5778539"/>
                  <a:gd name="connsiteY303" fmla="*/ 792879 h 1253778"/>
                  <a:gd name="connsiteX304" fmla="*/ 5539358 w 5778539"/>
                  <a:gd name="connsiteY304" fmla="*/ 830027 h 1253778"/>
                  <a:gd name="connsiteX305" fmla="*/ 5557456 w 5778539"/>
                  <a:gd name="connsiteY305" fmla="*/ 876699 h 1253778"/>
                  <a:gd name="connsiteX306" fmla="*/ 5586983 w 5778539"/>
                  <a:gd name="connsiteY306" fmla="*/ 903369 h 1253778"/>
                  <a:gd name="connsiteX307" fmla="*/ 5617463 w 5778539"/>
                  <a:gd name="connsiteY307" fmla="*/ 913847 h 1253778"/>
                  <a:gd name="connsiteX308" fmla="*/ 5614606 w 5778539"/>
                  <a:gd name="connsiteY308" fmla="*/ 951947 h 1253778"/>
                  <a:gd name="connsiteX309" fmla="*/ 5615558 w 5778539"/>
                  <a:gd name="connsiteY309" fmla="*/ 1010049 h 1253778"/>
                  <a:gd name="connsiteX310" fmla="*/ 5605081 w 5778539"/>
                  <a:gd name="connsiteY310" fmla="*/ 1139589 h 1253778"/>
                  <a:gd name="connsiteX311" fmla="*/ 5456490 w 5778539"/>
                  <a:gd name="connsiteY311" fmla="*/ 1175784 h 1253778"/>
                  <a:gd name="connsiteX312" fmla="*/ 5434583 w 5778539"/>
                  <a:gd name="connsiteY312" fmla="*/ 1119587 h 1253778"/>
                  <a:gd name="connsiteX313" fmla="*/ 5489828 w 5778539"/>
                  <a:gd name="connsiteY313" fmla="*/ 1012907 h 1253778"/>
                  <a:gd name="connsiteX314" fmla="*/ 5505068 w 5778539"/>
                  <a:gd name="connsiteY314" fmla="*/ 905274 h 1253778"/>
                  <a:gd name="connsiteX315" fmla="*/ 5486970 w 5778539"/>
                  <a:gd name="connsiteY315" fmla="*/ 875747 h 1253778"/>
                  <a:gd name="connsiteX316" fmla="*/ 5467920 w 5778539"/>
                  <a:gd name="connsiteY316" fmla="*/ 856697 h 1253778"/>
                  <a:gd name="connsiteX317" fmla="*/ 5468873 w 5778539"/>
                  <a:gd name="connsiteY317" fmla="*/ 801452 h 1253778"/>
                  <a:gd name="connsiteX318" fmla="*/ 5593650 w 5778539"/>
                  <a:gd name="connsiteY318" fmla="*/ 655719 h 1253778"/>
                  <a:gd name="connsiteX319" fmla="*/ 5627940 w 5778539"/>
                  <a:gd name="connsiteY319" fmla="*/ 568089 h 1253778"/>
                  <a:gd name="connsiteX320" fmla="*/ 5626988 w 5778539"/>
                  <a:gd name="connsiteY320" fmla="*/ 548087 h 1253778"/>
                  <a:gd name="connsiteX321" fmla="*/ 5606033 w 5778539"/>
                  <a:gd name="connsiteY321" fmla="*/ 545229 h 1253778"/>
                  <a:gd name="connsiteX322" fmla="*/ 5594603 w 5778539"/>
                  <a:gd name="connsiteY322" fmla="*/ 565232 h 1253778"/>
                  <a:gd name="connsiteX323" fmla="*/ 5486018 w 5778539"/>
                  <a:gd name="connsiteY323" fmla="*/ 679532 h 1253778"/>
                  <a:gd name="connsiteX324" fmla="*/ 5413628 w 5778539"/>
                  <a:gd name="connsiteY324" fmla="*/ 747159 h 1253778"/>
                  <a:gd name="connsiteX325" fmla="*/ 5313615 w 5778539"/>
                  <a:gd name="connsiteY325" fmla="*/ 839552 h 1253778"/>
                  <a:gd name="connsiteX326" fmla="*/ 5306948 w 5778539"/>
                  <a:gd name="connsiteY326" fmla="*/ 844314 h 1253778"/>
                  <a:gd name="connsiteX327" fmla="*/ 5259323 w 5778539"/>
                  <a:gd name="connsiteY327" fmla="*/ 844314 h 1253778"/>
                  <a:gd name="connsiteX328" fmla="*/ 5265990 w 5778539"/>
                  <a:gd name="connsiteY328" fmla="*/ 799547 h 1253778"/>
                  <a:gd name="connsiteX329" fmla="*/ 5324093 w 5778539"/>
                  <a:gd name="connsiteY329" fmla="*/ 738587 h 1253778"/>
                  <a:gd name="connsiteX330" fmla="*/ 5503163 w 5778539"/>
                  <a:gd name="connsiteY330" fmla="*/ 560469 h 1253778"/>
                  <a:gd name="connsiteX331" fmla="*/ 5525070 w 5778539"/>
                  <a:gd name="connsiteY331" fmla="*/ 504272 h 1253778"/>
                  <a:gd name="connsiteX332" fmla="*/ 5508878 w 5778539"/>
                  <a:gd name="connsiteY332" fmla="*/ 489984 h 1253778"/>
                  <a:gd name="connsiteX333" fmla="*/ 5467920 w 5778539"/>
                  <a:gd name="connsiteY333" fmla="*/ 466172 h 1253778"/>
                  <a:gd name="connsiteX334" fmla="*/ 5410770 w 5778539"/>
                  <a:gd name="connsiteY334" fmla="*/ 322344 h 1253778"/>
                  <a:gd name="connsiteX335" fmla="*/ 5386006 w 5778539"/>
                  <a:gd name="connsiteY335" fmla="*/ 274719 h 1253778"/>
                  <a:gd name="connsiteX336" fmla="*/ 5386006 w 5778539"/>
                  <a:gd name="connsiteY336" fmla="*/ 230904 h 1253778"/>
                  <a:gd name="connsiteX337" fmla="*/ 5425058 w 5778539"/>
                  <a:gd name="connsiteY337" fmla="*/ 246144 h 1253778"/>
                  <a:gd name="connsiteX338" fmla="*/ 5450775 w 5778539"/>
                  <a:gd name="connsiteY338" fmla="*/ 288054 h 1253778"/>
                  <a:gd name="connsiteX339" fmla="*/ 5493638 w 5778539"/>
                  <a:gd name="connsiteY339" fmla="*/ 385209 h 1253778"/>
                  <a:gd name="connsiteX340" fmla="*/ 5572695 w 5778539"/>
                  <a:gd name="connsiteY340" fmla="*/ 259479 h 1253778"/>
                  <a:gd name="connsiteX341" fmla="*/ 5536500 w 5778539"/>
                  <a:gd name="connsiteY341" fmla="*/ 257574 h 1253778"/>
                  <a:gd name="connsiteX342" fmla="*/ 5499353 w 5778539"/>
                  <a:gd name="connsiteY342" fmla="*/ 231857 h 1253778"/>
                  <a:gd name="connsiteX343" fmla="*/ 5508878 w 5778539"/>
                  <a:gd name="connsiteY343" fmla="*/ 198519 h 1253778"/>
                  <a:gd name="connsiteX344" fmla="*/ 5537453 w 5778539"/>
                  <a:gd name="connsiteY344" fmla="*/ 174707 h 1253778"/>
                  <a:gd name="connsiteX345" fmla="*/ 5552693 w 5778539"/>
                  <a:gd name="connsiteY345" fmla="*/ 164944 h 1253778"/>
                  <a:gd name="connsiteX346" fmla="*/ 3677222 w 5778539"/>
                  <a:gd name="connsiteY346" fmla="*/ 147084 h 1253778"/>
                  <a:gd name="connsiteX347" fmla="*/ 3707702 w 5778539"/>
                  <a:gd name="connsiteY347" fmla="*/ 178516 h 1253778"/>
                  <a:gd name="connsiteX348" fmla="*/ 3711511 w 5778539"/>
                  <a:gd name="connsiteY348" fmla="*/ 254716 h 1253778"/>
                  <a:gd name="connsiteX349" fmla="*/ 3713417 w 5778539"/>
                  <a:gd name="connsiteY349" fmla="*/ 270909 h 1253778"/>
                  <a:gd name="connsiteX350" fmla="*/ 3743897 w 5778539"/>
                  <a:gd name="connsiteY350" fmla="*/ 256621 h 1253778"/>
                  <a:gd name="connsiteX351" fmla="*/ 3809619 w 5778539"/>
                  <a:gd name="connsiteY351" fmla="*/ 226141 h 1253778"/>
                  <a:gd name="connsiteX352" fmla="*/ 3857244 w 5778539"/>
                  <a:gd name="connsiteY352" fmla="*/ 240429 h 1253778"/>
                  <a:gd name="connsiteX353" fmla="*/ 3858197 w 5778539"/>
                  <a:gd name="connsiteY353" fmla="*/ 292816 h 1253778"/>
                  <a:gd name="connsiteX354" fmla="*/ 3801999 w 5778539"/>
                  <a:gd name="connsiteY354" fmla="*/ 350919 h 1253778"/>
                  <a:gd name="connsiteX355" fmla="*/ 3712464 w 5778539"/>
                  <a:gd name="connsiteY355" fmla="*/ 427119 h 1253778"/>
                  <a:gd name="connsiteX356" fmla="*/ 3712464 w 5778539"/>
                  <a:gd name="connsiteY356" fmla="*/ 435691 h 1253778"/>
                  <a:gd name="connsiteX357" fmla="*/ 3724847 w 5778539"/>
                  <a:gd name="connsiteY357" fmla="*/ 435691 h 1253778"/>
                  <a:gd name="connsiteX358" fmla="*/ 3772472 w 5778539"/>
                  <a:gd name="connsiteY358" fmla="*/ 456646 h 1253778"/>
                  <a:gd name="connsiteX359" fmla="*/ 3766757 w 5778539"/>
                  <a:gd name="connsiteY359" fmla="*/ 523321 h 1253778"/>
                  <a:gd name="connsiteX360" fmla="*/ 3718179 w 5778539"/>
                  <a:gd name="connsiteY360" fmla="*/ 581424 h 1253778"/>
                  <a:gd name="connsiteX361" fmla="*/ 3712464 w 5778539"/>
                  <a:gd name="connsiteY361" fmla="*/ 576661 h 1253778"/>
                  <a:gd name="connsiteX362" fmla="*/ 3730561 w 5778539"/>
                  <a:gd name="connsiteY362" fmla="*/ 598569 h 1253778"/>
                  <a:gd name="connsiteX363" fmla="*/ 3732467 w 5778539"/>
                  <a:gd name="connsiteY363" fmla="*/ 662386 h 1253778"/>
                  <a:gd name="connsiteX364" fmla="*/ 3722942 w 5778539"/>
                  <a:gd name="connsiteY364" fmla="*/ 695724 h 1253778"/>
                  <a:gd name="connsiteX365" fmla="*/ 3673411 w 5778539"/>
                  <a:gd name="connsiteY365" fmla="*/ 910036 h 1253778"/>
                  <a:gd name="connsiteX366" fmla="*/ 3663886 w 5778539"/>
                  <a:gd name="connsiteY366" fmla="*/ 983379 h 1253778"/>
                  <a:gd name="connsiteX367" fmla="*/ 3694367 w 5778539"/>
                  <a:gd name="connsiteY367" fmla="*/ 1011954 h 1253778"/>
                  <a:gd name="connsiteX368" fmla="*/ 3746754 w 5778539"/>
                  <a:gd name="connsiteY368" fmla="*/ 1033861 h 1253778"/>
                  <a:gd name="connsiteX369" fmla="*/ 3770567 w 5778539"/>
                  <a:gd name="connsiteY369" fmla="*/ 1130064 h 1253778"/>
                  <a:gd name="connsiteX370" fmla="*/ 3751517 w 5778539"/>
                  <a:gd name="connsiteY370" fmla="*/ 1145304 h 1253778"/>
                  <a:gd name="connsiteX371" fmla="*/ 3730561 w 5778539"/>
                  <a:gd name="connsiteY371" fmla="*/ 1131969 h 1253778"/>
                  <a:gd name="connsiteX372" fmla="*/ 3715322 w 5778539"/>
                  <a:gd name="connsiteY372" fmla="*/ 1100536 h 1253778"/>
                  <a:gd name="connsiteX373" fmla="*/ 3689604 w 5778539"/>
                  <a:gd name="connsiteY373" fmla="*/ 1088154 h 1253778"/>
                  <a:gd name="connsiteX374" fmla="*/ 3679127 w 5778539"/>
                  <a:gd name="connsiteY374" fmla="*/ 1106251 h 1253778"/>
                  <a:gd name="connsiteX375" fmla="*/ 3652457 w 5778539"/>
                  <a:gd name="connsiteY375" fmla="*/ 1191024 h 1253778"/>
                  <a:gd name="connsiteX376" fmla="*/ 3627692 w 5778539"/>
                  <a:gd name="connsiteY376" fmla="*/ 1223409 h 1253778"/>
                  <a:gd name="connsiteX377" fmla="*/ 3569589 w 5778539"/>
                  <a:gd name="connsiteY377" fmla="*/ 1220551 h 1253778"/>
                  <a:gd name="connsiteX378" fmla="*/ 3548634 w 5778539"/>
                  <a:gd name="connsiteY378" fmla="*/ 1125301 h 1253778"/>
                  <a:gd name="connsiteX379" fmla="*/ 3573399 w 5778539"/>
                  <a:gd name="connsiteY379" fmla="*/ 1075771 h 1253778"/>
                  <a:gd name="connsiteX380" fmla="*/ 3592449 w 5778539"/>
                  <a:gd name="connsiteY380" fmla="*/ 1032909 h 1253778"/>
                  <a:gd name="connsiteX381" fmla="*/ 3566732 w 5778539"/>
                  <a:gd name="connsiteY381" fmla="*/ 1035766 h 1253778"/>
                  <a:gd name="connsiteX382" fmla="*/ 3503867 w 5778539"/>
                  <a:gd name="connsiteY382" fmla="*/ 1007191 h 1253778"/>
                  <a:gd name="connsiteX383" fmla="*/ 3499104 w 5778539"/>
                  <a:gd name="connsiteY383" fmla="*/ 930039 h 1253778"/>
                  <a:gd name="connsiteX384" fmla="*/ 3566732 w 5778539"/>
                  <a:gd name="connsiteY384" fmla="*/ 802404 h 1253778"/>
                  <a:gd name="connsiteX385" fmla="*/ 3581972 w 5778539"/>
                  <a:gd name="connsiteY385" fmla="*/ 771924 h 1253778"/>
                  <a:gd name="connsiteX386" fmla="*/ 3548634 w 5778539"/>
                  <a:gd name="connsiteY386" fmla="*/ 782401 h 1253778"/>
                  <a:gd name="connsiteX387" fmla="*/ 3503867 w 5778539"/>
                  <a:gd name="connsiteY387" fmla="*/ 785259 h 1253778"/>
                  <a:gd name="connsiteX388" fmla="*/ 3492436 w 5778539"/>
                  <a:gd name="connsiteY388" fmla="*/ 754779 h 1253778"/>
                  <a:gd name="connsiteX389" fmla="*/ 3518154 w 5778539"/>
                  <a:gd name="connsiteY389" fmla="*/ 712869 h 1253778"/>
                  <a:gd name="connsiteX390" fmla="*/ 3573399 w 5778539"/>
                  <a:gd name="connsiteY390" fmla="*/ 648099 h 1253778"/>
                  <a:gd name="connsiteX391" fmla="*/ 3587686 w 5778539"/>
                  <a:gd name="connsiteY391" fmla="*/ 628096 h 1253778"/>
                  <a:gd name="connsiteX392" fmla="*/ 3592449 w 5778539"/>
                  <a:gd name="connsiteY392" fmla="*/ 606189 h 1253778"/>
                  <a:gd name="connsiteX393" fmla="*/ 3571494 w 5778539"/>
                  <a:gd name="connsiteY393" fmla="*/ 603331 h 1253778"/>
                  <a:gd name="connsiteX394" fmla="*/ 3500057 w 5778539"/>
                  <a:gd name="connsiteY394" fmla="*/ 614761 h 1253778"/>
                  <a:gd name="connsiteX395" fmla="*/ 3409569 w 5778539"/>
                  <a:gd name="connsiteY395" fmla="*/ 657624 h 1253778"/>
                  <a:gd name="connsiteX396" fmla="*/ 3302889 w 5778539"/>
                  <a:gd name="connsiteY396" fmla="*/ 740491 h 1253778"/>
                  <a:gd name="connsiteX397" fmla="*/ 3267647 w 5778539"/>
                  <a:gd name="connsiteY397" fmla="*/ 754779 h 1253778"/>
                  <a:gd name="connsiteX398" fmla="*/ 3250502 w 5778539"/>
                  <a:gd name="connsiteY398" fmla="*/ 731919 h 1253778"/>
                  <a:gd name="connsiteX399" fmla="*/ 3278124 w 5778539"/>
                  <a:gd name="connsiteY399" fmla="*/ 695724 h 1253778"/>
                  <a:gd name="connsiteX400" fmla="*/ 3427667 w 5778539"/>
                  <a:gd name="connsiteY400" fmla="*/ 576661 h 1253778"/>
                  <a:gd name="connsiteX401" fmla="*/ 3462909 w 5778539"/>
                  <a:gd name="connsiteY401" fmla="*/ 550944 h 1253778"/>
                  <a:gd name="connsiteX402" fmla="*/ 3495294 w 5778539"/>
                  <a:gd name="connsiteY402" fmla="*/ 455694 h 1253778"/>
                  <a:gd name="connsiteX403" fmla="*/ 3389567 w 5778539"/>
                  <a:gd name="connsiteY403" fmla="*/ 496651 h 1253778"/>
                  <a:gd name="connsiteX404" fmla="*/ 3335274 w 5778539"/>
                  <a:gd name="connsiteY404" fmla="*/ 486174 h 1253778"/>
                  <a:gd name="connsiteX405" fmla="*/ 3369564 w 5778539"/>
                  <a:gd name="connsiteY405" fmla="*/ 443311 h 1253778"/>
                  <a:gd name="connsiteX406" fmla="*/ 3476244 w 5778539"/>
                  <a:gd name="connsiteY406" fmla="*/ 402354 h 1253778"/>
                  <a:gd name="connsiteX407" fmla="*/ 3508629 w 5778539"/>
                  <a:gd name="connsiteY407" fmla="*/ 370921 h 1253778"/>
                  <a:gd name="connsiteX408" fmla="*/ 3553397 w 5778539"/>
                  <a:gd name="connsiteY408" fmla="*/ 234714 h 1253778"/>
                  <a:gd name="connsiteX409" fmla="*/ 3567684 w 5778539"/>
                  <a:gd name="connsiteY409" fmla="*/ 193756 h 1253778"/>
                  <a:gd name="connsiteX410" fmla="*/ 3593402 w 5778539"/>
                  <a:gd name="connsiteY410" fmla="*/ 176611 h 1253778"/>
                  <a:gd name="connsiteX411" fmla="*/ 3613404 w 5778539"/>
                  <a:gd name="connsiteY411" fmla="*/ 202329 h 1253778"/>
                  <a:gd name="connsiteX412" fmla="*/ 3609594 w 5778539"/>
                  <a:gd name="connsiteY412" fmla="*/ 271861 h 1253778"/>
                  <a:gd name="connsiteX413" fmla="*/ 3605784 w 5778539"/>
                  <a:gd name="connsiteY413" fmla="*/ 313771 h 1253778"/>
                  <a:gd name="connsiteX414" fmla="*/ 3611499 w 5778539"/>
                  <a:gd name="connsiteY414" fmla="*/ 315676 h 1253778"/>
                  <a:gd name="connsiteX415" fmla="*/ 3622929 w 5778539"/>
                  <a:gd name="connsiteY415" fmla="*/ 301389 h 1253778"/>
                  <a:gd name="connsiteX416" fmla="*/ 3649599 w 5778539"/>
                  <a:gd name="connsiteY416" fmla="*/ 205186 h 1253778"/>
                  <a:gd name="connsiteX417" fmla="*/ 3651504 w 5778539"/>
                  <a:gd name="connsiteY417" fmla="*/ 176611 h 1253778"/>
                  <a:gd name="connsiteX418" fmla="*/ 3677222 w 5778539"/>
                  <a:gd name="connsiteY418" fmla="*/ 147084 h 1253778"/>
                  <a:gd name="connsiteX419" fmla="*/ 779716 w 5778539"/>
                  <a:gd name="connsiteY419" fmla="*/ 398 h 1253778"/>
                  <a:gd name="connsiteX420" fmla="*/ 809243 w 5778539"/>
                  <a:gd name="connsiteY420" fmla="*/ 51832 h 1253778"/>
                  <a:gd name="connsiteX421" fmla="*/ 745426 w 5778539"/>
                  <a:gd name="connsiteY421" fmla="*/ 132795 h 1253778"/>
                  <a:gd name="connsiteX422" fmla="*/ 554926 w 5778539"/>
                  <a:gd name="connsiteY422" fmla="*/ 310913 h 1253778"/>
                  <a:gd name="connsiteX423" fmla="*/ 168211 w 5778539"/>
                  <a:gd name="connsiteY423" fmla="*/ 835740 h 1253778"/>
                  <a:gd name="connsiteX424" fmla="*/ 118681 w 5778539"/>
                  <a:gd name="connsiteY424" fmla="*/ 972900 h 1253778"/>
                  <a:gd name="connsiteX425" fmla="*/ 96773 w 5778539"/>
                  <a:gd name="connsiteY425" fmla="*/ 1016715 h 1253778"/>
                  <a:gd name="connsiteX426" fmla="*/ 52006 w 5778539"/>
                  <a:gd name="connsiteY426" fmla="*/ 1021478 h 1253778"/>
                  <a:gd name="connsiteX427" fmla="*/ 571 w 5778539"/>
                  <a:gd name="connsiteY427" fmla="*/ 911940 h 1253778"/>
                  <a:gd name="connsiteX428" fmla="*/ 21526 w 5778539"/>
                  <a:gd name="connsiteY428" fmla="*/ 667148 h 1253778"/>
                  <a:gd name="connsiteX429" fmla="*/ 32003 w 5778539"/>
                  <a:gd name="connsiteY429" fmla="*/ 531893 h 1253778"/>
                  <a:gd name="connsiteX430" fmla="*/ 39623 w 5778539"/>
                  <a:gd name="connsiteY430" fmla="*/ 500460 h 1253778"/>
                  <a:gd name="connsiteX431" fmla="*/ 65341 w 5778539"/>
                  <a:gd name="connsiteY431" fmla="*/ 263288 h 1253778"/>
                  <a:gd name="connsiteX432" fmla="*/ 44386 w 5778539"/>
                  <a:gd name="connsiteY432" fmla="*/ 173752 h 1253778"/>
                  <a:gd name="connsiteX433" fmla="*/ 43433 w 5778539"/>
                  <a:gd name="connsiteY433" fmla="*/ 152798 h 1253778"/>
                  <a:gd name="connsiteX434" fmla="*/ 69151 w 5778539"/>
                  <a:gd name="connsiteY434" fmla="*/ 100410 h 1253778"/>
                  <a:gd name="connsiteX435" fmla="*/ 124396 w 5778539"/>
                  <a:gd name="connsiteY435" fmla="*/ 119460 h 1253778"/>
                  <a:gd name="connsiteX436" fmla="*/ 169163 w 5778539"/>
                  <a:gd name="connsiteY436" fmla="*/ 242333 h 1253778"/>
                  <a:gd name="connsiteX437" fmla="*/ 118681 w 5778539"/>
                  <a:gd name="connsiteY437" fmla="*/ 454740 h 1253778"/>
                  <a:gd name="connsiteX438" fmla="*/ 91058 w 5778539"/>
                  <a:gd name="connsiteY438" fmla="*/ 563325 h 1253778"/>
                  <a:gd name="connsiteX439" fmla="*/ 92963 w 5778539"/>
                  <a:gd name="connsiteY439" fmla="*/ 733823 h 1253778"/>
                  <a:gd name="connsiteX440" fmla="*/ 92963 w 5778539"/>
                  <a:gd name="connsiteY440" fmla="*/ 789068 h 1253778"/>
                  <a:gd name="connsiteX441" fmla="*/ 113918 w 5778539"/>
                  <a:gd name="connsiteY441" fmla="*/ 764303 h 1253778"/>
                  <a:gd name="connsiteX442" fmla="*/ 166306 w 5778539"/>
                  <a:gd name="connsiteY442" fmla="*/ 684293 h 1253778"/>
                  <a:gd name="connsiteX443" fmla="*/ 680656 w 5778539"/>
                  <a:gd name="connsiteY443" fmla="*/ 41355 h 1253778"/>
                  <a:gd name="connsiteX444" fmla="*/ 779716 w 5778539"/>
                  <a:gd name="connsiteY444" fmla="*/ 398 h 12537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Lst>
                <a:rect l="l" t="t" r="r" b="b"/>
                <a:pathLst>
                  <a:path w="5778539" h="1253778">
                    <a:moveTo>
                      <a:pt x="5546978" y="1036718"/>
                    </a:moveTo>
                    <a:cubicBezTo>
                      <a:pt x="5543169" y="1034813"/>
                      <a:pt x="5531739" y="1037671"/>
                      <a:pt x="5529834" y="1041481"/>
                    </a:cubicBezTo>
                    <a:lnTo>
                      <a:pt x="5529834" y="1041482"/>
                    </a:lnTo>
                    <a:lnTo>
                      <a:pt x="5529833" y="1041482"/>
                    </a:lnTo>
                    <a:lnTo>
                      <a:pt x="5513690" y="1076893"/>
                    </a:lnTo>
                    <a:lnTo>
                      <a:pt x="5500306" y="1106251"/>
                    </a:lnTo>
                    <a:lnTo>
                      <a:pt x="5500306" y="1106252"/>
                    </a:lnTo>
                    <a:cubicBezTo>
                      <a:pt x="5497925" y="1113396"/>
                      <a:pt x="5500068" y="1119349"/>
                      <a:pt x="5504592" y="1122563"/>
                    </a:cubicBezTo>
                    <a:lnTo>
                      <a:pt x="5504850" y="1122562"/>
                    </a:lnTo>
                    <a:lnTo>
                      <a:pt x="5504950" y="1122920"/>
                    </a:lnTo>
                    <a:lnTo>
                      <a:pt x="5523115" y="1122444"/>
                    </a:lnTo>
                    <a:lnTo>
                      <a:pt x="5523165" y="1122444"/>
                    </a:lnTo>
                    <a:lnTo>
                      <a:pt x="5523166" y="1122443"/>
                    </a:lnTo>
                    <a:cubicBezTo>
                      <a:pt x="5535072" y="1115300"/>
                      <a:pt x="5543883" y="1106251"/>
                      <a:pt x="5550431" y="1095178"/>
                    </a:cubicBezTo>
                    <a:lnTo>
                      <a:pt x="5564109" y="1055808"/>
                    </a:lnTo>
                    <a:lnTo>
                      <a:pt x="5564123" y="1055769"/>
                    </a:lnTo>
                    <a:lnTo>
                      <a:pt x="5564123" y="1055768"/>
                    </a:lnTo>
                    <a:cubicBezTo>
                      <a:pt x="5559361" y="1050053"/>
                      <a:pt x="5553646" y="1041481"/>
                      <a:pt x="5546978" y="1036718"/>
                    </a:cubicBezTo>
                    <a:close/>
                    <a:moveTo>
                      <a:pt x="2541840" y="969090"/>
                    </a:moveTo>
                    <a:cubicBezTo>
                      <a:pt x="2538983" y="989092"/>
                      <a:pt x="2535173" y="1005285"/>
                      <a:pt x="2532315" y="1022430"/>
                    </a:cubicBezTo>
                    <a:cubicBezTo>
                      <a:pt x="2534220" y="1023382"/>
                      <a:pt x="2537078" y="1023382"/>
                      <a:pt x="2538983" y="1024335"/>
                    </a:cubicBezTo>
                    <a:cubicBezTo>
                      <a:pt x="2553271" y="1010047"/>
                      <a:pt x="2555176" y="988140"/>
                      <a:pt x="2541841" y="969090"/>
                    </a:cubicBezTo>
                    <a:lnTo>
                      <a:pt x="2541841" y="969092"/>
                    </a:lnTo>
                    <a:close/>
                    <a:moveTo>
                      <a:pt x="3573399" y="896701"/>
                    </a:moveTo>
                    <a:cubicBezTo>
                      <a:pt x="3568636" y="900511"/>
                      <a:pt x="3560064" y="903369"/>
                      <a:pt x="3559111" y="908131"/>
                    </a:cubicBezTo>
                    <a:cubicBezTo>
                      <a:pt x="3554349" y="925276"/>
                      <a:pt x="3550539" y="942421"/>
                      <a:pt x="3548634" y="959566"/>
                    </a:cubicBezTo>
                    <a:lnTo>
                      <a:pt x="3548757" y="959913"/>
                    </a:lnTo>
                    <a:lnTo>
                      <a:pt x="3548633" y="960519"/>
                    </a:lnTo>
                    <a:cubicBezTo>
                      <a:pt x="3547681" y="964329"/>
                      <a:pt x="3551490" y="969091"/>
                      <a:pt x="3554348" y="975759"/>
                    </a:cubicBezTo>
                    <a:lnTo>
                      <a:pt x="3554349" y="975758"/>
                    </a:lnTo>
                    <a:lnTo>
                      <a:pt x="3554349" y="975759"/>
                    </a:lnTo>
                    <a:lnTo>
                      <a:pt x="3554412" y="975677"/>
                    </a:lnTo>
                    <a:lnTo>
                      <a:pt x="3577566" y="945993"/>
                    </a:lnTo>
                    <a:cubicBezTo>
                      <a:pt x="3582209" y="935278"/>
                      <a:pt x="3583876" y="923848"/>
                      <a:pt x="3582923" y="911941"/>
                    </a:cubicBezTo>
                    <a:lnTo>
                      <a:pt x="3582813" y="911705"/>
                    </a:lnTo>
                    <a:lnTo>
                      <a:pt x="3582924" y="910989"/>
                    </a:lnTo>
                    <a:cubicBezTo>
                      <a:pt x="3582924" y="906226"/>
                      <a:pt x="3576257" y="901464"/>
                      <a:pt x="3573399" y="896701"/>
                    </a:cubicBezTo>
                    <a:close/>
                    <a:moveTo>
                      <a:pt x="3650550" y="778591"/>
                    </a:moveTo>
                    <a:cubicBezTo>
                      <a:pt x="3649597" y="790021"/>
                      <a:pt x="3648645" y="802403"/>
                      <a:pt x="3647693" y="813833"/>
                    </a:cubicBezTo>
                    <a:lnTo>
                      <a:pt x="3647694" y="813833"/>
                    </a:lnTo>
                    <a:lnTo>
                      <a:pt x="3647694" y="813834"/>
                    </a:lnTo>
                    <a:lnTo>
                      <a:pt x="3652457" y="814628"/>
                    </a:lnTo>
                    <a:lnTo>
                      <a:pt x="3653408" y="814786"/>
                    </a:lnTo>
                    <a:lnTo>
                      <a:pt x="3653409" y="814786"/>
                    </a:lnTo>
                    <a:cubicBezTo>
                      <a:pt x="3661029" y="803356"/>
                      <a:pt x="3666744" y="791926"/>
                      <a:pt x="3658172" y="779544"/>
                    </a:cubicBezTo>
                    <a:lnTo>
                      <a:pt x="3658170" y="779544"/>
                    </a:lnTo>
                    <a:lnTo>
                      <a:pt x="3658170" y="779543"/>
                    </a:lnTo>
                    <a:lnTo>
                      <a:pt x="3652449" y="778828"/>
                    </a:lnTo>
                    <a:lnTo>
                      <a:pt x="3650552" y="778591"/>
                    </a:lnTo>
                    <a:close/>
                    <a:moveTo>
                      <a:pt x="4595429" y="776686"/>
                    </a:moveTo>
                    <a:cubicBezTo>
                      <a:pt x="4610669" y="782401"/>
                      <a:pt x="4626862" y="785258"/>
                      <a:pt x="4641149" y="793831"/>
                    </a:cubicBezTo>
                    <a:cubicBezTo>
                      <a:pt x="4659246" y="804308"/>
                      <a:pt x="4663057" y="828121"/>
                      <a:pt x="4653532" y="847171"/>
                    </a:cubicBezTo>
                    <a:cubicBezTo>
                      <a:pt x="4644007" y="865268"/>
                      <a:pt x="4628767" y="863363"/>
                      <a:pt x="4612574" y="859553"/>
                    </a:cubicBezTo>
                    <a:cubicBezTo>
                      <a:pt x="4600192" y="856696"/>
                      <a:pt x="4586857" y="853838"/>
                      <a:pt x="4574474" y="850028"/>
                    </a:cubicBezTo>
                    <a:cubicBezTo>
                      <a:pt x="4553519" y="844313"/>
                      <a:pt x="4541137" y="828121"/>
                      <a:pt x="4542089" y="810976"/>
                    </a:cubicBezTo>
                    <a:cubicBezTo>
                      <a:pt x="4543042" y="792878"/>
                      <a:pt x="4554471" y="784306"/>
                      <a:pt x="4580189" y="781448"/>
                    </a:cubicBezTo>
                    <a:cubicBezTo>
                      <a:pt x="4584951" y="780496"/>
                      <a:pt x="4589714" y="780496"/>
                      <a:pt x="4594476" y="780496"/>
                    </a:cubicBezTo>
                    <a:cubicBezTo>
                      <a:pt x="4594476" y="778591"/>
                      <a:pt x="4594476" y="777638"/>
                      <a:pt x="4595429" y="776686"/>
                    </a:cubicBezTo>
                    <a:close/>
                    <a:moveTo>
                      <a:pt x="485393" y="550943"/>
                    </a:moveTo>
                    <a:cubicBezTo>
                      <a:pt x="473963" y="554753"/>
                      <a:pt x="461581" y="556658"/>
                      <a:pt x="452056" y="563325"/>
                    </a:cubicBezTo>
                    <a:cubicBezTo>
                      <a:pt x="389191" y="609998"/>
                      <a:pt x="343471" y="670958"/>
                      <a:pt x="309181" y="740490"/>
                    </a:cubicBezTo>
                    <a:cubicBezTo>
                      <a:pt x="304895" y="748587"/>
                      <a:pt x="303942" y="756445"/>
                      <a:pt x="305847" y="763589"/>
                    </a:cubicBezTo>
                    <a:lnTo>
                      <a:pt x="306461" y="764425"/>
                    </a:lnTo>
                    <a:lnTo>
                      <a:pt x="306443" y="764541"/>
                    </a:lnTo>
                    <a:lnTo>
                      <a:pt x="310542" y="769984"/>
                    </a:lnTo>
                    <a:lnTo>
                      <a:pt x="319658" y="782400"/>
                    </a:lnTo>
                    <a:lnTo>
                      <a:pt x="320089" y="782658"/>
                    </a:lnTo>
                    <a:lnTo>
                      <a:pt x="320611" y="783352"/>
                    </a:lnTo>
                    <a:cubicBezTo>
                      <a:pt x="335851" y="793830"/>
                      <a:pt x="351091" y="804307"/>
                      <a:pt x="368236" y="811927"/>
                    </a:cubicBezTo>
                    <a:cubicBezTo>
                      <a:pt x="416813" y="831930"/>
                      <a:pt x="453961" y="815737"/>
                      <a:pt x="465391" y="765255"/>
                    </a:cubicBezTo>
                    <a:cubicBezTo>
                      <a:pt x="478726" y="705247"/>
                      <a:pt x="486346" y="645240"/>
                      <a:pt x="495871" y="584280"/>
                    </a:cubicBezTo>
                    <a:cubicBezTo>
                      <a:pt x="492061" y="572850"/>
                      <a:pt x="489203" y="562372"/>
                      <a:pt x="486346" y="551895"/>
                    </a:cubicBezTo>
                    <a:lnTo>
                      <a:pt x="485761" y="552113"/>
                    </a:lnTo>
                    <a:close/>
                    <a:moveTo>
                      <a:pt x="1727215" y="469267"/>
                    </a:moveTo>
                    <a:cubicBezTo>
                      <a:pt x="1722929" y="468077"/>
                      <a:pt x="1717928" y="469982"/>
                      <a:pt x="1714118" y="476649"/>
                    </a:cubicBezTo>
                    <a:cubicBezTo>
                      <a:pt x="1693163" y="511891"/>
                      <a:pt x="1687448" y="550944"/>
                      <a:pt x="1683638" y="593806"/>
                    </a:cubicBezTo>
                    <a:cubicBezTo>
                      <a:pt x="1711260" y="582376"/>
                      <a:pt x="1728405" y="565231"/>
                      <a:pt x="1736025" y="543323"/>
                    </a:cubicBezTo>
                    <a:cubicBezTo>
                      <a:pt x="1741740" y="524273"/>
                      <a:pt x="1739835" y="501413"/>
                      <a:pt x="1736978" y="481411"/>
                    </a:cubicBezTo>
                    <a:cubicBezTo>
                      <a:pt x="1736502" y="475220"/>
                      <a:pt x="1733168" y="470933"/>
                      <a:pt x="1728882" y="469862"/>
                    </a:cubicBezTo>
                    <a:lnTo>
                      <a:pt x="1728050" y="470328"/>
                    </a:lnTo>
                    <a:close/>
                    <a:moveTo>
                      <a:pt x="5366956" y="463314"/>
                    </a:moveTo>
                    <a:cubicBezTo>
                      <a:pt x="5375528" y="464266"/>
                      <a:pt x="5386958" y="473791"/>
                      <a:pt x="5388863" y="481411"/>
                    </a:cubicBezTo>
                    <a:cubicBezTo>
                      <a:pt x="5394578" y="502366"/>
                      <a:pt x="5395531" y="525226"/>
                      <a:pt x="5398388" y="547134"/>
                    </a:cubicBezTo>
                    <a:cubicBezTo>
                      <a:pt x="5398388" y="551896"/>
                      <a:pt x="5398388" y="554754"/>
                      <a:pt x="5398388" y="558564"/>
                    </a:cubicBezTo>
                    <a:cubicBezTo>
                      <a:pt x="5397435" y="573804"/>
                      <a:pt x="5395531" y="589044"/>
                      <a:pt x="5396483" y="603331"/>
                    </a:cubicBezTo>
                    <a:cubicBezTo>
                      <a:pt x="5397435" y="622381"/>
                      <a:pt x="5384101" y="628096"/>
                      <a:pt x="5369813" y="630954"/>
                    </a:cubicBezTo>
                    <a:cubicBezTo>
                      <a:pt x="5353621" y="634764"/>
                      <a:pt x="5344096" y="625239"/>
                      <a:pt x="5340285" y="610951"/>
                    </a:cubicBezTo>
                    <a:cubicBezTo>
                      <a:pt x="5328856" y="567136"/>
                      <a:pt x="5329808" y="524274"/>
                      <a:pt x="5347906" y="482364"/>
                    </a:cubicBezTo>
                    <a:cubicBezTo>
                      <a:pt x="5351716" y="474744"/>
                      <a:pt x="5361241" y="462361"/>
                      <a:pt x="5366956" y="463314"/>
                    </a:cubicBezTo>
                    <a:close/>
                    <a:moveTo>
                      <a:pt x="2378011" y="441405"/>
                    </a:moveTo>
                    <a:cubicBezTo>
                      <a:pt x="2389441" y="438548"/>
                      <a:pt x="2408491" y="446168"/>
                      <a:pt x="2417063" y="455693"/>
                    </a:cubicBezTo>
                    <a:cubicBezTo>
                      <a:pt x="2427541" y="466170"/>
                      <a:pt x="2431351" y="484268"/>
                      <a:pt x="2436113" y="497603"/>
                    </a:cubicBezTo>
                    <a:cubicBezTo>
                      <a:pt x="2432303" y="510937"/>
                      <a:pt x="2432303" y="521415"/>
                      <a:pt x="2427541" y="528083"/>
                    </a:cubicBezTo>
                    <a:cubicBezTo>
                      <a:pt x="2419921" y="537608"/>
                      <a:pt x="2408491" y="549990"/>
                      <a:pt x="2398013" y="550943"/>
                    </a:cubicBezTo>
                    <a:cubicBezTo>
                      <a:pt x="2387535" y="551895"/>
                      <a:pt x="2371343" y="541418"/>
                      <a:pt x="2367533" y="531893"/>
                    </a:cubicBezTo>
                    <a:cubicBezTo>
                      <a:pt x="2358961" y="512843"/>
                      <a:pt x="2353246" y="491887"/>
                      <a:pt x="2354198" y="471885"/>
                    </a:cubicBezTo>
                    <a:cubicBezTo>
                      <a:pt x="2354198" y="461408"/>
                      <a:pt x="2367533" y="443310"/>
                      <a:pt x="2378011" y="441405"/>
                    </a:cubicBezTo>
                    <a:close/>
                    <a:moveTo>
                      <a:pt x="4469700" y="432833"/>
                    </a:moveTo>
                    <a:cubicBezTo>
                      <a:pt x="4487797" y="428071"/>
                      <a:pt x="4502085" y="435691"/>
                      <a:pt x="4514468" y="448073"/>
                    </a:cubicBezTo>
                    <a:cubicBezTo>
                      <a:pt x="4536375" y="471886"/>
                      <a:pt x="4537327" y="503318"/>
                      <a:pt x="4540185" y="532846"/>
                    </a:cubicBezTo>
                    <a:cubicBezTo>
                      <a:pt x="4541137" y="540466"/>
                      <a:pt x="4544947" y="548086"/>
                      <a:pt x="4547805" y="555706"/>
                    </a:cubicBezTo>
                    <a:cubicBezTo>
                      <a:pt x="4555425" y="552848"/>
                      <a:pt x="4563997" y="550943"/>
                      <a:pt x="4571618" y="546181"/>
                    </a:cubicBezTo>
                    <a:cubicBezTo>
                      <a:pt x="4579237" y="541418"/>
                      <a:pt x="4584000" y="531893"/>
                      <a:pt x="4591620" y="529036"/>
                    </a:cubicBezTo>
                    <a:cubicBezTo>
                      <a:pt x="4600193" y="526178"/>
                      <a:pt x="4613527" y="523321"/>
                      <a:pt x="4620195" y="528083"/>
                    </a:cubicBezTo>
                    <a:cubicBezTo>
                      <a:pt x="4627815" y="532846"/>
                      <a:pt x="4634482" y="547133"/>
                      <a:pt x="4632577" y="554753"/>
                    </a:cubicBezTo>
                    <a:cubicBezTo>
                      <a:pt x="4629720" y="568088"/>
                      <a:pt x="4623052" y="582376"/>
                      <a:pt x="4613527" y="591901"/>
                    </a:cubicBezTo>
                    <a:cubicBezTo>
                      <a:pt x="4583047" y="623333"/>
                      <a:pt x="4550662" y="652861"/>
                      <a:pt x="4519230" y="684293"/>
                    </a:cubicBezTo>
                    <a:cubicBezTo>
                      <a:pt x="4514468" y="689056"/>
                      <a:pt x="4509705" y="695723"/>
                      <a:pt x="4506847" y="702391"/>
                    </a:cubicBezTo>
                    <a:cubicBezTo>
                      <a:pt x="4483035" y="760493"/>
                      <a:pt x="4459222" y="819548"/>
                      <a:pt x="4434457" y="877651"/>
                    </a:cubicBezTo>
                    <a:cubicBezTo>
                      <a:pt x="4424932" y="900511"/>
                      <a:pt x="4408740" y="919561"/>
                      <a:pt x="4383975" y="927181"/>
                    </a:cubicBezTo>
                    <a:cubicBezTo>
                      <a:pt x="4375402" y="930038"/>
                      <a:pt x="4361115" y="930038"/>
                      <a:pt x="4356352" y="924323"/>
                    </a:cubicBezTo>
                    <a:cubicBezTo>
                      <a:pt x="4351590" y="919561"/>
                      <a:pt x="4352543" y="905273"/>
                      <a:pt x="4356352" y="896701"/>
                    </a:cubicBezTo>
                    <a:cubicBezTo>
                      <a:pt x="4373497" y="856696"/>
                      <a:pt x="4392547" y="817643"/>
                      <a:pt x="4409693" y="778591"/>
                    </a:cubicBezTo>
                    <a:cubicBezTo>
                      <a:pt x="4415407" y="766208"/>
                      <a:pt x="4417312" y="750968"/>
                      <a:pt x="4423027" y="732871"/>
                    </a:cubicBezTo>
                    <a:cubicBezTo>
                      <a:pt x="4407787" y="732871"/>
                      <a:pt x="4398262" y="732871"/>
                      <a:pt x="4387785" y="732871"/>
                    </a:cubicBezTo>
                    <a:cubicBezTo>
                      <a:pt x="4367782" y="732871"/>
                      <a:pt x="4360162" y="721441"/>
                      <a:pt x="4367782" y="703343"/>
                    </a:cubicBezTo>
                    <a:cubicBezTo>
                      <a:pt x="4376355" y="681436"/>
                      <a:pt x="4392547" y="666196"/>
                      <a:pt x="4414455" y="655718"/>
                    </a:cubicBezTo>
                    <a:cubicBezTo>
                      <a:pt x="4442077" y="642383"/>
                      <a:pt x="4453507" y="618571"/>
                      <a:pt x="4452555" y="587138"/>
                    </a:cubicBezTo>
                    <a:cubicBezTo>
                      <a:pt x="4450650" y="548086"/>
                      <a:pt x="4449697" y="509033"/>
                      <a:pt x="4449697" y="469981"/>
                    </a:cubicBezTo>
                    <a:cubicBezTo>
                      <a:pt x="4449697" y="454741"/>
                      <a:pt x="4451602" y="438548"/>
                      <a:pt x="4469700" y="432833"/>
                    </a:cubicBezTo>
                    <a:close/>
                    <a:moveTo>
                      <a:pt x="543734" y="373064"/>
                    </a:moveTo>
                    <a:cubicBezTo>
                      <a:pt x="551592" y="371873"/>
                      <a:pt x="559688" y="375683"/>
                      <a:pt x="565403" y="385208"/>
                    </a:cubicBezTo>
                    <a:cubicBezTo>
                      <a:pt x="579691" y="409020"/>
                      <a:pt x="601598" y="418545"/>
                      <a:pt x="624458" y="429975"/>
                    </a:cubicBezTo>
                    <a:cubicBezTo>
                      <a:pt x="680656" y="458550"/>
                      <a:pt x="707326" y="507128"/>
                      <a:pt x="712088" y="568088"/>
                    </a:cubicBezTo>
                    <a:cubicBezTo>
                      <a:pt x="716851" y="633810"/>
                      <a:pt x="720661" y="698580"/>
                      <a:pt x="728281" y="794783"/>
                    </a:cubicBezTo>
                    <a:cubicBezTo>
                      <a:pt x="722566" y="862410"/>
                      <a:pt x="713993" y="959565"/>
                      <a:pt x="705421" y="1055768"/>
                    </a:cubicBezTo>
                    <a:cubicBezTo>
                      <a:pt x="700658" y="1106250"/>
                      <a:pt x="674941" y="1146255"/>
                      <a:pt x="636841" y="1178640"/>
                    </a:cubicBezTo>
                    <a:cubicBezTo>
                      <a:pt x="600646" y="1210073"/>
                      <a:pt x="560641" y="1233885"/>
                      <a:pt x="515873" y="1250078"/>
                    </a:cubicBezTo>
                    <a:cubicBezTo>
                      <a:pt x="489203" y="1259603"/>
                      <a:pt x="453008" y="1250078"/>
                      <a:pt x="435863" y="1229123"/>
                    </a:cubicBezTo>
                    <a:cubicBezTo>
                      <a:pt x="420623" y="1211025"/>
                      <a:pt x="423481" y="1197690"/>
                      <a:pt x="446341" y="1190070"/>
                    </a:cubicBezTo>
                    <a:cubicBezTo>
                      <a:pt x="461581" y="1184355"/>
                      <a:pt x="479678" y="1183403"/>
                      <a:pt x="493966" y="1175783"/>
                    </a:cubicBezTo>
                    <a:cubicBezTo>
                      <a:pt x="579691" y="1134825"/>
                      <a:pt x="627316" y="1064340"/>
                      <a:pt x="641603" y="973853"/>
                    </a:cubicBezTo>
                    <a:cubicBezTo>
                      <a:pt x="661606" y="848123"/>
                      <a:pt x="659701" y="721440"/>
                      <a:pt x="637793" y="595710"/>
                    </a:cubicBezTo>
                    <a:cubicBezTo>
                      <a:pt x="633983" y="572850"/>
                      <a:pt x="625411" y="550943"/>
                      <a:pt x="617791" y="529035"/>
                    </a:cubicBezTo>
                    <a:cubicBezTo>
                      <a:pt x="612076" y="513795"/>
                      <a:pt x="600646" y="500460"/>
                      <a:pt x="581596" y="505223"/>
                    </a:cubicBezTo>
                    <a:cubicBezTo>
                      <a:pt x="563498" y="509985"/>
                      <a:pt x="561593" y="526178"/>
                      <a:pt x="560641" y="541418"/>
                    </a:cubicBezTo>
                    <a:cubicBezTo>
                      <a:pt x="558736" y="597615"/>
                      <a:pt x="557783" y="653813"/>
                      <a:pt x="553973" y="710010"/>
                    </a:cubicBezTo>
                    <a:cubicBezTo>
                      <a:pt x="552068" y="742395"/>
                      <a:pt x="546353" y="773828"/>
                      <a:pt x="537781" y="805260"/>
                    </a:cubicBezTo>
                    <a:cubicBezTo>
                      <a:pt x="518731" y="872888"/>
                      <a:pt x="485393" y="899558"/>
                      <a:pt x="394906" y="890033"/>
                    </a:cubicBezTo>
                    <a:cubicBezTo>
                      <a:pt x="374903" y="888128"/>
                      <a:pt x="354901" y="878603"/>
                      <a:pt x="336803" y="870030"/>
                    </a:cubicBezTo>
                    <a:cubicBezTo>
                      <a:pt x="312038" y="858600"/>
                      <a:pt x="289178" y="844313"/>
                      <a:pt x="265366" y="831930"/>
                    </a:cubicBezTo>
                    <a:cubicBezTo>
                      <a:pt x="232028" y="813833"/>
                      <a:pt x="221551" y="790020"/>
                      <a:pt x="237743" y="754778"/>
                    </a:cubicBezTo>
                    <a:cubicBezTo>
                      <a:pt x="250126" y="727155"/>
                      <a:pt x="265366" y="699533"/>
                      <a:pt x="284416" y="676673"/>
                    </a:cubicBezTo>
                    <a:cubicBezTo>
                      <a:pt x="330136" y="622380"/>
                      <a:pt x="377761" y="569040"/>
                      <a:pt x="426338" y="517605"/>
                    </a:cubicBezTo>
                    <a:cubicBezTo>
                      <a:pt x="449198" y="492840"/>
                      <a:pt x="476821" y="472838"/>
                      <a:pt x="501586" y="449978"/>
                    </a:cubicBezTo>
                    <a:cubicBezTo>
                      <a:pt x="508253" y="444263"/>
                      <a:pt x="511111" y="434738"/>
                      <a:pt x="513968" y="426165"/>
                    </a:cubicBezTo>
                    <a:cubicBezTo>
                      <a:pt x="517778" y="414735"/>
                      <a:pt x="517778" y="401400"/>
                      <a:pt x="523493" y="390923"/>
                    </a:cubicBezTo>
                    <a:cubicBezTo>
                      <a:pt x="528256" y="380446"/>
                      <a:pt x="535876" y="374254"/>
                      <a:pt x="543734" y="373064"/>
                    </a:cubicBezTo>
                    <a:close/>
                    <a:moveTo>
                      <a:pt x="1736859" y="362706"/>
                    </a:moveTo>
                    <a:cubicBezTo>
                      <a:pt x="1743408" y="365683"/>
                      <a:pt x="1748408" y="371874"/>
                      <a:pt x="1752218" y="381399"/>
                    </a:cubicBezTo>
                    <a:cubicBezTo>
                      <a:pt x="1770315" y="428071"/>
                      <a:pt x="1788413" y="474744"/>
                      <a:pt x="1807463" y="521416"/>
                    </a:cubicBezTo>
                    <a:cubicBezTo>
                      <a:pt x="1823655" y="560469"/>
                      <a:pt x="1821751" y="569994"/>
                      <a:pt x="1789365" y="594759"/>
                    </a:cubicBezTo>
                    <a:cubicBezTo>
                      <a:pt x="1749361" y="626191"/>
                      <a:pt x="1709355" y="656671"/>
                      <a:pt x="1669351" y="687151"/>
                    </a:cubicBezTo>
                    <a:cubicBezTo>
                      <a:pt x="1663636" y="690961"/>
                      <a:pt x="1656968" y="696676"/>
                      <a:pt x="1656015" y="702391"/>
                    </a:cubicBezTo>
                    <a:cubicBezTo>
                      <a:pt x="1653158" y="712869"/>
                      <a:pt x="1653158" y="724299"/>
                      <a:pt x="1652205" y="735729"/>
                    </a:cubicBezTo>
                    <a:cubicBezTo>
                      <a:pt x="1662683" y="736681"/>
                      <a:pt x="1673161" y="739539"/>
                      <a:pt x="1682686" y="737634"/>
                    </a:cubicBezTo>
                    <a:cubicBezTo>
                      <a:pt x="1697926" y="735729"/>
                      <a:pt x="1713165" y="729061"/>
                      <a:pt x="1729358" y="728109"/>
                    </a:cubicBezTo>
                    <a:cubicBezTo>
                      <a:pt x="1759838" y="726204"/>
                      <a:pt x="1776983" y="749064"/>
                      <a:pt x="1766505" y="778591"/>
                    </a:cubicBezTo>
                    <a:cubicBezTo>
                      <a:pt x="1761743" y="790974"/>
                      <a:pt x="1753170" y="805261"/>
                      <a:pt x="1741740" y="810024"/>
                    </a:cubicBezTo>
                    <a:cubicBezTo>
                      <a:pt x="1709355" y="826216"/>
                      <a:pt x="1675065" y="842409"/>
                      <a:pt x="1639823" y="850029"/>
                    </a:cubicBezTo>
                    <a:cubicBezTo>
                      <a:pt x="1595055" y="860506"/>
                      <a:pt x="1570290" y="836694"/>
                      <a:pt x="1569338" y="790974"/>
                    </a:cubicBezTo>
                    <a:cubicBezTo>
                      <a:pt x="1569338" y="774781"/>
                      <a:pt x="1562670" y="774781"/>
                      <a:pt x="1550288" y="778591"/>
                    </a:cubicBezTo>
                    <a:cubicBezTo>
                      <a:pt x="1501711" y="793831"/>
                      <a:pt x="1484565" y="815739"/>
                      <a:pt x="1482661" y="867174"/>
                    </a:cubicBezTo>
                    <a:cubicBezTo>
                      <a:pt x="1481708" y="883366"/>
                      <a:pt x="1479803" y="900511"/>
                      <a:pt x="1474088" y="915751"/>
                    </a:cubicBezTo>
                    <a:cubicBezTo>
                      <a:pt x="1471230" y="924324"/>
                      <a:pt x="1460753" y="936706"/>
                      <a:pt x="1452180" y="936706"/>
                    </a:cubicBezTo>
                    <a:cubicBezTo>
                      <a:pt x="1442655" y="937659"/>
                      <a:pt x="1432178" y="927181"/>
                      <a:pt x="1423605" y="921466"/>
                    </a:cubicBezTo>
                    <a:cubicBezTo>
                      <a:pt x="1419795" y="918609"/>
                      <a:pt x="1417890" y="911941"/>
                      <a:pt x="1415986" y="907179"/>
                    </a:cubicBezTo>
                    <a:cubicBezTo>
                      <a:pt x="1405508" y="884319"/>
                      <a:pt x="1399793" y="883366"/>
                      <a:pt x="1379790" y="899559"/>
                    </a:cubicBezTo>
                    <a:cubicBezTo>
                      <a:pt x="1359788" y="915751"/>
                      <a:pt x="1338833" y="932896"/>
                      <a:pt x="1317878" y="948136"/>
                    </a:cubicBezTo>
                    <a:cubicBezTo>
                      <a:pt x="1302638" y="959566"/>
                      <a:pt x="1285493" y="962424"/>
                      <a:pt x="1269301" y="951946"/>
                    </a:cubicBezTo>
                    <a:cubicBezTo>
                      <a:pt x="1254061" y="941469"/>
                      <a:pt x="1253108" y="926229"/>
                      <a:pt x="1255965" y="909084"/>
                    </a:cubicBezTo>
                    <a:cubicBezTo>
                      <a:pt x="1258823" y="889081"/>
                      <a:pt x="1260728" y="869079"/>
                      <a:pt x="1261680" y="850029"/>
                    </a:cubicBezTo>
                    <a:cubicBezTo>
                      <a:pt x="1262633" y="825264"/>
                      <a:pt x="1256918" y="802404"/>
                      <a:pt x="1242630" y="781449"/>
                    </a:cubicBezTo>
                    <a:cubicBezTo>
                      <a:pt x="1238820" y="776686"/>
                      <a:pt x="1235963" y="770971"/>
                      <a:pt x="1233105" y="765256"/>
                    </a:cubicBezTo>
                    <a:cubicBezTo>
                      <a:pt x="1225486" y="745254"/>
                      <a:pt x="1234058" y="729061"/>
                      <a:pt x="1247393" y="714774"/>
                    </a:cubicBezTo>
                    <a:cubicBezTo>
                      <a:pt x="1259776" y="701439"/>
                      <a:pt x="1272158" y="711916"/>
                      <a:pt x="1283588" y="716679"/>
                    </a:cubicBezTo>
                    <a:cubicBezTo>
                      <a:pt x="1314068" y="729061"/>
                      <a:pt x="1331213" y="750969"/>
                      <a:pt x="1328355" y="783354"/>
                    </a:cubicBezTo>
                    <a:cubicBezTo>
                      <a:pt x="1327403" y="809071"/>
                      <a:pt x="1321688" y="834789"/>
                      <a:pt x="1316926" y="864316"/>
                    </a:cubicBezTo>
                    <a:cubicBezTo>
                      <a:pt x="1349311" y="853839"/>
                      <a:pt x="1372170" y="833836"/>
                      <a:pt x="1391220" y="809071"/>
                    </a:cubicBezTo>
                    <a:cubicBezTo>
                      <a:pt x="1407413" y="788116"/>
                      <a:pt x="1409318" y="763351"/>
                      <a:pt x="1407413" y="738586"/>
                    </a:cubicBezTo>
                    <a:cubicBezTo>
                      <a:pt x="1404555" y="694771"/>
                      <a:pt x="1398840" y="650956"/>
                      <a:pt x="1395030" y="607141"/>
                    </a:cubicBezTo>
                    <a:cubicBezTo>
                      <a:pt x="1393126" y="578566"/>
                      <a:pt x="1392173" y="549991"/>
                      <a:pt x="1391220" y="520464"/>
                    </a:cubicBezTo>
                    <a:cubicBezTo>
                      <a:pt x="1391220" y="515701"/>
                      <a:pt x="1390268" y="509986"/>
                      <a:pt x="1392173" y="506176"/>
                    </a:cubicBezTo>
                    <a:cubicBezTo>
                      <a:pt x="1399793" y="493794"/>
                      <a:pt x="1409318" y="482364"/>
                      <a:pt x="1417890" y="470934"/>
                    </a:cubicBezTo>
                    <a:cubicBezTo>
                      <a:pt x="1426463" y="480459"/>
                      <a:pt x="1438845" y="489031"/>
                      <a:pt x="1442655" y="500461"/>
                    </a:cubicBezTo>
                    <a:cubicBezTo>
                      <a:pt x="1467420" y="572851"/>
                      <a:pt x="1495043" y="645241"/>
                      <a:pt x="1496948" y="723346"/>
                    </a:cubicBezTo>
                    <a:cubicBezTo>
                      <a:pt x="1496948" y="734776"/>
                      <a:pt x="1502663" y="738586"/>
                      <a:pt x="1513140" y="732871"/>
                    </a:cubicBezTo>
                    <a:cubicBezTo>
                      <a:pt x="1548383" y="713821"/>
                      <a:pt x="1579815" y="691914"/>
                      <a:pt x="1592198" y="649051"/>
                    </a:cubicBezTo>
                    <a:cubicBezTo>
                      <a:pt x="1616011" y="569994"/>
                      <a:pt x="1644586" y="492841"/>
                      <a:pt x="1671255" y="414736"/>
                    </a:cubicBezTo>
                    <a:cubicBezTo>
                      <a:pt x="1678876" y="393781"/>
                      <a:pt x="1687448" y="371874"/>
                      <a:pt x="1712213" y="363301"/>
                    </a:cubicBezTo>
                    <a:cubicBezTo>
                      <a:pt x="1722214" y="359968"/>
                      <a:pt x="1730311" y="359730"/>
                      <a:pt x="1736859" y="362706"/>
                    </a:cubicBezTo>
                    <a:close/>
                    <a:moveTo>
                      <a:pt x="3765804" y="306151"/>
                    </a:moveTo>
                    <a:lnTo>
                      <a:pt x="3740704" y="318856"/>
                    </a:lnTo>
                    <a:lnTo>
                      <a:pt x="3728181" y="324963"/>
                    </a:lnTo>
                    <a:lnTo>
                      <a:pt x="3727759" y="325409"/>
                    </a:lnTo>
                    <a:lnTo>
                      <a:pt x="3727228" y="325677"/>
                    </a:lnTo>
                    <a:cubicBezTo>
                      <a:pt x="3716037" y="334488"/>
                      <a:pt x="3706273" y="345203"/>
                      <a:pt x="3697224" y="356633"/>
                    </a:cubicBezTo>
                    <a:cubicBezTo>
                      <a:pt x="3695319" y="358538"/>
                      <a:pt x="3696272" y="365206"/>
                      <a:pt x="3698177" y="367111"/>
                    </a:cubicBezTo>
                    <a:lnTo>
                      <a:pt x="3699129" y="367111"/>
                    </a:lnTo>
                    <a:lnTo>
                      <a:pt x="3709607" y="367111"/>
                    </a:lnTo>
                    <a:lnTo>
                      <a:pt x="3710559" y="367111"/>
                    </a:lnTo>
                    <a:cubicBezTo>
                      <a:pt x="3731514" y="349966"/>
                      <a:pt x="3752469" y="331869"/>
                      <a:pt x="3773424" y="314724"/>
                    </a:cubicBezTo>
                    <a:lnTo>
                      <a:pt x="3773424" y="314723"/>
                    </a:lnTo>
                    <a:lnTo>
                      <a:pt x="3773418" y="314716"/>
                    </a:lnTo>
                    <a:lnTo>
                      <a:pt x="3766757" y="306151"/>
                    </a:lnTo>
                    <a:lnTo>
                      <a:pt x="3766092" y="306475"/>
                    </a:lnTo>
                    <a:close/>
                    <a:moveTo>
                      <a:pt x="2640186" y="300911"/>
                    </a:moveTo>
                    <a:cubicBezTo>
                      <a:pt x="2636376" y="300911"/>
                      <a:pt x="2632804" y="301387"/>
                      <a:pt x="2630423" y="303292"/>
                    </a:cubicBezTo>
                    <a:cubicBezTo>
                      <a:pt x="2605658" y="321390"/>
                      <a:pt x="2581845" y="339487"/>
                      <a:pt x="2558985" y="359490"/>
                    </a:cubicBezTo>
                    <a:cubicBezTo>
                      <a:pt x="2553270" y="365205"/>
                      <a:pt x="2551365" y="376635"/>
                      <a:pt x="2547555" y="384255"/>
                    </a:cubicBezTo>
                    <a:cubicBezTo>
                      <a:pt x="2550413" y="395685"/>
                      <a:pt x="2550413" y="405210"/>
                      <a:pt x="2554223" y="412830"/>
                    </a:cubicBezTo>
                    <a:cubicBezTo>
                      <a:pt x="2559938" y="426165"/>
                      <a:pt x="2570415" y="430927"/>
                      <a:pt x="2579940" y="418545"/>
                    </a:cubicBezTo>
                    <a:cubicBezTo>
                      <a:pt x="2604706" y="387112"/>
                      <a:pt x="2627565" y="353775"/>
                      <a:pt x="2650426" y="320437"/>
                    </a:cubicBezTo>
                    <a:cubicBezTo>
                      <a:pt x="2653283" y="315675"/>
                      <a:pt x="2651378" y="308055"/>
                      <a:pt x="2651378" y="301387"/>
                    </a:cubicBezTo>
                    <a:cubicBezTo>
                      <a:pt x="2648044" y="301387"/>
                      <a:pt x="2643996" y="300911"/>
                      <a:pt x="2640186" y="300911"/>
                    </a:cubicBezTo>
                    <a:close/>
                    <a:moveTo>
                      <a:pt x="5686043" y="253764"/>
                    </a:moveTo>
                    <a:lnTo>
                      <a:pt x="5686015" y="253766"/>
                    </a:lnTo>
                    <a:lnTo>
                      <a:pt x="5650801" y="256384"/>
                    </a:lnTo>
                    <a:lnTo>
                      <a:pt x="5650723" y="256481"/>
                    </a:lnTo>
                    <a:lnTo>
                      <a:pt x="5650443" y="256503"/>
                    </a:lnTo>
                    <a:lnTo>
                      <a:pt x="5644426" y="264352"/>
                    </a:lnTo>
                    <a:lnTo>
                      <a:pt x="5626989" y="286149"/>
                    </a:lnTo>
                    <a:cubicBezTo>
                      <a:pt x="5624608" y="292102"/>
                      <a:pt x="5623239" y="297460"/>
                      <a:pt x="5623030" y="302431"/>
                    </a:cubicBezTo>
                    <a:lnTo>
                      <a:pt x="5623138" y="302934"/>
                    </a:lnTo>
                    <a:lnTo>
                      <a:pt x="5623029" y="303384"/>
                    </a:lnTo>
                    <a:cubicBezTo>
                      <a:pt x="5622404" y="318296"/>
                      <a:pt x="5632227" y="329726"/>
                      <a:pt x="5656515" y="343299"/>
                    </a:cubicBezTo>
                    <a:lnTo>
                      <a:pt x="5685950" y="254045"/>
                    </a:lnTo>
                    <a:lnTo>
                      <a:pt x="5686044" y="253764"/>
                    </a:lnTo>
                    <a:close/>
                    <a:moveTo>
                      <a:pt x="2564581" y="210900"/>
                    </a:moveTo>
                    <a:cubicBezTo>
                      <a:pt x="2574464" y="210185"/>
                      <a:pt x="2584703" y="215186"/>
                      <a:pt x="2592323" y="226140"/>
                    </a:cubicBezTo>
                    <a:cubicBezTo>
                      <a:pt x="2600895" y="240427"/>
                      <a:pt x="2611373" y="241380"/>
                      <a:pt x="2626613" y="242332"/>
                    </a:cubicBezTo>
                    <a:cubicBezTo>
                      <a:pt x="2649473" y="243285"/>
                      <a:pt x="2672333" y="247095"/>
                      <a:pt x="2694240" y="252810"/>
                    </a:cubicBezTo>
                    <a:cubicBezTo>
                      <a:pt x="2719006" y="258525"/>
                      <a:pt x="2734245" y="293767"/>
                      <a:pt x="2721863" y="313770"/>
                    </a:cubicBezTo>
                    <a:cubicBezTo>
                      <a:pt x="2691383" y="362347"/>
                      <a:pt x="2658998" y="410925"/>
                      <a:pt x="2626613" y="459502"/>
                    </a:cubicBezTo>
                    <a:cubicBezTo>
                      <a:pt x="2615183" y="476647"/>
                      <a:pt x="2598990" y="485220"/>
                      <a:pt x="2578988" y="489030"/>
                    </a:cubicBezTo>
                    <a:cubicBezTo>
                      <a:pt x="2566605" y="490935"/>
                      <a:pt x="2555175" y="498555"/>
                      <a:pt x="2543745" y="503317"/>
                    </a:cubicBezTo>
                    <a:cubicBezTo>
                      <a:pt x="2544698" y="506175"/>
                      <a:pt x="2544698" y="508080"/>
                      <a:pt x="2545650" y="510937"/>
                    </a:cubicBezTo>
                    <a:cubicBezTo>
                      <a:pt x="2553270" y="510937"/>
                      <a:pt x="2559938" y="512842"/>
                      <a:pt x="2567558" y="511890"/>
                    </a:cubicBezTo>
                    <a:cubicBezTo>
                      <a:pt x="2588513" y="510937"/>
                      <a:pt x="2598038" y="520462"/>
                      <a:pt x="2593275" y="542370"/>
                    </a:cubicBezTo>
                    <a:cubicBezTo>
                      <a:pt x="2587560" y="565230"/>
                      <a:pt x="2578988" y="588090"/>
                      <a:pt x="2570415" y="613807"/>
                    </a:cubicBezTo>
                    <a:cubicBezTo>
                      <a:pt x="2577083" y="610950"/>
                      <a:pt x="2582798" y="609997"/>
                      <a:pt x="2587560" y="608092"/>
                    </a:cubicBezTo>
                    <a:cubicBezTo>
                      <a:pt x="2607563" y="597615"/>
                      <a:pt x="2626613" y="587137"/>
                      <a:pt x="2646615" y="577612"/>
                    </a:cubicBezTo>
                    <a:cubicBezTo>
                      <a:pt x="2656140" y="572850"/>
                      <a:pt x="2667570" y="569992"/>
                      <a:pt x="2678048" y="568087"/>
                    </a:cubicBezTo>
                    <a:cubicBezTo>
                      <a:pt x="2704718" y="565230"/>
                      <a:pt x="2718053" y="578565"/>
                      <a:pt x="2712338" y="605235"/>
                    </a:cubicBezTo>
                    <a:cubicBezTo>
                      <a:pt x="2698050" y="662385"/>
                      <a:pt x="2674238" y="715725"/>
                      <a:pt x="2630423" y="757635"/>
                    </a:cubicBezTo>
                    <a:cubicBezTo>
                      <a:pt x="2626613" y="761445"/>
                      <a:pt x="2622803" y="764302"/>
                      <a:pt x="2619945" y="768112"/>
                    </a:cubicBezTo>
                    <a:cubicBezTo>
                      <a:pt x="2618993" y="769065"/>
                      <a:pt x="2618993" y="771922"/>
                      <a:pt x="2618040" y="774780"/>
                    </a:cubicBezTo>
                    <a:cubicBezTo>
                      <a:pt x="2630423" y="782400"/>
                      <a:pt x="2642805" y="790972"/>
                      <a:pt x="2655188" y="799545"/>
                    </a:cubicBezTo>
                    <a:cubicBezTo>
                      <a:pt x="2671380" y="810022"/>
                      <a:pt x="2679000" y="825262"/>
                      <a:pt x="2674238" y="843360"/>
                    </a:cubicBezTo>
                    <a:cubicBezTo>
                      <a:pt x="2663760" y="881460"/>
                      <a:pt x="2654235" y="920512"/>
                      <a:pt x="2640900" y="957660"/>
                    </a:cubicBezTo>
                    <a:cubicBezTo>
                      <a:pt x="2629470" y="987187"/>
                      <a:pt x="2632328" y="1010047"/>
                      <a:pt x="2656140" y="1031955"/>
                    </a:cubicBezTo>
                    <a:cubicBezTo>
                      <a:pt x="2667570" y="1042432"/>
                      <a:pt x="2675190" y="1057672"/>
                      <a:pt x="2680905" y="1071960"/>
                    </a:cubicBezTo>
                    <a:cubicBezTo>
                      <a:pt x="2683763" y="1081485"/>
                      <a:pt x="2681858" y="1095772"/>
                      <a:pt x="2676143" y="1104345"/>
                    </a:cubicBezTo>
                    <a:cubicBezTo>
                      <a:pt x="2672333" y="1109107"/>
                      <a:pt x="2656140" y="1109107"/>
                      <a:pt x="2647568" y="1105297"/>
                    </a:cubicBezTo>
                    <a:cubicBezTo>
                      <a:pt x="2631375" y="1098630"/>
                      <a:pt x="2616135" y="1088152"/>
                      <a:pt x="2600895" y="1078627"/>
                    </a:cubicBezTo>
                    <a:cubicBezTo>
                      <a:pt x="2587560" y="1070055"/>
                      <a:pt x="2580893" y="1073865"/>
                      <a:pt x="2576130" y="1087200"/>
                    </a:cubicBezTo>
                    <a:cubicBezTo>
                      <a:pt x="2567558" y="1114822"/>
                      <a:pt x="2551365" y="1135777"/>
                      <a:pt x="2528505" y="1153875"/>
                    </a:cubicBezTo>
                    <a:cubicBezTo>
                      <a:pt x="2510408" y="1168162"/>
                      <a:pt x="2496120" y="1166257"/>
                      <a:pt x="2481833" y="1149112"/>
                    </a:cubicBezTo>
                    <a:cubicBezTo>
                      <a:pt x="2464688" y="1130062"/>
                      <a:pt x="2458973" y="1106250"/>
                      <a:pt x="2462783" y="1081485"/>
                    </a:cubicBezTo>
                    <a:cubicBezTo>
                      <a:pt x="2477070" y="990045"/>
                      <a:pt x="2492310" y="899557"/>
                      <a:pt x="2506598" y="809070"/>
                    </a:cubicBezTo>
                    <a:cubicBezTo>
                      <a:pt x="2509455" y="792877"/>
                      <a:pt x="2518028" y="784305"/>
                      <a:pt x="2533268" y="782400"/>
                    </a:cubicBezTo>
                    <a:cubicBezTo>
                      <a:pt x="2563748" y="779542"/>
                      <a:pt x="2580893" y="763350"/>
                      <a:pt x="2587560" y="733822"/>
                    </a:cubicBezTo>
                    <a:cubicBezTo>
                      <a:pt x="2590418" y="721440"/>
                      <a:pt x="2598038" y="710962"/>
                      <a:pt x="2599943" y="699532"/>
                    </a:cubicBezTo>
                    <a:cubicBezTo>
                      <a:pt x="2600895" y="693817"/>
                      <a:pt x="2599943" y="683340"/>
                      <a:pt x="2595180" y="680482"/>
                    </a:cubicBezTo>
                    <a:cubicBezTo>
                      <a:pt x="2591370" y="677625"/>
                      <a:pt x="2579940" y="677625"/>
                      <a:pt x="2575178" y="681435"/>
                    </a:cubicBezTo>
                    <a:cubicBezTo>
                      <a:pt x="2532315" y="719535"/>
                      <a:pt x="2485643" y="753825"/>
                      <a:pt x="2448495" y="796687"/>
                    </a:cubicBezTo>
                    <a:cubicBezTo>
                      <a:pt x="2373248" y="883365"/>
                      <a:pt x="2315145" y="982425"/>
                      <a:pt x="2255138" y="1079580"/>
                    </a:cubicBezTo>
                    <a:cubicBezTo>
                      <a:pt x="2248470" y="1091010"/>
                      <a:pt x="2238945" y="1102440"/>
                      <a:pt x="2228468" y="1111012"/>
                    </a:cubicBezTo>
                    <a:cubicBezTo>
                      <a:pt x="2221800" y="1115775"/>
                      <a:pt x="2208465" y="1118632"/>
                      <a:pt x="2202750" y="1114822"/>
                    </a:cubicBezTo>
                    <a:cubicBezTo>
                      <a:pt x="2196083" y="1111012"/>
                      <a:pt x="2191320" y="1099582"/>
                      <a:pt x="2190368" y="1091010"/>
                    </a:cubicBezTo>
                    <a:cubicBezTo>
                      <a:pt x="2189415" y="1082437"/>
                      <a:pt x="2193225" y="1072912"/>
                      <a:pt x="2197988" y="1066245"/>
                    </a:cubicBezTo>
                    <a:cubicBezTo>
                      <a:pt x="2260853" y="965280"/>
                      <a:pt x="2322765" y="865267"/>
                      <a:pt x="2387535" y="765255"/>
                    </a:cubicBezTo>
                    <a:cubicBezTo>
                      <a:pt x="2408490" y="733822"/>
                      <a:pt x="2435160" y="706200"/>
                      <a:pt x="2459925" y="677625"/>
                    </a:cubicBezTo>
                    <a:cubicBezTo>
                      <a:pt x="2474213" y="661432"/>
                      <a:pt x="2473260" y="656670"/>
                      <a:pt x="2452305" y="650955"/>
                    </a:cubicBezTo>
                    <a:cubicBezTo>
                      <a:pt x="2420873" y="641430"/>
                      <a:pt x="2415158" y="630952"/>
                      <a:pt x="2424683" y="599520"/>
                    </a:cubicBezTo>
                    <a:cubicBezTo>
                      <a:pt x="2437065" y="557610"/>
                      <a:pt x="2451353" y="517605"/>
                      <a:pt x="2478975" y="482362"/>
                    </a:cubicBezTo>
                    <a:cubicBezTo>
                      <a:pt x="2496120" y="461407"/>
                      <a:pt x="2490405" y="440452"/>
                      <a:pt x="2484690" y="417592"/>
                    </a:cubicBezTo>
                    <a:cubicBezTo>
                      <a:pt x="2479928" y="421402"/>
                      <a:pt x="2478023" y="422355"/>
                      <a:pt x="2476118" y="423307"/>
                    </a:cubicBezTo>
                    <a:cubicBezTo>
                      <a:pt x="2464688" y="430927"/>
                      <a:pt x="2445638" y="448072"/>
                      <a:pt x="2442780" y="445215"/>
                    </a:cubicBezTo>
                    <a:cubicBezTo>
                      <a:pt x="2425635" y="429975"/>
                      <a:pt x="2410395" y="410925"/>
                      <a:pt x="2397060" y="391875"/>
                    </a:cubicBezTo>
                    <a:cubicBezTo>
                      <a:pt x="2394203" y="388065"/>
                      <a:pt x="2398965" y="377587"/>
                      <a:pt x="2402775" y="370920"/>
                    </a:cubicBezTo>
                    <a:cubicBezTo>
                      <a:pt x="2418015" y="338535"/>
                      <a:pt x="2436113" y="308055"/>
                      <a:pt x="2434208" y="269955"/>
                    </a:cubicBezTo>
                    <a:cubicBezTo>
                      <a:pt x="2434208" y="261382"/>
                      <a:pt x="2439923" y="249952"/>
                      <a:pt x="2446590" y="245190"/>
                    </a:cubicBezTo>
                    <a:cubicBezTo>
                      <a:pt x="2453258" y="239475"/>
                      <a:pt x="2465640" y="236617"/>
                      <a:pt x="2474213" y="238522"/>
                    </a:cubicBezTo>
                    <a:cubicBezTo>
                      <a:pt x="2479928" y="239475"/>
                      <a:pt x="2485643" y="250905"/>
                      <a:pt x="2487548" y="258525"/>
                    </a:cubicBezTo>
                    <a:cubicBezTo>
                      <a:pt x="2490405" y="266145"/>
                      <a:pt x="2487548" y="274717"/>
                      <a:pt x="2489453" y="283290"/>
                    </a:cubicBezTo>
                    <a:cubicBezTo>
                      <a:pt x="2490405" y="288052"/>
                      <a:pt x="2494215" y="294720"/>
                      <a:pt x="2498025" y="294720"/>
                    </a:cubicBezTo>
                    <a:cubicBezTo>
                      <a:pt x="2501835" y="295672"/>
                      <a:pt x="2509455" y="291862"/>
                      <a:pt x="2511360" y="289005"/>
                    </a:cubicBezTo>
                    <a:cubicBezTo>
                      <a:pt x="2518028" y="278527"/>
                      <a:pt x="2523743" y="266145"/>
                      <a:pt x="2529458" y="254715"/>
                    </a:cubicBezTo>
                    <a:cubicBezTo>
                      <a:pt x="2533268" y="247095"/>
                      <a:pt x="2535173" y="237570"/>
                      <a:pt x="2538983" y="229950"/>
                    </a:cubicBezTo>
                    <a:cubicBezTo>
                      <a:pt x="2545174" y="218044"/>
                      <a:pt x="2554699" y="211614"/>
                      <a:pt x="2564581" y="210900"/>
                    </a:cubicBezTo>
                    <a:close/>
                    <a:moveTo>
                      <a:pt x="5552693" y="164944"/>
                    </a:moveTo>
                    <a:cubicBezTo>
                      <a:pt x="5558170" y="163991"/>
                      <a:pt x="5564123" y="165182"/>
                      <a:pt x="5570790" y="168039"/>
                    </a:cubicBezTo>
                    <a:cubicBezTo>
                      <a:pt x="5580315" y="172802"/>
                      <a:pt x="5590793" y="176612"/>
                      <a:pt x="5600318" y="183279"/>
                    </a:cubicBezTo>
                    <a:cubicBezTo>
                      <a:pt x="5626035" y="201377"/>
                      <a:pt x="5651753" y="199472"/>
                      <a:pt x="5678423" y="186137"/>
                    </a:cubicBezTo>
                    <a:cubicBezTo>
                      <a:pt x="5710808" y="169944"/>
                      <a:pt x="5746050" y="173754"/>
                      <a:pt x="5767006" y="196614"/>
                    </a:cubicBezTo>
                    <a:cubicBezTo>
                      <a:pt x="5773673" y="203282"/>
                      <a:pt x="5779388" y="214712"/>
                      <a:pt x="5778435" y="223284"/>
                    </a:cubicBezTo>
                    <a:cubicBezTo>
                      <a:pt x="5774625" y="249954"/>
                      <a:pt x="5768910" y="277577"/>
                      <a:pt x="5759385" y="302342"/>
                    </a:cubicBezTo>
                    <a:cubicBezTo>
                      <a:pt x="5747956" y="332822"/>
                      <a:pt x="5731763" y="360444"/>
                      <a:pt x="5718428" y="389972"/>
                    </a:cubicBezTo>
                    <a:cubicBezTo>
                      <a:pt x="5709856" y="408069"/>
                      <a:pt x="5709856" y="424262"/>
                      <a:pt x="5720333" y="442359"/>
                    </a:cubicBezTo>
                    <a:cubicBezTo>
                      <a:pt x="5738431" y="473792"/>
                      <a:pt x="5740335" y="506177"/>
                      <a:pt x="5720333" y="540467"/>
                    </a:cubicBezTo>
                    <a:cubicBezTo>
                      <a:pt x="5707950" y="561422"/>
                      <a:pt x="5701283" y="585234"/>
                      <a:pt x="5693663" y="609047"/>
                    </a:cubicBezTo>
                    <a:cubicBezTo>
                      <a:pt x="5683185" y="643337"/>
                      <a:pt x="5667945" y="673817"/>
                      <a:pt x="5640323" y="698582"/>
                    </a:cubicBezTo>
                    <a:cubicBezTo>
                      <a:pt x="5606985" y="729062"/>
                      <a:pt x="5574600" y="761447"/>
                      <a:pt x="5541263" y="792879"/>
                    </a:cubicBezTo>
                    <a:cubicBezTo>
                      <a:pt x="5527928" y="805262"/>
                      <a:pt x="5528881" y="814787"/>
                      <a:pt x="5539358" y="830027"/>
                    </a:cubicBezTo>
                    <a:cubicBezTo>
                      <a:pt x="5548883" y="843362"/>
                      <a:pt x="5554598" y="860507"/>
                      <a:pt x="5557456" y="876699"/>
                    </a:cubicBezTo>
                    <a:cubicBezTo>
                      <a:pt x="5561265" y="898607"/>
                      <a:pt x="5565075" y="902417"/>
                      <a:pt x="5586983" y="903369"/>
                    </a:cubicBezTo>
                    <a:cubicBezTo>
                      <a:pt x="5597460" y="903369"/>
                      <a:pt x="5615558" y="907179"/>
                      <a:pt x="5617463" y="913847"/>
                    </a:cubicBezTo>
                    <a:cubicBezTo>
                      <a:pt x="5621273" y="925277"/>
                      <a:pt x="5621273" y="944327"/>
                      <a:pt x="5614606" y="951947"/>
                    </a:cubicBezTo>
                    <a:cubicBezTo>
                      <a:pt x="5593650" y="973854"/>
                      <a:pt x="5598413" y="989094"/>
                      <a:pt x="5615558" y="1010049"/>
                    </a:cubicBezTo>
                    <a:cubicBezTo>
                      <a:pt x="5638418" y="1039577"/>
                      <a:pt x="5630798" y="1108157"/>
                      <a:pt x="5605081" y="1139589"/>
                    </a:cubicBezTo>
                    <a:cubicBezTo>
                      <a:pt x="5566981" y="1186262"/>
                      <a:pt x="5512688" y="1199597"/>
                      <a:pt x="5456490" y="1175784"/>
                    </a:cubicBezTo>
                    <a:cubicBezTo>
                      <a:pt x="5433631" y="1166259"/>
                      <a:pt x="5423153" y="1142447"/>
                      <a:pt x="5434583" y="1119587"/>
                    </a:cubicBezTo>
                    <a:cubicBezTo>
                      <a:pt x="5451728" y="1083392"/>
                      <a:pt x="5469825" y="1048149"/>
                      <a:pt x="5489828" y="1012907"/>
                    </a:cubicBezTo>
                    <a:cubicBezTo>
                      <a:pt x="5509831" y="978617"/>
                      <a:pt x="5512688" y="942422"/>
                      <a:pt x="5505068" y="905274"/>
                    </a:cubicBezTo>
                    <a:cubicBezTo>
                      <a:pt x="5503163" y="894797"/>
                      <a:pt x="5493638" y="885272"/>
                      <a:pt x="5486970" y="875747"/>
                    </a:cubicBezTo>
                    <a:cubicBezTo>
                      <a:pt x="5481256" y="869079"/>
                      <a:pt x="5473635" y="863364"/>
                      <a:pt x="5467920" y="856697"/>
                    </a:cubicBezTo>
                    <a:cubicBezTo>
                      <a:pt x="5446013" y="831932"/>
                      <a:pt x="5446965" y="826217"/>
                      <a:pt x="5468873" y="801452"/>
                    </a:cubicBezTo>
                    <a:cubicBezTo>
                      <a:pt x="5511735" y="753827"/>
                      <a:pt x="5564123" y="713822"/>
                      <a:pt x="5593650" y="655719"/>
                    </a:cubicBezTo>
                    <a:cubicBezTo>
                      <a:pt x="5607938" y="628097"/>
                      <a:pt x="5617463" y="597617"/>
                      <a:pt x="5627940" y="568089"/>
                    </a:cubicBezTo>
                    <a:cubicBezTo>
                      <a:pt x="5629845" y="562374"/>
                      <a:pt x="5628893" y="553802"/>
                      <a:pt x="5626988" y="548087"/>
                    </a:cubicBezTo>
                    <a:cubicBezTo>
                      <a:pt x="5622225" y="536657"/>
                      <a:pt x="5613653" y="533799"/>
                      <a:pt x="5606033" y="545229"/>
                    </a:cubicBezTo>
                    <a:cubicBezTo>
                      <a:pt x="5601270" y="550944"/>
                      <a:pt x="5598413" y="558564"/>
                      <a:pt x="5594603" y="565232"/>
                    </a:cubicBezTo>
                    <a:cubicBezTo>
                      <a:pt x="5568885" y="612857"/>
                      <a:pt x="5527928" y="647147"/>
                      <a:pt x="5486018" y="679532"/>
                    </a:cubicBezTo>
                    <a:cubicBezTo>
                      <a:pt x="5460300" y="699534"/>
                      <a:pt x="5437440" y="724299"/>
                      <a:pt x="5413628" y="747159"/>
                    </a:cubicBezTo>
                    <a:cubicBezTo>
                      <a:pt x="5380290" y="777639"/>
                      <a:pt x="5346953" y="809072"/>
                      <a:pt x="5313615" y="839552"/>
                    </a:cubicBezTo>
                    <a:cubicBezTo>
                      <a:pt x="5311710" y="841457"/>
                      <a:pt x="5308853" y="843362"/>
                      <a:pt x="5306948" y="844314"/>
                    </a:cubicBezTo>
                    <a:cubicBezTo>
                      <a:pt x="5290756" y="851934"/>
                      <a:pt x="5272658" y="860507"/>
                      <a:pt x="5259323" y="844314"/>
                    </a:cubicBezTo>
                    <a:cubicBezTo>
                      <a:pt x="5245988" y="830027"/>
                      <a:pt x="5254560" y="812882"/>
                      <a:pt x="5265990" y="799547"/>
                    </a:cubicBezTo>
                    <a:cubicBezTo>
                      <a:pt x="5285040" y="778592"/>
                      <a:pt x="5304090" y="758589"/>
                      <a:pt x="5324093" y="738587"/>
                    </a:cubicBezTo>
                    <a:cubicBezTo>
                      <a:pt x="5383148" y="678579"/>
                      <a:pt x="5443156" y="619524"/>
                      <a:pt x="5503163" y="560469"/>
                    </a:cubicBezTo>
                    <a:cubicBezTo>
                      <a:pt x="5518403" y="545229"/>
                      <a:pt x="5525070" y="526179"/>
                      <a:pt x="5525070" y="504272"/>
                    </a:cubicBezTo>
                    <a:cubicBezTo>
                      <a:pt x="5525070" y="493794"/>
                      <a:pt x="5522213" y="488079"/>
                      <a:pt x="5508878" y="489984"/>
                    </a:cubicBezTo>
                    <a:cubicBezTo>
                      <a:pt x="5480303" y="494747"/>
                      <a:pt x="5478398" y="492842"/>
                      <a:pt x="5467920" y="466172"/>
                    </a:cubicBezTo>
                    <a:cubicBezTo>
                      <a:pt x="5448870" y="418547"/>
                      <a:pt x="5430773" y="369969"/>
                      <a:pt x="5410770" y="322344"/>
                    </a:cubicBezTo>
                    <a:cubicBezTo>
                      <a:pt x="5404103" y="306152"/>
                      <a:pt x="5394578" y="290912"/>
                      <a:pt x="5386006" y="274719"/>
                    </a:cubicBezTo>
                    <a:cubicBezTo>
                      <a:pt x="5378385" y="259479"/>
                      <a:pt x="5367908" y="243287"/>
                      <a:pt x="5386006" y="230904"/>
                    </a:cubicBezTo>
                    <a:cubicBezTo>
                      <a:pt x="5404103" y="218522"/>
                      <a:pt x="5415533" y="234714"/>
                      <a:pt x="5425058" y="246144"/>
                    </a:cubicBezTo>
                    <a:cubicBezTo>
                      <a:pt x="5435535" y="258527"/>
                      <a:pt x="5443156" y="273767"/>
                      <a:pt x="5450775" y="288054"/>
                    </a:cubicBezTo>
                    <a:cubicBezTo>
                      <a:pt x="5462206" y="320439"/>
                      <a:pt x="5477445" y="352824"/>
                      <a:pt x="5493638" y="385209"/>
                    </a:cubicBezTo>
                    <a:cubicBezTo>
                      <a:pt x="5520308" y="342347"/>
                      <a:pt x="5546025" y="301389"/>
                      <a:pt x="5572695" y="259479"/>
                    </a:cubicBezTo>
                    <a:cubicBezTo>
                      <a:pt x="5561265" y="258527"/>
                      <a:pt x="5548883" y="257574"/>
                      <a:pt x="5536500" y="257574"/>
                    </a:cubicBezTo>
                    <a:cubicBezTo>
                      <a:pt x="5518403" y="257574"/>
                      <a:pt x="5506973" y="247097"/>
                      <a:pt x="5499353" y="231857"/>
                    </a:cubicBezTo>
                    <a:cubicBezTo>
                      <a:pt x="5492685" y="218522"/>
                      <a:pt x="5493638" y="207092"/>
                      <a:pt x="5508878" y="198519"/>
                    </a:cubicBezTo>
                    <a:cubicBezTo>
                      <a:pt x="5519356" y="192804"/>
                      <a:pt x="5528881" y="184232"/>
                      <a:pt x="5537453" y="174707"/>
                    </a:cubicBezTo>
                    <a:cubicBezTo>
                      <a:pt x="5542215" y="168992"/>
                      <a:pt x="5547216" y="165896"/>
                      <a:pt x="5552693" y="164944"/>
                    </a:cubicBezTo>
                    <a:close/>
                    <a:moveTo>
                      <a:pt x="3677222" y="147084"/>
                    </a:moveTo>
                    <a:cubicBezTo>
                      <a:pt x="3693414" y="148036"/>
                      <a:pt x="3706749" y="160419"/>
                      <a:pt x="3707702" y="178516"/>
                    </a:cubicBezTo>
                    <a:cubicBezTo>
                      <a:pt x="3709607" y="204234"/>
                      <a:pt x="3709607" y="228999"/>
                      <a:pt x="3711511" y="254716"/>
                    </a:cubicBezTo>
                    <a:cubicBezTo>
                      <a:pt x="3711511" y="258526"/>
                      <a:pt x="3712464" y="262336"/>
                      <a:pt x="3713417" y="270909"/>
                    </a:cubicBezTo>
                    <a:cubicBezTo>
                      <a:pt x="3724847" y="265194"/>
                      <a:pt x="3734372" y="260431"/>
                      <a:pt x="3743897" y="256621"/>
                    </a:cubicBezTo>
                    <a:cubicBezTo>
                      <a:pt x="3765804" y="246144"/>
                      <a:pt x="3786759" y="234714"/>
                      <a:pt x="3809619" y="226141"/>
                    </a:cubicBezTo>
                    <a:cubicBezTo>
                      <a:pt x="3827717" y="219474"/>
                      <a:pt x="3844861" y="223284"/>
                      <a:pt x="3857244" y="240429"/>
                    </a:cubicBezTo>
                    <a:cubicBezTo>
                      <a:pt x="3869627" y="257574"/>
                      <a:pt x="3869627" y="276624"/>
                      <a:pt x="3858197" y="292816"/>
                    </a:cubicBezTo>
                    <a:cubicBezTo>
                      <a:pt x="3842004" y="313771"/>
                      <a:pt x="3822002" y="332821"/>
                      <a:pt x="3801999" y="350919"/>
                    </a:cubicBezTo>
                    <a:cubicBezTo>
                      <a:pt x="3773424" y="376636"/>
                      <a:pt x="3742944" y="401401"/>
                      <a:pt x="3712464" y="427119"/>
                    </a:cubicBezTo>
                    <a:cubicBezTo>
                      <a:pt x="3710559" y="432834"/>
                      <a:pt x="3711511" y="434739"/>
                      <a:pt x="3712464" y="435691"/>
                    </a:cubicBezTo>
                    <a:cubicBezTo>
                      <a:pt x="3716274" y="435691"/>
                      <a:pt x="3721036" y="435691"/>
                      <a:pt x="3724847" y="435691"/>
                    </a:cubicBezTo>
                    <a:cubicBezTo>
                      <a:pt x="3744849" y="433786"/>
                      <a:pt x="3762947" y="435691"/>
                      <a:pt x="3772472" y="456646"/>
                    </a:cubicBezTo>
                    <a:cubicBezTo>
                      <a:pt x="3782949" y="479506"/>
                      <a:pt x="3781044" y="503319"/>
                      <a:pt x="3766757" y="523321"/>
                    </a:cubicBezTo>
                    <a:cubicBezTo>
                      <a:pt x="3752469" y="544276"/>
                      <a:pt x="3734372" y="562374"/>
                      <a:pt x="3718179" y="581424"/>
                    </a:cubicBezTo>
                    <a:cubicBezTo>
                      <a:pt x="3716274" y="579519"/>
                      <a:pt x="3714369" y="578566"/>
                      <a:pt x="3712464" y="576661"/>
                    </a:cubicBezTo>
                    <a:cubicBezTo>
                      <a:pt x="3718179" y="584281"/>
                      <a:pt x="3724847" y="590949"/>
                      <a:pt x="3730561" y="598569"/>
                    </a:cubicBezTo>
                    <a:cubicBezTo>
                      <a:pt x="3748659" y="622381"/>
                      <a:pt x="3748659" y="637621"/>
                      <a:pt x="3732467" y="662386"/>
                    </a:cubicBezTo>
                    <a:cubicBezTo>
                      <a:pt x="3726752" y="671911"/>
                      <a:pt x="3721036" y="685246"/>
                      <a:pt x="3722942" y="695724"/>
                    </a:cubicBezTo>
                    <a:cubicBezTo>
                      <a:pt x="3730561" y="772876"/>
                      <a:pt x="3716274" y="845266"/>
                      <a:pt x="3673411" y="910036"/>
                    </a:cubicBezTo>
                    <a:cubicBezTo>
                      <a:pt x="3658172" y="932896"/>
                      <a:pt x="3659124" y="958614"/>
                      <a:pt x="3663886" y="983379"/>
                    </a:cubicBezTo>
                    <a:cubicBezTo>
                      <a:pt x="3666744" y="1000524"/>
                      <a:pt x="3676269" y="1008144"/>
                      <a:pt x="3694367" y="1011954"/>
                    </a:cubicBezTo>
                    <a:cubicBezTo>
                      <a:pt x="3712464" y="1015764"/>
                      <a:pt x="3731514" y="1023384"/>
                      <a:pt x="3746754" y="1033861"/>
                    </a:cubicBezTo>
                    <a:cubicBezTo>
                      <a:pt x="3781997" y="1056721"/>
                      <a:pt x="3781044" y="1097679"/>
                      <a:pt x="3770567" y="1130064"/>
                    </a:cubicBezTo>
                    <a:cubicBezTo>
                      <a:pt x="3768661" y="1136731"/>
                      <a:pt x="3758184" y="1145304"/>
                      <a:pt x="3751517" y="1145304"/>
                    </a:cubicBezTo>
                    <a:cubicBezTo>
                      <a:pt x="3744849" y="1145304"/>
                      <a:pt x="3735324" y="1138636"/>
                      <a:pt x="3730561" y="1131969"/>
                    </a:cubicBezTo>
                    <a:cubicBezTo>
                      <a:pt x="3723894" y="1122444"/>
                      <a:pt x="3722942" y="1109109"/>
                      <a:pt x="3715322" y="1100536"/>
                    </a:cubicBezTo>
                    <a:cubicBezTo>
                      <a:pt x="3709607" y="1093869"/>
                      <a:pt x="3698177" y="1090059"/>
                      <a:pt x="3689604" y="1088154"/>
                    </a:cubicBezTo>
                    <a:cubicBezTo>
                      <a:pt x="3687699" y="1088154"/>
                      <a:pt x="3681032" y="1099584"/>
                      <a:pt x="3679127" y="1106251"/>
                    </a:cubicBezTo>
                    <a:cubicBezTo>
                      <a:pt x="3669602" y="1133874"/>
                      <a:pt x="3662934" y="1163401"/>
                      <a:pt x="3652457" y="1191024"/>
                    </a:cubicBezTo>
                    <a:cubicBezTo>
                      <a:pt x="3647694" y="1203406"/>
                      <a:pt x="3638169" y="1214836"/>
                      <a:pt x="3627692" y="1223409"/>
                    </a:cubicBezTo>
                    <a:cubicBezTo>
                      <a:pt x="3608642" y="1239601"/>
                      <a:pt x="3587686" y="1237696"/>
                      <a:pt x="3569589" y="1220551"/>
                    </a:cubicBezTo>
                    <a:cubicBezTo>
                      <a:pt x="3541967" y="1193881"/>
                      <a:pt x="3538157" y="1159591"/>
                      <a:pt x="3548634" y="1125301"/>
                    </a:cubicBezTo>
                    <a:cubicBezTo>
                      <a:pt x="3553397" y="1108156"/>
                      <a:pt x="3565779" y="1092916"/>
                      <a:pt x="3573399" y="1075771"/>
                    </a:cubicBezTo>
                    <a:cubicBezTo>
                      <a:pt x="3579114" y="1063389"/>
                      <a:pt x="3584829" y="1050054"/>
                      <a:pt x="3592449" y="1032909"/>
                    </a:cubicBezTo>
                    <a:cubicBezTo>
                      <a:pt x="3579114" y="1034814"/>
                      <a:pt x="3572447" y="1033861"/>
                      <a:pt x="3566732" y="1035766"/>
                    </a:cubicBezTo>
                    <a:cubicBezTo>
                      <a:pt x="3535299" y="1047196"/>
                      <a:pt x="3512439" y="1039576"/>
                      <a:pt x="3503867" y="1007191"/>
                    </a:cubicBezTo>
                    <a:cubicBezTo>
                      <a:pt x="3497199" y="982426"/>
                      <a:pt x="3495294" y="954804"/>
                      <a:pt x="3499104" y="930039"/>
                    </a:cubicBezTo>
                    <a:cubicBezTo>
                      <a:pt x="3507677" y="881461"/>
                      <a:pt x="3532442" y="838599"/>
                      <a:pt x="3566732" y="802404"/>
                    </a:cubicBezTo>
                    <a:cubicBezTo>
                      <a:pt x="3574352" y="794784"/>
                      <a:pt x="3577209" y="782401"/>
                      <a:pt x="3581972" y="771924"/>
                    </a:cubicBezTo>
                    <a:cubicBezTo>
                      <a:pt x="3570542" y="775734"/>
                      <a:pt x="3560064" y="780496"/>
                      <a:pt x="3548634" y="782401"/>
                    </a:cubicBezTo>
                    <a:cubicBezTo>
                      <a:pt x="3533394" y="785259"/>
                      <a:pt x="3518154" y="788116"/>
                      <a:pt x="3503867" y="785259"/>
                    </a:cubicBezTo>
                    <a:cubicBezTo>
                      <a:pt x="3489579" y="782401"/>
                      <a:pt x="3485769" y="767161"/>
                      <a:pt x="3492436" y="754779"/>
                    </a:cubicBezTo>
                    <a:cubicBezTo>
                      <a:pt x="3499104" y="739539"/>
                      <a:pt x="3507677" y="725251"/>
                      <a:pt x="3518154" y="712869"/>
                    </a:cubicBezTo>
                    <a:cubicBezTo>
                      <a:pt x="3535299" y="690961"/>
                      <a:pt x="3555302" y="670006"/>
                      <a:pt x="3573399" y="648099"/>
                    </a:cubicBezTo>
                    <a:cubicBezTo>
                      <a:pt x="3579114" y="641431"/>
                      <a:pt x="3583877" y="634764"/>
                      <a:pt x="3587686" y="628096"/>
                    </a:cubicBezTo>
                    <a:cubicBezTo>
                      <a:pt x="3590544" y="621429"/>
                      <a:pt x="3590544" y="613809"/>
                      <a:pt x="3592449" y="606189"/>
                    </a:cubicBezTo>
                    <a:cubicBezTo>
                      <a:pt x="3585782" y="605236"/>
                      <a:pt x="3578161" y="602379"/>
                      <a:pt x="3571494" y="603331"/>
                    </a:cubicBezTo>
                    <a:cubicBezTo>
                      <a:pt x="3547682" y="606189"/>
                      <a:pt x="3523869" y="609999"/>
                      <a:pt x="3500057" y="614761"/>
                    </a:cubicBezTo>
                    <a:cubicBezTo>
                      <a:pt x="3465767" y="621429"/>
                      <a:pt x="3436239" y="635716"/>
                      <a:pt x="3409569" y="657624"/>
                    </a:cubicBezTo>
                    <a:cubicBezTo>
                      <a:pt x="3375279" y="686199"/>
                      <a:pt x="3339084" y="713821"/>
                      <a:pt x="3302889" y="740491"/>
                    </a:cubicBezTo>
                    <a:cubicBezTo>
                      <a:pt x="3292411" y="748111"/>
                      <a:pt x="3280029" y="752874"/>
                      <a:pt x="3267647" y="754779"/>
                    </a:cubicBezTo>
                    <a:cubicBezTo>
                      <a:pt x="3251454" y="757636"/>
                      <a:pt x="3242882" y="746206"/>
                      <a:pt x="3250502" y="731919"/>
                    </a:cubicBezTo>
                    <a:cubicBezTo>
                      <a:pt x="3257169" y="718584"/>
                      <a:pt x="3266694" y="705249"/>
                      <a:pt x="3278124" y="695724"/>
                    </a:cubicBezTo>
                    <a:cubicBezTo>
                      <a:pt x="3327654" y="655719"/>
                      <a:pt x="3377184" y="616666"/>
                      <a:pt x="3427667" y="576661"/>
                    </a:cubicBezTo>
                    <a:cubicBezTo>
                      <a:pt x="3439097" y="568089"/>
                      <a:pt x="3450527" y="557611"/>
                      <a:pt x="3462909" y="550944"/>
                    </a:cubicBezTo>
                    <a:cubicBezTo>
                      <a:pt x="3500057" y="529036"/>
                      <a:pt x="3499104" y="494746"/>
                      <a:pt x="3495294" y="455694"/>
                    </a:cubicBezTo>
                    <a:cubicBezTo>
                      <a:pt x="3459099" y="469981"/>
                      <a:pt x="3423857" y="483316"/>
                      <a:pt x="3389567" y="496651"/>
                    </a:cubicBezTo>
                    <a:cubicBezTo>
                      <a:pt x="3359086" y="509034"/>
                      <a:pt x="3342894" y="505224"/>
                      <a:pt x="3335274" y="486174"/>
                    </a:cubicBezTo>
                    <a:cubicBezTo>
                      <a:pt x="3328607" y="469029"/>
                      <a:pt x="3340036" y="454741"/>
                      <a:pt x="3369564" y="443311"/>
                    </a:cubicBezTo>
                    <a:cubicBezTo>
                      <a:pt x="3404807" y="429976"/>
                      <a:pt x="3441954" y="417594"/>
                      <a:pt x="3476244" y="402354"/>
                    </a:cubicBezTo>
                    <a:cubicBezTo>
                      <a:pt x="3489579" y="396639"/>
                      <a:pt x="3503867" y="384256"/>
                      <a:pt x="3508629" y="370921"/>
                    </a:cubicBezTo>
                    <a:cubicBezTo>
                      <a:pt x="3525774" y="326154"/>
                      <a:pt x="3539109" y="279481"/>
                      <a:pt x="3553397" y="234714"/>
                    </a:cubicBezTo>
                    <a:cubicBezTo>
                      <a:pt x="3558159" y="221379"/>
                      <a:pt x="3560064" y="206139"/>
                      <a:pt x="3567684" y="193756"/>
                    </a:cubicBezTo>
                    <a:cubicBezTo>
                      <a:pt x="3572447" y="185184"/>
                      <a:pt x="3587686" y="174706"/>
                      <a:pt x="3593402" y="176611"/>
                    </a:cubicBezTo>
                    <a:cubicBezTo>
                      <a:pt x="3601974" y="179469"/>
                      <a:pt x="3613404" y="192804"/>
                      <a:pt x="3613404" y="202329"/>
                    </a:cubicBezTo>
                    <a:cubicBezTo>
                      <a:pt x="3615309" y="225189"/>
                      <a:pt x="3610547" y="249001"/>
                      <a:pt x="3609594" y="271861"/>
                    </a:cubicBezTo>
                    <a:cubicBezTo>
                      <a:pt x="3608642" y="286149"/>
                      <a:pt x="3607689" y="300436"/>
                      <a:pt x="3605784" y="313771"/>
                    </a:cubicBezTo>
                    <a:cubicBezTo>
                      <a:pt x="3607689" y="314724"/>
                      <a:pt x="3609594" y="315676"/>
                      <a:pt x="3611499" y="315676"/>
                    </a:cubicBezTo>
                    <a:cubicBezTo>
                      <a:pt x="3615309" y="310914"/>
                      <a:pt x="3620072" y="307104"/>
                      <a:pt x="3622929" y="301389"/>
                    </a:cubicBezTo>
                    <a:cubicBezTo>
                      <a:pt x="3638169" y="270909"/>
                      <a:pt x="3650552" y="240429"/>
                      <a:pt x="3649599" y="205186"/>
                    </a:cubicBezTo>
                    <a:cubicBezTo>
                      <a:pt x="3649599" y="195661"/>
                      <a:pt x="3650552" y="186136"/>
                      <a:pt x="3651504" y="176611"/>
                    </a:cubicBezTo>
                    <a:cubicBezTo>
                      <a:pt x="3653409" y="160419"/>
                      <a:pt x="3660077" y="146131"/>
                      <a:pt x="3677222" y="147084"/>
                    </a:cubicBezTo>
                    <a:close/>
                    <a:moveTo>
                      <a:pt x="779716" y="398"/>
                    </a:moveTo>
                    <a:cubicBezTo>
                      <a:pt x="817816" y="2302"/>
                      <a:pt x="828293" y="20400"/>
                      <a:pt x="809243" y="51832"/>
                    </a:cubicBezTo>
                    <a:cubicBezTo>
                      <a:pt x="791146" y="80408"/>
                      <a:pt x="770191" y="108983"/>
                      <a:pt x="745426" y="132795"/>
                    </a:cubicBezTo>
                    <a:cubicBezTo>
                      <a:pt x="683513" y="193755"/>
                      <a:pt x="618743" y="251858"/>
                      <a:pt x="554926" y="310913"/>
                    </a:cubicBezTo>
                    <a:cubicBezTo>
                      <a:pt x="393001" y="461408"/>
                      <a:pt x="261556" y="635715"/>
                      <a:pt x="168211" y="835740"/>
                    </a:cubicBezTo>
                    <a:cubicBezTo>
                      <a:pt x="147256" y="879555"/>
                      <a:pt x="135826" y="927180"/>
                      <a:pt x="118681" y="972900"/>
                    </a:cubicBezTo>
                    <a:cubicBezTo>
                      <a:pt x="112966" y="988140"/>
                      <a:pt x="106298" y="1003380"/>
                      <a:pt x="96773" y="1016715"/>
                    </a:cubicBezTo>
                    <a:cubicBezTo>
                      <a:pt x="84391" y="1033860"/>
                      <a:pt x="67246" y="1035765"/>
                      <a:pt x="52006" y="1021478"/>
                    </a:cubicBezTo>
                    <a:cubicBezTo>
                      <a:pt x="21526" y="991950"/>
                      <a:pt x="-4192" y="958612"/>
                      <a:pt x="571" y="911940"/>
                    </a:cubicBezTo>
                    <a:cubicBezTo>
                      <a:pt x="8191" y="830978"/>
                      <a:pt x="14858" y="749062"/>
                      <a:pt x="21526" y="667148"/>
                    </a:cubicBezTo>
                    <a:cubicBezTo>
                      <a:pt x="25336" y="622380"/>
                      <a:pt x="28193" y="576660"/>
                      <a:pt x="32003" y="531893"/>
                    </a:cubicBezTo>
                    <a:cubicBezTo>
                      <a:pt x="32956" y="521415"/>
                      <a:pt x="35813" y="509985"/>
                      <a:pt x="39623" y="500460"/>
                    </a:cubicBezTo>
                    <a:cubicBezTo>
                      <a:pt x="65341" y="423308"/>
                      <a:pt x="80581" y="345203"/>
                      <a:pt x="65341" y="263288"/>
                    </a:cubicBezTo>
                    <a:cubicBezTo>
                      <a:pt x="59626" y="232808"/>
                      <a:pt x="51053" y="203280"/>
                      <a:pt x="44386" y="173752"/>
                    </a:cubicBezTo>
                    <a:cubicBezTo>
                      <a:pt x="42481" y="167085"/>
                      <a:pt x="43433" y="160418"/>
                      <a:pt x="43433" y="152798"/>
                    </a:cubicBezTo>
                    <a:cubicBezTo>
                      <a:pt x="44386" y="131843"/>
                      <a:pt x="47243" y="109935"/>
                      <a:pt x="69151" y="100410"/>
                    </a:cubicBezTo>
                    <a:cubicBezTo>
                      <a:pt x="92011" y="90885"/>
                      <a:pt x="110108" y="105173"/>
                      <a:pt x="124396" y="119460"/>
                    </a:cubicBezTo>
                    <a:cubicBezTo>
                      <a:pt x="159638" y="152798"/>
                      <a:pt x="165353" y="197565"/>
                      <a:pt x="169163" y="242333"/>
                    </a:cubicBezTo>
                    <a:cubicBezTo>
                      <a:pt x="175831" y="318533"/>
                      <a:pt x="151066" y="388065"/>
                      <a:pt x="118681" y="454740"/>
                    </a:cubicBezTo>
                    <a:cubicBezTo>
                      <a:pt x="101536" y="489983"/>
                      <a:pt x="92011" y="526178"/>
                      <a:pt x="91058" y="563325"/>
                    </a:cubicBezTo>
                    <a:cubicBezTo>
                      <a:pt x="90106" y="620475"/>
                      <a:pt x="92011" y="676673"/>
                      <a:pt x="92963" y="733823"/>
                    </a:cubicBezTo>
                    <a:cubicBezTo>
                      <a:pt x="90106" y="750015"/>
                      <a:pt x="92011" y="767160"/>
                      <a:pt x="92963" y="789068"/>
                    </a:cubicBezTo>
                    <a:cubicBezTo>
                      <a:pt x="101536" y="778590"/>
                      <a:pt x="108203" y="771923"/>
                      <a:pt x="113918" y="764303"/>
                    </a:cubicBezTo>
                    <a:cubicBezTo>
                      <a:pt x="131063" y="737633"/>
                      <a:pt x="148208" y="710962"/>
                      <a:pt x="166306" y="684293"/>
                    </a:cubicBezTo>
                    <a:cubicBezTo>
                      <a:pt x="318706" y="454740"/>
                      <a:pt x="499681" y="248047"/>
                      <a:pt x="680656" y="41355"/>
                    </a:cubicBezTo>
                    <a:cubicBezTo>
                      <a:pt x="708278" y="9923"/>
                      <a:pt x="740663" y="-2460"/>
                      <a:pt x="779716" y="398"/>
                    </a:cubicBezTo>
                    <a:close/>
                  </a:path>
                </a:pathLst>
              </a:custGeom>
              <a:solidFill>
                <a:srgbClr val="000000"/>
              </a:solidFill>
              <a:ln w="9525" cap="flat">
                <a:noFill/>
                <a:prstDash val="solid"/>
                <a:miter/>
              </a:ln>
            </p:spPr>
            <p:txBody>
              <a:bodyPr anchor="ctr"/>
              <a:lstStyle/>
              <a:p>
                <a:pPr algn="ctr"/>
                <a:endParaRPr/>
              </a:p>
            </p:txBody>
          </p:sp>
          <p:sp>
            <p:nvSpPr>
              <p:cNvPr id="12" name="išḷîḋê">
                <a:extLst>
                  <a:ext uri="{FF2B5EF4-FFF2-40B4-BE49-F238E27FC236}">
                    <a16:creationId xmlns:a16="http://schemas.microsoft.com/office/drawing/2014/main" xmlns="" id="{F48A5716-46C3-49E4-8B1F-D70AE0AE831A}"/>
                  </a:ext>
                </a:extLst>
              </p:cNvPr>
              <p:cNvSpPr/>
              <p:nvPr/>
            </p:nvSpPr>
            <p:spPr>
              <a:xfrm>
                <a:off x="2212366" y="598567"/>
                <a:ext cx="1166808" cy="42855"/>
              </a:xfrm>
              <a:custGeom>
                <a:avLst/>
                <a:gdLst>
                  <a:gd name="connsiteX0" fmla="*/ 415290 w 5715953"/>
                  <a:gd name="connsiteY0" fmla="*/ 113099 h 209939"/>
                  <a:gd name="connsiteX1" fmla="*/ 415290 w 5715953"/>
                  <a:gd name="connsiteY1" fmla="*/ 113100 h 209939"/>
                  <a:gd name="connsiteX2" fmla="*/ 415290 w 5715953"/>
                  <a:gd name="connsiteY2" fmla="*/ 179775 h 209939"/>
                  <a:gd name="connsiteX3" fmla="*/ 480060 w 5715953"/>
                  <a:gd name="connsiteY3" fmla="*/ 179775 h 209939"/>
                  <a:gd name="connsiteX4" fmla="*/ 503754 w 5715953"/>
                  <a:gd name="connsiteY4" fmla="*/ 169893 h 209939"/>
                  <a:gd name="connsiteX5" fmla="*/ 504062 w 5715953"/>
                  <a:gd name="connsiteY5" fmla="*/ 169061 h 209939"/>
                  <a:gd name="connsiteX6" fmla="*/ 504349 w 5715953"/>
                  <a:gd name="connsiteY6" fmla="*/ 168940 h 209939"/>
                  <a:gd name="connsiteX7" fmla="*/ 513397 w 5715953"/>
                  <a:gd name="connsiteY7" fmla="*/ 145484 h 209939"/>
                  <a:gd name="connsiteX8" fmla="*/ 481012 w 5715953"/>
                  <a:gd name="connsiteY8" fmla="*/ 113099 h 209939"/>
                  <a:gd name="connsiteX9" fmla="*/ 415290 w 5715953"/>
                  <a:gd name="connsiteY9" fmla="*/ 113099 h 209939"/>
                  <a:gd name="connsiteX10" fmla="*/ 3348991 w 5715953"/>
                  <a:gd name="connsiteY10" fmla="*/ 34994 h 209939"/>
                  <a:gd name="connsiteX11" fmla="*/ 3348991 w 5715953"/>
                  <a:gd name="connsiteY11" fmla="*/ 34996 h 209939"/>
                  <a:gd name="connsiteX12" fmla="*/ 3348990 w 5715953"/>
                  <a:gd name="connsiteY12" fmla="*/ 34995 h 209939"/>
                  <a:gd name="connsiteX13" fmla="*/ 3329348 w 5715953"/>
                  <a:gd name="connsiteY13" fmla="*/ 90239 h 209939"/>
                  <a:gd name="connsiteX14" fmla="*/ 3318510 w 5715953"/>
                  <a:gd name="connsiteY14" fmla="*/ 120719 h 209939"/>
                  <a:gd name="connsiteX15" fmla="*/ 3318511 w 5715953"/>
                  <a:gd name="connsiteY15" fmla="*/ 120719 h 209939"/>
                  <a:gd name="connsiteX16" fmla="*/ 3318510 w 5715953"/>
                  <a:gd name="connsiteY16" fmla="*/ 120720 h 209939"/>
                  <a:gd name="connsiteX17" fmla="*/ 3378517 w 5715953"/>
                  <a:gd name="connsiteY17" fmla="*/ 120720 h 209939"/>
                  <a:gd name="connsiteX18" fmla="*/ 3378517 w 5715953"/>
                  <a:gd name="connsiteY18" fmla="*/ 120719 h 209939"/>
                  <a:gd name="connsiteX19" fmla="*/ 3378518 w 5715953"/>
                  <a:gd name="connsiteY19" fmla="*/ 120719 h 209939"/>
                  <a:gd name="connsiteX20" fmla="*/ 3348991 w 5715953"/>
                  <a:gd name="connsiteY20" fmla="*/ 34994 h 209939"/>
                  <a:gd name="connsiteX21" fmla="*/ 1537336 w 5715953"/>
                  <a:gd name="connsiteY21" fmla="*/ 34994 h 209939"/>
                  <a:gd name="connsiteX22" fmla="*/ 1505904 w 5715953"/>
                  <a:gd name="connsiteY22" fmla="*/ 121671 h 209939"/>
                  <a:gd name="connsiteX23" fmla="*/ 1565911 w 5715953"/>
                  <a:gd name="connsiteY23" fmla="*/ 121671 h 209939"/>
                  <a:gd name="connsiteX24" fmla="*/ 1537336 w 5715953"/>
                  <a:gd name="connsiteY24" fmla="*/ 34994 h 209939"/>
                  <a:gd name="connsiteX25" fmla="*/ 1912621 w 5715953"/>
                  <a:gd name="connsiteY25" fmla="*/ 27375 h 209939"/>
                  <a:gd name="connsiteX26" fmla="*/ 1899287 w 5715953"/>
                  <a:gd name="connsiteY26" fmla="*/ 35114 h 209939"/>
                  <a:gd name="connsiteX27" fmla="*/ 1899313 w 5715953"/>
                  <a:gd name="connsiteY27" fmla="*/ 35515 h 209939"/>
                  <a:gd name="connsiteX28" fmla="*/ 1898929 w 5715953"/>
                  <a:gd name="connsiteY28" fmla="*/ 36066 h 209939"/>
                  <a:gd name="connsiteX29" fmla="*/ 1900208 w 5715953"/>
                  <a:gd name="connsiteY29" fmla="*/ 49910 h 209939"/>
                  <a:gd name="connsiteX30" fmla="*/ 1900143 w 5715953"/>
                  <a:gd name="connsiteY30" fmla="*/ 51223 h 209939"/>
                  <a:gd name="connsiteX31" fmla="*/ 1898438 w 5715953"/>
                  <a:gd name="connsiteY31" fmla="*/ 68929 h 209939"/>
                  <a:gd name="connsiteX32" fmla="*/ 1897381 w 5715953"/>
                  <a:gd name="connsiteY32" fmla="*/ 75238 h 209939"/>
                  <a:gd name="connsiteX33" fmla="*/ 1899435 w 5715953"/>
                  <a:gd name="connsiteY33" fmla="*/ 86787 h 209939"/>
                  <a:gd name="connsiteX34" fmla="*/ 1899691 w 5715953"/>
                  <a:gd name="connsiteY34" fmla="*/ 86939 h 209939"/>
                  <a:gd name="connsiteX35" fmla="*/ 1899836 w 5715953"/>
                  <a:gd name="connsiteY35" fmla="*/ 87739 h 209939"/>
                  <a:gd name="connsiteX36" fmla="*/ 1911668 w 5715953"/>
                  <a:gd name="connsiteY36" fmla="*/ 95002 h 209939"/>
                  <a:gd name="connsiteX37" fmla="*/ 1971676 w 5715953"/>
                  <a:gd name="connsiteY37" fmla="*/ 95002 h 209939"/>
                  <a:gd name="connsiteX38" fmla="*/ 2002156 w 5715953"/>
                  <a:gd name="connsiteY38" fmla="*/ 61665 h 209939"/>
                  <a:gd name="connsiteX39" fmla="*/ 2002005 w 5715953"/>
                  <a:gd name="connsiteY39" fmla="*/ 61224 h 209939"/>
                  <a:gd name="connsiteX40" fmla="*/ 2002156 w 5715953"/>
                  <a:gd name="connsiteY40" fmla="*/ 60712 h 209939"/>
                  <a:gd name="connsiteX41" fmla="*/ 1970724 w 5715953"/>
                  <a:gd name="connsiteY41" fmla="*/ 28327 h 209939"/>
                  <a:gd name="connsiteX42" fmla="*/ 1944054 w 5715953"/>
                  <a:gd name="connsiteY42" fmla="*/ 28327 h 209939"/>
                  <a:gd name="connsiteX43" fmla="*/ 1912621 w 5715953"/>
                  <a:gd name="connsiteY43" fmla="*/ 27375 h 209939"/>
                  <a:gd name="connsiteX44" fmla="*/ 415290 w 5715953"/>
                  <a:gd name="connsiteY44" fmla="*/ 27375 h 209939"/>
                  <a:gd name="connsiteX45" fmla="*/ 415290 w 5715953"/>
                  <a:gd name="connsiteY45" fmla="*/ 87382 h 209939"/>
                  <a:gd name="connsiteX46" fmla="*/ 415290 w 5715953"/>
                  <a:gd name="connsiteY46" fmla="*/ 87383 h 209939"/>
                  <a:gd name="connsiteX47" fmla="*/ 480060 w 5715953"/>
                  <a:gd name="connsiteY47" fmla="*/ 86430 h 209939"/>
                  <a:gd name="connsiteX48" fmla="*/ 502920 w 5715953"/>
                  <a:gd name="connsiteY48" fmla="*/ 56902 h 209939"/>
                  <a:gd name="connsiteX49" fmla="*/ 496729 w 5715953"/>
                  <a:gd name="connsiteY49" fmla="*/ 38567 h 209939"/>
                  <a:gd name="connsiteX50" fmla="*/ 479161 w 5715953"/>
                  <a:gd name="connsiteY50" fmla="*/ 30258 h 209939"/>
                  <a:gd name="connsiteX51" fmla="*/ 479107 w 5715953"/>
                  <a:gd name="connsiteY51" fmla="*/ 30232 h 209939"/>
                  <a:gd name="connsiteX52" fmla="*/ 415290 w 5715953"/>
                  <a:gd name="connsiteY52" fmla="*/ 27375 h 209939"/>
                  <a:gd name="connsiteX53" fmla="*/ 4978718 w 5715953"/>
                  <a:gd name="connsiteY53" fmla="*/ 27374 h 209939"/>
                  <a:gd name="connsiteX54" fmla="*/ 4952049 w 5715953"/>
                  <a:gd name="connsiteY54" fmla="*/ 53092 h 209939"/>
                  <a:gd name="connsiteX55" fmla="*/ 4993958 w 5715953"/>
                  <a:gd name="connsiteY55" fmla="*/ 95002 h 209939"/>
                  <a:gd name="connsiteX56" fmla="*/ 5020629 w 5715953"/>
                  <a:gd name="connsiteY56" fmla="*/ 95002 h 209939"/>
                  <a:gd name="connsiteX57" fmla="*/ 5047483 w 5715953"/>
                  <a:gd name="connsiteY57" fmla="*/ 85853 h 209939"/>
                  <a:gd name="connsiteX58" fmla="*/ 5047537 w 5715953"/>
                  <a:gd name="connsiteY58" fmla="*/ 85834 h 209939"/>
                  <a:gd name="connsiteX59" fmla="*/ 5055871 w 5715953"/>
                  <a:gd name="connsiteY59" fmla="*/ 61664 h 209939"/>
                  <a:gd name="connsiteX60" fmla="*/ 5020629 w 5715953"/>
                  <a:gd name="connsiteY60" fmla="*/ 28326 h 209939"/>
                  <a:gd name="connsiteX61" fmla="*/ 4978719 w 5715953"/>
                  <a:gd name="connsiteY61" fmla="*/ 27374 h 209939"/>
                  <a:gd name="connsiteX62" fmla="*/ 3128964 w 5715953"/>
                  <a:gd name="connsiteY62" fmla="*/ 27374 h 209939"/>
                  <a:gd name="connsiteX63" fmla="*/ 3112772 w 5715953"/>
                  <a:gd name="connsiteY63" fmla="*/ 30113 h 209939"/>
                  <a:gd name="connsiteX64" fmla="*/ 3112529 w 5715953"/>
                  <a:gd name="connsiteY64" fmla="*/ 30945 h 209939"/>
                  <a:gd name="connsiteX65" fmla="*/ 3111819 w 5715953"/>
                  <a:gd name="connsiteY65" fmla="*/ 31065 h 209939"/>
                  <a:gd name="connsiteX66" fmla="*/ 3107056 w 5715953"/>
                  <a:gd name="connsiteY66" fmla="*/ 47376 h 209939"/>
                  <a:gd name="connsiteX67" fmla="*/ 3156587 w 5715953"/>
                  <a:gd name="connsiteY67" fmla="*/ 95954 h 209939"/>
                  <a:gd name="connsiteX68" fmla="*/ 3181351 w 5715953"/>
                  <a:gd name="connsiteY68" fmla="*/ 95001 h 209939"/>
                  <a:gd name="connsiteX69" fmla="*/ 3204688 w 5715953"/>
                  <a:gd name="connsiteY69" fmla="*/ 84643 h 209939"/>
                  <a:gd name="connsiteX70" fmla="*/ 3204843 w 5715953"/>
                  <a:gd name="connsiteY70" fmla="*/ 84045 h 209939"/>
                  <a:gd name="connsiteX71" fmla="*/ 3205641 w 5715953"/>
                  <a:gd name="connsiteY71" fmla="*/ 83691 h 209939"/>
                  <a:gd name="connsiteX72" fmla="*/ 3211831 w 5715953"/>
                  <a:gd name="connsiteY72" fmla="*/ 59759 h 209939"/>
                  <a:gd name="connsiteX73" fmla="*/ 3180399 w 5715953"/>
                  <a:gd name="connsiteY73" fmla="*/ 28326 h 209939"/>
                  <a:gd name="connsiteX74" fmla="*/ 3150871 w 5715953"/>
                  <a:gd name="connsiteY74" fmla="*/ 28326 h 209939"/>
                  <a:gd name="connsiteX75" fmla="*/ 3128964 w 5715953"/>
                  <a:gd name="connsiteY75" fmla="*/ 27374 h 209939"/>
                  <a:gd name="connsiteX76" fmla="*/ 1933457 w 5715953"/>
                  <a:gd name="connsiteY76" fmla="*/ 8325 h 209939"/>
                  <a:gd name="connsiteX77" fmla="*/ 1993583 w 5715953"/>
                  <a:gd name="connsiteY77" fmla="*/ 10230 h 209939"/>
                  <a:gd name="connsiteX78" fmla="*/ 2007871 w 5715953"/>
                  <a:gd name="connsiteY78" fmla="*/ 106433 h 209939"/>
                  <a:gd name="connsiteX79" fmla="*/ 2038351 w 5715953"/>
                  <a:gd name="connsiteY79" fmla="*/ 203587 h 209939"/>
                  <a:gd name="connsiteX80" fmla="*/ 2004061 w 5715953"/>
                  <a:gd name="connsiteY80" fmla="*/ 203587 h 209939"/>
                  <a:gd name="connsiteX81" fmla="*/ 2001203 w 5715953"/>
                  <a:gd name="connsiteY81" fmla="*/ 156915 h 209939"/>
                  <a:gd name="connsiteX82" fmla="*/ 1963103 w 5715953"/>
                  <a:gd name="connsiteY82" fmla="*/ 119767 h 209939"/>
                  <a:gd name="connsiteX83" fmla="*/ 1900238 w 5715953"/>
                  <a:gd name="connsiteY83" fmla="*/ 178822 h 209939"/>
                  <a:gd name="connsiteX84" fmla="*/ 1900238 w 5715953"/>
                  <a:gd name="connsiteY84" fmla="*/ 203587 h 209939"/>
                  <a:gd name="connsiteX85" fmla="*/ 1872616 w 5715953"/>
                  <a:gd name="connsiteY85" fmla="*/ 203587 h 209939"/>
                  <a:gd name="connsiteX86" fmla="*/ 1872616 w 5715953"/>
                  <a:gd name="connsiteY86" fmla="*/ 107385 h 209939"/>
                  <a:gd name="connsiteX87" fmla="*/ 1872616 w 5715953"/>
                  <a:gd name="connsiteY87" fmla="*/ 9277 h 209939"/>
                  <a:gd name="connsiteX88" fmla="*/ 1933457 w 5715953"/>
                  <a:gd name="connsiteY88" fmla="*/ 8325 h 209939"/>
                  <a:gd name="connsiteX89" fmla="*/ 4739640 w 5715953"/>
                  <a:gd name="connsiteY89" fmla="*/ 8324 h 209939"/>
                  <a:gd name="connsiteX90" fmla="*/ 4883467 w 5715953"/>
                  <a:gd name="connsiteY90" fmla="*/ 8324 h 209939"/>
                  <a:gd name="connsiteX91" fmla="*/ 4884419 w 5715953"/>
                  <a:gd name="connsiteY91" fmla="*/ 30231 h 209939"/>
                  <a:gd name="connsiteX92" fmla="*/ 4766310 w 5715953"/>
                  <a:gd name="connsiteY92" fmla="*/ 30231 h 209939"/>
                  <a:gd name="connsiteX93" fmla="*/ 4766310 w 5715953"/>
                  <a:gd name="connsiteY93" fmla="*/ 90239 h 209939"/>
                  <a:gd name="connsiteX94" fmla="*/ 4855844 w 5715953"/>
                  <a:gd name="connsiteY94" fmla="*/ 90239 h 209939"/>
                  <a:gd name="connsiteX95" fmla="*/ 4872990 w 5715953"/>
                  <a:gd name="connsiteY95" fmla="*/ 115004 h 209939"/>
                  <a:gd name="connsiteX96" fmla="*/ 4789169 w 5715953"/>
                  <a:gd name="connsiteY96" fmla="*/ 115004 h 209939"/>
                  <a:gd name="connsiteX97" fmla="*/ 4764405 w 5715953"/>
                  <a:gd name="connsiteY97" fmla="*/ 138816 h 209939"/>
                  <a:gd name="connsiteX98" fmla="*/ 4765357 w 5715953"/>
                  <a:gd name="connsiteY98" fmla="*/ 179774 h 209939"/>
                  <a:gd name="connsiteX99" fmla="*/ 4884419 w 5715953"/>
                  <a:gd name="connsiteY99" fmla="*/ 179774 h 209939"/>
                  <a:gd name="connsiteX100" fmla="*/ 4886324 w 5715953"/>
                  <a:gd name="connsiteY100" fmla="*/ 202634 h 209939"/>
                  <a:gd name="connsiteX101" fmla="*/ 4739640 w 5715953"/>
                  <a:gd name="connsiteY101" fmla="*/ 202634 h 209939"/>
                  <a:gd name="connsiteX102" fmla="*/ 4739640 w 5715953"/>
                  <a:gd name="connsiteY102" fmla="*/ 8324 h 209939"/>
                  <a:gd name="connsiteX103" fmla="*/ 0 w 5715953"/>
                  <a:gd name="connsiteY103" fmla="*/ 8324 h 209939"/>
                  <a:gd name="connsiteX104" fmla="*/ 25717 w 5715953"/>
                  <a:gd name="connsiteY104" fmla="*/ 8324 h 209939"/>
                  <a:gd name="connsiteX105" fmla="*/ 25717 w 5715953"/>
                  <a:gd name="connsiteY105" fmla="*/ 88334 h 209939"/>
                  <a:gd name="connsiteX106" fmla="*/ 120967 w 5715953"/>
                  <a:gd name="connsiteY106" fmla="*/ 87381 h 209939"/>
                  <a:gd name="connsiteX107" fmla="*/ 129540 w 5715953"/>
                  <a:gd name="connsiteY107" fmla="*/ 73094 h 209939"/>
                  <a:gd name="connsiteX108" fmla="*/ 129540 w 5715953"/>
                  <a:gd name="connsiteY108" fmla="*/ 8324 h 209939"/>
                  <a:gd name="connsiteX109" fmla="*/ 155257 w 5715953"/>
                  <a:gd name="connsiteY109" fmla="*/ 8324 h 209939"/>
                  <a:gd name="connsiteX110" fmla="*/ 156210 w 5715953"/>
                  <a:gd name="connsiteY110" fmla="*/ 203586 h 209939"/>
                  <a:gd name="connsiteX111" fmla="*/ 131445 w 5715953"/>
                  <a:gd name="connsiteY111" fmla="*/ 203586 h 209939"/>
                  <a:gd name="connsiteX112" fmla="*/ 131445 w 5715953"/>
                  <a:gd name="connsiteY112" fmla="*/ 115004 h 209939"/>
                  <a:gd name="connsiteX113" fmla="*/ 27622 w 5715953"/>
                  <a:gd name="connsiteY113" fmla="*/ 115004 h 209939"/>
                  <a:gd name="connsiteX114" fmla="*/ 27622 w 5715953"/>
                  <a:gd name="connsiteY114" fmla="*/ 203586 h 209939"/>
                  <a:gd name="connsiteX115" fmla="*/ 0 w 5715953"/>
                  <a:gd name="connsiteY115" fmla="*/ 203586 h 209939"/>
                  <a:gd name="connsiteX116" fmla="*/ 0 w 5715953"/>
                  <a:gd name="connsiteY116" fmla="*/ 8324 h 209939"/>
                  <a:gd name="connsiteX117" fmla="*/ 5688449 w 5715953"/>
                  <a:gd name="connsiteY117" fmla="*/ 7729 h 209939"/>
                  <a:gd name="connsiteX118" fmla="*/ 5715953 w 5715953"/>
                  <a:gd name="connsiteY118" fmla="*/ 8324 h 209939"/>
                  <a:gd name="connsiteX119" fmla="*/ 5661660 w 5715953"/>
                  <a:gd name="connsiteY119" fmla="*/ 94049 h 209939"/>
                  <a:gd name="connsiteX120" fmla="*/ 5642610 w 5715953"/>
                  <a:gd name="connsiteY120" fmla="*/ 158819 h 209939"/>
                  <a:gd name="connsiteX121" fmla="*/ 5642610 w 5715953"/>
                  <a:gd name="connsiteY121" fmla="*/ 202634 h 209939"/>
                  <a:gd name="connsiteX122" fmla="*/ 5615940 w 5715953"/>
                  <a:gd name="connsiteY122" fmla="*/ 202634 h 209939"/>
                  <a:gd name="connsiteX123" fmla="*/ 5614035 w 5715953"/>
                  <a:gd name="connsiteY123" fmla="*/ 193109 h 209939"/>
                  <a:gd name="connsiteX124" fmla="*/ 5573078 w 5715953"/>
                  <a:gd name="connsiteY124" fmla="*/ 60711 h 209939"/>
                  <a:gd name="connsiteX125" fmla="*/ 5540693 w 5715953"/>
                  <a:gd name="connsiteY125" fmla="*/ 8324 h 209939"/>
                  <a:gd name="connsiteX126" fmla="*/ 5585460 w 5715953"/>
                  <a:gd name="connsiteY126" fmla="*/ 28326 h 209939"/>
                  <a:gd name="connsiteX127" fmla="*/ 5628323 w 5715953"/>
                  <a:gd name="connsiteY127" fmla="*/ 99764 h 209939"/>
                  <a:gd name="connsiteX128" fmla="*/ 5673090 w 5715953"/>
                  <a:gd name="connsiteY128" fmla="*/ 26421 h 209939"/>
                  <a:gd name="connsiteX129" fmla="*/ 5688449 w 5715953"/>
                  <a:gd name="connsiteY129" fmla="*/ 7729 h 209939"/>
                  <a:gd name="connsiteX130" fmla="*/ 3352800 w 5715953"/>
                  <a:gd name="connsiteY130" fmla="*/ 7372 h 209939"/>
                  <a:gd name="connsiteX131" fmla="*/ 3371850 w 5715953"/>
                  <a:gd name="connsiteY131" fmla="*/ 16897 h 209939"/>
                  <a:gd name="connsiteX132" fmla="*/ 3438525 w 5715953"/>
                  <a:gd name="connsiteY132" fmla="*/ 201682 h 209939"/>
                  <a:gd name="connsiteX133" fmla="*/ 3400425 w 5715953"/>
                  <a:gd name="connsiteY133" fmla="*/ 179774 h 209939"/>
                  <a:gd name="connsiteX134" fmla="*/ 3388995 w 5715953"/>
                  <a:gd name="connsiteY134" fmla="*/ 146437 h 209939"/>
                  <a:gd name="connsiteX135" fmla="*/ 3363278 w 5715953"/>
                  <a:gd name="connsiteY135" fmla="*/ 146437 h 209939"/>
                  <a:gd name="connsiteX136" fmla="*/ 3312795 w 5715953"/>
                  <a:gd name="connsiteY136" fmla="*/ 149294 h 209939"/>
                  <a:gd name="connsiteX137" fmla="*/ 3292793 w 5715953"/>
                  <a:gd name="connsiteY137" fmla="*/ 192157 h 209939"/>
                  <a:gd name="connsiteX138" fmla="*/ 3266123 w 5715953"/>
                  <a:gd name="connsiteY138" fmla="*/ 207397 h 209939"/>
                  <a:gd name="connsiteX139" fmla="*/ 3262313 w 5715953"/>
                  <a:gd name="connsiteY139" fmla="*/ 201682 h 209939"/>
                  <a:gd name="connsiteX140" fmla="*/ 3333750 w 5715953"/>
                  <a:gd name="connsiteY140" fmla="*/ 15944 h 209939"/>
                  <a:gd name="connsiteX141" fmla="*/ 3352800 w 5715953"/>
                  <a:gd name="connsiteY141" fmla="*/ 7372 h 209939"/>
                  <a:gd name="connsiteX142" fmla="*/ 5372100 w 5715953"/>
                  <a:gd name="connsiteY142" fmla="*/ 7371 h 209939"/>
                  <a:gd name="connsiteX143" fmla="*/ 5533072 w 5715953"/>
                  <a:gd name="connsiteY143" fmla="*/ 7371 h 209939"/>
                  <a:gd name="connsiteX144" fmla="*/ 5533072 w 5715953"/>
                  <a:gd name="connsiteY144" fmla="*/ 28326 h 209939"/>
                  <a:gd name="connsiteX145" fmla="*/ 5468303 w 5715953"/>
                  <a:gd name="connsiteY145" fmla="*/ 28326 h 209939"/>
                  <a:gd name="connsiteX146" fmla="*/ 5468303 w 5715953"/>
                  <a:gd name="connsiteY146" fmla="*/ 202633 h 209939"/>
                  <a:gd name="connsiteX147" fmla="*/ 5439728 w 5715953"/>
                  <a:gd name="connsiteY147" fmla="*/ 202633 h 209939"/>
                  <a:gd name="connsiteX148" fmla="*/ 5439728 w 5715953"/>
                  <a:gd name="connsiteY148" fmla="*/ 29278 h 209939"/>
                  <a:gd name="connsiteX149" fmla="*/ 5374005 w 5715953"/>
                  <a:gd name="connsiteY149" fmla="*/ 29278 h 209939"/>
                  <a:gd name="connsiteX150" fmla="*/ 5372100 w 5715953"/>
                  <a:gd name="connsiteY150" fmla="*/ 7371 h 209939"/>
                  <a:gd name="connsiteX151" fmla="*/ 2874644 w 5715953"/>
                  <a:gd name="connsiteY151" fmla="*/ 7371 h 209939"/>
                  <a:gd name="connsiteX152" fmla="*/ 2901315 w 5715953"/>
                  <a:gd name="connsiteY152" fmla="*/ 7371 h 209939"/>
                  <a:gd name="connsiteX153" fmla="*/ 2901315 w 5715953"/>
                  <a:gd name="connsiteY153" fmla="*/ 36898 h 209939"/>
                  <a:gd name="connsiteX154" fmla="*/ 2901315 w 5715953"/>
                  <a:gd name="connsiteY154" fmla="*/ 135958 h 209939"/>
                  <a:gd name="connsiteX155" fmla="*/ 2947987 w 5715953"/>
                  <a:gd name="connsiteY155" fmla="*/ 184536 h 209939"/>
                  <a:gd name="connsiteX156" fmla="*/ 3002280 w 5715953"/>
                  <a:gd name="connsiteY156" fmla="*/ 139768 h 209939"/>
                  <a:gd name="connsiteX157" fmla="*/ 3004185 w 5715953"/>
                  <a:gd name="connsiteY157" fmla="*/ 34993 h 209939"/>
                  <a:gd name="connsiteX158" fmla="*/ 3004185 w 5715953"/>
                  <a:gd name="connsiteY158" fmla="*/ 7371 h 209939"/>
                  <a:gd name="connsiteX159" fmla="*/ 3029902 w 5715953"/>
                  <a:gd name="connsiteY159" fmla="*/ 7371 h 209939"/>
                  <a:gd name="connsiteX160" fmla="*/ 3031807 w 5715953"/>
                  <a:gd name="connsiteY160" fmla="*/ 18801 h 209939"/>
                  <a:gd name="connsiteX161" fmla="*/ 3031807 w 5715953"/>
                  <a:gd name="connsiteY161" fmla="*/ 134053 h 209939"/>
                  <a:gd name="connsiteX162" fmla="*/ 2948940 w 5715953"/>
                  <a:gd name="connsiteY162" fmla="*/ 208348 h 209939"/>
                  <a:gd name="connsiteX163" fmla="*/ 2872740 w 5715953"/>
                  <a:gd name="connsiteY163" fmla="*/ 133101 h 209939"/>
                  <a:gd name="connsiteX164" fmla="*/ 2872740 w 5715953"/>
                  <a:gd name="connsiteY164" fmla="*/ 14038 h 209939"/>
                  <a:gd name="connsiteX165" fmla="*/ 2874644 w 5715953"/>
                  <a:gd name="connsiteY165" fmla="*/ 7371 h 209939"/>
                  <a:gd name="connsiteX166" fmla="*/ 2690813 w 5715953"/>
                  <a:gd name="connsiteY166" fmla="*/ 7371 h 209939"/>
                  <a:gd name="connsiteX167" fmla="*/ 2850833 w 5715953"/>
                  <a:gd name="connsiteY167" fmla="*/ 7371 h 209939"/>
                  <a:gd name="connsiteX168" fmla="*/ 2851785 w 5715953"/>
                  <a:gd name="connsiteY168" fmla="*/ 29278 h 209939"/>
                  <a:gd name="connsiteX169" fmla="*/ 2785110 w 5715953"/>
                  <a:gd name="connsiteY169" fmla="*/ 29278 h 209939"/>
                  <a:gd name="connsiteX170" fmla="*/ 2785110 w 5715953"/>
                  <a:gd name="connsiteY170" fmla="*/ 202633 h 209939"/>
                  <a:gd name="connsiteX171" fmla="*/ 2757488 w 5715953"/>
                  <a:gd name="connsiteY171" fmla="*/ 202633 h 209939"/>
                  <a:gd name="connsiteX172" fmla="*/ 2757488 w 5715953"/>
                  <a:gd name="connsiteY172" fmla="*/ 30231 h 209939"/>
                  <a:gd name="connsiteX173" fmla="*/ 2690813 w 5715953"/>
                  <a:gd name="connsiteY173" fmla="*/ 30231 h 209939"/>
                  <a:gd name="connsiteX174" fmla="*/ 2690813 w 5715953"/>
                  <a:gd name="connsiteY174" fmla="*/ 7371 h 209939"/>
                  <a:gd name="connsiteX175" fmla="*/ 2549843 w 5715953"/>
                  <a:gd name="connsiteY175" fmla="*/ 7371 h 209939"/>
                  <a:gd name="connsiteX176" fmla="*/ 2575560 w 5715953"/>
                  <a:gd name="connsiteY176" fmla="*/ 7371 h 209939"/>
                  <a:gd name="connsiteX177" fmla="*/ 2575560 w 5715953"/>
                  <a:gd name="connsiteY177" fmla="*/ 178821 h 209939"/>
                  <a:gd name="connsiteX178" fmla="*/ 2676525 w 5715953"/>
                  <a:gd name="connsiteY178" fmla="*/ 178821 h 209939"/>
                  <a:gd name="connsiteX179" fmla="*/ 2676525 w 5715953"/>
                  <a:gd name="connsiteY179" fmla="*/ 202633 h 209939"/>
                  <a:gd name="connsiteX180" fmla="*/ 2549843 w 5715953"/>
                  <a:gd name="connsiteY180" fmla="*/ 202633 h 209939"/>
                  <a:gd name="connsiteX181" fmla="*/ 2549843 w 5715953"/>
                  <a:gd name="connsiteY181" fmla="*/ 7371 h 209939"/>
                  <a:gd name="connsiteX182" fmla="*/ 2074545 w 5715953"/>
                  <a:gd name="connsiteY182" fmla="*/ 7371 h 209939"/>
                  <a:gd name="connsiteX183" fmla="*/ 2100262 w 5715953"/>
                  <a:gd name="connsiteY183" fmla="*/ 7371 h 209939"/>
                  <a:gd name="connsiteX184" fmla="*/ 2100262 w 5715953"/>
                  <a:gd name="connsiteY184" fmla="*/ 202633 h 209939"/>
                  <a:gd name="connsiteX185" fmla="*/ 2074545 w 5715953"/>
                  <a:gd name="connsiteY185" fmla="*/ 202633 h 209939"/>
                  <a:gd name="connsiteX186" fmla="*/ 2074545 w 5715953"/>
                  <a:gd name="connsiteY186" fmla="*/ 7371 h 209939"/>
                  <a:gd name="connsiteX187" fmla="*/ 762000 w 5715953"/>
                  <a:gd name="connsiteY187" fmla="*/ 7371 h 209939"/>
                  <a:gd name="connsiteX188" fmla="*/ 786765 w 5715953"/>
                  <a:gd name="connsiteY188" fmla="*/ 7371 h 209939"/>
                  <a:gd name="connsiteX189" fmla="*/ 786765 w 5715953"/>
                  <a:gd name="connsiteY189" fmla="*/ 203586 h 209939"/>
                  <a:gd name="connsiteX190" fmla="*/ 762000 w 5715953"/>
                  <a:gd name="connsiteY190" fmla="*/ 203586 h 209939"/>
                  <a:gd name="connsiteX191" fmla="*/ 762000 w 5715953"/>
                  <a:gd name="connsiteY191" fmla="*/ 7371 h 209939"/>
                  <a:gd name="connsiteX192" fmla="*/ 573405 w 5715953"/>
                  <a:gd name="connsiteY192" fmla="*/ 7371 h 209939"/>
                  <a:gd name="connsiteX193" fmla="*/ 717232 w 5715953"/>
                  <a:gd name="connsiteY193" fmla="*/ 7371 h 209939"/>
                  <a:gd name="connsiteX194" fmla="*/ 717232 w 5715953"/>
                  <a:gd name="connsiteY194" fmla="*/ 29278 h 209939"/>
                  <a:gd name="connsiteX195" fmla="*/ 601027 w 5715953"/>
                  <a:gd name="connsiteY195" fmla="*/ 29278 h 209939"/>
                  <a:gd name="connsiteX196" fmla="*/ 601027 w 5715953"/>
                  <a:gd name="connsiteY196" fmla="*/ 89286 h 209939"/>
                  <a:gd name="connsiteX197" fmla="*/ 689610 w 5715953"/>
                  <a:gd name="connsiteY197" fmla="*/ 89286 h 209939"/>
                  <a:gd name="connsiteX198" fmla="*/ 708660 w 5715953"/>
                  <a:gd name="connsiteY198" fmla="*/ 114051 h 209939"/>
                  <a:gd name="connsiteX199" fmla="*/ 626745 w 5715953"/>
                  <a:gd name="connsiteY199" fmla="*/ 114051 h 209939"/>
                  <a:gd name="connsiteX200" fmla="*/ 600075 w 5715953"/>
                  <a:gd name="connsiteY200" fmla="*/ 140721 h 209939"/>
                  <a:gd name="connsiteX201" fmla="*/ 600075 w 5715953"/>
                  <a:gd name="connsiteY201" fmla="*/ 177868 h 209939"/>
                  <a:gd name="connsiteX202" fmla="*/ 720090 w 5715953"/>
                  <a:gd name="connsiteY202" fmla="*/ 177868 h 209939"/>
                  <a:gd name="connsiteX203" fmla="*/ 720090 w 5715953"/>
                  <a:gd name="connsiteY203" fmla="*/ 201681 h 209939"/>
                  <a:gd name="connsiteX204" fmla="*/ 574357 w 5715953"/>
                  <a:gd name="connsiteY204" fmla="*/ 201681 h 209939"/>
                  <a:gd name="connsiteX205" fmla="*/ 573405 w 5715953"/>
                  <a:gd name="connsiteY205" fmla="*/ 7371 h 209939"/>
                  <a:gd name="connsiteX206" fmla="*/ 202883 w 5715953"/>
                  <a:gd name="connsiteY206" fmla="*/ 7371 h 209939"/>
                  <a:gd name="connsiteX207" fmla="*/ 346710 w 5715953"/>
                  <a:gd name="connsiteY207" fmla="*/ 7371 h 209939"/>
                  <a:gd name="connsiteX208" fmla="*/ 346710 w 5715953"/>
                  <a:gd name="connsiteY208" fmla="*/ 29278 h 209939"/>
                  <a:gd name="connsiteX209" fmla="*/ 230505 w 5715953"/>
                  <a:gd name="connsiteY209" fmla="*/ 29278 h 209939"/>
                  <a:gd name="connsiteX210" fmla="*/ 230505 w 5715953"/>
                  <a:gd name="connsiteY210" fmla="*/ 89286 h 209939"/>
                  <a:gd name="connsiteX211" fmla="*/ 319088 w 5715953"/>
                  <a:gd name="connsiteY211" fmla="*/ 89286 h 209939"/>
                  <a:gd name="connsiteX212" fmla="*/ 337185 w 5715953"/>
                  <a:gd name="connsiteY212" fmla="*/ 115003 h 209939"/>
                  <a:gd name="connsiteX213" fmla="*/ 256223 w 5715953"/>
                  <a:gd name="connsiteY213" fmla="*/ 115003 h 209939"/>
                  <a:gd name="connsiteX214" fmla="*/ 229553 w 5715953"/>
                  <a:gd name="connsiteY214" fmla="*/ 141673 h 209939"/>
                  <a:gd name="connsiteX215" fmla="*/ 229553 w 5715953"/>
                  <a:gd name="connsiteY215" fmla="*/ 179773 h 209939"/>
                  <a:gd name="connsiteX216" fmla="*/ 348615 w 5715953"/>
                  <a:gd name="connsiteY216" fmla="*/ 179773 h 209939"/>
                  <a:gd name="connsiteX217" fmla="*/ 348615 w 5715953"/>
                  <a:gd name="connsiteY217" fmla="*/ 202633 h 209939"/>
                  <a:gd name="connsiteX218" fmla="*/ 202883 w 5715953"/>
                  <a:gd name="connsiteY218" fmla="*/ 202633 h 209939"/>
                  <a:gd name="connsiteX219" fmla="*/ 202883 w 5715953"/>
                  <a:gd name="connsiteY219" fmla="*/ 7371 h 209939"/>
                  <a:gd name="connsiteX220" fmla="*/ 4405312 w 5715953"/>
                  <a:gd name="connsiteY220" fmla="*/ 7370 h 209939"/>
                  <a:gd name="connsiteX221" fmla="*/ 4431030 w 5715953"/>
                  <a:gd name="connsiteY221" fmla="*/ 7370 h 209939"/>
                  <a:gd name="connsiteX222" fmla="*/ 4431030 w 5715953"/>
                  <a:gd name="connsiteY222" fmla="*/ 202633 h 209939"/>
                  <a:gd name="connsiteX223" fmla="*/ 4389120 w 5715953"/>
                  <a:gd name="connsiteY223" fmla="*/ 185488 h 209939"/>
                  <a:gd name="connsiteX224" fmla="*/ 4300537 w 5715953"/>
                  <a:gd name="connsiteY224" fmla="*/ 52138 h 209939"/>
                  <a:gd name="connsiteX225" fmla="*/ 4300537 w 5715953"/>
                  <a:gd name="connsiteY225" fmla="*/ 203586 h 209939"/>
                  <a:gd name="connsiteX226" fmla="*/ 4274820 w 5715953"/>
                  <a:gd name="connsiteY226" fmla="*/ 203586 h 209939"/>
                  <a:gd name="connsiteX227" fmla="*/ 4274820 w 5715953"/>
                  <a:gd name="connsiteY227" fmla="*/ 9275 h 209939"/>
                  <a:gd name="connsiteX228" fmla="*/ 4320540 w 5715953"/>
                  <a:gd name="connsiteY228" fmla="*/ 27373 h 209939"/>
                  <a:gd name="connsiteX229" fmla="*/ 4406265 w 5715953"/>
                  <a:gd name="connsiteY229" fmla="*/ 165486 h 209939"/>
                  <a:gd name="connsiteX230" fmla="*/ 4405312 w 5715953"/>
                  <a:gd name="connsiteY230" fmla="*/ 7370 h 209939"/>
                  <a:gd name="connsiteX231" fmla="*/ 440413 w 5715953"/>
                  <a:gd name="connsiteY231" fmla="*/ 6420 h 209939"/>
                  <a:gd name="connsiteX232" fmla="*/ 492443 w 5715953"/>
                  <a:gd name="connsiteY232" fmla="*/ 8325 h 209939"/>
                  <a:gd name="connsiteX233" fmla="*/ 509588 w 5715953"/>
                  <a:gd name="connsiteY233" fmla="*/ 96908 h 209939"/>
                  <a:gd name="connsiteX234" fmla="*/ 538163 w 5715953"/>
                  <a:gd name="connsiteY234" fmla="*/ 163583 h 209939"/>
                  <a:gd name="connsiteX235" fmla="*/ 477203 w 5715953"/>
                  <a:gd name="connsiteY235" fmla="*/ 203588 h 209939"/>
                  <a:gd name="connsiteX236" fmla="*/ 387668 w 5715953"/>
                  <a:gd name="connsiteY236" fmla="*/ 203588 h 209939"/>
                  <a:gd name="connsiteX237" fmla="*/ 387668 w 5715953"/>
                  <a:gd name="connsiteY237" fmla="*/ 7372 h 209939"/>
                  <a:gd name="connsiteX238" fmla="*/ 440413 w 5715953"/>
                  <a:gd name="connsiteY238" fmla="*/ 6420 h 209939"/>
                  <a:gd name="connsiteX239" fmla="*/ 5315903 w 5715953"/>
                  <a:gd name="connsiteY239" fmla="*/ 6419 h 209939"/>
                  <a:gd name="connsiteX240" fmla="*/ 5340668 w 5715953"/>
                  <a:gd name="connsiteY240" fmla="*/ 6419 h 209939"/>
                  <a:gd name="connsiteX241" fmla="*/ 5340668 w 5715953"/>
                  <a:gd name="connsiteY241" fmla="*/ 202634 h 209939"/>
                  <a:gd name="connsiteX242" fmla="*/ 5315903 w 5715953"/>
                  <a:gd name="connsiteY242" fmla="*/ 202634 h 209939"/>
                  <a:gd name="connsiteX243" fmla="*/ 5315903 w 5715953"/>
                  <a:gd name="connsiteY243" fmla="*/ 6419 h 209939"/>
                  <a:gd name="connsiteX244" fmla="*/ 4927284 w 5715953"/>
                  <a:gd name="connsiteY244" fmla="*/ 6419 h 209939"/>
                  <a:gd name="connsiteX245" fmla="*/ 5036821 w 5715953"/>
                  <a:gd name="connsiteY245" fmla="*/ 6419 h 209939"/>
                  <a:gd name="connsiteX246" fmla="*/ 5082542 w 5715953"/>
                  <a:gd name="connsiteY246" fmla="*/ 38804 h 209939"/>
                  <a:gd name="connsiteX247" fmla="*/ 5060634 w 5715953"/>
                  <a:gd name="connsiteY247" fmla="*/ 105479 h 209939"/>
                  <a:gd name="connsiteX248" fmla="*/ 5092067 w 5715953"/>
                  <a:gd name="connsiteY248" fmla="*/ 202634 h 209939"/>
                  <a:gd name="connsiteX249" fmla="*/ 5057776 w 5715953"/>
                  <a:gd name="connsiteY249" fmla="*/ 202634 h 209939"/>
                  <a:gd name="connsiteX250" fmla="*/ 5054919 w 5715953"/>
                  <a:gd name="connsiteY250" fmla="*/ 154057 h 209939"/>
                  <a:gd name="connsiteX251" fmla="*/ 5020629 w 5715953"/>
                  <a:gd name="connsiteY251" fmla="*/ 118814 h 209939"/>
                  <a:gd name="connsiteX252" fmla="*/ 4953954 w 5715953"/>
                  <a:gd name="connsiteY252" fmla="*/ 179774 h 209939"/>
                  <a:gd name="connsiteX253" fmla="*/ 4953954 w 5715953"/>
                  <a:gd name="connsiteY253" fmla="*/ 201682 h 209939"/>
                  <a:gd name="connsiteX254" fmla="*/ 4927284 w 5715953"/>
                  <a:gd name="connsiteY254" fmla="*/ 201682 h 209939"/>
                  <a:gd name="connsiteX255" fmla="*/ 4927284 w 5715953"/>
                  <a:gd name="connsiteY255" fmla="*/ 6419 h 209939"/>
                  <a:gd name="connsiteX256" fmla="*/ 4478655 w 5715953"/>
                  <a:gd name="connsiteY256" fmla="*/ 6419 h 209939"/>
                  <a:gd name="connsiteX257" fmla="*/ 4503420 w 5715953"/>
                  <a:gd name="connsiteY257" fmla="*/ 6419 h 209939"/>
                  <a:gd name="connsiteX258" fmla="*/ 4503420 w 5715953"/>
                  <a:gd name="connsiteY258" fmla="*/ 202634 h 209939"/>
                  <a:gd name="connsiteX259" fmla="*/ 4478655 w 5715953"/>
                  <a:gd name="connsiteY259" fmla="*/ 202634 h 209939"/>
                  <a:gd name="connsiteX260" fmla="*/ 4478655 w 5715953"/>
                  <a:gd name="connsiteY260" fmla="*/ 6419 h 209939"/>
                  <a:gd name="connsiteX261" fmla="*/ 4074795 w 5715953"/>
                  <a:gd name="connsiteY261" fmla="*/ 6419 h 209939"/>
                  <a:gd name="connsiteX262" fmla="*/ 4102418 w 5715953"/>
                  <a:gd name="connsiteY262" fmla="*/ 6419 h 209939"/>
                  <a:gd name="connsiteX263" fmla="*/ 4102418 w 5715953"/>
                  <a:gd name="connsiteY263" fmla="*/ 45471 h 209939"/>
                  <a:gd name="connsiteX264" fmla="*/ 4102418 w 5715953"/>
                  <a:gd name="connsiteY264" fmla="*/ 135959 h 209939"/>
                  <a:gd name="connsiteX265" fmla="*/ 4149091 w 5715953"/>
                  <a:gd name="connsiteY265" fmla="*/ 182631 h 209939"/>
                  <a:gd name="connsiteX266" fmla="*/ 4203383 w 5715953"/>
                  <a:gd name="connsiteY266" fmla="*/ 139769 h 209939"/>
                  <a:gd name="connsiteX267" fmla="*/ 4205288 w 5715953"/>
                  <a:gd name="connsiteY267" fmla="*/ 33089 h 209939"/>
                  <a:gd name="connsiteX268" fmla="*/ 4204336 w 5715953"/>
                  <a:gd name="connsiteY268" fmla="*/ 6419 h 209939"/>
                  <a:gd name="connsiteX269" fmla="*/ 4231005 w 5715953"/>
                  <a:gd name="connsiteY269" fmla="*/ 6419 h 209939"/>
                  <a:gd name="connsiteX270" fmla="*/ 4231958 w 5715953"/>
                  <a:gd name="connsiteY270" fmla="*/ 26421 h 209939"/>
                  <a:gd name="connsiteX271" fmla="*/ 4231005 w 5715953"/>
                  <a:gd name="connsiteY271" fmla="*/ 143579 h 209939"/>
                  <a:gd name="connsiteX272" fmla="*/ 4145280 w 5715953"/>
                  <a:gd name="connsiteY272" fmla="*/ 207396 h 209939"/>
                  <a:gd name="connsiteX273" fmla="*/ 4073843 w 5715953"/>
                  <a:gd name="connsiteY273" fmla="*/ 137864 h 209939"/>
                  <a:gd name="connsiteX274" fmla="*/ 4073843 w 5715953"/>
                  <a:gd name="connsiteY274" fmla="*/ 15944 h 209939"/>
                  <a:gd name="connsiteX275" fmla="*/ 4074795 w 5715953"/>
                  <a:gd name="connsiteY275" fmla="*/ 6419 h 209939"/>
                  <a:gd name="connsiteX276" fmla="*/ 3461385 w 5715953"/>
                  <a:gd name="connsiteY276" fmla="*/ 6419 h 209939"/>
                  <a:gd name="connsiteX277" fmla="*/ 3487102 w 5715953"/>
                  <a:gd name="connsiteY277" fmla="*/ 6419 h 209939"/>
                  <a:gd name="connsiteX278" fmla="*/ 3487102 w 5715953"/>
                  <a:gd name="connsiteY278" fmla="*/ 179774 h 209939"/>
                  <a:gd name="connsiteX279" fmla="*/ 3587115 w 5715953"/>
                  <a:gd name="connsiteY279" fmla="*/ 179774 h 209939"/>
                  <a:gd name="connsiteX280" fmla="*/ 3587115 w 5715953"/>
                  <a:gd name="connsiteY280" fmla="*/ 202634 h 209939"/>
                  <a:gd name="connsiteX281" fmla="*/ 3461385 w 5715953"/>
                  <a:gd name="connsiteY281" fmla="*/ 202634 h 209939"/>
                  <a:gd name="connsiteX282" fmla="*/ 3461385 w 5715953"/>
                  <a:gd name="connsiteY282" fmla="*/ 6419 h 209939"/>
                  <a:gd name="connsiteX283" fmla="*/ 3079434 w 5715953"/>
                  <a:gd name="connsiteY283" fmla="*/ 6419 h 209939"/>
                  <a:gd name="connsiteX284" fmla="*/ 3189924 w 5715953"/>
                  <a:gd name="connsiteY284" fmla="*/ 6419 h 209939"/>
                  <a:gd name="connsiteX285" fmla="*/ 3236596 w 5715953"/>
                  <a:gd name="connsiteY285" fmla="*/ 38804 h 209939"/>
                  <a:gd name="connsiteX286" fmla="*/ 3214689 w 5715953"/>
                  <a:gd name="connsiteY286" fmla="*/ 105479 h 209939"/>
                  <a:gd name="connsiteX287" fmla="*/ 3245169 w 5715953"/>
                  <a:gd name="connsiteY287" fmla="*/ 202634 h 209939"/>
                  <a:gd name="connsiteX288" fmla="*/ 3211831 w 5715953"/>
                  <a:gd name="connsiteY288" fmla="*/ 202634 h 209939"/>
                  <a:gd name="connsiteX289" fmla="*/ 3208974 w 5715953"/>
                  <a:gd name="connsiteY289" fmla="*/ 155962 h 209939"/>
                  <a:gd name="connsiteX290" fmla="*/ 3170874 w 5715953"/>
                  <a:gd name="connsiteY290" fmla="*/ 118814 h 209939"/>
                  <a:gd name="connsiteX291" fmla="*/ 3108009 w 5715953"/>
                  <a:gd name="connsiteY291" fmla="*/ 177869 h 209939"/>
                  <a:gd name="connsiteX292" fmla="*/ 3108009 w 5715953"/>
                  <a:gd name="connsiteY292" fmla="*/ 201682 h 209939"/>
                  <a:gd name="connsiteX293" fmla="*/ 3080387 w 5715953"/>
                  <a:gd name="connsiteY293" fmla="*/ 201682 h 209939"/>
                  <a:gd name="connsiteX294" fmla="*/ 3080387 w 5715953"/>
                  <a:gd name="connsiteY294" fmla="*/ 105479 h 209939"/>
                  <a:gd name="connsiteX295" fmla="*/ 3079434 w 5715953"/>
                  <a:gd name="connsiteY295" fmla="*/ 6419 h 209939"/>
                  <a:gd name="connsiteX296" fmla="*/ 2348865 w 5715953"/>
                  <a:gd name="connsiteY296" fmla="*/ 6419 h 209939"/>
                  <a:gd name="connsiteX297" fmla="*/ 2377440 w 5715953"/>
                  <a:gd name="connsiteY297" fmla="*/ 6419 h 209939"/>
                  <a:gd name="connsiteX298" fmla="*/ 2377440 w 5715953"/>
                  <a:gd name="connsiteY298" fmla="*/ 46424 h 209939"/>
                  <a:gd name="connsiteX299" fmla="*/ 2377440 w 5715953"/>
                  <a:gd name="connsiteY299" fmla="*/ 136911 h 209939"/>
                  <a:gd name="connsiteX300" fmla="*/ 2424112 w 5715953"/>
                  <a:gd name="connsiteY300" fmla="*/ 183584 h 209939"/>
                  <a:gd name="connsiteX301" fmla="*/ 2478405 w 5715953"/>
                  <a:gd name="connsiteY301" fmla="*/ 140721 h 209939"/>
                  <a:gd name="connsiteX302" fmla="*/ 2480310 w 5715953"/>
                  <a:gd name="connsiteY302" fmla="*/ 35946 h 209939"/>
                  <a:gd name="connsiteX303" fmla="*/ 2480310 w 5715953"/>
                  <a:gd name="connsiteY303" fmla="*/ 6419 h 209939"/>
                  <a:gd name="connsiteX304" fmla="*/ 2506980 w 5715953"/>
                  <a:gd name="connsiteY304" fmla="*/ 6419 h 209939"/>
                  <a:gd name="connsiteX305" fmla="*/ 2507932 w 5715953"/>
                  <a:gd name="connsiteY305" fmla="*/ 25469 h 209939"/>
                  <a:gd name="connsiteX306" fmla="*/ 2506980 w 5715953"/>
                  <a:gd name="connsiteY306" fmla="*/ 142626 h 209939"/>
                  <a:gd name="connsiteX307" fmla="*/ 2421255 w 5715953"/>
                  <a:gd name="connsiteY307" fmla="*/ 206444 h 209939"/>
                  <a:gd name="connsiteX308" fmla="*/ 2349817 w 5715953"/>
                  <a:gd name="connsiteY308" fmla="*/ 136911 h 209939"/>
                  <a:gd name="connsiteX309" fmla="*/ 2348865 w 5715953"/>
                  <a:gd name="connsiteY309" fmla="*/ 6419 h 209939"/>
                  <a:gd name="connsiteX310" fmla="*/ 1540194 w 5715953"/>
                  <a:gd name="connsiteY310" fmla="*/ 6419 h 209939"/>
                  <a:gd name="connsiteX311" fmla="*/ 1559244 w 5715953"/>
                  <a:gd name="connsiteY311" fmla="*/ 15944 h 209939"/>
                  <a:gd name="connsiteX312" fmla="*/ 1625919 w 5715953"/>
                  <a:gd name="connsiteY312" fmla="*/ 201681 h 209939"/>
                  <a:gd name="connsiteX313" fmla="*/ 1587819 w 5715953"/>
                  <a:gd name="connsiteY313" fmla="*/ 178821 h 209939"/>
                  <a:gd name="connsiteX314" fmla="*/ 1540194 w 5715953"/>
                  <a:gd name="connsiteY314" fmla="*/ 145484 h 209939"/>
                  <a:gd name="connsiteX315" fmla="*/ 1483996 w 5715953"/>
                  <a:gd name="connsiteY315" fmla="*/ 182631 h 209939"/>
                  <a:gd name="connsiteX316" fmla="*/ 1448754 w 5715953"/>
                  <a:gd name="connsiteY316" fmla="*/ 200729 h 209939"/>
                  <a:gd name="connsiteX317" fmla="*/ 1484949 w 5715953"/>
                  <a:gd name="connsiteY317" fmla="*/ 106431 h 209939"/>
                  <a:gd name="connsiteX318" fmla="*/ 1520191 w 5715953"/>
                  <a:gd name="connsiteY318" fmla="*/ 16896 h 209939"/>
                  <a:gd name="connsiteX319" fmla="*/ 1540194 w 5715953"/>
                  <a:gd name="connsiteY319" fmla="*/ 6419 h 209939"/>
                  <a:gd name="connsiteX320" fmla="*/ 4535805 w 5715953"/>
                  <a:gd name="connsiteY320" fmla="*/ 6418 h 209939"/>
                  <a:gd name="connsiteX321" fmla="*/ 4567237 w 5715953"/>
                  <a:gd name="connsiteY321" fmla="*/ 6418 h 209939"/>
                  <a:gd name="connsiteX322" fmla="*/ 4623435 w 5715953"/>
                  <a:gd name="connsiteY322" fmla="*/ 172153 h 209939"/>
                  <a:gd name="connsiteX323" fmla="*/ 4672012 w 5715953"/>
                  <a:gd name="connsiteY323" fmla="*/ 27373 h 209939"/>
                  <a:gd name="connsiteX324" fmla="*/ 4712017 w 5715953"/>
                  <a:gd name="connsiteY324" fmla="*/ 8323 h 209939"/>
                  <a:gd name="connsiteX325" fmla="*/ 4642485 w 5715953"/>
                  <a:gd name="connsiteY325" fmla="*/ 195013 h 209939"/>
                  <a:gd name="connsiteX326" fmla="*/ 4624387 w 5715953"/>
                  <a:gd name="connsiteY326" fmla="*/ 202633 h 209939"/>
                  <a:gd name="connsiteX327" fmla="*/ 4606290 w 5715953"/>
                  <a:gd name="connsiteY327" fmla="*/ 195013 h 209939"/>
                  <a:gd name="connsiteX328" fmla="*/ 4535805 w 5715953"/>
                  <a:gd name="connsiteY328" fmla="*/ 6418 h 209939"/>
                  <a:gd name="connsiteX329" fmla="*/ 5170169 w 5715953"/>
                  <a:gd name="connsiteY329" fmla="*/ 3561 h 209939"/>
                  <a:gd name="connsiteX330" fmla="*/ 5233035 w 5715953"/>
                  <a:gd name="connsiteY330" fmla="*/ 9276 h 209939"/>
                  <a:gd name="connsiteX331" fmla="*/ 5266372 w 5715953"/>
                  <a:gd name="connsiteY331" fmla="*/ 63569 h 209939"/>
                  <a:gd name="connsiteX332" fmla="*/ 5246369 w 5715953"/>
                  <a:gd name="connsiteY332" fmla="*/ 64521 h 209939"/>
                  <a:gd name="connsiteX333" fmla="*/ 5175885 w 5715953"/>
                  <a:gd name="connsiteY333" fmla="*/ 26421 h 209939"/>
                  <a:gd name="connsiteX334" fmla="*/ 5148262 w 5715953"/>
                  <a:gd name="connsiteY334" fmla="*/ 57854 h 209939"/>
                  <a:gd name="connsiteX335" fmla="*/ 5173980 w 5715953"/>
                  <a:gd name="connsiteY335" fmla="*/ 84524 h 209939"/>
                  <a:gd name="connsiteX336" fmla="*/ 5233987 w 5715953"/>
                  <a:gd name="connsiteY336" fmla="*/ 98811 h 209939"/>
                  <a:gd name="connsiteX337" fmla="*/ 5273992 w 5715953"/>
                  <a:gd name="connsiteY337" fmla="*/ 150246 h 209939"/>
                  <a:gd name="connsiteX338" fmla="*/ 5236844 w 5715953"/>
                  <a:gd name="connsiteY338" fmla="*/ 201681 h 209939"/>
                  <a:gd name="connsiteX339" fmla="*/ 5154930 w 5715953"/>
                  <a:gd name="connsiteY339" fmla="*/ 204539 h 209939"/>
                  <a:gd name="connsiteX340" fmla="*/ 5116830 w 5715953"/>
                  <a:gd name="connsiteY340" fmla="*/ 140721 h 209939"/>
                  <a:gd name="connsiteX341" fmla="*/ 5144452 w 5715953"/>
                  <a:gd name="connsiteY341" fmla="*/ 155961 h 209939"/>
                  <a:gd name="connsiteX342" fmla="*/ 5173980 w 5715953"/>
                  <a:gd name="connsiteY342" fmla="*/ 182631 h 209939"/>
                  <a:gd name="connsiteX343" fmla="*/ 5220652 w 5715953"/>
                  <a:gd name="connsiteY343" fmla="*/ 182631 h 209939"/>
                  <a:gd name="connsiteX344" fmla="*/ 5247322 w 5715953"/>
                  <a:gd name="connsiteY344" fmla="*/ 153104 h 209939"/>
                  <a:gd name="connsiteX345" fmla="*/ 5224462 w 5715953"/>
                  <a:gd name="connsiteY345" fmla="*/ 123576 h 209939"/>
                  <a:gd name="connsiteX346" fmla="*/ 5164455 w 5715953"/>
                  <a:gd name="connsiteY346" fmla="*/ 109289 h 209939"/>
                  <a:gd name="connsiteX347" fmla="*/ 5120640 w 5715953"/>
                  <a:gd name="connsiteY347" fmla="*/ 60711 h 209939"/>
                  <a:gd name="connsiteX348" fmla="*/ 5170169 w 5715953"/>
                  <a:gd name="connsiteY348" fmla="*/ 3561 h 209939"/>
                  <a:gd name="connsiteX349" fmla="*/ 2219072 w 5715953"/>
                  <a:gd name="connsiteY349" fmla="*/ 897 h 209939"/>
                  <a:gd name="connsiteX350" fmla="*/ 2251710 w 5715953"/>
                  <a:gd name="connsiteY350" fmla="*/ 1656 h 209939"/>
                  <a:gd name="connsiteX351" fmla="*/ 2313623 w 5715953"/>
                  <a:gd name="connsiteY351" fmla="*/ 61664 h 209939"/>
                  <a:gd name="connsiteX352" fmla="*/ 2281238 w 5715953"/>
                  <a:gd name="connsiteY352" fmla="*/ 48329 h 209939"/>
                  <a:gd name="connsiteX353" fmla="*/ 2229803 w 5715953"/>
                  <a:gd name="connsiteY353" fmla="*/ 24516 h 209939"/>
                  <a:gd name="connsiteX354" fmla="*/ 2176463 w 5715953"/>
                  <a:gd name="connsiteY354" fmla="*/ 60711 h 209939"/>
                  <a:gd name="connsiteX355" fmla="*/ 2175510 w 5715953"/>
                  <a:gd name="connsiteY355" fmla="*/ 147389 h 209939"/>
                  <a:gd name="connsiteX356" fmla="*/ 2231708 w 5715953"/>
                  <a:gd name="connsiteY356" fmla="*/ 184536 h 209939"/>
                  <a:gd name="connsiteX357" fmla="*/ 2286000 w 5715953"/>
                  <a:gd name="connsiteY357" fmla="*/ 148341 h 209939"/>
                  <a:gd name="connsiteX358" fmla="*/ 2292668 w 5715953"/>
                  <a:gd name="connsiteY358" fmla="*/ 131196 h 209939"/>
                  <a:gd name="connsiteX359" fmla="*/ 2315528 w 5715953"/>
                  <a:gd name="connsiteY359" fmla="*/ 131196 h 209939"/>
                  <a:gd name="connsiteX360" fmla="*/ 2248853 w 5715953"/>
                  <a:gd name="connsiteY360" fmla="*/ 205491 h 209939"/>
                  <a:gd name="connsiteX361" fmla="*/ 2152650 w 5715953"/>
                  <a:gd name="connsiteY361" fmla="*/ 164534 h 209939"/>
                  <a:gd name="connsiteX362" fmla="*/ 2151698 w 5715953"/>
                  <a:gd name="connsiteY362" fmla="*/ 47376 h 209939"/>
                  <a:gd name="connsiteX363" fmla="*/ 2219072 w 5715953"/>
                  <a:gd name="connsiteY363" fmla="*/ 897 h 209939"/>
                  <a:gd name="connsiteX364" fmla="*/ 1747182 w 5715953"/>
                  <a:gd name="connsiteY364" fmla="*/ 183 h 209939"/>
                  <a:gd name="connsiteX365" fmla="*/ 1797367 w 5715953"/>
                  <a:gd name="connsiteY365" fmla="*/ 17849 h 209939"/>
                  <a:gd name="connsiteX366" fmla="*/ 1823085 w 5715953"/>
                  <a:gd name="connsiteY366" fmla="*/ 71189 h 209939"/>
                  <a:gd name="connsiteX367" fmla="*/ 1796414 w 5715953"/>
                  <a:gd name="connsiteY367" fmla="*/ 56901 h 209939"/>
                  <a:gd name="connsiteX368" fmla="*/ 1734502 w 5715953"/>
                  <a:gd name="connsiteY368" fmla="*/ 25469 h 209939"/>
                  <a:gd name="connsiteX369" fmla="*/ 1679257 w 5715953"/>
                  <a:gd name="connsiteY369" fmla="*/ 73094 h 209939"/>
                  <a:gd name="connsiteX370" fmla="*/ 1677352 w 5715953"/>
                  <a:gd name="connsiteY370" fmla="*/ 130244 h 209939"/>
                  <a:gd name="connsiteX371" fmla="*/ 1744980 w 5715953"/>
                  <a:gd name="connsiteY371" fmla="*/ 187394 h 209939"/>
                  <a:gd name="connsiteX372" fmla="*/ 1803082 w 5715953"/>
                  <a:gd name="connsiteY372" fmla="*/ 122624 h 209939"/>
                  <a:gd name="connsiteX373" fmla="*/ 1743074 w 5715953"/>
                  <a:gd name="connsiteY373" fmla="*/ 122624 h 209939"/>
                  <a:gd name="connsiteX374" fmla="*/ 1743074 w 5715953"/>
                  <a:gd name="connsiteY374" fmla="*/ 99764 h 209939"/>
                  <a:gd name="connsiteX375" fmla="*/ 1828799 w 5715953"/>
                  <a:gd name="connsiteY375" fmla="*/ 99764 h 209939"/>
                  <a:gd name="connsiteX376" fmla="*/ 1828799 w 5715953"/>
                  <a:gd name="connsiteY376" fmla="*/ 202634 h 209939"/>
                  <a:gd name="connsiteX377" fmla="*/ 1807845 w 5715953"/>
                  <a:gd name="connsiteY377" fmla="*/ 187394 h 209939"/>
                  <a:gd name="connsiteX378" fmla="*/ 1747837 w 5715953"/>
                  <a:gd name="connsiteY378" fmla="*/ 207396 h 209939"/>
                  <a:gd name="connsiteX379" fmla="*/ 1645920 w 5715953"/>
                  <a:gd name="connsiteY379" fmla="*/ 95954 h 209939"/>
                  <a:gd name="connsiteX380" fmla="*/ 1747182 w 5715953"/>
                  <a:gd name="connsiteY380" fmla="*/ 183 h 209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Lst>
                <a:rect l="l" t="t" r="r" b="b"/>
                <a:pathLst>
                  <a:path w="5715953" h="209939">
                    <a:moveTo>
                      <a:pt x="415290" y="113099"/>
                    </a:moveTo>
                    <a:lnTo>
                      <a:pt x="415290" y="113100"/>
                    </a:lnTo>
                    <a:cubicBezTo>
                      <a:pt x="415290" y="136913"/>
                      <a:pt x="415290" y="157867"/>
                      <a:pt x="415290" y="179775"/>
                    </a:cubicBezTo>
                    <a:cubicBezTo>
                      <a:pt x="438150" y="179775"/>
                      <a:pt x="459105" y="180727"/>
                      <a:pt x="480060" y="179775"/>
                    </a:cubicBezTo>
                    <a:cubicBezTo>
                      <a:pt x="490062" y="179299"/>
                      <a:pt x="498158" y="175727"/>
                      <a:pt x="503754" y="169893"/>
                    </a:cubicBezTo>
                    <a:lnTo>
                      <a:pt x="504062" y="169061"/>
                    </a:lnTo>
                    <a:lnTo>
                      <a:pt x="504349" y="168940"/>
                    </a:lnTo>
                    <a:cubicBezTo>
                      <a:pt x="509826" y="163105"/>
                      <a:pt x="512921" y="155009"/>
                      <a:pt x="513397" y="145484"/>
                    </a:cubicBezTo>
                    <a:cubicBezTo>
                      <a:pt x="513397" y="127387"/>
                      <a:pt x="501967" y="114052"/>
                      <a:pt x="481012" y="113099"/>
                    </a:cubicBezTo>
                    <a:cubicBezTo>
                      <a:pt x="459105" y="112147"/>
                      <a:pt x="438150" y="113099"/>
                      <a:pt x="415290" y="113099"/>
                    </a:cubicBezTo>
                    <a:close/>
                    <a:moveTo>
                      <a:pt x="3348991" y="34994"/>
                    </a:moveTo>
                    <a:lnTo>
                      <a:pt x="3348991" y="34996"/>
                    </a:lnTo>
                    <a:lnTo>
                      <a:pt x="3348990" y="34995"/>
                    </a:lnTo>
                    <a:lnTo>
                      <a:pt x="3329348" y="90239"/>
                    </a:lnTo>
                    <a:lnTo>
                      <a:pt x="3318510" y="120719"/>
                    </a:lnTo>
                    <a:lnTo>
                      <a:pt x="3318511" y="120719"/>
                    </a:lnTo>
                    <a:lnTo>
                      <a:pt x="3318510" y="120720"/>
                    </a:lnTo>
                    <a:cubicBezTo>
                      <a:pt x="3339465" y="120720"/>
                      <a:pt x="3357562" y="120720"/>
                      <a:pt x="3378517" y="120720"/>
                    </a:cubicBezTo>
                    <a:lnTo>
                      <a:pt x="3378517" y="120719"/>
                    </a:lnTo>
                    <a:lnTo>
                      <a:pt x="3378518" y="120719"/>
                    </a:lnTo>
                    <a:cubicBezTo>
                      <a:pt x="3368993" y="92144"/>
                      <a:pt x="3360420" y="66427"/>
                      <a:pt x="3348991" y="34994"/>
                    </a:cubicBezTo>
                    <a:close/>
                    <a:moveTo>
                      <a:pt x="1537336" y="34994"/>
                    </a:moveTo>
                    <a:cubicBezTo>
                      <a:pt x="1525906" y="66426"/>
                      <a:pt x="1516381" y="93096"/>
                      <a:pt x="1505904" y="121671"/>
                    </a:cubicBezTo>
                    <a:cubicBezTo>
                      <a:pt x="1526859" y="121671"/>
                      <a:pt x="1544956" y="121671"/>
                      <a:pt x="1565911" y="121671"/>
                    </a:cubicBezTo>
                    <a:cubicBezTo>
                      <a:pt x="1557339" y="93096"/>
                      <a:pt x="1548766" y="66426"/>
                      <a:pt x="1537336" y="34994"/>
                    </a:cubicBezTo>
                    <a:close/>
                    <a:moveTo>
                      <a:pt x="1912621" y="27375"/>
                    </a:moveTo>
                    <a:cubicBezTo>
                      <a:pt x="1904049" y="27375"/>
                      <a:pt x="1900477" y="30709"/>
                      <a:pt x="1899287" y="35114"/>
                    </a:cubicBezTo>
                    <a:lnTo>
                      <a:pt x="1899313" y="35515"/>
                    </a:lnTo>
                    <a:lnTo>
                      <a:pt x="1898929" y="36066"/>
                    </a:lnTo>
                    <a:lnTo>
                      <a:pt x="1900208" y="49910"/>
                    </a:lnTo>
                    <a:lnTo>
                      <a:pt x="1900143" y="51223"/>
                    </a:lnTo>
                    <a:lnTo>
                      <a:pt x="1898438" y="68929"/>
                    </a:lnTo>
                    <a:lnTo>
                      <a:pt x="1897381" y="75238"/>
                    </a:lnTo>
                    <a:cubicBezTo>
                      <a:pt x="1897024" y="79524"/>
                      <a:pt x="1897381" y="83513"/>
                      <a:pt x="1899435" y="86787"/>
                    </a:cubicBezTo>
                    <a:lnTo>
                      <a:pt x="1899691" y="86939"/>
                    </a:lnTo>
                    <a:lnTo>
                      <a:pt x="1899836" y="87739"/>
                    </a:lnTo>
                    <a:cubicBezTo>
                      <a:pt x="1901846" y="91014"/>
                      <a:pt x="1905477" y="93573"/>
                      <a:pt x="1911668" y="95002"/>
                    </a:cubicBezTo>
                    <a:cubicBezTo>
                      <a:pt x="1930718" y="99765"/>
                      <a:pt x="1951673" y="96908"/>
                      <a:pt x="1971676" y="95002"/>
                    </a:cubicBezTo>
                    <a:cubicBezTo>
                      <a:pt x="1993583" y="93097"/>
                      <a:pt x="2003108" y="82620"/>
                      <a:pt x="2002156" y="61665"/>
                    </a:cubicBezTo>
                    <a:lnTo>
                      <a:pt x="2002005" y="61224"/>
                    </a:lnTo>
                    <a:lnTo>
                      <a:pt x="2002156" y="60712"/>
                    </a:lnTo>
                    <a:cubicBezTo>
                      <a:pt x="2002156" y="40710"/>
                      <a:pt x="1992631" y="30232"/>
                      <a:pt x="1970724" y="28327"/>
                    </a:cubicBezTo>
                    <a:cubicBezTo>
                      <a:pt x="1962151" y="27375"/>
                      <a:pt x="1952626" y="28327"/>
                      <a:pt x="1944054" y="28327"/>
                    </a:cubicBezTo>
                    <a:cubicBezTo>
                      <a:pt x="1933576" y="28327"/>
                      <a:pt x="1923099" y="28327"/>
                      <a:pt x="1912621" y="27375"/>
                    </a:cubicBezTo>
                    <a:close/>
                    <a:moveTo>
                      <a:pt x="415290" y="27375"/>
                    </a:moveTo>
                    <a:lnTo>
                      <a:pt x="415290" y="87382"/>
                    </a:lnTo>
                    <a:lnTo>
                      <a:pt x="415290" y="87383"/>
                    </a:lnTo>
                    <a:cubicBezTo>
                      <a:pt x="438150" y="87383"/>
                      <a:pt x="459105" y="89288"/>
                      <a:pt x="480060" y="86430"/>
                    </a:cubicBezTo>
                    <a:cubicBezTo>
                      <a:pt x="495300" y="84525"/>
                      <a:pt x="503873" y="73095"/>
                      <a:pt x="502920" y="56902"/>
                    </a:cubicBezTo>
                    <a:cubicBezTo>
                      <a:pt x="502920" y="49283"/>
                      <a:pt x="500777" y="43092"/>
                      <a:pt x="496729" y="38567"/>
                    </a:cubicBezTo>
                    <a:lnTo>
                      <a:pt x="479161" y="30258"/>
                    </a:lnTo>
                    <a:lnTo>
                      <a:pt x="479107" y="30232"/>
                    </a:lnTo>
                    <a:cubicBezTo>
                      <a:pt x="458152" y="28327"/>
                      <a:pt x="437197" y="28327"/>
                      <a:pt x="415290" y="27375"/>
                    </a:cubicBezTo>
                    <a:close/>
                    <a:moveTo>
                      <a:pt x="4978718" y="27374"/>
                    </a:moveTo>
                    <a:cubicBezTo>
                      <a:pt x="4957763" y="24517"/>
                      <a:pt x="4951096" y="32137"/>
                      <a:pt x="4952049" y="53092"/>
                    </a:cubicBezTo>
                    <a:cubicBezTo>
                      <a:pt x="4953954" y="95002"/>
                      <a:pt x="4953001" y="95002"/>
                      <a:pt x="4993958" y="95002"/>
                    </a:cubicBezTo>
                    <a:cubicBezTo>
                      <a:pt x="5003483" y="95002"/>
                      <a:pt x="5012056" y="95954"/>
                      <a:pt x="5020629" y="95002"/>
                    </a:cubicBezTo>
                    <a:lnTo>
                      <a:pt x="5047483" y="85853"/>
                    </a:lnTo>
                    <a:lnTo>
                      <a:pt x="5047537" y="85834"/>
                    </a:lnTo>
                    <a:cubicBezTo>
                      <a:pt x="5053252" y="80476"/>
                      <a:pt x="5055871" y="72618"/>
                      <a:pt x="5055871" y="61664"/>
                    </a:cubicBezTo>
                    <a:cubicBezTo>
                      <a:pt x="5055871" y="39757"/>
                      <a:pt x="5045394" y="29279"/>
                      <a:pt x="5020629" y="28326"/>
                    </a:cubicBezTo>
                    <a:cubicBezTo>
                      <a:pt x="5006342" y="27374"/>
                      <a:pt x="4993006" y="29279"/>
                      <a:pt x="4978719" y="27374"/>
                    </a:cubicBezTo>
                    <a:close/>
                    <a:moveTo>
                      <a:pt x="3128964" y="27374"/>
                    </a:moveTo>
                    <a:cubicBezTo>
                      <a:pt x="3121344" y="26422"/>
                      <a:pt x="3116106" y="27136"/>
                      <a:pt x="3112772" y="30113"/>
                    </a:cubicBezTo>
                    <a:lnTo>
                      <a:pt x="3112529" y="30945"/>
                    </a:lnTo>
                    <a:lnTo>
                      <a:pt x="3111819" y="31065"/>
                    </a:lnTo>
                    <a:cubicBezTo>
                      <a:pt x="3108485" y="34042"/>
                      <a:pt x="3107056" y="39280"/>
                      <a:pt x="3107056" y="47376"/>
                    </a:cubicBezTo>
                    <a:cubicBezTo>
                      <a:pt x="3107056" y="95954"/>
                      <a:pt x="3106104" y="95954"/>
                      <a:pt x="3156587" y="95954"/>
                    </a:cubicBezTo>
                    <a:cubicBezTo>
                      <a:pt x="3165159" y="95954"/>
                      <a:pt x="3173731" y="95954"/>
                      <a:pt x="3181351" y="95001"/>
                    </a:cubicBezTo>
                    <a:cubicBezTo>
                      <a:pt x="3192305" y="93573"/>
                      <a:pt x="3199925" y="90239"/>
                      <a:pt x="3204688" y="84643"/>
                    </a:cubicBezTo>
                    <a:lnTo>
                      <a:pt x="3204843" y="84045"/>
                    </a:lnTo>
                    <a:lnTo>
                      <a:pt x="3205641" y="83691"/>
                    </a:lnTo>
                    <a:cubicBezTo>
                      <a:pt x="3210403" y="78095"/>
                      <a:pt x="3212308" y="70237"/>
                      <a:pt x="3211831" y="59759"/>
                    </a:cubicBezTo>
                    <a:cubicBezTo>
                      <a:pt x="3210879" y="40709"/>
                      <a:pt x="3201354" y="30232"/>
                      <a:pt x="3180399" y="28326"/>
                    </a:cubicBezTo>
                    <a:cubicBezTo>
                      <a:pt x="3169921" y="27374"/>
                      <a:pt x="3160396" y="28326"/>
                      <a:pt x="3150871" y="28326"/>
                    </a:cubicBezTo>
                    <a:cubicBezTo>
                      <a:pt x="3143251" y="28326"/>
                      <a:pt x="3135631" y="28326"/>
                      <a:pt x="3128964" y="27374"/>
                    </a:cubicBezTo>
                    <a:close/>
                    <a:moveTo>
                      <a:pt x="1933457" y="8325"/>
                    </a:moveTo>
                    <a:cubicBezTo>
                      <a:pt x="1953578" y="8087"/>
                      <a:pt x="1973581" y="8325"/>
                      <a:pt x="1993583" y="10230"/>
                    </a:cubicBezTo>
                    <a:cubicBezTo>
                      <a:pt x="2035493" y="14040"/>
                      <a:pt x="2047876" y="75952"/>
                      <a:pt x="2007871" y="106433"/>
                    </a:cubicBezTo>
                    <a:cubicBezTo>
                      <a:pt x="2043113" y="131197"/>
                      <a:pt x="2018348" y="174060"/>
                      <a:pt x="2038351" y="203587"/>
                    </a:cubicBezTo>
                    <a:cubicBezTo>
                      <a:pt x="2026921" y="203587"/>
                      <a:pt x="2016443" y="203587"/>
                      <a:pt x="2004061" y="203587"/>
                    </a:cubicBezTo>
                    <a:cubicBezTo>
                      <a:pt x="2003108" y="187395"/>
                      <a:pt x="2002156" y="172155"/>
                      <a:pt x="2001203" y="156915"/>
                    </a:cubicBezTo>
                    <a:cubicBezTo>
                      <a:pt x="1999298" y="129292"/>
                      <a:pt x="1991678" y="120720"/>
                      <a:pt x="1963103" y="119767"/>
                    </a:cubicBezTo>
                    <a:cubicBezTo>
                      <a:pt x="1900238" y="116910"/>
                      <a:pt x="1900238" y="116910"/>
                      <a:pt x="1900238" y="178822"/>
                    </a:cubicBezTo>
                    <a:cubicBezTo>
                      <a:pt x="1900238" y="186442"/>
                      <a:pt x="1900238" y="195015"/>
                      <a:pt x="1900238" y="203587"/>
                    </a:cubicBezTo>
                    <a:cubicBezTo>
                      <a:pt x="1890713" y="203587"/>
                      <a:pt x="1883093" y="203587"/>
                      <a:pt x="1872616" y="203587"/>
                    </a:cubicBezTo>
                    <a:cubicBezTo>
                      <a:pt x="1872616" y="171202"/>
                      <a:pt x="1872616" y="138817"/>
                      <a:pt x="1872616" y="107385"/>
                    </a:cubicBezTo>
                    <a:cubicBezTo>
                      <a:pt x="1872616" y="75000"/>
                      <a:pt x="1872616" y="42615"/>
                      <a:pt x="1872616" y="9277"/>
                    </a:cubicBezTo>
                    <a:cubicBezTo>
                      <a:pt x="1893095" y="9277"/>
                      <a:pt x="1913335" y="8563"/>
                      <a:pt x="1933457" y="8325"/>
                    </a:cubicBezTo>
                    <a:close/>
                    <a:moveTo>
                      <a:pt x="4739640" y="8324"/>
                    </a:moveTo>
                    <a:cubicBezTo>
                      <a:pt x="4787265" y="8324"/>
                      <a:pt x="4833937" y="8324"/>
                      <a:pt x="4883467" y="8324"/>
                    </a:cubicBezTo>
                    <a:cubicBezTo>
                      <a:pt x="4883467" y="14039"/>
                      <a:pt x="4884419" y="20706"/>
                      <a:pt x="4884419" y="30231"/>
                    </a:cubicBezTo>
                    <a:cubicBezTo>
                      <a:pt x="4844415" y="30231"/>
                      <a:pt x="4806315" y="30231"/>
                      <a:pt x="4766310" y="30231"/>
                    </a:cubicBezTo>
                    <a:cubicBezTo>
                      <a:pt x="4766310" y="51186"/>
                      <a:pt x="4766310" y="69284"/>
                      <a:pt x="4766310" y="90239"/>
                    </a:cubicBezTo>
                    <a:cubicBezTo>
                      <a:pt x="4796790" y="90239"/>
                      <a:pt x="4826317" y="90239"/>
                      <a:pt x="4855844" y="90239"/>
                    </a:cubicBezTo>
                    <a:cubicBezTo>
                      <a:pt x="4875847" y="90239"/>
                      <a:pt x="4875847" y="90239"/>
                      <a:pt x="4872990" y="115004"/>
                    </a:cubicBezTo>
                    <a:cubicBezTo>
                      <a:pt x="4845367" y="115004"/>
                      <a:pt x="4816792" y="115956"/>
                      <a:pt x="4789169" y="115004"/>
                    </a:cubicBezTo>
                    <a:cubicBezTo>
                      <a:pt x="4770119" y="114051"/>
                      <a:pt x="4762499" y="119766"/>
                      <a:pt x="4764405" y="138816"/>
                    </a:cubicBezTo>
                    <a:cubicBezTo>
                      <a:pt x="4767262" y="151199"/>
                      <a:pt x="4765357" y="163581"/>
                      <a:pt x="4765357" y="179774"/>
                    </a:cubicBezTo>
                    <a:cubicBezTo>
                      <a:pt x="4806315" y="179774"/>
                      <a:pt x="4844415" y="179774"/>
                      <a:pt x="4884419" y="179774"/>
                    </a:cubicBezTo>
                    <a:cubicBezTo>
                      <a:pt x="4885372" y="187394"/>
                      <a:pt x="4885372" y="194061"/>
                      <a:pt x="4886324" y="202634"/>
                    </a:cubicBezTo>
                    <a:cubicBezTo>
                      <a:pt x="4836794" y="202634"/>
                      <a:pt x="4789169" y="202634"/>
                      <a:pt x="4739640" y="202634"/>
                    </a:cubicBezTo>
                    <a:cubicBezTo>
                      <a:pt x="4739640" y="137864"/>
                      <a:pt x="4739640" y="74046"/>
                      <a:pt x="4739640" y="8324"/>
                    </a:cubicBezTo>
                    <a:close/>
                    <a:moveTo>
                      <a:pt x="0" y="8324"/>
                    </a:moveTo>
                    <a:cubicBezTo>
                      <a:pt x="8572" y="8324"/>
                      <a:pt x="15240" y="8324"/>
                      <a:pt x="25717" y="8324"/>
                    </a:cubicBezTo>
                    <a:cubicBezTo>
                      <a:pt x="25717" y="34041"/>
                      <a:pt x="25717" y="59759"/>
                      <a:pt x="25717" y="88334"/>
                    </a:cubicBezTo>
                    <a:cubicBezTo>
                      <a:pt x="59055" y="88334"/>
                      <a:pt x="90487" y="88334"/>
                      <a:pt x="120967" y="87381"/>
                    </a:cubicBezTo>
                    <a:cubicBezTo>
                      <a:pt x="123825" y="87381"/>
                      <a:pt x="129540" y="77856"/>
                      <a:pt x="129540" y="73094"/>
                    </a:cubicBezTo>
                    <a:cubicBezTo>
                      <a:pt x="130492" y="52139"/>
                      <a:pt x="129540" y="31184"/>
                      <a:pt x="129540" y="8324"/>
                    </a:cubicBezTo>
                    <a:cubicBezTo>
                      <a:pt x="139065" y="8324"/>
                      <a:pt x="146685" y="8324"/>
                      <a:pt x="155257" y="8324"/>
                    </a:cubicBezTo>
                    <a:cubicBezTo>
                      <a:pt x="156210" y="72141"/>
                      <a:pt x="156210" y="136911"/>
                      <a:pt x="156210" y="203586"/>
                    </a:cubicBezTo>
                    <a:cubicBezTo>
                      <a:pt x="147637" y="203586"/>
                      <a:pt x="140970" y="203586"/>
                      <a:pt x="131445" y="203586"/>
                    </a:cubicBezTo>
                    <a:cubicBezTo>
                      <a:pt x="131445" y="174059"/>
                      <a:pt x="131445" y="145484"/>
                      <a:pt x="131445" y="115004"/>
                    </a:cubicBezTo>
                    <a:cubicBezTo>
                      <a:pt x="96202" y="115004"/>
                      <a:pt x="62865" y="115004"/>
                      <a:pt x="27622" y="115004"/>
                    </a:cubicBezTo>
                    <a:cubicBezTo>
                      <a:pt x="27622" y="143579"/>
                      <a:pt x="27622" y="173106"/>
                      <a:pt x="27622" y="203586"/>
                    </a:cubicBezTo>
                    <a:cubicBezTo>
                      <a:pt x="17145" y="203586"/>
                      <a:pt x="9525" y="203586"/>
                      <a:pt x="0" y="203586"/>
                    </a:cubicBezTo>
                    <a:cubicBezTo>
                      <a:pt x="0" y="138816"/>
                      <a:pt x="0" y="74046"/>
                      <a:pt x="0" y="8324"/>
                    </a:cubicBezTo>
                    <a:close/>
                    <a:moveTo>
                      <a:pt x="5688449" y="7729"/>
                    </a:moveTo>
                    <a:cubicBezTo>
                      <a:pt x="5693807" y="5467"/>
                      <a:pt x="5701189" y="6419"/>
                      <a:pt x="5715953" y="8324"/>
                    </a:cubicBezTo>
                    <a:cubicBezTo>
                      <a:pt x="5697855" y="36899"/>
                      <a:pt x="5680710" y="66426"/>
                      <a:pt x="5661660" y="94049"/>
                    </a:cubicBezTo>
                    <a:cubicBezTo>
                      <a:pt x="5647373" y="114051"/>
                      <a:pt x="5639753" y="135006"/>
                      <a:pt x="5642610" y="158819"/>
                    </a:cubicBezTo>
                    <a:cubicBezTo>
                      <a:pt x="5644515" y="173106"/>
                      <a:pt x="5642610" y="187394"/>
                      <a:pt x="5642610" y="202634"/>
                    </a:cubicBezTo>
                    <a:cubicBezTo>
                      <a:pt x="5633085" y="202634"/>
                      <a:pt x="5624513" y="202634"/>
                      <a:pt x="5615940" y="202634"/>
                    </a:cubicBezTo>
                    <a:cubicBezTo>
                      <a:pt x="5614988" y="199776"/>
                      <a:pt x="5614035" y="195966"/>
                      <a:pt x="5614035" y="193109"/>
                    </a:cubicBezTo>
                    <a:cubicBezTo>
                      <a:pt x="5621655" y="142626"/>
                      <a:pt x="5604510" y="99764"/>
                      <a:pt x="5573078" y="60711"/>
                    </a:cubicBezTo>
                    <a:cubicBezTo>
                      <a:pt x="5561648" y="44519"/>
                      <a:pt x="5552123" y="26421"/>
                      <a:pt x="5540693" y="8324"/>
                    </a:cubicBezTo>
                    <a:cubicBezTo>
                      <a:pt x="5563553" y="704"/>
                      <a:pt x="5575935" y="9276"/>
                      <a:pt x="5585460" y="28326"/>
                    </a:cubicBezTo>
                    <a:cubicBezTo>
                      <a:pt x="5597843" y="52139"/>
                      <a:pt x="5612130" y="74046"/>
                      <a:pt x="5628323" y="99764"/>
                    </a:cubicBezTo>
                    <a:cubicBezTo>
                      <a:pt x="5644515" y="73094"/>
                      <a:pt x="5658803" y="49281"/>
                      <a:pt x="5673090" y="26421"/>
                    </a:cubicBezTo>
                    <a:cubicBezTo>
                      <a:pt x="5679758" y="15468"/>
                      <a:pt x="5683091" y="9991"/>
                      <a:pt x="5688449" y="7729"/>
                    </a:cubicBezTo>
                    <a:close/>
                    <a:moveTo>
                      <a:pt x="3352800" y="7372"/>
                    </a:moveTo>
                    <a:cubicBezTo>
                      <a:pt x="3359468" y="7372"/>
                      <a:pt x="3369945" y="12134"/>
                      <a:pt x="3371850" y="16897"/>
                    </a:cubicBezTo>
                    <a:cubicBezTo>
                      <a:pt x="3393758" y="77857"/>
                      <a:pt x="3415666" y="139769"/>
                      <a:pt x="3438525" y="201682"/>
                    </a:cubicBezTo>
                    <a:cubicBezTo>
                      <a:pt x="3414713" y="209302"/>
                      <a:pt x="3404235" y="199777"/>
                      <a:pt x="3400425" y="179774"/>
                    </a:cubicBezTo>
                    <a:cubicBezTo>
                      <a:pt x="3398520" y="168344"/>
                      <a:pt x="3392805" y="157867"/>
                      <a:pt x="3388995" y="146437"/>
                    </a:cubicBezTo>
                    <a:cubicBezTo>
                      <a:pt x="3380423" y="146437"/>
                      <a:pt x="3371850" y="146437"/>
                      <a:pt x="3363278" y="146437"/>
                    </a:cubicBezTo>
                    <a:cubicBezTo>
                      <a:pt x="3346133" y="146437"/>
                      <a:pt x="3325178" y="141674"/>
                      <a:pt x="3312795" y="149294"/>
                    </a:cubicBezTo>
                    <a:cubicBezTo>
                      <a:pt x="3301366" y="155962"/>
                      <a:pt x="3301366" y="178822"/>
                      <a:pt x="3292793" y="192157"/>
                    </a:cubicBezTo>
                    <a:cubicBezTo>
                      <a:pt x="3288030" y="199777"/>
                      <a:pt x="3274695" y="202634"/>
                      <a:pt x="3266123" y="207397"/>
                    </a:cubicBezTo>
                    <a:cubicBezTo>
                      <a:pt x="3265170" y="205492"/>
                      <a:pt x="3263266" y="203587"/>
                      <a:pt x="3262313" y="201682"/>
                    </a:cubicBezTo>
                    <a:cubicBezTo>
                      <a:pt x="3286125" y="139769"/>
                      <a:pt x="3308985" y="77857"/>
                      <a:pt x="3333750" y="15944"/>
                    </a:cubicBezTo>
                    <a:cubicBezTo>
                      <a:pt x="3335655" y="11182"/>
                      <a:pt x="3346133" y="7372"/>
                      <a:pt x="3352800" y="7372"/>
                    </a:cubicBezTo>
                    <a:close/>
                    <a:moveTo>
                      <a:pt x="5372100" y="7371"/>
                    </a:moveTo>
                    <a:cubicBezTo>
                      <a:pt x="5426392" y="7371"/>
                      <a:pt x="5478780" y="7371"/>
                      <a:pt x="5533072" y="7371"/>
                    </a:cubicBezTo>
                    <a:cubicBezTo>
                      <a:pt x="5533072" y="14038"/>
                      <a:pt x="5533072" y="20706"/>
                      <a:pt x="5533072" y="28326"/>
                    </a:cubicBezTo>
                    <a:cubicBezTo>
                      <a:pt x="5512117" y="28326"/>
                      <a:pt x="5491162" y="28326"/>
                      <a:pt x="5468303" y="28326"/>
                    </a:cubicBezTo>
                    <a:cubicBezTo>
                      <a:pt x="5468303" y="87381"/>
                      <a:pt x="5468303" y="144531"/>
                      <a:pt x="5468303" y="202633"/>
                    </a:cubicBezTo>
                    <a:cubicBezTo>
                      <a:pt x="5457825" y="202633"/>
                      <a:pt x="5449253" y="202633"/>
                      <a:pt x="5439728" y="202633"/>
                    </a:cubicBezTo>
                    <a:cubicBezTo>
                      <a:pt x="5439728" y="145483"/>
                      <a:pt x="5439728" y="88333"/>
                      <a:pt x="5439728" y="29278"/>
                    </a:cubicBezTo>
                    <a:cubicBezTo>
                      <a:pt x="5415915" y="29278"/>
                      <a:pt x="5395912" y="29278"/>
                      <a:pt x="5374005" y="29278"/>
                    </a:cubicBezTo>
                    <a:cubicBezTo>
                      <a:pt x="5373053" y="21658"/>
                      <a:pt x="5373053" y="14991"/>
                      <a:pt x="5372100" y="7371"/>
                    </a:cubicBezTo>
                    <a:close/>
                    <a:moveTo>
                      <a:pt x="2874644" y="7371"/>
                    </a:moveTo>
                    <a:cubicBezTo>
                      <a:pt x="2883217" y="7371"/>
                      <a:pt x="2889885" y="7371"/>
                      <a:pt x="2901315" y="7371"/>
                    </a:cubicBezTo>
                    <a:cubicBezTo>
                      <a:pt x="2901315" y="16896"/>
                      <a:pt x="2901315" y="27373"/>
                      <a:pt x="2901315" y="36898"/>
                    </a:cubicBezTo>
                    <a:cubicBezTo>
                      <a:pt x="2901315" y="70236"/>
                      <a:pt x="2900362" y="102621"/>
                      <a:pt x="2901315" y="135958"/>
                    </a:cubicBezTo>
                    <a:cubicBezTo>
                      <a:pt x="2902267" y="166438"/>
                      <a:pt x="2919412" y="183583"/>
                      <a:pt x="2947987" y="184536"/>
                    </a:cubicBezTo>
                    <a:cubicBezTo>
                      <a:pt x="2982277" y="185488"/>
                      <a:pt x="3000374" y="173106"/>
                      <a:pt x="3002280" y="139768"/>
                    </a:cubicBezTo>
                    <a:cubicBezTo>
                      <a:pt x="3005137" y="104526"/>
                      <a:pt x="3003232" y="70236"/>
                      <a:pt x="3004185" y="34993"/>
                    </a:cubicBezTo>
                    <a:cubicBezTo>
                      <a:pt x="3004185" y="26421"/>
                      <a:pt x="3004185" y="17848"/>
                      <a:pt x="3004185" y="7371"/>
                    </a:cubicBezTo>
                    <a:cubicBezTo>
                      <a:pt x="3013710" y="7371"/>
                      <a:pt x="3021330" y="7371"/>
                      <a:pt x="3029902" y="7371"/>
                    </a:cubicBezTo>
                    <a:cubicBezTo>
                      <a:pt x="3030855" y="11181"/>
                      <a:pt x="3031807" y="14991"/>
                      <a:pt x="3031807" y="18801"/>
                    </a:cubicBezTo>
                    <a:cubicBezTo>
                      <a:pt x="3031807" y="56901"/>
                      <a:pt x="3032760" y="95953"/>
                      <a:pt x="3031807" y="134053"/>
                    </a:cubicBezTo>
                    <a:cubicBezTo>
                      <a:pt x="3030855" y="182631"/>
                      <a:pt x="3000374" y="208348"/>
                      <a:pt x="2948940" y="208348"/>
                    </a:cubicBezTo>
                    <a:cubicBezTo>
                      <a:pt x="2900362" y="208348"/>
                      <a:pt x="2872740" y="181678"/>
                      <a:pt x="2872740" y="133101"/>
                    </a:cubicBezTo>
                    <a:cubicBezTo>
                      <a:pt x="2872740" y="93096"/>
                      <a:pt x="2872740" y="53091"/>
                      <a:pt x="2872740" y="14038"/>
                    </a:cubicBezTo>
                    <a:cubicBezTo>
                      <a:pt x="2873692" y="12133"/>
                      <a:pt x="2874644" y="10228"/>
                      <a:pt x="2874644" y="7371"/>
                    </a:cubicBezTo>
                    <a:close/>
                    <a:moveTo>
                      <a:pt x="2690813" y="7371"/>
                    </a:moveTo>
                    <a:cubicBezTo>
                      <a:pt x="2744153" y="7371"/>
                      <a:pt x="2796541" y="7371"/>
                      <a:pt x="2850833" y="7371"/>
                    </a:cubicBezTo>
                    <a:cubicBezTo>
                      <a:pt x="2850833" y="14038"/>
                      <a:pt x="2851785" y="20706"/>
                      <a:pt x="2851785" y="29278"/>
                    </a:cubicBezTo>
                    <a:cubicBezTo>
                      <a:pt x="2829878" y="29278"/>
                      <a:pt x="2808923" y="29278"/>
                      <a:pt x="2785110" y="29278"/>
                    </a:cubicBezTo>
                    <a:cubicBezTo>
                      <a:pt x="2785110" y="89286"/>
                      <a:pt x="2785110" y="145483"/>
                      <a:pt x="2785110" y="202633"/>
                    </a:cubicBezTo>
                    <a:cubicBezTo>
                      <a:pt x="2775585" y="202633"/>
                      <a:pt x="2767966" y="202633"/>
                      <a:pt x="2757488" y="202633"/>
                    </a:cubicBezTo>
                    <a:cubicBezTo>
                      <a:pt x="2757488" y="146436"/>
                      <a:pt x="2757488" y="89286"/>
                      <a:pt x="2757488" y="30231"/>
                    </a:cubicBezTo>
                    <a:cubicBezTo>
                      <a:pt x="2734628" y="30231"/>
                      <a:pt x="2713673" y="30231"/>
                      <a:pt x="2690813" y="30231"/>
                    </a:cubicBezTo>
                    <a:cubicBezTo>
                      <a:pt x="2690813" y="21658"/>
                      <a:pt x="2690813" y="14991"/>
                      <a:pt x="2690813" y="7371"/>
                    </a:cubicBezTo>
                    <a:close/>
                    <a:moveTo>
                      <a:pt x="2549843" y="7371"/>
                    </a:moveTo>
                    <a:cubicBezTo>
                      <a:pt x="2558415" y="7371"/>
                      <a:pt x="2566035" y="7371"/>
                      <a:pt x="2575560" y="7371"/>
                    </a:cubicBezTo>
                    <a:cubicBezTo>
                      <a:pt x="2575560" y="64521"/>
                      <a:pt x="2575560" y="120718"/>
                      <a:pt x="2575560" y="178821"/>
                    </a:cubicBezTo>
                    <a:cubicBezTo>
                      <a:pt x="2609850" y="178821"/>
                      <a:pt x="2642235" y="178821"/>
                      <a:pt x="2676525" y="178821"/>
                    </a:cubicBezTo>
                    <a:cubicBezTo>
                      <a:pt x="2676525" y="188346"/>
                      <a:pt x="2676525" y="195013"/>
                      <a:pt x="2676525" y="202633"/>
                    </a:cubicBezTo>
                    <a:cubicBezTo>
                      <a:pt x="2634615" y="202633"/>
                      <a:pt x="2592705" y="202633"/>
                      <a:pt x="2549843" y="202633"/>
                    </a:cubicBezTo>
                    <a:cubicBezTo>
                      <a:pt x="2549843" y="137863"/>
                      <a:pt x="2549843" y="73093"/>
                      <a:pt x="2549843" y="7371"/>
                    </a:cubicBezTo>
                    <a:close/>
                    <a:moveTo>
                      <a:pt x="2074545" y="7371"/>
                    </a:moveTo>
                    <a:cubicBezTo>
                      <a:pt x="2084070" y="7371"/>
                      <a:pt x="2091690" y="7371"/>
                      <a:pt x="2100262" y="7371"/>
                    </a:cubicBezTo>
                    <a:cubicBezTo>
                      <a:pt x="2100262" y="72141"/>
                      <a:pt x="2100262" y="136911"/>
                      <a:pt x="2100262" y="202633"/>
                    </a:cubicBezTo>
                    <a:cubicBezTo>
                      <a:pt x="2091690" y="202633"/>
                      <a:pt x="2084070" y="202633"/>
                      <a:pt x="2074545" y="202633"/>
                    </a:cubicBezTo>
                    <a:cubicBezTo>
                      <a:pt x="2074545" y="137863"/>
                      <a:pt x="2074545" y="73093"/>
                      <a:pt x="2074545" y="7371"/>
                    </a:cubicBezTo>
                    <a:close/>
                    <a:moveTo>
                      <a:pt x="762000" y="7371"/>
                    </a:moveTo>
                    <a:cubicBezTo>
                      <a:pt x="770572" y="7371"/>
                      <a:pt x="777240" y="7371"/>
                      <a:pt x="786765" y="7371"/>
                    </a:cubicBezTo>
                    <a:cubicBezTo>
                      <a:pt x="786765" y="72141"/>
                      <a:pt x="786765" y="136911"/>
                      <a:pt x="786765" y="203586"/>
                    </a:cubicBezTo>
                    <a:cubicBezTo>
                      <a:pt x="778192" y="203586"/>
                      <a:pt x="770572" y="203586"/>
                      <a:pt x="762000" y="203586"/>
                    </a:cubicBezTo>
                    <a:cubicBezTo>
                      <a:pt x="762000" y="137863"/>
                      <a:pt x="762000" y="73093"/>
                      <a:pt x="762000" y="7371"/>
                    </a:cubicBezTo>
                    <a:close/>
                    <a:moveTo>
                      <a:pt x="573405" y="7371"/>
                    </a:moveTo>
                    <a:cubicBezTo>
                      <a:pt x="621030" y="7371"/>
                      <a:pt x="668655" y="7371"/>
                      <a:pt x="717232" y="7371"/>
                    </a:cubicBezTo>
                    <a:cubicBezTo>
                      <a:pt x="717232" y="14991"/>
                      <a:pt x="717232" y="20706"/>
                      <a:pt x="717232" y="29278"/>
                    </a:cubicBezTo>
                    <a:cubicBezTo>
                      <a:pt x="678180" y="29278"/>
                      <a:pt x="640080" y="29278"/>
                      <a:pt x="601027" y="29278"/>
                    </a:cubicBezTo>
                    <a:cubicBezTo>
                      <a:pt x="601027" y="49281"/>
                      <a:pt x="601027" y="67378"/>
                      <a:pt x="601027" y="89286"/>
                    </a:cubicBezTo>
                    <a:cubicBezTo>
                      <a:pt x="630555" y="89286"/>
                      <a:pt x="660082" y="89286"/>
                      <a:pt x="689610" y="89286"/>
                    </a:cubicBezTo>
                    <a:cubicBezTo>
                      <a:pt x="709612" y="89286"/>
                      <a:pt x="709612" y="89286"/>
                      <a:pt x="708660" y="114051"/>
                    </a:cubicBezTo>
                    <a:cubicBezTo>
                      <a:pt x="681990" y="114051"/>
                      <a:pt x="654367" y="114051"/>
                      <a:pt x="626745" y="114051"/>
                    </a:cubicBezTo>
                    <a:cubicBezTo>
                      <a:pt x="600075" y="114051"/>
                      <a:pt x="600075" y="114051"/>
                      <a:pt x="600075" y="140721"/>
                    </a:cubicBezTo>
                    <a:cubicBezTo>
                      <a:pt x="600075" y="152151"/>
                      <a:pt x="600075" y="163581"/>
                      <a:pt x="600075" y="177868"/>
                    </a:cubicBezTo>
                    <a:cubicBezTo>
                      <a:pt x="641032" y="177868"/>
                      <a:pt x="680085" y="177868"/>
                      <a:pt x="720090" y="177868"/>
                    </a:cubicBezTo>
                    <a:cubicBezTo>
                      <a:pt x="720090" y="187393"/>
                      <a:pt x="720090" y="194061"/>
                      <a:pt x="720090" y="201681"/>
                    </a:cubicBezTo>
                    <a:cubicBezTo>
                      <a:pt x="671512" y="201681"/>
                      <a:pt x="623887" y="201681"/>
                      <a:pt x="574357" y="201681"/>
                    </a:cubicBezTo>
                    <a:cubicBezTo>
                      <a:pt x="573405" y="137863"/>
                      <a:pt x="573405" y="73093"/>
                      <a:pt x="573405" y="7371"/>
                    </a:cubicBezTo>
                    <a:close/>
                    <a:moveTo>
                      <a:pt x="202883" y="7371"/>
                    </a:moveTo>
                    <a:cubicBezTo>
                      <a:pt x="250508" y="7371"/>
                      <a:pt x="298133" y="7371"/>
                      <a:pt x="346710" y="7371"/>
                    </a:cubicBezTo>
                    <a:cubicBezTo>
                      <a:pt x="346710" y="14038"/>
                      <a:pt x="346710" y="20706"/>
                      <a:pt x="346710" y="29278"/>
                    </a:cubicBezTo>
                    <a:cubicBezTo>
                      <a:pt x="307658" y="29278"/>
                      <a:pt x="269558" y="29278"/>
                      <a:pt x="230505" y="29278"/>
                    </a:cubicBezTo>
                    <a:cubicBezTo>
                      <a:pt x="230505" y="50233"/>
                      <a:pt x="230505" y="68331"/>
                      <a:pt x="230505" y="89286"/>
                    </a:cubicBezTo>
                    <a:cubicBezTo>
                      <a:pt x="260985" y="89286"/>
                      <a:pt x="289560" y="90238"/>
                      <a:pt x="319088" y="89286"/>
                    </a:cubicBezTo>
                    <a:cubicBezTo>
                      <a:pt x="336233" y="88333"/>
                      <a:pt x="342900" y="93096"/>
                      <a:pt x="337185" y="115003"/>
                    </a:cubicBezTo>
                    <a:cubicBezTo>
                      <a:pt x="311468" y="115003"/>
                      <a:pt x="283845" y="115003"/>
                      <a:pt x="256223" y="115003"/>
                    </a:cubicBezTo>
                    <a:cubicBezTo>
                      <a:pt x="229553" y="115003"/>
                      <a:pt x="229553" y="115003"/>
                      <a:pt x="229553" y="141673"/>
                    </a:cubicBezTo>
                    <a:cubicBezTo>
                      <a:pt x="229553" y="154056"/>
                      <a:pt x="229553" y="166438"/>
                      <a:pt x="229553" y="179773"/>
                    </a:cubicBezTo>
                    <a:cubicBezTo>
                      <a:pt x="270510" y="179773"/>
                      <a:pt x="309563" y="179773"/>
                      <a:pt x="348615" y="179773"/>
                    </a:cubicBezTo>
                    <a:cubicBezTo>
                      <a:pt x="348615" y="188346"/>
                      <a:pt x="348615" y="195013"/>
                      <a:pt x="348615" y="202633"/>
                    </a:cubicBezTo>
                    <a:cubicBezTo>
                      <a:pt x="300038" y="202633"/>
                      <a:pt x="252413" y="202633"/>
                      <a:pt x="202883" y="202633"/>
                    </a:cubicBezTo>
                    <a:cubicBezTo>
                      <a:pt x="202883" y="137863"/>
                      <a:pt x="202883" y="73093"/>
                      <a:pt x="202883" y="7371"/>
                    </a:cubicBezTo>
                    <a:close/>
                    <a:moveTo>
                      <a:pt x="4405312" y="7370"/>
                    </a:moveTo>
                    <a:cubicBezTo>
                      <a:pt x="4415790" y="7370"/>
                      <a:pt x="4422457" y="7370"/>
                      <a:pt x="4431030" y="7370"/>
                    </a:cubicBezTo>
                    <a:cubicBezTo>
                      <a:pt x="4431030" y="72141"/>
                      <a:pt x="4431030" y="136911"/>
                      <a:pt x="4431030" y="202633"/>
                    </a:cubicBezTo>
                    <a:cubicBezTo>
                      <a:pt x="4411980" y="208348"/>
                      <a:pt x="4399598" y="203586"/>
                      <a:pt x="4389120" y="185488"/>
                    </a:cubicBezTo>
                    <a:cubicBezTo>
                      <a:pt x="4362450" y="139768"/>
                      <a:pt x="4332923" y="95953"/>
                      <a:pt x="4300537" y="52138"/>
                    </a:cubicBezTo>
                    <a:cubicBezTo>
                      <a:pt x="4300537" y="102620"/>
                      <a:pt x="4300537" y="152150"/>
                      <a:pt x="4300537" y="203586"/>
                    </a:cubicBezTo>
                    <a:cubicBezTo>
                      <a:pt x="4290060" y="203586"/>
                      <a:pt x="4283392" y="203586"/>
                      <a:pt x="4274820" y="203586"/>
                    </a:cubicBezTo>
                    <a:cubicBezTo>
                      <a:pt x="4274820" y="138816"/>
                      <a:pt x="4274820" y="74045"/>
                      <a:pt x="4274820" y="9275"/>
                    </a:cubicBezTo>
                    <a:cubicBezTo>
                      <a:pt x="4294823" y="4513"/>
                      <a:pt x="4308157" y="6418"/>
                      <a:pt x="4320540" y="27373"/>
                    </a:cubicBezTo>
                    <a:cubicBezTo>
                      <a:pt x="4346257" y="72141"/>
                      <a:pt x="4375785" y="115956"/>
                      <a:pt x="4406265" y="165486"/>
                    </a:cubicBezTo>
                    <a:cubicBezTo>
                      <a:pt x="4405312" y="108336"/>
                      <a:pt x="4405312" y="58806"/>
                      <a:pt x="4405312" y="7370"/>
                    </a:cubicBezTo>
                    <a:close/>
                    <a:moveTo>
                      <a:pt x="440413" y="6420"/>
                    </a:moveTo>
                    <a:cubicBezTo>
                      <a:pt x="457915" y="6182"/>
                      <a:pt x="475298" y="6420"/>
                      <a:pt x="492443" y="8325"/>
                    </a:cubicBezTo>
                    <a:cubicBezTo>
                      <a:pt x="524828" y="11183"/>
                      <a:pt x="550545" y="58808"/>
                      <a:pt x="509588" y="96908"/>
                    </a:cubicBezTo>
                    <a:cubicBezTo>
                      <a:pt x="539115" y="117863"/>
                      <a:pt x="546735" y="136913"/>
                      <a:pt x="538163" y="163583"/>
                    </a:cubicBezTo>
                    <a:cubicBezTo>
                      <a:pt x="530543" y="188347"/>
                      <a:pt x="507683" y="203588"/>
                      <a:pt x="477203" y="203588"/>
                    </a:cubicBezTo>
                    <a:cubicBezTo>
                      <a:pt x="447675" y="203588"/>
                      <a:pt x="418148" y="203588"/>
                      <a:pt x="387668" y="203588"/>
                    </a:cubicBezTo>
                    <a:cubicBezTo>
                      <a:pt x="387668" y="137865"/>
                      <a:pt x="387668" y="73095"/>
                      <a:pt x="387668" y="7372"/>
                    </a:cubicBezTo>
                    <a:cubicBezTo>
                      <a:pt x="405289" y="7372"/>
                      <a:pt x="422911" y="6658"/>
                      <a:pt x="440413" y="6420"/>
                    </a:cubicBezTo>
                    <a:close/>
                    <a:moveTo>
                      <a:pt x="5315903" y="6419"/>
                    </a:moveTo>
                    <a:cubicBezTo>
                      <a:pt x="5324475" y="6419"/>
                      <a:pt x="5332095" y="6419"/>
                      <a:pt x="5340668" y="6419"/>
                    </a:cubicBezTo>
                    <a:cubicBezTo>
                      <a:pt x="5340668" y="72141"/>
                      <a:pt x="5340668" y="136911"/>
                      <a:pt x="5340668" y="202634"/>
                    </a:cubicBezTo>
                    <a:cubicBezTo>
                      <a:pt x="5332095" y="202634"/>
                      <a:pt x="5324475" y="202634"/>
                      <a:pt x="5315903" y="202634"/>
                    </a:cubicBezTo>
                    <a:cubicBezTo>
                      <a:pt x="5315903" y="136911"/>
                      <a:pt x="5315903" y="72141"/>
                      <a:pt x="5315903" y="6419"/>
                    </a:cubicBezTo>
                    <a:close/>
                    <a:moveTo>
                      <a:pt x="4927284" y="6419"/>
                    </a:moveTo>
                    <a:cubicBezTo>
                      <a:pt x="4964431" y="6419"/>
                      <a:pt x="5000626" y="5467"/>
                      <a:pt x="5036821" y="6419"/>
                    </a:cubicBezTo>
                    <a:cubicBezTo>
                      <a:pt x="5057776" y="7372"/>
                      <a:pt x="5076826" y="16897"/>
                      <a:pt x="5082542" y="38804"/>
                    </a:cubicBezTo>
                    <a:cubicBezTo>
                      <a:pt x="5090162" y="64522"/>
                      <a:pt x="5086351" y="88334"/>
                      <a:pt x="5060634" y="105479"/>
                    </a:cubicBezTo>
                    <a:cubicBezTo>
                      <a:pt x="5096829" y="130244"/>
                      <a:pt x="5072064" y="172154"/>
                      <a:pt x="5092067" y="202634"/>
                    </a:cubicBezTo>
                    <a:cubicBezTo>
                      <a:pt x="5080637" y="202634"/>
                      <a:pt x="5070159" y="202634"/>
                      <a:pt x="5057776" y="202634"/>
                    </a:cubicBezTo>
                    <a:cubicBezTo>
                      <a:pt x="5056824" y="186442"/>
                      <a:pt x="5055871" y="170249"/>
                      <a:pt x="5054919" y="154057"/>
                    </a:cubicBezTo>
                    <a:cubicBezTo>
                      <a:pt x="5053014" y="129292"/>
                      <a:pt x="5045394" y="120719"/>
                      <a:pt x="5020629" y="118814"/>
                    </a:cubicBezTo>
                    <a:cubicBezTo>
                      <a:pt x="4953954" y="114051"/>
                      <a:pt x="4953954" y="114051"/>
                      <a:pt x="4953954" y="179774"/>
                    </a:cubicBezTo>
                    <a:cubicBezTo>
                      <a:pt x="4953954" y="186442"/>
                      <a:pt x="4953954" y="193109"/>
                      <a:pt x="4953954" y="201682"/>
                    </a:cubicBezTo>
                    <a:cubicBezTo>
                      <a:pt x="4944429" y="201682"/>
                      <a:pt x="4936809" y="201682"/>
                      <a:pt x="4927284" y="201682"/>
                    </a:cubicBezTo>
                    <a:cubicBezTo>
                      <a:pt x="4927284" y="137864"/>
                      <a:pt x="4927284" y="73094"/>
                      <a:pt x="4927284" y="6419"/>
                    </a:cubicBezTo>
                    <a:close/>
                    <a:moveTo>
                      <a:pt x="4478655" y="6419"/>
                    </a:moveTo>
                    <a:cubicBezTo>
                      <a:pt x="4487227" y="6419"/>
                      <a:pt x="4494847" y="6419"/>
                      <a:pt x="4503420" y="6419"/>
                    </a:cubicBezTo>
                    <a:cubicBezTo>
                      <a:pt x="4503420" y="72141"/>
                      <a:pt x="4503420" y="136911"/>
                      <a:pt x="4503420" y="202634"/>
                    </a:cubicBezTo>
                    <a:cubicBezTo>
                      <a:pt x="4493895" y="202634"/>
                      <a:pt x="4487227" y="202634"/>
                      <a:pt x="4478655" y="202634"/>
                    </a:cubicBezTo>
                    <a:cubicBezTo>
                      <a:pt x="4478655" y="136911"/>
                      <a:pt x="4478655" y="72141"/>
                      <a:pt x="4478655" y="6419"/>
                    </a:cubicBezTo>
                    <a:close/>
                    <a:moveTo>
                      <a:pt x="4074795" y="6419"/>
                    </a:moveTo>
                    <a:cubicBezTo>
                      <a:pt x="4083368" y="6419"/>
                      <a:pt x="4090988" y="6419"/>
                      <a:pt x="4102418" y="6419"/>
                    </a:cubicBezTo>
                    <a:cubicBezTo>
                      <a:pt x="4102418" y="18801"/>
                      <a:pt x="4102418" y="32136"/>
                      <a:pt x="4102418" y="45471"/>
                    </a:cubicBezTo>
                    <a:cubicBezTo>
                      <a:pt x="4102418" y="75951"/>
                      <a:pt x="4101466" y="105479"/>
                      <a:pt x="4102418" y="135959"/>
                    </a:cubicBezTo>
                    <a:cubicBezTo>
                      <a:pt x="4103370" y="165486"/>
                      <a:pt x="4120516" y="181679"/>
                      <a:pt x="4149091" y="182631"/>
                    </a:cubicBezTo>
                    <a:cubicBezTo>
                      <a:pt x="4182428" y="183584"/>
                      <a:pt x="4200525" y="171201"/>
                      <a:pt x="4203383" y="139769"/>
                    </a:cubicBezTo>
                    <a:cubicBezTo>
                      <a:pt x="4206241" y="104526"/>
                      <a:pt x="4204336" y="68331"/>
                      <a:pt x="4205288" y="33089"/>
                    </a:cubicBezTo>
                    <a:cubicBezTo>
                      <a:pt x="4204336" y="26421"/>
                      <a:pt x="4204336" y="16896"/>
                      <a:pt x="4204336" y="6419"/>
                    </a:cubicBezTo>
                    <a:cubicBezTo>
                      <a:pt x="4214813" y="6419"/>
                      <a:pt x="4221480" y="6419"/>
                      <a:pt x="4231005" y="6419"/>
                    </a:cubicBezTo>
                    <a:cubicBezTo>
                      <a:pt x="4231005" y="13086"/>
                      <a:pt x="4231958" y="19754"/>
                      <a:pt x="4231958" y="26421"/>
                    </a:cubicBezTo>
                    <a:cubicBezTo>
                      <a:pt x="4231958" y="65474"/>
                      <a:pt x="4232911" y="104526"/>
                      <a:pt x="4231005" y="143579"/>
                    </a:cubicBezTo>
                    <a:cubicBezTo>
                      <a:pt x="4228148" y="185489"/>
                      <a:pt x="4193858" y="209301"/>
                      <a:pt x="4145280" y="207396"/>
                    </a:cubicBezTo>
                    <a:cubicBezTo>
                      <a:pt x="4101466" y="205491"/>
                      <a:pt x="4074795" y="180726"/>
                      <a:pt x="4073843" y="137864"/>
                    </a:cubicBezTo>
                    <a:cubicBezTo>
                      <a:pt x="4072891" y="96906"/>
                      <a:pt x="4073843" y="56901"/>
                      <a:pt x="4073843" y="15944"/>
                    </a:cubicBezTo>
                    <a:cubicBezTo>
                      <a:pt x="4073843" y="13086"/>
                      <a:pt x="4073843" y="10229"/>
                      <a:pt x="4074795" y="6419"/>
                    </a:cubicBezTo>
                    <a:close/>
                    <a:moveTo>
                      <a:pt x="3461385" y="6419"/>
                    </a:moveTo>
                    <a:cubicBezTo>
                      <a:pt x="3469957" y="6419"/>
                      <a:pt x="3476625" y="6419"/>
                      <a:pt x="3487102" y="6419"/>
                    </a:cubicBezTo>
                    <a:cubicBezTo>
                      <a:pt x="3487102" y="63569"/>
                      <a:pt x="3487102" y="120719"/>
                      <a:pt x="3487102" y="179774"/>
                    </a:cubicBezTo>
                    <a:cubicBezTo>
                      <a:pt x="3522344" y="179774"/>
                      <a:pt x="3554730" y="179774"/>
                      <a:pt x="3587115" y="179774"/>
                    </a:cubicBezTo>
                    <a:cubicBezTo>
                      <a:pt x="3587115" y="188346"/>
                      <a:pt x="3587115" y="195014"/>
                      <a:pt x="3587115" y="202634"/>
                    </a:cubicBezTo>
                    <a:cubicBezTo>
                      <a:pt x="3545205" y="202634"/>
                      <a:pt x="3504247" y="202634"/>
                      <a:pt x="3461385" y="202634"/>
                    </a:cubicBezTo>
                    <a:cubicBezTo>
                      <a:pt x="3461385" y="136911"/>
                      <a:pt x="3461385" y="72141"/>
                      <a:pt x="3461385" y="6419"/>
                    </a:cubicBezTo>
                    <a:close/>
                    <a:moveTo>
                      <a:pt x="3079434" y="6419"/>
                    </a:moveTo>
                    <a:cubicBezTo>
                      <a:pt x="3118487" y="6419"/>
                      <a:pt x="3154681" y="5467"/>
                      <a:pt x="3189924" y="6419"/>
                    </a:cubicBezTo>
                    <a:cubicBezTo>
                      <a:pt x="3210879" y="7372"/>
                      <a:pt x="3229929" y="16897"/>
                      <a:pt x="3236596" y="38804"/>
                    </a:cubicBezTo>
                    <a:cubicBezTo>
                      <a:pt x="3244217" y="64522"/>
                      <a:pt x="3240406" y="88334"/>
                      <a:pt x="3214689" y="105479"/>
                    </a:cubicBezTo>
                    <a:cubicBezTo>
                      <a:pt x="3249931" y="130244"/>
                      <a:pt x="3227071" y="172154"/>
                      <a:pt x="3245169" y="202634"/>
                    </a:cubicBezTo>
                    <a:cubicBezTo>
                      <a:pt x="3234692" y="202634"/>
                      <a:pt x="3224214" y="202634"/>
                      <a:pt x="3211831" y="202634"/>
                    </a:cubicBezTo>
                    <a:cubicBezTo>
                      <a:pt x="3210879" y="187394"/>
                      <a:pt x="3209926" y="171202"/>
                      <a:pt x="3208974" y="155962"/>
                    </a:cubicBezTo>
                    <a:cubicBezTo>
                      <a:pt x="3207069" y="128339"/>
                      <a:pt x="3199449" y="119767"/>
                      <a:pt x="3170874" y="118814"/>
                    </a:cubicBezTo>
                    <a:cubicBezTo>
                      <a:pt x="3108009" y="115957"/>
                      <a:pt x="3108009" y="115957"/>
                      <a:pt x="3108009" y="177869"/>
                    </a:cubicBezTo>
                    <a:cubicBezTo>
                      <a:pt x="3108009" y="185489"/>
                      <a:pt x="3108009" y="193109"/>
                      <a:pt x="3108009" y="201682"/>
                    </a:cubicBezTo>
                    <a:cubicBezTo>
                      <a:pt x="3099437" y="201682"/>
                      <a:pt x="3090864" y="201682"/>
                      <a:pt x="3080387" y="201682"/>
                    </a:cubicBezTo>
                    <a:cubicBezTo>
                      <a:pt x="3080387" y="169297"/>
                      <a:pt x="3080387" y="137864"/>
                      <a:pt x="3080387" y="105479"/>
                    </a:cubicBezTo>
                    <a:cubicBezTo>
                      <a:pt x="3079434" y="74047"/>
                      <a:pt x="3079434" y="41662"/>
                      <a:pt x="3079434" y="6419"/>
                    </a:cubicBezTo>
                    <a:close/>
                    <a:moveTo>
                      <a:pt x="2348865" y="6419"/>
                    </a:moveTo>
                    <a:cubicBezTo>
                      <a:pt x="2359342" y="6419"/>
                      <a:pt x="2366010" y="6419"/>
                      <a:pt x="2377440" y="6419"/>
                    </a:cubicBezTo>
                    <a:cubicBezTo>
                      <a:pt x="2377440" y="19754"/>
                      <a:pt x="2377440" y="33089"/>
                      <a:pt x="2377440" y="46424"/>
                    </a:cubicBezTo>
                    <a:cubicBezTo>
                      <a:pt x="2377440" y="76904"/>
                      <a:pt x="2376487" y="106431"/>
                      <a:pt x="2377440" y="136911"/>
                    </a:cubicBezTo>
                    <a:cubicBezTo>
                      <a:pt x="2378392" y="166439"/>
                      <a:pt x="2395537" y="182631"/>
                      <a:pt x="2424112" y="183584"/>
                    </a:cubicBezTo>
                    <a:cubicBezTo>
                      <a:pt x="2457450" y="184536"/>
                      <a:pt x="2475548" y="172154"/>
                      <a:pt x="2478405" y="140721"/>
                    </a:cubicBezTo>
                    <a:cubicBezTo>
                      <a:pt x="2481262" y="105479"/>
                      <a:pt x="2479357" y="71189"/>
                      <a:pt x="2480310" y="35946"/>
                    </a:cubicBezTo>
                    <a:cubicBezTo>
                      <a:pt x="2480310" y="26421"/>
                      <a:pt x="2480310" y="16896"/>
                      <a:pt x="2480310" y="6419"/>
                    </a:cubicBezTo>
                    <a:cubicBezTo>
                      <a:pt x="2489835" y="6419"/>
                      <a:pt x="2497455" y="6419"/>
                      <a:pt x="2506980" y="6419"/>
                    </a:cubicBezTo>
                    <a:cubicBezTo>
                      <a:pt x="2506980" y="13086"/>
                      <a:pt x="2507932" y="19754"/>
                      <a:pt x="2507932" y="25469"/>
                    </a:cubicBezTo>
                    <a:cubicBezTo>
                      <a:pt x="2507932" y="64521"/>
                      <a:pt x="2508885" y="103574"/>
                      <a:pt x="2506980" y="142626"/>
                    </a:cubicBezTo>
                    <a:cubicBezTo>
                      <a:pt x="2504123" y="184536"/>
                      <a:pt x="2469832" y="208349"/>
                      <a:pt x="2421255" y="206444"/>
                    </a:cubicBezTo>
                    <a:cubicBezTo>
                      <a:pt x="2377440" y="204539"/>
                      <a:pt x="2350770" y="179774"/>
                      <a:pt x="2349817" y="136911"/>
                    </a:cubicBezTo>
                    <a:cubicBezTo>
                      <a:pt x="2347912" y="95954"/>
                      <a:pt x="2348865" y="52139"/>
                      <a:pt x="2348865" y="6419"/>
                    </a:cubicBezTo>
                    <a:close/>
                    <a:moveTo>
                      <a:pt x="1540194" y="6419"/>
                    </a:moveTo>
                    <a:cubicBezTo>
                      <a:pt x="1546861" y="6419"/>
                      <a:pt x="1557339" y="11181"/>
                      <a:pt x="1559244" y="15944"/>
                    </a:cubicBezTo>
                    <a:cubicBezTo>
                      <a:pt x="1582104" y="77856"/>
                      <a:pt x="1604011" y="139769"/>
                      <a:pt x="1625919" y="201681"/>
                    </a:cubicBezTo>
                    <a:cubicBezTo>
                      <a:pt x="1602106" y="208349"/>
                      <a:pt x="1593534" y="198824"/>
                      <a:pt x="1587819" y="178821"/>
                    </a:cubicBezTo>
                    <a:cubicBezTo>
                      <a:pt x="1578294" y="145484"/>
                      <a:pt x="1576389" y="145484"/>
                      <a:pt x="1540194" y="145484"/>
                    </a:cubicBezTo>
                    <a:cubicBezTo>
                      <a:pt x="1497331" y="145484"/>
                      <a:pt x="1496379" y="145484"/>
                      <a:pt x="1483996" y="182631"/>
                    </a:cubicBezTo>
                    <a:cubicBezTo>
                      <a:pt x="1478281" y="200729"/>
                      <a:pt x="1469709" y="207396"/>
                      <a:pt x="1448754" y="200729"/>
                    </a:cubicBezTo>
                    <a:cubicBezTo>
                      <a:pt x="1461136" y="169296"/>
                      <a:pt x="1472566" y="137864"/>
                      <a:pt x="1484949" y="106431"/>
                    </a:cubicBezTo>
                    <a:cubicBezTo>
                      <a:pt x="1496379" y="75951"/>
                      <a:pt x="1506856" y="46424"/>
                      <a:pt x="1520191" y="16896"/>
                    </a:cubicBezTo>
                    <a:cubicBezTo>
                      <a:pt x="1523049" y="11181"/>
                      <a:pt x="1533526" y="6419"/>
                      <a:pt x="1540194" y="6419"/>
                    </a:cubicBezTo>
                    <a:close/>
                    <a:moveTo>
                      <a:pt x="4535805" y="6418"/>
                    </a:moveTo>
                    <a:cubicBezTo>
                      <a:pt x="4546282" y="6418"/>
                      <a:pt x="4555807" y="6418"/>
                      <a:pt x="4567237" y="6418"/>
                    </a:cubicBezTo>
                    <a:cubicBezTo>
                      <a:pt x="4585335" y="59758"/>
                      <a:pt x="4603432" y="114051"/>
                      <a:pt x="4623435" y="172153"/>
                    </a:cubicBezTo>
                    <a:cubicBezTo>
                      <a:pt x="4640580" y="120718"/>
                      <a:pt x="4657725" y="74998"/>
                      <a:pt x="4672012" y="27373"/>
                    </a:cubicBezTo>
                    <a:cubicBezTo>
                      <a:pt x="4679632" y="7371"/>
                      <a:pt x="4691062" y="1656"/>
                      <a:pt x="4712017" y="8323"/>
                    </a:cubicBezTo>
                    <a:cubicBezTo>
                      <a:pt x="4689157" y="70236"/>
                      <a:pt x="4666297" y="133101"/>
                      <a:pt x="4642485" y="195013"/>
                    </a:cubicBezTo>
                    <a:cubicBezTo>
                      <a:pt x="4640580" y="199776"/>
                      <a:pt x="4631055" y="202633"/>
                      <a:pt x="4624387" y="202633"/>
                    </a:cubicBezTo>
                    <a:cubicBezTo>
                      <a:pt x="4618672" y="202633"/>
                      <a:pt x="4608195" y="198823"/>
                      <a:pt x="4606290" y="195013"/>
                    </a:cubicBezTo>
                    <a:cubicBezTo>
                      <a:pt x="4582477" y="133101"/>
                      <a:pt x="4559617" y="70236"/>
                      <a:pt x="4535805" y="6418"/>
                    </a:cubicBezTo>
                    <a:close/>
                    <a:moveTo>
                      <a:pt x="5170169" y="3561"/>
                    </a:moveTo>
                    <a:cubicBezTo>
                      <a:pt x="5191124" y="1656"/>
                      <a:pt x="5213032" y="3561"/>
                      <a:pt x="5233035" y="9276"/>
                    </a:cubicBezTo>
                    <a:cubicBezTo>
                      <a:pt x="5256847" y="15944"/>
                      <a:pt x="5267324" y="35946"/>
                      <a:pt x="5266372" y="63569"/>
                    </a:cubicBezTo>
                    <a:cubicBezTo>
                      <a:pt x="5259705" y="63569"/>
                      <a:pt x="5253037" y="64521"/>
                      <a:pt x="5246369" y="64521"/>
                    </a:cubicBezTo>
                    <a:cubicBezTo>
                      <a:pt x="5227319" y="28326"/>
                      <a:pt x="5210174" y="19754"/>
                      <a:pt x="5175885" y="26421"/>
                    </a:cubicBezTo>
                    <a:cubicBezTo>
                      <a:pt x="5158740" y="30231"/>
                      <a:pt x="5149215" y="39756"/>
                      <a:pt x="5148262" y="57854"/>
                    </a:cubicBezTo>
                    <a:cubicBezTo>
                      <a:pt x="5147310" y="74999"/>
                      <a:pt x="5158740" y="80714"/>
                      <a:pt x="5173980" y="84524"/>
                    </a:cubicBezTo>
                    <a:cubicBezTo>
                      <a:pt x="5193982" y="88334"/>
                      <a:pt x="5214937" y="93096"/>
                      <a:pt x="5233987" y="98811"/>
                    </a:cubicBezTo>
                    <a:cubicBezTo>
                      <a:pt x="5259705" y="106431"/>
                      <a:pt x="5273992" y="125481"/>
                      <a:pt x="5273992" y="150246"/>
                    </a:cubicBezTo>
                    <a:cubicBezTo>
                      <a:pt x="5273992" y="174059"/>
                      <a:pt x="5260657" y="193109"/>
                      <a:pt x="5236844" y="201681"/>
                    </a:cubicBezTo>
                    <a:cubicBezTo>
                      <a:pt x="5210174" y="212159"/>
                      <a:pt x="5182552" y="212159"/>
                      <a:pt x="5154930" y="204539"/>
                    </a:cubicBezTo>
                    <a:cubicBezTo>
                      <a:pt x="5129212" y="195014"/>
                      <a:pt x="5113019" y="169296"/>
                      <a:pt x="5116830" y="140721"/>
                    </a:cubicBezTo>
                    <a:cubicBezTo>
                      <a:pt x="5129212" y="138816"/>
                      <a:pt x="5140642" y="135959"/>
                      <a:pt x="5144452" y="155961"/>
                    </a:cubicBezTo>
                    <a:cubicBezTo>
                      <a:pt x="5147310" y="167391"/>
                      <a:pt x="5162549" y="178821"/>
                      <a:pt x="5173980" y="182631"/>
                    </a:cubicBezTo>
                    <a:cubicBezTo>
                      <a:pt x="5188267" y="187394"/>
                      <a:pt x="5205412" y="185489"/>
                      <a:pt x="5220652" y="182631"/>
                    </a:cubicBezTo>
                    <a:cubicBezTo>
                      <a:pt x="5235892" y="179774"/>
                      <a:pt x="5246369" y="171201"/>
                      <a:pt x="5247322" y="153104"/>
                    </a:cubicBezTo>
                    <a:cubicBezTo>
                      <a:pt x="5248274" y="135959"/>
                      <a:pt x="5237797" y="127386"/>
                      <a:pt x="5224462" y="123576"/>
                    </a:cubicBezTo>
                    <a:cubicBezTo>
                      <a:pt x="5204460" y="117861"/>
                      <a:pt x="5184457" y="114051"/>
                      <a:pt x="5164455" y="109289"/>
                    </a:cubicBezTo>
                    <a:cubicBezTo>
                      <a:pt x="5133974" y="101669"/>
                      <a:pt x="5119687" y="85476"/>
                      <a:pt x="5120640" y="60711"/>
                    </a:cubicBezTo>
                    <a:cubicBezTo>
                      <a:pt x="5121592" y="30231"/>
                      <a:pt x="5139690" y="6419"/>
                      <a:pt x="5170169" y="3561"/>
                    </a:cubicBezTo>
                    <a:close/>
                    <a:moveTo>
                      <a:pt x="2219072" y="897"/>
                    </a:moveTo>
                    <a:cubicBezTo>
                      <a:pt x="2229327" y="-249"/>
                      <a:pt x="2240280" y="-11"/>
                      <a:pt x="2251710" y="1656"/>
                    </a:cubicBezTo>
                    <a:cubicBezTo>
                      <a:pt x="2286000" y="7371"/>
                      <a:pt x="2307908" y="28326"/>
                      <a:pt x="2313623" y="61664"/>
                    </a:cubicBezTo>
                    <a:cubicBezTo>
                      <a:pt x="2298383" y="66426"/>
                      <a:pt x="2288858" y="64521"/>
                      <a:pt x="2281238" y="48329"/>
                    </a:cubicBezTo>
                    <a:cubicBezTo>
                      <a:pt x="2271713" y="28326"/>
                      <a:pt x="2250758" y="23564"/>
                      <a:pt x="2229803" y="24516"/>
                    </a:cubicBezTo>
                    <a:cubicBezTo>
                      <a:pt x="2205038" y="26421"/>
                      <a:pt x="2185988" y="37851"/>
                      <a:pt x="2176463" y="60711"/>
                    </a:cubicBezTo>
                    <a:cubicBezTo>
                      <a:pt x="2165033" y="89286"/>
                      <a:pt x="2164080" y="118814"/>
                      <a:pt x="2175510" y="147389"/>
                    </a:cubicBezTo>
                    <a:cubicBezTo>
                      <a:pt x="2185035" y="173106"/>
                      <a:pt x="2203133" y="184536"/>
                      <a:pt x="2231708" y="184536"/>
                    </a:cubicBezTo>
                    <a:cubicBezTo>
                      <a:pt x="2259330" y="184536"/>
                      <a:pt x="2275523" y="174059"/>
                      <a:pt x="2286000" y="148341"/>
                    </a:cubicBezTo>
                    <a:cubicBezTo>
                      <a:pt x="2287905" y="142626"/>
                      <a:pt x="2289810" y="136911"/>
                      <a:pt x="2292668" y="131196"/>
                    </a:cubicBezTo>
                    <a:cubicBezTo>
                      <a:pt x="2301240" y="131196"/>
                      <a:pt x="2307908" y="131196"/>
                      <a:pt x="2315528" y="131196"/>
                    </a:cubicBezTo>
                    <a:cubicBezTo>
                      <a:pt x="2313623" y="170249"/>
                      <a:pt x="2289810" y="196919"/>
                      <a:pt x="2248853" y="205491"/>
                    </a:cubicBezTo>
                    <a:cubicBezTo>
                      <a:pt x="2209800" y="214064"/>
                      <a:pt x="2168843" y="197871"/>
                      <a:pt x="2152650" y="164534"/>
                    </a:cubicBezTo>
                    <a:cubicBezTo>
                      <a:pt x="2133600" y="125481"/>
                      <a:pt x="2134553" y="85476"/>
                      <a:pt x="2151698" y="47376"/>
                    </a:cubicBezTo>
                    <a:cubicBezTo>
                      <a:pt x="2163842" y="20230"/>
                      <a:pt x="2188310" y="4335"/>
                      <a:pt x="2219072" y="897"/>
                    </a:cubicBezTo>
                    <a:close/>
                    <a:moveTo>
                      <a:pt x="1747182" y="183"/>
                    </a:moveTo>
                    <a:cubicBezTo>
                      <a:pt x="1763970" y="1240"/>
                      <a:pt x="1781174" y="6895"/>
                      <a:pt x="1797367" y="17849"/>
                    </a:cubicBezTo>
                    <a:cubicBezTo>
                      <a:pt x="1813560" y="28326"/>
                      <a:pt x="1822132" y="44519"/>
                      <a:pt x="1823085" y="71189"/>
                    </a:cubicBezTo>
                    <a:cubicBezTo>
                      <a:pt x="1812607" y="65474"/>
                      <a:pt x="1800224" y="63569"/>
                      <a:pt x="1796414" y="56901"/>
                    </a:cubicBezTo>
                    <a:cubicBezTo>
                      <a:pt x="1782127" y="31184"/>
                      <a:pt x="1761172" y="22611"/>
                      <a:pt x="1734502" y="25469"/>
                    </a:cubicBezTo>
                    <a:cubicBezTo>
                      <a:pt x="1706880" y="28326"/>
                      <a:pt x="1684020" y="46424"/>
                      <a:pt x="1679257" y="73094"/>
                    </a:cubicBezTo>
                    <a:cubicBezTo>
                      <a:pt x="1675447" y="91191"/>
                      <a:pt x="1674495" y="111194"/>
                      <a:pt x="1677352" y="130244"/>
                    </a:cubicBezTo>
                    <a:cubicBezTo>
                      <a:pt x="1683067" y="171201"/>
                      <a:pt x="1705927" y="188346"/>
                      <a:pt x="1744980" y="187394"/>
                    </a:cubicBezTo>
                    <a:cubicBezTo>
                      <a:pt x="1780222" y="185489"/>
                      <a:pt x="1798320" y="166439"/>
                      <a:pt x="1803082" y="122624"/>
                    </a:cubicBezTo>
                    <a:cubicBezTo>
                      <a:pt x="1783080" y="122624"/>
                      <a:pt x="1764030" y="122624"/>
                      <a:pt x="1743074" y="122624"/>
                    </a:cubicBezTo>
                    <a:cubicBezTo>
                      <a:pt x="1743074" y="114051"/>
                      <a:pt x="1743074" y="107384"/>
                      <a:pt x="1743074" y="99764"/>
                    </a:cubicBezTo>
                    <a:cubicBezTo>
                      <a:pt x="1771649" y="99764"/>
                      <a:pt x="1799272" y="99764"/>
                      <a:pt x="1828799" y="99764"/>
                    </a:cubicBezTo>
                    <a:cubicBezTo>
                      <a:pt x="1828799" y="135006"/>
                      <a:pt x="1828799" y="168344"/>
                      <a:pt x="1828799" y="202634"/>
                    </a:cubicBezTo>
                    <a:cubicBezTo>
                      <a:pt x="1810702" y="210254"/>
                      <a:pt x="1809749" y="196919"/>
                      <a:pt x="1807845" y="187394"/>
                    </a:cubicBezTo>
                    <a:cubicBezTo>
                      <a:pt x="1787842" y="194061"/>
                      <a:pt x="1768792" y="205491"/>
                      <a:pt x="1747837" y="207396"/>
                    </a:cubicBezTo>
                    <a:cubicBezTo>
                      <a:pt x="1683067" y="215016"/>
                      <a:pt x="1640205" y="167391"/>
                      <a:pt x="1645920" y="95954"/>
                    </a:cubicBezTo>
                    <a:cubicBezTo>
                      <a:pt x="1650206" y="35232"/>
                      <a:pt x="1696819" y="-2987"/>
                      <a:pt x="1747182" y="183"/>
                    </a:cubicBezTo>
                    <a:close/>
                  </a:path>
                </a:pathLst>
              </a:custGeom>
              <a:solidFill>
                <a:srgbClr val="000000"/>
              </a:solidFill>
              <a:ln w="9525" cap="flat">
                <a:noFill/>
                <a:prstDash val="solid"/>
                <a:miter/>
              </a:ln>
            </p:spPr>
            <p:txBody>
              <a:bodyPr anchor="ctr"/>
              <a:lstStyle/>
              <a:p>
                <a:pPr algn="ctr"/>
                <a:endParaRPr/>
              </a:p>
            </p:txBody>
          </p:sp>
        </p:grpSp>
        <p:sp>
          <p:nvSpPr>
            <p:cNvPr id="8" name="文本框 7">
              <a:extLst>
                <a:ext uri="{FF2B5EF4-FFF2-40B4-BE49-F238E27FC236}">
                  <a16:creationId xmlns:a16="http://schemas.microsoft.com/office/drawing/2014/main" xmlns="" id="{02769B62-A5ED-4765-B728-9ADCAABE2428}"/>
                </a:ext>
              </a:extLst>
            </p:cNvPr>
            <p:cNvSpPr txBox="1"/>
            <p:nvPr/>
          </p:nvSpPr>
          <p:spPr>
            <a:xfrm>
              <a:off x="9239952" y="308397"/>
              <a:ext cx="1819729" cy="338554"/>
            </a:xfrm>
            <a:prstGeom prst="rect">
              <a:avLst/>
            </a:prstGeom>
            <a:noFill/>
          </p:spPr>
          <p:txBody>
            <a:bodyPr wrap="none" rtlCol="0">
              <a:spAutoFit/>
            </a:bodyPr>
            <a:lstStyle/>
            <a:p>
              <a:r>
                <a:rPr lang="zh-CN" altLang="en-US" sz="1600" dirty="0">
                  <a:latin typeface="华文行楷" panose="02010800040101010101" pitchFamily="2" charset="-122"/>
                  <a:ea typeface="华文行楷" panose="02010800040101010101" pitchFamily="2" charset="-122"/>
                </a:rPr>
                <a:t>崇德    务实   求是</a:t>
              </a:r>
            </a:p>
          </p:txBody>
        </p:sp>
      </p:grpSp>
    </p:spTree>
    <p:extLst>
      <p:ext uri="{BB962C8B-B14F-4D97-AF65-F5344CB8AC3E}">
        <p14:creationId xmlns:p14="http://schemas.microsoft.com/office/powerpoint/2010/main" val="392977049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grpSp>
        <p:nvGrpSpPr>
          <p:cNvPr id="7" name="a92ce180-fc57-4111-ac4c-3540b641f9fe"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a16="http://schemas.microsoft.com/office/drawing/2014/main" xmlns="" id="{208397A2-C2C0-437D-BEA2-00D9FAF4C654}"/>
              </a:ext>
            </a:extLst>
          </p:cNvPr>
          <p:cNvGrpSpPr>
            <a:grpSpLocks noChangeAspect="1"/>
          </p:cNvGrpSpPr>
          <p:nvPr userDrawn="1">
            <p:custDataLst>
              <p:tags r:id="rId1"/>
            </p:custDataLst>
          </p:nvPr>
        </p:nvGrpSpPr>
        <p:grpSpPr>
          <a:xfrm>
            <a:off x="9615555" y="235615"/>
            <a:ext cx="2133533" cy="481267"/>
            <a:chOff x="1955006" y="2493168"/>
            <a:chExt cx="8276273" cy="1866900"/>
          </a:xfrm>
        </p:grpSpPr>
        <p:grpSp>
          <p:nvGrpSpPr>
            <p:cNvPr id="8" name="iṣļiďè">
              <a:extLst>
                <a:ext uri="{FF2B5EF4-FFF2-40B4-BE49-F238E27FC236}">
                  <a16:creationId xmlns:a16="http://schemas.microsoft.com/office/drawing/2014/main" xmlns="" id="{2994E39D-F8A8-48A7-8064-EBC29E4B824F}"/>
                </a:ext>
              </a:extLst>
            </p:cNvPr>
            <p:cNvGrpSpPr/>
            <p:nvPr/>
          </p:nvGrpSpPr>
          <p:grpSpPr>
            <a:xfrm>
              <a:off x="1955006" y="2493168"/>
              <a:ext cx="1866900" cy="1866900"/>
              <a:chOff x="1955006" y="2493168"/>
              <a:chExt cx="1866900" cy="1866900"/>
            </a:xfrm>
          </p:grpSpPr>
          <p:sp>
            <p:nvSpPr>
              <p:cNvPr id="12" name="îṡľîḍé">
                <a:extLst>
                  <a:ext uri="{FF2B5EF4-FFF2-40B4-BE49-F238E27FC236}">
                    <a16:creationId xmlns:a16="http://schemas.microsoft.com/office/drawing/2014/main" xmlns="" id="{51CD9E71-D18D-4460-95D1-EEE424E17ABC}"/>
                  </a:ext>
                </a:extLst>
              </p:cNvPr>
              <p:cNvSpPr/>
              <p:nvPr/>
            </p:nvSpPr>
            <p:spPr>
              <a:xfrm>
                <a:off x="1961674" y="2505551"/>
                <a:ext cx="1847850" cy="1847850"/>
              </a:xfrm>
              <a:custGeom>
                <a:avLst/>
                <a:gdLst>
                  <a:gd name="connsiteX0" fmla="*/ 1844516 w 1847850"/>
                  <a:gd name="connsiteY0" fmla="*/ 926306 h 1847850"/>
                  <a:gd name="connsiteX1" fmla="*/ 925354 w 1847850"/>
                  <a:gd name="connsiteY1" fmla="*/ 1844516 h 1847850"/>
                  <a:gd name="connsiteX2" fmla="*/ 7144 w 1847850"/>
                  <a:gd name="connsiteY2" fmla="*/ 926306 h 1847850"/>
                  <a:gd name="connsiteX3" fmla="*/ 925354 w 1847850"/>
                  <a:gd name="connsiteY3" fmla="*/ 7144 h 1847850"/>
                  <a:gd name="connsiteX4" fmla="*/ 1844516 w 1847850"/>
                  <a:gd name="connsiteY4" fmla="*/ 926306 h 18478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7850" h="1847850">
                    <a:moveTo>
                      <a:pt x="1844516" y="926306"/>
                    </a:moveTo>
                    <a:cubicBezTo>
                      <a:pt x="1844516" y="1433989"/>
                      <a:pt x="1433036" y="1844516"/>
                      <a:pt x="925354" y="1844516"/>
                    </a:cubicBezTo>
                    <a:cubicBezTo>
                      <a:pt x="417671" y="1844516"/>
                      <a:pt x="7144" y="1433036"/>
                      <a:pt x="7144" y="926306"/>
                    </a:cubicBezTo>
                    <a:cubicBezTo>
                      <a:pt x="7144" y="418624"/>
                      <a:pt x="418624" y="7144"/>
                      <a:pt x="925354" y="7144"/>
                    </a:cubicBezTo>
                    <a:cubicBezTo>
                      <a:pt x="1433036" y="8096"/>
                      <a:pt x="1844516" y="419576"/>
                      <a:pt x="1844516" y="926306"/>
                    </a:cubicBezTo>
                    <a:close/>
                  </a:path>
                </a:pathLst>
              </a:custGeom>
              <a:solidFill>
                <a:srgbClr val="FFFFFF"/>
              </a:solidFill>
              <a:ln w="9525" cap="flat">
                <a:noFill/>
                <a:prstDash val="solid"/>
                <a:miter/>
              </a:ln>
            </p:spPr>
            <p:txBody>
              <a:bodyPr anchor="ctr"/>
              <a:lstStyle/>
              <a:p>
                <a:pPr algn="ctr"/>
                <a:endParaRPr/>
              </a:p>
            </p:txBody>
          </p:sp>
          <p:sp>
            <p:nvSpPr>
              <p:cNvPr id="13" name="ïṡ1ídê">
                <a:extLst>
                  <a:ext uri="{FF2B5EF4-FFF2-40B4-BE49-F238E27FC236}">
                    <a16:creationId xmlns:a16="http://schemas.microsoft.com/office/drawing/2014/main" xmlns="" id="{79F19990-F02C-4ED3-8971-B7F0D1CB1035}"/>
                  </a:ext>
                </a:extLst>
              </p:cNvPr>
              <p:cNvSpPr/>
              <p:nvPr/>
            </p:nvSpPr>
            <p:spPr>
              <a:xfrm>
                <a:off x="2171223" y="2727483"/>
                <a:ext cx="1428750" cy="1428750"/>
              </a:xfrm>
              <a:custGeom>
                <a:avLst/>
                <a:gdLst>
                  <a:gd name="connsiteX0" fmla="*/ 718661 w 1428750"/>
                  <a:gd name="connsiteY0" fmla="*/ 7144 h 1428750"/>
                  <a:gd name="connsiteX1" fmla="*/ 1430179 w 1428750"/>
                  <a:gd name="connsiteY1" fmla="*/ 718661 h 1428750"/>
                  <a:gd name="connsiteX2" fmla="*/ 718661 w 1428750"/>
                  <a:gd name="connsiteY2" fmla="*/ 1430179 h 1428750"/>
                  <a:gd name="connsiteX3" fmla="*/ 7144 w 1428750"/>
                  <a:gd name="connsiteY3" fmla="*/ 718661 h 1428750"/>
                  <a:gd name="connsiteX4" fmla="*/ 718661 w 1428750"/>
                  <a:gd name="connsiteY4" fmla="*/ 7144 h 14287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8750" h="1428750">
                    <a:moveTo>
                      <a:pt x="718661" y="7144"/>
                    </a:moveTo>
                    <a:cubicBezTo>
                      <a:pt x="1111091" y="7144"/>
                      <a:pt x="1430179" y="325279"/>
                      <a:pt x="1430179" y="718661"/>
                    </a:cubicBezTo>
                    <a:cubicBezTo>
                      <a:pt x="1430179" y="1111091"/>
                      <a:pt x="1112044" y="1430179"/>
                      <a:pt x="718661" y="1430179"/>
                    </a:cubicBezTo>
                    <a:cubicBezTo>
                      <a:pt x="326231" y="1430179"/>
                      <a:pt x="7144" y="1112044"/>
                      <a:pt x="7144" y="718661"/>
                    </a:cubicBezTo>
                    <a:cubicBezTo>
                      <a:pt x="7144" y="325279"/>
                      <a:pt x="326231" y="7144"/>
                      <a:pt x="718661" y="7144"/>
                    </a:cubicBezTo>
                    <a:close/>
                  </a:path>
                </a:pathLst>
              </a:custGeom>
              <a:solidFill>
                <a:srgbClr val="127D7D"/>
              </a:solidFill>
              <a:ln w="9525" cap="flat">
                <a:noFill/>
                <a:prstDash val="solid"/>
                <a:miter/>
              </a:ln>
            </p:spPr>
            <p:txBody>
              <a:bodyPr anchor="ctr"/>
              <a:lstStyle/>
              <a:p>
                <a:pPr algn="ctr"/>
                <a:endParaRPr/>
              </a:p>
            </p:txBody>
          </p:sp>
          <p:sp>
            <p:nvSpPr>
              <p:cNvPr id="14" name="islíďè">
                <a:extLst>
                  <a:ext uri="{FF2B5EF4-FFF2-40B4-BE49-F238E27FC236}">
                    <a16:creationId xmlns:a16="http://schemas.microsoft.com/office/drawing/2014/main" xmlns="" id="{E2665E71-C18A-4A74-B063-663B6B55DCD2}"/>
                  </a:ext>
                </a:extLst>
              </p:cNvPr>
              <p:cNvSpPr/>
              <p:nvPr/>
            </p:nvSpPr>
            <p:spPr>
              <a:xfrm>
                <a:off x="2170271" y="2725578"/>
                <a:ext cx="1438275" cy="1428750"/>
              </a:xfrm>
              <a:custGeom>
                <a:avLst/>
                <a:gdLst>
                  <a:gd name="connsiteX0" fmla="*/ 719614 w 1438275"/>
                  <a:gd name="connsiteY0" fmla="*/ 1431131 h 1428750"/>
                  <a:gd name="connsiteX1" fmla="*/ 442436 w 1438275"/>
                  <a:gd name="connsiteY1" fmla="*/ 1374934 h 1428750"/>
                  <a:gd name="connsiteX2" fmla="*/ 321469 w 1438275"/>
                  <a:gd name="connsiteY2" fmla="*/ 1309211 h 1428750"/>
                  <a:gd name="connsiteX3" fmla="*/ 215741 w 1438275"/>
                  <a:gd name="connsiteY3" fmla="*/ 1222534 h 1428750"/>
                  <a:gd name="connsiteX4" fmla="*/ 129064 w 1438275"/>
                  <a:gd name="connsiteY4" fmla="*/ 1116806 h 1428750"/>
                  <a:gd name="connsiteX5" fmla="*/ 63341 w 1438275"/>
                  <a:gd name="connsiteY5" fmla="*/ 995839 h 1428750"/>
                  <a:gd name="connsiteX6" fmla="*/ 7144 w 1438275"/>
                  <a:gd name="connsiteY6" fmla="*/ 718661 h 1428750"/>
                  <a:gd name="connsiteX7" fmla="*/ 63341 w 1438275"/>
                  <a:gd name="connsiteY7" fmla="*/ 441484 h 1428750"/>
                  <a:gd name="connsiteX8" fmla="*/ 129064 w 1438275"/>
                  <a:gd name="connsiteY8" fmla="*/ 320516 h 1428750"/>
                  <a:gd name="connsiteX9" fmla="*/ 215741 w 1438275"/>
                  <a:gd name="connsiteY9" fmla="*/ 215741 h 1428750"/>
                  <a:gd name="connsiteX10" fmla="*/ 321469 w 1438275"/>
                  <a:gd name="connsiteY10" fmla="*/ 129064 h 1428750"/>
                  <a:gd name="connsiteX11" fmla="*/ 442436 w 1438275"/>
                  <a:gd name="connsiteY11" fmla="*/ 63341 h 1428750"/>
                  <a:gd name="connsiteX12" fmla="*/ 719614 w 1438275"/>
                  <a:gd name="connsiteY12" fmla="*/ 7144 h 1428750"/>
                  <a:gd name="connsiteX13" fmla="*/ 996791 w 1438275"/>
                  <a:gd name="connsiteY13" fmla="*/ 63341 h 1428750"/>
                  <a:gd name="connsiteX14" fmla="*/ 1117759 w 1438275"/>
                  <a:gd name="connsiteY14" fmla="*/ 129064 h 1428750"/>
                  <a:gd name="connsiteX15" fmla="*/ 1223486 w 1438275"/>
                  <a:gd name="connsiteY15" fmla="*/ 215741 h 1428750"/>
                  <a:gd name="connsiteX16" fmla="*/ 1310164 w 1438275"/>
                  <a:gd name="connsiteY16" fmla="*/ 320516 h 1428750"/>
                  <a:gd name="connsiteX17" fmla="*/ 1375886 w 1438275"/>
                  <a:gd name="connsiteY17" fmla="*/ 441484 h 1428750"/>
                  <a:gd name="connsiteX18" fmla="*/ 1432084 w 1438275"/>
                  <a:gd name="connsiteY18" fmla="*/ 718661 h 1428750"/>
                  <a:gd name="connsiteX19" fmla="*/ 1375886 w 1438275"/>
                  <a:gd name="connsiteY19" fmla="*/ 995839 h 1428750"/>
                  <a:gd name="connsiteX20" fmla="*/ 1310164 w 1438275"/>
                  <a:gd name="connsiteY20" fmla="*/ 1116806 h 1428750"/>
                  <a:gd name="connsiteX21" fmla="*/ 1223486 w 1438275"/>
                  <a:gd name="connsiteY21" fmla="*/ 1222534 h 1428750"/>
                  <a:gd name="connsiteX22" fmla="*/ 1117759 w 1438275"/>
                  <a:gd name="connsiteY22" fmla="*/ 1309211 h 1428750"/>
                  <a:gd name="connsiteX23" fmla="*/ 996791 w 1438275"/>
                  <a:gd name="connsiteY23" fmla="*/ 1374934 h 1428750"/>
                  <a:gd name="connsiteX24" fmla="*/ 719614 w 1438275"/>
                  <a:gd name="connsiteY24" fmla="*/ 1431131 h 1428750"/>
                  <a:gd name="connsiteX25" fmla="*/ 719614 w 1438275"/>
                  <a:gd name="connsiteY25" fmla="*/ 9049 h 1428750"/>
                  <a:gd name="connsiteX26" fmla="*/ 9049 w 1438275"/>
                  <a:gd name="connsiteY26" fmla="*/ 719614 h 1428750"/>
                  <a:gd name="connsiteX27" fmla="*/ 719614 w 1438275"/>
                  <a:gd name="connsiteY27" fmla="*/ 1430179 h 1428750"/>
                  <a:gd name="connsiteX28" fmla="*/ 1430179 w 1438275"/>
                  <a:gd name="connsiteY28" fmla="*/ 719614 h 1428750"/>
                  <a:gd name="connsiteX29" fmla="*/ 719614 w 1438275"/>
                  <a:gd name="connsiteY29" fmla="*/ 9049 h 1428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438275" h="1428750">
                    <a:moveTo>
                      <a:pt x="719614" y="1431131"/>
                    </a:moveTo>
                    <a:cubicBezTo>
                      <a:pt x="623411" y="1431131"/>
                      <a:pt x="530066" y="1412081"/>
                      <a:pt x="442436" y="1374934"/>
                    </a:cubicBezTo>
                    <a:cubicBezTo>
                      <a:pt x="400526" y="1356836"/>
                      <a:pt x="359569" y="1334929"/>
                      <a:pt x="321469" y="1309211"/>
                    </a:cubicBezTo>
                    <a:cubicBezTo>
                      <a:pt x="283369" y="1283494"/>
                      <a:pt x="248126" y="1254919"/>
                      <a:pt x="215741" y="1222534"/>
                    </a:cubicBezTo>
                    <a:cubicBezTo>
                      <a:pt x="183356" y="1190149"/>
                      <a:pt x="154781" y="1154906"/>
                      <a:pt x="129064" y="1116806"/>
                    </a:cubicBezTo>
                    <a:cubicBezTo>
                      <a:pt x="103346" y="1078706"/>
                      <a:pt x="81439" y="1037749"/>
                      <a:pt x="63341" y="995839"/>
                    </a:cubicBezTo>
                    <a:cubicBezTo>
                      <a:pt x="26194" y="908209"/>
                      <a:pt x="7144" y="814864"/>
                      <a:pt x="7144" y="718661"/>
                    </a:cubicBezTo>
                    <a:cubicBezTo>
                      <a:pt x="7144" y="622459"/>
                      <a:pt x="26194" y="529114"/>
                      <a:pt x="63341" y="441484"/>
                    </a:cubicBezTo>
                    <a:cubicBezTo>
                      <a:pt x="81439" y="399574"/>
                      <a:pt x="103346" y="358616"/>
                      <a:pt x="129064" y="320516"/>
                    </a:cubicBezTo>
                    <a:cubicBezTo>
                      <a:pt x="154781" y="282416"/>
                      <a:pt x="183356" y="247174"/>
                      <a:pt x="215741" y="215741"/>
                    </a:cubicBezTo>
                    <a:cubicBezTo>
                      <a:pt x="248126" y="183356"/>
                      <a:pt x="283369" y="153829"/>
                      <a:pt x="321469" y="129064"/>
                    </a:cubicBezTo>
                    <a:cubicBezTo>
                      <a:pt x="359569" y="103346"/>
                      <a:pt x="400526" y="81439"/>
                      <a:pt x="442436" y="63341"/>
                    </a:cubicBezTo>
                    <a:cubicBezTo>
                      <a:pt x="530066" y="26194"/>
                      <a:pt x="623411" y="7144"/>
                      <a:pt x="719614" y="7144"/>
                    </a:cubicBezTo>
                    <a:cubicBezTo>
                      <a:pt x="815816" y="7144"/>
                      <a:pt x="909161" y="26194"/>
                      <a:pt x="996791" y="63341"/>
                    </a:cubicBezTo>
                    <a:cubicBezTo>
                      <a:pt x="1038701" y="81439"/>
                      <a:pt x="1079659" y="103346"/>
                      <a:pt x="1117759" y="129064"/>
                    </a:cubicBezTo>
                    <a:cubicBezTo>
                      <a:pt x="1155859" y="154781"/>
                      <a:pt x="1191101" y="183356"/>
                      <a:pt x="1223486" y="215741"/>
                    </a:cubicBezTo>
                    <a:cubicBezTo>
                      <a:pt x="1255871" y="248126"/>
                      <a:pt x="1285399" y="283369"/>
                      <a:pt x="1310164" y="320516"/>
                    </a:cubicBezTo>
                    <a:cubicBezTo>
                      <a:pt x="1335881" y="358616"/>
                      <a:pt x="1357789" y="399574"/>
                      <a:pt x="1375886" y="441484"/>
                    </a:cubicBezTo>
                    <a:cubicBezTo>
                      <a:pt x="1413034" y="529114"/>
                      <a:pt x="1432084" y="622459"/>
                      <a:pt x="1432084" y="718661"/>
                    </a:cubicBezTo>
                    <a:cubicBezTo>
                      <a:pt x="1432084" y="814864"/>
                      <a:pt x="1413034" y="908209"/>
                      <a:pt x="1375886" y="995839"/>
                    </a:cubicBezTo>
                    <a:cubicBezTo>
                      <a:pt x="1357789" y="1037749"/>
                      <a:pt x="1335881" y="1078706"/>
                      <a:pt x="1310164" y="1116806"/>
                    </a:cubicBezTo>
                    <a:cubicBezTo>
                      <a:pt x="1284446" y="1154906"/>
                      <a:pt x="1255871" y="1190149"/>
                      <a:pt x="1223486" y="1222534"/>
                    </a:cubicBezTo>
                    <a:cubicBezTo>
                      <a:pt x="1191101" y="1254919"/>
                      <a:pt x="1155859" y="1283494"/>
                      <a:pt x="1117759" y="1309211"/>
                    </a:cubicBezTo>
                    <a:cubicBezTo>
                      <a:pt x="1079659" y="1334929"/>
                      <a:pt x="1038701" y="1356836"/>
                      <a:pt x="996791" y="1374934"/>
                    </a:cubicBezTo>
                    <a:cubicBezTo>
                      <a:pt x="909161" y="1413034"/>
                      <a:pt x="815816" y="1431131"/>
                      <a:pt x="719614" y="1431131"/>
                    </a:cubicBezTo>
                    <a:close/>
                    <a:moveTo>
                      <a:pt x="719614" y="9049"/>
                    </a:moveTo>
                    <a:cubicBezTo>
                      <a:pt x="327184" y="9049"/>
                      <a:pt x="9049" y="328136"/>
                      <a:pt x="9049" y="719614"/>
                    </a:cubicBezTo>
                    <a:cubicBezTo>
                      <a:pt x="9049" y="1112044"/>
                      <a:pt x="328136" y="1430179"/>
                      <a:pt x="719614" y="1430179"/>
                    </a:cubicBezTo>
                    <a:cubicBezTo>
                      <a:pt x="1112044" y="1430179"/>
                      <a:pt x="1430179" y="1111091"/>
                      <a:pt x="1430179" y="719614"/>
                    </a:cubicBezTo>
                    <a:cubicBezTo>
                      <a:pt x="1430179" y="328136"/>
                      <a:pt x="1112044" y="9049"/>
                      <a:pt x="719614" y="9049"/>
                    </a:cubicBezTo>
                    <a:close/>
                  </a:path>
                </a:pathLst>
              </a:custGeom>
              <a:solidFill>
                <a:srgbClr val="231815"/>
              </a:solidFill>
              <a:ln w="9525" cap="flat">
                <a:noFill/>
                <a:prstDash val="solid"/>
                <a:miter/>
              </a:ln>
            </p:spPr>
            <p:txBody>
              <a:bodyPr anchor="ctr"/>
              <a:lstStyle/>
              <a:p>
                <a:pPr algn="ctr"/>
                <a:endParaRPr/>
              </a:p>
            </p:txBody>
          </p:sp>
          <p:sp>
            <p:nvSpPr>
              <p:cNvPr id="15" name="ïṩľiḋè">
                <a:extLst>
                  <a:ext uri="{FF2B5EF4-FFF2-40B4-BE49-F238E27FC236}">
                    <a16:creationId xmlns:a16="http://schemas.microsoft.com/office/drawing/2014/main" xmlns="" id="{36EDEC42-535C-496F-8F70-55CB36875011}"/>
                  </a:ext>
                </a:extLst>
              </p:cNvPr>
              <p:cNvSpPr/>
              <p:nvPr/>
            </p:nvSpPr>
            <p:spPr>
              <a:xfrm>
                <a:off x="2197418" y="2828925"/>
                <a:ext cx="1390650" cy="991552"/>
              </a:xfrm>
              <a:custGeom>
                <a:avLst/>
                <a:gdLst>
                  <a:gd name="connsiteX0" fmla="*/ 580072 w 1390650"/>
                  <a:gd name="connsiteY0" fmla="*/ 879157 h 991552"/>
                  <a:gd name="connsiteX1" fmla="*/ 580072 w 1390650"/>
                  <a:gd name="connsiteY1" fmla="*/ 890587 h 991552"/>
                  <a:gd name="connsiteX2" fmla="*/ 809624 w 1390650"/>
                  <a:gd name="connsiteY2" fmla="*/ 890587 h 991552"/>
                  <a:gd name="connsiteX3" fmla="*/ 809624 w 1390650"/>
                  <a:gd name="connsiteY3" fmla="*/ 879157 h 991552"/>
                  <a:gd name="connsiteX4" fmla="*/ 637222 w 1390650"/>
                  <a:gd name="connsiteY4" fmla="*/ 826770 h 991552"/>
                  <a:gd name="connsiteX5" fmla="*/ 593407 w 1390650"/>
                  <a:gd name="connsiteY5" fmla="*/ 866775 h 991552"/>
                  <a:gd name="connsiteX6" fmla="*/ 798194 w 1390650"/>
                  <a:gd name="connsiteY6" fmla="*/ 866775 h 991552"/>
                  <a:gd name="connsiteX7" fmla="*/ 753427 w 1390650"/>
                  <a:gd name="connsiteY7" fmla="*/ 826770 h 991552"/>
                  <a:gd name="connsiteX8" fmla="*/ 1026795 w 1390650"/>
                  <a:gd name="connsiteY8" fmla="*/ 774382 h 991552"/>
                  <a:gd name="connsiteX9" fmla="*/ 1097280 w 1390650"/>
                  <a:gd name="connsiteY9" fmla="*/ 774382 h 991552"/>
                  <a:gd name="connsiteX10" fmla="*/ 1097280 w 1390650"/>
                  <a:gd name="connsiteY10" fmla="*/ 842009 h 991552"/>
                  <a:gd name="connsiteX11" fmla="*/ 1026795 w 1390650"/>
                  <a:gd name="connsiteY11" fmla="*/ 842009 h 991552"/>
                  <a:gd name="connsiteX12" fmla="*/ 292417 w 1390650"/>
                  <a:gd name="connsiteY12" fmla="*/ 774382 h 991552"/>
                  <a:gd name="connsiteX13" fmla="*/ 362902 w 1390650"/>
                  <a:gd name="connsiteY13" fmla="*/ 774382 h 991552"/>
                  <a:gd name="connsiteX14" fmla="*/ 362902 w 1390650"/>
                  <a:gd name="connsiteY14" fmla="*/ 842009 h 991552"/>
                  <a:gd name="connsiteX15" fmla="*/ 292417 w 1390650"/>
                  <a:gd name="connsiteY15" fmla="*/ 842009 h 991552"/>
                  <a:gd name="connsiteX16" fmla="*/ 636269 w 1390650"/>
                  <a:gd name="connsiteY16" fmla="*/ 677227 h 991552"/>
                  <a:gd name="connsiteX17" fmla="*/ 636269 w 1390650"/>
                  <a:gd name="connsiteY17" fmla="*/ 815340 h 991552"/>
                  <a:gd name="connsiteX18" fmla="*/ 755332 w 1390650"/>
                  <a:gd name="connsiteY18" fmla="*/ 815340 h 991552"/>
                  <a:gd name="connsiteX19" fmla="*/ 755332 w 1390650"/>
                  <a:gd name="connsiteY19" fmla="*/ 677227 h 991552"/>
                  <a:gd name="connsiteX20" fmla="*/ 694372 w 1390650"/>
                  <a:gd name="connsiteY20" fmla="*/ 618172 h 991552"/>
                  <a:gd name="connsiteX21" fmla="*/ 580072 w 1390650"/>
                  <a:gd name="connsiteY21" fmla="*/ 712470 h 991552"/>
                  <a:gd name="connsiteX22" fmla="*/ 580072 w 1390650"/>
                  <a:gd name="connsiteY22" fmla="*/ 861060 h 991552"/>
                  <a:gd name="connsiteX23" fmla="*/ 623887 w 1390650"/>
                  <a:gd name="connsiteY23" fmla="*/ 822007 h 991552"/>
                  <a:gd name="connsiteX24" fmla="*/ 623887 w 1390650"/>
                  <a:gd name="connsiteY24" fmla="*/ 665797 h 991552"/>
                  <a:gd name="connsiteX25" fmla="*/ 767714 w 1390650"/>
                  <a:gd name="connsiteY25" fmla="*/ 665797 h 991552"/>
                  <a:gd name="connsiteX26" fmla="*/ 767714 w 1390650"/>
                  <a:gd name="connsiteY26" fmla="*/ 822960 h 991552"/>
                  <a:gd name="connsiteX27" fmla="*/ 809624 w 1390650"/>
                  <a:gd name="connsiteY27" fmla="*/ 861060 h 991552"/>
                  <a:gd name="connsiteX28" fmla="*/ 809624 w 1390650"/>
                  <a:gd name="connsiteY28" fmla="*/ 858202 h 991552"/>
                  <a:gd name="connsiteX29" fmla="*/ 809624 w 1390650"/>
                  <a:gd name="connsiteY29" fmla="*/ 712470 h 991552"/>
                  <a:gd name="connsiteX30" fmla="*/ 694372 w 1390650"/>
                  <a:gd name="connsiteY30" fmla="*/ 618172 h 991552"/>
                  <a:gd name="connsiteX31" fmla="*/ 1062989 w 1390650"/>
                  <a:gd name="connsiteY31" fmla="*/ 551497 h 991552"/>
                  <a:gd name="connsiteX32" fmla="*/ 1102042 w 1390650"/>
                  <a:gd name="connsiteY32" fmla="*/ 571499 h 991552"/>
                  <a:gd name="connsiteX33" fmla="*/ 1102042 w 1390650"/>
                  <a:gd name="connsiteY33" fmla="*/ 707707 h 991552"/>
                  <a:gd name="connsiteX34" fmla="*/ 1062037 w 1390650"/>
                  <a:gd name="connsiteY34" fmla="*/ 726757 h 991552"/>
                  <a:gd name="connsiteX35" fmla="*/ 1023937 w 1390650"/>
                  <a:gd name="connsiteY35" fmla="*/ 707707 h 991552"/>
                  <a:gd name="connsiteX36" fmla="*/ 1023937 w 1390650"/>
                  <a:gd name="connsiteY36" fmla="*/ 571499 h 991552"/>
                  <a:gd name="connsiteX37" fmla="*/ 326707 w 1390650"/>
                  <a:gd name="connsiteY37" fmla="*/ 551497 h 991552"/>
                  <a:gd name="connsiteX38" fmla="*/ 365759 w 1390650"/>
                  <a:gd name="connsiteY38" fmla="*/ 571499 h 991552"/>
                  <a:gd name="connsiteX39" fmla="*/ 365759 w 1390650"/>
                  <a:gd name="connsiteY39" fmla="*/ 707707 h 991552"/>
                  <a:gd name="connsiteX40" fmla="*/ 327659 w 1390650"/>
                  <a:gd name="connsiteY40" fmla="*/ 726757 h 991552"/>
                  <a:gd name="connsiteX41" fmla="*/ 288607 w 1390650"/>
                  <a:gd name="connsiteY41" fmla="*/ 707707 h 991552"/>
                  <a:gd name="connsiteX42" fmla="*/ 288607 w 1390650"/>
                  <a:gd name="connsiteY42" fmla="*/ 571499 h 991552"/>
                  <a:gd name="connsiteX43" fmla="*/ 1179195 w 1390650"/>
                  <a:gd name="connsiteY43" fmla="*/ 536257 h 991552"/>
                  <a:gd name="connsiteX44" fmla="*/ 1185862 w 1390650"/>
                  <a:gd name="connsiteY44" fmla="*/ 536257 h 991552"/>
                  <a:gd name="connsiteX45" fmla="*/ 1390650 w 1390650"/>
                  <a:gd name="connsiteY45" fmla="*/ 536257 h 991552"/>
                  <a:gd name="connsiteX46" fmla="*/ 1390650 w 1390650"/>
                  <a:gd name="connsiteY46" fmla="*/ 550544 h 991552"/>
                  <a:gd name="connsiteX47" fmla="*/ 1192530 w 1390650"/>
                  <a:gd name="connsiteY47" fmla="*/ 550544 h 991552"/>
                  <a:gd name="connsiteX48" fmla="*/ 1192530 w 1390650"/>
                  <a:gd name="connsiteY48" fmla="*/ 824864 h 991552"/>
                  <a:gd name="connsiteX49" fmla="*/ 1363027 w 1390650"/>
                  <a:gd name="connsiteY49" fmla="*/ 824864 h 991552"/>
                  <a:gd name="connsiteX50" fmla="*/ 1363027 w 1390650"/>
                  <a:gd name="connsiteY50" fmla="*/ 839152 h 991552"/>
                  <a:gd name="connsiteX51" fmla="*/ 1185862 w 1390650"/>
                  <a:gd name="connsiteY51" fmla="*/ 839152 h 991552"/>
                  <a:gd name="connsiteX52" fmla="*/ 1179195 w 1390650"/>
                  <a:gd name="connsiteY52" fmla="*/ 839152 h 991552"/>
                  <a:gd name="connsiteX53" fmla="*/ 1179195 w 1390650"/>
                  <a:gd name="connsiteY53" fmla="*/ 832484 h 991552"/>
                  <a:gd name="connsiteX54" fmla="*/ 1179195 w 1390650"/>
                  <a:gd name="connsiteY54" fmla="*/ 542924 h 991552"/>
                  <a:gd name="connsiteX55" fmla="*/ 0 w 1390650"/>
                  <a:gd name="connsiteY55" fmla="*/ 536257 h 991552"/>
                  <a:gd name="connsiteX56" fmla="*/ 209550 w 1390650"/>
                  <a:gd name="connsiteY56" fmla="*/ 536257 h 991552"/>
                  <a:gd name="connsiteX57" fmla="*/ 217170 w 1390650"/>
                  <a:gd name="connsiteY57" fmla="*/ 536257 h 991552"/>
                  <a:gd name="connsiteX58" fmla="*/ 217170 w 1390650"/>
                  <a:gd name="connsiteY58" fmla="*/ 542924 h 991552"/>
                  <a:gd name="connsiteX59" fmla="*/ 217170 w 1390650"/>
                  <a:gd name="connsiteY59" fmla="*/ 832484 h 991552"/>
                  <a:gd name="connsiteX60" fmla="*/ 217170 w 1390650"/>
                  <a:gd name="connsiteY60" fmla="*/ 839152 h 991552"/>
                  <a:gd name="connsiteX61" fmla="*/ 209550 w 1390650"/>
                  <a:gd name="connsiteY61" fmla="*/ 839152 h 991552"/>
                  <a:gd name="connsiteX62" fmla="*/ 27622 w 1390650"/>
                  <a:gd name="connsiteY62" fmla="*/ 839152 h 991552"/>
                  <a:gd name="connsiteX63" fmla="*/ 27622 w 1390650"/>
                  <a:gd name="connsiteY63" fmla="*/ 824864 h 991552"/>
                  <a:gd name="connsiteX64" fmla="*/ 202882 w 1390650"/>
                  <a:gd name="connsiteY64" fmla="*/ 824864 h 991552"/>
                  <a:gd name="connsiteX65" fmla="*/ 202882 w 1390650"/>
                  <a:gd name="connsiteY65" fmla="*/ 550544 h 991552"/>
                  <a:gd name="connsiteX66" fmla="*/ 0 w 1390650"/>
                  <a:gd name="connsiteY66" fmla="*/ 550544 h 991552"/>
                  <a:gd name="connsiteX67" fmla="*/ 574357 w 1390650"/>
                  <a:gd name="connsiteY67" fmla="*/ 529589 h 991552"/>
                  <a:gd name="connsiteX68" fmla="*/ 574357 w 1390650"/>
                  <a:gd name="connsiteY68" fmla="*/ 569594 h 991552"/>
                  <a:gd name="connsiteX69" fmla="*/ 815340 w 1390650"/>
                  <a:gd name="connsiteY69" fmla="*/ 569594 h 991552"/>
                  <a:gd name="connsiteX70" fmla="*/ 815340 w 1390650"/>
                  <a:gd name="connsiteY70" fmla="*/ 529589 h 991552"/>
                  <a:gd name="connsiteX71" fmla="*/ 922972 w 1390650"/>
                  <a:gd name="connsiteY71" fmla="*/ 521017 h 991552"/>
                  <a:gd name="connsiteX72" fmla="*/ 922972 w 1390650"/>
                  <a:gd name="connsiteY72" fmla="*/ 894397 h 991552"/>
                  <a:gd name="connsiteX73" fmla="*/ 988694 w 1390650"/>
                  <a:gd name="connsiteY73" fmla="*/ 969645 h 991552"/>
                  <a:gd name="connsiteX74" fmla="*/ 987742 w 1390650"/>
                  <a:gd name="connsiteY74" fmla="*/ 588645 h 991552"/>
                  <a:gd name="connsiteX75" fmla="*/ 962024 w 1390650"/>
                  <a:gd name="connsiteY75" fmla="*/ 584835 h 991552"/>
                  <a:gd name="connsiteX76" fmla="*/ 944879 w 1390650"/>
                  <a:gd name="connsiteY76" fmla="*/ 553402 h 991552"/>
                  <a:gd name="connsiteX77" fmla="*/ 922972 w 1390650"/>
                  <a:gd name="connsiteY77" fmla="*/ 521017 h 991552"/>
                  <a:gd name="connsiteX78" fmla="*/ 467677 w 1390650"/>
                  <a:gd name="connsiteY78" fmla="*/ 520065 h 991552"/>
                  <a:gd name="connsiteX79" fmla="*/ 429577 w 1390650"/>
                  <a:gd name="connsiteY79" fmla="*/ 582930 h 991552"/>
                  <a:gd name="connsiteX80" fmla="*/ 399097 w 1390650"/>
                  <a:gd name="connsiteY80" fmla="*/ 589597 h 991552"/>
                  <a:gd name="connsiteX81" fmla="*/ 399097 w 1390650"/>
                  <a:gd name="connsiteY81" fmla="*/ 965835 h 991552"/>
                  <a:gd name="connsiteX82" fmla="*/ 467677 w 1390650"/>
                  <a:gd name="connsiteY82" fmla="*/ 892492 h 991552"/>
                  <a:gd name="connsiteX83" fmla="*/ 556260 w 1390650"/>
                  <a:gd name="connsiteY83" fmla="*/ 515302 h 991552"/>
                  <a:gd name="connsiteX84" fmla="*/ 832485 w 1390650"/>
                  <a:gd name="connsiteY84" fmla="*/ 515302 h 991552"/>
                  <a:gd name="connsiteX85" fmla="*/ 832485 w 1390650"/>
                  <a:gd name="connsiteY85" fmla="*/ 583882 h 991552"/>
                  <a:gd name="connsiteX86" fmla="*/ 556260 w 1390650"/>
                  <a:gd name="connsiteY86" fmla="*/ 583882 h 991552"/>
                  <a:gd name="connsiteX87" fmla="*/ 530542 w 1390650"/>
                  <a:gd name="connsiteY87" fmla="*/ 495300 h 991552"/>
                  <a:gd name="connsiteX88" fmla="*/ 530542 w 1390650"/>
                  <a:gd name="connsiteY88" fmla="*/ 890587 h 991552"/>
                  <a:gd name="connsiteX89" fmla="*/ 563879 w 1390650"/>
                  <a:gd name="connsiteY89" fmla="*/ 890587 h 991552"/>
                  <a:gd name="connsiteX90" fmla="*/ 563879 w 1390650"/>
                  <a:gd name="connsiteY90" fmla="*/ 879157 h 991552"/>
                  <a:gd name="connsiteX91" fmla="*/ 563879 w 1390650"/>
                  <a:gd name="connsiteY91" fmla="*/ 858202 h 991552"/>
                  <a:gd name="connsiteX92" fmla="*/ 563879 w 1390650"/>
                  <a:gd name="connsiteY92" fmla="*/ 721042 h 991552"/>
                  <a:gd name="connsiteX93" fmla="*/ 695324 w 1390650"/>
                  <a:gd name="connsiteY93" fmla="*/ 605790 h 991552"/>
                  <a:gd name="connsiteX94" fmla="*/ 825817 w 1390650"/>
                  <a:gd name="connsiteY94" fmla="*/ 721042 h 991552"/>
                  <a:gd name="connsiteX95" fmla="*/ 825817 w 1390650"/>
                  <a:gd name="connsiteY95" fmla="*/ 858202 h 991552"/>
                  <a:gd name="connsiteX96" fmla="*/ 825817 w 1390650"/>
                  <a:gd name="connsiteY96" fmla="*/ 879157 h 991552"/>
                  <a:gd name="connsiteX97" fmla="*/ 825817 w 1390650"/>
                  <a:gd name="connsiteY97" fmla="*/ 890587 h 991552"/>
                  <a:gd name="connsiteX98" fmla="*/ 859154 w 1390650"/>
                  <a:gd name="connsiteY98" fmla="*/ 890587 h 991552"/>
                  <a:gd name="connsiteX99" fmla="*/ 859154 w 1390650"/>
                  <a:gd name="connsiteY99" fmla="*/ 495300 h 991552"/>
                  <a:gd name="connsiteX100" fmla="*/ 875347 w 1390650"/>
                  <a:gd name="connsiteY100" fmla="*/ 476250 h 991552"/>
                  <a:gd name="connsiteX101" fmla="*/ 872489 w 1390650"/>
                  <a:gd name="connsiteY101" fmla="*/ 892492 h 991552"/>
                  <a:gd name="connsiteX102" fmla="*/ 905827 w 1390650"/>
                  <a:gd name="connsiteY102" fmla="*/ 892492 h 991552"/>
                  <a:gd name="connsiteX103" fmla="*/ 905827 w 1390650"/>
                  <a:gd name="connsiteY103" fmla="*/ 501967 h 991552"/>
                  <a:gd name="connsiteX104" fmla="*/ 875347 w 1390650"/>
                  <a:gd name="connsiteY104" fmla="*/ 476250 h 991552"/>
                  <a:gd name="connsiteX105" fmla="*/ 514349 w 1390650"/>
                  <a:gd name="connsiteY105" fmla="*/ 476250 h 991552"/>
                  <a:gd name="connsiteX106" fmla="*/ 483869 w 1390650"/>
                  <a:gd name="connsiteY106" fmla="*/ 501967 h 991552"/>
                  <a:gd name="connsiteX107" fmla="*/ 483869 w 1390650"/>
                  <a:gd name="connsiteY107" fmla="*/ 892492 h 991552"/>
                  <a:gd name="connsiteX108" fmla="*/ 517207 w 1390650"/>
                  <a:gd name="connsiteY108" fmla="*/ 892492 h 991552"/>
                  <a:gd name="connsiteX109" fmla="*/ 514349 w 1390650"/>
                  <a:gd name="connsiteY109" fmla="*/ 476250 h 991552"/>
                  <a:gd name="connsiteX110" fmla="*/ 1026795 w 1390650"/>
                  <a:gd name="connsiteY110" fmla="*/ 442912 h 991552"/>
                  <a:gd name="connsiteX111" fmla="*/ 1097280 w 1390650"/>
                  <a:gd name="connsiteY111" fmla="*/ 442912 h 991552"/>
                  <a:gd name="connsiteX112" fmla="*/ 1097280 w 1390650"/>
                  <a:gd name="connsiteY112" fmla="*/ 510539 h 991552"/>
                  <a:gd name="connsiteX113" fmla="*/ 1026795 w 1390650"/>
                  <a:gd name="connsiteY113" fmla="*/ 510539 h 991552"/>
                  <a:gd name="connsiteX114" fmla="*/ 292417 w 1390650"/>
                  <a:gd name="connsiteY114" fmla="*/ 442912 h 991552"/>
                  <a:gd name="connsiteX115" fmla="*/ 362902 w 1390650"/>
                  <a:gd name="connsiteY115" fmla="*/ 442912 h 991552"/>
                  <a:gd name="connsiteX116" fmla="*/ 362902 w 1390650"/>
                  <a:gd name="connsiteY116" fmla="*/ 510539 h 991552"/>
                  <a:gd name="connsiteX117" fmla="*/ 292417 w 1390650"/>
                  <a:gd name="connsiteY117" fmla="*/ 510539 h 991552"/>
                  <a:gd name="connsiteX118" fmla="*/ 748664 w 1390650"/>
                  <a:gd name="connsiteY118" fmla="*/ 441960 h 991552"/>
                  <a:gd name="connsiteX119" fmla="*/ 732472 w 1390650"/>
                  <a:gd name="connsiteY119" fmla="*/ 458152 h 991552"/>
                  <a:gd name="connsiteX120" fmla="*/ 691514 w 1390650"/>
                  <a:gd name="connsiteY120" fmla="*/ 478155 h 991552"/>
                  <a:gd name="connsiteX121" fmla="*/ 651509 w 1390650"/>
                  <a:gd name="connsiteY121" fmla="*/ 450532 h 991552"/>
                  <a:gd name="connsiteX122" fmla="*/ 628649 w 1390650"/>
                  <a:gd name="connsiteY122" fmla="*/ 443865 h 991552"/>
                  <a:gd name="connsiteX123" fmla="*/ 624839 w 1390650"/>
                  <a:gd name="connsiteY123" fmla="*/ 450532 h 991552"/>
                  <a:gd name="connsiteX124" fmla="*/ 576262 w 1390650"/>
                  <a:gd name="connsiteY124" fmla="*/ 454342 h 991552"/>
                  <a:gd name="connsiteX125" fmla="*/ 567689 w 1390650"/>
                  <a:gd name="connsiteY125" fmla="*/ 463867 h 991552"/>
                  <a:gd name="connsiteX126" fmla="*/ 556259 w 1390650"/>
                  <a:gd name="connsiteY126" fmla="*/ 453390 h 991552"/>
                  <a:gd name="connsiteX127" fmla="*/ 530542 w 1390650"/>
                  <a:gd name="connsiteY127" fmla="*/ 466725 h 991552"/>
                  <a:gd name="connsiteX128" fmla="*/ 530542 w 1390650"/>
                  <a:gd name="connsiteY128" fmla="*/ 481965 h 991552"/>
                  <a:gd name="connsiteX129" fmla="*/ 857249 w 1390650"/>
                  <a:gd name="connsiteY129" fmla="*/ 481965 h 991552"/>
                  <a:gd name="connsiteX130" fmla="*/ 857249 w 1390650"/>
                  <a:gd name="connsiteY130" fmla="*/ 463867 h 991552"/>
                  <a:gd name="connsiteX131" fmla="*/ 837247 w 1390650"/>
                  <a:gd name="connsiteY131" fmla="*/ 453390 h 991552"/>
                  <a:gd name="connsiteX132" fmla="*/ 828674 w 1390650"/>
                  <a:gd name="connsiteY132" fmla="*/ 461962 h 991552"/>
                  <a:gd name="connsiteX133" fmla="*/ 812482 w 1390650"/>
                  <a:gd name="connsiteY133" fmla="*/ 457200 h 991552"/>
                  <a:gd name="connsiteX134" fmla="*/ 765809 w 1390650"/>
                  <a:gd name="connsiteY134" fmla="*/ 450532 h 991552"/>
                  <a:gd name="connsiteX135" fmla="*/ 748664 w 1390650"/>
                  <a:gd name="connsiteY135" fmla="*/ 441960 h 991552"/>
                  <a:gd name="connsiteX136" fmla="*/ 937260 w 1390650"/>
                  <a:gd name="connsiteY136" fmla="*/ 426720 h 991552"/>
                  <a:gd name="connsiteX137" fmla="*/ 963930 w 1390650"/>
                  <a:gd name="connsiteY137" fmla="*/ 453390 h 991552"/>
                  <a:gd name="connsiteX138" fmla="*/ 937260 w 1390650"/>
                  <a:gd name="connsiteY138" fmla="*/ 480060 h 991552"/>
                  <a:gd name="connsiteX139" fmla="*/ 910590 w 1390650"/>
                  <a:gd name="connsiteY139" fmla="*/ 453390 h 991552"/>
                  <a:gd name="connsiteX140" fmla="*/ 937260 w 1390650"/>
                  <a:gd name="connsiteY140" fmla="*/ 426720 h 991552"/>
                  <a:gd name="connsiteX141" fmla="*/ 451485 w 1390650"/>
                  <a:gd name="connsiteY141" fmla="*/ 425767 h 991552"/>
                  <a:gd name="connsiteX142" fmla="*/ 478155 w 1390650"/>
                  <a:gd name="connsiteY142" fmla="*/ 452437 h 991552"/>
                  <a:gd name="connsiteX143" fmla="*/ 451485 w 1390650"/>
                  <a:gd name="connsiteY143" fmla="*/ 479107 h 991552"/>
                  <a:gd name="connsiteX144" fmla="*/ 424815 w 1390650"/>
                  <a:gd name="connsiteY144" fmla="*/ 452437 h 991552"/>
                  <a:gd name="connsiteX145" fmla="*/ 451485 w 1390650"/>
                  <a:gd name="connsiteY145" fmla="*/ 425767 h 991552"/>
                  <a:gd name="connsiteX146" fmla="*/ 1005839 w 1390650"/>
                  <a:gd name="connsiteY146" fmla="*/ 393382 h 991552"/>
                  <a:gd name="connsiteX147" fmla="*/ 1005839 w 1390650"/>
                  <a:gd name="connsiteY147" fmla="*/ 981075 h 991552"/>
                  <a:gd name="connsiteX148" fmla="*/ 1120139 w 1390650"/>
                  <a:gd name="connsiteY148" fmla="*/ 981075 h 991552"/>
                  <a:gd name="connsiteX149" fmla="*/ 1120139 w 1390650"/>
                  <a:gd name="connsiteY149" fmla="*/ 393382 h 991552"/>
                  <a:gd name="connsiteX150" fmla="*/ 270509 w 1390650"/>
                  <a:gd name="connsiteY150" fmla="*/ 393382 h 991552"/>
                  <a:gd name="connsiteX151" fmla="*/ 270509 w 1390650"/>
                  <a:gd name="connsiteY151" fmla="*/ 981075 h 991552"/>
                  <a:gd name="connsiteX152" fmla="*/ 384809 w 1390650"/>
                  <a:gd name="connsiteY152" fmla="*/ 981075 h 991552"/>
                  <a:gd name="connsiteX153" fmla="*/ 384809 w 1390650"/>
                  <a:gd name="connsiteY153" fmla="*/ 393382 h 991552"/>
                  <a:gd name="connsiteX154" fmla="*/ 869632 w 1390650"/>
                  <a:gd name="connsiteY154" fmla="*/ 372427 h 991552"/>
                  <a:gd name="connsiteX155" fmla="*/ 896302 w 1390650"/>
                  <a:gd name="connsiteY155" fmla="*/ 399097 h 991552"/>
                  <a:gd name="connsiteX156" fmla="*/ 869632 w 1390650"/>
                  <a:gd name="connsiteY156" fmla="*/ 425767 h 991552"/>
                  <a:gd name="connsiteX157" fmla="*/ 842962 w 1390650"/>
                  <a:gd name="connsiteY157" fmla="*/ 399097 h 991552"/>
                  <a:gd name="connsiteX158" fmla="*/ 869632 w 1390650"/>
                  <a:gd name="connsiteY158" fmla="*/ 372427 h 991552"/>
                  <a:gd name="connsiteX159" fmla="*/ 519112 w 1390650"/>
                  <a:gd name="connsiteY159" fmla="*/ 370522 h 991552"/>
                  <a:gd name="connsiteX160" fmla="*/ 545782 w 1390650"/>
                  <a:gd name="connsiteY160" fmla="*/ 397192 h 991552"/>
                  <a:gd name="connsiteX161" fmla="*/ 519112 w 1390650"/>
                  <a:gd name="connsiteY161" fmla="*/ 423862 h 991552"/>
                  <a:gd name="connsiteX162" fmla="*/ 492442 w 1390650"/>
                  <a:gd name="connsiteY162" fmla="*/ 397192 h 991552"/>
                  <a:gd name="connsiteX163" fmla="*/ 519112 w 1390650"/>
                  <a:gd name="connsiteY163" fmla="*/ 370522 h 991552"/>
                  <a:gd name="connsiteX164" fmla="*/ 991552 w 1390650"/>
                  <a:gd name="connsiteY164" fmla="*/ 363855 h 991552"/>
                  <a:gd name="connsiteX165" fmla="*/ 1003934 w 1390650"/>
                  <a:gd name="connsiteY165" fmla="*/ 381952 h 991552"/>
                  <a:gd name="connsiteX166" fmla="*/ 1122997 w 1390650"/>
                  <a:gd name="connsiteY166" fmla="*/ 381952 h 991552"/>
                  <a:gd name="connsiteX167" fmla="*/ 1134427 w 1390650"/>
                  <a:gd name="connsiteY167" fmla="*/ 363855 h 991552"/>
                  <a:gd name="connsiteX168" fmla="*/ 254317 w 1390650"/>
                  <a:gd name="connsiteY168" fmla="*/ 363855 h 991552"/>
                  <a:gd name="connsiteX169" fmla="*/ 266699 w 1390650"/>
                  <a:gd name="connsiteY169" fmla="*/ 381952 h 991552"/>
                  <a:gd name="connsiteX170" fmla="*/ 385762 w 1390650"/>
                  <a:gd name="connsiteY170" fmla="*/ 381952 h 991552"/>
                  <a:gd name="connsiteX171" fmla="*/ 397192 w 1390650"/>
                  <a:gd name="connsiteY171" fmla="*/ 363855 h 991552"/>
                  <a:gd name="connsiteX172" fmla="*/ 787717 w 1390650"/>
                  <a:gd name="connsiteY172" fmla="*/ 340995 h 991552"/>
                  <a:gd name="connsiteX173" fmla="*/ 814387 w 1390650"/>
                  <a:gd name="connsiteY173" fmla="*/ 367665 h 991552"/>
                  <a:gd name="connsiteX174" fmla="*/ 787717 w 1390650"/>
                  <a:gd name="connsiteY174" fmla="*/ 394335 h 991552"/>
                  <a:gd name="connsiteX175" fmla="*/ 761047 w 1390650"/>
                  <a:gd name="connsiteY175" fmla="*/ 367665 h 991552"/>
                  <a:gd name="connsiteX176" fmla="*/ 787717 w 1390650"/>
                  <a:gd name="connsiteY176" fmla="*/ 340995 h 991552"/>
                  <a:gd name="connsiteX177" fmla="*/ 601027 w 1390650"/>
                  <a:gd name="connsiteY177" fmla="*/ 340042 h 991552"/>
                  <a:gd name="connsiteX178" fmla="*/ 627697 w 1390650"/>
                  <a:gd name="connsiteY178" fmla="*/ 366712 h 991552"/>
                  <a:gd name="connsiteX179" fmla="*/ 601027 w 1390650"/>
                  <a:gd name="connsiteY179" fmla="*/ 393382 h 991552"/>
                  <a:gd name="connsiteX180" fmla="*/ 574357 w 1390650"/>
                  <a:gd name="connsiteY180" fmla="*/ 366712 h 991552"/>
                  <a:gd name="connsiteX181" fmla="*/ 601027 w 1390650"/>
                  <a:gd name="connsiteY181" fmla="*/ 340042 h 991552"/>
                  <a:gd name="connsiteX182" fmla="*/ 1003934 w 1390650"/>
                  <a:gd name="connsiteY182" fmla="*/ 330517 h 991552"/>
                  <a:gd name="connsiteX183" fmla="*/ 991552 w 1390650"/>
                  <a:gd name="connsiteY183" fmla="*/ 348615 h 991552"/>
                  <a:gd name="connsiteX184" fmla="*/ 1134427 w 1390650"/>
                  <a:gd name="connsiteY184" fmla="*/ 348615 h 991552"/>
                  <a:gd name="connsiteX185" fmla="*/ 1122044 w 1390650"/>
                  <a:gd name="connsiteY185" fmla="*/ 330517 h 991552"/>
                  <a:gd name="connsiteX186" fmla="*/ 267652 w 1390650"/>
                  <a:gd name="connsiteY186" fmla="*/ 330517 h 991552"/>
                  <a:gd name="connsiteX187" fmla="*/ 255269 w 1390650"/>
                  <a:gd name="connsiteY187" fmla="*/ 348615 h 991552"/>
                  <a:gd name="connsiteX188" fmla="*/ 399097 w 1390650"/>
                  <a:gd name="connsiteY188" fmla="*/ 348615 h 991552"/>
                  <a:gd name="connsiteX189" fmla="*/ 386714 w 1390650"/>
                  <a:gd name="connsiteY189" fmla="*/ 330517 h 991552"/>
                  <a:gd name="connsiteX190" fmla="*/ 694372 w 1390650"/>
                  <a:gd name="connsiteY190" fmla="*/ 327660 h 991552"/>
                  <a:gd name="connsiteX191" fmla="*/ 721042 w 1390650"/>
                  <a:gd name="connsiteY191" fmla="*/ 354330 h 991552"/>
                  <a:gd name="connsiteX192" fmla="*/ 694372 w 1390650"/>
                  <a:gd name="connsiteY192" fmla="*/ 381000 h 991552"/>
                  <a:gd name="connsiteX193" fmla="*/ 667702 w 1390650"/>
                  <a:gd name="connsiteY193" fmla="*/ 354330 h 991552"/>
                  <a:gd name="connsiteX194" fmla="*/ 694372 w 1390650"/>
                  <a:gd name="connsiteY194" fmla="*/ 327660 h 991552"/>
                  <a:gd name="connsiteX195" fmla="*/ 698182 w 1390650"/>
                  <a:gd name="connsiteY195" fmla="*/ 305752 h 991552"/>
                  <a:gd name="connsiteX196" fmla="*/ 399097 w 1390650"/>
                  <a:gd name="connsiteY196" fmla="*/ 439102 h 991552"/>
                  <a:gd name="connsiteX197" fmla="*/ 399097 w 1390650"/>
                  <a:gd name="connsiteY197" fmla="*/ 577215 h 991552"/>
                  <a:gd name="connsiteX198" fmla="*/ 419099 w 1390650"/>
                  <a:gd name="connsiteY198" fmla="*/ 572452 h 991552"/>
                  <a:gd name="connsiteX199" fmla="*/ 686752 w 1390650"/>
                  <a:gd name="connsiteY199" fmla="*/ 412432 h 991552"/>
                  <a:gd name="connsiteX200" fmla="*/ 966787 w 1390650"/>
                  <a:gd name="connsiteY200" fmla="*/ 567690 h 991552"/>
                  <a:gd name="connsiteX201" fmla="*/ 990599 w 1390650"/>
                  <a:gd name="connsiteY201" fmla="*/ 577215 h 991552"/>
                  <a:gd name="connsiteX202" fmla="*/ 990599 w 1390650"/>
                  <a:gd name="connsiteY202" fmla="*/ 443865 h 991552"/>
                  <a:gd name="connsiteX203" fmla="*/ 988694 w 1390650"/>
                  <a:gd name="connsiteY203" fmla="*/ 444817 h 991552"/>
                  <a:gd name="connsiteX204" fmla="*/ 698182 w 1390650"/>
                  <a:gd name="connsiteY204" fmla="*/ 305752 h 991552"/>
                  <a:gd name="connsiteX205" fmla="*/ 1062990 w 1390650"/>
                  <a:gd name="connsiteY205" fmla="*/ 263842 h 991552"/>
                  <a:gd name="connsiteX206" fmla="*/ 1044892 w 1390650"/>
                  <a:gd name="connsiteY206" fmla="*/ 278130 h 991552"/>
                  <a:gd name="connsiteX207" fmla="*/ 1062990 w 1390650"/>
                  <a:gd name="connsiteY207" fmla="*/ 292417 h 991552"/>
                  <a:gd name="connsiteX208" fmla="*/ 1081087 w 1390650"/>
                  <a:gd name="connsiteY208" fmla="*/ 278130 h 991552"/>
                  <a:gd name="connsiteX209" fmla="*/ 1062990 w 1390650"/>
                  <a:gd name="connsiteY209" fmla="*/ 263842 h 991552"/>
                  <a:gd name="connsiteX210" fmla="*/ 327659 w 1390650"/>
                  <a:gd name="connsiteY210" fmla="*/ 263842 h 991552"/>
                  <a:gd name="connsiteX211" fmla="*/ 309562 w 1390650"/>
                  <a:gd name="connsiteY211" fmla="*/ 278130 h 991552"/>
                  <a:gd name="connsiteX212" fmla="*/ 327659 w 1390650"/>
                  <a:gd name="connsiteY212" fmla="*/ 292417 h 991552"/>
                  <a:gd name="connsiteX213" fmla="*/ 345757 w 1390650"/>
                  <a:gd name="connsiteY213" fmla="*/ 278130 h 991552"/>
                  <a:gd name="connsiteX214" fmla="*/ 327659 w 1390650"/>
                  <a:gd name="connsiteY214" fmla="*/ 263842 h 991552"/>
                  <a:gd name="connsiteX215" fmla="*/ 1062990 w 1390650"/>
                  <a:gd name="connsiteY215" fmla="*/ 249555 h 991552"/>
                  <a:gd name="connsiteX216" fmla="*/ 1097280 w 1390650"/>
                  <a:gd name="connsiteY216" fmla="*/ 278130 h 991552"/>
                  <a:gd name="connsiteX217" fmla="*/ 1062990 w 1390650"/>
                  <a:gd name="connsiteY217" fmla="*/ 306705 h 991552"/>
                  <a:gd name="connsiteX218" fmla="*/ 1028700 w 1390650"/>
                  <a:gd name="connsiteY218" fmla="*/ 278130 h 991552"/>
                  <a:gd name="connsiteX219" fmla="*/ 1062990 w 1390650"/>
                  <a:gd name="connsiteY219" fmla="*/ 249555 h 991552"/>
                  <a:gd name="connsiteX220" fmla="*/ 327659 w 1390650"/>
                  <a:gd name="connsiteY220" fmla="*/ 249555 h 991552"/>
                  <a:gd name="connsiteX221" fmla="*/ 361949 w 1390650"/>
                  <a:gd name="connsiteY221" fmla="*/ 278130 h 991552"/>
                  <a:gd name="connsiteX222" fmla="*/ 327659 w 1390650"/>
                  <a:gd name="connsiteY222" fmla="*/ 306705 h 991552"/>
                  <a:gd name="connsiteX223" fmla="*/ 293369 w 1390650"/>
                  <a:gd name="connsiteY223" fmla="*/ 278130 h 991552"/>
                  <a:gd name="connsiteX224" fmla="*/ 327659 w 1390650"/>
                  <a:gd name="connsiteY224" fmla="*/ 249555 h 991552"/>
                  <a:gd name="connsiteX225" fmla="*/ 1003934 w 1390650"/>
                  <a:gd name="connsiteY225" fmla="*/ 240030 h 991552"/>
                  <a:gd name="connsiteX226" fmla="*/ 1003934 w 1390650"/>
                  <a:gd name="connsiteY226" fmla="*/ 314325 h 991552"/>
                  <a:gd name="connsiteX227" fmla="*/ 1122044 w 1390650"/>
                  <a:gd name="connsiteY227" fmla="*/ 314325 h 991552"/>
                  <a:gd name="connsiteX228" fmla="*/ 1122044 w 1390650"/>
                  <a:gd name="connsiteY228" fmla="*/ 240030 h 991552"/>
                  <a:gd name="connsiteX229" fmla="*/ 267652 w 1390650"/>
                  <a:gd name="connsiteY229" fmla="*/ 240030 h 991552"/>
                  <a:gd name="connsiteX230" fmla="*/ 267652 w 1390650"/>
                  <a:gd name="connsiteY230" fmla="*/ 314325 h 991552"/>
                  <a:gd name="connsiteX231" fmla="*/ 386714 w 1390650"/>
                  <a:gd name="connsiteY231" fmla="*/ 314325 h 991552"/>
                  <a:gd name="connsiteX232" fmla="*/ 386714 w 1390650"/>
                  <a:gd name="connsiteY232" fmla="*/ 240030 h 991552"/>
                  <a:gd name="connsiteX233" fmla="*/ 995362 w 1390650"/>
                  <a:gd name="connsiteY233" fmla="*/ 211455 h 991552"/>
                  <a:gd name="connsiteX234" fmla="*/ 1002982 w 1390650"/>
                  <a:gd name="connsiteY234" fmla="*/ 229552 h 991552"/>
                  <a:gd name="connsiteX235" fmla="*/ 1122044 w 1390650"/>
                  <a:gd name="connsiteY235" fmla="*/ 229552 h 991552"/>
                  <a:gd name="connsiteX236" fmla="*/ 1129664 w 1390650"/>
                  <a:gd name="connsiteY236" fmla="*/ 211455 h 991552"/>
                  <a:gd name="connsiteX237" fmla="*/ 260032 w 1390650"/>
                  <a:gd name="connsiteY237" fmla="*/ 211455 h 991552"/>
                  <a:gd name="connsiteX238" fmla="*/ 267652 w 1390650"/>
                  <a:gd name="connsiteY238" fmla="*/ 229552 h 991552"/>
                  <a:gd name="connsiteX239" fmla="*/ 387667 w 1390650"/>
                  <a:gd name="connsiteY239" fmla="*/ 229552 h 991552"/>
                  <a:gd name="connsiteX240" fmla="*/ 395287 w 1390650"/>
                  <a:gd name="connsiteY240" fmla="*/ 211455 h 991552"/>
                  <a:gd name="connsiteX241" fmla="*/ 1064894 w 1390650"/>
                  <a:gd name="connsiteY241" fmla="*/ 146685 h 991552"/>
                  <a:gd name="connsiteX242" fmla="*/ 1002029 w 1390650"/>
                  <a:gd name="connsiteY242" fmla="*/ 197167 h 991552"/>
                  <a:gd name="connsiteX243" fmla="*/ 1122997 w 1390650"/>
                  <a:gd name="connsiteY243" fmla="*/ 197167 h 991552"/>
                  <a:gd name="connsiteX244" fmla="*/ 325754 w 1390650"/>
                  <a:gd name="connsiteY244" fmla="*/ 146685 h 991552"/>
                  <a:gd name="connsiteX245" fmla="*/ 266699 w 1390650"/>
                  <a:gd name="connsiteY245" fmla="*/ 197167 h 991552"/>
                  <a:gd name="connsiteX246" fmla="*/ 388619 w 1390650"/>
                  <a:gd name="connsiteY246" fmla="*/ 197167 h 991552"/>
                  <a:gd name="connsiteX247" fmla="*/ 687704 w 1390650"/>
                  <a:gd name="connsiteY247" fmla="*/ 0 h 991552"/>
                  <a:gd name="connsiteX248" fmla="*/ 701992 w 1390650"/>
                  <a:gd name="connsiteY248" fmla="*/ 0 h 991552"/>
                  <a:gd name="connsiteX249" fmla="*/ 702944 w 1390650"/>
                  <a:gd name="connsiteY249" fmla="*/ 104775 h 991552"/>
                  <a:gd name="connsiteX250" fmla="*/ 719137 w 1390650"/>
                  <a:gd name="connsiteY250" fmla="*/ 132397 h 991552"/>
                  <a:gd name="connsiteX251" fmla="*/ 737234 w 1390650"/>
                  <a:gd name="connsiteY251" fmla="*/ 144780 h 991552"/>
                  <a:gd name="connsiteX252" fmla="*/ 732472 w 1390650"/>
                  <a:gd name="connsiteY252" fmla="*/ 162877 h 991552"/>
                  <a:gd name="connsiteX253" fmla="*/ 784859 w 1390650"/>
                  <a:gd name="connsiteY253" fmla="*/ 196215 h 991552"/>
                  <a:gd name="connsiteX254" fmla="*/ 755332 w 1390650"/>
                  <a:gd name="connsiteY254" fmla="*/ 231457 h 991552"/>
                  <a:gd name="connsiteX255" fmla="*/ 786764 w 1390650"/>
                  <a:gd name="connsiteY255" fmla="*/ 273367 h 991552"/>
                  <a:gd name="connsiteX256" fmla="*/ 840104 w 1390650"/>
                  <a:gd name="connsiteY256" fmla="*/ 261937 h 991552"/>
                  <a:gd name="connsiteX257" fmla="*/ 872489 w 1390650"/>
                  <a:gd name="connsiteY257" fmla="*/ 293370 h 991552"/>
                  <a:gd name="connsiteX258" fmla="*/ 902017 w 1390650"/>
                  <a:gd name="connsiteY258" fmla="*/ 284797 h 991552"/>
                  <a:gd name="connsiteX259" fmla="*/ 899159 w 1390650"/>
                  <a:gd name="connsiteY259" fmla="*/ 257175 h 991552"/>
                  <a:gd name="connsiteX260" fmla="*/ 955357 w 1390650"/>
                  <a:gd name="connsiteY260" fmla="*/ 263842 h 991552"/>
                  <a:gd name="connsiteX261" fmla="*/ 925829 w 1390650"/>
                  <a:gd name="connsiteY261" fmla="*/ 294322 h 991552"/>
                  <a:gd name="connsiteX262" fmla="*/ 935354 w 1390650"/>
                  <a:gd name="connsiteY262" fmla="*/ 320992 h 991552"/>
                  <a:gd name="connsiteX263" fmla="*/ 962977 w 1390650"/>
                  <a:gd name="connsiteY263" fmla="*/ 324802 h 991552"/>
                  <a:gd name="connsiteX264" fmla="*/ 974407 w 1390650"/>
                  <a:gd name="connsiteY264" fmla="*/ 345757 h 991552"/>
                  <a:gd name="connsiteX265" fmla="*/ 988694 w 1390650"/>
                  <a:gd name="connsiteY265" fmla="*/ 319087 h 991552"/>
                  <a:gd name="connsiteX266" fmla="*/ 988694 w 1390650"/>
                  <a:gd name="connsiteY266" fmla="*/ 232410 h 991552"/>
                  <a:gd name="connsiteX267" fmla="*/ 978217 w 1390650"/>
                  <a:gd name="connsiteY267" fmla="*/ 210502 h 991552"/>
                  <a:gd name="connsiteX268" fmla="*/ 967739 w 1390650"/>
                  <a:gd name="connsiteY268" fmla="*/ 210502 h 991552"/>
                  <a:gd name="connsiteX269" fmla="*/ 967739 w 1390650"/>
                  <a:gd name="connsiteY269" fmla="*/ 197167 h 991552"/>
                  <a:gd name="connsiteX270" fmla="*/ 981074 w 1390650"/>
                  <a:gd name="connsiteY270" fmla="*/ 197167 h 991552"/>
                  <a:gd name="connsiteX271" fmla="*/ 1046797 w 1390650"/>
                  <a:gd name="connsiteY271" fmla="*/ 141922 h 991552"/>
                  <a:gd name="connsiteX272" fmla="*/ 1047749 w 1390650"/>
                  <a:gd name="connsiteY272" fmla="*/ 123825 h 991552"/>
                  <a:gd name="connsiteX273" fmla="*/ 1055369 w 1390650"/>
                  <a:gd name="connsiteY273" fmla="*/ 98107 h 991552"/>
                  <a:gd name="connsiteX274" fmla="*/ 1066799 w 1390650"/>
                  <a:gd name="connsiteY274" fmla="*/ 46672 h 991552"/>
                  <a:gd name="connsiteX275" fmla="*/ 1078229 w 1390650"/>
                  <a:gd name="connsiteY275" fmla="*/ 98107 h 991552"/>
                  <a:gd name="connsiteX276" fmla="*/ 1083944 w 1390650"/>
                  <a:gd name="connsiteY276" fmla="*/ 124777 h 991552"/>
                  <a:gd name="connsiteX277" fmla="*/ 1083944 w 1390650"/>
                  <a:gd name="connsiteY277" fmla="*/ 143827 h 991552"/>
                  <a:gd name="connsiteX278" fmla="*/ 1145857 w 1390650"/>
                  <a:gd name="connsiteY278" fmla="*/ 197167 h 991552"/>
                  <a:gd name="connsiteX279" fmla="*/ 1159192 w 1390650"/>
                  <a:gd name="connsiteY279" fmla="*/ 197167 h 991552"/>
                  <a:gd name="connsiteX280" fmla="*/ 1159192 w 1390650"/>
                  <a:gd name="connsiteY280" fmla="*/ 210502 h 991552"/>
                  <a:gd name="connsiteX281" fmla="*/ 1148714 w 1390650"/>
                  <a:gd name="connsiteY281" fmla="*/ 210502 h 991552"/>
                  <a:gd name="connsiteX282" fmla="*/ 1138237 w 1390650"/>
                  <a:gd name="connsiteY282" fmla="*/ 232410 h 991552"/>
                  <a:gd name="connsiteX283" fmla="*/ 1138237 w 1390650"/>
                  <a:gd name="connsiteY283" fmla="*/ 320040 h 991552"/>
                  <a:gd name="connsiteX284" fmla="*/ 1159192 w 1390650"/>
                  <a:gd name="connsiteY284" fmla="*/ 357187 h 991552"/>
                  <a:gd name="connsiteX285" fmla="*/ 1135379 w 1390650"/>
                  <a:gd name="connsiteY285" fmla="*/ 391477 h 991552"/>
                  <a:gd name="connsiteX286" fmla="*/ 1135379 w 1390650"/>
                  <a:gd name="connsiteY286" fmla="*/ 401002 h 991552"/>
                  <a:gd name="connsiteX287" fmla="*/ 1364932 w 1390650"/>
                  <a:gd name="connsiteY287" fmla="*/ 401002 h 991552"/>
                  <a:gd name="connsiteX288" fmla="*/ 1364932 w 1390650"/>
                  <a:gd name="connsiteY288" fmla="*/ 415290 h 991552"/>
                  <a:gd name="connsiteX289" fmla="*/ 1134427 w 1390650"/>
                  <a:gd name="connsiteY289" fmla="*/ 415290 h 991552"/>
                  <a:gd name="connsiteX290" fmla="*/ 1134427 w 1390650"/>
                  <a:gd name="connsiteY290" fmla="*/ 461962 h 991552"/>
                  <a:gd name="connsiteX291" fmla="*/ 1381124 w 1390650"/>
                  <a:gd name="connsiteY291" fmla="*/ 461962 h 991552"/>
                  <a:gd name="connsiteX292" fmla="*/ 1381124 w 1390650"/>
                  <a:gd name="connsiteY292" fmla="*/ 475297 h 991552"/>
                  <a:gd name="connsiteX293" fmla="*/ 1134427 w 1390650"/>
                  <a:gd name="connsiteY293" fmla="*/ 475297 h 991552"/>
                  <a:gd name="connsiteX294" fmla="*/ 1134427 w 1390650"/>
                  <a:gd name="connsiteY294" fmla="*/ 489585 h 991552"/>
                  <a:gd name="connsiteX295" fmla="*/ 1383982 w 1390650"/>
                  <a:gd name="connsiteY295" fmla="*/ 489585 h 991552"/>
                  <a:gd name="connsiteX296" fmla="*/ 1383982 w 1390650"/>
                  <a:gd name="connsiteY296" fmla="*/ 501967 h 991552"/>
                  <a:gd name="connsiteX297" fmla="*/ 1135379 w 1390650"/>
                  <a:gd name="connsiteY297" fmla="*/ 501967 h 991552"/>
                  <a:gd name="connsiteX298" fmla="*/ 1135379 w 1390650"/>
                  <a:gd name="connsiteY298" fmla="*/ 873442 h 991552"/>
                  <a:gd name="connsiteX299" fmla="*/ 1362074 w 1390650"/>
                  <a:gd name="connsiteY299" fmla="*/ 873442 h 991552"/>
                  <a:gd name="connsiteX300" fmla="*/ 1362074 w 1390650"/>
                  <a:gd name="connsiteY300" fmla="*/ 885825 h 991552"/>
                  <a:gd name="connsiteX301" fmla="*/ 1135379 w 1390650"/>
                  <a:gd name="connsiteY301" fmla="*/ 885825 h 991552"/>
                  <a:gd name="connsiteX302" fmla="*/ 1135379 w 1390650"/>
                  <a:gd name="connsiteY302" fmla="*/ 979170 h 991552"/>
                  <a:gd name="connsiteX303" fmla="*/ 1354454 w 1390650"/>
                  <a:gd name="connsiteY303" fmla="*/ 979170 h 991552"/>
                  <a:gd name="connsiteX304" fmla="*/ 1354454 w 1390650"/>
                  <a:gd name="connsiteY304" fmla="*/ 991552 h 991552"/>
                  <a:gd name="connsiteX305" fmla="*/ 1135379 w 1390650"/>
                  <a:gd name="connsiteY305" fmla="*/ 991552 h 991552"/>
                  <a:gd name="connsiteX306" fmla="*/ 991552 w 1390650"/>
                  <a:gd name="connsiteY306" fmla="*/ 991552 h 991552"/>
                  <a:gd name="connsiteX307" fmla="*/ 991552 w 1390650"/>
                  <a:gd name="connsiteY307" fmla="*/ 984885 h 991552"/>
                  <a:gd name="connsiteX308" fmla="*/ 915352 w 1390650"/>
                  <a:gd name="connsiteY308" fmla="*/ 902970 h 991552"/>
                  <a:gd name="connsiteX309" fmla="*/ 473392 w 1390650"/>
                  <a:gd name="connsiteY309" fmla="*/ 902970 h 991552"/>
                  <a:gd name="connsiteX310" fmla="*/ 399097 w 1390650"/>
                  <a:gd name="connsiteY310" fmla="*/ 984885 h 991552"/>
                  <a:gd name="connsiteX311" fmla="*/ 399097 w 1390650"/>
                  <a:gd name="connsiteY311" fmla="*/ 991552 h 991552"/>
                  <a:gd name="connsiteX312" fmla="*/ 255269 w 1390650"/>
                  <a:gd name="connsiteY312" fmla="*/ 991552 h 991552"/>
                  <a:gd name="connsiteX313" fmla="*/ 36194 w 1390650"/>
                  <a:gd name="connsiteY313" fmla="*/ 991552 h 991552"/>
                  <a:gd name="connsiteX314" fmla="*/ 36194 w 1390650"/>
                  <a:gd name="connsiteY314" fmla="*/ 979170 h 991552"/>
                  <a:gd name="connsiteX315" fmla="*/ 255269 w 1390650"/>
                  <a:gd name="connsiteY315" fmla="*/ 979170 h 991552"/>
                  <a:gd name="connsiteX316" fmla="*/ 255269 w 1390650"/>
                  <a:gd name="connsiteY316" fmla="*/ 885825 h 991552"/>
                  <a:gd name="connsiteX317" fmla="*/ 28574 w 1390650"/>
                  <a:gd name="connsiteY317" fmla="*/ 885825 h 991552"/>
                  <a:gd name="connsiteX318" fmla="*/ 28574 w 1390650"/>
                  <a:gd name="connsiteY318" fmla="*/ 873442 h 991552"/>
                  <a:gd name="connsiteX319" fmla="*/ 256222 w 1390650"/>
                  <a:gd name="connsiteY319" fmla="*/ 873442 h 991552"/>
                  <a:gd name="connsiteX320" fmla="*/ 256222 w 1390650"/>
                  <a:gd name="connsiteY320" fmla="*/ 501015 h 991552"/>
                  <a:gd name="connsiteX321" fmla="*/ 6667 w 1390650"/>
                  <a:gd name="connsiteY321" fmla="*/ 501015 h 991552"/>
                  <a:gd name="connsiteX322" fmla="*/ 6667 w 1390650"/>
                  <a:gd name="connsiteY322" fmla="*/ 488632 h 991552"/>
                  <a:gd name="connsiteX323" fmla="*/ 255269 w 1390650"/>
                  <a:gd name="connsiteY323" fmla="*/ 488632 h 991552"/>
                  <a:gd name="connsiteX324" fmla="*/ 255269 w 1390650"/>
                  <a:gd name="connsiteY324" fmla="*/ 474345 h 991552"/>
                  <a:gd name="connsiteX325" fmla="*/ 8572 w 1390650"/>
                  <a:gd name="connsiteY325" fmla="*/ 474345 h 991552"/>
                  <a:gd name="connsiteX326" fmla="*/ 8572 w 1390650"/>
                  <a:gd name="connsiteY326" fmla="*/ 461962 h 991552"/>
                  <a:gd name="connsiteX327" fmla="*/ 255269 w 1390650"/>
                  <a:gd name="connsiteY327" fmla="*/ 461962 h 991552"/>
                  <a:gd name="connsiteX328" fmla="*/ 255269 w 1390650"/>
                  <a:gd name="connsiteY328" fmla="*/ 414337 h 991552"/>
                  <a:gd name="connsiteX329" fmla="*/ 25717 w 1390650"/>
                  <a:gd name="connsiteY329" fmla="*/ 414337 h 991552"/>
                  <a:gd name="connsiteX330" fmla="*/ 25717 w 1390650"/>
                  <a:gd name="connsiteY330" fmla="*/ 400050 h 991552"/>
                  <a:gd name="connsiteX331" fmla="*/ 255269 w 1390650"/>
                  <a:gd name="connsiteY331" fmla="*/ 400050 h 991552"/>
                  <a:gd name="connsiteX332" fmla="*/ 255269 w 1390650"/>
                  <a:gd name="connsiteY332" fmla="*/ 390525 h 991552"/>
                  <a:gd name="connsiteX333" fmla="*/ 231457 w 1390650"/>
                  <a:gd name="connsiteY333" fmla="*/ 356235 h 991552"/>
                  <a:gd name="connsiteX334" fmla="*/ 252412 w 1390650"/>
                  <a:gd name="connsiteY334" fmla="*/ 319087 h 991552"/>
                  <a:gd name="connsiteX335" fmla="*/ 252412 w 1390650"/>
                  <a:gd name="connsiteY335" fmla="*/ 231457 h 991552"/>
                  <a:gd name="connsiteX336" fmla="*/ 241934 w 1390650"/>
                  <a:gd name="connsiteY336" fmla="*/ 209550 h 991552"/>
                  <a:gd name="connsiteX337" fmla="*/ 231457 w 1390650"/>
                  <a:gd name="connsiteY337" fmla="*/ 209550 h 991552"/>
                  <a:gd name="connsiteX338" fmla="*/ 231457 w 1390650"/>
                  <a:gd name="connsiteY338" fmla="*/ 196215 h 991552"/>
                  <a:gd name="connsiteX339" fmla="*/ 244792 w 1390650"/>
                  <a:gd name="connsiteY339" fmla="*/ 196215 h 991552"/>
                  <a:gd name="connsiteX340" fmla="*/ 306704 w 1390650"/>
                  <a:gd name="connsiteY340" fmla="*/ 142875 h 991552"/>
                  <a:gd name="connsiteX341" fmla="*/ 306704 w 1390650"/>
                  <a:gd name="connsiteY341" fmla="*/ 123825 h 991552"/>
                  <a:gd name="connsiteX342" fmla="*/ 312419 w 1390650"/>
                  <a:gd name="connsiteY342" fmla="*/ 97155 h 991552"/>
                  <a:gd name="connsiteX343" fmla="*/ 323849 w 1390650"/>
                  <a:gd name="connsiteY343" fmla="*/ 45720 h 991552"/>
                  <a:gd name="connsiteX344" fmla="*/ 335279 w 1390650"/>
                  <a:gd name="connsiteY344" fmla="*/ 97155 h 991552"/>
                  <a:gd name="connsiteX345" fmla="*/ 342899 w 1390650"/>
                  <a:gd name="connsiteY345" fmla="*/ 122872 h 991552"/>
                  <a:gd name="connsiteX346" fmla="*/ 343852 w 1390650"/>
                  <a:gd name="connsiteY346" fmla="*/ 140970 h 991552"/>
                  <a:gd name="connsiteX347" fmla="*/ 409574 w 1390650"/>
                  <a:gd name="connsiteY347" fmla="*/ 196215 h 991552"/>
                  <a:gd name="connsiteX348" fmla="*/ 422909 w 1390650"/>
                  <a:gd name="connsiteY348" fmla="*/ 196215 h 991552"/>
                  <a:gd name="connsiteX349" fmla="*/ 422909 w 1390650"/>
                  <a:gd name="connsiteY349" fmla="*/ 209550 h 991552"/>
                  <a:gd name="connsiteX350" fmla="*/ 412432 w 1390650"/>
                  <a:gd name="connsiteY350" fmla="*/ 209550 h 991552"/>
                  <a:gd name="connsiteX351" fmla="*/ 401954 w 1390650"/>
                  <a:gd name="connsiteY351" fmla="*/ 231457 h 991552"/>
                  <a:gd name="connsiteX352" fmla="*/ 401954 w 1390650"/>
                  <a:gd name="connsiteY352" fmla="*/ 319087 h 991552"/>
                  <a:gd name="connsiteX353" fmla="*/ 415289 w 1390650"/>
                  <a:gd name="connsiteY353" fmla="*/ 344805 h 991552"/>
                  <a:gd name="connsiteX354" fmla="*/ 426719 w 1390650"/>
                  <a:gd name="connsiteY354" fmla="*/ 323850 h 991552"/>
                  <a:gd name="connsiteX355" fmla="*/ 454342 w 1390650"/>
                  <a:gd name="connsiteY355" fmla="*/ 320040 h 991552"/>
                  <a:gd name="connsiteX356" fmla="*/ 463867 w 1390650"/>
                  <a:gd name="connsiteY356" fmla="*/ 293370 h 991552"/>
                  <a:gd name="connsiteX357" fmla="*/ 434339 w 1390650"/>
                  <a:gd name="connsiteY357" fmla="*/ 262890 h 991552"/>
                  <a:gd name="connsiteX358" fmla="*/ 490537 w 1390650"/>
                  <a:gd name="connsiteY358" fmla="*/ 256222 h 991552"/>
                  <a:gd name="connsiteX359" fmla="*/ 487679 w 1390650"/>
                  <a:gd name="connsiteY359" fmla="*/ 283845 h 991552"/>
                  <a:gd name="connsiteX360" fmla="*/ 517207 w 1390650"/>
                  <a:gd name="connsiteY360" fmla="*/ 292417 h 991552"/>
                  <a:gd name="connsiteX361" fmla="*/ 549592 w 1390650"/>
                  <a:gd name="connsiteY361" fmla="*/ 260985 h 991552"/>
                  <a:gd name="connsiteX362" fmla="*/ 602932 w 1390650"/>
                  <a:gd name="connsiteY362" fmla="*/ 272415 h 991552"/>
                  <a:gd name="connsiteX363" fmla="*/ 634364 w 1390650"/>
                  <a:gd name="connsiteY363" fmla="*/ 230505 h 991552"/>
                  <a:gd name="connsiteX364" fmla="*/ 603884 w 1390650"/>
                  <a:gd name="connsiteY364" fmla="*/ 194310 h 991552"/>
                  <a:gd name="connsiteX365" fmla="*/ 657224 w 1390650"/>
                  <a:gd name="connsiteY365" fmla="*/ 162877 h 991552"/>
                  <a:gd name="connsiteX366" fmla="*/ 652462 w 1390650"/>
                  <a:gd name="connsiteY366" fmla="*/ 144780 h 991552"/>
                  <a:gd name="connsiteX367" fmla="*/ 670559 w 1390650"/>
                  <a:gd name="connsiteY367" fmla="*/ 132397 h 991552"/>
                  <a:gd name="connsiteX368" fmla="*/ 686752 w 1390650"/>
                  <a:gd name="connsiteY368" fmla="*/ 104775 h 991552"/>
                  <a:gd name="connsiteX369" fmla="*/ 687704 w 1390650"/>
                  <a:gd name="connsiteY369" fmla="*/ 0 h 9915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Lst>
                <a:rect l="l" t="t" r="r" b="b"/>
                <a:pathLst>
                  <a:path w="1390650" h="991552">
                    <a:moveTo>
                      <a:pt x="580072" y="879157"/>
                    </a:moveTo>
                    <a:lnTo>
                      <a:pt x="580072" y="890587"/>
                    </a:lnTo>
                    <a:lnTo>
                      <a:pt x="809624" y="890587"/>
                    </a:lnTo>
                    <a:lnTo>
                      <a:pt x="809624" y="879157"/>
                    </a:lnTo>
                    <a:close/>
                    <a:moveTo>
                      <a:pt x="637222" y="826770"/>
                    </a:moveTo>
                    <a:lnTo>
                      <a:pt x="593407" y="866775"/>
                    </a:lnTo>
                    <a:lnTo>
                      <a:pt x="798194" y="866775"/>
                    </a:lnTo>
                    <a:lnTo>
                      <a:pt x="753427" y="826770"/>
                    </a:lnTo>
                    <a:close/>
                    <a:moveTo>
                      <a:pt x="1026795" y="774382"/>
                    </a:moveTo>
                    <a:lnTo>
                      <a:pt x="1097280" y="774382"/>
                    </a:lnTo>
                    <a:lnTo>
                      <a:pt x="1097280" y="842009"/>
                    </a:lnTo>
                    <a:lnTo>
                      <a:pt x="1026795" y="842009"/>
                    </a:lnTo>
                    <a:close/>
                    <a:moveTo>
                      <a:pt x="292417" y="774382"/>
                    </a:moveTo>
                    <a:lnTo>
                      <a:pt x="362902" y="774382"/>
                    </a:lnTo>
                    <a:lnTo>
                      <a:pt x="362902" y="842009"/>
                    </a:lnTo>
                    <a:lnTo>
                      <a:pt x="292417" y="842009"/>
                    </a:lnTo>
                    <a:close/>
                    <a:moveTo>
                      <a:pt x="636269" y="677227"/>
                    </a:moveTo>
                    <a:lnTo>
                      <a:pt x="636269" y="815340"/>
                    </a:lnTo>
                    <a:lnTo>
                      <a:pt x="755332" y="815340"/>
                    </a:lnTo>
                    <a:lnTo>
                      <a:pt x="755332" y="677227"/>
                    </a:lnTo>
                    <a:close/>
                    <a:moveTo>
                      <a:pt x="694372" y="618172"/>
                    </a:moveTo>
                    <a:cubicBezTo>
                      <a:pt x="655319" y="618172"/>
                      <a:pt x="584834" y="641985"/>
                      <a:pt x="580072" y="712470"/>
                    </a:cubicBezTo>
                    <a:cubicBezTo>
                      <a:pt x="580072" y="762000"/>
                      <a:pt x="580072" y="811530"/>
                      <a:pt x="580072" y="861060"/>
                    </a:cubicBezTo>
                    <a:lnTo>
                      <a:pt x="623887" y="822007"/>
                    </a:lnTo>
                    <a:lnTo>
                      <a:pt x="623887" y="665797"/>
                    </a:lnTo>
                    <a:lnTo>
                      <a:pt x="767714" y="665797"/>
                    </a:lnTo>
                    <a:lnTo>
                      <a:pt x="767714" y="822960"/>
                    </a:lnTo>
                    <a:lnTo>
                      <a:pt x="809624" y="861060"/>
                    </a:lnTo>
                    <a:lnTo>
                      <a:pt x="809624" y="858202"/>
                    </a:lnTo>
                    <a:lnTo>
                      <a:pt x="809624" y="712470"/>
                    </a:lnTo>
                    <a:cubicBezTo>
                      <a:pt x="805814" y="642937"/>
                      <a:pt x="732472" y="618172"/>
                      <a:pt x="694372" y="618172"/>
                    </a:cubicBezTo>
                    <a:close/>
                    <a:moveTo>
                      <a:pt x="1062989" y="551497"/>
                    </a:moveTo>
                    <a:lnTo>
                      <a:pt x="1102042" y="571499"/>
                    </a:lnTo>
                    <a:lnTo>
                      <a:pt x="1102042" y="707707"/>
                    </a:lnTo>
                    <a:lnTo>
                      <a:pt x="1062037" y="726757"/>
                    </a:lnTo>
                    <a:lnTo>
                      <a:pt x="1023937" y="707707"/>
                    </a:lnTo>
                    <a:lnTo>
                      <a:pt x="1023937" y="571499"/>
                    </a:lnTo>
                    <a:close/>
                    <a:moveTo>
                      <a:pt x="326707" y="551497"/>
                    </a:moveTo>
                    <a:lnTo>
                      <a:pt x="365759" y="571499"/>
                    </a:lnTo>
                    <a:lnTo>
                      <a:pt x="365759" y="707707"/>
                    </a:lnTo>
                    <a:lnTo>
                      <a:pt x="327659" y="726757"/>
                    </a:lnTo>
                    <a:lnTo>
                      <a:pt x="288607" y="707707"/>
                    </a:lnTo>
                    <a:lnTo>
                      <a:pt x="288607" y="571499"/>
                    </a:lnTo>
                    <a:close/>
                    <a:moveTo>
                      <a:pt x="1179195" y="536257"/>
                    </a:moveTo>
                    <a:lnTo>
                      <a:pt x="1185862" y="536257"/>
                    </a:lnTo>
                    <a:lnTo>
                      <a:pt x="1390650" y="536257"/>
                    </a:lnTo>
                    <a:lnTo>
                      <a:pt x="1390650" y="550544"/>
                    </a:lnTo>
                    <a:lnTo>
                      <a:pt x="1192530" y="550544"/>
                    </a:lnTo>
                    <a:lnTo>
                      <a:pt x="1192530" y="824864"/>
                    </a:lnTo>
                    <a:lnTo>
                      <a:pt x="1363027" y="824864"/>
                    </a:lnTo>
                    <a:lnTo>
                      <a:pt x="1363027" y="839152"/>
                    </a:lnTo>
                    <a:lnTo>
                      <a:pt x="1185862" y="839152"/>
                    </a:lnTo>
                    <a:lnTo>
                      <a:pt x="1179195" y="839152"/>
                    </a:lnTo>
                    <a:lnTo>
                      <a:pt x="1179195" y="832484"/>
                    </a:lnTo>
                    <a:lnTo>
                      <a:pt x="1179195" y="542924"/>
                    </a:lnTo>
                    <a:close/>
                    <a:moveTo>
                      <a:pt x="0" y="536257"/>
                    </a:moveTo>
                    <a:lnTo>
                      <a:pt x="209550" y="536257"/>
                    </a:lnTo>
                    <a:lnTo>
                      <a:pt x="217170" y="536257"/>
                    </a:lnTo>
                    <a:lnTo>
                      <a:pt x="217170" y="542924"/>
                    </a:lnTo>
                    <a:lnTo>
                      <a:pt x="217170" y="832484"/>
                    </a:lnTo>
                    <a:lnTo>
                      <a:pt x="217170" y="839152"/>
                    </a:lnTo>
                    <a:lnTo>
                      <a:pt x="209550" y="839152"/>
                    </a:lnTo>
                    <a:lnTo>
                      <a:pt x="27622" y="839152"/>
                    </a:lnTo>
                    <a:lnTo>
                      <a:pt x="27622" y="824864"/>
                    </a:lnTo>
                    <a:lnTo>
                      <a:pt x="202882" y="824864"/>
                    </a:lnTo>
                    <a:lnTo>
                      <a:pt x="202882" y="550544"/>
                    </a:lnTo>
                    <a:lnTo>
                      <a:pt x="0" y="550544"/>
                    </a:lnTo>
                    <a:close/>
                    <a:moveTo>
                      <a:pt x="574357" y="529589"/>
                    </a:moveTo>
                    <a:lnTo>
                      <a:pt x="574357" y="569594"/>
                    </a:lnTo>
                    <a:lnTo>
                      <a:pt x="815340" y="569594"/>
                    </a:lnTo>
                    <a:lnTo>
                      <a:pt x="815340" y="529589"/>
                    </a:lnTo>
                    <a:close/>
                    <a:moveTo>
                      <a:pt x="922972" y="521017"/>
                    </a:moveTo>
                    <a:lnTo>
                      <a:pt x="922972" y="894397"/>
                    </a:lnTo>
                    <a:lnTo>
                      <a:pt x="988694" y="969645"/>
                    </a:lnTo>
                    <a:lnTo>
                      <a:pt x="987742" y="588645"/>
                    </a:lnTo>
                    <a:cubicBezTo>
                      <a:pt x="987742" y="588645"/>
                      <a:pt x="966787" y="589597"/>
                      <a:pt x="962024" y="584835"/>
                    </a:cubicBezTo>
                    <a:cubicBezTo>
                      <a:pt x="957262" y="580072"/>
                      <a:pt x="955357" y="576262"/>
                      <a:pt x="944879" y="553402"/>
                    </a:cubicBezTo>
                    <a:cubicBezTo>
                      <a:pt x="934402" y="530542"/>
                      <a:pt x="922972" y="521017"/>
                      <a:pt x="922972" y="521017"/>
                    </a:cubicBezTo>
                    <a:close/>
                    <a:moveTo>
                      <a:pt x="467677" y="520065"/>
                    </a:moveTo>
                    <a:cubicBezTo>
                      <a:pt x="449579" y="537210"/>
                      <a:pt x="438149" y="577215"/>
                      <a:pt x="429577" y="582930"/>
                    </a:cubicBezTo>
                    <a:cubicBezTo>
                      <a:pt x="421957" y="587692"/>
                      <a:pt x="403859" y="589597"/>
                      <a:pt x="399097" y="589597"/>
                    </a:cubicBezTo>
                    <a:lnTo>
                      <a:pt x="399097" y="965835"/>
                    </a:lnTo>
                    <a:lnTo>
                      <a:pt x="467677" y="892492"/>
                    </a:lnTo>
                    <a:close/>
                    <a:moveTo>
                      <a:pt x="556260" y="515302"/>
                    </a:moveTo>
                    <a:lnTo>
                      <a:pt x="832485" y="515302"/>
                    </a:lnTo>
                    <a:lnTo>
                      <a:pt x="832485" y="583882"/>
                    </a:lnTo>
                    <a:lnTo>
                      <a:pt x="556260" y="583882"/>
                    </a:lnTo>
                    <a:close/>
                    <a:moveTo>
                      <a:pt x="530542" y="495300"/>
                    </a:moveTo>
                    <a:lnTo>
                      <a:pt x="530542" y="890587"/>
                    </a:lnTo>
                    <a:lnTo>
                      <a:pt x="563879" y="890587"/>
                    </a:lnTo>
                    <a:lnTo>
                      <a:pt x="563879" y="879157"/>
                    </a:lnTo>
                    <a:lnTo>
                      <a:pt x="563879" y="858202"/>
                    </a:lnTo>
                    <a:lnTo>
                      <a:pt x="563879" y="721042"/>
                    </a:lnTo>
                    <a:cubicBezTo>
                      <a:pt x="561022" y="637222"/>
                      <a:pt x="651509" y="605790"/>
                      <a:pt x="695324" y="605790"/>
                    </a:cubicBezTo>
                    <a:cubicBezTo>
                      <a:pt x="738187" y="605790"/>
                      <a:pt x="827722" y="638175"/>
                      <a:pt x="825817" y="721042"/>
                    </a:cubicBezTo>
                    <a:lnTo>
                      <a:pt x="825817" y="858202"/>
                    </a:lnTo>
                    <a:lnTo>
                      <a:pt x="825817" y="879157"/>
                    </a:lnTo>
                    <a:lnTo>
                      <a:pt x="825817" y="890587"/>
                    </a:lnTo>
                    <a:lnTo>
                      <a:pt x="859154" y="890587"/>
                    </a:lnTo>
                    <a:lnTo>
                      <a:pt x="859154" y="495300"/>
                    </a:lnTo>
                    <a:close/>
                    <a:moveTo>
                      <a:pt x="875347" y="476250"/>
                    </a:moveTo>
                    <a:cubicBezTo>
                      <a:pt x="872489" y="483870"/>
                      <a:pt x="872489" y="892492"/>
                      <a:pt x="872489" y="892492"/>
                    </a:cubicBezTo>
                    <a:lnTo>
                      <a:pt x="905827" y="892492"/>
                    </a:lnTo>
                    <a:lnTo>
                      <a:pt x="905827" y="501967"/>
                    </a:lnTo>
                    <a:cubicBezTo>
                      <a:pt x="903922" y="497205"/>
                      <a:pt x="884872" y="480060"/>
                      <a:pt x="875347" y="476250"/>
                    </a:cubicBezTo>
                    <a:close/>
                    <a:moveTo>
                      <a:pt x="514349" y="476250"/>
                    </a:moveTo>
                    <a:cubicBezTo>
                      <a:pt x="504824" y="481012"/>
                      <a:pt x="485774" y="497205"/>
                      <a:pt x="483869" y="501967"/>
                    </a:cubicBezTo>
                    <a:lnTo>
                      <a:pt x="483869" y="892492"/>
                    </a:lnTo>
                    <a:lnTo>
                      <a:pt x="517207" y="892492"/>
                    </a:lnTo>
                    <a:cubicBezTo>
                      <a:pt x="517207" y="892492"/>
                      <a:pt x="517207" y="482917"/>
                      <a:pt x="514349" y="476250"/>
                    </a:cubicBezTo>
                    <a:close/>
                    <a:moveTo>
                      <a:pt x="1026795" y="442912"/>
                    </a:moveTo>
                    <a:lnTo>
                      <a:pt x="1097280" y="442912"/>
                    </a:lnTo>
                    <a:lnTo>
                      <a:pt x="1097280" y="510539"/>
                    </a:lnTo>
                    <a:lnTo>
                      <a:pt x="1026795" y="510539"/>
                    </a:lnTo>
                    <a:close/>
                    <a:moveTo>
                      <a:pt x="292417" y="442912"/>
                    </a:moveTo>
                    <a:lnTo>
                      <a:pt x="362902" y="442912"/>
                    </a:lnTo>
                    <a:lnTo>
                      <a:pt x="362902" y="510539"/>
                    </a:lnTo>
                    <a:lnTo>
                      <a:pt x="292417" y="510539"/>
                    </a:lnTo>
                    <a:close/>
                    <a:moveTo>
                      <a:pt x="748664" y="441960"/>
                    </a:moveTo>
                    <a:cubicBezTo>
                      <a:pt x="738187" y="441960"/>
                      <a:pt x="737234" y="447675"/>
                      <a:pt x="732472" y="458152"/>
                    </a:cubicBezTo>
                    <a:cubicBezTo>
                      <a:pt x="727709" y="468630"/>
                      <a:pt x="709612" y="478155"/>
                      <a:pt x="691514" y="478155"/>
                    </a:cubicBezTo>
                    <a:cubicBezTo>
                      <a:pt x="672464" y="477202"/>
                      <a:pt x="652462" y="461962"/>
                      <a:pt x="651509" y="450532"/>
                    </a:cubicBezTo>
                    <a:cubicBezTo>
                      <a:pt x="650557" y="441960"/>
                      <a:pt x="636269" y="440055"/>
                      <a:pt x="628649" y="443865"/>
                    </a:cubicBezTo>
                    <a:cubicBezTo>
                      <a:pt x="625792" y="445770"/>
                      <a:pt x="627697" y="449580"/>
                      <a:pt x="624839" y="450532"/>
                    </a:cubicBezTo>
                    <a:cubicBezTo>
                      <a:pt x="617219" y="454342"/>
                      <a:pt x="576262" y="454342"/>
                      <a:pt x="576262" y="454342"/>
                    </a:cubicBezTo>
                    <a:cubicBezTo>
                      <a:pt x="576262" y="454342"/>
                      <a:pt x="573404" y="463867"/>
                      <a:pt x="567689" y="463867"/>
                    </a:cubicBezTo>
                    <a:cubicBezTo>
                      <a:pt x="561974" y="463867"/>
                      <a:pt x="555307" y="461962"/>
                      <a:pt x="556259" y="453390"/>
                    </a:cubicBezTo>
                    <a:cubicBezTo>
                      <a:pt x="550544" y="451485"/>
                      <a:pt x="532447" y="462915"/>
                      <a:pt x="530542" y="466725"/>
                    </a:cubicBezTo>
                    <a:lnTo>
                      <a:pt x="530542" y="481965"/>
                    </a:lnTo>
                    <a:lnTo>
                      <a:pt x="857249" y="481965"/>
                    </a:lnTo>
                    <a:lnTo>
                      <a:pt x="857249" y="463867"/>
                    </a:lnTo>
                    <a:cubicBezTo>
                      <a:pt x="857249" y="463867"/>
                      <a:pt x="845819" y="455295"/>
                      <a:pt x="837247" y="453390"/>
                    </a:cubicBezTo>
                    <a:cubicBezTo>
                      <a:pt x="829627" y="452437"/>
                      <a:pt x="835342" y="461962"/>
                      <a:pt x="828674" y="461962"/>
                    </a:cubicBezTo>
                    <a:cubicBezTo>
                      <a:pt x="822007" y="461962"/>
                      <a:pt x="812482" y="463867"/>
                      <a:pt x="812482" y="457200"/>
                    </a:cubicBezTo>
                    <a:cubicBezTo>
                      <a:pt x="812482" y="451485"/>
                      <a:pt x="772477" y="455295"/>
                      <a:pt x="765809" y="450532"/>
                    </a:cubicBezTo>
                    <a:cubicBezTo>
                      <a:pt x="758189" y="446722"/>
                      <a:pt x="759142" y="441960"/>
                      <a:pt x="748664" y="441960"/>
                    </a:cubicBezTo>
                    <a:close/>
                    <a:moveTo>
                      <a:pt x="937260" y="426720"/>
                    </a:moveTo>
                    <a:cubicBezTo>
                      <a:pt x="951547" y="426720"/>
                      <a:pt x="963930" y="439102"/>
                      <a:pt x="963930" y="453390"/>
                    </a:cubicBezTo>
                    <a:cubicBezTo>
                      <a:pt x="963930" y="467677"/>
                      <a:pt x="952500" y="480060"/>
                      <a:pt x="937260" y="480060"/>
                    </a:cubicBezTo>
                    <a:cubicBezTo>
                      <a:pt x="922972" y="480060"/>
                      <a:pt x="910590" y="468630"/>
                      <a:pt x="910590" y="453390"/>
                    </a:cubicBezTo>
                    <a:cubicBezTo>
                      <a:pt x="910590" y="439102"/>
                      <a:pt x="922020" y="426720"/>
                      <a:pt x="937260" y="426720"/>
                    </a:cubicBezTo>
                    <a:close/>
                    <a:moveTo>
                      <a:pt x="451485" y="425767"/>
                    </a:moveTo>
                    <a:cubicBezTo>
                      <a:pt x="466725" y="425767"/>
                      <a:pt x="479107" y="438149"/>
                      <a:pt x="478155" y="452437"/>
                    </a:cubicBezTo>
                    <a:cubicBezTo>
                      <a:pt x="478155" y="466724"/>
                      <a:pt x="466725" y="479107"/>
                      <a:pt x="451485" y="479107"/>
                    </a:cubicBezTo>
                    <a:cubicBezTo>
                      <a:pt x="437197" y="479107"/>
                      <a:pt x="424815" y="467677"/>
                      <a:pt x="424815" y="452437"/>
                    </a:cubicBezTo>
                    <a:cubicBezTo>
                      <a:pt x="424815" y="438149"/>
                      <a:pt x="436245" y="425767"/>
                      <a:pt x="451485" y="425767"/>
                    </a:cubicBezTo>
                    <a:close/>
                    <a:moveTo>
                      <a:pt x="1005839" y="393382"/>
                    </a:moveTo>
                    <a:lnTo>
                      <a:pt x="1005839" y="981075"/>
                    </a:lnTo>
                    <a:lnTo>
                      <a:pt x="1120139" y="981075"/>
                    </a:lnTo>
                    <a:lnTo>
                      <a:pt x="1120139" y="393382"/>
                    </a:lnTo>
                    <a:close/>
                    <a:moveTo>
                      <a:pt x="270509" y="393382"/>
                    </a:moveTo>
                    <a:lnTo>
                      <a:pt x="270509" y="981075"/>
                    </a:lnTo>
                    <a:lnTo>
                      <a:pt x="384809" y="981075"/>
                    </a:lnTo>
                    <a:lnTo>
                      <a:pt x="384809" y="393382"/>
                    </a:lnTo>
                    <a:close/>
                    <a:moveTo>
                      <a:pt x="869632" y="372427"/>
                    </a:moveTo>
                    <a:cubicBezTo>
                      <a:pt x="884872" y="372427"/>
                      <a:pt x="896302" y="383857"/>
                      <a:pt x="896302" y="399097"/>
                    </a:cubicBezTo>
                    <a:cubicBezTo>
                      <a:pt x="896302" y="413384"/>
                      <a:pt x="884872" y="425767"/>
                      <a:pt x="869632" y="425767"/>
                    </a:cubicBezTo>
                    <a:cubicBezTo>
                      <a:pt x="855344" y="425767"/>
                      <a:pt x="842962" y="414337"/>
                      <a:pt x="842962" y="399097"/>
                    </a:cubicBezTo>
                    <a:cubicBezTo>
                      <a:pt x="842962" y="384809"/>
                      <a:pt x="854392" y="372427"/>
                      <a:pt x="869632" y="372427"/>
                    </a:cubicBezTo>
                    <a:close/>
                    <a:moveTo>
                      <a:pt x="519112" y="370522"/>
                    </a:moveTo>
                    <a:cubicBezTo>
                      <a:pt x="534352" y="370522"/>
                      <a:pt x="545782" y="382904"/>
                      <a:pt x="545782" y="397192"/>
                    </a:cubicBezTo>
                    <a:cubicBezTo>
                      <a:pt x="545782" y="411479"/>
                      <a:pt x="534352" y="423862"/>
                      <a:pt x="519112" y="423862"/>
                    </a:cubicBezTo>
                    <a:cubicBezTo>
                      <a:pt x="504824" y="423862"/>
                      <a:pt x="492442" y="411479"/>
                      <a:pt x="492442" y="397192"/>
                    </a:cubicBezTo>
                    <a:cubicBezTo>
                      <a:pt x="492442" y="382904"/>
                      <a:pt x="503872" y="370522"/>
                      <a:pt x="519112" y="370522"/>
                    </a:cubicBezTo>
                    <a:close/>
                    <a:moveTo>
                      <a:pt x="991552" y="363855"/>
                    </a:moveTo>
                    <a:lnTo>
                      <a:pt x="1003934" y="381952"/>
                    </a:lnTo>
                    <a:lnTo>
                      <a:pt x="1122997" y="381952"/>
                    </a:lnTo>
                    <a:lnTo>
                      <a:pt x="1134427" y="363855"/>
                    </a:lnTo>
                    <a:close/>
                    <a:moveTo>
                      <a:pt x="254317" y="363855"/>
                    </a:moveTo>
                    <a:lnTo>
                      <a:pt x="266699" y="381952"/>
                    </a:lnTo>
                    <a:lnTo>
                      <a:pt x="385762" y="381952"/>
                    </a:lnTo>
                    <a:lnTo>
                      <a:pt x="397192" y="363855"/>
                    </a:lnTo>
                    <a:close/>
                    <a:moveTo>
                      <a:pt x="787717" y="340995"/>
                    </a:moveTo>
                    <a:cubicBezTo>
                      <a:pt x="802957" y="340995"/>
                      <a:pt x="814387" y="353377"/>
                      <a:pt x="814387" y="367665"/>
                    </a:cubicBezTo>
                    <a:cubicBezTo>
                      <a:pt x="814387" y="381952"/>
                      <a:pt x="802957" y="394335"/>
                      <a:pt x="787717" y="394335"/>
                    </a:cubicBezTo>
                    <a:cubicBezTo>
                      <a:pt x="773429" y="394335"/>
                      <a:pt x="761047" y="382905"/>
                      <a:pt x="761047" y="367665"/>
                    </a:cubicBezTo>
                    <a:cubicBezTo>
                      <a:pt x="761047" y="353377"/>
                      <a:pt x="772477" y="340995"/>
                      <a:pt x="787717" y="340995"/>
                    </a:cubicBezTo>
                    <a:close/>
                    <a:moveTo>
                      <a:pt x="601027" y="340042"/>
                    </a:moveTo>
                    <a:cubicBezTo>
                      <a:pt x="616267" y="340042"/>
                      <a:pt x="627697" y="352424"/>
                      <a:pt x="627697" y="366712"/>
                    </a:cubicBezTo>
                    <a:cubicBezTo>
                      <a:pt x="627697" y="380999"/>
                      <a:pt x="616267" y="393382"/>
                      <a:pt x="601027" y="393382"/>
                    </a:cubicBezTo>
                    <a:cubicBezTo>
                      <a:pt x="586739" y="393382"/>
                      <a:pt x="574357" y="381952"/>
                      <a:pt x="574357" y="366712"/>
                    </a:cubicBezTo>
                    <a:cubicBezTo>
                      <a:pt x="574357" y="352424"/>
                      <a:pt x="585787" y="340042"/>
                      <a:pt x="601027" y="340042"/>
                    </a:cubicBezTo>
                    <a:close/>
                    <a:moveTo>
                      <a:pt x="1003934" y="330517"/>
                    </a:moveTo>
                    <a:lnTo>
                      <a:pt x="991552" y="348615"/>
                    </a:lnTo>
                    <a:lnTo>
                      <a:pt x="1134427" y="348615"/>
                    </a:lnTo>
                    <a:lnTo>
                      <a:pt x="1122044" y="330517"/>
                    </a:lnTo>
                    <a:close/>
                    <a:moveTo>
                      <a:pt x="267652" y="330517"/>
                    </a:moveTo>
                    <a:lnTo>
                      <a:pt x="255269" y="348615"/>
                    </a:lnTo>
                    <a:lnTo>
                      <a:pt x="399097" y="348615"/>
                    </a:lnTo>
                    <a:lnTo>
                      <a:pt x="386714" y="330517"/>
                    </a:lnTo>
                    <a:close/>
                    <a:moveTo>
                      <a:pt x="694372" y="327660"/>
                    </a:moveTo>
                    <a:cubicBezTo>
                      <a:pt x="709612" y="327660"/>
                      <a:pt x="721994" y="340042"/>
                      <a:pt x="721042" y="354330"/>
                    </a:cubicBezTo>
                    <a:cubicBezTo>
                      <a:pt x="721042" y="368617"/>
                      <a:pt x="709612" y="381000"/>
                      <a:pt x="694372" y="381000"/>
                    </a:cubicBezTo>
                    <a:cubicBezTo>
                      <a:pt x="680084" y="381000"/>
                      <a:pt x="667702" y="369570"/>
                      <a:pt x="667702" y="354330"/>
                    </a:cubicBezTo>
                    <a:cubicBezTo>
                      <a:pt x="667702" y="340042"/>
                      <a:pt x="679132" y="327660"/>
                      <a:pt x="694372" y="327660"/>
                    </a:cubicBezTo>
                    <a:close/>
                    <a:moveTo>
                      <a:pt x="698182" y="305752"/>
                    </a:moveTo>
                    <a:cubicBezTo>
                      <a:pt x="537209" y="298132"/>
                      <a:pt x="434339" y="395287"/>
                      <a:pt x="399097" y="439102"/>
                    </a:cubicBezTo>
                    <a:lnTo>
                      <a:pt x="399097" y="577215"/>
                    </a:lnTo>
                    <a:cubicBezTo>
                      <a:pt x="403859" y="577215"/>
                      <a:pt x="412432" y="576262"/>
                      <a:pt x="419099" y="572452"/>
                    </a:cubicBezTo>
                    <a:cubicBezTo>
                      <a:pt x="427672" y="566737"/>
                      <a:pt x="461962" y="416242"/>
                      <a:pt x="686752" y="412432"/>
                    </a:cubicBezTo>
                    <a:cubicBezTo>
                      <a:pt x="912494" y="408622"/>
                      <a:pt x="962024" y="554355"/>
                      <a:pt x="966787" y="567690"/>
                    </a:cubicBezTo>
                    <a:cubicBezTo>
                      <a:pt x="970597" y="577215"/>
                      <a:pt x="983932" y="578167"/>
                      <a:pt x="990599" y="577215"/>
                    </a:cubicBezTo>
                    <a:lnTo>
                      <a:pt x="990599" y="443865"/>
                    </a:lnTo>
                    <a:cubicBezTo>
                      <a:pt x="990599" y="444817"/>
                      <a:pt x="989647" y="444817"/>
                      <a:pt x="988694" y="444817"/>
                    </a:cubicBezTo>
                    <a:cubicBezTo>
                      <a:pt x="930592" y="362902"/>
                      <a:pt x="863917" y="313372"/>
                      <a:pt x="698182" y="305752"/>
                    </a:cubicBezTo>
                    <a:close/>
                    <a:moveTo>
                      <a:pt x="1062990" y="263842"/>
                    </a:moveTo>
                    <a:cubicBezTo>
                      <a:pt x="1053465" y="263842"/>
                      <a:pt x="1044892" y="269557"/>
                      <a:pt x="1044892" y="278130"/>
                    </a:cubicBezTo>
                    <a:cubicBezTo>
                      <a:pt x="1044892" y="285750"/>
                      <a:pt x="1053465" y="292417"/>
                      <a:pt x="1062990" y="292417"/>
                    </a:cubicBezTo>
                    <a:cubicBezTo>
                      <a:pt x="1073467" y="292417"/>
                      <a:pt x="1081087" y="286702"/>
                      <a:pt x="1081087" y="278130"/>
                    </a:cubicBezTo>
                    <a:cubicBezTo>
                      <a:pt x="1081087" y="270510"/>
                      <a:pt x="1072515" y="263842"/>
                      <a:pt x="1062990" y="263842"/>
                    </a:cubicBezTo>
                    <a:close/>
                    <a:moveTo>
                      <a:pt x="327659" y="263842"/>
                    </a:moveTo>
                    <a:cubicBezTo>
                      <a:pt x="317182" y="263842"/>
                      <a:pt x="309562" y="269557"/>
                      <a:pt x="309562" y="278130"/>
                    </a:cubicBezTo>
                    <a:cubicBezTo>
                      <a:pt x="309562" y="285750"/>
                      <a:pt x="318134" y="292417"/>
                      <a:pt x="327659" y="292417"/>
                    </a:cubicBezTo>
                    <a:cubicBezTo>
                      <a:pt x="338137" y="292417"/>
                      <a:pt x="345757" y="286702"/>
                      <a:pt x="345757" y="278130"/>
                    </a:cubicBezTo>
                    <a:cubicBezTo>
                      <a:pt x="345757" y="270510"/>
                      <a:pt x="337184" y="263842"/>
                      <a:pt x="327659" y="263842"/>
                    </a:cubicBezTo>
                    <a:close/>
                    <a:moveTo>
                      <a:pt x="1062990" y="249555"/>
                    </a:moveTo>
                    <a:cubicBezTo>
                      <a:pt x="1082040" y="249555"/>
                      <a:pt x="1097280" y="261937"/>
                      <a:pt x="1097280" y="278130"/>
                    </a:cubicBezTo>
                    <a:cubicBezTo>
                      <a:pt x="1097280" y="294322"/>
                      <a:pt x="1082040" y="306705"/>
                      <a:pt x="1062990" y="306705"/>
                    </a:cubicBezTo>
                    <a:cubicBezTo>
                      <a:pt x="1043940" y="306705"/>
                      <a:pt x="1028700" y="294322"/>
                      <a:pt x="1028700" y="278130"/>
                    </a:cubicBezTo>
                    <a:cubicBezTo>
                      <a:pt x="1028700" y="261937"/>
                      <a:pt x="1043940" y="249555"/>
                      <a:pt x="1062990" y="249555"/>
                    </a:cubicBezTo>
                    <a:close/>
                    <a:moveTo>
                      <a:pt x="327659" y="249555"/>
                    </a:moveTo>
                    <a:cubicBezTo>
                      <a:pt x="346709" y="249555"/>
                      <a:pt x="361949" y="261937"/>
                      <a:pt x="361949" y="278130"/>
                    </a:cubicBezTo>
                    <a:cubicBezTo>
                      <a:pt x="361949" y="294322"/>
                      <a:pt x="346709" y="306705"/>
                      <a:pt x="327659" y="306705"/>
                    </a:cubicBezTo>
                    <a:cubicBezTo>
                      <a:pt x="307657" y="306705"/>
                      <a:pt x="292417" y="294322"/>
                      <a:pt x="293369" y="278130"/>
                    </a:cubicBezTo>
                    <a:cubicBezTo>
                      <a:pt x="293369" y="261937"/>
                      <a:pt x="308609" y="249555"/>
                      <a:pt x="327659" y="249555"/>
                    </a:cubicBezTo>
                    <a:close/>
                    <a:moveTo>
                      <a:pt x="1003934" y="240030"/>
                    </a:moveTo>
                    <a:lnTo>
                      <a:pt x="1003934" y="314325"/>
                    </a:lnTo>
                    <a:lnTo>
                      <a:pt x="1122044" y="314325"/>
                    </a:lnTo>
                    <a:lnTo>
                      <a:pt x="1122044" y="240030"/>
                    </a:lnTo>
                    <a:close/>
                    <a:moveTo>
                      <a:pt x="267652" y="240030"/>
                    </a:moveTo>
                    <a:lnTo>
                      <a:pt x="267652" y="314325"/>
                    </a:lnTo>
                    <a:lnTo>
                      <a:pt x="386714" y="314325"/>
                    </a:lnTo>
                    <a:lnTo>
                      <a:pt x="386714" y="240030"/>
                    </a:lnTo>
                    <a:close/>
                    <a:moveTo>
                      <a:pt x="995362" y="211455"/>
                    </a:moveTo>
                    <a:lnTo>
                      <a:pt x="1002982" y="229552"/>
                    </a:lnTo>
                    <a:lnTo>
                      <a:pt x="1122044" y="229552"/>
                    </a:lnTo>
                    <a:lnTo>
                      <a:pt x="1129664" y="211455"/>
                    </a:lnTo>
                    <a:close/>
                    <a:moveTo>
                      <a:pt x="260032" y="211455"/>
                    </a:moveTo>
                    <a:lnTo>
                      <a:pt x="267652" y="229552"/>
                    </a:lnTo>
                    <a:lnTo>
                      <a:pt x="387667" y="229552"/>
                    </a:lnTo>
                    <a:lnTo>
                      <a:pt x="395287" y="211455"/>
                    </a:lnTo>
                    <a:close/>
                    <a:moveTo>
                      <a:pt x="1064894" y="146685"/>
                    </a:moveTo>
                    <a:lnTo>
                      <a:pt x="1002029" y="197167"/>
                    </a:lnTo>
                    <a:lnTo>
                      <a:pt x="1122997" y="197167"/>
                    </a:lnTo>
                    <a:close/>
                    <a:moveTo>
                      <a:pt x="325754" y="146685"/>
                    </a:moveTo>
                    <a:lnTo>
                      <a:pt x="266699" y="197167"/>
                    </a:lnTo>
                    <a:lnTo>
                      <a:pt x="388619" y="197167"/>
                    </a:lnTo>
                    <a:close/>
                    <a:moveTo>
                      <a:pt x="687704" y="0"/>
                    </a:moveTo>
                    <a:lnTo>
                      <a:pt x="701992" y="0"/>
                    </a:lnTo>
                    <a:cubicBezTo>
                      <a:pt x="701992" y="0"/>
                      <a:pt x="702944" y="81915"/>
                      <a:pt x="702944" y="104775"/>
                    </a:cubicBezTo>
                    <a:cubicBezTo>
                      <a:pt x="724852" y="108585"/>
                      <a:pt x="723899" y="127635"/>
                      <a:pt x="719137" y="132397"/>
                    </a:cubicBezTo>
                    <a:cubicBezTo>
                      <a:pt x="724852" y="132397"/>
                      <a:pt x="734377" y="137160"/>
                      <a:pt x="737234" y="144780"/>
                    </a:cubicBezTo>
                    <a:cubicBezTo>
                      <a:pt x="740092" y="153352"/>
                      <a:pt x="738187" y="158115"/>
                      <a:pt x="732472" y="162877"/>
                    </a:cubicBezTo>
                    <a:cubicBezTo>
                      <a:pt x="739139" y="162877"/>
                      <a:pt x="783907" y="166687"/>
                      <a:pt x="784859" y="196215"/>
                    </a:cubicBezTo>
                    <a:cubicBezTo>
                      <a:pt x="785812" y="225742"/>
                      <a:pt x="762952" y="229552"/>
                      <a:pt x="755332" y="231457"/>
                    </a:cubicBezTo>
                    <a:cubicBezTo>
                      <a:pt x="782954" y="240982"/>
                      <a:pt x="786764" y="258127"/>
                      <a:pt x="786764" y="273367"/>
                    </a:cubicBezTo>
                    <a:cubicBezTo>
                      <a:pt x="800099" y="267652"/>
                      <a:pt x="811529" y="256222"/>
                      <a:pt x="840104" y="261937"/>
                    </a:cubicBezTo>
                    <a:cubicBezTo>
                      <a:pt x="858202" y="265747"/>
                      <a:pt x="866774" y="271462"/>
                      <a:pt x="872489" y="293370"/>
                    </a:cubicBezTo>
                    <a:cubicBezTo>
                      <a:pt x="886777" y="281940"/>
                      <a:pt x="906779" y="286702"/>
                      <a:pt x="902017" y="284797"/>
                    </a:cubicBezTo>
                    <a:cubicBezTo>
                      <a:pt x="897254" y="282892"/>
                      <a:pt x="890587" y="272415"/>
                      <a:pt x="899159" y="257175"/>
                    </a:cubicBezTo>
                    <a:cubicBezTo>
                      <a:pt x="907732" y="241935"/>
                      <a:pt x="951547" y="240030"/>
                      <a:pt x="955357" y="263842"/>
                    </a:cubicBezTo>
                    <a:cubicBezTo>
                      <a:pt x="958214" y="287655"/>
                      <a:pt x="937259" y="292417"/>
                      <a:pt x="925829" y="294322"/>
                    </a:cubicBezTo>
                    <a:cubicBezTo>
                      <a:pt x="942022" y="309562"/>
                      <a:pt x="930592" y="321945"/>
                      <a:pt x="935354" y="320992"/>
                    </a:cubicBezTo>
                    <a:cubicBezTo>
                      <a:pt x="940117" y="319087"/>
                      <a:pt x="952499" y="317182"/>
                      <a:pt x="962977" y="324802"/>
                    </a:cubicBezTo>
                    <a:cubicBezTo>
                      <a:pt x="971549" y="331470"/>
                      <a:pt x="973454" y="341947"/>
                      <a:pt x="974407" y="345757"/>
                    </a:cubicBezTo>
                    <a:lnTo>
                      <a:pt x="988694" y="319087"/>
                    </a:lnTo>
                    <a:lnTo>
                      <a:pt x="988694" y="232410"/>
                    </a:lnTo>
                    <a:lnTo>
                      <a:pt x="978217" y="210502"/>
                    </a:lnTo>
                    <a:lnTo>
                      <a:pt x="967739" y="210502"/>
                    </a:lnTo>
                    <a:lnTo>
                      <a:pt x="967739" y="197167"/>
                    </a:lnTo>
                    <a:lnTo>
                      <a:pt x="981074" y="197167"/>
                    </a:lnTo>
                    <a:lnTo>
                      <a:pt x="1046797" y="141922"/>
                    </a:lnTo>
                    <a:cubicBezTo>
                      <a:pt x="1046797" y="141922"/>
                      <a:pt x="1048702" y="125730"/>
                      <a:pt x="1047749" y="123825"/>
                    </a:cubicBezTo>
                    <a:cubicBezTo>
                      <a:pt x="1037272" y="105727"/>
                      <a:pt x="1055369" y="98107"/>
                      <a:pt x="1055369" y="98107"/>
                    </a:cubicBezTo>
                    <a:lnTo>
                      <a:pt x="1066799" y="46672"/>
                    </a:lnTo>
                    <a:lnTo>
                      <a:pt x="1078229" y="98107"/>
                    </a:lnTo>
                    <a:cubicBezTo>
                      <a:pt x="1078229" y="98107"/>
                      <a:pt x="1092517" y="107632"/>
                      <a:pt x="1083944" y="124777"/>
                    </a:cubicBezTo>
                    <a:cubicBezTo>
                      <a:pt x="1083944" y="125730"/>
                      <a:pt x="1083944" y="143827"/>
                      <a:pt x="1083944" y="143827"/>
                    </a:cubicBezTo>
                    <a:lnTo>
                      <a:pt x="1145857" y="197167"/>
                    </a:lnTo>
                    <a:lnTo>
                      <a:pt x="1159192" y="197167"/>
                    </a:lnTo>
                    <a:lnTo>
                      <a:pt x="1159192" y="210502"/>
                    </a:lnTo>
                    <a:lnTo>
                      <a:pt x="1148714" y="210502"/>
                    </a:lnTo>
                    <a:lnTo>
                      <a:pt x="1138237" y="232410"/>
                    </a:lnTo>
                    <a:lnTo>
                      <a:pt x="1138237" y="320040"/>
                    </a:lnTo>
                    <a:lnTo>
                      <a:pt x="1159192" y="357187"/>
                    </a:lnTo>
                    <a:lnTo>
                      <a:pt x="1135379" y="391477"/>
                    </a:lnTo>
                    <a:lnTo>
                      <a:pt x="1135379" y="401002"/>
                    </a:lnTo>
                    <a:lnTo>
                      <a:pt x="1364932" y="401002"/>
                    </a:lnTo>
                    <a:lnTo>
                      <a:pt x="1364932" y="415290"/>
                    </a:lnTo>
                    <a:lnTo>
                      <a:pt x="1134427" y="415290"/>
                    </a:lnTo>
                    <a:lnTo>
                      <a:pt x="1134427" y="461962"/>
                    </a:lnTo>
                    <a:lnTo>
                      <a:pt x="1381124" y="461962"/>
                    </a:lnTo>
                    <a:lnTo>
                      <a:pt x="1381124" y="475297"/>
                    </a:lnTo>
                    <a:lnTo>
                      <a:pt x="1134427" y="475297"/>
                    </a:lnTo>
                    <a:lnTo>
                      <a:pt x="1134427" y="489585"/>
                    </a:lnTo>
                    <a:lnTo>
                      <a:pt x="1383982" y="489585"/>
                    </a:lnTo>
                    <a:lnTo>
                      <a:pt x="1383982" y="501967"/>
                    </a:lnTo>
                    <a:lnTo>
                      <a:pt x="1135379" y="501967"/>
                    </a:lnTo>
                    <a:lnTo>
                      <a:pt x="1135379" y="873442"/>
                    </a:lnTo>
                    <a:lnTo>
                      <a:pt x="1362074" y="873442"/>
                    </a:lnTo>
                    <a:lnTo>
                      <a:pt x="1362074" y="885825"/>
                    </a:lnTo>
                    <a:lnTo>
                      <a:pt x="1135379" y="885825"/>
                    </a:lnTo>
                    <a:lnTo>
                      <a:pt x="1135379" y="979170"/>
                    </a:lnTo>
                    <a:lnTo>
                      <a:pt x="1354454" y="979170"/>
                    </a:lnTo>
                    <a:lnTo>
                      <a:pt x="1354454" y="991552"/>
                    </a:lnTo>
                    <a:lnTo>
                      <a:pt x="1135379" y="991552"/>
                    </a:lnTo>
                    <a:lnTo>
                      <a:pt x="991552" y="991552"/>
                    </a:lnTo>
                    <a:lnTo>
                      <a:pt x="991552" y="984885"/>
                    </a:lnTo>
                    <a:lnTo>
                      <a:pt x="915352" y="902970"/>
                    </a:lnTo>
                    <a:lnTo>
                      <a:pt x="473392" y="902970"/>
                    </a:lnTo>
                    <a:lnTo>
                      <a:pt x="399097" y="984885"/>
                    </a:lnTo>
                    <a:lnTo>
                      <a:pt x="399097" y="991552"/>
                    </a:lnTo>
                    <a:lnTo>
                      <a:pt x="255269" y="991552"/>
                    </a:lnTo>
                    <a:lnTo>
                      <a:pt x="36194" y="991552"/>
                    </a:lnTo>
                    <a:lnTo>
                      <a:pt x="36194" y="979170"/>
                    </a:lnTo>
                    <a:lnTo>
                      <a:pt x="255269" y="979170"/>
                    </a:lnTo>
                    <a:lnTo>
                      <a:pt x="255269" y="885825"/>
                    </a:lnTo>
                    <a:lnTo>
                      <a:pt x="28574" y="885825"/>
                    </a:lnTo>
                    <a:lnTo>
                      <a:pt x="28574" y="873442"/>
                    </a:lnTo>
                    <a:lnTo>
                      <a:pt x="256222" y="873442"/>
                    </a:lnTo>
                    <a:lnTo>
                      <a:pt x="256222" y="501015"/>
                    </a:lnTo>
                    <a:lnTo>
                      <a:pt x="6667" y="501015"/>
                    </a:lnTo>
                    <a:lnTo>
                      <a:pt x="6667" y="488632"/>
                    </a:lnTo>
                    <a:lnTo>
                      <a:pt x="255269" y="488632"/>
                    </a:lnTo>
                    <a:lnTo>
                      <a:pt x="255269" y="474345"/>
                    </a:lnTo>
                    <a:lnTo>
                      <a:pt x="8572" y="474345"/>
                    </a:lnTo>
                    <a:lnTo>
                      <a:pt x="8572" y="461962"/>
                    </a:lnTo>
                    <a:lnTo>
                      <a:pt x="255269" y="461962"/>
                    </a:lnTo>
                    <a:lnTo>
                      <a:pt x="255269" y="414337"/>
                    </a:lnTo>
                    <a:lnTo>
                      <a:pt x="25717" y="414337"/>
                    </a:lnTo>
                    <a:lnTo>
                      <a:pt x="25717" y="400050"/>
                    </a:lnTo>
                    <a:lnTo>
                      <a:pt x="255269" y="400050"/>
                    </a:lnTo>
                    <a:lnTo>
                      <a:pt x="255269" y="390525"/>
                    </a:lnTo>
                    <a:lnTo>
                      <a:pt x="231457" y="356235"/>
                    </a:lnTo>
                    <a:lnTo>
                      <a:pt x="252412" y="319087"/>
                    </a:lnTo>
                    <a:lnTo>
                      <a:pt x="252412" y="231457"/>
                    </a:lnTo>
                    <a:lnTo>
                      <a:pt x="241934" y="209550"/>
                    </a:lnTo>
                    <a:lnTo>
                      <a:pt x="231457" y="209550"/>
                    </a:lnTo>
                    <a:lnTo>
                      <a:pt x="231457" y="196215"/>
                    </a:lnTo>
                    <a:lnTo>
                      <a:pt x="244792" y="196215"/>
                    </a:lnTo>
                    <a:lnTo>
                      <a:pt x="306704" y="142875"/>
                    </a:lnTo>
                    <a:cubicBezTo>
                      <a:pt x="306704" y="142875"/>
                      <a:pt x="306704" y="124777"/>
                      <a:pt x="306704" y="123825"/>
                    </a:cubicBezTo>
                    <a:cubicBezTo>
                      <a:pt x="299084" y="106680"/>
                      <a:pt x="312419" y="97155"/>
                      <a:pt x="312419" y="97155"/>
                    </a:cubicBezTo>
                    <a:lnTo>
                      <a:pt x="323849" y="45720"/>
                    </a:lnTo>
                    <a:lnTo>
                      <a:pt x="335279" y="97155"/>
                    </a:lnTo>
                    <a:cubicBezTo>
                      <a:pt x="335279" y="97155"/>
                      <a:pt x="354329" y="104775"/>
                      <a:pt x="342899" y="122872"/>
                    </a:cubicBezTo>
                    <a:cubicBezTo>
                      <a:pt x="341947" y="124777"/>
                      <a:pt x="343852" y="140970"/>
                      <a:pt x="343852" y="140970"/>
                    </a:cubicBezTo>
                    <a:lnTo>
                      <a:pt x="409574" y="196215"/>
                    </a:lnTo>
                    <a:lnTo>
                      <a:pt x="422909" y="196215"/>
                    </a:lnTo>
                    <a:lnTo>
                      <a:pt x="422909" y="209550"/>
                    </a:lnTo>
                    <a:lnTo>
                      <a:pt x="412432" y="209550"/>
                    </a:lnTo>
                    <a:lnTo>
                      <a:pt x="401954" y="231457"/>
                    </a:lnTo>
                    <a:lnTo>
                      <a:pt x="401954" y="319087"/>
                    </a:lnTo>
                    <a:lnTo>
                      <a:pt x="415289" y="344805"/>
                    </a:lnTo>
                    <a:cubicBezTo>
                      <a:pt x="416242" y="340995"/>
                      <a:pt x="418147" y="329565"/>
                      <a:pt x="426719" y="323850"/>
                    </a:cubicBezTo>
                    <a:cubicBezTo>
                      <a:pt x="437197" y="317182"/>
                      <a:pt x="449579" y="319087"/>
                      <a:pt x="454342" y="320040"/>
                    </a:cubicBezTo>
                    <a:cubicBezTo>
                      <a:pt x="459104" y="320992"/>
                      <a:pt x="447674" y="308610"/>
                      <a:pt x="463867" y="293370"/>
                    </a:cubicBezTo>
                    <a:cubicBezTo>
                      <a:pt x="452437" y="291465"/>
                      <a:pt x="430529" y="286702"/>
                      <a:pt x="434339" y="262890"/>
                    </a:cubicBezTo>
                    <a:cubicBezTo>
                      <a:pt x="437197" y="240030"/>
                      <a:pt x="481964" y="240982"/>
                      <a:pt x="490537" y="256222"/>
                    </a:cubicBezTo>
                    <a:cubicBezTo>
                      <a:pt x="498157" y="271462"/>
                      <a:pt x="492442" y="281940"/>
                      <a:pt x="487679" y="283845"/>
                    </a:cubicBezTo>
                    <a:cubicBezTo>
                      <a:pt x="482917" y="285750"/>
                      <a:pt x="502919" y="280987"/>
                      <a:pt x="517207" y="292417"/>
                    </a:cubicBezTo>
                    <a:cubicBezTo>
                      <a:pt x="522922" y="269557"/>
                      <a:pt x="532447" y="264795"/>
                      <a:pt x="549592" y="260985"/>
                    </a:cubicBezTo>
                    <a:cubicBezTo>
                      <a:pt x="578167" y="255270"/>
                      <a:pt x="589597" y="267652"/>
                      <a:pt x="602932" y="272415"/>
                    </a:cubicBezTo>
                    <a:cubicBezTo>
                      <a:pt x="603884" y="257175"/>
                      <a:pt x="606742" y="240982"/>
                      <a:pt x="634364" y="230505"/>
                    </a:cubicBezTo>
                    <a:cubicBezTo>
                      <a:pt x="627697" y="228600"/>
                      <a:pt x="602932" y="223837"/>
                      <a:pt x="603884" y="194310"/>
                    </a:cubicBezTo>
                    <a:cubicBezTo>
                      <a:pt x="604837" y="165735"/>
                      <a:pt x="651509" y="162877"/>
                      <a:pt x="657224" y="162877"/>
                    </a:cubicBezTo>
                    <a:cubicBezTo>
                      <a:pt x="652462" y="158115"/>
                      <a:pt x="649604" y="152400"/>
                      <a:pt x="652462" y="144780"/>
                    </a:cubicBezTo>
                    <a:cubicBezTo>
                      <a:pt x="654367" y="137160"/>
                      <a:pt x="664844" y="132397"/>
                      <a:pt x="670559" y="132397"/>
                    </a:cubicBezTo>
                    <a:cubicBezTo>
                      <a:pt x="665797" y="127635"/>
                      <a:pt x="665797" y="108585"/>
                      <a:pt x="686752" y="104775"/>
                    </a:cubicBezTo>
                    <a:cubicBezTo>
                      <a:pt x="686752" y="81915"/>
                      <a:pt x="687704" y="0"/>
                      <a:pt x="687704" y="0"/>
                    </a:cubicBezTo>
                    <a:close/>
                  </a:path>
                </a:pathLst>
              </a:custGeom>
              <a:solidFill>
                <a:srgbClr val="FFFFFF"/>
              </a:solidFill>
              <a:ln w="9525" cap="flat">
                <a:noFill/>
                <a:prstDash val="solid"/>
                <a:miter/>
              </a:ln>
            </p:spPr>
            <p:txBody>
              <a:bodyPr anchor="ctr"/>
              <a:lstStyle/>
              <a:p>
                <a:pPr algn="ctr"/>
                <a:endParaRPr/>
              </a:p>
            </p:txBody>
          </p:sp>
          <p:sp>
            <p:nvSpPr>
              <p:cNvPr id="16" name="iṧ1íḋè">
                <a:extLst>
                  <a:ext uri="{FF2B5EF4-FFF2-40B4-BE49-F238E27FC236}">
                    <a16:creationId xmlns:a16="http://schemas.microsoft.com/office/drawing/2014/main" xmlns="" id="{704E6ECF-1AD7-4F39-BB3C-80C0587B3EB5}"/>
                  </a:ext>
                </a:extLst>
              </p:cNvPr>
              <p:cNvSpPr/>
              <p:nvPr/>
            </p:nvSpPr>
            <p:spPr>
              <a:xfrm>
                <a:off x="2665571" y="3886676"/>
                <a:ext cx="447675" cy="104775"/>
              </a:xfrm>
              <a:custGeom>
                <a:avLst/>
                <a:gdLst>
                  <a:gd name="connsiteX0" fmla="*/ 7144 w 447675"/>
                  <a:gd name="connsiteY0" fmla="*/ 36671 h 104775"/>
                  <a:gd name="connsiteX1" fmla="*/ 7144 w 447675"/>
                  <a:gd name="connsiteY1" fmla="*/ 23336 h 104775"/>
                  <a:gd name="connsiteX2" fmla="*/ 10954 w 447675"/>
                  <a:gd name="connsiteY2" fmla="*/ 23336 h 104775"/>
                  <a:gd name="connsiteX3" fmla="*/ 41434 w 447675"/>
                  <a:gd name="connsiteY3" fmla="*/ 17621 h 104775"/>
                  <a:gd name="connsiteX4" fmla="*/ 50006 w 447675"/>
                  <a:gd name="connsiteY4" fmla="*/ 7144 h 104775"/>
                  <a:gd name="connsiteX5" fmla="*/ 75724 w 447675"/>
                  <a:gd name="connsiteY5" fmla="*/ 7144 h 104775"/>
                  <a:gd name="connsiteX6" fmla="*/ 75724 w 447675"/>
                  <a:gd name="connsiteY6" fmla="*/ 100489 h 104775"/>
                  <a:gd name="connsiteX7" fmla="*/ 44291 w 447675"/>
                  <a:gd name="connsiteY7" fmla="*/ 100489 h 104775"/>
                  <a:gd name="connsiteX8" fmla="*/ 44291 w 447675"/>
                  <a:gd name="connsiteY8" fmla="*/ 35719 h 104775"/>
                  <a:gd name="connsiteX9" fmla="*/ 7144 w 447675"/>
                  <a:gd name="connsiteY9" fmla="*/ 35719 h 104775"/>
                  <a:gd name="connsiteX10" fmla="*/ 7144 w 447675"/>
                  <a:gd name="connsiteY10" fmla="*/ 36671 h 104775"/>
                  <a:gd name="connsiteX11" fmla="*/ 132874 w 447675"/>
                  <a:gd name="connsiteY11" fmla="*/ 38576 h 104775"/>
                  <a:gd name="connsiteX12" fmla="*/ 139541 w 447675"/>
                  <a:gd name="connsiteY12" fmla="*/ 52864 h 104775"/>
                  <a:gd name="connsiteX13" fmla="*/ 155734 w 447675"/>
                  <a:gd name="connsiteY13" fmla="*/ 55721 h 104775"/>
                  <a:gd name="connsiteX14" fmla="*/ 170974 w 447675"/>
                  <a:gd name="connsiteY14" fmla="*/ 51911 h 104775"/>
                  <a:gd name="connsiteX15" fmla="*/ 178594 w 447675"/>
                  <a:gd name="connsiteY15" fmla="*/ 39529 h 104775"/>
                  <a:gd name="connsiteX16" fmla="*/ 172879 w 447675"/>
                  <a:gd name="connsiteY16" fmla="*/ 27146 h 104775"/>
                  <a:gd name="connsiteX17" fmla="*/ 154781 w 447675"/>
                  <a:gd name="connsiteY17" fmla="*/ 22384 h 104775"/>
                  <a:gd name="connsiteX18" fmla="*/ 140494 w 447675"/>
                  <a:gd name="connsiteY18" fmla="*/ 25241 h 104775"/>
                  <a:gd name="connsiteX19" fmla="*/ 132874 w 447675"/>
                  <a:gd name="connsiteY19" fmla="*/ 38576 h 104775"/>
                  <a:gd name="connsiteX20" fmla="*/ 132874 w 447675"/>
                  <a:gd name="connsiteY20" fmla="*/ 38576 h 104775"/>
                  <a:gd name="connsiteX21" fmla="*/ 105251 w 447675"/>
                  <a:gd name="connsiteY21" fmla="*/ 79534 h 104775"/>
                  <a:gd name="connsiteX22" fmla="*/ 136684 w 447675"/>
                  <a:gd name="connsiteY22" fmla="*/ 79534 h 104775"/>
                  <a:gd name="connsiteX23" fmla="*/ 142399 w 447675"/>
                  <a:gd name="connsiteY23" fmla="*/ 86201 h 104775"/>
                  <a:gd name="connsiteX24" fmla="*/ 154781 w 447675"/>
                  <a:gd name="connsiteY24" fmla="*/ 88106 h 104775"/>
                  <a:gd name="connsiteX25" fmla="*/ 172879 w 447675"/>
                  <a:gd name="connsiteY25" fmla="*/ 82391 h 104775"/>
                  <a:gd name="connsiteX26" fmla="*/ 181451 w 447675"/>
                  <a:gd name="connsiteY26" fmla="*/ 62389 h 104775"/>
                  <a:gd name="connsiteX27" fmla="*/ 180499 w 447675"/>
                  <a:gd name="connsiteY27" fmla="*/ 62389 h 104775"/>
                  <a:gd name="connsiteX28" fmla="*/ 167164 w 447675"/>
                  <a:gd name="connsiteY28" fmla="*/ 69056 h 104775"/>
                  <a:gd name="connsiteX29" fmla="*/ 150971 w 447675"/>
                  <a:gd name="connsiteY29" fmla="*/ 70961 h 104775"/>
                  <a:gd name="connsiteX30" fmla="*/ 116681 w 447675"/>
                  <a:gd name="connsiteY30" fmla="*/ 62389 h 104775"/>
                  <a:gd name="connsiteX31" fmla="*/ 103346 w 447675"/>
                  <a:gd name="connsiteY31" fmla="*/ 41434 h 104775"/>
                  <a:gd name="connsiteX32" fmla="*/ 118586 w 447675"/>
                  <a:gd name="connsiteY32" fmla="*/ 15716 h 104775"/>
                  <a:gd name="connsiteX33" fmla="*/ 156686 w 447675"/>
                  <a:gd name="connsiteY33" fmla="*/ 7144 h 104775"/>
                  <a:gd name="connsiteX34" fmla="*/ 198596 w 447675"/>
                  <a:gd name="connsiteY34" fmla="*/ 18574 h 104775"/>
                  <a:gd name="connsiteX35" fmla="*/ 212884 w 447675"/>
                  <a:gd name="connsiteY35" fmla="*/ 54769 h 104775"/>
                  <a:gd name="connsiteX36" fmla="*/ 194786 w 447675"/>
                  <a:gd name="connsiteY36" fmla="*/ 91916 h 104775"/>
                  <a:gd name="connsiteX37" fmla="*/ 155734 w 447675"/>
                  <a:gd name="connsiteY37" fmla="*/ 102394 h 104775"/>
                  <a:gd name="connsiteX38" fmla="*/ 122396 w 447675"/>
                  <a:gd name="connsiteY38" fmla="*/ 95726 h 104775"/>
                  <a:gd name="connsiteX39" fmla="*/ 105251 w 447675"/>
                  <a:gd name="connsiteY39" fmla="*/ 79534 h 104775"/>
                  <a:gd name="connsiteX40" fmla="*/ 105251 w 447675"/>
                  <a:gd name="connsiteY40" fmla="*/ 79534 h 104775"/>
                  <a:gd name="connsiteX41" fmla="*/ 221456 w 447675"/>
                  <a:gd name="connsiteY41" fmla="*/ 54769 h 104775"/>
                  <a:gd name="connsiteX42" fmla="*/ 234791 w 447675"/>
                  <a:gd name="connsiteY42" fmla="*/ 18574 h 104775"/>
                  <a:gd name="connsiteX43" fmla="*/ 276701 w 447675"/>
                  <a:gd name="connsiteY43" fmla="*/ 7144 h 104775"/>
                  <a:gd name="connsiteX44" fmla="*/ 317659 w 447675"/>
                  <a:gd name="connsiteY44" fmla="*/ 18574 h 104775"/>
                  <a:gd name="connsiteX45" fmla="*/ 330994 w 447675"/>
                  <a:gd name="connsiteY45" fmla="*/ 54769 h 104775"/>
                  <a:gd name="connsiteX46" fmla="*/ 317659 w 447675"/>
                  <a:gd name="connsiteY46" fmla="*/ 90964 h 104775"/>
                  <a:gd name="connsiteX47" fmla="*/ 275749 w 447675"/>
                  <a:gd name="connsiteY47" fmla="*/ 102394 h 104775"/>
                  <a:gd name="connsiteX48" fmla="*/ 234791 w 447675"/>
                  <a:gd name="connsiteY48" fmla="*/ 90964 h 104775"/>
                  <a:gd name="connsiteX49" fmla="*/ 221456 w 447675"/>
                  <a:gd name="connsiteY49" fmla="*/ 54769 h 104775"/>
                  <a:gd name="connsiteX50" fmla="*/ 221456 w 447675"/>
                  <a:gd name="connsiteY50" fmla="*/ 54769 h 104775"/>
                  <a:gd name="connsiteX51" fmla="*/ 253841 w 447675"/>
                  <a:gd name="connsiteY51" fmla="*/ 54769 h 104775"/>
                  <a:gd name="connsiteX52" fmla="*/ 258604 w 447675"/>
                  <a:gd name="connsiteY52" fmla="*/ 80486 h 104775"/>
                  <a:gd name="connsiteX53" fmla="*/ 276701 w 447675"/>
                  <a:gd name="connsiteY53" fmla="*/ 88106 h 104775"/>
                  <a:gd name="connsiteX54" fmla="*/ 294799 w 447675"/>
                  <a:gd name="connsiteY54" fmla="*/ 80486 h 104775"/>
                  <a:gd name="connsiteX55" fmla="*/ 299561 w 447675"/>
                  <a:gd name="connsiteY55" fmla="*/ 54769 h 104775"/>
                  <a:gd name="connsiteX56" fmla="*/ 294799 w 447675"/>
                  <a:gd name="connsiteY56" fmla="*/ 29051 h 104775"/>
                  <a:gd name="connsiteX57" fmla="*/ 276701 w 447675"/>
                  <a:gd name="connsiteY57" fmla="*/ 21431 h 104775"/>
                  <a:gd name="connsiteX58" fmla="*/ 258604 w 447675"/>
                  <a:gd name="connsiteY58" fmla="*/ 29051 h 104775"/>
                  <a:gd name="connsiteX59" fmla="*/ 253841 w 447675"/>
                  <a:gd name="connsiteY59" fmla="*/ 54769 h 104775"/>
                  <a:gd name="connsiteX60" fmla="*/ 253841 w 447675"/>
                  <a:gd name="connsiteY60" fmla="*/ 54769 h 104775"/>
                  <a:gd name="connsiteX61" fmla="*/ 371951 w 447675"/>
                  <a:gd name="connsiteY61" fmla="*/ 40481 h 104775"/>
                  <a:gd name="connsiteX62" fmla="*/ 341471 w 447675"/>
                  <a:gd name="connsiteY62" fmla="*/ 40481 h 104775"/>
                  <a:gd name="connsiteX63" fmla="*/ 362426 w 447675"/>
                  <a:gd name="connsiteY63" fmla="*/ 12859 h 104775"/>
                  <a:gd name="connsiteX64" fmla="*/ 393859 w 447675"/>
                  <a:gd name="connsiteY64" fmla="*/ 8096 h 104775"/>
                  <a:gd name="connsiteX65" fmla="*/ 432911 w 447675"/>
                  <a:gd name="connsiteY65" fmla="*/ 15716 h 104775"/>
                  <a:gd name="connsiteX66" fmla="*/ 448151 w 447675"/>
                  <a:gd name="connsiteY66" fmla="*/ 37624 h 104775"/>
                  <a:gd name="connsiteX67" fmla="*/ 437674 w 447675"/>
                  <a:gd name="connsiteY67" fmla="*/ 56674 h 104775"/>
                  <a:gd name="connsiteX68" fmla="*/ 415766 w 447675"/>
                  <a:gd name="connsiteY68" fmla="*/ 68104 h 104775"/>
                  <a:gd name="connsiteX69" fmla="*/ 396716 w 447675"/>
                  <a:gd name="connsiteY69" fmla="*/ 75724 h 104775"/>
                  <a:gd name="connsiteX70" fmla="*/ 380524 w 447675"/>
                  <a:gd name="connsiteY70" fmla="*/ 85249 h 104775"/>
                  <a:gd name="connsiteX71" fmla="*/ 449104 w 447675"/>
                  <a:gd name="connsiteY71" fmla="*/ 85249 h 104775"/>
                  <a:gd name="connsiteX72" fmla="*/ 449104 w 447675"/>
                  <a:gd name="connsiteY72" fmla="*/ 101441 h 104775"/>
                  <a:gd name="connsiteX73" fmla="*/ 341471 w 447675"/>
                  <a:gd name="connsiteY73" fmla="*/ 101441 h 104775"/>
                  <a:gd name="connsiteX74" fmla="*/ 347186 w 447675"/>
                  <a:gd name="connsiteY74" fmla="*/ 84296 h 104775"/>
                  <a:gd name="connsiteX75" fmla="*/ 378619 w 447675"/>
                  <a:gd name="connsiteY75" fmla="*/ 64294 h 104775"/>
                  <a:gd name="connsiteX76" fmla="*/ 403384 w 447675"/>
                  <a:gd name="connsiteY76" fmla="*/ 52864 h 104775"/>
                  <a:gd name="connsiteX77" fmla="*/ 418624 w 447675"/>
                  <a:gd name="connsiteY77" fmla="*/ 36671 h 104775"/>
                  <a:gd name="connsiteX78" fmla="*/ 413861 w 447675"/>
                  <a:gd name="connsiteY78" fmla="*/ 28099 h 104775"/>
                  <a:gd name="connsiteX79" fmla="*/ 396716 w 447675"/>
                  <a:gd name="connsiteY79" fmla="*/ 24289 h 104775"/>
                  <a:gd name="connsiteX80" fmla="*/ 376714 w 447675"/>
                  <a:gd name="connsiteY80" fmla="*/ 30004 h 104775"/>
                  <a:gd name="connsiteX81" fmla="*/ 371951 w 447675"/>
                  <a:gd name="connsiteY81" fmla="*/ 40481 h 104775"/>
                  <a:gd name="connsiteX82" fmla="*/ 371951 w 447675"/>
                  <a:gd name="connsiteY82" fmla="*/ 4048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447675" h="104775">
                    <a:moveTo>
                      <a:pt x="7144" y="36671"/>
                    </a:moveTo>
                    <a:lnTo>
                      <a:pt x="7144" y="23336"/>
                    </a:lnTo>
                    <a:lnTo>
                      <a:pt x="10954" y="23336"/>
                    </a:lnTo>
                    <a:cubicBezTo>
                      <a:pt x="24289" y="23336"/>
                      <a:pt x="34766" y="21431"/>
                      <a:pt x="41434" y="17621"/>
                    </a:cubicBezTo>
                    <a:cubicBezTo>
                      <a:pt x="47149" y="14764"/>
                      <a:pt x="50006" y="10954"/>
                      <a:pt x="50006" y="7144"/>
                    </a:cubicBezTo>
                    <a:lnTo>
                      <a:pt x="75724" y="7144"/>
                    </a:lnTo>
                    <a:lnTo>
                      <a:pt x="75724" y="100489"/>
                    </a:lnTo>
                    <a:lnTo>
                      <a:pt x="44291" y="100489"/>
                    </a:lnTo>
                    <a:lnTo>
                      <a:pt x="44291" y="35719"/>
                    </a:lnTo>
                    <a:lnTo>
                      <a:pt x="7144" y="35719"/>
                    </a:lnTo>
                    <a:lnTo>
                      <a:pt x="7144" y="36671"/>
                    </a:lnTo>
                    <a:close/>
                    <a:moveTo>
                      <a:pt x="132874" y="38576"/>
                    </a:moveTo>
                    <a:cubicBezTo>
                      <a:pt x="132874" y="45244"/>
                      <a:pt x="134779" y="50006"/>
                      <a:pt x="139541" y="52864"/>
                    </a:cubicBezTo>
                    <a:cubicBezTo>
                      <a:pt x="143351" y="54769"/>
                      <a:pt x="149066" y="55721"/>
                      <a:pt x="155734" y="55721"/>
                    </a:cubicBezTo>
                    <a:cubicBezTo>
                      <a:pt x="161449" y="55721"/>
                      <a:pt x="167164" y="54769"/>
                      <a:pt x="170974" y="51911"/>
                    </a:cubicBezTo>
                    <a:cubicBezTo>
                      <a:pt x="175736" y="49054"/>
                      <a:pt x="178594" y="45244"/>
                      <a:pt x="178594" y="39529"/>
                    </a:cubicBezTo>
                    <a:cubicBezTo>
                      <a:pt x="178594" y="33814"/>
                      <a:pt x="176689" y="30004"/>
                      <a:pt x="172879" y="27146"/>
                    </a:cubicBezTo>
                    <a:cubicBezTo>
                      <a:pt x="169069" y="24289"/>
                      <a:pt x="163354" y="22384"/>
                      <a:pt x="154781" y="22384"/>
                    </a:cubicBezTo>
                    <a:cubicBezTo>
                      <a:pt x="149066" y="22384"/>
                      <a:pt x="144304" y="23336"/>
                      <a:pt x="140494" y="25241"/>
                    </a:cubicBezTo>
                    <a:cubicBezTo>
                      <a:pt x="135731" y="28099"/>
                      <a:pt x="132874" y="31909"/>
                      <a:pt x="132874" y="38576"/>
                    </a:cubicBezTo>
                    <a:lnTo>
                      <a:pt x="132874" y="38576"/>
                    </a:lnTo>
                    <a:close/>
                    <a:moveTo>
                      <a:pt x="105251" y="79534"/>
                    </a:moveTo>
                    <a:lnTo>
                      <a:pt x="136684" y="79534"/>
                    </a:lnTo>
                    <a:cubicBezTo>
                      <a:pt x="137636" y="82391"/>
                      <a:pt x="139541" y="85249"/>
                      <a:pt x="142399" y="86201"/>
                    </a:cubicBezTo>
                    <a:cubicBezTo>
                      <a:pt x="145256" y="88106"/>
                      <a:pt x="150019" y="88106"/>
                      <a:pt x="154781" y="88106"/>
                    </a:cubicBezTo>
                    <a:cubicBezTo>
                      <a:pt x="162401" y="88106"/>
                      <a:pt x="168116" y="86201"/>
                      <a:pt x="172879" y="82391"/>
                    </a:cubicBezTo>
                    <a:cubicBezTo>
                      <a:pt x="178594" y="77629"/>
                      <a:pt x="181451" y="70961"/>
                      <a:pt x="181451" y="62389"/>
                    </a:cubicBezTo>
                    <a:lnTo>
                      <a:pt x="180499" y="62389"/>
                    </a:lnTo>
                    <a:cubicBezTo>
                      <a:pt x="177641" y="65246"/>
                      <a:pt x="172879" y="67151"/>
                      <a:pt x="167164" y="69056"/>
                    </a:cubicBezTo>
                    <a:cubicBezTo>
                      <a:pt x="162401" y="70009"/>
                      <a:pt x="156686" y="70961"/>
                      <a:pt x="150971" y="70961"/>
                    </a:cubicBezTo>
                    <a:cubicBezTo>
                      <a:pt x="136684" y="70961"/>
                      <a:pt x="125254" y="68104"/>
                      <a:pt x="116681" y="62389"/>
                    </a:cubicBezTo>
                    <a:cubicBezTo>
                      <a:pt x="108109" y="56674"/>
                      <a:pt x="103346" y="50006"/>
                      <a:pt x="103346" y="41434"/>
                    </a:cubicBezTo>
                    <a:cubicBezTo>
                      <a:pt x="103346" y="30004"/>
                      <a:pt x="108109" y="21431"/>
                      <a:pt x="118586" y="15716"/>
                    </a:cubicBezTo>
                    <a:cubicBezTo>
                      <a:pt x="128111" y="10001"/>
                      <a:pt x="140494" y="7144"/>
                      <a:pt x="156686" y="7144"/>
                    </a:cubicBezTo>
                    <a:cubicBezTo>
                      <a:pt x="174784" y="7144"/>
                      <a:pt x="189071" y="10954"/>
                      <a:pt x="198596" y="18574"/>
                    </a:cubicBezTo>
                    <a:cubicBezTo>
                      <a:pt x="208121" y="26194"/>
                      <a:pt x="212884" y="38576"/>
                      <a:pt x="212884" y="54769"/>
                    </a:cubicBezTo>
                    <a:cubicBezTo>
                      <a:pt x="212884" y="71914"/>
                      <a:pt x="207169" y="84296"/>
                      <a:pt x="194786" y="91916"/>
                    </a:cubicBezTo>
                    <a:cubicBezTo>
                      <a:pt x="184309" y="98584"/>
                      <a:pt x="171926" y="102394"/>
                      <a:pt x="155734" y="102394"/>
                    </a:cubicBezTo>
                    <a:cubicBezTo>
                      <a:pt x="142399" y="102394"/>
                      <a:pt x="130969" y="100489"/>
                      <a:pt x="122396" y="95726"/>
                    </a:cubicBezTo>
                    <a:cubicBezTo>
                      <a:pt x="110966" y="92869"/>
                      <a:pt x="106204" y="86201"/>
                      <a:pt x="105251" y="79534"/>
                    </a:cubicBezTo>
                    <a:lnTo>
                      <a:pt x="105251" y="79534"/>
                    </a:lnTo>
                    <a:close/>
                    <a:moveTo>
                      <a:pt x="221456" y="54769"/>
                    </a:moveTo>
                    <a:cubicBezTo>
                      <a:pt x="221456" y="38576"/>
                      <a:pt x="226219" y="26194"/>
                      <a:pt x="234791" y="18574"/>
                    </a:cubicBezTo>
                    <a:cubicBezTo>
                      <a:pt x="243364" y="10954"/>
                      <a:pt x="257651" y="7144"/>
                      <a:pt x="276701" y="7144"/>
                    </a:cubicBezTo>
                    <a:cubicBezTo>
                      <a:pt x="294799" y="7144"/>
                      <a:pt x="309086" y="10954"/>
                      <a:pt x="317659" y="18574"/>
                    </a:cubicBezTo>
                    <a:cubicBezTo>
                      <a:pt x="326231" y="26194"/>
                      <a:pt x="330994" y="38576"/>
                      <a:pt x="330994" y="54769"/>
                    </a:cubicBezTo>
                    <a:cubicBezTo>
                      <a:pt x="330994" y="70961"/>
                      <a:pt x="326231" y="83344"/>
                      <a:pt x="317659" y="90964"/>
                    </a:cubicBezTo>
                    <a:cubicBezTo>
                      <a:pt x="309086" y="98584"/>
                      <a:pt x="294799" y="102394"/>
                      <a:pt x="275749" y="102394"/>
                    </a:cubicBezTo>
                    <a:cubicBezTo>
                      <a:pt x="256699" y="102394"/>
                      <a:pt x="243364" y="98584"/>
                      <a:pt x="234791" y="90964"/>
                    </a:cubicBezTo>
                    <a:cubicBezTo>
                      <a:pt x="226219" y="83344"/>
                      <a:pt x="221456" y="71914"/>
                      <a:pt x="221456" y="54769"/>
                    </a:cubicBezTo>
                    <a:lnTo>
                      <a:pt x="221456" y="54769"/>
                    </a:lnTo>
                    <a:close/>
                    <a:moveTo>
                      <a:pt x="253841" y="54769"/>
                    </a:moveTo>
                    <a:cubicBezTo>
                      <a:pt x="253841" y="67151"/>
                      <a:pt x="255746" y="75724"/>
                      <a:pt x="258604" y="80486"/>
                    </a:cubicBezTo>
                    <a:cubicBezTo>
                      <a:pt x="261461" y="85249"/>
                      <a:pt x="268129" y="88106"/>
                      <a:pt x="276701" y="88106"/>
                    </a:cubicBezTo>
                    <a:cubicBezTo>
                      <a:pt x="285274" y="88106"/>
                      <a:pt x="290989" y="85249"/>
                      <a:pt x="294799" y="80486"/>
                    </a:cubicBezTo>
                    <a:cubicBezTo>
                      <a:pt x="297656" y="75724"/>
                      <a:pt x="299561" y="67151"/>
                      <a:pt x="299561" y="54769"/>
                    </a:cubicBezTo>
                    <a:cubicBezTo>
                      <a:pt x="299561" y="42386"/>
                      <a:pt x="297656" y="33814"/>
                      <a:pt x="294799" y="29051"/>
                    </a:cubicBezTo>
                    <a:cubicBezTo>
                      <a:pt x="291941" y="24289"/>
                      <a:pt x="285274" y="21431"/>
                      <a:pt x="276701" y="21431"/>
                    </a:cubicBezTo>
                    <a:cubicBezTo>
                      <a:pt x="268129" y="21431"/>
                      <a:pt x="262414" y="24289"/>
                      <a:pt x="258604" y="29051"/>
                    </a:cubicBezTo>
                    <a:cubicBezTo>
                      <a:pt x="255746" y="33814"/>
                      <a:pt x="253841" y="42386"/>
                      <a:pt x="253841" y="54769"/>
                    </a:cubicBezTo>
                    <a:lnTo>
                      <a:pt x="253841" y="54769"/>
                    </a:lnTo>
                    <a:close/>
                    <a:moveTo>
                      <a:pt x="371951" y="40481"/>
                    </a:moveTo>
                    <a:lnTo>
                      <a:pt x="341471" y="40481"/>
                    </a:lnTo>
                    <a:cubicBezTo>
                      <a:pt x="341471" y="27146"/>
                      <a:pt x="348139" y="17621"/>
                      <a:pt x="362426" y="12859"/>
                    </a:cubicBezTo>
                    <a:cubicBezTo>
                      <a:pt x="370999" y="9049"/>
                      <a:pt x="381476" y="8096"/>
                      <a:pt x="393859" y="8096"/>
                    </a:cubicBezTo>
                    <a:cubicBezTo>
                      <a:pt x="410051" y="8096"/>
                      <a:pt x="422434" y="10954"/>
                      <a:pt x="432911" y="15716"/>
                    </a:cubicBezTo>
                    <a:cubicBezTo>
                      <a:pt x="443389" y="21431"/>
                      <a:pt x="448151" y="28099"/>
                      <a:pt x="448151" y="37624"/>
                    </a:cubicBezTo>
                    <a:cubicBezTo>
                      <a:pt x="448151" y="44291"/>
                      <a:pt x="444341" y="50959"/>
                      <a:pt x="437674" y="56674"/>
                    </a:cubicBezTo>
                    <a:cubicBezTo>
                      <a:pt x="432911" y="60484"/>
                      <a:pt x="425291" y="64294"/>
                      <a:pt x="415766" y="68104"/>
                    </a:cubicBezTo>
                    <a:cubicBezTo>
                      <a:pt x="409099" y="70961"/>
                      <a:pt x="402431" y="73819"/>
                      <a:pt x="396716" y="75724"/>
                    </a:cubicBezTo>
                    <a:cubicBezTo>
                      <a:pt x="388144" y="79534"/>
                      <a:pt x="382429" y="82391"/>
                      <a:pt x="380524" y="85249"/>
                    </a:cubicBezTo>
                    <a:lnTo>
                      <a:pt x="449104" y="85249"/>
                    </a:lnTo>
                    <a:lnTo>
                      <a:pt x="449104" y="101441"/>
                    </a:lnTo>
                    <a:lnTo>
                      <a:pt x="341471" y="101441"/>
                    </a:lnTo>
                    <a:cubicBezTo>
                      <a:pt x="341471" y="94774"/>
                      <a:pt x="343376" y="89059"/>
                      <a:pt x="347186" y="84296"/>
                    </a:cubicBezTo>
                    <a:cubicBezTo>
                      <a:pt x="352901" y="77629"/>
                      <a:pt x="363379" y="70961"/>
                      <a:pt x="378619" y="64294"/>
                    </a:cubicBezTo>
                    <a:cubicBezTo>
                      <a:pt x="391954" y="58579"/>
                      <a:pt x="399574" y="54769"/>
                      <a:pt x="403384" y="52864"/>
                    </a:cubicBezTo>
                    <a:cubicBezTo>
                      <a:pt x="412909" y="48101"/>
                      <a:pt x="418624" y="42386"/>
                      <a:pt x="418624" y="36671"/>
                    </a:cubicBezTo>
                    <a:cubicBezTo>
                      <a:pt x="418624" y="32861"/>
                      <a:pt x="416719" y="30004"/>
                      <a:pt x="413861" y="28099"/>
                    </a:cubicBezTo>
                    <a:cubicBezTo>
                      <a:pt x="410051" y="25241"/>
                      <a:pt x="404336" y="24289"/>
                      <a:pt x="396716" y="24289"/>
                    </a:cubicBezTo>
                    <a:cubicBezTo>
                      <a:pt x="387191" y="24289"/>
                      <a:pt x="380524" y="26194"/>
                      <a:pt x="376714" y="30004"/>
                    </a:cubicBezTo>
                    <a:cubicBezTo>
                      <a:pt x="372904" y="30956"/>
                      <a:pt x="371951" y="34766"/>
                      <a:pt x="371951" y="40481"/>
                    </a:cubicBezTo>
                    <a:lnTo>
                      <a:pt x="371951" y="40481"/>
                    </a:lnTo>
                    <a:close/>
                  </a:path>
                </a:pathLst>
              </a:custGeom>
              <a:solidFill>
                <a:srgbClr val="FFFFFF"/>
              </a:solidFill>
              <a:ln w="9525" cap="flat">
                <a:noFill/>
                <a:prstDash val="solid"/>
                <a:miter/>
              </a:ln>
            </p:spPr>
            <p:txBody>
              <a:bodyPr anchor="ctr"/>
              <a:lstStyle/>
              <a:p>
                <a:pPr algn="ctr"/>
                <a:endParaRPr/>
              </a:p>
            </p:txBody>
          </p:sp>
          <p:sp>
            <p:nvSpPr>
              <p:cNvPr id="17" name="îSḻïḑê">
                <a:extLst>
                  <a:ext uri="{FF2B5EF4-FFF2-40B4-BE49-F238E27FC236}">
                    <a16:creationId xmlns:a16="http://schemas.microsoft.com/office/drawing/2014/main" xmlns="" id="{759B3164-A7EB-4F6F-BC38-20AD82A455DA}"/>
                  </a:ext>
                </a:extLst>
              </p:cNvPr>
              <p:cNvSpPr/>
              <p:nvPr/>
            </p:nvSpPr>
            <p:spPr>
              <a:xfrm>
                <a:off x="2171224" y="2720816"/>
                <a:ext cx="1447800" cy="1447800"/>
              </a:xfrm>
              <a:custGeom>
                <a:avLst/>
                <a:gdLst>
                  <a:gd name="connsiteX0" fmla="*/ 724376 w 1447800"/>
                  <a:gd name="connsiteY0" fmla="*/ 7144 h 1447800"/>
                  <a:gd name="connsiteX1" fmla="*/ 1231106 w 1447800"/>
                  <a:gd name="connsiteY1" fmla="*/ 217646 h 1447800"/>
                  <a:gd name="connsiteX2" fmla="*/ 1441609 w 1447800"/>
                  <a:gd name="connsiteY2" fmla="*/ 726281 h 1447800"/>
                  <a:gd name="connsiteX3" fmla="*/ 1231106 w 1447800"/>
                  <a:gd name="connsiteY3" fmla="*/ 1234916 h 1447800"/>
                  <a:gd name="connsiteX4" fmla="*/ 724376 w 1447800"/>
                  <a:gd name="connsiteY4" fmla="*/ 1445419 h 1447800"/>
                  <a:gd name="connsiteX5" fmla="*/ 217646 w 1447800"/>
                  <a:gd name="connsiteY5" fmla="*/ 1234916 h 1447800"/>
                  <a:gd name="connsiteX6" fmla="*/ 7144 w 1447800"/>
                  <a:gd name="connsiteY6" fmla="*/ 725329 h 1447800"/>
                  <a:gd name="connsiteX7" fmla="*/ 217646 w 1447800"/>
                  <a:gd name="connsiteY7" fmla="*/ 216694 h 1447800"/>
                  <a:gd name="connsiteX8" fmla="*/ 724376 w 1447800"/>
                  <a:gd name="connsiteY8" fmla="*/ 7144 h 1447800"/>
                  <a:gd name="connsiteX9" fmla="*/ 724376 w 1447800"/>
                  <a:gd name="connsiteY9" fmla="*/ 7144 h 1447800"/>
                  <a:gd name="connsiteX10" fmla="*/ 1219676 w 1447800"/>
                  <a:gd name="connsiteY10" fmla="*/ 229076 h 1447800"/>
                  <a:gd name="connsiteX11" fmla="*/ 724376 w 1447800"/>
                  <a:gd name="connsiteY11" fmla="*/ 23336 h 1447800"/>
                  <a:gd name="connsiteX12" fmla="*/ 229076 w 1447800"/>
                  <a:gd name="connsiteY12" fmla="*/ 229076 h 1447800"/>
                  <a:gd name="connsiteX13" fmla="*/ 24289 w 1447800"/>
                  <a:gd name="connsiteY13" fmla="*/ 725329 h 1447800"/>
                  <a:gd name="connsiteX14" fmla="*/ 229076 w 1447800"/>
                  <a:gd name="connsiteY14" fmla="*/ 1221581 h 1447800"/>
                  <a:gd name="connsiteX15" fmla="*/ 724376 w 1447800"/>
                  <a:gd name="connsiteY15" fmla="*/ 1427321 h 1447800"/>
                  <a:gd name="connsiteX16" fmla="*/ 1219676 w 1447800"/>
                  <a:gd name="connsiteY16" fmla="*/ 1221581 h 1447800"/>
                  <a:gd name="connsiteX17" fmla="*/ 1424464 w 1447800"/>
                  <a:gd name="connsiteY17" fmla="*/ 725329 h 1447800"/>
                  <a:gd name="connsiteX18" fmla="*/ 1219676 w 1447800"/>
                  <a:gd name="connsiteY18" fmla="*/ 229076 h 1447800"/>
                  <a:gd name="connsiteX19" fmla="*/ 1219676 w 1447800"/>
                  <a:gd name="connsiteY19" fmla="*/ 229076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447800" h="1447800">
                    <a:moveTo>
                      <a:pt x="724376" y="7144"/>
                    </a:moveTo>
                    <a:cubicBezTo>
                      <a:pt x="922496" y="7144"/>
                      <a:pt x="1101566" y="87154"/>
                      <a:pt x="1231106" y="217646"/>
                    </a:cubicBezTo>
                    <a:cubicBezTo>
                      <a:pt x="1360646" y="348139"/>
                      <a:pt x="1441609" y="527209"/>
                      <a:pt x="1441609" y="726281"/>
                    </a:cubicBezTo>
                    <a:cubicBezTo>
                      <a:pt x="1441609" y="924401"/>
                      <a:pt x="1361599" y="1104424"/>
                      <a:pt x="1231106" y="1234916"/>
                    </a:cubicBezTo>
                    <a:cubicBezTo>
                      <a:pt x="1101566" y="1365409"/>
                      <a:pt x="921544" y="1445419"/>
                      <a:pt x="724376" y="1445419"/>
                    </a:cubicBezTo>
                    <a:cubicBezTo>
                      <a:pt x="526256" y="1445419"/>
                      <a:pt x="347186" y="1365409"/>
                      <a:pt x="217646" y="1234916"/>
                    </a:cubicBezTo>
                    <a:cubicBezTo>
                      <a:pt x="87154" y="1103471"/>
                      <a:pt x="7144" y="924401"/>
                      <a:pt x="7144" y="725329"/>
                    </a:cubicBezTo>
                    <a:cubicBezTo>
                      <a:pt x="7144" y="527209"/>
                      <a:pt x="87154" y="347186"/>
                      <a:pt x="217646" y="216694"/>
                    </a:cubicBezTo>
                    <a:cubicBezTo>
                      <a:pt x="347186" y="87154"/>
                      <a:pt x="526256" y="7144"/>
                      <a:pt x="724376" y="7144"/>
                    </a:cubicBezTo>
                    <a:lnTo>
                      <a:pt x="724376" y="7144"/>
                    </a:lnTo>
                    <a:close/>
                    <a:moveTo>
                      <a:pt x="1219676" y="229076"/>
                    </a:moveTo>
                    <a:cubicBezTo>
                      <a:pt x="1092994" y="102394"/>
                      <a:pt x="917734" y="23336"/>
                      <a:pt x="724376" y="23336"/>
                    </a:cubicBezTo>
                    <a:cubicBezTo>
                      <a:pt x="531019" y="23336"/>
                      <a:pt x="355759" y="101441"/>
                      <a:pt x="229076" y="229076"/>
                    </a:cubicBezTo>
                    <a:cubicBezTo>
                      <a:pt x="102394" y="356711"/>
                      <a:pt x="24289" y="531971"/>
                      <a:pt x="24289" y="725329"/>
                    </a:cubicBezTo>
                    <a:cubicBezTo>
                      <a:pt x="24289" y="918686"/>
                      <a:pt x="102394" y="1094899"/>
                      <a:pt x="229076" y="1221581"/>
                    </a:cubicBezTo>
                    <a:cubicBezTo>
                      <a:pt x="355759" y="1349216"/>
                      <a:pt x="531019" y="1427321"/>
                      <a:pt x="724376" y="1427321"/>
                    </a:cubicBezTo>
                    <a:cubicBezTo>
                      <a:pt x="917734" y="1427321"/>
                      <a:pt x="1092994" y="1349216"/>
                      <a:pt x="1219676" y="1221581"/>
                    </a:cubicBezTo>
                    <a:cubicBezTo>
                      <a:pt x="1346359" y="1094899"/>
                      <a:pt x="1424464" y="918686"/>
                      <a:pt x="1424464" y="725329"/>
                    </a:cubicBezTo>
                    <a:cubicBezTo>
                      <a:pt x="1424464" y="531971"/>
                      <a:pt x="1346359" y="356711"/>
                      <a:pt x="1219676" y="229076"/>
                    </a:cubicBezTo>
                    <a:lnTo>
                      <a:pt x="1219676" y="229076"/>
                    </a:lnTo>
                    <a:close/>
                  </a:path>
                </a:pathLst>
              </a:custGeom>
              <a:solidFill>
                <a:srgbClr val="231815"/>
              </a:solidFill>
              <a:ln w="9525" cap="flat">
                <a:noFill/>
                <a:prstDash val="solid"/>
                <a:miter/>
              </a:ln>
            </p:spPr>
            <p:txBody>
              <a:bodyPr anchor="ctr"/>
              <a:lstStyle/>
              <a:p>
                <a:pPr algn="ctr"/>
                <a:endParaRPr/>
              </a:p>
            </p:txBody>
          </p:sp>
          <p:sp>
            <p:nvSpPr>
              <p:cNvPr id="18" name="ï$liḓe">
                <a:extLst>
                  <a:ext uri="{FF2B5EF4-FFF2-40B4-BE49-F238E27FC236}">
                    <a16:creationId xmlns:a16="http://schemas.microsoft.com/office/drawing/2014/main" xmlns="" id="{6931C5EE-8D68-436F-81DE-5EAFCB2CAEA5}"/>
                  </a:ext>
                </a:extLst>
              </p:cNvPr>
              <p:cNvSpPr/>
              <p:nvPr/>
            </p:nvSpPr>
            <p:spPr>
              <a:xfrm>
                <a:off x="2036446" y="3469005"/>
                <a:ext cx="1724267" cy="808672"/>
              </a:xfrm>
              <a:custGeom>
                <a:avLst/>
                <a:gdLst>
                  <a:gd name="connsiteX0" fmla="*/ 1062990 w 1724267"/>
                  <a:gd name="connsiteY0" fmla="*/ 744855 h 808672"/>
                  <a:gd name="connsiteX1" fmla="*/ 1039177 w 1724267"/>
                  <a:gd name="connsiteY1" fmla="*/ 756285 h 808672"/>
                  <a:gd name="connsiteX2" fmla="*/ 1034415 w 1724267"/>
                  <a:gd name="connsiteY2" fmla="*/ 769620 h 808672"/>
                  <a:gd name="connsiteX3" fmla="*/ 1040130 w 1724267"/>
                  <a:gd name="connsiteY3" fmla="*/ 777240 h 808672"/>
                  <a:gd name="connsiteX4" fmla="*/ 1050607 w 1724267"/>
                  <a:gd name="connsiteY4" fmla="*/ 778192 h 808672"/>
                  <a:gd name="connsiteX5" fmla="*/ 1059180 w 1724267"/>
                  <a:gd name="connsiteY5" fmla="*/ 774382 h 808672"/>
                  <a:gd name="connsiteX6" fmla="*/ 1068705 w 1724267"/>
                  <a:gd name="connsiteY6" fmla="*/ 764857 h 808672"/>
                  <a:gd name="connsiteX7" fmla="*/ 891540 w 1724267"/>
                  <a:gd name="connsiteY7" fmla="*/ 736282 h 808672"/>
                  <a:gd name="connsiteX8" fmla="*/ 899160 w 1724267"/>
                  <a:gd name="connsiteY8" fmla="*/ 736282 h 808672"/>
                  <a:gd name="connsiteX9" fmla="*/ 901065 w 1724267"/>
                  <a:gd name="connsiteY9" fmla="*/ 784860 h 808672"/>
                  <a:gd name="connsiteX10" fmla="*/ 903922 w 1724267"/>
                  <a:gd name="connsiteY10" fmla="*/ 799147 h 808672"/>
                  <a:gd name="connsiteX11" fmla="*/ 914400 w 1724267"/>
                  <a:gd name="connsiteY11" fmla="*/ 802957 h 808672"/>
                  <a:gd name="connsiteX12" fmla="*/ 914400 w 1724267"/>
                  <a:gd name="connsiteY12" fmla="*/ 806767 h 808672"/>
                  <a:gd name="connsiteX13" fmla="*/ 884872 w 1724267"/>
                  <a:gd name="connsiteY13" fmla="*/ 806767 h 808672"/>
                  <a:gd name="connsiteX14" fmla="*/ 884872 w 1724267"/>
                  <a:gd name="connsiteY14" fmla="*/ 794385 h 808672"/>
                  <a:gd name="connsiteX15" fmla="*/ 871537 w 1724267"/>
                  <a:gd name="connsiteY15" fmla="*/ 803910 h 808672"/>
                  <a:gd name="connsiteX16" fmla="*/ 857250 w 1724267"/>
                  <a:gd name="connsiteY16" fmla="*/ 807720 h 808672"/>
                  <a:gd name="connsiteX17" fmla="*/ 842962 w 1724267"/>
                  <a:gd name="connsiteY17" fmla="*/ 802957 h 808672"/>
                  <a:gd name="connsiteX18" fmla="*/ 838200 w 1724267"/>
                  <a:gd name="connsiteY18" fmla="*/ 785812 h 808672"/>
                  <a:gd name="connsiteX19" fmla="*/ 837247 w 1724267"/>
                  <a:gd name="connsiteY19" fmla="*/ 762952 h 808672"/>
                  <a:gd name="connsiteX20" fmla="*/ 834390 w 1724267"/>
                  <a:gd name="connsiteY20" fmla="*/ 748665 h 808672"/>
                  <a:gd name="connsiteX21" fmla="*/ 824865 w 1724267"/>
                  <a:gd name="connsiteY21" fmla="*/ 744855 h 808672"/>
                  <a:gd name="connsiteX22" fmla="*/ 824865 w 1724267"/>
                  <a:gd name="connsiteY22" fmla="*/ 741045 h 808672"/>
                  <a:gd name="connsiteX23" fmla="*/ 836295 w 1724267"/>
                  <a:gd name="connsiteY23" fmla="*/ 740092 h 808672"/>
                  <a:gd name="connsiteX24" fmla="*/ 843915 w 1724267"/>
                  <a:gd name="connsiteY24" fmla="*/ 737235 h 808672"/>
                  <a:gd name="connsiteX25" fmla="*/ 851535 w 1724267"/>
                  <a:gd name="connsiteY25" fmla="*/ 737235 h 808672"/>
                  <a:gd name="connsiteX26" fmla="*/ 853440 w 1724267"/>
                  <a:gd name="connsiteY26" fmla="*/ 785812 h 808672"/>
                  <a:gd name="connsiteX27" fmla="*/ 856297 w 1724267"/>
                  <a:gd name="connsiteY27" fmla="*/ 797242 h 808672"/>
                  <a:gd name="connsiteX28" fmla="*/ 864870 w 1724267"/>
                  <a:gd name="connsiteY28" fmla="*/ 800100 h 808672"/>
                  <a:gd name="connsiteX29" fmla="*/ 875347 w 1724267"/>
                  <a:gd name="connsiteY29" fmla="*/ 797242 h 808672"/>
                  <a:gd name="connsiteX30" fmla="*/ 885825 w 1724267"/>
                  <a:gd name="connsiteY30" fmla="*/ 788670 h 808672"/>
                  <a:gd name="connsiteX31" fmla="*/ 884872 w 1724267"/>
                  <a:gd name="connsiteY31" fmla="*/ 762000 h 808672"/>
                  <a:gd name="connsiteX32" fmla="*/ 882015 w 1724267"/>
                  <a:gd name="connsiteY32" fmla="*/ 747712 h 808672"/>
                  <a:gd name="connsiteX33" fmla="*/ 872490 w 1724267"/>
                  <a:gd name="connsiteY33" fmla="*/ 743902 h 808672"/>
                  <a:gd name="connsiteX34" fmla="*/ 872490 w 1724267"/>
                  <a:gd name="connsiteY34" fmla="*/ 740092 h 808672"/>
                  <a:gd name="connsiteX35" fmla="*/ 883920 w 1724267"/>
                  <a:gd name="connsiteY35" fmla="*/ 739140 h 808672"/>
                  <a:gd name="connsiteX36" fmla="*/ 891540 w 1724267"/>
                  <a:gd name="connsiteY36" fmla="*/ 736282 h 808672"/>
                  <a:gd name="connsiteX37" fmla="*/ 978217 w 1724267"/>
                  <a:gd name="connsiteY37" fmla="*/ 727710 h 808672"/>
                  <a:gd name="connsiteX38" fmla="*/ 985837 w 1724267"/>
                  <a:gd name="connsiteY38" fmla="*/ 728662 h 808672"/>
                  <a:gd name="connsiteX39" fmla="*/ 988695 w 1724267"/>
                  <a:gd name="connsiteY39" fmla="*/ 733425 h 808672"/>
                  <a:gd name="connsiteX40" fmla="*/ 987742 w 1724267"/>
                  <a:gd name="connsiteY40" fmla="*/ 739140 h 808672"/>
                  <a:gd name="connsiteX41" fmla="*/ 982027 w 1724267"/>
                  <a:gd name="connsiteY41" fmla="*/ 741997 h 808672"/>
                  <a:gd name="connsiteX42" fmla="*/ 975360 w 1724267"/>
                  <a:gd name="connsiteY42" fmla="*/ 741045 h 808672"/>
                  <a:gd name="connsiteX43" fmla="*/ 968692 w 1724267"/>
                  <a:gd name="connsiteY43" fmla="*/ 739140 h 808672"/>
                  <a:gd name="connsiteX44" fmla="*/ 962977 w 1724267"/>
                  <a:gd name="connsiteY44" fmla="*/ 741997 h 808672"/>
                  <a:gd name="connsiteX45" fmla="*/ 956310 w 1724267"/>
                  <a:gd name="connsiteY45" fmla="*/ 748665 h 808672"/>
                  <a:gd name="connsiteX46" fmla="*/ 960120 w 1724267"/>
                  <a:gd name="connsiteY46" fmla="*/ 777240 h 808672"/>
                  <a:gd name="connsiteX47" fmla="*/ 964882 w 1724267"/>
                  <a:gd name="connsiteY47" fmla="*/ 793432 h 808672"/>
                  <a:gd name="connsiteX48" fmla="*/ 975360 w 1724267"/>
                  <a:gd name="connsiteY48" fmla="*/ 796290 h 808672"/>
                  <a:gd name="connsiteX49" fmla="*/ 976312 w 1724267"/>
                  <a:gd name="connsiteY49" fmla="*/ 800100 h 808672"/>
                  <a:gd name="connsiteX50" fmla="*/ 936307 w 1724267"/>
                  <a:gd name="connsiteY50" fmla="*/ 804862 h 808672"/>
                  <a:gd name="connsiteX51" fmla="*/ 936307 w 1724267"/>
                  <a:gd name="connsiteY51" fmla="*/ 801052 h 808672"/>
                  <a:gd name="connsiteX52" fmla="*/ 945832 w 1724267"/>
                  <a:gd name="connsiteY52" fmla="*/ 795337 h 808672"/>
                  <a:gd name="connsiteX53" fmla="*/ 946785 w 1724267"/>
                  <a:gd name="connsiteY53" fmla="*/ 779145 h 808672"/>
                  <a:gd name="connsiteX54" fmla="*/ 943927 w 1724267"/>
                  <a:gd name="connsiteY54" fmla="*/ 758190 h 808672"/>
                  <a:gd name="connsiteX55" fmla="*/ 939165 w 1724267"/>
                  <a:gd name="connsiteY55" fmla="*/ 744855 h 808672"/>
                  <a:gd name="connsiteX56" fmla="*/ 928687 w 1724267"/>
                  <a:gd name="connsiteY56" fmla="*/ 741997 h 808672"/>
                  <a:gd name="connsiteX57" fmla="*/ 928687 w 1724267"/>
                  <a:gd name="connsiteY57" fmla="*/ 738187 h 808672"/>
                  <a:gd name="connsiteX58" fmla="*/ 940117 w 1724267"/>
                  <a:gd name="connsiteY58" fmla="*/ 735330 h 808672"/>
                  <a:gd name="connsiteX59" fmla="*/ 947737 w 1724267"/>
                  <a:gd name="connsiteY59" fmla="*/ 732472 h 808672"/>
                  <a:gd name="connsiteX60" fmla="*/ 955357 w 1724267"/>
                  <a:gd name="connsiteY60" fmla="*/ 731520 h 808672"/>
                  <a:gd name="connsiteX61" fmla="*/ 956310 w 1724267"/>
                  <a:gd name="connsiteY61" fmla="*/ 741997 h 808672"/>
                  <a:gd name="connsiteX62" fmla="*/ 966787 w 1724267"/>
                  <a:gd name="connsiteY62" fmla="*/ 732472 h 808672"/>
                  <a:gd name="connsiteX63" fmla="*/ 978217 w 1724267"/>
                  <a:gd name="connsiteY63" fmla="*/ 727710 h 808672"/>
                  <a:gd name="connsiteX64" fmla="*/ 1055370 w 1724267"/>
                  <a:gd name="connsiteY64" fmla="*/ 712470 h 808672"/>
                  <a:gd name="connsiteX65" fmla="*/ 1065847 w 1724267"/>
                  <a:gd name="connsiteY65" fmla="*/ 715327 h 808672"/>
                  <a:gd name="connsiteX66" fmla="*/ 1071562 w 1724267"/>
                  <a:gd name="connsiteY66" fmla="*/ 721042 h 808672"/>
                  <a:gd name="connsiteX67" fmla="*/ 1075372 w 1724267"/>
                  <a:gd name="connsiteY67" fmla="*/ 732472 h 808672"/>
                  <a:gd name="connsiteX68" fmla="*/ 1082040 w 1724267"/>
                  <a:gd name="connsiteY68" fmla="*/ 762000 h 808672"/>
                  <a:gd name="connsiteX69" fmla="*/ 1085850 w 1724267"/>
                  <a:gd name="connsiteY69" fmla="*/ 770572 h 808672"/>
                  <a:gd name="connsiteX70" fmla="*/ 1091565 w 1724267"/>
                  <a:gd name="connsiteY70" fmla="*/ 771525 h 808672"/>
                  <a:gd name="connsiteX71" fmla="*/ 1093470 w 1724267"/>
                  <a:gd name="connsiteY71" fmla="*/ 770572 h 808672"/>
                  <a:gd name="connsiteX72" fmla="*/ 1096327 w 1724267"/>
                  <a:gd name="connsiteY72" fmla="*/ 768667 h 808672"/>
                  <a:gd name="connsiteX73" fmla="*/ 1099185 w 1724267"/>
                  <a:gd name="connsiteY73" fmla="*/ 771525 h 808672"/>
                  <a:gd name="connsiteX74" fmla="*/ 1093470 w 1724267"/>
                  <a:gd name="connsiteY74" fmla="*/ 776287 h 808672"/>
                  <a:gd name="connsiteX75" fmla="*/ 1087755 w 1724267"/>
                  <a:gd name="connsiteY75" fmla="*/ 779145 h 808672"/>
                  <a:gd name="connsiteX76" fmla="*/ 1077277 w 1724267"/>
                  <a:gd name="connsiteY76" fmla="*/ 779145 h 808672"/>
                  <a:gd name="connsiteX77" fmla="*/ 1070610 w 1724267"/>
                  <a:gd name="connsiteY77" fmla="*/ 771525 h 808672"/>
                  <a:gd name="connsiteX78" fmla="*/ 1060132 w 1724267"/>
                  <a:gd name="connsiteY78" fmla="*/ 782002 h 808672"/>
                  <a:gd name="connsiteX79" fmla="*/ 1046797 w 1724267"/>
                  <a:gd name="connsiteY79" fmla="*/ 787717 h 808672"/>
                  <a:gd name="connsiteX80" fmla="*/ 1030605 w 1724267"/>
                  <a:gd name="connsiteY80" fmla="*/ 786765 h 808672"/>
                  <a:gd name="connsiteX81" fmla="*/ 1022032 w 1724267"/>
                  <a:gd name="connsiteY81" fmla="*/ 775335 h 808672"/>
                  <a:gd name="connsiteX82" fmla="*/ 1029652 w 1724267"/>
                  <a:gd name="connsiteY82" fmla="*/ 756285 h 808672"/>
                  <a:gd name="connsiteX83" fmla="*/ 1062990 w 1724267"/>
                  <a:gd name="connsiteY83" fmla="*/ 740092 h 808672"/>
                  <a:gd name="connsiteX84" fmla="*/ 1061085 w 1724267"/>
                  <a:gd name="connsiteY84" fmla="*/ 730567 h 808672"/>
                  <a:gd name="connsiteX85" fmla="*/ 1059180 w 1724267"/>
                  <a:gd name="connsiteY85" fmla="*/ 723900 h 808672"/>
                  <a:gd name="connsiteX86" fmla="*/ 1056322 w 1724267"/>
                  <a:gd name="connsiteY86" fmla="*/ 721042 h 808672"/>
                  <a:gd name="connsiteX87" fmla="*/ 1050607 w 1724267"/>
                  <a:gd name="connsiteY87" fmla="*/ 719137 h 808672"/>
                  <a:gd name="connsiteX88" fmla="*/ 1042987 w 1724267"/>
                  <a:gd name="connsiteY88" fmla="*/ 719137 h 808672"/>
                  <a:gd name="connsiteX89" fmla="*/ 1033462 w 1724267"/>
                  <a:gd name="connsiteY89" fmla="*/ 723900 h 808672"/>
                  <a:gd name="connsiteX90" fmla="*/ 1029652 w 1724267"/>
                  <a:gd name="connsiteY90" fmla="*/ 730567 h 808672"/>
                  <a:gd name="connsiteX91" fmla="*/ 1029652 w 1724267"/>
                  <a:gd name="connsiteY91" fmla="*/ 733425 h 808672"/>
                  <a:gd name="connsiteX92" fmla="*/ 1023937 w 1724267"/>
                  <a:gd name="connsiteY92" fmla="*/ 742950 h 808672"/>
                  <a:gd name="connsiteX93" fmla="*/ 1019175 w 1724267"/>
                  <a:gd name="connsiteY93" fmla="*/ 741997 h 808672"/>
                  <a:gd name="connsiteX94" fmla="*/ 1016317 w 1724267"/>
                  <a:gd name="connsiteY94" fmla="*/ 737235 h 808672"/>
                  <a:gd name="connsiteX95" fmla="*/ 1022032 w 1724267"/>
                  <a:gd name="connsiteY95" fmla="*/ 723900 h 808672"/>
                  <a:gd name="connsiteX96" fmla="*/ 1042035 w 1724267"/>
                  <a:gd name="connsiteY96" fmla="*/ 713422 h 808672"/>
                  <a:gd name="connsiteX97" fmla="*/ 1055370 w 1724267"/>
                  <a:gd name="connsiteY97" fmla="*/ 712470 h 808672"/>
                  <a:gd name="connsiteX98" fmla="*/ 785812 w 1724267"/>
                  <a:gd name="connsiteY98" fmla="*/ 709612 h 808672"/>
                  <a:gd name="connsiteX99" fmla="*/ 791527 w 1724267"/>
                  <a:gd name="connsiteY99" fmla="*/ 710565 h 808672"/>
                  <a:gd name="connsiteX100" fmla="*/ 788670 w 1724267"/>
                  <a:gd name="connsiteY100" fmla="*/ 736282 h 808672"/>
                  <a:gd name="connsiteX101" fmla="*/ 808672 w 1724267"/>
                  <a:gd name="connsiteY101" fmla="*/ 738187 h 808672"/>
                  <a:gd name="connsiteX102" fmla="*/ 807720 w 1724267"/>
                  <a:gd name="connsiteY102" fmla="*/ 742950 h 808672"/>
                  <a:gd name="connsiteX103" fmla="*/ 787717 w 1724267"/>
                  <a:gd name="connsiteY103" fmla="*/ 741045 h 808672"/>
                  <a:gd name="connsiteX104" fmla="*/ 782955 w 1724267"/>
                  <a:gd name="connsiteY104" fmla="*/ 789622 h 808672"/>
                  <a:gd name="connsiteX105" fmla="*/ 784860 w 1724267"/>
                  <a:gd name="connsiteY105" fmla="*/ 799147 h 808672"/>
                  <a:gd name="connsiteX106" fmla="*/ 791527 w 1724267"/>
                  <a:gd name="connsiteY106" fmla="*/ 802957 h 808672"/>
                  <a:gd name="connsiteX107" fmla="*/ 797242 w 1724267"/>
                  <a:gd name="connsiteY107" fmla="*/ 802005 h 808672"/>
                  <a:gd name="connsiteX108" fmla="*/ 803910 w 1724267"/>
                  <a:gd name="connsiteY108" fmla="*/ 799147 h 808672"/>
                  <a:gd name="connsiteX109" fmla="*/ 806767 w 1724267"/>
                  <a:gd name="connsiteY109" fmla="*/ 802957 h 808672"/>
                  <a:gd name="connsiteX110" fmla="*/ 797242 w 1724267"/>
                  <a:gd name="connsiteY110" fmla="*/ 807720 h 808672"/>
                  <a:gd name="connsiteX111" fmla="*/ 786765 w 1724267"/>
                  <a:gd name="connsiteY111" fmla="*/ 808672 h 808672"/>
                  <a:gd name="connsiteX112" fmla="*/ 773430 w 1724267"/>
                  <a:gd name="connsiteY112" fmla="*/ 802957 h 808672"/>
                  <a:gd name="connsiteX113" fmla="*/ 769620 w 1724267"/>
                  <a:gd name="connsiteY113" fmla="*/ 789622 h 808672"/>
                  <a:gd name="connsiteX114" fmla="*/ 774382 w 1724267"/>
                  <a:gd name="connsiteY114" fmla="*/ 738187 h 808672"/>
                  <a:gd name="connsiteX115" fmla="*/ 762952 w 1724267"/>
                  <a:gd name="connsiteY115" fmla="*/ 737235 h 808672"/>
                  <a:gd name="connsiteX116" fmla="*/ 763905 w 1724267"/>
                  <a:gd name="connsiteY116" fmla="*/ 732472 h 808672"/>
                  <a:gd name="connsiteX117" fmla="*/ 779145 w 1724267"/>
                  <a:gd name="connsiteY117" fmla="*/ 728662 h 808672"/>
                  <a:gd name="connsiteX118" fmla="*/ 785812 w 1724267"/>
                  <a:gd name="connsiteY118" fmla="*/ 709612 h 808672"/>
                  <a:gd name="connsiteX119" fmla="*/ 601027 w 1724267"/>
                  <a:gd name="connsiteY119" fmla="*/ 703897 h 808672"/>
                  <a:gd name="connsiteX120" fmla="*/ 612457 w 1724267"/>
                  <a:gd name="connsiteY120" fmla="*/ 705802 h 808672"/>
                  <a:gd name="connsiteX121" fmla="*/ 621030 w 1724267"/>
                  <a:gd name="connsiteY121" fmla="*/ 704850 h 808672"/>
                  <a:gd name="connsiteX122" fmla="*/ 628650 w 1724267"/>
                  <a:gd name="connsiteY122" fmla="*/ 706755 h 808672"/>
                  <a:gd name="connsiteX123" fmla="*/ 617220 w 1724267"/>
                  <a:gd name="connsiteY123" fmla="*/ 754380 h 808672"/>
                  <a:gd name="connsiteX124" fmla="*/ 617220 w 1724267"/>
                  <a:gd name="connsiteY124" fmla="*/ 765810 h 808672"/>
                  <a:gd name="connsiteX125" fmla="*/ 624840 w 1724267"/>
                  <a:gd name="connsiteY125" fmla="*/ 771525 h 808672"/>
                  <a:gd name="connsiteX126" fmla="*/ 636270 w 1724267"/>
                  <a:gd name="connsiteY126" fmla="*/ 771525 h 808672"/>
                  <a:gd name="connsiteX127" fmla="*/ 649605 w 1724267"/>
                  <a:gd name="connsiteY127" fmla="*/ 765810 h 808672"/>
                  <a:gd name="connsiteX128" fmla="*/ 656272 w 1724267"/>
                  <a:gd name="connsiteY128" fmla="*/ 740092 h 808672"/>
                  <a:gd name="connsiteX129" fmla="*/ 657225 w 1724267"/>
                  <a:gd name="connsiteY129" fmla="*/ 725805 h 808672"/>
                  <a:gd name="connsiteX130" fmla="*/ 648652 w 1724267"/>
                  <a:gd name="connsiteY130" fmla="*/ 719137 h 808672"/>
                  <a:gd name="connsiteX131" fmla="*/ 649605 w 1724267"/>
                  <a:gd name="connsiteY131" fmla="*/ 715327 h 808672"/>
                  <a:gd name="connsiteX132" fmla="*/ 661035 w 1724267"/>
                  <a:gd name="connsiteY132" fmla="*/ 717232 h 808672"/>
                  <a:gd name="connsiteX133" fmla="*/ 669607 w 1724267"/>
                  <a:gd name="connsiteY133" fmla="*/ 716280 h 808672"/>
                  <a:gd name="connsiteX134" fmla="*/ 676275 w 1724267"/>
                  <a:gd name="connsiteY134" fmla="*/ 718185 h 808672"/>
                  <a:gd name="connsiteX135" fmla="*/ 664845 w 1724267"/>
                  <a:gd name="connsiteY135" fmla="*/ 765810 h 808672"/>
                  <a:gd name="connsiteX136" fmla="*/ 663892 w 1724267"/>
                  <a:gd name="connsiteY136" fmla="*/ 780097 h 808672"/>
                  <a:gd name="connsiteX137" fmla="*/ 672465 w 1724267"/>
                  <a:gd name="connsiteY137" fmla="*/ 786765 h 808672"/>
                  <a:gd name="connsiteX138" fmla="*/ 671512 w 1724267"/>
                  <a:gd name="connsiteY138" fmla="*/ 790575 h 808672"/>
                  <a:gd name="connsiteX139" fmla="*/ 641985 w 1724267"/>
                  <a:gd name="connsiteY139" fmla="*/ 782955 h 808672"/>
                  <a:gd name="connsiteX140" fmla="*/ 644842 w 1724267"/>
                  <a:gd name="connsiteY140" fmla="*/ 770572 h 808672"/>
                  <a:gd name="connsiteX141" fmla="*/ 629602 w 1724267"/>
                  <a:gd name="connsiteY141" fmla="*/ 776287 h 808672"/>
                  <a:gd name="connsiteX142" fmla="*/ 615315 w 1724267"/>
                  <a:gd name="connsiteY142" fmla="*/ 776287 h 808672"/>
                  <a:gd name="connsiteX143" fmla="*/ 601980 w 1724267"/>
                  <a:gd name="connsiteY143" fmla="*/ 767715 h 808672"/>
                  <a:gd name="connsiteX144" fmla="*/ 601980 w 1724267"/>
                  <a:gd name="connsiteY144" fmla="*/ 750570 h 808672"/>
                  <a:gd name="connsiteX145" fmla="*/ 607695 w 1724267"/>
                  <a:gd name="connsiteY145" fmla="*/ 728662 h 808672"/>
                  <a:gd name="connsiteX146" fmla="*/ 608647 w 1724267"/>
                  <a:gd name="connsiteY146" fmla="*/ 714375 h 808672"/>
                  <a:gd name="connsiteX147" fmla="*/ 600075 w 1724267"/>
                  <a:gd name="connsiteY147" fmla="*/ 707707 h 808672"/>
                  <a:gd name="connsiteX148" fmla="*/ 709612 w 1724267"/>
                  <a:gd name="connsiteY148" fmla="*/ 696277 h 808672"/>
                  <a:gd name="connsiteX149" fmla="*/ 711517 w 1724267"/>
                  <a:gd name="connsiteY149" fmla="*/ 696277 h 808672"/>
                  <a:gd name="connsiteX150" fmla="*/ 721995 w 1724267"/>
                  <a:gd name="connsiteY150" fmla="*/ 697230 h 808672"/>
                  <a:gd name="connsiteX151" fmla="*/ 730567 w 1724267"/>
                  <a:gd name="connsiteY151" fmla="*/ 696277 h 808672"/>
                  <a:gd name="connsiteX152" fmla="*/ 738187 w 1724267"/>
                  <a:gd name="connsiteY152" fmla="*/ 697230 h 808672"/>
                  <a:gd name="connsiteX153" fmla="*/ 725805 w 1724267"/>
                  <a:gd name="connsiteY153" fmla="*/ 775335 h 808672"/>
                  <a:gd name="connsiteX154" fmla="*/ 725805 w 1724267"/>
                  <a:gd name="connsiteY154" fmla="*/ 791527 h 808672"/>
                  <a:gd name="connsiteX155" fmla="*/ 734377 w 1724267"/>
                  <a:gd name="connsiteY155" fmla="*/ 797242 h 808672"/>
                  <a:gd name="connsiteX156" fmla="*/ 733425 w 1724267"/>
                  <a:gd name="connsiteY156" fmla="*/ 801052 h 808672"/>
                  <a:gd name="connsiteX157" fmla="*/ 692467 w 1724267"/>
                  <a:gd name="connsiteY157" fmla="*/ 794385 h 808672"/>
                  <a:gd name="connsiteX158" fmla="*/ 693420 w 1724267"/>
                  <a:gd name="connsiteY158" fmla="*/ 790575 h 808672"/>
                  <a:gd name="connsiteX159" fmla="*/ 703897 w 1724267"/>
                  <a:gd name="connsiteY159" fmla="*/ 787717 h 808672"/>
                  <a:gd name="connsiteX160" fmla="*/ 708660 w 1724267"/>
                  <a:gd name="connsiteY160" fmla="*/ 772477 h 808672"/>
                  <a:gd name="connsiteX161" fmla="*/ 717232 w 1724267"/>
                  <a:gd name="connsiteY161" fmla="*/ 720090 h 808672"/>
                  <a:gd name="connsiteX162" fmla="*/ 717232 w 1724267"/>
                  <a:gd name="connsiteY162" fmla="*/ 705802 h 808672"/>
                  <a:gd name="connsiteX163" fmla="*/ 708660 w 1724267"/>
                  <a:gd name="connsiteY163" fmla="*/ 700087 h 808672"/>
                  <a:gd name="connsiteX164" fmla="*/ 534352 w 1724267"/>
                  <a:gd name="connsiteY164" fmla="*/ 680085 h 808672"/>
                  <a:gd name="connsiteX165" fmla="*/ 561975 w 1724267"/>
                  <a:gd name="connsiteY165" fmla="*/ 680085 h 808672"/>
                  <a:gd name="connsiteX166" fmla="*/ 577215 w 1724267"/>
                  <a:gd name="connsiteY166" fmla="*/ 693420 h 808672"/>
                  <a:gd name="connsiteX167" fmla="*/ 579120 w 1724267"/>
                  <a:gd name="connsiteY167" fmla="*/ 709612 h 808672"/>
                  <a:gd name="connsiteX168" fmla="*/ 575310 w 1724267"/>
                  <a:gd name="connsiteY168" fmla="*/ 713422 h 808672"/>
                  <a:gd name="connsiteX169" fmla="*/ 569595 w 1724267"/>
                  <a:gd name="connsiteY169" fmla="*/ 713422 h 808672"/>
                  <a:gd name="connsiteX170" fmla="*/ 565785 w 1724267"/>
                  <a:gd name="connsiteY170" fmla="*/ 709612 h 808672"/>
                  <a:gd name="connsiteX171" fmla="*/ 565785 w 1724267"/>
                  <a:gd name="connsiteY171" fmla="*/ 704850 h 808672"/>
                  <a:gd name="connsiteX172" fmla="*/ 566737 w 1724267"/>
                  <a:gd name="connsiteY172" fmla="*/ 702945 h 808672"/>
                  <a:gd name="connsiteX173" fmla="*/ 567690 w 1724267"/>
                  <a:gd name="connsiteY173" fmla="*/ 701040 h 808672"/>
                  <a:gd name="connsiteX174" fmla="*/ 567690 w 1724267"/>
                  <a:gd name="connsiteY174" fmla="*/ 693420 h 808672"/>
                  <a:gd name="connsiteX175" fmla="*/ 560070 w 1724267"/>
                  <a:gd name="connsiteY175" fmla="*/ 687705 h 808672"/>
                  <a:gd name="connsiteX176" fmla="*/ 542925 w 1724267"/>
                  <a:gd name="connsiteY176" fmla="*/ 689610 h 808672"/>
                  <a:gd name="connsiteX177" fmla="*/ 528637 w 1724267"/>
                  <a:gd name="connsiteY177" fmla="*/ 707707 h 808672"/>
                  <a:gd name="connsiteX178" fmla="*/ 524827 w 1724267"/>
                  <a:gd name="connsiteY178" fmla="*/ 731520 h 808672"/>
                  <a:gd name="connsiteX179" fmla="*/ 536257 w 1724267"/>
                  <a:gd name="connsiteY179" fmla="*/ 745807 h 808672"/>
                  <a:gd name="connsiteX180" fmla="*/ 548640 w 1724267"/>
                  <a:gd name="connsiteY180" fmla="*/ 747712 h 808672"/>
                  <a:gd name="connsiteX181" fmla="*/ 562927 w 1724267"/>
                  <a:gd name="connsiteY181" fmla="*/ 741045 h 808672"/>
                  <a:gd name="connsiteX182" fmla="*/ 565785 w 1724267"/>
                  <a:gd name="connsiteY182" fmla="*/ 745807 h 808672"/>
                  <a:gd name="connsiteX183" fmla="*/ 549592 w 1724267"/>
                  <a:gd name="connsiteY183" fmla="*/ 752475 h 808672"/>
                  <a:gd name="connsiteX184" fmla="*/ 533400 w 1724267"/>
                  <a:gd name="connsiteY184" fmla="*/ 750570 h 808672"/>
                  <a:gd name="connsiteX185" fmla="*/ 513397 w 1724267"/>
                  <a:gd name="connsiteY185" fmla="*/ 730567 h 808672"/>
                  <a:gd name="connsiteX186" fmla="*/ 514350 w 1724267"/>
                  <a:gd name="connsiteY186" fmla="*/ 701992 h 808672"/>
                  <a:gd name="connsiteX187" fmla="*/ 534352 w 1724267"/>
                  <a:gd name="connsiteY187" fmla="*/ 680085 h 808672"/>
                  <a:gd name="connsiteX188" fmla="*/ 1112520 w 1724267"/>
                  <a:gd name="connsiteY188" fmla="*/ 659130 h 808672"/>
                  <a:gd name="connsiteX189" fmla="*/ 1137285 w 1724267"/>
                  <a:gd name="connsiteY189" fmla="*/ 734377 h 808672"/>
                  <a:gd name="connsiteX190" fmla="*/ 1144905 w 1724267"/>
                  <a:gd name="connsiteY190" fmla="*/ 748665 h 808672"/>
                  <a:gd name="connsiteX191" fmla="*/ 1155382 w 1724267"/>
                  <a:gd name="connsiteY191" fmla="*/ 749617 h 808672"/>
                  <a:gd name="connsiteX192" fmla="*/ 1156335 w 1724267"/>
                  <a:gd name="connsiteY192" fmla="*/ 753427 h 808672"/>
                  <a:gd name="connsiteX193" fmla="*/ 1118235 w 1724267"/>
                  <a:gd name="connsiteY193" fmla="*/ 764857 h 808672"/>
                  <a:gd name="connsiteX194" fmla="*/ 1117282 w 1724267"/>
                  <a:gd name="connsiteY194" fmla="*/ 761047 h 808672"/>
                  <a:gd name="connsiteX195" fmla="*/ 1125855 w 1724267"/>
                  <a:gd name="connsiteY195" fmla="*/ 754380 h 808672"/>
                  <a:gd name="connsiteX196" fmla="*/ 1122997 w 1724267"/>
                  <a:gd name="connsiteY196" fmla="*/ 738187 h 808672"/>
                  <a:gd name="connsiteX197" fmla="*/ 1106805 w 1724267"/>
                  <a:gd name="connsiteY197" fmla="*/ 687705 h 808672"/>
                  <a:gd name="connsiteX198" fmla="*/ 1100137 w 1724267"/>
                  <a:gd name="connsiteY198" fmla="*/ 675322 h 808672"/>
                  <a:gd name="connsiteX199" fmla="*/ 1089660 w 1724267"/>
                  <a:gd name="connsiteY199" fmla="*/ 674370 h 808672"/>
                  <a:gd name="connsiteX200" fmla="*/ 1088707 w 1724267"/>
                  <a:gd name="connsiteY200" fmla="*/ 670560 h 808672"/>
                  <a:gd name="connsiteX201" fmla="*/ 1089660 w 1724267"/>
                  <a:gd name="connsiteY201" fmla="*/ 669607 h 808672"/>
                  <a:gd name="connsiteX202" fmla="*/ 1099185 w 1724267"/>
                  <a:gd name="connsiteY202" fmla="*/ 665797 h 808672"/>
                  <a:gd name="connsiteX203" fmla="*/ 1105852 w 1724267"/>
                  <a:gd name="connsiteY203" fmla="*/ 661035 h 808672"/>
                  <a:gd name="connsiteX204" fmla="*/ 474345 w 1724267"/>
                  <a:gd name="connsiteY204" fmla="*/ 644842 h 808672"/>
                  <a:gd name="connsiteX205" fmla="*/ 476250 w 1724267"/>
                  <a:gd name="connsiteY205" fmla="*/ 645795 h 808672"/>
                  <a:gd name="connsiteX206" fmla="*/ 484822 w 1724267"/>
                  <a:gd name="connsiteY206" fmla="*/ 649605 h 808672"/>
                  <a:gd name="connsiteX207" fmla="*/ 493395 w 1724267"/>
                  <a:gd name="connsiteY207" fmla="*/ 651510 h 808672"/>
                  <a:gd name="connsiteX208" fmla="*/ 499110 w 1724267"/>
                  <a:gd name="connsiteY208" fmla="*/ 655320 h 808672"/>
                  <a:gd name="connsiteX209" fmla="*/ 476250 w 1724267"/>
                  <a:gd name="connsiteY209" fmla="*/ 696277 h 808672"/>
                  <a:gd name="connsiteX210" fmla="*/ 470535 w 1724267"/>
                  <a:gd name="connsiteY210" fmla="*/ 711517 h 808672"/>
                  <a:gd name="connsiteX211" fmla="*/ 477202 w 1724267"/>
                  <a:gd name="connsiteY211" fmla="*/ 720090 h 808672"/>
                  <a:gd name="connsiteX212" fmla="*/ 475297 w 1724267"/>
                  <a:gd name="connsiteY212" fmla="*/ 723900 h 808672"/>
                  <a:gd name="connsiteX213" fmla="*/ 441960 w 1724267"/>
                  <a:gd name="connsiteY213" fmla="*/ 704850 h 808672"/>
                  <a:gd name="connsiteX214" fmla="*/ 443865 w 1724267"/>
                  <a:gd name="connsiteY214" fmla="*/ 701040 h 808672"/>
                  <a:gd name="connsiteX215" fmla="*/ 454342 w 1724267"/>
                  <a:gd name="connsiteY215" fmla="*/ 701992 h 808672"/>
                  <a:gd name="connsiteX216" fmla="*/ 464820 w 1724267"/>
                  <a:gd name="connsiteY216" fmla="*/ 688657 h 808672"/>
                  <a:gd name="connsiteX217" fmla="*/ 474345 w 1724267"/>
                  <a:gd name="connsiteY217" fmla="*/ 670560 h 808672"/>
                  <a:gd name="connsiteX218" fmla="*/ 479107 w 1724267"/>
                  <a:gd name="connsiteY218" fmla="*/ 657225 h 808672"/>
                  <a:gd name="connsiteX219" fmla="*/ 472440 w 1724267"/>
                  <a:gd name="connsiteY219" fmla="*/ 648652 h 808672"/>
                  <a:gd name="connsiteX220" fmla="*/ 498157 w 1724267"/>
                  <a:gd name="connsiteY220" fmla="*/ 631507 h 808672"/>
                  <a:gd name="connsiteX221" fmla="*/ 504825 w 1724267"/>
                  <a:gd name="connsiteY221" fmla="*/ 632460 h 808672"/>
                  <a:gd name="connsiteX222" fmla="*/ 508635 w 1724267"/>
                  <a:gd name="connsiteY222" fmla="*/ 637222 h 808672"/>
                  <a:gd name="connsiteX223" fmla="*/ 507682 w 1724267"/>
                  <a:gd name="connsiteY223" fmla="*/ 643890 h 808672"/>
                  <a:gd name="connsiteX224" fmla="*/ 502920 w 1724267"/>
                  <a:gd name="connsiteY224" fmla="*/ 647700 h 808672"/>
                  <a:gd name="connsiteX225" fmla="*/ 496252 w 1724267"/>
                  <a:gd name="connsiteY225" fmla="*/ 646747 h 808672"/>
                  <a:gd name="connsiteX226" fmla="*/ 492442 w 1724267"/>
                  <a:gd name="connsiteY226" fmla="*/ 641985 h 808672"/>
                  <a:gd name="connsiteX227" fmla="*/ 493395 w 1724267"/>
                  <a:gd name="connsiteY227" fmla="*/ 635317 h 808672"/>
                  <a:gd name="connsiteX228" fmla="*/ 498157 w 1724267"/>
                  <a:gd name="connsiteY228" fmla="*/ 631507 h 808672"/>
                  <a:gd name="connsiteX229" fmla="*/ 293370 w 1724267"/>
                  <a:gd name="connsiteY229" fmla="*/ 614362 h 808672"/>
                  <a:gd name="connsiteX230" fmla="*/ 285750 w 1724267"/>
                  <a:gd name="connsiteY230" fmla="*/ 618172 h 808672"/>
                  <a:gd name="connsiteX231" fmla="*/ 284797 w 1724267"/>
                  <a:gd name="connsiteY231" fmla="*/ 631507 h 808672"/>
                  <a:gd name="connsiteX232" fmla="*/ 299085 w 1724267"/>
                  <a:gd name="connsiteY232" fmla="*/ 648652 h 808672"/>
                  <a:gd name="connsiteX233" fmla="*/ 317182 w 1724267"/>
                  <a:gd name="connsiteY233" fmla="*/ 659130 h 808672"/>
                  <a:gd name="connsiteX234" fmla="*/ 329565 w 1724267"/>
                  <a:gd name="connsiteY234" fmla="*/ 655320 h 808672"/>
                  <a:gd name="connsiteX235" fmla="*/ 331470 w 1724267"/>
                  <a:gd name="connsiteY235" fmla="*/ 647700 h 808672"/>
                  <a:gd name="connsiteX236" fmla="*/ 320992 w 1724267"/>
                  <a:gd name="connsiteY236" fmla="*/ 634365 h 808672"/>
                  <a:gd name="connsiteX237" fmla="*/ 304800 w 1724267"/>
                  <a:gd name="connsiteY237" fmla="*/ 616267 h 808672"/>
                  <a:gd name="connsiteX238" fmla="*/ 293370 w 1724267"/>
                  <a:gd name="connsiteY238" fmla="*/ 614362 h 808672"/>
                  <a:gd name="connsiteX239" fmla="*/ 403860 w 1724267"/>
                  <a:gd name="connsiteY239" fmla="*/ 601980 h 808672"/>
                  <a:gd name="connsiteX240" fmla="*/ 414337 w 1724267"/>
                  <a:gd name="connsiteY240" fmla="*/ 607695 h 808672"/>
                  <a:gd name="connsiteX241" fmla="*/ 421957 w 1724267"/>
                  <a:gd name="connsiteY241" fmla="*/ 609600 h 808672"/>
                  <a:gd name="connsiteX242" fmla="*/ 427672 w 1724267"/>
                  <a:gd name="connsiteY242" fmla="*/ 613410 h 808672"/>
                  <a:gd name="connsiteX243" fmla="*/ 421957 w 1724267"/>
                  <a:gd name="connsiteY243" fmla="*/ 621982 h 808672"/>
                  <a:gd name="connsiteX244" fmla="*/ 436245 w 1724267"/>
                  <a:gd name="connsiteY244" fmla="*/ 621982 h 808672"/>
                  <a:gd name="connsiteX245" fmla="*/ 447675 w 1724267"/>
                  <a:gd name="connsiteY245" fmla="*/ 626745 h 808672"/>
                  <a:gd name="connsiteX246" fmla="*/ 452437 w 1724267"/>
                  <a:gd name="connsiteY246" fmla="*/ 632460 h 808672"/>
                  <a:gd name="connsiteX247" fmla="*/ 451485 w 1724267"/>
                  <a:gd name="connsiteY247" fmla="*/ 638175 h 808672"/>
                  <a:gd name="connsiteX248" fmla="*/ 446722 w 1724267"/>
                  <a:gd name="connsiteY248" fmla="*/ 641985 h 808672"/>
                  <a:gd name="connsiteX249" fmla="*/ 440055 w 1724267"/>
                  <a:gd name="connsiteY249" fmla="*/ 640080 h 808672"/>
                  <a:gd name="connsiteX250" fmla="*/ 436245 w 1724267"/>
                  <a:gd name="connsiteY250" fmla="*/ 634365 h 808672"/>
                  <a:gd name="connsiteX251" fmla="*/ 432435 w 1724267"/>
                  <a:gd name="connsiteY251" fmla="*/ 629602 h 808672"/>
                  <a:gd name="connsiteX252" fmla="*/ 426720 w 1724267"/>
                  <a:gd name="connsiteY252" fmla="*/ 627697 h 808672"/>
                  <a:gd name="connsiteX253" fmla="*/ 417195 w 1724267"/>
                  <a:gd name="connsiteY253" fmla="*/ 628650 h 808672"/>
                  <a:gd name="connsiteX254" fmla="*/ 401002 w 1724267"/>
                  <a:gd name="connsiteY254" fmla="*/ 652462 h 808672"/>
                  <a:gd name="connsiteX255" fmla="*/ 394335 w 1724267"/>
                  <a:gd name="connsiteY255" fmla="*/ 667702 h 808672"/>
                  <a:gd name="connsiteX256" fmla="*/ 400050 w 1724267"/>
                  <a:gd name="connsiteY256" fmla="*/ 676275 h 808672"/>
                  <a:gd name="connsiteX257" fmla="*/ 398145 w 1724267"/>
                  <a:gd name="connsiteY257" fmla="*/ 680085 h 808672"/>
                  <a:gd name="connsiteX258" fmla="*/ 366712 w 1724267"/>
                  <a:gd name="connsiteY258" fmla="*/ 659130 h 808672"/>
                  <a:gd name="connsiteX259" fmla="*/ 368617 w 1724267"/>
                  <a:gd name="connsiteY259" fmla="*/ 655320 h 808672"/>
                  <a:gd name="connsiteX260" fmla="*/ 379095 w 1724267"/>
                  <a:gd name="connsiteY260" fmla="*/ 657225 h 808672"/>
                  <a:gd name="connsiteX261" fmla="*/ 390525 w 1724267"/>
                  <a:gd name="connsiteY261" fmla="*/ 644842 h 808672"/>
                  <a:gd name="connsiteX262" fmla="*/ 401955 w 1724267"/>
                  <a:gd name="connsiteY262" fmla="*/ 627697 h 808672"/>
                  <a:gd name="connsiteX263" fmla="*/ 407670 w 1724267"/>
                  <a:gd name="connsiteY263" fmla="*/ 614362 h 808672"/>
                  <a:gd name="connsiteX264" fmla="*/ 401955 w 1724267"/>
                  <a:gd name="connsiteY264" fmla="*/ 605790 h 808672"/>
                  <a:gd name="connsiteX265" fmla="*/ 1284922 w 1724267"/>
                  <a:gd name="connsiteY265" fmla="*/ 575310 h 808672"/>
                  <a:gd name="connsiteX266" fmla="*/ 1286827 w 1724267"/>
                  <a:gd name="connsiteY266" fmla="*/ 579120 h 808672"/>
                  <a:gd name="connsiteX267" fmla="*/ 1279207 w 1724267"/>
                  <a:gd name="connsiteY267" fmla="*/ 587692 h 808672"/>
                  <a:gd name="connsiteX268" fmla="*/ 1283017 w 1724267"/>
                  <a:gd name="connsiteY268" fmla="*/ 599122 h 808672"/>
                  <a:gd name="connsiteX269" fmla="*/ 1308735 w 1724267"/>
                  <a:gd name="connsiteY269" fmla="*/ 642937 h 808672"/>
                  <a:gd name="connsiteX270" fmla="*/ 1311592 w 1724267"/>
                  <a:gd name="connsiteY270" fmla="*/ 666750 h 808672"/>
                  <a:gd name="connsiteX271" fmla="*/ 1291590 w 1724267"/>
                  <a:gd name="connsiteY271" fmla="*/ 687705 h 808672"/>
                  <a:gd name="connsiteX272" fmla="*/ 1262062 w 1724267"/>
                  <a:gd name="connsiteY272" fmla="*/ 696277 h 808672"/>
                  <a:gd name="connsiteX273" fmla="*/ 1242060 w 1724267"/>
                  <a:gd name="connsiteY273" fmla="*/ 681990 h 808672"/>
                  <a:gd name="connsiteX274" fmla="*/ 1216342 w 1724267"/>
                  <a:gd name="connsiteY274" fmla="*/ 637222 h 808672"/>
                  <a:gd name="connsiteX275" fmla="*/ 1207770 w 1724267"/>
                  <a:gd name="connsiteY275" fmla="*/ 627697 h 808672"/>
                  <a:gd name="connsiteX276" fmla="*/ 1197292 w 1724267"/>
                  <a:gd name="connsiteY276" fmla="*/ 630555 h 808672"/>
                  <a:gd name="connsiteX277" fmla="*/ 1195387 w 1724267"/>
                  <a:gd name="connsiteY277" fmla="*/ 626745 h 808672"/>
                  <a:gd name="connsiteX278" fmla="*/ 1230630 w 1724267"/>
                  <a:gd name="connsiteY278" fmla="*/ 606742 h 808672"/>
                  <a:gd name="connsiteX279" fmla="*/ 1232535 w 1724267"/>
                  <a:gd name="connsiteY279" fmla="*/ 610552 h 808672"/>
                  <a:gd name="connsiteX280" fmla="*/ 1224915 w 1724267"/>
                  <a:gd name="connsiteY280" fmla="*/ 619125 h 808672"/>
                  <a:gd name="connsiteX281" fmla="*/ 1228725 w 1724267"/>
                  <a:gd name="connsiteY281" fmla="*/ 630555 h 808672"/>
                  <a:gd name="connsiteX282" fmla="*/ 1252537 w 1724267"/>
                  <a:gd name="connsiteY282" fmla="*/ 671512 h 808672"/>
                  <a:gd name="connsiteX283" fmla="*/ 1267777 w 1724267"/>
                  <a:gd name="connsiteY283" fmla="*/ 685800 h 808672"/>
                  <a:gd name="connsiteX284" fmla="*/ 1288732 w 1724267"/>
                  <a:gd name="connsiteY284" fmla="*/ 680085 h 808672"/>
                  <a:gd name="connsiteX285" fmla="*/ 1303972 w 1724267"/>
                  <a:gd name="connsiteY285" fmla="*/ 664845 h 808672"/>
                  <a:gd name="connsiteX286" fmla="*/ 1299210 w 1724267"/>
                  <a:gd name="connsiteY286" fmla="*/ 644842 h 808672"/>
                  <a:gd name="connsiteX287" fmla="*/ 1275397 w 1724267"/>
                  <a:gd name="connsiteY287" fmla="*/ 603885 h 808672"/>
                  <a:gd name="connsiteX288" fmla="*/ 1266825 w 1724267"/>
                  <a:gd name="connsiteY288" fmla="*/ 594360 h 808672"/>
                  <a:gd name="connsiteX289" fmla="*/ 1256347 w 1724267"/>
                  <a:gd name="connsiteY289" fmla="*/ 596265 h 808672"/>
                  <a:gd name="connsiteX290" fmla="*/ 1254442 w 1724267"/>
                  <a:gd name="connsiteY290" fmla="*/ 592455 h 808672"/>
                  <a:gd name="connsiteX291" fmla="*/ 350520 w 1724267"/>
                  <a:gd name="connsiteY291" fmla="*/ 567690 h 808672"/>
                  <a:gd name="connsiteX292" fmla="*/ 337185 w 1724267"/>
                  <a:gd name="connsiteY292" fmla="*/ 577215 h 808672"/>
                  <a:gd name="connsiteX293" fmla="*/ 330517 w 1724267"/>
                  <a:gd name="connsiteY293" fmla="*/ 591502 h 808672"/>
                  <a:gd name="connsiteX294" fmla="*/ 336232 w 1724267"/>
                  <a:gd name="connsiteY294" fmla="*/ 602932 h 808672"/>
                  <a:gd name="connsiteX295" fmla="*/ 348615 w 1724267"/>
                  <a:gd name="connsiteY295" fmla="*/ 606742 h 808672"/>
                  <a:gd name="connsiteX296" fmla="*/ 361950 w 1724267"/>
                  <a:gd name="connsiteY296" fmla="*/ 597217 h 808672"/>
                  <a:gd name="connsiteX297" fmla="*/ 368617 w 1724267"/>
                  <a:gd name="connsiteY297" fmla="*/ 582930 h 808672"/>
                  <a:gd name="connsiteX298" fmla="*/ 362902 w 1724267"/>
                  <a:gd name="connsiteY298" fmla="*/ 571500 h 808672"/>
                  <a:gd name="connsiteX299" fmla="*/ 350520 w 1724267"/>
                  <a:gd name="connsiteY299" fmla="*/ 567690 h 808672"/>
                  <a:gd name="connsiteX300" fmla="*/ 343852 w 1724267"/>
                  <a:gd name="connsiteY300" fmla="*/ 559117 h 808672"/>
                  <a:gd name="connsiteX301" fmla="*/ 364807 w 1724267"/>
                  <a:gd name="connsiteY301" fmla="*/ 567690 h 808672"/>
                  <a:gd name="connsiteX302" fmla="*/ 369570 w 1724267"/>
                  <a:gd name="connsiteY302" fmla="*/ 572452 h 808672"/>
                  <a:gd name="connsiteX303" fmla="*/ 373380 w 1724267"/>
                  <a:gd name="connsiteY303" fmla="*/ 578167 h 808672"/>
                  <a:gd name="connsiteX304" fmla="*/ 386715 w 1724267"/>
                  <a:gd name="connsiteY304" fmla="*/ 576262 h 808672"/>
                  <a:gd name="connsiteX305" fmla="*/ 397192 w 1724267"/>
                  <a:gd name="connsiteY305" fmla="*/ 580072 h 808672"/>
                  <a:gd name="connsiteX306" fmla="*/ 400050 w 1724267"/>
                  <a:gd name="connsiteY306" fmla="*/ 584835 h 808672"/>
                  <a:gd name="connsiteX307" fmla="*/ 399097 w 1724267"/>
                  <a:gd name="connsiteY307" fmla="*/ 590550 h 808672"/>
                  <a:gd name="connsiteX308" fmla="*/ 395287 w 1724267"/>
                  <a:gd name="connsiteY308" fmla="*/ 592455 h 808672"/>
                  <a:gd name="connsiteX309" fmla="*/ 391477 w 1724267"/>
                  <a:gd name="connsiteY309" fmla="*/ 591502 h 808672"/>
                  <a:gd name="connsiteX310" fmla="*/ 388620 w 1724267"/>
                  <a:gd name="connsiteY310" fmla="*/ 586740 h 808672"/>
                  <a:gd name="connsiteX311" fmla="*/ 385762 w 1724267"/>
                  <a:gd name="connsiteY311" fmla="*/ 582930 h 808672"/>
                  <a:gd name="connsiteX312" fmla="*/ 381952 w 1724267"/>
                  <a:gd name="connsiteY312" fmla="*/ 581977 h 808672"/>
                  <a:gd name="connsiteX313" fmla="*/ 375285 w 1724267"/>
                  <a:gd name="connsiteY313" fmla="*/ 582930 h 808672"/>
                  <a:gd name="connsiteX314" fmla="*/ 376237 w 1724267"/>
                  <a:gd name="connsiteY314" fmla="*/ 596265 h 808672"/>
                  <a:gd name="connsiteX315" fmla="*/ 370522 w 1724267"/>
                  <a:gd name="connsiteY315" fmla="*/ 607695 h 808672"/>
                  <a:gd name="connsiteX316" fmla="*/ 352425 w 1724267"/>
                  <a:gd name="connsiteY316" fmla="*/ 616267 h 808672"/>
                  <a:gd name="connsiteX317" fmla="*/ 330517 w 1724267"/>
                  <a:gd name="connsiteY317" fmla="*/ 606742 h 808672"/>
                  <a:gd name="connsiteX318" fmla="*/ 325755 w 1724267"/>
                  <a:gd name="connsiteY318" fmla="*/ 601980 h 808672"/>
                  <a:gd name="connsiteX319" fmla="*/ 321945 w 1724267"/>
                  <a:gd name="connsiteY319" fmla="*/ 597217 h 808672"/>
                  <a:gd name="connsiteX320" fmla="*/ 316230 w 1724267"/>
                  <a:gd name="connsiteY320" fmla="*/ 596265 h 808672"/>
                  <a:gd name="connsiteX321" fmla="*/ 312420 w 1724267"/>
                  <a:gd name="connsiteY321" fmla="*/ 598170 h 808672"/>
                  <a:gd name="connsiteX322" fmla="*/ 311467 w 1724267"/>
                  <a:gd name="connsiteY322" fmla="*/ 603885 h 808672"/>
                  <a:gd name="connsiteX323" fmla="*/ 317182 w 1724267"/>
                  <a:gd name="connsiteY323" fmla="*/ 612457 h 808672"/>
                  <a:gd name="connsiteX324" fmla="*/ 330517 w 1724267"/>
                  <a:gd name="connsiteY324" fmla="*/ 627697 h 808672"/>
                  <a:gd name="connsiteX325" fmla="*/ 342900 w 1724267"/>
                  <a:gd name="connsiteY325" fmla="*/ 646747 h 808672"/>
                  <a:gd name="connsiteX326" fmla="*/ 339090 w 1724267"/>
                  <a:gd name="connsiteY326" fmla="*/ 660082 h 808672"/>
                  <a:gd name="connsiteX327" fmla="*/ 319087 w 1724267"/>
                  <a:gd name="connsiteY327" fmla="*/ 666750 h 808672"/>
                  <a:gd name="connsiteX328" fmla="*/ 291465 w 1724267"/>
                  <a:gd name="connsiteY328" fmla="*/ 652462 h 808672"/>
                  <a:gd name="connsiteX329" fmla="*/ 275272 w 1724267"/>
                  <a:gd name="connsiteY329" fmla="*/ 631507 h 808672"/>
                  <a:gd name="connsiteX330" fmla="*/ 276225 w 1724267"/>
                  <a:gd name="connsiteY330" fmla="*/ 614362 h 808672"/>
                  <a:gd name="connsiteX331" fmla="*/ 284797 w 1724267"/>
                  <a:gd name="connsiteY331" fmla="*/ 610552 h 808672"/>
                  <a:gd name="connsiteX332" fmla="*/ 298132 w 1724267"/>
                  <a:gd name="connsiteY332" fmla="*/ 612457 h 808672"/>
                  <a:gd name="connsiteX333" fmla="*/ 295275 w 1724267"/>
                  <a:gd name="connsiteY333" fmla="*/ 603885 h 808672"/>
                  <a:gd name="connsiteX334" fmla="*/ 298132 w 1724267"/>
                  <a:gd name="connsiteY334" fmla="*/ 597217 h 808672"/>
                  <a:gd name="connsiteX335" fmla="*/ 306705 w 1724267"/>
                  <a:gd name="connsiteY335" fmla="*/ 592455 h 808672"/>
                  <a:gd name="connsiteX336" fmla="*/ 320040 w 1724267"/>
                  <a:gd name="connsiteY336" fmla="*/ 591502 h 808672"/>
                  <a:gd name="connsiteX337" fmla="*/ 320040 w 1724267"/>
                  <a:gd name="connsiteY337" fmla="*/ 579120 h 808672"/>
                  <a:gd name="connsiteX338" fmla="*/ 325755 w 1724267"/>
                  <a:gd name="connsiteY338" fmla="*/ 567690 h 808672"/>
                  <a:gd name="connsiteX339" fmla="*/ 343852 w 1724267"/>
                  <a:gd name="connsiteY339" fmla="*/ 559117 h 808672"/>
                  <a:gd name="connsiteX340" fmla="*/ 1368742 w 1724267"/>
                  <a:gd name="connsiteY340" fmla="*/ 548640 h 808672"/>
                  <a:gd name="connsiteX341" fmla="*/ 1383982 w 1724267"/>
                  <a:gd name="connsiteY341" fmla="*/ 561022 h 808672"/>
                  <a:gd name="connsiteX342" fmla="*/ 1397317 w 1724267"/>
                  <a:gd name="connsiteY342" fmla="*/ 579120 h 808672"/>
                  <a:gd name="connsiteX343" fmla="*/ 1409700 w 1724267"/>
                  <a:gd name="connsiteY343" fmla="*/ 590550 h 808672"/>
                  <a:gd name="connsiteX344" fmla="*/ 1420177 w 1724267"/>
                  <a:gd name="connsiteY344" fmla="*/ 587692 h 808672"/>
                  <a:gd name="connsiteX345" fmla="*/ 1423035 w 1724267"/>
                  <a:gd name="connsiteY345" fmla="*/ 590550 h 808672"/>
                  <a:gd name="connsiteX346" fmla="*/ 1392555 w 1724267"/>
                  <a:gd name="connsiteY346" fmla="*/ 614362 h 808672"/>
                  <a:gd name="connsiteX347" fmla="*/ 1389697 w 1724267"/>
                  <a:gd name="connsiteY347" fmla="*/ 611505 h 808672"/>
                  <a:gd name="connsiteX348" fmla="*/ 1395412 w 1724267"/>
                  <a:gd name="connsiteY348" fmla="*/ 601980 h 808672"/>
                  <a:gd name="connsiteX349" fmla="*/ 1387792 w 1724267"/>
                  <a:gd name="connsiteY349" fmla="*/ 587692 h 808672"/>
                  <a:gd name="connsiteX350" fmla="*/ 1372552 w 1724267"/>
                  <a:gd name="connsiteY350" fmla="*/ 567690 h 808672"/>
                  <a:gd name="connsiteX351" fmla="*/ 1363980 w 1724267"/>
                  <a:gd name="connsiteY351" fmla="*/ 560070 h 808672"/>
                  <a:gd name="connsiteX352" fmla="*/ 1355407 w 1724267"/>
                  <a:gd name="connsiteY352" fmla="*/ 562927 h 808672"/>
                  <a:gd name="connsiteX353" fmla="*/ 1348740 w 1724267"/>
                  <a:gd name="connsiteY353" fmla="*/ 571500 h 808672"/>
                  <a:gd name="connsiteX354" fmla="*/ 1344930 w 1724267"/>
                  <a:gd name="connsiteY354" fmla="*/ 584835 h 808672"/>
                  <a:gd name="connsiteX355" fmla="*/ 1362075 w 1724267"/>
                  <a:gd name="connsiteY355" fmla="*/ 607695 h 808672"/>
                  <a:gd name="connsiteX356" fmla="*/ 1374457 w 1724267"/>
                  <a:gd name="connsiteY356" fmla="*/ 619125 h 808672"/>
                  <a:gd name="connsiteX357" fmla="*/ 1384935 w 1724267"/>
                  <a:gd name="connsiteY357" fmla="*/ 616267 h 808672"/>
                  <a:gd name="connsiteX358" fmla="*/ 1387792 w 1724267"/>
                  <a:gd name="connsiteY358" fmla="*/ 619125 h 808672"/>
                  <a:gd name="connsiteX359" fmla="*/ 1353502 w 1724267"/>
                  <a:gd name="connsiteY359" fmla="*/ 643890 h 808672"/>
                  <a:gd name="connsiteX360" fmla="*/ 1350645 w 1724267"/>
                  <a:gd name="connsiteY360" fmla="*/ 641032 h 808672"/>
                  <a:gd name="connsiteX361" fmla="*/ 1356360 w 1724267"/>
                  <a:gd name="connsiteY361" fmla="*/ 631507 h 808672"/>
                  <a:gd name="connsiteX362" fmla="*/ 1348740 w 1724267"/>
                  <a:gd name="connsiteY362" fmla="*/ 617220 h 808672"/>
                  <a:gd name="connsiteX363" fmla="*/ 1336357 w 1724267"/>
                  <a:gd name="connsiteY363" fmla="*/ 601027 h 808672"/>
                  <a:gd name="connsiteX364" fmla="*/ 1325880 w 1724267"/>
                  <a:gd name="connsiteY364" fmla="*/ 591502 h 808672"/>
                  <a:gd name="connsiteX365" fmla="*/ 1315402 w 1724267"/>
                  <a:gd name="connsiteY365" fmla="*/ 594360 h 808672"/>
                  <a:gd name="connsiteX366" fmla="*/ 1312545 w 1724267"/>
                  <a:gd name="connsiteY366" fmla="*/ 591502 h 808672"/>
                  <a:gd name="connsiteX367" fmla="*/ 1321117 w 1724267"/>
                  <a:gd name="connsiteY367" fmla="*/ 583882 h 808672"/>
                  <a:gd name="connsiteX368" fmla="*/ 1325880 w 1724267"/>
                  <a:gd name="connsiteY368" fmla="*/ 576262 h 808672"/>
                  <a:gd name="connsiteX369" fmla="*/ 1331595 w 1724267"/>
                  <a:gd name="connsiteY369" fmla="*/ 571500 h 808672"/>
                  <a:gd name="connsiteX370" fmla="*/ 1339215 w 1724267"/>
                  <a:gd name="connsiteY370" fmla="*/ 581025 h 808672"/>
                  <a:gd name="connsiteX371" fmla="*/ 1343977 w 1724267"/>
                  <a:gd name="connsiteY371" fmla="*/ 564832 h 808672"/>
                  <a:gd name="connsiteX372" fmla="*/ 1353502 w 1724267"/>
                  <a:gd name="connsiteY372" fmla="*/ 553402 h 808672"/>
                  <a:gd name="connsiteX373" fmla="*/ 1368742 w 1724267"/>
                  <a:gd name="connsiteY373" fmla="*/ 548640 h 808672"/>
                  <a:gd name="connsiteX374" fmla="*/ 1408747 w 1724267"/>
                  <a:gd name="connsiteY374" fmla="*/ 501967 h 808672"/>
                  <a:gd name="connsiteX375" fmla="*/ 1441132 w 1724267"/>
                  <a:gd name="connsiteY375" fmla="*/ 535305 h 808672"/>
                  <a:gd name="connsiteX376" fmla="*/ 1454467 w 1724267"/>
                  <a:gd name="connsiteY376" fmla="*/ 544830 h 808672"/>
                  <a:gd name="connsiteX377" fmla="*/ 1464945 w 1724267"/>
                  <a:gd name="connsiteY377" fmla="*/ 541020 h 808672"/>
                  <a:gd name="connsiteX378" fmla="*/ 1467802 w 1724267"/>
                  <a:gd name="connsiteY378" fmla="*/ 543877 h 808672"/>
                  <a:gd name="connsiteX379" fmla="*/ 1439227 w 1724267"/>
                  <a:gd name="connsiteY379" fmla="*/ 571500 h 808672"/>
                  <a:gd name="connsiteX380" fmla="*/ 1436370 w 1724267"/>
                  <a:gd name="connsiteY380" fmla="*/ 568642 h 808672"/>
                  <a:gd name="connsiteX381" fmla="*/ 1440180 w 1724267"/>
                  <a:gd name="connsiteY381" fmla="*/ 559117 h 808672"/>
                  <a:gd name="connsiteX382" fmla="*/ 1430655 w 1724267"/>
                  <a:gd name="connsiteY382" fmla="*/ 545782 h 808672"/>
                  <a:gd name="connsiteX383" fmla="*/ 1416367 w 1724267"/>
                  <a:gd name="connsiteY383" fmla="*/ 530542 h 808672"/>
                  <a:gd name="connsiteX384" fmla="*/ 1404937 w 1724267"/>
                  <a:gd name="connsiteY384" fmla="*/ 521970 h 808672"/>
                  <a:gd name="connsiteX385" fmla="*/ 1395412 w 1724267"/>
                  <a:gd name="connsiteY385" fmla="*/ 525780 h 808672"/>
                  <a:gd name="connsiteX386" fmla="*/ 1392555 w 1724267"/>
                  <a:gd name="connsiteY386" fmla="*/ 522922 h 808672"/>
                  <a:gd name="connsiteX387" fmla="*/ 1394460 w 1724267"/>
                  <a:gd name="connsiteY387" fmla="*/ 521017 h 808672"/>
                  <a:gd name="connsiteX388" fmla="*/ 1400175 w 1724267"/>
                  <a:gd name="connsiteY388" fmla="*/ 514350 h 808672"/>
                  <a:gd name="connsiteX389" fmla="*/ 1403985 w 1724267"/>
                  <a:gd name="connsiteY389" fmla="*/ 506730 h 808672"/>
                  <a:gd name="connsiteX390" fmla="*/ 301942 w 1724267"/>
                  <a:gd name="connsiteY390" fmla="*/ 490537 h 808672"/>
                  <a:gd name="connsiteX391" fmla="*/ 260032 w 1724267"/>
                  <a:gd name="connsiteY391" fmla="*/ 508635 h 808672"/>
                  <a:gd name="connsiteX392" fmla="*/ 281940 w 1724267"/>
                  <a:gd name="connsiteY392" fmla="*/ 531495 h 808672"/>
                  <a:gd name="connsiteX393" fmla="*/ 1394460 w 1724267"/>
                  <a:gd name="connsiteY393" fmla="*/ 487680 h 808672"/>
                  <a:gd name="connsiteX394" fmla="*/ 1400175 w 1724267"/>
                  <a:gd name="connsiteY394" fmla="*/ 490537 h 808672"/>
                  <a:gd name="connsiteX395" fmla="*/ 1403032 w 1724267"/>
                  <a:gd name="connsiteY395" fmla="*/ 496252 h 808672"/>
                  <a:gd name="connsiteX396" fmla="*/ 1400175 w 1724267"/>
                  <a:gd name="connsiteY396" fmla="*/ 501967 h 808672"/>
                  <a:gd name="connsiteX397" fmla="*/ 1394460 w 1724267"/>
                  <a:gd name="connsiteY397" fmla="*/ 503872 h 808672"/>
                  <a:gd name="connsiteX398" fmla="*/ 1387792 w 1724267"/>
                  <a:gd name="connsiteY398" fmla="*/ 501967 h 808672"/>
                  <a:gd name="connsiteX399" fmla="*/ 1385887 w 1724267"/>
                  <a:gd name="connsiteY399" fmla="*/ 496252 h 808672"/>
                  <a:gd name="connsiteX400" fmla="*/ 1388745 w 1724267"/>
                  <a:gd name="connsiteY400" fmla="*/ 490537 h 808672"/>
                  <a:gd name="connsiteX401" fmla="*/ 1394460 w 1724267"/>
                  <a:gd name="connsiteY401" fmla="*/ 487680 h 808672"/>
                  <a:gd name="connsiteX402" fmla="*/ 309562 w 1724267"/>
                  <a:gd name="connsiteY402" fmla="*/ 480060 h 808672"/>
                  <a:gd name="connsiteX403" fmla="*/ 319087 w 1724267"/>
                  <a:gd name="connsiteY403" fmla="*/ 489585 h 808672"/>
                  <a:gd name="connsiteX404" fmla="*/ 280035 w 1724267"/>
                  <a:gd name="connsiteY404" fmla="*/ 569595 h 808672"/>
                  <a:gd name="connsiteX405" fmla="*/ 278130 w 1724267"/>
                  <a:gd name="connsiteY405" fmla="*/ 578167 h 808672"/>
                  <a:gd name="connsiteX406" fmla="*/ 281940 w 1724267"/>
                  <a:gd name="connsiteY406" fmla="*/ 586740 h 808672"/>
                  <a:gd name="connsiteX407" fmla="*/ 278130 w 1724267"/>
                  <a:gd name="connsiteY407" fmla="*/ 589597 h 808672"/>
                  <a:gd name="connsiteX408" fmla="*/ 250507 w 1724267"/>
                  <a:gd name="connsiteY408" fmla="*/ 561022 h 808672"/>
                  <a:gd name="connsiteX409" fmla="*/ 254317 w 1724267"/>
                  <a:gd name="connsiteY409" fmla="*/ 558165 h 808672"/>
                  <a:gd name="connsiteX410" fmla="*/ 255270 w 1724267"/>
                  <a:gd name="connsiteY410" fmla="*/ 559117 h 808672"/>
                  <a:gd name="connsiteX411" fmla="*/ 260985 w 1724267"/>
                  <a:gd name="connsiteY411" fmla="*/ 562927 h 808672"/>
                  <a:gd name="connsiteX412" fmla="*/ 265747 w 1724267"/>
                  <a:gd name="connsiteY412" fmla="*/ 561022 h 808672"/>
                  <a:gd name="connsiteX413" fmla="*/ 267652 w 1724267"/>
                  <a:gd name="connsiteY413" fmla="*/ 559117 h 808672"/>
                  <a:gd name="connsiteX414" fmla="*/ 269557 w 1724267"/>
                  <a:gd name="connsiteY414" fmla="*/ 556260 h 808672"/>
                  <a:gd name="connsiteX415" fmla="*/ 279082 w 1724267"/>
                  <a:gd name="connsiteY415" fmla="*/ 537210 h 808672"/>
                  <a:gd name="connsiteX416" fmla="*/ 254317 w 1724267"/>
                  <a:gd name="connsiteY416" fmla="*/ 511492 h 808672"/>
                  <a:gd name="connsiteX417" fmla="*/ 237172 w 1724267"/>
                  <a:gd name="connsiteY417" fmla="*/ 519112 h 808672"/>
                  <a:gd name="connsiteX418" fmla="*/ 234315 w 1724267"/>
                  <a:gd name="connsiteY418" fmla="*/ 520065 h 808672"/>
                  <a:gd name="connsiteX419" fmla="*/ 232410 w 1724267"/>
                  <a:gd name="connsiteY419" fmla="*/ 521970 h 808672"/>
                  <a:gd name="connsiteX420" fmla="*/ 229552 w 1724267"/>
                  <a:gd name="connsiteY420" fmla="*/ 527685 h 808672"/>
                  <a:gd name="connsiteX421" fmla="*/ 233362 w 1724267"/>
                  <a:gd name="connsiteY421" fmla="*/ 537210 h 808672"/>
                  <a:gd name="connsiteX422" fmla="*/ 230505 w 1724267"/>
                  <a:gd name="connsiteY422" fmla="*/ 540067 h 808672"/>
                  <a:gd name="connsiteX423" fmla="*/ 204787 w 1724267"/>
                  <a:gd name="connsiteY423" fmla="*/ 514350 h 808672"/>
                  <a:gd name="connsiteX424" fmla="*/ 208597 w 1724267"/>
                  <a:gd name="connsiteY424" fmla="*/ 511492 h 808672"/>
                  <a:gd name="connsiteX425" fmla="*/ 217170 w 1724267"/>
                  <a:gd name="connsiteY425" fmla="*/ 515302 h 808672"/>
                  <a:gd name="connsiteX426" fmla="*/ 226695 w 1724267"/>
                  <a:gd name="connsiteY426" fmla="*/ 514350 h 808672"/>
                  <a:gd name="connsiteX427" fmla="*/ 1475422 w 1724267"/>
                  <a:gd name="connsiteY427" fmla="*/ 425767 h 808672"/>
                  <a:gd name="connsiteX428" fmla="*/ 1478280 w 1724267"/>
                  <a:gd name="connsiteY428" fmla="*/ 428625 h 808672"/>
                  <a:gd name="connsiteX429" fmla="*/ 1476375 w 1724267"/>
                  <a:gd name="connsiteY429" fmla="*/ 438150 h 808672"/>
                  <a:gd name="connsiteX430" fmla="*/ 1479232 w 1724267"/>
                  <a:gd name="connsiteY430" fmla="*/ 447675 h 808672"/>
                  <a:gd name="connsiteX431" fmla="*/ 1508760 w 1724267"/>
                  <a:gd name="connsiteY431" fmla="*/ 498157 h 808672"/>
                  <a:gd name="connsiteX432" fmla="*/ 1503045 w 1724267"/>
                  <a:gd name="connsiteY432" fmla="*/ 505777 h 808672"/>
                  <a:gd name="connsiteX433" fmla="*/ 1444942 w 1724267"/>
                  <a:gd name="connsiteY433" fmla="*/ 485775 h 808672"/>
                  <a:gd name="connsiteX434" fmla="*/ 1435417 w 1724267"/>
                  <a:gd name="connsiteY434" fmla="*/ 484822 h 808672"/>
                  <a:gd name="connsiteX435" fmla="*/ 1428750 w 1724267"/>
                  <a:gd name="connsiteY435" fmla="*/ 488632 h 808672"/>
                  <a:gd name="connsiteX436" fmla="*/ 1425892 w 1724267"/>
                  <a:gd name="connsiteY436" fmla="*/ 485775 h 808672"/>
                  <a:gd name="connsiteX437" fmla="*/ 1447800 w 1724267"/>
                  <a:gd name="connsiteY437" fmla="*/ 459105 h 808672"/>
                  <a:gd name="connsiteX438" fmla="*/ 1450657 w 1724267"/>
                  <a:gd name="connsiteY438" fmla="*/ 461962 h 808672"/>
                  <a:gd name="connsiteX439" fmla="*/ 1447800 w 1724267"/>
                  <a:gd name="connsiteY439" fmla="*/ 468630 h 808672"/>
                  <a:gd name="connsiteX440" fmla="*/ 1449705 w 1724267"/>
                  <a:gd name="connsiteY440" fmla="*/ 473392 h 808672"/>
                  <a:gd name="connsiteX441" fmla="*/ 1451610 w 1724267"/>
                  <a:gd name="connsiteY441" fmla="*/ 474345 h 808672"/>
                  <a:gd name="connsiteX442" fmla="*/ 1454467 w 1724267"/>
                  <a:gd name="connsiteY442" fmla="*/ 475297 h 808672"/>
                  <a:gd name="connsiteX443" fmla="*/ 1496377 w 1724267"/>
                  <a:gd name="connsiteY443" fmla="*/ 490537 h 808672"/>
                  <a:gd name="connsiteX444" fmla="*/ 1476375 w 1724267"/>
                  <a:gd name="connsiteY444" fmla="*/ 456247 h 808672"/>
                  <a:gd name="connsiteX445" fmla="*/ 1474470 w 1724267"/>
                  <a:gd name="connsiteY445" fmla="*/ 452437 h 808672"/>
                  <a:gd name="connsiteX446" fmla="*/ 1472565 w 1724267"/>
                  <a:gd name="connsiteY446" fmla="*/ 449580 h 808672"/>
                  <a:gd name="connsiteX447" fmla="*/ 1466850 w 1724267"/>
                  <a:gd name="connsiteY447" fmla="*/ 447675 h 808672"/>
                  <a:gd name="connsiteX448" fmla="*/ 1460182 w 1724267"/>
                  <a:gd name="connsiteY448" fmla="*/ 451485 h 808672"/>
                  <a:gd name="connsiteX449" fmla="*/ 1457325 w 1724267"/>
                  <a:gd name="connsiteY449" fmla="*/ 448627 h 808672"/>
                  <a:gd name="connsiteX450" fmla="*/ 188595 w 1724267"/>
                  <a:gd name="connsiteY450" fmla="*/ 384810 h 808672"/>
                  <a:gd name="connsiteX451" fmla="*/ 189548 w 1724267"/>
                  <a:gd name="connsiteY451" fmla="*/ 386715 h 808672"/>
                  <a:gd name="connsiteX452" fmla="*/ 195263 w 1724267"/>
                  <a:gd name="connsiteY452" fmla="*/ 394335 h 808672"/>
                  <a:gd name="connsiteX453" fmla="*/ 201930 w 1724267"/>
                  <a:gd name="connsiteY453" fmla="*/ 400050 h 808672"/>
                  <a:gd name="connsiteX454" fmla="*/ 205740 w 1724267"/>
                  <a:gd name="connsiteY454" fmla="*/ 405765 h 808672"/>
                  <a:gd name="connsiteX455" fmla="*/ 166688 w 1724267"/>
                  <a:gd name="connsiteY455" fmla="*/ 431482 h 808672"/>
                  <a:gd name="connsiteX456" fmla="*/ 154305 w 1724267"/>
                  <a:gd name="connsiteY456" fmla="*/ 442912 h 808672"/>
                  <a:gd name="connsiteX457" fmla="*/ 156210 w 1724267"/>
                  <a:gd name="connsiteY457" fmla="*/ 453390 h 808672"/>
                  <a:gd name="connsiteX458" fmla="*/ 152400 w 1724267"/>
                  <a:gd name="connsiteY458" fmla="*/ 455295 h 808672"/>
                  <a:gd name="connsiteX459" fmla="*/ 131445 w 1724267"/>
                  <a:gd name="connsiteY459" fmla="*/ 421957 h 808672"/>
                  <a:gd name="connsiteX460" fmla="*/ 135255 w 1724267"/>
                  <a:gd name="connsiteY460" fmla="*/ 420052 h 808672"/>
                  <a:gd name="connsiteX461" fmla="*/ 143828 w 1724267"/>
                  <a:gd name="connsiteY461" fmla="*/ 425767 h 808672"/>
                  <a:gd name="connsiteX462" fmla="*/ 159068 w 1724267"/>
                  <a:gd name="connsiteY462" fmla="*/ 419100 h 808672"/>
                  <a:gd name="connsiteX463" fmla="*/ 176213 w 1724267"/>
                  <a:gd name="connsiteY463" fmla="*/ 407670 h 808672"/>
                  <a:gd name="connsiteX464" fmla="*/ 186690 w 1724267"/>
                  <a:gd name="connsiteY464" fmla="*/ 397192 h 808672"/>
                  <a:gd name="connsiteX465" fmla="*/ 184785 w 1724267"/>
                  <a:gd name="connsiteY465" fmla="*/ 386715 h 808672"/>
                  <a:gd name="connsiteX466" fmla="*/ 1514475 w 1724267"/>
                  <a:gd name="connsiteY466" fmla="*/ 381952 h 808672"/>
                  <a:gd name="connsiteX467" fmla="*/ 1504950 w 1724267"/>
                  <a:gd name="connsiteY467" fmla="*/ 388620 h 808672"/>
                  <a:gd name="connsiteX468" fmla="*/ 1503045 w 1724267"/>
                  <a:gd name="connsiteY468" fmla="*/ 400050 h 808672"/>
                  <a:gd name="connsiteX469" fmla="*/ 1510665 w 1724267"/>
                  <a:gd name="connsiteY469" fmla="*/ 411480 h 808672"/>
                  <a:gd name="connsiteX470" fmla="*/ 1527810 w 1724267"/>
                  <a:gd name="connsiteY470" fmla="*/ 385762 h 808672"/>
                  <a:gd name="connsiteX471" fmla="*/ 1514475 w 1724267"/>
                  <a:gd name="connsiteY471" fmla="*/ 381952 h 808672"/>
                  <a:gd name="connsiteX472" fmla="*/ 215265 w 1724267"/>
                  <a:gd name="connsiteY472" fmla="*/ 381952 h 808672"/>
                  <a:gd name="connsiteX473" fmla="*/ 220980 w 1724267"/>
                  <a:gd name="connsiteY473" fmla="*/ 385762 h 808672"/>
                  <a:gd name="connsiteX474" fmla="*/ 221933 w 1724267"/>
                  <a:gd name="connsiteY474" fmla="*/ 392430 h 808672"/>
                  <a:gd name="connsiteX475" fmla="*/ 218123 w 1724267"/>
                  <a:gd name="connsiteY475" fmla="*/ 398145 h 808672"/>
                  <a:gd name="connsiteX476" fmla="*/ 211455 w 1724267"/>
                  <a:gd name="connsiteY476" fmla="*/ 399097 h 808672"/>
                  <a:gd name="connsiteX477" fmla="*/ 205740 w 1724267"/>
                  <a:gd name="connsiteY477" fmla="*/ 395287 h 808672"/>
                  <a:gd name="connsiteX478" fmla="*/ 204788 w 1724267"/>
                  <a:gd name="connsiteY478" fmla="*/ 388620 h 808672"/>
                  <a:gd name="connsiteX479" fmla="*/ 208598 w 1724267"/>
                  <a:gd name="connsiteY479" fmla="*/ 382905 h 808672"/>
                  <a:gd name="connsiteX480" fmla="*/ 215265 w 1724267"/>
                  <a:gd name="connsiteY480" fmla="*/ 381952 h 808672"/>
                  <a:gd name="connsiteX481" fmla="*/ 1518285 w 1724267"/>
                  <a:gd name="connsiteY481" fmla="*/ 371475 h 808672"/>
                  <a:gd name="connsiteX482" fmla="*/ 1541145 w 1724267"/>
                  <a:gd name="connsiteY482" fmla="*/ 376237 h 808672"/>
                  <a:gd name="connsiteX483" fmla="*/ 1516380 w 1724267"/>
                  <a:gd name="connsiteY483" fmla="*/ 414337 h 808672"/>
                  <a:gd name="connsiteX484" fmla="*/ 1518285 w 1724267"/>
                  <a:gd name="connsiteY484" fmla="*/ 415290 h 808672"/>
                  <a:gd name="connsiteX485" fmla="*/ 1521142 w 1724267"/>
                  <a:gd name="connsiteY485" fmla="*/ 417195 h 808672"/>
                  <a:gd name="connsiteX486" fmla="*/ 1544955 w 1724267"/>
                  <a:gd name="connsiteY486" fmla="*/ 425767 h 808672"/>
                  <a:gd name="connsiteX487" fmla="*/ 1561147 w 1724267"/>
                  <a:gd name="connsiteY487" fmla="*/ 417195 h 808672"/>
                  <a:gd name="connsiteX488" fmla="*/ 1564005 w 1724267"/>
                  <a:gd name="connsiteY488" fmla="*/ 405765 h 808672"/>
                  <a:gd name="connsiteX489" fmla="*/ 1558290 w 1724267"/>
                  <a:gd name="connsiteY489" fmla="*/ 393382 h 808672"/>
                  <a:gd name="connsiteX490" fmla="*/ 1563052 w 1724267"/>
                  <a:gd name="connsiteY490" fmla="*/ 390525 h 808672"/>
                  <a:gd name="connsiteX491" fmla="*/ 1567815 w 1724267"/>
                  <a:gd name="connsiteY491" fmla="*/ 408622 h 808672"/>
                  <a:gd name="connsiteX492" fmla="*/ 1563052 w 1724267"/>
                  <a:gd name="connsiteY492" fmla="*/ 424815 h 808672"/>
                  <a:gd name="connsiteX493" fmla="*/ 1540192 w 1724267"/>
                  <a:gd name="connsiteY493" fmla="*/ 440055 h 808672"/>
                  <a:gd name="connsiteX494" fmla="*/ 1512570 w 1724267"/>
                  <a:gd name="connsiteY494" fmla="*/ 433387 h 808672"/>
                  <a:gd name="connsiteX495" fmla="*/ 1495425 w 1724267"/>
                  <a:gd name="connsiteY495" fmla="*/ 410527 h 808672"/>
                  <a:gd name="connsiteX496" fmla="*/ 1500187 w 1724267"/>
                  <a:gd name="connsiteY496" fmla="*/ 384810 h 808672"/>
                  <a:gd name="connsiteX497" fmla="*/ 1518285 w 1724267"/>
                  <a:gd name="connsiteY497" fmla="*/ 371475 h 808672"/>
                  <a:gd name="connsiteX498" fmla="*/ 152400 w 1724267"/>
                  <a:gd name="connsiteY498" fmla="*/ 333375 h 808672"/>
                  <a:gd name="connsiteX499" fmla="*/ 139065 w 1724267"/>
                  <a:gd name="connsiteY499" fmla="*/ 335280 h 808672"/>
                  <a:gd name="connsiteX500" fmla="*/ 153353 w 1724267"/>
                  <a:gd name="connsiteY500" fmla="*/ 362902 h 808672"/>
                  <a:gd name="connsiteX501" fmla="*/ 162878 w 1724267"/>
                  <a:gd name="connsiteY501" fmla="*/ 353377 h 808672"/>
                  <a:gd name="connsiteX502" fmla="*/ 161925 w 1724267"/>
                  <a:gd name="connsiteY502" fmla="*/ 340995 h 808672"/>
                  <a:gd name="connsiteX503" fmla="*/ 152400 w 1724267"/>
                  <a:gd name="connsiteY503" fmla="*/ 333375 h 808672"/>
                  <a:gd name="connsiteX504" fmla="*/ 146685 w 1724267"/>
                  <a:gd name="connsiteY504" fmla="*/ 320992 h 808672"/>
                  <a:gd name="connsiteX505" fmla="*/ 166688 w 1724267"/>
                  <a:gd name="connsiteY505" fmla="*/ 338137 h 808672"/>
                  <a:gd name="connsiteX506" fmla="*/ 169545 w 1724267"/>
                  <a:gd name="connsiteY506" fmla="*/ 360997 h 808672"/>
                  <a:gd name="connsiteX507" fmla="*/ 154305 w 1724267"/>
                  <a:gd name="connsiteY507" fmla="*/ 378142 h 808672"/>
                  <a:gd name="connsiteX508" fmla="*/ 132398 w 1724267"/>
                  <a:gd name="connsiteY508" fmla="*/ 338137 h 808672"/>
                  <a:gd name="connsiteX509" fmla="*/ 130493 w 1724267"/>
                  <a:gd name="connsiteY509" fmla="*/ 339090 h 808672"/>
                  <a:gd name="connsiteX510" fmla="*/ 127635 w 1724267"/>
                  <a:gd name="connsiteY510" fmla="*/ 340042 h 808672"/>
                  <a:gd name="connsiteX511" fmla="*/ 108585 w 1724267"/>
                  <a:gd name="connsiteY511" fmla="*/ 356235 h 808672"/>
                  <a:gd name="connsiteX512" fmla="*/ 108585 w 1724267"/>
                  <a:gd name="connsiteY512" fmla="*/ 374332 h 808672"/>
                  <a:gd name="connsiteX513" fmla="*/ 117158 w 1724267"/>
                  <a:gd name="connsiteY513" fmla="*/ 382905 h 808672"/>
                  <a:gd name="connsiteX514" fmla="*/ 131445 w 1724267"/>
                  <a:gd name="connsiteY514" fmla="*/ 385762 h 808672"/>
                  <a:gd name="connsiteX515" fmla="*/ 131445 w 1724267"/>
                  <a:gd name="connsiteY515" fmla="*/ 391477 h 808672"/>
                  <a:gd name="connsiteX516" fmla="*/ 113348 w 1724267"/>
                  <a:gd name="connsiteY516" fmla="*/ 387667 h 808672"/>
                  <a:gd name="connsiteX517" fmla="*/ 101918 w 1724267"/>
                  <a:gd name="connsiteY517" fmla="*/ 375285 h 808672"/>
                  <a:gd name="connsiteX518" fmla="*/ 99060 w 1724267"/>
                  <a:gd name="connsiteY518" fmla="*/ 347662 h 808672"/>
                  <a:gd name="connsiteX519" fmla="*/ 118110 w 1724267"/>
                  <a:gd name="connsiteY519" fmla="*/ 325755 h 808672"/>
                  <a:gd name="connsiteX520" fmla="*/ 146685 w 1724267"/>
                  <a:gd name="connsiteY520" fmla="*/ 320992 h 808672"/>
                  <a:gd name="connsiteX521" fmla="*/ 1555432 w 1724267"/>
                  <a:gd name="connsiteY521" fmla="*/ 291465 h 808672"/>
                  <a:gd name="connsiteX522" fmla="*/ 1561147 w 1724267"/>
                  <a:gd name="connsiteY522" fmla="*/ 291465 h 808672"/>
                  <a:gd name="connsiteX523" fmla="*/ 1564957 w 1724267"/>
                  <a:gd name="connsiteY523" fmla="*/ 296227 h 808672"/>
                  <a:gd name="connsiteX524" fmla="*/ 1564005 w 1724267"/>
                  <a:gd name="connsiteY524" fmla="*/ 302895 h 808672"/>
                  <a:gd name="connsiteX525" fmla="*/ 1559242 w 1724267"/>
                  <a:gd name="connsiteY525" fmla="*/ 307657 h 808672"/>
                  <a:gd name="connsiteX526" fmla="*/ 1554480 w 1724267"/>
                  <a:gd name="connsiteY526" fmla="*/ 311467 h 808672"/>
                  <a:gd name="connsiteX527" fmla="*/ 1553527 w 1724267"/>
                  <a:gd name="connsiteY527" fmla="*/ 317182 h 808672"/>
                  <a:gd name="connsiteX528" fmla="*/ 1555432 w 1724267"/>
                  <a:gd name="connsiteY528" fmla="*/ 326707 h 808672"/>
                  <a:gd name="connsiteX529" fmla="*/ 1581150 w 1724267"/>
                  <a:gd name="connsiteY529" fmla="*/ 340042 h 808672"/>
                  <a:gd name="connsiteX530" fmla="*/ 1596390 w 1724267"/>
                  <a:gd name="connsiteY530" fmla="*/ 345757 h 808672"/>
                  <a:gd name="connsiteX531" fmla="*/ 1604962 w 1724267"/>
                  <a:gd name="connsiteY531" fmla="*/ 339090 h 808672"/>
                  <a:gd name="connsiteX532" fmla="*/ 1608772 w 1724267"/>
                  <a:gd name="connsiteY532" fmla="*/ 340995 h 808672"/>
                  <a:gd name="connsiteX533" fmla="*/ 1590675 w 1724267"/>
                  <a:gd name="connsiteY533" fmla="*/ 376237 h 808672"/>
                  <a:gd name="connsiteX534" fmla="*/ 1586865 w 1724267"/>
                  <a:gd name="connsiteY534" fmla="*/ 374332 h 808672"/>
                  <a:gd name="connsiteX535" fmla="*/ 1587817 w 1724267"/>
                  <a:gd name="connsiteY535" fmla="*/ 363855 h 808672"/>
                  <a:gd name="connsiteX536" fmla="*/ 1574482 w 1724267"/>
                  <a:gd name="connsiteY536" fmla="*/ 354330 h 808672"/>
                  <a:gd name="connsiteX537" fmla="*/ 1556385 w 1724267"/>
                  <a:gd name="connsiteY537" fmla="*/ 344805 h 808672"/>
                  <a:gd name="connsiteX538" fmla="*/ 1542097 w 1724267"/>
                  <a:gd name="connsiteY538" fmla="*/ 340042 h 808672"/>
                  <a:gd name="connsiteX539" fmla="*/ 1533525 w 1724267"/>
                  <a:gd name="connsiteY539" fmla="*/ 346710 h 808672"/>
                  <a:gd name="connsiteX540" fmla="*/ 1529715 w 1724267"/>
                  <a:gd name="connsiteY540" fmla="*/ 344805 h 808672"/>
                  <a:gd name="connsiteX541" fmla="*/ 1534477 w 1724267"/>
                  <a:gd name="connsiteY541" fmla="*/ 333375 h 808672"/>
                  <a:gd name="connsiteX542" fmla="*/ 1536382 w 1724267"/>
                  <a:gd name="connsiteY542" fmla="*/ 325755 h 808672"/>
                  <a:gd name="connsiteX543" fmla="*/ 1540192 w 1724267"/>
                  <a:gd name="connsiteY543" fmla="*/ 319087 h 808672"/>
                  <a:gd name="connsiteX544" fmla="*/ 1549717 w 1724267"/>
                  <a:gd name="connsiteY544" fmla="*/ 323850 h 808672"/>
                  <a:gd name="connsiteX545" fmla="*/ 1547812 w 1724267"/>
                  <a:gd name="connsiteY545" fmla="*/ 309562 h 808672"/>
                  <a:gd name="connsiteX546" fmla="*/ 1550670 w 1724267"/>
                  <a:gd name="connsiteY546" fmla="*/ 297180 h 808672"/>
                  <a:gd name="connsiteX547" fmla="*/ 1555432 w 1724267"/>
                  <a:gd name="connsiteY547" fmla="*/ 291465 h 808672"/>
                  <a:gd name="connsiteX548" fmla="*/ 100965 w 1724267"/>
                  <a:gd name="connsiteY548" fmla="*/ 240030 h 808672"/>
                  <a:gd name="connsiteX549" fmla="*/ 66675 w 1724267"/>
                  <a:gd name="connsiteY549" fmla="*/ 255270 h 808672"/>
                  <a:gd name="connsiteX550" fmla="*/ 62865 w 1724267"/>
                  <a:gd name="connsiteY550" fmla="*/ 267652 h 808672"/>
                  <a:gd name="connsiteX551" fmla="*/ 64770 w 1724267"/>
                  <a:gd name="connsiteY551" fmla="*/ 278130 h 808672"/>
                  <a:gd name="connsiteX552" fmla="*/ 78105 w 1724267"/>
                  <a:gd name="connsiteY552" fmla="*/ 289560 h 808672"/>
                  <a:gd name="connsiteX553" fmla="*/ 100013 w 1724267"/>
                  <a:gd name="connsiteY553" fmla="*/ 285750 h 808672"/>
                  <a:gd name="connsiteX554" fmla="*/ 118110 w 1724267"/>
                  <a:gd name="connsiteY554" fmla="*/ 272415 h 808672"/>
                  <a:gd name="connsiteX555" fmla="*/ 119063 w 1724267"/>
                  <a:gd name="connsiteY555" fmla="*/ 255270 h 808672"/>
                  <a:gd name="connsiteX556" fmla="*/ 112395 w 1724267"/>
                  <a:gd name="connsiteY556" fmla="*/ 246697 h 808672"/>
                  <a:gd name="connsiteX557" fmla="*/ 100965 w 1724267"/>
                  <a:gd name="connsiteY557" fmla="*/ 240030 h 808672"/>
                  <a:gd name="connsiteX558" fmla="*/ 1584007 w 1724267"/>
                  <a:gd name="connsiteY558" fmla="*/ 216217 h 808672"/>
                  <a:gd name="connsiteX559" fmla="*/ 1605915 w 1724267"/>
                  <a:gd name="connsiteY559" fmla="*/ 220980 h 808672"/>
                  <a:gd name="connsiteX560" fmla="*/ 1604962 w 1724267"/>
                  <a:gd name="connsiteY560" fmla="*/ 224790 h 808672"/>
                  <a:gd name="connsiteX561" fmla="*/ 1587817 w 1724267"/>
                  <a:gd name="connsiteY561" fmla="*/ 229552 h 808672"/>
                  <a:gd name="connsiteX562" fmla="*/ 1577340 w 1724267"/>
                  <a:gd name="connsiteY562" fmla="*/ 240982 h 808672"/>
                  <a:gd name="connsiteX563" fmla="*/ 1576387 w 1724267"/>
                  <a:gd name="connsiteY563" fmla="*/ 251460 h 808672"/>
                  <a:gd name="connsiteX564" fmla="*/ 1582102 w 1724267"/>
                  <a:gd name="connsiteY564" fmla="*/ 258127 h 808672"/>
                  <a:gd name="connsiteX565" fmla="*/ 1599247 w 1724267"/>
                  <a:gd name="connsiteY565" fmla="*/ 247650 h 808672"/>
                  <a:gd name="connsiteX566" fmla="*/ 1601152 w 1724267"/>
                  <a:gd name="connsiteY566" fmla="*/ 245745 h 808672"/>
                  <a:gd name="connsiteX567" fmla="*/ 1632585 w 1724267"/>
                  <a:gd name="connsiteY567" fmla="*/ 226695 h 808672"/>
                  <a:gd name="connsiteX568" fmla="*/ 1644967 w 1724267"/>
                  <a:gd name="connsiteY568" fmla="*/ 240982 h 808672"/>
                  <a:gd name="connsiteX569" fmla="*/ 1643062 w 1724267"/>
                  <a:gd name="connsiteY569" fmla="*/ 262890 h 808672"/>
                  <a:gd name="connsiteX570" fmla="*/ 1636395 w 1724267"/>
                  <a:gd name="connsiteY570" fmla="*/ 273367 h 808672"/>
                  <a:gd name="connsiteX571" fmla="*/ 1625917 w 1724267"/>
                  <a:gd name="connsiteY571" fmla="*/ 281940 h 808672"/>
                  <a:gd name="connsiteX572" fmla="*/ 1633537 w 1724267"/>
                  <a:gd name="connsiteY572" fmla="*/ 287655 h 808672"/>
                  <a:gd name="connsiteX573" fmla="*/ 1631632 w 1724267"/>
                  <a:gd name="connsiteY573" fmla="*/ 292417 h 808672"/>
                  <a:gd name="connsiteX574" fmla="*/ 1604962 w 1724267"/>
                  <a:gd name="connsiteY574" fmla="*/ 285750 h 808672"/>
                  <a:gd name="connsiteX575" fmla="*/ 1605915 w 1724267"/>
                  <a:gd name="connsiteY575" fmla="*/ 280987 h 808672"/>
                  <a:gd name="connsiteX576" fmla="*/ 1624965 w 1724267"/>
                  <a:gd name="connsiteY576" fmla="*/ 277177 h 808672"/>
                  <a:gd name="connsiteX577" fmla="*/ 1638300 w 1724267"/>
                  <a:gd name="connsiteY577" fmla="*/ 261937 h 808672"/>
                  <a:gd name="connsiteX578" fmla="*/ 1639252 w 1724267"/>
                  <a:gd name="connsiteY578" fmla="*/ 249555 h 808672"/>
                  <a:gd name="connsiteX579" fmla="*/ 1632585 w 1724267"/>
                  <a:gd name="connsiteY579" fmla="*/ 241935 h 808672"/>
                  <a:gd name="connsiteX580" fmla="*/ 1615440 w 1724267"/>
                  <a:gd name="connsiteY580" fmla="*/ 252412 h 808672"/>
                  <a:gd name="connsiteX581" fmla="*/ 1611630 w 1724267"/>
                  <a:gd name="connsiteY581" fmla="*/ 256222 h 808672"/>
                  <a:gd name="connsiteX582" fmla="*/ 1594485 w 1724267"/>
                  <a:gd name="connsiteY582" fmla="*/ 272415 h 808672"/>
                  <a:gd name="connsiteX583" fmla="*/ 1581150 w 1724267"/>
                  <a:gd name="connsiteY583" fmla="*/ 272415 h 808672"/>
                  <a:gd name="connsiteX584" fmla="*/ 1570672 w 1724267"/>
                  <a:gd name="connsiteY584" fmla="*/ 260032 h 808672"/>
                  <a:gd name="connsiteX585" fmla="*/ 1572577 w 1724267"/>
                  <a:gd name="connsiteY585" fmla="*/ 240982 h 808672"/>
                  <a:gd name="connsiteX586" fmla="*/ 1578292 w 1724267"/>
                  <a:gd name="connsiteY586" fmla="*/ 231457 h 808672"/>
                  <a:gd name="connsiteX587" fmla="*/ 1586865 w 1724267"/>
                  <a:gd name="connsiteY587" fmla="*/ 222885 h 808672"/>
                  <a:gd name="connsiteX588" fmla="*/ 1583055 w 1724267"/>
                  <a:gd name="connsiteY588" fmla="*/ 220027 h 808672"/>
                  <a:gd name="connsiteX589" fmla="*/ 134303 w 1724267"/>
                  <a:gd name="connsiteY589" fmla="*/ 198120 h 808672"/>
                  <a:gd name="connsiteX590" fmla="*/ 135255 w 1724267"/>
                  <a:gd name="connsiteY590" fmla="*/ 199072 h 808672"/>
                  <a:gd name="connsiteX591" fmla="*/ 140018 w 1724267"/>
                  <a:gd name="connsiteY591" fmla="*/ 207645 h 808672"/>
                  <a:gd name="connsiteX592" fmla="*/ 145733 w 1724267"/>
                  <a:gd name="connsiteY592" fmla="*/ 214312 h 808672"/>
                  <a:gd name="connsiteX593" fmla="*/ 148590 w 1724267"/>
                  <a:gd name="connsiteY593" fmla="*/ 220980 h 808672"/>
                  <a:gd name="connsiteX594" fmla="*/ 110490 w 1724267"/>
                  <a:gd name="connsiteY594" fmla="*/ 237172 h 808672"/>
                  <a:gd name="connsiteX595" fmla="*/ 121920 w 1724267"/>
                  <a:gd name="connsiteY595" fmla="*/ 244792 h 808672"/>
                  <a:gd name="connsiteX596" fmla="*/ 129540 w 1724267"/>
                  <a:gd name="connsiteY596" fmla="*/ 256222 h 808672"/>
                  <a:gd name="connsiteX597" fmla="*/ 129540 w 1724267"/>
                  <a:gd name="connsiteY597" fmla="*/ 280987 h 808672"/>
                  <a:gd name="connsiteX598" fmla="*/ 108585 w 1724267"/>
                  <a:gd name="connsiteY598" fmla="*/ 299085 h 808672"/>
                  <a:gd name="connsiteX599" fmla="*/ 80963 w 1724267"/>
                  <a:gd name="connsiteY599" fmla="*/ 300990 h 808672"/>
                  <a:gd name="connsiteX600" fmla="*/ 62865 w 1724267"/>
                  <a:gd name="connsiteY600" fmla="*/ 283845 h 808672"/>
                  <a:gd name="connsiteX601" fmla="*/ 60008 w 1724267"/>
                  <a:gd name="connsiteY601" fmla="*/ 270510 h 808672"/>
                  <a:gd name="connsiteX602" fmla="*/ 61913 w 1724267"/>
                  <a:gd name="connsiteY602" fmla="*/ 257175 h 808672"/>
                  <a:gd name="connsiteX603" fmla="*/ 50483 w 1724267"/>
                  <a:gd name="connsiteY603" fmla="*/ 258127 h 808672"/>
                  <a:gd name="connsiteX604" fmla="*/ 46673 w 1724267"/>
                  <a:gd name="connsiteY604" fmla="*/ 248602 h 808672"/>
                  <a:gd name="connsiteX605" fmla="*/ 116205 w 1724267"/>
                  <a:gd name="connsiteY605" fmla="*/ 219075 h 808672"/>
                  <a:gd name="connsiteX606" fmla="*/ 130493 w 1724267"/>
                  <a:gd name="connsiteY606" fmla="*/ 210502 h 808672"/>
                  <a:gd name="connsiteX607" fmla="*/ 130493 w 1724267"/>
                  <a:gd name="connsiteY607" fmla="*/ 200025 h 808672"/>
                  <a:gd name="connsiteX608" fmla="*/ 1602105 w 1724267"/>
                  <a:gd name="connsiteY608" fmla="*/ 165735 h 808672"/>
                  <a:gd name="connsiteX609" fmla="*/ 1646872 w 1724267"/>
                  <a:gd name="connsiteY609" fmla="*/ 178117 h 808672"/>
                  <a:gd name="connsiteX610" fmla="*/ 1663065 w 1724267"/>
                  <a:gd name="connsiteY610" fmla="*/ 180022 h 808672"/>
                  <a:gd name="connsiteX611" fmla="*/ 1669732 w 1724267"/>
                  <a:gd name="connsiteY611" fmla="*/ 171450 h 808672"/>
                  <a:gd name="connsiteX612" fmla="*/ 1673542 w 1724267"/>
                  <a:gd name="connsiteY612" fmla="*/ 172402 h 808672"/>
                  <a:gd name="connsiteX613" fmla="*/ 1662112 w 1724267"/>
                  <a:gd name="connsiteY613" fmla="*/ 209550 h 808672"/>
                  <a:gd name="connsiteX614" fmla="*/ 1658302 w 1724267"/>
                  <a:gd name="connsiteY614" fmla="*/ 208597 h 808672"/>
                  <a:gd name="connsiteX615" fmla="*/ 1657350 w 1724267"/>
                  <a:gd name="connsiteY615" fmla="*/ 198120 h 808672"/>
                  <a:gd name="connsiteX616" fmla="*/ 1642110 w 1724267"/>
                  <a:gd name="connsiteY616" fmla="*/ 191452 h 808672"/>
                  <a:gd name="connsiteX617" fmla="*/ 1622107 w 1724267"/>
                  <a:gd name="connsiteY617" fmla="*/ 185737 h 808672"/>
                  <a:gd name="connsiteX618" fmla="*/ 1607820 w 1724267"/>
                  <a:gd name="connsiteY618" fmla="*/ 183832 h 808672"/>
                  <a:gd name="connsiteX619" fmla="*/ 1601152 w 1724267"/>
                  <a:gd name="connsiteY619" fmla="*/ 192405 h 808672"/>
                  <a:gd name="connsiteX620" fmla="*/ 1597342 w 1724267"/>
                  <a:gd name="connsiteY620" fmla="*/ 191452 h 808672"/>
                  <a:gd name="connsiteX621" fmla="*/ 1598295 w 1724267"/>
                  <a:gd name="connsiteY621" fmla="*/ 189547 h 808672"/>
                  <a:gd name="connsiteX622" fmla="*/ 1600200 w 1724267"/>
                  <a:gd name="connsiteY622" fmla="*/ 180975 h 808672"/>
                  <a:gd name="connsiteX623" fmla="*/ 1600200 w 1724267"/>
                  <a:gd name="connsiteY623" fmla="*/ 172402 h 808672"/>
                  <a:gd name="connsiteX624" fmla="*/ 1587817 w 1724267"/>
                  <a:gd name="connsiteY624" fmla="*/ 159067 h 808672"/>
                  <a:gd name="connsiteX625" fmla="*/ 1592580 w 1724267"/>
                  <a:gd name="connsiteY625" fmla="*/ 162877 h 808672"/>
                  <a:gd name="connsiteX626" fmla="*/ 1593532 w 1724267"/>
                  <a:gd name="connsiteY626" fmla="*/ 169545 h 808672"/>
                  <a:gd name="connsiteX627" fmla="*/ 1589722 w 1724267"/>
                  <a:gd name="connsiteY627" fmla="*/ 174307 h 808672"/>
                  <a:gd name="connsiteX628" fmla="*/ 1583055 w 1724267"/>
                  <a:gd name="connsiteY628" fmla="*/ 175260 h 808672"/>
                  <a:gd name="connsiteX629" fmla="*/ 1578292 w 1724267"/>
                  <a:gd name="connsiteY629" fmla="*/ 171450 h 808672"/>
                  <a:gd name="connsiteX630" fmla="*/ 1577340 w 1724267"/>
                  <a:gd name="connsiteY630" fmla="*/ 164782 h 808672"/>
                  <a:gd name="connsiteX631" fmla="*/ 1581150 w 1724267"/>
                  <a:gd name="connsiteY631" fmla="*/ 160020 h 808672"/>
                  <a:gd name="connsiteX632" fmla="*/ 1587817 w 1724267"/>
                  <a:gd name="connsiteY632" fmla="*/ 159067 h 808672"/>
                  <a:gd name="connsiteX633" fmla="*/ 71437 w 1724267"/>
                  <a:gd name="connsiteY633" fmla="*/ 158115 h 808672"/>
                  <a:gd name="connsiteX634" fmla="*/ 79057 w 1724267"/>
                  <a:gd name="connsiteY634" fmla="*/ 187642 h 808672"/>
                  <a:gd name="connsiteX635" fmla="*/ 90487 w 1724267"/>
                  <a:gd name="connsiteY635" fmla="*/ 180022 h 808672"/>
                  <a:gd name="connsiteX636" fmla="*/ 92392 w 1724267"/>
                  <a:gd name="connsiteY636" fmla="*/ 168592 h 808672"/>
                  <a:gd name="connsiteX637" fmla="*/ 85725 w 1724267"/>
                  <a:gd name="connsiteY637" fmla="*/ 159067 h 808672"/>
                  <a:gd name="connsiteX638" fmla="*/ 71437 w 1724267"/>
                  <a:gd name="connsiteY638" fmla="*/ 158115 h 808672"/>
                  <a:gd name="connsiteX639" fmla="*/ 54292 w 1724267"/>
                  <a:gd name="connsiteY639" fmla="*/ 142875 h 808672"/>
                  <a:gd name="connsiteX640" fmla="*/ 82867 w 1724267"/>
                  <a:gd name="connsiteY640" fmla="*/ 145732 h 808672"/>
                  <a:gd name="connsiteX641" fmla="*/ 98107 w 1724267"/>
                  <a:gd name="connsiteY641" fmla="*/ 166687 h 808672"/>
                  <a:gd name="connsiteX642" fmla="*/ 95250 w 1724267"/>
                  <a:gd name="connsiteY642" fmla="*/ 189547 h 808672"/>
                  <a:gd name="connsiteX643" fmla="*/ 76200 w 1724267"/>
                  <a:gd name="connsiteY643" fmla="*/ 202882 h 808672"/>
                  <a:gd name="connsiteX644" fmla="*/ 64770 w 1724267"/>
                  <a:gd name="connsiteY644" fmla="*/ 158115 h 808672"/>
                  <a:gd name="connsiteX645" fmla="*/ 62865 w 1724267"/>
                  <a:gd name="connsiteY645" fmla="*/ 158115 h 808672"/>
                  <a:gd name="connsiteX646" fmla="*/ 60007 w 1724267"/>
                  <a:gd name="connsiteY646" fmla="*/ 159067 h 808672"/>
                  <a:gd name="connsiteX647" fmla="*/ 37147 w 1724267"/>
                  <a:gd name="connsiteY647" fmla="*/ 170497 h 808672"/>
                  <a:gd name="connsiteX648" fmla="*/ 32385 w 1724267"/>
                  <a:gd name="connsiteY648" fmla="*/ 187642 h 808672"/>
                  <a:gd name="connsiteX649" fmla="*/ 38100 w 1724267"/>
                  <a:gd name="connsiteY649" fmla="*/ 197167 h 808672"/>
                  <a:gd name="connsiteX650" fmla="*/ 52387 w 1724267"/>
                  <a:gd name="connsiteY650" fmla="*/ 205740 h 808672"/>
                  <a:gd name="connsiteX651" fmla="*/ 51435 w 1724267"/>
                  <a:gd name="connsiteY651" fmla="*/ 210502 h 808672"/>
                  <a:gd name="connsiteX652" fmla="*/ 35242 w 1724267"/>
                  <a:gd name="connsiteY652" fmla="*/ 201930 h 808672"/>
                  <a:gd name="connsiteX653" fmla="*/ 26670 w 1724267"/>
                  <a:gd name="connsiteY653" fmla="*/ 186690 h 808672"/>
                  <a:gd name="connsiteX654" fmla="*/ 30480 w 1724267"/>
                  <a:gd name="connsiteY654" fmla="*/ 159067 h 808672"/>
                  <a:gd name="connsiteX655" fmla="*/ 54292 w 1724267"/>
                  <a:gd name="connsiteY655" fmla="*/ 142875 h 808672"/>
                  <a:gd name="connsiteX656" fmla="*/ 1617345 w 1724267"/>
                  <a:gd name="connsiteY656" fmla="*/ 89535 h 808672"/>
                  <a:gd name="connsiteX657" fmla="*/ 1622107 w 1724267"/>
                  <a:gd name="connsiteY657" fmla="*/ 90487 h 808672"/>
                  <a:gd name="connsiteX658" fmla="*/ 1618297 w 1724267"/>
                  <a:gd name="connsiteY658" fmla="*/ 110490 h 808672"/>
                  <a:gd name="connsiteX659" fmla="*/ 1666875 w 1724267"/>
                  <a:gd name="connsiteY659" fmla="*/ 120015 h 808672"/>
                  <a:gd name="connsiteX660" fmla="*/ 1676400 w 1724267"/>
                  <a:gd name="connsiteY660" fmla="*/ 119062 h 808672"/>
                  <a:gd name="connsiteX661" fmla="*/ 1681162 w 1724267"/>
                  <a:gd name="connsiteY661" fmla="*/ 112395 h 808672"/>
                  <a:gd name="connsiteX662" fmla="*/ 1681162 w 1724267"/>
                  <a:gd name="connsiteY662" fmla="*/ 106680 h 808672"/>
                  <a:gd name="connsiteX663" fmla="*/ 1678305 w 1724267"/>
                  <a:gd name="connsiteY663" fmla="*/ 100012 h 808672"/>
                  <a:gd name="connsiteX664" fmla="*/ 1683067 w 1724267"/>
                  <a:gd name="connsiteY664" fmla="*/ 98107 h 808672"/>
                  <a:gd name="connsiteX665" fmla="*/ 1686877 w 1724267"/>
                  <a:gd name="connsiteY665" fmla="*/ 108585 h 808672"/>
                  <a:gd name="connsiteX666" fmla="*/ 1686877 w 1724267"/>
                  <a:gd name="connsiteY666" fmla="*/ 119062 h 808672"/>
                  <a:gd name="connsiteX667" fmla="*/ 1680210 w 1724267"/>
                  <a:gd name="connsiteY667" fmla="*/ 132397 h 808672"/>
                  <a:gd name="connsiteX668" fmla="*/ 1666875 w 1724267"/>
                  <a:gd name="connsiteY668" fmla="*/ 134302 h 808672"/>
                  <a:gd name="connsiteX669" fmla="*/ 1616392 w 1724267"/>
                  <a:gd name="connsiteY669" fmla="*/ 123825 h 808672"/>
                  <a:gd name="connsiteX670" fmla="*/ 1614487 w 1724267"/>
                  <a:gd name="connsiteY670" fmla="*/ 135255 h 808672"/>
                  <a:gd name="connsiteX671" fmla="*/ 1609725 w 1724267"/>
                  <a:gd name="connsiteY671" fmla="*/ 134302 h 808672"/>
                  <a:gd name="connsiteX672" fmla="*/ 1606867 w 1724267"/>
                  <a:gd name="connsiteY672" fmla="*/ 119062 h 808672"/>
                  <a:gd name="connsiteX673" fmla="*/ 1587817 w 1724267"/>
                  <a:gd name="connsiteY673" fmla="*/ 110490 h 808672"/>
                  <a:gd name="connsiteX674" fmla="*/ 1588770 w 1724267"/>
                  <a:gd name="connsiteY674" fmla="*/ 104775 h 808672"/>
                  <a:gd name="connsiteX675" fmla="*/ 1613535 w 1724267"/>
                  <a:gd name="connsiteY675" fmla="*/ 109537 h 808672"/>
                  <a:gd name="connsiteX676" fmla="*/ 98107 w 1724267"/>
                  <a:gd name="connsiteY676" fmla="*/ 4762 h 808672"/>
                  <a:gd name="connsiteX677" fmla="*/ 103822 w 1724267"/>
                  <a:gd name="connsiteY677" fmla="*/ 45720 h 808672"/>
                  <a:gd name="connsiteX678" fmla="*/ 99060 w 1724267"/>
                  <a:gd name="connsiteY678" fmla="*/ 46672 h 808672"/>
                  <a:gd name="connsiteX679" fmla="*/ 94297 w 1724267"/>
                  <a:gd name="connsiteY679" fmla="*/ 37147 h 808672"/>
                  <a:gd name="connsiteX680" fmla="*/ 81915 w 1724267"/>
                  <a:gd name="connsiteY680" fmla="*/ 36195 h 808672"/>
                  <a:gd name="connsiteX681" fmla="*/ 60007 w 1724267"/>
                  <a:gd name="connsiteY681" fmla="*/ 39052 h 808672"/>
                  <a:gd name="connsiteX682" fmla="*/ 66675 w 1724267"/>
                  <a:gd name="connsiteY682" fmla="*/ 89535 h 808672"/>
                  <a:gd name="connsiteX683" fmla="*/ 88582 w 1724267"/>
                  <a:gd name="connsiteY683" fmla="*/ 86677 h 808672"/>
                  <a:gd name="connsiteX684" fmla="*/ 100012 w 1724267"/>
                  <a:gd name="connsiteY684" fmla="*/ 81915 h 808672"/>
                  <a:gd name="connsiteX685" fmla="*/ 101917 w 1724267"/>
                  <a:gd name="connsiteY685" fmla="*/ 71437 h 808672"/>
                  <a:gd name="connsiteX686" fmla="*/ 106680 w 1724267"/>
                  <a:gd name="connsiteY686" fmla="*/ 69532 h 808672"/>
                  <a:gd name="connsiteX687" fmla="*/ 112395 w 1724267"/>
                  <a:gd name="connsiteY687" fmla="*/ 110490 h 808672"/>
                  <a:gd name="connsiteX688" fmla="*/ 107632 w 1724267"/>
                  <a:gd name="connsiteY688" fmla="*/ 111442 h 808672"/>
                  <a:gd name="connsiteX689" fmla="*/ 102870 w 1724267"/>
                  <a:gd name="connsiteY689" fmla="*/ 101917 h 808672"/>
                  <a:gd name="connsiteX690" fmla="*/ 90487 w 1724267"/>
                  <a:gd name="connsiteY690" fmla="*/ 100965 h 808672"/>
                  <a:gd name="connsiteX691" fmla="*/ 32385 w 1724267"/>
                  <a:gd name="connsiteY691" fmla="*/ 108585 h 808672"/>
                  <a:gd name="connsiteX692" fmla="*/ 20955 w 1724267"/>
                  <a:gd name="connsiteY692" fmla="*/ 113347 h 808672"/>
                  <a:gd name="connsiteX693" fmla="*/ 19050 w 1724267"/>
                  <a:gd name="connsiteY693" fmla="*/ 123825 h 808672"/>
                  <a:gd name="connsiteX694" fmla="*/ 14287 w 1724267"/>
                  <a:gd name="connsiteY694" fmla="*/ 124777 h 808672"/>
                  <a:gd name="connsiteX695" fmla="*/ 8572 w 1724267"/>
                  <a:gd name="connsiteY695" fmla="*/ 83820 h 808672"/>
                  <a:gd name="connsiteX696" fmla="*/ 13335 w 1724267"/>
                  <a:gd name="connsiteY696" fmla="*/ 82867 h 808672"/>
                  <a:gd name="connsiteX697" fmla="*/ 18097 w 1724267"/>
                  <a:gd name="connsiteY697" fmla="*/ 92392 h 808672"/>
                  <a:gd name="connsiteX698" fmla="*/ 30480 w 1724267"/>
                  <a:gd name="connsiteY698" fmla="*/ 93345 h 808672"/>
                  <a:gd name="connsiteX699" fmla="*/ 59055 w 1724267"/>
                  <a:gd name="connsiteY699" fmla="*/ 89535 h 808672"/>
                  <a:gd name="connsiteX700" fmla="*/ 52387 w 1724267"/>
                  <a:gd name="connsiteY700" fmla="*/ 39052 h 808672"/>
                  <a:gd name="connsiteX701" fmla="*/ 23812 w 1724267"/>
                  <a:gd name="connsiteY701" fmla="*/ 42862 h 808672"/>
                  <a:gd name="connsiteX702" fmla="*/ 12382 w 1724267"/>
                  <a:gd name="connsiteY702" fmla="*/ 47625 h 808672"/>
                  <a:gd name="connsiteX703" fmla="*/ 10477 w 1724267"/>
                  <a:gd name="connsiteY703" fmla="*/ 58102 h 808672"/>
                  <a:gd name="connsiteX704" fmla="*/ 5715 w 1724267"/>
                  <a:gd name="connsiteY704" fmla="*/ 59055 h 808672"/>
                  <a:gd name="connsiteX705" fmla="*/ 0 w 1724267"/>
                  <a:gd name="connsiteY705" fmla="*/ 18097 h 808672"/>
                  <a:gd name="connsiteX706" fmla="*/ 4762 w 1724267"/>
                  <a:gd name="connsiteY706" fmla="*/ 17145 h 808672"/>
                  <a:gd name="connsiteX707" fmla="*/ 9525 w 1724267"/>
                  <a:gd name="connsiteY707" fmla="*/ 26670 h 808672"/>
                  <a:gd name="connsiteX708" fmla="*/ 21907 w 1724267"/>
                  <a:gd name="connsiteY708" fmla="*/ 27622 h 808672"/>
                  <a:gd name="connsiteX709" fmla="*/ 80010 w 1724267"/>
                  <a:gd name="connsiteY709" fmla="*/ 20002 h 808672"/>
                  <a:gd name="connsiteX710" fmla="*/ 91440 w 1724267"/>
                  <a:gd name="connsiteY710" fmla="*/ 16192 h 808672"/>
                  <a:gd name="connsiteX711" fmla="*/ 93345 w 1724267"/>
                  <a:gd name="connsiteY711" fmla="*/ 5715 h 808672"/>
                  <a:gd name="connsiteX712" fmla="*/ 1627822 w 1724267"/>
                  <a:gd name="connsiteY712" fmla="*/ 0 h 808672"/>
                  <a:gd name="connsiteX713" fmla="*/ 1631632 w 1724267"/>
                  <a:gd name="connsiteY713" fmla="*/ 0 h 808672"/>
                  <a:gd name="connsiteX714" fmla="*/ 1635442 w 1724267"/>
                  <a:gd name="connsiteY714" fmla="*/ 8572 h 808672"/>
                  <a:gd name="connsiteX715" fmla="*/ 1643062 w 1724267"/>
                  <a:gd name="connsiteY715" fmla="*/ 14287 h 808672"/>
                  <a:gd name="connsiteX716" fmla="*/ 1699260 w 1724267"/>
                  <a:gd name="connsiteY716" fmla="*/ 41910 h 808672"/>
                  <a:gd name="connsiteX717" fmla="*/ 1719262 w 1724267"/>
                  <a:gd name="connsiteY717" fmla="*/ 56197 h 808672"/>
                  <a:gd name="connsiteX718" fmla="*/ 1724025 w 1724267"/>
                  <a:gd name="connsiteY718" fmla="*/ 72390 h 808672"/>
                  <a:gd name="connsiteX719" fmla="*/ 1720215 w 1724267"/>
                  <a:gd name="connsiteY719" fmla="*/ 81915 h 808672"/>
                  <a:gd name="connsiteX720" fmla="*/ 1712595 w 1724267"/>
                  <a:gd name="connsiteY720" fmla="*/ 84772 h 808672"/>
                  <a:gd name="connsiteX721" fmla="*/ 1707832 w 1724267"/>
                  <a:gd name="connsiteY721" fmla="*/ 81915 h 808672"/>
                  <a:gd name="connsiteX722" fmla="*/ 1706880 w 1724267"/>
                  <a:gd name="connsiteY722" fmla="*/ 77152 h 808672"/>
                  <a:gd name="connsiteX723" fmla="*/ 1707832 w 1724267"/>
                  <a:gd name="connsiteY723" fmla="*/ 74295 h 808672"/>
                  <a:gd name="connsiteX724" fmla="*/ 1709737 w 1724267"/>
                  <a:gd name="connsiteY724" fmla="*/ 71437 h 808672"/>
                  <a:gd name="connsiteX725" fmla="*/ 1710690 w 1724267"/>
                  <a:gd name="connsiteY725" fmla="*/ 70485 h 808672"/>
                  <a:gd name="connsiteX726" fmla="*/ 1714500 w 1724267"/>
                  <a:gd name="connsiteY726" fmla="*/ 64770 h 808672"/>
                  <a:gd name="connsiteX727" fmla="*/ 1710690 w 1724267"/>
                  <a:gd name="connsiteY727" fmla="*/ 56197 h 808672"/>
                  <a:gd name="connsiteX728" fmla="*/ 1698307 w 1724267"/>
                  <a:gd name="connsiteY728" fmla="*/ 48577 h 808672"/>
                  <a:gd name="connsiteX729" fmla="*/ 1637347 w 1724267"/>
                  <a:gd name="connsiteY729" fmla="*/ 66675 h 808672"/>
                  <a:gd name="connsiteX730" fmla="*/ 1628775 w 1724267"/>
                  <a:gd name="connsiteY730" fmla="*/ 70485 h 808672"/>
                  <a:gd name="connsiteX731" fmla="*/ 1624965 w 1724267"/>
                  <a:gd name="connsiteY731" fmla="*/ 77152 h 808672"/>
                  <a:gd name="connsiteX732" fmla="*/ 1621155 w 1724267"/>
                  <a:gd name="connsiteY732" fmla="*/ 77152 h 808672"/>
                  <a:gd name="connsiteX733" fmla="*/ 1624965 w 1724267"/>
                  <a:gd name="connsiteY733" fmla="*/ 43815 h 808672"/>
                  <a:gd name="connsiteX734" fmla="*/ 1628775 w 1724267"/>
                  <a:gd name="connsiteY734" fmla="*/ 43815 h 808672"/>
                  <a:gd name="connsiteX735" fmla="*/ 1629727 w 1724267"/>
                  <a:gd name="connsiteY735" fmla="*/ 50482 h 808672"/>
                  <a:gd name="connsiteX736" fmla="*/ 1633537 w 1724267"/>
                  <a:gd name="connsiteY736" fmla="*/ 52387 h 808672"/>
                  <a:gd name="connsiteX737" fmla="*/ 1635442 w 1724267"/>
                  <a:gd name="connsiteY737" fmla="*/ 52387 h 808672"/>
                  <a:gd name="connsiteX738" fmla="*/ 1638300 w 1724267"/>
                  <a:gd name="connsiteY738" fmla="*/ 51435 h 808672"/>
                  <a:gd name="connsiteX739" fmla="*/ 1681162 w 1724267"/>
                  <a:gd name="connsiteY739" fmla="*/ 40957 h 808672"/>
                  <a:gd name="connsiteX740" fmla="*/ 1645920 w 1724267"/>
                  <a:gd name="connsiteY740" fmla="*/ 23812 h 808672"/>
                  <a:gd name="connsiteX741" fmla="*/ 1642110 w 1724267"/>
                  <a:gd name="connsiteY741" fmla="*/ 21907 h 808672"/>
                  <a:gd name="connsiteX742" fmla="*/ 1638300 w 1724267"/>
                  <a:gd name="connsiteY742" fmla="*/ 20955 h 808672"/>
                  <a:gd name="connsiteX743" fmla="*/ 1632585 w 1724267"/>
                  <a:gd name="connsiteY743" fmla="*/ 21907 h 808672"/>
                  <a:gd name="connsiteX744" fmla="*/ 1628775 w 1724267"/>
                  <a:gd name="connsiteY744" fmla="*/ 28575 h 808672"/>
                  <a:gd name="connsiteX745" fmla="*/ 1624965 w 1724267"/>
                  <a:gd name="connsiteY745" fmla="*/ 28575 h 808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Lst>
                <a:rect l="l" t="t" r="r" b="b"/>
                <a:pathLst>
                  <a:path w="1724267" h="808672">
                    <a:moveTo>
                      <a:pt x="1062990" y="744855"/>
                    </a:moveTo>
                    <a:cubicBezTo>
                      <a:pt x="1051560" y="748665"/>
                      <a:pt x="1043940" y="752475"/>
                      <a:pt x="1039177" y="756285"/>
                    </a:cubicBezTo>
                    <a:cubicBezTo>
                      <a:pt x="1034415" y="760095"/>
                      <a:pt x="1033462" y="764857"/>
                      <a:pt x="1034415" y="769620"/>
                    </a:cubicBezTo>
                    <a:cubicBezTo>
                      <a:pt x="1035367" y="773430"/>
                      <a:pt x="1037272" y="775335"/>
                      <a:pt x="1040130" y="777240"/>
                    </a:cubicBezTo>
                    <a:cubicBezTo>
                      <a:pt x="1042987" y="779145"/>
                      <a:pt x="1046797" y="779145"/>
                      <a:pt x="1050607" y="778192"/>
                    </a:cubicBezTo>
                    <a:cubicBezTo>
                      <a:pt x="1053465" y="777240"/>
                      <a:pt x="1056322" y="776287"/>
                      <a:pt x="1059180" y="774382"/>
                    </a:cubicBezTo>
                    <a:cubicBezTo>
                      <a:pt x="1062037" y="772477"/>
                      <a:pt x="1064895" y="768667"/>
                      <a:pt x="1068705" y="764857"/>
                    </a:cubicBezTo>
                    <a:close/>
                    <a:moveTo>
                      <a:pt x="891540" y="736282"/>
                    </a:moveTo>
                    <a:lnTo>
                      <a:pt x="899160" y="736282"/>
                    </a:lnTo>
                    <a:lnTo>
                      <a:pt x="901065" y="784860"/>
                    </a:lnTo>
                    <a:cubicBezTo>
                      <a:pt x="901065" y="791527"/>
                      <a:pt x="902017" y="796290"/>
                      <a:pt x="903922" y="799147"/>
                    </a:cubicBezTo>
                    <a:cubicBezTo>
                      <a:pt x="905827" y="801052"/>
                      <a:pt x="909637" y="802957"/>
                      <a:pt x="914400" y="802957"/>
                    </a:cubicBezTo>
                    <a:lnTo>
                      <a:pt x="914400" y="806767"/>
                    </a:lnTo>
                    <a:lnTo>
                      <a:pt x="884872" y="806767"/>
                    </a:lnTo>
                    <a:lnTo>
                      <a:pt x="884872" y="794385"/>
                    </a:lnTo>
                    <a:cubicBezTo>
                      <a:pt x="880110" y="799147"/>
                      <a:pt x="876300" y="802005"/>
                      <a:pt x="871537" y="803910"/>
                    </a:cubicBezTo>
                    <a:cubicBezTo>
                      <a:pt x="866775" y="805815"/>
                      <a:pt x="862012" y="807720"/>
                      <a:pt x="857250" y="807720"/>
                    </a:cubicBezTo>
                    <a:cubicBezTo>
                      <a:pt x="850582" y="807720"/>
                      <a:pt x="845820" y="806767"/>
                      <a:pt x="842962" y="802957"/>
                    </a:cubicBezTo>
                    <a:cubicBezTo>
                      <a:pt x="840105" y="799147"/>
                      <a:pt x="838200" y="793432"/>
                      <a:pt x="838200" y="785812"/>
                    </a:cubicBezTo>
                    <a:lnTo>
                      <a:pt x="837247" y="762952"/>
                    </a:lnTo>
                    <a:cubicBezTo>
                      <a:pt x="837247" y="756285"/>
                      <a:pt x="836295" y="751522"/>
                      <a:pt x="834390" y="748665"/>
                    </a:cubicBezTo>
                    <a:cubicBezTo>
                      <a:pt x="832485" y="745807"/>
                      <a:pt x="829627" y="744855"/>
                      <a:pt x="824865" y="744855"/>
                    </a:cubicBezTo>
                    <a:lnTo>
                      <a:pt x="824865" y="741045"/>
                    </a:lnTo>
                    <a:cubicBezTo>
                      <a:pt x="829627" y="741045"/>
                      <a:pt x="833437" y="740092"/>
                      <a:pt x="836295" y="740092"/>
                    </a:cubicBezTo>
                    <a:cubicBezTo>
                      <a:pt x="839152" y="739140"/>
                      <a:pt x="842010" y="738187"/>
                      <a:pt x="843915" y="737235"/>
                    </a:cubicBezTo>
                    <a:lnTo>
                      <a:pt x="851535" y="737235"/>
                    </a:lnTo>
                    <a:lnTo>
                      <a:pt x="853440" y="785812"/>
                    </a:lnTo>
                    <a:cubicBezTo>
                      <a:pt x="853440" y="790575"/>
                      <a:pt x="854392" y="794385"/>
                      <a:pt x="856297" y="797242"/>
                    </a:cubicBezTo>
                    <a:cubicBezTo>
                      <a:pt x="858202" y="799147"/>
                      <a:pt x="861060" y="800100"/>
                      <a:pt x="864870" y="800100"/>
                    </a:cubicBezTo>
                    <a:cubicBezTo>
                      <a:pt x="868680" y="800100"/>
                      <a:pt x="871537" y="799147"/>
                      <a:pt x="875347" y="797242"/>
                    </a:cubicBezTo>
                    <a:cubicBezTo>
                      <a:pt x="879157" y="795337"/>
                      <a:pt x="882967" y="792480"/>
                      <a:pt x="885825" y="788670"/>
                    </a:cubicBezTo>
                    <a:lnTo>
                      <a:pt x="884872" y="762000"/>
                    </a:lnTo>
                    <a:cubicBezTo>
                      <a:pt x="884872" y="755332"/>
                      <a:pt x="883920" y="750570"/>
                      <a:pt x="882015" y="747712"/>
                    </a:cubicBezTo>
                    <a:cubicBezTo>
                      <a:pt x="880110" y="744855"/>
                      <a:pt x="877252" y="743902"/>
                      <a:pt x="872490" y="743902"/>
                    </a:cubicBezTo>
                    <a:lnTo>
                      <a:pt x="872490" y="740092"/>
                    </a:lnTo>
                    <a:cubicBezTo>
                      <a:pt x="877252" y="740092"/>
                      <a:pt x="881062" y="739140"/>
                      <a:pt x="883920" y="739140"/>
                    </a:cubicBezTo>
                    <a:cubicBezTo>
                      <a:pt x="886777" y="738187"/>
                      <a:pt x="889635" y="737235"/>
                      <a:pt x="891540" y="736282"/>
                    </a:cubicBezTo>
                    <a:close/>
                    <a:moveTo>
                      <a:pt x="978217" y="727710"/>
                    </a:moveTo>
                    <a:cubicBezTo>
                      <a:pt x="981075" y="727710"/>
                      <a:pt x="983932" y="727710"/>
                      <a:pt x="985837" y="728662"/>
                    </a:cubicBezTo>
                    <a:cubicBezTo>
                      <a:pt x="987742" y="729615"/>
                      <a:pt x="988695" y="731520"/>
                      <a:pt x="988695" y="733425"/>
                    </a:cubicBezTo>
                    <a:cubicBezTo>
                      <a:pt x="988695" y="736282"/>
                      <a:pt x="988695" y="738187"/>
                      <a:pt x="987742" y="739140"/>
                    </a:cubicBezTo>
                    <a:cubicBezTo>
                      <a:pt x="986790" y="741045"/>
                      <a:pt x="984885" y="741045"/>
                      <a:pt x="982027" y="741997"/>
                    </a:cubicBezTo>
                    <a:cubicBezTo>
                      <a:pt x="980122" y="741997"/>
                      <a:pt x="978217" y="741997"/>
                      <a:pt x="975360" y="741045"/>
                    </a:cubicBezTo>
                    <a:cubicBezTo>
                      <a:pt x="972502" y="740092"/>
                      <a:pt x="970597" y="739140"/>
                      <a:pt x="968692" y="739140"/>
                    </a:cubicBezTo>
                    <a:cubicBezTo>
                      <a:pt x="966787" y="739140"/>
                      <a:pt x="964882" y="740092"/>
                      <a:pt x="962977" y="741997"/>
                    </a:cubicBezTo>
                    <a:cubicBezTo>
                      <a:pt x="961072" y="743902"/>
                      <a:pt x="959167" y="745807"/>
                      <a:pt x="956310" y="748665"/>
                    </a:cubicBezTo>
                    <a:lnTo>
                      <a:pt x="960120" y="777240"/>
                    </a:lnTo>
                    <a:cubicBezTo>
                      <a:pt x="961072" y="785812"/>
                      <a:pt x="962977" y="791527"/>
                      <a:pt x="964882" y="793432"/>
                    </a:cubicBezTo>
                    <a:cubicBezTo>
                      <a:pt x="966787" y="795337"/>
                      <a:pt x="970597" y="796290"/>
                      <a:pt x="975360" y="796290"/>
                    </a:cubicBezTo>
                    <a:lnTo>
                      <a:pt x="976312" y="800100"/>
                    </a:lnTo>
                    <a:lnTo>
                      <a:pt x="936307" y="804862"/>
                    </a:lnTo>
                    <a:lnTo>
                      <a:pt x="936307" y="801052"/>
                    </a:lnTo>
                    <a:cubicBezTo>
                      <a:pt x="941070" y="800100"/>
                      <a:pt x="943927" y="798195"/>
                      <a:pt x="945832" y="795337"/>
                    </a:cubicBezTo>
                    <a:cubicBezTo>
                      <a:pt x="946785" y="792480"/>
                      <a:pt x="947737" y="787717"/>
                      <a:pt x="946785" y="779145"/>
                    </a:cubicBezTo>
                    <a:lnTo>
                      <a:pt x="943927" y="758190"/>
                    </a:lnTo>
                    <a:cubicBezTo>
                      <a:pt x="942975" y="751522"/>
                      <a:pt x="942022" y="746760"/>
                      <a:pt x="939165" y="744855"/>
                    </a:cubicBezTo>
                    <a:cubicBezTo>
                      <a:pt x="937260" y="742950"/>
                      <a:pt x="933450" y="741997"/>
                      <a:pt x="928687" y="741997"/>
                    </a:cubicBezTo>
                    <a:lnTo>
                      <a:pt x="928687" y="738187"/>
                    </a:lnTo>
                    <a:cubicBezTo>
                      <a:pt x="933450" y="737235"/>
                      <a:pt x="937260" y="736282"/>
                      <a:pt x="940117" y="735330"/>
                    </a:cubicBezTo>
                    <a:cubicBezTo>
                      <a:pt x="942975" y="734377"/>
                      <a:pt x="945832" y="733425"/>
                      <a:pt x="947737" y="732472"/>
                    </a:cubicBezTo>
                    <a:lnTo>
                      <a:pt x="955357" y="731520"/>
                    </a:lnTo>
                    <a:lnTo>
                      <a:pt x="956310" y="741997"/>
                    </a:lnTo>
                    <a:cubicBezTo>
                      <a:pt x="959167" y="738187"/>
                      <a:pt x="962977" y="734377"/>
                      <a:pt x="966787" y="732472"/>
                    </a:cubicBezTo>
                    <a:cubicBezTo>
                      <a:pt x="970597" y="729615"/>
                      <a:pt x="974407" y="728662"/>
                      <a:pt x="978217" y="727710"/>
                    </a:cubicBezTo>
                    <a:close/>
                    <a:moveTo>
                      <a:pt x="1055370" y="712470"/>
                    </a:moveTo>
                    <a:cubicBezTo>
                      <a:pt x="1059180" y="712470"/>
                      <a:pt x="1062990" y="713422"/>
                      <a:pt x="1065847" y="715327"/>
                    </a:cubicBezTo>
                    <a:cubicBezTo>
                      <a:pt x="1068705" y="716280"/>
                      <a:pt x="1070610" y="718185"/>
                      <a:pt x="1071562" y="721042"/>
                    </a:cubicBezTo>
                    <a:cubicBezTo>
                      <a:pt x="1073467" y="723900"/>
                      <a:pt x="1074420" y="726757"/>
                      <a:pt x="1075372" y="732472"/>
                    </a:cubicBezTo>
                    <a:lnTo>
                      <a:pt x="1082040" y="762000"/>
                    </a:lnTo>
                    <a:cubicBezTo>
                      <a:pt x="1082992" y="766762"/>
                      <a:pt x="1083945" y="768667"/>
                      <a:pt x="1085850" y="770572"/>
                    </a:cubicBezTo>
                    <a:cubicBezTo>
                      <a:pt x="1086802" y="771525"/>
                      <a:pt x="1088707" y="772477"/>
                      <a:pt x="1091565" y="771525"/>
                    </a:cubicBezTo>
                    <a:cubicBezTo>
                      <a:pt x="1092517" y="771525"/>
                      <a:pt x="1092517" y="771525"/>
                      <a:pt x="1093470" y="770572"/>
                    </a:cubicBezTo>
                    <a:cubicBezTo>
                      <a:pt x="1094422" y="770572"/>
                      <a:pt x="1095375" y="769620"/>
                      <a:pt x="1096327" y="768667"/>
                    </a:cubicBezTo>
                    <a:lnTo>
                      <a:pt x="1099185" y="771525"/>
                    </a:lnTo>
                    <a:cubicBezTo>
                      <a:pt x="1097280" y="773430"/>
                      <a:pt x="1095375" y="775335"/>
                      <a:pt x="1093470" y="776287"/>
                    </a:cubicBezTo>
                    <a:cubicBezTo>
                      <a:pt x="1091565" y="777240"/>
                      <a:pt x="1089660" y="778192"/>
                      <a:pt x="1087755" y="779145"/>
                    </a:cubicBezTo>
                    <a:cubicBezTo>
                      <a:pt x="1083945" y="780097"/>
                      <a:pt x="1081087" y="780097"/>
                      <a:pt x="1077277" y="779145"/>
                    </a:cubicBezTo>
                    <a:cubicBezTo>
                      <a:pt x="1075372" y="776287"/>
                      <a:pt x="1072515" y="774382"/>
                      <a:pt x="1070610" y="771525"/>
                    </a:cubicBezTo>
                    <a:cubicBezTo>
                      <a:pt x="1067752" y="776287"/>
                      <a:pt x="1063942" y="779145"/>
                      <a:pt x="1060132" y="782002"/>
                    </a:cubicBezTo>
                    <a:cubicBezTo>
                      <a:pt x="1056322" y="784860"/>
                      <a:pt x="1051560" y="786765"/>
                      <a:pt x="1046797" y="787717"/>
                    </a:cubicBezTo>
                    <a:cubicBezTo>
                      <a:pt x="1040130" y="789622"/>
                      <a:pt x="1034415" y="788670"/>
                      <a:pt x="1030605" y="786765"/>
                    </a:cubicBezTo>
                    <a:cubicBezTo>
                      <a:pt x="1025842" y="784860"/>
                      <a:pt x="1022985" y="781050"/>
                      <a:pt x="1022032" y="775335"/>
                    </a:cubicBezTo>
                    <a:cubicBezTo>
                      <a:pt x="1020127" y="767715"/>
                      <a:pt x="1022985" y="762000"/>
                      <a:pt x="1029652" y="756285"/>
                    </a:cubicBezTo>
                    <a:cubicBezTo>
                      <a:pt x="1036320" y="750570"/>
                      <a:pt x="1047750" y="744855"/>
                      <a:pt x="1062990" y="740092"/>
                    </a:cubicBezTo>
                    <a:lnTo>
                      <a:pt x="1061085" y="730567"/>
                    </a:lnTo>
                    <a:cubicBezTo>
                      <a:pt x="1060132" y="727710"/>
                      <a:pt x="1060132" y="725805"/>
                      <a:pt x="1059180" y="723900"/>
                    </a:cubicBezTo>
                    <a:cubicBezTo>
                      <a:pt x="1058227" y="722947"/>
                      <a:pt x="1057275" y="721995"/>
                      <a:pt x="1056322" y="721042"/>
                    </a:cubicBezTo>
                    <a:cubicBezTo>
                      <a:pt x="1054417" y="720090"/>
                      <a:pt x="1052512" y="719137"/>
                      <a:pt x="1050607" y="719137"/>
                    </a:cubicBezTo>
                    <a:cubicBezTo>
                      <a:pt x="1048702" y="719137"/>
                      <a:pt x="1045845" y="719137"/>
                      <a:pt x="1042987" y="719137"/>
                    </a:cubicBezTo>
                    <a:cubicBezTo>
                      <a:pt x="1039177" y="720090"/>
                      <a:pt x="1036320" y="721042"/>
                      <a:pt x="1033462" y="723900"/>
                    </a:cubicBezTo>
                    <a:cubicBezTo>
                      <a:pt x="1031557" y="725805"/>
                      <a:pt x="1029652" y="727710"/>
                      <a:pt x="1029652" y="730567"/>
                    </a:cubicBezTo>
                    <a:cubicBezTo>
                      <a:pt x="1029652" y="731520"/>
                      <a:pt x="1029652" y="731520"/>
                      <a:pt x="1029652" y="733425"/>
                    </a:cubicBezTo>
                    <a:cubicBezTo>
                      <a:pt x="1030605" y="739140"/>
                      <a:pt x="1028700" y="741997"/>
                      <a:pt x="1023937" y="742950"/>
                    </a:cubicBezTo>
                    <a:cubicBezTo>
                      <a:pt x="1022032" y="742950"/>
                      <a:pt x="1020127" y="742950"/>
                      <a:pt x="1019175" y="741997"/>
                    </a:cubicBezTo>
                    <a:cubicBezTo>
                      <a:pt x="1017270" y="741045"/>
                      <a:pt x="1016317" y="739140"/>
                      <a:pt x="1016317" y="737235"/>
                    </a:cubicBezTo>
                    <a:cubicBezTo>
                      <a:pt x="1015365" y="732472"/>
                      <a:pt x="1017270" y="728662"/>
                      <a:pt x="1022032" y="723900"/>
                    </a:cubicBezTo>
                    <a:cubicBezTo>
                      <a:pt x="1026795" y="719137"/>
                      <a:pt x="1033462" y="715327"/>
                      <a:pt x="1042035" y="713422"/>
                    </a:cubicBezTo>
                    <a:cubicBezTo>
                      <a:pt x="1046797" y="712470"/>
                      <a:pt x="1050607" y="711517"/>
                      <a:pt x="1055370" y="712470"/>
                    </a:cubicBezTo>
                    <a:close/>
                    <a:moveTo>
                      <a:pt x="785812" y="709612"/>
                    </a:moveTo>
                    <a:lnTo>
                      <a:pt x="791527" y="710565"/>
                    </a:lnTo>
                    <a:lnTo>
                      <a:pt x="788670" y="736282"/>
                    </a:lnTo>
                    <a:lnTo>
                      <a:pt x="808672" y="738187"/>
                    </a:lnTo>
                    <a:lnTo>
                      <a:pt x="807720" y="742950"/>
                    </a:lnTo>
                    <a:lnTo>
                      <a:pt x="787717" y="741045"/>
                    </a:lnTo>
                    <a:lnTo>
                      <a:pt x="782955" y="789622"/>
                    </a:lnTo>
                    <a:cubicBezTo>
                      <a:pt x="782955" y="793432"/>
                      <a:pt x="782955" y="797242"/>
                      <a:pt x="784860" y="799147"/>
                    </a:cubicBezTo>
                    <a:cubicBezTo>
                      <a:pt x="785812" y="801052"/>
                      <a:pt x="788670" y="802957"/>
                      <a:pt x="791527" y="802957"/>
                    </a:cubicBezTo>
                    <a:cubicBezTo>
                      <a:pt x="793432" y="802957"/>
                      <a:pt x="795337" y="802957"/>
                      <a:pt x="797242" y="802005"/>
                    </a:cubicBezTo>
                    <a:cubicBezTo>
                      <a:pt x="799147" y="801052"/>
                      <a:pt x="801052" y="800100"/>
                      <a:pt x="803910" y="799147"/>
                    </a:cubicBezTo>
                    <a:lnTo>
                      <a:pt x="806767" y="802957"/>
                    </a:lnTo>
                    <a:cubicBezTo>
                      <a:pt x="803910" y="805815"/>
                      <a:pt x="800100" y="806767"/>
                      <a:pt x="797242" y="807720"/>
                    </a:cubicBezTo>
                    <a:cubicBezTo>
                      <a:pt x="794385" y="808672"/>
                      <a:pt x="790575" y="808672"/>
                      <a:pt x="786765" y="808672"/>
                    </a:cubicBezTo>
                    <a:cubicBezTo>
                      <a:pt x="781050" y="807720"/>
                      <a:pt x="776287" y="805815"/>
                      <a:pt x="773430" y="802957"/>
                    </a:cubicBezTo>
                    <a:cubicBezTo>
                      <a:pt x="770572" y="799147"/>
                      <a:pt x="769620" y="795337"/>
                      <a:pt x="769620" y="789622"/>
                    </a:cubicBezTo>
                    <a:lnTo>
                      <a:pt x="774382" y="738187"/>
                    </a:lnTo>
                    <a:lnTo>
                      <a:pt x="762952" y="737235"/>
                    </a:lnTo>
                    <a:lnTo>
                      <a:pt x="763905" y="732472"/>
                    </a:lnTo>
                    <a:cubicBezTo>
                      <a:pt x="770572" y="733425"/>
                      <a:pt x="775335" y="731520"/>
                      <a:pt x="779145" y="728662"/>
                    </a:cubicBezTo>
                    <a:cubicBezTo>
                      <a:pt x="782002" y="725805"/>
                      <a:pt x="784860" y="719137"/>
                      <a:pt x="785812" y="709612"/>
                    </a:cubicBezTo>
                    <a:close/>
                    <a:moveTo>
                      <a:pt x="601027" y="703897"/>
                    </a:moveTo>
                    <a:cubicBezTo>
                      <a:pt x="605790" y="704850"/>
                      <a:pt x="609600" y="705802"/>
                      <a:pt x="612457" y="705802"/>
                    </a:cubicBezTo>
                    <a:cubicBezTo>
                      <a:pt x="615315" y="705802"/>
                      <a:pt x="618172" y="705802"/>
                      <a:pt x="621030" y="704850"/>
                    </a:cubicBezTo>
                    <a:lnTo>
                      <a:pt x="628650" y="706755"/>
                    </a:lnTo>
                    <a:lnTo>
                      <a:pt x="617220" y="754380"/>
                    </a:lnTo>
                    <a:cubicBezTo>
                      <a:pt x="616267" y="759142"/>
                      <a:pt x="616267" y="762952"/>
                      <a:pt x="617220" y="765810"/>
                    </a:cubicBezTo>
                    <a:cubicBezTo>
                      <a:pt x="618172" y="768667"/>
                      <a:pt x="621030" y="770572"/>
                      <a:pt x="624840" y="771525"/>
                    </a:cubicBezTo>
                    <a:cubicBezTo>
                      <a:pt x="628650" y="772477"/>
                      <a:pt x="631507" y="772477"/>
                      <a:pt x="636270" y="771525"/>
                    </a:cubicBezTo>
                    <a:cubicBezTo>
                      <a:pt x="640080" y="770572"/>
                      <a:pt x="644842" y="768667"/>
                      <a:pt x="649605" y="765810"/>
                    </a:cubicBezTo>
                    <a:lnTo>
                      <a:pt x="656272" y="740092"/>
                    </a:lnTo>
                    <a:cubicBezTo>
                      <a:pt x="658177" y="733425"/>
                      <a:pt x="658177" y="728662"/>
                      <a:pt x="657225" y="725805"/>
                    </a:cubicBezTo>
                    <a:cubicBezTo>
                      <a:pt x="656272" y="722947"/>
                      <a:pt x="653415" y="721042"/>
                      <a:pt x="648652" y="719137"/>
                    </a:cubicBezTo>
                    <a:lnTo>
                      <a:pt x="649605" y="715327"/>
                    </a:lnTo>
                    <a:cubicBezTo>
                      <a:pt x="654367" y="716280"/>
                      <a:pt x="658177" y="717232"/>
                      <a:pt x="661035" y="717232"/>
                    </a:cubicBezTo>
                    <a:cubicBezTo>
                      <a:pt x="663892" y="717232"/>
                      <a:pt x="666750" y="717232"/>
                      <a:pt x="669607" y="716280"/>
                    </a:cubicBezTo>
                    <a:lnTo>
                      <a:pt x="676275" y="718185"/>
                    </a:lnTo>
                    <a:lnTo>
                      <a:pt x="664845" y="765810"/>
                    </a:lnTo>
                    <a:cubicBezTo>
                      <a:pt x="662940" y="772477"/>
                      <a:pt x="662940" y="777240"/>
                      <a:pt x="663892" y="780097"/>
                    </a:cubicBezTo>
                    <a:cubicBezTo>
                      <a:pt x="664845" y="782955"/>
                      <a:pt x="667702" y="784860"/>
                      <a:pt x="672465" y="786765"/>
                    </a:cubicBezTo>
                    <a:lnTo>
                      <a:pt x="671512" y="790575"/>
                    </a:lnTo>
                    <a:lnTo>
                      <a:pt x="641985" y="782955"/>
                    </a:lnTo>
                    <a:lnTo>
                      <a:pt x="644842" y="770572"/>
                    </a:lnTo>
                    <a:cubicBezTo>
                      <a:pt x="639127" y="773430"/>
                      <a:pt x="634365" y="775335"/>
                      <a:pt x="629602" y="776287"/>
                    </a:cubicBezTo>
                    <a:cubicBezTo>
                      <a:pt x="624840" y="777240"/>
                      <a:pt x="620077" y="777240"/>
                      <a:pt x="615315" y="776287"/>
                    </a:cubicBezTo>
                    <a:cubicBezTo>
                      <a:pt x="608647" y="774382"/>
                      <a:pt x="604837" y="771525"/>
                      <a:pt x="601980" y="767715"/>
                    </a:cubicBezTo>
                    <a:cubicBezTo>
                      <a:pt x="600075" y="763905"/>
                      <a:pt x="600075" y="757237"/>
                      <a:pt x="601980" y="750570"/>
                    </a:cubicBezTo>
                    <a:lnTo>
                      <a:pt x="607695" y="728662"/>
                    </a:lnTo>
                    <a:cubicBezTo>
                      <a:pt x="609600" y="721995"/>
                      <a:pt x="609600" y="717232"/>
                      <a:pt x="608647" y="714375"/>
                    </a:cubicBezTo>
                    <a:cubicBezTo>
                      <a:pt x="607695" y="711517"/>
                      <a:pt x="604837" y="709612"/>
                      <a:pt x="600075" y="707707"/>
                    </a:cubicBezTo>
                    <a:close/>
                    <a:moveTo>
                      <a:pt x="709612" y="696277"/>
                    </a:moveTo>
                    <a:lnTo>
                      <a:pt x="711517" y="696277"/>
                    </a:lnTo>
                    <a:cubicBezTo>
                      <a:pt x="715327" y="697230"/>
                      <a:pt x="718185" y="697230"/>
                      <a:pt x="721995" y="697230"/>
                    </a:cubicBezTo>
                    <a:cubicBezTo>
                      <a:pt x="724852" y="697230"/>
                      <a:pt x="727710" y="697230"/>
                      <a:pt x="730567" y="696277"/>
                    </a:cubicBezTo>
                    <a:lnTo>
                      <a:pt x="738187" y="697230"/>
                    </a:lnTo>
                    <a:lnTo>
                      <a:pt x="725805" y="775335"/>
                    </a:lnTo>
                    <a:cubicBezTo>
                      <a:pt x="724852" y="783907"/>
                      <a:pt x="724852" y="789622"/>
                      <a:pt x="725805" y="791527"/>
                    </a:cubicBezTo>
                    <a:cubicBezTo>
                      <a:pt x="726757" y="794385"/>
                      <a:pt x="730567" y="795337"/>
                      <a:pt x="734377" y="797242"/>
                    </a:cubicBezTo>
                    <a:lnTo>
                      <a:pt x="733425" y="801052"/>
                    </a:lnTo>
                    <a:lnTo>
                      <a:pt x="692467" y="794385"/>
                    </a:lnTo>
                    <a:lnTo>
                      <a:pt x="693420" y="790575"/>
                    </a:lnTo>
                    <a:cubicBezTo>
                      <a:pt x="698182" y="790575"/>
                      <a:pt x="701992" y="789622"/>
                      <a:pt x="703897" y="787717"/>
                    </a:cubicBezTo>
                    <a:cubicBezTo>
                      <a:pt x="705802" y="785812"/>
                      <a:pt x="707707" y="781050"/>
                      <a:pt x="708660" y="772477"/>
                    </a:cubicBezTo>
                    <a:lnTo>
                      <a:pt x="717232" y="720090"/>
                    </a:lnTo>
                    <a:cubicBezTo>
                      <a:pt x="718185" y="713422"/>
                      <a:pt x="718185" y="707707"/>
                      <a:pt x="717232" y="705802"/>
                    </a:cubicBezTo>
                    <a:cubicBezTo>
                      <a:pt x="716280" y="702945"/>
                      <a:pt x="712470" y="701040"/>
                      <a:pt x="708660" y="700087"/>
                    </a:cubicBezTo>
                    <a:close/>
                    <a:moveTo>
                      <a:pt x="534352" y="680085"/>
                    </a:moveTo>
                    <a:cubicBezTo>
                      <a:pt x="542925" y="676275"/>
                      <a:pt x="552450" y="676275"/>
                      <a:pt x="561975" y="680085"/>
                    </a:cubicBezTo>
                    <a:cubicBezTo>
                      <a:pt x="568642" y="682942"/>
                      <a:pt x="573405" y="687705"/>
                      <a:pt x="577215" y="693420"/>
                    </a:cubicBezTo>
                    <a:cubicBezTo>
                      <a:pt x="580072" y="699135"/>
                      <a:pt x="581025" y="704850"/>
                      <a:pt x="579120" y="709612"/>
                    </a:cubicBezTo>
                    <a:cubicBezTo>
                      <a:pt x="578167" y="711517"/>
                      <a:pt x="577215" y="713422"/>
                      <a:pt x="575310" y="713422"/>
                    </a:cubicBezTo>
                    <a:cubicBezTo>
                      <a:pt x="573405" y="714375"/>
                      <a:pt x="571500" y="714375"/>
                      <a:pt x="569595" y="713422"/>
                    </a:cubicBezTo>
                    <a:cubicBezTo>
                      <a:pt x="567690" y="712470"/>
                      <a:pt x="566737" y="711517"/>
                      <a:pt x="565785" y="709612"/>
                    </a:cubicBezTo>
                    <a:cubicBezTo>
                      <a:pt x="564832" y="707707"/>
                      <a:pt x="564832" y="706755"/>
                      <a:pt x="565785" y="704850"/>
                    </a:cubicBezTo>
                    <a:cubicBezTo>
                      <a:pt x="565785" y="703897"/>
                      <a:pt x="566737" y="702945"/>
                      <a:pt x="566737" y="702945"/>
                    </a:cubicBezTo>
                    <a:cubicBezTo>
                      <a:pt x="567690" y="701992"/>
                      <a:pt x="567690" y="701040"/>
                      <a:pt x="567690" y="701040"/>
                    </a:cubicBezTo>
                    <a:cubicBezTo>
                      <a:pt x="568642" y="698182"/>
                      <a:pt x="568642" y="695325"/>
                      <a:pt x="567690" y="693420"/>
                    </a:cubicBezTo>
                    <a:cubicBezTo>
                      <a:pt x="566737" y="690562"/>
                      <a:pt x="563880" y="688657"/>
                      <a:pt x="560070" y="687705"/>
                    </a:cubicBezTo>
                    <a:cubicBezTo>
                      <a:pt x="554355" y="684847"/>
                      <a:pt x="548640" y="685800"/>
                      <a:pt x="542925" y="689610"/>
                    </a:cubicBezTo>
                    <a:cubicBezTo>
                      <a:pt x="537210" y="693420"/>
                      <a:pt x="532447" y="699135"/>
                      <a:pt x="528637" y="707707"/>
                    </a:cubicBezTo>
                    <a:cubicBezTo>
                      <a:pt x="524827" y="717232"/>
                      <a:pt x="523875" y="724852"/>
                      <a:pt x="524827" y="731520"/>
                    </a:cubicBezTo>
                    <a:cubicBezTo>
                      <a:pt x="526732" y="738187"/>
                      <a:pt x="530542" y="742950"/>
                      <a:pt x="536257" y="745807"/>
                    </a:cubicBezTo>
                    <a:cubicBezTo>
                      <a:pt x="540067" y="747712"/>
                      <a:pt x="543877" y="747712"/>
                      <a:pt x="548640" y="747712"/>
                    </a:cubicBezTo>
                    <a:cubicBezTo>
                      <a:pt x="553402" y="745807"/>
                      <a:pt x="558165" y="743902"/>
                      <a:pt x="562927" y="741045"/>
                    </a:cubicBezTo>
                    <a:lnTo>
                      <a:pt x="565785" y="745807"/>
                    </a:lnTo>
                    <a:cubicBezTo>
                      <a:pt x="560070" y="749617"/>
                      <a:pt x="554355" y="751522"/>
                      <a:pt x="549592" y="752475"/>
                    </a:cubicBezTo>
                    <a:cubicBezTo>
                      <a:pt x="543877" y="753427"/>
                      <a:pt x="539115" y="752475"/>
                      <a:pt x="533400" y="750570"/>
                    </a:cubicBezTo>
                    <a:cubicBezTo>
                      <a:pt x="523875" y="746760"/>
                      <a:pt x="517207" y="740092"/>
                      <a:pt x="513397" y="730567"/>
                    </a:cubicBezTo>
                    <a:cubicBezTo>
                      <a:pt x="509587" y="721995"/>
                      <a:pt x="510540" y="712470"/>
                      <a:pt x="514350" y="701992"/>
                    </a:cubicBezTo>
                    <a:cubicBezTo>
                      <a:pt x="519112" y="691515"/>
                      <a:pt x="525780" y="683895"/>
                      <a:pt x="534352" y="680085"/>
                    </a:cubicBezTo>
                    <a:close/>
                    <a:moveTo>
                      <a:pt x="1112520" y="659130"/>
                    </a:moveTo>
                    <a:lnTo>
                      <a:pt x="1137285" y="734377"/>
                    </a:lnTo>
                    <a:cubicBezTo>
                      <a:pt x="1140142" y="742950"/>
                      <a:pt x="1142047" y="747712"/>
                      <a:pt x="1144905" y="748665"/>
                    </a:cubicBezTo>
                    <a:cubicBezTo>
                      <a:pt x="1146810" y="750570"/>
                      <a:pt x="1150620" y="750570"/>
                      <a:pt x="1155382" y="749617"/>
                    </a:cubicBezTo>
                    <a:lnTo>
                      <a:pt x="1156335" y="753427"/>
                    </a:lnTo>
                    <a:lnTo>
                      <a:pt x="1118235" y="764857"/>
                    </a:lnTo>
                    <a:lnTo>
                      <a:pt x="1117282" y="761047"/>
                    </a:lnTo>
                    <a:cubicBezTo>
                      <a:pt x="1122045" y="759142"/>
                      <a:pt x="1124902" y="756285"/>
                      <a:pt x="1125855" y="754380"/>
                    </a:cubicBezTo>
                    <a:cubicBezTo>
                      <a:pt x="1126807" y="751522"/>
                      <a:pt x="1125855" y="746760"/>
                      <a:pt x="1122997" y="738187"/>
                    </a:cubicBezTo>
                    <a:lnTo>
                      <a:pt x="1106805" y="687705"/>
                    </a:lnTo>
                    <a:cubicBezTo>
                      <a:pt x="1104900" y="681037"/>
                      <a:pt x="1102042" y="676275"/>
                      <a:pt x="1100137" y="675322"/>
                    </a:cubicBezTo>
                    <a:cubicBezTo>
                      <a:pt x="1097280" y="673417"/>
                      <a:pt x="1094422" y="673417"/>
                      <a:pt x="1089660" y="674370"/>
                    </a:cubicBezTo>
                    <a:lnTo>
                      <a:pt x="1088707" y="670560"/>
                    </a:lnTo>
                    <a:lnTo>
                      <a:pt x="1089660" y="669607"/>
                    </a:lnTo>
                    <a:cubicBezTo>
                      <a:pt x="1093470" y="668655"/>
                      <a:pt x="1096327" y="666750"/>
                      <a:pt x="1099185" y="665797"/>
                    </a:cubicBezTo>
                    <a:cubicBezTo>
                      <a:pt x="1102042" y="664845"/>
                      <a:pt x="1103947" y="662940"/>
                      <a:pt x="1105852" y="661035"/>
                    </a:cubicBezTo>
                    <a:close/>
                    <a:moveTo>
                      <a:pt x="474345" y="644842"/>
                    </a:moveTo>
                    <a:lnTo>
                      <a:pt x="476250" y="645795"/>
                    </a:lnTo>
                    <a:cubicBezTo>
                      <a:pt x="479107" y="647700"/>
                      <a:pt x="481965" y="648652"/>
                      <a:pt x="484822" y="649605"/>
                    </a:cubicBezTo>
                    <a:cubicBezTo>
                      <a:pt x="487680" y="650557"/>
                      <a:pt x="490537" y="651510"/>
                      <a:pt x="493395" y="651510"/>
                    </a:cubicBezTo>
                    <a:lnTo>
                      <a:pt x="499110" y="655320"/>
                    </a:lnTo>
                    <a:lnTo>
                      <a:pt x="476250" y="696277"/>
                    </a:lnTo>
                    <a:cubicBezTo>
                      <a:pt x="472440" y="703897"/>
                      <a:pt x="470535" y="708660"/>
                      <a:pt x="470535" y="711517"/>
                    </a:cubicBezTo>
                    <a:cubicBezTo>
                      <a:pt x="470535" y="714375"/>
                      <a:pt x="473392" y="717232"/>
                      <a:pt x="477202" y="720090"/>
                    </a:cubicBezTo>
                    <a:lnTo>
                      <a:pt x="475297" y="723900"/>
                    </a:lnTo>
                    <a:lnTo>
                      <a:pt x="441960" y="704850"/>
                    </a:lnTo>
                    <a:lnTo>
                      <a:pt x="443865" y="701040"/>
                    </a:lnTo>
                    <a:cubicBezTo>
                      <a:pt x="448627" y="702945"/>
                      <a:pt x="452437" y="702945"/>
                      <a:pt x="454342" y="701992"/>
                    </a:cubicBezTo>
                    <a:cubicBezTo>
                      <a:pt x="457200" y="701040"/>
                      <a:pt x="460057" y="696277"/>
                      <a:pt x="464820" y="688657"/>
                    </a:cubicBezTo>
                    <a:lnTo>
                      <a:pt x="474345" y="670560"/>
                    </a:lnTo>
                    <a:cubicBezTo>
                      <a:pt x="478155" y="663892"/>
                      <a:pt x="479107" y="660082"/>
                      <a:pt x="479107" y="657225"/>
                    </a:cubicBezTo>
                    <a:cubicBezTo>
                      <a:pt x="479107" y="654367"/>
                      <a:pt x="476250" y="651510"/>
                      <a:pt x="472440" y="648652"/>
                    </a:cubicBezTo>
                    <a:close/>
                    <a:moveTo>
                      <a:pt x="498157" y="631507"/>
                    </a:moveTo>
                    <a:cubicBezTo>
                      <a:pt x="500062" y="630555"/>
                      <a:pt x="502920" y="631507"/>
                      <a:pt x="504825" y="632460"/>
                    </a:cubicBezTo>
                    <a:cubicBezTo>
                      <a:pt x="506730" y="633412"/>
                      <a:pt x="508635" y="635317"/>
                      <a:pt x="508635" y="637222"/>
                    </a:cubicBezTo>
                    <a:cubicBezTo>
                      <a:pt x="509587" y="639127"/>
                      <a:pt x="508635" y="641032"/>
                      <a:pt x="507682" y="643890"/>
                    </a:cubicBezTo>
                    <a:cubicBezTo>
                      <a:pt x="506730" y="645795"/>
                      <a:pt x="504825" y="647700"/>
                      <a:pt x="502920" y="647700"/>
                    </a:cubicBezTo>
                    <a:cubicBezTo>
                      <a:pt x="501015" y="648652"/>
                      <a:pt x="498157" y="647700"/>
                      <a:pt x="496252" y="646747"/>
                    </a:cubicBezTo>
                    <a:cubicBezTo>
                      <a:pt x="494347" y="645795"/>
                      <a:pt x="492442" y="643890"/>
                      <a:pt x="492442" y="641985"/>
                    </a:cubicBezTo>
                    <a:cubicBezTo>
                      <a:pt x="492442" y="639127"/>
                      <a:pt x="492442" y="637222"/>
                      <a:pt x="493395" y="635317"/>
                    </a:cubicBezTo>
                    <a:cubicBezTo>
                      <a:pt x="494347" y="633412"/>
                      <a:pt x="496252" y="632460"/>
                      <a:pt x="498157" y="631507"/>
                    </a:cubicBezTo>
                    <a:close/>
                    <a:moveTo>
                      <a:pt x="293370" y="614362"/>
                    </a:moveTo>
                    <a:cubicBezTo>
                      <a:pt x="290512" y="614362"/>
                      <a:pt x="287655" y="616267"/>
                      <a:pt x="285750" y="618172"/>
                    </a:cubicBezTo>
                    <a:cubicBezTo>
                      <a:pt x="282892" y="621982"/>
                      <a:pt x="282892" y="625792"/>
                      <a:pt x="284797" y="631507"/>
                    </a:cubicBezTo>
                    <a:cubicBezTo>
                      <a:pt x="286702" y="637222"/>
                      <a:pt x="291465" y="642937"/>
                      <a:pt x="299085" y="648652"/>
                    </a:cubicBezTo>
                    <a:cubicBezTo>
                      <a:pt x="305752" y="654367"/>
                      <a:pt x="312420" y="658177"/>
                      <a:pt x="317182" y="659130"/>
                    </a:cubicBezTo>
                    <a:cubicBezTo>
                      <a:pt x="322897" y="660082"/>
                      <a:pt x="326707" y="659130"/>
                      <a:pt x="329565" y="655320"/>
                    </a:cubicBezTo>
                    <a:cubicBezTo>
                      <a:pt x="331470" y="652462"/>
                      <a:pt x="332422" y="650557"/>
                      <a:pt x="331470" y="647700"/>
                    </a:cubicBezTo>
                    <a:cubicBezTo>
                      <a:pt x="330517" y="644842"/>
                      <a:pt x="327660" y="641032"/>
                      <a:pt x="320992" y="634365"/>
                    </a:cubicBezTo>
                    <a:lnTo>
                      <a:pt x="304800" y="616267"/>
                    </a:lnTo>
                    <a:cubicBezTo>
                      <a:pt x="300990" y="614362"/>
                      <a:pt x="297180" y="613410"/>
                      <a:pt x="293370" y="614362"/>
                    </a:cubicBezTo>
                    <a:close/>
                    <a:moveTo>
                      <a:pt x="403860" y="601980"/>
                    </a:moveTo>
                    <a:cubicBezTo>
                      <a:pt x="407670" y="604837"/>
                      <a:pt x="411480" y="606742"/>
                      <a:pt x="414337" y="607695"/>
                    </a:cubicBezTo>
                    <a:cubicBezTo>
                      <a:pt x="417195" y="608647"/>
                      <a:pt x="420052" y="609600"/>
                      <a:pt x="421957" y="609600"/>
                    </a:cubicBezTo>
                    <a:lnTo>
                      <a:pt x="427672" y="613410"/>
                    </a:lnTo>
                    <a:lnTo>
                      <a:pt x="421957" y="621982"/>
                    </a:lnTo>
                    <a:cubicBezTo>
                      <a:pt x="426720" y="621030"/>
                      <a:pt x="431482" y="621030"/>
                      <a:pt x="436245" y="621982"/>
                    </a:cubicBezTo>
                    <a:cubicBezTo>
                      <a:pt x="441007" y="622935"/>
                      <a:pt x="444817" y="623887"/>
                      <a:pt x="447675" y="626745"/>
                    </a:cubicBezTo>
                    <a:cubicBezTo>
                      <a:pt x="450532" y="628650"/>
                      <a:pt x="451485" y="630555"/>
                      <a:pt x="452437" y="632460"/>
                    </a:cubicBezTo>
                    <a:cubicBezTo>
                      <a:pt x="453390" y="634365"/>
                      <a:pt x="453390" y="636270"/>
                      <a:pt x="451485" y="638175"/>
                    </a:cubicBezTo>
                    <a:cubicBezTo>
                      <a:pt x="450532" y="640080"/>
                      <a:pt x="448627" y="641032"/>
                      <a:pt x="446722" y="641985"/>
                    </a:cubicBezTo>
                    <a:cubicBezTo>
                      <a:pt x="444817" y="641985"/>
                      <a:pt x="442912" y="641985"/>
                      <a:pt x="440055" y="640080"/>
                    </a:cubicBezTo>
                    <a:cubicBezTo>
                      <a:pt x="439102" y="639127"/>
                      <a:pt x="437197" y="637222"/>
                      <a:pt x="436245" y="634365"/>
                    </a:cubicBezTo>
                    <a:cubicBezTo>
                      <a:pt x="435292" y="631507"/>
                      <a:pt x="433387" y="629602"/>
                      <a:pt x="432435" y="629602"/>
                    </a:cubicBezTo>
                    <a:cubicBezTo>
                      <a:pt x="430530" y="628650"/>
                      <a:pt x="428625" y="627697"/>
                      <a:pt x="426720" y="627697"/>
                    </a:cubicBezTo>
                    <a:cubicBezTo>
                      <a:pt x="423862" y="627697"/>
                      <a:pt x="421005" y="627697"/>
                      <a:pt x="417195" y="628650"/>
                    </a:cubicBezTo>
                    <a:lnTo>
                      <a:pt x="401002" y="652462"/>
                    </a:lnTo>
                    <a:cubicBezTo>
                      <a:pt x="396240" y="660082"/>
                      <a:pt x="393382" y="664845"/>
                      <a:pt x="394335" y="667702"/>
                    </a:cubicBezTo>
                    <a:cubicBezTo>
                      <a:pt x="394335" y="670560"/>
                      <a:pt x="396240" y="673417"/>
                      <a:pt x="400050" y="676275"/>
                    </a:cubicBezTo>
                    <a:lnTo>
                      <a:pt x="398145" y="680085"/>
                    </a:lnTo>
                    <a:lnTo>
                      <a:pt x="366712" y="659130"/>
                    </a:lnTo>
                    <a:lnTo>
                      <a:pt x="368617" y="655320"/>
                    </a:lnTo>
                    <a:cubicBezTo>
                      <a:pt x="373380" y="657225"/>
                      <a:pt x="376237" y="658177"/>
                      <a:pt x="379095" y="657225"/>
                    </a:cubicBezTo>
                    <a:cubicBezTo>
                      <a:pt x="381952" y="656272"/>
                      <a:pt x="385762" y="652462"/>
                      <a:pt x="390525" y="644842"/>
                    </a:cubicBezTo>
                    <a:lnTo>
                      <a:pt x="401955" y="627697"/>
                    </a:lnTo>
                    <a:cubicBezTo>
                      <a:pt x="405765" y="621982"/>
                      <a:pt x="407670" y="617220"/>
                      <a:pt x="407670" y="614362"/>
                    </a:cubicBezTo>
                    <a:cubicBezTo>
                      <a:pt x="407670" y="611505"/>
                      <a:pt x="405765" y="608647"/>
                      <a:pt x="401955" y="605790"/>
                    </a:cubicBezTo>
                    <a:close/>
                    <a:moveTo>
                      <a:pt x="1284922" y="575310"/>
                    </a:moveTo>
                    <a:lnTo>
                      <a:pt x="1286827" y="579120"/>
                    </a:lnTo>
                    <a:cubicBezTo>
                      <a:pt x="1282065" y="581977"/>
                      <a:pt x="1280160" y="584835"/>
                      <a:pt x="1279207" y="587692"/>
                    </a:cubicBezTo>
                    <a:cubicBezTo>
                      <a:pt x="1278255" y="590550"/>
                      <a:pt x="1280160" y="594360"/>
                      <a:pt x="1283017" y="599122"/>
                    </a:cubicBezTo>
                    <a:lnTo>
                      <a:pt x="1308735" y="642937"/>
                    </a:lnTo>
                    <a:cubicBezTo>
                      <a:pt x="1313497" y="651510"/>
                      <a:pt x="1314450" y="660082"/>
                      <a:pt x="1311592" y="666750"/>
                    </a:cubicBezTo>
                    <a:cubicBezTo>
                      <a:pt x="1308735" y="674370"/>
                      <a:pt x="1302067" y="681037"/>
                      <a:pt x="1291590" y="687705"/>
                    </a:cubicBezTo>
                    <a:cubicBezTo>
                      <a:pt x="1280160" y="694372"/>
                      <a:pt x="1270635" y="697230"/>
                      <a:pt x="1262062" y="696277"/>
                    </a:cubicBezTo>
                    <a:cubicBezTo>
                      <a:pt x="1253490" y="695325"/>
                      <a:pt x="1247775" y="690562"/>
                      <a:pt x="1242060" y="681990"/>
                    </a:cubicBezTo>
                    <a:lnTo>
                      <a:pt x="1216342" y="637222"/>
                    </a:lnTo>
                    <a:cubicBezTo>
                      <a:pt x="1213485" y="631507"/>
                      <a:pt x="1210627" y="628650"/>
                      <a:pt x="1207770" y="627697"/>
                    </a:cubicBezTo>
                    <a:cubicBezTo>
                      <a:pt x="1205865" y="627697"/>
                      <a:pt x="1202055" y="627697"/>
                      <a:pt x="1197292" y="630555"/>
                    </a:cubicBezTo>
                    <a:lnTo>
                      <a:pt x="1195387" y="626745"/>
                    </a:lnTo>
                    <a:lnTo>
                      <a:pt x="1230630" y="606742"/>
                    </a:lnTo>
                    <a:lnTo>
                      <a:pt x="1232535" y="610552"/>
                    </a:lnTo>
                    <a:cubicBezTo>
                      <a:pt x="1228725" y="613410"/>
                      <a:pt x="1225867" y="616267"/>
                      <a:pt x="1224915" y="619125"/>
                    </a:cubicBezTo>
                    <a:cubicBezTo>
                      <a:pt x="1223962" y="621982"/>
                      <a:pt x="1225867" y="625792"/>
                      <a:pt x="1228725" y="630555"/>
                    </a:cubicBezTo>
                    <a:lnTo>
                      <a:pt x="1252537" y="671512"/>
                    </a:lnTo>
                    <a:cubicBezTo>
                      <a:pt x="1257300" y="680085"/>
                      <a:pt x="1262062" y="684847"/>
                      <a:pt x="1267777" y="685800"/>
                    </a:cubicBezTo>
                    <a:cubicBezTo>
                      <a:pt x="1273492" y="686752"/>
                      <a:pt x="1280160" y="685800"/>
                      <a:pt x="1288732" y="680085"/>
                    </a:cubicBezTo>
                    <a:cubicBezTo>
                      <a:pt x="1297305" y="675322"/>
                      <a:pt x="1302067" y="669607"/>
                      <a:pt x="1303972" y="664845"/>
                    </a:cubicBezTo>
                    <a:cubicBezTo>
                      <a:pt x="1305877" y="659130"/>
                      <a:pt x="1303972" y="652462"/>
                      <a:pt x="1299210" y="644842"/>
                    </a:cubicBezTo>
                    <a:lnTo>
                      <a:pt x="1275397" y="603885"/>
                    </a:lnTo>
                    <a:cubicBezTo>
                      <a:pt x="1272540" y="599122"/>
                      <a:pt x="1269682" y="595312"/>
                      <a:pt x="1266825" y="594360"/>
                    </a:cubicBezTo>
                    <a:cubicBezTo>
                      <a:pt x="1263967" y="593407"/>
                      <a:pt x="1261110" y="594360"/>
                      <a:pt x="1256347" y="596265"/>
                    </a:cubicBezTo>
                    <a:lnTo>
                      <a:pt x="1254442" y="592455"/>
                    </a:lnTo>
                    <a:close/>
                    <a:moveTo>
                      <a:pt x="350520" y="567690"/>
                    </a:moveTo>
                    <a:cubicBezTo>
                      <a:pt x="345757" y="568642"/>
                      <a:pt x="340995" y="572452"/>
                      <a:pt x="337185" y="577215"/>
                    </a:cubicBezTo>
                    <a:cubicBezTo>
                      <a:pt x="332422" y="581977"/>
                      <a:pt x="330517" y="586740"/>
                      <a:pt x="330517" y="591502"/>
                    </a:cubicBezTo>
                    <a:cubicBezTo>
                      <a:pt x="330517" y="596265"/>
                      <a:pt x="332422" y="600075"/>
                      <a:pt x="336232" y="602932"/>
                    </a:cubicBezTo>
                    <a:cubicBezTo>
                      <a:pt x="340042" y="605790"/>
                      <a:pt x="343852" y="607695"/>
                      <a:pt x="348615" y="606742"/>
                    </a:cubicBezTo>
                    <a:cubicBezTo>
                      <a:pt x="352425" y="605790"/>
                      <a:pt x="357187" y="602932"/>
                      <a:pt x="361950" y="597217"/>
                    </a:cubicBezTo>
                    <a:cubicBezTo>
                      <a:pt x="366712" y="591502"/>
                      <a:pt x="368617" y="586740"/>
                      <a:pt x="368617" y="582930"/>
                    </a:cubicBezTo>
                    <a:cubicBezTo>
                      <a:pt x="368617" y="578167"/>
                      <a:pt x="366712" y="574357"/>
                      <a:pt x="362902" y="571500"/>
                    </a:cubicBezTo>
                    <a:cubicBezTo>
                      <a:pt x="359092" y="568642"/>
                      <a:pt x="355282" y="566737"/>
                      <a:pt x="350520" y="567690"/>
                    </a:cubicBezTo>
                    <a:close/>
                    <a:moveTo>
                      <a:pt x="343852" y="559117"/>
                    </a:moveTo>
                    <a:cubicBezTo>
                      <a:pt x="351472" y="559117"/>
                      <a:pt x="358140" y="561975"/>
                      <a:pt x="364807" y="567690"/>
                    </a:cubicBezTo>
                    <a:cubicBezTo>
                      <a:pt x="366712" y="568642"/>
                      <a:pt x="367665" y="570547"/>
                      <a:pt x="369570" y="572452"/>
                    </a:cubicBezTo>
                    <a:cubicBezTo>
                      <a:pt x="371475" y="574357"/>
                      <a:pt x="372427" y="576262"/>
                      <a:pt x="373380" y="578167"/>
                    </a:cubicBezTo>
                    <a:cubicBezTo>
                      <a:pt x="378142" y="576262"/>
                      <a:pt x="381952" y="576262"/>
                      <a:pt x="386715" y="576262"/>
                    </a:cubicBezTo>
                    <a:cubicBezTo>
                      <a:pt x="390525" y="576262"/>
                      <a:pt x="394335" y="578167"/>
                      <a:pt x="397192" y="580072"/>
                    </a:cubicBezTo>
                    <a:cubicBezTo>
                      <a:pt x="399097" y="581977"/>
                      <a:pt x="400050" y="582930"/>
                      <a:pt x="400050" y="584835"/>
                    </a:cubicBezTo>
                    <a:cubicBezTo>
                      <a:pt x="400050" y="586740"/>
                      <a:pt x="400050" y="588645"/>
                      <a:pt x="399097" y="590550"/>
                    </a:cubicBezTo>
                    <a:cubicBezTo>
                      <a:pt x="398145" y="591502"/>
                      <a:pt x="397192" y="592455"/>
                      <a:pt x="395287" y="592455"/>
                    </a:cubicBezTo>
                    <a:cubicBezTo>
                      <a:pt x="394335" y="592455"/>
                      <a:pt x="392430" y="592455"/>
                      <a:pt x="391477" y="591502"/>
                    </a:cubicBezTo>
                    <a:cubicBezTo>
                      <a:pt x="390525" y="590550"/>
                      <a:pt x="389572" y="589597"/>
                      <a:pt x="388620" y="586740"/>
                    </a:cubicBezTo>
                    <a:cubicBezTo>
                      <a:pt x="387667" y="584835"/>
                      <a:pt x="386715" y="582930"/>
                      <a:pt x="385762" y="582930"/>
                    </a:cubicBezTo>
                    <a:cubicBezTo>
                      <a:pt x="384810" y="581977"/>
                      <a:pt x="383857" y="581977"/>
                      <a:pt x="381952" y="581977"/>
                    </a:cubicBezTo>
                    <a:cubicBezTo>
                      <a:pt x="380047" y="581977"/>
                      <a:pt x="378142" y="581977"/>
                      <a:pt x="375285" y="582930"/>
                    </a:cubicBezTo>
                    <a:cubicBezTo>
                      <a:pt x="376237" y="587692"/>
                      <a:pt x="376237" y="592455"/>
                      <a:pt x="376237" y="596265"/>
                    </a:cubicBezTo>
                    <a:cubicBezTo>
                      <a:pt x="375285" y="600075"/>
                      <a:pt x="373380" y="603885"/>
                      <a:pt x="370522" y="607695"/>
                    </a:cubicBezTo>
                    <a:cubicBezTo>
                      <a:pt x="365760" y="613410"/>
                      <a:pt x="359092" y="616267"/>
                      <a:pt x="352425" y="616267"/>
                    </a:cubicBezTo>
                    <a:cubicBezTo>
                      <a:pt x="344805" y="616267"/>
                      <a:pt x="338137" y="613410"/>
                      <a:pt x="330517" y="606742"/>
                    </a:cubicBezTo>
                    <a:cubicBezTo>
                      <a:pt x="328612" y="604837"/>
                      <a:pt x="327660" y="603885"/>
                      <a:pt x="325755" y="601980"/>
                    </a:cubicBezTo>
                    <a:cubicBezTo>
                      <a:pt x="324802" y="600075"/>
                      <a:pt x="322897" y="599122"/>
                      <a:pt x="321945" y="597217"/>
                    </a:cubicBezTo>
                    <a:cubicBezTo>
                      <a:pt x="319087" y="596265"/>
                      <a:pt x="317182" y="595312"/>
                      <a:pt x="316230" y="596265"/>
                    </a:cubicBezTo>
                    <a:cubicBezTo>
                      <a:pt x="314325" y="596265"/>
                      <a:pt x="313372" y="597217"/>
                      <a:pt x="312420" y="598170"/>
                    </a:cubicBezTo>
                    <a:cubicBezTo>
                      <a:pt x="311467" y="600075"/>
                      <a:pt x="310515" y="601027"/>
                      <a:pt x="311467" y="603885"/>
                    </a:cubicBezTo>
                    <a:cubicBezTo>
                      <a:pt x="312420" y="605790"/>
                      <a:pt x="314325" y="608647"/>
                      <a:pt x="317182" y="612457"/>
                    </a:cubicBezTo>
                    <a:lnTo>
                      <a:pt x="330517" y="627697"/>
                    </a:lnTo>
                    <a:cubicBezTo>
                      <a:pt x="338137" y="635317"/>
                      <a:pt x="341947" y="641985"/>
                      <a:pt x="342900" y="646747"/>
                    </a:cubicBezTo>
                    <a:cubicBezTo>
                      <a:pt x="343852" y="651510"/>
                      <a:pt x="342900" y="656272"/>
                      <a:pt x="339090" y="660082"/>
                    </a:cubicBezTo>
                    <a:cubicBezTo>
                      <a:pt x="334327" y="665797"/>
                      <a:pt x="327660" y="668655"/>
                      <a:pt x="319087" y="666750"/>
                    </a:cubicBezTo>
                    <a:cubicBezTo>
                      <a:pt x="310515" y="665797"/>
                      <a:pt x="301942" y="660082"/>
                      <a:pt x="291465" y="652462"/>
                    </a:cubicBezTo>
                    <a:cubicBezTo>
                      <a:pt x="282892" y="645795"/>
                      <a:pt x="278130" y="638175"/>
                      <a:pt x="275272" y="631507"/>
                    </a:cubicBezTo>
                    <a:cubicBezTo>
                      <a:pt x="272415" y="624840"/>
                      <a:pt x="272415" y="619125"/>
                      <a:pt x="276225" y="614362"/>
                    </a:cubicBezTo>
                    <a:cubicBezTo>
                      <a:pt x="278130" y="612457"/>
                      <a:pt x="280987" y="610552"/>
                      <a:pt x="284797" y="610552"/>
                    </a:cubicBezTo>
                    <a:cubicBezTo>
                      <a:pt x="288607" y="610552"/>
                      <a:pt x="292417" y="610552"/>
                      <a:pt x="298132" y="612457"/>
                    </a:cubicBezTo>
                    <a:cubicBezTo>
                      <a:pt x="296227" y="609600"/>
                      <a:pt x="295275" y="606742"/>
                      <a:pt x="295275" y="603885"/>
                    </a:cubicBezTo>
                    <a:cubicBezTo>
                      <a:pt x="295275" y="601027"/>
                      <a:pt x="296227" y="599122"/>
                      <a:pt x="298132" y="597217"/>
                    </a:cubicBezTo>
                    <a:cubicBezTo>
                      <a:pt x="300037" y="594360"/>
                      <a:pt x="302895" y="593407"/>
                      <a:pt x="306705" y="592455"/>
                    </a:cubicBezTo>
                    <a:cubicBezTo>
                      <a:pt x="311467" y="589597"/>
                      <a:pt x="316230" y="589597"/>
                      <a:pt x="320040" y="591502"/>
                    </a:cubicBezTo>
                    <a:cubicBezTo>
                      <a:pt x="319087" y="586740"/>
                      <a:pt x="319087" y="582930"/>
                      <a:pt x="320040" y="579120"/>
                    </a:cubicBezTo>
                    <a:cubicBezTo>
                      <a:pt x="320992" y="575310"/>
                      <a:pt x="322897" y="571500"/>
                      <a:pt x="325755" y="567690"/>
                    </a:cubicBezTo>
                    <a:cubicBezTo>
                      <a:pt x="330517" y="561975"/>
                      <a:pt x="336232" y="559117"/>
                      <a:pt x="343852" y="559117"/>
                    </a:cubicBezTo>
                    <a:close/>
                    <a:moveTo>
                      <a:pt x="1368742" y="548640"/>
                    </a:moveTo>
                    <a:cubicBezTo>
                      <a:pt x="1373505" y="549592"/>
                      <a:pt x="1378267" y="554355"/>
                      <a:pt x="1383982" y="561022"/>
                    </a:cubicBezTo>
                    <a:lnTo>
                      <a:pt x="1397317" y="579120"/>
                    </a:lnTo>
                    <a:cubicBezTo>
                      <a:pt x="1403032" y="585787"/>
                      <a:pt x="1406842" y="589597"/>
                      <a:pt x="1409700" y="590550"/>
                    </a:cubicBezTo>
                    <a:cubicBezTo>
                      <a:pt x="1412557" y="591502"/>
                      <a:pt x="1415415" y="590550"/>
                      <a:pt x="1420177" y="587692"/>
                    </a:cubicBezTo>
                    <a:lnTo>
                      <a:pt x="1423035" y="590550"/>
                    </a:lnTo>
                    <a:lnTo>
                      <a:pt x="1392555" y="614362"/>
                    </a:lnTo>
                    <a:lnTo>
                      <a:pt x="1389697" y="611505"/>
                    </a:lnTo>
                    <a:cubicBezTo>
                      <a:pt x="1393507" y="607695"/>
                      <a:pt x="1395412" y="604837"/>
                      <a:pt x="1395412" y="601980"/>
                    </a:cubicBezTo>
                    <a:cubicBezTo>
                      <a:pt x="1395412" y="599122"/>
                      <a:pt x="1392555" y="594360"/>
                      <a:pt x="1387792" y="587692"/>
                    </a:cubicBezTo>
                    <a:lnTo>
                      <a:pt x="1372552" y="567690"/>
                    </a:lnTo>
                    <a:cubicBezTo>
                      <a:pt x="1369695" y="563880"/>
                      <a:pt x="1366837" y="561022"/>
                      <a:pt x="1363980" y="560070"/>
                    </a:cubicBezTo>
                    <a:cubicBezTo>
                      <a:pt x="1361122" y="559117"/>
                      <a:pt x="1358265" y="560070"/>
                      <a:pt x="1355407" y="562927"/>
                    </a:cubicBezTo>
                    <a:cubicBezTo>
                      <a:pt x="1352550" y="564832"/>
                      <a:pt x="1350645" y="567690"/>
                      <a:pt x="1348740" y="571500"/>
                    </a:cubicBezTo>
                    <a:cubicBezTo>
                      <a:pt x="1346835" y="575310"/>
                      <a:pt x="1345882" y="580072"/>
                      <a:pt x="1344930" y="584835"/>
                    </a:cubicBezTo>
                    <a:lnTo>
                      <a:pt x="1362075" y="607695"/>
                    </a:lnTo>
                    <a:cubicBezTo>
                      <a:pt x="1367790" y="614362"/>
                      <a:pt x="1371600" y="618172"/>
                      <a:pt x="1374457" y="619125"/>
                    </a:cubicBezTo>
                    <a:cubicBezTo>
                      <a:pt x="1377315" y="620077"/>
                      <a:pt x="1380172" y="619125"/>
                      <a:pt x="1384935" y="616267"/>
                    </a:cubicBezTo>
                    <a:lnTo>
                      <a:pt x="1387792" y="619125"/>
                    </a:lnTo>
                    <a:lnTo>
                      <a:pt x="1353502" y="643890"/>
                    </a:lnTo>
                    <a:lnTo>
                      <a:pt x="1350645" y="641032"/>
                    </a:lnTo>
                    <a:cubicBezTo>
                      <a:pt x="1354455" y="637222"/>
                      <a:pt x="1356360" y="634365"/>
                      <a:pt x="1356360" y="631507"/>
                    </a:cubicBezTo>
                    <a:cubicBezTo>
                      <a:pt x="1356360" y="628650"/>
                      <a:pt x="1353502" y="623887"/>
                      <a:pt x="1348740" y="617220"/>
                    </a:cubicBezTo>
                    <a:lnTo>
                      <a:pt x="1336357" y="601027"/>
                    </a:lnTo>
                    <a:cubicBezTo>
                      <a:pt x="1331595" y="595312"/>
                      <a:pt x="1328737" y="592455"/>
                      <a:pt x="1325880" y="591502"/>
                    </a:cubicBezTo>
                    <a:cubicBezTo>
                      <a:pt x="1323022" y="590550"/>
                      <a:pt x="1319212" y="591502"/>
                      <a:pt x="1315402" y="594360"/>
                    </a:cubicBezTo>
                    <a:lnTo>
                      <a:pt x="1312545" y="591502"/>
                    </a:lnTo>
                    <a:cubicBezTo>
                      <a:pt x="1315402" y="588645"/>
                      <a:pt x="1318260" y="586740"/>
                      <a:pt x="1321117" y="583882"/>
                    </a:cubicBezTo>
                    <a:cubicBezTo>
                      <a:pt x="1323022" y="581025"/>
                      <a:pt x="1324927" y="579120"/>
                      <a:pt x="1325880" y="576262"/>
                    </a:cubicBezTo>
                    <a:lnTo>
                      <a:pt x="1331595" y="571500"/>
                    </a:lnTo>
                    <a:lnTo>
                      <a:pt x="1339215" y="581025"/>
                    </a:lnTo>
                    <a:cubicBezTo>
                      <a:pt x="1340167" y="574357"/>
                      <a:pt x="1342072" y="569595"/>
                      <a:pt x="1343977" y="564832"/>
                    </a:cubicBezTo>
                    <a:cubicBezTo>
                      <a:pt x="1345882" y="560070"/>
                      <a:pt x="1349692" y="556260"/>
                      <a:pt x="1353502" y="553402"/>
                    </a:cubicBezTo>
                    <a:cubicBezTo>
                      <a:pt x="1359217" y="549592"/>
                      <a:pt x="1363980" y="547687"/>
                      <a:pt x="1368742" y="548640"/>
                    </a:cubicBezTo>
                    <a:close/>
                    <a:moveTo>
                      <a:pt x="1408747" y="501967"/>
                    </a:moveTo>
                    <a:lnTo>
                      <a:pt x="1441132" y="535305"/>
                    </a:lnTo>
                    <a:cubicBezTo>
                      <a:pt x="1446847" y="541972"/>
                      <a:pt x="1451610" y="544830"/>
                      <a:pt x="1454467" y="544830"/>
                    </a:cubicBezTo>
                    <a:cubicBezTo>
                      <a:pt x="1457325" y="545782"/>
                      <a:pt x="1460182" y="543877"/>
                      <a:pt x="1464945" y="541020"/>
                    </a:cubicBezTo>
                    <a:lnTo>
                      <a:pt x="1467802" y="543877"/>
                    </a:lnTo>
                    <a:lnTo>
                      <a:pt x="1439227" y="571500"/>
                    </a:lnTo>
                    <a:lnTo>
                      <a:pt x="1436370" y="568642"/>
                    </a:lnTo>
                    <a:cubicBezTo>
                      <a:pt x="1439227" y="564832"/>
                      <a:pt x="1441132" y="561022"/>
                      <a:pt x="1440180" y="559117"/>
                    </a:cubicBezTo>
                    <a:cubicBezTo>
                      <a:pt x="1440180" y="556260"/>
                      <a:pt x="1436370" y="551497"/>
                      <a:pt x="1430655" y="545782"/>
                    </a:cubicBezTo>
                    <a:lnTo>
                      <a:pt x="1416367" y="530542"/>
                    </a:lnTo>
                    <a:cubicBezTo>
                      <a:pt x="1411605" y="525780"/>
                      <a:pt x="1407795" y="522922"/>
                      <a:pt x="1404937" y="521970"/>
                    </a:cubicBezTo>
                    <a:cubicBezTo>
                      <a:pt x="1402080" y="521017"/>
                      <a:pt x="1398270" y="522922"/>
                      <a:pt x="1395412" y="525780"/>
                    </a:cubicBezTo>
                    <a:lnTo>
                      <a:pt x="1392555" y="522922"/>
                    </a:lnTo>
                    <a:lnTo>
                      <a:pt x="1394460" y="521017"/>
                    </a:lnTo>
                    <a:cubicBezTo>
                      <a:pt x="1396365" y="519112"/>
                      <a:pt x="1399222" y="516255"/>
                      <a:pt x="1400175" y="514350"/>
                    </a:cubicBezTo>
                    <a:cubicBezTo>
                      <a:pt x="1402080" y="511492"/>
                      <a:pt x="1403032" y="509587"/>
                      <a:pt x="1403985" y="506730"/>
                    </a:cubicBezTo>
                    <a:close/>
                    <a:moveTo>
                      <a:pt x="301942" y="490537"/>
                    </a:moveTo>
                    <a:lnTo>
                      <a:pt x="260032" y="508635"/>
                    </a:lnTo>
                    <a:lnTo>
                      <a:pt x="281940" y="531495"/>
                    </a:lnTo>
                    <a:close/>
                    <a:moveTo>
                      <a:pt x="1394460" y="487680"/>
                    </a:moveTo>
                    <a:cubicBezTo>
                      <a:pt x="1396365" y="487680"/>
                      <a:pt x="1398270" y="488632"/>
                      <a:pt x="1400175" y="490537"/>
                    </a:cubicBezTo>
                    <a:cubicBezTo>
                      <a:pt x="1402080" y="492442"/>
                      <a:pt x="1403032" y="494347"/>
                      <a:pt x="1403032" y="496252"/>
                    </a:cubicBezTo>
                    <a:cubicBezTo>
                      <a:pt x="1403032" y="498157"/>
                      <a:pt x="1402080" y="500062"/>
                      <a:pt x="1400175" y="501967"/>
                    </a:cubicBezTo>
                    <a:cubicBezTo>
                      <a:pt x="1398270" y="503872"/>
                      <a:pt x="1396365" y="504825"/>
                      <a:pt x="1394460" y="503872"/>
                    </a:cubicBezTo>
                    <a:cubicBezTo>
                      <a:pt x="1391602" y="503872"/>
                      <a:pt x="1389697" y="503872"/>
                      <a:pt x="1387792" y="501967"/>
                    </a:cubicBezTo>
                    <a:cubicBezTo>
                      <a:pt x="1385887" y="500062"/>
                      <a:pt x="1385887" y="498157"/>
                      <a:pt x="1385887" y="496252"/>
                    </a:cubicBezTo>
                    <a:cubicBezTo>
                      <a:pt x="1385887" y="494347"/>
                      <a:pt x="1386840" y="492442"/>
                      <a:pt x="1388745" y="490537"/>
                    </a:cubicBezTo>
                    <a:cubicBezTo>
                      <a:pt x="1390650" y="488632"/>
                      <a:pt x="1392555" y="487680"/>
                      <a:pt x="1394460" y="487680"/>
                    </a:cubicBezTo>
                    <a:close/>
                    <a:moveTo>
                      <a:pt x="309562" y="480060"/>
                    </a:moveTo>
                    <a:lnTo>
                      <a:pt x="319087" y="489585"/>
                    </a:lnTo>
                    <a:lnTo>
                      <a:pt x="280035" y="569595"/>
                    </a:lnTo>
                    <a:cubicBezTo>
                      <a:pt x="278130" y="573405"/>
                      <a:pt x="278130" y="576262"/>
                      <a:pt x="278130" y="578167"/>
                    </a:cubicBezTo>
                    <a:cubicBezTo>
                      <a:pt x="278130" y="581025"/>
                      <a:pt x="279082" y="583882"/>
                      <a:pt x="281940" y="586740"/>
                    </a:cubicBezTo>
                    <a:lnTo>
                      <a:pt x="278130" y="589597"/>
                    </a:lnTo>
                    <a:lnTo>
                      <a:pt x="250507" y="561022"/>
                    </a:lnTo>
                    <a:lnTo>
                      <a:pt x="254317" y="558165"/>
                    </a:lnTo>
                    <a:lnTo>
                      <a:pt x="255270" y="559117"/>
                    </a:lnTo>
                    <a:cubicBezTo>
                      <a:pt x="257175" y="561022"/>
                      <a:pt x="259080" y="562927"/>
                      <a:pt x="260985" y="562927"/>
                    </a:cubicBezTo>
                    <a:cubicBezTo>
                      <a:pt x="262890" y="562927"/>
                      <a:pt x="264795" y="562927"/>
                      <a:pt x="265747" y="561022"/>
                    </a:cubicBezTo>
                    <a:cubicBezTo>
                      <a:pt x="265747" y="560070"/>
                      <a:pt x="266700" y="560070"/>
                      <a:pt x="267652" y="559117"/>
                    </a:cubicBezTo>
                    <a:cubicBezTo>
                      <a:pt x="268605" y="558165"/>
                      <a:pt x="268605" y="557212"/>
                      <a:pt x="269557" y="556260"/>
                    </a:cubicBezTo>
                    <a:lnTo>
                      <a:pt x="279082" y="537210"/>
                    </a:lnTo>
                    <a:lnTo>
                      <a:pt x="254317" y="511492"/>
                    </a:lnTo>
                    <a:lnTo>
                      <a:pt x="237172" y="519112"/>
                    </a:lnTo>
                    <a:cubicBezTo>
                      <a:pt x="236220" y="519112"/>
                      <a:pt x="235267" y="520065"/>
                      <a:pt x="234315" y="520065"/>
                    </a:cubicBezTo>
                    <a:cubicBezTo>
                      <a:pt x="233362" y="521017"/>
                      <a:pt x="232410" y="521017"/>
                      <a:pt x="232410" y="521970"/>
                    </a:cubicBezTo>
                    <a:cubicBezTo>
                      <a:pt x="230505" y="523875"/>
                      <a:pt x="229552" y="525780"/>
                      <a:pt x="229552" y="527685"/>
                    </a:cubicBezTo>
                    <a:cubicBezTo>
                      <a:pt x="229552" y="529590"/>
                      <a:pt x="231457" y="533400"/>
                      <a:pt x="233362" y="537210"/>
                    </a:cubicBezTo>
                    <a:lnTo>
                      <a:pt x="230505" y="540067"/>
                    </a:lnTo>
                    <a:lnTo>
                      <a:pt x="204787" y="514350"/>
                    </a:lnTo>
                    <a:lnTo>
                      <a:pt x="208597" y="511492"/>
                    </a:lnTo>
                    <a:cubicBezTo>
                      <a:pt x="211455" y="513397"/>
                      <a:pt x="213360" y="515302"/>
                      <a:pt x="217170" y="515302"/>
                    </a:cubicBezTo>
                    <a:cubicBezTo>
                      <a:pt x="220027" y="515302"/>
                      <a:pt x="222885" y="515302"/>
                      <a:pt x="226695" y="514350"/>
                    </a:cubicBezTo>
                    <a:close/>
                    <a:moveTo>
                      <a:pt x="1475422" y="425767"/>
                    </a:moveTo>
                    <a:lnTo>
                      <a:pt x="1478280" y="428625"/>
                    </a:lnTo>
                    <a:cubicBezTo>
                      <a:pt x="1477327" y="431482"/>
                      <a:pt x="1476375" y="435292"/>
                      <a:pt x="1476375" y="438150"/>
                    </a:cubicBezTo>
                    <a:cubicBezTo>
                      <a:pt x="1476375" y="441007"/>
                      <a:pt x="1477327" y="444817"/>
                      <a:pt x="1479232" y="447675"/>
                    </a:cubicBezTo>
                    <a:lnTo>
                      <a:pt x="1508760" y="498157"/>
                    </a:lnTo>
                    <a:lnTo>
                      <a:pt x="1503045" y="505777"/>
                    </a:lnTo>
                    <a:lnTo>
                      <a:pt x="1444942" y="485775"/>
                    </a:lnTo>
                    <a:cubicBezTo>
                      <a:pt x="1441132" y="484822"/>
                      <a:pt x="1438275" y="483870"/>
                      <a:pt x="1435417" y="484822"/>
                    </a:cubicBezTo>
                    <a:cubicBezTo>
                      <a:pt x="1432560" y="484822"/>
                      <a:pt x="1430655" y="486727"/>
                      <a:pt x="1428750" y="488632"/>
                    </a:cubicBezTo>
                    <a:lnTo>
                      <a:pt x="1425892" y="485775"/>
                    </a:lnTo>
                    <a:lnTo>
                      <a:pt x="1447800" y="459105"/>
                    </a:lnTo>
                    <a:lnTo>
                      <a:pt x="1450657" y="461962"/>
                    </a:lnTo>
                    <a:cubicBezTo>
                      <a:pt x="1448752" y="464820"/>
                      <a:pt x="1447800" y="466725"/>
                      <a:pt x="1447800" y="468630"/>
                    </a:cubicBezTo>
                    <a:cubicBezTo>
                      <a:pt x="1447800" y="470535"/>
                      <a:pt x="1448752" y="471487"/>
                      <a:pt x="1449705" y="473392"/>
                    </a:cubicBezTo>
                    <a:cubicBezTo>
                      <a:pt x="1450657" y="473392"/>
                      <a:pt x="1450657" y="474345"/>
                      <a:pt x="1451610" y="474345"/>
                    </a:cubicBezTo>
                    <a:cubicBezTo>
                      <a:pt x="1452562" y="474345"/>
                      <a:pt x="1453515" y="475297"/>
                      <a:pt x="1454467" y="475297"/>
                    </a:cubicBezTo>
                    <a:lnTo>
                      <a:pt x="1496377" y="490537"/>
                    </a:lnTo>
                    <a:lnTo>
                      <a:pt x="1476375" y="456247"/>
                    </a:lnTo>
                    <a:cubicBezTo>
                      <a:pt x="1475422" y="454342"/>
                      <a:pt x="1474470" y="453390"/>
                      <a:pt x="1474470" y="452437"/>
                    </a:cubicBezTo>
                    <a:cubicBezTo>
                      <a:pt x="1473517" y="451485"/>
                      <a:pt x="1472565" y="450532"/>
                      <a:pt x="1472565" y="449580"/>
                    </a:cubicBezTo>
                    <a:cubicBezTo>
                      <a:pt x="1470660" y="448627"/>
                      <a:pt x="1468755" y="447675"/>
                      <a:pt x="1466850" y="447675"/>
                    </a:cubicBezTo>
                    <a:cubicBezTo>
                      <a:pt x="1464945" y="447675"/>
                      <a:pt x="1463040" y="448627"/>
                      <a:pt x="1460182" y="451485"/>
                    </a:cubicBezTo>
                    <a:lnTo>
                      <a:pt x="1457325" y="448627"/>
                    </a:lnTo>
                    <a:close/>
                    <a:moveTo>
                      <a:pt x="188595" y="384810"/>
                    </a:moveTo>
                    <a:lnTo>
                      <a:pt x="189548" y="386715"/>
                    </a:lnTo>
                    <a:cubicBezTo>
                      <a:pt x="191453" y="389572"/>
                      <a:pt x="193358" y="391477"/>
                      <a:pt x="195263" y="394335"/>
                    </a:cubicBezTo>
                    <a:cubicBezTo>
                      <a:pt x="197168" y="396240"/>
                      <a:pt x="200025" y="398145"/>
                      <a:pt x="201930" y="400050"/>
                    </a:cubicBezTo>
                    <a:lnTo>
                      <a:pt x="205740" y="405765"/>
                    </a:lnTo>
                    <a:lnTo>
                      <a:pt x="166688" y="431482"/>
                    </a:lnTo>
                    <a:cubicBezTo>
                      <a:pt x="160020" y="436245"/>
                      <a:pt x="155258" y="440055"/>
                      <a:pt x="154305" y="442912"/>
                    </a:cubicBezTo>
                    <a:cubicBezTo>
                      <a:pt x="153353" y="445770"/>
                      <a:pt x="154305" y="449580"/>
                      <a:pt x="156210" y="453390"/>
                    </a:cubicBezTo>
                    <a:lnTo>
                      <a:pt x="152400" y="455295"/>
                    </a:lnTo>
                    <a:lnTo>
                      <a:pt x="131445" y="421957"/>
                    </a:lnTo>
                    <a:lnTo>
                      <a:pt x="135255" y="420052"/>
                    </a:lnTo>
                    <a:cubicBezTo>
                      <a:pt x="138113" y="423862"/>
                      <a:pt x="141923" y="425767"/>
                      <a:pt x="143828" y="425767"/>
                    </a:cubicBezTo>
                    <a:cubicBezTo>
                      <a:pt x="146685" y="425767"/>
                      <a:pt x="151448" y="423862"/>
                      <a:pt x="159068" y="419100"/>
                    </a:cubicBezTo>
                    <a:lnTo>
                      <a:pt x="176213" y="407670"/>
                    </a:lnTo>
                    <a:cubicBezTo>
                      <a:pt x="181928" y="403860"/>
                      <a:pt x="185738" y="400050"/>
                      <a:pt x="186690" y="397192"/>
                    </a:cubicBezTo>
                    <a:cubicBezTo>
                      <a:pt x="187643" y="394335"/>
                      <a:pt x="186690" y="390525"/>
                      <a:pt x="184785" y="386715"/>
                    </a:cubicBezTo>
                    <a:close/>
                    <a:moveTo>
                      <a:pt x="1514475" y="381952"/>
                    </a:moveTo>
                    <a:cubicBezTo>
                      <a:pt x="1510665" y="382905"/>
                      <a:pt x="1506855" y="384810"/>
                      <a:pt x="1504950" y="388620"/>
                    </a:cubicBezTo>
                    <a:cubicBezTo>
                      <a:pt x="1502092" y="392430"/>
                      <a:pt x="1501140" y="396240"/>
                      <a:pt x="1503045" y="400050"/>
                    </a:cubicBezTo>
                    <a:cubicBezTo>
                      <a:pt x="1503045" y="404812"/>
                      <a:pt x="1505902" y="408622"/>
                      <a:pt x="1510665" y="411480"/>
                    </a:cubicBezTo>
                    <a:lnTo>
                      <a:pt x="1527810" y="385762"/>
                    </a:lnTo>
                    <a:cubicBezTo>
                      <a:pt x="1523047" y="382905"/>
                      <a:pt x="1518285" y="381952"/>
                      <a:pt x="1514475" y="381952"/>
                    </a:cubicBezTo>
                    <a:close/>
                    <a:moveTo>
                      <a:pt x="215265" y="381952"/>
                    </a:moveTo>
                    <a:cubicBezTo>
                      <a:pt x="217170" y="381952"/>
                      <a:pt x="219075" y="383857"/>
                      <a:pt x="220980" y="385762"/>
                    </a:cubicBezTo>
                    <a:cubicBezTo>
                      <a:pt x="221933" y="387667"/>
                      <a:pt x="222885" y="389572"/>
                      <a:pt x="221933" y="392430"/>
                    </a:cubicBezTo>
                    <a:cubicBezTo>
                      <a:pt x="221933" y="394335"/>
                      <a:pt x="220028" y="396240"/>
                      <a:pt x="218123" y="398145"/>
                    </a:cubicBezTo>
                    <a:cubicBezTo>
                      <a:pt x="216218" y="399097"/>
                      <a:pt x="214313" y="400050"/>
                      <a:pt x="211455" y="399097"/>
                    </a:cubicBezTo>
                    <a:cubicBezTo>
                      <a:pt x="209550" y="399097"/>
                      <a:pt x="207645" y="397192"/>
                      <a:pt x="205740" y="395287"/>
                    </a:cubicBezTo>
                    <a:cubicBezTo>
                      <a:pt x="204788" y="393382"/>
                      <a:pt x="203835" y="391477"/>
                      <a:pt x="204788" y="388620"/>
                    </a:cubicBezTo>
                    <a:cubicBezTo>
                      <a:pt x="205740" y="386715"/>
                      <a:pt x="206693" y="384810"/>
                      <a:pt x="208598" y="382905"/>
                    </a:cubicBezTo>
                    <a:cubicBezTo>
                      <a:pt x="210503" y="381952"/>
                      <a:pt x="212408" y="381000"/>
                      <a:pt x="215265" y="381952"/>
                    </a:cubicBezTo>
                    <a:close/>
                    <a:moveTo>
                      <a:pt x="1518285" y="371475"/>
                    </a:moveTo>
                    <a:cubicBezTo>
                      <a:pt x="1525905" y="369570"/>
                      <a:pt x="1533525" y="371475"/>
                      <a:pt x="1541145" y="376237"/>
                    </a:cubicBezTo>
                    <a:lnTo>
                      <a:pt x="1516380" y="414337"/>
                    </a:lnTo>
                    <a:cubicBezTo>
                      <a:pt x="1516380" y="414337"/>
                      <a:pt x="1517332" y="415290"/>
                      <a:pt x="1518285" y="415290"/>
                    </a:cubicBezTo>
                    <a:cubicBezTo>
                      <a:pt x="1519237" y="415290"/>
                      <a:pt x="1519237" y="416242"/>
                      <a:pt x="1521142" y="417195"/>
                    </a:cubicBezTo>
                    <a:cubicBezTo>
                      <a:pt x="1529715" y="422910"/>
                      <a:pt x="1537335" y="425767"/>
                      <a:pt x="1544955" y="425767"/>
                    </a:cubicBezTo>
                    <a:cubicBezTo>
                      <a:pt x="1551622" y="425767"/>
                      <a:pt x="1557337" y="422910"/>
                      <a:pt x="1561147" y="417195"/>
                    </a:cubicBezTo>
                    <a:cubicBezTo>
                      <a:pt x="1563052" y="414337"/>
                      <a:pt x="1564005" y="410527"/>
                      <a:pt x="1564005" y="405765"/>
                    </a:cubicBezTo>
                    <a:cubicBezTo>
                      <a:pt x="1562100" y="402907"/>
                      <a:pt x="1560195" y="398145"/>
                      <a:pt x="1558290" y="393382"/>
                    </a:cubicBezTo>
                    <a:lnTo>
                      <a:pt x="1563052" y="390525"/>
                    </a:lnTo>
                    <a:cubicBezTo>
                      <a:pt x="1565910" y="396240"/>
                      <a:pt x="1567815" y="402907"/>
                      <a:pt x="1567815" y="408622"/>
                    </a:cubicBezTo>
                    <a:cubicBezTo>
                      <a:pt x="1567815" y="414337"/>
                      <a:pt x="1565910" y="420052"/>
                      <a:pt x="1563052" y="424815"/>
                    </a:cubicBezTo>
                    <a:cubicBezTo>
                      <a:pt x="1557337" y="433387"/>
                      <a:pt x="1549717" y="438150"/>
                      <a:pt x="1540192" y="440055"/>
                    </a:cubicBezTo>
                    <a:cubicBezTo>
                      <a:pt x="1530667" y="441960"/>
                      <a:pt x="1521142" y="440055"/>
                      <a:pt x="1512570" y="433387"/>
                    </a:cubicBezTo>
                    <a:cubicBezTo>
                      <a:pt x="1503045" y="427672"/>
                      <a:pt x="1497330" y="420052"/>
                      <a:pt x="1495425" y="410527"/>
                    </a:cubicBezTo>
                    <a:cubicBezTo>
                      <a:pt x="1493520" y="401955"/>
                      <a:pt x="1494472" y="393382"/>
                      <a:pt x="1500187" y="384810"/>
                    </a:cubicBezTo>
                    <a:cubicBezTo>
                      <a:pt x="1504950" y="377190"/>
                      <a:pt x="1510665" y="372427"/>
                      <a:pt x="1518285" y="371475"/>
                    </a:cubicBezTo>
                    <a:close/>
                    <a:moveTo>
                      <a:pt x="152400" y="333375"/>
                    </a:moveTo>
                    <a:cubicBezTo>
                      <a:pt x="148590" y="332422"/>
                      <a:pt x="143828" y="332422"/>
                      <a:pt x="139065" y="335280"/>
                    </a:cubicBezTo>
                    <a:lnTo>
                      <a:pt x="153353" y="362902"/>
                    </a:lnTo>
                    <a:cubicBezTo>
                      <a:pt x="158115" y="360045"/>
                      <a:pt x="161925" y="356235"/>
                      <a:pt x="162878" y="353377"/>
                    </a:cubicBezTo>
                    <a:cubicBezTo>
                      <a:pt x="164783" y="349567"/>
                      <a:pt x="163830" y="345757"/>
                      <a:pt x="161925" y="340995"/>
                    </a:cubicBezTo>
                    <a:cubicBezTo>
                      <a:pt x="160020" y="337185"/>
                      <a:pt x="156210" y="334327"/>
                      <a:pt x="152400" y="333375"/>
                    </a:cubicBezTo>
                    <a:close/>
                    <a:moveTo>
                      <a:pt x="146685" y="320992"/>
                    </a:moveTo>
                    <a:cubicBezTo>
                      <a:pt x="155258" y="322897"/>
                      <a:pt x="161925" y="328612"/>
                      <a:pt x="166688" y="338137"/>
                    </a:cubicBezTo>
                    <a:cubicBezTo>
                      <a:pt x="170498" y="345757"/>
                      <a:pt x="171450" y="353377"/>
                      <a:pt x="169545" y="360997"/>
                    </a:cubicBezTo>
                    <a:cubicBezTo>
                      <a:pt x="167640" y="367665"/>
                      <a:pt x="161925" y="374332"/>
                      <a:pt x="154305" y="378142"/>
                    </a:cubicBezTo>
                    <a:lnTo>
                      <a:pt x="132398" y="338137"/>
                    </a:lnTo>
                    <a:cubicBezTo>
                      <a:pt x="131445" y="338137"/>
                      <a:pt x="131445" y="339090"/>
                      <a:pt x="130493" y="339090"/>
                    </a:cubicBezTo>
                    <a:cubicBezTo>
                      <a:pt x="129540" y="339090"/>
                      <a:pt x="128588" y="340042"/>
                      <a:pt x="127635" y="340042"/>
                    </a:cubicBezTo>
                    <a:cubicBezTo>
                      <a:pt x="118110" y="344805"/>
                      <a:pt x="112395" y="350520"/>
                      <a:pt x="108585" y="356235"/>
                    </a:cubicBezTo>
                    <a:cubicBezTo>
                      <a:pt x="104775" y="361950"/>
                      <a:pt x="104775" y="368617"/>
                      <a:pt x="108585" y="374332"/>
                    </a:cubicBezTo>
                    <a:cubicBezTo>
                      <a:pt x="110490" y="378142"/>
                      <a:pt x="113348" y="380047"/>
                      <a:pt x="117158" y="382905"/>
                    </a:cubicBezTo>
                    <a:cubicBezTo>
                      <a:pt x="121920" y="383857"/>
                      <a:pt x="126683" y="385762"/>
                      <a:pt x="131445" y="385762"/>
                    </a:cubicBezTo>
                    <a:lnTo>
                      <a:pt x="131445" y="391477"/>
                    </a:lnTo>
                    <a:cubicBezTo>
                      <a:pt x="124778" y="391477"/>
                      <a:pt x="118110" y="389572"/>
                      <a:pt x="113348" y="387667"/>
                    </a:cubicBezTo>
                    <a:cubicBezTo>
                      <a:pt x="108585" y="384810"/>
                      <a:pt x="104775" y="381000"/>
                      <a:pt x="101918" y="375285"/>
                    </a:cubicBezTo>
                    <a:cubicBezTo>
                      <a:pt x="97155" y="366712"/>
                      <a:pt x="96203" y="357187"/>
                      <a:pt x="99060" y="347662"/>
                    </a:cubicBezTo>
                    <a:cubicBezTo>
                      <a:pt x="101918" y="338137"/>
                      <a:pt x="108585" y="331470"/>
                      <a:pt x="118110" y="325755"/>
                    </a:cubicBezTo>
                    <a:cubicBezTo>
                      <a:pt x="127635" y="320040"/>
                      <a:pt x="137160" y="319087"/>
                      <a:pt x="146685" y="320992"/>
                    </a:cubicBezTo>
                    <a:close/>
                    <a:moveTo>
                      <a:pt x="1555432" y="291465"/>
                    </a:moveTo>
                    <a:cubicBezTo>
                      <a:pt x="1557337" y="290512"/>
                      <a:pt x="1559242" y="290512"/>
                      <a:pt x="1561147" y="291465"/>
                    </a:cubicBezTo>
                    <a:cubicBezTo>
                      <a:pt x="1563052" y="292417"/>
                      <a:pt x="1564957" y="294322"/>
                      <a:pt x="1564957" y="296227"/>
                    </a:cubicBezTo>
                    <a:cubicBezTo>
                      <a:pt x="1564957" y="298132"/>
                      <a:pt x="1564957" y="300037"/>
                      <a:pt x="1564005" y="302895"/>
                    </a:cubicBezTo>
                    <a:cubicBezTo>
                      <a:pt x="1563052" y="303847"/>
                      <a:pt x="1562100" y="305752"/>
                      <a:pt x="1559242" y="307657"/>
                    </a:cubicBezTo>
                    <a:cubicBezTo>
                      <a:pt x="1556385" y="309562"/>
                      <a:pt x="1555432" y="310515"/>
                      <a:pt x="1554480" y="311467"/>
                    </a:cubicBezTo>
                    <a:cubicBezTo>
                      <a:pt x="1553527" y="313372"/>
                      <a:pt x="1553527" y="315277"/>
                      <a:pt x="1553527" y="317182"/>
                    </a:cubicBezTo>
                    <a:cubicBezTo>
                      <a:pt x="1553527" y="320040"/>
                      <a:pt x="1554480" y="322897"/>
                      <a:pt x="1555432" y="326707"/>
                    </a:cubicBezTo>
                    <a:lnTo>
                      <a:pt x="1581150" y="340042"/>
                    </a:lnTo>
                    <a:cubicBezTo>
                      <a:pt x="1588770" y="343852"/>
                      <a:pt x="1594485" y="345757"/>
                      <a:pt x="1596390" y="345757"/>
                    </a:cubicBezTo>
                    <a:cubicBezTo>
                      <a:pt x="1599247" y="345757"/>
                      <a:pt x="1602105" y="342900"/>
                      <a:pt x="1604962" y="339090"/>
                    </a:cubicBezTo>
                    <a:lnTo>
                      <a:pt x="1608772" y="340995"/>
                    </a:lnTo>
                    <a:lnTo>
                      <a:pt x="1590675" y="376237"/>
                    </a:lnTo>
                    <a:lnTo>
                      <a:pt x="1586865" y="374332"/>
                    </a:lnTo>
                    <a:cubicBezTo>
                      <a:pt x="1588770" y="369570"/>
                      <a:pt x="1588770" y="365760"/>
                      <a:pt x="1587817" y="363855"/>
                    </a:cubicBezTo>
                    <a:cubicBezTo>
                      <a:pt x="1586865" y="360997"/>
                      <a:pt x="1582102" y="358140"/>
                      <a:pt x="1574482" y="354330"/>
                    </a:cubicBezTo>
                    <a:lnTo>
                      <a:pt x="1556385" y="344805"/>
                    </a:lnTo>
                    <a:cubicBezTo>
                      <a:pt x="1549717" y="341947"/>
                      <a:pt x="1545907" y="340042"/>
                      <a:pt x="1542097" y="340042"/>
                    </a:cubicBezTo>
                    <a:cubicBezTo>
                      <a:pt x="1539240" y="340042"/>
                      <a:pt x="1536382" y="342900"/>
                      <a:pt x="1533525" y="346710"/>
                    </a:cubicBezTo>
                    <a:lnTo>
                      <a:pt x="1529715" y="344805"/>
                    </a:lnTo>
                    <a:cubicBezTo>
                      <a:pt x="1531620" y="340042"/>
                      <a:pt x="1533525" y="336232"/>
                      <a:pt x="1534477" y="333375"/>
                    </a:cubicBezTo>
                    <a:cubicBezTo>
                      <a:pt x="1535430" y="330517"/>
                      <a:pt x="1536382" y="327660"/>
                      <a:pt x="1536382" y="325755"/>
                    </a:cubicBezTo>
                    <a:lnTo>
                      <a:pt x="1540192" y="319087"/>
                    </a:lnTo>
                    <a:lnTo>
                      <a:pt x="1549717" y="323850"/>
                    </a:lnTo>
                    <a:cubicBezTo>
                      <a:pt x="1548765" y="319087"/>
                      <a:pt x="1547812" y="314325"/>
                      <a:pt x="1547812" y="309562"/>
                    </a:cubicBezTo>
                    <a:cubicBezTo>
                      <a:pt x="1547812" y="304800"/>
                      <a:pt x="1548765" y="300990"/>
                      <a:pt x="1550670" y="297180"/>
                    </a:cubicBezTo>
                    <a:cubicBezTo>
                      <a:pt x="1551622" y="294322"/>
                      <a:pt x="1553527" y="292417"/>
                      <a:pt x="1555432" y="291465"/>
                    </a:cubicBezTo>
                    <a:close/>
                    <a:moveTo>
                      <a:pt x="100965" y="240030"/>
                    </a:moveTo>
                    <a:lnTo>
                      <a:pt x="66675" y="255270"/>
                    </a:lnTo>
                    <a:cubicBezTo>
                      <a:pt x="64770" y="259080"/>
                      <a:pt x="63818" y="263842"/>
                      <a:pt x="62865" y="267652"/>
                    </a:cubicBezTo>
                    <a:cubicBezTo>
                      <a:pt x="62865" y="271462"/>
                      <a:pt x="62865" y="275272"/>
                      <a:pt x="64770" y="278130"/>
                    </a:cubicBezTo>
                    <a:cubicBezTo>
                      <a:pt x="67628" y="283845"/>
                      <a:pt x="71438" y="287655"/>
                      <a:pt x="78105" y="289560"/>
                    </a:cubicBezTo>
                    <a:cubicBezTo>
                      <a:pt x="83820" y="290512"/>
                      <a:pt x="91440" y="289560"/>
                      <a:pt x="100013" y="285750"/>
                    </a:cubicBezTo>
                    <a:cubicBezTo>
                      <a:pt x="108585" y="281940"/>
                      <a:pt x="114300" y="277177"/>
                      <a:pt x="118110" y="272415"/>
                    </a:cubicBezTo>
                    <a:cubicBezTo>
                      <a:pt x="120968" y="267652"/>
                      <a:pt x="121920" y="261937"/>
                      <a:pt x="119063" y="255270"/>
                    </a:cubicBezTo>
                    <a:cubicBezTo>
                      <a:pt x="117158" y="251460"/>
                      <a:pt x="115253" y="248602"/>
                      <a:pt x="112395" y="246697"/>
                    </a:cubicBezTo>
                    <a:cubicBezTo>
                      <a:pt x="109538" y="243840"/>
                      <a:pt x="105728" y="241935"/>
                      <a:pt x="100965" y="240030"/>
                    </a:cubicBezTo>
                    <a:close/>
                    <a:moveTo>
                      <a:pt x="1584007" y="216217"/>
                    </a:moveTo>
                    <a:lnTo>
                      <a:pt x="1605915" y="220980"/>
                    </a:lnTo>
                    <a:lnTo>
                      <a:pt x="1604962" y="224790"/>
                    </a:lnTo>
                    <a:cubicBezTo>
                      <a:pt x="1598295" y="224790"/>
                      <a:pt x="1592580" y="226695"/>
                      <a:pt x="1587817" y="229552"/>
                    </a:cubicBezTo>
                    <a:cubicBezTo>
                      <a:pt x="1583055" y="232410"/>
                      <a:pt x="1579245" y="236220"/>
                      <a:pt x="1577340" y="240982"/>
                    </a:cubicBezTo>
                    <a:cubicBezTo>
                      <a:pt x="1575435" y="244792"/>
                      <a:pt x="1575435" y="248602"/>
                      <a:pt x="1576387" y="251460"/>
                    </a:cubicBezTo>
                    <a:cubicBezTo>
                      <a:pt x="1577340" y="254317"/>
                      <a:pt x="1579245" y="256222"/>
                      <a:pt x="1582102" y="258127"/>
                    </a:cubicBezTo>
                    <a:cubicBezTo>
                      <a:pt x="1585912" y="260032"/>
                      <a:pt x="1591627" y="256222"/>
                      <a:pt x="1599247" y="247650"/>
                    </a:cubicBezTo>
                    <a:cubicBezTo>
                      <a:pt x="1599247" y="247650"/>
                      <a:pt x="1600200" y="246697"/>
                      <a:pt x="1601152" y="245745"/>
                    </a:cubicBezTo>
                    <a:cubicBezTo>
                      <a:pt x="1613535" y="229552"/>
                      <a:pt x="1624965" y="223837"/>
                      <a:pt x="1632585" y="226695"/>
                    </a:cubicBezTo>
                    <a:cubicBezTo>
                      <a:pt x="1639252" y="229552"/>
                      <a:pt x="1643062" y="234315"/>
                      <a:pt x="1644967" y="240982"/>
                    </a:cubicBezTo>
                    <a:cubicBezTo>
                      <a:pt x="1646872" y="247650"/>
                      <a:pt x="1646872" y="255270"/>
                      <a:pt x="1643062" y="262890"/>
                    </a:cubicBezTo>
                    <a:cubicBezTo>
                      <a:pt x="1641157" y="266700"/>
                      <a:pt x="1639252" y="270510"/>
                      <a:pt x="1636395" y="273367"/>
                    </a:cubicBezTo>
                    <a:cubicBezTo>
                      <a:pt x="1633537" y="276225"/>
                      <a:pt x="1629727" y="279082"/>
                      <a:pt x="1625917" y="281940"/>
                    </a:cubicBezTo>
                    <a:lnTo>
                      <a:pt x="1633537" y="287655"/>
                    </a:lnTo>
                    <a:lnTo>
                      <a:pt x="1631632" y="292417"/>
                    </a:lnTo>
                    <a:lnTo>
                      <a:pt x="1604962" y="285750"/>
                    </a:lnTo>
                    <a:lnTo>
                      <a:pt x="1605915" y="280987"/>
                    </a:lnTo>
                    <a:cubicBezTo>
                      <a:pt x="1612582" y="281940"/>
                      <a:pt x="1619250" y="280987"/>
                      <a:pt x="1624965" y="277177"/>
                    </a:cubicBezTo>
                    <a:cubicBezTo>
                      <a:pt x="1630680" y="273367"/>
                      <a:pt x="1635442" y="268605"/>
                      <a:pt x="1638300" y="261937"/>
                    </a:cubicBezTo>
                    <a:cubicBezTo>
                      <a:pt x="1640205" y="257175"/>
                      <a:pt x="1640205" y="253365"/>
                      <a:pt x="1639252" y="249555"/>
                    </a:cubicBezTo>
                    <a:cubicBezTo>
                      <a:pt x="1638300" y="245745"/>
                      <a:pt x="1636395" y="242887"/>
                      <a:pt x="1632585" y="241935"/>
                    </a:cubicBezTo>
                    <a:cubicBezTo>
                      <a:pt x="1627822" y="240030"/>
                      <a:pt x="1622107" y="243840"/>
                      <a:pt x="1615440" y="252412"/>
                    </a:cubicBezTo>
                    <a:cubicBezTo>
                      <a:pt x="1613535" y="254317"/>
                      <a:pt x="1612582" y="255270"/>
                      <a:pt x="1611630" y="256222"/>
                    </a:cubicBezTo>
                    <a:cubicBezTo>
                      <a:pt x="1604010" y="264795"/>
                      <a:pt x="1598295" y="270510"/>
                      <a:pt x="1594485" y="272415"/>
                    </a:cubicBezTo>
                    <a:cubicBezTo>
                      <a:pt x="1590675" y="274320"/>
                      <a:pt x="1585912" y="274320"/>
                      <a:pt x="1581150" y="272415"/>
                    </a:cubicBezTo>
                    <a:cubicBezTo>
                      <a:pt x="1575435" y="270510"/>
                      <a:pt x="1571625" y="265747"/>
                      <a:pt x="1570672" y="260032"/>
                    </a:cubicBezTo>
                    <a:cubicBezTo>
                      <a:pt x="1568767" y="254317"/>
                      <a:pt x="1569720" y="247650"/>
                      <a:pt x="1572577" y="240982"/>
                    </a:cubicBezTo>
                    <a:cubicBezTo>
                      <a:pt x="1573530" y="238125"/>
                      <a:pt x="1575435" y="235267"/>
                      <a:pt x="1578292" y="231457"/>
                    </a:cubicBezTo>
                    <a:cubicBezTo>
                      <a:pt x="1581150" y="228600"/>
                      <a:pt x="1584007" y="225742"/>
                      <a:pt x="1586865" y="222885"/>
                    </a:cubicBezTo>
                    <a:lnTo>
                      <a:pt x="1583055" y="220027"/>
                    </a:lnTo>
                    <a:close/>
                    <a:moveTo>
                      <a:pt x="134303" y="198120"/>
                    </a:moveTo>
                    <a:lnTo>
                      <a:pt x="135255" y="199072"/>
                    </a:lnTo>
                    <a:cubicBezTo>
                      <a:pt x="137160" y="202882"/>
                      <a:pt x="138113" y="205740"/>
                      <a:pt x="140018" y="207645"/>
                    </a:cubicBezTo>
                    <a:cubicBezTo>
                      <a:pt x="141923" y="210502"/>
                      <a:pt x="143828" y="212407"/>
                      <a:pt x="145733" y="214312"/>
                    </a:cubicBezTo>
                    <a:lnTo>
                      <a:pt x="148590" y="220980"/>
                    </a:lnTo>
                    <a:lnTo>
                      <a:pt x="110490" y="237172"/>
                    </a:lnTo>
                    <a:cubicBezTo>
                      <a:pt x="115253" y="239077"/>
                      <a:pt x="119063" y="241935"/>
                      <a:pt x="121920" y="244792"/>
                    </a:cubicBezTo>
                    <a:cubicBezTo>
                      <a:pt x="124778" y="247650"/>
                      <a:pt x="127635" y="251460"/>
                      <a:pt x="129540" y="256222"/>
                    </a:cubicBezTo>
                    <a:cubicBezTo>
                      <a:pt x="133350" y="264795"/>
                      <a:pt x="133350" y="273367"/>
                      <a:pt x="129540" y="280987"/>
                    </a:cubicBezTo>
                    <a:cubicBezTo>
                      <a:pt x="125730" y="288607"/>
                      <a:pt x="118110" y="295275"/>
                      <a:pt x="108585" y="299085"/>
                    </a:cubicBezTo>
                    <a:cubicBezTo>
                      <a:pt x="98108" y="302895"/>
                      <a:pt x="89535" y="303847"/>
                      <a:pt x="80963" y="300990"/>
                    </a:cubicBezTo>
                    <a:cubicBezTo>
                      <a:pt x="72390" y="298132"/>
                      <a:pt x="66675" y="292417"/>
                      <a:pt x="62865" y="283845"/>
                    </a:cubicBezTo>
                    <a:cubicBezTo>
                      <a:pt x="60960" y="279082"/>
                      <a:pt x="60008" y="275272"/>
                      <a:pt x="60008" y="270510"/>
                    </a:cubicBezTo>
                    <a:cubicBezTo>
                      <a:pt x="60008" y="265747"/>
                      <a:pt x="60008" y="261937"/>
                      <a:pt x="61913" y="257175"/>
                    </a:cubicBezTo>
                    <a:lnTo>
                      <a:pt x="50483" y="258127"/>
                    </a:lnTo>
                    <a:lnTo>
                      <a:pt x="46673" y="248602"/>
                    </a:lnTo>
                    <a:lnTo>
                      <a:pt x="116205" y="219075"/>
                    </a:lnTo>
                    <a:cubicBezTo>
                      <a:pt x="123825" y="216217"/>
                      <a:pt x="128588" y="213360"/>
                      <a:pt x="130493" y="210502"/>
                    </a:cubicBezTo>
                    <a:cubicBezTo>
                      <a:pt x="132398" y="207645"/>
                      <a:pt x="132398" y="203835"/>
                      <a:pt x="130493" y="200025"/>
                    </a:cubicBezTo>
                    <a:close/>
                    <a:moveTo>
                      <a:pt x="1602105" y="165735"/>
                    </a:moveTo>
                    <a:lnTo>
                      <a:pt x="1646872" y="178117"/>
                    </a:lnTo>
                    <a:cubicBezTo>
                      <a:pt x="1655445" y="180022"/>
                      <a:pt x="1660207" y="180975"/>
                      <a:pt x="1663065" y="180022"/>
                    </a:cubicBezTo>
                    <a:cubicBezTo>
                      <a:pt x="1665922" y="179070"/>
                      <a:pt x="1667827" y="176212"/>
                      <a:pt x="1669732" y="171450"/>
                    </a:cubicBezTo>
                    <a:lnTo>
                      <a:pt x="1673542" y="172402"/>
                    </a:lnTo>
                    <a:lnTo>
                      <a:pt x="1662112" y="209550"/>
                    </a:lnTo>
                    <a:lnTo>
                      <a:pt x="1658302" y="208597"/>
                    </a:lnTo>
                    <a:cubicBezTo>
                      <a:pt x="1659255" y="203835"/>
                      <a:pt x="1658302" y="200025"/>
                      <a:pt x="1657350" y="198120"/>
                    </a:cubicBezTo>
                    <a:cubicBezTo>
                      <a:pt x="1655445" y="196215"/>
                      <a:pt x="1650682" y="193357"/>
                      <a:pt x="1642110" y="191452"/>
                    </a:cubicBezTo>
                    <a:lnTo>
                      <a:pt x="1622107" y="185737"/>
                    </a:lnTo>
                    <a:cubicBezTo>
                      <a:pt x="1615440" y="183832"/>
                      <a:pt x="1610677" y="182880"/>
                      <a:pt x="1607820" y="183832"/>
                    </a:cubicBezTo>
                    <a:cubicBezTo>
                      <a:pt x="1604962" y="184785"/>
                      <a:pt x="1603057" y="187642"/>
                      <a:pt x="1601152" y="192405"/>
                    </a:cubicBezTo>
                    <a:lnTo>
                      <a:pt x="1597342" y="191452"/>
                    </a:lnTo>
                    <a:lnTo>
                      <a:pt x="1598295" y="189547"/>
                    </a:lnTo>
                    <a:cubicBezTo>
                      <a:pt x="1599247" y="186690"/>
                      <a:pt x="1600200" y="183832"/>
                      <a:pt x="1600200" y="180975"/>
                    </a:cubicBezTo>
                    <a:cubicBezTo>
                      <a:pt x="1600200" y="178117"/>
                      <a:pt x="1600200" y="175260"/>
                      <a:pt x="1600200" y="172402"/>
                    </a:cubicBezTo>
                    <a:close/>
                    <a:moveTo>
                      <a:pt x="1587817" y="159067"/>
                    </a:moveTo>
                    <a:cubicBezTo>
                      <a:pt x="1589722" y="160020"/>
                      <a:pt x="1591627" y="160972"/>
                      <a:pt x="1592580" y="162877"/>
                    </a:cubicBezTo>
                    <a:cubicBezTo>
                      <a:pt x="1593532" y="164782"/>
                      <a:pt x="1593532" y="166687"/>
                      <a:pt x="1593532" y="169545"/>
                    </a:cubicBezTo>
                    <a:cubicBezTo>
                      <a:pt x="1592580" y="171450"/>
                      <a:pt x="1591627" y="173355"/>
                      <a:pt x="1589722" y="174307"/>
                    </a:cubicBezTo>
                    <a:cubicBezTo>
                      <a:pt x="1587817" y="176212"/>
                      <a:pt x="1585912" y="176212"/>
                      <a:pt x="1583055" y="175260"/>
                    </a:cubicBezTo>
                    <a:cubicBezTo>
                      <a:pt x="1581150" y="174307"/>
                      <a:pt x="1579245" y="173355"/>
                      <a:pt x="1578292" y="171450"/>
                    </a:cubicBezTo>
                    <a:cubicBezTo>
                      <a:pt x="1577340" y="169545"/>
                      <a:pt x="1577340" y="167640"/>
                      <a:pt x="1577340" y="164782"/>
                    </a:cubicBezTo>
                    <a:cubicBezTo>
                      <a:pt x="1578292" y="162877"/>
                      <a:pt x="1579245" y="160972"/>
                      <a:pt x="1581150" y="160020"/>
                    </a:cubicBezTo>
                    <a:cubicBezTo>
                      <a:pt x="1583055" y="159067"/>
                      <a:pt x="1584960" y="159067"/>
                      <a:pt x="1587817" y="159067"/>
                    </a:cubicBezTo>
                    <a:close/>
                    <a:moveTo>
                      <a:pt x="71437" y="158115"/>
                    </a:moveTo>
                    <a:lnTo>
                      <a:pt x="79057" y="187642"/>
                    </a:lnTo>
                    <a:cubicBezTo>
                      <a:pt x="84772" y="185737"/>
                      <a:pt x="88582" y="183832"/>
                      <a:pt x="90487" y="180022"/>
                    </a:cubicBezTo>
                    <a:cubicBezTo>
                      <a:pt x="93345" y="176212"/>
                      <a:pt x="93345" y="172402"/>
                      <a:pt x="92392" y="168592"/>
                    </a:cubicBezTo>
                    <a:cubicBezTo>
                      <a:pt x="91440" y="163830"/>
                      <a:pt x="88582" y="160972"/>
                      <a:pt x="85725" y="159067"/>
                    </a:cubicBezTo>
                    <a:cubicBezTo>
                      <a:pt x="81915" y="158115"/>
                      <a:pt x="77152" y="157162"/>
                      <a:pt x="71437" y="158115"/>
                    </a:cubicBezTo>
                    <a:close/>
                    <a:moveTo>
                      <a:pt x="54292" y="142875"/>
                    </a:moveTo>
                    <a:cubicBezTo>
                      <a:pt x="64770" y="140017"/>
                      <a:pt x="74295" y="140970"/>
                      <a:pt x="82867" y="145732"/>
                    </a:cubicBezTo>
                    <a:cubicBezTo>
                      <a:pt x="90487" y="150495"/>
                      <a:pt x="96202" y="157162"/>
                      <a:pt x="98107" y="166687"/>
                    </a:cubicBezTo>
                    <a:cubicBezTo>
                      <a:pt x="100012" y="175260"/>
                      <a:pt x="99060" y="182880"/>
                      <a:pt x="95250" y="189547"/>
                    </a:cubicBezTo>
                    <a:cubicBezTo>
                      <a:pt x="91440" y="196215"/>
                      <a:pt x="84772" y="200025"/>
                      <a:pt x="76200" y="202882"/>
                    </a:cubicBezTo>
                    <a:lnTo>
                      <a:pt x="64770" y="158115"/>
                    </a:lnTo>
                    <a:cubicBezTo>
                      <a:pt x="63817" y="158115"/>
                      <a:pt x="63817" y="158115"/>
                      <a:pt x="62865" y="158115"/>
                    </a:cubicBezTo>
                    <a:cubicBezTo>
                      <a:pt x="61912" y="158115"/>
                      <a:pt x="60960" y="158115"/>
                      <a:pt x="60007" y="159067"/>
                    </a:cubicBezTo>
                    <a:cubicBezTo>
                      <a:pt x="49530" y="161925"/>
                      <a:pt x="41910" y="165735"/>
                      <a:pt x="37147" y="170497"/>
                    </a:cubicBezTo>
                    <a:cubicBezTo>
                      <a:pt x="32385" y="175260"/>
                      <a:pt x="30480" y="180975"/>
                      <a:pt x="32385" y="187642"/>
                    </a:cubicBezTo>
                    <a:cubicBezTo>
                      <a:pt x="33337" y="191452"/>
                      <a:pt x="35242" y="194310"/>
                      <a:pt x="38100" y="197167"/>
                    </a:cubicBezTo>
                    <a:cubicBezTo>
                      <a:pt x="42862" y="201930"/>
                      <a:pt x="47625" y="203835"/>
                      <a:pt x="52387" y="205740"/>
                    </a:cubicBezTo>
                    <a:lnTo>
                      <a:pt x="51435" y="210502"/>
                    </a:lnTo>
                    <a:cubicBezTo>
                      <a:pt x="44767" y="208597"/>
                      <a:pt x="39052" y="205740"/>
                      <a:pt x="35242" y="201930"/>
                    </a:cubicBezTo>
                    <a:cubicBezTo>
                      <a:pt x="31432" y="198120"/>
                      <a:pt x="28575" y="193357"/>
                      <a:pt x="26670" y="186690"/>
                    </a:cubicBezTo>
                    <a:cubicBezTo>
                      <a:pt x="23812" y="177165"/>
                      <a:pt x="25717" y="167640"/>
                      <a:pt x="30480" y="159067"/>
                    </a:cubicBezTo>
                    <a:cubicBezTo>
                      <a:pt x="36195" y="150495"/>
                      <a:pt x="43815" y="145732"/>
                      <a:pt x="54292" y="142875"/>
                    </a:cubicBezTo>
                    <a:close/>
                    <a:moveTo>
                      <a:pt x="1617345" y="89535"/>
                    </a:moveTo>
                    <a:lnTo>
                      <a:pt x="1622107" y="90487"/>
                    </a:lnTo>
                    <a:lnTo>
                      <a:pt x="1618297" y="110490"/>
                    </a:lnTo>
                    <a:lnTo>
                      <a:pt x="1666875" y="120015"/>
                    </a:lnTo>
                    <a:cubicBezTo>
                      <a:pt x="1670685" y="120967"/>
                      <a:pt x="1674495" y="120967"/>
                      <a:pt x="1676400" y="119062"/>
                    </a:cubicBezTo>
                    <a:cubicBezTo>
                      <a:pt x="1678305" y="118110"/>
                      <a:pt x="1680210" y="115252"/>
                      <a:pt x="1681162" y="112395"/>
                    </a:cubicBezTo>
                    <a:cubicBezTo>
                      <a:pt x="1681162" y="110490"/>
                      <a:pt x="1681162" y="108585"/>
                      <a:pt x="1681162" y="106680"/>
                    </a:cubicBezTo>
                    <a:cubicBezTo>
                      <a:pt x="1681162" y="104775"/>
                      <a:pt x="1680210" y="101917"/>
                      <a:pt x="1678305" y="100012"/>
                    </a:cubicBezTo>
                    <a:lnTo>
                      <a:pt x="1683067" y="98107"/>
                    </a:lnTo>
                    <a:cubicBezTo>
                      <a:pt x="1684972" y="101917"/>
                      <a:pt x="1686877" y="104775"/>
                      <a:pt x="1686877" y="108585"/>
                    </a:cubicBezTo>
                    <a:cubicBezTo>
                      <a:pt x="1687830" y="111442"/>
                      <a:pt x="1687830" y="115252"/>
                      <a:pt x="1686877" y="119062"/>
                    </a:cubicBezTo>
                    <a:cubicBezTo>
                      <a:pt x="1685925" y="124777"/>
                      <a:pt x="1683067" y="129540"/>
                      <a:pt x="1680210" y="132397"/>
                    </a:cubicBezTo>
                    <a:cubicBezTo>
                      <a:pt x="1676400" y="135255"/>
                      <a:pt x="1671637" y="136207"/>
                      <a:pt x="1666875" y="134302"/>
                    </a:cubicBezTo>
                    <a:lnTo>
                      <a:pt x="1616392" y="123825"/>
                    </a:lnTo>
                    <a:lnTo>
                      <a:pt x="1614487" y="135255"/>
                    </a:lnTo>
                    <a:lnTo>
                      <a:pt x="1609725" y="134302"/>
                    </a:lnTo>
                    <a:cubicBezTo>
                      <a:pt x="1610677" y="127635"/>
                      <a:pt x="1609725" y="122872"/>
                      <a:pt x="1606867" y="119062"/>
                    </a:cubicBezTo>
                    <a:cubicBezTo>
                      <a:pt x="1604010" y="115252"/>
                      <a:pt x="1597342" y="112395"/>
                      <a:pt x="1587817" y="110490"/>
                    </a:cubicBezTo>
                    <a:lnTo>
                      <a:pt x="1588770" y="104775"/>
                    </a:lnTo>
                    <a:lnTo>
                      <a:pt x="1613535" y="109537"/>
                    </a:lnTo>
                    <a:close/>
                    <a:moveTo>
                      <a:pt x="98107" y="4762"/>
                    </a:moveTo>
                    <a:lnTo>
                      <a:pt x="103822" y="45720"/>
                    </a:lnTo>
                    <a:lnTo>
                      <a:pt x="99060" y="46672"/>
                    </a:lnTo>
                    <a:cubicBezTo>
                      <a:pt x="98107" y="41910"/>
                      <a:pt x="96202" y="38100"/>
                      <a:pt x="94297" y="37147"/>
                    </a:cubicBezTo>
                    <a:cubicBezTo>
                      <a:pt x="92392" y="35242"/>
                      <a:pt x="87630" y="35242"/>
                      <a:pt x="81915" y="36195"/>
                    </a:cubicBezTo>
                    <a:lnTo>
                      <a:pt x="60007" y="39052"/>
                    </a:lnTo>
                    <a:lnTo>
                      <a:pt x="66675" y="89535"/>
                    </a:lnTo>
                    <a:lnTo>
                      <a:pt x="88582" y="86677"/>
                    </a:lnTo>
                    <a:cubicBezTo>
                      <a:pt x="94297" y="85725"/>
                      <a:pt x="98107" y="84772"/>
                      <a:pt x="100012" y="81915"/>
                    </a:cubicBezTo>
                    <a:cubicBezTo>
                      <a:pt x="101917" y="80010"/>
                      <a:pt x="102870" y="76200"/>
                      <a:pt x="101917" y="71437"/>
                    </a:cubicBezTo>
                    <a:lnTo>
                      <a:pt x="106680" y="69532"/>
                    </a:lnTo>
                    <a:lnTo>
                      <a:pt x="112395" y="110490"/>
                    </a:lnTo>
                    <a:lnTo>
                      <a:pt x="107632" y="111442"/>
                    </a:lnTo>
                    <a:cubicBezTo>
                      <a:pt x="106680" y="106680"/>
                      <a:pt x="104775" y="102870"/>
                      <a:pt x="102870" y="101917"/>
                    </a:cubicBezTo>
                    <a:cubicBezTo>
                      <a:pt x="100965" y="100012"/>
                      <a:pt x="96202" y="100012"/>
                      <a:pt x="90487" y="100965"/>
                    </a:cubicBezTo>
                    <a:lnTo>
                      <a:pt x="32385" y="108585"/>
                    </a:lnTo>
                    <a:cubicBezTo>
                      <a:pt x="26670" y="109537"/>
                      <a:pt x="22860" y="110490"/>
                      <a:pt x="20955" y="113347"/>
                    </a:cubicBezTo>
                    <a:cubicBezTo>
                      <a:pt x="19050" y="115252"/>
                      <a:pt x="18097" y="119062"/>
                      <a:pt x="19050" y="123825"/>
                    </a:cubicBezTo>
                    <a:lnTo>
                      <a:pt x="14287" y="124777"/>
                    </a:lnTo>
                    <a:lnTo>
                      <a:pt x="8572" y="83820"/>
                    </a:lnTo>
                    <a:lnTo>
                      <a:pt x="13335" y="82867"/>
                    </a:lnTo>
                    <a:cubicBezTo>
                      <a:pt x="14287" y="87630"/>
                      <a:pt x="16192" y="91440"/>
                      <a:pt x="18097" y="92392"/>
                    </a:cubicBezTo>
                    <a:cubicBezTo>
                      <a:pt x="20002" y="94297"/>
                      <a:pt x="24765" y="94297"/>
                      <a:pt x="30480" y="93345"/>
                    </a:cubicBezTo>
                    <a:lnTo>
                      <a:pt x="59055" y="89535"/>
                    </a:lnTo>
                    <a:lnTo>
                      <a:pt x="52387" y="39052"/>
                    </a:lnTo>
                    <a:lnTo>
                      <a:pt x="23812" y="42862"/>
                    </a:lnTo>
                    <a:cubicBezTo>
                      <a:pt x="18097" y="43815"/>
                      <a:pt x="14287" y="44767"/>
                      <a:pt x="12382" y="47625"/>
                    </a:cubicBezTo>
                    <a:cubicBezTo>
                      <a:pt x="10477" y="49530"/>
                      <a:pt x="9525" y="53340"/>
                      <a:pt x="10477" y="58102"/>
                    </a:cubicBezTo>
                    <a:lnTo>
                      <a:pt x="5715" y="59055"/>
                    </a:lnTo>
                    <a:lnTo>
                      <a:pt x="0" y="18097"/>
                    </a:lnTo>
                    <a:lnTo>
                      <a:pt x="4762" y="17145"/>
                    </a:lnTo>
                    <a:cubicBezTo>
                      <a:pt x="5715" y="21907"/>
                      <a:pt x="7620" y="25717"/>
                      <a:pt x="9525" y="26670"/>
                    </a:cubicBezTo>
                    <a:cubicBezTo>
                      <a:pt x="11430" y="28575"/>
                      <a:pt x="16192" y="28575"/>
                      <a:pt x="21907" y="27622"/>
                    </a:cubicBezTo>
                    <a:lnTo>
                      <a:pt x="80010" y="20002"/>
                    </a:lnTo>
                    <a:cubicBezTo>
                      <a:pt x="85725" y="19050"/>
                      <a:pt x="89535" y="18097"/>
                      <a:pt x="91440" y="16192"/>
                    </a:cubicBezTo>
                    <a:cubicBezTo>
                      <a:pt x="93345" y="14287"/>
                      <a:pt x="94297" y="10477"/>
                      <a:pt x="93345" y="5715"/>
                    </a:cubicBezTo>
                    <a:close/>
                    <a:moveTo>
                      <a:pt x="1627822" y="0"/>
                    </a:moveTo>
                    <a:lnTo>
                      <a:pt x="1631632" y="0"/>
                    </a:lnTo>
                    <a:cubicBezTo>
                      <a:pt x="1632585" y="2857"/>
                      <a:pt x="1633537" y="5715"/>
                      <a:pt x="1635442" y="8572"/>
                    </a:cubicBezTo>
                    <a:cubicBezTo>
                      <a:pt x="1637347" y="11430"/>
                      <a:pt x="1640205" y="13335"/>
                      <a:pt x="1643062" y="14287"/>
                    </a:cubicBezTo>
                    <a:lnTo>
                      <a:pt x="1699260" y="41910"/>
                    </a:lnTo>
                    <a:cubicBezTo>
                      <a:pt x="1708785" y="46672"/>
                      <a:pt x="1715452" y="51435"/>
                      <a:pt x="1719262" y="56197"/>
                    </a:cubicBezTo>
                    <a:cubicBezTo>
                      <a:pt x="1723072" y="60960"/>
                      <a:pt x="1724977" y="66675"/>
                      <a:pt x="1724025" y="72390"/>
                    </a:cubicBezTo>
                    <a:cubicBezTo>
                      <a:pt x="1724025" y="76200"/>
                      <a:pt x="1722120" y="80010"/>
                      <a:pt x="1720215" y="81915"/>
                    </a:cubicBezTo>
                    <a:cubicBezTo>
                      <a:pt x="1718310" y="83820"/>
                      <a:pt x="1715452" y="84772"/>
                      <a:pt x="1712595" y="84772"/>
                    </a:cubicBezTo>
                    <a:cubicBezTo>
                      <a:pt x="1710690" y="84772"/>
                      <a:pt x="1708785" y="83820"/>
                      <a:pt x="1707832" y="81915"/>
                    </a:cubicBezTo>
                    <a:cubicBezTo>
                      <a:pt x="1706880" y="80962"/>
                      <a:pt x="1705927" y="79057"/>
                      <a:pt x="1706880" y="77152"/>
                    </a:cubicBezTo>
                    <a:cubicBezTo>
                      <a:pt x="1706880" y="76200"/>
                      <a:pt x="1706880" y="75247"/>
                      <a:pt x="1707832" y="74295"/>
                    </a:cubicBezTo>
                    <a:cubicBezTo>
                      <a:pt x="1708785" y="73342"/>
                      <a:pt x="1708785" y="72390"/>
                      <a:pt x="1709737" y="71437"/>
                    </a:cubicBezTo>
                    <a:cubicBezTo>
                      <a:pt x="1709737" y="71437"/>
                      <a:pt x="1710690" y="70485"/>
                      <a:pt x="1710690" y="70485"/>
                    </a:cubicBezTo>
                    <a:cubicBezTo>
                      <a:pt x="1712595" y="68580"/>
                      <a:pt x="1714500" y="66675"/>
                      <a:pt x="1714500" y="64770"/>
                    </a:cubicBezTo>
                    <a:cubicBezTo>
                      <a:pt x="1714500" y="61912"/>
                      <a:pt x="1713547" y="59055"/>
                      <a:pt x="1710690" y="56197"/>
                    </a:cubicBezTo>
                    <a:cubicBezTo>
                      <a:pt x="1707832" y="53340"/>
                      <a:pt x="1703070" y="50482"/>
                      <a:pt x="1698307" y="48577"/>
                    </a:cubicBezTo>
                    <a:lnTo>
                      <a:pt x="1637347" y="66675"/>
                    </a:lnTo>
                    <a:cubicBezTo>
                      <a:pt x="1633537" y="67627"/>
                      <a:pt x="1630680" y="68580"/>
                      <a:pt x="1628775" y="70485"/>
                    </a:cubicBezTo>
                    <a:cubicBezTo>
                      <a:pt x="1626870" y="72390"/>
                      <a:pt x="1625917" y="74295"/>
                      <a:pt x="1624965" y="77152"/>
                    </a:cubicBezTo>
                    <a:lnTo>
                      <a:pt x="1621155" y="77152"/>
                    </a:lnTo>
                    <a:lnTo>
                      <a:pt x="1624965" y="43815"/>
                    </a:lnTo>
                    <a:lnTo>
                      <a:pt x="1628775" y="43815"/>
                    </a:lnTo>
                    <a:cubicBezTo>
                      <a:pt x="1628775" y="46672"/>
                      <a:pt x="1628775" y="49530"/>
                      <a:pt x="1629727" y="50482"/>
                    </a:cubicBezTo>
                    <a:cubicBezTo>
                      <a:pt x="1630680" y="51435"/>
                      <a:pt x="1631632" y="52387"/>
                      <a:pt x="1633537" y="52387"/>
                    </a:cubicBezTo>
                    <a:cubicBezTo>
                      <a:pt x="1634490" y="52387"/>
                      <a:pt x="1635442" y="52387"/>
                      <a:pt x="1635442" y="52387"/>
                    </a:cubicBezTo>
                    <a:cubicBezTo>
                      <a:pt x="1636395" y="52387"/>
                      <a:pt x="1637347" y="52387"/>
                      <a:pt x="1638300" y="51435"/>
                    </a:cubicBezTo>
                    <a:lnTo>
                      <a:pt x="1681162" y="40957"/>
                    </a:lnTo>
                    <a:lnTo>
                      <a:pt x="1645920" y="23812"/>
                    </a:lnTo>
                    <a:cubicBezTo>
                      <a:pt x="1644967" y="22860"/>
                      <a:pt x="1643062" y="22860"/>
                      <a:pt x="1642110" y="21907"/>
                    </a:cubicBezTo>
                    <a:cubicBezTo>
                      <a:pt x="1641157" y="21907"/>
                      <a:pt x="1640205" y="20955"/>
                      <a:pt x="1638300" y="20955"/>
                    </a:cubicBezTo>
                    <a:cubicBezTo>
                      <a:pt x="1636395" y="20955"/>
                      <a:pt x="1634490" y="20955"/>
                      <a:pt x="1632585" y="21907"/>
                    </a:cubicBezTo>
                    <a:cubicBezTo>
                      <a:pt x="1631632" y="22860"/>
                      <a:pt x="1629727" y="25717"/>
                      <a:pt x="1628775" y="28575"/>
                    </a:cubicBezTo>
                    <a:lnTo>
                      <a:pt x="1624965" y="28575"/>
                    </a:lnTo>
                    <a:close/>
                  </a:path>
                </a:pathLst>
              </a:custGeom>
              <a:solidFill>
                <a:srgbClr val="231815"/>
              </a:solidFill>
              <a:ln w="9525" cap="flat">
                <a:noFill/>
                <a:prstDash val="solid"/>
                <a:miter/>
              </a:ln>
            </p:spPr>
            <p:txBody>
              <a:bodyPr anchor="ctr"/>
              <a:lstStyle/>
              <a:p>
                <a:pPr algn="ctr"/>
                <a:endParaRPr/>
              </a:p>
            </p:txBody>
          </p:sp>
          <p:sp>
            <p:nvSpPr>
              <p:cNvPr id="19" name="işľïde">
                <a:extLst>
                  <a:ext uri="{FF2B5EF4-FFF2-40B4-BE49-F238E27FC236}">
                    <a16:creationId xmlns:a16="http://schemas.microsoft.com/office/drawing/2014/main" xmlns="" id="{1235D125-669D-44CD-B070-EC36BB753C6F}"/>
                  </a:ext>
                </a:extLst>
              </p:cNvPr>
              <p:cNvSpPr/>
              <p:nvPr/>
            </p:nvSpPr>
            <p:spPr>
              <a:xfrm>
                <a:off x="1955006" y="2493168"/>
                <a:ext cx="1866900" cy="1866900"/>
              </a:xfrm>
              <a:custGeom>
                <a:avLst/>
                <a:gdLst>
                  <a:gd name="connsiteX0" fmla="*/ 934879 w 1866900"/>
                  <a:gd name="connsiteY0" fmla="*/ 1862614 h 1866900"/>
                  <a:gd name="connsiteX1" fmla="*/ 573881 w 1866900"/>
                  <a:gd name="connsiteY1" fmla="*/ 1789271 h 1866900"/>
                  <a:gd name="connsiteX2" fmla="*/ 278606 w 1866900"/>
                  <a:gd name="connsiteY2" fmla="*/ 1590199 h 1866900"/>
                  <a:gd name="connsiteX3" fmla="*/ 79534 w 1866900"/>
                  <a:gd name="connsiteY3" fmla="*/ 1294924 h 1866900"/>
                  <a:gd name="connsiteX4" fmla="*/ 7144 w 1866900"/>
                  <a:gd name="connsiteY4" fmla="*/ 934879 h 1866900"/>
                  <a:gd name="connsiteX5" fmla="*/ 80486 w 1866900"/>
                  <a:gd name="connsiteY5" fmla="*/ 573881 h 1866900"/>
                  <a:gd name="connsiteX6" fmla="*/ 279559 w 1866900"/>
                  <a:gd name="connsiteY6" fmla="*/ 278606 h 1866900"/>
                  <a:gd name="connsiteX7" fmla="*/ 574834 w 1866900"/>
                  <a:gd name="connsiteY7" fmla="*/ 79534 h 1866900"/>
                  <a:gd name="connsiteX8" fmla="*/ 934879 w 1866900"/>
                  <a:gd name="connsiteY8" fmla="*/ 7144 h 1866900"/>
                  <a:gd name="connsiteX9" fmla="*/ 1295876 w 1866900"/>
                  <a:gd name="connsiteY9" fmla="*/ 80486 h 1866900"/>
                  <a:gd name="connsiteX10" fmla="*/ 1591151 w 1866900"/>
                  <a:gd name="connsiteY10" fmla="*/ 279559 h 1866900"/>
                  <a:gd name="connsiteX11" fmla="*/ 1790224 w 1866900"/>
                  <a:gd name="connsiteY11" fmla="*/ 574834 h 1866900"/>
                  <a:gd name="connsiteX12" fmla="*/ 1863566 w 1866900"/>
                  <a:gd name="connsiteY12" fmla="*/ 935831 h 1866900"/>
                  <a:gd name="connsiteX13" fmla="*/ 1790224 w 1866900"/>
                  <a:gd name="connsiteY13" fmla="*/ 1296829 h 1866900"/>
                  <a:gd name="connsiteX14" fmla="*/ 1591151 w 1866900"/>
                  <a:gd name="connsiteY14" fmla="*/ 1592104 h 1866900"/>
                  <a:gd name="connsiteX15" fmla="*/ 1295876 w 1866900"/>
                  <a:gd name="connsiteY15" fmla="*/ 1791176 h 1866900"/>
                  <a:gd name="connsiteX16" fmla="*/ 934879 w 1866900"/>
                  <a:gd name="connsiteY16" fmla="*/ 1862614 h 1866900"/>
                  <a:gd name="connsiteX17" fmla="*/ 934879 w 1866900"/>
                  <a:gd name="connsiteY17" fmla="*/ 25241 h 1866900"/>
                  <a:gd name="connsiteX18" fmla="*/ 25241 w 1866900"/>
                  <a:gd name="connsiteY18" fmla="*/ 934879 h 1866900"/>
                  <a:gd name="connsiteX19" fmla="*/ 934879 w 1866900"/>
                  <a:gd name="connsiteY19" fmla="*/ 1844516 h 1866900"/>
                  <a:gd name="connsiteX20" fmla="*/ 1844516 w 1866900"/>
                  <a:gd name="connsiteY20" fmla="*/ 934879 h 1866900"/>
                  <a:gd name="connsiteX21" fmla="*/ 934879 w 1866900"/>
                  <a:gd name="connsiteY21" fmla="*/ 25241 h 1866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866900" h="1866900">
                    <a:moveTo>
                      <a:pt x="934879" y="1862614"/>
                    </a:moveTo>
                    <a:cubicBezTo>
                      <a:pt x="810101" y="1862614"/>
                      <a:pt x="688181" y="1837849"/>
                      <a:pt x="573881" y="1789271"/>
                    </a:cubicBezTo>
                    <a:cubicBezTo>
                      <a:pt x="463391" y="1742599"/>
                      <a:pt x="364331" y="1675924"/>
                      <a:pt x="278606" y="1590199"/>
                    </a:cubicBezTo>
                    <a:cubicBezTo>
                      <a:pt x="193834" y="1505426"/>
                      <a:pt x="126206" y="1405414"/>
                      <a:pt x="79534" y="1294924"/>
                    </a:cubicBezTo>
                    <a:cubicBezTo>
                      <a:pt x="31909" y="1181576"/>
                      <a:pt x="7144" y="1059656"/>
                      <a:pt x="7144" y="934879"/>
                    </a:cubicBezTo>
                    <a:cubicBezTo>
                      <a:pt x="7144" y="809149"/>
                      <a:pt x="31909" y="688181"/>
                      <a:pt x="80486" y="573881"/>
                    </a:cubicBezTo>
                    <a:cubicBezTo>
                      <a:pt x="127159" y="463391"/>
                      <a:pt x="193834" y="364331"/>
                      <a:pt x="279559" y="278606"/>
                    </a:cubicBezTo>
                    <a:cubicBezTo>
                      <a:pt x="364331" y="193834"/>
                      <a:pt x="464344" y="126206"/>
                      <a:pt x="574834" y="79534"/>
                    </a:cubicBezTo>
                    <a:cubicBezTo>
                      <a:pt x="688181" y="31909"/>
                      <a:pt x="809149" y="7144"/>
                      <a:pt x="934879" y="7144"/>
                    </a:cubicBezTo>
                    <a:cubicBezTo>
                      <a:pt x="1059656" y="7144"/>
                      <a:pt x="1181576" y="31909"/>
                      <a:pt x="1295876" y="80486"/>
                    </a:cubicBezTo>
                    <a:cubicBezTo>
                      <a:pt x="1406366" y="127159"/>
                      <a:pt x="1505426" y="193834"/>
                      <a:pt x="1591151" y="279559"/>
                    </a:cubicBezTo>
                    <a:cubicBezTo>
                      <a:pt x="1675924" y="364331"/>
                      <a:pt x="1743551" y="464344"/>
                      <a:pt x="1790224" y="574834"/>
                    </a:cubicBezTo>
                    <a:cubicBezTo>
                      <a:pt x="1838801" y="689134"/>
                      <a:pt x="1863566" y="811054"/>
                      <a:pt x="1863566" y="935831"/>
                    </a:cubicBezTo>
                    <a:cubicBezTo>
                      <a:pt x="1863566" y="1060609"/>
                      <a:pt x="1838801" y="1182529"/>
                      <a:pt x="1790224" y="1296829"/>
                    </a:cubicBezTo>
                    <a:cubicBezTo>
                      <a:pt x="1743551" y="1407319"/>
                      <a:pt x="1676876" y="1506379"/>
                      <a:pt x="1591151" y="1592104"/>
                    </a:cubicBezTo>
                    <a:cubicBezTo>
                      <a:pt x="1506379" y="1676876"/>
                      <a:pt x="1406366" y="1744504"/>
                      <a:pt x="1295876" y="1791176"/>
                    </a:cubicBezTo>
                    <a:cubicBezTo>
                      <a:pt x="1181576" y="1837849"/>
                      <a:pt x="1059656" y="1862614"/>
                      <a:pt x="934879" y="1862614"/>
                    </a:cubicBezTo>
                    <a:close/>
                    <a:moveTo>
                      <a:pt x="934879" y="25241"/>
                    </a:moveTo>
                    <a:cubicBezTo>
                      <a:pt x="433864" y="25241"/>
                      <a:pt x="25241" y="433864"/>
                      <a:pt x="25241" y="934879"/>
                    </a:cubicBezTo>
                    <a:cubicBezTo>
                      <a:pt x="25241" y="1435894"/>
                      <a:pt x="432911" y="1844516"/>
                      <a:pt x="934879" y="1844516"/>
                    </a:cubicBezTo>
                    <a:cubicBezTo>
                      <a:pt x="1435894" y="1844516"/>
                      <a:pt x="1844516" y="1436846"/>
                      <a:pt x="1844516" y="934879"/>
                    </a:cubicBezTo>
                    <a:cubicBezTo>
                      <a:pt x="1844516" y="433864"/>
                      <a:pt x="1435894" y="25241"/>
                      <a:pt x="934879" y="25241"/>
                    </a:cubicBezTo>
                    <a:close/>
                  </a:path>
                </a:pathLst>
              </a:custGeom>
              <a:solidFill>
                <a:srgbClr val="231815"/>
              </a:solidFill>
              <a:ln w="9525" cap="flat">
                <a:noFill/>
                <a:prstDash val="solid"/>
                <a:miter/>
              </a:ln>
            </p:spPr>
            <p:txBody>
              <a:bodyPr anchor="ctr"/>
              <a:lstStyle/>
              <a:p>
                <a:pPr algn="ctr"/>
                <a:endParaRPr/>
              </a:p>
            </p:txBody>
          </p:sp>
          <p:sp>
            <p:nvSpPr>
              <p:cNvPr id="20" name="îş1íḓê">
                <a:extLst>
                  <a:ext uri="{FF2B5EF4-FFF2-40B4-BE49-F238E27FC236}">
                    <a16:creationId xmlns:a16="http://schemas.microsoft.com/office/drawing/2014/main" xmlns="" id="{0A576AFA-B2DF-4EB5-9C4A-170E0BE873BC}"/>
                  </a:ext>
                </a:extLst>
              </p:cNvPr>
              <p:cNvSpPr/>
              <p:nvPr/>
            </p:nvSpPr>
            <p:spPr>
              <a:xfrm>
                <a:off x="2137544" y="2581627"/>
                <a:ext cx="1534444" cy="534085"/>
              </a:xfrm>
              <a:custGeom>
                <a:avLst/>
                <a:gdLst>
                  <a:gd name="connsiteX0" fmla="*/ 88447 w 1534444"/>
                  <a:gd name="connsiteY0" fmla="*/ 438750 h 534085"/>
                  <a:gd name="connsiteX1" fmla="*/ 95115 w 1534444"/>
                  <a:gd name="connsiteY1" fmla="*/ 479708 h 534085"/>
                  <a:gd name="connsiteX2" fmla="*/ 75112 w 1534444"/>
                  <a:gd name="connsiteY2" fmla="*/ 493043 h 534085"/>
                  <a:gd name="connsiteX3" fmla="*/ 71302 w 1534444"/>
                  <a:gd name="connsiteY3" fmla="*/ 479708 h 534085"/>
                  <a:gd name="connsiteX4" fmla="*/ 80827 w 1534444"/>
                  <a:gd name="connsiteY4" fmla="*/ 439703 h 534085"/>
                  <a:gd name="connsiteX5" fmla="*/ 88447 w 1534444"/>
                  <a:gd name="connsiteY5" fmla="*/ 438750 h 534085"/>
                  <a:gd name="connsiteX6" fmla="*/ 64635 w 1534444"/>
                  <a:gd name="connsiteY6" fmla="*/ 435893 h 534085"/>
                  <a:gd name="connsiteX7" fmla="*/ 63682 w 1534444"/>
                  <a:gd name="connsiteY7" fmla="*/ 442560 h 534085"/>
                  <a:gd name="connsiteX8" fmla="*/ 33202 w 1534444"/>
                  <a:gd name="connsiteY8" fmla="*/ 477803 h 534085"/>
                  <a:gd name="connsiteX9" fmla="*/ 17010 w 1534444"/>
                  <a:gd name="connsiteY9" fmla="*/ 470183 h 534085"/>
                  <a:gd name="connsiteX10" fmla="*/ 34155 w 1534444"/>
                  <a:gd name="connsiteY10" fmla="*/ 452085 h 534085"/>
                  <a:gd name="connsiteX11" fmla="*/ 57967 w 1534444"/>
                  <a:gd name="connsiteY11" fmla="*/ 438750 h 534085"/>
                  <a:gd name="connsiteX12" fmla="*/ 64635 w 1534444"/>
                  <a:gd name="connsiteY12" fmla="*/ 435893 h 534085"/>
                  <a:gd name="connsiteX13" fmla="*/ 33202 w 1534444"/>
                  <a:gd name="connsiteY13" fmla="*/ 414938 h 534085"/>
                  <a:gd name="connsiteX14" fmla="*/ 41775 w 1534444"/>
                  <a:gd name="connsiteY14" fmla="*/ 414938 h 534085"/>
                  <a:gd name="connsiteX15" fmla="*/ 38917 w 1534444"/>
                  <a:gd name="connsiteY15" fmla="*/ 420653 h 534085"/>
                  <a:gd name="connsiteX16" fmla="*/ 31297 w 1534444"/>
                  <a:gd name="connsiteY16" fmla="*/ 429225 h 534085"/>
                  <a:gd name="connsiteX17" fmla="*/ 3675 w 1534444"/>
                  <a:gd name="connsiteY17" fmla="*/ 440655 h 534085"/>
                  <a:gd name="connsiteX18" fmla="*/ 6532 w 1534444"/>
                  <a:gd name="connsiteY18" fmla="*/ 423510 h 534085"/>
                  <a:gd name="connsiteX19" fmla="*/ 33202 w 1534444"/>
                  <a:gd name="connsiteY19" fmla="*/ 414938 h 534085"/>
                  <a:gd name="connsiteX20" fmla="*/ 1400040 w 1534444"/>
                  <a:gd name="connsiteY20" fmla="*/ 406365 h 534085"/>
                  <a:gd name="connsiteX21" fmla="*/ 1415280 w 1534444"/>
                  <a:gd name="connsiteY21" fmla="*/ 417795 h 534085"/>
                  <a:gd name="connsiteX22" fmla="*/ 1421947 w 1534444"/>
                  <a:gd name="connsiteY22" fmla="*/ 432082 h 534085"/>
                  <a:gd name="connsiteX23" fmla="*/ 1434330 w 1534444"/>
                  <a:gd name="connsiteY23" fmla="*/ 452085 h 534085"/>
                  <a:gd name="connsiteX24" fmla="*/ 1436235 w 1534444"/>
                  <a:gd name="connsiteY24" fmla="*/ 453990 h 534085"/>
                  <a:gd name="connsiteX25" fmla="*/ 1440045 w 1534444"/>
                  <a:gd name="connsiteY25" fmla="*/ 450180 h 534085"/>
                  <a:gd name="connsiteX26" fmla="*/ 1450522 w 1534444"/>
                  <a:gd name="connsiteY26" fmla="*/ 452085 h 534085"/>
                  <a:gd name="connsiteX27" fmla="*/ 1456238 w 1534444"/>
                  <a:gd name="connsiteY27" fmla="*/ 460657 h 534085"/>
                  <a:gd name="connsiteX28" fmla="*/ 1463858 w 1534444"/>
                  <a:gd name="connsiteY28" fmla="*/ 462562 h 534085"/>
                  <a:gd name="connsiteX29" fmla="*/ 1462905 w 1534444"/>
                  <a:gd name="connsiteY29" fmla="*/ 453990 h 534085"/>
                  <a:gd name="connsiteX30" fmla="*/ 1437188 w 1534444"/>
                  <a:gd name="connsiteY30" fmla="*/ 427320 h 534085"/>
                  <a:gd name="connsiteX31" fmla="*/ 1429568 w 1534444"/>
                  <a:gd name="connsiteY31" fmla="*/ 414937 h 534085"/>
                  <a:gd name="connsiteX32" fmla="*/ 1439093 w 1534444"/>
                  <a:gd name="connsiteY32" fmla="*/ 410175 h 534085"/>
                  <a:gd name="connsiteX33" fmla="*/ 1457190 w 1534444"/>
                  <a:gd name="connsiteY33" fmla="*/ 428272 h 534085"/>
                  <a:gd name="connsiteX34" fmla="*/ 1478145 w 1534444"/>
                  <a:gd name="connsiteY34" fmla="*/ 463515 h 534085"/>
                  <a:gd name="connsiteX35" fmla="*/ 1482908 w 1534444"/>
                  <a:gd name="connsiteY35" fmla="*/ 481612 h 534085"/>
                  <a:gd name="connsiteX36" fmla="*/ 1465763 w 1534444"/>
                  <a:gd name="connsiteY36" fmla="*/ 483517 h 534085"/>
                  <a:gd name="connsiteX37" fmla="*/ 1451475 w 1534444"/>
                  <a:gd name="connsiteY37" fmla="*/ 468277 h 534085"/>
                  <a:gd name="connsiteX38" fmla="*/ 1449570 w 1534444"/>
                  <a:gd name="connsiteY38" fmla="*/ 475897 h 534085"/>
                  <a:gd name="connsiteX39" fmla="*/ 1472430 w 1534444"/>
                  <a:gd name="connsiteY39" fmla="*/ 516855 h 534085"/>
                  <a:gd name="connsiteX40" fmla="*/ 1462905 w 1534444"/>
                  <a:gd name="connsiteY40" fmla="*/ 520665 h 534085"/>
                  <a:gd name="connsiteX41" fmla="*/ 1441950 w 1534444"/>
                  <a:gd name="connsiteY41" fmla="*/ 485422 h 534085"/>
                  <a:gd name="connsiteX42" fmla="*/ 1439093 w 1534444"/>
                  <a:gd name="connsiteY42" fmla="*/ 482565 h 534085"/>
                  <a:gd name="connsiteX43" fmla="*/ 1436235 w 1534444"/>
                  <a:gd name="connsiteY43" fmla="*/ 484470 h 534085"/>
                  <a:gd name="connsiteX44" fmla="*/ 1394325 w 1534444"/>
                  <a:gd name="connsiteY44" fmla="*/ 483517 h 534085"/>
                  <a:gd name="connsiteX45" fmla="*/ 1376227 w 1534444"/>
                  <a:gd name="connsiteY45" fmla="*/ 434940 h 534085"/>
                  <a:gd name="connsiteX46" fmla="*/ 1379085 w 1534444"/>
                  <a:gd name="connsiteY46" fmla="*/ 429225 h 534085"/>
                  <a:gd name="connsiteX47" fmla="*/ 1384800 w 1534444"/>
                  <a:gd name="connsiteY47" fmla="*/ 433987 h 534085"/>
                  <a:gd name="connsiteX48" fmla="*/ 1418138 w 1534444"/>
                  <a:gd name="connsiteY48" fmla="*/ 466372 h 534085"/>
                  <a:gd name="connsiteX49" fmla="*/ 1422900 w 1534444"/>
                  <a:gd name="connsiteY49" fmla="*/ 457800 h 534085"/>
                  <a:gd name="connsiteX50" fmla="*/ 1393372 w 1534444"/>
                  <a:gd name="connsiteY50" fmla="*/ 420652 h 534085"/>
                  <a:gd name="connsiteX51" fmla="*/ 1390515 w 1534444"/>
                  <a:gd name="connsiteY51" fmla="*/ 410175 h 534085"/>
                  <a:gd name="connsiteX52" fmla="*/ 1400040 w 1534444"/>
                  <a:gd name="connsiteY52" fmla="*/ 406365 h 534085"/>
                  <a:gd name="connsiteX53" fmla="*/ 97020 w 1534444"/>
                  <a:gd name="connsiteY53" fmla="*/ 377790 h 534085"/>
                  <a:gd name="connsiteX54" fmla="*/ 92257 w 1534444"/>
                  <a:gd name="connsiteY54" fmla="*/ 378743 h 534085"/>
                  <a:gd name="connsiteX55" fmla="*/ 80827 w 1534444"/>
                  <a:gd name="connsiteY55" fmla="*/ 393983 h 534085"/>
                  <a:gd name="connsiteX56" fmla="*/ 83685 w 1534444"/>
                  <a:gd name="connsiteY56" fmla="*/ 405413 h 534085"/>
                  <a:gd name="connsiteX57" fmla="*/ 95115 w 1534444"/>
                  <a:gd name="connsiteY57" fmla="*/ 404460 h 534085"/>
                  <a:gd name="connsiteX58" fmla="*/ 105592 w 1534444"/>
                  <a:gd name="connsiteY58" fmla="*/ 390173 h 534085"/>
                  <a:gd name="connsiteX59" fmla="*/ 97020 w 1534444"/>
                  <a:gd name="connsiteY59" fmla="*/ 377790 h 534085"/>
                  <a:gd name="connsiteX60" fmla="*/ 93210 w 1534444"/>
                  <a:gd name="connsiteY60" fmla="*/ 357788 h 534085"/>
                  <a:gd name="connsiteX61" fmla="*/ 106545 w 1534444"/>
                  <a:gd name="connsiteY61" fmla="*/ 364455 h 534085"/>
                  <a:gd name="connsiteX62" fmla="*/ 117975 w 1534444"/>
                  <a:gd name="connsiteY62" fmla="*/ 373980 h 534085"/>
                  <a:gd name="connsiteX63" fmla="*/ 126547 w 1534444"/>
                  <a:gd name="connsiteY63" fmla="*/ 392078 h 534085"/>
                  <a:gd name="connsiteX64" fmla="*/ 117975 w 1534444"/>
                  <a:gd name="connsiteY64" fmla="*/ 397793 h 534085"/>
                  <a:gd name="connsiteX65" fmla="*/ 116070 w 1534444"/>
                  <a:gd name="connsiteY65" fmla="*/ 399698 h 534085"/>
                  <a:gd name="connsiteX66" fmla="*/ 114165 w 1534444"/>
                  <a:gd name="connsiteY66" fmla="*/ 401603 h 534085"/>
                  <a:gd name="connsiteX67" fmla="*/ 106545 w 1534444"/>
                  <a:gd name="connsiteY67" fmla="*/ 413985 h 534085"/>
                  <a:gd name="connsiteX68" fmla="*/ 102735 w 1534444"/>
                  <a:gd name="connsiteY68" fmla="*/ 424463 h 534085"/>
                  <a:gd name="connsiteX69" fmla="*/ 88447 w 1534444"/>
                  <a:gd name="connsiteY69" fmla="*/ 425415 h 534085"/>
                  <a:gd name="connsiteX70" fmla="*/ 75112 w 1534444"/>
                  <a:gd name="connsiteY70" fmla="*/ 418748 h 534085"/>
                  <a:gd name="connsiteX71" fmla="*/ 63682 w 1534444"/>
                  <a:gd name="connsiteY71" fmla="*/ 411128 h 534085"/>
                  <a:gd name="connsiteX72" fmla="*/ 61777 w 1534444"/>
                  <a:gd name="connsiteY72" fmla="*/ 394935 h 534085"/>
                  <a:gd name="connsiteX73" fmla="*/ 68445 w 1534444"/>
                  <a:gd name="connsiteY73" fmla="*/ 390173 h 534085"/>
                  <a:gd name="connsiteX74" fmla="*/ 71302 w 1534444"/>
                  <a:gd name="connsiteY74" fmla="*/ 387315 h 534085"/>
                  <a:gd name="connsiteX75" fmla="*/ 82732 w 1534444"/>
                  <a:gd name="connsiteY75" fmla="*/ 372075 h 534085"/>
                  <a:gd name="connsiteX76" fmla="*/ 85590 w 1534444"/>
                  <a:gd name="connsiteY76" fmla="*/ 366360 h 534085"/>
                  <a:gd name="connsiteX77" fmla="*/ 93210 w 1534444"/>
                  <a:gd name="connsiteY77" fmla="*/ 357788 h 534085"/>
                  <a:gd name="connsiteX78" fmla="*/ 1422900 w 1534444"/>
                  <a:gd name="connsiteY78" fmla="*/ 357787 h 534085"/>
                  <a:gd name="connsiteX79" fmla="*/ 1441950 w 1534444"/>
                  <a:gd name="connsiteY79" fmla="*/ 368265 h 534085"/>
                  <a:gd name="connsiteX80" fmla="*/ 1444808 w 1534444"/>
                  <a:gd name="connsiteY80" fmla="*/ 378742 h 534085"/>
                  <a:gd name="connsiteX81" fmla="*/ 1456238 w 1534444"/>
                  <a:gd name="connsiteY81" fmla="*/ 397792 h 534085"/>
                  <a:gd name="connsiteX82" fmla="*/ 1459095 w 1534444"/>
                  <a:gd name="connsiteY82" fmla="*/ 383505 h 534085"/>
                  <a:gd name="connsiteX83" fmla="*/ 1479097 w 1534444"/>
                  <a:gd name="connsiteY83" fmla="*/ 378742 h 534085"/>
                  <a:gd name="connsiteX84" fmla="*/ 1478145 w 1534444"/>
                  <a:gd name="connsiteY84" fmla="*/ 393982 h 534085"/>
                  <a:gd name="connsiteX85" fmla="*/ 1461952 w 1534444"/>
                  <a:gd name="connsiteY85" fmla="*/ 408270 h 534085"/>
                  <a:gd name="connsiteX86" fmla="*/ 1477193 w 1534444"/>
                  <a:gd name="connsiteY86" fmla="*/ 433987 h 534085"/>
                  <a:gd name="connsiteX87" fmla="*/ 1485765 w 1534444"/>
                  <a:gd name="connsiteY87" fmla="*/ 416842 h 534085"/>
                  <a:gd name="connsiteX88" fmla="*/ 1505768 w 1534444"/>
                  <a:gd name="connsiteY88" fmla="*/ 416842 h 534085"/>
                  <a:gd name="connsiteX89" fmla="*/ 1499100 w 1534444"/>
                  <a:gd name="connsiteY89" fmla="*/ 434940 h 534085"/>
                  <a:gd name="connsiteX90" fmla="*/ 1484813 w 1534444"/>
                  <a:gd name="connsiteY90" fmla="*/ 441607 h 534085"/>
                  <a:gd name="connsiteX91" fmla="*/ 1489575 w 1534444"/>
                  <a:gd name="connsiteY91" fmla="*/ 449227 h 534085"/>
                  <a:gd name="connsiteX92" fmla="*/ 1516245 w 1534444"/>
                  <a:gd name="connsiteY92" fmla="*/ 449227 h 534085"/>
                  <a:gd name="connsiteX93" fmla="*/ 1534343 w 1534444"/>
                  <a:gd name="connsiteY93" fmla="*/ 456847 h 534085"/>
                  <a:gd name="connsiteX94" fmla="*/ 1517197 w 1534444"/>
                  <a:gd name="connsiteY94" fmla="*/ 467325 h 534085"/>
                  <a:gd name="connsiteX95" fmla="*/ 1499100 w 1534444"/>
                  <a:gd name="connsiteY95" fmla="*/ 463515 h 534085"/>
                  <a:gd name="connsiteX96" fmla="*/ 1517197 w 1534444"/>
                  <a:gd name="connsiteY96" fmla="*/ 493995 h 534085"/>
                  <a:gd name="connsiteX97" fmla="*/ 1521960 w 1534444"/>
                  <a:gd name="connsiteY97" fmla="*/ 519712 h 534085"/>
                  <a:gd name="connsiteX98" fmla="*/ 1501005 w 1534444"/>
                  <a:gd name="connsiteY98" fmla="*/ 532095 h 534085"/>
                  <a:gd name="connsiteX99" fmla="*/ 1489575 w 1534444"/>
                  <a:gd name="connsiteY99" fmla="*/ 533047 h 534085"/>
                  <a:gd name="connsiteX100" fmla="*/ 1485765 w 1534444"/>
                  <a:gd name="connsiteY100" fmla="*/ 523522 h 534085"/>
                  <a:gd name="connsiteX101" fmla="*/ 1504815 w 1534444"/>
                  <a:gd name="connsiteY101" fmla="*/ 512092 h 534085"/>
                  <a:gd name="connsiteX102" fmla="*/ 1507672 w 1534444"/>
                  <a:gd name="connsiteY102" fmla="*/ 504472 h 534085"/>
                  <a:gd name="connsiteX103" fmla="*/ 1475288 w 1534444"/>
                  <a:gd name="connsiteY103" fmla="*/ 446370 h 534085"/>
                  <a:gd name="connsiteX104" fmla="*/ 1435283 w 1534444"/>
                  <a:gd name="connsiteY104" fmla="*/ 386362 h 534085"/>
                  <a:gd name="connsiteX105" fmla="*/ 1413375 w 1534444"/>
                  <a:gd name="connsiteY105" fmla="*/ 380647 h 534085"/>
                  <a:gd name="connsiteX106" fmla="*/ 1400993 w 1534444"/>
                  <a:gd name="connsiteY106" fmla="*/ 387315 h 534085"/>
                  <a:gd name="connsiteX107" fmla="*/ 1391468 w 1534444"/>
                  <a:gd name="connsiteY107" fmla="*/ 385410 h 534085"/>
                  <a:gd name="connsiteX108" fmla="*/ 1394325 w 1534444"/>
                  <a:gd name="connsiteY108" fmla="*/ 376837 h 534085"/>
                  <a:gd name="connsiteX109" fmla="*/ 1422900 w 1534444"/>
                  <a:gd name="connsiteY109" fmla="*/ 357787 h 534085"/>
                  <a:gd name="connsiteX110" fmla="*/ 106545 w 1534444"/>
                  <a:gd name="connsiteY110" fmla="*/ 277778 h 534085"/>
                  <a:gd name="connsiteX111" fmla="*/ 110355 w 1534444"/>
                  <a:gd name="connsiteY111" fmla="*/ 279683 h 534085"/>
                  <a:gd name="connsiteX112" fmla="*/ 114165 w 1534444"/>
                  <a:gd name="connsiteY112" fmla="*/ 305400 h 534085"/>
                  <a:gd name="connsiteX113" fmla="*/ 101782 w 1534444"/>
                  <a:gd name="connsiteY113" fmla="*/ 316830 h 534085"/>
                  <a:gd name="connsiteX114" fmla="*/ 102735 w 1534444"/>
                  <a:gd name="connsiteY114" fmla="*/ 320640 h 534085"/>
                  <a:gd name="connsiteX115" fmla="*/ 162742 w 1534444"/>
                  <a:gd name="connsiteY115" fmla="*/ 363503 h 534085"/>
                  <a:gd name="connsiteX116" fmla="*/ 171315 w 1534444"/>
                  <a:gd name="connsiteY116" fmla="*/ 405413 h 534085"/>
                  <a:gd name="connsiteX117" fmla="*/ 132262 w 1534444"/>
                  <a:gd name="connsiteY117" fmla="*/ 432083 h 534085"/>
                  <a:gd name="connsiteX118" fmla="*/ 125595 w 1534444"/>
                  <a:gd name="connsiteY118" fmla="*/ 431130 h 534085"/>
                  <a:gd name="connsiteX119" fmla="*/ 126547 w 1534444"/>
                  <a:gd name="connsiteY119" fmla="*/ 425415 h 534085"/>
                  <a:gd name="connsiteX120" fmla="*/ 148455 w 1534444"/>
                  <a:gd name="connsiteY120" fmla="*/ 404460 h 534085"/>
                  <a:gd name="connsiteX121" fmla="*/ 143692 w 1534444"/>
                  <a:gd name="connsiteY121" fmla="*/ 377790 h 534085"/>
                  <a:gd name="connsiteX122" fmla="*/ 86542 w 1534444"/>
                  <a:gd name="connsiteY122" fmla="*/ 337785 h 534085"/>
                  <a:gd name="connsiteX123" fmla="*/ 81780 w 1534444"/>
                  <a:gd name="connsiteY123" fmla="*/ 338738 h 534085"/>
                  <a:gd name="connsiteX124" fmla="*/ 50347 w 1534444"/>
                  <a:gd name="connsiteY124" fmla="*/ 400650 h 534085"/>
                  <a:gd name="connsiteX125" fmla="*/ 37965 w 1534444"/>
                  <a:gd name="connsiteY125" fmla="*/ 407318 h 534085"/>
                  <a:gd name="connsiteX126" fmla="*/ 38917 w 1534444"/>
                  <a:gd name="connsiteY126" fmla="*/ 376838 h 534085"/>
                  <a:gd name="connsiteX127" fmla="*/ 43680 w 1534444"/>
                  <a:gd name="connsiteY127" fmla="*/ 371123 h 534085"/>
                  <a:gd name="connsiteX128" fmla="*/ 59872 w 1534444"/>
                  <a:gd name="connsiteY128" fmla="*/ 346358 h 534085"/>
                  <a:gd name="connsiteX129" fmla="*/ 77017 w 1534444"/>
                  <a:gd name="connsiteY129" fmla="*/ 321593 h 534085"/>
                  <a:gd name="connsiteX130" fmla="*/ 104640 w 1534444"/>
                  <a:gd name="connsiteY130" fmla="*/ 280635 h 534085"/>
                  <a:gd name="connsiteX131" fmla="*/ 106545 w 1534444"/>
                  <a:gd name="connsiteY131" fmla="*/ 277778 h 534085"/>
                  <a:gd name="connsiteX132" fmla="*/ 1190490 w 1534444"/>
                  <a:gd name="connsiteY132" fmla="*/ 152048 h 534085"/>
                  <a:gd name="connsiteX133" fmla="*/ 1217160 w 1534444"/>
                  <a:gd name="connsiteY133" fmla="*/ 161573 h 534085"/>
                  <a:gd name="connsiteX134" fmla="*/ 1224780 w 1534444"/>
                  <a:gd name="connsiteY134" fmla="*/ 169193 h 534085"/>
                  <a:gd name="connsiteX135" fmla="*/ 1238115 w 1534444"/>
                  <a:gd name="connsiteY135" fmla="*/ 178718 h 534085"/>
                  <a:gd name="connsiteX136" fmla="*/ 1247640 w 1534444"/>
                  <a:gd name="connsiteY136" fmla="*/ 175860 h 534085"/>
                  <a:gd name="connsiteX137" fmla="*/ 1250497 w 1534444"/>
                  <a:gd name="connsiteY137" fmla="*/ 168240 h 534085"/>
                  <a:gd name="connsiteX138" fmla="*/ 1255260 w 1534444"/>
                  <a:gd name="connsiteY138" fmla="*/ 161573 h 534085"/>
                  <a:gd name="connsiteX139" fmla="*/ 1273357 w 1534444"/>
                  <a:gd name="connsiteY139" fmla="*/ 159668 h 534085"/>
                  <a:gd name="connsiteX140" fmla="*/ 1276215 w 1534444"/>
                  <a:gd name="connsiteY140" fmla="*/ 181575 h 534085"/>
                  <a:gd name="connsiteX141" fmla="*/ 1271452 w 1534444"/>
                  <a:gd name="connsiteY141" fmla="*/ 186338 h 534085"/>
                  <a:gd name="connsiteX142" fmla="*/ 1266690 w 1534444"/>
                  <a:gd name="connsiteY142" fmla="*/ 191100 h 534085"/>
                  <a:gd name="connsiteX143" fmla="*/ 1267642 w 1534444"/>
                  <a:gd name="connsiteY143" fmla="*/ 196815 h 534085"/>
                  <a:gd name="connsiteX144" fmla="*/ 1281930 w 1534444"/>
                  <a:gd name="connsiteY144" fmla="*/ 209198 h 534085"/>
                  <a:gd name="connsiteX145" fmla="*/ 1309552 w 1534444"/>
                  <a:gd name="connsiteY145" fmla="*/ 232058 h 534085"/>
                  <a:gd name="connsiteX146" fmla="*/ 1310505 w 1534444"/>
                  <a:gd name="connsiteY146" fmla="*/ 242535 h 534085"/>
                  <a:gd name="connsiteX147" fmla="*/ 1301932 w 1534444"/>
                  <a:gd name="connsiteY147" fmla="*/ 242535 h 534085"/>
                  <a:gd name="connsiteX148" fmla="*/ 1255260 w 1534444"/>
                  <a:gd name="connsiteY148" fmla="*/ 209198 h 534085"/>
                  <a:gd name="connsiteX149" fmla="*/ 1251450 w 1534444"/>
                  <a:gd name="connsiteY149" fmla="*/ 208245 h 534085"/>
                  <a:gd name="connsiteX150" fmla="*/ 1250497 w 1534444"/>
                  <a:gd name="connsiteY150" fmla="*/ 211103 h 534085"/>
                  <a:gd name="connsiteX151" fmla="*/ 1295265 w 1534444"/>
                  <a:gd name="connsiteY151" fmla="*/ 307305 h 534085"/>
                  <a:gd name="connsiteX152" fmla="*/ 1291455 w 1534444"/>
                  <a:gd name="connsiteY152" fmla="*/ 316830 h 534085"/>
                  <a:gd name="connsiteX153" fmla="*/ 1246687 w 1534444"/>
                  <a:gd name="connsiteY153" fmla="*/ 296828 h 534085"/>
                  <a:gd name="connsiteX154" fmla="*/ 1239067 w 1534444"/>
                  <a:gd name="connsiteY154" fmla="*/ 218723 h 534085"/>
                  <a:gd name="connsiteX155" fmla="*/ 1146675 w 1534444"/>
                  <a:gd name="connsiteY155" fmla="*/ 225390 h 534085"/>
                  <a:gd name="connsiteX156" fmla="*/ 1121910 w 1534444"/>
                  <a:gd name="connsiteY156" fmla="*/ 190148 h 534085"/>
                  <a:gd name="connsiteX157" fmla="*/ 1127625 w 1534444"/>
                  <a:gd name="connsiteY157" fmla="*/ 186338 h 534085"/>
                  <a:gd name="connsiteX158" fmla="*/ 1229542 w 1534444"/>
                  <a:gd name="connsiteY158" fmla="*/ 194910 h 534085"/>
                  <a:gd name="connsiteX159" fmla="*/ 1228590 w 1534444"/>
                  <a:gd name="connsiteY159" fmla="*/ 190148 h 534085"/>
                  <a:gd name="connsiteX160" fmla="*/ 1190490 w 1534444"/>
                  <a:gd name="connsiteY160" fmla="*/ 168240 h 534085"/>
                  <a:gd name="connsiteX161" fmla="*/ 1180965 w 1534444"/>
                  <a:gd name="connsiteY161" fmla="*/ 158715 h 534085"/>
                  <a:gd name="connsiteX162" fmla="*/ 1190490 w 1534444"/>
                  <a:gd name="connsiteY162" fmla="*/ 152048 h 534085"/>
                  <a:gd name="connsiteX163" fmla="*/ 266565 w 1534444"/>
                  <a:gd name="connsiteY163" fmla="*/ 137760 h 534085"/>
                  <a:gd name="connsiteX164" fmla="*/ 287520 w 1534444"/>
                  <a:gd name="connsiteY164" fmla="*/ 140617 h 534085"/>
                  <a:gd name="connsiteX165" fmla="*/ 303713 w 1534444"/>
                  <a:gd name="connsiteY165" fmla="*/ 173002 h 534085"/>
                  <a:gd name="connsiteX166" fmla="*/ 314190 w 1534444"/>
                  <a:gd name="connsiteY166" fmla="*/ 189195 h 534085"/>
                  <a:gd name="connsiteX167" fmla="*/ 327525 w 1534444"/>
                  <a:gd name="connsiteY167" fmla="*/ 210150 h 534085"/>
                  <a:gd name="connsiteX168" fmla="*/ 342765 w 1534444"/>
                  <a:gd name="connsiteY168" fmla="*/ 230152 h 534085"/>
                  <a:gd name="connsiteX169" fmla="*/ 339908 w 1534444"/>
                  <a:gd name="connsiteY169" fmla="*/ 244440 h 534085"/>
                  <a:gd name="connsiteX170" fmla="*/ 325620 w 1534444"/>
                  <a:gd name="connsiteY170" fmla="*/ 246345 h 534085"/>
                  <a:gd name="connsiteX171" fmla="*/ 319905 w 1534444"/>
                  <a:gd name="connsiteY171" fmla="*/ 239677 h 534085"/>
                  <a:gd name="connsiteX172" fmla="*/ 299903 w 1534444"/>
                  <a:gd name="connsiteY172" fmla="*/ 264442 h 534085"/>
                  <a:gd name="connsiteX173" fmla="*/ 287520 w 1534444"/>
                  <a:gd name="connsiteY173" fmla="*/ 277777 h 534085"/>
                  <a:gd name="connsiteX174" fmla="*/ 271328 w 1534444"/>
                  <a:gd name="connsiteY174" fmla="*/ 279682 h 534085"/>
                  <a:gd name="connsiteX175" fmla="*/ 268470 w 1534444"/>
                  <a:gd name="connsiteY175" fmla="*/ 262537 h 534085"/>
                  <a:gd name="connsiteX176" fmla="*/ 297998 w 1534444"/>
                  <a:gd name="connsiteY176" fmla="*/ 240630 h 534085"/>
                  <a:gd name="connsiteX177" fmla="*/ 311333 w 1534444"/>
                  <a:gd name="connsiteY177" fmla="*/ 222532 h 534085"/>
                  <a:gd name="connsiteX178" fmla="*/ 290378 w 1534444"/>
                  <a:gd name="connsiteY178" fmla="*/ 188242 h 534085"/>
                  <a:gd name="connsiteX179" fmla="*/ 285615 w 1534444"/>
                  <a:gd name="connsiteY179" fmla="*/ 187290 h 534085"/>
                  <a:gd name="connsiteX180" fmla="*/ 266565 w 1534444"/>
                  <a:gd name="connsiteY180" fmla="*/ 199672 h 534085"/>
                  <a:gd name="connsiteX181" fmla="*/ 256088 w 1534444"/>
                  <a:gd name="connsiteY181" fmla="*/ 212055 h 534085"/>
                  <a:gd name="connsiteX182" fmla="*/ 245610 w 1534444"/>
                  <a:gd name="connsiteY182" fmla="*/ 220627 h 534085"/>
                  <a:gd name="connsiteX183" fmla="*/ 240848 w 1534444"/>
                  <a:gd name="connsiteY183" fmla="*/ 204435 h 534085"/>
                  <a:gd name="connsiteX184" fmla="*/ 254183 w 1534444"/>
                  <a:gd name="connsiteY184" fmla="*/ 190147 h 534085"/>
                  <a:gd name="connsiteX185" fmla="*/ 273233 w 1534444"/>
                  <a:gd name="connsiteY185" fmla="*/ 177765 h 534085"/>
                  <a:gd name="connsiteX186" fmla="*/ 275138 w 1534444"/>
                  <a:gd name="connsiteY186" fmla="*/ 170145 h 534085"/>
                  <a:gd name="connsiteX187" fmla="*/ 262755 w 1534444"/>
                  <a:gd name="connsiteY187" fmla="*/ 153000 h 534085"/>
                  <a:gd name="connsiteX188" fmla="*/ 266565 w 1534444"/>
                  <a:gd name="connsiteY188" fmla="*/ 137760 h 534085"/>
                  <a:gd name="connsiteX189" fmla="*/ 374198 w 1534444"/>
                  <a:gd name="connsiteY189" fmla="*/ 97755 h 534085"/>
                  <a:gd name="connsiteX190" fmla="*/ 381818 w 1534444"/>
                  <a:gd name="connsiteY190" fmla="*/ 114900 h 534085"/>
                  <a:gd name="connsiteX191" fmla="*/ 341813 w 1534444"/>
                  <a:gd name="connsiteY191" fmla="*/ 157762 h 534085"/>
                  <a:gd name="connsiteX192" fmla="*/ 341813 w 1534444"/>
                  <a:gd name="connsiteY192" fmla="*/ 161572 h 534085"/>
                  <a:gd name="connsiteX193" fmla="*/ 359910 w 1534444"/>
                  <a:gd name="connsiteY193" fmla="*/ 191100 h 534085"/>
                  <a:gd name="connsiteX194" fmla="*/ 398963 w 1534444"/>
                  <a:gd name="connsiteY194" fmla="*/ 187290 h 534085"/>
                  <a:gd name="connsiteX195" fmla="*/ 433253 w 1534444"/>
                  <a:gd name="connsiteY195" fmla="*/ 150142 h 534085"/>
                  <a:gd name="connsiteX196" fmla="*/ 435158 w 1534444"/>
                  <a:gd name="connsiteY196" fmla="*/ 151095 h 534085"/>
                  <a:gd name="connsiteX197" fmla="*/ 436110 w 1534444"/>
                  <a:gd name="connsiteY197" fmla="*/ 155857 h 534085"/>
                  <a:gd name="connsiteX198" fmla="*/ 435158 w 1534444"/>
                  <a:gd name="connsiteY198" fmla="*/ 189195 h 534085"/>
                  <a:gd name="connsiteX199" fmla="*/ 408488 w 1534444"/>
                  <a:gd name="connsiteY199" fmla="*/ 205387 h 534085"/>
                  <a:gd name="connsiteX200" fmla="*/ 389438 w 1534444"/>
                  <a:gd name="connsiteY200" fmla="*/ 213960 h 534085"/>
                  <a:gd name="connsiteX201" fmla="*/ 380865 w 1534444"/>
                  <a:gd name="connsiteY201" fmla="*/ 216817 h 534085"/>
                  <a:gd name="connsiteX202" fmla="*/ 347528 w 1534444"/>
                  <a:gd name="connsiteY202" fmla="*/ 206340 h 534085"/>
                  <a:gd name="connsiteX203" fmla="*/ 313238 w 1534444"/>
                  <a:gd name="connsiteY203" fmla="*/ 151095 h 534085"/>
                  <a:gd name="connsiteX204" fmla="*/ 298950 w 1534444"/>
                  <a:gd name="connsiteY204" fmla="*/ 131092 h 534085"/>
                  <a:gd name="connsiteX205" fmla="*/ 300855 w 1534444"/>
                  <a:gd name="connsiteY205" fmla="*/ 112995 h 534085"/>
                  <a:gd name="connsiteX206" fmla="*/ 317048 w 1534444"/>
                  <a:gd name="connsiteY206" fmla="*/ 114900 h 534085"/>
                  <a:gd name="connsiteX207" fmla="*/ 336098 w 1534444"/>
                  <a:gd name="connsiteY207" fmla="*/ 148237 h 534085"/>
                  <a:gd name="connsiteX208" fmla="*/ 338955 w 1534444"/>
                  <a:gd name="connsiteY208" fmla="*/ 150142 h 534085"/>
                  <a:gd name="connsiteX209" fmla="*/ 360863 w 1534444"/>
                  <a:gd name="connsiteY209" fmla="*/ 108232 h 534085"/>
                  <a:gd name="connsiteX210" fmla="*/ 374198 w 1534444"/>
                  <a:gd name="connsiteY210" fmla="*/ 97755 h 534085"/>
                  <a:gd name="connsiteX211" fmla="*/ 625658 w 1534444"/>
                  <a:gd name="connsiteY211" fmla="*/ 71085 h 534085"/>
                  <a:gd name="connsiteX212" fmla="*/ 625658 w 1534444"/>
                  <a:gd name="connsiteY212" fmla="*/ 94897 h 534085"/>
                  <a:gd name="connsiteX213" fmla="*/ 626610 w 1534444"/>
                  <a:gd name="connsiteY213" fmla="*/ 102517 h 534085"/>
                  <a:gd name="connsiteX214" fmla="*/ 637088 w 1534444"/>
                  <a:gd name="connsiteY214" fmla="*/ 108232 h 534085"/>
                  <a:gd name="connsiteX215" fmla="*/ 667568 w 1534444"/>
                  <a:gd name="connsiteY215" fmla="*/ 86325 h 534085"/>
                  <a:gd name="connsiteX216" fmla="*/ 625658 w 1534444"/>
                  <a:gd name="connsiteY216" fmla="*/ 71085 h 534085"/>
                  <a:gd name="connsiteX217" fmla="*/ 1023803 w 1534444"/>
                  <a:gd name="connsiteY217" fmla="*/ 60607 h 534085"/>
                  <a:gd name="connsiteX218" fmla="*/ 1023803 w 1534444"/>
                  <a:gd name="connsiteY218" fmla="*/ 82515 h 534085"/>
                  <a:gd name="connsiteX219" fmla="*/ 978083 w 1534444"/>
                  <a:gd name="connsiteY219" fmla="*/ 106327 h 534085"/>
                  <a:gd name="connsiteX220" fmla="*/ 973320 w 1534444"/>
                  <a:gd name="connsiteY220" fmla="*/ 105375 h 534085"/>
                  <a:gd name="connsiteX221" fmla="*/ 974273 w 1534444"/>
                  <a:gd name="connsiteY221" fmla="*/ 100612 h 534085"/>
                  <a:gd name="connsiteX222" fmla="*/ 1009515 w 1534444"/>
                  <a:gd name="connsiteY222" fmla="*/ 63465 h 534085"/>
                  <a:gd name="connsiteX223" fmla="*/ 1023803 w 1534444"/>
                  <a:gd name="connsiteY223" fmla="*/ 60607 h 534085"/>
                  <a:gd name="connsiteX224" fmla="*/ 886643 w 1534444"/>
                  <a:gd name="connsiteY224" fmla="*/ 21555 h 534085"/>
                  <a:gd name="connsiteX225" fmla="*/ 899978 w 1534444"/>
                  <a:gd name="connsiteY225" fmla="*/ 35842 h 534085"/>
                  <a:gd name="connsiteX226" fmla="*/ 904740 w 1534444"/>
                  <a:gd name="connsiteY226" fmla="*/ 81562 h 534085"/>
                  <a:gd name="connsiteX227" fmla="*/ 903788 w 1534444"/>
                  <a:gd name="connsiteY227" fmla="*/ 88229 h 534085"/>
                  <a:gd name="connsiteX228" fmla="*/ 898073 w 1534444"/>
                  <a:gd name="connsiteY228" fmla="*/ 86325 h 534085"/>
                  <a:gd name="connsiteX229" fmla="*/ 876165 w 1534444"/>
                  <a:gd name="connsiteY229" fmla="*/ 38700 h 534085"/>
                  <a:gd name="connsiteX230" fmla="*/ 886643 w 1534444"/>
                  <a:gd name="connsiteY230" fmla="*/ 21555 h 534085"/>
                  <a:gd name="connsiteX231" fmla="*/ 943793 w 1534444"/>
                  <a:gd name="connsiteY231" fmla="*/ 10125 h 534085"/>
                  <a:gd name="connsiteX232" fmla="*/ 949508 w 1534444"/>
                  <a:gd name="connsiteY232" fmla="*/ 27270 h 534085"/>
                  <a:gd name="connsiteX233" fmla="*/ 935220 w 1534444"/>
                  <a:gd name="connsiteY233" fmla="*/ 82515 h 534085"/>
                  <a:gd name="connsiteX234" fmla="*/ 932363 w 1534444"/>
                  <a:gd name="connsiteY234" fmla="*/ 102517 h 534085"/>
                  <a:gd name="connsiteX235" fmla="*/ 934268 w 1534444"/>
                  <a:gd name="connsiteY235" fmla="*/ 106327 h 534085"/>
                  <a:gd name="connsiteX236" fmla="*/ 943793 w 1534444"/>
                  <a:gd name="connsiteY236" fmla="*/ 108232 h 534085"/>
                  <a:gd name="connsiteX237" fmla="*/ 946650 w 1534444"/>
                  <a:gd name="connsiteY237" fmla="*/ 105375 h 534085"/>
                  <a:gd name="connsiteX238" fmla="*/ 964748 w 1534444"/>
                  <a:gd name="connsiteY238" fmla="*/ 26317 h 534085"/>
                  <a:gd name="connsiteX239" fmla="*/ 977130 w 1534444"/>
                  <a:gd name="connsiteY239" fmla="*/ 14887 h 534085"/>
                  <a:gd name="connsiteX240" fmla="*/ 986655 w 1534444"/>
                  <a:gd name="connsiteY240" fmla="*/ 36795 h 534085"/>
                  <a:gd name="connsiteX241" fmla="*/ 965700 w 1534444"/>
                  <a:gd name="connsiteY241" fmla="*/ 109185 h 534085"/>
                  <a:gd name="connsiteX242" fmla="*/ 967605 w 1534444"/>
                  <a:gd name="connsiteY242" fmla="*/ 112995 h 534085"/>
                  <a:gd name="connsiteX243" fmla="*/ 993323 w 1534444"/>
                  <a:gd name="connsiteY243" fmla="*/ 120615 h 534085"/>
                  <a:gd name="connsiteX244" fmla="*/ 1040948 w 1534444"/>
                  <a:gd name="connsiteY244" fmla="*/ 132045 h 534085"/>
                  <a:gd name="connsiteX245" fmla="*/ 1042853 w 1534444"/>
                  <a:gd name="connsiteY245" fmla="*/ 140617 h 534085"/>
                  <a:gd name="connsiteX246" fmla="*/ 990465 w 1534444"/>
                  <a:gd name="connsiteY246" fmla="*/ 146332 h 534085"/>
                  <a:gd name="connsiteX247" fmla="*/ 846638 w 1534444"/>
                  <a:gd name="connsiteY247" fmla="*/ 115852 h 534085"/>
                  <a:gd name="connsiteX248" fmla="*/ 833303 w 1534444"/>
                  <a:gd name="connsiteY248" fmla="*/ 112995 h 534085"/>
                  <a:gd name="connsiteX249" fmla="*/ 837113 w 1534444"/>
                  <a:gd name="connsiteY249" fmla="*/ 100612 h 534085"/>
                  <a:gd name="connsiteX250" fmla="*/ 871403 w 1534444"/>
                  <a:gd name="connsiteY250" fmla="*/ 92992 h 534085"/>
                  <a:gd name="connsiteX251" fmla="*/ 909503 w 1534444"/>
                  <a:gd name="connsiteY251" fmla="*/ 99660 h 534085"/>
                  <a:gd name="connsiteX252" fmla="*/ 913313 w 1534444"/>
                  <a:gd name="connsiteY252" fmla="*/ 96802 h 534085"/>
                  <a:gd name="connsiteX253" fmla="*/ 920933 w 1534444"/>
                  <a:gd name="connsiteY253" fmla="*/ 52035 h 534085"/>
                  <a:gd name="connsiteX254" fmla="*/ 926648 w 1534444"/>
                  <a:gd name="connsiteY254" fmla="*/ 20602 h 534085"/>
                  <a:gd name="connsiteX255" fmla="*/ 943793 w 1534444"/>
                  <a:gd name="connsiteY255" fmla="*/ 10125 h 534085"/>
                  <a:gd name="connsiteX256" fmla="*/ 622681 w 1534444"/>
                  <a:gd name="connsiteY256" fmla="*/ 4 h 534085"/>
                  <a:gd name="connsiteX257" fmla="*/ 634230 w 1534444"/>
                  <a:gd name="connsiteY257" fmla="*/ 6315 h 534085"/>
                  <a:gd name="connsiteX258" fmla="*/ 634230 w 1534444"/>
                  <a:gd name="connsiteY258" fmla="*/ 17745 h 534085"/>
                  <a:gd name="connsiteX259" fmla="*/ 638993 w 1534444"/>
                  <a:gd name="connsiteY259" fmla="*/ 20602 h 534085"/>
                  <a:gd name="connsiteX260" fmla="*/ 659948 w 1534444"/>
                  <a:gd name="connsiteY260" fmla="*/ 17745 h 534085"/>
                  <a:gd name="connsiteX261" fmla="*/ 677093 w 1534444"/>
                  <a:gd name="connsiteY261" fmla="*/ 14887 h 534085"/>
                  <a:gd name="connsiteX262" fmla="*/ 700905 w 1534444"/>
                  <a:gd name="connsiteY262" fmla="*/ 12982 h 534085"/>
                  <a:gd name="connsiteX263" fmla="*/ 705668 w 1534444"/>
                  <a:gd name="connsiteY263" fmla="*/ 40605 h 534085"/>
                  <a:gd name="connsiteX264" fmla="*/ 699000 w 1534444"/>
                  <a:gd name="connsiteY264" fmla="*/ 52035 h 534085"/>
                  <a:gd name="connsiteX265" fmla="*/ 692333 w 1534444"/>
                  <a:gd name="connsiteY265" fmla="*/ 44415 h 534085"/>
                  <a:gd name="connsiteX266" fmla="*/ 680903 w 1534444"/>
                  <a:gd name="connsiteY266" fmla="*/ 27270 h 534085"/>
                  <a:gd name="connsiteX267" fmla="*/ 663758 w 1534444"/>
                  <a:gd name="connsiteY267" fmla="*/ 29175 h 534085"/>
                  <a:gd name="connsiteX268" fmla="*/ 636135 w 1534444"/>
                  <a:gd name="connsiteY268" fmla="*/ 33937 h 534085"/>
                  <a:gd name="connsiteX269" fmla="*/ 628515 w 1534444"/>
                  <a:gd name="connsiteY269" fmla="*/ 38700 h 534085"/>
                  <a:gd name="connsiteX270" fmla="*/ 619943 w 1534444"/>
                  <a:gd name="connsiteY270" fmla="*/ 53940 h 534085"/>
                  <a:gd name="connsiteX271" fmla="*/ 624705 w 1534444"/>
                  <a:gd name="connsiteY271" fmla="*/ 63465 h 534085"/>
                  <a:gd name="connsiteX272" fmla="*/ 643755 w 1534444"/>
                  <a:gd name="connsiteY272" fmla="*/ 64417 h 534085"/>
                  <a:gd name="connsiteX273" fmla="*/ 654233 w 1534444"/>
                  <a:gd name="connsiteY273" fmla="*/ 41557 h 534085"/>
                  <a:gd name="connsiteX274" fmla="*/ 658043 w 1534444"/>
                  <a:gd name="connsiteY274" fmla="*/ 36795 h 534085"/>
                  <a:gd name="connsiteX275" fmla="*/ 671378 w 1534444"/>
                  <a:gd name="connsiteY275" fmla="*/ 52035 h 534085"/>
                  <a:gd name="connsiteX276" fmla="*/ 651375 w 1534444"/>
                  <a:gd name="connsiteY276" fmla="*/ 66322 h 534085"/>
                  <a:gd name="connsiteX277" fmla="*/ 736148 w 1534444"/>
                  <a:gd name="connsiteY277" fmla="*/ 79657 h 534085"/>
                  <a:gd name="connsiteX278" fmla="*/ 739958 w 1534444"/>
                  <a:gd name="connsiteY278" fmla="*/ 84420 h 534085"/>
                  <a:gd name="connsiteX279" fmla="*/ 725670 w 1534444"/>
                  <a:gd name="connsiteY279" fmla="*/ 106327 h 534085"/>
                  <a:gd name="connsiteX280" fmla="*/ 693285 w 1534444"/>
                  <a:gd name="connsiteY280" fmla="*/ 102517 h 534085"/>
                  <a:gd name="connsiteX281" fmla="*/ 670425 w 1534444"/>
                  <a:gd name="connsiteY281" fmla="*/ 88230 h 534085"/>
                  <a:gd name="connsiteX282" fmla="*/ 650423 w 1534444"/>
                  <a:gd name="connsiteY282" fmla="*/ 119662 h 534085"/>
                  <a:gd name="connsiteX283" fmla="*/ 621848 w 1534444"/>
                  <a:gd name="connsiteY283" fmla="*/ 136807 h 534085"/>
                  <a:gd name="connsiteX284" fmla="*/ 607560 w 1534444"/>
                  <a:gd name="connsiteY284" fmla="*/ 123472 h 534085"/>
                  <a:gd name="connsiteX285" fmla="*/ 609465 w 1534444"/>
                  <a:gd name="connsiteY285" fmla="*/ 78705 h 534085"/>
                  <a:gd name="connsiteX286" fmla="*/ 607560 w 1534444"/>
                  <a:gd name="connsiteY286" fmla="*/ 76800 h 534085"/>
                  <a:gd name="connsiteX287" fmla="*/ 605655 w 1534444"/>
                  <a:gd name="connsiteY287" fmla="*/ 77752 h 534085"/>
                  <a:gd name="connsiteX288" fmla="*/ 549458 w 1534444"/>
                  <a:gd name="connsiteY288" fmla="*/ 122520 h 534085"/>
                  <a:gd name="connsiteX289" fmla="*/ 529455 w 1534444"/>
                  <a:gd name="connsiteY289" fmla="*/ 110137 h 534085"/>
                  <a:gd name="connsiteX290" fmla="*/ 536123 w 1534444"/>
                  <a:gd name="connsiteY290" fmla="*/ 104422 h 534085"/>
                  <a:gd name="connsiteX291" fmla="*/ 608513 w 1534444"/>
                  <a:gd name="connsiteY291" fmla="*/ 44415 h 534085"/>
                  <a:gd name="connsiteX292" fmla="*/ 608513 w 1534444"/>
                  <a:gd name="connsiteY292" fmla="*/ 40605 h 534085"/>
                  <a:gd name="connsiteX293" fmla="*/ 603750 w 1534444"/>
                  <a:gd name="connsiteY293" fmla="*/ 39652 h 534085"/>
                  <a:gd name="connsiteX294" fmla="*/ 576128 w 1534444"/>
                  <a:gd name="connsiteY294" fmla="*/ 44415 h 534085"/>
                  <a:gd name="connsiteX295" fmla="*/ 565650 w 1534444"/>
                  <a:gd name="connsiteY295" fmla="*/ 54892 h 534085"/>
                  <a:gd name="connsiteX296" fmla="*/ 566603 w 1534444"/>
                  <a:gd name="connsiteY296" fmla="*/ 70132 h 534085"/>
                  <a:gd name="connsiteX297" fmla="*/ 561840 w 1534444"/>
                  <a:gd name="connsiteY297" fmla="*/ 76800 h 534085"/>
                  <a:gd name="connsiteX298" fmla="*/ 556125 w 1534444"/>
                  <a:gd name="connsiteY298" fmla="*/ 72037 h 534085"/>
                  <a:gd name="connsiteX299" fmla="*/ 550410 w 1534444"/>
                  <a:gd name="connsiteY299" fmla="*/ 41557 h 534085"/>
                  <a:gd name="connsiteX300" fmla="*/ 555173 w 1534444"/>
                  <a:gd name="connsiteY300" fmla="*/ 30127 h 534085"/>
                  <a:gd name="connsiteX301" fmla="*/ 563745 w 1534444"/>
                  <a:gd name="connsiteY301" fmla="*/ 28222 h 534085"/>
                  <a:gd name="connsiteX302" fmla="*/ 572318 w 1534444"/>
                  <a:gd name="connsiteY302" fmla="*/ 31080 h 534085"/>
                  <a:gd name="connsiteX303" fmla="*/ 611370 w 1534444"/>
                  <a:gd name="connsiteY303" fmla="*/ 24412 h 534085"/>
                  <a:gd name="connsiteX304" fmla="*/ 613275 w 1534444"/>
                  <a:gd name="connsiteY304" fmla="*/ 7267 h 534085"/>
                  <a:gd name="connsiteX305" fmla="*/ 622681 w 1534444"/>
                  <a:gd name="connsiteY305" fmla="*/ 4 h 5340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Lst>
                <a:rect l="l" t="t" r="r" b="b"/>
                <a:pathLst>
                  <a:path w="1534444" h="534085">
                    <a:moveTo>
                      <a:pt x="88447" y="438750"/>
                    </a:moveTo>
                    <a:cubicBezTo>
                      <a:pt x="93210" y="454943"/>
                      <a:pt x="95115" y="468278"/>
                      <a:pt x="95115" y="479708"/>
                    </a:cubicBezTo>
                    <a:cubicBezTo>
                      <a:pt x="93210" y="493995"/>
                      <a:pt x="86542" y="498758"/>
                      <a:pt x="75112" y="493043"/>
                    </a:cubicBezTo>
                    <a:cubicBezTo>
                      <a:pt x="72255" y="491138"/>
                      <a:pt x="70350" y="487328"/>
                      <a:pt x="71302" y="479708"/>
                    </a:cubicBezTo>
                    <a:cubicBezTo>
                      <a:pt x="72255" y="472088"/>
                      <a:pt x="75112" y="457800"/>
                      <a:pt x="80827" y="439703"/>
                    </a:cubicBezTo>
                    <a:cubicBezTo>
                      <a:pt x="83685" y="435893"/>
                      <a:pt x="86542" y="435893"/>
                      <a:pt x="88447" y="438750"/>
                    </a:cubicBezTo>
                    <a:close/>
                    <a:moveTo>
                      <a:pt x="64635" y="435893"/>
                    </a:moveTo>
                    <a:cubicBezTo>
                      <a:pt x="65587" y="436845"/>
                      <a:pt x="65587" y="438750"/>
                      <a:pt x="63682" y="442560"/>
                    </a:cubicBezTo>
                    <a:cubicBezTo>
                      <a:pt x="49395" y="466373"/>
                      <a:pt x="38917" y="477803"/>
                      <a:pt x="33202" y="477803"/>
                    </a:cubicBezTo>
                    <a:cubicBezTo>
                      <a:pt x="26535" y="480660"/>
                      <a:pt x="20820" y="477803"/>
                      <a:pt x="17010" y="470183"/>
                    </a:cubicBezTo>
                    <a:cubicBezTo>
                      <a:pt x="15105" y="463515"/>
                      <a:pt x="20820" y="457800"/>
                      <a:pt x="34155" y="452085"/>
                    </a:cubicBezTo>
                    <a:cubicBezTo>
                      <a:pt x="44632" y="449228"/>
                      <a:pt x="52252" y="445418"/>
                      <a:pt x="57967" y="438750"/>
                    </a:cubicBezTo>
                    <a:cubicBezTo>
                      <a:pt x="60825" y="435893"/>
                      <a:pt x="63682" y="434940"/>
                      <a:pt x="64635" y="435893"/>
                    </a:cubicBezTo>
                    <a:close/>
                    <a:moveTo>
                      <a:pt x="33202" y="414938"/>
                    </a:moveTo>
                    <a:cubicBezTo>
                      <a:pt x="37012" y="413985"/>
                      <a:pt x="39870" y="413985"/>
                      <a:pt x="41775" y="414938"/>
                    </a:cubicBezTo>
                    <a:cubicBezTo>
                      <a:pt x="42727" y="415890"/>
                      <a:pt x="41775" y="417795"/>
                      <a:pt x="38917" y="420653"/>
                    </a:cubicBezTo>
                    <a:cubicBezTo>
                      <a:pt x="36060" y="423510"/>
                      <a:pt x="34155" y="426368"/>
                      <a:pt x="31297" y="429225"/>
                    </a:cubicBezTo>
                    <a:cubicBezTo>
                      <a:pt x="20820" y="440655"/>
                      <a:pt x="11295" y="444465"/>
                      <a:pt x="3675" y="440655"/>
                    </a:cubicBezTo>
                    <a:cubicBezTo>
                      <a:pt x="-2040" y="433988"/>
                      <a:pt x="-1088" y="428273"/>
                      <a:pt x="6532" y="423510"/>
                    </a:cubicBezTo>
                    <a:cubicBezTo>
                      <a:pt x="15105" y="420653"/>
                      <a:pt x="23677" y="417795"/>
                      <a:pt x="33202" y="414938"/>
                    </a:cubicBezTo>
                    <a:close/>
                    <a:moveTo>
                      <a:pt x="1400040" y="406365"/>
                    </a:moveTo>
                    <a:cubicBezTo>
                      <a:pt x="1407660" y="406365"/>
                      <a:pt x="1412422" y="410175"/>
                      <a:pt x="1415280" y="417795"/>
                    </a:cubicBezTo>
                    <a:cubicBezTo>
                      <a:pt x="1415280" y="420652"/>
                      <a:pt x="1417185" y="425415"/>
                      <a:pt x="1421947" y="432082"/>
                    </a:cubicBezTo>
                    <a:cubicBezTo>
                      <a:pt x="1426710" y="439702"/>
                      <a:pt x="1430520" y="446370"/>
                      <a:pt x="1434330" y="452085"/>
                    </a:cubicBezTo>
                    <a:cubicBezTo>
                      <a:pt x="1435283" y="453990"/>
                      <a:pt x="1436235" y="453990"/>
                      <a:pt x="1436235" y="453990"/>
                    </a:cubicBezTo>
                    <a:cubicBezTo>
                      <a:pt x="1437188" y="453990"/>
                      <a:pt x="1439093" y="453037"/>
                      <a:pt x="1440045" y="450180"/>
                    </a:cubicBezTo>
                    <a:cubicBezTo>
                      <a:pt x="1442902" y="446370"/>
                      <a:pt x="1446713" y="447322"/>
                      <a:pt x="1450522" y="452085"/>
                    </a:cubicBezTo>
                    <a:cubicBezTo>
                      <a:pt x="1451475" y="457800"/>
                      <a:pt x="1453380" y="460657"/>
                      <a:pt x="1456238" y="460657"/>
                    </a:cubicBezTo>
                    <a:cubicBezTo>
                      <a:pt x="1459095" y="463515"/>
                      <a:pt x="1461000" y="463515"/>
                      <a:pt x="1463858" y="462562"/>
                    </a:cubicBezTo>
                    <a:cubicBezTo>
                      <a:pt x="1464810" y="460657"/>
                      <a:pt x="1464810" y="457800"/>
                      <a:pt x="1462905" y="453990"/>
                    </a:cubicBezTo>
                    <a:cubicBezTo>
                      <a:pt x="1457190" y="445417"/>
                      <a:pt x="1448618" y="436845"/>
                      <a:pt x="1437188" y="427320"/>
                    </a:cubicBezTo>
                    <a:cubicBezTo>
                      <a:pt x="1431472" y="423510"/>
                      <a:pt x="1429568" y="419700"/>
                      <a:pt x="1429568" y="414937"/>
                    </a:cubicBezTo>
                    <a:cubicBezTo>
                      <a:pt x="1430520" y="410175"/>
                      <a:pt x="1433377" y="409222"/>
                      <a:pt x="1439093" y="410175"/>
                    </a:cubicBezTo>
                    <a:cubicBezTo>
                      <a:pt x="1449570" y="415890"/>
                      <a:pt x="1456238" y="420652"/>
                      <a:pt x="1457190" y="428272"/>
                    </a:cubicBezTo>
                    <a:cubicBezTo>
                      <a:pt x="1461000" y="442560"/>
                      <a:pt x="1467668" y="454942"/>
                      <a:pt x="1478145" y="463515"/>
                    </a:cubicBezTo>
                    <a:cubicBezTo>
                      <a:pt x="1484813" y="470182"/>
                      <a:pt x="1485765" y="475897"/>
                      <a:pt x="1482908" y="481612"/>
                    </a:cubicBezTo>
                    <a:cubicBezTo>
                      <a:pt x="1476240" y="489232"/>
                      <a:pt x="1471477" y="490185"/>
                      <a:pt x="1465763" y="483517"/>
                    </a:cubicBezTo>
                    <a:cubicBezTo>
                      <a:pt x="1461000" y="475897"/>
                      <a:pt x="1456238" y="471135"/>
                      <a:pt x="1451475" y="468277"/>
                    </a:cubicBezTo>
                    <a:cubicBezTo>
                      <a:pt x="1448618" y="470182"/>
                      <a:pt x="1448618" y="473040"/>
                      <a:pt x="1449570" y="475897"/>
                    </a:cubicBezTo>
                    <a:cubicBezTo>
                      <a:pt x="1453380" y="485422"/>
                      <a:pt x="1461000" y="499710"/>
                      <a:pt x="1472430" y="516855"/>
                    </a:cubicBezTo>
                    <a:cubicBezTo>
                      <a:pt x="1473383" y="522570"/>
                      <a:pt x="1469572" y="523522"/>
                      <a:pt x="1462905" y="520665"/>
                    </a:cubicBezTo>
                    <a:cubicBezTo>
                      <a:pt x="1457190" y="514950"/>
                      <a:pt x="1450522" y="503520"/>
                      <a:pt x="1441950" y="485422"/>
                    </a:cubicBezTo>
                    <a:cubicBezTo>
                      <a:pt x="1440997" y="483517"/>
                      <a:pt x="1440045" y="482565"/>
                      <a:pt x="1439093" y="482565"/>
                    </a:cubicBezTo>
                    <a:cubicBezTo>
                      <a:pt x="1438140" y="482565"/>
                      <a:pt x="1437188" y="482565"/>
                      <a:pt x="1436235" y="484470"/>
                    </a:cubicBezTo>
                    <a:cubicBezTo>
                      <a:pt x="1421947" y="493995"/>
                      <a:pt x="1407660" y="493995"/>
                      <a:pt x="1394325" y="483517"/>
                    </a:cubicBezTo>
                    <a:cubicBezTo>
                      <a:pt x="1380990" y="472087"/>
                      <a:pt x="1375275" y="454942"/>
                      <a:pt x="1376227" y="434940"/>
                    </a:cubicBezTo>
                    <a:cubicBezTo>
                      <a:pt x="1376227" y="431130"/>
                      <a:pt x="1377180" y="429225"/>
                      <a:pt x="1379085" y="429225"/>
                    </a:cubicBezTo>
                    <a:cubicBezTo>
                      <a:pt x="1380990" y="429225"/>
                      <a:pt x="1382895" y="431130"/>
                      <a:pt x="1384800" y="433987"/>
                    </a:cubicBezTo>
                    <a:cubicBezTo>
                      <a:pt x="1392420" y="460657"/>
                      <a:pt x="1403850" y="471135"/>
                      <a:pt x="1418138" y="466372"/>
                    </a:cubicBezTo>
                    <a:cubicBezTo>
                      <a:pt x="1423852" y="465420"/>
                      <a:pt x="1425758" y="461610"/>
                      <a:pt x="1422900" y="457800"/>
                    </a:cubicBezTo>
                    <a:cubicBezTo>
                      <a:pt x="1416233" y="447322"/>
                      <a:pt x="1406708" y="434940"/>
                      <a:pt x="1393372" y="420652"/>
                    </a:cubicBezTo>
                    <a:cubicBezTo>
                      <a:pt x="1389563" y="416842"/>
                      <a:pt x="1388610" y="413032"/>
                      <a:pt x="1390515" y="410175"/>
                    </a:cubicBezTo>
                    <a:cubicBezTo>
                      <a:pt x="1392420" y="407317"/>
                      <a:pt x="1395277" y="406365"/>
                      <a:pt x="1400040" y="406365"/>
                    </a:cubicBezTo>
                    <a:close/>
                    <a:moveTo>
                      <a:pt x="97020" y="377790"/>
                    </a:moveTo>
                    <a:cubicBezTo>
                      <a:pt x="95115" y="376838"/>
                      <a:pt x="93210" y="376838"/>
                      <a:pt x="92257" y="378743"/>
                    </a:cubicBezTo>
                    <a:cubicBezTo>
                      <a:pt x="87495" y="384458"/>
                      <a:pt x="84637" y="390173"/>
                      <a:pt x="80827" y="393983"/>
                    </a:cubicBezTo>
                    <a:cubicBezTo>
                      <a:pt x="78922" y="398745"/>
                      <a:pt x="79875" y="402555"/>
                      <a:pt x="83685" y="405413"/>
                    </a:cubicBezTo>
                    <a:cubicBezTo>
                      <a:pt x="89400" y="408270"/>
                      <a:pt x="93210" y="408270"/>
                      <a:pt x="95115" y="404460"/>
                    </a:cubicBezTo>
                    <a:cubicBezTo>
                      <a:pt x="97972" y="400650"/>
                      <a:pt x="100830" y="395888"/>
                      <a:pt x="105592" y="390173"/>
                    </a:cubicBezTo>
                    <a:cubicBezTo>
                      <a:pt x="107497" y="388268"/>
                      <a:pt x="104640" y="383505"/>
                      <a:pt x="97020" y="377790"/>
                    </a:cubicBezTo>
                    <a:close/>
                    <a:moveTo>
                      <a:pt x="93210" y="357788"/>
                    </a:moveTo>
                    <a:cubicBezTo>
                      <a:pt x="98925" y="357788"/>
                      <a:pt x="102735" y="359693"/>
                      <a:pt x="106545" y="364455"/>
                    </a:cubicBezTo>
                    <a:cubicBezTo>
                      <a:pt x="110355" y="368265"/>
                      <a:pt x="114165" y="372075"/>
                      <a:pt x="117975" y="373980"/>
                    </a:cubicBezTo>
                    <a:cubicBezTo>
                      <a:pt x="128452" y="381600"/>
                      <a:pt x="131310" y="387315"/>
                      <a:pt x="126547" y="392078"/>
                    </a:cubicBezTo>
                    <a:cubicBezTo>
                      <a:pt x="124642" y="395888"/>
                      <a:pt x="121785" y="397793"/>
                      <a:pt x="117975" y="397793"/>
                    </a:cubicBezTo>
                    <a:cubicBezTo>
                      <a:pt x="117022" y="398745"/>
                      <a:pt x="117022" y="399698"/>
                      <a:pt x="116070" y="399698"/>
                    </a:cubicBezTo>
                    <a:cubicBezTo>
                      <a:pt x="115117" y="400650"/>
                      <a:pt x="114165" y="400650"/>
                      <a:pt x="114165" y="401603"/>
                    </a:cubicBezTo>
                    <a:cubicBezTo>
                      <a:pt x="108450" y="409223"/>
                      <a:pt x="106545" y="413033"/>
                      <a:pt x="106545" y="413985"/>
                    </a:cubicBezTo>
                    <a:cubicBezTo>
                      <a:pt x="104640" y="419700"/>
                      <a:pt x="103687" y="423510"/>
                      <a:pt x="102735" y="424463"/>
                    </a:cubicBezTo>
                    <a:cubicBezTo>
                      <a:pt x="100830" y="429225"/>
                      <a:pt x="96067" y="429225"/>
                      <a:pt x="88447" y="425415"/>
                    </a:cubicBezTo>
                    <a:cubicBezTo>
                      <a:pt x="83685" y="423510"/>
                      <a:pt x="78922" y="421605"/>
                      <a:pt x="75112" y="418748"/>
                    </a:cubicBezTo>
                    <a:cubicBezTo>
                      <a:pt x="71302" y="416843"/>
                      <a:pt x="67492" y="413985"/>
                      <a:pt x="63682" y="411128"/>
                    </a:cubicBezTo>
                    <a:cubicBezTo>
                      <a:pt x="58920" y="407318"/>
                      <a:pt x="58920" y="401603"/>
                      <a:pt x="61777" y="394935"/>
                    </a:cubicBezTo>
                    <a:lnTo>
                      <a:pt x="68445" y="390173"/>
                    </a:lnTo>
                    <a:cubicBezTo>
                      <a:pt x="69397" y="390173"/>
                      <a:pt x="70350" y="389220"/>
                      <a:pt x="71302" y="387315"/>
                    </a:cubicBezTo>
                    <a:cubicBezTo>
                      <a:pt x="74160" y="383505"/>
                      <a:pt x="77970" y="378743"/>
                      <a:pt x="82732" y="372075"/>
                    </a:cubicBezTo>
                    <a:cubicBezTo>
                      <a:pt x="83685" y="371123"/>
                      <a:pt x="84637" y="369218"/>
                      <a:pt x="85590" y="366360"/>
                    </a:cubicBezTo>
                    <a:cubicBezTo>
                      <a:pt x="86542" y="361598"/>
                      <a:pt x="88447" y="358740"/>
                      <a:pt x="93210" y="357788"/>
                    </a:cubicBezTo>
                    <a:close/>
                    <a:moveTo>
                      <a:pt x="1422900" y="357787"/>
                    </a:moveTo>
                    <a:cubicBezTo>
                      <a:pt x="1433377" y="354930"/>
                      <a:pt x="1439093" y="357787"/>
                      <a:pt x="1441950" y="368265"/>
                    </a:cubicBezTo>
                    <a:cubicBezTo>
                      <a:pt x="1440997" y="370170"/>
                      <a:pt x="1441950" y="373980"/>
                      <a:pt x="1444808" y="378742"/>
                    </a:cubicBezTo>
                    <a:cubicBezTo>
                      <a:pt x="1447665" y="384457"/>
                      <a:pt x="1451475" y="391125"/>
                      <a:pt x="1456238" y="397792"/>
                    </a:cubicBezTo>
                    <a:cubicBezTo>
                      <a:pt x="1457190" y="394935"/>
                      <a:pt x="1457190" y="390172"/>
                      <a:pt x="1459095" y="383505"/>
                    </a:cubicBezTo>
                    <a:cubicBezTo>
                      <a:pt x="1462905" y="373027"/>
                      <a:pt x="1469572" y="371122"/>
                      <a:pt x="1479097" y="378742"/>
                    </a:cubicBezTo>
                    <a:cubicBezTo>
                      <a:pt x="1481955" y="383505"/>
                      <a:pt x="1481955" y="389220"/>
                      <a:pt x="1478145" y="393982"/>
                    </a:cubicBezTo>
                    <a:cubicBezTo>
                      <a:pt x="1473383" y="399697"/>
                      <a:pt x="1467668" y="404460"/>
                      <a:pt x="1461952" y="408270"/>
                    </a:cubicBezTo>
                    <a:cubicBezTo>
                      <a:pt x="1466715" y="415890"/>
                      <a:pt x="1471477" y="424462"/>
                      <a:pt x="1477193" y="433987"/>
                    </a:cubicBezTo>
                    <a:cubicBezTo>
                      <a:pt x="1479097" y="430177"/>
                      <a:pt x="1481955" y="424462"/>
                      <a:pt x="1485765" y="416842"/>
                    </a:cubicBezTo>
                    <a:cubicBezTo>
                      <a:pt x="1491480" y="408270"/>
                      <a:pt x="1498147" y="408270"/>
                      <a:pt x="1505768" y="416842"/>
                    </a:cubicBezTo>
                    <a:cubicBezTo>
                      <a:pt x="1510530" y="423510"/>
                      <a:pt x="1507672" y="430177"/>
                      <a:pt x="1499100" y="434940"/>
                    </a:cubicBezTo>
                    <a:cubicBezTo>
                      <a:pt x="1494338" y="435892"/>
                      <a:pt x="1489575" y="437797"/>
                      <a:pt x="1484813" y="441607"/>
                    </a:cubicBezTo>
                    <a:cubicBezTo>
                      <a:pt x="1486718" y="444465"/>
                      <a:pt x="1487670" y="446370"/>
                      <a:pt x="1489575" y="449227"/>
                    </a:cubicBezTo>
                    <a:cubicBezTo>
                      <a:pt x="1492433" y="453990"/>
                      <a:pt x="1501005" y="453990"/>
                      <a:pt x="1516245" y="449227"/>
                    </a:cubicBezTo>
                    <a:cubicBezTo>
                      <a:pt x="1525770" y="444465"/>
                      <a:pt x="1531485" y="447322"/>
                      <a:pt x="1534343" y="456847"/>
                    </a:cubicBezTo>
                    <a:cubicBezTo>
                      <a:pt x="1535295" y="466372"/>
                      <a:pt x="1529580" y="469230"/>
                      <a:pt x="1517197" y="467325"/>
                    </a:cubicBezTo>
                    <a:cubicBezTo>
                      <a:pt x="1509577" y="465420"/>
                      <a:pt x="1503863" y="463515"/>
                      <a:pt x="1499100" y="463515"/>
                    </a:cubicBezTo>
                    <a:cubicBezTo>
                      <a:pt x="1505768" y="478755"/>
                      <a:pt x="1511483" y="489232"/>
                      <a:pt x="1517197" y="493995"/>
                    </a:cubicBezTo>
                    <a:cubicBezTo>
                      <a:pt x="1529580" y="503520"/>
                      <a:pt x="1531485" y="512092"/>
                      <a:pt x="1521960" y="519712"/>
                    </a:cubicBezTo>
                    <a:cubicBezTo>
                      <a:pt x="1513388" y="525427"/>
                      <a:pt x="1505768" y="529237"/>
                      <a:pt x="1501005" y="532095"/>
                    </a:cubicBezTo>
                    <a:cubicBezTo>
                      <a:pt x="1496243" y="534000"/>
                      <a:pt x="1492433" y="534952"/>
                      <a:pt x="1489575" y="533047"/>
                    </a:cubicBezTo>
                    <a:cubicBezTo>
                      <a:pt x="1483860" y="528285"/>
                      <a:pt x="1481955" y="525427"/>
                      <a:pt x="1485765" y="523522"/>
                    </a:cubicBezTo>
                    <a:cubicBezTo>
                      <a:pt x="1492433" y="519712"/>
                      <a:pt x="1499100" y="515902"/>
                      <a:pt x="1504815" y="512092"/>
                    </a:cubicBezTo>
                    <a:cubicBezTo>
                      <a:pt x="1508625" y="510187"/>
                      <a:pt x="1509577" y="507330"/>
                      <a:pt x="1507672" y="504472"/>
                    </a:cubicBezTo>
                    <a:cubicBezTo>
                      <a:pt x="1502910" y="493995"/>
                      <a:pt x="1492433" y="474945"/>
                      <a:pt x="1475288" y="446370"/>
                    </a:cubicBezTo>
                    <a:cubicBezTo>
                      <a:pt x="1456238" y="415890"/>
                      <a:pt x="1442902" y="395887"/>
                      <a:pt x="1435283" y="386362"/>
                    </a:cubicBezTo>
                    <a:cubicBezTo>
                      <a:pt x="1428615" y="376837"/>
                      <a:pt x="1420995" y="374932"/>
                      <a:pt x="1413375" y="380647"/>
                    </a:cubicBezTo>
                    <a:cubicBezTo>
                      <a:pt x="1409565" y="382552"/>
                      <a:pt x="1405755" y="385410"/>
                      <a:pt x="1400993" y="387315"/>
                    </a:cubicBezTo>
                    <a:cubicBezTo>
                      <a:pt x="1396230" y="389220"/>
                      <a:pt x="1393372" y="388267"/>
                      <a:pt x="1391468" y="385410"/>
                    </a:cubicBezTo>
                    <a:cubicBezTo>
                      <a:pt x="1389563" y="382552"/>
                      <a:pt x="1390515" y="379695"/>
                      <a:pt x="1394325" y="376837"/>
                    </a:cubicBezTo>
                    <a:cubicBezTo>
                      <a:pt x="1405755" y="368265"/>
                      <a:pt x="1415280" y="361597"/>
                      <a:pt x="1422900" y="357787"/>
                    </a:cubicBezTo>
                    <a:close/>
                    <a:moveTo>
                      <a:pt x="106545" y="277778"/>
                    </a:moveTo>
                    <a:cubicBezTo>
                      <a:pt x="107497" y="277778"/>
                      <a:pt x="108450" y="277778"/>
                      <a:pt x="110355" y="279683"/>
                    </a:cubicBezTo>
                    <a:cubicBezTo>
                      <a:pt x="118927" y="291113"/>
                      <a:pt x="120832" y="299685"/>
                      <a:pt x="114165" y="305400"/>
                    </a:cubicBezTo>
                    <a:cubicBezTo>
                      <a:pt x="111307" y="308258"/>
                      <a:pt x="107497" y="312068"/>
                      <a:pt x="101782" y="316830"/>
                    </a:cubicBezTo>
                    <a:cubicBezTo>
                      <a:pt x="100830" y="317783"/>
                      <a:pt x="100830" y="319688"/>
                      <a:pt x="102735" y="320640"/>
                    </a:cubicBezTo>
                    <a:cubicBezTo>
                      <a:pt x="114165" y="331118"/>
                      <a:pt x="134167" y="345405"/>
                      <a:pt x="162742" y="363503"/>
                    </a:cubicBezTo>
                    <a:cubicBezTo>
                      <a:pt x="177030" y="374933"/>
                      <a:pt x="179887" y="389220"/>
                      <a:pt x="171315" y="405413"/>
                    </a:cubicBezTo>
                    <a:cubicBezTo>
                      <a:pt x="159885" y="424463"/>
                      <a:pt x="146550" y="433988"/>
                      <a:pt x="132262" y="432083"/>
                    </a:cubicBezTo>
                    <a:cubicBezTo>
                      <a:pt x="129405" y="433035"/>
                      <a:pt x="126547" y="432083"/>
                      <a:pt x="125595" y="431130"/>
                    </a:cubicBezTo>
                    <a:cubicBezTo>
                      <a:pt x="123690" y="429225"/>
                      <a:pt x="124642" y="427320"/>
                      <a:pt x="126547" y="425415"/>
                    </a:cubicBezTo>
                    <a:cubicBezTo>
                      <a:pt x="136072" y="419700"/>
                      <a:pt x="143692" y="413033"/>
                      <a:pt x="148455" y="404460"/>
                    </a:cubicBezTo>
                    <a:cubicBezTo>
                      <a:pt x="155122" y="394935"/>
                      <a:pt x="153217" y="385410"/>
                      <a:pt x="143692" y="377790"/>
                    </a:cubicBezTo>
                    <a:cubicBezTo>
                      <a:pt x="129405" y="367313"/>
                      <a:pt x="110355" y="354930"/>
                      <a:pt x="86542" y="337785"/>
                    </a:cubicBezTo>
                    <a:cubicBezTo>
                      <a:pt x="84637" y="336833"/>
                      <a:pt x="82732" y="336833"/>
                      <a:pt x="81780" y="338738"/>
                    </a:cubicBezTo>
                    <a:cubicBezTo>
                      <a:pt x="62730" y="366360"/>
                      <a:pt x="52252" y="386363"/>
                      <a:pt x="50347" y="400650"/>
                    </a:cubicBezTo>
                    <a:cubicBezTo>
                      <a:pt x="48442" y="411128"/>
                      <a:pt x="43680" y="413033"/>
                      <a:pt x="37965" y="407318"/>
                    </a:cubicBezTo>
                    <a:cubicBezTo>
                      <a:pt x="30345" y="396840"/>
                      <a:pt x="30345" y="387315"/>
                      <a:pt x="38917" y="376838"/>
                    </a:cubicBezTo>
                    <a:cubicBezTo>
                      <a:pt x="39870" y="376838"/>
                      <a:pt x="41775" y="374933"/>
                      <a:pt x="43680" y="371123"/>
                    </a:cubicBezTo>
                    <a:cubicBezTo>
                      <a:pt x="48442" y="363503"/>
                      <a:pt x="54157" y="354930"/>
                      <a:pt x="59872" y="346358"/>
                    </a:cubicBezTo>
                    <a:cubicBezTo>
                      <a:pt x="65587" y="337785"/>
                      <a:pt x="71302" y="329213"/>
                      <a:pt x="77017" y="321593"/>
                    </a:cubicBezTo>
                    <a:cubicBezTo>
                      <a:pt x="94162" y="297780"/>
                      <a:pt x="103687" y="284445"/>
                      <a:pt x="104640" y="280635"/>
                    </a:cubicBezTo>
                    <a:cubicBezTo>
                      <a:pt x="105592" y="278730"/>
                      <a:pt x="105592" y="277778"/>
                      <a:pt x="106545" y="277778"/>
                    </a:cubicBezTo>
                    <a:close/>
                    <a:moveTo>
                      <a:pt x="1190490" y="152048"/>
                    </a:moveTo>
                    <a:cubicBezTo>
                      <a:pt x="1200967" y="150143"/>
                      <a:pt x="1210492" y="153000"/>
                      <a:pt x="1217160" y="161573"/>
                    </a:cubicBezTo>
                    <a:cubicBezTo>
                      <a:pt x="1219065" y="164430"/>
                      <a:pt x="1220970" y="166335"/>
                      <a:pt x="1224780" y="169193"/>
                    </a:cubicBezTo>
                    <a:cubicBezTo>
                      <a:pt x="1227637" y="172050"/>
                      <a:pt x="1232400" y="174908"/>
                      <a:pt x="1238115" y="178718"/>
                    </a:cubicBezTo>
                    <a:cubicBezTo>
                      <a:pt x="1243830" y="180623"/>
                      <a:pt x="1245735" y="180623"/>
                      <a:pt x="1247640" y="175860"/>
                    </a:cubicBezTo>
                    <a:cubicBezTo>
                      <a:pt x="1248592" y="173955"/>
                      <a:pt x="1249545" y="172050"/>
                      <a:pt x="1250497" y="168240"/>
                    </a:cubicBezTo>
                    <a:cubicBezTo>
                      <a:pt x="1252402" y="166335"/>
                      <a:pt x="1253355" y="163478"/>
                      <a:pt x="1255260" y="161573"/>
                    </a:cubicBezTo>
                    <a:cubicBezTo>
                      <a:pt x="1260022" y="154905"/>
                      <a:pt x="1266690" y="153953"/>
                      <a:pt x="1273357" y="159668"/>
                    </a:cubicBezTo>
                    <a:cubicBezTo>
                      <a:pt x="1280025" y="168240"/>
                      <a:pt x="1281930" y="175860"/>
                      <a:pt x="1276215" y="181575"/>
                    </a:cubicBezTo>
                    <a:cubicBezTo>
                      <a:pt x="1274310" y="183480"/>
                      <a:pt x="1272405" y="184433"/>
                      <a:pt x="1271452" y="186338"/>
                    </a:cubicBezTo>
                    <a:cubicBezTo>
                      <a:pt x="1269547" y="188243"/>
                      <a:pt x="1268595" y="189195"/>
                      <a:pt x="1266690" y="191100"/>
                    </a:cubicBezTo>
                    <a:cubicBezTo>
                      <a:pt x="1264785" y="193005"/>
                      <a:pt x="1264785" y="194910"/>
                      <a:pt x="1267642" y="196815"/>
                    </a:cubicBezTo>
                    <a:cubicBezTo>
                      <a:pt x="1269547" y="198720"/>
                      <a:pt x="1274310" y="203483"/>
                      <a:pt x="1281930" y="209198"/>
                    </a:cubicBezTo>
                    <a:cubicBezTo>
                      <a:pt x="1289550" y="215865"/>
                      <a:pt x="1299075" y="223485"/>
                      <a:pt x="1309552" y="232058"/>
                    </a:cubicBezTo>
                    <a:cubicBezTo>
                      <a:pt x="1312410" y="235868"/>
                      <a:pt x="1312410" y="238725"/>
                      <a:pt x="1310505" y="242535"/>
                    </a:cubicBezTo>
                    <a:cubicBezTo>
                      <a:pt x="1308600" y="245393"/>
                      <a:pt x="1305742" y="245393"/>
                      <a:pt x="1301932" y="242535"/>
                    </a:cubicBezTo>
                    <a:cubicBezTo>
                      <a:pt x="1298122" y="240630"/>
                      <a:pt x="1282882" y="230153"/>
                      <a:pt x="1255260" y="209198"/>
                    </a:cubicBezTo>
                    <a:cubicBezTo>
                      <a:pt x="1253355" y="208245"/>
                      <a:pt x="1251450" y="208245"/>
                      <a:pt x="1251450" y="208245"/>
                    </a:cubicBezTo>
                    <a:cubicBezTo>
                      <a:pt x="1250497" y="209198"/>
                      <a:pt x="1249545" y="210150"/>
                      <a:pt x="1250497" y="211103"/>
                    </a:cubicBezTo>
                    <a:cubicBezTo>
                      <a:pt x="1258117" y="246345"/>
                      <a:pt x="1272405" y="277778"/>
                      <a:pt x="1295265" y="307305"/>
                    </a:cubicBezTo>
                    <a:cubicBezTo>
                      <a:pt x="1298122" y="312068"/>
                      <a:pt x="1297170" y="314925"/>
                      <a:pt x="1291455" y="316830"/>
                    </a:cubicBezTo>
                    <a:cubicBezTo>
                      <a:pt x="1264785" y="322545"/>
                      <a:pt x="1249545" y="315878"/>
                      <a:pt x="1246687" y="296828"/>
                    </a:cubicBezTo>
                    <a:cubicBezTo>
                      <a:pt x="1244782" y="266348"/>
                      <a:pt x="1241925" y="239678"/>
                      <a:pt x="1239067" y="218723"/>
                    </a:cubicBezTo>
                    <a:cubicBezTo>
                      <a:pt x="1206682" y="238725"/>
                      <a:pt x="1176202" y="241583"/>
                      <a:pt x="1146675" y="225390"/>
                    </a:cubicBezTo>
                    <a:cubicBezTo>
                      <a:pt x="1127625" y="216818"/>
                      <a:pt x="1120005" y="204435"/>
                      <a:pt x="1121910" y="190148"/>
                    </a:cubicBezTo>
                    <a:cubicBezTo>
                      <a:pt x="1122862" y="186338"/>
                      <a:pt x="1124767" y="185385"/>
                      <a:pt x="1127625" y="186338"/>
                    </a:cubicBezTo>
                    <a:cubicBezTo>
                      <a:pt x="1172392" y="218723"/>
                      <a:pt x="1205730" y="221580"/>
                      <a:pt x="1229542" y="194910"/>
                    </a:cubicBezTo>
                    <a:cubicBezTo>
                      <a:pt x="1230495" y="193005"/>
                      <a:pt x="1230495" y="191100"/>
                      <a:pt x="1228590" y="190148"/>
                    </a:cubicBezTo>
                    <a:cubicBezTo>
                      <a:pt x="1214302" y="180623"/>
                      <a:pt x="1201920" y="173003"/>
                      <a:pt x="1190490" y="168240"/>
                    </a:cubicBezTo>
                    <a:cubicBezTo>
                      <a:pt x="1184775" y="165383"/>
                      <a:pt x="1180965" y="162525"/>
                      <a:pt x="1180965" y="158715"/>
                    </a:cubicBezTo>
                    <a:cubicBezTo>
                      <a:pt x="1180965" y="154905"/>
                      <a:pt x="1184775" y="153000"/>
                      <a:pt x="1190490" y="152048"/>
                    </a:cubicBezTo>
                    <a:close/>
                    <a:moveTo>
                      <a:pt x="266565" y="137760"/>
                    </a:moveTo>
                    <a:cubicBezTo>
                      <a:pt x="277043" y="133950"/>
                      <a:pt x="284663" y="134902"/>
                      <a:pt x="287520" y="140617"/>
                    </a:cubicBezTo>
                    <a:cubicBezTo>
                      <a:pt x="292283" y="152047"/>
                      <a:pt x="297045" y="163477"/>
                      <a:pt x="303713" y="173002"/>
                    </a:cubicBezTo>
                    <a:lnTo>
                      <a:pt x="314190" y="189195"/>
                    </a:lnTo>
                    <a:cubicBezTo>
                      <a:pt x="317048" y="193957"/>
                      <a:pt x="320858" y="200625"/>
                      <a:pt x="327525" y="210150"/>
                    </a:cubicBezTo>
                    <a:cubicBezTo>
                      <a:pt x="335145" y="219675"/>
                      <a:pt x="339908" y="226342"/>
                      <a:pt x="342765" y="230152"/>
                    </a:cubicBezTo>
                    <a:cubicBezTo>
                      <a:pt x="345623" y="234915"/>
                      <a:pt x="344670" y="239677"/>
                      <a:pt x="339908" y="244440"/>
                    </a:cubicBezTo>
                    <a:cubicBezTo>
                      <a:pt x="334193" y="251107"/>
                      <a:pt x="329430" y="252060"/>
                      <a:pt x="325620" y="246345"/>
                    </a:cubicBezTo>
                    <a:cubicBezTo>
                      <a:pt x="322763" y="240630"/>
                      <a:pt x="320858" y="238725"/>
                      <a:pt x="319905" y="239677"/>
                    </a:cubicBezTo>
                    <a:cubicBezTo>
                      <a:pt x="318953" y="240630"/>
                      <a:pt x="312285" y="248250"/>
                      <a:pt x="299903" y="264442"/>
                    </a:cubicBezTo>
                    <a:cubicBezTo>
                      <a:pt x="294188" y="271110"/>
                      <a:pt x="290378" y="275872"/>
                      <a:pt x="287520" y="277777"/>
                    </a:cubicBezTo>
                    <a:cubicBezTo>
                      <a:pt x="282758" y="283492"/>
                      <a:pt x="277043" y="284445"/>
                      <a:pt x="271328" y="279682"/>
                    </a:cubicBezTo>
                    <a:cubicBezTo>
                      <a:pt x="264660" y="273015"/>
                      <a:pt x="263708" y="267300"/>
                      <a:pt x="268470" y="262537"/>
                    </a:cubicBezTo>
                    <a:cubicBezTo>
                      <a:pt x="276090" y="256822"/>
                      <a:pt x="285615" y="250155"/>
                      <a:pt x="297998" y="240630"/>
                    </a:cubicBezTo>
                    <a:cubicBezTo>
                      <a:pt x="309428" y="231105"/>
                      <a:pt x="313238" y="225390"/>
                      <a:pt x="311333" y="222532"/>
                    </a:cubicBezTo>
                    <a:lnTo>
                      <a:pt x="290378" y="188242"/>
                    </a:lnTo>
                    <a:cubicBezTo>
                      <a:pt x="289425" y="186337"/>
                      <a:pt x="287520" y="186337"/>
                      <a:pt x="285615" y="187290"/>
                    </a:cubicBezTo>
                    <a:lnTo>
                      <a:pt x="266565" y="199672"/>
                    </a:lnTo>
                    <a:cubicBezTo>
                      <a:pt x="263708" y="201577"/>
                      <a:pt x="260850" y="205387"/>
                      <a:pt x="256088" y="212055"/>
                    </a:cubicBezTo>
                    <a:cubicBezTo>
                      <a:pt x="252278" y="217770"/>
                      <a:pt x="249420" y="220627"/>
                      <a:pt x="245610" y="220627"/>
                    </a:cubicBezTo>
                    <a:cubicBezTo>
                      <a:pt x="240848" y="218722"/>
                      <a:pt x="239895" y="213960"/>
                      <a:pt x="240848" y="204435"/>
                    </a:cubicBezTo>
                    <a:cubicBezTo>
                      <a:pt x="241800" y="195862"/>
                      <a:pt x="246563" y="190147"/>
                      <a:pt x="254183" y="190147"/>
                    </a:cubicBezTo>
                    <a:lnTo>
                      <a:pt x="273233" y="177765"/>
                    </a:lnTo>
                    <a:cubicBezTo>
                      <a:pt x="276090" y="176812"/>
                      <a:pt x="277043" y="173955"/>
                      <a:pt x="275138" y="170145"/>
                    </a:cubicBezTo>
                    <a:cubicBezTo>
                      <a:pt x="272280" y="166335"/>
                      <a:pt x="267518" y="160620"/>
                      <a:pt x="262755" y="153000"/>
                    </a:cubicBezTo>
                    <a:cubicBezTo>
                      <a:pt x="258945" y="147285"/>
                      <a:pt x="260850" y="142522"/>
                      <a:pt x="266565" y="137760"/>
                    </a:cubicBezTo>
                    <a:close/>
                    <a:moveTo>
                      <a:pt x="374198" y="97755"/>
                    </a:moveTo>
                    <a:cubicBezTo>
                      <a:pt x="381818" y="100612"/>
                      <a:pt x="384675" y="106327"/>
                      <a:pt x="381818" y="114900"/>
                    </a:cubicBezTo>
                    <a:cubicBezTo>
                      <a:pt x="374198" y="128235"/>
                      <a:pt x="361815" y="142522"/>
                      <a:pt x="341813" y="157762"/>
                    </a:cubicBezTo>
                    <a:cubicBezTo>
                      <a:pt x="340860" y="158715"/>
                      <a:pt x="340860" y="160620"/>
                      <a:pt x="341813" y="161572"/>
                    </a:cubicBezTo>
                    <a:lnTo>
                      <a:pt x="359910" y="191100"/>
                    </a:lnTo>
                    <a:cubicBezTo>
                      <a:pt x="365625" y="200625"/>
                      <a:pt x="378960" y="199672"/>
                      <a:pt x="398963" y="187290"/>
                    </a:cubicBezTo>
                    <a:cubicBezTo>
                      <a:pt x="408488" y="181575"/>
                      <a:pt x="419918" y="169192"/>
                      <a:pt x="433253" y="150142"/>
                    </a:cubicBezTo>
                    <a:cubicBezTo>
                      <a:pt x="434205" y="148237"/>
                      <a:pt x="435158" y="148237"/>
                      <a:pt x="435158" y="151095"/>
                    </a:cubicBezTo>
                    <a:cubicBezTo>
                      <a:pt x="435158" y="153000"/>
                      <a:pt x="436110" y="153952"/>
                      <a:pt x="436110" y="155857"/>
                    </a:cubicBezTo>
                    <a:cubicBezTo>
                      <a:pt x="439920" y="172050"/>
                      <a:pt x="439920" y="183480"/>
                      <a:pt x="435158" y="189195"/>
                    </a:cubicBezTo>
                    <a:cubicBezTo>
                      <a:pt x="432300" y="194910"/>
                      <a:pt x="422775" y="200625"/>
                      <a:pt x="408488" y="205387"/>
                    </a:cubicBezTo>
                    <a:cubicBezTo>
                      <a:pt x="400868" y="209197"/>
                      <a:pt x="394200" y="212055"/>
                      <a:pt x="389438" y="213960"/>
                    </a:cubicBezTo>
                    <a:cubicBezTo>
                      <a:pt x="385628" y="215865"/>
                      <a:pt x="382770" y="216817"/>
                      <a:pt x="380865" y="216817"/>
                    </a:cubicBezTo>
                    <a:cubicBezTo>
                      <a:pt x="366578" y="224437"/>
                      <a:pt x="356100" y="220627"/>
                      <a:pt x="347528" y="206340"/>
                    </a:cubicBezTo>
                    <a:lnTo>
                      <a:pt x="313238" y="151095"/>
                    </a:lnTo>
                    <a:cubicBezTo>
                      <a:pt x="309428" y="146332"/>
                      <a:pt x="304665" y="139665"/>
                      <a:pt x="298950" y="131092"/>
                    </a:cubicBezTo>
                    <a:cubicBezTo>
                      <a:pt x="295140" y="124425"/>
                      <a:pt x="296093" y="118710"/>
                      <a:pt x="300855" y="112995"/>
                    </a:cubicBezTo>
                    <a:cubicBezTo>
                      <a:pt x="308475" y="109185"/>
                      <a:pt x="313238" y="110137"/>
                      <a:pt x="317048" y="114900"/>
                    </a:cubicBezTo>
                    <a:cubicBezTo>
                      <a:pt x="321810" y="126330"/>
                      <a:pt x="328478" y="136807"/>
                      <a:pt x="336098" y="148237"/>
                    </a:cubicBezTo>
                    <a:cubicBezTo>
                      <a:pt x="337050" y="151095"/>
                      <a:pt x="338955" y="152047"/>
                      <a:pt x="338955" y="150142"/>
                    </a:cubicBezTo>
                    <a:cubicBezTo>
                      <a:pt x="349433" y="137760"/>
                      <a:pt x="357053" y="124425"/>
                      <a:pt x="360863" y="108232"/>
                    </a:cubicBezTo>
                    <a:cubicBezTo>
                      <a:pt x="362768" y="100612"/>
                      <a:pt x="366578" y="97755"/>
                      <a:pt x="374198" y="97755"/>
                    </a:cubicBezTo>
                    <a:close/>
                    <a:moveTo>
                      <a:pt x="625658" y="71085"/>
                    </a:moveTo>
                    <a:cubicBezTo>
                      <a:pt x="625658" y="76800"/>
                      <a:pt x="625658" y="85372"/>
                      <a:pt x="625658" y="94897"/>
                    </a:cubicBezTo>
                    <a:cubicBezTo>
                      <a:pt x="626610" y="98707"/>
                      <a:pt x="626610" y="101565"/>
                      <a:pt x="626610" y="102517"/>
                    </a:cubicBezTo>
                    <a:cubicBezTo>
                      <a:pt x="628515" y="109185"/>
                      <a:pt x="632325" y="111090"/>
                      <a:pt x="637088" y="108232"/>
                    </a:cubicBezTo>
                    <a:cubicBezTo>
                      <a:pt x="650423" y="101565"/>
                      <a:pt x="660900" y="94897"/>
                      <a:pt x="667568" y="86325"/>
                    </a:cubicBezTo>
                    <a:cubicBezTo>
                      <a:pt x="656138" y="81562"/>
                      <a:pt x="641850" y="75847"/>
                      <a:pt x="625658" y="71085"/>
                    </a:cubicBezTo>
                    <a:close/>
                    <a:moveTo>
                      <a:pt x="1023803" y="60607"/>
                    </a:moveTo>
                    <a:cubicBezTo>
                      <a:pt x="1028565" y="66322"/>
                      <a:pt x="1028565" y="73942"/>
                      <a:pt x="1023803" y="82515"/>
                    </a:cubicBezTo>
                    <a:cubicBezTo>
                      <a:pt x="1013325" y="93945"/>
                      <a:pt x="998085" y="102517"/>
                      <a:pt x="978083" y="106327"/>
                    </a:cubicBezTo>
                    <a:cubicBezTo>
                      <a:pt x="975225" y="106327"/>
                      <a:pt x="973320" y="106327"/>
                      <a:pt x="973320" y="105375"/>
                    </a:cubicBezTo>
                    <a:cubicBezTo>
                      <a:pt x="971415" y="103470"/>
                      <a:pt x="972368" y="102517"/>
                      <a:pt x="974273" y="100612"/>
                    </a:cubicBezTo>
                    <a:cubicBezTo>
                      <a:pt x="988560" y="87277"/>
                      <a:pt x="999990" y="74895"/>
                      <a:pt x="1009515" y="63465"/>
                    </a:cubicBezTo>
                    <a:cubicBezTo>
                      <a:pt x="1013325" y="58702"/>
                      <a:pt x="1018088" y="57750"/>
                      <a:pt x="1023803" y="60607"/>
                    </a:cubicBezTo>
                    <a:close/>
                    <a:moveTo>
                      <a:pt x="886643" y="21555"/>
                    </a:moveTo>
                    <a:cubicBezTo>
                      <a:pt x="895215" y="21555"/>
                      <a:pt x="899025" y="26317"/>
                      <a:pt x="899978" y="35842"/>
                    </a:cubicBezTo>
                    <a:cubicBezTo>
                      <a:pt x="899978" y="56797"/>
                      <a:pt x="900930" y="72990"/>
                      <a:pt x="904740" y="81562"/>
                    </a:cubicBezTo>
                    <a:cubicBezTo>
                      <a:pt x="905693" y="84420"/>
                      <a:pt x="905693" y="87277"/>
                      <a:pt x="903788" y="88229"/>
                    </a:cubicBezTo>
                    <a:cubicBezTo>
                      <a:pt x="902835" y="89182"/>
                      <a:pt x="900930" y="89182"/>
                      <a:pt x="898073" y="86325"/>
                    </a:cubicBezTo>
                    <a:cubicBezTo>
                      <a:pt x="882833" y="73942"/>
                      <a:pt x="875213" y="57750"/>
                      <a:pt x="876165" y="38700"/>
                    </a:cubicBezTo>
                    <a:cubicBezTo>
                      <a:pt x="876165" y="27270"/>
                      <a:pt x="879975" y="21555"/>
                      <a:pt x="886643" y="21555"/>
                    </a:cubicBezTo>
                    <a:close/>
                    <a:moveTo>
                      <a:pt x="943793" y="10125"/>
                    </a:moveTo>
                    <a:cubicBezTo>
                      <a:pt x="951413" y="12982"/>
                      <a:pt x="953318" y="18697"/>
                      <a:pt x="949508" y="27270"/>
                    </a:cubicBezTo>
                    <a:cubicBezTo>
                      <a:pt x="945698" y="34890"/>
                      <a:pt x="940935" y="52987"/>
                      <a:pt x="935220" y="82515"/>
                    </a:cubicBezTo>
                    <a:cubicBezTo>
                      <a:pt x="934268" y="92992"/>
                      <a:pt x="933315" y="98707"/>
                      <a:pt x="932363" y="102517"/>
                    </a:cubicBezTo>
                    <a:cubicBezTo>
                      <a:pt x="931410" y="105375"/>
                      <a:pt x="932363" y="106327"/>
                      <a:pt x="934268" y="106327"/>
                    </a:cubicBezTo>
                    <a:cubicBezTo>
                      <a:pt x="937125" y="107279"/>
                      <a:pt x="939983" y="108232"/>
                      <a:pt x="943793" y="108232"/>
                    </a:cubicBezTo>
                    <a:cubicBezTo>
                      <a:pt x="945698" y="109185"/>
                      <a:pt x="946650" y="108232"/>
                      <a:pt x="946650" y="105375"/>
                    </a:cubicBezTo>
                    <a:lnTo>
                      <a:pt x="964748" y="26317"/>
                    </a:lnTo>
                    <a:cubicBezTo>
                      <a:pt x="966653" y="16792"/>
                      <a:pt x="970463" y="12982"/>
                      <a:pt x="977130" y="14887"/>
                    </a:cubicBezTo>
                    <a:cubicBezTo>
                      <a:pt x="986655" y="18697"/>
                      <a:pt x="989513" y="25365"/>
                      <a:pt x="986655" y="36795"/>
                    </a:cubicBezTo>
                    <a:cubicBezTo>
                      <a:pt x="979988" y="55845"/>
                      <a:pt x="972368" y="80610"/>
                      <a:pt x="965700" y="109185"/>
                    </a:cubicBezTo>
                    <a:cubicBezTo>
                      <a:pt x="965700" y="111090"/>
                      <a:pt x="965700" y="112042"/>
                      <a:pt x="967605" y="112995"/>
                    </a:cubicBezTo>
                    <a:cubicBezTo>
                      <a:pt x="972368" y="114900"/>
                      <a:pt x="980940" y="116804"/>
                      <a:pt x="993323" y="120615"/>
                    </a:cubicBezTo>
                    <a:cubicBezTo>
                      <a:pt x="1006658" y="123472"/>
                      <a:pt x="1022850" y="127282"/>
                      <a:pt x="1040948" y="132045"/>
                    </a:cubicBezTo>
                    <a:cubicBezTo>
                      <a:pt x="1045710" y="133950"/>
                      <a:pt x="1046663" y="136807"/>
                      <a:pt x="1042853" y="140617"/>
                    </a:cubicBezTo>
                    <a:cubicBezTo>
                      <a:pt x="1028565" y="157762"/>
                      <a:pt x="1011420" y="159667"/>
                      <a:pt x="990465" y="146332"/>
                    </a:cubicBezTo>
                    <a:cubicBezTo>
                      <a:pt x="938078" y="119662"/>
                      <a:pt x="889500" y="110137"/>
                      <a:pt x="846638" y="115852"/>
                    </a:cubicBezTo>
                    <a:cubicBezTo>
                      <a:pt x="839970" y="116804"/>
                      <a:pt x="836160" y="115852"/>
                      <a:pt x="833303" y="112995"/>
                    </a:cubicBezTo>
                    <a:cubicBezTo>
                      <a:pt x="831398" y="109185"/>
                      <a:pt x="832350" y="104422"/>
                      <a:pt x="837113" y="100612"/>
                    </a:cubicBezTo>
                    <a:cubicBezTo>
                      <a:pt x="845685" y="91087"/>
                      <a:pt x="857115" y="88229"/>
                      <a:pt x="871403" y="92992"/>
                    </a:cubicBezTo>
                    <a:cubicBezTo>
                      <a:pt x="892358" y="97754"/>
                      <a:pt x="904740" y="100612"/>
                      <a:pt x="909503" y="99660"/>
                    </a:cubicBezTo>
                    <a:cubicBezTo>
                      <a:pt x="911408" y="99660"/>
                      <a:pt x="912360" y="98707"/>
                      <a:pt x="913313" y="96802"/>
                    </a:cubicBezTo>
                    <a:cubicBezTo>
                      <a:pt x="916170" y="80610"/>
                      <a:pt x="919028" y="65370"/>
                      <a:pt x="920933" y="52035"/>
                    </a:cubicBezTo>
                    <a:cubicBezTo>
                      <a:pt x="923790" y="37747"/>
                      <a:pt x="925695" y="27270"/>
                      <a:pt x="926648" y="20602"/>
                    </a:cubicBezTo>
                    <a:cubicBezTo>
                      <a:pt x="926648" y="12030"/>
                      <a:pt x="932363" y="8219"/>
                      <a:pt x="943793" y="10125"/>
                    </a:cubicBezTo>
                    <a:close/>
                    <a:moveTo>
                      <a:pt x="622681" y="4"/>
                    </a:moveTo>
                    <a:cubicBezTo>
                      <a:pt x="626134" y="-115"/>
                      <a:pt x="629944" y="2028"/>
                      <a:pt x="634230" y="6315"/>
                    </a:cubicBezTo>
                    <a:cubicBezTo>
                      <a:pt x="634230" y="11077"/>
                      <a:pt x="634230" y="14887"/>
                      <a:pt x="634230" y="17745"/>
                    </a:cubicBezTo>
                    <a:cubicBezTo>
                      <a:pt x="633278" y="20602"/>
                      <a:pt x="634230" y="21555"/>
                      <a:pt x="638993" y="20602"/>
                    </a:cubicBezTo>
                    <a:cubicBezTo>
                      <a:pt x="648518" y="18697"/>
                      <a:pt x="655185" y="18697"/>
                      <a:pt x="659948" y="17745"/>
                    </a:cubicBezTo>
                    <a:cubicBezTo>
                      <a:pt x="665663" y="16792"/>
                      <a:pt x="671378" y="15840"/>
                      <a:pt x="677093" y="14887"/>
                    </a:cubicBezTo>
                    <a:cubicBezTo>
                      <a:pt x="685665" y="6315"/>
                      <a:pt x="693285" y="5362"/>
                      <a:pt x="700905" y="12982"/>
                    </a:cubicBezTo>
                    <a:cubicBezTo>
                      <a:pt x="704715" y="17745"/>
                      <a:pt x="706620" y="27270"/>
                      <a:pt x="705668" y="40605"/>
                    </a:cubicBezTo>
                    <a:cubicBezTo>
                      <a:pt x="705668" y="49177"/>
                      <a:pt x="702810" y="52987"/>
                      <a:pt x="699000" y="52035"/>
                    </a:cubicBezTo>
                    <a:cubicBezTo>
                      <a:pt x="695190" y="52987"/>
                      <a:pt x="693285" y="50130"/>
                      <a:pt x="692333" y="44415"/>
                    </a:cubicBezTo>
                    <a:cubicBezTo>
                      <a:pt x="691380" y="32032"/>
                      <a:pt x="687570" y="26317"/>
                      <a:pt x="680903" y="27270"/>
                    </a:cubicBezTo>
                    <a:cubicBezTo>
                      <a:pt x="676140" y="27270"/>
                      <a:pt x="669473" y="28222"/>
                      <a:pt x="663758" y="29175"/>
                    </a:cubicBezTo>
                    <a:cubicBezTo>
                      <a:pt x="657090" y="30127"/>
                      <a:pt x="648518" y="32032"/>
                      <a:pt x="636135" y="33937"/>
                    </a:cubicBezTo>
                    <a:cubicBezTo>
                      <a:pt x="632325" y="34890"/>
                      <a:pt x="630420" y="35842"/>
                      <a:pt x="628515" y="38700"/>
                    </a:cubicBezTo>
                    <a:cubicBezTo>
                      <a:pt x="624705" y="47272"/>
                      <a:pt x="621848" y="52035"/>
                      <a:pt x="619943" y="53940"/>
                    </a:cubicBezTo>
                    <a:cubicBezTo>
                      <a:pt x="622800" y="54892"/>
                      <a:pt x="624705" y="57750"/>
                      <a:pt x="624705" y="63465"/>
                    </a:cubicBezTo>
                    <a:cubicBezTo>
                      <a:pt x="626610" y="61560"/>
                      <a:pt x="633278" y="61560"/>
                      <a:pt x="643755" y="64417"/>
                    </a:cubicBezTo>
                    <a:cubicBezTo>
                      <a:pt x="647565" y="56797"/>
                      <a:pt x="651375" y="49177"/>
                      <a:pt x="654233" y="41557"/>
                    </a:cubicBezTo>
                    <a:cubicBezTo>
                      <a:pt x="654233" y="39652"/>
                      <a:pt x="655185" y="37747"/>
                      <a:pt x="658043" y="36795"/>
                    </a:cubicBezTo>
                    <a:cubicBezTo>
                      <a:pt x="669473" y="38700"/>
                      <a:pt x="674235" y="43462"/>
                      <a:pt x="671378" y="52035"/>
                    </a:cubicBezTo>
                    <a:cubicBezTo>
                      <a:pt x="667568" y="57750"/>
                      <a:pt x="660900" y="62512"/>
                      <a:pt x="651375" y="66322"/>
                    </a:cubicBezTo>
                    <a:cubicBezTo>
                      <a:pt x="671378" y="73942"/>
                      <a:pt x="699953" y="78705"/>
                      <a:pt x="736148" y="79657"/>
                    </a:cubicBezTo>
                    <a:cubicBezTo>
                      <a:pt x="738053" y="79657"/>
                      <a:pt x="739958" y="80610"/>
                      <a:pt x="739958" y="84420"/>
                    </a:cubicBezTo>
                    <a:cubicBezTo>
                      <a:pt x="736148" y="95850"/>
                      <a:pt x="731385" y="102517"/>
                      <a:pt x="725670" y="106327"/>
                    </a:cubicBezTo>
                    <a:cubicBezTo>
                      <a:pt x="718050" y="112042"/>
                      <a:pt x="706620" y="111090"/>
                      <a:pt x="693285" y="102517"/>
                    </a:cubicBezTo>
                    <a:cubicBezTo>
                      <a:pt x="684713" y="98707"/>
                      <a:pt x="677093" y="93945"/>
                      <a:pt x="670425" y="88230"/>
                    </a:cubicBezTo>
                    <a:cubicBezTo>
                      <a:pt x="666615" y="99660"/>
                      <a:pt x="659948" y="110137"/>
                      <a:pt x="650423" y="119662"/>
                    </a:cubicBezTo>
                    <a:cubicBezTo>
                      <a:pt x="639945" y="129187"/>
                      <a:pt x="630420" y="134902"/>
                      <a:pt x="621848" y="136807"/>
                    </a:cubicBezTo>
                    <a:cubicBezTo>
                      <a:pt x="612323" y="135855"/>
                      <a:pt x="607560" y="131092"/>
                      <a:pt x="607560" y="123472"/>
                    </a:cubicBezTo>
                    <a:cubicBezTo>
                      <a:pt x="612323" y="112042"/>
                      <a:pt x="612323" y="97755"/>
                      <a:pt x="609465" y="78705"/>
                    </a:cubicBezTo>
                    <a:cubicBezTo>
                      <a:pt x="608513" y="77752"/>
                      <a:pt x="607560" y="76800"/>
                      <a:pt x="607560" y="76800"/>
                    </a:cubicBezTo>
                    <a:cubicBezTo>
                      <a:pt x="606608" y="76800"/>
                      <a:pt x="606608" y="77752"/>
                      <a:pt x="605655" y="77752"/>
                    </a:cubicBezTo>
                    <a:cubicBezTo>
                      <a:pt x="579938" y="104422"/>
                      <a:pt x="560888" y="119662"/>
                      <a:pt x="549458" y="122520"/>
                    </a:cubicBezTo>
                    <a:cubicBezTo>
                      <a:pt x="538980" y="122520"/>
                      <a:pt x="532313" y="118710"/>
                      <a:pt x="529455" y="110137"/>
                    </a:cubicBezTo>
                    <a:cubicBezTo>
                      <a:pt x="528503" y="108232"/>
                      <a:pt x="531360" y="106327"/>
                      <a:pt x="536123" y="104422"/>
                    </a:cubicBezTo>
                    <a:cubicBezTo>
                      <a:pt x="570413" y="91087"/>
                      <a:pt x="595178" y="71085"/>
                      <a:pt x="608513" y="44415"/>
                    </a:cubicBezTo>
                    <a:cubicBezTo>
                      <a:pt x="609465" y="42510"/>
                      <a:pt x="609465" y="41557"/>
                      <a:pt x="608513" y="40605"/>
                    </a:cubicBezTo>
                    <a:cubicBezTo>
                      <a:pt x="607560" y="39652"/>
                      <a:pt x="606608" y="39652"/>
                      <a:pt x="603750" y="39652"/>
                    </a:cubicBezTo>
                    <a:cubicBezTo>
                      <a:pt x="591368" y="41557"/>
                      <a:pt x="582795" y="43462"/>
                      <a:pt x="576128" y="44415"/>
                    </a:cubicBezTo>
                    <a:cubicBezTo>
                      <a:pt x="569460" y="46320"/>
                      <a:pt x="565650" y="50130"/>
                      <a:pt x="565650" y="54892"/>
                    </a:cubicBezTo>
                    <a:cubicBezTo>
                      <a:pt x="565650" y="56797"/>
                      <a:pt x="566603" y="62512"/>
                      <a:pt x="566603" y="70132"/>
                    </a:cubicBezTo>
                    <a:cubicBezTo>
                      <a:pt x="566603" y="73942"/>
                      <a:pt x="564698" y="75847"/>
                      <a:pt x="561840" y="76800"/>
                    </a:cubicBezTo>
                    <a:cubicBezTo>
                      <a:pt x="558030" y="76800"/>
                      <a:pt x="556125" y="74895"/>
                      <a:pt x="556125" y="72037"/>
                    </a:cubicBezTo>
                    <a:cubicBezTo>
                      <a:pt x="554220" y="67275"/>
                      <a:pt x="552315" y="57750"/>
                      <a:pt x="550410" y="41557"/>
                    </a:cubicBezTo>
                    <a:cubicBezTo>
                      <a:pt x="549458" y="36795"/>
                      <a:pt x="551363" y="32985"/>
                      <a:pt x="555173" y="30127"/>
                    </a:cubicBezTo>
                    <a:cubicBezTo>
                      <a:pt x="558030" y="28222"/>
                      <a:pt x="560888" y="27270"/>
                      <a:pt x="563745" y="28222"/>
                    </a:cubicBezTo>
                    <a:cubicBezTo>
                      <a:pt x="567555" y="31080"/>
                      <a:pt x="570413" y="32032"/>
                      <a:pt x="572318" y="31080"/>
                    </a:cubicBezTo>
                    <a:cubicBezTo>
                      <a:pt x="586605" y="29175"/>
                      <a:pt x="599940" y="26317"/>
                      <a:pt x="611370" y="24412"/>
                    </a:cubicBezTo>
                    <a:cubicBezTo>
                      <a:pt x="614228" y="25365"/>
                      <a:pt x="615180" y="19650"/>
                      <a:pt x="613275" y="7267"/>
                    </a:cubicBezTo>
                    <a:cubicBezTo>
                      <a:pt x="616133" y="2504"/>
                      <a:pt x="619228" y="123"/>
                      <a:pt x="622681" y="4"/>
                    </a:cubicBezTo>
                    <a:close/>
                  </a:path>
                </a:pathLst>
              </a:custGeom>
              <a:solidFill>
                <a:srgbClr val="231815"/>
              </a:solidFill>
              <a:ln w="9525" cap="flat">
                <a:noFill/>
                <a:prstDash val="solid"/>
                <a:miter/>
              </a:ln>
            </p:spPr>
            <p:txBody>
              <a:bodyPr anchor="ctr"/>
              <a:lstStyle/>
              <a:p>
                <a:pPr algn="ctr"/>
                <a:endParaRPr/>
              </a:p>
            </p:txBody>
          </p:sp>
        </p:grpSp>
        <p:sp>
          <p:nvSpPr>
            <p:cNvPr id="9" name="iŝ1iḑé">
              <a:extLst>
                <a:ext uri="{FF2B5EF4-FFF2-40B4-BE49-F238E27FC236}">
                  <a16:creationId xmlns:a16="http://schemas.microsoft.com/office/drawing/2014/main" xmlns="" id="{E565326D-068F-4142-832B-CAB44A2BD1D9}"/>
                </a:ext>
              </a:extLst>
            </p:cNvPr>
            <p:cNvSpPr/>
            <p:nvPr/>
          </p:nvSpPr>
          <p:spPr>
            <a:xfrm>
              <a:off x="4440079" y="2635842"/>
              <a:ext cx="5791200" cy="1590675"/>
            </a:xfrm>
            <a:custGeom>
              <a:avLst/>
              <a:gdLst>
                <a:gd name="connsiteX0" fmla="*/ 3724752 w 5791200"/>
                <a:gd name="connsiteY0" fmla="*/ 443590 h 1590675"/>
                <a:gd name="connsiteX1" fmla="*/ 3721894 w 5791200"/>
                <a:gd name="connsiteY1" fmla="*/ 438828 h 1590675"/>
                <a:gd name="connsiteX2" fmla="*/ 3811429 w 5791200"/>
                <a:gd name="connsiteY2" fmla="*/ 362628 h 1590675"/>
                <a:gd name="connsiteX3" fmla="*/ 3867627 w 5791200"/>
                <a:gd name="connsiteY3" fmla="*/ 304526 h 1590675"/>
                <a:gd name="connsiteX4" fmla="*/ 3866674 w 5791200"/>
                <a:gd name="connsiteY4" fmla="*/ 252138 h 1590675"/>
                <a:gd name="connsiteX5" fmla="*/ 3819049 w 5791200"/>
                <a:gd name="connsiteY5" fmla="*/ 237851 h 1590675"/>
                <a:gd name="connsiteX6" fmla="*/ 3753327 w 5791200"/>
                <a:gd name="connsiteY6" fmla="*/ 268331 h 1590675"/>
                <a:gd name="connsiteX7" fmla="*/ 3722846 w 5791200"/>
                <a:gd name="connsiteY7" fmla="*/ 282618 h 1590675"/>
                <a:gd name="connsiteX8" fmla="*/ 3720941 w 5791200"/>
                <a:gd name="connsiteY8" fmla="*/ 266426 h 1590675"/>
                <a:gd name="connsiteX9" fmla="*/ 3717132 w 5791200"/>
                <a:gd name="connsiteY9" fmla="*/ 190226 h 1590675"/>
                <a:gd name="connsiteX10" fmla="*/ 3686652 w 5791200"/>
                <a:gd name="connsiteY10" fmla="*/ 158793 h 1590675"/>
                <a:gd name="connsiteX11" fmla="*/ 3660934 w 5791200"/>
                <a:gd name="connsiteY11" fmla="*/ 188320 h 1590675"/>
                <a:gd name="connsiteX12" fmla="*/ 3659029 w 5791200"/>
                <a:gd name="connsiteY12" fmla="*/ 216895 h 1590675"/>
                <a:gd name="connsiteX13" fmla="*/ 3632359 w 5791200"/>
                <a:gd name="connsiteY13" fmla="*/ 313098 h 1590675"/>
                <a:gd name="connsiteX14" fmla="*/ 3620929 w 5791200"/>
                <a:gd name="connsiteY14" fmla="*/ 327385 h 1590675"/>
                <a:gd name="connsiteX15" fmla="*/ 3615214 w 5791200"/>
                <a:gd name="connsiteY15" fmla="*/ 325481 h 1590675"/>
                <a:gd name="connsiteX16" fmla="*/ 3619024 w 5791200"/>
                <a:gd name="connsiteY16" fmla="*/ 283571 h 1590675"/>
                <a:gd name="connsiteX17" fmla="*/ 3622834 w 5791200"/>
                <a:gd name="connsiteY17" fmla="*/ 214038 h 1590675"/>
                <a:gd name="connsiteX18" fmla="*/ 3602832 w 5791200"/>
                <a:gd name="connsiteY18" fmla="*/ 188320 h 1590675"/>
                <a:gd name="connsiteX19" fmla="*/ 3577114 w 5791200"/>
                <a:gd name="connsiteY19" fmla="*/ 205465 h 1590675"/>
                <a:gd name="connsiteX20" fmla="*/ 3562827 w 5791200"/>
                <a:gd name="connsiteY20" fmla="*/ 246423 h 1590675"/>
                <a:gd name="connsiteX21" fmla="*/ 3518059 w 5791200"/>
                <a:gd name="connsiteY21" fmla="*/ 382631 h 1590675"/>
                <a:gd name="connsiteX22" fmla="*/ 3485674 w 5791200"/>
                <a:gd name="connsiteY22" fmla="*/ 414063 h 1590675"/>
                <a:gd name="connsiteX23" fmla="*/ 3378994 w 5791200"/>
                <a:gd name="connsiteY23" fmla="*/ 455021 h 1590675"/>
                <a:gd name="connsiteX24" fmla="*/ 3344704 w 5791200"/>
                <a:gd name="connsiteY24" fmla="*/ 497883 h 1590675"/>
                <a:gd name="connsiteX25" fmla="*/ 3398996 w 5791200"/>
                <a:gd name="connsiteY25" fmla="*/ 508360 h 1590675"/>
                <a:gd name="connsiteX26" fmla="*/ 3504724 w 5791200"/>
                <a:gd name="connsiteY26" fmla="*/ 467403 h 1590675"/>
                <a:gd name="connsiteX27" fmla="*/ 3472339 w 5791200"/>
                <a:gd name="connsiteY27" fmla="*/ 562653 h 1590675"/>
                <a:gd name="connsiteX28" fmla="*/ 3437096 w 5791200"/>
                <a:gd name="connsiteY28" fmla="*/ 588371 h 1590675"/>
                <a:gd name="connsiteX29" fmla="*/ 3287554 w 5791200"/>
                <a:gd name="connsiteY29" fmla="*/ 707433 h 1590675"/>
                <a:gd name="connsiteX30" fmla="*/ 3259932 w 5791200"/>
                <a:gd name="connsiteY30" fmla="*/ 743628 h 1590675"/>
                <a:gd name="connsiteX31" fmla="*/ 3277077 w 5791200"/>
                <a:gd name="connsiteY31" fmla="*/ 766488 h 1590675"/>
                <a:gd name="connsiteX32" fmla="*/ 3312319 w 5791200"/>
                <a:gd name="connsiteY32" fmla="*/ 752200 h 1590675"/>
                <a:gd name="connsiteX33" fmla="*/ 3418999 w 5791200"/>
                <a:gd name="connsiteY33" fmla="*/ 669333 h 1590675"/>
                <a:gd name="connsiteX34" fmla="*/ 3509486 w 5791200"/>
                <a:gd name="connsiteY34" fmla="*/ 626471 h 1590675"/>
                <a:gd name="connsiteX35" fmla="*/ 3580924 w 5791200"/>
                <a:gd name="connsiteY35" fmla="*/ 615041 h 1590675"/>
                <a:gd name="connsiteX36" fmla="*/ 3601879 w 5791200"/>
                <a:gd name="connsiteY36" fmla="*/ 617898 h 1590675"/>
                <a:gd name="connsiteX37" fmla="*/ 3597116 w 5791200"/>
                <a:gd name="connsiteY37" fmla="*/ 639806 h 1590675"/>
                <a:gd name="connsiteX38" fmla="*/ 3582829 w 5791200"/>
                <a:gd name="connsiteY38" fmla="*/ 659808 h 1590675"/>
                <a:gd name="connsiteX39" fmla="*/ 3527584 w 5791200"/>
                <a:gd name="connsiteY39" fmla="*/ 724578 h 1590675"/>
                <a:gd name="connsiteX40" fmla="*/ 3501866 w 5791200"/>
                <a:gd name="connsiteY40" fmla="*/ 766488 h 1590675"/>
                <a:gd name="connsiteX41" fmla="*/ 3513296 w 5791200"/>
                <a:gd name="connsiteY41" fmla="*/ 796968 h 1590675"/>
                <a:gd name="connsiteX42" fmla="*/ 3558064 w 5791200"/>
                <a:gd name="connsiteY42" fmla="*/ 794111 h 1590675"/>
                <a:gd name="connsiteX43" fmla="*/ 3591402 w 5791200"/>
                <a:gd name="connsiteY43" fmla="*/ 783633 h 1590675"/>
                <a:gd name="connsiteX44" fmla="*/ 3576161 w 5791200"/>
                <a:gd name="connsiteY44" fmla="*/ 814113 h 1590675"/>
                <a:gd name="connsiteX45" fmla="*/ 3508534 w 5791200"/>
                <a:gd name="connsiteY45" fmla="*/ 941748 h 1590675"/>
                <a:gd name="connsiteX46" fmla="*/ 3513296 w 5791200"/>
                <a:gd name="connsiteY46" fmla="*/ 1018900 h 1590675"/>
                <a:gd name="connsiteX47" fmla="*/ 3576161 w 5791200"/>
                <a:gd name="connsiteY47" fmla="*/ 1047475 h 1590675"/>
                <a:gd name="connsiteX48" fmla="*/ 3601879 w 5791200"/>
                <a:gd name="connsiteY48" fmla="*/ 1044618 h 1590675"/>
                <a:gd name="connsiteX49" fmla="*/ 3582829 w 5791200"/>
                <a:gd name="connsiteY49" fmla="*/ 1087480 h 1590675"/>
                <a:gd name="connsiteX50" fmla="*/ 3558064 w 5791200"/>
                <a:gd name="connsiteY50" fmla="*/ 1137011 h 1590675"/>
                <a:gd name="connsiteX51" fmla="*/ 3579019 w 5791200"/>
                <a:gd name="connsiteY51" fmla="*/ 1232261 h 1590675"/>
                <a:gd name="connsiteX52" fmla="*/ 3637121 w 5791200"/>
                <a:gd name="connsiteY52" fmla="*/ 1235118 h 1590675"/>
                <a:gd name="connsiteX53" fmla="*/ 3661886 w 5791200"/>
                <a:gd name="connsiteY53" fmla="*/ 1202733 h 1590675"/>
                <a:gd name="connsiteX54" fmla="*/ 3688557 w 5791200"/>
                <a:gd name="connsiteY54" fmla="*/ 1117961 h 1590675"/>
                <a:gd name="connsiteX55" fmla="*/ 3699034 w 5791200"/>
                <a:gd name="connsiteY55" fmla="*/ 1099863 h 1590675"/>
                <a:gd name="connsiteX56" fmla="*/ 3724752 w 5791200"/>
                <a:gd name="connsiteY56" fmla="*/ 1112246 h 1590675"/>
                <a:gd name="connsiteX57" fmla="*/ 3739991 w 5791200"/>
                <a:gd name="connsiteY57" fmla="*/ 1143678 h 1590675"/>
                <a:gd name="connsiteX58" fmla="*/ 3760946 w 5791200"/>
                <a:gd name="connsiteY58" fmla="*/ 1157013 h 1590675"/>
                <a:gd name="connsiteX59" fmla="*/ 3779996 w 5791200"/>
                <a:gd name="connsiteY59" fmla="*/ 1141773 h 1590675"/>
                <a:gd name="connsiteX60" fmla="*/ 3756184 w 5791200"/>
                <a:gd name="connsiteY60" fmla="*/ 1045571 h 1590675"/>
                <a:gd name="connsiteX61" fmla="*/ 3703796 w 5791200"/>
                <a:gd name="connsiteY61" fmla="*/ 1023663 h 1590675"/>
                <a:gd name="connsiteX62" fmla="*/ 3673316 w 5791200"/>
                <a:gd name="connsiteY62" fmla="*/ 995088 h 1590675"/>
                <a:gd name="connsiteX63" fmla="*/ 3682841 w 5791200"/>
                <a:gd name="connsiteY63" fmla="*/ 921746 h 1590675"/>
                <a:gd name="connsiteX64" fmla="*/ 3732371 w 5791200"/>
                <a:gd name="connsiteY64" fmla="*/ 707433 h 1590675"/>
                <a:gd name="connsiteX65" fmla="*/ 3741896 w 5791200"/>
                <a:gd name="connsiteY65" fmla="*/ 674096 h 1590675"/>
                <a:gd name="connsiteX66" fmla="*/ 3739991 w 5791200"/>
                <a:gd name="connsiteY66" fmla="*/ 610278 h 1590675"/>
                <a:gd name="connsiteX67" fmla="*/ 3721894 w 5791200"/>
                <a:gd name="connsiteY67" fmla="*/ 588371 h 1590675"/>
                <a:gd name="connsiteX68" fmla="*/ 3727609 w 5791200"/>
                <a:gd name="connsiteY68" fmla="*/ 593133 h 1590675"/>
                <a:gd name="connsiteX69" fmla="*/ 3776186 w 5791200"/>
                <a:gd name="connsiteY69" fmla="*/ 535031 h 1590675"/>
                <a:gd name="connsiteX70" fmla="*/ 3781902 w 5791200"/>
                <a:gd name="connsiteY70" fmla="*/ 468356 h 1590675"/>
                <a:gd name="connsiteX71" fmla="*/ 3734277 w 5791200"/>
                <a:gd name="connsiteY71" fmla="*/ 447401 h 1590675"/>
                <a:gd name="connsiteX72" fmla="*/ 3724752 w 5791200"/>
                <a:gd name="connsiteY72" fmla="*/ 443590 h 1590675"/>
                <a:gd name="connsiteX73" fmla="*/ 2496979 w 5791200"/>
                <a:gd name="connsiteY73" fmla="*/ 425493 h 1590675"/>
                <a:gd name="connsiteX74" fmla="*/ 2494121 w 5791200"/>
                <a:gd name="connsiteY74" fmla="*/ 487406 h 1590675"/>
                <a:gd name="connsiteX75" fmla="*/ 2439829 w 5791200"/>
                <a:gd name="connsiteY75" fmla="*/ 604563 h 1590675"/>
                <a:gd name="connsiteX76" fmla="*/ 2467452 w 5791200"/>
                <a:gd name="connsiteY76" fmla="*/ 655998 h 1590675"/>
                <a:gd name="connsiteX77" fmla="*/ 2475071 w 5791200"/>
                <a:gd name="connsiteY77" fmla="*/ 682668 h 1590675"/>
                <a:gd name="connsiteX78" fmla="*/ 2402682 w 5791200"/>
                <a:gd name="connsiteY78" fmla="*/ 770298 h 1590675"/>
                <a:gd name="connsiteX79" fmla="*/ 2213134 w 5791200"/>
                <a:gd name="connsiteY79" fmla="*/ 1071288 h 1590675"/>
                <a:gd name="connsiteX80" fmla="*/ 2205514 w 5791200"/>
                <a:gd name="connsiteY80" fmla="*/ 1096053 h 1590675"/>
                <a:gd name="connsiteX81" fmla="*/ 2217896 w 5791200"/>
                <a:gd name="connsiteY81" fmla="*/ 1119866 h 1590675"/>
                <a:gd name="connsiteX82" fmla="*/ 2243614 w 5791200"/>
                <a:gd name="connsiteY82" fmla="*/ 1116055 h 1590675"/>
                <a:gd name="connsiteX83" fmla="*/ 2270284 w 5791200"/>
                <a:gd name="connsiteY83" fmla="*/ 1084623 h 1590675"/>
                <a:gd name="connsiteX84" fmla="*/ 2463641 w 5791200"/>
                <a:gd name="connsiteY84" fmla="*/ 801731 h 1590675"/>
                <a:gd name="connsiteX85" fmla="*/ 2590324 w 5791200"/>
                <a:gd name="connsiteY85" fmla="*/ 686478 h 1590675"/>
                <a:gd name="connsiteX86" fmla="*/ 2610327 w 5791200"/>
                <a:gd name="connsiteY86" fmla="*/ 685525 h 1590675"/>
                <a:gd name="connsiteX87" fmla="*/ 2615089 w 5791200"/>
                <a:gd name="connsiteY87" fmla="*/ 704575 h 1590675"/>
                <a:gd name="connsiteX88" fmla="*/ 2602707 w 5791200"/>
                <a:gd name="connsiteY88" fmla="*/ 738866 h 1590675"/>
                <a:gd name="connsiteX89" fmla="*/ 2548414 w 5791200"/>
                <a:gd name="connsiteY89" fmla="*/ 787443 h 1590675"/>
                <a:gd name="connsiteX90" fmla="*/ 2521744 w 5791200"/>
                <a:gd name="connsiteY90" fmla="*/ 814113 h 1590675"/>
                <a:gd name="connsiteX91" fmla="*/ 2477929 w 5791200"/>
                <a:gd name="connsiteY91" fmla="*/ 1086528 h 1590675"/>
                <a:gd name="connsiteX92" fmla="*/ 2496979 w 5791200"/>
                <a:gd name="connsiteY92" fmla="*/ 1154155 h 1590675"/>
                <a:gd name="connsiteX93" fmla="*/ 2543652 w 5791200"/>
                <a:gd name="connsiteY93" fmla="*/ 1158918 h 1590675"/>
                <a:gd name="connsiteX94" fmla="*/ 2591277 w 5791200"/>
                <a:gd name="connsiteY94" fmla="*/ 1092243 h 1590675"/>
                <a:gd name="connsiteX95" fmla="*/ 2616041 w 5791200"/>
                <a:gd name="connsiteY95" fmla="*/ 1083671 h 1590675"/>
                <a:gd name="connsiteX96" fmla="*/ 2662714 w 5791200"/>
                <a:gd name="connsiteY96" fmla="*/ 1110341 h 1590675"/>
                <a:gd name="connsiteX97" fmla="*/ 2691289 w 5791200"/>
                <a:gd name="connsiteY97" fmla="*/ 1109388 h 1590675"/>
                <a:gd name="connsiteX98" fmla="*/ 2696052 w 5791200"/>
                <a:gd name="connsiteY98" fmla="*/ 1077003 h 1590675"/>
                <a:gd name="connsiteX99" fmla="*/ 2671286 w 5791200"/>
                <a:gd name="connsiteY99" fmla="*/ 1036998 h 1590675"/>
                <a:gd name="connsiteX100" fmla="*/ 2656046 w 5791200"/>
                <a:gd name="connsiteY100" fmla="*/ 962703 h 1590675"/>
                <a:gd name="connsiteX101" fmla="*/ 2689384 w 5791200"/>
                <a:gd name="connsiteY101" fmla="*/ 848403 h 1590675"/>
                <a:gd name="connsiteX102" fmla="*/ 2670334 w 5791200"/>
                <a:gd name="connsiteY102" fmla="*/ 804588 h 1590675"/>
                <a:gd name="connsiteX103" fmla="*/ 2633186 w 5791200"/>
                <a:gd name="connsiteY103" fmla="*/ 779823 h 1590675"/>
                <a:gd name="connsiteX104" fmla="*/ 2635091 w 5791200"/>
                <a:gd name="connsiteY104" fmla="*/ 773156 h 1590675"/>
                <a:gd name="connsiteX105" fmla="*/ 2645569 w 5791200"/>
                <a:gd name="connsiteY105" fmla="*/ 762678 h 1590675"/>
                <a:gd name="connsiteX106" fmla="*/ 2727484 w 5791200"/>
                <a:gd name="connsiteY106" fmla="*/ 610278 h 1590675"/>
                <a:gd name="connsiteX107" fmla="*/ 2693194 w 5791200"/>
                <a:gd name="connsiteY107" fmla="*/ 573131 h 1590675"/>
                <a:gd name="connsiteX108" fmla="*/ 2661761 w 5791200"/>
                <a:gd name="connsiteY108" fmla="*/ 582656 h 1590675"/>
                <a:gd name="connsiteX109" fmla="*/ 2602707 w 5791200"/>
                <a:gd name="connsiteY109" fmla="*/ 613136 h 1590675"/>
                <a:gd name="connsiteX110" fmla="*/ 2585561 w 5791200"/>
                <a:gd name="connsiteY110" fmla="*/ 618850 h 1590675"/>
                <a:gd name="connsiteX111" fmla="*/ 2608421 w 5791200"/>
                <a:gd name="connsiteY111" fmla="*/ 547413 h 1590675"/>
                <a:gd name="connsiteX112" fmla="*/ 2582704 w 5791200"/>
                <a:gd name="connsiteY112" fmla="*/ 516933 h 1590675"/>
                <a:gd name="connsiteX113" fmla="*/ 2560796 w 5791200"/>
                <a:gd name="connsiteY113" fmla="*/ 515981 h 1590675"/>
                <a:gd name="connsiteX114" fmla="*/ 2558891 w 5791200"/>
                <a:gd name="connsiteY114" fmla="*/ 508360 h 1590675"/>
                <a:gd name="connsiteX115" fmla="*/ 2594134 w 5791200"/>
                <a:gd name="connsiteY115" fmla="*/ 494073 h 1590675"/>
                <a:gd name="connsiteX116" fmla="*/ 2641759 w 5791200"/>
                <a:gd name="connsiteY116" fmla="*/ 464546 h 1590675"/>
                <a:gd name="connsiteX117" fmla="*/ 2737009 w 5791200"/>
                <a:gd name="connsiteY117" fmla="*/ 318813 h 1590675"/>
                <a:gd name="connsiteX118" fmla="*/ 2709386 w 5791200"/>
                <a:gd name="connsiteY118" fmla="*/ 257853 h 1590675"/>
                <a:gd name="connsiteX119" fmla="*/ 2641759 w 5791200"/>
                <a:gd name="connsiteY119" fmla="*/ 247376 h 1590675"/>
                <a:gd name="connsiteX120" fmla="*/ 2607469 w 5791200"/>
                <a:gd name="connsiteY120" fmla="*/ 231183 h 1590675"/>
                <a:gd name="connsiteX121" fmla="*/ 2554129 w 5791200"/>
                <a:gd name="connsiteY121" fmla="*/ 234993 h 1590675"/>
                <a:gd name="connsiteX122" fmla="*/ 2544604 w 5791200"/>
                <a:gd name="connsiteY122" fmla="*/ 259758 h 1590675"/>
                <a:gd name="connsiteX123" fmla="*/ 2526507 w 5791200"/>
                <a:gd name="connsiteY123" fmla="*/ 294048 h 1590675"/>
                <a:gd name="connsiteX124" fmla="*/ 2513171 w 5791200"/>
                <a:gd name="connsiteY124" fmla="*/ 299763 h 1590675"/>
                <a:gd name="connsiteX125" fmla="*/ 2504599 w 5791200"/>
                <a:gd name="connsiteY125" fmla="*/ 288333 h 1590675"/>
                <a:gd name="connsiteX126" fmla="*/ 2502694 w 5791200"/>
                <a:gd name="connsiteY126" fmla="*/ 263568 h 1590675"/>
                <a:gd name="connsiteX127" fmla="*/ 2489359 w 5791200"/>
                <a:gd name="connsiteY127" fmla="*/ 243565 h 1590675"/>
                <a:gd name="connsiteX128" fmla="*/ 2461736 w 5791200"/>
                <a:gd name="connsiteY128" fmla="*/ 250233 h 1590675"/>
                <a:gd name="connsiteX129" fmla="*/ 2449354 w 5791200"/>
                <a:gd name="connsiteY129" fmla="*/ 274998 h 1590675"/>
                <a:gd name="connsiteX130" fmla="*/ 2417921 w 5791200"/>
                <a:gd name="connsiteY130" fmla="*/ 375963 h 1590675"/>
                <a:gd name="connsiteX131" fmla="*/ 2412207 w 5791200"/>
                <a:gd name="connsiteY131" fmla="*/ 396918 h 1590675"/>
                <a:gd name="connsiteX132" fmla="*/ 2457927 w 5791200"/>
                <a:gd name="connsiteY132" fmla="*/ 450258 h 1590675"/>
                <a:gd name="connsiteX133" fmla="*/ 2491264 w 5791200"/>
                <a:gd name="connsiteY133" fmla="*/ 428351 h 1590675"/>
                <a:gd name="connsiteX134" fmla="*/ 2496979 w 5791200"/>
                <a:gd name="connsiteY134" fmla="*/ 425493 h 1590675"/>
                <a:gd name="connsiteX135" fmla="*/ 5505927 w 5791200"/>
                <a:gd name="connsiteY135" fmla="*/ 393108 h 1590675"/>
                <a:gd name="connsiteX136" fmla="*/ 5459254 w 5791200"/>
                <a:gd name="connsiteY136" fmla="*/ 295953 h 1590675"/>
                <a:gd name="connsiteX137" fmla="*/ 5433536 w 5791200"/>
                <a:gd name="connsiteY137" fmla="*/ 254043 h 1590675"/>
                <a:gd name="connsiteX138" fmla="*/ 5394484 w 5791200"/>
                <a:gd name="connsiteY138" fmla="*/ 238803 h 1590675"/>
                <a:gd name="connsiteX139" fmla="*/ 5394484 w 5791200"/>
                <a:gd name="connsiteY139" fmla="*/ 282618 h 1590675"/>
                <a:gd name="connsiteX140" fmla="*/ 5419249 w 5791200"/>
                <a:gd name="connsiteY140" fmla="*/ 330243 h 1590675"/>
                <a:gd name="connsiteX141" fmla="*/ 5476399 w 5791200"/>
                <a:gd name="connsiteY141" fmla="*/ 474071 h 1590675"/>
                <a:gd name="connsiteX142" fmla="*/ 5517357 w 5791200"/>
                <a:gd name="connsiteY142" fmla="*/ 497883 h 1590675"/>
                <a:gd name="connsiteX143" fmla="*/ 5533549 w 5791200"/>
                <a:gd name="connsiteY143" fmla="*/ 512171 h 1590675"/>
                <a:gd name="connsiteX144" fmla="*/ 5511641 w 5791200"/>
                <a:gd name="connsiteY144" fmla="*/ 568368 h 1590675"/>
                <a:gd name="connsiteX145" fmla="*/ 5332572 w 5791200"/>
                <a:gd name="connsiteY145" fmla="*/ 746486 h 1590675"/>
                <a:gd name="connsiteX146" fmla="*/ 5274469 w 5791200"/>
                <a:gd name="connsiteY146" fmla="*/ 807446 h 1590675"/>
                <a:gd name="connsiteX147" fmla="*/ 5267802 w 5791200"/>
                <a:gd name="connsiteY147" fmla="*/ 852213 h 1590675"/>
                <a:gd name="connsiteX148" fmla="*/ 5315427 w 5791200"/>
                <a:gd name="connsiteY148" fmla="*/ 852213 h 1590675"/>
                <a:gd name="connsiteX149" fmla="*/ 5322094 w 5791200"/>
                <a:gd name="connsiteY149" fmla="*/ 847450 h 1590675"/>
                <a:gd name="connsiteX150" fmla="*/ 5422107 w 5791200"/>
                <a:gd name="connsiteY150" fmla="*/ 755058 h 1590675"/>
                <a:gd name="connsiteX151" fmla="*/ 5494497 w 5791200"/>
                <a:gd name="connsiteY151" fmla="*/ 687431 h 1590675"/>
                <a:gd name="connsiteX152" fmla="*/ 5603082 w 5791200"/>
                <a:gd name="connsiteY152" fmla="*/ 573131 h 1590675"/>
                <a:gd name="connsiteX153" fmla="*/ 5614511 w 5791200"/>
                <a:gd name="connsiteY153" fmla="*/ 553128 h 1590675"/>
                <a:gd name="connsiteX154" fmla="*/ 5635466 w 5791200"/>
                <a:gd name="connsiteY154" fmla="*/ 555986 h 1590675"/>
                <a:gd name="connsiteX155" fmla="*/ 5636419 w 5791200"/>
                <a:gd name="connsiteY155" fmla="*/ 575988 h 1590675"/>
                <a:gd name="connsiteX156" fmla="*/ 5602129 w 5791200"/>
                <a:gd name="connsiteY156" fmla="*/ 663618 h 1590675"/>
                <a:gd name="connsiteX157" fmla="*/ 5477352 w 5791200"/>
                <a:gd name="connsiteY157" fmla="*/ 809350 h 1590675"/>
                <a:gd name="connsiteX158" fmla="*/ 5476399 w 5791200"/>
                <a:gd name="connsiteY158" fmla="*/ 864596 h 1590675"/>
                <a:gd name="connsiteX159" fmla="*/ 5495449 w 5791200"/>
                <a:gd name="connsiteY159" fmla="*/ 883646 h 1590675"/>
                <a:gd name="connsiteX160" fmla="*/ 5513547 w 5791200"/>
                <a:gd name="connsiteY160" fmla="*/ 913173 h 1590675"/>
                <a:gd name="connsiteX161" fmla="*/ 5498307 w 5791200"/>
                <a:gd name="connsiteY161" fmla="*/ 1020806 h 1590675"/>
                <a:gd name="connsiteX162" fmla="*/ 5443061 w 5791200"/>
                <a:gd name="connsiteY162" fmla="*/ 1127486 h 1590675"/>
                <a:gd name="connsiteX163" fmla="*/ 5464969 w 5791200"/>
                <a:gd name="connsiteY163" fmla="*/ 1183683 h 1590675"/>
                <a:gd name="connsiteX164" fmla="*/ 5613559 w 5791200"/>
                <a:gd name="connsiteY164" fmla="*/ 1147488 h 1590675"/>
                <a:gd name="connsiteX165" fmla="*/ 5624036 w 5791200"/>
                <a:gd name="connsiteY165" fmla="*/ 1017948 h 1590675"/>
                <a:gd name="connsiteX166" fmla="*/ 5623084 w 5791200"/>
                <a:gd name="connsiteY166" fmla="*/ 959846 h 1590675"/>
                <a:gd name="connsiteX167" fmla="*/ 5625941 w 5791200"/>
                <a:gd name="connsiteY167" fmla="*/ 921746 h 1590675"/>
                <a:gd name="connsiteX168" fmla="*/ 5595461 w 5791200"/>
                <a:gd name="connsiteY168" fmla="*/ 911268 h 1590675"/>
                <a:gd name="connsiteX169" fmla="*/ 5565934 w 5791200"/>
                <a:gd name="connsiteY169" fmla="*/ 884598 h 1590675"/>
                <a:gd name="connsiteX170" fmla="*/ 5547836 w 5791200"/>
                <a:gd name="connsiteY170" fmla="*/ 837925 h 1590675"/>
                <a:gd name="connsiteX171" fmla="*/ 5549741 w 5791200"/>
                <a:gd name="connsiteY171" fmla="*/ 800778 h 1590675"/>
                <a:gd name="connsiteX172" fmla="*/ 5648802 w 5791200"/>
                <a:gd name="connsiteY172" fmla="*/ 706481 h 1590675"/>
                <a:gd name="connsiteX173" fmla="*/ 5702141 w 5791200"/>
                <a:gd name="connsiteY173" fmla="*/ 616946 h 1590675"/>
                <a:gd name="connsiteX174" fmla="*/ 5728811 w 5791200"/>
                <a:gd name="connsiteY174" fmla="*/ 548366 h 1590675"/>
                <a:gd name="connsiteX175" fmla="*/ 5728811 w 5791200"/>
                <a:gd name="connsiteY175" fmla="*/ 450258 h 1590675"/>
                <a:gd name="connsiteX176" fmla="*/ 5726907 w 5791200"/>
                <a:gd name="connsiteY176" fmla="*/ 397871 h 1590675"/>
                <a:gd name="connsiteX177" fmla="*/ 5767864 w 5791200"/>
                <a:gd name="connsiteY177" fmla="*/ 310240 h 1590675"/>
                <a:gd name="connsiteX178" fmla="*/ 5786914 w 5791200"/>
                <a:gd name="connsiteY178" fmla="*/ 231183 h 1590675"/>
                <a:gd name="connsiteX179" fmla="*/ 5775484 w 5791200"/>
                <a:gd name="connsiteY179" fmla="*/ 204513 h 1590675"/>
                <a:gd name="connsiteX180" fmla="*/ 5686902 w 5791200"/>
                <a:gd name="connsiteY180" fmla="*/ 194035 h 1590675"/>
                <a:gd name="connsiteX181" fmla="*/ 5608797 w 5791200"/>
                <a:gd name="connsiteY181" fmla="*/ 191178 h 1590675"/>
                <a:gd name="connsiteX182" fmla="*/ 5579269 w 5791200"/>
                <a:gd name="connsiteY182" fmla="*/ 175938 h 1590675"/>
                <a:gd name="connsiteX183" fmla="*/ 5545932 w 5791200"/>
                <a:gd name="connsiteY183" fmla="*/ 182606 h 1590675"/>
                <a:gd name="connsiteX184" fmla="*/ 5517357 w 5791200"/>
                <a:gd name="connsiteY184" fmla="*/ 206418 h 1590675"/>
                <a:gd name="connsiteX185" fmla="*/ 5507832 w 5791200"/>
                <a:gd name="connsiteY185" fmla="*/ 239756 h 1590675"/>
                <a:gd name="connsiteX186" fmla="*/ 5544979 w 5791200"/>
                <a:gd name="connsiteY186" fmla="*/ 265473 h 1590675"/>
                <a:gd name="connsiteX187" fmla="*/ 5581174 w 5791200"/>
                <a:gd name="connsiteY187" fmla="*/ 267378 h 1590675"/>
                <a:gd name="connsiteX188" fmla="*/ 5505927 w 5791200"/>
                <a:gd name="connsiteY188" fmla="*/ 393108 h 1590675"/>
                <a:gd name="connsiteX189" fmla="*/ 105251 w 5791200"/>
                <a:gd name="connsiteY189" fmla="*/ 796968 h 1590675"/>
                <a:gd name="connsiteX190" fmla="*/ 102394 w 5791200"/>
                <a:gd name="connsiteY190" fmla="*/ 740771 h 1590675"/>
                <a:gd name="connsiteX191" fmla="*/ 100489 w 5791200"/>
                <a:gd name="connsiteY191" fmla="*/ 570273 h 1590675"/>
                <a:gd name="connsiteX192" fmla="*/ 128111 w 5791200"/>
                <a:gd name="connsiteY192" fmla="*/ 461688 h 1590675"/>
                <a:gd name="connsiteX193" fmla="*/ 178594 w 5791200"/>
                <a:gd name="connsiteY193" fmla="*/ 249281 h 1590675"/>
                <a:gd name="connsiteX194" fmla="*/ 133826 w 5791200"/>
                <a:gd name="connsiteY194" fmla="*/ 126408 h 1590675"/>
                <a:gd name="connsiteX195" fmla="*/ 78581 w 5791200"/>
                <a:gd name="connsiteY195" fmla="*/ 107358 h 1590675"/>
                <a:gd name="connsiteX196" fmla="*/ 52864 w 5791200"/>
                <a:gd name="connsiteY196" fmla="*/ 159745 h 1590675"/>
                <a:gd name="connsiteX197" fmla="*/ 53816 w 5791200"/>
                <a:gd name="connsiteY197" fmla="*/ 180701 h 1590675"/>
                <a:gd name="connsiteX198" fmla="*/ 74771 w 5791200"/>
                <a:gd name="connsiteY198" fmla="*/ 270235 h 1590675"/>
                <a:gd name="connsiteX199" fmla="*/ 49054 w 5791200"/>
                <a:gd name="connsiteY199" fmla="*/ 507408 h 1590675"/>
                <a:gd name="connsiteX200" fmla="*/ 41434 w 5791200"/>
                <a:gd name="connsiteY200" fmla="*/ 538841 h 1590675"/>
                <a:gd name="connsiteX201" fmla="*/ 30956 w 5791200"/>
                <a:gd name="connsiteY201" fmla="*/ 674096 h 1590675"/>
                <a:gd name="connsiteX202" fmla="*/ 10001 w 5791200"/>
                <a:gd name="connsiteY202" fmla="*/ 918888 h 1590675"/>
                <a:gd name="connsiteX203" fmla="*/ 61436 w 5791200"/>
                <a:gd name="connsiteY203" fmla="*/ 1028425 h 1590675"/>
                <a:gd name="connsiteX204" fmla="*/ 106204 w 5791200"/>
                <a:gd name="connsiteY204" fmla="*/ 1023663 h 1590675"/>
                <a:gd name="connsiteX205" fmla="*/ 128111 w 5791200"/>
                <a:gd name="connsiteY205" fmla="*/ 979848 h 1590675"/>
                <a:gd name="connsiteX206" fmla="*/ 177641 w 5791200"/>
                <a:gd name="connsiteY206" fmla="*/ 842688 h 1590675"/>
                <a:gd name="connsiteX207" fmla="*/ 564356 w 5791200"/>
                <a:gd name="connsiteY207" fmla="*/ 317860 h 1590675"/>
                <a:gd name="connsiteX208" fmla="*/ 754856 w 5791200"/>
                <a:gd name="connsiteY208" fmla="*/ 139743 h 1590675"/>
                <a:gd name="connsiteX209" fmla="*/ 818674 w 5791200"/>
                <a:gd name="connsiteY209" fmla="*/ 58780 h 1590675"/>
                <a:gd name="connsiteX210" fmla="*/ 789146 w 5791200"/>
                <a:gd name="connsiteY210" fmla="*/ 7345 h 1590675"/>
                <a:gd name="connsiteX211" fmla="*/ 690086 w 5791200"/>
                <a:gd name="connsiteY211" fmla="*/ 48303 h 1590675"/>
                <a:gd name="connsiteX212" fmla="*/ 175736 w 5791200"/>
                <a:gd name="connsiteY212" fmla="*/ 691241 h 1590675"/>
                <a:gd name="connsiteX213" fmla="*/ 123349 w 5791200"/>
                <a:gd name="connsiteY213" fmla="*/ 771250 h 1590675"/>
                <a:gd name="connsiteX214" fmla="*/ 105251 w 5791200"/>
                <a:gd name="connsiteY214" fmla="*/ 796968 h 1590675"/>
                <a:gd name="connsiteX215" fmla="*/ 740569 w 5791200"/>
                <a:gd name="connsiteY215" fmla="*/ 802683 h 1590675"/>
                <a:gd name="connsiteX216" fmla="*/ 723424 w 5791200"/>
                <a:gd name="connsiteY216" fmla="*/ 576941 h 1590675"/>
                <a:gd name="connsiteX217" fmla="*/ 635794 w 5791200"/>
                <a:gd name="connsiteY217" fmla="*/ 438828 h 1590675"/>
                <a:gd name="connsiteX218" fmla="*/ 576739 w 5791200"/>
                <a:gd name="connsiteY218" fmla="*/ 394060 h 1590675"/>
                <a:gd name="connsiteX219" fmla="*/ 534829 w 5791200"/>
                <a:gd name="connsiteY219" fmla="*/ 399776 h 1590675"/>
                <a:gd name="connsiteX220" fmla="*/ 525304 w 5791200"/>
                <a:gd name="connsiteY220" fmla="*/ 435018 h 1590675"/>
                <a:gd name="connsiteX221" fmla="*/ 512921 w 5791200"/>
                <a:gd name="connsiteY221" fmla="*/ 458831 h 1590675"/>
                <a:gd name="connsiteX222" fmla="*/ 437674 w 5791200"/>
                <a:gd name="connsiteY222" fmla="*/ 526458 h 1590675"/>
                <a:gd name="connsiteX223" fmla="*/ 295751 w 5791200"/>
                <a:gd name="connsiteY223" fmla="*/ 685525 h 1590675"/>
                <a:gd name="connsiteX224" fmla="*/ 249079 w 5791200"/>
                <a:gd name="connsiteY224" fmla="*/ 763631 h 1590675"/>
                <a:gd name="connsiteX225" fmla="*/ 276701 w 5791200"/>
                <a:gd name="connsiteY225" fmla="*/ 840783 h 1590675"/>
                <a:gd name="connsiteX226" fmla="*/ 348139 w 5791200"/>
                <a:gd name="connsiteY226" fmla="*/ 878883 h 1590675"/>
                <a:gd name="connsiteX227" fmla="*/ 406241 w 5791200"/>
                <a:gd name="connsiteY227" fmla="*/ 898886 h 1590675"/>
                <a:gd name="connsiteX228" fmla="*/ 549116 w 5791200"/>
                <a:gd name="connsiteY228" fmla="*/ 814113 h 1590675"/>
                <a:gd name="connsiteX229" fmla="*/ 565309 w 5791200"/>
                <a:gd name="connsiteY229" fmla="*/ 718863 h 1590675"/>
                <a:gd name="connsiteX230" fmla="*/ 571976 w 5791200"/>
                <a:gd name="connsiteY230" fmla="*/ 550271 h 1590675"/>
                <a:gd name="connsiteX231" fmla="*/ 592931 w 5791200"/>
                <a:gd name="connsiteY231" fmla="*/ 514075 h 1590675"/>
                <a:gd name="connsiteX232" fmla="*/ 629126 w 5791200"/>
                <a:gd name="connsiteY232" fmla="*/ 537888 h 1590675"/>
                <a:gd name="connsiteX233" fmla="*/ 649129 w 5791200"/>
                <a:gd name="connsiteY233" fmla="*/ 604563 h 1590675"/>
                <a:gd name="connsiteX234" fmla="*/ 652939 w 5791200"/>
                <a:gd name="connsiteY234" fmla="*/ 982706 h 1590675"/>
                <a:gd name="connsiteX235" fmla="*/ 505301 w 5791200"/>
                <a:gd name="connsiteY235" fmla="*/ 1184636 h 1590675"/>
                <a:gd name="connsiteX236" fmla="*/ 457676 w 5791200"/>
                <a:gd name="connsiteY236" fmla="*/ 1198923 h 1590675"/>
                <a:gd name="connsiteX237" fmla="*/ 447199 w 5791200"/>
                <a:gd name="connsiteY237" fmla="*/ 1237976 h 1590675"/>
                <a:gd name="connsiteX238" fmla="*/ 527209 w 5791200"/>
                <a:gd name="connsiteY238" fmla="*/ 1258930 h 1590675"/>
                <a:gd name="connsiteX239" fmla="*/ 648176 w 5791200"/>
                <a:gd name="connsiteY239" fmla="*/ 1187493 h 1590675"/>
                <a:gd name="connsiteX240" fmla="*/ 716756 w 5791200"/>
                <a:gd name="connsiteY240" fmla="*/ 1064621 h 1590675"/>
                <a:gd name="connsiteX241" fmla="*/ 740569 w 5791200"/>
                <a:gd name="connsiteY241" fmla="*/ 802683 h 1590675"/>
                <a:gd name="connsiteX242" fmla="*/ 1329214 w 5791200"/>
                <a:gd name="connsiteY242" fmla="*/ 872216 h 1590675"/>
                <a:gd name="connsiteX243" fmla="*/ 1340644 w 5791200"/>
                <a:gd name="connsiteY243" fmla="*/ 791253 h 1590675"/>
                <a:gd name="connsiteX244" fmla="*/ 1295876 w 5791200"/>
                <a:gd name="connsiteY244" fmla="*/ 724578 h 1590675"/>
                <a:gd name="connsiteX245" fmla="*/ 1259681 w 5791200"/>
                <a:gd name="connsiteY245" fmla="*/ 722673 h 1590675"/>
                <a:gd name="connsiteX246" fmla="*/ 1245394 w 5791200"/>
                <a:gd name="connsiteY246" fmla="*/ 773156 h 1590675"/>
                <a:gd name="connsiteX247" fmla="*/ 1254919 w 5791200"/>
                <a:gd name="connsiteY247" fmla="*/ 789348 h 1590675"/>
                <a:gd name="connsiteX248" fmla="*/ 1273969 w 5791200"/>
                <a:gd name="connsiteY248" fmla="*/ 857928 h 1590675"/>
                <a:gd name="connsiteX249" fmla="*/ 1268254 w 5791200"/>
                <a:gd name="connsiteY249" fmla="*/ 916983 h 1590675"/>
                <a:gd name="connsiteX250" fmla="*/ 1281589 w 5791200"/>
                <a:gd name="connsiteY250" fmla="*/ 959846 h 1590675"/>
                <a:gd name="connsiteX251" fmla="*/ 1330166 w 5791200"/>
                <a:gd name="connsiteY251" fmla="*/ 956036 h 1590675"/>
                <a:gd name="connsiteX252" fmla="*/ 1392079 w 5791200"/>
                <a:gd name="connsiteY252" fmla="*/ 907458 h 1590675"/>
                <a:gd name="connsiteX253" fmla="*/ 1428274 w 5791200"/>
                <a:gd name="connsiteY253" fmla="*/ 915078 h 1590675"/>
                <a:gd name="connsiteX254" fmla="*/ 1435894 w 5791200"/>
                <a:gd name="connsiteY254" fmla="*/ 929366 h 1590675"/>
                <a:gd name="connsiteX255" fmla="*/ 1464469 w 5791200"/>
                <a:gd name="connsiteY255" fmla="*/ 944606 h 1590675"/>
                <a:gd name="connsiteX256" fmla="*/ 1486376 w 5791200"/>
                <a:gd name="connsiteY256" fmla="*/ 923650 h 1590675"/>
                <a:gd name="connsiteX257" fmla="*/ 1494949 w 5791200"/>
                <a:gd name="connsiteY257" fmla="*/ 875073 h 1590675"/>
                <a:gd name="connsiteX258" fmla="*/ 1562576 w 5791200"/>
                <a:gd name="connsiteY258" fmla="*/ 786491 h 1590675"/>
                <a:gd name="connsiteX259" fmla="*/ 1581626 w 5791200"/>
                <a:gd name="connsiteY259" fmla="*/ 798873 h 1590675"/>
                <a:gd name="connsiteX260" fmla="*/ 1652111 w 5791200"/>
                <a:gd name="connsiteY260" fmla="*/ 857928 h 1590675"/>
                <a:gd name="connsiteX261" fmla="*/ 1754029 w 5791200"/>
                <a:gd name="connsiteY261" fmla="*/ 817923 h 1590675"/>
                <a:gd name="connsiteX262" fmla="*/ 1778794 w 5791200"/>
                <a:gd name="connsiteY262" fmla="*/ 786491 h 1590675"/>
                <a:gd name="connsiteX263" fmla="*/ 1741646 w 5791200"/>
                <a:gd name="connsiteY263" fmla="*/ 736008 h 1590675"/>
                <a:gd name="connsiteX264" fmla="*/ 1694974 w 5791200"/>
                <a:gd name="connsiteY264" fmla="*/ 745533 h 1590675"/>
                <a:gd name="connsiteX265" fmla="*/ 1664494 w 5791200"/>
                <a:gd name="connsiteY265" fmla="*/ 743628 h 1590675"/>
                <a:gd name="connsiteX266" fmla="*/ 1668304 w 5791200"/>
                <a:gd name="connsiteY266" fmla="*/ 710291 h 1590675"/>
                <a:gd name="connsiteX267" fmla="*/ 1681639 w 5791200"/>
                <a:gd name="connsiteY267" fmla="*/ 695050 h 1590675"/>
                <a:gd name="connsiteX268" fmla="*/ 1801654 w 5791200"/>
                <a:gd name="connsiteY268" fmla="*/ 602658 h 1590675"/>
                <a:gd name="connsiteX269" fmla="*/ 1819751 w 5791200"/>
                <a:gd name="connsiteY269" fmla="*/ 529316 h 1590675"/>
                <a:gd name="connsiteX270" fmla="*/ 1764506 w 5791200"/>
                <a:gd name="connsiteY270" fmla="*/ 389298 h 1590675"/>
                <a:gd name="connsiteX271" fmla="*/ 1724501 w 5791200"/>
                <a:gd name="connsiteY271" fmla="*/ 371201 h 1590675"/>
                <a:gd name="connsiteX272" fmla="*/ 1683544 w 5791200"/>
                <a:gd name="connsiteY272" fmla="*/ 422635 h 1590675"/>
                <a:gd name="connsiteX273" fmla="*/ 1604486 w 5791200"/>
                <a:gd name="connsiteY273" fmla="*/ 656950 h 1590675"/>
                <a:gd name="connsiteX274" fmla="*/ 1525429 w 5791200"/>
                <a:gd name="connsiteY274" fmla="*/ 740771 h 1590675"/>
                <a:gd name="connsiteX275" fmla="*/ 1509236 w 5791200"/>
                <a:gd name="connsiteY275" fmla="*/ 731246 h 1590675"/>
                <a:gd name="connsiteX276" fmla="*/ 1454944 w 5791200"/>
                <a:gd name="connsiteY276" fmla="*/ 508360 h 1590675"/>
                <a:gd name="connsiteX277" fmla="*/ 1430179 w 5791200"/>
                <a:gd name="connsiteY277" fmla="*/ 478833 h 1590675"/>
                <a:gd name="connsiteX278" fmla="*/ 1404461 w 5791200"/>
                <a:gd name="connsiteY278" fmla="*/ 514075 h 1590675"/>
                <a:gd name="connsiteX279" fmla="*/ 1403509 w 5791200"/>
                <a:gd name="connsiteY279" fmla="*/ 528363 h 1590675"/>
                <a:gd name="connsiteX280" fmla="*/ 1407319 w 5791200"/>
                <a:gd name="connsiteY280" fmla="*/ 615041 h 1590675"/>
                <a:gd name="connsiteX281" fmla="*/ 1419701 w 5791200"/>
                <a:gd name="connsiteY281" fmla="*/ 746486 h 1590675"/>
                <a:gd name="connsiteX282" fmla="*/ 1403509 w 5791200"/>
                <a:gd name="connsiteY282" fmla="*/ 816971 h 1590675"/>
                <a:gd name="connsiteX283" fmla="*/ 1329214 w 5791200"/>
                <a:gd name="connsiteY283" fmla="*/ 872216 h 1590675"/>
                <a:gd name="connsiteX284" fmla="*/ 4435316 w 5791200"/>
                <a:gd name="connsiteY284" fmla="*/ 740771 h 1590675"/>
                <a:gd name="connsiteX285" fmla="*/ 4421029 w 5791200"/>
                <a:gd name="connsiteY285" fmla="*/ 788396 h 1590675"/>
                <a:gd name="connsiteX286" fmla="*/ 4367689 w 5791200"/>
                <a:gd name="connsiteY286" fmla="*/ 906506 h 1590675"/>
                <a:gd name="connsiteX287" fmla="*/ 4367689 w 5791200"/>
                <a:gd name="connsiteY287" fmla="*/ 934128 h 1590675"/>
                <a:gd name="connsiteX288" fmla="*/ 4395311 w 5791200"/>
                <a:gd name="connsiteY288" fmla="*/ 936986 h 1590675"/>
                <a:gd name="connsiteX289" fmla="*/ 4445794 w 5791200"/>
                <a:gd name="connsiteY289" fmla="*/ 887456 h 1590675"/>
                <a:gd name="connsiteX290" fmla="*/ 4518184 w 5791200"/>
                <a:gd name="connsiteY290" fmla="*/ 712196 h 1590675"/>
                <a:gd name="connsiteX291" fmla="*/ 4530566 w 5791200"/>
                <a:gd name="connsiteY291" fmla="*/ 694098 h 1590675"/>
                <a:gd name="connsiteX292" fmla="*/ 4624864 w 5791200"/>
                <a:gd name="connsiteY292" fmla="*/ 601706 h 1590675"/>
                <a:gd name="connsiteX293" fmla="*/ 4643914 w 5791200"/>
                <a:gd name="connsiteY293" fmla="*/ 564558 h 1590675"/>
                <a:gd name="connsiteX294" fmla="*/ 4631532 w 5791200"/>
                <a:gd name="connsiteY294" fmla="*/ 537888 h 1590675"/>
                <a:gd name="connsiteX295" fmla="*/ 4602957 w 5791200"/>
                <a:gd name="connsiteY295" fmla="*/ 538841 h 1590675"/>
                <a:gd name="connsiteX296" fmla="*/ 4582954 w 5791200"/>
                <a:gd name="connsiteY296" fmla="*/ 555986 h 1590675"/>
                <a:gd name="connsiteX297" fmla="*/ 4559141 w 5791200"/>
                <a:gd name="connsiteY297" fmla="*/ 565511 h 1590675"/>
                <a:gd name="connsiteX298" fmla="*/ 4551522 w 5791200"/>
                <a:gd name="connsiteY298" fmla="*/ 542650 h 1590675"/>
                <a:gd name="connsiteX299" fmla="*/ 4525804 w 5791200"/>
                <a:gd name="connsiteY299" fmla="*/ 457878 h 1590675"/>
                <a:gd name="connsiteX300" fmla="*/ 4481036 w 5791200"/>
                <a:gd name="connsiteY300" fmla="*/ 442638 h 1590675"/>
                <a:gd name="connsiteX301" fmla="*/ 4461034 w 5791200"/>
                <a:gd name="connsiteY301" fmla="*/ 479785 h 1590675"/>
                <a:gd name="connsiteX302" fmla="*/ 4463891 w 5791200"/>
                <a:gd name="connsiteY302" fmla="*/ 596943 h 1590675"/>
                <a:gd name="connsiteX303" fmla="*/ 4425791 w 5791200"/>
                <a:gd name="connsiteY303" fmla="*/ 665523 h 1590675"/>
                <a:gd name="connsiteX304" fmla="*/ 4379119 w 5791200"/>
                <a:gd name="connsiteY304" fmla="*/ 713148 h 1590675"/>
                <a:gd name="connsiteX305" fmla="*/ 4399122 w 5791200"/>
                <a:gd name="connsiteY305" fmla="*/ 742675 h 1590675"/>
                <a:gd name="connsiteX306" fmla="*/ 4435316 w 5791200"/>
                <a:gd name="connsiteY306" fmla="*/ 740771 h 1590675"/>
                <a:gd name="connsiteX307" fmla="*/ 515779 w 5791200"/>
                <a:gd name="connsiteY307" fmla="*/ 1479911 h 1590675"/>
                <a:gd name="connsiteX308" fmla="*/ 498634 w 5791200"/>
                <a:gd name="connsiteY308" fmla="*/ 1391328 h 1590675"/>
                <a:gd name="connsiteX309" fmla="*/ 393859 w 5791200"/>
                <a:gd name="connsiteY309" fmla="*/ 1390376 h 1590675"/>
                <a:gd name="connsiteX310" fmla="*/ 393859 w 5791200"/>
                <a:gd name="connsiteY310" fmla="*/ 1586591 h 1590675"/>
                <a:gd name="connsiteX311" fmla="*/ 483394 w 5791200"/>
                <a:gd name="connsiteY311" fmla="*/ 1586591 h 1590675"/>
                <a:gd name="connsiteX312" fmla="*/ 544354 w 5791200"/>
                <a:gd name="connsiteY312" fmla="*/ 1546586 h 1590675"/>
                <a:gd name="connsiteX313" fmla="*/ 515779 w 5791200"/>
                <a:gd name="connsiteY313" fmla="*/ 1479911 h 1590675"/>
                <a:gd name="connsiteX314" fmla="*/ 4411504 w 5791200"/>
                <a:gd name="connsiteY314" fmla="*/ 1390376 h 1590675"/>
                <a:gd name="connsiteX315" fmla="*/ 4411504 w 5791200"/>
                <a:gd name="connsiteY315" fmla="*/ 1547538 h 1590675"/>
                <a:gd name="connsiteX316" fmla="*/ 4325779 w 5791200"/>
                <a:gd name="connsiteY316" fmla="*/ 1409426 h 1590675"/>
                <a:gd name="connsiteX317" fmla="*/ 4280059 w 5791200"/>
                <a:gd name="connsiteY317" fmla="*/ 1391328 h 1590675"/>
                <a:gd name="connsiteX318" fmla="*/ 4280059 w 5791200"/>
                <a:gd name="connsiteY318" fmla="*/ 1585638 h 1590675"/>
                <a:gd name="connsiteX319" fmla="*/ 4305777 w 5791200"/>
                <a:gd name="connsiteY319" fmla="*/ 1585638 h 1590675"/>
                <a:gd name="connsiteX320" fmla="*/ 4305777 w 5791200"/>
                <a:gd name="connsiteY320" fmla="*/ 1434191 h 1590675"/>
                <a:gd name="connsiteX321" fmla="*/ 4394359 w 5791200"/>
                <a:gd name="connsiteY321" fmla="*/ 1567541 h 1590675"/>
                <a:gd name="connsiteX322" fmla="*/ 4436269 w 5791200"/>
                <a:gd name="connsiteY322" fmla="*/ 1584686 h 1590675"/>
                <a:gd name="connsiteX323" fmla="*/ 4436269 w 5791200"/>
                <a:gd name="connsiteY323" fmla="*/ 1389423 h 1590675"/>
                <a:gd name="connsiteX324" fmla="*/ 4411504 w 5791200"/>
                <a:gd name="connsiteY324" fmla="*/ 1390376 h 1590675"/>
                <a:gd name="connsiteX325" fmla="*/ 4933474 w 5791200"/>
                <a:gd name="connsiteY325" fmla="*/ 1389423 h 1590675"/>
                <a:gd name="connsiteX326" fmla="*/ 4933474 w 5791200"/>
                <a:gd name="connsiteY326" fmla="*/ 1585638 h 1590675"/>
                <a:gd name="connsiteX327" fmla="*/ 4960144 w 5791200"/>
                <a:gd name="connsiteY327" fmla="*/ 1585638 h 1590675"/>
                <a:gd name="connsiteX328" fmla="*/ 4960144 w 5791200"/>
                <a:gd name="connsiteY328" fmla="*/ 1563730 h 1590675"/>
                <a:gd name="connsiteX329" fmla="*/ 5026819 w 5791200"/>
                <a:gd name="connsiteY329" fmla="*/ 1502771 h 1590675"/>
                <a:gd name="connsiteX330" fmla="*/ 5061109 w 5791200"/>
                <a:gd name="connsiteY330" fmla="*/ 1538013 h 1590675"/>
                <a:gd name="connsiteX331" fmla="*/ 5063966 w 5791200"/>
                <a:gd name="connsiteY331" fmla="*/ 1586591 h 1590675"/>
                <a:gd name="connsiteX332" fmla="*/ 5098257 w 5791200"/>
                <a:gd name="connsiteY332" fmla="*/ 1586591 h 1590675"/>
                <a:gd name="connsiteX333" fmla="*/ 5066824 w 5791200"/>
                <a:gd name="connsiteY333" fmla="*/ 1489436 h 1590675"/>
                <a:gd name="connsiteX334" fmla="*/ 5088732 w 5791200"/>
                <a:gd name="connsiteY334" fmla="*/ 1422761 h 1590675"/>
                <a:gd name="connsiteX335" fmla="*/ 5043011 w 5791200"/>
                <a:gd name="connsiteY335" fmla="*/ 1390376 h 1590675"/>
                <a:gd name="connsiteX336" fmla="*/ 4933474 w 5791200"/>
                <a:gd name="connsiteY336" fmla="*/ 1389423 h 1590675"/>
                <a:gd name="connsiteX337" fmla="*/ 5123022 w 5791200"/>
                <a:gd name="connsiteY337" fmla="*/ 1523726 h 1590675"/>
                <a:gd name="connsiteX338" fmla="*/ 5163027 w 5791200"/>
                <a:gd name="connsiteY338" fmla="*/ 1586591 h 1590675"/>
                <a:gd name="connsiteX339" fmla="*/ 5244941 w 5791200"/>
                <a:gd name="connsiteY339" fmla="*/ 1583733 h 1590675"/>
                <a:gd name="connsiteX340" fmla="*/ 5282089 w 5791200"/>
                <a:gd name="connsiteY340" fmla="*/ 1532298 h 1590675"/>
                <a:gd name="connsiteX341" fmla="*/ 5242084 w 5791200"/>
                <a:gd name="connsiteY341" fmla="*/ 1480863 h 1590675"/>
                <a:gd name="connsiteX342" fmla="*/ 5182077 w 5791200"/>
                <a:gd name="connsiteY342" fmla="*/ 1466576 h 1590675"/>
                <a:gd name="connsiteX343" fmla="*/ 5156359 w 5791200"/>
                <a:gd name="connsiteY343" fmla="*/ 1439905 h 1590675"/>
                <a:gd name="connsiteX344" fmla="*/ 5183982 w 5791200"/>
                <a:gd name="connsiteY344" fmla="*/ 1408473 h 1590675"/>
                <a:gd name="connsiteX345" fmla="*/ 5254466 w 5791200"/>
                <a:gd name="connsiteY345" fmla="*/ 1446573 h 1590675"/>
                <a:gd name="connsiteX346" fmla="*/ 5274469 w 5791200"/>
                <a:gd name="connsiteY346" fmla="*/ 1445621 h 1590675"/>
                <a:gd name="connsiteX347" fmla="*/ 5241132 w 5791200"/>
                <a:gd name="connsiteY347" fmla="*/ 1391328 h 1590675"/>
                <a:gd name="connsiteX348" fmla="*/ 5178266 w 5791200"/>
                <a:gd name="connsiteY348" fmla="*/ 1385613 h 1590675"/>
                <a:gd name="connsiteX349" fmla="*/ 5128736 w 5791200"/>
                <a:gd name="connsiteY349" fmla="*/ 1442763 h 1590675"/>
                <a:gd name="connsiteX350" fmla="*/ 5172552 w 5791200"/>
                <a:gd name="connsiteY350" fmla="*/ 1491341 h 1590675"/>
                <a:gd name="connsiteX351" fmla="*/ 5232559 w 5791200"/>
                <a:gd name="connsiteY351" fmla="*/ 1505628 h 1590675"/>
                <a:gd name="connsiteX352" fmla="*/ 5255419 w 5791200"/>
                <a:gd name="connsiteY352" fmla="*/ 1535155 h 1590675"/>
                <a:gd name="connsiteX353" fmla="*/ 5228749 w 5791200"/>
                <a:gd name="connsiteY353" fmla="*/ 1564683 h 1590675"/>
                <a:gd name="connsiteX354" fmla="*/ 5182077 w 5791200"/>
                <a:gd name="connsiteY354" fmla="*/ 1564683 h 1590675"/>
                <a:gd name="connsiteX355" fmla="*/ 5152549 w 5791200"/>
                <a:gd name="connsiteY355" fmla="*/ 1538013 h 1590675"/>
                <a:gd name="connsiteX356" fmla="*/ 5123022 w 5791200"/>
                <a:gd name="connsiteY356" fmla="*/ 1523726 h 1590675"/>
                <a:gd name="connsiteX357" fmla="*/ 4771549 w 5791200"/>
                <a:gd name="connsiteY357" fmla="*/ 1562778 h 1590675"/>
                <a:gd name="connsiteX358" fmla="*/ 4771549 w 5791200"/>
                <a:gd name="connsiteY358" fmla="*/ 1520868 h 1590675"/>
                <a:gd name="connsiteX359" fmla="*/ 4796314 w 5791200"/>
                <a:gd name="connsiteY359" fmla="*/ 1497055 h 1590675"/>
                <a:gd name="connsiteX360" fmla="*/ 4880134 w 5791200"/>
                <a:gd name="connsiteY360" fmla="*/ 1497055 h 1590675"/>
                <a:gd name="connsiteX361" fmla="*/ 4862989 w 5791200"/>
                <a:gd name="connsiteY361" fmla="*/ 1472291 h 1590675"/>
                <a:gd name="connsiteX362" fmla="*/ 4773454 w 5791200"/>
                <a:gd name="connsiteY362" fmla="*/ 1472291 h 1590675"/>
                <a:gd name="connsiteX363" fmla="*/ 4773454 w 5791200"/>
                <a:gd name="connsiteY363" fmla="*/ 1412283 h 1590675"/>
                <a:gd name="connsiteX364" fmla="*/ 4891564 w 5791200"/>
                <a:gd name="connsiteY364" fmla="*/ 1412283 h 1590675"/>
                <a:gd name="connsiteX365" fmla="*/ 4890611 w 5791200"/>
                <a:gd name="connsiteY365" fmla="*/ 1390376 h 1590675"/>
                <a:gd name="connsiteX366" fmla="*/ 4746784 w 5791200"/>
                <a:gd name="connsiteY366" fmla="*/ 1390376 h 1590675"/>
                <a:gd name="connsiteX367" fmla="*/ 4746784 w 5791200"/>
                <a:gd name="connsiteY367" fmla="*/ 1584686 h 1590675"/>
                <a:gd name="connsiteX368" fmla="*/ 4893469 w 5791200"/>
                <a:gd name="connsiteY368" fmla="*/ 1584686 h 1590675"/>
                <a:gd name="connsiteX369" fmla="*/ 4891564 w 5791200"/>
                <a:gd name="connsiteY369" fmla="*/ 1561826 h 1590675"/>
                <a:gd name="connsiteX370" fmla="*/ 4771549 w 5791200"/>
                <a:gd name="connsiteY370" fmla="*/ 1562778 h 1590675"/>
                <a:gd name="connsiteX371" fmla="*/ 209074 w 5791200"/>
                <a:gd name="connsiteY371" fmla="*/ 1390376 h 1590675"/>
                <a:gd name="connsiteX372" fmla="*/ 209074 w 5791200"/>
                <a:gd name="connsiteY372" fmla="*/ 1585638 h 1590675"/>
                <a:gd name="connsiteX373" fmla="*/ 354806 w 5791200"/>
                <a:gd name="connsiteY373" fmla="*/ 1585638 h 1590675"/>
                <a:gd name="connsiteX374" fmla="*/ 354806 w 5791200"/>
                <a:gd name="connsiteY374" fmla="*/ 1562778 h 1590675"/>
                <a:gd name="connsiteX375" fmla="*/ 235744 w 5791200"/>
                <a:gd name="connsiteY375" fmla="*/ 1562778 h 1590675"/>
                <a:gd name="connsiteX376" fmla="*/ 235744 w 5791200"/>
                <a:gd name="connsiteY376" fmla="*/ 1524678 h 1590675"/>
                <a:gd name="connsiteX377" fmla="*/ 262414 w 5791200"/>
                <a:gd name="connsiteY377" fmla="*/ 1498008 h 1590675"/>
                <a:gd name="connsiteX378" fmla="*/ 343376 w 5791200"/>
                <a:gd name="connsiteY378" fmla="*/ 1498008 h 1590675"/>
                <a:gd name="connsiteX379" fmla="*/ 325279 w 5791200"/>
                <a:gd name="connsiteY379" fmla="*/ 1472291 h 1590675"/>
                <a:gd name="connsiteX380" fmla="*/ 236696 w 5791200"/>
                <a:gd name="connsiteY380" fmla="*/ 1472291 h 1590675"/>
                <a:gd name="connsiteX381" fmla="*/ 236696 w 5791200"/>
                <a:gd name="connsiteY381" fmla="*/ 1412283 h 1590675"/>
                <a:gd name="connsiteX382" fmla="*/ 352901 w 5791200"/>
                <a:gd name="connsiteY382" fmla="*/ 1412283 h 1590675"/>
                <a:gd name="connsiteX383" fmla="*/ 352901 w 5791200"/>
                <a:gd name="connsiteY383" fmla="*/ 1390376 h 1590675"/>
                <a:gd name="connsiteX384" fmla="*/ 209074 w 5791200"/>
                <a:gd name="connsiteY384" fmla="*/ 1390376 h 1590675"/>
                <a:gd name="connsiteX385" fmla="*/ 579596 w 5791200"/>
                <a:gd name="connsiteY385" fmla="*/ 1390376 h 1590675"/>
                <a:gd name="connsiteX386" fmla="*/ 579596 w 5791200"/>
                <a:gd name="connsiteY386" fmla="*/ 1585638 h 1590675"/>
                <a:gd name="connsiteX387" fmla="*/ 725329 w 5791200"/>
                <a:gd name="connsiteY387" fmla="*/ 1585638 h 1590675"/>
                <a:gd name="connsiteX388" fmla="*/ 725329 w 5791200"/>
                <a:gd name="connsiteY388" fmla="*/ 1561826 h 1590675"/>
                <a:gd name="connsiteX389" fmla="*/ 605314 w 5791200"/>
                <a:gd name="connsiteY389" fmla="*/ 1561826 h 1590675"/>
                <a:gd name="connsiteX390" fmla="*/ 605314 w 5791200"/>
                <a:gd name="connsiteY390" fmla="*/ 1524678 h 1590675"/>
                <a:gd name="connsiteX391" fmla="*/ 631984 w 5791200"/>
                <a:gd name="connsiteY391" fmla="*/ 1498008 h 1590675"/>
                <a:gd name="connsiteX392" fmla="*/ 713899 w 5791200"/>
                <a:gd name="connsiteY392" fmla="*/ 1498008 h 1590675"/>
                <a:gd name="connsiteX393" fmla="*/ 694849 w 5791200"/>
                <a:gd name="connsiteY393" fmla="*/ 1473243 h 1590675"/>
                <a:gd name="connsiteX394" fmla="*/ 606266 w 5791200"/>
                <a:gd name="connsiteY394" fmla="*/ 1473243 h 1590675"/>
                <a:gd name="connsiteX395" fmla="*/ 606266 w 5791200"/>
                <a:gd name="connsiteY395" fmla="*/ 1413236 h 1590675"/>
                <a:gd name="connsiteX396" fmla="*/ 722471 w 5791200"/>
                <a:gd name="connsiteY396" fmla="*/ 1413236 h 1590675"/>
                <a:gd name="connsiteX397" fmla="*/ 722471 w 5791200"/>
                <a:gd name="connsiteY397" fmla="*/ 1391328 h 1590675"/>
                <a:gd name="connsiteX398" fmla="*/ 579596 w 5791200"/>
                <a:gd name="connsiteY398" fmla="*/ 1390376 h 1590675"/>
                <a:gd name="connsiteX399" fmla="*/ 162401 w 5791200"/>
                <a:gd name="connsiteY399" fmla="*/ 1586591 h 1590675"/>
                <a:gd name="connsiteX400" fmla="*/ 162401 w 5791200"/>
                <a:gd name="connsiteY400" fmla="*/ 1390376 h 1590675"/>
                <a:gd name="connsiteX401" fmla="*/ 136684 w 5791200"/>
                <a:gd name="connsiteY401" fmla="*/ 1390376 h 1590675"/>
                <a:gd name="connsiteX402" fmla="*/ 136684 w 5791200"/>
                <a:gd name="connsiteY402" fmla="*/ 1455146 h 1590675"/>
                <a:gd name="connsiteX403" fmla="*/ 128111 w 5791200"/>
                <a:gd name="connsiteY403" fmla="*/ 1469433 h 1590675"/>
                <a:gd name="connsiteX404" fmla="*/ 32861 w 5791200"/>
                <a:gd name="connsiteY404" fmla="*/ 1470386 h 1590675"/>
                <a:gd name="connsiteX405" fmla="*/ 32861 w 5791200"/>
                <a:gd name="connsiteY405" fmla="*/ 1390376 h 1590675"/>
                <a:gd name="connsiteX406" fmla="*/ 7144 w 5791200"/>
                <a:gd name="connsiteY406" fmla="*/ 1390376 h 1590675"/>
                <a:gd name="connsiteX407" fmla="*/ 7144 w 5791200"/>
                <a:gd name="connsiteY407" fmla="*/ 1585638 h 1590675"/>
                <a:gd name="connsiteX408" fmla="*/ 34766 w 5791200"/>
                <a:gd name="connsiteY408" fmla="*/ 1585638 h 1590675"/>
                <a:gd name="connsiteX409" fmla="*/ 34766 w 5791200"/>
                <a:gd name="connsiteY409" fmla="*/ 1497055 h 1590675"/>
                <a:gd name="connsiteX410" fmla="*/ 138589 w 5791200"/>
                <a:gd name="connsiteY410" fmla="*/ 1497055 h 1590675"/>
                <a:gd name="connsiteX411" fmla="*/ 138589 w 5791200"/>
                <a:gd name="connsiteY411" fmla="*/ 1585638 h 1590675"/>
                <a:gd name="connsiteX412" fmla="*/ 162401 w 5791200"/>
                <a:gd name="connsiteY412" fmla="*/ 1586591 h 1590675"/>
                <a:gd name="connsiteX413" fmla="*/ 3444716 w 5791200"/>
                <a:gd name="connsiteY413" fmla="*/ 1584686 h 1590675"/>
                <a:gd name="connsiteX414" fmla="*/ 3377089 w 5791200"/>
                <a:gd name="connsiteY414" fmla="*/ 1398948 h 1590675"/>
                <a:gd name="connsiteX415" fmla="*/ 3358039 w 5791200"/>
                <a:gd name="connsiteY415" fmla="*/ 1389423 h 1590675"/>
                <a:gd name="connsiteX416" fmla="*/ 3338989 w 5791200"/>
                <a:gd name="connsiteY416" fmla="*/ 1397996 h 1590675"/>
                <a:gd name="connsiteX417" fmla="*/ 3267552 w 5791200"/>
                <a:gd name="connsiteY417" fmla="*/ 1583733 h 1590675"/>
                <a:gd name="connsiteX418" fmla="*/ 3271361 w 5791200"/>
                <a:gd name="connsiteY418" fmla="*/ 1589448 h 1590675"/>
                <a:gd name="connsiteX419" fmla="*/ 3298032 w 5791200"/>
                <a:gd name="connsiteY419" fmla="*/ 1574208 h 1590675"/>
                <a:gd name="connsiteX420" fmla="*/ 3318034 w 5791200"/>
                <a:gd name="connsiteY420" fmla="*/ 1531346 h 1590675"/>
                <a:gd name="connsiteX421" fmla="*/ 3368516 w 5791200"/>
                <a:gd name="connsiteY421" fmla="*/ 1528488 h 1590675"/>
                <a:gd name="connsiteX422" fmla="*/ 3394234 w 5791200"/>
                <a:gd name="connsiteY422" fmla="*/ 1528488 h 1590675"/>
                <a:gd name="connsiteX423" fmla="*/ 3405664 w 5791200"/>
                <a:gd name="connsiteY423" fmla="*/ 1561826 h 1590675"/>
                <a:gd name="connsiteX424" fmla="*/ 3444716 w 5791200"/>
                <a:gd name="connsiteY424" fmla="*/ 1584686 h 1590675"/>
                <a:gd name="connsiteX425" fmla="*/ 4210527 w 5791200"/>
                <a:gd name="connsiteY425" fmla="*/ 1389423 h 1590675"/>
                <a:gd name="connsiteX426" fmla="*/ 4210527 w 5791200"/>
                <a:gd name="connsiteY426" fmla="*/ 1417046 h 1590675"/>
                <a:gd name="connsiteX427" fmla="*/ 4208622 w 5791200"/>
                <a:gd name="connsiteY427" fmla="*/ 1523726 h 1590675"/>
                <a:gd name="connsiteX428" fmla="*/ 4154329 w 5791200"/>
                <a:gd name="connsiteY428" fmla="*/ 1566588 h 1590675"/>
                <a:gd name="connsiteX429" fmla="*/ 4107657 w 5791200"/>
                <a:gd name="connsiteY429" fmla="*/ 1519916 h 1590675"/>
                <a:gd name="connsiteX430" fmla="*/ 4107657 w 5791200"/>
                <a:gd name="connsiteY430" fmla="*/ 1429428 h 1590675"/>
                <a:gd name="connsiteX431" fmla="*/ 4107657 w 5791200"/>
                <a:gd name="connsiteY431" fmla="*/ 1390376 h 1590675"/>
                <a:gd name="connsiteX432" fmla="*/ 4080034 w 5791200"/>
                <a:gd name="connsiteY432" fmla="*/ 1390376 h 1590675"/>
                <a:gd name="connsiteX433" fmla="*/ 4079082 w 5791200"/>
                <a:gd name="connsiteY433" fmla="*/ 1399901 h 1590675"/>
                <a:gd name="connsiteX434" fmla="*/ 4079082 w 5791200"/>
                <a:gd name="connsiteY434" fmla="*/ 1521821 h 1590675"/>
                <a:gd name="connsiteX435" fmla="*/ 4150519 w 5791200"/>
                <a:gd name="connsiteY435" fmla="*/ 1591353 h 1590675"/>
                <a:gd name="connsiteX436" fmla="*/ 4236244 w 5791200"/>
                <a:gd name="connsiteY436" fmla="*/ 1527536 h 1590675"/>
                <a:gd name="connsiteX437" fmla="*/ 4237197 w 5791200"/>
                <a:gd name="connsiteY437" fmla="*/ 1410378 h 1590675"/>
                <a:gd name="connsiteX438" fmla="*/ 4236244 w 5791200"/>
                <a:gd name="connsiteY438" fmla="*/ 1390376 h 1590675"/>
                <a:gd name="connsiteX439" fmla="*/ 4210527 w 5791200"/>
                <a:gd name="connsiteY439" fmla="*/ 1389423 h 1590675"/>
                <a:gd name="connsiteX440" fmla="*/ 4718209 w 5791200"/>
                <a:gd name="connsiteY440" fmla="*/ 1391328 h 1590675"/>
                <a:gd name="connsiteX441" fmla="*/ 4679157 w 5791200"/>
                <a:gd name="connsiteY441" fmla="*/ 1411330 h 1590675"/>
                <a:gd name="connsiteX442" fmla="*/ 4630579 w 5791200"/>
                <a:gd name="connsiteY442" fmla="*/ 1556111 h 1590675"/>
                <a:gd name="connsiteX443" fmla="*/ 4574382 w 5791200"/>
                <a:gd name="connsiteY443" fmla="*/ 1390376 h 1590675"/>
                <a:gd name="connsiteX444" fmla="*/ 4542949 w 5791200"/>
                <a:gd name="connsiteY444" fmla="*/ 1390376 h 1590675"/>
                <a:gd name="connsiteX445" fmla="*/ 4613434 w 5791200"/>
                <a:gd name="connsiteY445" fmla="*/ 1578971 h 1590675"/>
                <a:gd name="connsiteX446" fmla="*/ 4631532 w 5791200"/>
                <a:gd name="connsiteY446" fmla="*/ 1586591 h 1590675"/>
                <a:gd name="connsiteX447" fmla="*/ 4649629 w 5791200"/>
                <a:gd name="connsiteY447" fmla="*/ 1578971 h 1590675"/>
                <a:gd name="connsiteX448" fmla="*/ 4718209 w 5791200"/>
                <a:gd name="connsiteY448" fmla="*/ 1391328 h 1590675"/>
                <a:gd name="connsiteX449" fmla="*/ 5410677 w 5791200"/>
                <a:gd name="connsiteY449" fmla="*/ 566463 h 1590675"/>
                <a:gd name="connsiteX450" fmla="*/ 5410677 w 5791200"/>
                <a:gd name="connsiteY450" fmla="*/ 555986 h 1590675"/>
                <a:gd name="connsiteX451" fmla="*/ 5401152 w 5791200"/>
                <a:gd name="connsiteY451" fmla="*/ 490263 h 1590675"/>
                <a:gd name="connsiteX452" fmla="*/ 5379244 w 5791200"/>
                <a:gd name="connsiteY452" fmla="*/ 472165 h 1590675"/>
                <a:gd name="connsiteX453" fmla="*/ 5360194 w 5791200"/>
                <a:gd name="connsiteY453" fmla="*/ 491216 h 1590675"/>
                <a:gd name="connsiteX454" fmla="*/ 5352574 w 5791200"/>
                <a:gd name="connsiteY454" fmla="*/ 619803 h 1590675"/>
                <a:gd name="connsiteX455" fmla="*/ 5382102 w 5791200"/>
                <a:gd name="connsiteY455" fmla="*/ 639806 h 1590675"/>
                <a:gd name="connsiteX456" fmla="*/ 5408772 w 5791200"/>
                <a:gd name="connsiteY456" fmla="*/ 612183 h 1590675"/>
                <a:gd name="connsiteX457" fmla="*/ 5410677 w 5791200"/>
                <a:gd name="connsiteY457" fmla="*/ 566463 h 1590675"/>
                <a:gd name="connsiteX458" fmla="*/ 5546884 w 5791200"/>
                <a:gd name="connsiteY458" fmla="*/ 1391328 h 1590675"/>
                <a:gd name="connsiteX459" fmla="*/ 5580222 w 5791200"/>
                <a:gd name="connsiteY459" fmla="*/ 1442763 h 1590675"/>
                <a:gd name="connsiteX460" fmla="*/ 5621179 w 5791200"/>
                <a:gd name="connsiteY460" fmla="*/ 1575161 h 1590675"/>
                <a:gd name="connsiteX461" fmla="*/ 5623084 w 5791200"/>
                <a:gd name="connsiteY461" fmla="*/ 1584686 h 1590675"/>
                <a:gd name="connsiteX462" fmla="*/ 5649754 w 5791200"/>
                <a:gd name="connsiteY462" fmla="*/ 1584686 h 1590675"/>
                <a:gd name="connsiteX463" fmla="*/ 5649754 w 5791200"/>
                <a:gd name="connsiteY463" fmla="*/ 1540871 h 1590675"/>
                <a:gd name="connsiteX464" fmla="*/ 5668804 w 5791200"/>
                <a:gd name="connsiteY464" fmla="*/ 1476101 h 1590675"/>
                <a:gd name="connsiteX465" fmla="*/ 5723097 w 5791200"/>
                <a:gd name="connsiteY465" fmla="*/ 1390376 h 1590675"/>
                <a:gd name="connsiteX466" fmla="*/ 5680234 w 5791200"/>
                <a:gd name="connsiteY466" fmla="*/ 1408473 h 1590675"/>
                <a:gd name="connsiteX467" fmla="*/ 5635466 w 5791200"/>
                <a:gd name="connsiteY467" fmla="*/ 1481816 h 1590675"/>
                <a:gd name="connsiteX468" fmla="*/ 5592604 w 5791200"/>
                <a:gd name="connsiteY468" fmla="*/ 1410378 h 1590675"/>
                <a:gd name="connsiteX469" fmla="*/ 5546884 w 5791200"/>
                <a:gd name="connsiteY469" fmla="*/ 1391328 h 1590675"/>
                <a:gd name="connsiteX470" fmla="*/ 5445919 w 5791200"/>
                <a:gd name="connsiteY470" fmla="*/ 1412283 h 1590675"/>
                <a:gd name="connsiteX471" fmla="*/ 5445919 w 5791200"/>
                <a:gd name="connsiteY471" fmla="*/ 1585638 h 1590675"/>
                <a:gd name="connsiteX472" fmla="*/ 5474494 w 5791200"/>
                <a:gd name="connsiteY472" fmla="*/ 1585638 h 1590675"/>
                <a:gd name="connsiteX473" fmla="*/ 5474494 w 5791200"/>
                <a:gd name="connsiteY473" fmla="*/ 1411330 h 1590675"/>
                <a:gd name="connsiteX474" fmla="*/ 5539264 w 5791200"/>
                <a:gd name="connsiteY474" fmla="*/ 1411330 h 1590675"/>
                <a:gd name="connsiteX475" fmla="*/ 5539264 w 5791200"/>
                <a:gd name="connsiteY475" fmla="*/ 1390376 h 1590675"/>
                <a:gd name="connsiteX476" fmla="*/ 5378291 w 5791200"/>
                <a:gd name="connsiteY476" fmla="*/ 1390376 h 1590675"/>
                <a:gd name="connsiteX477" fmla="*/ 5380197 w 5791200"/>
                <a:gd name="connsiteY477" fmla="*/ 1412283 h 1590675"/>
                <a:gd name="connsiteX478" fmla="*/ 5445919 w 5791200"/>
                <a:gd name="connsiteY478" fmla="*/ 1412283 h 1590675"/>
                <a:gd name="connsiteX479" fmla="*/ 3493294 w 5791200"/>
                <a:gd name="connsiteY479" fmla="*/ 1562778 h 1590675"/>
                <a:gd name="connsiteX480" fmla="*/ 3493294 w 5791200"/>
                <a:gd name="connsiteY480" fmla="*/ 1390376 h 1590675"/>
                <a:gd name="connsiteX481" fmla="*/ 3467577 w 5791200"/>
                <a:gd name="connsiteY481" fmla="*/ 1390376 h 1590675"/>
                <a:gd name="connsiteX482" fmla="*/ 3467577 w 5791200"/>
                <a:gd name="connsiteY482" fmla="*/ 1586591 h 1590675"/>
                <a:gd name="connsiteX483" fmla="*/ 3593307 w 5791200"/>
                <a:gd name="connsiteY483" fmla="*/ 1586591 h 1590675"/>
                <a:gd name="connsiteX484" fmla="*/ 3593307 w 5791200"/>
                <a:gd name="connsiteY484" fmla="*/ 1563730 h 1590675"/>
                <a:gd name="connsiteX485" fmla="*/ 3493294 w 5791200"/>
                <a:gd name="connsiteY485" fmla="*/ 1562778 h 1590675"/>
                <a:gd name="connsiteX486" fmla="*/ 4607719 w 5791200"/>
                <a:gd name="connsiteY486" fmla="*/ 784586 h 1590675"/>
                <a:gd name="connsiteX487" fmla="*/ 4606766 w 5791200"/>
                <a:gd name="connsiteY487" fmla="*/ 787443 h 1590675"/>
                <a:gd name="connsiteX488" fmla="*/ 4592479 w 5791200"/>
                <a:gd name="connsiteY488" fmla="*/ 788396 h 1590675"/>
                <a:gd name="connsiteX489" fmla="*/ 4554379 w 5791200"/>
                <a:gd name="connsiteY489" fmla="*/ 817923 h 1590675"/>
                <a:gd name="connsiteX490" fmla="*/ 4586764 w 5791200"/>
                <a:gd name="connsiteY490" fmla="*/ 856975 h 1590675"/>
                <a:gd name="connsiteX491" fmla="*/ 4624864 w 5791200"/>
                <a:gd name="connsiteY491" fmla="*/ 866500 h 1590675"/>
                <a:gd name="connsiteX492" fmla="*/ 4665822 w 5791200"/>
                <a:gd name="connsiteY492" fmla="*/ 854118 h 1590675"/>
                <a:gd name="connsiteX493" fmla="*/ 4653439 w 5791200"/>
                <a:gd name="connsiteY493" fmla="*/ 800778 h 1590675"/>
                <a:gd name="connsiteX494" fmla="*/ 4607719 w 5791200"/>
                <a:gd name="connsiteY494" fmla="*/ 784586 h 1590675"/>
                <a:gd name="connsiteX495" fmla="*/ 2448402 w 5791200"/>
                <a:gd name="connsiteY495" fmla="*/ 505503 h 1590675"/>
                <a:gd name="connsiteX496" fmla="*/ 2430304 w 5791200"/>
                <a:gd name="connsiteY496" fmla="*/ 462640 h 1590675"/>
                <a:gd name="connsiteX497" fmla="*/ 2391252 w 5791200"/>
                <a:gd name="connsiteY497" fmla="*/ 448353 h 1590675"/>
                <a:gd name="connsiteX498" fmla="*/ 2367439 w 5791200"/>
                <a:gd name="connsiteY498" fmla="*/ 478833 h 1590675"/>
                <a:gd name="connsiteX499" fmla="*/ 2380774 w 5791200"/>
                <a:gd name="connsiteY499" fmla="*/ 538841 h 1590675"/>
                <a:gd name="connsiteX500" fmla="*/ 2411254 w 5791200"/>
                <a:gd name="connsiteY500" fmla="*/ 557891 h 1590675"/>
                <a:gd name="connsiteX501" fmla="*/ 2440782 w 5791200"/>
                <a:gd name="connsiteY501" fmla="*/ 535031 h 1590675"/>
                <a:gd name="connsiteX502" fmla="*/ 2448402 w 5791200"/>
                <a:gd name="connsiteY502" fmla="*/ 505503 h 1590675"/>
                <a:gd name="connsiteX503" fmla="*/ 5346859 w 5791200"/>
                <a:gd name="connsiteY503" fmla="*/ 1585638 h 1590675"/>
                <a:gd name="connsiteX504" fmla="*/ 5346859 w 5791200"/>
                <a:gd name="connsiteY504" fmla="*/ 1389423 h 1590675"/>
                <a:gd name="connsiteX505" fmla="*/ 5322094 w 5791200"/>
                <a:gd name="connsiteY505" fmla="*/ 1389423 h 1590675"/>
                <a:gd name="connsiteX506" fmla="*/ 5322094 w 5791200"/>
                <a:gd name="connsiteY506" fmla="*/ 1585638 h 1590675"/>
                <a:gd name="connsiteX507" fmla="*/ 5346859 w 5791200"/>
                <a:gd name="connsiteY507" fmla="*/ 1585638 h 1590675"/>
                <a:gd name="connsiteX508" fmla="*/ 792956 w 5791200"/>
                <a:gd name="connsiteY508" fmla="*/ 1586591 h 1590675"/>
                <a:gd name="connsiteX509" fmla="*/ 792956 w 5791200"/>
                <a:gd name="connsiteY509" fmla="*/ 1390376 h 1590675"/>
                <a:gd name="connsiteX510" fmla="*/ 768191 w 5791200"/>
                <a:gd name="connsiteY510" fmla="*/ 1390376 h 1590675"/>
                <a:gd name="connsiteX511" fmla="*/ 768191 w 5791200"/>
                <a:gd name="connsiteY511" fmla="*/ 1586591 h 1590675"/>
                <a:gd name="connsiteX512" fmla="*/ 792956 w 5791200"/>
                <a:gd name="connsiteY512" fmla="*/ 1586591 h 1590675"/>
                <a:gd name="connsiteX513" fmla="*/ 4509611 w 5791200"/>
                <a:gd name="connsiteY513" fmla="*/ 1585638 h 1590675"/>
                <a:gd name="connsiteX514" fmla="*/ 4509611 w 5791200"/>
                <a:gd name="connsiteY514" fmla="*/ 1389423 h 1590675"/>
                <a:gd name="connsiteX515" fmla="*/ 4484847 w 5791200"/>
                <a:gd name="connsiteY515" fmla="*/ 1389423 h 1590675"/>
                <a:gd name="connsiteX516" fmla="*/ 4484847 w 5791200"/>
                <a:gd name="connsiteY516" fmla="*/ 1585638 h 1590675"/>
                <a:gd name="connsiteX517" fmla="*/ 4509611 w 5791200"/>
                <a:gd name="connsiteY517" fmla="*/ 1585638 h 1590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Lst>
              <a:rect l="l" t="t" r="r" b="b"/>
              <a:pathLst>
                <a:path w="5791200" h="1590675">
                  <a:moveTo>
                    <a:pt x="3724752" y="443590"/>
                  </a:moveTo>
                  <a:cubicBezTo>
                    <a:pt x="3723799" y="441685"/>
                    <a:pt x="3722846" y="440733"/>
                    <a:pt x="3721894" y="438828"/>
                  </a:cubicBezTo>
                  <a:cubicBezTo>
                    <a:pt x="3751421" y="413110"/>
                    <a:pt x="3781902" y="389298"/>
                    <a:pt x="3811429" y="362628"/>
                  </a:cubicBezTo>
                  <a:cubicBezTo>
                    <a:pt x="3831432" y="344531"/>
                    <a:pt x="3850482" y="325481"/>
                    <a:pt x="3867627" y="304526"/>
                  </a:cubicBezTo>
                  <a:cubicBezTo>
                    <a:pt x="3880009" y="289285"/>
                    <a:pt x="3879057" y="270235"/>
                    <a:pt x="3866674" y="252138"/>
                  </a:cubicBezTo>
                  <a:cubicBezTo>
                    <a:pt x="3854291" y="234993"/>
                    <a:pt x="3836194" y="231183"/>
                    <a:pt x="3819049" y="237851"/>
                  </a:cubicBezTo>
                  <a:cubicBezTo>
                    <a:pt x="3796189" y="245470"/>
                    <a:pt x="3775234" y="257853"/>
                    <a:pt x="3753327" y="268331"/>
                  </a:cubicBezTo>
                  <a:cubicBezTo>
                    <a:pt x="3743802" y="273093"/>
                    <a:pt x="3734277" y="277856"/>
                    <a:pt x="3722846" y="282618"/>
                  </a:cubicBezTo>
                  <a:cubicBezTo>
                    <a:pt x="3721894" y="274998"/>
                    <a:pt x="3720941" y="271188"/>
                    <a:pt x="3720941" y="266426"/>
                  </a:cubicBezTo>
                  <a:cubicBezTo>
                    <a:pt x="3719989" y="240708"/>
                    <a:pt x="3719036" y="215943"/>
                    <a:pt x="3717132" y="190226"/>
                  </a:cubicBezTo>
                  <a:cubicBezTo>
                    <a:pt x="3716179" y="172128"/>
                    <a:pt x="3702844" y="159745"/>
                    <a:pt x="3686652" y="158793"/>
                  </a:cubicBezTo>
                  <a:cubicBezTo>
                    <a:pt x="3670459" y="157840"/>
                    <a:pt x="3662839" y="173081"/>
                    <a:pt x="3660934" y="188320"/>
                  </a:cubicBezTo>
                  <a:cubicBezTo>
                    <a:pt x="3659982" y="197845"/>
                    <a:pt x="3658077" y="207370"/>
                    <a:pt x="3659029" y="216895"/>
                  </a:cubicBezTo>
                  <a:cubicBezTo>
                    <a:pt x="3659982" y="252138"/>
                    <a:pt x="3647599" y="282618"/>
                    <a:pt x="3632359" y="313098"/>
                  </a:cubicBezTo>
                  <a:cubicBezTo>
                    <a:pt x="3629502" y="318813"/>
                    <a:pt x="3624739" y="322623"/>
                    <a:pt x="3620929" y="327385"/>
                  </a:cubicBezTo>
                  <a:cubicBezTo>
                    <a:pt x="3619024" y="326433"/>
                    <a:pt x="3617119" y="325481"/>
                    <a:pt x="3615214" y="325481"/>
                  </a:cubicBezTo>
                  <a:cubicBezTo>
                    <a:pt x="3616166" y="311193"/>
                    <a:pt x="3617119" y="296906"/>
                    <a:pt x="3619024" y="283571"/>
                  </a:cubicBezTo>
                  <a:cubicBezTo>
                    <a:pt x="3620929" y="260710"/>
                    <a:pt x="3624739" y="236898"/>
                    <a:pt x="3622834" y="214038"/>
                  </a:cubicBezTo>
                  <a:cubicBezTo>
                    <a:pt x="3621882" y="204513"/>
                    <a:pt x="3611404" y="191178"/>
                    <a:pt x="3602832" y="188320"/>
                  </a:cubicBezTo>
                  <a:cubicBezTo>
                    <a:pt x="3596164" y="186415"/>
                    <a:pt x="3581877" y="196893"/>
                    <a:pt x="3577114" y="205465"/>
                  </a:cubicBezTo>
                  <a:cubicBezTo>
                    <a:pt x="3569494" y="217848"/>
                    <a:pt x="3567589" y="232135"/>
                    <a:pt x="3562827" y="246423"/>
                  </a:cubicBezTo>
                  <a:cubicBezTo>
                    <a:pt x="3548539" y="292143"/>
                    <a:pt x="3535204" y="338815"/>
                    <a:pt x="3518059" y="382631"/>
                  </a:cubicBezTo>
                  <a:cubicBezTo>
                    <a:pt x="3513296" y="395013"/>
                    <a:pt x="3498057" y="407396"/>
                    <a:pt x="3485674" y="414063"/>
                  </a:cubicBezTo>
                  <a:cubicBezTo>
                    <a:pt x="3451384" y="429303"/>
                    <a:pt x="3415189" y="441685"/>
                    <a:pt x="3378994" y="455021"/>
                  </a:cubicBezTo>
                  <a:cubicBezTo>
                    <a:pt x="3349466" y="465498"/>
                    <a:pt x="3338036" y="479785"/>
                    <a:pt x="3344704" y="497883"/>
                  </a:cubicBezTo>
                  <a:cubicBezTo>
                    <a:pt x="3352324" y="516933"/>
                    <a:pt x="3368516" y="520743"/>
                    <a:pt x="3398996" y="508360"/>
                  </a:cubicBezTo>
                  <a:cubicBezTo>
                    <a:pt x="3433286" y="495025"/>
                    <a:pt x="3468529" y="481691"/>
                    <a:pt x="3504724" y="467403"/>
                  </a:cubicBezTo>
                  <a:cubicBezTo>
                    <a:pt x="3508534" y="506456"/>
                    <a:pt x="3510439" y="540746"/>
                    <a:pt x="3472339" y="562653"/>
                  </a:cubicBezTo>
                  <a:cubicBezTo>
                    <a:pt x="3459957" y="570273"/>
                    <a:pt x="3448527" y="579798"/>
                    <a:pt x="3437096" y="588371"/>
                  </a:cubicBezTo>
                  <a:cubicBezTo>
                    <a:pt x="3387566" y="627423"/>
                    <a:pt x="3337084" y="666475"/>
                    <a:pt x="3287554" y="707433"/>
                  </a:cubicBezTo>
                  <a:cubicBezTo>
                    <a:pt x="3276124" y="716958"/>
                    <a:pt x="3267552" y="730293"/>
                    <a:pt x="3259932" y="743628"/>
                  </a:cubicBezTo>
                  <a:cubicBezTo>
                    <a:pt x="3252311" y="757916"/>
                    <a:pt x="3260884" y="769346"/>
                    <a:pt x="3277077" y="766488"/>
                  </a:cubicBezTo>
                  <a:cubicBezTo>
                    <a:pt x="3289459" y="764583"/>
                    <a:pt x="3302794" y="758868"/>
                    <a:pt x="3312319" y="752200"/>
                  </a:cubicBezTo>
                  <a:cubicBezTo>
                    <a:pt x="3348514" y="725531"/>
                    <a:pt x="3384709" y="697908"/>
                    <a:pt x="3418999" y="669333"/>
                  </a:cubicBezTo>
                  <a:cubicBezTo>
                    <a:pt x="3445669" y="647425"/>
                    <a:pt x="3476149" y="633138"/>
                    <a:pt x="3509486" y="626471"/>
                  </a:cubicBezTo>
                  <a:cubicBezTo>
                    <a:pt x="3533299" y="621708"/>
                    <a:pt x="3557111" y="617898"/>
                    <a:pt x="3580924" y="615041"/>
                  </a:cubicBezTo>
                  <a:cubicBezTo>
                    <a:pt x="3587591" y="614088"/>
                    <a:pt x="3595211" y="616946"/>
                    <a:pt x="3601879" y="617898"/>
                  </a:cubicBezTo>
                  <a:cubicBezTo>
                    <a:pt x="3600927" y="625518"/>
                    <a:pt x="3600927" y="633138"/>
                    <a:pt x="3597116" y="639806"/>
                  </a:cubicBezTo>
                  <a:cubicBezTo>
                    <a:pt x="3594259" y="647425"/>
                    <a:pt x="3588544" y="654093"/>
                    <a:pt x="3582829" y="659808"/>
                  </a:cubicBezTo>
                  <a:cubicBezTo>
                    <a:pt x="3564732" y="681716"/>
                    <a:pt x="3544729" y="701718"/>
                    <a:pt x="3527584" y="724578"/>
                  </a:cubicBezTo>
                  <a:cubicBezTo>
                    <a:pt x="3517107" y="736961"/>
                    <a:pt x="3508534" y="752200"/>
                    <a:pt x="3501866" y="766488"/>
                  </a:cubicBezTo>
                  <a:cubicBezTo>
                    <a:pt x="3496152" y="778871"/>
                    <a:pt x="3499009" y="794111"/>
                    <a:pt x="3513296" y="796968"/>
                  </a:cubicBezTo>
                  <a:cubicBezTo>
                    <a:pt x="3527584" y="799825"/>
                    <a:pt x="3543777" y="796968"/>
                    <a:pt x="3558064" y="794111"/>
                  </a:cubicBezTo>
                  <a:cubicBezTo>
                    <a:pt x="3569494" y="792206"/>
                    <a:pt x="3580924" y="787443"/>
                    <a:pt x="3591402" y="783633"/>
                  </a:cubicBezTo>
                  <a:cubicBezTo>
                    <a:pt x="3586639" y="794111"/>
                    <a:pt x="3583782" y="806493"/>
                    <a:pt x="3576161" y="814113"/>
                  </a:cubicBezTo>
                  <a:cubicBezTo>
                    <a:pt x="3541871" y="850308"/>
                    <a:pt x="3517107" y="893171"/>
                    <a:pt x="3508534" y="941748"/>
                  </a:cubicBezTo>
                  <a:cubicBezTo>
                    <a:pt x="3503771" y="966513"/>
                    <a:pt x="3506629" y="994136"/>
                    <a:pt x="3513296" y="1018900"/>
                  </a:cubicBezTo>
                  <a:cubicBezTo>
                    <a:pt x="3521869" y="1051286"/>
                    <a:pt x="3544729" y="1058906"/>
                    <a:pt x="3576161" y="1047475"/>
                  </a:cubicBezTo>
                  <a:cubicBezTo>
                    <a:pt x="3581877" y="1045571"/>
                    <a:pt x="3588544" y="1045571"/>
                    <a:pt x="3601879" y="1044618"/>
                  </a:cubicBezTo>
                  <a:cubicBezTo>
                    <a:pt x="3594259" y="1062716"/>
                    <a:pt x="3588544" y="1075098"/>
                    <a:pt x="3582829" y="1087480"/>
                  </a:cubicBezTo>
                  <a:cubicBezTo>
                    <a:pt x="3574257" y="1103673"/>
                    <a:pt x="3562827" y="1119866"/>
                    <a:pt x="3558064" y="1137011"/>
                  </a:cubicBezTo>
                  <a:cubicBezTo>
                    <a:pt x="3547586" y="1171301"/>
                    <a:pt x="3551396" y="1205591"/>
                    <a:pt x="3579019" y="1232261"/>
                  </a:cubicBezTo>
                  <a:cubicBezTo>
                    <a:pt x="3597116" y="1249405"/>
                    <a:pt x="3618071" y="1251311"/>
                    <a:pt x="3637121" y="1235118"/>
                  </a:cubicBezTo>
                  <a:cubicBezTo>
                    <a:pt x="3647599" y="1226546"/>
                    <a:pt x="3657124" y="1215116"/>
                    <a:pt x="3661886" y="1202733"/>
                  </a:cubicBezTo>
                  <a:cubicBezTo>
                    <a:pt x="3672364" y="1175111"/>
                    <a:pt x="3679984" y="1146536"/>
                    <a:pt x="3688557" y="1117961"/>
                  </a:cubicBezTo>
                  <a:cubicBezTo>
                    <a:pt x="3690461" y="1111293"/>
                    <a:pt x="3697129" y="1099863"/>
                    <a:pt x="3699034" y="1099863"/>
                  </a:cubicBezTo>
                  <a:cubicBezTo>
                    <a:pt x="3708559" y="1101768"/>
                    <a:pt x="3719036" y="1105578"/>
                    <a:pt x="3724752" y="1112246"/>
                  </a:cubicBezTo>
                  <a:cubicBezTo>
                    <a:pt x="3732371" y="1120818"/>
                    <a:pt x="3733324" y="1134153"/>
                    <a:pt x="3739991" y="1143678"/>
                  </a:cubicBezTo>
                  <a:cubicBezTo>
                    <a:pt x="3744754" y="1150346"/>
                    <a:pt x="3754279" y="1157966"/>
                    <a:pt x="3760946" y="1157013"/>
                  </a:cubicBezTo>
                  <a:cubicBezTo>
                    <a:pt x="3767614" y="1157013"/>
                    <a:pt x="3778091" y="1148441"/>
                    <a:pt x="3779996" y="1141773"/>
                  </a:cubicBezTo>
                  <a:cubicBezTo>
                    <a:pt x="3789521" y="1109388"/>
                    <a:pt x="3791427" y="1068431"/>
                    <a:pt x="3756184" y="1045571"/>
                  </a:cubicBezTo>
                  <a:cubicBezTo>
                    <a:pt x="3739991" y="1035093"/>
                    <a:pt x="3721894" y="1027473"/>
                    <a:pt x="3703796" y="1023663"/>
                  </a:cubicBezTo>
                  <a:cubicBezTo>
                    <a:pt x="3686652" y="1019853"/>
                    <a:pt x="3676174" y="1012233"/>
                    <a:pt x="3673316" y="995088"/>
                  </a:cubicBezTo>
                  <a:cubicBezTo>
                    <a:pt x="3669507" y="969371"/>
                    <a:pt x="3667602" y="944606"/>
                    <a:pt x="3682841" y="921746"/>
                  </a:cubicBezTo>
                  <a:cubicBezTo>
                    <a:pt x="3725704" y="856023"/>
                    <a:pt x="3740944" y="784586"/>
                    <a:pt x="3732371" y="707433"/>
                  </a:cubicBezTo>
                  <a:cubicBezTo>
                    <a:pt x="3731419" y="696956"/>
                    <a:pt x="3736182" y="683621"/>
                    <a:pt x="3741896" y="674096"/>
                  </a:cubicBezTo>
                  <a:cubicBezTo>
                    <a:pt x="3757136" y="649331"/>
                    <a:pt x="3758089" y="634091"/>
                    <a:pt x="3739991" y="610278"/>
                  </a:cubicBezTo>
                  <a:cubicBezTo>
                    <a:pt x="3734277" y="602658"/>
                    <a:pt x="3727609" y="595991"/>
                    <a:pt x="3721894" y="588371"/>
                  </a:cubicBezTo>
                  <a:cubicBezTo>
                    <a:pt x="3723799" y="590275"/>
                    <a:pt x="3725704" y="591228"/>
                    <a:pt x="3727609" y="593133"/>
                  </a:cubicBezTo>
                  <a:cubicBezTo>
                    <a:pt x="3743802" y="574083"/>
                    <a:pt x="3761899" y="555033"/>
                    <a:pt x="3776186" y="535031"/>
                  </a:cubicBezTo>
                  <a:cubicBezTo>
                    <a:pt x="3790474" y="515028"/>
                    <a:pt x="3792379" y="491216"/>
                    <a:pt x="3781902" y="468356"/>
                  </a:cubicBezTo>
                  <a:cubicBezTo>
                    <a:pt x="3772377" y="448353"/>
                    <a:pt x="3754279" y="446448"/>
                    <a:pt x="3734277" y="447401"/>
                  </a:cubicBezTo>
                  <a:cubicBezTo>
                    <a:pt x="3732371" y="444543"/>
                    <a:pt x="3728561" y="443590"/>
                    <a:pt x="3724752" y="443590"/>
                  </a:cubicBezTo>
                  <a:close/>
                  <a:moveTo>
                    <a:pt x="2496979" y="425493"/>
                  </a:moveTo>
                  <a:cubicBezTo>
                    <a:pt x="2502694" y="448353"/>
                    <a:pt x="2508409" y="468356"/>
                    <a:pt x="2494121" y="487406"/>
                  </a:cubicBezTo>
                  <a:cubicBezTo>
                    <a:pt x="2467452" y="522648"/>
                    <a:pt x="2452211" y="562653"/>
                    <a:pt x="2439829" y="604563"/>
                  </a:cubicBezTo>
                  <a:cubicBezTo>
                    <a:pt x="2430304" y="635996"/>
                    <a:pt x="2436019" y="646473"/>
                    <a:pt x="2467452" y="655998"/>
                  </a:cubicBezTo>
                  <a:cubicBezTo>
                    <a:pt x="2488407" y="661713"/>
                    <a:pt x="2488407" y="667428"/>
                    <a:pt x="2475071" y="682668"/>
                  </a:cubicBezTo>
                  <a:cubicBezTo>
                    <a:pt x="2450307" y="711243"/>
                    <a:pt x="2423636" y="738866"/>
                    <a:pt x="2402682" y="770298"/>
                  </a:cubicBezTo>
                  <a:cubicBezTo>
                    <a:pt x="2337911" y="869358"/>
                    <a:pt x="2275999" y="970323"/>
                    <a:pt x="2213134" y="1071288"/>
                  </a:cubicBezTo>
                  <a:cubicBezTo>
                    <a:pt x="2208371" y="1078908"/>
                    <a:pt x="2204561" y="1088433"/>
                    <a:pt x="2205514" y="1096053"/>
                  </a:cubicBezTo>
                  <a:cubicBezTo>
                    <a:pt x="2206466" y="1104626"/>
                    <a:pt x="2211229" y="1116055"/>
                    <a:pt x="2217896" y="1119866"/>
                  </a:cubicBezTo>
                  <a:cubicBezTo>
                    <a:pt x="2224564" y="1123676"/>
                    <a:pt x="2237899" y="1120818"/>
                    <a:pt x="2243614" y="1116055"/>
                  </a:cubicBezTo>
                  <a:cubicBezTo>
                    <a:pt x="2254091" y="1107483"/>
                    <a:pt x="2263616" y="1097005"/>
                    <a:pt x="2270284" y="1084623"/>
                  </a:cubicBezTo>
                  <a:cubicBezTo>
                    <a:pt x="2330291" y="987468"/>
                    <a:pt x="2388394" y="888408"/>
                    <a:pt x="2463641" y="801731"/>
                  </a:cubicBezTo>
                  <a:cubicBezTo>
                    <a:pt x="2500789" y="758868"/>
                    <a:pt x="2547461" y="723625"/>
                    <a:pt x="2590324" y="686478"/>
                  </a:cubicBezTo>
                  <a:cubicBezTo>
                    <a:pt x="2594134" y="682668"/>
                    <a:pt x="2605564" y="682668"/>
                    <a:pt x="2610327" y="685525"/>
                  </a:cubicBezTo>
                  <a:cubicBezTo>
                    <a:pt x="2615089" y="689336"/>
                    <a:pt x="2616041" y="698861"/>
                    <a:pt x="2615089" y="704575"/>
                  </a:cubicBezTo>
                  <a:cubicBezTo>
                    <a:pt x="2612232" y="716958"/>
                    <a:pt x="2604611" y="727436"/>
                    <a:pt x="2602707" y="738866"/>
                  </a:cubicBezTo>
                  <a:cubicBezTo>
                    <a:pt x="2596039" y="768393"/>
                    <a:pt x="2578894" y="783633"/>
                    <a:pt x="2548414" y="787443"/>
                  </a:cubicBezTo>
                  <a:cubicBezTo>
                    <a:pt x="2533174" y="789348"/>
                    <a:pt x="2524602" y="797921"/>
                    <a:pt x="2521744" y="814113"/>
                  </a:cubicBezTo>
                  <a:cubicBezTo>
                    <a:pt x="2507457" y="904600"/>
                    <a:pt x="2492216" y="996041"/>
                    <a:pt x="2477929" y="1086528"/>
                  </a:cubicBezTo>
                  <a:cubicBezTo>
                    <a:pt x="2474119" y="1111293"/>
                    <a:pt x="2480786" y="1134153"/>
                    <a:pt x="2496979" y="1154155"/>
                  </a:cubicBezTo>
                  <a:cubicBezTo>
                    <a:pt x="2512219" y="1171301"/>
                    <a:pt x="2525554" y="1173205"/>
                    <a:pt x="2543652" y="1158918"/>
                  </a:cubicBezTo>
                  <a:cubicBezTo>
                    <a:pt x="2565559" y="1141773"/>
                    <a:pt x="2582704" y="1119866"/>
                    <a:pt x="2591277" y="1092243"/>
                  </a:cubicBezTo>
                  <a:cubicBezTo>
                    <a:pt x="2595086" y="1077956"/>
                    <a:pt x="2602707" y="1075098"/>
                    <a:pt x="2616041" y="1083671"/>
                  </a:cubicBezTo>
                  <a:cubicBezTo>
                    <a:pt x="2631282" y="1093196"/>
                    <a:pt x="2646521" y="1103673"/>
                    <a:pt x="2662714" y="1110341"/>
                  </a:cubicBezTo>
                  <a:cubicBezTo>
                    <a:pt x="2671286" y="1114151"/>
                    <a:pt x="2687479" y="1114151"/>
                    <a:pt x="2691289" y="1109388"/>
                  </a:cubicBezTo>
                  <a:cubicBezTo>
                    <a:pt x="2697004" y="1101768"/>
                    <a:pt x="2698909" y="1086528"/>
                    <a:pt x="2696052" y="1077003"/>
                  </a:cubicBezTo>
                  <a:cubicBezTo>
                    <a:pt x="2691289" y="1062716"/>
                    <a:pt x="2682716" y="1047475"/>
                    <a:pt x="2671286" y="1036998"/>
                  </a:cubicBezTo>
                  <a:cubicBezTo>
                    <a:pt x="2647474" y="1015091"/>
                    <a:pt x="2644616" y="992231"/>
                    <a:pt x="2656046" y="962703"/>
                  </a:cubicBezTo>
                  <a:cubicBezTo>
                    <a:pt x="2670334" y="925556"/>
                    <a:pt x="2679859" y="886503"/>
                    <a:pt x="2689384" y="848403"/>
                  </a:cubicBezTo>
                  <a:cubicBezTo>
                    <a:pt x="2694146" y="830306"/>
                    <a:pt x="2686527" y="815066"/>
                    <a:pt x="2670334" y="804588"/>
                  </a:cubicBezTo>
                  <a:cubicBezTo>
                    <a:pt x="2657952" y="796968"/>
                    <a:pt x="2645569" y="788396"/>
                    <a:pt x="2633186" y="779823"/>
                  </a:cubicBezTo>
                  <a:cubicBezTo>
                    <a:pt x="2634139" y="776966"/>
                    <a:pt x="2634139" y="774108"/>
                    <a:pt x="2635091" y="773156"/>
                  </a:cubicBezTo>
                  <a:cubicBezTo>
                    <a:pt x="2637949" y="769346"/>
                    <a:pt x="2641759" y="766488"/>
                    <a:pt x="2645569" y="762678"/>
                  </a:cubicBezTo>
                  <a:cubicBezTo>
                    <a:pt x="2689384" y="719816"/>
                    <a:pt x="2713196" y="667428"/>
                    <a:pt x="2727484" y="610278"/>
                  </a:cubicBezTo>
                  <a:cubicBezTo>
                    <a:pt x="2734152" y="584561"/>
                    <a:pt x="2719864" y="570273"/>
                    <a:pt x="2693194" y="573131"/>
                  </a:cubicBezTo>
                  <a:cubicBezTo>
                    <a:pt x="2682716" y="574083"/>
                    <a:pt x="2671286" y="577893"/>
                    <a:pt x="2661761" y="582656"/>
                  </a:cubicBezTo>
                  <a:cubicBezTo>
                    <a:pt x="2641759" y="592181"/>
                    <a:pt x="2622709" y="602658"/>
                    <a:pt x="2602707" y="613136"/>
                  </a:cubicBezTo>
                  <a:cubicBezTo>
                    <a:pt x="2597944" y="615993"/>
                    <a:pt x="2592229" y="616946"/>
                    <a:pt x="2585561" y="618850"/>
                  </a:cubicBezTo>
                  <a:cubicBezTo>
                    <a:pt x="2594134" y="593133"/>
                    <a:pt x="2602707" y="570273"/>
                    <a:pt x="2608421" y="547413"/>
                  </a:cubicBezTo>
                  <a:cubicBezTo>
                    <a:pt x="2613184" y="526458"/>
                    <a:pt x="2603659" y="516933"/>
                    <a:pt x="2582704" y="516933"/>
                  </a:cubicBezTo>
                  <a:cubicBezTo>
                    <a:pt x="2575084" y="516933"/>
                    <a:pt x="2568416" y="515981"/>
                    <a:pt x="2560796" y="515981"/>
                  </a:cubicBezTo>
                  <a:cubicBezTo>
                    <a:pt x="2559844" y="513123"/>
                    <a:pt x="2559844" y="511218"/>
                    <a:pt x="2558891" y="508360"/>
                  </a:cubicBezTo>
                  <a:cubicBezTo>
                    <a:pt x="2570321" y="503598"/>
                    <a:pt x="2581752" y="495978"/>
                    <a:pt x="2594134" y="494073"/>
                  </a:cubicBezTo>
                  <a:cubicBezTo>
                    <a:pt x="2615089" y="490263"/>
                    <a:pt x="2630329" y="481691"/>
                    <a:pt x="2641759" y="464546"/>
                  </a:cubicBezTo>
                  <a:cubicBezTo>
                    <a:pt x="2673191" y="415968"/>
                    <a:pt x="2705577" y="368343"/>
                    <a:pt x="2737009" y="318813"/>
                  </a:cubicBezTo>
                  <a:cubicBezTo>
                    <a:pt x="2749391" y="298810"/>
                    <a:pt x="2734152" y="263568"/>
                    <a:pt x="2709386" y="257853"/>
                  </a:cubicBezTo>
                  <a:cubicBezTo>
                    <a:pt x="2687479" y="252138"/>
                    <a:pt x="2664619" y="248328"/>
                    <a:pt x="2641759" y="247376"/>
                  </a:cubicBezTo>
                  <a:cubicBezTo>
                    <a:pt x="2626519" y="246423"/>
                    <a:pt x="2616041" y="244518"/>
                    <a:pt x="2607469" y="231183"/>
                  </a:cubicBezTo>
                  <a:cubicBezTo>
                    <a:pt x="2593182" y="208323"/>
                    <a:pt x="2567464" y="211181"/>
                    <a:pt x="2554129" y="234993"/>
                  </a:cubicBezTo>
                  <a:cubicBezTo>
                    <a:pt x="2550319" y="242613"/>
                    <a:pt x="2548414" y="252138"/>
                    <a:pt x="2544604" y="259758"/>
                  </a:cubicBezTo>
                  <a:cubicBezTo>
                    <a:pt x="2538889" y="271188"/>
                    <a:pt x="2533174" y="283571"/>
                    <a:pt x="2526507" y="294048"/>
                  </a:cubicBezTo>
                  <a:cubicBezTo>
                    <a:pt x="2523649" y="297858"/>
                    <a:pt x="2516982" y="300715"/>
                    <a:pt x="2513171" y="299763"/>
                  </a:cubicBezTo>
                  <a:cubicBezTo>
                    <a:pt x="2509361" y="298810"/>
                    <a:pt x="2505552" y="292143"/>
                    <a:pt x="2504599" y="288333"/>
                  </a:cubicBezTo>
                  <a:cubicBezTo>
                    <a:pt x="2502694" y="280713"/>
                    <a:pt x="2505552" y="271188"/>
                    <a:pt x="2502694" y="263568"/>
                  </a:cubicBezTo>
                  <a:cubicBezTo>
                    <a:pt x="2499836" y="255948"/>
                    <a:pt x="2495074" y="244518"/>
                    <a:pt x="2489359" y="243565"/>
                  </a:cubicBezTo>
                  <a:cubicBezTo>
                    <a:pt x="2480786" y="241660"/>
                    <a:pt x="2468404" y="244518"/>
                    <a:pt x="2461736" y="250233"/>
                  </a:cubicBezTo>
                  <a:cubicBezTo>
                    <a:pt x="2455069" y="255948"/>
                    <a:pt x="2449354" y="267378"/>
                    <a:pt x="2449354" y="274998"/>
                  </a:cubicBezTo>
                  <a:cubicBezTo>
                    <a:pt x="2451259" y="313098"/>
                    <a:pt x="2433161" y="343578"/>
                    <a:pt x="2417921" y="375963"/>
                  </a:cubicBezTo>
                  <a:cubicBezTo>
                    <a:pt x="2415064" y="382631"/>
                    <a:pt x="2410302" y="393108"/>
                    <a:pt x="2412207" y="396918"/>
                  </a:cubicBezTo>
                  <a:cubicBezTo>
                    <a:pt x="2425541" y="415968"/>
                    <a:pt x="2440782" y="435018"/>
                    <a:pt x="2457927" y="450258"/>
                  </a:cubicBezTo>
                  <a:cubicBezTo>
                    <a:pt x="2459832" y="452163"/>
                    <a:pt x="2479834" y="435971"/>
                    <a:pt x="2491264" y="428351"/>
                  </a:cubicBezTo>
                  <a:cubicBezTo>
                    <a:pt x="2490311" y="430256"/>
                    <a:pt x="2492216" y="429303"/>
                    <a:pt x="2496979" y="425493"/>
                  </a:cubicBezTo>
                  <a:close/>
                  <a:moveTo>
                    <a:pt x="5505927" y="393108"/>
                  </a:moveTo>
                  <a:cubicBezTo>
                    <a:pt x="5489734" y="360723"/>
                    <a:pt x="5475447" y="328338"/>
                    <a:pt x="5459254" y="295953"/>
                  </a:cubicBezTo>
                  <a:cubicBezTo>
                    <a:pt x="5451634" y="281665"/>
                    <a:pt x="5444014" y="266426"/>
                    <a:pt x="5433536" y="254043"/>
                  </a:cubicBezTo>
                  <a:cubicBezTo>
                    <a:pt x="5424011" y="242613"/>
                    <a:pt x="5412582" y="225468"/>
                    <a:pt x="5394484" y="238803"/>
                  </a:cubicBezTo>
                  <a:cubicBezTo>
                    <a:pt x="5376386" y="251185"/>
                    <a:pt x="5386864" y="268331"/>
                    <a:pt x="5394484" y="282618"/>
                  </a:cubicBezTo>
                  <a:cubicBezTo>
                    <a:pt x="5403057" y="298810"/>
                    <a:pt x="5412582" y="314051"/>
                    <a:pt x="5419249" y="330243"/>
                  </a:cubicBezTo>
                  <a:cubicBezTo>
                    <a:pt x="5439252" y="377868"/>
                    <a:pt x="5457349" y="425493"/>
                    <a:pt x="5476399" y="474071"/>
                  </a:cubicBezTo>
                  <a:cubicBezTo>
                    <a:pt x="5486877" y="500741"/>
                    <a:pt x="5488782" y="502646"/>
                    <a:pt x="5517357" y="497883"/>
                  </a:cubicBezTo>
                  <a:cubicBezTo>
                    <a:pt x="5530691" y="495978"/>
                    <a:pt x="5533549" y="500741"/>
                    <a:pt x="5533549" y="512171"/>
                  </a:cubicBezTo>
                  <a:cubicBezTo>
                    <a:pt x="5533549" y="534078"/>
                    <a:pt x="5526882" y="553128"/>
                    <a:pt x="5511641" y="568368"/>
                  </a:cubicBezTo>
                  <a:cubicBezTo>
                    <a:pt x="5452586" y="628375"/>
                    <a:pt x="5392579" y="687431"/>
                    <a:pt x="5332572" y="746486"/>
                  </a:cubicBezTo>
                  <a:cubicBezTo>
                    <a:pt x="5312569" y="766488"/>
                    <a:pt x="5292566" y="786491"/>
                    <a:pt x="5274469" y="807446"/>
                  </a:cubicBezTo>
                  <a:cubicBezTo>
                    <a:pt x="5263039" y="820781"/>
                    <a:pt x="5255419" y="837925"/>
                    <a:pt x="5267802" y="852213"/>
                  </a:cubicBezTo>
                  <a:cubicBezTo>
                    <a:pt x="5282089" y="867453"/>
                    <a:pt x="5300186" y="858881"/>
                    <a:pt x="5315427" y="852213"/>
                  </a:cubicBezTo>
                  <a:cubicBezTo>
                    <a:pt x="5318284" y="851261"/>
                    <a:pt x="5320189" y="849356"/>
                    <a:pt x="5322094" y="847450"/>
                  </a:cubicBezTo>
                  <a:cubicBezTo>
                    <a:pt x="5355432" y="816971"/>
                    <a:pt x="5388769" y="786491"/>
                    <a:pt x="5422107" y="755058"/>
                  </a:cubicBezTo>
                  <a:cubicBezTo>
                    <a:pt x="5445919" y="732198"/>
                    <a:pt x="5468779" y="707433"/>
                    <a:pt x="5494497" y="687431"/>
                  </a:cubicBezTo>
                  <a:cubicBezTo>
                    <a:pt x="5537359" y="655046"/>
                    <a:pt x="5577364" y="620756"/>
                    <a:pt x="5603082" y="573131"/>
                  </a:cubicBezTo>
                  <a:cubicBezTo>
                    <a:pt x="5606891" y="566463"/>
                    <a:pt x="5609749" y="559796"/>
                    <a:pt x="5614511" y="553128"/>
                  </a:cubicBezTo>
                  <a:cubicBezTo>
                    <a:pt x="5623084" y="541698"/>
                    <a:pt x="5630704" y="544556"/>
                    <a:pt x="5635466" y="555986"/>
                  </a:cubicBezTo>
                  <a:cubicBezTo>
                    <a:pt x="5638324" y="561700"/>
                    <a:pt x="5639277" y="570273"/>
                    <a:pt x="5636419" y="575988"/>
                  </a:cubicBezTo>
                  <a:cubicBezTo>
                    <a:pt x="5625941" y="605516"/>
                    <a:pt x="5616416" y="635996"/>
                    <a:pt x="5602129" y="663618"/>
                  </a:cubicBezTo>
                  <a:cubicBezTo>
                    <a:pt x="5571649" y="721721"/>
                    <a:pt x="5519261" y="761725"/>
                    <a:pt x="5477352" y="809350"/>
                  </a:cubicBezTo>
                  <a:cubicBezTo>
                    <a:pt x="5455444" y="834116"/>
                    <a:pt x="5454491" y="839831"/>
                    <a:pt x="5476399" y="864596"/>
                  </a:cubicBezTo>
                  <a:cubicBezTo>
                    <a:pt x="5482114" y="871263"/>
                    <a:pt x="5489734" y="876978"/>
                    <a:pt x="5495449" y="883646"/>
                  </a:cubicBezTo>
                  <a:cubicBezTo>
                    <a:pt x="5502116" y="893171"/>
                    <a:pt x="5511641" y="901743"/>
                    <a:pt x="5513547" y="913173"/>
                  </a:cubicBezTo>
                  <a:cubicBezTo>
                    <a:pt x="5521166" y="950321"/>
                    <a:pt x="5518309" y="986516"/>
                    <a:pt x="5498307" y="1020806"/>
                  </a:cubicBezTo>
                  <a:cubicBezTo>
                    <a:pt x="5478304" y="1055096"/>
                    <a:pt x="5460207" y="1091291"/>
                    <a:pt x="5443061" y="1127486"/>
                  </a:cubicBezTo>
                  <a:cubicBezTo>
                    <a:pt x="5431632" y="1150346"/>
                    <a:pt x="5442109" y="1174158"/>
                    <a:pt x="5464969" y="1183683"/>
                  </a:cubicBezTo>
                  <a:cubicBezTo>
                    <a:pt x="5521166" y="1207496"/>
                    <a:pt x="5575459" y="1194161"/>
                    <a:pt x="5613559" y="1147488"/>
                  </a:cubicBezTo>
                  <a:cubicBezTo>
                    <a:pt x="5639277" y="1115103"/>
                    <a:pt x="5647849" y="1047475"/>
                    <a:pt x="5624036" y="1017948"/>
                  </a:cubicBezTo>
                  <a:cubicBezTo>
                    <a:pt x="5606891" y="996041"/>
                    <a:pt x="5602129" y="980800"/>
                    <a:pt x="5623084" y="959846"/>
                  </a:cubicBezTo>
                  <a:cubicBezTo>
                    <a:pt x="5630704" y="952225"/>
                    <a:pt x="5630704" y="933175"/>
                    <a:pt x="5625941" y="921746"/>
                  </a:cubicBezTo>
                  <a:cubicBezTo>
                    <a:pt x="5624036" y="915078"/>
                    <a:pt x="5605939" y="912221"/>
                    <a:pt x="5595461" y="911268"/>
                  </a:cubicBezTo>
                  <a:cubicBezTo>
                    <a:pt x="5573554" y="910316"/>
                    <a:pt x="5569744" y="906506"/>
                    <a:pt x="5565934" y="884598"/>
                  </a:cubicBezTo>
                  <a:cubicBezTo>
                    <a:pt x="5563077" y="868406"/>
                    <a:pt x="5557361" y="851261"/>
                    <a:pt x="5547836" y="837925"/>
                  </a:cubicBezTo>
                  <a:cubicBezTo>
                    <a:pt x="5537359" y="822686"/>
                    <a:pt x="5536407" y="813161"/>
                    <a:pt x="5549741" y="800778"/>
                  </a:cubicBezTo>
                  <a:cubicBezTo>
                    <a:pt x="5583079" y="769346"/>
                    <a:pt x="5615464" y="736961"/>
                    <a:pt x="5648802" y="706481"/>
                  </a:cubicBezTo>
                  <a:cubicBezTo>
                    <a:pt x="5675472" y="681716"/>
                    <a:pt x="5690711" y="651236"/>
                    <a:pt x="5702141" y="616946"/>
                  </a:cubicBezTo>
                  <a:cubicBezTo>
                    <a:pt x="5709761" y="593133"/>
                    <a:pt x="5716429" y="569321"/>
                    <a:pt x="5728811" y="548366"/>
                  </a:cubicBezTo>
                  <a:cubicBezTo>
                    <a:pt x="5748814" y="515028"/>
                    <a:pt x="5746909" y="482643"/>
                    <a:pt x="5728811" y="450258"/>
                  </a:cubicBezTo>
                  <a:cubicBezTo>
                    <a:pt x="5718334" y="431208"/>
                    <a:pt x="5718334" y="415968"/>
                    <a:pt x="5726907" y="397871"/>
                  </a:cubicBezTo>
                  <a:cubicBezTo>
                    <a:pt x="5741194" y="368343"/>
                    <a:pt x="5757386" y="340721"/>
                    <a:pt x="5767864" y="310240"/>
                  </a:cubicBezTo>
                  <a:cubicBezTo>
                    <a:pt x="5777389" y="284523"/>
                    <a:pt x="5782152" y="257853"/>
                    <a:pt x="5786914" y="231183"/>
                  </a:cubicBezTo>
                  <a:cubicBezTo>
                    <a:pt x="5787866" y="222610"/>
                    <a:pt x="5782152" y="211181"/>
                    <a:pt x="5775484" y="204513"/>
                  </a:cubicBezTo>
                  <a:cubicBezTo>
                    <a:pt x="5754529" y="181653"/>
                    <a:pt x="5719286" y="177843"/>
                    <a:pt x="5686902" y="194035"/>
                  </a:cubicBezTo>
                  <a:cubicBezTo>
                    <a:pt x="5660232" y="207370"/>
                    <a:pt x="5634514" y="209276"/>
                    <a:pt x="5608797" y="191178"/>
                  </a:cubicBezTo>
                  <a:cubicBezTo>
                    <a:pt x="5599272" y="185463"/>
                    <a:pt x="5588794" y="180701"/>
                    <a:pt x="5579269" y="175938"/>
                  </a:cubicBezTo>
                  <a:cubicBezTo>
                    <a:pt x="5566886" y="170223"/>
                    <a:pt x="5556409" y="171176"/>
                    <a:pt x="5545932" y="182606"/>
                  </a:cubicBezTo>
                  <a:cubicBezTo>
                    <a:pt x="5538311" y="192131"/>
                    <a:pt x="5527834" y="200703"/>
                    <a:pt x="5517357" y="206418"/>
                  </a:cubicBezTo>
                  <a:cubicBezTo>
                    <a:pt x="5502116" y="214990"/>
                    <a:pt x="5501164" y="226420"/>
                    <a:pt x="5507832" y="239756"/>
                  </a:cubicBezTo>
                  <a:cubicBezTo>
                    <a:pt x="5515452" y="254995"/>
                    <a:pt x="5526882" y="264521"/>
                    <a:pt x="5544979" y="265473"/>
                  </a:cubicBezTo>
                  <a:cubicBezTo>
                    <a:pt x="5557361" y="265473"/>
                    <a:pt x="5570697" y="266426"/>
                    <a:pt x="5581174" y="267378"/>
                  </a:cubicBezTo>
                  <a:cubicBezTo>
                    <a:pt x="5558314" y="310240"/>
                    <a:pt x="5532597" y="351198"/>
                    <a:pt x="5505927" y="393108"/>
                  </a:cubicBezTo>
                  <a:close/>
                  <a:moveTo>
                    <a:pt x="105251" y="796968"/>
                  </a:moveTo>
                  <a:cubicBezTo>
                    <a:pt x="104299" y="775061"/>
                    <a:pt x="102394" y="757916"/>
                    <a:pt x="102394" y="740771"/>
                  </a:cubicBezTo>
                  <a:cubicBezTo>
                    <a:pt x="101441" y="683621"/>
                    <a:pt x="99536" y="627423"/>
                    <a:pt x="100489" y="570273"/>
                  </a:cubicBezTo>
                  <a:cubicBezTo>
                    <a:pt x="101441" y="532173"/>
                    <a:pt x="110966" y="495978"/>
                    <a:pt x="128111" y="461688"/>
                  </a:cubicBezTo>
                  <a:cubicBezTo>
                    <a:pt x="160496" y="395013"/>
                    <a:pt x="185261" y="325481"/>
                    <a:pt x="178594" y="249281"/>
                  </a:cubicBezTo>
                  <a:cubicBezTo>
                    <a:pt x="174784" y="204513"/>
                    <a:pt x="169069" y="159745"/>
                    <a:pt x="133826" y="126408"/>
                  </a:cubicBezTo>
                  <a:cubicBezTo>
                    <a:pt x="118586" y="112120"/>
                    <a:pt x="100489" y="97833"/>
                    <a:pt x="78581" y="107358"/>
                  </a:cubicBezTo>
                  <a:cubicBezTo>
                    <a:pt x="55721" y="116883"/>
                    <a:pt x="53816" y="138790"/>
                    <a:pt x="52864" y="159745"/>
                  </a:cubicBezTo>
                  <a:cubicBezTo>
                    <a:pt x="52864" y="166413"/>
                    <a:pt x="51911" y="174033"/>
                    <a:pt x="53816" y="180701"/>
                  </a:cubicBezTo>
                  <a:cubicBezTo>
                    <a:pt x="60484" y="211181"/>
                    <a:pt x="69056" y="240708"/>
                    <a:pt x="74771" y="270235"/>
                  </a:cubicBezTo>
                  <a:cubicBezTo>
                    <a:pt x="90011" y="351198"/>
                    <a:pt x="74771" y="430256"/>
                    <a:pt x="49054" y="507408"/>
                  </a:cubicBezTo>
                  <a:cubicBezTo>
                    <a:pt x="45244" y="517885"/>
                    <a:pt x="42386" y="528363"/>
                    <a:pt x="41434" y="538841"/>
                  </a:cubicBezTo>
                  <a:cubicBezTo>
                    <a:pt x="37624" y="583608"/>
                    <a:pt x="34766" y="629328"/>
                    <a:pt x="30956" y="674096"/>
                  </a:cubicBezTo>
                  <a:cubicBezTo>
                    <a:pt x="24289" y="756011"/>
                    <a:pt x="17621" y="836973"/>
                    <a:pt x="10001" y="918888"/>
                  </a:cubicBezTo>
                  <a:cubicBezTo>
                    <a:pt x="5239" y="965561"/>
                    <a:pt x="30956" y="998898"/>
                    <a:pt x="61436" y="1028425"/>
                  </a:cubicBezTo>
                  <a:cubicBezTo>
                    <a:pt x="76676" y="1043666"/>
                    <a:pt x="93821" y="1041761"/>
                    <a:pt x="106204" y="1023663"/>
                  </a:cubicBezTo>
                  <a:cubicBezTo>
                    <a:pt x="115729" y="1010328"/>
                    <a:pt x="122396" y="995088"/>
                    <a:pt x="128111" y="979848"/>
                  </a:cubicBezTo>
                  <a:cubicBezTo>
                    <a:pt x="145256" y="934128"/>
                    <a:pt x="157639" y="886503"/>
                    <a:pt x="177641" y="842688"/>
                  </a:cubicBezTo>
                  <a:cubicBezTo>
                    <a:pt x="270986" y="642663"/>
                    <a:pt x="402431" y="469308"/>
                    <a:pt x="564356" y="317860"/>
                  </a:cubicBezTo>
                  <a:cubicBezTo>
                    <a:pt x="628174" y="258806"/>
                    <a:pt x="692944" y="200703"/>
                    <a:pt x="754856" y="139743"/>
                  </a:cubicBezTo>
                  <a:cubicBezTo>
                    <a:pt x="779621" y="115930"/>
                    <a:pt x="800576" y="88308"/>
                    <a:pt x="818674" y="58780"/>
                  </a:cubicBezTo>
                  <a:cubicBezTo>
                    <a:pt x="837724" y="27348"/>
                    <a:pt x="827246" y="10203"/>
                    <a:pt x="789146" y="7345"/>
                  </a:cubicBezTo>
                  <a:cubicBezTo>
                    <a:pt x="750094" y="5440"/>
                    <a:pt x="717709" y="16870"/>
                    <a:pt x="690086" y="48303"/>
                  </a:cubicBezTo>
                  <a:cubicBezTo>
                    <a:pt x="509111" y="254995"/>
                    <a:pt x="328136" y="461688"/>
                    <a:pt x="175736" y="691241"/>
                  </a:cubicBezTo>
                  <a:cubicBezTo>
                    <a:pt x="158591" y="717911"/>
                    <a:pt x="141446" y="744581"/>
                    <a:pt x="123349" y="771250"/>
                  </a:cubicBezTo>
                  <a:cubicBezTo>
                    <a:pt x="120491" y="779823"/>
                    <a:pt x="113824" y="786491"/>
                    <a:pt x="105251" y="796968"/>
                  </a:cubicBezTo>
                  <a:close/>
                  <a:moveTo>
                    <a:pt x="740569" y="802683"/>
                  </a:moveTo>
                  <a:cubicBezTo>
                    <a:pt x="733901" y="707433"/>
                    <a:pt x="729139" y="641711"/>
                    <a:pt x="723424" y="576941"/>
                  </a:cubicBezTo>
                  <a:cubicBezTo>
                    <a:pt x="718661" y="515981"/>
                    <a:pt x="691991" y="467403"/>
                    <a:pt x="635794" y="438828"/>
                  </a:cubicBezTo>
                  <a:cubicBezTo>
                    <a:pt x="612934" y="427398"/>
                    <a:pt x="591026" y="417873"/>
                    <a:pt x="576739" y="394060"/>
                  </a:cubicBezTo>
                  <a:cubicBezTo>
                    <a:pt x="565309" y="375010"/>
                    <a:pt x="544354" y="378821"/>
                    <a:pt x="534829" y="399776"/>
                  </a:cubicBezTo>
                  <a:cubicBezTo>
                    <a:pt x="530066" y="411206"/>
                    <a:pt x="529114" y="423588"/>
                    <a:pt x="525304" y="435018"/>
                  </a:cubicBezTo>
                  <a:cubicBezTo>
                    <a:pt x="522446" y="443590"/>
                    <a:pt x="518636" y="453115"/>
                    <a:pt x="512921" y="458831"/>
                  </a:cubicBezTo>
                  <a:cubicBezTo>
                    <a:pt x="488156" y="481691"/>
                    <a:pt x="460534" y="501693"/>
                    <a:pt x="437674" y="526458"/>
                  </a:cubicBezTo>
                  <a:cubicBezTo>
                    <a:pt x="389096" y="577893"/>
                    <a:pt x="341471" y="631233"/>
                    <a:pt x="295751" y="685525"/>
                  </a:cubicBezTo>
                  <a:cubicBezTo>
                    <a:pt x="276701" y="708386"/>
                    <a:pt x="262414" y="736008"/>
                    <a:pt x="249079" y="763631"/>
                  </a:cubicBezTo>
                  <a:cubicBezTo>
                    <a:pt x="232886" y="798873"/>
                    <a:pt x="242411" y="822686"/>
                    <a:pt x="276701" y="840783"/>
                  </a:cubicBezTo>
                  <a:cubicBezTo>
                    <a:pt x="300514" y="854118"/>
                    <a:pt x="323374" y="867453"/>
                    <a:pt x="348139" y="878883"/>
                  </a:cubicBezTo>
                  <a:cubicBezTo>
                    <a:pt x="367189" y="887456"/>
                    <a:pt x="386239" y="896981"/>
                    <a:pt x="406241" y="898886"/>
                  </a:cubicBezTo>
                  <a:cubicBezTo>
                    <a:pt x="496729" y="908411"/>
                    <a:pt x="530066" y="881741"/>
                    <a:pt x="549116" y="814113"/>
                  </a:cubicBezTo>
                  <a:cubicBezTo>
                    <a:pt x="557689" y="783633"/>
                    <a:pt x="562451" y="751248"/>
                    <a:pt x="565309" y="718863"/>
                  </a:cubicBezTo>
                  <a:cubicBezTo>
                    <a:pt x="569119" y="662666"/>
                    <a:pt x="569119" y="606468"/>
                    <a:pt x="571976" y="550271"/>
                  </a:cubicBezTo>
                  <a:cubicBezTo>
                    <a:pt x="572929" y="535031"/>
                    <a:pt x="574834" y="517885"/>
                    <a:pt x="592931" y="514075"/>
                  </a:cubicBezTo>
                  <a:cubicBezTo>
                    <a:pt x="611981" y="509313"/>
                    <a:pt x="623411" y="522648"/>
                    <a:pt x="629126" y="537888"/>
                  </a:cubicBezTo>
                  <a:cubicBezTo>
                    <a:pt x="637699" y="559796"/>
                    <a:pt x="645319" y="581703"/>
                    <a:pt x="649129" y="604563"/>
                  </a:cubicBezTo>
                  <a:cubicBezTo>
                    <a:pt x="671036" y="730293"/>
                    <a:pt x="672941" y="856975"/>
                    <a:pt x="652939" y="982706"/>
                  </a:cubicBezTo>
                  <a:cubicBezTo>
                    <a:pt x="638651" y="1073193"/>
                    <a:pt x="591026" y="1143678"/>
                    <a:pt x="505301" y="1184636"/>
                  </a:cubicBezTo>
                  <a:cubicBezTo>
                    <a:pt x="490061" y="1191303"/>
                    <a:pt x="472916" y="1193208"/>
                    <a:pt x="457676" y="1198923"/>
                  </a:cubicBezTo>
                  <a:cubicBezTo>
                    <a:pt x="434816" y="1206543"/>
                    <a:pt x="431959" y="1219878"/>
                    <a:pt x="447199" y="1237976"/>
                  </a:cubicBezTo>
                  <a:cubicBezTo>
                    <a:pt x="464344" y="1258930"/>
                    <a:pt x="499586" y="1268455"/>
                    <a:pt x="527209" y="1258930"/>
                  </a:cubicBezTo>
                  <a:cubicBezTo>
                    <a:pt x="571976" y="1242738"/>
                    <a:pt x="611981" y="1218926"/>
                    <a:pt x="648176" y="1187493"/>
                  </a:cubicBezTo>
                  <a:cubicBezTo>
                    <a:pt x="686276" y="1155108"/>
                    <a:pt x="711994" y="1115103"/>
                    <a:pt x="716756" y="1064621"/>
                  </a:cubicBezTo>
                  <a:cubicBezTo>
                    <a:pt x="726281" y="966513"/>
                    <a:pt x="734854" y="869358"/>
                    <a:pt x="740569" y="802683"/>
                  </a:cubicBezTo>
                  <a:close/>
                  <a:moveTo>
                    <a:pt x="1329214" y="872216"/>
                  </a:moveTo>
                  <a:cubicBezTo>
                    <a:pt x="1333976" y="842688"/>
                    <a:pt x="1338739" y="816971"/>
                    <a:pt x="1340644" y="791253"/>
                  </a:cubicBezTo>
                  <a:cubicBezTo>
                    <a:pt x="1343501" y="757916"/>
                    <a:pt x="1325404" y="736008"/>
                    <a:pt x="1295876" y="724578"/>
                  </a:cubicBezTo>
                  <a:cubicBezTo>
                    <a:pt x="1284446" y="719816"/>
                    <a:pt x="1272064" y="709338"/>
                    <a:pt x="1259681" y="722673"/>
                  </a:cubicBezTo>
                  <a:cubicBezTo>
                    <a:pt x="1246346" y="736961"/>
                    <a:pt x="1237774" y="753153"/>
                    <a:pt x="1245394" y="773156"/>
                  </a:cubicBezTo>
                  <a:cubicBezTo>
                    <a:pt x="1247299" y="778871"/>
                    <a:pt x="1251109" y="784586"/>
                    <a:pt x="1254919" y="789348"/>
                  </a:cubicBezTo>
                  <a:cubicBezTo>
                    <a:pt x="1270159" y="809350"/>
                    <a:pt x="1274921" y="833163"/>
                    <a:pt x="1273969" y="857928"/>
                  </a:cubicBezTo>
                  <a:cubicBezTo>
                    <a:pt x="1273016" y="877931"/>
                    <a:pt x="1271111" y="897933"/>
                    <a:pt x="1268254" y="916983"/>
                  </a:cubicBezTo>
                  <a:cubicBezTo>
                    <a:pt x="1266349" y="933175"/>
                    <a:pt x="1266349" y="949368"/>
                    <a:pt x="1281589" y="959846"/>
                  </a:cubicBezTo>
                  <a:cubicBezTo>
                    <a:pt x="1297781" y="970323"/>
                    <a:pt x="1314926" y="967466"/>
                    <a:pt x="1330166" y="956036"/>
                  </a:cubicBezTo>
                  <a:cubicBezTo>
                    <a:pt x="1351121" y="939843"/>
                    <a:pt x="1371124" y="923650"/>
                    <a:pt x="1392079" y="907458"/>
                  </a:cubicBezTo>
                  <a:cubicBezTo>
                    <a:pt x="1412081" y="891266"/>
                    <a:pt x="1417796" y="892218"/>
                    <a:pt x="1428274" y="915078"/>
                  </a:cubicBezTo>
                  <a:cubicBezTo>
                    <a:pt x="1430179" y="919841"/>
                    <a:pt x="1432084" y="926508"/>
                    <a:pt x="1435894" y="929366"/>
                  </a:cubicBezTo>
                  <a:cubicBezTo>
                    <a:pt x="1444466" y="936033"/>
                    <a:pt x="1454944" y="945558"/>
                    <a:pt x="1464469" y="944606"/>
                  </a:cubicBezTo>
                  <a:cubicBezTo>
                    <a:pt x="1472089" y="944606"/>
                    <a:pt x="1482566" y="932223"/>
                    <a:pt x="1486376" y="923650"/>
                  </a:cubicBezTo>
                  <a:cubicBezTo>
                    <a:pt x="1492091" y="908411"/>
                    <a:pt x="1493996" y="891266"/>
                    <a:pt x="1494949" y="875073"/>
                  </a:cubicBezTo>
                  <a:cubicBezTo>
                    <a:pt x="1497806" y="823638"/>
                    <a:pt x="1513999" y="801731"/>
                    <a:pt x="1562576" y="786491"/>
                  </a:cubicBezTo>
                  <a:cubicBezTo>
                    <a:pt x="1574959" y="782681"/>
                    <a:pt x="1581626" y="782681"/>
                    <a:pt x="1581626" y="798873"/>
                  </a:cubicBezTo>
                  <a:cubicBezTo>
                    <a:pt x="1581626" y="844593"/>
                    <a:pt x="1607344" y="868406"/>
                    <a:pt x="1652111" y="857928"/>
                  </a:cubicBezTo>
                  <a:cubicBezTo>
                    <a:pt x="1687354" y="850308"/>
                    <a:pt x="1720691" y="834116"/>
                    <a:pt x="1754029" y="817923"/>
                  </a:cubicBezTo>
                  <a:cubicBezTo>
                    <a:pt x="1764506" y="812208"/>
                    <a:pt x="1774031" y="797921"/>
                    <a:pt x="1778794" y="786491"/>
                  </a:cubicBezTo>
                  <a:cubicBezTo>
                    <a:pt x="1790224" y="757916"/>
                    <a:pt x="1773079" y="734103"/>
                    <a:pt x="1741646" y="736008"/>
                  </a:cubicBezTo>
                  <a:cubicBezTo>
                    <a:pt x="1726406" y="736961"/>
                    <a:pt x="1711166" y="743628"/>
                    <a:pt x="1694974" y="745533"/>
                  </a:cubicBezTo>
                  <a:cubicBezTo>
                    <a:pt x="1684496" y="746486"/>
                    <a:pt x="1674019" y="744581"/>
                    <a:pt x="1664494" y="743628"/>
                  </a:cubicBezTo>
                  <a:cubicBezTo>
                    <a:pt x="1665446" y="732198"/>
                    <a:pt x="1665446" y="720768"/>
                    <a:pt x="1668304" y="710291"/>
                  </a:cubicBezTo>
                  <a:cubicBezTo>
                    <a:pt x="1670209" y="704575"/>
                    <a:pt x="1676876" y="699813"/>
                    <a:pt x="1681639" y="695050"/>
                  </a:cubicBezTo>
                  <a:cubicBezTo>
                    <a:pt x="1721644" y="664571"/>
                    <a:pt x="1761649" y="634091"/>
                    <a:pt x="1801654" y="602658"/>
                  </a:cubicBezTo>
                  <a:cubicBezTo>
                    <a:pt x="1834039" y="576941"/>
                    <a:pt x="1835944" y="567416"/>
                    <a:pt x="1819751" y="529316"/>
                  </a:cubicBezTo>
                  <a:cubicBezTo>
                    <a:pt x="1800701" y="482643"/>
                    <a:pt x="1782604" y="435971"/>
                    <a:pt x="1764506" y="389298"/>
                  </a:cubicBezTo>
                  <a:cubicBezTo>
                    <a:pt x="1756886" y="370248"/>
                    <a:pt x="1744504" y="364533"/>
                    <a:pt x="1724501" y="371201"/>
                  </a:cubicBezTo>
                  <a:cubicBezTo>
                    <a:pt x="1699736" y="379773"/>
                    <a:pt x="1691164" y="401681"/>
                    <a:pt x="1683544" y="422635"/>
                  </a:cubicBezTo>
                  <a:cubicBezTo>
                    <a:pt x="1655921" y="500741"/>
                    <a:pt x="1627346" y="577893"/>
                    <a:pt x="1604486" y="656950"/>
                  </a:cubicBezTo>
                  <a:cubicBezTo>
                    <a:pt x="1591151" y="699813"/>
                    <a:pt x="1560671" y="721721"/>
                    <a:pt x="1525429" y="740771"/>
                  </a:cubicBezTo>
                  <a:cubicBezTo>
                    <a:pt x="1514951" y="746486"/>
                    <a:pt x="1509236" y="741723"/>
                    <a:pt x="1509236" y="731246"/>
                  </a:cubicBezTo>
                  <a:cubicBezTo>
                    <a:pt x="1507331" y="653141"/>
                    <a:pt x="1479709" y="580750"/>
                    <a:pt x="1454944" y="508360"/>
                  </a:cubicBezTo>
                  <a:cubicBezTo>
                    <a:pt x="1451134" y="496931"/>
                    <a:pt x="1438751" y="488358"/>
                    <a:pt x="1430179" y="478833"/>
                  </a:cubicBezTo>
                  <a:cubicBezTo>
                    <a:pt x="1421606" y="490263"/>
                    <a:pt x="1413034" y="501693"/>
                    <a:pt x="1404461" y="514075"/>
                  </a:cubicBezTo>
                  <a:cubicBezTo>
                    <a:pt x="1402556" y="517885"/>
                    <a:pt x="1402556" y="523600"/>
                    <a:pt x="1403509" y="528363"/>
                  </a:cubicBezTo>
                  <a:cubicBezTo>
                    <a:pt x="1404461" y="556938"/>
                    <a:pt x="1405414" y="586466"/>
                    <a:pt x="1407319" y="615041"/>
                  </a:cubicBezTo>
                  <a:cubicBezTo>
                    <a:pt x="1411129" y="658856"/>
                    <a:pt x="1416844" y="702671"/>
                    <a:pt x="1419701" y="746486"/>
                  </a:cubicBezTo>
                  <a:cubicBezTo>
                    <a:pt x="1421606" y="771250"/>
                    <a:pt x="1419701" y="796016"/>
                    <a:pt x="1403509" y="816971"/>
                  </a:cubicBezTo>
                  <a:cubicBezTo>
                    <a:pt x="1385411" y="841736"/>
                    <a:pt x="1362551" y="861738"/>
                    <a:pt x="1329214" y="872216"/>
                  </a:cubicBezTo>
                  <a:close/>
                  <a:moveTo>
                    <a:pt x="4435316" y="740771"/>
                  </a:moveTo>
                  <a:cubicBezTo>
                    <a:pt x="4429602" y="759821"/>
                    <a:pt x="4427697" y="774108"/>
                    <a:pt x="4421029" y="788396"/>
                  </a:cubicBezTo>
                  <a:cubicBezTo>
                    <a:pt x="4403884" y="828400"/>
                    <a:pt x="4384834" y="866500"/>
                    <a:pt x="4367689" y="906506"/>
                  </a:cubicBezTo>
                  <a:cubicBezTo>
                    <a:pt x="4363879" y="914125"/>
                    <a:pt x="4362927" y="929366"/>
                    <a:pt x="4367689" y="934128"/>
                  </a:cubicBezTo>
                  <a:cubicBezTo>
                    <a:pt x="4372452" y="938891"/>
                    <a:pt x="4386739" y="939843"/>
                    <a:pt x="4395311" y="936986"/>
                  </a:cubicBezTo>
                  <a:cubicBezTo>
                    <a:pt x="4420077" y="929366"/>
                    <a:pt x="4436269" y="910316"/>
                    <a:pt x="4445794" y="887456"/>
                  </a:cubicBezTo>
                  <a:cubicBezTo>
                    <a:pt x="4470559" y="829353"/>
                    <a:pt x="4493419" y="770298"/>
                    <a:pt x="4518184" y="712196"/>
                  </a:cubicBezTo>
                  <a:cubicBezTo>
                    <a:pt x="4521041" y="705528"/>
                    <a:pt x="4524852" y="698861"/>
                    <a:pt x="4530566" y="694098"/>
                  </a:cubicBezTo>
                  <a:cubicBezTo>
                    <a:pt x="4561999" y="663618"/>
                    <a:pt x="4594384" y="634091"/>
                    <a:pt x="4624864" y="601706"/>
                  </a:cubicBezTo>
                  <a:cubicBezTo>
                    <a:pt x="4634389" y="592181"/>
                    <a:pt x="4641057" y="577893"/>
                    <a:pt x="4643914" y="564558"/>
                  </a:cubicBezTo>
                  <a:cubicBezTo>
                    <a:pt x="4645819" y="555986"/>
                    <a:pt x="4638199" y="542650"/>
                    <a:pt x="4631532" y="537888"/>
                  </a:cubicBezTo>
                  <a:cubicBezTo>
                    <a:pt x="4624864" y="533125"/>
                    <a:pt x="4611529" y="535983"/>
                    <a:pt x="4602957" y="538841"/>
                  </a:cubicBezTo>
                  <a:cubicBezTo>
                    <a:pt x="4595336" y="541698"/>
                    <a:pt x="4589622" y="551223"/>
                    <a:pt x="4582954" y="555986"/>
                  </a:cubicBezTo>
                  <a:cubicBezTo>
                    <a:pt x="4576286" y="560748"/>
                    <a:pt x="4567714" y="562653"/>
                    <a:pt x="4559141" y="565511"/>
                  </a:cubicBezTo>
                  <a:cubicBezTo>
                    <a:pt x="4556284" y="557891"/>
                    <a:pt x="4552474" y="550271"/>
                    <a:pt x="4551522" y="542650"/>
                  </a:cubicBezTo>
                  <a:cubicBezTo>
                    <a:pt x="4549616" y="512171"/>
                    <a:pt x="4548664" y="481691"/>
                    <a:pt x="4525804" y="457878"/>
                  </a:cubicBezTo>
                  <a:cubicBezTo>
                    <a:pt x="4514374" y="444543"/>
                    <a:pt x="4499134" y="436923"/>
                    <a:pt x="4481036" y="442638"/>
                  </a:cubicBezTo>
                  <a:cubicBezTo>
                    <a:pt x="4462939" y="447401"/>
                    <a:pt x="4461034" y="464546"/>
                    <a:pt x="4461034" y="479785"/>
                  </a:cubicBezTo>
                  <a:cubicBezTo>
                    <a:pt x="4461034" y="518838"/>
                    <a:pt x="4461986" y="557891"/>
                    <a:pt x="4463891" y="596943"/>
                  </a:cubicBezTo>
                  <a:cubicBezTo>
                    <a:pt x="4465797" y="628375"/>
                    <a:pt x="4453414" y="652188"/>
                    <a:pt x="4425791" y="665523"/>
                  </a:cubicBezTo>
                  <a:cubicBezTo>
                    <a:pt x="4404836" y="676000"/>
                    <a:pt x="4388644" y="691241"/>
                    <a:pt x="4379119" y="713148"/>
                  </a:cubicBezTo>
                  <a:cubicBezTo>
                    <a:pt x="4371499" y="731246"/>
                    <a:pt x="4379119" y="742675"/>
                    <a:pt x="4399122" y="742675"/>
                  </a:cubicBezTo>
                  <a:cubicBezTo>
                    <a:pt x="4410552" y="740771"/>
                    <a:pt x="4420077" y="740771"/>
                    <a:pt x="4435316" y="740771"/>
                  </a:cubicBezTo>
                  <a:close/>
                  <a:moveTo>
                    <a:pt x="515779" y="1479911"/>
                  </a:moveTo>
                  <a:cubicBezTo>
                    <a:pt x="556736" y="1441811"/>
                    <a:pt x="531971" y="1394186"/>
                    <a:pt x="498634" y="1391328"/>
                  </a:cubicBezTo>
                  <a:cubicBezTo>
                    <a:pt x="464344" y="1387518"/>
                    <a:pt x="429101" y="1390376"/>
                    <a:pt x="393859" y="1390376"/>
                  </a:cubicBezTo>
                  <a:cubicBezTo>
                    <a:pt x="393859" y="1456098"/>
                    <a:pt x="393859" y="1520868"/>
                    <a:pt x="393859" y="1586591"/>
                  </a:cubicBezTo>
                  <a:cubicBezTo>
                    <a:pt x="424339" y="1586591"/>
                    <a:pt x="453866" y="1586591"/>
                    <a:pt x="483394" y="1586591"/>
                  </a:cubicBezTo>
                  <a:cubicBezTo>
                    <a:pt x="513874" y="1586591"/>
                    <a:pt x="536734" y="1571351"/>
                    <a:pt x="544354" y="1546586"/>
                  </a:cubicBezTo>
                  <a:cubicBezTo>
                    <a:pt x="552926" y="1519916"/>
                    <a:pt x="545306" y="1500866"/>
                    <a:pt x="515779" y="1479911"/>
                  </a:cubicBezTo>
                  <a:close/>
                  <a:moveTo>
                    <a:pt x="4411504" y="1390376"/>
                  </a:moveTo>
                  <a:cubicBezTo>
                    <a:pt x="4411504" y="1441811"/>
                    <a:pt x="4411504" y="1491341"/>
                    <a:pt x="4411504" y="1547538"/>
                  </a:cubicBezTo>
                  <a:cubicBezTo>
                    <a:pt x="4381024" y="1498008"/>
                    <a:pt x="4351497" y="1455146"/>
                    <a:pt x="4325779" y="1409426"/>
                  </a:cubicBezTo>
                  <a:cubicBezTo>
                    <a:pt x="4314349" y="1389423"/>
                    <a:pt x="4300061" y="1386566"/>
                    <a:pt x="4280059" y="1391328"/>
                  </a:cubicBezTo>
                  <a:cubicBezTo>
                    <a:pt x="4280059" y="1456098"/>
                    <a:pt x="4280059" y="1520868"/>
                    <a:pt x="4280059" y="1585638"/>
                  </a:cubicBezTo>
                  <a:cubicBezTo>
                    <a:pt x="4288632" y="1585638"/>
                    <a:pt x="4295299" y="1585638"/>
                    <a:pt x="4305777" y="1585638"/>
                  </a:cubicBezTo>
                  <a:cubicBezTo>
                    <a:pt x="4305777" y="1534203"/>
                    <a:pt x="4305777" y="1484673"/>
                    <a:pt x="4305777" y="1434191"/>
                  </a:cubicBezTo>
                  <a:cubicBezTo>
                    <a:pt x="4338161" y="1478005"/>
                    <a:pt x="4367689" y="1521821"/>
                    <a:pt x="4394359" y="1567541"/>
                  </a:cubicBezTo>
                  <a:cubicBezTo>
                    <a:pt x="4404836" y="1585638"/>
                    <a:pt x="4417219" y="1590401"/>
                    <a:pt x="4436269" y="1584686"/>
                  </a:cubicBezTo>
                  <a:cubicBezTo>
                    <a:pt x="4436269" y="1519916"/>
                    <a:pt x="4436269" y="1455146"/>
                    <a:pt x="4436269" y="1389423"/>
                  </a:cubicBezTo>
                  <a:cubicBezTo>
                    <a:pt x="4428649" y="1390376"/>
                    <a:pt x="4421982" y="1390376"/>
                    <a:pt x="4411504" y="1390376"/>
                  </a:cubicBezTo>
                  <a:close/>
                  <a:moveTo>
                    <a:pt x="4933474" y="1389423"/>
                  </a:moveTo>
                  <a:cubicBezTo>
                    <a:pt x="4933474" y="1456098"/>
                    <a:pt x="4933474" y="1520868"/>
                    <a:pt x="4933474" y="1585638"/>
                  </a:cubicBezTo>
                  <a:cubicBezTo>
                    <a:pt x="4942999" y="1585638"/>
                    <a:pt x="4950619" y="1585638"/>
                    <a:pt x="4960144" y="1585638"/>
                  </a:cubicBezTo>
                  <a:cubicBezTo>
                    <a:pt x="4960144" y="1577066"/>
                    <a:pt x="4960144" y="1570398"/>
                    <a:pt x="4960144" y="1563730"/>
                  </a:cubicBezTo>
                  <a:cubicBezTo>
                    <a:pt x="4960144" y="1497055"/>
                    <a:pt x="4960144" y="1497055"/>
                    <a:pt x="5026819" y="1502771"/>
                  </a:cubicBezTo>
                  <a:cubicBezTo>
                    <a:pt x="5051584" y="1504676"/>
                    <a:pt x="5059204" y="1513248"/>
                    <a:pt x="5061109" y="1538013"/>
                  </a:cubicBezTo>
                  <a:cubicBezTo>
                    <a:pt x="5062061" y="1554205"/>
                    <a:pt x="5063014" y="1570398"/>
                    <a:pt x="5063966" y="1586591"/>
                  </a:cubicBezTo>
                  <a:cubicBezTo>
                    <a:pt x="5076349" y="1586591"/>
                    <a:pt x="5086827" y="1586591"/>
                    <a:pt x="5098257" y="1586591"/>
                  </a:cubicBezTo>
                  <a:cubicBezTo>
                    <a:pt x="5078254" y="1556111"/>
                    <a:pt x="5103019" y="1514201"/>
                    <a:pt x="5066824" y="1489436"/>
                  </a:cubicBezTo>
                  <a:cubicBezTo>
                    <a:pt x="5091589" y="1472291"/>
                    <a:pt x="5096352" y="1448478"/>
                    <a:pt x="5088732" y="1422761"/>
                  </a:cubicBezTo>
                  <a:cubicBezTo>
                    <a:pt x="5082064" y="1400853"/>
                    <a:pt x="5063966" y="1391328"/>
                    <a:pt x="5043011" y="1390376"/>
                  </a:cubicBezTo>
                  <a:cubicBezTo>
                    <a:pt x="5006816" y="1388471"/>
                    <a:pt x="4970622" y="1389423"/>
                    <a:pt x="4933474" y="1389423"/>
                  </a:cubicBezTo>
                  <a:close/>
                  <a:moveTo>
                    <a:pt x="5123022" y="1523726"/>
                  </a:moveTo>
                  <a:cubicBezTo>
                    <a:pt x="5119211" y="1553253"/>
                    <a:pt x="5135404" y="1578018"/>
                    <a:pt x="5163027" y="1586591"/>
                  </a:cubicBezTo>
                  <a:cubicBezTo>
                    <a:pt x="5190649" y="1594211"/>
                    <a:pt x="5217319" y="1594211"/>
                    <a:pt x="5244941" y="1583733"/>
                  </a:cubicBezTo>
                  <a:cubicBezTo>
                    <a:pt x="5268754" y="1574208"/>
                    <a:pt x="5282089" y="1556111"/>
                    <a:pt x="5282089" y="1532298"/>
                  </a:cubicBezTo>
                  <a:cubicBezTo>
                    <a:pt x="5282089" y="1507533"/>
                    <a:pt x="5267802" y="1488483"/>
                    <a:pt x="5242084" y="1480863"/>
                  </a:cubicBezTo>
                  <a:cubicBezTo>
                    <a:pt x="5222082" y="1475148"/>
                    <a:pt x="5202079" y="1470386"/>
                    <a:pt x="5182077" y="1466576"/>
                  </a:cubicBezTo>
                  <a:cubicBezTo>
                    <a:pt x="5166836" y="1463718"/>
                    <a:pt x="5155407" y="1458003"/>
                    <a:pt x="5156359" y="1439905"/>
                  </a:cubicBezTo>
                  <a:cubicBezTo>
                    <a:pt x="5157311" y="1422761"/>
                    <a:pt x="5166836" y="1412283"/>
                    <a:pt x="5183982" y="1408473"/>
                  </a:cubicBezTo>
                  <a:cubicBezTo>
                    <a:pt x="5218272" y="1400853"/>
                    <a:pt x="5235416" y="1410378"/>
                    <a:pt x="5254466" y="1446573"/>
                  </a:cubicBezTo>
                  <a:cubicBezTo>
                    <a:pt x="5261134" y="1446573"/>
                    <a:pt x="5267802" y="1445621"/>
                    <a:pt x="5274469" y="1445621"/>
                  </a:cubicBezTo>
                  <a:cubicBezTo>
                    <a:pt x="5275422" y="1418951"/>
                    <a:pt x="5264944" y="1397996"/>
                    <a:pt x="5241132" y="1391328"/>
                  </a:cubicBezTo>
                  <a:cubicBezTo>
                    <a:pt x="5221129" y="1385613"/>
                    <a:pt x="5199222" y="1384661"/>
                    <a:pt x="5178266" y="1385613"/>
                  </a:cubicBezTo>
                  <a:cubicBezTo>
                    <a:pt x="5148739" y="1388471"/>
                    <a:pt x="5129689" y="1412283"/>
                    <a:pt x="5128736" y="1442763"/>
                  </a:cubicBezTo>
                  <a:cubicBezTo>
                    <a:pt x="5127784" y="1468480"/>
                    <a:pt x="5142072" y="1483721"/>
                    <a:pt x="5172552" y="1491341"/>
                  </a:cubicBezTo>
                  <a:cubicBezTo>
                    <a:pt x="5192554" y="1496103"/>
                    <a:pt x="5213509" y="1499913"/>
                    <a:pt x="5232559" y="1505628"/>
                  </a:cubicBezTo>
                  <a:cubicBezTo>
                    <a:pt x="5246847" y="1509438"/>
                    <a:pt x="5256372" y="1518963"/>
                    <a:pt x="5255419" y="1535155"/>
                  </a:cubicBezTo>
                  <a:cubicBezTo>
                    <a:pt x="5254466" y="1552301"/>
                    <a:pt x="5243036" y="1561826"/>
                    <a:pt x="5228749" y="1564683"/>
                  </a:cubicBezTo>
                  <a:cubicBezTo>
                    <a:pt x="5213509" y="1567541"/>
                    <a:pt x="5196364" y="1569446"/>
                    <a:pt x="5182077" y="1564683"/>
                  </a:cubicBezTo>
                  <a:cubicBezTo>
                    <a:pt x="5169694" y="1560873"/>
                    <a:pt x="5154454" y="1548491"/>
                    <a:pt x="5152549" y="1538013"/>
                  </a:cubicBezTo>
                  <a:cubicBezTo>
                    <a:pt x="5146834" y="1518011"/>
                    <a:pt x="5135404" y="1521821"/>
                    <a:pt x="5123022" y="1523726"/>
                  </a:cubicBezTo>
                  <a:close/>
                  <a:moveTo>
                    <a:pt x="4771549" y="1562778"/>
                  </a:moveTo>
                  <a:cubicBezTo>
                    <a:pt x="4771549" y="1546586"/>
                    <a:pt x="4772502" y="1534203"/>
                    <a:pt x="4771549" y="1520868"/>
                  </a:cubicBezTo>
                  <a:cubicBezTo>
                    <a:pt x="4769644" y="1501818"/>
                    <a:pt x="4777264" y="1496103"/>
                    <a:pt x="4796314" y="1497055"/>
                  </a:cubicBezTo>
                  <a:cubicBezTo>
                    <a:pt x="4823936" y="1498961"/>
                    <a:pt x="4852511" y="1497055"/>
                    <a:pt x="4880134" y="1497055"/>
                  </a:cubicBezTo>
                  <a:cubicBezTo>
                    <a:pt x="4882039" y="1472291"/>
                    <a:pt x="4882039" y="1472291"/>
                    <a:pt x="4862989" y="1472291"/>
                  </a:cubicBezTo>
                  <a:cubicBezTo>
                    <a:pt x="4833461" y="1472291"/>
                    <a:pt x="4803934" y="1472291"/>
                    <a:pt x="4773454" y="1472291"/>
                  </a:cubicBezTo>
                  <a:cubicBezTo>
                    <a:pt x="4773454" y="1451336"/>
                    <a:pt x="4773454" y="1433238"/>
                    <a:pt x="4773454" y="1412283"/>
                  </a:cubicBezTo>
                  <a:cubicBezTo>
                    <a:pt x="4813459" y="1412283"/>
                    <a:pt x="4851559" y="1412283"/>
                    <a:pt x="4891564" y="1412283"/>
                  </a:cubicBezTo>
                  <a:cubicBezTo>
                    <a:pt x="4890611" y="1402758"/>
                    <a:pt x="4890611" y="1397043"/>
                    <a:pt x="4890611" y="1390376"/>
                  </a:cubicBezTo>
                  <a:cubicBezTo>
                    <a:pt x="4841082" y="1390376"/>
                    <a:pt x="4793457" y="1390376"/>
                    <a:pt x="4746784" y="1390376"/>
                  </a:cubicBezTo>
                  <a:cubicBezTo>
                    <a:pt x="4746784" y="1456098"/>
                    <a:pt x="4746784" y="1520868"/>
                    <a:pt x="4746784" y="1584686"/>
                  </a:cubicBezTo>
                  <a:cubicBezTo>
                    <a:pt x="4796314" y="1584686"/>
                    <a:pt x="4844891" y="1584686"/>
                    <a:pt x="4893469" y="1584686"/>
                  </a:cubicBezTo>
                  <a:cubicBezTo>
                    <a:pt x="4892516" y="1576113"/>
                    <a:pt x="4892516" y="1570398"/>
                    <a:pt x="4891564" y="1561826"/>
                  </a:cubicBezTo>
                  <a:cubicBezTo>
                    <a:pt x="4851559" y="1562778"/>
                    <a:pt x="4813459" y="1562778"/>
                    <a:pt x="4771549" y="1562778"/>
                  </a:cubicBezTo>
                  <a:close/>
                  <a:moveTo>
                    <a:pt x="209074" y="1390376"/>
                  </a:moveTo>
                  <a:cubicBezTo>
                    <a:pt x="209074" y="1456098"/>
                    <a:pt x="209074" y="1520868"/>
                    <a:pt x="209074" y="1585638"/>
                  </a:cubicBezTo>
                  <a:cubicBezTo>
                    <a:pt x="258604" y="1585638"/>
                    <a:pt x="306229" y="1585638"/>
                    <a:pt x="354806" y="1585638"/>
                  </a:cubicBezTo>
                  <a:cubicBezTo>
                    <a:pt x="354806" y="1578018"/>
                    <a:pt x="354806" y="1571351"/>
                    <a:pt x="354806" y="1562778"/>
                  </a:cubicBezTo>
                  <a:cubicBezTo>
                    <a:pt x="314801" y="1562778"/>
                    <a:pt x="276701" y="1562778"/>
                    <a:pt x="235744" y="1562778"/>
                  </a:cubicBezTo>
                  <a:cubicBezTo>
                    <a:pt x="235744" y="1548491"/>
                    <a:pt x="235744" y="1536108"/>
                    <a:pt x="235744" y="1524678"/>
                  </a:cubicBezTo>
                  <a:cubicBezTo>
                    <a:pt x="235744" y="1498008"/>
                    <a:pt x="235744" y="1498008"/>
                    <a:pt x="262414" y="1498008"/>
                  </a:cubicBezTo>
                  <a:cubicBezTo>
                    <a:pt x="290036" y="1498008"/>
                    <a:pt x="317659" y="1498008"/>
                    <a:pt x="343376" y="1498008"/>
                  </a:cubicBezTo>
                  <a:cubicBezTo>
                    <a:pt x="349091" y="1477053"/>
                    <a:pt x="342424" y="1472291"/>
                    <a:pt x="325279" y="1472291"/>
                  </a:cubicBezTo>
                  <a:cubicBezTo>
                    <a:pt x="296704" y="1473243"/>
                    <a:pt x="267176" y="1472291"/>
                    <a:pt x="236696" y="1472291"/>
                  </a:cubicBezTo>
                  <a:cubicBezTo>
                    <a:pt x="236696" y="1451336"/>
                    <a:pt x="236696" y="1432286"/>
                    <a:pt x="236696" y="1412283"/>
                  </a:cubicBezTo>
                  <a:cubicBezTo>
                    <a:pt x="275749" y="1412283"/>
                    <a:pt x="313849" y="1412283"/>
                    <a:pt x="352901" y="1412283"/>
                  </a:cubicBezTo>
                  <a:cubicBezTo>
                    <a:pt x="352901" y="1403711"/>
                    <a:pt x="352901" y="1397043"/>
                    <a:pt x="352901" y="1390376"/>
                  </a:cubicBezTo>
                  <a:cubicBezTo>
                    <a:pt x="304324" y="1390376"/>
                    <a:pt x="256699" y="1390376"/>
                    <a:pt x="209074" y="1390376"/>
                  </a:cubicBezTo>
                  <a:close/>
                  <a:moveTo>
                    <a:pt x="579596" y="1390376"/>
                  </a:moveTo>
                  <a:cubicBezTo>
                    <a:pt x="579596" y="1456098"/>
                    <a:pt x="579596" y="1520868"/>
                    <a:pt x="579596" y="1585638"/>
                  </a:cubicBezTo>
                  <a:cubicBezTo>
                    <a:pt x="629126" y="1585638"/>
                    <a:pt x="676751" y="1585638"/>
                    <a:pt x="725329" y="1585638"/>
                  </a:cubicBezTo>
                  <a:cubicBezTo>
                    <a:pt x="725329" y="1578018"/>
                    <a:pt x="725329" y="1571351"/>
                    <a:pt x="725329" y="1561826"/>
                  </a:cubicBezTo>
                  <a:cubicBezTo>
                    <a:pt x="685324" y="1561826"/>
                    <a:pt x="646271" y="1561826"/>
                    <a:pt x="605314" y="1561826"/>
                  </a:cubicBezTo>
                  <a:cubicBezTo>
                    <a:pt x="605314" y="1547538"/>
                    <a:pt x="605314" y="1536108"/>
                    <a:pt x="605314" y="1524678"/>
                  </a:cubicBezTo>
                  <a:cubicBezTo>
                    <a:pt x="605314" y="1498008"/>
                    <a:pt x="605314" y="1498008"/>
                    <a:pt x="631984" y="1498008"/>
                  </a:cubicBezTo>
                  <a:cubicBezTo>
                    <a:pt x="659606" y="1498008"/>
                    <a:pt x="687229" y="1498008"/>
                    <a:pt x="713899" y="1498008"/>
                  </a:cubicBezTo>
                  <a:cubicBezTo>
                    <a:pt x="714851" y="1473243"/>
                    <a:pt x="714851" y="1473243"/>
                    <a:pt x="694849" y="1473243"/>
                  </a:cubicBezTo>
                  <a:cubicBezTo>
                    <a:pt x="665321" y="1473243"/>
                    <a:pt x="635794" y="1473243"/>
                    <a:pt x="606266" y="1473243"/>
                  </a:cubicBezTo>
                  <a:cubicBezTo>
                    <a:pt x="606266" y="1451336"/>
                    <a:pt x="606266" y="1433238"/>
                    <a:pt x="606266" y="1413236"/>
                  </a:cubicBezTo>
                  <a:cubicBezTo>
                    <a:pt x="645319" y="1413236"/>
                    <a:pt x="683419" y="1413236"/>
                    <a:pt x="722471" y="1413236"/>
                  </a:cubicBezTo>
                  <a:cubicBezTo>
                    <a:pt x="722471" y="1404663"/>
                    <a:pt x="722471" y="1397996"/>
                    <a:pt x="722471" y="1391328"/>
                  </a:cubicBezTo>
                  <a:cubicBezTo>
                    <a:pt x="675799" y="1390376"/>
                    <a:pt x="628174" y="1390376"/>
                    <a:pt x="579596" y="1390376"/>
                  </a:cubicBezTo>
                  <a:close/>
                  <a:moveTo>
                    <a:pt x="162401" y="1586591"/>
                  </a:moveTo>
                  <a:cubicBezTo>
                    <a:pt x="162401" y="1519916"/>
                    <a:pt x="162401" y="1455146"/>
                    <a:pt x="162401" y="1390376"/>
                  </a:cubicBezTo>
                  <a:cubicBezTo>
                    <a:pt x="152876" y="1390376"/>
                    <a:pt x="146209" y="1390376"/>
                    <a:pt x="136684" y="1390376"/>
                  </a:cubicBezTo>
                  <a:cubicBezTo>
                    <a:pt x="136684" y="1412283"/>
                    <a:pt x="137636" y="1434191"/>
                    <a:pt x="136684" y="1455146"/>
                  </a:cubicBezTo>
                  <a:cubicBezTo>
                    <a:pt x="136684" y="1459908"/>
                    <a:pt x="130969" y="1469433"/>
                    <a:pt x="128111" y="1469433"/>
                  </a:cubicBezTo>
                  <a:cubicBezTo>
                    <a:pt x="97631" y="1470386"/>
                    <a:pt x="66199" y="1470386"/>
                    <a:pt x="32861" y="1470386"/>
                  </a:cubicBezTo>
                  <a:cubicBezTo>
                    <a:pt x="32861" y="1441811"/>
                    <a:pt x="32861" y="1416093"/>
                    <a:pt x="32861" y="1390376"/>
                  </a:cubicBezTo>
                  <a:cubicBezTo>
                    <a:pt x="22384" y="1390376"/>
                    <a:pt x="15716" y="1390376"/>
                    <a:pt x="7144" y="1390376"/>
                  </a:cubicBezTo>
                  <a:cubicBezTo>
                    <a:pt x="7144" y="1456098"/>
                    <a:pt x="7144" y="1520868"/>
                    <a:pt x="7144" y="1585638"/>
                  </a:cubicBezTo>
                  <a:cubicBezTo>
                    <a:pt x="16669" y="1585638"/>
                    <a:pt x="24289" y="1585638"/>
                    <a:pt x="34766" y="1585638"/>
                  </a:cubicBezTo>
                  <a:cubicBezTo>
                    <a:pt x="34766" y="1555158"/>
                    <a:pt x="34766" y="1526583"/>
                    <a:pt x="34766" y="1497055"/>
                  </a:cubicBezTo>
                  <a:cubicBezTo>
                    <a:pt x="70009" y="1497055"/>
                    <a:pt x="103346" y="1497055"/>
                    <a:pt x="138589" y="1497055"/>
                  </a:cubicBezTo>
                  <a:cubicBezTo>
                    <a:pt x="138589" y="1527536"/>
                    <a:pt x="138589" y="1557063"/>
                    <a:pt x="138589" y="1585638"/>
                  </a:cubicBezTo>
                  <a:cubicBezTo>
                    <a:pt x="147161" y="1586591"/>
                    <a:pt x="153829" y="1586591"/>
                    <a:pt x="162401" y="1586591"/>
                  </a:cubicBezTo>
                  <a:close/>
                  <a:moveTo>
                    <a:pt x="3444716" y="1584686"/>
                  </a:moveTo>
                  <a:cubicBezTo>
                    <a:pt x="3421857" y="1522773"/>
                    <a:pt x="3399949" y="1460861"/>
                    <a:pt x="3377089" y="1398948"/>
                  </a:cubicBezTo>
                  <a:cubicBezTo>
                    <a:pt x="3375184" y="1394186"/>
                    <a:pt x="3364707" y="1389423"/>
                    <a:pt x="3358039" y="1389423"/>
                  </a:cubicBezTo>
                  <a:cubicBezTo>
                    <a:pt x="3351371" y="1389423"/>
                    <a:pt x="3340894" y="1393233"/>
                    <a:pt x="3338989" y="1397996"/>
                  </a:cubicBezTo>
                  <a:cubicBezTo>
                    <a:pt x="3314224" y="1459908"/>
                    <a:pt x="3291364" y="1521821"/>
                    <a:pt x="3267552" y="1583733"/>
                  </a:cubicBezTo>
                  <a:cubicBezTo>
                    <a:pt x="3268504" y="1585638"/>
                    <a:pt x="3270409" y="1587543"/>
                    <a:pt x="3271361" y="1589448"/>
                  </a:cubicBezTo>
                  <a:cubicBezTo>
                    <a:pt x="3280886" y="1584686"/>
                    <a:pt x="3293269" y="1581828"/>
                    <a:pt x="3298032" y="1574208"/>
                  </a:cubicBezTo>
                  <a:cubicBezTo>
                    <a:pt x="3306604" y="1560873"/>
                    <a:pt x="3306604" y="1538013"/>
                    <a:pt x="3318034" y="1531346"/>
                  </a:cubicBezTo>
                  <a:cubicBezTo>
                    <a:pt x="3330416" y="1523726"/>
                    <a:pt x="3351371" y="1528488"/>
                    <a:pt x="3368516" y="1528488"/>
                  </a:cubicBezTo>
                  <a:cubicBezTo>
                    <a:pt x="3377089" y="1528488"/>
                    <a:pt x="3384709" y="1528488"/>
                    <a:pt x="3394234" y="1528488"/>
                  </a:cubicBezTo>
                  <a:cubicBezTo>
                    <a:pt x="3398044" y="1539918"/>
                    <a:pt x="3403759" y="1551348"/>
                    <a:pt x="3405664" y="1561826"/>
                  </a:cubicBezTo>
                  <a:cubicBezTo>
                    <a:pt x="3410427" y="1583733"/>
                    <a:pt x="3420904" y="1592305"/>
                    <a:pt x="3444716" y="1584686"/>
                  </a:cubicBezTo>
                  <a:close/>
                  <a:moveTo>
                    <a:pt x="4210527" y="1389423"/>
                  </a:moveTo>
                  <a:cubicBezTo>
                    <a:pt x="4210527" y="1399901"/>
                    <a:pt x="4210527" y="1408473"/>
                    <a:pt x="4210527" y="1417046"/>
                  </a:cubicBezTo>
                  <a:cubicBezTo>
                    <a:pt x="4210527" y="1452288"/>
                    <a:pt x="4211479" y="1488483"/>
                    <a:pt x="4208622" y="1523726"/>
                  </a:cubicBezTo>
                  <a:cubicBezTo>
                    <a:pt x="4206716" y="1555158"/>
                    <a:pt x="4187666" y="1567541"/>
                    <a:pt x="4154329" y="1566588"/>
                  </a:cubicBezTo>
                  <a:cubicBezTo>
                    <a:pt x="4125754" y="1565636"/>
                    <a:pt x="4108609" y="1549443"/>
                    <a:pt x="4107657" y="1519916"/>
                  </a:cubicBezTo>
                  <a:cubicBezTo>
                    <a:pt x="4106704" y="1489436"/>
                    <a:pt x="4107657" y="1459908"/>
                    <a:pt x="4107657" y="1429428"/>
                  </a:cubicBezTo>
                  <a:cubicBezTo>
                    <a:pt x="4107657" y="1416093"/>
                    <a:pt x="4107657" y="1402758"/>
                    <a:pt x="4107657" y="1390376"/>
                  </a:cubicBezTo>
                  <a:cubicBezTo>
                    <a:pt x="4096227" y="1390376"/>
                    <a:pt x="4088607" y="1390376"/>
                    <a:pt x="4080034" y="1390376"/>
                  </a:cubicBezTo>
                  <a:cubicBezTo>
                    <a:pt x="4080034" y="1394186"/>
                    <a:pt x="4079082" y="1397043"/>
                    <a:pt x="4079082" y="1399901"/>
                  </a:cubicBezTo>
                  <a:cubicBezTo>
                    <a:pt x="4079082" y="1440858"/>
                    <a:pt x="4078129" y="1480863"/>
                    <a:pt x="4079082" y="1521821"/>
                  </a:cubicBezTo>
                  <a:cubicBezTo>
                    <a:pt x="4080034" y="1563730"/>
                    <a:pt x="4106704" y="1589448"/>
                    <a:pt x="4150519" y="1591353"/>
                  </a:cubicBezTo>
                  <a:cubicBezTo>
                    <a:pt x="4200049" y="1593258"/>
                    <a:pt x="4233386" y="1570398"/>
                    <a:pt x="4236244" y="1527536"/>
                  </a:cubicBezTo>
                  <a:cubicBezTo>
                    <a:pt x="4239102" y="1488483"/>
                    <a:pt x="4237197" y="1449430"/>
                    <a:pt x="4237197" y="1410378"/>
                  </a:cubicBezTo>
                  <a:cubicBezTo>
                    <a:pt x="4237197" y="1403711"/>
                    <a:pt x="4236244" y="1397043"/>
                    <a:pt x="4236244" y="1390376"/>
                  </a:cubicBezTo>
                  <a:cubicBezTo>
                    <a:pt x="4228624" y="1389423"/>
                    <a:pt x="4221004" y="1389423"/>
                    <a:pt x="4210527" y="1389423"/>
                  </a:cubicBezTo>
                  <a:close/>
                  <a:moveTo>
                    <a:pt x="4718209" y="1391328"/>
                  </a:moveTo>
                  <a:cubicBezTo>
                    <a:pt x="4697254" y="1384661"/>
                    <a:pt x="4685824" y="1389423"/>
                    <a:pt x="4679157" y="1411330"/>
                  </a:cubicBezTo>
                  <a:cubicBezTo>
                    <a:pt x="4664869" y="1458003"/>
                    <a:pt x="4647724" y="1504676"/>
                    <a:pt x="4630579" y="1556111"/>
                  </a:cubicBezTo>
                  <a:cubicBezTo>
                    <a:pt x="4610577" y="1497055"/>
                    <a:pt x="4592479" y="1443716"/>
                    <a:pt x="4574382" y="1390376"/>
                  </a:cubicBezTo>
                  <a:cubicBezTo>
                    <a:pt x="4562952" y="1390376"/>
                    <a:pt x="4554379" y="1390376"/>
                    <a:pt x="4542949" y="1390376"/>
                  </a:cubicBezTo>
                  <a:cubicBezTo>
                    <a:pt x="4566761" y="1454193"/>
                    <a:pt x="4589622" y="1516105"/>
                    <a:pt x="4613434" y="1578971"/>
                  </a:cubicBezTo>
                  <a:cubicBezTo>
                    <a:pt x="4615339" y="1583733"/>
                    <a:pt x="4624864" y="1586591"/>
                    <a:pt x="4631532" y="1586591"/>
                  </a:cubicBezTo>
                  <a:cubicBezTo>
                    <a:pt x="4637247" y="1586591"/>
                    <a:pt x="4647724" y="1582780"/>
                    <a:pt x="4649629" y="1578971"/>
                  </a:cubicBezTo>
                  <a:cubicBezTo>
                    <a:pt x="4672489" y="1516105"/>
                    <a:pt x="4695349" y="1454193"/>
                    <a:pt x="4718209" y="1391328"/>
                  </a:cubicBezTo>
                  <a:close/>
                  <a:moveTo>
                    <a:pt x="5410677" y="566463"/>
                  </a:moveTo>
                  <a:cubicBezTo>
                    <a:pt x="5410677" y="562653"/>
                    <a:pt x="5410677" y="559796"/>
                    <a:pt x="5410677" y="555986"/>
                  </a:cubicBezTo>
                  <a:cubicBezTo>
                    <a:pt x="5407819" y="534078"/>
                    <a:pt x="5406866" y="511218"/>
                    <a:pt x="5401152" y="490263"/>
                  </a:cubicBezTo>
                  <a:cubicBezTo>
                    <a:pt x="5399247" y="482643"/>
                    <a:pt x="5386864" y="473118"/>
                    <a:pt x="5379244" y="472165"/>
                  </a:cubicBezTo>
                  <a:cubicBezTo>
                    <a:pt x="5373529" y="471213"/>
                    <a:pt x="5364004" y="483596"/>
                    <a:pt x="5360194" y="491216"/>
                  </a:cubicBezTo>
                  <a:cubicBezTo>
                    <a:pt x="5342097" y="533125"/>
                    <a:pt x="5341144" y="575988"/>
                    <a:pt x="5352574" y="619803"/>
                  </a:cubicBezTo>
                  <a:cubicBezTo>
                    <a:pt x="5356384" y="633138"/>
                    <a:pt x="5365909" y="642663"/>
                    <a:pt x="5382102" y="639806"/>
                  </a:cubicBezTo>
                  <a:cubicBezTo>
                    <a:pt x="5397341" y="635996"/>
                    <a:pt x="5409724" y="631233"/>
                    <a:pt x="5408772" y="612183"/>
                  </a:cubicBezTo>
                  <a:cubicBezTo>
                    <a:pt x="5407819" y="596943"/>
                    <a:pt x="5409724" y="581703"/>
                    <a:pt x="5410677" y="566463"/>
                  </a:cubicBezTo>
                  <a:close/>
                  <a:moveTo>
                    <a:pt x="5546884" y="1391328"/>
                  </a:moveTo>
                  <a:cubicBezTo>
                    <a:pt x="5558314" y="1408473"/>
                    <a:pt x="5567839" y="1427523"/>
                    <a:pt x="5580222" y="1442763"/>
                  </a:cubicBezTo>
                  <a:cubicBezTo>
                    <a:pt x="5611654" y="1481816"/>
                    <a:pt x="5628799" y="1524678"/>
                    <a:pt x="5621179" y="1575161"/>
                  </a:cubicBezTo>
                  <a:cubicBezTo>
                    <a:pt x="5620227" y="1578018"/>
                    <a:pt x="5622132" y="1581828"/>
                    <a:pt x="5623084" y="1584686"/>
                  </a:cubicBezTo>
                  <a:cubicBezTo>
                    <a:pt x="5631657" y="1584686"/>
                    <a:pt x="5640229" y="1584686"/>
                    <a:pt x="5649754" y="1584686"/>
                  </a:cubicBezTo>
                  <a:cubicBezTo>
                    <a:pt x="5649754" y="1569446"/>
                    <a:pt x="5650707" y="1555158"/>
                    <a:pt x="5649754" y="1540871"/>
                  </a:cubicBezTo>
                  <a:cubicBezTo>
                    <a:pt x="5646897" y="1516105"/>
                    <a:pt x="5654516" y="1496103"/>
                    <a:pt x="5668804" y="1476101"/>
                  </a:cubicBezTo>
                  <a:cubicBezTo>
                    <a:pt x="5687854" y="1448478"/>
                    <a:pt x="5704999" y="1419903"/>
                    <a:pt x="5723097" y="1390376"/>
                  </a:cubicBezTo>
                  <a:cubicBezTo>
                    <a:pt x="5693569" y="1386566"/>
                    <a:pt x="5693569" y="1386566"/>
                    <a:pt x="5680234" y="1408473"/>
                  </a:cubicBezTo>
                  <a:cubicBezTo>
                    <a:pt x="5665947" y="1432286"/>
                    <a:pt x="5651659" y="1456098"/>
                    <a:pt x="5635466" y="1481816"/>
                  </a:cubicBezTo>
                  <a:cubicBezTo>
                    <a:pt x="5620227" y="1456098"/>
                    <a:pt x="5604986" y="1434191"/>
                    <a:pt x="5592604" y="1410378"/>
                  </a:cubicBezTo>
                  <a:cubicBezTo>
                    <a:pt x="5582127" y="1392280"/>
                    <a:pt x="5569744" y="1383708"/>
                    <a:pt x="5546884" y="1391328"/>
                  </a:cubicBezTo>
                  <a:close/>
                  <a:moveTo>
                    <a:pt x="5445919" y="1412283"/>
                  </a:moveTo>
                  <a:cubicBezTo>
                    <a:pt x="5445919" y="1471338"/>
                    <a:pt x="5445919" y="1528488"/>
                    <a:pt x="5445919" y="1585638"/>
                  </a:cubicBezTo>
                  <a:cubicBezTo>
                    <a:pt x="5456397" y="1585638"/>
                    <a:pt x="5464016" y="1585638"/>
                    <a:pt x="5474494" y="1585638"/>
                  </a:cubicBezTo>
                  <a:cubicBezTo>
                    <a:pt x="5474494" y="1527536"/>
                    <a:pt x="5474494" y="1470386"/>
                    <a:pt x="5474494" y="1411330"/>
                  </a:cubicBezTo>
                  <a:cubicBezTo>
                    <a:pt x="5498307" y="1411330"/>
                    <a:pt x="5518309" y="1411330"/>
                    <a:pt x="5539264" y="1411330"/>
                  </a:cubicBezTo>
                  <a:cubicBezTo>
                    <a:pt x="5539264" y="1402758"/>
                    <a:pt x="5539264" y="1397043"/>
                    <a:pt x="5539264" y="1390376"/>
                  </a:cubicBezTo>
                  <a:cubicBezTo>
                    <a:pt x="5484972" y="1390376"/>
                    <a:pt x="5432584" y="1390376"/>
                    <a:pt x="5378291" y="1390376"/>
                  </a:cubicBezTo>
                  <a:cubicBezTo>
                    <a:pt x="5379244" y="1397996"/>
                    <a:pt x="5379244" y="1404663"/>
                    <a:pt x="5380197" y="1412283"/>
                  </a:cubicBezTo>
                  <a:cubicBezTo>
                    <a:pt x="5402104" y="1412283"/>
                    <a:pt x="5422107" y="1412283"/>
                    <a:pt x="5445919" y="1412283"/>
                  </a:cubicBezTo>
                  <a:close/>
                  <a:moveTo>
                    <a:pt x="3493294" y="1562778"/>
                  </a:moveTo>
                  <a:cubicBezTo>
                    <a:pt x="3493294" y="1503723"/>
                    <a:pt x="3493294" y="1446573"/>
                    <a:pt x="3493294" y="1390376"/>
                  </a:cubicBezTo>
                  <a:cubicBezTo>
                    <a:pt x="3483769" y="1390376"/>
                    <a:pt x="3476149" y="1390376"/>
                    <a:pt x="3467577" y="1390376"/>
                  </a:cubicBezTo>
                  <a:cubicBezTo>
                    <a:pt x="3467577" y="1456098"/>
                    <a:pt x="3467577" y="1520868"/>
                    <a:pt x="3467577" y="1586591"/>
                  </a:cubicBezTo>
                  <a:cubicBezTo>
                    <a:pt x="3510439" y="1586591"/>
                    <a:pt x="3551396" y="1586591"/>
                    <a:pt x="3593307" y="1586591"/>
                  </a:cubicBezTo>
                  <a:cubicBezTo>
                    <a:pt x="3593307" y="1578971"/>
                    <a:pt x="3593307" y="1571351"/>
                    <a:pt x="3593307" y="1563730"/>
                  </a:cubicBezTo>
                  <a:cubicBezTo>
                    <a:pt x="3560921" y="1562778"/>
                    <a:pt x="3529489" y="1562778"/>
                    <a:pt x="3493294" y="1562778"/>
                  </a:cubicBezTo>
                  <a:close/>
                  <a:moveTo>
                    <a:pt x="4607719" y="784586"/>
                  </a:moveTo>
                  <a:cubicBezTo>
                    <a:pt x="4607719" y="785538"/>
                    <a:pt x="4606766" y="786491"/>
                    <a:pt x="4606766" y="787443"/>
                  </a:cubicBezTo>
                  <a:cubicBezTo>
                    <a:pt x="4602004" y="787443"/>
                    <a:pt x="4597241" y="788396"/>
                    <a:pt x="4592479" y="788396"/>
                  </a:cubicBezTo>
                  <a:cubicBezTo>
                    <a:pt x="4566761" y="791253"/>
                    <a:pt x="4555332" y="799825"/>
                    <a:pt x="4554379" y="817923"/>
                  </a:cubicBezTo>
                  <a:cubicBezTo>
                    <a:pt x="4553427" y="836021"/>
                    <a:pt x="4565809" y="851261"/>
                    <a:pt x="4586764" y="856975"/>
                  </a:cubicBezTo>
                  <a:cubicBezTo>
                    <a:pt x="4599147" y="860786"/>
                    <a:pt x="4612482" y="863643"/>
                    <a:pt x="4624864" y="866500"/>
                  </a:cubicBezTo>
                  <a:cubicBezTo>
                    <a:pt x="4641057" y="870311"/>
                    <a:pt x="4656297" y="872216"/>
                    <a:pt x="4665822" y="854118"/>
                  </a:cubicBezTo>
                  <a:cubicBezTo>
                    <a:pt x="4675347" y="835068"/>
                    <a:pt x="4671536" y="812208"/>
                    <a:pt x="4653439" y="800778"/>
                  </a:cubicBezTo>
                  <a:cubicBezTo>
                    <a:pt x="4639152" y="794111"/>
                    <a:pt x="4622959" y="790300"/>
                    <a:pt x="4607719" y="784586"/>
                  </a:cubicBezTo>
                  <a:close/>
                  <a:moveTo>
                    <a:pt x="2448402" y="505503"/>
                  </a:moveTo>
                  <a:cubicBezTo>
                    <a:pt x="2443639" y="493121"/>
                    <a:pt x="2440782" y="475023"/>
                    <a:pt x="2430304" y="462640"/>
                  </a:cubicBezTo>
                  <a:cubicBezTo>
                    <a:pt x="2421732" y="453115"/>
                    <a:pt x="2402682" y="445496"/>
                    <a:pt x="2391252" y="448353"/>
                  </a:cubicBezTo>
                  <a:cubicBezTo>
                    <a:pt x="2380774" y="450258"/>
                    <a:pt x="2367439" y="468356"/>
                    <a:pt x="2367439" y="478833"/>
                  </a:cubicBezTo>
                  <a:cubicBezTo>
                    <a:pt x="2367439" y="498835"/>
                    <a:pt x="2372202" y="520743"/>
                    <a:pt x="2380774" y="538841"/>
                  </a:cubicBezTo>
                  <a:cubicBezTo>
                    <a:pt x="2384584" y="548366"/>
                    <a:pt x="2400777" y="557891"/>
                    <a:pt x="2411254" y="557891"/>
                  </a:cubicBezTo>
                  <a:cubicBezTo>
                    <a:pt x="2421732" y="556938"/>
                    <a:pt x="2432209" y="544556"/>
                    <a:pt x="2440782" y="535031"/>
                  </a:cubicBezTo>
                  <a:cubicBezTo>
                    <a:pt x="2444591" y="529316"/>
                    <a:pt x="2444591" y="518838"/>
                    <a:pt x="2448402" y="505503"/>
                  </a:cubicBezTo>
                  <a:close/>
                  <a:moveTo>
                    <a:pt x="5346859" y="1585638"/>
                  </a:moveTo>
                  <a:cubicBezTo>
                    <a:pt x="5346859" y="1518963"/>
                    <a:pt x="5346859" y="1454193"/>
                    <a:pt x="5346859" y="1389423"/>
                  </a:cubicBezTo>
                  <a:cubicBezTo>
                    <a:pt x="5337334" y="1389423"/>
                    <a:pt x="5330666" y="1389423"/>
                    <a:pt x="5322094" y="1389423"/>
                  </a:cubicBezTo>
                  <a:cubicBezTo>
                    <a:pt x="5322094" y="1455146"/>
                    <a:pt x="5322094" y="1519916"/>
                    <a:pt x="5322094" y="1585638"/>
                  </a:cubicBezTo>
                  <a:cubicBezTo>
                    <a:pt x="5330666" y="1585638"/>
                    <a:pt x="5337334" y="1585638"/>
                    <a:pt x="5346859" y="1585638"/>
                  </a:cubicBezTo>
                  <a:close/>
                  <a:moveTo>
                    <a:pt x="792956" y="1586591"/>
                  </a:moveTo>
                  <a:cubicBezTo>
                    <a:pt x="792956" y="1519916"/>
                    <a:pt x="792956" y="1455146"/>
                    <a:pt x="792956" y="1390376"/>
                  </a:cubicBezTo>
                  <a:cubicBezTo>
                    <a:pt x="783431" y="1390376"/>
                    <a:pt x="776764" y="1390376"/>
                    <a:pt x="768191" y="1390376"/>
                  </a:cubicBezTo>
                  <a:cubicBezTo>
                    <a:pt x="768191" y="1456098"/>
                    <a:pt x="768191" y="1520868"/>
                    <a:pt x="768191" y="1586591"/>
                  </a:cubicBezTo>
                  <a:cubicBezTo>
                    <a:pt x="776764" y="1586591"/>
                    <a:pt x="784384" y="1586591"/>
                    <a:pt x="792956" y="1586591"/>
                  </a:cubicBezTo>
                  <a:close/>
                  <a:moveTo>
                    <a:pt x="4509611" y="1585638"/>
                  </a:moveTo>
                  <a:cubicBezTo>
                    <a:pt x="4509611" y="1518963"/>
                    <a:pt x="4509611" y="1454193"/>
                    <a:pt x="4509611" y="1389423"/>
                  </a:cubicBezTo>
                  <a:cubicBezTo>
                    <a:pt x="4500086" y="1389423"/>
                    <a:pt x="4493419" y="1389423"/>
                    <a:pt x="4484847" y="1389423"/>
                  </a:cubicBezTo>
                  <a:cubicBezTo>
                    <a:pt x="4484847" y="1455146"/>
                    <a:pt x="4484847" y="1519916"/>
                    <a:pt x="4484847" y="1585638"/>
                  </a:cubicBezTo>
                  <a:cubicBezTo>
                    <a:pt x="4492466" y="1585638"/>
                    <a:pt x="4500086" y="1585638"/>
                    <a:pt x="4509611" y="1585638"/>
                  </a:cubicBezTo>
                  <a:close/>
                </a:path>
              </a:pathLst>
            </a:custGeom>
            <a:noFill/>
            <a:ln w="9525" cap="flat">
              <a:noFill/>
              <a:prstDash val="solid"/>
              <a:miter/>
            </a:ln>
          </p:spPr>
          <p:txBody>
            <a:bodyPr anchor="ctr"/>
            <a:lstStyle/>
            <a:p>
              <a:pPr algn="ctr"/>
              <a:endParaRPr/>
            </a:p>
          </p:txBody>
        </p:sp>
        <p:sp>
          <p:nvSpPr>
            <p:cNvPr id="10" name="îṥ1îďe">
              <a:extLst>
                <a:ext uri="{FF2B5EF4-FFF2-40B4-BE49-F238E27FC236}">
                  <a16:creationId xmlns:a16="http://schemas.microsoft.com/office/drawing/2014/main" xmlns="" id="{73518E75-7121-4E01-8E99-6F76C16FF0F8}"/>
                </a:ext>
              </a:extLst>
            </p:cNvPr>
            <p:cNvSpPr/>
            <p:nvPr/>
          </p:nvSpPr>
          <p:spPr>
            <a:xfrm>
              <a:off x="4452367" y="2643741"/>
              <a:ext cx="5778539" cy="1253778"/>
            </a:xfrm>
            <a:custGeom>
              <a:avLst/>
              <a:gdLst>
                <a:gd name="connsiteX0" fmla="*/ 5546978 w 5778539"/>
                <a:gd name="connsiteY0" fmla="*/ 1036718 h 1253778"/>
                <a:gd name="connsiteX1" fmla="*/ 5529834 w 5778539"/>
                <a:gd name="connsiteY1" fmla="*/ 1041481 h 1253778"/>
                <a:gd name="connsiteX2" fmla="*/ 5529834 w 5778539"/>
                <a:gd name="connsiteY2" fmla="*/ 1041482 h 1253778"/>
                <a:gd name="connsiteX3" fmla="*/ 5529833 w 5778539"/>
                <a:gd name="connsiteY3" fmla="*/ 1041482 h 1253778"/>
                <a:gd name="connsiteX4" fmla="*/ 5513690 w 5778539"/>
                <a:gd name="connsiteY4" fmla="*/ 1076893 h 1253778"/>
                <a:gd name="connsiteX5" fmla="*/ 5500306 w 5778539"/>
                <a:gd name="connsiteY5" fmla="*/ 1106251 h 1253778"/>
                <a:gd name="connsiteX6" fmla="*/ 5500306 w 5778539"/>
                <a:gd name="connsiteY6" fmla="*/ 1106252 h 1253778"/>
                <a:gd name="connsiteX7" fmla="*/ 5504592 w 5778539"/>
                <a:gd name="connsiteY7" fmla="*/ 1122563 h 1253778"/>
                <a:gd name="connsiteX8" fmla="*/ 5504850 w 5778539"/>
                <a:gd name="connsiteY8" fmla="*/ 1122562 h 1253778"/>
                <a:gd name="connsiteX9" fmla="*/ 5504950 w 5778539"/>
                <a:gd name="connsiteY9" fmla="*/ 1122920 h 1253778"/>
                <a:gd name="connsiteX10" fmla="*/ 5523115 w 5778539"/>
                <a:gd name="connsiteY10" fmla="*/ 1122444 h 1253778"/>
                <a:gd name="connsiteX11" fmla="*/ 5523165 w 5778539"/>
                <a:gd name="connsiteY11" fmla="*/ 1122444 h 1253778"/>
                <a:gd name="connsiteX12" fmla="*/ 5523166 w 5778539"/>
                <a:gd name="connsiteY12" fmla="*/ 1122443 h 1253778"/>
                <a:gd name="connsiteX13" fmla="*/ 5550431 w 5778539"/>
                <a:gd name="connsiteY13" fmla="*/ 1095178 h 1253778"/>
                <a:gd name="connsiteX14" fmla="*/ 5564109 w 5778539"/>
                <a:gd name="connsiteY14" fmla="*/ 1055808 h 1253778"/>
                <a:gd name="connsiteX15" fmla="*/ 5564123 w 5778539"/>
                <a:gd name="connsiteY15" fmla="*/ 1055769 h 1253778"/>
                <a:gd name="connsiteX16" fmla="*/ 5564123 w 5778539"/>
                <a:gd name="connsiteY16" fmla="*/ 1055768 h 1253778"/>
                <a:gd name="connsiteX17" fmla="*/ 5546978 w 5778539"/>
                <a:gd name="connsiteY17" fmla="*/ 1036718 h 1253778"/>
                <a:gd name="connsiteX18" fmla="*/ 2541840 w 5778539"/>
                <a:gd name="connsiteY18" fmla="*/ 969090 h 1253778"/>
                <a:gd name="connsiteX19" fmla="*/ 2532315 w 5778539"/>
                <a:gd name="connsiteY19" fmla="*/ 1022430 h 1253778"/>
                <a:gd name="connsiteX20" fmla="*/ 2538983 w 5778539"/>
                <a:gd name="connsiteY20" fmla="*/ 1024335 h 1253778"/>
                <a:gd name="connsiteX21" fmla="*/ 2541841 w 5778539"/>
                <a:gd name="connsiteY21" fmla="*/ 969090 h 1253778"/>
                <a:gd name="connsiteX22" fmla="*/ 2541841 w 5778539"/>
                <a:gd name="connsiteY22" fmla="*/ 969092 h 1253778"/>
                <a:gd name="connsiteX23" fmla="*/ 3573399 w 5778539"/>
                <a:gd name="connsiteY23" fmla="*/ 896701 h 1253778"/>
                <a:gd name="connsiteX24" fmla="*/ 3559111 w 5778539"/>
                <a:gd name="connsiteY24" fmla="*/ 908131 h 1253778"/>
                <a:gd name="connsiteX25" fmla="*/ 3548634 w 5778539"/>
                <a:gd name="connsiteY25" fmla="*/ 959566 h 1253778"/>
                <a:gd name="connsiteX26" fmla="*/ 3548757 w 5778539"/>
                <a:gd name="connsiteY26" fmla="*/ 959913 h 1253778"/>
                <a:gd name="connsiteX27" fmla="*/ 3548633 w 5778539"/>
                <a:gd name="connsiteY27" fmla="*/ 960519 h 1253778"/>
                <a:gd name="connsiteX28" fmla="*/ 3554348 w 5778539"/>
                <a:gd name="connsiteY28" fmla="*/ 975759 h 1253778"/>
                <a:gd name="connsiteX29" fmla="*/ 3554349 w 5778539"/>
                <a:gd name="connsiteY29" fmla="*/ 975758 h 1253778"/>
                <a:gd name="connsiteX30" fmla="*/ 3554349 w 5778539"/>
                <a:gd name="connsiteY30" fmla="*/ 975759 h 1253778"/>
                <a:gd name="connsiteX31" fmla="*/ 3554412 w 5778539"/>
                <a:gd name="connsiteY31" fmla="*/ 975677 h 1253778"/>
                <a:gd name="connsiteX32" fmla="*/ 3577566 w 5778539"/>
                <a:gd name="connsiteY32" fmla="*/ 945993 h 1253778"/>
                <a:gd name="connsiteX33" fmla="*/ 3582923 w 5778539"/>
                <a:gd name="connsiteY33" fmla="*/ 911941 h 1253778"/>
                <a:gd name="connsiteX34" fmla="*/ 3582813 w 5778539"/>
                <a:gd name="connsiteY34" fmla="*/ 911705 h 1253778"/>
                <a:gd name="connsiteX35" fmla="*/ 3582924 w 5778539"/>
                <a:gd name="connsiteY35" fmla="*/ 910989 h 1253778"/>
                <a:gd name="connsiteX36" fmla="*/ 3573399 w 5778539"/>
                <a:gd name="connsiteY36" fmla="*/ 896701 h 1253778"/>
                <a:gd name="connsiteX37" fmla="*/ 3650550 w 5778539"/>
                <a:gd name="connsiteY37" fmla="*/ 778591 h 1253778"/>
                <a:gd name="connsiteX38" fmla="*/ 3647693 w 5778539"/>
                <a:gd name="connsiteY38" fmla="*/ 813833 h 1253778"/>
                <a:gd name="connsiteX39" fmla="*/ 3647694 w 5778539"/>
                <a:gd name="connsiteY39" fmla="*/ 813833 h 1253778"/>
                <a:gd name="connsiteX40" fmla="*/ 3647694 w 5778539"/>
                <a:gd name="connsiteY40" fmla="*/ 813834 h 1253778"/>
                <a:gd name="connsiteX41" fmla="*/ 3652457 w 5778539"/>
                <a:gd name="connsiteY41" fmla="*/ 814628 h 1253778"/>
                <a:gd name="connsiteX42" fmla="*/ 3653408 w 5778539"/>
                <a:gd name="connsiteY42" fmla="*/ 814786 h 1253778"/>
                <a:gd name="connsiteX43" fmla="*/ 3653409 w 5778539"/>
                <a:gd name="connsiteY43" fmla="*/ 814786 h 1253778"/>
                <a:gd name="connsiteX44" fmla="*/ 3658172 w 5778539"/>
                <a:gd name="connsiteY44" fmla="*/ 779544 h 1253778"/>
                <a:gd name="connsiteX45" fmla="*/ 3658170 w 5778539"/>
                <a:gd name="connsiteY45" fmla="*/ 779544 h 1253778"/>
                <a:gd name="connsiteX46" fmla="*/ 3658170 w 5778539"/>
                <a:gd name="connsiteY46" fmla="*/ 779543 h 1253778"/>
                <a:gd name="connsiteX47" fmla="*/ 3652449 w 5778539"/>
                <a:gd name="connsiteY47" fmla="*/ 778828 h 1253778"/>
                <a:gd name="connsiteX48" fmla="*/ 3650552 w 5778539"/>
                <a:gd name="connsiteY48" fmla="*/ 778591 h 1253778"/>
                <a:gd name="connsiteX49" fmla="*/ 4595429 w 5778539"/>
                <a:gd name="connsiteY49" fmla="*/ 776686 h 1253778"/>
                <a:gd name="connsiteX50" fmla="*/ 4641149 w 5778539"/>
                <a:gd name="connsiteY50" fmla="*/ 793831 h 1253778"/>
                <a:gd name="connsiteX51" fmla="*/ 4653532 w 5778539"/>
                <a:gd name="connsiteY51" fmla="*/ 847171 h 1253778"/>
                <a:gd name="connsiteX52" fmla="*/ 4612574 w 5778539"/>
                <a:gd name="connsiteY52" fmla="*/ 859553 h 1253778"/>
                <a:gd name="connsiteX53" fmla="*/ 4574474 w 5778539"/>
                <a:gd name="connsiteY53" fmla="*/ 850028 h 1253778"/>
                <a:gd name="connsiteX54" fmla="*/ 4542089 w 5778539"/>
                <a:gd name="connsiteY54" fmla="*/ 810976 h 1253778"/>
                <a:gd name="connsiteX55" fmla="*/ 4580189 w 5778539"/>
                <a:gd name="connsiteY55" fmla="*/ 781448 h 1253778"/>
                <a:gd name="connsiteX56" fmla="*/ 4594476 w 5778539"/>
                <a:gd name="connsiteY56" fmla="*/ 780496 h 1253778"/>
                <a:gd name="connsiteX57" fmla="*/ 4595429 w 5778539"/>
                <a:gd name="connsiteY57" fmla="*/ 776686 h 1253778"/>
                <a:gd name="connsiteX58" fmla="*/ 485393 w 5778539"/>
                <a:gd name="connsiteY58" fmla="*/ 550943 h 1253778"/>
                <a:gd name="connsiteX59" fmla="*/ 452056 w 5778539"/>
                <a:gd name="connsiteY59" fmla="*/ 563325 h 1253778"/>
                <a:gd name="connsiteX60" fmla="*/ 309181 w 5778539"/>
                <a:gd name="connsiteY60" fmla="*/ 740490 h 1253778"/>
                <a:gd name="connsiteX61" fmla="*/ 305847 w 5778539"/>
                <a:gd name="connsiteY61" fmla="*/ 763589 h 1253778"/>
                <a:gd name="connsiteX62" fmla="*/ 306461 w 5778539"/>
                <a:gd name="connsiteY62" fmla="*/ 764425 h 1253778"/>
                <a:gd name="connsiteX63" fmla="*/ 306443 w 5778539"/>
                <a:gd name="connsiteY63" fmla="*/ 764541 h 1253778"/>
                <a:gd name="connsiteX64" fmla="*/ 310542 w 5778539"/>
                <a:gd name="connsiteY64" fmla="*/ 769984 h 1253778"/>
                <a:gd name="connsiteX65" fmla="*/ 319658 w 5778539"/>
                <a:gd name="connsiteY65" fmla="*/ 782400 h 1253778"/>
                <a:gd name="connsiteX66" fmla="*/ 320089 w 5778539"/>
                <a:gd name="connsiteY66" fmla="*/ 782658 h 1253778"/>
                <a:gd name="connsiteX67" fmla="*/ 320611 w 5778539"/>
                <a:gd name="connsiteY67" fmla="*/ 783352 h 1253778"/>
                <a:gd name="connsiteX68" fmla="*/ 368236 w 5778539"/>
                <a:gd name="connsiteY68" fmla="*/ 811927 h 1253778"/>
                <a:gd name="connsiteX69" fmla="*/ 465391 w 5778539"/>
                <a:gd name="connsiteY69" fmla="*/ 765255 h 1253778"/>
                <a:gd name="connsiteX70" fmla="*/ 495871 w 5778539"/>
                <a:gd name="connsiteY70" fmla="*/ 584280 h 1253778"/>
                <a:gd name="connsiteX71" fmla="*/ 486346 w 5778539"/>
                <a:gd name="connsiteY71" fmla="*/ 551895 h 1253778"/>
                <a:gd name="connsiteX72" fmla="*/ 485761 w 5778539"/>
                <a:gd name="connsiteY72" fmla="*/ 552113 h 1253778"/>
                <a:gd name="connsiteX73" fmla="*/ 1727215 w 5778539"/>
                <a:gd name="connsiteY73" fmla="*/ 469267 h 1253778"/>
                <a:gd name="connsiteX74" fmla="*/ 1714118 w 5778539"/>
                <a:gd name="connsiteY74" fmla="*/ 476649 h 1253778"/>
                <a:gd name="connsiteX75" fmla="*/ 1683638 w 5778539"/>
                <a:gd name="connsiteY75" fmla="*/ 593806 h 1253778"/>
                <a:gd name="connsiteX76" fmla="*/ 1736025 w 5778539"/>
                <a:gd name="connsiteY76" fmla="*/ 543323 h 1253778"/>
                <a:gd name="connsiteX77" fmla="*/ 1736978 w 5778539"/>
                <a:gd name="connsiteY77" fmla="*/ 481411 h 1253778"/>
                <a:gd name="connsiteX78" fmla="*/ 1728882 w 5778539"/>
                <a:gd name="connsiteY78" fmla="*/ 469862 h 1253778"/>
                <a:gd name="connsiteX79" fmla="*/ 1728050 w 5778539"/>
                <a:gd name="connsiteY79" fmla="*/ 470328 h 1253778"/>
                <a:gd name="connsiteX80" fmla="*/ 5366956 w 5778539"/>
                <a:gd name="connsiteY80" fmla="*/ 463314 h 1253778"/>
                <a:gd name="connsiteX81" fmla="*/ 5388863 w 5778539"/>
                <a:gd name="connsiteY81" fmla="*/ 481411 h 1253778"/>
                <a:gd name="connsiteX82" fmla="*/ 5398388 w 5778539"/>
                <a:gd name="connsiteY82" fmla="*/ 547134 h 1253778"/>
                <a:gd name="connsiteX83" fmla="*/ 5398388 w 5778539"/>
                <a:gd name="connsiteY83" fmla="*/ 558564 h 1253778"/>
                <a:gd name="connsiteX84" fmla="*/ 5396483 w 5778539"/>
                <a:gd name="connsiteY84" fmla="*/ 603331 h 1253778"/>
                <a:gd name="connsiteX85" fmla="*/ 5369813 w 5778539"/>
                <a:gd name="connsiteY85" fmla="*/ 630954 h 1253778"/>
                <a:gd name="connsiteX86" fmla="*/ 5340285 w 5778539"/>
                <a:gd name="connsiteY86" fmla="*/ 610951 h 1253778"/>
                <a:gd name="connsiteX87" fmla="*/ 5347906 w 5778539"/>
                <a:gd name="connsiteY87" fmla="*/ 482364 h 1253778"/>
                <a:gd name="connsiteX88" fmla="*/ 5366956 w 5778539"/>
                <a:gd name="connsiteY88" fmla="*/ 463314 h 1253778"/>
                <a:gd name="connsiteX89" fmla="*/ 2378011 w 5778539"/>
                <a:gd name="connsiteY89" fmla="*/ 441405 h 1253778"/>
                <a:gd name="connsiteX90" fmla="*/ 2417063 w 5778539"/>
                <a:gd name="connsiteY90" fmla="*/ 455693 h 1253778"/>
                <a:gd name="connsiteX91" fmla="*/ 2436113 w 5778539"/>
                <a:gd name="connsiteY91" fmla="*/ 497603 h 1253778"/>
                <a:gd name="connsiteX92" fmla="*/ 2427541 w 5778539"/>
                <a:gd name="connsiteY92" fmla="*/ 528083 h 1253778"/>
                <a:gd name="connsiteX93" fmla="*/ 2398013 w 5778539"/>
                <a:gd name="connsiteY93" fmla="*/ 550943 h 1253778"/>
                <a:gd name="connsiteX94" fmla="*/ 2367533 w 5778539"/>
                <a:gd name="connsiteY94" fmla="*/ 531893 h 1253778"/>
                <a:gd name="connsiteX95" fmla="*/ 2354198 w 5778539"/>
                <a:gd name="connsiteY95" fmla="*/ 471885 h 1253778"/>
                <a:gd name="connsiteX96" fmla="*/ 2378011 w 5778539"/>
                <a:gd name="connsiteY96" fmla="*/ 441405 h 1253778"/>
                <a:gd name="connsiteX97" fmla="*/ 4469700 w 5778539"/>
                <a:gd name="connsiteY97" fmla="*/ 432833 h 1253778"/>
                <a:gd name="connsiteX98" fmla="*/ 4514468 w 5778539"/>
                <a:gd name="connsiteY98" fmla="*/ 448073 h 1253778"/>
                <a:gd name="connsiteX99" fmla="*/ 4540185 w 5778539"/>
                <a:gd name="connsiteY99" fmla="*/ 532846 h 1253778"/>
                <a:gd name="connsiteX100" fmla="*/ 4547805 w 5778539"/>
                <a:gd name="connsiteY100" fmla="*/ 555706 h 1253778"/>
                <a:gd name="connsiteX101" fmla="*/ 4571618 w 5778539"/>
                <a:gd name="connsiteY101" fmla="*/ 546181 h 1253778"/>
                <a:gd name="connsiteX102" fmla="*/ 4591620 w 5778539"/>
                <a:gd name="connsiteY102" fmla="*/ 529036 h 1253778"/>
                <a:gd name="connsiteX103" fmla="*/ 4620195 w 5778539"/>
                <a:gd name="connsiteY103" fmla="*/ 528083 h 1253778"/>
                <a:gd name="connsiteX104" fmla="*/ 4632577 w 5778539"/>
                <a:gd name="connsiteY104" fmla="*/ 554753 h 1253778"/>
                <a:gd name="connsiteX105" fmla="*/ 4613527 w 5778539"/>
                <a:gd name="connsiteY105" fmla="*/ 591901 h 1253778"/>
                <a:gd name="connsiteX106" fmla="*/ 4519230 w 5778539"/>
                <a:gd name="connsiteY106" fmla="*/ 684293 h 1253778"/>
                <a:gd name="connsiteX107" fmla="*/ 4506847 w 5778539"/>
                <a:gd name="connsiteY107" fmla="*/ 702391 h 1253778"/>
                <a:gd name="connsiteX108" fmla="*/ 4434457 w 5778539"/>
                <a:gd name="connsiteY108" fmla="*/ 877651 h 1253778"/>
                <a:gd name="connsiteX109" fmla="*/ 4383975 w 5778539"/>
                <a:gd name="connsiteY109" fmla="*/ 927181 h 1253778"/>
                <a:gd name="connsiteX110" fmla="*/ 4356352 w 5778539"/>
                <a:gd name="connsiteY110" fmla="*/ 924323 h 1253778"/>
                <a:gd name="connsiteX111" fmla="*/ 4356352 w 5778539"/>
                <a:gd name="connsiteY111" fmla="*/ 896701 h 1253778"/>
                <a:gd name="connsiteX112" fmla="*/ 4409693 w 5778539"/>
                <a:gd name="connsiteY112" fmla="*/ 778591 h 1253778"/>
                <a:gd name="connsiteX113" fmla="*/ 4423027 w 5778539"/>
                <a:gd name="connsiteY113" fmla="*/ 732871 h 1253778"/>
                <a:gd name="connsiteX114" fmla="*/ 4387785 w 5778539"/>
                <a:gd name="connsiteY114" fmla="*/ 732871 h 1253778"/>
                <a:gd name="connsiteX115" fmla="*/ 4367782 w 5778539"/>
                <a:gd name="connsiteY115" fmla="*/ 703343 h 1253778"/>
                <a:gd name="connsiteX116" fmla="*/ 4414455 w 5778539"/>
                <a:gd name="connsiteY116" fmla="*/ 655718 h 1253778"/>
                <a:gd name="connsiteX117" fmla="*/ 4452555 w 5778539"/>
                <a:gd name="connsiteY117" fmla="*/ 587138 h 1253778"/>
                <a:gd name="connsiteX118" fmla="*/ 4449697 w 5778539"/>
                <a:gd name="connsiteY118" fmla="*/ 469981 h 1253778"/>
                <a:gd name="connsiteX119" fmla="*/ 4469700 w 5778539"/>
                <a:gd name="connsiteY119" fmla="*/ 432833 h 1253778"/>
                <a:gd name="connsiteX120" fmla="*/ 543734 w 5778539"/>
                <a:gd name="connsiteY120" fmla="*/ 373064 h 1253778"/>
                <a:gd name="connsiteX121" fmla="*/ 565403 w 5778539"/>
                <a:gd name="connsiteY121" fmla="*/ 385208 h 1253778"/>
                <a:gd name="connsiteX122" fmla="*/ 624458 w 5778539"/>
                <a:gd name="connsiteY122" fmla="*/ 429975 h 1253778"/>
                <a:gd name="connsiteX123" fmla="*/ 712088 w 5778539"/>
                <a:gd name="connsiteY123" fmla="*/ 568088 h 1253778"/>
                <a:gd name="connsiteX124" fmla="*/ 728281 w 5778539"/>
                <a:gd name="connsiteY124" fmla="*/ 794783 h 1253778"/>
                <a:gd name="connsiteX125" fmla="*/ 705421 w 5778539"/>
                <a:gd name="connsiteY125" fmla="*/ 1055768 h 1253778"/>
                <a:gd name="connsiteX126" fmla="*/ 636841 w 5778539"/>
                <a:gd name="connsiteY126" fmla="*/ 1178640 h 1253778"/>
                <a:gd name="connsiteX127" fmla="*/ 515873 w 5778539"/>
                <a:gd name="connsiteY127" fmla="*/ 1250078 h 1253778"/>
                <a:gd name="connsiteX128" fmla="*/ 435863 w 5778539"/>
                <a:gd name="connsiteY128" fmla="*/ 1229123 h 1253778"/>
                <a:gd name="connsiteX129" fmla="*/ 446341 w 5778539"/>
                <a:gd name="connsiteY129" fmla="*/ 1190070 h 1253778"/>
                <a:gd name="connsiteX130" fmla="*/ 493966 w 5778539"/>
                <a:gd name="connsiteY130" fmla="*/ 1175783 h 1253778"/>
                <a:gd name="connsiteX131" fmla="*/ 641603 w 5778539"/>
                <a:gd name="connsiteY131" fmla="*/ 973853 h 1253778"/>
                <a:gd name="connsiteX132" fmla="*/ 637793 w 5778539"/>
                <a:gd name="connsiteY132" fmla="*/ 595710 h 1253778"/>
                <a:gd name="connsiteX133" fmla="*/ 617791 w 5778539"/>
                <a:gd name="connsiteY133" fmla="*/ 529035 h 1253778"/>
                <a:gd name="connsiteX134" fmla="*/ 581596 w 5778539"/>
                <a:gd name="connsiteY134" fmla="*/ 505223 h 1253778"/>
                <a:gd name="connsiteX135" fmla="*/ 560641 w 5778539"/>
                <a:gd name="connsiteY135" fmla="*/ 541418 h 1253778"/>
                <a:gd name="connsiteX136" fmla="*/ 553973 w 5778539"/>
                <a:gd name="connsiteY136" fmla="*/ 710010 h 1253778"/>
                <a:gd name="connsiteX137" fmla="*/ 537781 w 5778539"/>
                <a:gd name="connsiteY137" fmla="*/ 805260 h 1253778"/>
                <a:gd name="connsiteX138" fmla="*/ 394906 w 5778539"/>
                <a:gd name="connsiteY138" fmla="*/ 890033 h 1253778"/>
                <a:gd name="connsiteX139" fmla="*/ 336803 w 5778539"/>
                <a:gd name="connsiteY139" fmla="*/ 870030 h 1253778"/>
                <a:gd name="connsiteX140" fmla="*/ 265366 w 5778539"/>
                <a:gd name="connsiteY140" fmla="*/ 831930 h 1253778"/>
                <a:gd name="connsiteX141" fmla="*/ 237743 w 5778539"/>
                <a:gd name="connsiteY141" fmla="*/ 754778 h 1253778"/>
                <a:gd name="connsiteX142" fmla="*/ 284416 w 5778539"/>
                <a:gd name="connsiteY142" fmla="*/ 676673 h 1253778"/>
                <a:gd name="connsiteX143" fmla="*/ 426338 w 5778539"/>
                <a:gd name="connsiteY143" fmla="*/ 517605 h 1253778"/>
                <a:gd name="connsiteX144" fmla="*/ 501586 w 5778539"/>
                <a:gd name="connsiteY144" fmla="*/ 449978 h 1253778"/>
                <a:gd name="connsiteX145" fmla="*/ 513968 w 5778539"/>
                <a:gd name="connsiteY145" fmla="*/ 426165 h 1253778"/>
                <a:gd name="connsiteX146" fmla="*/ 523493 w 5778539"/>
                <a:gd name="connsiteY146" fmla="*/ 390923 h 1253778"/>
                <a:gd name="connsiteX147" fmla="*/ 543734 w 5778539"/>
                <a:gd name="connsiteY147" fmla="*/ 373064 h 1253778"/>
                <a:gd name="connsiteX148" fmla="*/ 1736859 w 5778539"/>
                <a:gd name="connsiteY148" fmla="*/ 362706 h 1253778"/>
                <a:gd name="connsiteX149" fmla="*/ 1752218 w 5778539"/>
                <a:gd name="connsiteY149" fmla="*/ 381399 h 1253778"/>
                <a:gd name="connsiteX150" fmla="*/ 1807463 w 5778539"/>
                <a:gd name="connsiteY150" fmla="*/ 521416 h 1253778"/>
                <a:gd name="connsiteX151" fmla="*/ 1789365 w 5778539"/>
                <a:gd name="connsiteY151" fmla="*/ 594759 h 1253778"/>
                <a:gd name="connsiteX152" fmla="*/ 1669351 w 5778539"/>
                <a:gd name="connsiteY152" fmla="*/ 687151 h 1253778"/>
                <a:gd name="connsiteX153" fmla="*/ 1656015 w 5778539"/>
                <a:gd name="connsiteY153" fmla="*/ 702391 h 1253778"/>
                <a:gd name="connsiteX154" fmla="*/ 1652205 w 5778539"/>
                <a:gd name="connsiteY154" fmla="*/ 735729 h 1253778"/>
                <a:gd name="connsiteX155" fmla="*/ 1682686 w 5778539"/>
                <a:gd name="connsiteY155" fmla="*/ 737634 h 1253778"/>
                <a:gd name="connsiteX156" fmla="*/ 1729358 w 5778539"/>
                <a:gd name="connsiteY156" fmla="*/ 728109 h 1253778"/>
                <a:gd name="connsiteX157" fmla="*/ 1766505 w 5778539"/>
                <a:gd name="connsiteY157" fmla="*/ 778591 h 1253778"/>
                <a:gd name="connsiteX158" fmla="*/ 1741740 w 5778539"/>
                <a:gd name="connsiteY158" fmla="*/ 810024 h 1253778"/>
                <a:gd name="connsiteX159" fmla="*/ 1639823 w 5778539"/>
                <a:gd name="connsiteY159" fmla="*/ 850029 h 1253778"/>
                <a:gd name="connsiteX160" fmla="*/ 1569338 w 5778539"/>
                <a:gd name="connsiteY160" fmla="*/ 790974 h 1253778"/>
                <a:gd name="connsiteX161" fmla="*/ 1550288 w 5778539"/>
                <a:gd name="connsiteY161" fmla="*/ 778591 h 1253778"/>
                <a:gd name="connsiteX162" fmla="*/ 1482661 w 5778539"/>
                <a:gd name="connsiteY162" fmla="*/ 867174 h 1253778"/>
                <a:gd name="connsiteX163" fmla="*/ 1474088 w 5778539"/>
                <a:gd name="connsiteY163" fmla="*/ 915751 h 1253778"/>
                <a:gd name="connsiteX164" fmla="*/ 1452180 w 5778539"/>
                <a:gd name="connsiteY164" fmla="*/ 936706 h 1253778"/>
                <a:gd name="connsiteX165" fmla="*/ 1423605 w 5778539"/>
                <a:gd name="connsiteY165" fmla="*/ 921466 h 1253778"/>
                <a:gd name="connsiteX166" fmla="*/ 1415986 w 5778539"/>
                <a:gd name="connsiteY166" fmla="*/ 907179 h 1253778"/>
                <a:gd name="connsiteX167" fmla="*/ 1379790 w 5778539"/>
                <a:gd name="connsiteY167" fmla="*/ 899559 h 1253778"/>
                <a:gd name="connsiteX168" fmla="*/ 1317878 w 5778539"/>
                <a:gd name="connsiteY168" fmla="*/ 948136 h 1253778"/>
                <a:gd name="connsiteX169" fmla="*/ 1269301 w 5778539"/>
                <a:gd name="connsiteY169" fmla="*/ 951946 h 1253778"/>
                <a:gd name="connsiteX170" fmla="*/ 1255965 w 5778539"/>
                <a:gd name="connsiteY170" fmla="*/ 909084 h 1253778"/>
                <a:gd name="connsiteX171" fmla="*/ 1261680 w 5778539"/>
                <a:gd name="connsiteY171" fmla="*/ 850029 h 1253778"/>
                <a:gd name="connsiteX172" fmla="*/ 1242630 w 5778539"/>
                <a:gd name="connsiteY172" fmla="*/ 781449 h 1253778"/>
                <a:gd name="connsiteX173" fmla="*/ 1233105 w 5778539"/>
                <a:gd name="connsiteY173" fmla="*/ 765256 h 1253778"/>
                <a:gd name="connsiteX174" fmla="*/ 1247393 w 5778539"/>
                <a:gd name="connsiteY174" fmla="*/ 714774 h 1253778"/>
                <a:gd name="connsiteX175" fmla="*/ 1283588 w 5778539"/>
                <a:gd name="connsiteY175" fmla="*/ 716679 h 1253778"/>
                <a:gd name="connsiteX176" fmla="*/ 1328355 w 5778539"/>
                <a:gd name="connsiteY176" fmla="*/ 783354 h 1253778"/>
                <a:gd name="connsiteX177" fmla="*/ 1316926 w 5778539"/>
                <a:gd name="connsiteY177" fmla="*/ 864316 h 1253778"/>
                <a:gd name="connsiteX178" fmla="*/ 1391220 w 5778539"/>
                <a:gd name="connsiteY178" fmla="*/ 809071 h 1253778"/>
                <a:gd name="connsiteX179" fmla="*/ 1407413 w 5778539"/>
                <a:gd name="connsiteY179" fmla="*/ 738586 h 1253778"/>
                <a:gd name="connsiteX180" fmla="*/ 1395030 w 5778539"/>
                <a:gd name="connsiteY180" fmla="*/ 607141 h 1253778"/>
                <a:gd name="connsiteX181" fmla="*/ 1391220 w 5778539"/>
                <a:gd name="connsiteY181" fmla="*/ 520464 h 1253778"/>
                <a:gd name="connsiteX182" fmla="*/ 1392173 w 5778539"/>
                <a:gd name="connsiteY182" fmla="*/ 506176 h 1253778"/>
                <a:gd name="connsiteX183" fmla="*/ 1417890 w 5778539"/>
                <a:gd name="connsiteY183" fmla="*/ 470934 h 1253778"/>
                <a:gd name="connsiteX184" fmla="*/ 1442655 w 5778539"/>
                <a:gd name="connsiteY184" fmla="*/ 500461 h 1253778"/>
                <a:gd name="connsiteX185" fmla="*/ 1496948 w 5778539"/>
                <a:gd name="connsiteY185" fmla="*/ 723346 h 1253778"/>
                <a:gd name="connsiteX186" fmla="*/ 1513140 w 5778539"/>
                <a:gd name="connsiteY186" fmla="*/ 732871 h 1253778"/>
                <a:gd name="connsiteX187" fmla="*/ 1592198 w 5778539"/>
                <a:gd name="connsiteY187" fmla="*/ 649051 h 1253778"/>
                <a:gd name="connsiteX188" fmla="*/ 1671255 w 5778539"/>
                <a:gd name="connsiteY188" fmla="*/ 414736 h 1253778"/>
                <a:gd name="connsiteX189" fmla="*/ 1712213 w 5778539"/>
                <a:gd name="connsiteY189" fmla="*/ 363301 h 1253778"/>
                <a:gd name="connsiteX190" fmla="*/ 1736859 w 5778539"/>
                <a:gd name="connsiteY190" fmla="*/ 362706 h 1253778"/>
                <a:gd name="connsiteX191" fmla="*/ 3765804 w 5778539"/>
                <a:gd name="connsiteY191" fmla="*/ 306151 h 1253778"/>
                <a:gd name="connsiteX192" fmla="*/ 3740704 w 5778539"/>
                <a:gd name="connsiteY192" fmla="*/ 318856 h 1253778"/>
                <a:gd name="connsiteX193" fmla="*/ 3728181 w 5778539"/>
                <a:gd name="connsiteY193" fmla="*/ 324963 h 1253778"/>
                <a:gd name="connsiteX194" fmla="*/ 3727759 w 5778539"/>
                <a:gd name="connsiteY194" fmla="*/ 325409 h 1253778"/>
                <a:gd name="connsiteX195" fmla="*/ 3727228 w 5778539"/>
                <a:gd name="connsiteY195" fmla="*/ 325677 h 1253778"/>
                <a:gd name="connsiteX196" fmla="*/ 3697224 w 5778539"/>
                <a:gd name="connsiteY196" fmla="*/ 356633 h 1253778"/>
                <a:gd name="connsiteX197" fmla="*/ 3698177 w 5778539"/>
                <a:gd name="connsiteY197" fmla="*/ 367111 h 1253778"/>
                <a:gd name="connsiteX198" fmla="*/ 3699129 w 5778539"/>
                <a:gd name="connsiteY198" fmla="*/ 367111 h 1253778"/>
                <a:gd name="connsiteX199" fmla="*/ 3709607 w 5778539"/>
                <a:gd name="connsiteY199" fmla="*/ 367111 h 1253778"/>
                <a:gd name="connsiteX200" fmla="*/ 3710559 w 5778539"/>
                <a:gd name="connsiteY200" fmla="*/ 367111 h 1253778"/>
                <a:gd name="connsiteX201" fmla="*/ 3773424 w 5778539"/>
                <a:gd name="connsiteY201" fmla="*/ 314724 h 1253778"/>
                <a:gd name="connsiteX202" fmla="*/ 3773424 w 5778539"/>
                <a:gd name="connsiteY202" fmla="*/ 314723 h 1253778"/>
                <a:gd name="connsiteX203" fmla="*/ 3773418 w 5778539"/>
                <a:gd name="connsiteY203" fmla="*/ 314716 h 1253778"/>
                <a:gd name="connsiteX204" fmla="*/ 3766757 w 5778539"/>
                <a:gd name="connsiteY204" fmla="*/ 306151 h 1253778"/>
                <a:gd name="connsiteX205" fmla="*/ 3766092 w 5778539"/>
                <a:gd name="connsiteY205" fmla="*/ 306475 h 1253778"/>
                <a:gd name="connsiteX206" fmla="*/ 2640186 w 5778539"/>
                <a:gd name="connsiteY206" fmla="*/ 300911 h 1253778"/>
                <a:gd name="connsiteX207" fmla="*/ 2630423 w 5778539"/>
                <a:gd name="connsiteY207" fmla="*/ 303292 h 1253778"/>
                <a:gd name="connsiteX208" fmla="*/ 2558985 w 5778539"/>
                <a:gd name="connsiteY208" fmla="*/ 359490 h 1253778"/>
                <a:gd name="connsiteX209" fmla="*/ 2547555 w 5778539"/>
                <a:gd name="connsiteY209" fmla="*/ 384255 h 1253778"/>
                <a:gd name="connsiteX210" fmla="*/ 2554223 w 5778539"/>
                <a:gd name="connsiteY210" fmla="*/ 412830 h 1253778"/>
                <a:gd name="connsiteX211" fmla="*/ 2579940 w 5778539"/>
                <a:gd name="connsiteY211" fmla="*/ 418545 h 1253778"/>
                <a:gd name="connsiteX212" fmla="*/ 2650426 w 5778539"/>
                <a:gd name="connsiteY212" fmla="*/ 320437 h 1253778"/>
                <a:gd name="connsiteX213" fmla="*/ 2651378 w 5778539"/>
                <a:gd name="connsiteY213" fmla="*/ 301387 h 1253778"/>
                <a:gd name="connsiteX214" fmla="*/ 2640186 w 5778539"/>
                <a:gd name="connsiteY214" fmla="*/ 300911 h 1253778"/>
                <a:gd name="connsiteX215" fmla="*/ 5686043 w 5778539"/>
                <a:gd name="connsiteY215" fmla="*/ 253764 h 1253778"/>
                <a:gd name="connsiteX216" fmla="*/ 5686015 w 5778539"/>
                <a:gd name="connsiteY216" fmla="*/ 253766 h 1253778"/>
                <a:gd name="connsiteX217" fmla="*/ 5650801 w 5778539"/>
                <a:gd name="connsiteY217" fmla="*/ 256384 h 1253778"/>
                <a:gd name="connsiteX218" fmla="*/ 5650723 w 5778539"/>
                <a:gd name="connsiteY218" fmla="*/ 256481 h 1253778"/>
                <a:gd name="connsiteX219" fmla="*/ 5650443 w 5778539"/>
                <a:gd name="connsiteY219" fmla="*/ 256503 h 1253778"/>
                <a:gd name="connsiteX220" fmla="*/ 5644426 w 5778539"/>
                <a:gd name="connsiteY220" fmla="*/ 264352 h 1253778"/>
                <a:gd name="connsiteX221" fmla="*/ 5626989 w 5778539"/>
                <a:gd name="connsiteY221" fmla="*/ 286149 h 1253778"/>
                <a:gd name="connsiteX222" fmla="*/ 5623030 w 5778539"/>
                <a:gd name="connsiteY222" fmla="*/ 302431 h 1253778"/>
                <a:gd name="connsiteX223" fmla="*/ 5623138 w 5778539"/>
                <a:gd name="connsiteY223" fmla="*/ 302934 h 1253778"/>
                <a:gd name="connsiteX224" fmla="*/ 5623029 w 5778539"/>
                <a:gd name="connsiteY224" fmla="*/ 303384 h 1253778"/>
                <a:gd name="connsiteX225" fmla="*/ 5656515 w 5778539"/>
                <a:gd name="connsiteY225" fmla="*/ 343299 h 1253778"/>
                <a:gd name="connsiteX226" fmla="*/ 5685950 w 5778539"/>
                <a:gd name="connsiteY226" fmla="*/ 254045 h 1253778"/>
                <a:gd name="connsiteX227" fmla="*/ 5686044 w 5778539"/>
                <a:gd name="connsiteY227" fmla="*/ 253764 h 1253778"/>
                <a:gd name="connsiteX228" fmla="*/ 2564581 w 5778539"/>
                <a:gd name="connsiteY228" fmla="*/ 210900 h 1253778"/>
                <a:gd name="connsiteX229" fmla="*/ 2592323 w 5778539"/>
                <a:gd name="connsiteY229" fmla="*/ 226140 h 1253778"/>
                <a:gd name="connsiteX230" fmla="*/ 2626613 w 5778539"/>
                <a:gd name="connsiteY230" fmla="*/ 242332 h 1253778"/>
                <a:gd name="connsiteX231" fmla="*/ 2694240 w 5778539"/>
                <a:gd name="connsiteY231" fmla="*/ 252810 h 1253778"/>
                <a:gd name="connsiteX232" fmla="*/ 2721863 w 5778539"/>
                <a:gd name="connsiteY232" fmla="*/ 313770 h 1253778"/>
                <a:gd name="connsiteX233" fmla="*/ 2626613 w 5778539"/>
                <a:gd name="connsiteY233" fmla="*/ 459502 h 1253778"/>
                <a:gd name="connsiteX234" fmla="*/ 2578988 w 5778539"/>
                <a:gd name="connsiteY234" fmla="*/ 489030 h 1253778"/>
                <a:gd name="connsiteX235" fmla="*/ 2543745 w 5778539"/>
                <a:gd name="connsiteY235" fmla="*/ 503317 h 1253778"/>
                <a:gd name="connsiteX236" fmla="*/ 2545650 w 5778539"/>
                <a:gd name="connsiteY236" fmla="*/ 510937 h 1253778"/>
                <a:gd name="connsiteX237" fmla="*/ 2567558 w 5778539"/>
                <a:gd name="connsiteY237" fmla="*/ 511890 h 1253778"/>
                <a:gd name="connsiteX238" fmla="*/ 2593275 w 5778539"/>
                <a:gd name="connsiteY238" fmla="*/ 542370 h 1253778"/>
                <a:gd name="connsiteX239" fmla="*/ 2570415 w 5778539"/>
                <a:gd name="connsiteY239" fmla="*/ 613807 h 1253778"/>
                <a:gd name="connsiteX240" fmla="*/ 2587560 w 5778539"/>
                <a:gd name="connsiteY240" fmla="*/ 608092 h 1253778"/>
                <a:gd name="connsiteX241" fmla="*/ 2646615 w 5778539"/>
                <a:gd name="connsiteY241" fmla="*/ 577612 h 1253778"/>
                <a:gd name="connsiteX242" fmla="*/ 2678048 w 5778539"/>
                <a:gd name="connsiteY242" fmla="*/ 568087 h 1253778"/>
                <a:gd name="connsiteX243" fmla="*/ 2712338 w 5778539"/>
                <a:gd name="connsiteY243" fmla="*/ 605235 h 1253778"/>
                <a:gd name="connsiteX244" fmla="*/ 2630423 w 5778539"/>
                <a:gd name="connsiteY244" fmla="*/ 757635 h 1253778"/>
                <a:gd name="connsiteX245" fmla="*/ 2619945 w 5778539"/>
                <a:gd name="connsiteY245" fmla="*/ 768112 h 1253778"/>
                <a:gd name="connsiteX246" fmla="*/ 2618040 w 5778539"/>
                <a:gd name="connsiteY246" fmla="*/ 774780 h 1253778"/>
                <a:gd name="connsiteX247" fmla="*/ 2655188 w 5778539"/>
                <a:gd name="connsiteY247" fmla="*/ 799545 h 1253778"/>
                <a:gd name="connsiteX248" fmla="*/ 2674238 w 5778539"/>
                <a:gd name="connsiteY248" fmla="*/ 843360 h 1253778"/>
                <a:gd name="connsiteX249" fmla="*/ 2640900 w 5778539"/>
                <a:gd name="connsiteY249" fmla="*/ 957660 h 1253778"/>
                <a:gd name="connsiteX250" fmla="*/ 2656140 w 5778539"/>
                <a:gd name="connsiteY250" fmla="*/ 1031955 h 1253778"/>
                <a:gd name="connsiteX251" fmla="*/ 2680905 w 5778539"/>
                <a:gd name="connsiteY251" fmla="*/ 1071960 h 1253778"/>
                <a:gd name="connsiteX252" fmla="*/ 2676143 w 5778539"/>
                <a:gd name="connsiteY252" fmla="*/ 1104345 h 1253778"/>
                <a:gd name="connsiteX253" fmla="*/ 2647568 w 5778539"/>
                <a:gd name="connsiteY253" fmla="*/ 1105297 h 1253778"/>
                <a:gd name="connsiteX254" fmla="*/ 2600895 w 5778539"/>
                <a:gd name="connsiteY254" fmla="*/ 1078627 h 1253778"/>
                <a:gd name="connsiteX255" fmla="*/ 2576130 w 5778539"/>
                <a:gd name="connsiteY255" fmla="*/ 1087200 h 1253778"/>
                <a:gd name="connsiteX256" fmla="*/ 2528505 w 5778539"/>
                <a:gd name="connsiteY256" fmla="*/ 1153875 h 1253778"/>
                <a:gd name="connsiteX257" fmla="*/ 2481833 w 5778539"/>
                <a:gd name="connsiteY257" fmla="*/ 1149112 h 1253778"/>
                <a:gd name="connsiteX258" fmla="*/ 2462783 w 5778539"/>
                <a:gd name="connsiteY258" fmla="*/ 1081485 h 1253778"/>
                <a:gd name="connsiteX259" fmla="*/ 2506598 w 5778539"/>
                <a:gd name="connsiteY259" fmla="*/ 809070 h 1253778"/>
                <a:gd name="connsiteX260" fmla="*/ 2533268 w 5778539"/>
                <a:gd name="connsiteY260" fmla="*/ 782400 h 1253778"/>
                <a:gd name="connsiteX261" fmla="*/ 2587560 w 5778539"/>
                <a:gd name="connsiteY261" fmla="*/ 733822 h 1253778"/>
                <a:gd name="connsiteX262" fmla="*/ 2599943 w 5778539"/>
                <a:gd name="connsiteY262" fmla="*/ 699532 h 1253778"/>
                <a:gd name="connsiteX263" fmla="*/ 2595180 w 5778539"/>
                <a:gd name="connsiteY263" fmla="*/ 680482 h 1253778"/>
                <a:gd name="connsiteX264" fmla="*/ 2575178 w 5778539"/>
                <a:gd name="connsiteY264" fmla="*/ 681435 h 1253778"/>
                <a:gd name="connsiteX265" fmla="*/ 2448495 w 5778539"/>
                <a:gd name="connsiteY265" fmla="*/ 796687 h 1253778"/>
                <a:gd name="connsiteX266" fmla="*/ 2255138 w 5778539"/>
                <a:gd name="connsiteY266" fmla="*/ 1079580 h 1253778"/>
                <a:gd name="connsiteX267" fmla="*/ 2228468 w 5778539"/>
                <a:gd name="connsiteY267" fmla="*/ 1111012 h 1253778"/>
                <a:gd name="connsiteX268" fmla="*/ 2202750 w 5778539"/>
                <a:gd name="connsiteY268" fmla="*/ 1114822 h 1253778"/>
                <a:gd name="connsiteX269" fmla="*/ 2190368 w 5778539"/>
                <a:gd name="connsiteY269" fmla="*/ 1091010 h 1253778"/>
                <a:gd name="connsiteX270" fmla="*/ 2197988 w 5778539"/>
                <a:gd name="connsiteY270" fmla="*/ 1066245 h 1253778"/>
                <a:gd name="connsiteX271" fmla="*/ 2387535 w 5778539"/>
                <a:gd name="connsiteY271" fmla="*/ 765255 h 1253778"/>
                <a:gd name="connsiteX272" fmla="*/ 2459925 w 5778539"/>
                <a:gd name="connsiteY272" fmla="*/ 677625 h 1253778"/>
                <a:gd name="connsiteX273" fmla="*/ 2452305 w 5778539"/>
                <a:gd name="connsiteY273" fmla="*/ 650955 h 1253778"/>
                <a:gd name="connsiteX274" fmla="*/ 2424683 w 5778539"/>
                <a:gd name="connsiteY274" fmla="*/ 599520 h 1253778"/>
                <a:gd name="connsiteX275" fmla="*/ 2478975 w 5778539"/>
                <a:gd name="connsiteY275" fmla="*/ 482362 h 1253778"/>
                <a:gd name="connsiteX276" fmla="*/ 2484690 w 5778539"/>
                <a:gd name="connsiteY276" fmla="*/ 417592 h 1253778"/>
                <a:gd name="connsiteX277" fmla="*/ 2476118 w 5778539"/>
                <a:gd name="connsiteY277" fmla="*/ 423307 h 1253778"/>
                <a:gd name="connsiteX278" fmla="*/ 2442780 w 5778539"/>
                <a:gd name="connsiteY278" fmla="*/ 445215 h 1253778"/>
                <a:gd name="connsiteX279" fmla="*/ 2397060 w 5778539"/>
                <a:gd name="connsiteY279" fmla="*/ 391875 h 1253778"/>
                <a:gd name="connsiteX280" fmla="*/ 2402775 w 5778539"/>
                <a:gd name="connsiteY280" fmla="*/ 370920 h 1253778"/>
                <a:gd name="connsiteX281" fmla="*/ 2434208 w 5778539"/>
                <a:gd name="connsiteY281" fmla="*/ 269955 h 1253778"/>
                <a:gd name="connsiteX282" fmla="*/ 2446590 w 5778539"/>
                <a:gd name="connsiteY282" fmla="*/ 245190 h 1253778"/>
                <a:gd name="connsiteX283" fmla="*/ 2474213 w 5778539"/>
                <a:gd name="connsiteY283" fmla="*/ 238522 h 1253778"/>
                <a:gd name="connsiteX284" fmla="*/ 2487548 w 5778539"/>
                <a:gd name="connsiteY284" fmla="*/ 258525 h 1253778"/>
                <a:gd name="connsiteX285" fmla="*/ 2489453 w 5778539"/>
                <a:gd name="connsiteY285" fmla="*/ 283290 h 1253778"/>
                <a:gd name="connsiteX286" fmla="*/ 2498025 w 5778539"/>
                <a:gd name="connsiteY286" fmla="*/ 294720 h 1253778"/>
                <a:gd name="connsiteX287" fmla="*/ 2511360 w 5778539"/>
                <a:gd name="connsiteY287" fmla="*/ 289005 h 1253778"/>
                <a:gd name="connsiteX288" fmla="*/ 2529458 w 5778539"/>
                <a:gd name="connsiteY288" fmla="*/ 254715 h 1253778"/>
                <a:gd name="connsiteX289" fmla="*/ 2538983 w 5778539"/>
                <a:gd name="connsiteY289" fmla="*/ 229950 h 1253778"/>
                <a:gd name="connsiteX290" fmla="*/ 2564581 w 5778539"/>
                <a:gd name="connsiteY290" fmla="*/ 210900 h 1253778"/>
                <a:gd name="connsiteX291" fmla="*/ 5552693 w 5778539"/>
                <a:gd name="connsiteY291" fmla="*/ 164944 h 1253778"/>
                <a:gd name="connsiteX292" fmla="*/ 5570790 w 5778539"/>
                <a:gd name="connsiteY292" fmla="*/ 168039 h 1253778"/>
                <a:gd name="connsiteX293" fmla="*/ 5600318 w 5778539"/>
                <a:gd name="connsiteY293" fmla="*/ 183279 h 1253778"/>
                <a:gd name="connsiteX294" fmla="*/ 5678423 w 5778539"/>
                <a:gd name="connsiteY294" fmla="*/ 186137 h 1253778"/>
                <a:gd name="connsiteX295" fmla="*/ 5767006 w 5778539"/>
                <a:gd name="connsiteY295" fmla="*/ 196614 h 1253778"/>
                <a:gd name="connsiteX296" fmla="*/ 5778435 w 5778539"/>
                <a:gd name="connsiteY296" fmla="*/ 223284 h 1253778"/>
                <a:gd name="connsiteX297" fmla="*/ 5759385 w 5778539"/>
                <a:gd name="connsiteY297" fmla="*/ 302342 h 1253778"/>
                <a:gd name="connsiteX298" fmla="*/ 5718428 w 5778539"/>
                <a:gd name="connsiteY298" fmla="*/ 389972 h 1253778"/>
                <a:gd name="connsiteX299" fmla="*/ 5720333 w 5778539"/>
                <a:gd name="connsiteY299" fmla="*/ 442359 h 1253778"/>
                <a:gd name="connsiteX300" fmla="*/ 5720333 w 5778539"/>
                <a:gd name="connsiteY300" fmla="*/ 540467 h 1253778"/>
                <a:gd name="connsiteX301" fmla="*/ 5693663 w 5778539"/>
                <a:gd name="connsiteY301" fmla="*/ 609047 h 1253778"/>
                <a:gd name="connsiteX302" fmla="*/ 5640323 w 5778539"/>
                <a:gd name="connsiteY302" fmla="*/ 698582 h 1253778"/>
                <a:gd name="connsiteX303" fmla="*/ 5541263 w 5778539"/>
                <a:gd name="connsiteY303" fmla="*/ 792879 h 1253778"/>
                <a:gd name="connsiteX304" fmla="*/ 5539358 w 5778539"/>
                <a:gd name="connsiteY304" fmla="*/ 830027 h 1253778"/>
                <a:gd name="connsiteX305" fmla="*/ 5557456 w 5778539"/>
                <a:gd name="connsiteY305" fmla="*/ 876699 h 1253778"/>
                <a:gd name="connsiteX306" fmla="*/ 5586983 w 5778539"/>
                <a:gd name="connsiteY306" fmla="*/ 903369 h 1253778"/>
                <a:gd name="connsiteX307" fmla="*/ 5617463 w 5778539"/>
                <a:gd name="connsiteY307" fmla="*/ 913847 h 1253778"/>
                <a:gd name="connsiteX308" fmla="*/ 5614606 w 5778539"/>
                <a:gd name="connsiteY308" fmla="*/ 951947 h 1253778"/>
                <a:gd name="connsiteX309" fmla="*/ 5615558 w 5778539"/>
                <a:gd name="connsiteY309" fmla="*/ 1010049 h 1253778"/>
                <a:gd name="connsiteX310" fmla="*/ 5605081 w 5778539"/>
                <a:gd name="connsiteY310" fmla="*/ 1139589 h 1253778"/>
                <a:gd name="connsiteX311" fmla="*/ 5456490 w 5778539"/>
                <a:gd name="connsiteY311" fmla="*/ 1175784 h 1253778"/>
                <a:gd name="connsiteX312" fmla="*/ 5434583 w 5778539"/>
                <a:gd name="connsiteY312" fmla="*/ 1119587 h 1253778"/>
                <a:gd name="connsiteX313" fmla="*/ 5489828 w 5778539"/>
                <a:gd name="connsiteY313" fmla="*/ 1012907 h 1253778"/>
                <a:gd name="connsiteX314" fmla="*/ 5505068 w 5778539"/>
                <a:gd name="connsiteY314" fmla="*/ 905274 h 1253778"/>
                <a:gd name="connsiteX315" fmla="*/ 5486970 w 5778539"/>
                <a:gd name="connsiteY315" fmla="*/ 875747 h 1253778"/>
                <a:gd name="connsiteX316" fmla="*/ 5467920 w 5778539"/>
                <a:gd name="connsiteY316" fmla="*/ 856697 h 1253778"/>
                <a:gd name="connsiteX317" fmla="*/ 5468873 w 5778539"/>
                <a:gd name="connsiteY317" fmla="*/ 801452 h 1253778"/>
                <a:gd name="connsiteX318" fmla="*/ 5593650 w 5778539"/>
                <a:gd name="connsiteY318" fmla="*/ 655719 h 1253778"/>
                <a:gd name="connsiteX319" fmla="*/ 5627940 w 5778539"/>
                <a:gd name="connsiteY319" fmla="*/ 568089 h 1253778"/>
                <a:gd name="connsiteX320" fmla="*/ 5626988 w 5778539"/>
                <a:gd name="connsiteY320" fmla="*/ 548087 h 1253778"/>
                <a:gd name="connsiteX321" fmla="*/ 5606033 w 5778539"/>
                <a:gd name="connsiteY321" fmla="*/ 545229 h 1253778"/>
                <a:gd name="connsiteX322" fmla="*/ 5594603 w 5778539"/>
                <a:gd name="connsiteY322" fmla="*/ 565232 h 1253778"/>
                <a:gd name="connsiteX323" fmla="*/ 5486018 w 5778539"/>
                <a:gd name="connsiteY323" fmla="*/ 679532 h 1253778"/>
                <a:gd name="connsiteX324" fmla="*/ 5413628 w 5778539"/>
                <a:gd name="connsiteY324" fmla="*/ 747159 h 1253778"/>
                <a:gd name="connsiteX325" fmla="*/ 5313615 w 5778539"/>
                <a:gd name="connsiteY325" fmla="*/ 839552 h 1253778"/>
                <a:gd name="connsiteX326" fmla="*/ 5306948 w 5778539"/>
                <a:gd name="connsiteY326" fmla="*/ 844314 h 1253778"/>
                <a:gd name="connsiteX327" fmla="*/ 5259323 w 5778539"/>
                <a:gd name="connsiteY327" fmla="*/ 844314 h 1253778"/>
                <a:gd name="connsiteX328" fmla="*/ 5265990 w 5778539"/>
                <a:gd name="connsiteY328" fmla="*/ 799547 h 1253778"/>
                <a:gd name="connsiteX329" fmla="*/ 5324093 w 5778539"/>
                <a:gd name="connsiteY329" fmla="*/ 738587 h 1253778"/>
                <a:gd name="connsiteX330" fmla="*/ 5503163 w 5778539"/>
                <a:gd name="connsiteY330" fmla="*/ 560469 h 1253778"/>
                <a:gd name="connsiteX331" fmla="*/ 5525070 w 5778539"/>
                <a:gd name="connsiteY331" fmla="*/ 504272 h 1253778"/>
                <a:gd name="connsiteX332" fmla="*/ 5508878 w 5778539"/>
                <a:gd name="connsiteY332" fmla="*/ 489984 h 1253778"/>
                <a:gd name="connsiteX333" fmla="*/ 5467920 w 5778539"/>
                <a:gd name="connsiteY333" fmla="*/ 466172 h 1253778"/>
                <a:gd name="connsiteX334" fmla="*/ 5410770 w 5778539"/>
                <a:gd name="connsiteY334" fmla="*/ 322344 h 1253778"/>
                <a:gd name="connsiteX335" fmla="*/ 5386006 w 5778539"/>
                <a:gd name="connsiteY335" fmla="*/ 274719 h 1253778"/>
                <a:gd name="connsiteX336" fmla="*/ 5386006 w 5778539"/>
                <a:gd name="connsiteY336" fmla="*/ 230904 h 1253778"/>
                <a:gd name="connsiteX337" fmla="*/ 5425058 w 5778539"/>
                <a:gd name="connsiteY337" fmla="*/ 246144 h 1253778"/>
                <a:gd name="connsiteX338" fmla="*/ 5450775 w 5778539"/>
                <a:gd name="connsiteY338" fmla="*/ 288054 h 1253778"/>
                <a:gd name="connsiteX339" fmla="*/ 5493638 w 5778539"/>
                <a:gd name="connsiteY339" fmla="*/ 385209 h 1253778"/>
                <a:gd name="connsiteX340" fmla="*/ 5572695 w 5778539"/>
                <a:gd name="connsiteY340" fmla="*/ 259479 h 1253778"/>
                <a:gd name="connsiteX341" fmla="*/ 5536500 w 5778539"/>
                <a:gd name="connsiteY341" fmla="*/ 257574 h 1253778"/>
                <a:gd name="connsiteX342" fmla="*/ 5499353 w 5778539"/>
                <a:gd name="connsiteY342" fmla="*/ 231857 h 1253778"/>
                <a:gd name="connsiteX343" fmla="*/ 5508878 w 5778539"/>
                <a:gd name="connsiteY343" fmla="*/ 198519 h 1253778"/>
                <a:gd name="connsiteX344" fmla="*/ 5537453 w 5778539"/>
                <a:gd name="connsiteY344" fmla="*/ 174707 h 1253778"/>
                <a:gd name="connsiteX345" fmla="*/ 5552693 w 5778539"/>
                <a:gd name="connsiteY345" fmla="*/ 164944 h 1253778"/>
                <a:gd name="connsiteX346" fmla="*/ 3677222 w 5778539"/>
                <a:gd name="connsiteY346" fmla="*/ 147084 h 1253778"/>
                <a:gd name="connsiteX347" fmla="*/ 3707702 w 5778539"/>
                <a:gd name="connsiteY347" fmla="*/ 178516 h 1253778"/>
                <a:gd name="connsiteX348" fmla="*/ 3711511 w 5778539"/>
                <a:gd name="connsiteY348" fmla="*/ 254716 h 1253778"/>
                <a:gd name="connsiteX349" fmla="*/ 3713417 w 5778539"/>
                <a:gd name="connsiteY349" fmla="*/ 270909 h 1253778"/>
                <a:gd name="connsiteX350" fmla="*/ 3743897 w 5778539"/>
                <a:gd name="connsiteY350" fmla="*/ 256621 h 1253778"/>
                <a:gd name="connsiteX351" fmla="*/ 3809619 w 5778539"/>
                <a:gd name="connsiteY351" fmla="*/ 226141 h 1253778"/>
                <a:gd name="connsiteX352" fmla="*/ 3857244 w 5778539"/>
                <a:gd name="connsiteY352" fmla="*/ 240429 h 1253778"/>
                <a:gd name="connsiteX353" fmla="*/ 3858197 w 5778539"/>
                <a:gd name="connsiteY353" fmla="*/ 292816 h 1253778"/>
                <a:gd name="connsiteX354" fmla="*/ 3801999 w 5778539"/>
                <a:gd name="connsiteY354" fmla="*/ 350919 h 1253778"/>
                <a:gd name="connsiteX355" fmla="*/ 3712464 w 5778539"/>
                <a:gd name="connsiteY355" fmla="*/ 427119 h 1253778"/>
                <a:gd name="connsiteX356" fmla="*/ 3712464 w 5778539"/>
                <a:gd name="connsiteY356" fmla="*/ 435691 h 1253778"/>
                <a:gd name="connsiteX357" fmla="*/ 3724847 w 5778539"/>
                <a:gd name="connsiteY357" fmla="*/ 435691 h 1253778"/>
                <a:gd name="connsiteX358" fmla="*/ 3772472 w 5778539"/>
                <a:gd name="connsiteY358" fmla="*/ 456646 h 1253778"/>
                <a:gd name="connsiteX359" fmla="*/ 3766757 w 5778539"/>
                <a:gd name="connsiteY359" fmla="*/ 523321 h 1253778"/>
                <a:gd name="connsiteX360" fmla="*/ 3718179 w 5778539"/>
                <a:gd name="connsiteY360" fmla="*/ 581424 h 1253778"/>
                <a:gd name="connsiteX361" fmla="*/ 3712464 w 5778539"/>
                <a:gd name="connsiteY361" fmla="*/ 576661 h 1253778"/>
                <a:gd name="connsiteX362" fmla="*/ 3730561 w 5778539"/>
                <a:gd name="connsiteY362" fmla="*/ 598569 h 1253778"/>
                <a:gd name="connsiteX363" fmla="*/ 3732467 w 5778539"/>
                <a:gd name="connsiteY363" fmla="*/ 662386 h 1253778"/>
                <a:gd name="connsiteX364" fmla="*/ 3722942 w 5778539"/>
                <a:gd name="connsiteY364" fmla="*/ 695724 h 1253778"/>
                <a:gd name="connsiteX365" fmla="*/ 3673411 w 5778539"/>
                <a:gd name="connsiteY365" fmla="*/ 910036 h 1253778"/>
                <a:gd name="connsiteX366" fmla="*/ 3663886 w 5778539"/>
                <a:gd name="connsiteY366" fmla="*/ 983379 h 1253778"/>
                <a:gd name="connsiteX367" fmla="*/ 3694367 w 5778539"/>
                <a:gd name="connsiteY367" fmla="*/ 1011954 h 1253778"/>
                <a:gd name="connsiteX368" fmla="*/ 3746754 w 5778539"/>
                <a:gd name="connsiteY368" fmla="*/ 1033861 h 1253778"/>
                <a:gd name="connsiteX369" fmla="*/ 3770567 w 5778539"/>
                <a:gd name="connsiteY369" fmla="*/ 1130064 h 1253778"/>
                <a:gd name="connsiteX370" fmla="*/ 3751517 w 5778539"/>
                <a:gd name="connsiteY370" fmla="*/ 1145304 h 1253778"/>
                <a:gd name="connsiteX371" fmla="*/ 3730561 w 5778539"/>
                <a:gd name="connsiteY371" fmla="*/ 1131969 h 1253778"/>
                <a:gd name="connsiteX372" fmla="*/ 3715322 w 5778539"/>
                <a:gd name="connsiteY372" fmla="*/ 1100536 h 1253778"/>
                <a:gd name="connsiteX373" fmla="*/ 3689604 w 5778539"/>
                <a:gd name="connsiteY373" fmla="*/ 1088154 h 1253778"/>
                <a:gd name="connsiteX374" fmla="*/ 3679127 w 5778539"/>
                <a:gd name="connsiteY374" fmla="*/ 1106251 h 1253778"/>
                <a:gd name="connsiteX375" fmla="*/ 3652457 w 5778539"/>
                <a:gd name="connsiteY375" fmla="*/ 1191024 h 1253778"/>
                <a:gd name="connsiteX376" fmla="*/ 3627692 w 5778539"/>
                <a:gd name="connsiteY376" fmla="*/ 1223409 h 1253778"/>
                <a:gd name="connsiteX377" fmla="*/ 3569589 w 5778539"/>
                <a:gd name="connsiteY377" fmla="*/ 1220551 h 1253778"/>
                <a:gd name="connsiteX378" fmla="*/ 3548634 w 5778539"/>
                <a:gd name="connsiteY378" fmla="*/ 1125301 h 1253778"/>
                <a:gd name="connsiteX379" fmla="*/ 3573399 w 5778539"/>
                <a:gd name="connsiteY379" fmla="*/ 1075771 h 1253778"/>
                <a:gd name="connsiteX380" fmla="*/ 3592449 w 5778539"/>
                <a:gd name="connsiteY380" fmla="*/ 1032909 h 1253778"/>
                <a:gd name="connsiteX381" fmla="*/ 3566732 w 5778539"/>
                <a:gd name="connsiteY381" fmla="*/ 1035766 h 1253778"/>
                <a:gd name="connsiteX382" fmla="*/ 3503867 w 5778539"/>
                <a:gd name="connsiteY382" fmla="*/ 1007191 h 1253778"/>
                <a:gd name="connsiteX383" fmla="*/ 3499104 w 5778539"/>
                <a:gd name="connsiteY383" fmla="*/ 930039 h 1253778"/>
                <a:gd name="connsiteX384" fmla="*/ 3566732 w 5778539"/>
                <a:gd name="connsiteY384" fmla="*/ 802404 h 1253778"/>
                <a:gd name="connsiteX385" fmla="*/ 3581972 w 5778539"/>
                <a:gd name="connsiteY385" fmla="*/ 771924 h 1253778"/>
                <a:gd name="connsiteX386" fmla="*/ 3548634 w 5778539"/>
                <a:gd name="connsiteY386" fmla="*/ 782401 h 1253778"/>
                <a:gd name="connsiteX387" fmla="*/ 3503867 w 5778539"/>
                <a:gd name="connsiteY387" fmla="*/ 785259 h 1253778"/>
                <a:gd name="connsiteX388" fmla="*/ 3492436 w 5778539"/>
                <a:gd name="connsiteY388" fmla="*/ 754779 h 1253778"/>
                <a:gd name="connsiteX389" fmla="*/ 3518154 w 5778539"/>
                <a:gd name="connsiteY389" fmla="*/ 712869 h 1253778"/>
                <a:gd name="connsiteX390" fmla="*/ 3573399 w 5778539"/>
                <a:gd name="connsiteY390" fmla="*/ 648099 h 1253778"/>
                <a:gd name="connsiteX391" fmla="*/ 3587686 w 5778539"/>
                <a:gd name="connsiteY391" fmla="*/ 628096 h 1253778"/>
                <a:gd name="connsiteX392" fmla="*/ 3592449 w 5778539"/>
                <a:gd name="connsiteY392" fmla="*/ 606189 h 1253778"/>
                <a:gd name="connsiteX393" fmla="*/ 3571494 w 5778539"/>
                <a:gd name="connsiteY393" fmla="*/ 603331 h 1253778"/>
                <a:gd name="connsiteX394" fmla="*/ 3500057 w 5778539"/>
                <a:gd name="connsiteY394" fmla="*/ 614761 h 1253778"/>
                <a:gd name="connsiteX395" fmla="*/ 3409569 w 5778539"/>
                <a:gd name="connsiteY395" fmla="*/ 657624 h 1253778"/>
                <a:gd name="connsiteX396" fmla="*/ 3302889 w 5778539"/>
                <a:gd name="connsiteY396" fmla="*/ 740491 h 1253778"/>
                <a:gd name="connsiteX397" fmla="*/ 3267647 w 5778539"/>
                <a:gd name="connsiteY397" fmla="*/ 754779 h 1253778"/>
                <a:gd name="connsiteX398" fmla="*/ 3250502 w 5778539"/>
                <a:gd name="connsiteY398" fmla="*/ 731919 h 1253778"/>
                <a:gd name="connsiteX399" fmla="*/ 3278124 w 5778539"/>
                <a:gd name="connsiteY399" fmla="*/ 695724 h 1253778"/>
                <a:gd name="connsiteX400" fmla="*/ 3427667 w 5778539"/>
                <a:gd name="connsiteY400" fmla="*/ 576661 h 1253778"/>
                <a:gd name="connsiteX401" fmla="*/ 3462909 w 5778539"/>
                <a:gd name="connsiteY401" fmla="*/ 550944 h 1253778"/>
                <a:gd name="connsiteX402" fmla="*/ 3495294 w 5778539"/>
                <a:gd name="connsiteY402" fmla="*/ 455694 h 1253778"/>
                <a:gd name="connsiteX403" fmla="*/ 3389567 w 5778539"/>
                <a:gd name="connsiteY403" fmla="*/ 496651 h 1253778"/>
                <a:gd name="connsiteX404" fmla="*/ 3335274 w 5778539"/>
                <a:gd name="connsiteY404" fmla="*/ 486174 h 1253778"/>
                <a:gd name="connsiteX405" fmla="*/ 3369564 w 5778539"/>
                <a:gd name="connsiteY405" fmla="*/ 443311 h 1253778"/>
                <a:gd name="connsiteX406" fmla="*/ 3476244 w 5778539"/>
                <a:gd name="connsiteY406" fmla="*/ 402354 h 1253778"/>
                <a:gd name="connsiteX407" fmla="*/ 3508629 w 5778539"/>
                <a:gd name="connsiteY407" fmla="*/ 370921 h 1253778"/>
                <a:gd name="connsiteX408" fmla="*/ 3553397 w 5778539"/>
                <a:gd name="connsiteY408" fmla="*/ 234714 h 1253778"/>
                <a:gd name="connsiteX409" fmla="*/ 3567684 w 5778539"/>
                <a:gd name="connsiteY409" fmla="*/ 193756 h 1253778"/>
                <a:gd name="connsiteX410" fmla="*/ 3593402 w 5778539"/>
                <a:gd name="connsiteY410" fmla="*/ 176611 h 1253778"/>
                <a:gd name="connsiteX411" fmla="*/ 3613404 w 5778539"/>
                <a:gd name="connsiteY411" fmla="*/ 202329 h 1253778"/>
                <a:gd name="connsiteX412" fmla="*/ 3609594 w 5778539"/>
                <a:gd name="connsiteY412" fmla="*/ 271861 h 1253778"/>
                <a:gd name="connsiteX413" fmla="*/ 3605784 w 5778539"/>
                <a:gd name="connsiteY413" fmla="*/ 313771 h 1253778"/>
                <a:gd name="connsiteX414" fmla="*/ 3611499 w 5778539"/>
                <a:gd name="connsiteY414" fmla="*/ 315676 h 1253778"/>
                <a:gd name="connsiteX415" fmla="*/ 3622929 w 5778539"/>
                <a:gd name="connsiteY415" fmla="*/ 301389 h 1253778"/>
                <a:gd name="connsiteX416" fmla="*/ 3649599 w 5778539"/>
                <a:gd name="connsiteY416" fmla="*/ 205186 h 1253778"/>
                <a:gd name="connsiteX417" fmla="*/ 3651504 w 5778539"/>
                <a:gd name="connsiteY417" fmla="*/ 176611 h 1253778"/>
                <a:gd name="connsiteX418" fmla="*/ 3677222 w 5778539"/>
                <a:gd name="connsiteY418" fmla="*/ 147084 h 1253778"/>
                <a:gd name="connsiteX419" fmla="*/ 779716 w 5778539"/>
                <a:gd name="connsiteY419" fmla="*/ 398 h 1253778"/>
                <a:gd name="connsiteX420" fmla="*/ 809243 w 5778539"/>
                <a:gd name="connsiteY420" fmla="*/ 51832 h 1253778"/>
                <a:gd name="connsiteX421" fmla="*/ 745426 w 5778539"/>
                <a:gd name="connsiteY421" fmla="*/ 132795 h 1253778"/>
                <a:gd name="connsiteX422" fmla="*/ 554926 w 5778539"/>
                <a:gd name="connsiteY422" fmla="*/ 310913 h 1253778"/>
                <a:gd name="connsiteX423" fmla="*/ 168211 w 5778539"/>
                <a:gd name="connsiteY423" fmla="*/ 835740 h 1253778"/>
                <a:gd name="connsiteX424" fmla="*/ 118681 w 5778539"/>
                <a:gd name="connsiteY424" fmla="*/ 972900 h 1253778"/>
                <a:gd name="connsiteX425" fmla="*/ 96773 w 5778539"/>
                <a:gd name="connsiteY425" fmla="*/ 1016715 h 1253778"/>
                <a:gd name="connsiteX426" fmla="*/ 52006 w 5778539"/>
                <a:gd name="connsiteY426" fmla="*/ 1021478 h 1253778"/>
                <a:gd name="connsiteX427" fmla="*/ 571 w 5778539"/>
                <a:gd name="connsiteY427" fmla="*/ 911940 h 1253778"/>
                <a:gd name="connsiteX428" fmla="*/ 21526 w 5778539"/>
                <a:gd name="connsiteY428" fmla="*/ 667148 h 1253778"/>
                <a:gd name="connsiteX429" fmla="*/ 32003 w 5778539"/>
                <a:gd name="connsiteY429" fmla="*/ 531893 h 1253778"/>
                <a:gd name="connsiteX430" fmla="*/ 39623 w 5778539"/>
                <a:gd name="connsiteY430" fmla="*/ 500460 h 1253778"/>
                <a:gd name="connsiteX431" fmla="*/ 65341 w 5778539"/>
                <a:gd name="connsiteY431" fmla="*/ 263288 h 1253778"/>
                <a:gd name="connsiteX432" fmla="*/ 44386 w 5778539"/>
                <a:gd name="connsiteY432" fmla="*/ 173752 h 1253778"/>
                <a:gd name="connsiteX433" fmla="*/ 43433 w 5778539"/>
                <a:gd name="connsiteY433" fmla="*/ 152798 h 1253778"/>
                <a:gd name="connsiteX434" fmla="*/ 69151 w 5778539"/>
                <a:gd name="connsiteY434" fmla="*/ 100410 h 1253778"/>
                <a:gd name="connsiteX435" fmla="*/ 124396 w 5778539"/>
                <a:gd name="connsiteY435" fmla="*/ 119460 h 1253778"/>
                <a:gd name="connsiteX436" fmla="*/ 169163 w 5778539"/>
                <a:gd name="connsiteY436" fmla="*/ 242333 h 1253778"/>
                <a:gd name="connsiteX437" fmla="*/ 118681 w 5778539"/>
                <a:gd name="connsiteY437" fmla="*/ 454740 h 1253778"/>
                <a:gd name="connsiteX438" fmla="*/ 91058 w 5778539"/>
                <a:gd name="connsiteY438" fmla="*/ 563325 h 1253778"/>
                <a:gd name="connsiteX439" fmla="*/ 92963 w 5778539"/>
                <a:gd name="connsiteY439" fmla="*/ 733823 h 1253778"/>
                <a:gd name="connsiteX440" fmla="*/ 92963 w 5778539"/>
                <a:gd name="connsiteY440" fmla="*/ 789068 h 1253778"/>
                <a:gd name="connsiteX441" fmla="*/ 113918 w 5778539"/>
                <a:gd name="connsiteY441" fmla="*/ 764303 h 1253778"/>
                <a:gd name="connsiteX442" fmla="*/ 166306 w 5778539"/>
                <a:gd name="connsiteY442" fmla="*/ 684293 h 1253778"/>
                <a:gd name="connsiteX443" fmla="*/ 680656 w 5778539"/>
                <a:gd name="connsiteY443" fmla="*/ 41355 h 1253778"/>
                <a:gd name="connsiteX444" fmla="*/ 779716 w 5778539"/>
                <a:gd name="connsiteY444" fmla="*/ 398 h 12537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Lst>
              <a:rect l="l" t="t" r="r" b="b"/>
              <a:pathLst>
                <a:path w="5778539" h="1253778">
                  <a:moveTo>
                    <a:pt x="5546978" y="1036718"/>
                  </a:moveTo>
                  <a:cubicBezTo>
                    <a:pt x="5543169" y="1034813"/>
                    <a:pt x="5531739" y="1037671"/>
                    <a:pt x="5529834" y="1041481"/>
                  </a:cubicBezTo>
                  <a:lnTo>
                    <a:pt x="5529834" y="1041482"/>
                  </a:lnTo>
                  <a:lnTo>
                    <a:pt x="5529833" y="1041482"/>
                  </a:lnTo>
                  <a:lnTo>
                    <a:pt x="5513690" y="1076893"/>
                  </a:lnTo>
                  <a:lnTo>
                    <a:pt x="5500306" y="1106251"/>
                  </a:lnTo>
                  <a:lnTo>
                    <a:pt x="5500306" y="1106252"/>
                  </a:lnTo>
                  <a:cubicBezTo>
                    <a:pt x="5497925" y="1113396"/>
                    <a:pt x="5500068" y="1119349"/>
                    <a:pt x="5504592" y="1122563"/>
                  </a:cubicBezTo>
                  <a:lnTo>
                    <a:pt x="5504850" y="1122562"/>
                  </a:lnTo>
                  <a:lnTo>
                    <a:pt x="5504950" y="1122920"/>
                  </a:lnTo>
                  <a:lnTo>
                    <a:pt x="5523115" y="1122444"/>
                  </a:lnTo>
                  <a:lnTo>
                    <a:pt x="5523165" y="1122444"/>
                  </a:lnTo>
                  <a:lnTo>
                    <a:pt x="5523166" y="1122443"/>
                  </a:lnTo>
                  <a:cubicBezTo>
                    <a:pt x="5535072" y="1115300"/>
                    <a:pt x="5543883" y="1106251"/>
                    <a:pt x="5550431" y="1095178"/>
                  </a:cubicBezTo>
                  <a:lnTo>
                    <a:pt x="5564109" y="1055808"/>
                  </a:lnTo>
                  <a:lnTo>
                    <a:pt x="5564123" y="1055769"/>
                  </a:lnTo>
                  <a:lnTo>
                    <a:pt x="5564123" y="1055768"/>
                  </a:lnTo>
                  <a:cubicBezTo>
                    <a:pt x="5559361" y="1050053"/>
                    <a:pt x="5553646" y="1041481"/>
                    <a:pt x="5546978" y="1036718"/>
                  </a:cubicBezTo>
                  <a:close/>
                  <a:moveTo>
                    <a:pt x="2541840" y="969090"/>
                  </a:moveTo>
                  <a:cubicBezTo>
                    <a:pt x="2538983" y="989092"/>
                    <a:pt x="2535173" y="1005285"/>
                    <a:pt x="2532315" y="1022430"/>
                  </a:cubicBezTo>
                  <a:cubicBezTo>
                    <a:pt x="2534220" y="1023382"/>
                    <a:pt x="2537078" y="1023382"/>
                    <a:pt x="2538983" y="1024335"/>
                  </a:cubicBezTo>
                  <a:cubicBezTo>
                    <a:pt x="2553271" y="1010047"/>
                    <a:pt x="2555176" y="988140"/>
                    <a:pt x="2541841" y="969090"/>
                  </a:cubicBezTo>
                  <a:lnTo>
                    <a:pt x="2541841" y="969092"/>
                  </a:lnTo>
                  <a:close/>
                  <a:moveTo>
                    <a:pt x="3573399" y="896701"/>
                  </a:moveTo>
                  <a:cubicBezTo>
                    <a:pt x="3568636" y="900511"/>
                    <a:pt x="3560064" y="903369"/>
                    <a:pt x="3559111" y="908131"/>
                  </a:cubicBezTo>
                  <a:cubicBezTo>
                    <a:pt x="3554349" y="925276"/>
                    <a:pt x="3550539" y="942421"/>
                    <a:pt x="3548634" y="959566"/>
                  </a:cubicBezTo>
                  <a:lnTo>
                    <a:pt x="3548757" y="959913"/>
                  </a:lnTo>
                  <a:lnTo>
                    <a:pt x="3548633" y="960519"/>
                  </a:lnTo>
                  <a:cubicBezTo>
                    <a:pt x="3547681" y="964329"/>
                    <a:pt x="3551490" y="969091"/>
                    <a:pt x="3554348" y="975759"/>
                  </a:cubicBezTo>
                  <a:lnTo>
                    <a:pt x="3554349" y="975758"/>
                  </a:lnTo>
                  <a:lnTo>
                    <a:pt x="3554349" y="975759"/>
                  </a:lnTo>
                  <a:lnTo>
                    <a:pt x="3554412" y="975677"/>
                  </a:lnTo>
                  <a:lnTo>
                    <a:pt x="3577566" y="945993"/>
                  </a:lnTo>
                  <a:cubicBezTo>
                    <a:pt x="3582209" y="935278"/>
                    <a:pt x="3583876" y="923848"/>
                    <a:pt x="3582923" y="911941"/>
                  </a:cubicBezTo>
                  <a:lnTo>
                    <a:pt x="3582813" y="911705"/>
                  </a:lnTo>
                  <a:lnTo>
                    <a:pt x="3582924" y="910989"/>
                  </a:lnTo>
                  <a:cubicBezTo>
                    <a:pt x="3582924" y="906226"/>
                    <a:pt x="3576257" y="901464"/>
                    <a:pt x="3573399" y="896701"/>
                  </a:cubicBezTo>
                  <a:close/>
                  <a:moveTo>
                    <a:pt x="3650550" y="778591"/>
                  </a:moveTo>
                  <a:cubicBezTo>
                    <a:pt x="3649597" y="790021"/>
                    <a:pt x="3648645" y="802403"/>
                    <a:pt x="3647693" y="813833"/>
                  </a:cubicBezTo>
                  <a:lnTo>
                    <a:pt x="3647694" y="813833"/>
                  </a:lnTo>
                  <a:lnTo>
                    <a:pt x="3647694" y="813834"/>
                  </a:lnTo>
                  <a:lnTo>
                    <a:pt x="3652457" y="814628"/>
                  </a:lnTo>
                  <a:lnTo>
                    <a:pt x="3653408" y="814786"/>
                  </a:lnTo>
                  <a:lnTo>
                    <a:pt x="3653409" y="814786"/>
                  </a:lnTo>
                  <a:cubicBezTo>
                    <a:pt x="3661029" y="803356"/>
                    <a:pt x="3666744" y="791926"/>
                    <a:pt x="3658172" y="779544"/>
                  </a:cubicBezTo>
                  <a:lnTo>
                    <a:pt x="3658170" y="779544"/>
                  </a:lnTo>
                  <a:lnTo>
                    <a:pt x="3658170" y="779543"/>
                  </a:lnTo>
                  <a:lnTo>
                    <a:pt x="3652449" y="778828"/>
                  </a:lnTo>
                  <a:lnTo>
                    <a:pt x="3650552" y="778591"/>
                  </a:lnTo>
                  <a:close/>
                  <a:moveTo>
                    <a:pt x="4595429" y="776686"/>
                  </a:moveTo>
                  <a:cubicBezTo>
                    <a:pt x="4610669" y="782401"/>
                    <a:pt x="4626862" y="785258"/>
                    <a:pt x="4641149" y="793831"/>
                  </a:cubicBezTo>
                  <a:cubicBezTo>
                    <a:pt x="4659246" y="804308"/>
                    <a:pt x="4663057" y="828121"/>
                    <a:pt x="4653532" y="847171"/>
                  </a:cubicBezTo>
                  <a:cubicBezTo>
                    <a:pt x="4644007" y="865268"/>
                    <a:pt x="4628767" y="863363"/>
                    <a:pt x="4612574" y="859553"/>
                  </a:cubicBezTo>
                  <a:cubicBezTo>
                    <a:pt x="4600192" y="856696"/>
                    <a:pt x="4586857" y="853838"/>
                    <a:pt x="4574474" y="850028"/>
                  </a:cubicBezTo>
                  <a:cubicBezTo>
                    <a:pt x="4553519" y="844313"/>
                    <a:pt x="4541137" y="828121"/>
                    <a:pt x="4542089" y="810976"/>
                  </a:cubicBezTo>
                  <a:cubicBezTo>
                    <a:pt x="4543042" y="792878"/>
                    <a:pt x="4554471" y="784306"/>
                    <a:pt x="4580189" y="781448"/>
                  </a:cubicBezTo>
                  <a:cubicBezTo>
                    <a:pt x="4584951" y="780496"/>
                    <a:pt x="4589714" y="780496"/>
                    <a:pt x="4594476" y="780496"/>
                  </a:cubicBezTo>
                  <a:cubicBezTo>
                    <a:pt x="4594476" y="778591"/>
                    <a:pt x="4594476" y="777638"/>
                    <a:pt x="4595429" y="776686"/>
                  </a:cubicBezTo>
                  <a:close/>
                  <a:moveTo>
                    <a:pt x="485393" y="550943"/>
                  </a:moveTo>
                  <a:cubicBezTo>
                    <a:pt x="473963" y="554753"/>
                    <a:pt x="461581" y="556658"/>
                    <a:pt x="452056" y="563325"/>
                  </a:cubicBezTo>
                  <a:cubicBezTo>
                    <a:pt x="389191" y="609998"/>
                    <a:pt x="343471" y="670958"/>
                    <a:pt x="309181" y="740490"/>
                  </a:cubicBezTo>
                  <a:cubicBezTo>
                    <a:pt x="304895" y="748587"/>
                    <a:pt x="303942" y="756445"/>
                    <a:pt x="305847" y="763589"/>
                  </a:cubicBezTo>
                  <a:lnTo>
                    <a:pt x="306461" y="764425"/>
                  </a:lnTo>
                  <a:lnTo>
                    <a:pt x="306443" y="764541"/>
                  </a:lnTo>
                  <a:lnTo>
                    <a:pt x="310542" y="769984"/>
                  </a:lnTo>
                  <a:lnTo>
                    <a:pt x="319658" y="782400"/>
                  </a:lnTo>
                  <a:lnTo>
                    <a:pt x="320089" y="782658"/>
                  </a:lnTo>
                  <a:lnTo>
                    <a:pt x="320611" y="783352"/>
                  </a:lnTo>
                  <a:cubicBezTo>
                    <a:pt x="335851" y="793830"/>
                    <a:pt x="351091" y="804307"/>
                    <a:pt x="368236" y="811927"/>
                  </a:cubicBezTo>
                  <a:cubicBezTo>
                    <a:pt x="416813" y="831930"/>
                    <a:pt x="453961" y="815737"/>
                    <a:pt x="465391" y="765255"/>
                  </a:cubicBezTo>
                  <a:cubicBezTo>
                    <a:pt x="478726" y="705247"/>
                    <a:pt x="486346" y="645240"/>
                    <a:pt x="495871" y="584280"/>
                  </a:cubicBezTo>
                  <a:cubicBezTo>
                    <a:pt x="492061" y="572850"/>
                    <a:pt x="489203" y="562372"/>
                    <a:pt x="486346" y="551895"/>
                  </a:cubicBezTo>
                  <a:lnTo>
                    <a:pt x="485761" y="552113"/>
                  </a:lnTo>
                  <a:close/>
                  <a:moveTo>
                    <a:pt x="1727215" y="469267"/>
                  </a:moveTo>
                  <a:cubicBezTo>
                    <a:pt x="1722929" y="468077"/>
                    <a:pt x="1717928" y="469982"/>
                    <a:pt x="1714118" y="476649"/>
                  </a:cubicBezTo>
                  <a:cubicBezTo>
                    <a:pt x="1693163" y="511891"/>
                    <a:pt x="1687448" y="550944"/>
                    <a:pt x="1683638" y="593806"/>
                  </a:cubicBezTo>
                  <a:cubicBezTo>
                    <a:pt x="1711260" y="582376"/>
                    <a:pt x="1728405" y="565231"/>
                    <a:pt x="1736025" y="543323"/>
                  </a:cubicBezTo>
                  <a:cubicBezTo>
                    <a:pt x="1741740" y="524273"/>
                    <a:pt x="1739835" y="501413"/>
                    <a:pt x="1736978" y="481411"/>
                  </a:cubicBezTo>
                  <a:cubicBezTo>
                    <a:pt x="1736502" y="475220"/>
                    <a:pt x="1733168" y="470933"/>
                    <a:pt x="1728882" y="469862"/>
                  </a:cubicBezTo>
                  <a:lnTo>
                    <a:pt x="1728050" y="470328"/>
                  </a:lnTo>
                  <a:close/>
                  <a:moveTo>
                    <a:pt x="5366956" y="463314"/>
                  </a:moveTo>
                  <a:cubicBezTo>
                    <a:pt x="5375528" y="464266"/>
                    <a:pt x="5386958" y="473791"/>
                    <a:pt x="5388863" y="481411"/>
                  </a:cubicBezTo>
                  <a:cubicBezTo>
                    <a:pt x="5394578" y="502366"/>
                    <a:pt x="5395531" y="525226"/>
                    <a:pt x="5398388" y="547134"/>
                  </a:cubicBezTo>
                  <a:cubicBezTo>
                    <a:pt x="5398388" y="551896"/>
                    <a:pt x="5398388" y="554754"/>
                    <a:pt x="5398388" y="558564"/>
                  </a:cubicBezTo>
                  <a:cubicBezTo>
                    <a:pt x="5397435" y="573804"/>
                    <a:pt x="5395531" y="589044"/>
                    <a:pt x="5396483" y="603331"/>
                  </a:cubicBezTo>
                  <a:cubicBezTo>
                    <a:pt x="5397435" y="622381"/>
                    <a:pt x="5384101" y="628096"/>
                    <a:pt x="5369813" y="630954"/>
                  </a:cubicBezTo>
                  <a:cubicBezTo>
                    <a:pt x="5353621" y="634764"/>
                    <a:pt x="5344096" y="625239"/>
                    <a:pt x="5340285" y="610951"/>
                  </a:cubicBezTo>
                  <a:cubicBezTo>
                    <a:pt x="5328856" y="567136"/>
                    <a:pt x="5329808" y="524274"/>
                    <a:pt x="5347906" y="482364"/>
                  </a:cubicBezTo>
                  <a:cubicBezTo>
                    <a:pt x="5351716" y="474744"/>
                    <a:pt x="5361241" y="462361"/>
                    <a:pt x="5366956" y="463314"/>
                  </a:cubicBezTo>
                  <a:close/>
                  <a:moveTo>
                    <a:pt x="2378011" y="441405"/>
                  </a:moveTo>
                  <a:cubicBezTo>
                    <a:pt x="2389441" y="438548"/>
                    <a:pt x="2408491" y="446168"/>
                    <a:pt x="2417063" y="455693"/>
                  </a:cubicBezTo>
                  <a:cubicBezTo>
                    <a:pt x="2427541" y="466170"/>
                    <a:pt x="2431351" y="484268"/>
                    <a:pt x="2436113" y="497603"/>
                  </a:cubicBezTo>
                  <a:cubicBezTo>
                    <a:pt x="2432303" y="510937"/>
                    <a:pt x="2432303" y="521415"/>
                    <a:pt x="2427541" y="528083"/>
                  </a:cubicBezTo>
                  <a:cubicBezTo>
                    <a:pt x="2419921" y="537608"/>
                    <a:pt x="2408491" y="549990"/>
                    <a:pt x="2398013" y="550943"/>
                  </a:cubicBezTo>
                  <a:cubicBezTo>
                    <a:pt x="2387535" y="551895"/>
                    <a:pt x="2371343" y="541418"/>
                    <a:pt x="2367533" y="531893"/>
                  </a:cubicBezTo>
                  <a:cubicBezTo>
                    <a:pt x="2358961" y="512843"/>
                    <a:pt x="2353246" y="491887"/>
                    <a:pt x="2354198" y="471885"/>
                  </a:cubicBezTo>
                  <a:cubicBezTo>
                    <a:pt x="2354198" y="461408"/>
                    <a:pt x="2367533" y="443310"/>
                    <a:pt x="2378011" y="441405"/>
                  </a:cubicBezTo>
                  <a:close/>
                  <a:moveTo>
                    <a:pt x="4469700" y="432833"/>
                  </a:moveTo>
                  <a:cubicBezTo>
                    <a:pt x="4487797" y="428071"/>
                    <a:pt x="4502085" y="435691"/>
                    <a:pt x="4514468" y="448073"/>
                  </a:cubicBezTo>
                  <a:cubicBezTo>
                    <a:pt x="4536375" y="471886"/>
                    <a:pt x="4537327" y="503318"/>
                    <a:pt x="4540185" y="532846"/>
                  </a:cubicBezTo>
                  <a:cubicBezTo>
                    <a:pt x="4541137" y="540466"/>
                    <a:pt x="4544947" y="548086"/>
                    <a:pt x="4547805" y="555706"/>
                  </a:cubicBezTo>
                  <a:cubicBezTo>
                    <a:pt x="4555425" y="552848"/>
                    <a:pt x="4563997" y="550943"/>
                    <a:pt x="4571618" y="546181"/>
                  </a:cubicBezTo>
                  <a:cubicBezTo>
                    <a:pt x="4579237" y="541418"/>
                    <a:pt x="4584000" y="531893"/>
                    <a:pt x="4591620" y="529036"/>
                  </a:cubicBezTo>
                  <a:cubicBezTo>
                    <a:pt x="4600193" y="526178"/>
                    <a:pt x="4613527" y="523321"/>
                    <a:pt x="4620195" y="528083"/>
                  </a:cubicBezTo>
                  <a:cubicBezTo>
                    <a:pt x="4627815" y="532846"/>
                    <a:pt x="4634482" y="547133"/>
                    <a:pt x="4632577" y="554753"/>
                  </a:cubicBezTo>
                  <a:cubicBezTo>
                    <a:pt x="4629720" y="568088"/>
                    <a:pt x="4623052" y="582376"/>
                    <a:pt x="4613527" y="591901"/>
                  </a:cubicBezTo>
                  <a:cubicBezTo>
                    <a:pt x="4583047" y="623333"/>
                    <a:pt x="4550662" y="652861"/>
                    <a:pt x="4519230" y="684293"/>
                  </a:cubicBezTo>
                  <a:cubicBezTo>
                    <a:pt x="4514468" y="689056"/>
                    <a:pt x="4509705" y="695723"/>
                    <a:pt x="4506847" y="702391"/>
                  </a:cubicBezTo>
                  <a:cubicBezTo>
                    <a:pt x="4483035" y="760493"/>
                    <a:pt x="4459222" y="819548"/>
                    <a:pt x="4434457" y="877651"/>
                  </a:cubicBezTo>
                  <a:cubicBezTo>
                    <a:pt x="4424932" y="900511"/>
                    <a:pt x="4408740" y="919561"/>
                    <a:pt x="4383975" y="927181"/>
                  </a:cubicBezTo>
                  <a:cubicBezTo>
                    <a:pt x="4375402" y="930038"/>
                    <a:pt x="4361115" y="930038"/>
                    <a:pt x="4356352" y="924323"/>
                  </a:cubicBezTo>
                  <a:cubicBezTo>
                    <a:pt x="4351590" y="919561"/>
                    <a:pt x="4352543" y="905273"/>
                    <a:pt x="4356352" y="896701"/>
                  </a:cubicBezTo>
                  <a:cubicBezTo>
                    <a:pt x="4373497" y="856696"/>
                    <a:pt x="4392547" y="817643"/>
                    <a:pt x="4409693" y="778591"/>
                  </a:cubicBezTo>
                  <a:cubicBezTo>
                    <a:pt x="4415407" y="766208"/>
                    <a:pt x="4417312" y="750968"/>
                    <a:pt x="4423027" y="732871"/>
                  </a:cubicBezTo>
                  <a:cubicBezTo>
                    <a:pt x="4407787" y="732871"/>
                    <a:pt x="4398262" y="732871"/>
                    <a:pt x="4387785" y="732871"/>
                  </a:cubicBezTo>
                  <a:cubicBezTo>
                    <a:pt x="4367782" y="732871"/>
                    <a:pt x="4360162" y="721441"/>
                    <a:pt x="4367782" y="703343"/>
                  </a:cubicBezTo>
                  <a:cubicBezTo>
                    <a:pt x="4376355" y="681436"/>
                    <a:pt x="4392547" y="666196"/>
                    <a:pt x="4414455" y="655718"/>
                  </a:cubicBezTo>
                  <a:cubicBezTo>
                    <a:pt x="4442077" y="642383"/>
                    <a:pt x="4453507" y="618571"/>
                    <a:pt x="4452555" y="587138"/>
                  </a:cubicBezTo>
                  <a:cubicBezTo>
                    <a:pt x="4450650" y="548086"/>
                    <a:pt x="4449697" y="509033"/>
                    <a:pt x="4449697" y="469981"/>
                  </a:cubicBezTo>
                  <a:cubicBezTo>
                    <a:pt x="4449697" y="454741"/>
                    <a:pt x="4451602" y="438548"/>
                    <a:pt x="4469700" y="432833"/>
                  </a:cubicBezTo>
                  <a:close/>
                  <a:moveTo>
                    <a:pt x="543734" y="373064"/>
                  </a:moveTo>
                  <a:cubicBezTo>
                    <a:pt x="551592" y="371873"/>
                    <a:pt x="559688" y="375683"/>
                    <a:pt x="565403" y="385208"/>
                  </a:cubicBezTo>
                  <a:cubicBezTo>
                    <a:pt x="579691" y="409020"/>
                    <a:pt x="601598" y="418545"/>
                    <a:pt x="624458" y="429975"/>
                  </a:cubicBezTo>
                  <a:cubicBezTo>
                    <a:pt x="680656" y="458550"/>
                    <a:pt x="707326" y="507128"/>
                    <a:pt x="712088" y="568088"/>
                  </a:cubicBezTo>
                  <a:cubicBezTo>
                    <a:pt x="716851" y="633810"/>
                    <a:pt x="720661" y="698580"/>
                    <a:pt x="728281" y="794783"/>
                  </a:cubicBezTo>
                  <a:cubicBezTo>
                    <a:pt x="722566" y="862410"/>
                    <a:pt x="713993" y="959565"/>
                    <a:pt x="705421" y="1055768"/>
                  </a:cubicBezTo>
                  <a:cubicBezTo>
                    <a:pt x="700658" y="1106250"/>
                    <a:pt x="674941" y="1146255"/>
                    <a:pt x="636841" y="1178640"/>
                  </a:cubicBezTo>
                  <a:cubicBezTo>
                    <a:pt x="600646" y="1210073"/>
                    <a:pt x="560641" y="1233885"/>
                    <a:pt x="515873" y="1250078"/>
                  </a:cubicBezTo>
                  <a:cubicBezTo>
                    <a:pt x="489203" y="1259603"/>
                    <a:pt x="453008" y="1250078"/>
                    <a:pt x="435863" y="1229123"/>
                  </a:cubicBezTo>
                  <a:cubicBezTo>
                    <a:pt x="420623" y="1211025"/>
                    <a:pt x="423481" y="1197690"/>
                    <a:pt x="446341" y="1190070"/>
                  </a:cubicBezTo>
                  <a:cubicBezTo>
                    <a:pt x="461581" y="1184355"/>
                    <a:pt x="479678" y="1183403"/>
                    <a:pt x="493966" y="1175783"/>
                  </a:cubicBezTo>
                  <a:cubicBezTo>
                    <a:pt x="579691" y="1134825"/>
                    <a:pt x="627316" y="1064340"/>
                    <a:pt x="641603" y="973853"/>
                  </a:cubicBezTo>
                  <a:cubicBezTo>
                    <a:pt x="661606" y="848123"/>
                    <a:pt x="659701" y="721440"/>
                    <a:pt x="637793" y="595710"/>
                  </a:cubicBezTo>
                  <a:cubicBezTo>
                    <a:pt x="633983" y="572850"/>
                    <a:pt x="625411" y="550943"/>
                    <a:pt x="617791" y="529035"/>
                  </a:cubicBezTo>
                  <a:cubicBezTo>
                    <a:pt x="612076" y="513795"/>
                    <a:pt x="600646" y="500460"/>
                    <a:pt x="581596" y="505223"/>
                  </a:cubicBezTo>
                  <a:cubicBezTo>
                    <a:pt x="563498" y="509985"/>
                    <a:pt x="561593" y="526178"/>
                    <a:pt x="560641" y="541418"/>
                  </a:cubicBezTo>
                  <a:cubicBezTo>
                    <a:pt x="558736" y="597615"/>
                    <a:pt x="557783" y="653813"/>
                    <a:pt x="553973" y="710010"/>
                  </a:cubicBezTo>
                  <a:cubicBezTo>
                    <a:pt x="552068" y="742395"/>
                    <a:pt x="546353" y="773828"/>
                    <a:pt x="537781" y="805260"/>
                  </a:cubicBezTo>
                  <a:cubicBezTo>
                    <a:pt x="518731" y="872888"/>
                    <a:pt x="485393" y="899558"/>
                    <a:pt x="394906" y="890033"/>
                  </a:cubicBezTo>
                  <a:cubicBezTo>
                    <a:pt x="374903" y="888128"/>
                    <a:pt x="354901" y="878603"/>
                    <a:pt x="336803" y="870030"/>
                  </a:cubicBezTo>
                  <a:cubicBezTo>
                    <a:pt x="312038" y="858600"/>
                    <a:pt x="289178" y="844313"/>
                    <a:pt x="265366" y="831930"/>
                  </a:cubicBezTo>
                  <a:cubicBezTo>
                    <a:pt x="232028" y="813833"/>
                    <a:pt x="221551" y="790020"/>
                    <a:pt x="237743" y="754778"/>
                  </a:cubicBezTo>
                  <a:cubicBezTo>
                    <a:pt x="250126" y="727155"/>
                    <a:pt x="265366" y="699533"/>
                    <a:pt x="284416" y="676673"/>
                  </a:cubicBezTo>
                  <a:cubicBezTo>
                    <a:pt x="330136" y="622380"/>
                    <a:pt x="377761" y="569040"/>
                    <a:pt x="426338" y="517605"/>
                  </a:cubicBezTo>
                  <a:cubicBezTo>
                    <a:pt x="449198" y="492840"/>
                    <a:pt x="476821" y="472838"/>
                    <a:pt x="501586" y="449978"/>
                  </a:cubicBezTo>
                  <a:cubicBezTo>
                    <a:pt x="508253" y="444263"/>
                    <a:pt x="511111" y="434738"/>
                    <a:pt x="513968" y="426165"/>
                  </a:cubicBezTo>
                  <a:cubicBezTo>
                    <a:pt x="517778" y="414735"/>
                    <a:pt x="517778" y="401400"/>
                    <a:pt x="523493" y="390923"/>
                  </a:cubicBezTo>
                  <a:cubicBezTo>
                    <a:pt x="528256" y="380446"/>
                    <a:pt x="535876" y="374254"/>
                    <a:pt x="543734" y="373064"/>
                  </a:cubicBezTo>
                  <a:close/>
                  <a:moveTo>
                    <a:pt x="1736859" y="362706"/>
                  </a:moveTo>
                  <a:cubicBezTo>
                    <a:pt x="1743408" y="365683"/>
                    <a:pt x="1748408" y="371874"/>
                    <a:pt x="1752218" y="381399"/>
                  </a:cubicBezTo>
                  <a:cubicBezTo>
                    <a:pt x="1770315" y="428071"/>
                    <a:pt x="1788413" y="474744"/>
                    <a:pt x="1807463" y="521416"/>
                  </a:cubicBezTo>
                  <a:cubicBezTo>
                    <a:pt x="1823655" y="560469"/>
                    <a:pt x="1821751" y="569994"/>
                    <a:pt x="1789365" y="594759"/>
                  </a:cubicBezTo>
                  <a:cubicBezTo>
                    <a:pt x="1749361" y="626191"/>
                    <a:pt x="1709355" y="656671"/>
                    <a:pt x="1669351" y="687151"/>
                  </a:cubicBezTo>
                  <a:cubicBezTo>
                    <a:pt x="1663636" y="690961"/>
                    <a:pt x="1656968" y="696676"/>
                    <a:pt x="1656015" y="702391"/>
                  </a:cubicBezTo>
                  <a:cubicBezTo>
                    <a:pt x="1653158" y="712869"/>
                    <a:pt x="1653158" y="724299"/>
                    <a:pt x="1652205" y="735729"/>
                  </a:cubicBezTo>
                  <a:cubicBezTo>
                    <a:pt x="1662683" y="736681"/>
                    <a:pt x="1673161" y="739539"/>
                    <a:pt x="1682686" y="737634"/>
                  </a:cubicBezTo>
                  <a:cubicBezTo>
                    <a:pt x="1697926" y="735729"/>
                    <a:pt x="1713165" y="729061"/>
                    <a:pt x="1729358" y="728109"/>
                  </a:cubicBezTo>
                  <a:cubicBezTo>
                    <a:pt x="1759838" y="726204"/>
                    <a:pt x="1776983" y="749064"/>
                    <a:pt x="1766505" y="778591"/>
                  </a:cubicBezTo>
                  <a:cubicBezTo>
                    <a:pt x="1761743" y="790974"/>
                    <a:pt x="1753170" y="805261"/>
                    <a:pt x="1741740" y="810024"/>
                  </a:cubicBezTo>
                  <a:cubicBezTo>
                    <a:pt x="1709355" y="826216"/>
                    <a:pt x="1675065" y="842409"/>
                    <a:pt x="1639823" y="850029"/>
                  </a:cubicBezTo>
                  <a:cubicBezTo>
                    <a:pt x="1595055" y="860506"/>
                    <a:pt x="1570290" y="836694"/>
                    <a:pt x="1569338" y="790974"/>
                  </a:cubicBezTo>
                  <a:cubicBezTo>
                    <a:pt x="1569338" y="774781"/>
                    <a:pt x="1562670" y="774781"/>
                    <a:pt x="1550288" y="778591"/>
                  </a:cubicBezTo>
                  <a:cubicBezTo>
                    <a:pt x="1501711" y="793831"/>
                    <a:pt x="1484565" y="815739"/>
                    <a:pt x="1482661" y="867174"/>
                  </a:cubicBezTo>
                  <a:cubicBezTo>
                    <a:pt x="1481708" y="883366"/>
                    <a:pt x="1479803" y="900511"/>
                    <a:pt x="1474088" y="915751"/>
                  </a:cubicBezTo>
                  <a:cubicBezTo>
                    <a:pt x="1471230" y="924324"/>
                    <a:pt x="1460753" y="936706"/>
                    <a:pt x="1452180" y="936706"/>
                  </a:cubicBezTo>
                  <a:cubicBezTo>
                    <a:pt x="1442655" y="937659"/>
                    <a:pt x="1432178" y="927181"/>
                    <a:pt x="1423605" y="921466"/>
                  </a:cubicBezTo>
                  <a:cubicBezTo>
                    <a:pt x="1419795" y="918609"/>
                    <a:pt x="1417890" y="911941"/>
                    <a:pt x="1415986" y="907179"/>
                  </a:cubicBezTo>
                  <a:cubicBezTo>
                    <a:pt x="1405508" y="884319"/>
                    <a:pt x="1399793" y="883366"/>
                    <a:pt x="1379790" y="899559"/>
                  </a:cubicBezTo>
                  <a:cubicBezTo>
                    <a:pt x="1359788" y="915751"/>
                    <a:pt x="1338833" y="932896"/>
                    <a:pt x="1317878" y="948136"/>
                  </a:cubicBezTo>
                  <a:cubicBezTo>
                    <a:pt x="1302638" y="959566"/>
                    <a:pt x="1285493" y="962424"/>
                    <a:pt x="1269301" y="951946"/>
                  </a:cubicBezTo>
                  <a:cubicBezTo>
                    <a:pt x="1254061" y="941469"/>
                    <a:pt x="1253108" y="926229"/>
                    <a:pt x="1255965" y="909084"/>
                  </a:cubicBezTo>
                  <a:cubicBezTo>
                    <a:pt x="1258823" y="889081"/>
                    <a:pt x="1260728" y="869079"/>
                    <a:pt x="1261680" y="850029"/>
                  </a:cubicBezTo>
                  <a:cubicBezTo>
                    <a:pt x="1262633" y="825264"/>
                    <a:pt x="1256918" y="802404"/>
                    <a:pt x="1242630" y="781449"/>
                  </a:cubicBezTo>
                  <a:cubicBezTo>
                    <a:pt x="1238820" y="776686"/>
                    <a:pt x="1235963" y="770971"/>
                    <a:pt x="1233105" y="765256"/>
                  </a:cubicBezTo>
                  <a:cubicBezTo>
                    <a:pt x="1225486" y="745254"/>
                    <a:pt x="1234058" y="729061"/>
                    <a:pt x="1247393" y="714774"/>
                  </a:cubicBezTo>
                  <a:cubicBezTo>
                    <a:pt x="1259776" y="701439"/>
                    <a:pt x="1272158" y="711916"/>
                    <a:pt x="1283588" y="716679"/>
                  </a:cubicBezTo>
                  <a:cubicBezTo>
                    <a:pt x="1314068" y="729061"/>
                    <a:pt x="1331213" y="750969"/>
                    <a:pt x="1328355" y="783354"/>
                  </a:cubicBezTo>
                  <a:cubicBezTo>
                    <a:pt x="1327403" y="809071"/>
                    <a:pt x="1321688" y="834789"/>
                    <a:pt x="1316926" y="864316"/>
                  </a:cubicBezTo>
                  <a:cubicBezTo>
                    <a:pt x="1349311" y="853839"/>
                    <a:pt x="1372170" y="833836"/>
                    <a:pt x="1391220" y="809071"/>
                  </a:cubicBezTo>
                  <a:cubicBezTo>
                    <a:pt x="1407413" y="788116"/>
                    <a:pt x="1409318" y="763351"/>
                    <a:pt x="1407413" y="738586"/>
                  </a:cubicBezTo>
                  <a:cubicBezTo>
                    <a:pt x="1404555" y="694771"/>
                    <a:pt x="1398840" y="650956"/>
                    <a:pt x="1395030" y="607141"/>
                  </a:cubicBezTo>
                  <a:cubicBezTo>
                    <a:pt x="1393126" y="578566"/>
                    <a:pt x="1392173" y="549991"/>
                    <a:pt x="1391220" y="520464"/>
                  </a:cubicBezTo>
                  <a:cubicBezTo>
                    <a:pt x="1391220" y="515701"/>
                    <a:pt x="1390268" y="509986"/>
                    <a:pt x="1392173" y="506176"/>
                  </a:cubicBezTo>
                  <a:cubicBezTo>
                    <a:pt x="1399793" y="493794"/>
                    <a:pt x="1409318" y="482364"/>
                    <a:pt x="1417890" y="470934"/>
                  </a:cubicBezTo>
                  <a:cubicBezTo>
                    <a:pt x="1426463" y="480459"/>
                    <a:pt x="1438845" y="489031"/>
                    <a:pt x="1442655" y="500461"/>
                  </a:cubicBezTo>
                  <a:cubicBezTo>
                    <a:pt x="1467420" y="572851"/>
                    <a:pt x="1495043" y="645241"/>
                    <a:pt x="1496948" y="723346"/>
                  </a:cubicBezTo>
                  <a:cubicBezTo>
                    <a:pt x="1496948" y="734776"/>
                    <a:pt x="1502663" y="738586"/>
                    <a:pt x="1513140" y="732871"/>
                  </a:cubicBezTo>
                  <a:cubicBezTo>
                    <a:pt x="1548383" y="713821"/>
                    <a:pt x="1579815" y="691914"/>
                    <a:pt x="1592198" y="649051"/>
                  </a:cubicBezTo>
                  <a:cubicBezTo>
                    <a:pt x="1616011" y="569994"/>
                    <a:pt x="1644586" y="492841"/>
                    <a:pt x="1671255" y="414736"/>
                  </a:cubicBezTo>
                  <a:cubicBezTo>
                    <a:pt x="1678876" y="393781"/>
                    <a:pt x="1687448" y="371874"/>
                    <a:pt x="1712213" y="363301"/>
                  </a:cubicBezTo>
                  <a:cubicBezTo>
                    <a:pt x="1722214" y="359968"/>
                    <a:pt x="1730311" y="359730"/>
                    <a:pt x="1736859" y="362706"/>
                  </a:cubicBezTo>
                  <a:close/>
                  <a:moveTo>
                    <a:pt x="3765804" y="306151"/>
                  </a:moveTo>
                  <a:lnTo>
                    <a:pt x="3740704" y="318856"/>
                  </a:lnTo>
                  <a:lnTo>
                    <a:pt x="3728181" y="324963"/>
                  </a:lnTo>
                  <a:lnTo>
                    <a:pt x="3727759" y="325409"/>
                  </a:lnTo>
                  <a:lnTo>
                    <a:pt x="3727228" y="325677"/>
                  </a:lnTo>
                  <a:cubicBezTo>
                    <a:pt x="3716037" y="334488"/>
                    <a:pt x="3706273" y="345203"/>
                    <a:pt x="3697224" y="356633"/>
                  </a:cubicBezTo>
                  <a:cubicBezTo>
                    <a:pt x="3695319" y="358538"/>
                    <a:pt x="3696272" y="365206"/>
                    <a:pt x="3698177" y="367111"/>
                  </a:cubicBezTo>
                  <a:lnTo>
                    <a:pt x="3699129" y="367111"/>
                  </a:lnTo>
                  <a:lnTo>
                    <a:pt x="3709607" y="367111"/>
                  </a:lnTo>
                  <a:lnTo>
                    <a:pt x="3710559" y="367111"/>
                  </a:lnTo>
                  <a:cubicBezTo>
                    <a:pt x="3731514" y="349966"/>
                    <a:pt x="3752469" y="331869"/>
                    <a:pt x="3773424" y="314724"/>
                  </a:cubicBezTo>
                  <a:lnTo>
                    <a:pt x="3773424" y="314723"/>
                  </a:lnTo>
                  <a:lnTo>
                    <a:pt x="3773418" y="314716"/>
                  </a:lnTo>
                  <a:lnTo>
                    <a:pt x="3766757" y="306151"/>
                  </a:lnTo>
                  <a:lnTo>
                    <a:pt x="3766092" y="306475"/>
                  </a:lnTo>
                  <a:close/>
                  <a:moveTo>
                    <a:pt x="2640186" y="300911"/>
                  </a:moveTo>
                  <a:cubicBezTo>
                    <a:pt x="2636376" y="300911"/>
                    <a:pt x="2632804" y="301387"/>
                    <a:pt x="2630423" y="303292"/>
                  </a:cubicBezTo>
                  <a:cubicBezTo>
                    <a:pt x="2605658" y="321390"/>
                    <a:pt x="2581845" y="339487"/>
                    <a:pt x="2558985" y="359490"/>
                  </a:cubicBezTo>
                  <a:cubicBezTo>
                    <a:pt x="2553270" y="365205"/>
                    <a:pt x="2551365" y="376635"/>
                    <a:pt x="2547555" y="384255"/>
                  </a:cubicBezTo>
                  <a:cubicBezTo>
                    <a:pt x="2550413" y="395685"/>
                    <a:pt x="2550413" y="405210"/>
                    <a:pt x="2554223" y="412830"/>
                  </a:cubicBezTo>
                  <a:cubicBezTo>
                    <a:pt x="2559938" y="426165"/>
                    <a:pt x="2570415" y="430927"/>
                    <a:pt x="2579940" y="418545"/>
                  </a:cubicBezTo>
                  <a:cubicBezTo>
                    <a:pt x="2604706" y="387112"/>
                    <a:pt x="2627565" y="353775"/>
                    <a:pt x="2650426" y="320437"/>
                  </a:cubicBezTo>
                  <a:cubicBezTo>
                    <a:pt x="2653283" y="315675"/>
                    <a:pt x="2651378" y="308055"/>
                    <a:pt x="2651378" y="301387"/>
                  </a:cubicBezTo>
                  <a:cubicBezTo>
                    <a:pt x="2648044" y="301387"/>
                    <a:pt x="2643996" y="300911"/>
                    <a:pt x="2640186" y="300911"/>
                  </a:cubicBezTo>
                  <a:close/>
                  <a:moveTo>
                    <a:pt x="5686043" y="253764"/>
                  </a:moveTo>
                  <a:lnTo>
                    <a:pt x="5686015" y="253766"/>
                  </a:lnTo>
                  <a:lnTo>
                    <a:pt x="5650801" y="256384"/>
                  </a:lnTo>
                  <a:lnTo>
                    <a:pt x="5650723" y="256481"/>
                  </a:lnTo>
                  <a:lnTo>
                    <a:pt x="5650443" y="256503"/>
                  </a:lnTo>
                  <a:lnTo>
                    <a:pt x="5644426" y="264352"/>
                  </a:lnTo>
                  <a:lnTo>
                    <a:pt x="5626989" y="286149"/>
                  </a:lnTo>
                  <a:cubicBezTo>
                    <a:pt x="5624608" y="292102"/>
                    <a:pt x="5623239" y="297460"/>
                    <a:pt x="5623030" y="302431"/>
                  </a:cubicBezTo>
                  <a:lnTo>
                    <a:pt x="5623138" y="302934"/>
                  </a:lnTo>
                  <a:lnTo>
                    <a:pt x="5623029" y="303384"/>
                  </a:lnTo>
                  <a:cubicBezTo>
                    <a:pt x="5622404" y="318296"/>
                    <a:pt x="5632227" y="329726"/>
                    <a:pt x="5656515" y="343299"/>
                  </a:cubicBezTo>
                  <a:lnTo>
                    <a:pt x="5685950" y="254045"/>
                  </a:lnTo>
                  <a:lnTo>
                    <a:pt x="5686044" y="253764"/>
                  </a:lnTo>
                  <a:close/>
                  <a:moveTo>
                    <a:pt x="2564581" y="210900"/>
                  </a:moveTo>
                  <a:cubicBezTo>
                    <a:pt x="2574464" y="210185"/>
                    <a:pt x="2584703" y="215186"/>
                    <a:pt x="2592323" y="226140"/>
                  </a:cubicBezTo>
                  <a:cubicBezTo>
                    <a:pt x="2600895" y="240427"/>
                    <a:pt x="2611373" y="241380"/>
                    <a:pt x="2626613" y="242332"/>
                  </a:cubicBezTo>
                  <a:cubicBezTo>
                    <a:pt x="2649473" y="243285"/>
                    <a:pt x="2672333" y="247095"/>
                    <a:pt x="2694240" y="252810"/>
                  </a:cubicBezTo>
                  <a:cubicBezTo>
                    <a:pt x="2719006" y="258525"/>
                    <a:pt x="2734245" y="293767"/>
                    <a:pt x="2721863" y="313770"/>
                  </a:cubicBezTo>
                  <a:cubicBezTo>
                    <a:pt x="2691383" y="362347"/>
                    <a:pt x="2658998" y="410925"/>
                    <a:pt x="2626613" y="459502"/>
                  </a:cubicBezTo>
                  <a:cubicBezTo>
                    <a:pt x="2615183" y="476647"/>
                    <a:pt x="2598990" y="485220"/>
                    <a:pt x="2578988" y="489030"/>
                  </a:cubicBezTo>
                  <a:cubicBezTo>
                    <a:pt x="2566605" y="490935"/>
                    <a:pt x="2555175" y="498555"/>
                    <a:pt x="2543745" y="503317"/>
                  </a:cubicBezTo>
                  <a:cubicBezTo>
                    <a:pt x="2544698" y="506175"/>
                    <a:pt x="2544698" y="508080"/>
                    <a:pt x="2545650" y="510937"/>
                  </a:cubicBezTo>
                  <a:cubicBezTo>
                    <a:pt x="2553270" y="510937"/>
                    <a:pt x="2559938" y="512842"/>
                    <a:pt x="2567558" y="511890"/>
                  </a:cubicBezTo>
                  <a:cubicBezTo>
                    <a:pt x="2588513" y="510937"/>
                    <a:pt x="2598038" y="520462"/>
                    <a:pt x="2593275" y="542370"/>
                  </a:cubicBezTo>
                  <a:cubicBezTo>
                    <a:pt x="2587560" y="565230"/>
                    <a:pt x="2578988" y="588090"/>
                    <a:pt x="2570415" y="613807"/>
                  </a:cubicBezTo>
                  <a:cubicBezTo>
                    <a:pt x="2577083" y="610950"/>
                    <a:pt x="2582798" y="609997"/>
                    <a:pt x="2587560" y="608092"/>
                  </a:cubicBezTo>
                  <a:cubicBezTo>
                    <a:pt x="2607563" y="597615"/>
                    <a:pt x="2626613" y="587137"/>
                    <a:pt x="2646615" y="577612"/>
                  </a:cubicBezTo>
                  <a:cubicBezTo>
                    <a:pt x="2656140" y="572850"/>
                    <a:pt x="2667570" y="569992"/>
                    <a:pt x="2678048" y="568087"/>
                  </a:cubicBezTo>
                  <a:cubicBezTo>
                    <a:pt x="2704718" y="565230"/>
                    <a:pt x="2718053" y="578565"/>
                    <a:pt x="2712338" y="605235"/>
                  </a:cubicBezTo>
                  <a:cubicBezTo>
                    <a:pt x="2698050" y="662385"/>
                    <a:pt x="2674238" y="715725"/>
                    <a:pt x="2630423" y="757635"/>
                  </a:cubicBezTo>
                  <a:cubicBezTo>
                    <a:pt x="2626613" y="761445"/>
                    <a:pt x="2622803" y="764302"/>
                    <a:pt x="2619945" y="768112"/>
                  </a:cubicBezTo>
                  <a:cubicBezTo>
                    <a:pt x="2618993" y="769065"/>
                    <a:pt x="2618993" y="771922"/>
                    <a:pt x="2618040" y="774780"/>
                  </a:cubicBezTo>
                  <a:cubicBezTo>
                    <a:pt x="2630423" y="782400"/>
                    <a:pt x="2642805" y="790972"/>
                    <a:pt x="2655188" y="799545"/>
                  </a:cubicBezTo>
                  <a:cubicBezTo>
                    <a:pt x="2671380" y="810022"/>
                    <a:pt x="2679000" y="825262"/>
                    <a:pt x="2674238" y="843360"/>
                  </a:cubicBezTo>
                  <a:cubicBezTo>
                    <a:pt x="2663760" y="881460"/>
                    <a:pt x="2654235" y="920512"/>
                    <a:pt x="2640900" y="957660"/>
                  </a:cubicBezTo>
                  <a:cubicBezTo>
                    <a:pt x="2629470" y="987187"/>
                    <a:pt x="2632328" y="1010047"/>
                    <a:pt x="2656140" y="1031955"/>
                  </a:cubicBezTo>
                  <a:cubicBezTo>
                    <a:pt x="2667570" y="1042432"/>
                    <a:pt x="2675190" y="1057672"/>
                    <a:pt x="2680905" y="1071960"/>
                  </a:cubicBezTo>
                  <a:cubicBezTo>
                    <a:pt x="2683763" y="1081485"/>
                    <a:pt x="2681858" y="1095772"/>
                    <a:pt x="2676143" y="1104345"/>
                  </a:cubicBezTo>
                  <a:cubicBezTo>
                    <a:pt x="2672333" y="1109107"/>
                    <a:pt x="2656140" y="1109107"/>
                    <a:pt x="2647568" y="1105297"/>
                  </a:cubicBezTo>
                  <a:cubicBezTo>
                    <a:pt x="2631375" y="1098630"/>
                    <a:pt x="2616135" y="1088152"/>
                    <a:pt x="2600895" y="1078627"/>
                  </a:cubicBezTo>
                  <a:cubicBezTo>
                    <a:pt x="2587560" y="1070055"/>
                    <a:pt x="2580893" y="1073865"/>
                    <a:pt x="2576130" y="1087200"/>
                  </a:cubicBezTo>
                  <a:cubicBezTo>
                    <a:pt x="2567558" y="1114822"/>
                    <a:pt x="2551365" y="1135777"/>
                    <a:pt x="2528505" y="1153875"/>
                  </a:cubicBezTo>
                  <a:cubicBezTo>
                    <a:pt x="2510408" y="1168162"/>
                    <a:pt x="2496120" y="1166257"/>
                    <a:pt x="2481833" y="1149112"/>
                  </a:cubicBezTo>
                  <a:cubicBezTo>
                    <a:pt x="2464688" y="1130062"/>
                    <a:pt x="2458973" y="1106250"/>
                    <a:pt x="2462783" y="1081485"/>
                  </a:cubicBezTo>
                  <a:cubicBezTo>
                    <a:pt x="2477070" y="990045"/>
                    <a:pt x="2492310" y="899557"/>
                    <a:pt x="2506598" y="809070"/>
                  </a:cubicBezTo>
                  <a:cubicBezTo>
                    <a:pt x="2509455" y="792877"/>
                    <a:pt x="2518028" y="784305"/>
                    <a:pt x="2533268" y="782400"/>
                  </a:cubicBezTo>
                  <a:cubicBezTo>
                    <a:pt x="2563748" y="779542"/>
                    <a:pt x="2580893" y="763350"/>
                    <a:pt x="2587560" y="733822"/>
                  </a:cubicBezTo>
                  <a:cubicBezTo>
                    <a:pt x="2590418" y="721440"/>
                    <a:pt x="2598038" y="710962"/>
                    <a:pt x="2599943" y="699532"/>
                  </a:cubicBezTo>
                  <a:cubicBezTo>
                    <a:pt x="2600895" y="693817"/>
                    <a:pt x="2599943" y="683340"/>
                    <a:pt x="2595180" y="680482"/>
                  </a:cubicBezTo>
                  <a:cubicBezTo>
                    <a:pt x="2591370" y="677625"/>
                    <a:pt x="2579940" y="677625"/>
                    <a:pt x="2575178" y="681435"/>
                  </a:cubicBezTo>
                  <a:cubicBezTo>
                    <a:pt x="2532315" y="719535"/>
                    <a:pt x="2485643" y="753825"/>
                    <a:pt x="2448495" y="796687"/>
                  </a:cubicBezTo>
                  <a:cubicBezTo>
                    <a:pt x="2373248" y="883365"/>
                    <a:pt x="2315145" y="982425"/>
                    <a:pt x="2255138" y="1079580"/>
                  </a:cubicBezTo>
                  <a:cubicBezTo>
                    <a:pt x="2248470" y="1091010"/>
                    <a:pt x="2238945" y="1102440"/>
                    <a:pt x="2228468" y="1111012"/>
                  </a:cubicBezTo>
                  <a:cubicBezTo>
                    <a:pt x="2221800" y="1115775"/>
                    <a:pt x="2208465" y="1118632"/>
                    <a:pt x="2202750" y="1114822"/>
                  </a:cubicBezTo>
                  <a:cubicBezTo>
                    <a:pt x="2196083" y="1111012"/>
                    <a:pt x="2191320" y="1099582"/>
                    <a:pt x="2190368" y="1091010"/>
                  </a:cubicBezTo>
                  <a:cubicBezTo>
                    <a:pt x="2189415" y="1082437"/>
                    <a:pt x="2193225" y="1072912"/>
                    <a:pt x="2197988" y="1066245"/>
                  </a:cubicBezTo>
                  <a:cubicBezTo>
                    <a:pt x="2260853" y="965280"/>
                    <a:pt x="2322765" y="865267"/>
                    <a:pt x="2387535" y="765255"/>
                  </a:cubicBezTo>
                  <a:cubicBezTo>
                    <a:pt x="2408490" y="733822"/>
                    <a:pt x="2435160" y="706200"/>
                    <a:pt x="2459925" y="677625"/>
                  </a:cubicBezTo>
                  <a:cubicBezTo>
                    <a:pt x="2474213" y="661432"/>
                    <a:pt x="2473260" y="656670"/>
                    <a:pt x="2452305" y="650955"/>
                  </a:cubicBezTo>
                  <a:cubicBezTo>
                    <a:pt x="2420873" y="641430"/>
                    <a:pt x="2415158" y="630952"/>
                    <a:pt x="2424683" y="599520"/>
                  </a:cubicBezTo>
                  <a:cubicBezTo>
                    <a:pt x="2437065" y="557610"/>
                    <a:pt x="2451353" y="517605"/>
                    <a:pt x="2478975" y="482362"/>
                  </a:cubicBezTo>
                  <a:cubicBezTo>
                    <a:pt x="2496120" y="461407"/>
                    <a:pt x="2490405" y="440452"/>
                    <a:pt x="2484690" y="417592"/>
                  </a:cubicBezTo>
                  <a:cubicBezTo>
                    <a:pt x="2479928" y="421402"/>
                    <a:pt x="2478023" y="422355"/>
                    <a:pt x="2476118" y="423307"/>
                  </a:cubicBezTo>
                  <a:cubicBezTo>
                    <a:pt x="2464688" y="430927"/>
                    <a:pt x="2445638" y="448072"/>
                    <a:pt x="2442780" y="445215"/>
                  </a:cubicBezTo>
                  <a:cubicBezTo>
                    <a:pt x="2425635" y="429975"/>
                    <a:pt x="2410395" y="410925"/>
                    <a:pt x="2397060" y="391875"/>
                  </a:cubicBezTo>
                  <a:cubicBezTo>
                    <a:pt x="2394203" y="388065"/>
                    <a:pt x="2398965" y="377587"/>
                    <a:pt x="2402775" y="370920"/>
                  </a:cubicBezTo>
                  <a:cubicBezTo>
                    <a:pt x="2418015" y="338535"/>
                    <a:pt x="2436113" y="308055"/>
                    <a:pt x="2434208" y="269955"/>
                  </a:cubicBezTo>
                  <a:cubicBezTo>
                    <a:pt x="2434208" y="261382"/>
                    <a:pt x="2439923" y="249952"/>
                    <a:pt x="2446590" y="245190"/>
                  </a:cubicBezTo>
                  <a:cubicBezTo>
                    <a:pt x="2453258" y="239475"/>
                    <a:pt x="2465640" y="236617"/>
                    <a:pt x="2474213" y="238522"/>
                  </a:cubicBezTo>
                  <a:cubicBezTo>
                    <a:pt x="2479928" y="239475"/>
                    <a:pt x="2485643" y="250905"/>
                    <a:pt x="2487548" y="258525"/>
                  </a:cubicBezTo>
                  <a:cubicBezTo>
                    <a:pt x="2490405" y="266145"/>
                    <a:pt x="2487548" y="274717"/>
                    <a:pt x="2489453" y="283290"/>
                  </a:cubicBezTo>
                  <a:cubicBezTo>
                    <a:pt x="2490405" y="288052"/>
                    <a:pt x="2494215" y="294720"/>
                    <a:pt x="2498025" y="294720"/>
                  </a:cubicBezTo>
                  <a:cubicBezTo>
                    <a:pt x="2501835" y="295672"/>
                    <a:pt x="2509455" y="291862"/>
                    <a:pt x="2511360" y="289005"/>
                  </a:cubicBezTo>
                  <a:cubicBezTo>
                    <a:pt x="2518028" y="278527"/>
                    <a:pt x="2523743" y="266145"/>
                    <a:pt x="2529458" y="254715"/>
                  </a:cubicBezTo>
                  <a:cubicBezTo>
                    <a:pt x="2533268" y="247095"/>
                    <a:pt x="2535173" y="237570"/>
                    <a:pt x="2538983" y="229950"/>
                  </a:cubicBezTo>
                  <a:cubicBezTo>
                    <a:pt x="2545174" y="218044"/>
                    <a:pt x="2554699" y="211614"/>
                    <a:pt x="2564581" y="210900"/>
                  </a:cubicBezTo>
                  <a:close/>
                  <a:moveTo>
                    <a:pt x="5552693" y="164944"/>
                  </a:moveTo>
                  <a:cubicBezTo>
                    <a:pt x="5558170" y="163991"/>
                    <a:pt x="5564123" y="165182"/>
                    <a:pt x="5570790" y="168039"/>
                  </a:cubicBezTo>
                  <a:cubicBezTo>
                    <a:pt x="5580315" y="172802"/>
                    <a:pt x="5590793" y="176612"/>
                    <a:pt x="5600318" y="183279"/>
                  </a:cubicBezTo>
                  <a:cubicBezTo>
                    <a:pt x="5626035" y="201377"/>
                    <a:pt x="5651753" y="199472"/>
                    <a:pt x="5678423" y="186137"/>
                  </a:cubicBezTo>
                  <a:cubicBezTo>
                    <a:pt x="5710808" y="169944"/>
                    <a:pt x="5746050" y="173754"/>
                    <a:pt x="5767006" y="196614"/>
                  </a:cubicBezTo>
                  <a:cubicBezTo>
                    <a:pt x="5773673" y="203282"/>
                    <a:pt x="5779388" y="214712"/>
                    <a:pt x="5778435" y="223284"/>
                  </a:cubicBezTo>
                  <a:cubicBezTo>
                    <a:pt x="5774625" y="249954"/>
                    <a:pt x="5768910" y="277577"/>
                    <a:pt x="5759385" y="302342"/>
                  </a:cubicBezTo>
                  <a:cubicBezTo>
                    <a:pt x="5747956" y="332822"/>
                    <a:pt x="5731763" y="360444"/>
                    <a:pt x="5718428" y="389972"/>
                  </a:cubicBezTo>
                  <a:cubicBezTo>
                    <a:pt x="5709856" y="408069"/>
                    <a:pt x="5709856" y="424262"/>
                    <a:pt x="5720333" y="442359"/>
                  </a:cubicBezTo>
                  <a:cubicBezTo>
                    <a:pt x="5738431" y="473792"/>
                    <a:pt x="5740335" y="506177"/>
                    <a:pt x="5720333" y="540467"/>
                  </a:cubicBezTo>
                  <a:cubicBezTo>
                    <a:pt x="5707950" y="561422"/>
                    <a:pt x="5701283" y="585234"/>
                    <a:pt x="5693663" y="609047"/>
                  </a:cubicBezTo>
                  <a:cubicBezTo>
                    <a:pt x="5683185" y="643337"/>
                    <a:pt x="5667945" y="673817"/>
                    <a:pt x="5640323" y="698582"/>
                  </a:cubicBezTo>
                  <a:cubicBezTo>
                    <a:pt x="5606985" y="729062"/>
                    <a:pt x="5574600" y="761447"/>
                    <a:pt x="5541263" y="792879"/>
                  </a:cubicBezTo>
                  <a:cubicBezTo>
                    <a:pt x="5527928" y="805262"/>
                    <a:pt x="5528881" y="814787"/>
                    <a:pt x="5539358" y="830027"/>
                  </a:cubicBezTo>
                  <a:cubicBezTo>
                    <a:pt x="5548883" y="843362"/>
                    <a:pt x="5554598" y="860507"/>
                    <a:pt x="5557456" y="876699"/>
                  </a:cubicBezTo>
                  <a:cubicBezTo>
                    <a:pt x="5561265" y="898607"/>
                    <a:pt x="5565075" y="902417"/>
                    <a:pt x="5586983" y="903369"/>
                  </a:cubicBezTo>
                  <a:cubicBezTo>
                    <a:pt x="5597460" y="903369"/>
                    <a:pt x="5615558" y="907179"/>
                    <a:pt x="5617463" y="913847"/>
                  </a:cubicBezTo>
                  <a:cubicBezTo>
                    <a:pt x="5621273" y="925277"/>
                    <a:pt x="5621273" y="944327"/>
                    <a:pt x="5614606" y="951947"/>
                  </a:cubicBezTo>
                  <a:cubicBezTo>
                    <a:pt x="5593650" y="973854"/>
                    <a:pt x="5598413" y="989094"/>
                    <a:pt x="5615558" y="1010049"/>
                  </a:cubicBezTo>
                  <a:cubicBezTo>
                    <a:pt x="5638418" y="1039577"/>
                    <a:pt x="5630798" y="1108157"/>
                    <a:pt x="5605081" y="1139589"/>
                  </a:cubicBezTo>
                  <a:cubicBezTo>
                    <a:pt x="5566981" y="1186262"/>
                    <a:pt x="5512688" y="1199597"/>
                    <a:pt x="5456490" y="1175784"/>
                  </a:cubicBezTo>
                  <a:cubicBezTo>
                    <a:pt x="5433631" y="1166259"/>
                    <a:pt x="5423153" y="1142447"/>
                    <a:pt x="5434583" y="1119587"/>
                  </a:cubicBezTo>
                  <a:cubicBezTo>
                    <a:pt x="5451728" y="1083392"/>
                    <a:pt x="5469825" y="1048149"/>
                    <a:pt x="5489828" y="1012907"/>
                  </a:cubicBezTo>
                  <a:cubicBezTo>
                    <a:pt x="5509831" y="978617"/>
                    <a:pt x="5512688" y="942422"/>
                    <a:pt x="5505068" y="905274"/>
                  </a:cubicBezTo>
                  <a:cubicBezTo>
                    <a:pt x="5503163" y="894797"/>
                    <a:pt x="5493638" y="885272"/>
                    <a:pt x="5486970" y="875747"/>
                  </a:cubicBezTo>
                  <a:cubicBezTo>
                    <a:pt x="5481256" y="869079"/>
                    <a:pt x="5473635" y="863364"/>
                    <a:pt x="5467920" y="856697"/>
                  </a:cubicBezTo>
                  <a:cubicBezTo>
                    <a:pt x="5446013" y="831932"/>
                    <a:pt x="5446965" y="826217"/>
                    <a:pt x="5468873" y="801452"/>
                  </a:cubicBezTo>
                  <a:cubicBezTo>
                    <a:pt x="5511735" y="753827"/>
                    <a:pt x="5564123" y="713822"/>
                    <a:pt x="5593650" y="655719"/>
                  </a:cubicBezTo>
                  <a:cubicBezTo>
                    <a:pt x="5607938" y="628097"/>
                    <a:pt x="5617463" y="597617"/>
                    <a:pt x="5627940" y="568089"/>
                  </a:cubicBezTo>
                  <a:cubicBezTo>
                    <a:pt x="5629845" y="562374"/>
                    <a:pt x="5628893" y="553802"/>
                    <a:pt x="5626988" y="548087"/>
                  </a:cubicBezTo>
                  <a:cubicBezTo>
                    <a:pt x="5622225" y="536657"/>
                    <a:pt x="5613653" y="533799"/>
                    <a:pt x="5606033" y="545229"/>
                  </a:cubicBezTo>
                  <a:cubicBezTo>
                    <a:pt x="5601270" y="550944"/>
                    <a:pt x="5598413" y="558564"/>
                    <a:pt x="5594603" y="565232"/>
                  </a:cubicBezTo>
                  <a:cubicBezTo>
                    <a:pt x="5568885" y="612857"/>
                    <a:pt x="5527928" y="647147"/>
                    <a:pt x="5486018" y="679532"/>
                  </a:cubicBezTo>
                  <a:cubicBezTo>
                    <a:pt x="5460300" y="699534"/>
                    <a:pt x="5437440" y="724299"/>
                    <a:pt x="5413628" y="747159"/>
                  </a:cubicBezTo>
                  <a:cubicBezTo>
                    <a:pt x="5380290" y="777639"/>
                    <a:pt x="5346953" y="809072"/>
                    <a:pt x="5313615" y="839552"/>
                  </a:cubicBezTo>
                  <a:cubicBezTo>
                    <a:pt x="5311710" y="841457"/>
                    <a:pt x="5308853" y="843362"/>
                    <a:pt x="5306948" y="844314"/>
                  </a:cubicBezTo>
                  <a:cubicBezTo>
                    <a:pt x="5290756" y="851934"/>
                    <a:pt x="5272658" y="860507"/>
                    <a:pt x="5259323" y="844314"/>
                  </a:cubicBezTo>
                  <a:cubicBezTo>
                    <a:pt x="5245988" y="830027"/>
                    <a:pt x="5254560" y="812882"/>
                    <a:pt x="5265990" y="799547"/>
                  </a:cubicBezTo>
                  <a:cubicBezTo>
                    <a:pt x="5285040" y="778592"/>
                    <a:pt x="5304090" y="758589"/>
                    <a:pt x="5324093" y="738587"/>
                  </a:cubicBezTo>
                  <a:cubicBezTo>
                    <a:pt x="5383148" y="678579"/>
                    <a:pt x="5443156" y="619524"/>
                    <a:pt x="5503163" y="560469"/>
                  </a:cubicBezTo>
                  <a:cubicBezTo>
                    <a:pt x="5518403" y="545229"/>
                    <a:pt x="5525070" y="526179"/>
                    <a:pt x="5525070" y="504272"/>
                  </a:cubicBezTo>
                  <a:cubicBezTo>
                    <a:pt x="5525070" y="493794"/>
                    <a:pt x="5522213" y="488079"/>
                    <a:pt x="5508878" y="489984"/>
                  </a:cubicBezTo>
                  <a:cubicBezTo>
                    <a:pt x="5480303" y="494747"/>
                    <a:pt x="5478398" y="492842"/>
                    <a:pt x="5467920" y="466172"/>
                  </a:cubicBezTo>
                  <a:cubicBezTo>
                    <a:pt x="5448870" y="418547"/>
                    <a:pt x="5430773" y="369969"/>
                    <a:pt x="5410770" y="322344"/>
                  </a:cubicBezTo>
                  <a:cubicBezTo>
                    <a:pt x="5404103" y="306152"/>
                    <a:pt x="5394578" y="290912"/>
                    <a:pt x="5386006" y="274719"/>
                  </a:cubicBezTo>
                  <a:cubicBezTo>
                    <a:pt x="5378385" y="259479"/>
                    <a:pt x="5367908" y="243287"/>
                    <a:pt x="5386006" y="230904"/>
                  </a:cubicBezTo>
                  <a:cubicBezTo>
                    <a:pt x="5404103" y="218522"/>
                    <a:pt x="5415533" y="234714"/>
                    <a:pt x="5425058" y="246144"/>
                  </a:cubicBezTo>
                  <a:cubicBezTo>
                    <a:pt x="5435535" y="258527"/>
                    <a:pt x="5443156" y="273767"/>
                    <a:pt x="5450775" y="288054"/>
                  </a:cubicBezTo>
                  <a:cubicBezTo>
                    <a:pt x="5462206" y="320439"/>
                    <a:pt x="5477445" y="352824"/>
                    <a:pt x="5493638" y="385209"/>
                  </a:cubicBezTo>
                  <a:cubicBezTo>
                    <a:pt x="5520308" y="342347"/>
                    <a:pt x="5546025" y="301389"/>
                    <a:pt x="5572695" y="259479"/>
                  </a:cubicBezTo>
                  <a:cubicBezTo>
                    <a:pt x="5561265" y="258527"/>
                    <a:pt x="5548883" y="257574"/>
                    <a:pt x="5536500" y="257574"/>
                  </a:cubicBezTo>
                  <a:cubicBezTo>
                    <a:pt x="5518403" y="257574"/>
                    <a:pt x="5506973" y="247097"/>
                    <a:pt x="5499353" y="231857"/>
                  </a:cubicBezTo>
                  <a:cubicBezTo>
                    <a:pt x="5492685" y="218522"/>
                    <a:pt x="5493638" y="207092"/>
                    <a:pt x="5508878" y="198519"/>
                  </a:cubicBezTo>
                  <a:cubicBezTo>
                    <a:pt x="5519356" y="192804"/>
                    <a:pt x="5528881" y="184232"/>
                    <a:pt x="5537453" y="174707"/>
                  </a:cubicBezTo>
                  <a:cubicBezTo>
                    <a:pt x="5542215" y="168992"/>
                    <a:pt x="5547216" y="165896"/>
                    <a:pt x="5552693" y="164944"/>
                  </a:cubicBezTo>
                  <a:close/>
                  <a:moveTo>
                    <a:pt x="3677222" y="147084"/>
                  </a:moveTo>
                  <a:cubicBezTo>
                    <a:pt x="3693414" y="148036"/>
                    <a:pt x="3706749" y="160419"/>
                    <a:pt x="3707702" y="178516"/>
                  </a:cubicBezTo>
                  <a:cubicBezTo>
                    <a:pt x="3709607" y="204234"/>
                    <a:pt x="3709607" y="228999"/>
                    <a:pt x="3711511" y="254716"/>
                  </a:cubicBezTo>
                  <a:cubicBezTo>
                    <a:pt x="3711511" y="258526"/>
                    <a:pt x="3712464" y="262336"/>
                    <a:pt x="3713417" y="270909"/>
                  </a:cubicBezTo>
                  <a:cubicBezTo>
                    <a:pt x="3724847" y="265194"/>
                    <a:pt x="3734372" y="260431"/>
                    <a:pt x="3743897" y="256621"/>
                  </a:cubicBezTo>
                  <a:cubicBezTo>
                    <a:pt x="3765804" y="246144"/>
                    <a:pt x="3786759" y="234714"/>
                    <a:pt x="3809619" y="226141"/>
                  </a:cubicBezTo>
                  <a:cubicBezTo>
                    <a:pt x="3827717" y="219474"/>
                    <a:pt x="3844861" y="223284"/>
                    <a:pt x="3857244" y="240429"/>
                  </a:cubicBezTo>
                  <a:cubicBezTo>
                    <a:pt x="3869627" y="257574"/>
                    <a:pt x="3869627" y="276624"/>
                    <a:pt x="3858197" y="292816"/>
                  </a:cubicBezTo>
                  <a:cubicBezTo>
                    <a:pt x="3842004" y="313771"/>
                    <a:pt x="3822002" y="332821"/>
                    <a:pt x="3801999" y="350919"/>
                  </a:cubicBezTo>
                  <a:cubicBezTo>
                    <a:pt x="3773424" y="376636"/>
                    <a:pt x="3742944" y="401401"/>
                    <a:pt x="3712464" y="427119"/>
                  </a:cubicBezTo>
                  <a:cubicBezTo>
                    <a:pt x="3710559" y="432834"/>
                    <a:pt x="3711511" y="434739"/>
                    <a:pt x="3712464" y="435691"/>
                  </a:cubicBezTo>
                  <a:cubicBezTo>
                    <a:pt x="3716274" y="435691"/>
                    <a:pt x="3721036" y="435691"/>
                    <a:pt x="3724847" y="435691"/>
                  </a:cubicBezTo>
                  <a:cubicBezTo>
                    <a:pt x="3744849" y="433786"/>
                    <a:pt x="3762947" y="435691"/>
                    <a:pt x="3772472" y="456646"/>
                  </a:cubicBezTo>
                  <a:cubicBezTo>
                    <a:pt x="3782949" y="479506"/>
                    <a:pt x="3781044" y="503319"/>
                    <a:pt x="3766757" y="523321"/>
                  </a:cubicBezTo>
                  <a:cubicBezTo>
                    <a:pt x="3752469" y="544276"/>
                    <a:pt x="3734372" y="562374"/>
                    <a:pt x="3718179" y="581424"/>
                  </a:cubicBezTo>
                  <a:cubicBezTo>
                    <a:pt x="3716274" y="579519"/>
                    <a:pt x="3714369" y="578566"/>
                    <a:pt x="3712464" y="576661"/>
                  </a:cubicBezTo>
                  <a:cubicBezTo>
                    <a:pt x="3718179" y="584281"/>
                    <a:pt x="3724847" y="590949"/>
                    <a:pt x="3730561" y="598569"/>
                  </a:cubicBezTo>
                  <a:cubicBezTo>
                    <a:pt x="3748659" y="622381"/>
                    <a:pt x="3748659" y="637621"/>
                    <a:pt x="3732467" y="662386"/>
                  </a:cubicBezTo>
                  <a:cubicBezTo>
                    <a:pt x="3726752" y="671911"/>
                    <a:pt x="3721036" y="685246"/>
                    <a:pt x="3722942" y="695724"/>
                  </a:cubicBezTo>
                  <a:cubicBezTo>
                    <a:pt x="3730561" y="772876"/>
                    <a:pt x="3716274" y="845266"/>
                    <a:pt x="3673411" y="910036"/>
                  </a:cubicBezTo>
                  <a:cubicBezTo>
                    <a:pt x="3658172" y="932896"/>
                    <a:pt x="3659124" y="958614"/>
                    <a:pt x="3663886" y="983379"/>
                  </a:cubicBezTo>
                  <a:cubicBezTo>
                    <a:pt x="3666744" y="1000524"/>
                    <a:pt x="3676269" y="1008144"/>
                    <a:pt x="3694367" y="1011954"/>
                  </a:cubicBezTo>
                  <a:cubicBezTo>
                    <a:pt x="3712464" y="1015764"/>
                    <a:pt x="3731514" y="1023384"/>
                    <a:pt x="3746754" y="1033861"/>
                  </a:cubicBezTo>
                  <a:cubicBezTo>
                    <a:pt x="3781997" y="1056721"/>
                    <a:pt x="3781044" y="1097679"/>
                    <a:pt x="3770567" y="1130064"/>
                  </a:cubicBezTo>
                  <a:cubicBezTo>
                    <a:pt x="3768661" y="1136731"/>
                    <a:pt x="3758184" y="1145304"/>
                    <a:pt x="3751517" y="1145304"/>
                  </a:cubicBezTo>
                  <a:cubicBezTo>
                    <a:pt x="3744849" y="1145304"/>
                    <a:pt x="3735324" y="1138636"/>
                    <a:pt x="3730561" y="1131969"/>
                  </a:cubicBezTo>
                  <a:cubicBezTo>
                    <a:pt x="3723894" y="1122444"/>
                    <a:pt x="3722942" y="1109109"/>
                    <a:pt x="3715322" y="1100536"/>
                  </a:cubicBezTo>
                  <a:cubicBezTo>
                    <a:pt x="3709607" y="1093869"/>
                    <a:pt x="3698177" y="1090059"/>
                    <a:pt x="3689604" y="1088154"/>
                  </a:cubicBezTo>
                  <a:cubicBezTo>
                    <a:pt x="3687699" y="1088154"/>
                    <a:pt x="3681032" y="1099584"/>
                    <a:pt x="3679127" y="1106251"/>
                  </a:cubicBezTo>
                  <a:cubicBezTo>
                    <a:pt x="3669602" y="1133874"/>
                    <a:pt x="3662934" y="1163401"/>
                    <a:pt x="3652457" y="1191024"/>
                  </a:cubicBezTo>
                  <a:cubicBezTo>
                    <a:pt x="3647694" y="1203406"/>
                    <a:pt x="3638169" y="1214836"/>
                    <a:pt x="3627692" y="1223409"/>
                  </a:cubicBezTo>
                  <a:cubicBezTo>
                    <a:pt x="3608642" y="1239601"/>
                    <a:pt x="3587686" y="1237696"/>
                    <a:pt x="3569589" y="1220551"/>
                  </a:cubicBezTo>
                  <a:cubicBezTo>
                    <a:pt x="3541967" y="1193881"/>
                    <a:pt x="3538157" y="1159591"/>
                    <a:pt x="3548634" y="1125301"/>
                  </a:cubicBezTo>
                  <a:cubicBezTo>
                    <a:pt x="3553397" y="1108156"/>
                    <a:pt x="3565779" y="1092916"/>
                    <a:pt x="3573399" y="1075771"/>
                  </a:cubicBezTo>
                  <a:cubicBezTo>
                    <a:pt x="3579114" y="1063389"/>
                    <a:pt x="3584829" y="1050054"/>
                    <a:pt x="3592449" y="1032909"/>
                  </a:cubicBezTo>
                  <a:cubicBezTo>
                    <a:pt x="3579114" y="1034814"/>
                    <a:pt x="3572447" y="1033861"/>
                    <a:pt x="3566732" y="1035766"/>
                  </a:cubicBezTo>
                  <a:cubicBezTo>
                    <a:pt x="3535299" y="1047196"/>
                    <a:pt x="3512439" y="1039576"/>
                    <a:pt x="3503867" y="1007191"/>
                  </a:cubicBezTo>
                  <a:cubicBezTo>
                    <a:pt x="3497199" y="982426"/>
                    <a:pt x="3495294" y="954804"/>
                    <a:pt x="3499104" y="930039"/>
                  </a:cubicBezTo>
                  <a:cubicBezTo>
                    <a:pt x="3507677" y="881461"/>
                    <a:pt x="3532442" y="838599"/>
                    <a:pt x="3566732" y="802404"/>
                  </a:cubicBezTo>
                  <a:cubicBezTo>
                    <a:pt x="3574352" y="794784"/>
                    <a:pt x="3577209" y="782401"/>
                    <a:pt x="3581972" y="771924"/>
                  </a:cubicBezTo>
                  <a:cubicBezTo>
                    <a:pt x="3570542" y="775734"/>
                    <a:pt x="3560064" y="780496"/>
                    <a:pt x="3548634" y="782401"/>
                  </a:cubicBezTo>
                  <a:cubicBezTo>
                    <a:pt x="3533394" y="785259"/>
                    <a:pt x="3518154" y="788116"/>
                    <a:pt x="3503867" y="785259"/>
                  </a:cubicBezTo>
                  <a:cubicBezTo>
                    <a:pt x="3489579" y="782401"/>
                    <a:pt x="3485769" y="767161"/>
                    <a:pt x="3492436" y="754779"/>
                  </a:cubicBezTo>
                  <a:cubicBezTo>
                    <a:pt x="3499104" y="739539"/>
                    <a:pt x="3507677" y="725251"/>
                    <a:pt x="3518154" y="712869"/>
                  </a:cubicBezTo>
                  <a:cubicBezTo>
                    <a:pt x="3535299" y="690961"/>
                    <a:pt x="3555302" y="670006"/>
                    <a:pt x="3573399" y="648099"/>
                  </a:cubicBezTo>
                  <a:cubicBezTo>
                    <a:pt x="3579114" y="641431"/>
                    <a:pt x="3583877" y="634764"/>
                    <a:pt x="3587686" y="628096"/>
                  </a:cubicBezTo>
                  <a:cubicBezTo>
                    <a:pt x="3590544" y="621429"/>
                    <a:pt x="3590544" y="613809"/>
                    <a:pt x="3592449" y="606189"/>
                  </a:cubicBezTo>
                  <a:cubicBezTo>
                    <a:pt x="3585782" y="605236"/>
                    <a:pt x="3578161" y="602379"/>
                    <a:pt x="3571494" y="603331"/>
                  </a:cubicBezTo>
                  <a:cubicBezTo>
                    <a:pt x="3547682" y="606189"/>
                    <a:pt x="3523869" y="609999"/>
                    <a:pt x="3500057" y="614761"/>
                  </a:cubicBezTo>
                  <a:cubicBezTo>
                    <a:pt x="3465767" y="621429"/>
                    <a:pt x="3436239" y="635716"/>
                    <a:pt x="3409569" y="657624"/>
                  </a:cubicBezTo>
                  <a:cubicBezTo>
                    <a:pt x="3375279" y="686199"/>
                    <a:pt x="3339084" y="713821"/>
                    <a:pt x="3302889" y="740491"/>
                  </a:cubicBezTo>
                  <a:cubicBezTo>
                    <a:pt x="3292411" y="748111"/>
                    <a:pt x="3280029" y="752874"/>
                    <a:pt x="3267647" y="754779"/>
                  </a:cubicBezTo>
                  <a:cubicBezTo>
                    <a:pt x="3251454" y="757636"/>
                    <a:pt x="3242882" y="746206"/>
                    <a:pt x="3250502" y="731919"/>
                  </a:cubicBezTo>
                  <a:cubicBezTo>
                    <a:pt x="3257169" y="718584"/>
                    <a:pt x="3266694" y="705249"/>
                    <a:pt x="3278124" y="695724"/>
                  </a:cubicBezTo>
                  <a:cubicBezTo>
                    <a:pt x="3327654" y="655719"/>
                    <a:pt x="3377184" y="616666"/>
                    <a:pt x="3427667" y="576661"/>
                  </a:cubicBezTo>
                  <a:cubicBezTo>
                    <a:pt x="3439097" y="568089"/>
                    <a:pt x="3450527" y="557611"/>
                    <a:pt x="3462909" y="550944"/>
                  </a:cubicBezTo>
                  <a:cubicBezTo>
                    <a:pt x="3500057" y="529036"/>
                    <a:pt x="3499104" y="494746"/>
                    <a:pt x="3495294" y="455694"/>
                  </a:cubicBezTo>
                  <a:cubicBezTo>
                    <a:pt x="3459099" y="469981"/>
                    <a:pt x="3423857" y="483316"/>
                    <a:pt x="3389567" y="496651"/>
                  </a:cubicBezTo>
                  <a:cubicBezTo>
                    <a:pt x="3359086" y="509034"/>
                    <a:pt x="3342894" y="505224"/>
                    <a:pt x="3335274" y="486174"/>
                  </a:cubicBezTo>
                  <a:cubicBezTo>
                    <a:pt x="3328607" y="469029"/>
                    <a:pt x="3340036" y="454741"/>
                    <a:pt x="3369564" y="443311"/>
                  </a:cubicBezTo>
                  <a:cubicBezTo>
                    <a:pt x="3404807" y="429976"/>
                    <a:pt x="3441954" y="417594"/>
                    <a:pt x="3476244" y="402354"/>
                  </a:cubicBezTo>
                  <a:cubicBezTo>
                    <a:pt x="3489579" y="396639"/>
                    <a:pt x="3503867" y="384256"/>
                    <a:pt x="3508629" y="370921"/>
                  </a:cubicBezTo>
                  <a:cubicBezTo>
                    <a:pt x="3525774" y="326154"/>
                    <a:pt x="3539109" y="279481"/>
                    <a:pt x="3553397" y="234714"/>
                  </a:cubicBezTo>
                  <a:cubicBezTo>
                    <a:pt x="3558159" y="221379"/>
                    <a:pt x="3560064" y="206139"/>
                    <a:pt x="3567684" y="193756"/>
                  </a:cubicBezTo>
                  <a:cubicBezTo>
                    <a:pt x="3572447" y="185184"/>
                    <a:pt x="3587686" y="174706"/>
                    <a:pt x="3593402" y="176611"/>
                  </a:cubicBezTo>
                  <a:cubicBezTo>
                    <a:pt x="3601974" y="179469"/>
                    <a:pt x="3613404" y="192804"/>
                    <a:pt x="3613404" y="202329"/>
                  </a:cubicBezTo>
                  <a:cubicBezTo>
                    <a:pt x="3615309" y="225189"/>
                    <a:pt x="3610547" y="249001"/>
                    <a:pt x="3609594" y="271861"/>
                  </a:cubicBezTo>
                  <a:cubicBezTo>
                    <a:pt x="3608642" y="286149"/>
                    <a:pt x="3607689" y="300436"/>
                    <a:pt x="3605784" y="313771"/>
                  </a:cubicBezTo>
                  <a:cubicBezTo>
                    <a:pt x="3607689" y="314724"/>
                    <a:pt x="3609594" y="315676"/>
                    <a:pt x="3611499" y="315676"/>
                  </a:cubicBezTo>
                  <a:cubicBezTo>
                    <a:pt x="3615309" y="310914"/>
                    <a:pt x="3620072" y="307104"/>
                    <a:pt x="3622929" y="301389"/>
                  </a:cubicBezTo>
                  <a:cubicBezTo>
                    <a:pt x="3638169" y="270909"/>
                    <a:pt x="3650552" y="240429"/>
                    <a:pt x="3649599" y="205186"/>
                  </a:cubicBezTo>
                  <a:cubicBezTo>
                    <a:pt x="3649599" y="195661"/>
                    <a:pt x="3650552" y="186136"/>
                    <a:pt x="3651504" y="176611"/>
                  </a:cubicBezTo>
                  <a:cubicBezTo>
                    <a:pt x="3653409" y="160419"/>
                    <a:pt x="3660077" y="146131"/>
                    <a:pt x="3677222" y="147084"/>
                  </a:cubicBezTo>
                  <a:close/>
                  <a:moveTo>
                    <a:pt x="779716" y="398"/>
                  </a:moveTo>
                  <a:cubicBezTo>
                    <a:pt x="817816" y="2302"/>
                    <a:pt x="828293" y="20400"/>
                    <a:pt x="809243" y="51832"/>
                  </a:cubicBezTo>
                  <a:cubicBezTo>
                    <a:pt x="791146" y="80408"/>
                    <a:pt x="770191" y="108983"/>
                    <a:pt x="745426" y="132795"/>
                  </a:cubicBezTo>
                  <a:cubicBezTo>
                    <a:pt x="683513" y="193755"/>
                    <a:pt x="618743" y="251858"/>
                    <a:pt x="554926" y="310913"/>
                  </a:cubicBezTo>
                  <a:cubicBezTo>
                    <a:pt x="393001" y="461408"/>
                    <a:pt x="261556" y="635715"/>
                    <a:pt x="168211" y="835740"/>
                  </a:cubicBezTo>
                  <a:cubicBezTo>
                    <a:pt x="147256" y="879555"/>
                    <a:pt x="135826" y="927180"/>
                    <a:pt x="118681" y="972900"/>
                  </a:cubicBezTo>
                  <a:cubicBezTo>
                    <a:pt x="112966" y="988140"/>
                    <a:pt x="106298" y="1003380"/>
                    <a:pt x="96773" y="1016715"/>
                  </a:cubicBezTo>
                  <a:cubicBezTo>
                    <a:pt x="84391" y="1033860"/>
                    <a:pt x="67246" y="1035765"/>
                    <a:pt x="52006" y="1021478"/>
                  </a:cubicBezTo>
                  <a:cubicBezTo>
                    <a:pt x="21526" y="991950"/>
                    <a:pt x="-4192" y="958612"/>
                    <a:pt x="571" y="911940"/>
                  </a:cubicBezTo>
                  <a:cubicBezTo>
                    <a:pt x="8191" y="830978"/>
                    <a:pt x="14858" y="749062"/>
                    <a:pt x="21526" y="667148"/>
                  </a:cubicBezTo>
                  <a:cubicBezTo>
                    <a:pt x="25336" y="622380"/>
                    <a:pt x="28193" y="576660"/>
                    <a:pt x="32003" y="531893"/>
                  </a:cubicBezTo>
                  <a:cubicBezTo>
                    <a:pt x="32956" y="521415"/>
                    <a:pt x="35813" y="509985"/>
                    <a:pt x="39623" y="500460"/>
                  </a:cubicBezTo>
                  <a:cubicBezTo>
                    <a:pt x="65341" y="423308"/>
                    <a:pt x="80581" y="345203"/>
                    <a:pt x="65341" y="263288"/>
                  </a:cubicBezTo>
                  <a:cubicBezTo>
                    <a:pt x="59626" y="232808"/>
                    <a:pt x="51053" y="203280"/>
                    <a:pt x="44386" y="173752"/>
                  </a:cubicBezTo>
                  <a:cubicBezTo>
                    <a:pt x="42481" y="167085"/>
                    <a:pt x="43433" y="160418"/>
                    <a:pt x="43433" y="152798"/>
                  </a:cubicBezTo>
                  <a:cubicBezTo>
                    <a:pt x="44386" y="131843"/>
                    <a:pt x="47243" y="109935"/>
                    <a:pt x="69151" y="100410"/>
                  </a:cubicBezTo>
                  <a:cubicBezTo>
                    <a:pt x="92011" y="90885"/>
                    <a:pt x="110108" y="105173"/>
                    <a:pt x="124396" y="119460"/>
                  </a:cubicBezTo>
                  <a:cubicBezTo>
                    <a:pt x="159638" y="152798"/>
                    <a:pt x="165353" y="197565"/>
                    <a:pt x="169163" y="242333"/>
                  </a:cubicBezTo>
                  <a:cubicBezTo>
                    <a:pt x="175831" y="318533"/>
                    <a:pt x="151066" y="388065"/>
                    <a:pt x="118681" y="454740"/>
                  </a:cubicBezTo>
                  <a:cubicBezTo>
                    <a:pt x="101536" y="489983"/>
                    <a:pt x="92011" y="526178"/>
                    <a:pt x="91058" y="563325"/>
                  </a:cubicBezTo>
                  <a:cubicBezTo>
                    <a:pt x="90106" y="620475"/>
                    <a:pt x="92011" y="676673"/>
                    <a:pt x="92963" y="733823"/>
                  </a:cubicBezTo>
                  <a:cubicBezTo>
                    <a:pt x="90106" y="750015"/>
                    <a:pt x="92011" y="767160"/>
                    <a:pt x="92963" y="789068"/>
                  </a:cubicBezTo>
                  <a:cubicBezTo>
                    <a:pt x="101536" y="778590"/>
                    <a:pt x="108203" y="771923"/>
                    <a:pt x="113918" y="764303"/>
                  </a:cubicBezTo>
                  <a:cubicBezTo>
                    <a:pt x="131063" y="737633"/>
                    <a:pt x="148208" y="710962"/>
                    <a:pt x="166306" y="684293"/>
                  </a:cubicBezTo>
                  <a:cubicBezTo>
                    <a:pt x="318706" y="454740"/>
                    <a:pt x="499681" y="248047"/>
                    <a:pt x="680656" y="41355"/>
                  </a:cubicBezTo>
                  <a:cubicBezTo>
                    <a:pt x="708278" y="9923"/>
                    <a:pt x="740663" y="-2460"/>
                    <a:pt x="779716" y="398"/>
                  </a:cubicBezTo>
                  <a:close/>
                </a:path>
              </a:pathLst>
            </a:custGeom>
            <a:solidFill>
              <a:srgbClr val="000000"/>
            </a:solidFill>
            <a:ln w="9525" cap="flat">
              <a:noFill/>
              <a:prstDash val="solid"/>
              <a:miter/>
            </a:ln>
          </p:spPr>
          <p:txBody>
            <a:bodyPr anchor="ctr"/>
            <a:lstStyle/>
            <a:p>
              <a:pPr algn="ctr"/>
              <a:endParaRPr/>
            </a:p>
          </p:txBody>
        </p:sp>
        <p:sp>
          <p:nvSpPr>
            <p:cNvPr id="11" name="ï$ľíḍé">
              <a:extLst>
                <a:ext uri="{FF2B5EF4-FFF2-40B4-BE49-F238E27FC236}">
                  <a16:creationId xmlns:a16="http://schemas.microsoft.com/office/drawing/2014/main" xmlns="" id="{E2AA44A7-F8C9-4FFE-A269-63DAE4ED0173}"/>
                </a:ext>
              </a:extLst>
            </p:cNvPr>
            <p:cNvSpPr/>
            <p:nvPr/>
          </p:nvSpPr>
          <p:spPr>
            <a:xfrm>
              <a:off x="4446270" y="4018846"/>
              <a:ext cx="5715953" cy="209939"/>
            </a:xfrm>
            <a:custGeom>
              <a:avLst/>
              <a:gdLst>
                <a:gd name="connsiteX0" fmla="*/ 415290 w 5715953"/>
                <a:gd name="connsiteY0" fmla="*/ 113099 h 209939"/>
                <a:gd name="connsiteX1" fmla="*/ 415290 w 5715953"/>
                <a:gd name="connsiteY1" fmla="*/ 113100 h 209939"/>
                <a:gd name="connsiteX2" fmla="*/ 415290 w 5715953"/>
                <a:gd name="connsiteY2" fmla="*/ 179775 h 209939"/>
                <a:gd name="connsiteX3" fmla="*/ 480060 w 5715953"/>
                <a:gd name="connsiteY3" fmla="*/ 179775 h 209939"/>
                <a:gd name="connsiteX4" fmla="*/ 503754 w 5715953"/>
                <a:gd name="connsiteY4" fmla="*/ 169893 h 209939"/>
                <a:gd name="connsiteX5" fmla="*/ 504062 w 5715953"/>
                <a:gd name="connsiteY5" fmla="*/ 169061 h 209939"/>
                <a:gd name="connsiteX6" fmla="*/ 504349 w 5715953"/>
                <a:gd name="connsiteY6" fmla="*/ 168940 h 209939"/>
                <a:gd name="connsiteX7" fmla="*/ 513397 w 5715953"/>
                <a:gd name="connsiteY7" fmla="*/ 145484 h 209939"/>
                <a:gd name="connsiteX8" fmla="*/ 481012 w 5715953"/>
                <a:gd name="connsiteY8" fmla="*/ 113099 h 209939"/>
                <a:gd name="connsiteX9" fmla="*/ 415290 w 5715953"/>
                <a:gd name="connsiteY9" fmla="*/ 113099 h 209939"/>
                <a:gd name="connsiteX10" fmla="*/ 3348991 w 5715953"/>
                <a:gd name="connsiteY10" fmla="*/ 34994 h 209939"/>
                <a:gd name="connsiteX11" fmla="*/ 3348991 w 5715953"/>
                <a:gd name="connsiteY11" fmla="*/ 34996 h 209939"/>
                <a:gd name="connsiteX12" fmla="*/ 3348990 w 5715953"/>
                <a:gd name="connsiteY12" fmla="*/ 34995 h 209939"/>
                <a:gd name="connsiteX13" fmla="*/ 3329348 w 5715953"/>
                <a:gd name="connsiteY13" fmla="*/ 90239 h 209939"/>
                <a:gd name="connsiteX14" fmla="*/ 3318510 w 5715953"/>
                <a:gd name="connsiteY14" fmla="*/ 120719 h 209939"/>
                <a:gd name="connsiteX15" fmla="*/ 3318511 w 5715953"/>
                <a:gd name="connsiteY15" fmla="*/ 120719 h 209939"/>
                <a:gd name="connsiteX16" fmla="*/ 3318510 w 5715953"/>
                <a:gd name="connsiteY16" fmla="*/ 120720 h 209939"/>
                <a:gd name="connsiteX17" fmla="*/ 3378517 w 5715953"/>
                <a:gd name="connsiteY17" fmla="*/ 120720 h 209939"/>
                <a:gd name="connsiteX18" fmla="*/ 3378517 w 5715953"/>
                <a:gd name="connsiteY18" fmla="*/ 120719 h 209939"/>
                <a:gd name="connsiteX19" fmla="*/ 3378518 w 5715953"/>
                <a:gd name="connsiteY19" fmla="*/ 120719 h 209939"/>
                <a:gd name="connsiteX20" fmla="*/ 3348991 w 5715953"/>
                <a:gd name="connsiteY20" fmla="*/ 34994 h 209939"/>
                <a:gd name="connsiteX21" fmla="*/ 1537336 w 5715953"/>
                <a:gd name="connsiteY21" fmla="*/ 34994 h 209939"/>
                <a:gd name="connsiteX22" fmla="*/ 1505904 w 5715953"/>
                <a:gd name="connsiteY22" fmla="*/ 121671 h 209939"/>
                <a:gd name="connsiteX23" fmla="*/ 1565911 w 5715953"/>
                <a:gd name="connsiteY23" fmla="*/ 121671 h 209939"/>
                <a:gd name="connsiteX24" fmla="*/ 1537336 w 5715953"/>
                <a:gd name="connsiteY24" fmla="*/ 34994 h 209939"/>
                <a:gd name="connsiteX25" fmla="*/ 1912621 w 5715953"/>
                <a:gd name="connsiteY25" fmla="*/ 27375 h 209939"/>
                <a:gd name="connsiteX26" fmla="*/ 1899287 w 5715953"/>
                <a:gd name="connsiteY26" fmla="*/ 35114 h 209939"/>
                <a:gd name="connsiteX27" fmla="*/ 1899313 w 5715953"/>
                <a:gd name="connsiteY27" fmla="*/ 35515 h 209939"/>
                <a:gd name="connsiteX28" fmla="*/ 1898929 w 5715953"/>
                <a:gd name="connsiteY28" fmla="*/ 36066 h 209939"/>
                <a:gd name="connsiteX29" fmla="*/ 1900208 w 5715953"/>
                <a:gd name="connsiteY29" fmla="*/ 49910 h 209939"/>
                <a:gd name="connsiteX30" fmla="*/ 1900143 w 5715953"/>
                <a:gd name="connsiteY30" fmla="*/ 51223 h 209939"/>
                <a:gd name="connsiteX31" fmla="*/ 1898438 w 5715953"/>
                <a:gd name="connsiteY31" fmla="*/ 68929 h 209939"/>
                <a:gd name="connsiteX32" fmla="*/ 1897381 w 5715953"/>
                <a:gd name="connsiteY32" fmla="*/ 75238 h 209939"/>
                <a:gd name="connsiteX33" fmla="*/ 1899435 w 5715953"/>
                <a:gd name="connsiteY33" fmla="*/ 86787 h 209939"/>
                <a:gd name="connsiteX34" fmla="*/ 1899691 w 5715953"/>
                <a:gd name="connsiteY34" fmla="*/ 86939 h 209939"/>
                <a:gd name="connsiteX35" fmla="*/ 1899836 w 5715953"/>
                <a:gd name="connsiteY35" fmla="*/ 87739 h 209939"/>
                <a:gd name="connsiteX36" fmla="*/ 1911668 w 5715953"/>
                <a:gd name="connsiteY36" fmla="*/ 95002 h 209939"/>
                <a:gd name="connsiteX37" fmla="*/ 1971676 w 5715953"/>
                <a:gd name="connsiteY37" fmla="*/ 95002 h 209939"/>
                <a:gd name="connsiteX38" fmla="*/ 2002156 w 5715953"/>
                <a:gd name="connsiteY38" fmla="*/ 61665 h 209939"/>
                <a:gd name="connsiteX39" fmla="*/ 2002005 w 5715953"/>
                <a:gd name="connsiteY39" fmla="*/ 61224 h 209939"/>
                <a:gd name="connsiteX40" fmla="*/ 2002156 w 5715953"/>
                <a:gd name="connsiteY40" fmla="*/ 60712 h 209939"/>
                <a:gd name="connsiteX41" fmla="*/ 1970724 w 5715953"/>
                <a:gd name="connsiteY41" fmla="*/ 28327 h 209939"/>
                <a:gd name="connsiteX42" fmla="*/ 1944054 w 5715953"/>
                <a:gd name="connsiteY42" fmla="*/ 28327 h 209939"/>
                <a:gd name="connsiteX43" fmla="*/ 1912621 w 5715953"/>
                <a:gd name="connsiteY43" fmla="*/ 27375 h 209939"/>
                <a:gd name="connsiteX44" fmla="*/ 415290 w 5715953"/>
                <a:gd name="connsiteY44" fmla="*/ 27375 h 209939"/>
                <a:gd name="connsiteX45" fmla="*/ 415290 w 5715953"/>
                <a:gd name="connsiteY45" fmla="*/ 87382 h 209939"/>
                <a:gd name="connsiteX46" fmla="*/ 415290 w 5715953"/>
                <a:gd name="connsiteY46" fmla="*/ 87383 h 209939"/>
                <a:gd name="connsiteX47" fmla="*/ 480060 w 5715953"/>
                <a:gd name="connsiteY47" fmla="*/ 86430 h 209939"/>
                <a:gd name="connsiteX48" fmla="*/ 502920 w 5715953"/>
                <a:gd name="connsiteY48" fmla="*/ 56902 h 209939"/>
                <a:gd name="connsiteX49" fmla="*/ 496729 w 5715953"/>
                <a:gd name="connsiteY49" fmla="*/ 38567 h 209939"/>
                <a:gd name="connsiteX50" fmla="*/ 479161 w 5715953"/>
                <a:gd name="connsiteY50" fmla="*/ 30258 h 209939"/>
                <a:gd name="connsiteX51" fmla="*/ 479107 w 5715953"/>
                <a:gd name="connsiteY51" fmla="*/ 30232 h 209939"/>
                <a:gd name="connsiteX52" fmla="*/ 415290 w 5715953"/>
                <a:gd name="connsiteY52" fmla="*/ 27375 h 209939"/>
                <a:gd name="connsiteX53" fmla="*/ 4978718 w 5715953"/>
                <a:gd name="connsiteY53" fmla="*/ 27374 h 209939"/>
                <a:gd name="connsiteX54" fmla="*/ 4952049 w 5715953"/>
                <a:gd name="connsiteY54" fmla="*/ 53092 h 209939"/>
                <a:gd name="connsiteX55" fmla="*/ 4993958 w 5715953"/>
                <a:gd name="connsiteY55" fmla="*/ 95002 h 209939"/>
                <a:gd name="connsiteX56" fmla="*/ 5020629 w 5715953"/>
                <a:gd name="connsiteY56" fmla="*/ 95002 h 209939"/>
                <a:gd name="connsiteX57" fmla="*/ 5047483 w 5715953"/>
                <a:gd name="connsiteY57" fmla="*/ 85853 h 209939"/>
                <a:gd name="connsiteX58" fmla="*/ 5047537 w 5715953"/>
                <a:gd name="connsiteY58" fmla="*/ 85834 h 209939"/>
                <a:gd name="connsiteX59" fmla="*/ 5055871 w 5715953"/>
                <a:gd name="connsiteY59" fmla="*/ 61664 h 209939"/>
                <a:gd name="connsiteX60" fmla="*/ 5020629 w 5715953"/>
                <a:gd name="connsiteY60" fmla="*/ 28326 h 209939"/>
                <a:gd name="connsiteX61" fmla="*/ 4978719 w 5715953"/>
                <a:gd name="connsiteY61" fmla="*/ 27374 h 209939"/>
                <a:gd name="connsiteX62" fmla="*/ 3128964 w 5715953"/>
                <a:gd name="connsiteY62" fmla="*/ 27374 h 209939"/>
                <a:gd name="connsiteX63" fmla="*/ 3112772 w 5715953"/>
                <a:gd name="connsiteY63" fmla="*/ 30113 h 209939"/>
                <a:gd name="connsiteX64" fmla="*/ 3112529 w 5715953"/>
                <a:gd name="connsiteY64" fmla="*/ 30945 h 209939"/>
                <a:gd name="connsiteX65" fmla="*/ 3111819 w 5715953"/>
                <a:gd name="connsiteY65" fmla="*/ 31065 h 209939"/>
                <a:gd name="connsiteX66" fmla="*/ 3107056 w 5715953"/>
                <a:gd name="connsiteY66" fmla="*/ 47376 h 209939"/>
                <a:gd name="connsiteX67" fmla="*/ 3156587 w 5715953"/>
                <a:gd name="connsiteY67" fmla="*/ 95954 h 209939"/>
                <a:gd name="connsiteX68" fmla="*/ 3181351 w 5715953"/>
                <a:gd name="connsiteY68" fmla="*/ 95001 h 209939"/>
                <a:gd name="connsiteX69" fmla="*/ 3204688 w 5715953"/>
                <a:gd name="connsiteY69" fmla="*/ 84643 h 209939"/>
                <a:gd name="connsiteX70" fmla="*/ 3204843 w 5715953"/>
                <a:gd name="connsiteY70" fmla="*/ 84045 h 209939"/>
                <a:gd name="connsiteX71" fmla="*/ 3205641 w 5715953"/>
                <a:gd name="connsiteY71" fmla="*/ 83691 h 209939"/>
                <a:gd name="connsiteX72" fmla="*/ 3211831 w 5715953"/>
                <a:gd name="connsiteY72" fmla="*/ 59759 h 209939"/>
                <a:gd name="connsiteX73" fmla="*/ 3180399 w 5715953"/>
                <a:gd name="connsiteY73" fmla="*/ 28326 h 209939"/>
                <a:gd name="connsiteX74" fmla="*/ 3150871 w 5715953"/>
                <a:gd name="connsiteY74" fmla="*/ 28326 h 209939"/>
                <a:gd name="connsiteX75" fmla="*/ 3128964 w 5715953"/>
                <a:gd name="connsiteY75" fmla="*/ 27374 h 209939"/>
                <a:gd name="connsiteX76" fmla="*/ 1933457 w 5715953"/>
                <a:gd name="connsiteY76" fmla="*/ 8325 h 209939"/>
                <a:gd name="connsiteX77" fmla="*/ 1993583 w 5715953"/>
                <a:gd name="connsiteY77" fmla="*/ 10230 h 209939"/>
                <a:gd name="connsiteX78" fmla="*/ 2007871 w 5715953"/>
                <a:gd name="connsiteY78" fmla="*/ 106433 h 209939"/>
                <a:gd name="connsiteX79" fmla="*/ 2038351 w 5715953"/>
                <a:gd name="connsiteY79" fmla="*/ 203587 h 209939"/>
                <a:gd name="connsiteX80" fmla="*/ 2004061 w 5715953"/>
                <a:gd name="connsiteY80" fmla="*/ 203587 h 209939"/>
                <a:gd name="connsiteX81" fmla="*/ 2001203 w 5715953"/>
                <a:gd name="connsiteY81" fmla="*/ 156915 h 209939"/>
                <a:gd name="connsiteX82" fmla="*/ 1963103 w 5715953"/>
                <a:gd name="connsiteY82" fmla="*/ 119767 h 209939"/>
                <a:gd name="connsiteX83" fmla="*/ 1900238 w 5715953"/>
                <a:gd name="connsiteY83" fmla="*/ 178822 h 209939"/>
                <a:gd name="connsiteX84" fmla="*/ 1900238 w 5715953"/>
                <a:gd name="connsiteY84" fmla="*/ 203587 h 209939"/>
                <a:gd name="connsiteX85" fmla="*/ 1872616 w 5715953"/>
                <a:gd name="connsiteY85" fmla="*/ 203587 h 209939"/>
                <a:gd name="connsiteX86" fmla="*/ 1872616 w 5715953"/>
                <a:gd name="connsiteY86" fmla="*/ 107385 h 209939"/>
                <a:gd name="connsiteX87" fmla="*/ 1872616 w 5715953"/>
                <a:gd name="connsiteY87" fmla="*/ 9277 h 209939"/>
                <a:gd name="connsiteX88" fmla="*/ 1933457 w 5715953"/>
                <a:gd name="connsiteY88" fmla="*/ 8325 h 209939"/>
                <a:gd name="connsiteX89" fmla="*/ 4739640 w 5715953"/>
                <a:gd name="connsiteY89" fmla="*/ 8324 h 209939"/>
                <a:gd name="connsiteX90" fmla="*/ 4883467 w 5715953"/>
                <a:gd name="connsiteY90" fmla="*/ 8324 h 209939"/>
                <a:gd name="connsiteX91" fmla="*/ 4884419 w 5715953"/>
                <a:gd name="connsiteY91" fmla="*/ 30231 h 209939"/>
                <a:gd name="connsiteX92" fmla="*/ 4766310 w 5715953"/>
                <a:gd name="connsiteY92" fmla="*/ 30231 h 209939"/>
                <a:gd name="connsiteX93" fmla="*/ 4766310 w 5715953"/>
                <a:gd name="connsiteY93" fmla="*/ 90239 h 209939"/>
                <a:gd name="connsiteX94" fmla="*/ 4855844 w 5715953"/>
                <a:gd name="connsiteY94" fmla="*/ 90239 h 209939"/>
                <a:gd name="connsiteX95" fmla="*/ 4872990 w 5715953"/>
                <a:gd name="connsiteY95" fmla="*/ 115004 h 209939"/>
                <a:gd name="connsiteX96" fmla="*/ 4789169 w 5715953"/>
                <a:gd name="connsiteY96" fmla="*/ 115004 h 209939"/>
                <a:gd name="connsiteX97" fmla="*/ 4764405 w 5715953"/>
                <a:gd name="connsiteY97" fmla="*/ 138816 h 209939"/>
                <a:gd name="connsiteX98" fmla="*/ 4765357 w 5715953"/>
                <a:gd name="connsiteY98" fmla="*/ 179774 h 209939"/>
                <a:gd name="connsiteX99" fmla="*/ 4884419 w 5715953"/>
                <a:gd name="connsiteY99" fmla="*/ 179774 h 209939"/>
                <a:gd name="connsiteX100" fmla="*/ 4886324 w 5715953"/>
                <a:gd name="connsiteY100" fmla="*/ 202634 h 209939"/>
                <a:gd name="connsiteX101" fmla="*/ 4739640 w 5715953"/>
                <a:gd name="connsiteY101" fmla="*/ 202634 h 209939"/>
                <a:gd name="connsiteX102" fmla="*/ 4739640 w 5715953"/>
                <a:gd name="connsiteY102" fmla="*/ 8324 h 209939"/>
                <a:gd name="connsiteX103" fmla="*/ 0 w 5715953"/>
                <a:gd name="connsiteY103" fmla="*/ 8324 h 209939"/>
                <a:gd name="connsiteX104" fmla="*/ 25717 w 5715953"/>
                <a:gd name="connsiteY104" fmla="*/ 8324 h 209939"/>
                <a:gd name="connsiteX105" fmla="*/ 25717 w 5715953"/>
                <a:gd name="connsiteY105" fmla="*/ 88334 h 209939"/>
                <a:gd name="connsiteX106" fmla="*/ 120967 w 5715953"/>
                <a:gd name="connsiteY106" fmla="*/ 87381 h 209939"/>
                <a:gd name="connsiteX107" fmla="*/ 129540 w 5715953"/>
                <a:gd name="connsiteY107" fmla="*/ 73094 h 209939"/>
                <a:gd name="connsiteX108" fmla="*/ 129540 w 5715953"/>
                <a:gd name="connsiteY108" fmla="*/ 8324 h 209939"/>
                <a:gd name="connsiteX109" fmla="*/ 155257 w 5715953"/>
                <a:gd name="connsiteY109" fmla="*/ 8324 h 209939"/>
                <a:gd name="connsiteX110" fmla="*/ 156210 w 5715953"/>
                <a:gd name="connsiteY110" fmla="*/ 203586 h 209939"/>
                <a:gd name="connsiteX111" fmla="*/ 131445 w 5715953"/>
                <a:gd name="connsiteY111" fmla="*/ 203586 h 209939"/>
                <a:gd name="connsiteX112" fmla="*/ 131445 w 5715953"/>
                <a:gd name="connsiteY112" fmla="*/ 115004 h 209939"/>
                <a:gd name="connsiteX113" fmla="*/ 27622 w 5715953"/>
                <a:gd name="connsiteY113" fmla="*/ 115004 h 209939"/>
                <a:gd name="connsiteX114" fmla="*/ 27622 w 5715953"/>
                <a:gd name="connsiteY114" fmla="*/ 203586 h 209939"/>
                <a:gd name="connsiteX115" fmla="*/ 0 w 5715953"/>
                <a:gd name="connsiteY115" fmla="*/ 203586 h 209939"/>
                <a:gd name="connsiteX116" fmla="*/ 0 w 5715953"/>
                <a:gd name="connsiteY116" fmla="*/ 8324 h 209939"/>
                <a:gd name="connsiteX117" fmla="*/ 5688449 w 5715953"/>
                <a:gd name="connsiteY117" fmla="*/ 7729 h 209939"/>
                <a:gd name="connsiteX118" fmla="*/ 5715953 w 5715953"/>
                <a:gd name="connsiteY118" fmla="*/ 8324 h 209939"/>
                <a:gd name="connsiteX119" fmla="*/ 5661660 w 5715953"/>
                <a:gd name="connsiteY119" fmla="*/ 94049 h 209939"/>
                <a:gd name="connsiteX120" fmla="*/ 5642610 w 5715953"/>
                <a:gd name="connsiteY120" fmla="*/ 158819 h 209939"/>
                <a:gd name="connsiteX121" fmla="*/ 5642610 w 5715953"/>
                <a:gd name="connsiteY121" fmla="*/ 202634 h 209939"/>
                <a:gd name="connsiteX122" fmla="*/ 5615940 w 5715953"/>
                <a:gd name="connsiteY122" fmla="*/ 202634 h 209939"/>
                <a:gd name="connsiteX123" fmla="*/ 5614035 w 5715953"/>
                <a:gd name="connsiteY123" fmla="*/ 193109 h 209939"/>
                <a:gd name="connsiteX124" fmla="*/ 5573078 w 5715953"/>
                <a:gd name="connsiteY124" fmla="*/ 60711 h 209939"/>
                <a:gd name="connsiteX125" fmla="*/ 5540693 w 5715953"/>
                <a:gd name="connsiteY125" fmla="*/ 8324 h 209939"/>
                <a:gd name="connsiteX126" fmla="*/ 5585460 w 5715953"/>
                <a:gd name="connsiteY126" fmla="*/ 28326 h 209939"/>
                <a:gd name="connsiteX127" fmla="*/ 5628323 w 5715953"/>
                <a:gd name="connsiteY127" fmla="*/ 99764 h 209939"/>
                <a:gd name="connsiteX128" fmla="*/ 5673090 w 5715953"/>
                <a:gd name="connsiteY128" fmla="*/ 26421 h 209939"/>
                <a:gd name="connsiteX129" fmla="*/ 5688449 w 5715953"/>
                <a:gd name="connsiteY129" fmla="*/ 7729 h 209939"/>
                <a:gd name="connsiteX130" fmla="*/ 3352800 w 5715953"/>
                <a:gd name="connsiteY130" fmla="*/ 7372 h 209939"/>
                <a:gd name="connsiteX131" fmla="*/ 3371850 w 5715953"/>
                <a:gd name="connsiteY131" fmla="*/ 16897 h 209939"/>
                <a:gd name="connsiteX132" fmla="*/ 3438525 w 5715953"/>
                <a:gd name="connsiteY132" fmla="*/ 201682 h 209939"/>
                <a:gd name="connsiteX133" fmla="*/ 3400425 w 5715953"/>
                <a:gd name="connsiteY133" fmla="*/ 179774 h 209939"/>
                <a:gd name="connsiteX134" fmla="*/ 3388995 w 5715953"/>
                <a:gd name="connsiteY134" fmla="*/ 146437 h 209939"/>
                <a:gd name="connsiteX135" fmla="*/ 3363278 w 5715953"/>
                <a:gd name="connsiteY135" fmla="*/ 146437 h 209939"/>
                <a:gd name="connsiteX136" fmla="*/ 3312795 w 5715953"/>
                <a:gd name="connsiteY136" fmla="*/ 149294 h 209939"/>
                <a:gd name="connsiteX137" fmla="*/ 3292793 w 5715953"/>
                <a:gd name="connsiteY137" fmla="*/ 192157 h 209939"/>
                <a:gd name="connsiteX138" fmla="*/ 3266123 w 5715953"/>
                <a:gd name="connsiteY138" fmla="*/ 207397 h 209939"/>
                <a:gd name="connsiteX139" fmla="*/ 3262313 w 5715953"/>
                <a:gd name="connsiteY139" fmla="*/ 201682 h 209939"/>
                <a:gd name="connsiteX140" fmla="*/ 3333750 w 5715953"/>
                <a:gd name="connsiteY140" fmla="*/ 15944 h 209939"/>
                <a:gd name="connsiteX141" fmla="*/ 3352800 w 5715953"/>
                <a:gd name="connsiteY141" fmla="*/ 7372 h 209939"/>
                <a:gd name="connsiteX142" fmla="*/ 5372100 w 5715953"/>
                <a:gd name="connsiteY142" fmla="*/ 7371 h 209939"/>
                <a:gd name="connsiteX143" fmla="*/ 5533072 w 5715953"/>
                <a:gd name="connsiteY143" fmla="*/ 7371 h 209939"/>
                <a:gd name="connsiteX144" fmla="*/ 5533072 w 5715953"/>
                <a:gd name="connsiteY144" fmla="*/ 28326 h 209939"/>
                <a:gd name="connsiteX145" fmla="*/ 5468303 w 5715953"/>
                <a:gd name="connsiteY145" fmla="*/ 28326 h 209939"/>
                <a:gd name="connsiteX146" fmla="*/ 5468303 w 5715953"/>
                <a:gd name="connsiteY146" fmla="*/ 202633 h 209939"/>
                <a:gd name="connsiteX147" fmla="*/ 5439728 w 5715953"/>
                <a:gd name="connsiteY147" fmla="*/ 202633 h 209939"/>
                <a:gd name="connsiteX148" fmla="*/ 5439728 w 5715953"/>
                <a:gd name="connsiteY148" fmla="*/ 29278 h 209939"/>
                <a:gd name="connsiteX149" fmla="*/ 5374005 w 5715953"/>
                <a:gd name="connsiteY149" fmla="*/ 29278 h 209939"/>
                <a:gd name="connsiteX150" fmla="*/ 5372100 w 5715953"/>
                <a:gd name="connsiteY150" fmla="*/ 7371 h 209939"/>
                <a:gd name="connsiteX151" fmla="*/ 2874644 w 5715953"/>
                <a:gd name="connsiteY151" fmla="*/ 7371 h 209939"/>
                <a:gd name="connsiteX152" fmla="*/ 2901315 w 5715953"/>
                <a:gd name="connsiteY152" fmla="*/ 7371 h 209939"/>
                <a:gd name="connsiteX153" fmla="*/ 2901315 w 5715953"/>
                <a:gd name="connsiteY153" fmla="*/ 36898 h 209939"/>
                <a:gd name="connsiteX154" fmla="*/ 2901315 w 5715953"/>
                <a:gd name="connsiteY154" fmla="*/ 135958 h 209939"/>
                <a:gd name="connsiteX155" fmla="*/ 2947987 w 5715953"/>
                <a:gd name="connsiteY155" fmla="*/ 184536 h 209939"/>
                <a:gd name="connsiteX156" fmla="*/ 3002280 w 5715953"/>
                <a:gd name="connsiteY156" fmla="*/ 139768 h 209939"/>
                <a:gd name="connsiteX157" fmla="*/ 3004185 w 5715953"/>
                <a:gd name="connsiteY157" fmla="*/ 34993 h 209939"/>
                <a:gd name="connsiteX158" fmla="*/ 3004185 w 5715953"/>
                <a:gd name="connsiteY158" fmla="*/ 7371 h 209939"/>
                <a:gd name="connsiteX159" fmla="*/ 3029902 w 5715953"/>
                <a:gd name="connsiteY159" fmla="*/ 7371 h 209939"/>
                <a:gd name="connsiteX160" fmla="*/ 3031807 w 5715953"/>
                <a:gd name="connsiteY160" fmla="*/ 18801 h 209939"/>
                <a:gd name="connsiteX161" fmla="*/ 3031807 w 5715953"/>
                <a:gd name="connsiteY161" fmla="*/ 134053 h 209939"/>
                <a:gd name="connsiteX162" fmla="*/ 2948940 w 5715953"/>
                <a:gd name="connsiteY162" fmla="*/ 208348 h 209939"/>
                <a:gd name="connsiteX163" fmla="*/ 2872740 w 5715953"/>
                <a:gd name="connsiteY163" fmla="*/ 133101 h 209939"/>
                <a:gd name="connsiteX164" fmla="*/ 2872740 w 5715953"/>
                <a:gd name="connsiteY164" fmla="*/ 14038 h 209939"/>
                <a:gd name="connsiteX165" fmla="*/ 2874644 w 5715953"/>
                <a:gd name="connsiteY165" fmla="*/ 7371 h 209939"/>
                <a:gd name="connsiteX166" fmla="*/ 2690813 w 5715953"/>
                <a:gd name="connsiteY166" fmla="*/ 7371 h 209939"/>
                <a:gd name="connsiteX167" fmla="*/ 2850833 w 5715953"/>
                <a:gd name="connsiteY167" fmla="*/ 7371 h 209939"/>
                <a:gd name="connsiteX168" fmla="*/ 2851785 w 5715953"/>
                <a:gd name="connsiteY168" fmla="*/ 29278 h 209939"/>
                <a:gd name="connsiteX169" fmla="*/ 2785110 w 5715953"/>
                <a:gd name="connsiteY169" fmla="*/ 29278 h 209939"/>
                <a:gd name="connsiteX170" fmla="*/ 2785110 w 5715953"/>
                <a:gd name="connsiteY170" fmla="*/ 202633 h 209939"/>
                <a:gd name="connsiteX171" fmla="*/ 2757488 w 5715953"/>
                <a:gd name="connsiteY171" fmla="*/ 202633 h 209939"/>
                <a:gd name="connsiteX172" fmla="*/ 2757488 w 5715953"/>
                <a:gd name="connsiteY172" fmla="*/ 30231 h 209939"/>
                <a:gd name="connsiteX173" fmla="*/ 2690813 w 5715953"/>
                <a:gd name="connsiteY173" fmla="*/ 30231 h 209939"/>
                <a:gd name="connsiteX174" fmla="*/ 2690813 w 5715953"/>
                <a:gd name="connsiteY174" fmla="*/ 7371 h 209939"/>
                <a:gd name="connsiteX175" fmla="*/ 2549843 w 5715953"/>
                <a:gd name="connsiteY175" fmla="*/ 7371 h 209939"/>
                <a:gd name="connsiteX176" fmla="*/ 2575560 w 5715953"/>
                <a:gd name="connsiteY176" fmla="*/ 7371 h 209939"/>
                <a:gd name="connsiteX177" fmla="*/ 2575560 w 5715953"/>
                <a:gd name="connsiteY177" fmla="*/ 178821 h 209939"/>
                <a:gd name="connsiteX178" fmla="*/ 2676525 w 5715953"/>
                <a:gd name="connsiteY178" fmla="*/ 178821 h 209939"/>
                <a:gd name="connsiteX179" fmla="*/ 2676525 w 5715953"/>
                <a:gd name="connsiteY179" fmla="*/ 202633 h 209939"/>
                <a:gd name="connsiteX180" fmla="*/ 2549843 w 5715953"/>
                <a:gd name="connsiteY180" fmla="*/ 202633 h 209939"/>
                <a:gd name="connsiteX181" fmla="*/ 2549843 w 5715953"/>
                <a:gd name="connsiteY181" fmla="*/ 7371 h 209939"/>
                <a:gd name="connsiteX182" fmla="*/ 2074545 w 5715953"/>
                <a:gd name="connsiteY182" fmla="*/ 7371 h 209939"/>
                <a:gd name="connsiteX183" fmla="*/ 2100262 w 5715953"/>
                <a:gd name="connsiteY183" fmla="*/ 7371 h 209939"/>
                <a:gd name="connsiteX184" fmla="*/ 2100262 w 5715953"/>
                <a:gd name="connsiteY184" fmla="*/ 202633 h 209939"/>
                <a:gd name="connsiteX185" fmla="*/ 2074545 w 5715953"/>
                <a:gd name="connsiteY185" fmla="*/ 202633 h 209939"/>
                <a:gd name="connsiteX186" fmla="*/ 2074545 w 5715953"/>
                <a:gd name="connsiteY186" fmla="*/ 7371 h 209939"/>
                <a:gd name="connsiteX187" fmla="*/ 762000 w 5715953"/>
                <a:gd name="connsiteY187" fmla="*/ 7371 h 209939"/>
                <a:gd name="connsiteX188" fmla="*/ 786765 w 5715953"/>
                <a:gd name="connsiteY188" fmla="*/ 7371 h 209939"/>
                <a:gd name="connsiteX189" fmla="*/ 786765 w 5715953"/>
                <a:gd name="connsiteY189" fmla="*/ 203586 h 209939"/>
                <a:gd name="connsiteX190" fmla="*/ 762000 w 5715953"/>
                <a:gd name="connsiteY190" fmla="*/ 203586 h 209939"/>
                <a:gd name="connsiteX191" fmla="*/ 762000 w 5715953"/>
                <a:gd name="connsiteY191" fmla="*/ 7371 h 209939"/>
                <a:gd name="connsiteX192" fmla="*/ 573405 w 5715953"/>
                <a:gd name="connsiteY192" fmla="*/ 7371 h 209939"/>
                <a:gd name="connsiteX193" fmla="*/ 717232 w 5715953"/>
                <a:gd name="connsiteY193" fmla="*/ 7371 h 209939"/>
                <a:gd name="connsiteX194" fmla="*/ 717232 w 5715953"/>
                <a:gd name="connsiteY194" fmla="*/ 29278 h 209939"/>
                <a:gd name="connsiteX195" fmla="*/ 601027 w 5715953"/>
                <a:gd name="connsiteY195" fmla="*/ 29278 h 209939"/>
                <a:gd name="connsiteX196" fmla="*/ 601027 w 5715953"/>
                <a:gd name="connsiteY196" fmla="*/ 89286 h 209939"/>
                <a:gd name="connsiteX197" fmla="*/ 689610 w 5715953"/>
                <a:gd name="connsiteY197" fmla="*/ 89286 h 209939"/>
                <a:gd name="connsiteX198" fmla="*/ 708660 w 5715953"/>
                <a:gd name="connsiteY198" fmla="*/ 114051 h 209939"/>
                <a:gd name="connsiteX199" fmla="*/ 626745 w 5715953"/>
                <a:gd name="connsiteY199" fmla="*/ 114051 h 209939"/>
                <a:gd name="connsiteX200" fmla="*/ 600075 w 5715953"/>
                <a:gd name="connsiteY200" fmla="*/ 140721 h 209939"/>
                <a:gd name="connsiteX201" fmla="*/ 600075 w 5715953"/>
                <a:gd name="connsiteY201" fmla="*/ 177868 h 209939"/>
                <a:gd name="connsiteX202" fmla="*/ 720090 w 5715953"/>
                <a:gd name="connsiteY202" fmla="*/ 177868 h 209939"/>
                <a:gd name="connsiteX203" fmla="*/ 720090 w 5715953"/>
                <a:gd name="connsiteY203" fmla="*/ 201681 h 209939"/>
                <a:gd name="connsiteX204" fmla="*/ 574357 w 5715953"/>
                <a:gd name="connsiteY204" fmla="*/ 201681 h 209939"/>
                <a:gd name="connsiteX205" fmla="*/ 573405 w 5715953"/>
                <a:gd name="connsiteY205" fmla="*/ 7371 h 209939"/>
                <a:gd name="connsiteX206" fmla="*/ 202883 w 5715953"/>
                <a:gd name="connsiteY206" fmla="*/ 7371 h 209939"/>
                <a:gd name="connsiteX207" fmla="*/ 346710 w 5715953"/>
                <a:gd name="connsiteY207" fmla="*/ 7371 h 209939"/>
                <a:gd name="connsiteX208" fmla="*/ 346710 w 5715953"/>
                <a:gd name="connsiteY208" fmla="*/ 29278 h 209939"/>
                <a:gd name="connsiteX209" fmla="*/ 230505 w 5715953"/>
                <a:gd name="connsiteY209" fmla="*/ 29278 h 209939"/>
                <a:gd name="connsiteX210" fmla="*/ 230505 w 5715953"/>
                <a:gd name="connsiteY210" fmla="*/ 89286 h 209939"/>
                <a:gd name="connsiteX211" fmla="*/ 319088 w 5715953"/>
                <a:gd name="connsiteY211" fmla="*/ 89286 h 209939"/>
                <a:gd name="connsiteX212" fmla="*/ 337185 w 5715953"/>
                <a:gd name="connsiteY212" fmla="*/ 115003 h 209939"/>
                <a:gd name="connsiteX213" fmla="*/ 256223 w 5715953"/>
                <a:gd name="connsiteY213" fmla="*/ 115003 h 209939"/>
                <a:gd name="connsiteX214" fmla="*/ 229553 w 5715953"/>
                <a:gd name="connsiteY214" fmla="*/ 141673 h 209939"/>
                <a:gd name="connsiteX215" fmla="*/ 229553 w 5715953"/>
                <a:gd name="connsiteY215" fmla="*/ 179773 h 209939"/>
                <a:gd name="connsiteX216" fmla="*/ 348615 w 5715953"/>
                <a:gd name="connsiteY216" fmla="*/ 179773 h 209939"/>
                <a:gd name="connsiteX217" fmla="*/ 348615 w 5715953"/>
                <a:gd name="connsiteY217" fmla="*/ 202633 h 209939"/>
                <a:gd name="connsiteX218" fmla="*/ 202883 w 5715953"/>
                <a:gd name="connsiteY218" fmla="*/ 202633 h 209939"/>
                <a:gd name="connsiteX219" fmla="*/ 202883 w 5715953"/>
                <a:gd name="connsiteY219" fmla="*/ 7371 h 209939"/>
                <a:gd name="connsiteX220" fmla="*/ 4405312 w 5715953"/>
                <a:gd name="connsiteY220" fmla="*/ 7370 h 209939"/>
                <a:gd name="connsiteX221" fmla="*/ 4431030 w 5715953"/>
                <a:gd name="connsiteY221" fmla="*/ 7370 h 209939"/>
                <a:gd name="connsiteX222" fmla="*/ 4431030 w 5715953"/>
                <a:gd name="connsiteY222" fmla="*/ 202633 h 209939"/>
                <a:gd name="connsiteX223" fmla="*/ 4389120 w 5715953"/>
                <a:gd name="connsiteY223" fmla="*/ 185488 h 209939"/>
                <a:gd name="connsiteX224" fmla="*/ 4300537 w 5715953"/>
                <a:gd name="connsiteY224" fmla="*/ 52138 h 209939"/>
                <a:gd name="connsiteX225" fmla="*/ 4300537 w 5715953"/>
                <a:gd name="connsiteY225" fmla="*/ 203586 h 209939"/>
                <a:gd name="connsiteX226" fmla="*/ 4274820 w 5715953"/>
                <a:gd name="connsiteY226" fmla="*/ 203586 h 209939"/>
                <a:gd name="connsiteX227" fmla="*/ 4274820 w 5715953"/>
                <a:gd name="connsiteY227" fmla="*/ 9275 h 209939"/>
                <a:gd name="connsiteX228" fmla="*/ 4320540 w 5715953"/>
                <a:gd name="connsiteY228" fmla="*/ 27373 h 209939"/>
                <a:gd name="connsiteX229" fmla="*/ 4406265 w 5715953"/>
                <a:gd name="connsiteY229" fmla="*/ 165486 h 209939"/>
                <a:gd name="connsiteX230" fmla="*/ 4405312 w 5715953"/>
                <a:gd name="connsiteY230" fmla="*/ 7370 h 209939"/>
                <a:gd name="connsiteX231" fmla="*/ 440413 w 5715953"/>
                <a:gd name="connsiteY231" fmla="*/ 6420 h 209939"/>
                <a:gd name="connsiteX232" fmla="*/ 492443 w 5715953"/>
                <a:gd name="connsiteY232" fmla="*/ 8325 h 209939"/>
                <a:gd name="connsiteX233" fmla="*/ 509588 w 5715953"/>
                <a:gd name="connsiteY233" fmla="*/ 96908 h 209939"/>
                <a:gd name="connsiteX234" fmla="*/ 538163 w 5715953"/>
                <a:gd name="connsiteY234" fmla="*/ 163583 h 209939"/>
                <a:gd name="connsiteX235" fmla="*/ 477203 w 5715953"/>
                <a:gd name="connsiteY235" fmla="*/ 203588 h 209939"/>
                <a:gd name="connsiteX236" fmla="*/ 387668 w 5715953"/>
                <a:gd name="connsiteY236" fmla="*/ 203588 h 209939"/>
                <a:gd name="connsiteX237" fmla="*/ 387668 w 5715953"/>
                <a:gd name="connsiteY237" fmla="*/ 7372 h 209939"/>
                <a:gd name="connsiteX238" fmla="*/ 440413 w 5715953"/>
                <a:gd name="connsiteY238" fmla="*/ 6420 h 209939"/>
                <a:gd name="connsiteX239" fmla="*/ 5315903 w 5715953"/>
                <a:gd name="connsiteY239" fmla="*/ 6419 h 209939"/>
                <a:gd name="connsiteX240" fmla="*/ 5340668 w 5715953"/>
                <a:gd name="connsiteY240" fmla="*/ 6419 h 209939"/>
                <a:gd name="connsiteX241" fmla="*/ 5340668 w 5715953"/>
                <a:gd name="connsiteY241" fmla="*/ 202634 h 209939"/>
                <a:gd name="connsiteX242" fmla="*/ 5315903 w 5715953"/>
                <a:gd name="connsiteY242" fmla="*/ 202634 h 209939"/>
                <a:gd name="connsiteX243" fmla="*/ 5315903 w 5715953"/>
                <a:gd name="connsiteY243" fmla="*/ 6419 h 209939"/>
                <a:gd name="connsiteX244" fmla="*/ 4927284 w 5715953"/>
                <a:gd name="connsiteY244" fmla="*/ 6419 h 209939"/>
                <a:gd name="connsiteX245" fmla="*/ 5036821 w 5715953"/>
                <a:gd name="connsiteY245" fmla="*/ 6419 h 209939"/>
                <a:gd name="connsiteX246" fmla="*/ 5082542 w 5715953"/>
                <a:gd name="connsiteY246" fmla="*/ 38804 h 209939"/>
                <a:gd name="connsiteX247" fmla="*/ 5060634 w 5715953"/>
                <a:gd name="connsiteY247" fmla="*/ 105479 h 209939"/>
                <a:gd name="connsiteX248" fmla="*/ 5092067 w 5715953"/>
                <a:gd name="connsiteY248" fmla="*/ 202634 h 209939"/>
                <a:gd name="connsiteX249" fmla="*/ 5057776 w 5715953"/>
                <a:gd name="connsiteY249" fmla="*/ 202634 h 209939"/>
                <a:gd name="connsiteX250" fmla="*/ 5054919 w 5715953"/>
                <a:gd name="connsiteY250" fmla="*/ 154057 h 209939"/>
                <a:gd name="connsiteX251" fmla="*/ 5020629 w 5715953"/>
                <a:gd name="connsiteY251" fmla="*/ 118814 h 209939"/>
                <a:gd name="connsiteX252" fmla="*/ 4953954 w 5715953"/>
                <a:gd name="connsiteY252" fmla="*/ 179774 h 209939"/>
                <a:gd name="connsiteX253" fmla="*/ 4953954 w 5715953"/>
                <a:gd name="connsiteY253" fmla="*/ 201682 h 209939"/>
                <a:gd name="connsiteX254" fmla="*/ 4927284 w 5715953"/>
                <a:gd name="connsiteY254" fmla="*/ 201682 h 209939"/>
                <a:gd name="connsiteX255" fmla="*/ 4927284 w 5715953"/>
                <a:gd name="connsiteY255" fmla="*/ 6419 h 209939"/>
                <a:gd name="connsiteX256" fmla="*/ 4478655 w 5715953"/>
                <a:gd name="connsiteY256" fmla="*/ 6419 h 209939"/>
                <a:gd name="connsiteX257" fmla="*/ 4503420 w 5715953"/>
                <a:gd name="connsiteY257" fmla="*/ 6419 h 209939"/>
                <a:gd name="connsiteX258" fmla="*/ 4503420 w 5715953"/>
                <a:gd name="connsiteY258" fmla="*/ 202634 h 209939"/>
                <a:gd name="connsiteX259" fmla="*/ 4478655 w 5715953"/>
                <a:gd name="connsiteY259" fmla="*/ 202634 h 209939"/>
                <a:gd name="connsiteX260" fmla="*/ 4478655 w 5715953"/>
                <a:gd name="connsiteY260" fmla="*/ 6419 h 209939"/>
                <a:gd name="connsiteX261" fmla="*/ 4074795 w 5715953"/>
                <a:gd name="connsiteY261" fmla="*/ 6419 h 209939"/>
                <a:gd name="connsiteX262" fmla="*/ 4102418 w 5715953"/>
                <a:gd name="connsiteY262" fmla="*/ 6419 h 209939"/>
                <a:gd name="connsiteX263" fmla="*/ 4102418 w 5715953"/>
                <a:gd name="connsiteY263" fmla="*/ 45471 h 209939"/>
                <a:gd name="connsiteX264" fmla="*/ 4102418 w 5715953"/>
                <a:gd name="connsiteY264" fmla="*/ 135959 h 209939"/>
                <a:gd name="connsiteX265" fmla="*/ 4149091 w 5715953"/>
                <a:gd name="connsiteY265" fmla="*/ 182631 h 209939"/>
                <a:gd name="connsiteX266" fmla="*/ 4203383 w 5715953"/>
                <a:gd name="connsiteY266" fmla="*/ 139769 h 209939"/>
                <a:gd name="connsiteX267" fmla="*/ 4205288 w 5715953"/>
                <a:gd name="connsiteY267" fmla="*/ 33089 h 209939"/>
                <a:gd name="connsiteX268" fmla="*/ 4204336 w 5715953"/>
                <a:gd name="connsiteY268" fmla="*/ 6419 h 209939"/>
                <a:gd name="connsiteX269" fmla="*/ 4231005 w 5715953"/>
                <a:gd name="connsiteY269" fmla="*/ 6419 h 209939"/>
                <a:gd name="connsiteX270" fmla="*/ 4231958 w 5715953"/>
                <a:gd name="connsiteY270" fmla="*/ 26421 h 209939"/>
                <a:gd name="connsiteX271" fmla="*/ 4231005 w 5715953"/>
                <a:gd name="connsiteY271" fmla="*/ 143579 h 209939"/>
                <a:gd name="connsiteX272" fmla="*/ 4145280 w 5715953"/>
                <a:gd name="connsiteY272" fmla="*/ 207396 h 209939"/>
                <a:gd name="connsiteX273" fmla="*/ 4073843 w 5715953"/>
                <a:gd name="connsiteY273" fmla="*/ 137864 h 209939"/>
                <a:gd name="connsiteX274" fmla="*/ 4073843 w 5715953"/>
                <a:gd name="connsiteY274" fmla="*/ 15944 h 209939"/>
                <a:gd name="connsiteX275" fmla="*/ 4074795 w 5715953"/>
                <a:gd name="connsiteY275" fmla="*/ 6419 h 209939"/>
                <a:gd name="connsiteX276" fmla="*/ 3461385 w 5715953"/>
                <a:gd name="connsiteY276" fmla="*/ 6419 h 209939"/>
                <a:gd name="connsiteX277" fmla="*/ 3487102 w 5715953"/>
                <a:gd name="connsiteY277" fmla="*/ 6419 h 209939"/>
                <a:gd name="connsiteX278" fmla="*/ 3487102 w 5715953"/>
                <a:gd name="connsiteY278" fmla="*/ 179774 h 209939"/>
                <a:gd name="connsiteX279" fmla="*/ 3587115 w 5715953"/>
                <a:gd name="connsiteY279" fmla="*/ 179774 h 209939"/>
                <a:gd name="connsiteX280" fmla="*/ 3587115 w 5715953"/>
                <a:gd name="connsiteY280" fmla="*/ 202634 h 209939"/>
                <a:gd name="connsiteX281" fmla="*/ 3461385 w 5715953"/>
                <a:gd name="connsiteY281" fmla="*/ 202634 h 209939"/>
                <a:gd name="connsiteX282" fmla="*/ 3461385 w 5715953"/>
                <a:gd name="connsiteY282" fmla="*/ 6419 h 209939"/>
                <a:gd name="connsiteX283" fmla="*/ 3079434 w 5715953"/>
                <a:gd name="connsiteY283" fmla="*/ 6419 h 209939"/>
                <a:gd name="connsiteX284" fmla="*/ 3189924 w 5715953"/>
                <a:gd name="connsiteY284" fmla="*/ 6419 h 209939"/>
                <a:gd name="connsiteX285" fmla="*/ 3236596 w 5715953"/>
                <a:gd name="connsiteY285" fmla="*/ 38804 h 209939"/>
                <a:gd name="connsiteX286" fmla="*/ 3214689 w 5715953"/>
                <a:gd name="connsiteY286" fmla="*/ 105479 h 209939"/>
                <a:gd name="connsiteX287" fmla="*/ 3245169 w 5715953"/>
                <a:gd name="connsiteY287" fmla="*/ 202634 h 209939"/>
                <a:gd name="connsiteX288" fmla="*/ 3211831 w 5715953"/>
                <a:gd name="connsiteY288" fmla="*/ 202634 h 209939"/>
                <a:gd name="connsiteX289" fmla="*/ 3208974 w 5715953"/>
                <a:gd name="connsiteY289" fmla="*/ 155962 h 209939"/>
                <a:gd name="connsiteX290" fmla="*/ 3170874 w 5715953"/>
                <a:gd name="connsiteY290" fmla="*/ 118814 h 209939"/>
                <a:gd name="connsiteX291" fmla="*/ 3108009 w 5715953"/>
                <a:gd name="connsiteY291" fmla="*/ 177869 h 209939"/>
                <a:gd name="connsiteX292" fmla="*/ 3108009 w 5715953"/>
                <a:gd name="connsiteY292" fmla="*/ 201682 h 209939"/>
                <a:gd name="connsiteX293" fmla="*/ 3080387 w 5715953"/>
                <a:gd name="connsiteY293" fmla="*/ 201682 h 209939"/>
                <a:gd name="connsiteX294" fmla="*/ 3080387 w 5715953"/>
                <a:gd name="connsiteY294" fmla="*/ 105479 h 209939"/>
                <a:gd name="connsiteX295" fmla="*/ 3079434 w 5715953"/>
                <a:gd name="connsiteY295" fmla="*/ 6419 h 209939"/>
                <a:gd name="connsiteX296" fmla="*/ 2348865 w 5715953"/>
                <a:gd name="connsiteY296" fmla="*/ 6419 h 209939"/>
                <a:gd name="connsiteX297" fmla="*/ 2377440 w 5715953"/>
                <a:gd name="connsiteY297" fmla="*/ 6419 h 209939"/>
                <a:gd name="connsiteX298" fmla="*/ 2377440 w 5715953"/>
                <a:gd name="connsiteY298" fmla="*/ 46424 h 209939"/>
                <a:gd name="connsiteX299" fmla="*/ 2377440 w 5715953"/>
                <a:gd name="connsiteY299" fmla="*/ 136911 h 209939"/>
                <a:gd name="connsiteX300" fmla="*/ 2424112 w 5715953"/>
                <a:gd name="connsiteY300" fmla="*/ 183584 h 209939"/>
                <a:gd name="connsiteX301" fmla="*/ 2478405 w 5715953"/>
                <a:gd name="connsiteY301" fmla="*/ 140721 h 209939"/>
                <a:gd name="connsiteX302" fmla="*/ 2480310 w 5715953"/>
                <a:gd name="connsiteY302" fmla="*/ 35946 h 209939"/>
                <a:gd name="connsiteX303" fmla="*/ 2480310 w 5715953"/>
                <a:gd name="connsiteY303" fmla="*/ 6419 h 209939"/>
                <a:gd name="connsiteX304" fmla="*/ 2506980 w 5715953"/>
                <a:gd name="connsiteY304" fmla="*/ 6419 h 209939"/>
                <a:gd name="connsiteX305" fmla="*/ 2507932 w 5715953"/>
                <a:gd name="connsiteY305" fmla="*/ 25469 h 209939"/>
                <a:gd name="connsiteX306" fmla="*/ 2506980 w 5715953"/>
                <a:gd name="connsiteY306" fmla="*/ 142626 h 209939"/>
                <a:gd name="connsiteX307" fmla="*/ 2421255 w 5715953"/>
                <a:gd name="connsiteY307" fmla="*/ 206444 h 209939"/>
                <a:gd name="connsiteX308" fmla="*/ 2349817 w 5715953"/>
                <a:gd name="connsiteY308" fmla="*/ 136911 h 209939"/>
                <a:gd name="connsiteX309" fmla="*/ 2348865 w 5715953"/>
                <a:gd name="connsiteY309" fmla="*/ 6419 h 209939"/>
                <a:gd name="connsiteX310" fmla="*/ 1540194 w 5715953"/>
                <a:gd name="connsiteY310" fmla="*/ 6419 h 209939"/>
                <a:gd name="connsiteX311" fmla="*/ 1559244 w 5715953"/>
                <a:gd name="connsiteY311" fmla="*/ 15944 h 209939"/>
                <a:gd name="connsiteX312" fmla="*/ 1625919 w 5715953"/>
                <a:gd name="connsiteY312" fmla="*/ 201681 h 209939"/>
                <a:gd name="connsiteX313" fmla="*/ 1587819 w 5715953"/>
                <a:gd name="connsiteY313" fmla="*/ 178821 h 209939"/>
                <a:gd name="connsiteX314" fmla="*/ 1540194 w 5715953"/>
                <a:gd name="connsiteY314" fmla="*/ 145484 h 209939"/>
                <a:gd name="connsiteX315" fmla="*/ 1483996 w 5715953"/>
                <a:gd name="connsiteY315" fmla="*/ 182631 h 209939"/>
                <a:gd name="connsiteX316" fmla="*/ 1448754 w 5715953"/>
                <a:gd name="connsiteY316" fmla="*/ 200729 h 209939"/>
                <a:gd name="connsiteX317" fmla="*/ 1484949 w 5715953"/>
                <a:gd name="connsiteY317" fmla="*/ 106431 h 209939"/>
                <a:gd name="connsiteX318" fmla="*/ 1520191 w 5715953"/>
                <a:gd name="connsiteY318" fmla="*/ 16896 h 209939"/>
                <a:gd name="connsiteX319" fmla="*/ 1540194 w 5715953"/>
                <a:gd name="connsiteY319" fmla="*/ 6419 h 209939"/>
                <a:gd name="connsiteX320" fmla="*/ 4535805 w 5715953"/>
                <a:gd name="connsiteY320" fmla="*/ 6418 h 209939"/>
                <a:gd name="connsiteX321" fmla="*/ 4567237 w 5715953"/>
                <a:gd name="connsiteY321" fmla="*/ 6418 h 209939"/>
                <a:gd name="connsiteX322" fmla="*/ 4623435 w 5715953"/>
                <a:gd name="connsiteY322" fmla="*/ 172153 h 209939"/>
                <a:gd name="connsiteX323" fmla="*/ 4672012 w 5715953"/>
                <a:gd name="connsiteY323" fmla="*/ 27373 h 209939"/>
                <a:gd name="connsiteX324" fmla="*/ 4712017 w 5715953"/>
                <a:gd name="connsiteY324" fmla="*/ 8323 h 209939"/>
                <a:gd name="connsiteX325" fmla="*/ 4642485 w 5715953"/>
                <a:gd name="connsiteY325" fmla="*/ 195013 h 209939"/>
                <a:gd name="connsiteX326" fmla="*/ 4624387 w 5715953"/>
                <a:gd name="connsiteY326" fmla="*/ 202633 h 209939"/>
                <a:gd name="connsiteX327" fmla="*/ 4606290 w 5715953"/>
                <a:gd name="connsiteY327" fmla="*/ 195013 h 209939"/>
                <a:gd name="connsiteX328" fmla="*/ 4535805 w 5715953"/>
                <a:gd name="connsiteY328" fmla="*/ 6418 h 209939"/>
                <a:gd name="connsiteX329" fmla="*/ 5170169 w 5715953"/>
                <a:gd name="connsiteY329" fmla="*/ 3561 h 209939"/>
                <a:gd name="connsiteX330" fmla="*/ 5233035 w 5715953"/>
                <a:gd name="connsiteY330" fmla="*/ 9276 h 209939"/>
                <a:gd name="connsiteX331" fmla="*/ 5266372 w 5715953"/>
                <a:gd name="connsiteY331" fmla="*/ 63569 h 209939"/>
                <a:gd name="connsiteX332" fmla="*/ 5246369 w 5715953"/>
                <a:gd name="connsiteY332" fmla="*/ 64521 h 209939"/>
                <a:gd name="connsiteX333" fmla="*/ 5175885 w 5715953"/>
                <a:gd name="connsiteY333" fmla="*/ 26421 h 209939"/>
                <a:gd name="connsiteX334" fmla="*/ 5148262 w 5715953"/>
                <a:gd name="connsiteY334" fmla="*/ 57854 h 209939"/>
                <a:gd name="connsiteX335" fmla="*/ 5173980 w 5715953"/>
                <a:gd name="connsiteY335" fmla="*/ 84524 h 209939"/>
                <a:gd name="connsiteX336" fmla="*/ 5233987 w 5715953"/>
                <a:gd name="connsiteY336" fmla="*/ 98811 h 209939"/>
                <a:gd name="connsiteX337" fmla="*/ 5273992 w 5715953"/>
                <a:gd name="connsiteY337" fmla="*/ 150246 h 209939"/>
                <a:gd name="connsiteX338" fmla="*/ 5236844 w 5715953"/>
                <a:gd name="connsiteY338" fmla="*/ 201681 h 209939"/>
                <a:gd name="connsiteX339" fmla="*/ 5154930 w 5715953"/>
                <a:gd name="connsiteY339" fmla="*/ 204539 h 209939"/>
                <a:gd name="connsiteX340" fmla="*/ 5116830 w 5715953"/>
                <a:gd name="connsiteY340" fmla="*/ 140721 h 209939"/>
                <a:gd name="connsiteX341" fmla="*/ 5144452 w 5715953"/>
                <a:gd name="connsiteY341" fmla="*/ 155961 h 209939"/>
                <a:gd name="connsiteX342" fmla="*/ 5173980 w 5715953"/>
                <a:gd name="connsiteY342" fmla="*/ 182631 h 209939"/>
                <a:gd name="connsiteX343" fmla="*/ 5220652 w 5715953"/>
                <a:gd name="connsiteY343" fmla="*/ 182631 h 209939"/>
                <a:gd name="connsiteX344" fmla="*/ 5247322 w 5715953"/>
                <a:gd name="connsiteY344" fmla="*/ 153104 h 209939"/>
                <a:gd name="connsiteX345" fmla="*/ 5224462 w 5715953"/>
                <a:gd name="connsiteY345" fmla="*/ 123576 h 209939"/>
                <a:gd name="connsiteX346" fmla="*/ 5164455 w 5715953"/>
                <a:gd name="connsiteY346" fmla="*/ 109289 h 209939"/>
                <a:gd name="connsiteX347" fmla="*/ 5120640 w 5715953"/>
                <a:gd name="connsiteY347" fmla="*/ 60711 h 209939"/>
                <a:gd name="connsiteX348" fmla="*/ 5170169 w 5715953"/>
                <a:gd name="connsiteY348" fmla="*/ 3561 h 209939"/>
                <a:gd name="connsiteX349" fmla="*/ 2219072 w 5715953"/>
                <a:gd name="connsiteY349" fmla="*/ 897 h 209939"/>
                <a:gd name="connsiteX350" fmla="*/ 2251710 w 5715953"/>
                <a:gd name="connsiteY350" fmla="*/ 1656 h 209939"/>
                <a:gd name="connsiteX351" fmla="*/ 2313623 w 5715953"/>
                <a:gd name="connsiteY351" fmla="*/ 61664 h 209939"/>
                <a:gd name="connsiteX352" fmla="*/ 2281238 w 5715953"/>
                <a:gd name="connsiteY352" fmla="*/ 48329 h 209939"/>
                <a:gd name="connsiteX353" fmla="*/ 2229803 w 5715953"/>
                <a:gd name="connsiteY353" fmla="*/ 24516 h 209939"/>
                <a:gd name="connsiteX354" fmla="*/ 2176463 w 5715953"/>
                <a:gd name="connsiteY354" fmla="*/ 60711 h 209939"/>
                <a:gd name="connsiteX355" fmla="*/ 2175510 w 5715953"/>
                <a:gd name="connsiteY355" fmla="*/ 147389 h 209939"/>
                <a:gd name="connsiteX356" fmla="*/ 2231708 w 5715953"/>
                <a:gd name="connsiteY356" fmla="*/ 184536 h 209939"/>
                <a:gd name="connsiteX357" fmla="*/ 2286000 w 5715953"/>
                <a:gd name="connsiteY357" fmla="*/ 148341 h 209939"/>
                <a:gd name="connsiteX358" fmla="*/ 2292668 w 5715953"/>
                <a:gd name="connsiteY358" fmla="*/ 131196 h 209939"/>
                <a:gd name="connsiteX359" fmla="*/ 2315528 w 5715953"/>
                <a:gd name="connsiteY359" fmla="*/ 131196 h 209939"/>
                <a:gd name="connsiteX360" fmla="*/ 2248853 w 5715953"/>
                <a:gd name="connsiteY360" fmla="*/ 205491 h 209939"/>
                <a:gd name="connsiteX361" fmla="*/ 2152650 w 5715953"/>
                <a:gd name="connsiteY361" fmla="*/ 164534 h 209939"/>
                <a:gd name="connsiteX362" fmla="*/ 2151698 w 5715953"/>
                <a:gd name="connsiteY362" fmla="*/ 47376 h 209939"/>
                <a:gd name="connsiteX363" fmla="*/ 2219072 w 5715953"/>
                <a:gd name="connsiteY363" fmla="*/ 897 h 209939"/>
                <a:gd name="connsiteX364" fmla="*/ 1747182 w 5715953"/>
                <a:gd name="connsiteY364" fmla="*/ 183 h 209939"/>
                <a:gd name="connsiteX365" fmla="*/ 1797367 w 5715953"/>
                <a:gd name="connsiteY365" fmla="*/ 17849 h 209939"/>
                <a:gd name="connsiteX366" fmla="*/ 1823085 w 5715953"/>
                <a:gd name="connsiteY366" fmla="*/ 71189 h 209939"/>
                <a:gd name="connsiteX367" fmla="*/ 1796414 w 5715953"/>
                <a:gd name="connsiteY367" fmla="*/ 56901 h 209939"/>
                <a:gd name="connsiteX368" fmla="*/ 1734502 w 5715953"/>
                <a:gd name="connsiteY368" fmla="*/ 25469 h 209939"/>
                <a:gd name="connsiteX369" fmla="*/ 1679257 w 5715953"/>
                <a:gd name="connsiteY369" fmla="*/ 73094 h 209939"/>
                <a:gd name="connsiteX370" fmla="*/ 1677352 w 5715953"/>
                <a:gd name="connsiteY370" fmla="*/ 130244 h 209939"/>
                <a:gd name="connsiteX371" fmla="*/ 1744980 w 5715953"/>
                <a:gd name="connsiteY371" fmla="*/ 187394 h 209939"/>
                <a:gd name="connsiteX372" fmla="*/ 1803082 w 5715953"/>
                <a:gd name="connsiteY372" fmla="*/ 122624 h 209939"/>
                <a:gd name="connsiteX373" fmla="*/ 1743074 w 5715953"/>
                <a:gd name="connsiteY373" fmla="*/ 122624 h 209939"/>
                <a:gd name="connsiteX374" fmla="*/ 1743074 w 5715953"/>
                <a:gd name="connsiteY374" fmla="*/ 99764 h 209939"/>
                <a:gd name="connsiteX375" fmla="*/ 1828799 w 5715953"/>
                <a:gd name="connsiteY375" fmla="*/ 99764 h 209939"/>
                <a:gd name="connsiteX376" fmla="*/ 1828799 w 5715953"/>
                <a:gd name="connsiteY376" fmla="*/ 202634 h 209939"/>
                <a:gd name="connsiteX377" fmla="*/ 1807845 w 5715953"/>
                <a:gd name="connsiteY377" fmla="*/ 187394 h 209939"/>
                <a:gd name="connsiteX378" fmla="*/ 1747837 w 5715953"/>
                <a:gd name="connsiteY378" fmla="*/ 207396 h 209939"/>
                <a:gd name="connsiteX379" fmla="*/ 1645920 w 5715953"/>
                <a:gd name="connsiteY379" fmla="*/ 95954 h 209939"/>
                <a:gd name="connsiteX380" fmla="*/ 1747182 w 5715953"/>
                <a:gd name="connsiteY380" fmla="*/ 183 h 209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Lst>
              <a:rect l="l" t="t" r="r" b="b"/>
              <a:pathLst>
                <a:path w="5715953" h="209939">
                  <a:moveTo>
                    <a:pt x="415290" y="113099"/>
                  </a:moveTo>
                  <a:lnTo>
                    <a:pt x="415290" y="113100"/>
                  </a:lnTo>
                  <a:cubicBezTo>
                    <a:pt x="415290" y="136913"/>
                    <a:pt x="415290" y="157867"/>
                    <a:pt x="415290" y="179775"/>
                  </a:cubicBezTo>
                  <a:cubicBezTo>
                    <a:pt x="438150" y="179775"/>
                    <a:pt x="459105" y="180727"/>
                    <a:pt x="480060" y="179775"/>
                  </a:cubicBezTo>
                  <a:cubicBezTo>
                    <a:pt x="490062" y="179299"/>
                    <a:pt x="498158" y="175727"/>
                    <a:pt x="503754" y="169893"/>
                  </a:cubicBezTo>
                  <a:lnTo>
                    <a:pt x="504062" y="169061"/>
                  </a:lnTo>
                  <a:lnTo>
                    <a:pt x="504349" y="168940"/>
                  </a:lnTo>
                  <a:cubicBezTo>
                    <a:pt x="509826" y="163105"/>
                    <a:pt x="512921" y="155009"/>
                    <a:pt x="513397" y="145484"/>
                  </a:cubicBezTo>
                  <a:cubicBezTo>
                    <a:pt x="513397" y="127387"/>
                    <a:pt x="501967" y="114052"/>
                    <a:pt x="481012" y="113099"/>
                  </a:cubicBezTo>
                  <a:cubicBezTo>
                    <a:pt x="459105" y="112147"/>
                    <a:pt x="438150" y="113099"/>
                    <a:pt x="415290" y="113099"/>
                  </a:cubicBezTo>
                  <a:close/>
                  <a:moveTo>
                    <a:pt x="3348991" y="34994"/>
                  </a:moveTo>
                  <a:lnTo>
                    <a:pt x="3348991" y="34996"/>
                  </a:lnTo>
                  <a:lnTo>
                    <a:pt x="3348990" y="34995"/>
                  </a:lnTo>
                  <a:lnTo>
                    <a:pt x="3329348" y="90239"/>
                  </a:lnTo>
                  <a:lnTo>
                    <a:pt x="3318510" y="120719"/>
                  </a:lnTo>
                  <a:lnTo>
                    <a:pt x="3318511" y="120719"/>
                  </a:lnTo>
                  <a:lnTo>
                    <a:pt x="3318510" y="120720"/>
                  </a:lnTo>
                  <a:cubicBezTo>
                    <a:pt x="3339465" y="120720"/>
                    <a:pt x="3357562" y="120720"/>
                    <a:pt x="3378517" y="120720"/>
                  </a:cubicBezTo>
                  <a:lnTo>
                    <a:pt x="3378517" y="120719"/>
                  </a:lnTo>
                  <a:lnTo>
                    <a:pt x="3378518" y="120719"/>
                  </a:lnTo>
                  <a:cubicBezTo>
                    <a:pt x="3368993" y="92144"/>
                    <a:pt x="3360420" y="66427"/>
                    <a:pt x="3348991" y="34994"/>
                  </a:cubicBezTo>
                  <a:close/>
                  <a:moveTo>
                    <a:pt x="1537336" y="34994"/>
                  </a:moveTo>
                  <a:cubicBezTo>
                    <a:pt x="1525906" y="66426"/>
                    <a:pt x="1516381" y="93096"/>
                    <a:pt x="1505904" y="121671"/>
                  </a:cubicBezTo>
                  <a:cubicBezTo>
                    <a:pt x="1526859" y="121671"/>
                    <a:pt x="1544956" y="121671"/>
                    <a:pt x="1565911" y="121671"/>
                  </a:cubicBezTo>
                  <a:cubicBezTo>
                    <a:pt x="1557339" y="93096"/>
                    <a:pt x="1548766" y="66426"/>
                    <a:pt x="1537336" y="34994"/>
                  </a:cubicBezTo>
                  <a:close/>
                  <a:moveTo>
                    <a:pt x="1912621" y="27375"/>
                  </a:moveTo>
                  <a:cubicBezTo>
                    <a:pt x="1904049" y="27375"/>
                    <a:pt x="1900477" y="30709"/>
                    <a:pt x="1899287" y="35114"/>
                  </a:cubicBezTo>
                  <a:lnTo>
                    <a:pt x="1899313" y="35515"/>
                  </a:lnTo>
                  <a:lnTo>
                    <a:pt x="1898929" y="36066"/>
                  </a:lnTo>
                  <a:lnTo>
                    <a:pt x="1900208" y="49910"/>
                  </a:lnTo>
                  <a:lnTo>
                    <a:pt x="1900143" y="51223"/>
                  </a:lnTo>
                  <a:lnTo>
                    <a:pt x="1898438" y="68929"/>
                  </a:lnTo>
                  <a:lnTo>
                    <a:pt x="1897381" y="75238"/>
                  </a:lnTo>
                  <a:cubicBezTo>
                    <a:pt x="1897024" y="79524"/>
                    <a:pt x="1897381" y="83513"/>
                    <a:pt x="1899435" y="86787"/>
                  </a:cubicBezTo>
                  <a:lnTo>
                    <a:pt x="1899691" y="86939"/>
                  </a:lnTo>
                  <a:lnTo>
                    <a:pt x="1899836" y="87739"/>
                  </a:lnTo>
                  <a:cubicBezTo>
                    <a:pt x="1901846" y="91014"/>
                    <a:pt x="1905477" y="93573"/>
                    <a:pt x="1911668" y="95002"/>
                  </a:cubicBezTo>
                  <a:cubicBezTo>
                    <a:pt x="1930718" y="99765"/>
                    <a:pt x="1951673" y="96908"/>
                    <a:pt x="1971676" y="95002"/>
                  </a:cubicBezTo>
                  <a:cubicBezTo>
                    <a:pt x="1993583" y="93097"/>
                    <a:pt x="2003108" y="82620"/>
                    <a:pt x="2002156" y="61665"/>
                  </a:cubicBezTo>
                  <a:lnTo>
                    <a:pt x="2002005" y="61224"/>
                  </a:lnTo>
                  <a:lnTo>
                    <a:pt x="2002156" y="60712"/>
                  </a:lnTo>
                  <a:cubicBezTo>
                    <a:pt x="2002156" y="40710"/>
                    <a:pt x="1992631" y="30232"/>
                    <a:pt x="1970724" y="28327"/>
                  </a:cubicBezTo>
                  <a:cubicBezTo>
                    <a:pt x="1962151" y="27375"/>
                    <a:pt x="1952626" y="28327"/>
                    <a:pt x="1944054" y="28327"/>
                  </a:cubicBezTo>
                  <a:cubicBezTo>
                    <a:pt x="1933576" y="28327"/>
                    <a:pt x="1923099" y="28327"/>
                    <a:pt x="1912621" y="27375"/>
                  </a:cubicBezTo>
                  <a:close/>
                  <a:moveTo>
                    <a:pt x="415290" y="27375"/>
                  </a:moveTo>
                  <a:lnTo>
                    <a:pt x="415290" y="87382"/>
                  </a:lnTo>
                  <a:lnTo>
                    <a:pt x="415290" y="87383"/>
                  </a:lnTo>
                  <a:cubicBezTo>
                    <a:pt x="438150" y="87383"/>
                    <a:pt x="459105" y="89288"/>
                    <a:pt x="480060" y="86430"/>
                  </a:cubicBezTo>
                  <a:cubicBezTo>
                    <a:pt x="495300" y="84525"/>
                    <a:pt x="503873" y="73095"/>
                    <a:pt x="502920" y="56902"/>
                  </a:cubicBezTo>
                  <a:cubicBezTo>
                    <a:pt x="502920" y="49283"/>
                    <a:pt x="500777" y="43092"/>
                    <a:pt x="496729" y="38567"/>
                  </a:cubicBezTo>
                  <a:lnTo>
                    <a:pt x="479161" y="30258"/>
                  </a:lnTo>
                  <a:lnTo>
                    <a:pt x="479107" y="30232"/>
                  </a:lnTo>
                  <a:cubicBezTo>
                    <a:pt x="458152" y="28327"/>
                    <a:pt x="437197" y="28327"/>
                    <a:pt x="415290" y="27375"/>
                  </a:cubicBezTo>
                  <a:close/>
                  <a:moveTo>
                    <a:pt x="4978718" y="27374"/>
                  </a:moveTo>
                  <a:cubicBezTo>
                    <a:pt x="4957763" y="24517"/>
                    <a:pt x="4951096" y="32137"/>
                    <a:pt x="4952049" y="53092"/>
                  </a:cubicBezTo>
                  <a:cubicBezTo>
                    <a:pt x="4953954" y="95002"/>
                    <a:pt x="4953001" y="95002"/>
                    <a:pt x="4993958" y="95002"/>
                  </a:cubicBezTo>
                  <a:cubicBezTo>
                    <a:pt x="5003483" y="95002"/>
                    <a:pt x="5012056" y="95954"/>
                    <a:pt x="5020629" y="95002"/>
                  </a:cubicBezTo>
                  <a:lnTo>
                    <a:pt x="5047483" y="85853"/>
                  </a:lnTo>
                  <a:lnTo>
                    <a:pt x="5047537" y="85834"/>
                  </a:lnTo>
                  <a:cubicBezTo>
                    <a:pt x="5053252" y="80476"/>
                    <a:pt x="5055871" y="72618"/>
                    <a:pt x="5055871" y="61664"/>
                  </a:cubicBezTo>
                  <a:cubicBezTo>
                    <a:pt x="5055871" y="39757"/>
                    <a:pt x="5045394" y="29279"/>
                    <a:pt x="5020629" y="28326"/>
                  </a:cubicBezTo>
                  <a:cubicBezTo>
                    <a:pt x="5006342" y="27374"/>
                    <a:pt x="4993006" y="29279"/>
                    <a:pt x="4978719" y="27374"/>
                  </a:cubicBezTo>
                  <a:close/>
                  <a:moveTo>
                    <a:pt x="3128964" y="27374"/>
                  </a:moveTo>
                  <a:cubicBezTo>
                    <a:pt x="3121344" y="26422"/>
                    <a:pt x="3116106" y="27136"/>
                    <a:pt x="3112772" y="30113"/>
                  </a:cubicBezTo>
                  <a:lnTo>
                    <a:pt x="3112529" y="30945"/>
                  </a:lnTo>
                  <a:lnTo>
                    <a:pt x="3111819" y="31065"/>
                  </a:lnTo>
                  <a:cubicBezTo>
                    <a:pt x="3108485" y="34042"/>
                    <a:pt x="3107056" y="39280"/>
                    <a:pt x="3107056" y="47376"/>
                  </a:cubicBezTo>
                  <a:cubicBezTo>
                    <a:pt x="3107056" y="95954"/>
                    <a:pt x="3106104" y="95954"/>
                    <a:pt x="3156587" y="95954"/>
                  </a:cubicBezTo>
                  <a:cubicBezTo>
                    <a:pt x="3165159" y="95954"/>
                    <a:pt x="3173731" y="95954"/>
                    <a:pt x="3181351" y="95001"/>
                  </a:cubicBezTo>
                  <a:cubicBezTo>
                    <a:pt x="3192305" y="93573"/>
                    <a:pt x="3199925" y="90239"/>
                    <a:pt x="3204688" y="84643"/>
                  </a:cubicBezTo>
                  <a:lnTo>
                    <a:pt x="3204843" y="84045"/>
                  </a:lnTo>
                  <a:lnTo>
                    <a:pt x="3205641" y="83691"/>
                  </a:lnTo>
                  <a:cubicBezTo>
                    <a:pt x="3210403" y="78095"/>
                    <a:pt x="3212308" y="70237"/>
                    <a:pt x="3211831" y="59759"/>
                  </a:cubicBezTo>
                  <a:cubicBezTo>
                    <a:pt x="3210879" y="40709"/>
                    <a:pt x="3201354" y="30232"/>
                    <a:pt x="3180399" y="28326"/>
                  </a:cubicBezTo>
                  <a:cubicBezTo>
                    <a:pt x="3169921" y="27374"/>
                    <a:pt x="3160396" y="28326"/>
                    <a:pt x="3150871" y="28326"/>
                  </a:cubicBezTo>
                  <a:cubicBezTo>
                    <a:pt x="3143251" y="28326"/>
                    <a:pt x="3135631" y="28326"/>
                    <a:pt x="3128964" y="27374"/>
                  </a:cubicBezTo>
                  <a:close/>
                  <a:moveTo>
                    <a:pt x="1933457" y="8325"/>
                  </a:moveTo>
                  <a:cubicBezTo>
                    <a:pt x="1953578" y="8087"/>
                    <a:pt x="1973581" y="8325"/>
                    <a:pt x="1993583" y="10230"/>
                  </a:cubicBezTo>
                  <a:cubicBezTo>
                    <a:pt x="2035493" y="14040"/>
                    <a:pt x="2047876" y="75952"/>
                    <a:pt x="2007871" y="106433"/>
                  </a:cubicBezTo>
                  <a:cubicBezTo>
                    <a:pt x="2043113" y="131197"/>
                    <a:pt x="2018348" y="174060"/>
                    <a:pt x="2038351" y="203587"/>
                  </a:cubicBezTo>
                  <a:cubicBezTo>
                    <a:pt x="2026921" y="203587"/>
                    <a:pt x="2016443" y="203587"/>
                    <a:pt x="2004061" y="203587"/>
                  </a:cubicBezTo>
                  <a:cubicBezTo>
                    <a:pt x="2003108" y="187395"/>
                    <a:pt x="2002156" y="172155"/>
                    <a:pt x="2001203" y="156915"/>
                  </a:cubicBezTo>
                  <a:cubicBezTo>
                    <a:pt x="1999298" y="129292"/>
                    <a:pt x="1991678" y="120720"/>
                    <a:pt x="1963103" y="119767"/>
                  </a:cubicBezTo>
                  <a:cubicBezTo>
                    <a:pt x="1900238" y="116910"/>
                    <a:pt x="1900238" y="116910"/>
                    <a:pt x="1900238" y="178822"/>
                  </a:cubicBezTo>
                  <a:cubicBezTo>
                    <a:pt x="1900238" y="186442"/>
                    <a:pt x="1900238" y="195015"/>
                    <a:pt x="1900238" y="203587"/>
                  </a:cubicBezTo>
                  <a:cubicBezTo>
                    <a:pt x="1890713" y="203587"/>
                    <a:pt x="1883093" y="203587"/>
                    <a:pt x="1872616" y="203587"/>
                  </a:cubicBezTo>
                  <a:cubicBezTo>
                    <a:pt x="1872616" y="171202"/>
                    <a:pt x="1872616" y="138817"/>
                    <a:pt x="1872616" y="107385"/>
                  </a:cubicBezTo>
                  <a:cubicBezTo>
                    <a:pt x="1872616" y="75000"/>
                    <a:pt x="1872616" y="42615"/>
                    <a:pt x="1872616" y="9277"/>
                  </a:cubicBezTo>
                  <a:cubicBezTo>
                    <a:pt x="1893095" y="9277"/>
                    <a:pt x="1913335" y="8563"/>
                    <a:pt x="1933457" y="8325"/>
                  </a:cubicBezTo>
                  <a:close/>
                  <a:moveTo>
                    <a:pt x="4739640" y="8324"/>
                  </a:moveTo>
                  <a:cubicBezTo>
                    <a:pt x="4787265" y="8324"/>
                    <a:pt x="4833937" y="8324"/>
                    <a:pt x="4883467" y="8324"/>
                  </a:cubicBezTo>
                  <a:cubicBezTo>
                    <a:pt x="4883467" y="14039"/>
                    <a:pt x="4884419" y="20706"/>
                    <a:pt x="4884419" y="30231"/>
                  </a:cubicBezTo>
                  <a:cubicBezTo>
                    <a:pt x="4844415" y="30231"/>
                    <a:pt x="4806315" y="30231"/>
                    <a:pt x="4766310" y="30231"/>
                  </a:cubicBezTo>
                  <a:cubicBezTo>
                    <a:pt x="4766310" y="51186"/>
                    <a:pt x="4766310" y="69284"/>
                    <a:pt x="4766310" y="90239"/>
                  </a:cubicBezTo>
                  <a:cubicBezTo>
                    <a:pt x="4796790" y="90239"/>
                    <a:pt x="4826317" y="90239"/>
                    <a:pt x="4855844" y="90239"/>
                  </a:cubicBezTo>
                  <a:cubicBezTo>
                    <a:pt x="4875847" y="90239"/>
                    <a:pt x="4875847" y="90239"/>
                    <a:pt x="4872990" y="115004"/>
                  </a:cubicBezTo>
                  <a:cubicBezTo>
                    <a:pt x="4845367" y="115004"/>
                    <a:pt x="4816792" y="115956"/>
                    <a:pt x="4789169" y="115004"/>
                  </a:cubicBezTo>
                  <a:cubicBezTo>
                    <a:pt x="4770119" y="114051"/>
                    <a:pt x="4762499" y="119766"/>
                    <a:pt x="4764405" y="138816"/>
                  </a:cubicBezTo>
                  <a:cubicBezTo>
                    <a:pt x="4767262" y="151199"/>
                    <a:pt x="4765357" y="163581"/>
                    <a:pt x="4765357" y="179774"/>
                  </a:cubicBezTo>
                  <a:cubicBezTo>
                    <a:pt x="4806315" y="179774"/>
                    <a:pt x="4844415" y="179774"/>
                    <a:pt x="4884419" y="179774"/>
                  </a:cubicBezTo>
                  <a:cubicBezTo>
                    <a:pt x="4885372" y="187394"/>
                    <a:pt x="4885372" y="194061"/>
                    <a:pt x="4886324" y="202634"/>
                  </a:cubicBezTo>
                  <a:cubicBezTo>
                    <a:pt x="4836794" y="202634"/>
                    <a:pt x="4789169" y="202634"/>
                    <a:pt x="4739640" y="202634"/>
                  </a:cubicBezTo>
                  <a:cubicBezTo>
                    <a:pt x="4739640" y="137864"/>
                    <a:pt x="4739640" y="74046"/>
                    <a:pt x="4739640" y="8324"/>
                  </a:cubicBezTo>
                  <a:close/>
                  <a:moveTo>
                    <a:pt x="0" y="8324"/>
                  </a:moveTo>
                  <a:cubicBezTo>
                    <a:pt x="8572" y="8324"/>
                    <a:pt x="15240" y="8324"/>
                    <a:pt x="25717" y="8324"/>
                  </a:cubicBezTo>
                  <a:cubicBezTo>
                    <a:pt x="25717" y="34041"/>
                    <a:pt x="25717" y="59759"/>
                    <a:pt x="25717" y="88334"/>
                  </a:cubicBezTo>
                  <a:cubicBezTo>
                    <a:pt x="59055" y="88334"/>
                    <a:pt x="90487" y="88334"/>
                    <a:pt x="120967" y="87381"/>
                  </a:cubicBezTo>
                  <a:cubicBezTo>
                    <a:pt x="123825" y="87381"/>
                    <a:pt x="129540" y="77856"/>
                    <a:pt x="129540" y="73094"/>
                  </a:cubicBezTo>
                  <a:cubicBezTo>
                    <a:pt x="130492" y="52139"/>
                    <a:pt x="129540" y="31184"/>
                    <a:pt x="129540" y="8324"/>
                  </a:cubicBezTo>
                  <a:cubicBezTo>
                    <a:pt x="139065" y="8324"/>
                    <a:pt x="146685" y="8324"/>
                    <a:pt x="155257" y="8324"/>
                  </a:cubicBezTo>
                  <a:cubicBezTo>
                    <a:pt x="156210" y="72141"/>
                    <a:pt x="156210" y="136911"/>
                    <a:pt x="156210" y="203586"/>
                  </a:cubicBezTo>
                  <a:cubicBezTo>
                    <a:pt x="147637" y="203586"/>
                    <a:pt x="140970" y="203586"/>
                    <a:pt x="131445" y="203586"/>
                  </a:cubicBezTo>
                  <a:cubicBezTo>
                    <a:pt x="131445" y="174059"/>
                    <a:pt x="131445" y="145484"/>
                    <a:pt x="131445" y="115004"/>
                  </a:cubicBezTo>
                  <a:cubicBezTo>
                    <a:pt x="96202" y="115004"/>
                    <a:pt x="62865" y="115004"/>
                    <a:pt x="27622" y="115004"/>
                  </a:cubicBezTo>
                  <a:cubicBezTo>
                    <a:pt x="27622" y="143579"/>
                    <a:pt x="27622" y="173106"/>
                    <a:pt x="27622" y="203586"/>
                  </a:cubicBezTo>
                  <a:cubicBezTo>
                    <a:pt x="17145" y="203586"/>
                    <a:pt x="9525" y="203586"/>
                    <a:pt x="0" y="203586"/>
                  </a:cubicBezTo>
                  <a:cubicBezTo>
                    <a:pt x="0" y="138816"/>
                    <a:pt x="0" y="74046"/>
                    <a:pt x="0" y="8324"/>
                  </a:cubicBezTo>
                  <a:close/>
                  <a:moveTo>
                    <a:pt x="5688449" y="7729"/>
                  </a:moveTo>
                  <a:cubicBezTo>
                    <a:pt x="5693807" y="5467"/>
                    <a:pt x="5701189" y="6419"/>
                    <a:pt x="5715953" y="8324"/>
                  </a:cubicBezTo>
                  <a:cubicBezTo>
                    <a:pt x="5697855" y="36899"/>
                    <a:pt x="5680710" y="66426"/>
                    <a:pt x="5661660" y="94049"/>
                  </a:cubicBezTo>
                  <a:cubicBezTo>
                    <a:pt x="5647373" y="114051"/>
                    <a:pt x="5639753" y="135006"/>
                    <a:pt x="5642610" y="158819"/>
                  </a:cubicBezTo>
                  <a:cubicBezTo>
                    <a:pt x="5644515" y="173106"/>
                    <a:pt x="5642610" y="187394"/>
                    <a:pt x="5642610" y="202634"/>
                  </a:cubicBezTo>
                  <a:cubicBezTo>
                    <a:pt x="5633085" y="202634"/>
                    <a:pt x="5624513" y="202634"/>
                    <a:pt x="5615940" y="202634"/>
                  </a:cubicBezTo>
                  <a:cubicBezTo>
                    <a:pt x="5614988" y="199776"/>
                    <a:pt x="5614035" y="195966"/>
                    <a:pt x="5614035" y="193109"/>
                  </a:cubicBezTo>
                  <a:cubicBezTo>
                    <a:pt x="5621655" y="142626"/>
                    <a:pt x="5604510" y="99764"/>
                    <a:pt x="5573078" y="60711"/>
                  </a:cubicBezTo>
                  <a:cubicBezTo>
                    <a:pt x="5561648" y="44519"/>
                    <a:pt x="5552123" y="26421"/>
                    <a:pt x="5540693" y="8324"/>
                  </a:cubicBezTo>
                  <a:cubicBezTo>
                    <a:pt x="5563553" y="704"/>
                    <a:pt x="5575935" y="9276"/>
                    <a:pt x="5585460" y="28326"/>
                  </a:cubicBezTo>
                  <a:cubicBezTo>
                    <a:pt x="5597843" y="52139"/>
                    <a:pt x="5612130" y="74046"/>
                    <a:pt x="5628323" y="99764"/>
                  </a:cubicBezTo>
                  <a:cubicBezTo>
                    <a:pt x="5644515" y="73094"/>
                    <a:pt x="5658803" y="49281"/>
                    <a:pt x="5673090" y="26421"/>
                  </a:cubicBezTo>
                  <a:cubicBezTo>
                    <a:pt x="5679758" y="15468"/>
                    <a:pt x="5683091" y="9991"/>
                    <a:pt x="5688449" y="7729"/>
                  </a:cubicBezTo>
                  <a:close/>
                  <a:moveTo>
                    <a:pt x="3352800" y="7372"/>
                  </a:moveTo>
                  <a:cubicBezTo>
                    <a:pt x="3359468" y="7372"/>
                    <a:pt x="3369945" y="12134"/>
                    <a:pt x="3371850" y="16897"/>
                  </a:cubicBezTo>
                  <a:cubicBezTo>
                    <a:pt x="3393758" y="77857"/>
                    <a:pt x="3415666" y="139769"/>
                    <a:pt x="3438525" y="201682"/>
                  </a:cubicBezTo>
                  <a:cubicBezTo>
                    <a:pt x="3414713" y="209302"/>
                    <a:pt x="3404235" y="199777"/>
                    <a:pt x="3400425" y="179774"/>
                  </a:cubicBezTo>
                  <a:cubicBezTo>
                    <a:pt x="3398520" y="168344"/>
                    <a:pt x="3392805" y="157867"/>
                    <a:pt x="3388995" y="146437"/>
                  </a:cubicBezTo>
                  <a:cubicBezTo>
                    <a:pt x="3380423" y="146437"/>
                    <a:pt x="3371850" y="146437"/>
                    <a:pt x="3363278" y="146437"/>
                  </a:cubicBezTo>
                  <a:cubicBezTo>
                    <a:pt x="3346133" y="146437"/>
                    <a:pt x="3325178" y="141674"/>
                    <a:pt x="3312795" y="149294"/>
                  </a:cubicBezTo>
                  <a:cubicBezTo>
                    <a:pt x="3301366" y="155962"/>
                    <a:pt x="3301366" y="178822"/>
                    <a:pt x="3292793" y="192157"/>
                  </a:cubicBezTo>
                  <a:cubicBezTo>
                    <a:pt x="3288030" y="199777"/>
                    <a:pt x="3274695" y="202634"/>
                    <a:pt x="3266123" y="207397"/>
                  </a:cubicBezTo>
                  <a:cubicBezTo>
                    <a:pt x="3265170" y="205492"/>
                    <a:pt x="3263266" y="203587"/>
                    <a:pt x="3262313" y="201682"/>
                  </a:cubicBezTo>
                  <a:cubicBezTo>
                    <a:pt x="3286125" y="139769"/>
                    <a:pt x="3308985" y="77857"/>
                    <a:pt x="3333750" y="15944"/>
                  </a:cubicBezTo>
                  <a:cubicBezTo>
                    <a:pt x="3335655" y="11182"/>
                    <a:pt x="3346133" y="7372"/>
                    <a:pt x="3352800" y="7372"/>
                  </a:cubicBezTo>
                  <a:close/>
                  <a:moveTo>
                    <a:pt x="5372100" y="7371"/>
                  </a:moveTo>
                  <a:cubicBezTo>
                    <a:pt x="5426392" y="7371"/>
                    <a:pt x="5478780" y="7371"/>
                    <a:pt x="5533072" y="7371"/>
                  </a:cubicBezTo>
                  <a:cubicBezTo>
                    <a:pt x="5533072" y="14038"/>
                    <a:pt x="5533072" y="20706"/>
                    <a:pt x="5533072" y="28326"/>
                  </a:cubicBezTo>
                  <a:cubicBezTo>
                    <a:pt x="5512117" y="28326"/>
                    <a:pt x="5491162" y="28326"/>
                    <a:pt x="5468303" y="28326"/>
                  </a:cubicBezTo>
                  <a:cubicBezTo>
                    <a:pt x="5468303" y="87381"/>
                    <a:pt x="5468303" y="144531"/>
                    <a:pt x="5468303" y="202633"/>
                  </a:cubicBezTo>
                  <a:cubicBezTo>
                    <a:pt x="5457825" y="202633"/>
                    <a:pt x="5449253" y="202633"/>
                    <a:pt x="5439728" y="202633"/>
                  </a:cubicBezTo>
                  <a:cubicBezTo>
                    <a:pt x="5439728" y="145483"/>
                    <a:pt x="5439728" y="88333"/>
                    <a:pt x="5439728" y="29278"/>
                  </a:cubicBezTo>
                  <a:cubicBezTo>
                    <a:pt x="5415915" y="29278"/>
                    <a:pt x="5395912" y="29278"/>
                    <a:pt x="5374005" y="29278"/>
                  </a:cubicBezTo>
                  <a:cubicBezTo>
                    <a:pt x="5373053" y="21658"/>
                    <a:pt x="5373053" y="14991"/>
                    <a:pt x="5372100" y="7371"/>
                  </a:cubicBezTo>
                  <a:close/>
                  <a:moveTo>
                    <a:pt x="2874644" y="7371"/>
                  </a:moveTo>
                  <a:cubicBezTo>
                    <a:pt x="2883217" y="7371"/>
                    <a:pt x="2889885" y="7371"/>
                    <a:pt x="2901315" y="7371"/>
                  </a:cubicBezTo>
                  <a:cubicBezTo>
                    <a:pt x="2901315" y="16896"/>
                    <a:pt x="2901315" y="27373"/>
                    <a:pt x="2901315" y="36898"/>
                  </a:cubicBezTo>
                  <a:cubicBezTo>
                    <a:pt x="2901315" y="70236"/>
                    <a:pt x="2900362" y="102621"/>
                    <a:pt x="2901315" y="135958"/>
                  </a:cubicBezTo>
                  <a:cubicBezTo>
                    <a:pt x="2902267" y="166438"/>
                    <a:pt x="2919412" y="183583"/>
                    <a:pt x="2947987" y="184536"/>
                  </a:cubicBezTo>
                  <a:cubicBezTo>
                    <a:pt x="2982277" y="185488"/>
                    <a:pt x="3000374" y="173106"/>
                    <a:pt x="3002280" y="139768"/>
                  </a:cubicBezTo>
                  <a:cubicBezTo>
                    <a:pt x="3005137" y="104526"/>
                    <a:pt x="3003232" y="70236"/>
                    <a:pt x="3004185" y="34993"/>
                  </a:cubicBezTo>
                  <a:cubicBezTo>
                    <a:pt x="3004185" y="26421"/>
                    <a:pt x="3004185" y="17848"/>
                    <a:pt x="3004185" y="7371"/>
                  </a:cubicBezTo>
                  <a:cubicBezTo>
                    <a:pt x="3013710" y="7371"/>
                    <a:pt x="3021330" y="7371"/>
                    <a:pt x="3029902" y="7371"/>
                  </a:cubicBezTo>
                  <a:cubicBezTo>
                    <a:pt x="3030855" y="11181"/>
                    <a:pt x="3031807" y="14991"/>
                    <a:pt x="3031807" y="18801"/>
                  </a:cubicBezTo>
                  <a:cubicBezTo>
                    <a:pt x="3031807" y="56901"/>
                    <a:pt x="3032760" y="95953"/>
                    <a:pt x="3031807" y="134053"/>
                  </a:cubicBezTo>
                  <a:cubicBezTo>
                    <a:pt x="3030855" y="182631"/>
                    <a:pt x="3000374" y="208348"/>
                    <a:pt x="2948940" y="208348"/>
                  </a:cubicBezTo>
                  <a:cubicBezTo>
                    <a:pt x="2900362" y="208348"/>
                    <a:pt x="2872740" y="181678"/>
                    <a:pt x="2872740" y="133101"/>
                  </a:cubicBezTo>
                  <a:cubicBezTo>
                    <a:pt x="2872740" y="93096"/>
                    <a:pt x="2872740" y="53091"/>
                    <a:pt x="2872740" y="14038"/>
                  </a:cubicBezTo>
                  <a:cubicBezTo>
                    <a:pt x="2873692" y="12133"/>
                    <a:pt x="2874644" y="10228"/>
                    <a:pt x="2874644" y="7371"/>
                  </a:cubicBezTo>
                  <a:close/>
                  <a:moveTo>
                    <a:pt x="2690813" y="7371"/>
                  </a:moveTo>
                  <a:cubicBezTo>
                    <a:pt x="2744153" y="7371"/>
                    <a:pt x="2796541" y="7371"/>
                    <a:pt x="2850833" y="7371"/>
                  </a:cubicBezTo>
                  <a:cubicBezTo>
                    <a:pt x="2850833" y="14038"/>
                    <a:pt x="2851785" y="20706"/>
                    <a:pt x="2851785" y="29278"/>
                  </a:cubicBezTo>
                  <a:cubicBezTo>
                    <a:pt x="2829878" y="29278"/>
                    <a:pt x="2808923" y="29278"/>
                    <a:pt x="2785110" y="29278"/>
                  </a:cubicBezTo>
                  <a:cubicBezTo>
                    <a:pt x="2785110" y="89286"/>
                    <a:pt x="2785110" y="145483"/>
                    <a:pt x="2785110" y="202633"/>
                  </a:cubicBezTo>
                  <a:cubicBezTo>
                    <a:pt x="2775585" y="202633"/>
                    <a:pt x="2767966" y="202633"/>
                    <a:pt x="2757488" y="202633"/>
                  </a:cubicBezTo>
                  <a:cubicBezTo>
                    <a:pt x="2757488" y="146436"/>
                    <a:pt x="2757488" y="89286"/>
                    <a:pt x="2757488" y="30231"/>
                  </a:cubicBezTo>
                  <a:cubicBezTo>
                    <a:pt x="2734628" y="30231"/>
                    <a:pt x="2713673" y="30231"/>
                    <a:pt x="2690813" y="30231"/>
                  </a:cubicBezTo>
                  <a:cubicBezTo>
                    <a:pt x="2690813" y="21658"/>
                    <a:pt x="2690813" y="14991"/>
                    <a:pt x="2690813" y="7371"/>
                  </a:cubicBezTo>
                  <a:close/>
                  <a:moveTo>
                    <a:pt x="2549843" y="7371"/>
                  </a:moveTo>
                  <a:cubicBezTo>
                    <a:pt x="2558415" y="7371"/>
                    <a:pt x="2566035" y="7371"/>
                    <a:pt x="2575560" y="7371"/>
                  </a:cubicBezTo>
                  <a:cubicBezTo>
                    <a:pt x="2575560" y="64521"/>
                    <a:pt x="2575560" y="120718"/>
                    <a:pt x="2575560" y="178821"/>
                  </a:cubicBezTo>
                  <a:cubicBezTo>
                    <a:pt x="2609850" y="178821"/>
                    <a:pt x="2642235" y="178821"/>
                    <a:pt x="2676525" y="178821"/>
                  </a:cubicBezTo>
                  <a:cubicBezTo>
                    <a:pt x="2676525" y="188346"/>
                    <a:pt x="2676525" y="195013"/>
                    <a:pt x="2676525" y="202633"/>
                  </a:cubicBezTo>
                  <a:cubicBezTo>
                    <a:pt x="2634615" y="202633"/>
                    <a:pt x="2592705" y="202633"/>
                    <a:pt x="2549843" y="202633"/>
                  </a:cubicBezTo>
                  <a:cubicBezTo>
                    <a:pt x="2549843" y="137863"/>
                    <a:pt x="2549843" y="73093"/>
                    <a:pt x="2549843" y="7371"/>
                  </a:cubicBezTo>
                  <a:close/>
                  <a:moveTo>
                    <a:pt x="2074545" y="7371"/>
                  </a:moveTo>
                  <a:cubicBezTo>
                    <a:pt x="2084070" y="7371"/>
                    <a:pt x="2091690" y="7371"/>
                    <a:pt x="2100262" y="7371"/>
                  </a:cubicBezTo>
                  <a:cubicBezTo>
                    <a:pt x="2100262" y="72141"/>
                    <a:pt x="2100262" y="136911"/>
                    <a:pt x="2100262" y="202633"/>
                  </a:cubicBezTo>
                  <a:cubicBezTo>
                    <a:pt x="2091690" y="202633"/>
                    <a:pt x="2084070" y="202633"/>
                    <a:pt x="2074545" y="202633"/>
                  </a:cubicBezTo>
                  <a:cubicBezTo>
                    <a:pt x="2074545" y="137863"/>
                    <a:pt x="2074545" y="73093"/>
                    <a:pt x="2074545" y="7371"/>
                  </a:cubicBezTo>
                  <a:close/>
                  <a:moveTo>
                    <a:pt x="762000" y="7371"/>
                  </a:moveTo>
                  <a:cubicBezTo>
                    <a:pt x="770572" y="7371"/>
                    <a:pt x="777240" y="7371"/>
                    <a:pt x="786765" y="7371"/>
                  </a:cubicBezTo>
                  <a:cubicBezTo>
                    <a:pt x="786765" y="72141"/>
                    <a:pt x="786765" y="136911"/>
                    <a:pt x="786765" y="203586"/>
                  </a:cubicBezTo>
                  <a:cubicBezTo>
                    <a:pt x="778192" y="203586"/>
                    <a:pt x="770572" y="203586"/>
                    <a:pt x="762000" y="203586"/>
                  </a:cubicBezTo>
                  <a:cubicBezTo>
                    <a:pt x="762000" y="137863"/>
                    <a:pt x="762000" y="73093"/>
                    <a:pt x="762000" y="7371"/>
                  </a:cubicBezTo>
                  <a:close/>
                  <a:moveTo>
                    <a:pt x="573405" y="7371"/>
                  </a:moveTo>
                  <a:cubicBezTo>
                    <a:pt x="621030" y="7371"/>
                    <a:pt x="668655" y="7371"/>
                    <a:pt x="717232" y="7371"/>
                  </a:cubicBezTo>
                  <a:cubicBezTo>
                    <a:pt x="717232" y="14991"/>
                    <a:pt x="717232" y="20706"/>
                    <a:pt x="717232" y="29278"/>
                  </a:cubicBezTo>
                  <a:cubicBezTo>
                    <a:pt x="678180" y="29278"/>
                    <a:pt x="640080" y="29278"/>
                    <a:pt x="601027" y="29278"/>
                  </a:cubicBezTo>
                  <a:cubicBezTo>
                    <a:pt x="601027" y="49281"/>
                    <a:pt x="601027" y="67378"/>
                    <a:pt x="601027" y="89286"/>
                  </a:cubicBezTo>
                  <a:cubicBezTo>
                    <a:pt x="630555" y="89286"/>
                    <a:pt x="660082" y="89286"/>
                    <a:pt x="689610" y="89286"/>
                  </a:cubicBezTo>
                  <a:cubicBezTo>
                    <a:pt x="709612" y="89286"/>
                    <a:pt x="709612" y="89286"/>
                    <a:pt x="708660" y="114051"/>
                  </a:cubicBezTo>
                  <a:cubicBezTo>
                    <a:pt x="681990" y="114051"/>
                    <a:pt x="654367" y="114051"/>
                    <a:pt x="626745" y="114051"/>
                  </a:cubicBezTo>
                  <a:cubicBezTo>
                    <a:pt x="600075" y="114051"/>
                    <a:pt x="600075" y="114051"/>
                    <a:pt x="600075" y="140721"/>
                  </a:cubicBezTo>
                  <a:cubicBezTo>
                    <a:pt x="600075" y="152151"/>
                    <a:pt x="600075" y="163581"/>
                    <a:pt x="600075" y="177868"/>
                  </a:cubicBezTo>
                  <a:cubicBezTo>
                    <a:pt x="641032" y="177868"/>
                    <a:pt x="680085" y="177868"/>
                    <a:pt x="720090" y="177868"/>
                  </a:cubicBezTo>
                  <a:cubicBezTo>
                    <a:pt x="720090" y="187393"/>
                    <a:pt x="720090" y="194061"/>
                    <a:pt x="720090" y="201681"/>
                  </a:cubicBezTo>
                  <a:cubicBezTo>
                    <a:pt x="671512" y="201681"/>
                    <a:pt x="623887" y="201681"/>
                    <a:pt x="574357" y="201681"/>
                  </a:cubicBezTo>
                  <a:cubicBezTo>
                    <a:pt x="573405" y="137863"/>
                    <a:pt x="573405" y="73093"/>
                    <a:pt x="573405" y="7371"/>
                  </a:cubicBezTo>
                  <a:close/>
                  <a:moveTo>
                    <a:pt x="202883" y="7371"/>
                  </a:moveTo>
                  <a:cubicBezTo>
                    <a:pt x="250508" y="7371"/>
                    <a:pt x="298133" y="7371"/>
                    <a:pt x="346710" y="7371"/>
                  </a:cubicBezTo>
                  <a:cubicBezTo>
                    <a:pt x="346710" y="14038"/>
                    <a:pt x="346710" y="20706"/>
                    <a:pt x="346710" y="29278"/>
                  </a:cubicBezTo>
                  <a:cubicBezTo>
                    <a:pt x="307658" y="29278"/>
                    <a:pt x="269558" y="29278"/>
                    <a:pt x="230505" y="29278"/>
                  </a:cubicBezTo>
                  <a:cubicBezTo>
                    <a:pt x="230505" y="50233"/>
                    <a:pt x="230505" y="68331"/>
                    <a:pt x="230505" y="89286"/>
                  </a:cubicBezTo>
                  <a:cubicBezTo>
                    <a:pt x="260985" y="89286"/>
                    <a:pt x="289560" y="90238"/>
                    <a:pt x="319088" y="89286"/>
                  </a:cubicBezTo>
                  <a:cubicBezTo>
                    <a:pt x="336233" y="88333"/>
                    <a:pt x="342900" y="93096"/>
                    <a:pt x="337185" y="115003"/>
                  </a:cubicBezTo>
                  <a:cubicBezTo>
                    <a:pt x="311468" y="115003"/>
                    <a:pt x="283845" y="115003"/>
                    <a:pt x="256223" y="115003"/>
                  </a:cubicBezTo>
                  <a:cubicBezTo>
                    <a:pt x="229553" y="115003"/>
                    <a:pt x="229553" y="115003"/>
                    <a:pt x="229553" y="141673"/>
                  </a:cubicBezTo>
                  <a:cubicBezTo>
                    <a:pt x="229553" y="154056"/>
                    <a:pt x="229553" y="166438"/>
                    <a:pt x="229553" y="179773"/>
                  </a:cubicBezTo>
                  <a:cubicBezTo>
                    <a:pt x="270510" y="179773"/>
                    <a:pt x="309563" y="179773"/>
                    <a:pt x="348615" y="179773"/>
                  </a:cubicBezTo>
                  <a:cubicBezTo>
                    <a:pt x="348615" y="188346"/>
                    <a:pt x="348615" y="195013"/>
                    <a:pt x="348615" y="202633"/>
                  </a:cubicBezTo>
                  <a:cubicBezTo>
                    <a:pt x="300038" y="202633"/>
                    <a:pt x="252413" y="202633"/>
                    <a:pt x="202883" y="202633"/>
                  </a:cubicBezTo>
                  <a:cubicBezTo>
                    <a:pt x="202883" y="137863"/>
                    <a:pt x="202883" y="73093"/>
                    <a:pt x="202883" y="7371"/>
                  </a:cubicBezTo>
                  <a:close/>
                  <a:moveTo>
                    <a:pt x="4405312" y="7370"/>
                  </a:moveTo>
                  <a:cubicBezTo>
                    <a:pt x="4415790" y="7370"/>
                    <a:pt x="4422457" y="7370"/>
                    <a:pt x="4431030" y="7370"/>
                  </a:cubicBezTo>
                  <a:cubicBezTo>
                    <a:pt x="4431030" y="72141"/>
                    <a:pt x="4431030" y="136911"/>
                    <a:pt x="4431030" y="202633"/>
                  </a:cubicBezTo>
                  <a:cubicBezTo>
                    <a:pt x="4411980" y="208348"/>
                    <a:pt x="4399598" y="203586"/>
                    <a:pt x="4389120" y="185488"/>
                  </a:cubicBezTo>
                  <a:cubicBezTo>
                    <a:pt x="4362450" y="139768"/>
                    <a:pt x="4332923" y="95953"/>
                    <a:pt x="4300537" y="52138"/>
                  </a:cubicBezTo>
                  <a:cubicBezTo>
                    <a:pt x="4300537" y="102620"/>
                    <a:pt x="4300537" y="152150"/>
                    <a:pt x="4300537" y="203586"/>
                  </a:cubicBezTo>
                  <a:cubicBezTo>
                    <a:pt x="4290060" y="203586"/>
                    <a:pt x="4283392" y="203586"/>
                    <a:pt x="4274820" y="203586"/>
                  </a:cubicBezTo>
                  <a:cubicBezTo>
                    <a:pt x="4274820" y="138816"/>
                    <a:pt x="4274820" y="74045"/>
                    <a:pt x="4274820" y="9275"/>
                  </a:cubicBezTo>
                  <a:cubicBezTo>
                    <a:pt x="4294823" y="4513"/>
                    <a:pt x="4308157" y="6418"/>
                    <a:pt x="4320540" y="27373"/>
                  </a:cubicBezTo>
                  <a:cubicBezTo>
                    <a:pt x="4346257" y="72141"/>
                    <a:pt x="4375785" y="115956"/>
                    <a:pt x="4406265" y="165486"/>
                  </a:cubicBezTo>
                  <a:cubicBezTo>
                    <a:pt x="4405312" y="108336"/>
                    <a:pt x="4405312" y="58806"/>
                    <a:pt x="4405312" y="7370"/>
                  </a:cubicBezTo>
                  <a:close/>
                  <a:moveTo>
                    <a:pt x="440413" y="6420"/>
                  </a:moveTo>
                  <a:cubicBezTo>
                    <a:pt x="457915" y="6182"/>
                    <a:pt x="475298" y="6420"/>
                    <a:pt x="492443" y="8325"/>
                  </a:cubicBezTo>
                  <a:cubicBezTo>
                    <a:pt x="524828" y="11183"/>
                    <a:pt x="550545" y="58808"/>
                    <a:pt x="509588" y="96908"/>
                  </a:cubicBezTo>
                  <a:cubicBezTo>
                    <a:pt x="539115" y="117863"/>
                    <a:pt x="546735" y="136913"/>
                    <a:pt x="538163" y="163583"/>
                  </a:cubicBezTo>
                  <a:cubicBezTo>
                    <a:pt x="530543" y="188347"/>
                    <a:pt x="507683" y="203588"/>
                    <a:pt x="477203" y="203588"/>
                  </a:cubicBezTo>
                  <a:cubicBezTo>
                    <a:pt x="447675" y="203588"/>
                    <a:pt x="418148" y="203588"/>
                    <a:pt x="387668" y="203588"/>
                  </a:cubicBezTo>
                  <a:cubicBezTo>
                    <a:pt x="387668" y="137865"/>
                    <a:pt x="387668" y="73095"/>
                    <a:pt x="387668" y="7372"/>
                  </a:cubicBezTo>
                  <a:cubicBezTo>
                    <a:pt x="405289" y="7372"/>
                    <a:pt x="422911" y="6658"/>
                    <a:pt x="440413" y="6420"/>
                  </a:cubicBezTo>
                  <a:close/>
                  <a:moveTo>
                    <a:pt x="5315903" y="6419"/>
                  </a:moveTo>
                  <a:cubicBezTo>
                    <a:pt x="5324475" y="6419"/>
                    <a:pt x="5332095" y="6419"/>
                    <a:pt x="5340668" y="6419"/>
                  </a:cubicBezTo>
                  <a:cubicBezTo>
                    <a:pt x="5340668" y="72141"/>
                    <a:pt x="5340668" y="136911"/>
                    <a:pt x="5340668" y="202634"/>
                  </a:cubicBezTo>
                  <a:cubicBezTo>
                    <a:pt x="5332095" y="202634"/>
                    <a:pt x="5324475" y="202634"/>
                    <a:pt x="5315903" y="202634"/>
                  </a:cubicBezTo>
                  <a:cubicBezTo>
                    <a:pt x="5315903" y="136911"/>
                    <a:pt x="5315903" y="72141"/>
                    <a:pt x="5315903" y="6419"/>
                  </a:cubicBezTo>
                  <a:close/>
                  <a:moveTo>
                    <a:pt x="4927284" y="6419"/>
                  </a:moveTo>
                  <a:cubicBezTo>
                    <a:pt x="4964431" y="6419"/>
                    <a:pt x="5000626" y="5467"/>
                    <a:pt x="5036821" y="6419"/>
                  </a:cubicBezTo>
                  <a:cubicBezTo>
                    <a:pt x="5057776" y="7372"/>
                    <a:pt x="5076826" y="16897"/>
                    <a:pt x="5082542" y="38804"/>
                  </a:cubicBezTo>
                  <a:cubicBezTo>
                    <a:pt x="5090162" y="64522"/>
                    <a:pt x="5086351" y="88334"/>
                    <a:pt x="5060634" y="105479"/>
                  </a:cubicBezTo>
                  <a:cubicBezTo>
                    <a:pt x="5096829" y="130244"/>
                    <a:pt x="5072064" y="172154"/>
                    <a:pt x="5092067" y="202634"/>
                  </a:cubicBezTo>
                  <a:cubicBezTo>
                    <a:pt x="5080637" y="202634"/>
                    <a:pt x="5070159" y="202634"/>
                    <a:pt x="5057776" y="202634"/>
                  </a:cubicBezTo>
                  <a:cubicBezTo>
                    <a:pt x="5056824" y="186442"/>
                    <a:pt x="5055871" y="170249"/>
                    <a:pt x="5054919" y="154057"/>
                  </a:cubicBezTo>
                  <a:cubicBezTo>
                    <a:pt x="5053014" y="129292"/>
                    <a:pt x="5045394" y="120719"/>
                    <a:pt x="5020629" y="118814"/>
                  </a:cubicBezTo>
                  <a:cubicBezTo>
                    <a:pt x="4953954" y="114051"/>
                    <a:pt x="4953954" y="114051"/>
                    <a:pt x="4953954" y="179774"/>
                  </a:cubicBezTo>
                  <a:cubicBezTo>
                    <a:pt x="4953954" y="186442"/>
                    <a:pt x="4953954" y="193109"/>
                    <a:pt x="4953954" y="201682"/>
                  </a:cubicBezTo>
                  <a:cubicBezTo>
                    <a:pt x="4944429" y="201682"/>
                    <a:pt x="4936809" y="201682"/>
                    <a:pt x="4927284" y="201682"/>
                  </a:cubicBezTo>
                  <a:cubicBezTo>
                    <a:pt x="4927284" y="137864"/>
                    <a:pt x="4927284" y="73094"/>
                    <a:pt x="4927284" y="6419"/>
                  </a:cubicBezTo>
                  <a:close/>
                  <a:moveTo>
                    <a:pt x="4478655" y="6419"/>
                  </a:moveTo>
                  <a:cubicBezTo>
                    <a:pt x="4487227" y="6419"/>
                    <a:pt x="4494847" y="6419"/>
                    <a:pt x="4503420" y="6419"/>
                  </a:cubicBezTo>
                  <a:cubicBezTo>
                    <a:pt x="4503420" y="72141"/>
                    <a:pt x="4503420" y="136911"/>
                    <a:pt x="4503420" y="202634"/>
                  </a:cubicBezTo>
                  <a:cubicBezTo>
                    <a:pt x="4493895" y="202634"/>
                    <a:pt x="4487227" y="202634"/>
                    <a:pt x="4478655" y="202634"/>
                  </a:cubicBezTo>
                  <a:cubicBezTo>
                    <a:pt x="4478655" y="136911"/>
                    <a:pt x="4478655" y="72141"/>
                    <a:pt x="4478655" y="6419"/>
                  </a:cubicBezTo>
                  <a:close/>
                  <a:moveTo>
                    <a:pt x="4074795" y="6419"/>
                  </a:moveTo>
                  <a:cubicBezTo>
                    <a:pt x="4083368" y="6419"/>
                    <a:pt x="4090988" y="6419"/>
                    <a:pt x="4102418" y="6419"/>
                  </a:cubicBezTo>
                  <a:cubicBezTo>
                    <a:pt x="4102418" y="18801"/>
                    <a:pt x="4102418" y="32136"/>
                    <a:pt x="4102418" y="45471"/>
                  </a:cubicBezTo>
                  <a:cubicBezTo>
                    <a:pt x="4102418" y="75951"/>
                    <a:pt x="4101466" y="105479"/>
                    <a:pt x="4102418" y="135959"/>
                  </a:cubicBezTo>
                  <a:cubicBezTo>
                    <a:pt x="4103370" y="165486"/>
                    <a:pt x="4120516" y="181679"/>
                    <a:pt x="4149091" y="182631"/>
                  </a:cubicBezTo>
                  <a:cubicBezTo>
                    <a:pt x="4182428" y="183584"/>
                    <a:pt x="4200525" y="171201"/>
                    <a:pt x="4203383" y="139769"/>
                  </a:cubicBezTo>
                  <a:cubicBezTo>
                    <a:pt x="4206241" y="104526"/>
                    <a:pt x="4204336" y="68331"/>
                    <a:pt x="4205288" y="33089"/>
                  </a:cubicBezTo>
                  <a:cubicBezTo>
                    <a:pt x="4204336" y="26421"/>
                    <a:pt x="4204336" y="16896"/>
                    <a:pt x="4204336" y="6419"/>
                  </a:cubicBezTo>
                  <a:cubicBezTo>
                    <a:pt x="4214813" y="6419"/>
                    <a:pt x="4221480" y="6419"/>
                    <a:pt x="4231005" y="6419"/>
                  </a:cubicBezTo>
                  <a:cubicBezTo>
                    <a:pt x="4231005" y="13086"/>
                    <a:pt x="4231958" y="19754"/>
                    <a:pt x="4231958" y="26421"/>
                  </a:cubicBezTo>
                  <a:cubicBezTo>
                    <a:pt x="4231958" y="65474"/>
                    <a:pt x="4232911" y="104526"/>
                    <a:pt x="4231005" y="143579"/>
                  </a:cubicBezTo>
                  <a:cubicBezTo>
                    <a:pt x="4228148" y="185489"/>
                    <a:pt x="4193858" y="209301"/>
                    <a:pt x="4145280" y="207396"/>
                  </a:cubicBezTo>
                  <a:cubicBezTo>
                    <a:pt x="4101466" y="205491"/>
                    <a:pt x="4074795" y="180726"/>
                    <a:pt x="4073843" y="137864"/>
                  </a:cubicBezTo>
                  <a:cubicBezTo>
                    <a:pt x="4072891" y="96906"/>
                    <a:pt x="4073843" y="56901"/>
                    <a:pt x="4073843" y="15944"/>
                  </a:cubicBezTo>
                  <a:cubicBezTo>
                    <a:pt x="4073843" y="13086"/>
                    <a:pt x="4073843" y="10229"/>
                    <a:pt x="4074795" y="6419"/>
                  </a:cubicBezTo>
                  <a:close/>
                  <a:moveTo>
                    <a:pt x="3461385" y="6419"/>
                  </a:moveTo>
                  <a:cubicBezTo>
                    <a:pt x="3469957" y="6419"/>
                    <a:pt x="3476625" y="6419"/>
                    <a:pt x="3487102" y="6419"/>
                  </a:cubicBezTo>
                  <a:cubicBezTo>
                    <a:pt x="3487102" y="63569"/>
                    <a:pt x="3487102" y="120719"/>
                    <a:pt x="3487102" y="179774"/>
                  </a:cubicBezTo>
                  <a:cubicBezTo>
                    <a:pt x="3522344" y="179774"/>
                    <a:pt x="3554730" y="179774"/>
                    <a:pt x="3587115" y="179774"/>
                  </a:cubicBezTo>
                  <a:cubicBezTo>
                    <a:pt x="3587115" y="188346"/>
                    <a:pt x="3587115" y="195014"/>
                    <a:pt x="3587115" y="202634"/>
                  </a:cubicBezTo>
                  <a:cubicBezTo>
                    <a:pt x="3545205" y="202634"/>
                    <a:pt x="3504247" y="202634"/>
                    <a:pt x="3461385" y="202634"/>
                  </a:cubicBezTo>
                  <a:cubicBezTo>
                    <a:pt x="3461385" y="136911"/>
                    <a:pt x="3461385" y="72141"/>
                    <a:pt x="3461385" y="6419"/>
                  </a:cubicBezTo>
                  <a:close/>
                  <a:moveTo>
                    <a:pt x="3079434" y="6419"/>
                  </a:moveTo>
                  <a:cubicBezTo>
                    <a:pt x="3118487" y="6419"/>
                    <a:pt x="3154681" y="5467"/>
                    <a:pt x="3189924" y="6419"/>
                  </a:cubicBezTo>
                  <a:cubicBezTo>
                    <a:pt x="3210879" y="7372"/>
                    <a:pt x="3229929" y="16897"/>
                    <a:pt x="3236596" y="38804"/>
                  </a:cubicBezTo>
                  <a:cubicBezTo>
                    <a:pt x="3244217" y="64522"/>
                    <a:pt x="3240406" y="88334"/>
                    <a:pt x="3214689" y="105479"/>
                  </a:cubicBezTo>
                  <a:cubicBezTo>
                    <a:pt x="3249931" y="130244"/>
                    <a:pt x="3227071" y="172154"/>
                    <a:pt x="3245169" y="202634"/>
                  </a:cubicBezTo>
                  <a:cubicBezTo>
                    <a:pt x="3234692" y="202634"/>
                    <a:pt x="3224214" y="202634"/>
                    <a:pt x="3211831" y="202634"/>
                  </a:cubicBezTo>
                  <a:cubicBezTo>
                    <a:pt x="3210879" y="187394"/>
                    <a:pt x="3209926" y="171202"/>
                    <a:pt x="3208974" y="155962"/>
                  </a:cubicBezTo>
                  <a:cubicBezTo>
                    <a:pt x="3207069" y="128339"/>
                    <a:pt x="3199449" y="119767"/>
                    <a:pt x="3170874" y="118814"/>
                  </a:cubicBezTo>
                  <a:cubicBezTo>
                    <a:pt x="3108009" y="115957"/>
                    <a:pt x="3108009" y="115957"/>
                    <a:pt x="3108009" y="177869"/>
                  </a:cubicBezTo>
                  <a:cubicBezTo>
                    <a:pt x="3108009" y="185489"/>
                    <a:pt x="3108009" y="193109"/>
                    <a:pt x="3108009" y="201682"/>
                  </a:cubicBezTo>
                  <a:cubicBezTo>
                    <a:pt x="3099437" y="201682"/>
                    <a:pt x="3090864" y="201682"/>
                    <a:pt x="3080387" y="201682"/>
                  </a:cubicBezTo>
                  <a:cubicBezTo>
                    <a:pt x="3080387" y="169297"/>
                    <a:pt x="3080387" y="137864"/>
                    <a:pt x="3080387" y="105479"/>
                  </a:cubicBezTo>
                  <a:cubicBezTo>
                    <a:pt x="3079434" y="74047"/>
                    <a:pt x="3079434" y="41662"/>
                    <a:pt x="3079434" y="6419"/>
                  </a:cubicBezTo>
                  <a:close/>
                  <a:moveTo>
                    <a:pt x="2348865" y="6419"/>
                  </a:moveTo>
                  <a:cubicBezTo>
                    <a:pt x="2359342" y="6419"/>
                    <a:pt x="2366010" y="6419"/>
                    <a:pt x="2377440" y="6419"/>
                  </a:cubicBezTo>
                  <a:cubicBezTo>
                    <a:pt x="2377440" y="19754"/>
                    <a:pt x="2377440" y="33089"/>
                    <a:pt x="2377440" y="46424"/>
                  </a:cubicBezTo>
                  <a:cubicBezTo>
                    <a:pt x="2377440" y="76904"/>
                    <a:pt x="2376487" y="106431"/>
                    <a:pt x="2377440" y="136911"/>
                  </a:cubicBezTo>
                  <a:cubicBezTo>
                    <a:pt x="2378392" y="166439"/>
                    <a:pt x="2395537" y="182631"/>
                    <a:pt x="2424112" y="183584"/>
                  </a:cubicBezTo>
                  <a:cubicBezTo>
                    <a:pt x="2457450" y="184536"/>
                    <a:pt x="2475548" y="172154"/>
                    <a:pt x="2478405" y="140721"/>
                  </a:cubicBezTo>
                  <a:cubicBezTo>
                    <a:pt x="2481262" y="105479"/>
                    <a:pt x="2479357" y="71189"/>
                    <a:pt x="2480310" y="35946"/>
                  </a:cubicBezTo>
                  <a:cubicBezTo>
                    <a:pt x="2480310" y="26421"/>
                    <a:pt x="2480310" y="16896"/>
                    <a:pt x="2480310" y="6419"/>
                  </a:cubicBezTo>
                  <a:cubicBezTo>
                    <a:pt x="2489835" y="6419"/>
                    <a:pt x="2497455" y="6419"/>
                    <a:pt x="2506980" y="6419"/>
                  </a:cubicBezTo>
                  <a:cubicBezTo>
                    <a:pt x="2506980" y="13086"/>
                    <a:pt x="2507932" y="19754"/>
                    <a:pt x="2507932" y="25469"/>
                  </a:cubicBezTo>
                  <a:cubicBezTo>
                    <a:pt x="2507932" y="64521"/>
                    <a:pt x="2508885" y="103574"/>
                    <a:pt x="2506980" y="142626"/>
                  </a:cubicBezTo>
                  <a:cubicBezTo>
                    <a:pt x="2504123" y="184536"/>
                    <a:pt x="2469832" y="208349"/>
                    <a:pt x="2421255" y="206444"/>
                  </a:cubicBezTo>
                  <a:cubicBezTo>
                    <a:pt x="2377440" y="204539"/>
                    <a:pt x="2350770" y="179774"/>
                    <a:pt x="2349817" y="136911"/>
                  </a:cubicBezTo>
                  <a:cubicBezTo>
                    <a:pt x="2347912" y="95954"/>
                    <a:pt x="2348865" y="52139"/>
                    <a:pt x="2348865" y="6419"/>
                  </a:cubicBezTo>
                  <a:close/>
                  <a:moveTo>
                    <a:pt x="1540194" y="6419"/>
                  </a:moveTo>
                  <a:cubicBezTo>
                    <a:pt x="1546861" y="6419"/>
                    <a:pt x="1557339" y="11181"/>
                    <a:pt x="1559244" y="15944"/>
                  </a:cubicBezTo>
                  <a:cubicBezTo>
                    <a:pt x="1582104" y="77856"/>
                    <a:pt x="1604011" y="139769"/>
                    <a:pt x="1625919" y="201681"/>
                  </a:cubicBezTo>
                  <a:cubicBezTo>
                    <a:pt x="1602106" y="208349"/>
                    <a:pt x="1593534" y="198824"/>
                    <a:pt x="1587819" y="178821"/>
                  </a:cubicBezTo>
                  <a:cubicBezTo>
                    <a:pt x="1578294" y="145484"/>
                    <a:pt x="1576389" y="145484"/>
                    <a:pt x="1540194" y="145484"/>
                  </a:cubicBezTo>
                  <a:cubicBezTo>
                    <a:pt x="1497331" y="145484"/>
                    <a:pt x="1496379" y="145484"/>
                    <a:pt x="1483996" y="182631"/>
                  </a:cubicBezTo>
                  <a:cubicBezTo>
                    <a:pt x="1478281" y="200729"/>
                    <a:pt x="1469709" y="207396"/>
                    <a:pt x="1448754" y="200729"/>
                  </a:cubicBezTo>
                  <a:cubicBezTo>
                    <a:pt x="1461136" y="169296"/>
                    <a:pt x="1472566" y="137864"/>
                    <a:pt x="1484949" y="106431"/>
                  </a:cubicBezTo>
                  <a:cubicBezTo>
                    <a:pt x="1496379" y="75951"/>
                    <a:pt x="1506856" y="46424"/>
                    <a:pt x="1520191" y="16896"/>
                  </a:cubicBezTo>
                  <a:cubicBezTo>
                    <a:pt x="1523049" y="11181"/>
                    <a:pt x="1533526" y="6419"/>
                    <a:pt x="1540194" y="6419"/>
                  </a:cubicBezTo>
                  <a:close/>
                  <a:moveTo>
                    <a:pt x="4535805" y="6418"/>
                  </a:moveTo>
                  <a:cubicBezTo>
                    <a:pt x="4546282" y="6418"/>
                    <a:pt x="4555807" y="6418"/>
                    <a:pt x="4567237" y="6418"/>
                  </a:cubicBezTo>
                  <a:cubicBezTo>
                    <a:pt x="4585335" y="59758"/>
                    <a:pt x="4603432" y="114051"/>
                    <a:pt x="4623435" y="172153"/>
                  </a:cubicBezTo>
                  <a:cubicBezTo>
                    <a:pt x="4640580" y="120718"/>
                    <a:pt x="4657725" y="74998"/>
                    <a:pt x="4672012" y="27373"/>
                  </a:cubicBezTo>
                  <a:cubicBezTo>
                    <a:pt x="4679632" y="7371"/>
                    <a:pt x="4691062" y="1656"/>
                    <a:pt x="4712017" y="8323"/>
                  </a:cubicBezTo>
                  <a:cubicBezTo>
                    <a:pt x="4689157" y="70236"/>
                    <a:pt x="4666297" y="133101"/>
                    <a:pt x="4642485" y="195013"/>
                  </a:cubicBezTo>
                  <a:cubicBezTo>
                    <a:pt x="4640580" y="199776"/>
                    <a:pt x="4631055" y="202633"/>
                    <a:pt x="4624387" y="202633"/>
                  </a:cubicBezTo>
                  <a:cubicBezTo>
                    <a:pt x="4618672" y="202633"/>
                    <a:pt x="4608195" y="198823"/>
                    <a:pt x="4606290" y="195013"/>
                  </a:cubicBezTo>
                  <a:cubicBezTo>
                    <a:pt x="4582477" y="133101"/>
                    <a:pt x="4559617" y="70236"/>
                    <a:pt x="4535805" y="6418"/>
                  </a:cubicBezTo>
                  <a:close/>
                  <a:moveTo>
                    <a:pt x="5170169" y="3561"/>
                  </a:moveTo>
                  <a:cubicBezTo>
                    <a:pt x="5191124" y="1656"/>
                    <a:pt x="5213032" y="3561"/>
                    <a:pt x="5233035" y="9276"/>
                  </a:cubicBezTo>
                  <a:cubicBezTo>
                    <a:pt x="5256847" y="15944"/>
                    <a:pt x="5267324" y="35946"/>
                    <a:pt x="5266372" y="63569"/>
                  </a:cubicBezTo>
                  <a:cubicBezTo>
                    <a:pt x="5259705" y="63569"/>
                    <a:pt x="5253037" y="64521"/>
                    <a:pt x="5246369" y="64521"/>
                  </a:cubicBezTo>
                  <a:cubicBezTo>
                    <a:pt x="5227319" y="28326"/>
                    <a:pt x="5210174" y="19754"/>
                    <a:pt x="5175885" y="26421"/>
                  </a:cubicBezTo>
                  <a:cubicBezTo>
                    <a:pt x="5158740" y="30231"/>
                    <a:pt x="5149215" y="39756"/>
                    <a:pt x="5148262" y="57854"/>
                  </a:cubicBezTo>
                  <a:cubicBezTo>
                    <a:pt x="5147310" y="74999"/>
                    <a:pt x="5158740" y="80714"/>
                    <a:pt x="5173980" y="84524"/>
                  </a:cubicBezTo>
                  <a:cubicBezTo>
                    <a:pt x="5193982" y="88334"/>
                    <a:pt x="5214937" y="93096"/>
                    <a:pt x="5233987" y="98811"/>
                  </a:cubicBezTo>
                  <a:cubicBezTo>
                    <a:pt x="5259705" y="106431"/>
                    <a:pt x="5273992" y="125481"/>
                    <a:pt x="5273992" y="150246"/>
                  </a:cubicBezTo>
                  <a:cubicBezTo>
                    <a:pt x="5273992" y="174059"/>
                    <a:pt x="5260657" y="193109"/>
                    <a:pt x="5236844" y="201681"/>
                  </a:cubicBezTo>
                  <a:cubicBezTo>
                    <a:pt x="5210174" y="212159"/>
                    <a:pt x="5182552" y="212159"/>
                    <a:pt x="5154930" y="204539"/>
                  </a:cubicBezTo>
                  <a:cubicBezTo>
                    <a:pt x="5129212" y="195014"/>
                    <a:pt x="5113019" y="169296"/>
                    <a:pt x="5116830" y="140721"/>
                  </a:cubicBezTo>
                  <a:cubicBezTo>
                    <a:pt x="5129212" y="138816"/>
                    <a:pt x="5140642" y="135959"/>
                    <a:pt x="5144452" y="155961"/>
                  </a:cubicBezTo>
                  <a:cubicBezTo>
                    <a:pt x="5147310" y="167391"/>
                    <a:pt x="5162549" y="178821"/>
                    <a:pt x="5173980" y="182631"/>
                  </a:cubicBezTo>
                  <a:cubicBezTo>
                    <a:pt x="5188267" y="187394"/>
                    <a:pt x="5205412" y="185489"/>
                    <a:pt x="5220652" y="182631"/>
                  </a:cubicBezTo>
                  <a:cubicBezTo>
                    <a:pt x="5235892" y="179774"/>
                    <a:pt x="5246369" y="171201"/>
                    <a:pt x="5247322" y="153104"/>
                  </a:cubicBezTo>
                  <a:cubicBezTo>
                    <a:pt x="5248274" y="135959"/>
                    <a:pt x="5237797" y="127386"/>
                    <a:pt x="5224462" y="123576"/>
                  </a:cubicBezTo>
                  <a:cubicBezTo>
                    <a:pt x="5204460" y="117861"/>
                    <a:pt x="5184457" y="114051"/>
                    <a:pt x="5164455" y="109289"/>
                  </a:cubicBezTo>
                  <a:cubicBezTo>
                    <a:pt x="5133974" y="101669"/>
                    <a:pt x="5119687" y="85476"/>
                    <a:pt x="5120640" y="60711"/>
                  </a:cubicBezTo>
                  <a:cubicBezTo>
                    <a:pt x="5121592" y="30231"/>
                    <a:pt x="5139690" y="6419"/>
                    <a:pt x="5170169" y="3561"/>
                  </a:cubicBezTo>
                  <a:close/>
                  <a:moveTo>
                    <a:pt x="2219072" y="897"/>
                  </a:moveTo>
                  <a:cubicBezTo>
                    <a:pt x="2229327" y="-249"/>
                    <a:pt x="2240280" y="-11"/>
                    <a:pt x="2251710" y="1656"/>
                  </a:cubicBezTo>
                  <a:cubicBezTo>
                    <a:pt x="2286000" y="7371"/>
                    <a:pt x="2307908" y="28326"/>
                    <a:pt x="2313623" y="61664"/>
                  </a:cubicBezTo>
                  <a:cubicBezTo>
                    <a:pt x="2298383" y="66426"/>
                    <a:pt x="2288858" y="64521"/>
                    <a:pt x="2281238" y="48329"/>
                  </a:cubicBezTo>
                  <a:cubicBezTo>
                    <a:pt x="2271713" y="28326"/>
                    <a:pt x="2250758" y="23564"/>
                    <a:pt x="2229803" y="24516"/>
                  </a:cubicBezTo>
                  <a:cubicBezTo>
                    <a:pt x="2205038" y="26421"/>
                    <a:pt x="2185988" y="37851"/>
                    <a:pt x="2176463" y="60711"/>
                  </a:cubicBezTo>
                  <a:cubicBezTo>
                    <a:pt x="2165033" y="89286"/>
                    <a:pt x="2164080" y="118814"/>
                    <a:pt x="2175510" y="147389"/>
                  </a:cubicBezTo>
                  <a:cubicBezTo>
                    <a:pt x="2185035" y="173106"/>
                    <a:pt x="2203133" y="184536"/>
                    <a:pt x="2231708" y="184536"/>
                  </a:cubicBezTo>
                  <a:cubicBezTo>
                    <a:pt x="2259330" y="184536"/>
                    <a:pt x="2275523" y="174059"/>
                    <a:pt x="2286000" y="148341"/>
                  </a:cubicBezTo>
                  <a:cubicBezTo>
                    <a:pt x="2287905" y="142626"/>
                    <a:pt x="2289810" y="136911"/>
                    <a:pt x="2292668" y="131196"/>
                  </a:cubicBezTo>
                  <a:cubicBezTo>
                    <a:pt x="2301240" y="131196"/>
                    <a:pt x="2307908" y="131196"/>
                    <a:pt x="2315528" y="131196"/>
                  </a:cubicBezTo>
                  <a:cubicBezTo>
                    <a:pt x="2313623" y="170249"/>
                    <a:pt x="2289810" y="196919"/>
                    <a:pt x="2248853" y="205491"/>
                  </a:cubicBezTo>
                  <a:cubicBezTo>
                    <a:pt x="2209800" y="214064"/>
                    <a:pt x="2168843" y="197871"/>
                    <a:pt x="2152650" y="164534"/>
                  </a:cubicBezTo>
                  <a:cubicBezTo>
                    <a:pt x="2133600" y="125481"/>
                    <a:pt x="2134553" y="85476"/>
                    <a:pt x="2151698" y="47376"/>
                  </a:cubicBezTo>
                  <a:cubicBezTo>
                    <a:pt x="2163842" y="20230"/>
                    <a:pt x="2188310" y="4335"/>
                    <a:pt x="2219072" y="897"/>
                  </a:cubicBezTo>
                  <a:close/>
                  <a:moveTo>
                    <a:pt x="1747182" y="183"/>
                  </a:moveTo>
                  <a:cubicBezTo>
                    <a:pt x="1763970" y="1240"/>
                    <a:pt x="1781174" y="6895"/>
                    <a:pt x="1797367" y="17849"/>
                  </a:cubicBezTo>
                  <a:cubicBezTo>
                    <a:pt x="1813560" y="28326"/>
                    <a:pt x="1822132" y="44519"/>
                    <a:pt x="1823085" y="71189"/>
                  </a:cubicBezTo>
                  <a:cubicBezTo>
                    <a:pt x="1812607" y="65474"/>
                    <a:pt x="1800224" y="63569"/>
                    <a:pt x="1796414" y="56901"/>
                  </a:cubicBezTo>
                  <a:cubicBezTo>
                    <a:pt x="1782127" y="31184"/>
                    <a:pt x="1761172" y="22611"/>
                    <a:pt x="1734502" y="25469"/>
                  </a:cubicBezTo>
                  <a:cubicBezTo>
                    <a:pt x="1706880" y="28326"/>
                    <a:pt x="1684020" y="46424"/>
                    <a:pt x="1679257" y="73094"/>
                  </a:cubicBezTo>
                  <a:cubicBezTo>
                    <a:pt x="1675447" y="91191"/>
                    <a:pt x="1674495" y="111194"/>
                    <a:pt x="1677352" y="130244"/>
                  </a:cubicBezTo>
                  <a:cubicBezTo>
                    <a:pt x="1683067" y="171201"/>
                    <a:pt x="1705927" y="188346"/>
                    <a:pt x="1744980" y="187394"/>
                  </a:cubicBezTo>
                  <a:cubicBezTo>
                    <a:pt x="1780222" y="185489"/>
                    <a:pt x="1798320" y="166439"/>
                    <a:pt x="1803082" y="122624"/>
                  </a:cubicBezTo>
                  <a:cubicBezTo>
                    <a:pt x="1783080" y="122624"/>
                    <a:pt x="1764030" y="122624"/>
                    <a:pt x="1743074" y="122624"/>
                  </a:cubicBezTo>
                  <a:cubicBezTo>
                    <a:pt x="1743074" y="114051"/>
                    <a:pt x="1743074" y="107384"/>
                    <a:pt x="1743074" y="99764"/>
                  </a:cubicBezTo>
                  <a:cubicBezTo>
                    <a:pt x="1771649" y="99764"/>
                    <a:pt x="1799272" y="99764"/>
                    <a:pt x="1828799" y="99764"/>
                  </a:cubicBezTo>
                  <a:cubicBezTo>
                    <a:pt x="1828799" y="135006"/>
                    <a:pt x="1828799" y="168344"/>
                    <a:pt x="1828799" y="202634"/>
                  </a:cubicBezTo>
                  <a:cubicBezTo>
                    <a:pt x="1810702" y="210254"/>
                    <a:pt x="1809749" y="196919"/>
                    <a:pt x="1807845" y="187394"/>
                  </a:cubicBezTo>
                  <a:cubicBezTo>
                    <a:pt x="1787842" y="194061"/>
                    <a:pt x="1768792" y="205491"/>
                    <a:pt x="1747837" y="207396"/>
                  </a:cubicBezTo>
                  <a:cubicBezTo>
                    <a:pt x="1683067" y="215016"/>
                    <a:pt x="1640205" y="167391"/>
                    <a:pt x="1645920" y="95954"/>
                  </a:cubicBezTo>
                  <a:cubicBezTo>
                    <a:pt x="1650206" y="35232"/>
                    <a:pt x="1696819" y="-2987"/>
                    <a:pt x="1747182" y="183"/>
                  </a:cubicBezTo>
                  <a:close/>
                </a:path>
              </a:pathLst>
            </a:custGeom>
            <a:solidFill>
              <a:srgbClr val="000000"/>
            </a:solidFill>
            <a:ln w="9525" cap="flat">
              <a:noFill/>
              <a:prstDash val="solid"/>
              <a:miter/>
            </a:ln>
          </p:spPr>
          <p:txBody>
            <a:bodyPr anchor="ctr"/>
            <a:lstStyle/>
            <a:p>
              <a:pPr algn="ctr"/>
              <a:endParaRPr/>
            </a:p>
          </p:txBody>
        </p:sp>
      </p:grpSp>
      <p:cxnSp>
        <p:nvCxnSpPr>
          <p:cNvPr id="21" name="直接连接符 20">
            <a:extLst>
              <a:ext uri="{FF2B5EF4-FFF2-40B4-BE49-F238E27FC236}">
                <a16:creationId xmlns:a16="http://schemas.microsoft.com/office/drawing/2014/main" xmlns="" id="{46446DD3-7D71-415A-A9B4-CF8BED088353}"/>
              </a:ext>
            </a:extLst>
          </p:cNvPr>
          <p:cNvCxnSpPr>
            <a:cxnSpLocks/>
          </p:cNvCxnSpPr>
          <p:nvPr userDrawn="1"/>
        </p:nvCxnSpPr>
        <p:spPr>
          <a:xfrm>
            <a:off x="442913" y="721662"/>
            <a:ext cx="9015412"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a:extLst>
              <a:ext uri="{FF2B5EF4-FFF2-40B4-BE49-F238E27FC236}">
                <a16:creationId xmlns:a16="http://schemas.microsoft.com/office/drawing/2014/main" xmlns="" id="{34DA9709-F78E-48D0-8A33-8B8959E3FAB7}"/>
              </a:ext>
            </a:extLst>
          </p:cNvPr>
          <p:cNvCxnSpPr>
            <a:cxnSpLocks/>
          </p:cNvCxnSpPr>
          <p:nvPr userDrawn="1"/>
        </p:nvCxnSpPr>
        <p:spPr>
          <a:xfrm>
            <a:off x="438150" y="6381750"/>
            <a:ext cx="1131570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24" name="页脚占位符 7">
            <a:extLst>
              <a:ext uri="{FF2B5EF4-FFF2-40B4-BE49-F238E27FC236}">
                <a16:creationId xmlns:a16="http://schemas.microsoft.com/office/drawing/2014/main" xmlns="" id="{FA7A4332-70E2-431F-A98E-8A490657FB81}"/>
              </a:ext>
            </a:extLst>
          </p:cNvPr>
          <p:cNvSpPr>
            <a:spLocks noGrp="1"/>
          </p:cNvSpPr>
          <p:nvPr>
            <p:ph type="ftr" sz="quarter" idx="3"/>
          </p:nvPr>
        </p:nvSpPr>
        <p:spPr>
          <a:xfrm>
            <a:off x="438150" y="6394353"/>
            <a:ext cx="4114800" cy="292196"/>
          </a:xfrm>
          <a:prstGeom prst="rect">
            <a:avLst/>
          </a:prstGeom>
        </p:spPr>
        <p:txBody>
          <a:bodyPr vert="horz" lIns="91440" tIns="45720" rIns="91440" bIns="45720" rtlCol="0" anchor="ctr"/>
          <a:lstStyle>
            <a:lvl1pPr algn="l">
              <a:defRPr sz="1100">
                <a:solidFill>
                  <a:schemeClr val="tx1"/>
                </a:solidFill>
              </a:defRPr>
            </a:lvl1pPr>
          </a:lstStyle>
          <a:p>
            <a:r>
              <a:rPr lang="zh-CN" altLang="en-US" dirty="0"/>
              <a:t>河北农业大学</a:t>
            </a:r>
          </a:p>
        </p:txBody>
      </p:sp>
      <p:sp>
        <p:nvSpPr>
          <p:cNvPr id="25" name="灯片编号占位符 8">
            <a:extLst>
              <a:ext uri="{FF2B5EF4-FFF2-40B4-BE49-F238E27FC236}">
                <a16:creationId xmlns:a16="http://schemas.microsoft.com/office/drawing/2014/main" xmlns="" id="{BCACEBE9-A528-4CB4-B62A-0D11F7159513}"/>
              </a:ext>
            </a:extLst>
          </p:cNvPr>
          <p:cNvSpPr>
            <a:spLocks noGrp="1"/>
          </p:cNvSpPr>
          <p:nvPr>
            <p:ph type="sldNum" sz="quarter" idx="4"/>
          </p:nvPr>
        </p:nvSpPr>
        <p:spPr>
          <a:xfrm>
            <a:off x="9005791" y="6394353"/>
            <a:ext cx="2743200" cy="292196"/>
          </a:xfrm>
          <a:prstGeom prst="rect">
            <a:avLst/>
          </a:prstGeom>
        </p:spPr>
        <p:txBody>
          <a:bodyPr vert="horz" lIns="91440" tIns="45720" rIns="91440" bIns="45720" rtlCol="0" anchor="ctr"/>
          <a:lstStyle>
            <a:lvl1pPr algn="r">
              <a:defRPr sz="1200">
                <a:solidFill>
                  <a:schemeClr val="tx1"/>
                </a:solidFill>
              </a:defRPr>
            </a:lvl1pPr>
          </a:lstStyle>
          <a:p>
            <a:r>
              <a:rPr lang="en-US" altLang="zh-CN" dirty="0"/>
              <a:t>- </a:t>
            </a:r>
            <a:fld id="{A548B57D-AE10-4CF7-A9DF-59FEFA91B28E}" type="slidenum">
              <a:rPr lang="zh-CN" altLang="en-US" smtClean="0"/>
              <a:pPr/>
              <a:t>‹#›</a:t>
            </a:fld>
            <a:r>
              <a:rPr lang="zh-CN" altLang="en-US" dirty="0"/>
              <a:t> </a:t>
            </a:r>
            <a:r>
              <a:rPr lang="en-US" altLang="zh-CN" dirty="0"/>
              <a:t>-</a:t>
            </a:r>
            <a:endParaRPr lang="zh-CN" altLang="en-US" dirty="0"/>
          </a:p>
        </p:txBody>
      </p:sp>
      <p:sp>
        <p:nvSpPr>
          <p:cNvPr id="27" name="文本占位符 26">
            <a:extLst>
              <a:ext uri="{FF2B5EF4-FFF2-40B4-BE49-F238E27FC236}">
                <a16:creationId xmlns:a16="http://schemas.microsoft.com/office/drawing/2014/main" xmlns="" id="{24D10B4A-D4F6-49FF-8114-E1057CAC020A}"/>
              </a:ext>
            </a:extLst>
          </p:cNvPr>
          <p:cNvSpPr>
            <a:spLocks noGrp="1"/>
          </p:cNvSpPr>
          <p:nvPr>
            <p:ph type="body" sz="quarter" idx="10"/>
          </p:nvPr>
        </p:nvSpPr>
        <p:spPr>
          <a:xfrm>
            <a:off x="425111" y="235614"/>
            <a:ext cx="9064972" cy="476357"/>
          </a:xfrm>
          <a:prstGeom prst="rect">
            <a:avLst/>
          </a:prstGeom>
        </p:spPr>
        <p:txBody>
          <a:bodyPr anchor="ctr"/>
          <a:lstStyle>
            <a:lvl1pPr marL="0" indent="0">
              <a:lnSpc>
                <a:spcPct val="100000"/>
              </a:lnSpc>
              <a:spcBef>
                <a:spcPts val="0"/>
              </a:spcBef>
              <a:buNone/>
              <a:defRPr sz="2800" b="1">
                <a:solidFill>
                  <a:srgbClr val="127D7D"/>
                </a:solidFill>
              </a:defRPr>
            </a:lvl1pPr>
          </a:lstStyle>
          <a:p>
            <a:pPr lvl="0"/>
            <a:endParaRPr lang="zh-CN" altLang="en-US" dirty="0"/>
          </a:p>
        </p:txBody>
      </p:sp>
      <p:grpSp>
        <p:nvGrpSpPr>
          <p:cNvPr id="5" name="组合 4">
            <a:extLst>
              <a:ext uri="{FF2B5EF4-FFF2-40B4-BE49-F238E27FC236}">
                <a16:creationId xmlns:a16="http://schemas.microsoft.com/office/drawing/2014/main" xmlns="" id="{A6C019DC-8009-423A-8745-04BCC41ABD46}"/>
              </a:ext>
            </a:extLst>
          </p:cNvPr>
          <p:cNvGrpSpPr/>
          <p:nvPr userDrawn="1"/>
        </p:nvGrpSpPr>
        <p:grpSpPr>
          <a:xfrm>
            <a:off x="7489871" y="1267754"/>
            <a:ext cx="4617720" cy="4587144"/>
            <a:chOff x="8094213" y="1590328"/>
            <a:chExt cx="4004134" cy="3977621"/>
          </a:xfrm>
          <a:solidFill>
            <a:schemeClr val="accent1">
              <a:alpha val="5000"/>
            </a:schemeClr>
          </a:solidFill>
        </p:grpSpPr>
        <p:sp>
          <p:nvSpPr>
            <p:cNvPr id="36" name="islíďè">
              <a:extLst>
                <a:ext uri="{FF2B5EF4-FFF2-40B4-BE49-F238E27FC236}">
                  <a16:creationId xmlns:a16="http://schemas.microsoft.com/office/drawing/2014/main" xmlns="" id="{4A2AACCE-541F-405E-86B8-EB7C5361291E}"/>
                </a:ext>
              </a:extLst>
            </p:cNvPr>
            <p:cNvSpPr/>
            <p:nvPr userDrawn="1"/>
          </p:nvSpPr>
          <p:spPr>
            <a:xfrm>
              <a:off x="8094213" y="1590328"/>
              <a:ext cx="4004134" cy="3977621"/>
            </a:xfrm>
            <a:custGeom>
              <a:avLst/>
              <a:gdLst>
                <a:gd name="connsiteX0" fmla="*/ 719614 w 1438275"/>
                <a:gd name="connsiteY0" fmla="*/ 1431131 h 1428750"/>
                <a:gd name="connsiteX1" fmla="*/ 442436 w 1438275"/>
                <a:gd name="connsiteY1" fmla="*/ 1374934 h 1428750"/>
                <a:gd name="connsiteX2" fmla="*/ 321469 w 1438275"/>
                <a:gd name="connsiteY2" fmla="*/ 1309211 h 1428750"/>
                <a:gd name="connsiteX3" fmla="*/ 215741 w 1438275"/>
                <a:gd name="connsiteY3" fmla="*/ 1222534 h 1428750"/>
                <a:gd name="connsiteX4" fmla="*/ 129064 w 1438275"/>
                <a:gd name="connsiteY4" fmla="*/ 1116806 h 1428750"/>
                <a:gd name="connsiteX5" fmla="*/ 63341 w 1438275"/>
                <a:gd name="connsiteY5" fmla="*/ 995839 h 1428750"/>
                <a:gd name="connsiteX6" fmla="*/ 7144 w 1438275"/>
                <a:gd name="connsiteY6" fmla="*/ 718661 h 1428750"/>
                <a:gd name="connsiteX7" fmla="*/ 63341 w 1438275"/>
                <a:gd name="connsiteY7" fmla="*/ 441484 h 1428750"/>
                <a:gd name="connsiteX8" fmla="*/ 129064 w 1438275"/>
                <a:gd name="connsiteY8" fmla="*/ 320516 h 1428750"/>
                <a:gd name="connsiteX9" fmla="*/ 215741 w 1438275"/>
                <a:gd name="connsiteY9" fmla="*/ 215741 h 1428750"/>
                <a:gd name="connsiteX10" fmla="*/ 321469 w 1438275"/>
                <a:gd name="connsiteY10" fmla="*/ 129064 h 1428750"/>
                <a:gd name="connsiteX11" fmla="*/ 442436 w 1438275"/>
                <a:gd name="connsiteY11" fmla="*/ 63341 h 1428750"/>
                <a:gd name="connsiteX12" fmla="*/ 719614 w 1438275"/>
                <a:gd name="connsiteY12" fmla="*/ 7144 h 1428750"/>
                <a:gd name="connsiteX13" fmla="*/ 996791 w 1438275"/>
                <a:gd name="connsiteY13" fmla="*/ 63341 h 1428750"/>
                <a:gd name="connsiteX14" fmla="*/ 1117759 w 1438275"/>
                <a:gd name="connsiteY14" fmla="*/ 129064 h 1428750"/>
                <a:gd name="connsiteX15" fmla="*/ 1223486 w 1438275"/>
                <a:gd name="connsiteY15" fmla="*/ 215741 h 1428750"/>
                <a:gd name="connsiteX16" fmla="*/ 1310164 w 1438275"/>
                <a:gd name="connsiteY16" fmla="*/ 320516 h 1428750"/>
                <a:gd name="connsiteX17" fmla="*/ 1375886 w 1438275"/>
                <a:gd name="connsiteY17" fmla="*/ 441484 h 1428750"/>
                <a:gd name="connsiteX18" fmla="*/ 1432084 w 1438275"/>
                <a:gd name="connsiteY18" fmla="*/ 718661 h 1428750"/>
                <a:gd name="connsiteX19" fmla="*/ 1375886 w 1438275"/>
                <a:gd name="connsiteY19" fmla="*/ 995839 h 1428750"/>
                <a:gd name="connsiteX20" fmla="*/ 1310164 w 1438275"/>
                <a:gd name="connsiteY20" fmla="*/ 1116806 h 1428750"/>
                <a:gd name="connsiteX21" fmla="*/ 1223486 w 1438275"/>
                <a:gd name="connsiteY21" fmla="*/ 1222534 h 1428750"/>
                <a:gd name="connsiteX22" fmla="*/ 1117759 w 1438275"/>
                <a:gd name="connsiteY22" fmla="*/ 1309211 h 1428750"/>
                <a:gd name="connsiteX23" fmla="*/ 996791 w 1438275"/>
                <a:gd name="connsiteY23" fmla="*/ 1374934 h 1428750"/>
                <a:gd name="connsiteX24" fmla="*/ 719614 w 1438275"/>
                <a:gd name="connsiteY24" fmla="*/ 1431131 h 1428750"/>
                <a:gd name="connsiteX25" fmla="*/ 719614 w 1438275"/>
                <a:gd name="connsiteY25" fmla="*/ 9049 h 1428750"/>
                <a:gd name="connsiteX26" fmla="*/ 9049 w 1438275"/>
                <a:gd name="connsiteY26" fmla="*/ 719614 h 1428750"/>
                <a:gd name="connsiteX27" fmla="*/ 719614 w 1438275"/>
                <a:gd name="connsiteY27" fmla="*/ 1430179 h 1428750"/>
                <a:gd name="connsiteX28" fmla="*/ 1430179 w 1438275"/>
                <a:gd name="connsiteY28" fmla="*/ 719614 h 1428750"/>
                <a:gd name="connsiteX29" fmla="*/ 719614 w 1438275"/>
                <a:gd name="connsiteY29" fmla="*/ 9049 h 1428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438275" h="1428750">
                  <a:moveTo>
                    <a:pt x="719614" y="1431131"/>
                  </a:moveTo>
                  <a:cubicBezTo>
                    <a:pt x="623411" y="1431131"/>
                    <a:pt x="530066" y="1412081"/>
                    <a:pt x="442436" y="1374934"/>
                  </a:cubicBezTo>
                  <a:cubicBezTo>
                    <a:pt x="400526" y="1356836"/>
                    <a:pt x="359569" y="1334929"/>
                    <a:pt x="321469" y="1309211"/>
                  </a:cubicBezTo>
                  <a:cubicBezTo>
                    <a:pt x="283369" y="1283494"/>
                    <a:pt x="248126" y="1254919"/>
                    <a:pt x="215741" y="1222534"/>
                  </a:cubicBezTo>
                  <a:cubicBezTo>
                    <a:pt x="183356" y="1190149"/>
                    <a:pt x="154781" y="1154906"/>
                    <a:pt x="129064" y="1116806"/>
                  </a:cubicBezTo>
                  <a:cubicBezTo>
                    <a:pt x="103346" y="1078706"/>
                    <a:pt x="81439" y="1037749"/>
                    <a:pt x="63341" y="995839"/>
                  </a:cubicBezTo>
                  <a:cubicBezTo>
                    <a:pt x="26194" y="908209"/>
                    <a:pt x="7144" y="814864"/>
                    <a:pt x="7144" y="718661"/>
                  </a:cubicBezTo>
                  <a:cubicBezTo>
                    <a:pt x="7144" y="622459"/>
                    <a:pt x="26194" y="529114"/>
                    <a:pt x="63341" y="441484"/>
                  </a:cubicBezTo>
                  <a:cubicBezTo>
                    <a:pt x="81439" y="399574"/>
                    <a:pt x="103346" y="358616"/>
                    <a:pt x="129064" y="320516"/>
                  </a:cubicBezTo>
                  <a:cubicBezTo>
                    <a:pt x="154781" y="282416"/>
                    <a:pt x="183356" y="247174"/>
                    <a:pt x="215741" y="215741"/>
                  </a:cubicBezTo>
                  <a:cubicBezTo>
                    <a:pt x="248126" y="183356"/>
                    <a:pt x="283369" y="153829"/>
                    <a:pt x="321469" y="129064"/>
                  </a:cubicBezTo>
                  <a:cubicBezTo>
                    <a:pt x="359569" y="103346"/>
                    <a:pt x="400526" y="81439"/>
                    <a:pt x="442436" y="63341"/>
                  </a:cubicBezTo>
                  <a:cubicBezTo>
                    <a:pt x="530066" y="26194"/>
                    <a:pt x="623411" y="7144"/>
                    <a:pt x="719614" y="7144"/>
                  </a:cubicBezTo>
                  <a:cubicBezTo>
                    <a:pt x="815816" y="7144"/>
                    <a:pt x="909161" y="26194"/>
                    <a:pt x="996791" y="63341"/>
                  </a:cubicBezTo>
                  <a:cubicBezTo>
                    <a:pt x="1038701" y="81439"/>
                    <a:pt x="1079659" y="103346"/>
                    <a:pt x="1117759" y="129064"/>
                  </a:cubicBezTo>
                  <a:cubicBezTo>
                    <a:pt x="1155859" y="154781"/>
                    <a:pt x="1191101" y="183356"/>
                    <a:pt x="1223486" y="215741"/>
                  </a:cubicBezTo>
                  <a:cubicBezTo>
                    <a:pt x="1255871" y="248126"/>
                    <a:pt x="1285399" y="283369"/>
                    <a:pt x="1310164" y="320516"/>
                  </a:cubicBezTo>
                  <a:cubicBezTo>
                    <a:pt x="1335881" y="358616"/>
                    <a:pt x="1357789" y="399574"/>
                    <a:pt x="1375886" y="441484"/>
                  </a:cubicBezTo>
                  <a:cubicBezTo>
                    <a:pt x="1413034" y="529114"/>
                    <a:pt x="1432084" y="622459"/>
                    <a:pt x="1432084" y="718661"/>
                  </a:cubicBezTo>
                  <a:cubicBezTo>
                    <a:pt x="1432084" y="814864"/>
                    <a:pt x="1413034" y="908209"/>
                    <a:pt x="1375886" y="995839"/>
                  </a:cubicBezTo>
                  <a:cubicBezTo>
                    <a:pt x="1357789" y="1037749"/>
                    <a:pt x="1335881" y="1078706"/>
                    <a:pt x="1310164" y="1116806"/>
                  </a:cubicBezTo>
                  <a:cubicBezTo>
                    <a:pt x="1284446" y="1154906"/>
                    <a:pt x="1255871" y="1190149"/>
                    <a:pt x="1223486" y="1222534"/>
                  </a:cubicBezTo>
                  <a:cubicBezTo>
                    <a:pt x="1191101" y="1254919"/>
                    <a:pt x="1155859" y="1283494"/>
                    <a:pt x="1117759" y="1309211"/>
                  </a:cubicBezTo>
                  <a:cubicBezTo>
                    <a:pt x="1079659" y="1334929"/>
                    <a:pt x="1038701" y="1356836"/>
                    <a:pt x="996791" y="1374934"/>
                  </a:cubicBezTo>
                  <a:cubicBezTo>
                    <a:pt x="909161" y="1413034"/>
                    <a:pt x="815816" y="1431131"/>
                    <a:pt x="719614" y="1431131"/>
                  </a:cubicBezTo>
                  <a:close/>
                  <a:moveTo>
                    <a:pt x="719614" y="9049"/>
                  </a:moveTo>
                  <a:cubicBezTo>
                    <a:pt x="327184" y="9049"/>
                    <a:pt x="9049" y="328136"/>
                    <a:pt x="9049" y="719614"/>
                  </a:cubicBezTo>
                  <a:cubicBezTo>
                    <a:pt x="9049" y="1112044"/>
                    <a:pt x="328136" y="1430179"/>
                    <a:pt x="719614" y="1430179"/>
                  </a:cubicBezTo>
                  <a:cubicBezTo>
                    <a:pt x="1112044" y="1430179"/>
                    <a:pt x="1430179" y="1111091"/>
                    <a:pt x="1430179" y="719614"/>
                  </a:cubicBezTo>
                  <a:cubicBezTo>
                    <a:pt x="1430179" y="328136"/>
                    <a:pt x="1112044" y="9049"/>
                    <a:pt x="719614" y="9049"/>
                  </a:cubicBezTo>
                  <a:close/>
                </a:path>
              </a:pathLst>
            </a:custGeom>
            <a:grpFill/>
            <a:ln w="9525" cap="flat">
              <a:noFill/>
              <a:prstDash val="solid"/>
              <a:miter/>
            </a:ln>
          </p:spPr>
          <p:txBody>
            <a:bodyPr anchor="ctr"/>
            <a:lstStyle/>
            <a:p>
              <a:pPr algn="ctr"/>
              <a:endParaRPr/>
            </a:p>
          </p:txBody>
        </p:sp>
        <p:sp>
          <p:nvSpPr>
            <p:cNvPr id="37" name="ïṩľiḋè">
              <a:extLst>
                <a:ext uri="{FF2B5EF4-FFF2-40B4-BE49-F238E27FC236}">
                  <a16:creationId xmlns:a16="http://schemas.microsoft.com/office/drawing/2014/main" xmlns="" id="{334C9EF0-F350-4D5F-A9AE-9174F32FD069}"/>
                </a:ext>
              </a:extLst>
            </p:cNvPr>
            <p:cNvSpPr/>
            <p:nvPr/>
          </p:nvSpPr>
          <p:spPr>
            <a:xfrm>
              <a:off x="8169790" y="1878045"/>
              <a:ext cx="3871547" cy="2760468"/>
            </a:xfrm>
            <a:custGeom>
              <a:avLst/>
              <a:gdLst>
                <a:gd name="connsiteX0" fmla="*/ 580072 w 1390650"/>
                <a:gd name="connsiteY0" fmla="*/ 879157 h 991552"/>
                <a:gd name="connsiteX1" fmla="*/ 580072 w 1390650"/>
                <a:gd name="connsiteY1" fmla="*/ 890587 h 991552"/>
                <a:gd name="connsiteX2" fmla="*/ 809624 w 1390650"/>
                <a:gd name="connsiteY2" fmla="*/ 890587 h 991552"/>
                <a:gd name="connsiteX3" fmla="*/ 809624 w 1390650"/>
                <a:gd name="connsiteY3" fmla="*/ 879157 h 991552"/>
                <a:gd name="connsiteX4" fmla="*/ 637222 w 1390650"/>
                <a:gd name="connsiteY4" fmla="*/ 826770 h 991552"/>
                <a:gd name="connsiteX5" fmla="*/ 593407 w 1390650"/>
                <a:gd name="connsiteY5" fmla="*/ 866775 h 991552"/>
                <a:gd name="connsiteX6" fmla="*/ 798194 w 1390650"/>
                <a:gd name="connsiteY6" fmla="*/ 866775 h 991552"/>
                <a:gd name="connsiteX7" fmla="*/ 753427 w 1390650"/>
                <a:gd name="connsiteY7" fmla="*/ 826770 h 991552"/>
                <a:gd name="connsiteX8" fmla="*/ 1026795 w 1390650"/>
                <a:gd name="connsiteY8" fmla="*/ 774382 h 991552"/>
                <a:gd name="connsiteX9" fmla="*/ 1097280 w 1390650"/>
                <a:gd name="connsiteY9" fmla="*/ 774382 h 991552"/>
                <a:gd name="connsiteX10" fmla="*/ 1097280 w 1390650"/>
                <a:gd name="connsiteY10" fmla="*/ 842009 h 991552"/>
                <a:gd name="connsiteX11" fmla="*/ 1026795 w 1390650"/>
                <a:gd name="connsiteY11" fmla="*/ 842009 h 991552"/>
                <a:gd name="connsiteX12" fmla="*/ 292417 w 1390650"/>
                <a:gd name="connsiteY12" fmla="*/ 774382 h 991552"/>
                <a:gd name="connsiteX13" fmla="*/ 362902 w 1390650"/>
                <a:gd name="connsiteY13" fmla="*/ 774382 h 991552"/>
                <a:gd name="connsiteX14" fmla="*/ 362902 w 1390650"/>
                <a:gd name="connsiteY14" fmla="*/ 842009 h 991552"/>
                <a:gd name="connsiteX15" fmla="*/ 292417 w 1390650"/>
                <a:gd name="connsiteY15" fmla="*/ 842009 h 991552"/>
                <a:gd name="connsiteX16" fmla="*/ 636269 w 1390650"/>
                <a:gd name="connsiteY16" fmla="*/ 677227 h 991552"/>
                <a:gd name="connsiteX17" fmla="*/ 636269 w 1390650"/>
                <a:gd name="connsiteY17" fmla="*/ 815340 h 991552"/>
                <a:gd name="connsiteX18" fmla="*/ 755332 w 1390650"/>
                <a:gd name="connsiteY18" fmla="*/ 815340 h 991552"/>
                <a:gd name="connsiteX19" fmla="*/ 755332 w 1390650"/>
                <a:gd name="connsiteY19" fmla="*/ 677227 h 991552"/>
                <a:gd name="connsiteX20" fmla="*/ 694372 w 1390650"/>
                <a:gd name="connsiteY20" fmla="*/ 618172 h 991552"/>
                <a:gd name="connsiteX21" fmla="*/ 580072 w 1390650"/>
                <a:gd name="connsiteY21" fmla="*/ 712470 h 991552"/>
                <a:gd name="connsiteX22" fmla="*/ 580072 w 1390650"/>
                <a:gd name="connsiteY22" fmla="*/ 861060 h 991552"/>
                <a:gd name="connsiteX23" fmla="*/ 623887 w 1390650"/>
                <a:gd name="connsiteY23" fmla="*/ 822007 h 991552"/>
                <a:gd name="connsiteX24" fmla="*/ 623887 w 1390650"/>
                <a:gd name="connsiteY24" fmla="*/ 665797 h 991552"/>
                <a:gd name="connsiteX25" fmla="*/ 767714 w 1390650"/>
                <a:gd name="connsiteY25" fmla="*/ 665797 h 991552"/>
                <a:gd name="connsiteX26" fmla="*/ 767714 w 1390650"/>
                <a:gd name="connsiteY26" fmla="*/ 822960 h 991552"/>
                <a:gd name="connsiteX27" fmla="*/ 809624 w 1390650"/>
                <a:gd name="connsiteY27" fmla="*/ 861060 h 991552"/>
                <a:gd name="connsiteX28" fmla="*/ 809624 w 1390650"/>
                <a:gd name="connsiteY28" fmla="*/ 858202 h 991552"/>
                <a:gd name="connsiteX29" fmla="*/ 809624 w 1390650"/>
                <a:gd name="connsiteY29" fmla="*/ 712470 h 991552"/>
                <a:gd name="connsiteX30" fmla="*/ 694372 w 1390650"/>
                <a:gd name="connsiteY30" fmla="*/ 618172 h 991552"/>
                <a:gd name="connsiteX31" fmla="*/ 1062989 w 1390650"/>
                <a:gd name="connsiteY31" fmla="*/ 551497 h 991552"/>
                <a:gd name="connsiteX32" fmla="*/ 1102042 w 1390650"/>
                <a:gd name="connsiteY32" fmla="*/ 571499 h 991552"/>
                <a:gd name="connsiteX33" fmla="*/ 1102042 w 1390650"/>
                <a:gd name="connsiteY33" fmla="*/ 707707 h 991552"/>
                <a:gd name="connsiteX34" fmla="*/ 1062037 w 1390650"/>
                <a:gd name="connsiteY34" fmla="*/ 726757 h 991552"/>
                <a:gd name="connsiteX35" fmla="*/ 1023937 w 1390650"/>
                <a:gd name="connsiteY35" fmla="*/ 707707 h 991552"/>
                <a:gd name="connsiteX36" fmla="*/ 1023937 w 1390650"/>
                <a:gd name="connsiteY36" fmla="*/ 571499 h 991552"/>
                <a:gd name="connsiteX37" fmla="*/ 326707 w 1390650"/>
                <a:gd name="connsiteY37" fmla="*/ 551497 h 991552"/>
                <a:gd name="connsiteX38" fmla="*/ 365759 w 1390650"/>
                <a:gd name="connsiteY38" fmla="*/ 571499 h 991552"/>
                <a:gd name="connsiteX39" fmla="*/ 365759 w 1390650"/>
                <a:gd name="connsiteY39" fmla="*/ 707707 h 991552"/>
                <a:gd name="connsiteX40" fmla="*/ 327659 w 1390650"/>
                <a:gd name="connsiteY40" fmla="*/ 726757 h 991552"/>
                <a:gd name="connsiteX41" fmla="*/ 288607 w 1390650"/>
                <a:gd name="connsiteY41" fmla="*/ 707707 h 991552"/>
                <a:gd name="connsiteX42" fmla="*/ 288607 w 1390650"/>
                <a:gd name="connsiteY42" fmla="*/ 571499 h 991552"/>
                <a:gd name="connsiteX43" fmla="*/ 1179195 w 1390650"/>
                <a:gd name="connsiteY43" fmla="*/ 536257 h 991552"/>
                <a:gd name="connsiteX44" fmla="*/ 1185862 w 1390650"/>
                <a:gd name="connsiteY44" fmla="*/ 536257 h 991552"/>
                <a:gd name="connsiteX45" fmla="*/ 1390650 w 1390650"/>
                <a:gd name="connsiteY45" fmla="*/ 536257 h 991552"/>
                <a:gd name="connsiteX46" fmla="*/ 1390650 w 1390650"/>
                <a:gd name="connsiteY46" fmla="*/ 550544 h 991552"/>
                <a:gd name="connsiteX47" fmla="*/ 1192530 w 1390650"/>
                <a:gd name="connsiteY47" fmla="*/ 550544 h 991552"/>
                <a:gd name="connsiteX48" fmla="*/ 1192530 w 1390650"/>
                <a:gd name="connsiteY48" fmla="*/ 824864 h 991552"/>
                <a:gd name="connsiteX49" fmla="*/ 1363027 w 1390650"/>
                <a:gd name="connsiteY49" fmla="*/ 824864 h 991552"/>
                <a:gd name="connsiteX50" fmla="*/ 1363027 w 1390650"/>
                <a:gd name="connsiteY50" fmla="*/ 839152 h 991552"/>
                <a:gd name="connsiteX51" fmla="*/ 1185862 w 1390650"/>
                <a:gd name="connsiteY51" fmla="*/ 839152 h 991552"/>
                <a:gd name="connsiteX52" fmla="*/ 1179195 w 1390650"/>
                <a:gd name="connsiteY52" fmla="*/ 839152 h 991552"/>
                <a:gd name="connsiteX53" fmla="*/ 1179195 w 1390650"/>
                <a:gd name="connsiteY53" fmla="*/ 832484 h 991552"/>
                <a:gd name="connsiteX54" fmla="*/ 1179195 w 1390650"/>
                <a:gd name="connsiteY54" fmla="*/ 542924 h 991552"/>
                <a:gd name="connsiteX55" fmla="*/ 0 w 1390650"/>
                <a:gd name="connsiteY55" fmla="*/ 536257 h 991552"/>
                <a:gd name="connsiteX56" fmla="*/ 209550 w 1390650"/>
                <a:gd name="connsiteY56" fmla="*/ 536257 h 991552"/>
                <a:gd name="connsiteX57" fmla="*/ 217170 w 1390650"/>
                <a:gd name="connsiteY57" fmla="*/ 536257 h 991552"/>
                <a:gd name="connsiteX58" fmla="*/ 217170 w 1390650"/>
                <a:gd name="connsiteY58" fmla="*/ 542924 h 991552"/>
                <a:gd name="connsiteX59" fmla="*/ 217170 w 1390650"/>
                <a:gd name="connsiteY59" fmla="*/ 832484 h 991552"/>
                <a:gd name="connsiteX60" fmla="*/ 217170 w 1390650"/>
                <a:gd name="connsiteY60" fmla="*/ 839152 h 991552"/>
                <a:gd name="connsiteX61" fmla="*/ 209550 w 1390650"/>
                <a:gd name="connsiteY61" fmla="*/ 839152 h 991552"/>
                <a:gd name="connsiteX62" fmla="*/ 27622 w 1390650"/>
                <a:gd name="connsiteY62" fmla="*/ 839152 h 991552"/>
                <a:gd name="connsiteX63" fmla="*/ 27622 w 1390650"/>
                <a:gd name="connsiteY63" fmla="*/ 824864 h 991552"/>
                <a:gd name="connsiteX64" fmla="*/ 202882 w 1390650"/>
                <a:gd name="connsiteY64" fmla="*/ 824864 h 991552"/>
                <a:gd name="connsiteX65" fmla="*/ 202882 w 1390650"/>
                <a:gd name="connsiteY65" fmla="*/ 550544 h 991552"/>
                <a:gd name="connsiteX66" fmla="*/ 0 w 1390650"/>
                <a:gd name="connsiteY66" fmla="*/ 550544 h 991552"/>
                <a:gd name="connsiteX67" fmla="*/ 574357 w 1390650"/>
                <a:gd name="connsiteY67" fmla="*/ 529589 h 991552"/>
                <a:gd name="connsiteX68" fmla="*/ 574357 w 1390650"/>
                <a:gd name="connsiteY68" fmla="*/ 569594 h 991552"/>
                <a:gd name="connsiteX69" fmla="*/ 815340 w 1390650"/>
                <a:gd name="connsiteY69" fmla="*/ 569594 h 991552"/>
                <a:gd name="connsiteX70" fmla="*/ 815340 w 1390650"/>
                <a:gd name="connsiteY70" fmla="*/ 529589 h 991552"/>
                <a:gd name="connsiteX71" fmla="*/ 922972 w 1390650"/>
                <a:gd name="connsiteY71" fmla="*/ 521017 h 991552"/>
                <a:gd name="connsiteX72" fmla="*/ 922972 w 1390650"/>
                <a:gd name="connsiteY72" fmla="*/ 894397 h 991552"/>
                <a:gd name="connsiteX73" fmla="*/ 988694 w 1390650"/>
                <a:gd name="connsiteY73" fmla="*/ 969645 h 991552"/>
                <a:gd name="connsiteX74" fmla="*/ 987742 w 1390650"/>
                <a:gd name="connsiteY74" fmla="*/ 588645 h 991552"/>
                <a:gd name="connsiteX75" fmla="*/ 962024 w 1390650"/>
                <a:gd name="connsiteY75" fmla="*/ 584835 h 991552"/>
                <a:gd name="connsiteX76" fmla="*/ 944879 w 1390650"/>
                <a:gd name="connsiteY76" fmla="*/ 553402 h 991552"/>
                <a:gd name="connsiteX77" fmla="*/ 922972 w 1390650"/>
                <a:gd name="connsiteY77" fmla="*/ 521017 h 991552"/>
                <a:gd name="connsiteX78" fmla="*/ 467677 w 1390650"/>
                <a:gd name="connsiteY78" fmla="*/ 520065 h 991552"/>
                <a:gd name="connsiteX79" fmla="*/ 429577 w 1390650"/>
                <a:gd name="connsiteY79" fmla="*/ 582930 h 991552"/>
                <a:gd name="connsiteX80" fmla="*/ 399097 w 1390650"/>
                <a:gd name="connsiteY80" fmla="*/ 589597 h 991552"/>
                <a:gd name="connsiteX81" fmla="*/ 399097 w 1390650"/>
                <a:gd name="connsiteY81" fmla="*/ 965835 h 991552"/>
                <a:gd name="connsiteX82" fmla="*/ 467677 w 1390650"/>
                <a:gd name="connsiteY82" fmla="*/ 892492 h 991552"/>
                <a:gd name="connsiteX83" fmla="*/ 556260 w 1390650"/>
                <a:gd name="connsiteY83" fmla="*/ 515302 h 991552"/>
                <a:gd name="connsiteX84" fmla="*/ 832485 w 1390650"/>
                <a:gd name="connsiteY84" fmla="*/ 515302 h 991552"/>
                <a:gd name="connsiteX85" fmla="*/ 832485 w 1390650"/>
                <a:gd name="connsiteY85" fmla="*/ 583882 h 991552"/>
                <a:gd name="connsiteX86" fmla="*/ 556260 w 1390650"/>
                <a:gd name="connsiteY86" fmla="*/ 583882 h 991552"/>
                <a:gd name="connsiteX87" fmla="*/ 530542 w 1390650"/>
                <a:gd name="connsiteY87" fmla="*/ 495300 h 991552"/>
                <a:gd name="connsiteX88" fmla="*/ 530542 w 1390650"/>
                <a:gd name="connsiteY88" fmla="*/ 890587 h 991552"/>
                <a:gd name="connsiteX89" fmla="*/ 563879 w 1390650"/>
                <a:gd name="connsiteY89" fmla="*/ 890587 h 991552"/>
                <a:gd name="connsiteX90" fmla="*/ 563879 w 1390650"/>
                <a:gd name="connsiteY90" fmla="*/ 879157 h 991552"/>
                <a:gd name="connsiteX91" fmla="*/ 563879 w 1390650"/>
                <a:gd name="connsiteY91" fmla="*/ 858202 h 991552"/>
                <a:gd name="connsiteX92" fmla="*/ 563879 w 1390650"/>
                <a:gd name="connsiteY92" fmla="*/ 721042 h 991552"/>
                <a:gd name="connsiteX93" fmla="*/ 695324 w 1390650"/>
                <a:gd name="connsiteY93" fmla="*/ 605790 h 991552"/>
                <a:gd name="connsiteX94" fmla="*/ 825817 w 1390650"/>
                <a:gd name="connsiteY94" fmla="*/ 721042 h 991552"/>
                <a:gd name="connsiteX95" fmla="*/ 825817 w 1390650"/>
                <a:gd name="connsiteY95" fmla="*/ 858202 h 991552"/>
                <a:gd name="connsiteX96" fmla="*/ 825817 w 1390650"/>
                <a:gd name="connsiteY96" fmla="*/ 879157 h 991552"/>
                <a:gd name="connsiteX97" fmla="*/ 825817 w 1390650"/>
                <a:gd name="connsiteY97" fmla="*/ 890587 h 991552"/>
                <a:gd name="connsiteX98" fmla="*/ 859154 w 1390650"/>
                <a:gd name="connsiteY98" fmla="*/ 890587 h 991552"/>
                <a:gd name="connsiteX99" fmla="*/ 859154 w 1390650"/>
                <a:gd name="connsiteY99" fmla="*/ 495300 h 991552"/>
                <a:gd name="connsiteX100" fmla="*/ 875347 w 1390650"/>
                <a:gd name="connsiteY100" fmla="*/ 476250 h 991552"/>
                <a:gd name="connsiteX101" fmla="*/ 872489 w 1390650"/>
                <a:gd name="connsiteY101" fmla="*/ 892492 h 991552"/>
                <a:gd name="connsiteX102" fmla="*/ 905827 w 1390650"/>
                <a:gd name="connsiteY102" fmla="*/ 892492 h 991552"/>
                <a:gd name="connsiteX103" fmla="*/ 905827 w 1390650"/>
                <a:gd name="connsiteY103" fmla="*/ 501967 h 991552"/>
                <a:gd name="connsiteX104" fmla="*/ 875347 w 1390650"/>
                <a:gd name="connsiteY104" fmla="*/ 476250 h 991552"/>
                <a:gd name="connsiteX105" fmla="*/ 514349 w 1390650"/>
                <a:gd name="connsiteY105" fmla="*/ 476250 h 991552"/>
                <a:gd name="connsiteX106" fmla="*/ 483869 w 1390650"/>
                <a:gd name="connsiteY106" fmla="*/ 501967 h 991552"/>
                <a:gd name="connsiteX107" fmla="*/ 483869 w 1390650"/>
                <a:gd name="connsiteY107" fmla="*/ 892492 h 991552"/>
                <a:gd name="connsiteX108" fmla="*/ 517207 w 1390650"/>
                <a:gd name="connsiteY108" fmla="*/ 892492 h 991552"/>
                <a:gd name="connsiteX109" fmla="*/ 514349 w 1390650"/>
                <a:gd name="connsiteY109" fmla="*/ 476250 h 991552"/>
                <a:gd name="connsiteX110" fmla="*/ 1026795 w 1390650"/>
                <a:gd name="connsiteY110" fmla="*/ 442912 h 991552"/>
                <a:gd name="connsiteX111" fmla="*/ 1097280 w 1390650"/>
                <a:gd name="connsiteY111" fmla="*/ 442912 h 991552"/>
                <a:gd name="connsiteX112" fmla="*/ 1097280 w 1390650"/>
                <a:gd name="connsiteY112" fmla="*/ 510539 h 991552"/>
                <a:gd name="connsiteX113" fmla="*/ 1026795 w 1390650"/>
                <a:gd name="connsiteY113" fmla="*/ 510539 h 991552"/>
                <a:gd name="connsiteX114" fmla="*/ 292417 w 1390650"/>
                <a:gd name="connsiteY114" fmla="*/ 442912 h 991552"/>
                <a:gd name="connsiteX115" fmla="*/ 362902 w 1390650"/>
                <a:gd name="connsiteY115" fmla="*/ 442912 h 991552"/>
                <a:gd name="connsiteX116" fmla="*/ 362902 w 1390650"/>
                <a:gd name="connsiteY116" fmla="*/ 510539 h 991552"/>
                <a:gd name="connsiteX117" fmla="*/ 292417 w 1390650"/>
                <a:gd name="connsiteY117" fmla="*/ 510539 h 991552"/>
                <a:gd name="connsiteX118" fmla="*/ 748664 w 1390650"/>
                <a:gd name="connsiteY118" fmla="*/ 441960 h 991552"/>
                <a:gd name="connsiteX119" fmla="*/ 732472 w 1390650"/>
                <a:gd name="connsiteY119" fmla="*/ 458152 h 991552"/>
                <a:gd name="connsiteX120" fmla="*/ 691514 w 1390650"/>
                <a:gd name="connsiteY120" fmla="*/ 478155 h 991552"/>
                <a:gd name="connsiteX121" fmla="*/ 651509 w 1390650"/>
                <a:gd name="connsiteY121" fmla="*/ 450532 h 991552"/>
                <a:gd name="connsiteX122" fmla="*/ 628649 w 1390650"/>
                <a:gd name="connsiteY122" fmla="*/ 443865 h 991552"/>
                <a:gd name="connsiteX123" fmla="*/ 624839 w 1390650"/>
                <a:gd name="connsiteY123" fmla="*/ 450532 h 991552"/>
                <a:gd name="connsiteX124" fmla="*/ 576262 w 1390650"/>
                <a:gd name="connsiteY124" fmla="*/ 454342 h 991552"/>
                <a:gd name="connsiteX125" fmla="*/ 567689 w 1390650"/>
                <a:gd name="connsiteY125" fmla="*/ 463867 h 991552"/>
                <a:gd name="connsiteX126" fmla="*/ 556259 w 1390650"/>
                <a:gd name="connsiteY126" fmla="*/ 453390 h 991552"/>
                <a:gd name="connsiteX127" fmla="*/ 530542 w 1390650"/>
                <a:gd name="connsiteY127" fmla="*/ 466725 h 991552"/>
                <a:gd name="connsiteX128" fmla="*/ 530542 w 1390650"/>
                <a:gd name="connsiteY128" fmla="*/ 481965 h 991552"/>
                <a:gd name="connsiteX129" fmla="*/ 857249 w 1390650"/>
                <a:gd name="connsiteY129" fmla="*/ 481965 h 991552"/>
                <a:gd name="connsiteX130" fmla="*/ 857249 w 1390650"/>
                <a:gd name="connsiteY130" fmla="*/ 463867 h 991552"/>
                <a:gd name="connsiteX131" fmla="*/ 837247 w 1390650"/>
                <a:gd name="connsiteY131" fmla="*/ 453390 h 991552"/>
                <a:gd name="connsiteX132" fmla="*/ 828674 w 1390650"/>
                <a:gd name="connsiteY132" fmla="*/ 461962 h 991552"/>
                <a:gd name="connsiteX133" fmla="*/ 812482 w 1390650"/>
                <a:gd name="connsiteY133" fmla="*/ 457200 h 991552"/>
                <a:gd name="connsiteX134" fmla="*/ 765809 w 1390650"/>
                <a:gd name="connsiteY134" fmla="*/ 450532 h 991552"/>
                <a:gd name="connsiteX135" fmla="*/ 748664 w 1390650"/>
                <a:gd name="connsiteY135" fmla="*/ 441960 h 991552"/>
                <a:gd name="connsiteX136" fmla="*/ 937260 w 1390650"/>
                <a:gd name="connsiteY136" fmla="*/ 426720 h 991552"/>
                <a:gd name="connsiteX137" fmla="*/ 963930 w 1390650"/>
                <a:gd name="connsiteY137" fmla="*/ 453390 h 991552"/>
                <a:gd name="connsiteX138" fmla="*/ 937260 w 1390650"/>
                <a:gd name="connsiteY138" fmla="*/ 480060 h 991552"/>
                <a:gd name="connsiteX139" fmla="*/ 910590 w 1390650"/>
                <a:gd name="connsiteY139" fmla="*/ 453390 h 991552"/>
                <a:gd name="connsiteX140" fmla="*/ 937260 w 1390650"/>
                <a:gd name="connsiteY140" fmla="*/ 426720 h 991552"/>
                <a:gd name="connsiteX141" fmla="*/ 451485 w 1390650"/>
                <a:gd name="connsiteY141" fmla="*/ 425767 h 991552"/>
                <a:gd name="connsiteX142" fmla="*/ 478155 w 1390650"/>
                <a:gd name="connsiteY142" fmla="*/ 452437 h 991552"/>
                <a:gd name="connsiteX143" fmla="*/ 451485 w 1390650"/>
                <a:gd name="connsiteY143" fmla="*/ 479107 h 991552"/>
                <a:gd name="connsiteX144" fmla="*/ 424815 w 1390650"/>
                <a:gd name="connsiteY144" fmla="*/ 452437 h 991552"/>
                <a:gd name="connsiteX145" fmla="*/ 451485 w 1390650"/>
                <a:gd name="connsiteY145" fmla="*/ 425767 h 991552"/>
                <a:gd name="connsiteX146" fmla="*/ 1005839 w 1390650"/>
                <a:gd name="connsiteY146" fmla="*/ 393382 h 991552"/>
                <a:gd name="connsiteX147" fmla="*/ 1005839 w 1390650"/>
                <a:gd name="connsiteY147" fmla="*/ 981075 h 991552"/>
                <a:gd name="connsiteX148" fmla="*/ 1120139 w 1390650"/>
                <a:gd name="connsiteY148" fmla="*/ 981075 h 991552"/>
                <a:gd name="connsiteX149" fmla="*/ 1120139 w 1390650"/>
                <a:gd name="connsiteY149" fmla="*/ 393382 h 991552"/>
                <a:gd name="connsiteX150" fmla="*/ 270509 w 1390650"/>
                <a:gd name="connsiteY150" fmla="*/ 393382 h 991552"/>
                <a:gd name="connsiteX151" fmla="*/ 270509 w 1390650"/>
                <a:gd name="connsiteY151" fmla="*/ 981075 h 991552"/>
                <a:gd name="connsiteX152" fmla="*/ 384809 w 1390650"/>
                <a:gd name="connsiteY152" fmla="*/ 981075 h 991552"/>
                <a:gd name="connsiteX153" fmla="*/ 384809 w 1390650"/>
                <a:gd name="connsiteY153" fmla="*/ 393382 h 991552"/>
                <a:gd name="connsiteX154" fmla="*/ 869632 w 1390650"/>
                <a:gd name="connsiteY154" fmla="*/ 372427 h 991552"/>
                <a:gd name="connsiteX155" fmla="*/ 896302 w 1390650"/>
                <a:gd name="connsiteY155" fmla="*/ 399097 h 991552"/>
                <a:gd name="connsiteX156" fmla="*/ 869632 w 1390650"/>
                <a:gd name="connsiteY156" fmla="*/ 425767 h 991552"/>
                <a:gd name="connsiteX157" fmla="*/ 842962 w 1390650"/>
                <a:gd name="connsiteY157" fmla="*/ 399097 h 991552"/>
                <a:gd name="connsiteX158" fmla="*/ 869632 w 1390650"/>
                <a:gd name="connsiteY158" fmla="*/ 372427 h 991552"/>
                <a:gd name="connsiteX159" fmla="*/ 519112 w 1390650"/>
                <a:gd name="connsiteY159" fmla="*/ 370522 h 991552"/>
                <a:gd name="connsiteX160" fmla="*/ 545782 w 1390650"/>
                <a:gd name="connsiteY160" fmla="*/ 397192 h 991552"/>
                <a:gd name="connsiteX161" fmla="*/ 519112 w 1390650"/>
                <a:gd name="connsiteY161" fmla="*/ 423862 h 991552"/>
                <a:gd name="connsiteX162" fmla="*/ 492442 w 1390650"/>
                <a:gd name="connsiteY162" fmla="*/ 397192 h 991552"/>
                <a:gd name="connsiteX163" fmla="*/ 519112 w 1390650"/>
                <a:gd name="connsiteY163" fmla="*/ 370522 h 991552"/>
                <a:gd name="connsiteX164" fmla="*/ 991552 w 1390650"/>
                <a:gd name="connsiteY164" fmla="*/ 363855 h 991552"/>
                <a:gd name="connsiteX165" fmla="*/ 1003934 w 1390650"/>
                <a:gd name="connsiteY165" fmla="*/ 381952 h 991552"/>
                <a:gd name="connsiteX166" fmla="*/ 1122997 w 1390650"/>
                <a:gd name="connsiteY166" fmla="*/ 381952 h 991552"/>
                <a:gd name="connsiteX167" fmla="*/ 1134427 w 1390650"/>
                <a:gd name="connsiteY167" fmla="*/ 363855 h 991552"/>
                <a:gd name="connsiteX168" fmla="*/ 254317 w 1390650"/>
                <a:gd name="connsiteY168" fmla="*/ 363855 h 991552"/>
                <a:gd name="connsiteX169" fmla="*/ 266699 w 1390650"/>
                <a:gd name="connsiteY169" fmla="*/ 381952 h 991552"/>
                <a:gd name="connsiteX170" fmla="*/ 385762 w 1390650"/>
                <a:gd name="connsiteY170" fmla="*/ 381952 h 991552"/>
                <a:gd name="connsiteX171" fmla="*/ 397192 w 1390650"/>
                <a:gd name="connsiteY171" fmla="*/ 363855 h 991552"/>
                <a:gd name="connsiteX172" fmla="*/ 787717 w 1390650"/>
                <a:gd name="connsiteY172" fmla="*/ 340995 h 991552"/>
                <a:gd name="connsiteX173" fmla="*/ 814387 w 1390650"/>
                <a:gd name="connsiteY173" fmla="*/ 367665 h 991552"/>
                <a:gd name="connsiteX174" fmla="*/ 787717 w 1390650"/>
                <a:gd name="connsiteY174" fmla="*/ 394335 h 991552"/>
                <a:gd name="connsiteX175" fmla="*/ 761047 w 1390650"/>
                <a:gd name="connsiteY175" fmla="*/ 367665 h 991552"/>
                <a:gd name="connsiteX176" fmla="*/ 787717 w 1390650"/>
                <a:gd name="connsiteY176" fmla="*/ 340995 h 991552"/>
                <a:gd name="connsiteX177" fmla="*/ 601027 w 1390650"/>
                <a:gd name="connsiteY177" fmla="*/ 340042 h 991552"/>
                <a:gd name="connsiteX178" fmla="*/ 627697 w 1390650"/>
                <a:gd name="connsiteY178" fmla="*/ 366712 h 991552"/>
                <a:gd name="connsiteX179" fmla="*/ 601027 w 1390650"/>
                <a:gd name="connsiteY179" fmla="*/ 393382 h 991552"/>
                <a:gd name="connsiteX180" fmla="*/ 574357 w 1390650"/>
                <a:gd name="connsiteY180" fmla="*/ 366712 h 991552"/>
                <a:gd name="connsiteX181" fmla="*/ 601027 w 1390650"/>
                <a:gd name="connsiteY181" fmla="*/ 340042 h 991552"/>
                <a:gd name="connsiteX182" fmla="*/ 1003934 w 1390650"/>
                <a:gd name="connsiteY182" fmla="*/ 330517 h 991552"/>
                <a:gd name="connsiteX183" fmla="*/ 991552 w 1390650"/>
                <a:gd name="connsiteY183" fmla="*/ 348615 h 991552"/>
                <a:gd name="connsiteX184" fmla="*/ 1134427 w 1390650"/>
                <a:gd name="connsiteY184" fmla="*/ 348615 h 991552"/>
                <a:gd name="connsiteX185" fmla="*/ 1122044 w 1390650"/>
                <a:gd name="connsiteY185" fmla="*/ 330517 h 991552"/>
                <a:gd name="connsiteX186" fmla="*/ 267652 w 1390650"/>
                <a:gd name="connsiteY186" fmla="*/ 330517 h 991552"/>
                <a:gd name="connsiteX187" fmla="*/ 255269 w 1390650"/>
                <a:gd name="connsiteY187" fmla="*/ 348615 h 991552"/>
                <a:gd name="connsiteX188" fmla="*/ 399097 w 1390650"/>
                <a:gd name="connsiteY188" fmla="*/ 348615 h 991552"/>
                <a:gd name="connsiteX189" fmla="*/ 386714 w 1390650"/>
                <a:gd name="connsiteY189" fmla="*/ 330517 h 991552"/>
                <a:gd name="connsiteX190" fmla="*/ 694372 w 1390650"/>
                <a:gd name="connsiteY190" fmla="*/ 327660 h 991552"/>
                <a:gd name="connsiteX191" fmla="*/ 721042 w 1390650"/>
                <a:gd name="connsiteY191" fmla="*/ 354330 h 991552"/>
                <a:gd name="connsiteX192" fmla="*/ 694372 w 1390650"/>
                <a:gd name="connsiteY192" fmla="*/ 381000 h 991552"/>
                <a:gd name="connsiteX193" fmla="*/ 667702 w 1390650"/>
                <a:gd name="connsiteY193" fmla="*/ 354330 h 991552"/>
                <a:gd name="connsiteX194" fmla="*/ 694372 w 1390650"/>
                <a:gd name="connsiteY194" fmla="*/ 327660 h 991552"/>
                <a:gd name="connsiteX195" fmla="*/ 698182 w 1390650"/>
                <a:gd name="connsiteY195" fmla="*/ 305752 h 991552"/>
                <a:gd name="connsiteX196" fmla="*/ 399097 w 1390650"/>
                <a:gd name="connsiteY196" fmla="*/ 439102 h 991552"/>
                <a:gd name="connsiteX197" fmla="*/ 399097 w 1390650"/>
                <a:gd name="connsiteY197" fmla="*/ 577215 h 991552"/>
                <a:gd name="connsiteX198" fmla="*/ 419099 w 1390650"/>
                <a:gd name="connsiteY198" fmla="*/ 572452 h 991552"/>
                <a:gd name="connsiteX199" fmla="*/ 686752 w 1390650"/>
                <a:gd name="connsiteY199" fmla="*/ 412432 h 991552"/>
                <a:gd name="connsiteX200" fmla="*/ 966787 w 1390650"/>
                <a:gd name="connsiteY200" fmla="*/ 567690 h 991552"/>
                <a:gd name="connsiteX201" fmla="*/ 990599 w 1390650"/>
                <a:gd name="connsiteY201" fmla="*/ 577215 h 991552"/>
                <a:gd name="connsiteX202" fmla="*/ 990599 w 1390650"/>
                <a:gd name="connsiteY202" fmla="*/ 443865 h 991552"/>
                <a:gd name="connsiteX203" fmla="*/ 988694 w 1390650"/>
                <a:gd name="connsiteY203" fmla="*/ 444817 h 991552"/>
                <a:gd name="connsiteX204" fmla="*/ 698182 w 1390650"/>
                <a:gd name="connsiteY204" fmla="*/ 305752 h 991552"/>
                <a:gd name="connsiteX205" fmla="*/ 1062990 w 1390650"/>
                <a:gd name="connsiteY205" fmla="*/ 263842 h 991552"/>
                <a:gd name="connsiteX206" fmla="*/ 1044892 w 1390650"/>
                <a:gd name="connsiteY206" fmla="*/ 278130 h 991552"/>
                <a:gd name="connsiteX207" fmla="*/ 1062990 w 1390650"/>
                <a:gd name="connsiteY207" fmla="*/ 292417 h 991552"/>
                <a:gd name="connsiteX208" fmla="*/ 1081087 w 1390650"/>
                <a:gd name="connsiteY208" fmla="*/ 278130 h 991552"/>
                <a:gd name="connsiteX209" fmla="*/ 1062990 w 1390650"/>
                <a:gd name="connsiteY209" fmla="*/ 263842 h 991552"/>
                <a:gd name="connsiteX210" fmla="*/ 327659 w 1390650"/>
                <a:gd name="connsiteY210" fmla="*/ 263842 h 991552"/>
                <a:gd name="connsiteX211" fmla="*/ 309562 w 1390650"/>
                <a:gd name="connsiteY211" fmla="*/ 278130 h 991552"/>
                <a:gd name="connsiteX212" fmla="*/ 327659 w 1390650"/>
                <a:gd name="connsiteY212" fmla="*/ 292417 h 991552"/>
                <a:gd name="connsiteX213" fmla="*/ 345757 w 1390650"/>
                <a:gd name="connsiteY213" fmla="*/ 278130 h 991552"/>
                <a:gd name="connsiteX214" fmla="*/ 327659 w 1390650"/>
                <a:gd name="connsiteY214" fmla="*/ 263842 h 991552"/>
                <a:gd name="connsiteX215" fmla="*/ 1062990 w 1390650"/>
                <a:gd name="connsiteY215" fmla="*/ 249555 h 991552"/>
                <a:gd name="connsiteX216" fmla="*/ 1097280 w 1390650"/>
                <a:gd name="connsiteY216" fmla="*/ 278130 h 991552"/>
                <a:gd name="connsiteX217" fmla="*/ 1062990 w 1390650"/>
                <a:gd name="connsiteY217" fmla="*/ 306705 h 991552"/>
                <a:gd name="connsiteX218" fmla="*/ 1028700 w 1390650"/>
                <a:gd name="connsiteY218" fmla="*/ 278130 h 991552"/>
                <a:gd name="connsiteX219" fmla="*/ 1062990 w 1390650"/>
                <a:gd name="connsiteY219" fmla="*/ 249555 h 991552"/>
                <a:gd name="connsiteX220" fmla="*/ 327659 w 1390650"/>
                <a:gd name="connsiteY220" fmla="*/ 249555 h 991552"/>
                <a:gd name="connsiteX221" fmla="*/ 361949 w 1390650"/>
                <a:gd name="connsiteY221" fmla="*/ 278130 h 991552"/>
                <a:gd name="connsiteX222" fmla="*/ 327659 w 1390650"/>
                <a:gd name="connsiteY222" fmla="*/ 306705 h 991552"/>
                <a:gd name="connsiteX223" fmla="*/ 293369 w 1390650"/>
                <a:gd name="connsiteY223" fmla="*/ 278130 h 991552"/>
                <a:gd name="connsiteX224" fmla="*/ 327659 w 1390650"/>
                <a:gd name="connsiteY224" fmla="*/ 249555 h 991552"/>
                <a:gd name="connsiteX225" fmla="*/ 1003934 w 1390650"/>
                <a:gd name="connsiteY225" fmla="*/ 240030 h 991552"/>
                <a:gd name="connsiteX226" fmla="*/ 1003934 w 1390650"/>
                <a:gd name="connsiteY226" fmla="*/ 314325 h 991552"/>
                <a:gd name="connsiteX227" fmla="*/ 1122044 w 1390650"/>
                <a:gd name="connsiteY227" fmla="*/ 314325 h 991552"/>
                <a:gd name="connsiteX228" fmla="*/ 1122044 w 1390650"/>
                <a:gd name="connsiteY228" fmla="*/ 240030 h 991552"/>
                <a:gd name="connsiteX229" fmla="*/ 267652 w 1390650"/>
                <a:gd name="connsiteY229" fmla="*/ 240030 h 991552"/>
                <a:gd name="connsiteX230" fmla="*/ 267652 w 1390650"/>
                <a:gd name="connsiteY230" fmla="*/ 314325 h 991552"/>
                <a:gd name="connsiteX231" fmla="*/ 386714 w 1390650"/>
                <a:gd name="connsiteY231" fmla="*/ 314325 h 991552"/>
                <a:gd name="connsiteX232" fmla="*/ 386714 w 1390650"/>
                <a:gd name="connsiteY232" fmla="*/ 240030 h 991552"/>
                <a:gd name="connsiteX233" fmla="*/ 995362 w 1390650"/>
                <a:gd name="connsiteY233" fmla="*/ 211455 h 991552"/>
                <a:gd name="connsiteX234" fmla="*/ 1002982 w 1390650"/>
                <a:gd name="connsiteY234" fmla="*/ 229552 h 991552"/>
                <a:gd name="connsiteX235" fmla="*/ 1122044 w 1390650"/>
                <a:gd name="connsiteY235" fmla="*/ 229552 h 991552"/>
                <a:gd name="connsiteX236" fmla="*/ 1129664 w 1390650"/>
                <a:gd name="connsiteY236" fmla="*/ 211455 h 991552"/>
                <a:gd name="connsiteX237" fmla="*/ 260032 w 1390650"/>
                <a:gd name="connsiteY237" fmla="*/ 211455 h 991552"/>
                <a:gd name="connsiteX238" fmla="*/ 267652 w 1390650"/>
                <a:gd name="connsiteY238" fmla="*/ 229552 h 991552"/>
                <a:gd name="connsiteX239" fmla="*/ 387667 w 1390650"/>
                <a:gd name="connsiteY239" fmla="*/ 229552 h 991552"/>
                <a:gd name="connsiteX240" fmla="*/ 395287 w 1390650"/>
                <a:gd name="connsiteY240" fmla="*/ 211455 h 991552"/>
                <a:gd name="connsiteX241" fmla="*/ 1064894 w 1390650"/>
                <a:gd name="connsiteY241" fmla="*/ 146685 h 991552"/>
                <a:gd name="connsiteX242" fmla="*/ 1002029 w 1390650"/>
                <a:gd name="connsiteY242" fmla="*/ 197167 h 991552"/>
                <a:gd name="connsiteX243" fmla="*/ 1122997 w 1390650"/>
                <a:gd name="connsiteY243" fmla="*/ 197167 h 991552"/>
                <a:gd name="connsiteX244" fmla="*/ 325754 w 1390650"/>
                <a:gd name="connsiteY244" fmla="*/ 146685 h 991552"/>
                <a:gd name="connsiteX245" fmla="*/ 266699 w 1390650"/>
                <a:gd name="connsiteY245" fmla="*/ 197167 h 991552"/>
                <a:gd name="connsiteX246" fmla="*/ 388619 w 1390650"/>
                <a:gd name="connsiteY246" fmla="*/ 197167 h 991552"/>
                <a:gd name="connsiteX247" fmla="*/ 687704 w 1390650"/>
                <a:gd name="connsiteY247" fmla="*/ 0 h 991552"/>
                <a:gd name="connsiteX248" fmla="*/ 701992 w 1390650"/>
                <a:gd name="connsiteY248" fmla="*/ 0 h 991552"/>
                <a:gd name="connsiteX249" fmla="*/ 702944 w 1390650"/>
                <a:gd name="connsiteY249" fmla="*/ 104775 h 991552"/>
                <a:gd name="connsiteX250" fmla="*/ 719137 w 1390650"/>
                <a:gd name="connsiteY250" fmla="*/ 132397 h 991552"/>
                <a:gd name="connsiteX251" fmla="*/ 737234 w 1390650"/>
                <a:gd name="connsiteY251" fmla="*/ 144780 h 991552"/>
                <a:gd name="connsiteX252" fmla="*/ 732472 w 1390650"/>
                <a:gd name="connsiteY252" fmla="*/ 162877 h 991552"/>
                <a:gd name="connsiteX253" fmla="*/ 784859 w 1390650"/>
                <a:gd name="connsiteY253" fmla="*/ 196215 h 991552"/>
                <a:gd name="connsiteX254" fmla="*/ 755332 w 1390650"/>
                <a:gd name="connsiteY254" fmla="*/ 231457 h 991552"/>
                <a:gd name="connsiteX255" fmla="*/ 786764 w 1390650"/>
                <a:gd name="connsiteY255" fmla="*/ 273367 h 991552"/>
                <a:gd name="connsiteX256" fmla="*/ 840104 w 1390650"/>
                <a:gd name="connsiteY256" fmla="*/ 261937 h 991552"/>
                <a:gd name="connsiteX257" fmla="*/ 872489 w 1390650"/>
                <a:gd name="connsiteY257" fmla="*/ 293370 h 991552"/>
                <a:gd name="connsiteX258" fmla="*/ 902017 w 1390650"/>
                <a:gd name="connsiteY258" fmla="*/ 284797 h 991552"/>
                <a:gd name="connsiteX259" fmla="*/ 899159 w 1390650"/>
                <a:gd name="connsiteY259" fmla="*/ 257175 h 991552"/>
                <a:gd name="connsiteX260" fmla="*/ 955357 w 1390650"/>
                <a:gd name="connsiteY260" fmla="*/ 263842 h 991552"/>
                <a:gd name="connsiteX261" fmla="*/ 925829 w 1390650"/>
                <a:gd name="connsiteY261" fmla="*/ 294322 h 991552"/>
                <a:gd name="connsiteX262" fmla="*/ 935354 w 1390650"/>
                <a:gd name="connsiteY262" fmla="*/ 320992 h 991552"/>
                <a:gd name="connsiteX263" fmla="*/ 962977 w 1390650"/>
                <a:gd name="connsiteY263" fmla="*/ 324802 h 991552"/>
                <a:gd name="connsiteX264" fmla="*/ 974407 w 1390650"/>
                <a:gd name="connsiteY264" fmla="*/ 345757 h 991552"/>
                <a:gd name="connsiteX265" fmla="*/ 988694 w 1390650"/>
                <a:gd name="connsiteY265" fmla="*/ 319087 h 991552"/>
                <a:gd name="connsiteX266" fmla="*/ 988694 w 1390650"/>
                <a:gd name="connsiteY266" fmla="*/ 232410 h 991552"/>
                <a:gd name="connsiteX267" fmla="*/ 978217 w 1390650"/>
                <a:gd name="connsiteY267" fmla="*/ 210502 h 991552"/>
                <a:gd name="connsiteX268" fmla="*/ 967739 w 1390650"/>
                <a:gd name="connsiteY268" fmla="*/ 210502 h 991552"/>
                <a:gd name="connsiteX269" fmla="*/ 967739 w 1390650"/>
                <a:gd name="connsiteY269" fmla="*/ 197167 h 991552"/>
                <a:gd name="connsiteX270" fmla="*/ 981074 w 1390650"/>
                <a:gd name="connsiteY270" fmla="*/ 197167 h 991552"/>
                <a:gd name="connsiteX271" fmla="*/ 1046797 w 1390650"/>
                <a:gd name="connsiteY271" fmla="*/ 141922 h 991552"/>
                <a:gd name="connsiteX272" fmla="*/ 1047749 w 1390650"/>
                <a:gd name="connsiteY272" fmla="*/ 123825 h 991552"/>
                <a:gd name="connsiteX273" fmla="*/ 1055369 w 1390650"/>
                <a:gd name="connsiteY273" fmla="*/ 98107 h 991552"/>
                <a:gd name="connsiteX274" fmla="*/ 1066799 w 1390650"/>
                <a:gd name="connsiteY274" fmla="*/ 46672 h 991552"/>
                <a:gd name="connsiteX275" fmla="*/ 1078229 w 1390650"/>
                <a:gd name="connsiteY275" fmla="*/ 98107 h 991552"/>
                <a:gd name="connsiteX276" fmla="*/ 1083944 w 1390650"/>
                <a:gd name="connsiteY276" fmla="*/ 124777 h 991552"/>
                <a:gd name="connsiteX277" fmla="*/ 1083944 w 1390650"/>
                <a:gd name="connsiteY277" fmla="*/ 143827 h 991552"/>
                <a:gd name="connsiteX278" fmla="*/ 1145857 w 1390650"/>
                <a:gd name="connsiteY278" fmla="*/ 197167 h 991552"/>
                <a:gd name="connsiteX279" fmla="*/ 1159192 w 1390650"/>
                <a:gd name="connsiteY279" fmla="*/ 197167 h 991552"/>
                <a:gd name="connsiteX280" fmla="*/ 1159192 w 1390650"/>
                <a:gd name="connsiteY280" fmla="*/ 210502 h 991552"/>
                <a:gd name="connsiteX281" fmla="*/ 1148714 w 1390650"/>
                <a:gd name="connsiteY281" fmla="*/ 210502 h 991552"/>
                <a:gd name="connsiteX282" fmla="*/ 1138237 w 1390650"/>
                <a:gd name="connsiteY282" fmla="*/ 232410 h 991552"/>
                <a:gd name="connsiteX283" fmla="*/ 1138237 w 1390650"/>
                <a:gd name="connsiteY283" fmla="*/ 320040 h 991552"/>
                <a:gd name="connsiteX284" fmla="*/ 1159192 w 1390650"/>
                <a:gd name="connsiteY284" fmla="*/ 357187 h 991552"/>
                <a:gd name="connsiteX285" fmla="*/ 1135379 w 1390650"/>
                <a:gd name="connsiteY285" fmla="*/ 391477 h 991552"/>
                <a:gd name="connsiteX286" fmla="*/ 1135379 w 1390650"/>
                <a:gd name="connsiteY286" fmla="*/ 401002 h 991552"/>
                <a:gd name="connsiteX287" fmla="*/ 1364932 w 1390650"/>
                <a:gd name="connsiteY287" fmla="*/ 401002 h 991552"/>
                <a:gd name="connsiteX288" fmla="*/ 1364932 w 1390650"/>
                <a:gd name="connsiteY288" fmla="*/ 415290 h 991552"/>
                <a:gd name="connsiteX289" fmla="*/ 1134427 w 1390650"/>
                <a:gd name="connsiteY289" fmla="*/ 415290 h 991552"/>
                <a:gd name="connsiteX290" fmla="*/ 1134427 w 1390650"/>
                <a:gd name="connsiteY290" fmla="*/ 461962 h 991552"/>
                <a:gd name="connsiteX291" fmla="*/ 1381124 w 1390650"/>
                <a:gd name="connsiteY291" fmla="*/ 461962 h 991552"/>
                <a:gd name="connsiteX292" fmla="*/ 1381124 w 1390650"/>
                <a:gd name="connsiteY292" fmla="*/ 475297 h 991552"/>
                <a:gd name="connsiteX293" fmla="*/ 1134427 w 1390650"/>
                <a:gd name="connsiteY293" fmla="*/ 475297 h 991552"/>
                <a:gd name="connsiteX294" fmla="*/ 1134427 w 1390650"/>
                <a:gd name="connsiteY294" fmla="*/ 489585 h 991552"/>
                <a:gd name="connsiteX295" fmla="*/ 1383982 w 1390650"/>
                <a:gd name="connsiteY295" fmla="*/ 489585 h 991552"/>
                <a:gd name="connsiteX296" fmla="*/ 1383982 w 1390650"/>
                <a:gd name="connsiteY296" fmla="*/ 501967 h 991552"/>
                <a:gd name="connsiteX297" fmla="*/ 1135379 w 1390650"/>
                <a:gd name="connsiteY297" fmla="*/ 501967 h 991552"/>
                <a:gd name="connsiteX298" fmla="*/ 1135379 w 1390650"/>
                <a:gd name="connsiteY298" fmla="*/ 873442 h 991552"/>
                <a:gd name="connsiteX299" fmla="*/ 1362074 w 1390650"/>
                <a:gd name="connsiteY299" fmla="*/ 873442 h 991552"/>
                <a:gd name="connsiteX300" fmla="*/ 1362074 w 1390650"/>
                <a:gd name="connsiteY300" fmla="*/ 885825 h 991552"/>
                <a:gd name="connsiteX301" fmla="*/ 1135379 w 1390650"/>
                <a:gd name="connsiteY301" fmla="*/ 885825 h 991552"/>
                <a:gd name="connsiteX302" fmla="*/ 1135379 w 1390650"/>
                <a:gd name="connsiteY302" fmla="*/ 979170 h 991552"/>
                <a:gd name="connsiteX303" fmla="*/ 1354454 w 1390650"/>
                <a:gd name="connsiteY303" fmla="*/ 979170 h 991552"/>
                <a:gd name="connsiteX304" fmla="*/ 1354454 w 1390650"/>
                <a:gd name="connsiteY304" fmla="*/ 991552 h 991552"/>
                <a:gd name="connsiteX305" fmla="*/ 1135379 w 1390650"/>
                <a:gd name="connsiteY305" fmla="*/ 991552 h 991552"/>
                <a:gd name="connsiteX306" fmla="*/ 991552 w 1390650"/>
                <a:gd name="connsiteY306" fmla="*/ 991552 h 991552"/>
                <a:gd name="connsiteX307" fmla="*/ 991552 w 1390650"/>
                <a:gd name="connsiteY307" fmla="*/ 984885 h 991552"/>
                <a:gd name="connsiteX308" fmla="*/ 915352 w 1390650"/>
                <a:gd name="connsiteY308" fmla="*/ 902970 h 991552"/>
                <a:gd name="connsiteX309" fmla="*/ 473392 w 1390650"/>
                <a:gd name="connsiteY309" fmla="*/ 902970 h 991552"/>
                <a:gd name="connsiteX310" fmla="*/ 399097 w 1390650"/>
                <a:gd name="connsiteY310" fmla="*/ 984885 h 991552"/>
                <a:gd name="connsiteX311" fmla="*/ 399097 w 1390650"/>
                <a:gd name="connsiteY311" fmla="*/ 991552 h 991552"/>
                <a:gd name="connsiteX312" fmla="*/ 255269 w 1390650"/>
                <a:gd name="connsiteY312" fmla="*/ 991552 h 991552"/>
                <a:gd name="connsiteX313" fmla="*/ 36194 w 1390650"/>
                <a:gd name="connsiteY313" fmla="*/ 991552 h 991552"/>
                <a:gd name="connsiteX314" fmla="*/ 36194 w 1390650"/>
                <a:gd name="connsiteY314" fmla="*/ 979170 h 991552"/>
                <a:gd name="connsiteX315" fmla="*/ 255269 w 1390650"/>
                <a:gd name="connsiteY315" fmla="*/ 979170 h 991552"/>
                <a:gd name="connsiteX316" fmla="*/ 255269 w 1390650"/>
                <a:gd name="connsiteY316" fmla="*/ 885825 h 991552"/>
                <a:gd name="connsiteX317" fmla="*/ 28574 w 1390650"/>
                <a:gd name="connsiteY317" fmla="*/ 885825 h 991552"/>
                <a:gd name="connsiteX318" fmla="*/ 28574 w 1390650"/>
                <a:gd name="connsiteY318" fmla="*/ 873442 h 991552"/>
                <a:gd name="connsiteX319" fmla="*/ 256222 w 1390650"/>
                <a:gd name="connsiteY319" fmla="*/ 873442 h 991552"/>
                <a:gd name="connsiteX320" fmla="*/ 256222 w 1390650"/>
                <a:gd name="connsiteY320" fmla="*/ 501015 h 991552"/>
                <a:gd name="connsiteX321" fmla="*/ 6667 w 1390650"/>
                <a:gd name="connsiteY321" fmla="*/ 501015 h 991552"/>
                <a:gd name="connsiteX322" fmla="*/ 6667 w 1390650"/>
                <a:gd name="connsiteY322" fmla="*/ 488632 h 991552"/>
                <a:gd name="connsiteX323" fmla="*/ 255269 w 1390650"/>
                <a:gd name="connsiteY323" fmla="*/ 488632 h 991552"/>
                <a:gd name="connsiteX324" fmla="*/ 255269 w 1390650"/>
                <a:gd name="connsiteY324" fmla="*/ 474345 h 991552"/>
                <a:gd name="connsiteX325" fmla="*/ 8572 w 1390650"/>
                <a:gd name="connsiteY325" fmla="*/ 474345 h 991552"/>
                <a:gd name="connsiteX326" fmla="*/ 8572 w 1390650"/>
                <a:gd name="connsiteY326" fmla="*/ 461962 h 991552"/>
                <a:gd name="connsiteX327" fmla="*/ 255269 w 1390650"/>
                <a:gd name="connsiteY327" fmla="*/ 461962 h 991552"/>
                <a:gd name="connsiteX328" fmla="*/ 255269 w 1390650"/>
                <a:gd name="connsiteY328" fmla="*/ 414337 h 991552"/>
                <a:gd name="connsiteX329" fmla="*/ 25717 w 1390650"/>
                <a:gd name="connsiteY329" fmla="*/ 414337 h 991552"/>
                <a:gd name="connsiteX330" fmla="*/ 25717 w 1390650"/>
                <a:gd name="connsiteY330" fmla="*/ 400050 h 991552"/>
                <a:gd name="connsiteX331" fmla="*/ 255269 w 1390650"/>
                <a:gd name="connsiteY331" fmla="*/ 400050 h 991552"/>
                <a:gd name="connsiteX332" fmla="*/ 255269 w 1390650"/>
                <a:gd name="connsiteY332" fmla="*/ 390525 h 991552"/>
                <a:gd name="connsiteX333" fmla="*/ 231457 w 1390650"/>
                <a:gd name="connsiteY333" fmla="*/ 356235 h 991552"/>
                <a:gd name="connsiteX334" fmla="*/ 252412 w 1390650"/>
                <a:gd name="connsiteY334" fmla="*/ 319087 h 991552"/>
                <a:gd name="connsiteX335" fmla="*/ 252412 w 1390650"/>
                <a:gd name="connsiteY335" fmla="*/ 231457 h 991552"/>
                <a:gd name="connsiteX336" fmla="*/ 241934 w 1390650"/>
                <a:gd name="connsiteY336" fmla="*/ 209550 h 991552"/>
                <a:gd name="connsiteX337" fmla="*/ 231457 w 1390650"/>
                <a:gd name="connsiteY337" fmla="*/ 209550 h 991552"/>
                <a:gd name="connsiteX338" fmla="*/ 231457 w 1390650"/>
                <a:gd name="connsiteY338" fmla="*/ 196215 h 991552"/>
                <a:gd name="connsiteX339" fmla="*/ 244792 w 1390650"/>
                <a:gd name="connsiteY339" fmla="*/ 196215 h 991552"/>
                <a:gd name="connsiteX340" fmla="*/ 306704 w 1390650"/>
                <a:gd name="connsiteY340" fmla="*/ 142875 h 991552"/>
                <a:gd name="connsiteX341" fmla="*/ 306704 w 1390650"/>
                <a:gd name="connsiteY341" fmla="*/ 123825 h 991552"/>
                <a:gd name="connsiteX342" fmla="*/ 312419 w 1390650"/>
                <a:gd name="connsiteY342" fmla="*/ 97155 h 991552"/>
                <a:gd name="connsiteX343" fmla="*/ 323849 w 1390650"/>
                <a:gd name="connsiteY343" fmla="*/ 45720 h 991552"/>
                <a:gd name="connsiteX344" fmla="*/ 335279 w 1390650"/>
                <a:gd name="connsiteY344" fmla="*/ 97155 h 991552"/>
                <a:gd name="connsiteX345" fmla="*/ 342899 w 1390650"/>
                <a:gd name="connsiteY345" fmla="*/ 122872 h 991552"/>
                <a:gd name="connsiteX346" fmla="*/ 343852 w 1390650"/>
                <a:gd name="connsiteY346" fmla="*/ 140970 h 991552"/>
                <a:gd name="connsiteX347" fmla="*/ 409574 w 1390650"/>
                <a:gd name="connsiteY347" fmla="*/ 196215 h 991552"/>
                <a:gd name="connsiteX348" fmla="*/ 422909 w 1390650"/>
                <a:gd name="connsiteY348" fmla="*/ 196215 h 991552"/>
                <a:gd name="connsiteX349" fmla="*/ 422909 w 1390650"/>
                <a:gd name="connsiteY349" fmla="*/ 209550 h 991552"/>
                <a:gd name="connsiteX350" fmla="*/ 412432 w 1390650"/>
                <a:gd name="connsiteY350" fmla="*/ 209550 h 991552"/>
                <a:gd name="connsiteX351" fmla="*/ 401954 w 1390650"/>
                <a:gd name="connsiteY351" fmla="*/ 231457 h 991552"/>
                <a:gd name="connsiteX352" fmla="*/ 401954 w 1390650"/>
                <a:gd name="connsiteY352" fmla="*/ 319087 h 991552"/>
                <a:gd name="connsiteX353" fmla="*/ 415289 w 1390650"/>
                <a:gd name="connsiteY353" fmla="*/ 344805 h 991552"/>
                <a:gd name="connsiteX354" fmla="*/ 426719 w 1390650"/>
                <a:gd name="connsiteY354" fmla="*/ 323850 h 991552"/>
                <a:gd name="connsiteX355" fmla="*/ 454342 w 1390650"/>
                <a:gd name="connsiteY355" fmla="*/ 320040 h 991552"/>
                <a:gd name="connsiteX356" fmla="*/ 463867 w 1390650"/>
                <a:gd name="connsiteY356" fmla="*/ 293370 h 991552"/>
                <a:gd name="connsiteX357" fmla="*/ 434339 w 1390650"/>
                <a:gd name="connsiteY357" fmla="*/ 262890 h 991552"/>
                <a:gd name="connsiteX358" fmla="*/ 490537 w 1390650"/>
                <a:gd name="connsiteY358" fmla="*/ 256222 h 991552"/>
                <a:gd name="connsiteX359" fmla="*/ 487679 w 1390650"/>
                <a:gd name="connsiteY359" fmla="*/ 283845 h 991552"/>
                <a:gd name="connsiteX360" fmla="*/ 517207 w 1390650"/>
                <a:gd name="connsiteY360" fmla="*/ 292417 h 991552"/>
                <a:gd name="connsiteX361" fmla="*/ 549592 w 1390650"/>
                <a:gd name="connsiteY361" fmla="*/ 260985 h 991552"/>
                <a:gd name="connsiteX362" fmla="*/ 602932 w 1390650"/>
                <a:gd name="connsiteY362" fmla="*/ 272415 h 991552"/>
                <a:gd name="connsiteX363" fmla="*/ 634364 w 1390650"/>
                <a:gd name="connsiteY363" fmla="*/ 230505 h 991552"/>
                <a:gd name="connsiteX364" fmla="*/ 603884 w 1390650"/>
                <a:gd name="connsiteY364" fmla="*/ 194310 h 991552"/>
                <a:gd name="connsiteX365" fmla="*/ 657224 w 1390650"/>
                <a:gd name="connsiteY365" fmla="*/ 162877 h 991552"/>
                <a:gd name="connsiteX366" fmla="*/ 652462 w 1390650"/>
                <a:gd name="connsiteY366" fmla="*/ 144780 h 991552"/>
                <a:gd name="connsiteX367" fmla="*/ 670559 w 1390650"/>
                <a:gd name="connsiteY367" fmla="*/ 132397 h 991552"/>
                <a:gd name="connsiteX368" fmla="*/ 686752 w 1390650"/>
                <a:gd name="connsiteY368" fmla="*/ 104775 h 991552"/>
                <a:gd name="connsiteX369" fmla="*/ 687704 w 1390650"/>
                <a:gd name="connsiteY369" fmla="*/ 0 h 9915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Lst>
              <a:rect l="l" t="t" r="r" b="b"/>
              <a:pathLst>
                <a:path w="1390650" h="991552">
                  <a:moveTo>
                    <a:pt x="580072" y="879157"/>
                  </a:moveTo>
                  <a:lnTo>
                    <a:pt x="580072" y="890587"/>
                  </a:lnTo>
                  <a:lnTo>
                    <a:pt x="809624" y="890587"/>
                  </a:lnTo>
                  <a:lnTo>
                    <a:pt x="809624" y="879157"/>
                  </a:lnTo>
                  <a:close/>
                  <a:moveTo>
                    <a:pt x="637222" y="826770"/>
                  </a:moveTo>
                  <a:lnTo>
                    <a:pt x="593407" y="866775"/>
                  </a:lnTo>
                  <a:lnTo>
                    <a:pt x="798194" y="866775"/>
                  </a:lnTo>
                  <a:lnTo>
                    <a:pt x="753427" y="826770"/>
                  </a:lnTo>
                  <a:close/>
                  <a:moveTo>
                    <a:pt x="1026795" y="774382"/>
                  </a:moveTo>
                  <a:lnTo>
                    <a:pt x="1097280" y="774382"/>
                  </a:lnTo>
                  <a:lnTo>
                    <a:pt x="1097280" y="842009"/>
                  </a:lnTo>
                  <a:lnTo>
                    <a:pt x="1026795" y="842009"/>
                  </a:lnTo>
                  <a:close/>
                  <a:moveTo>
                    <a:pt x="292417" y="774382"/>
                  </a:moveTo>
                  <a:lnTo>
                    <a:pt x="362902" y="774382"/>
                  </a:lnTo>
                  <a:lnTo>
                    <a:pt x="362902" y="842009"/>
                  </a:lnTo>
                  <a:lnTo>
                    <a:pt x="292417" y="842009"/>
                  </a:lnTo>
                  <a:close/>
                  <a:moveTo>
                    <a:pt x="636269" y="677227"/>
                  </a:moveTo>
                  <a:lnTo>
                    <a:pt x="636269" y="815340"/>
                  </a:lnTo>
                  <a:lnTo>
                    <a:pt x="755332" y="815340"/>
                  </a:lnTo>
                  <a:lnTo>
                    <a:pt x="755332" y="677227"/>
                  </a:lnTo>
                  <a:close/>
                  <a:moveTo>
                    <a:pt x="694372" y="618172"/>
                  </a:moveTo>
                  <a:cubicBezTo>
                    <a:pt x="655319" y="618172"/>
                    <a:pt x="584834" y="641985"/>
                    <a:pt x="580072" y="712470"/>
                  </a:cubicBezTo>
                  <a:cubicBezTo>
                    <a:pt x="580072" y="762000"/>
                    <a:pt x="580072" y="811530"/>
                    <a:pt x="580072" y="861060"/>
                  </a:cubicBezTo>
                  <a:lnTo>
                    <a:pt x="623887" y="822007"/>
                  </a:lnTo>
                  <a:lnTo>
                    <a:pt x="623887" y="665797"/>
                  </a:lnTo>
                  <a:lnTo>
                    <a:pt x="767714" y="665797"/>
                  </a:lnTo>
                  <a:lnTo>
                    <a:pt x="767714" y="822960"/>
                  </a:lnTo>
                  <a:lnTo>
                    <a:pt x="809624" y="861060"/>
                  </a:lnTo>
                  <a:lnTo>
                    <a:pt x="809624" y="858202"/>
                  </a:lnTo>
                  <a:lnTo>
                    <a:pt x="809624" y="712470"/>
                  </a:lnTo>
                  <a:cubicBezTo>
                    <a:pt x="805814" y="642937"/>
                    <a:pt x="732472" y="618172"/>
                    <a:pt x="694372" y="618172"/>
                  </a:cubicBezTo>
                  <a:close/>
                  <a:moveTo>
                    <a:pt x="1062989" y="551497"/>
                  </a:moveTo>
                  <a:lnTo>
                    <a:pt x="1102042" y="571499"/>
                  </a:lnTo>
                  <a:lnTo>
                    <a:pt x="1102042" y="707707"/>
                  </a:lnTo>
                  <a:lnTo>
                    <a:pt x="1062037" y="726757"/>
                  </a:lnTo>
                  <a:lnTo>
                    <a:pt x="1023937" y="707707"/>
                  </a:lnTo>
                  <a:lnTo>
                    <a:pt x="1023937" y="571499"/>
                  </a:lnTo>
                  <a:close/>
                  <a:moveTo>
                    <a:pt x="326707" y="551497"/>
                  </a:moveTo>
                  <a:lnTo>
                    <a:pt x="365759" y="571499"/>
                  </a:lnTo>
                  <a:lnTo>
                    <a:pt x="365759" y="707707"/>
                  </a:lnTo>
                  <a:lnTo>
                    <a:pt x="327659" y="726757"/>
                  </a:lnTo>
                  <a:lnTo>
                    <a:pt x="288607" y="707707"/>
                  </a:lnTo>
                  <a:lnTo>
                    <a:pt x="288607" y="571499"/>
                  </a:lnTo>
                  <a:close/>
                  <a:moveTo>
                    <a:pt x="1179195" y="536257"/>
                  </a:moveTo>
                  <a:lnTo>
                    <a:pt x="1185862" y="536257"/>
                  </a:lnTo>
                  <a:lnTo>
                    <a:pt x="1390650" y="536257"/>
                  </a:lnTo>
                  <a:lnTo>
                    <a:pt x="1390650" y="550544"/>
                  </a:lnTo>
                  <a:lnTo>
                    <a:pt x="1192530" y="550544"/>
                  </a:lnTo>
                  <a:lnTo>
                    <a:pt x="1192530" y="824864"/>
                  </a:lnTo>
                  <a:lnTo>
                    <a:pt x="1363027" y="824864"/>
                  </a:lnTo>
                  <a:lnTo>
                    <a:pt x="1363027" y="839152"/>
                  </a:lnTo>
                  <a:lnTo>
                    <a:pt x="1185862" y="839152"/>
                  </a:lnTo>
                  <a:lnTo>
                    <a:pt x="1179195" y="839152"/>
                  </a:lnTo>
                  <a:lnTo>
                    <a:pt x="1179195" y="832484"/>
                  </a:lnTo>
                  <a:lnTo>
                    <a:pt x="1179195" y="542924"/>
                  </a:lnTo>
                  <a:close/>
                  <a:moveTo>
                    <a:pt x="0" y="536257"/>
                  </a:moveTo>
                  <a:lnTo>
                    <a:pt x="209550" y="536257"/>
                  </a:lnTo>
                  <a:lnTo>
                    <a:pt x="217170" y="536257"/>
                  </a:lnTo>
                  <a:lnTo>
                    <a:pt x="217170" y="542924"/>
                  </a:lnTo>
                  <a:lnTo>
                    <a:pt x="217170" y="832484"/>
                  </a:lnTo>
                  <a:lnTo>
                    <a:pt x="217170" y="839152"/>
                  </a:lnTo>
                  <a:lnTo>
                    <a:pt x="209550" y="839152"/>
                  </a:lnTo>
                  <a:lnTo>
                    <a:pt x="27622" y="839152"/>
                  </a:lnTo>
                  <a:lnTo>
                    <a:pt x="27622" y="824864"/>
                  </a:lnTo>
                  <a:lnTo>
                    <a:pt x="202882" y="824864"/>
                  </a:lnTo>
                  <a:lnTo>
                    <a:pt x="202882" y="550544"/>
                  </a:lnTo>
                  <a:lnTo>
                    <a:pt x="0" y="550544"/>
                  </a:lnTo>
                  <a:close/>
                  <a:moveTo>
                    <a:pt x="574357" y="529589"/>
                  </a:moveTo>
                  <a:lnTo>
                    <a:pt x="574357" y="569594"/>
                  </a:lnTo>
                  <a:lnTo>
                    <a:pt x="815340" y="569594"/>
                  </a:lnTo>
                  <a:lnTo>
                    <a:pt x="815340" y="529589"/>
                  </a:lnTo>
                  <a:close/>
                  <a:moveTo>
                    <a:pt x="922972" y="521017"/>
                  </a:moveTo>
                  <a:lnTo>
                    <a:pt x="922972" y="894397"/>
                  </a:lnTo>
                  <a:lnTo>
                    <a:pt x="988694" y="969645"/>
                  </a:lnTo>
                  <a:lnTo>
                    <a:pt x="987742" y="588645"/>
                  </a:lnTo>
                  <a:cubicBezTo>
                    <a:pt x="987742" y="588645"/>
                    <a:pt x="966787" y="589597"/>
                    <a:pt x="962024" y="584835"/>
                  </a:cubicBezTo>
                  <a:cubicBezTo>
                    <a:pt x="957262" y="580072"/>
                    <a:pt x="955357" y="576262"/>
                    <a:pt x="944879" y="553402"/>
                  </a:cubicBezTo>
                  <a:cubicBezTo>
                    <a:pt x="934402" y="530542"/>
                    <a:pt x="922972" y="521017"/>
                    <a:pt x="922972" y="521017"/>
                  </a:cubicBezTo>
                  <a:close/>
                  <a:moveTo>
                    <a:pt x="467677" y="520065"/>
                  </a:moveTo>
                  <a:cubicBezTo>
                    <a:pt x="449579" y="537210"/>
                    <a:pt x="438149" y="577215"/>
                    <a:pt x="429577" y="582930"/>
                  </a:cubicBezTo>
                  <a:cubicBezTo>
                    <a:pt x="421957" y="587692"/>
                    <a:pt x="403859" y="589597"/>
                    <a:pt x="399097" y="589597"/>
                  </a:cubicBezTo>
                  <a:lnTo>
                    <a:pt x="399097" y="965835"/>
                  </a:lnTo>
                  <a:lnTo>
                    <a:pt x="467677" y="892492"/>
                  </a:lnTo>
                  <a:close/>
                  <a:moveTo>
                    <a:pt x="556260" y="515302"/>
                  </a:moveTo>
                  <a:lnTo>
                    <a:pt x="832485" y="515302"/>
                  </a:lnTo>
                  <a:lnTo>
                    <a:pt x="832485" y="583882"/>
                  </a:lnTo>
                  <a:lnTo>
                    <a:pt x="556260" y="583882"/>
                  </a:lnTo>
                  <a:close/>
                  <a:moveTo>
                    <a:pt x="530542" y="495300"/>
                  </a:moveTo>
                  <a:lnTo>
                    <a:pt x="530542" y="890587"/>
                  </a:lnTo>
                  <a:lnTo>
                    <a:pt x="563879" y="890587"/>
                  </a:lnTo>
                  <a:lnTo>
                    <a:pt x="563879" y="879157"/>
                  </a:lnTo>
                  <a:lnTo>
                    <a:pt x="563879" y="858202"/>
                  </a:lnTo>
                  <a:lnTo>
                    <a:pt x="563879" y="721042"/>
                  </a:lnTo>
                  <a:cubicBezTo>
                    <a:pt x="561022" y="637222"/>
                    <a:pt x="651509" y="605790"/>
                    <a:pt x="695324" y="605790"/>
                  </a:cubicBezTo>
                  <a:cubicBezTo>
                    <a:pt x="738187" y="605790"/>
                    <a:pt x="827722" y="638175"/>
                    <a:pt x="825817" y="721042"/>
                  </a:cubicBezTo>
                  <a:lnTo>
                    <a:pt x="825817" y="858202"/>
                  </a:lnTo>
                  <a:lnTo>
                    <a:pt x="825817" y="879157"/>
                  </a:lnTo>
                  <a:lnTo>
                    <a:pt x="825817" y="890587"/>
                  </a:lnTo>
                  <a:lnTo>
                    <a:pt x="859154" y="890587"/>
                  </a:lnTo>
                  <a:lnTo>
                    <a:pt x="859154" y="495300"/>
                  </a:lnTo>
                  <a:close/>
                  <a:moveTo>
                    <a:pt x="875347" y="476250"/>
                  </a:moveTo>
                  <a:cubicBezTo>
                    <a:pt x="872489" y="483870"/>
                    <a:pt x="872489" y="892492"/>
                    <a:pt x="872489" y="892492"/>
                  </a:cubicBezTo>
                  <a:lnTo>
                    <a:pt x="905827" y="892492"/>
                  </a:lnTo>
                  <a:lnTo>
                    <a:pt x="905827" y="501967"/>
                  </a:lnTo>
                  <a:cubicBezTo>
                    <a:pt x="903922" y="497205"/>
                    <a:pt x="884872" y="480060"/>
                    <a:pt x="875347" y="476250"/>
                  </a:cubicBezTo>
                  <a:close/>
                  <a:moveTo>
                    <a:pt x="514349" y="476250"/>
                  </a:moveTo>
                  <a:cubicBezTo>
                    <a:pt x="504824" y="481012"/>
                    <a:pt x="485774" y="497205"/>
                    <a:pt x="483869" y="501967"/>
                  </a:cubicBezTo>
                  <a:lnTo>
                    <a:pt x="483869" y="892492"/>
                  </a:lnTo>
                  <a:lnTo>
                    <a:pt x="517207" y="892492"/>
                  </a:lnTo>
                  <a:cubicBezTo>
                    <a:pt x="517207" y="892492"/>
                    <a:pt x="517207" y="482917"/>
                    <a:pt x="514349" y="476250"/>
                  </a:cubicBezTo>
                  <a:close/>
                  <a:moveTo>
                    <a:pt x="1026795" y="442912"/>
                  </a:moveTo>
                  <a:lnTo>
                    <a:pt x="1097280" y="442912"/>
                  </a:lnTo>
                  <a:lnTo>
                    <a:pt x="1097280" y="510539"/>
                  </a:lnTo>
                  <a:lnTo>
                    <a:pt x="1026795" y="510539"/>
                  </a:lnTo>
                  <a:close/>
                  <a:moveTo>
                    <a:pt x="292417" y="442912"/>
                  </a:moveTo>
                  <a:lnTo>
                    <a:pt x="362902" y="442912"/>
                  </a:lnTo>
                  <a:lnTo>
                    <a:pt x="362902" y="510539"/>
                  </a:lnTo>
                  <a:lnTo>
                    <a:pt x="292417" y="510539"/>
                  </a:lnTo>
                  <a:close/>
                  <a:moveTo>
                    <a:pt x="748664" y="441960"/>
                  </a:moveTo>
                  <a:cubicBezTo>
                    <a:pt x="738187" y="441960"/>
                    <a:pt x="737234" y="447675"/>
                    <a:pt x="732472" y="458152"/>
                  </a:cubicBezTo>
                  <a:cubicBezTo>
                    <a:pt x="727709" y="468630"/>
                    <a:pt x="709612" y="478155"/>
                    <a:pt x="691514" y="478155"/>
                  </a:cubicBezTo>
                  <a:cubicBezTo>
                    <a:pt x="672464" y="477202"/>
                    <a:pt x="652462" y="461962"/>
                    <a:pt x="651509" y="450532"/>
                  </a:cubicBezTo>
                  <a:cubicBezTo>
                    <a:pt x="650557" y="441960"/>
                    <a:pt x="636269" y="440055"/>
                    <a:pt x="628649" y="443865"/>
                  </a:cubicBezTo>
                  <a:cubicBezTo>
                    <a:pt x="625792" y="445770"/>
                    <a:pt x="627697" y="449580"/>
                    <a:pt x="624839" y="450532"/>
                  </a:cubicBezTo>
                  <a:cubicBezTo>
                    <a:pt x="617219" y="454342"/>
                    <a:pt x="576262" y="454342"/>
                    <a:pt x="576262" y="454342"/>
                  </a:cubicBezTo>
                  <a:cubicBezTo>
                    <a:pt x="576262" y="454342"/>
                    <a:pt x="573404" y="463867"/>
                    <a:pt x="567689" y="463867"/>
                  </a:cubicBezTo>
                  <a:cubicBezTo>
                    <a:pt x="561974" y="463867"/>
                    <a:pt x="555307" y="461962"/>
                    <a:pt x="556259" y="453390"/>
                  </a:cubicBezTo>
                  <a:cubicBezTo>
                    <a:pt x="550544" y="451485"/>
                    <a:pt x="532447" y="462915"/>
                    <a:pt x="530542" y="466725"/>
                  </a:cubicBezTo>
                  <a:lnTo>
                    <a:pt x="530542" y="481965"/>
                  </a:lnTo>
                  <a:lnTo>
                    <a:pt x="857249" y="481965"/>
                  </a:lnTo>
                  <a:lnTo>
                    <a:pt x="857249" y="463867"/>
                  </a:lnTo>
                  <a:cubicBezTo>
                    <a:pt x="857249" y="463867"/>
                    <a:pt x="845819" y="455295"/>
                    <a:pt x="837247" y="453390"/>
                  </a:cubicBezTo>
                  <a:cubicBezTo>
                    <a:pt x="829627" y="452437"/>
                    <a:pt x="835342" y="461962"/>
                    <a:pt x="828674" y="461962"/>
                  </a:cubicBezTo>
                  <a:cubicBezTo>
                    <a:pt x="822007" y="461962"/>
                    <a:pt x="812482" y="463867"/>
                    <a:pt x="812482" y="457200"/>
                  </a:cubicBezTo>
                  <a:cubicBezTo>
                    <a:pt x="812482" y="451485"/>
                    <a:pt x="772477" y="455295"/>
                    <a:pt x="765809" y="450532"/>
                  </a:cubicBezTo>
                  <a:cubicBezTo>
                    <a:pt x="758189" y="446722"/>
                    <a:pt x="759142" y="441960"/>
                    <a:pt x="748664" y="441960"/>
                  </a:cubicBezTo>
                  <a:close/>
                  <a:moveTo>
                    <a:pt x="937260" y="426720"/>
                  </a:moveTo>
                  <a:cubicBezTo>
                    <a:pt x="951547" y="426720"/>
                    <a:pt x="963930" y="439102"/>
                    <a:pt x="963930" y="453390"/>
                  </a:cubicBezTo>
                  <a:cubicBezTo>
                    <a:pt x="963930" y="467677"/>
                    <a:pt x="952500" y="480060"/>
                    <a:pt x="937260" y="480060"/>
                  </a:cubicBezTo>
                  <a:cubicBezTo>
                    <a:pt x="922972" y="480060"/>
                    <a:pt x="910590" y="468630"/>
                    <a:pt x="910590" y="453390"/>
                  </a:cubicBezTo>
                  <a:cubicBezTo>
                    <a:pt x="910590" y="439102"/>
                    <a:pt x="922020" y="426720"/>
                    <a:pt x="937260" y="426720"/>
                  </a:cubicBezTo>
                  <a:close/>
                  <a:moveTo>
                    <a:pt x="451485" y="425767"/>
                  </a:moveTo>
                  <a:cubicBezTo>
                    <a:pt x="466725" y="425767"/>
                    <a:pt x="479107" y="438149"/>
                    <a:pt x="478155" y="452437"/>
                  </a:cubicBezTo>
                  <a:cubicBezTo>
                    <a:pt x="478155" y="466724"/>
                    <a:pt x="466725" y="479107"/>
                    <a:pt x="451485" y="479107"/>
                  </a:cubicBezTo>
                  <a:cubicBezTo>
                    <a:pt x="437197" y="479107"/>
                    <a:pt x="424815" y="467677"/>
                    <a:pt x="424815" y="452437"/>
                  </a:cubicBezTo>
                  <a:cubicBezTo>
                    <a:pt x="424815" y="438149"/>
                    <a:pt x="436245" y="425767"/>
                    <a:pt x="451485" y="425767"/>
                  </a:cubicBezTo>
                  <a:close/>
                  <a:moveTo>
                    <a:pt x="1005839" y="393382"/>
                  </a:moveTo>
                  <a:lnTo>
                    <a:pt x="1005839" y="981075"/>
                  </a:lnTo>
                  <a:lnTo>
                    <a:pt x="1120139" y="981075"/>
                  </a:lnTo>
                  <a:lnTo>
                    <a:pt x="1120139" y="393382"/>
                  </a:lnTo>
                  <a:close/>
                  <a:moveTo>
                    <a:pt x="270509" y="393382"/>
                  </a:moveTo>
                  <a:lnTo>
                    <a:pt x="270509" y="981075"/>
                  </a:lnTo>
                  <a:lnTo>
                    <a:pt x="384809" y="981075"/>
                  </a:lnTo>
                  <a:lnTo>
                    <a:pt x="384809" y="393382"/>
                  </a:lnTo>
                  <a:close/>
                  <a:moveTo>
                    <a:pt x="869632" y="372427"/>
                  </a:moveTo>
                  <a:cubicBezTo>
                    <a:pt x="884872" y="372427"/>
                    <a:pt x="896302" y="383857"/>
                    <a:pt x="896302" y="399097"/>
                  </a:cubicBezTo>
                  <a:cubicBezTo>
                    <a:pt x="896302" y="413384"/>
                    <a:pt x="884872" y="425767"/>
                    <a:pt x="869632" y="425767"/>
                  </a:cubicBezTo>
                  <a:cubicBezTo>
                    <a:pt x="855344" y="425767"/>
                    <a:pt x="842962" y="414337"/>
                    <a:pt x="842962" y="399097"/>
                  </a:cubicBezTo>
                  <a:cubicBezTo>
                    <a:pt x="842962" y="384809"/>
                    <a:pt x="854392" y="372427"/>
                    <a:pt x="869632" y="372427"/>
                  </a:cubicBezTo>
                  <a:close/>
                  <a:moveTo>
                    <a:pt x="519112" y="370522"/>
                  </a:moveTo>
                  <a:cubicBezTo>
                    <a:pt x="534352" y="370522"/>
                    <a:pt x="545782" y="382904"/>
                    <a:pt x="545782" y="397192"/>
                  </a:cubicBezTo>
                  <a:cubicBezTo>
                    <a:pt x="545782" y="411479"/>
                    <a:pt x="534352" y="423862"/>
                    <a:pt x="519112" y="423862"/>
                  </a:cubicBezTo>
                  <a:cubicBezTo>
                    <a:pt x="504824" y="423862"/>
                    <a:pt x="492442" y="411479"/>
                    <a:pt x="492442" y="397192"/>
                  </a:cubicBezTo>
                  <a:cubicBezTo>
                    <a:pt x="492442" y="382904"/>
                    <a:pt x="503872" y="370522"/>
                    <a:pt x="519112" y="370522"/>
                  </a:cubicBezTo>
                  <a:close/>
                  <a:moveTo>
                    <a:pt x="991552" y="363855"/>
                  </a:moveTo>
                  <a:lnTo>
                    <a:pt x="1003934" y="381952"/>
                  </a:lnTo>
                  <a:lnTo>
                    <a:pt x="1122997" y="381952"/>
                  </a:lnTo>
                  <a:lnTo>
                    <a:pt x="1134427" y="363855"/>
                  </a:lnTo>
                  <a:close/>
                  <a:moveTo>
                    <a:pt x="254317" y="363855"/>
                  </a:moveTo>
                  <a:lnTo>
                    <a:pt x="266699" y="381952"/>
                  </a:lnTo>
                  <a:lnTo>
                    <a:pt x="385762" y="381952"/>
                  </a:lnTo>
                  <a:lnTo>
                    <a:pt x="397192" y="363855"/>
                  </a:lnTo>
                  <a:close/>
                  <a:moveTo>
                    <a:pt x="787717" y="340995"/>
                  </a:moveTo>
                  <a:cubicBezTo>
                    <a:pt x="802957" y="340995"/>
                    <a:pt x="814387" y="353377"/>
                    <a:pt x="814387" y="367665"/>
                  </a:cubicBezTo>
                  <a:cubicBezTo>
                    <a:pt x="814387" y="381952"/>
                    <a:pt x="802957" y="394335"/>
                    <a:pt x="787717" y="394335"/>
                  </a:cubicBezTo>
                  <a:cubicBezTo>
                    <a:pt x="773429" y="394335"/>
                    <a:pt x="761047" y="382905"/>
                    <a:pt x="761047" y="367665"/>
                  </a:cubicBezTo>
                  <a:cubicBezTo>
                    <a:pt x="761047" y="353377"/>
                    <a:pt x="772477" y="340995"/>
                    <a:pt x="787717" y="340995"/>
                  </a:cubicBezTo>
                  <a:close/>
                  <a:moveTo>
                    <a:pt x="601027" y="340042"/>
                  </a:moveTo>
                  <a:cubicBezTo>
                    <a:pt x="616267" y="340042"/>
                    <a:pt x="627697" y="352424"/>
                    <a:pt x="627697" y="366712"/>
                  </a:cubicBezTo>
                  <a:cubicBezTo>
                    <a:pt x="627697" y="380999"/>
                    <a:pt x="616267" y="393382"/>
                    <a:pt x="601027" y="393382"/>
                  </a:cubicBezTo>
                  <a:cubicBezTo>
                    <a:pt x="586739" y="393382"/>
                    <a:pt x="574357" y="381952"/>
                    <a:pt x="574357" y="366712"/>
                  </a:cubicBezTo>
                  <a:cubicBezTo>
                    <a:pt x="574357" y="352424"/>
                    <a:pt x="585787" y="340042"/>
                    <a:pt x="601027" y="340042"/>
                  </a:cubicBezTo>
                  <a:close/>
                  <a:moveTo>
                    <a:pt x="1003934" y="330517"/>
                  </a:moveTo>
                  <a:lnTo>
                    <a:pt x="991552" y="348615"/>
                  </a:lnTo>
                  <a:lnTo>
                    <a:pt x="1134427" y="348615"/>
                  </a:lnTo>
                  <a:lnTo>
                    <a:pt x="1122044" y="330517"/>
                  </a:lnTo>
                  <a:close/>
                  <a:moveTo>
                    <a:pt x="267652" y="330517"/>
                  </a:moveTo>
                  <a:lnTo>
                    <a:pt x="255269" y="348615"/>
                  </a:lnTo>
                  <a:lnTo>
                    <a:pt x="399097" y="348615"/>
                  </a:lnTo>
                  <a:lnTo>
                    <a:pt x="386714" y="330517"/>
                  </a:lnTo>
                  <a:close/>
                  <a:moveTo>
                    <a:pt x="694372" y="327660"/>
                  </a:moveTo>
                  <a:cubicBezTo>
                    <a:pt x="709612" y="327660"/>
                    <a:pt x="721994" y="340042"/>
                    <a:pt x="721042" y="354330"/>
                  </a:cubicBezTo>
                  <a:cubicBezTo>
                    <a:pt x="721042" y="368617"/>
                    <a:pt x="709612" y="381000"/>
                    <a:pt x="694372" y="381000"/>
                  </a:cubicBezTo>
                  <a:cubicBezTo>
                    <a:pt x="680084" y="381000"/>
                    <a:pt x="667702" y="369570"/>
                    <a:pt x="667702" y="354330"/>
                  </a:cubicBezTo>
                  <a:cubicBezTo>
                    <a:pt x="667702" y="340042"/>
                    <a:pt x="679132" y="327660"/>
                    <a:pt x="694372" y="327660"/>
                  </a:cubicBezTo>
                  <a:close/>
                  <a:moveTo>
                    <a:pt x="698182" y="305752"/>
                  </a:moveTo>
                  <a:cubicBezTo>
                    <a:pt x="537209" y="298132"/>
                    <a:pt x="434339" y="395287"/>
                    <a:pt x="399097" y="439102"/>
                  </a:cubicBezTo>
                  <a:lnTo>
                    <a:pt x="399097" y="577215"/>
                  </a:lnTo>
                  <a:cubicBezTo>
                    <a:pt x="403859" y="577215"/>
                    <a:pt x="412432" y="576262"/>
                    <a:pt x="419099" y="572452"/>
                  </a:cubicBezTo>
                  <a:cubicBezTo>
                    <a:pt x="427672" y="566737"/>
                    <a:pt x="461962" y="416242"/>
                    <a:pt x="686752" y="412432"/>
                  </a:cubicBezTo>
                  <a:cubicBezTo>
                    <a:pt x="912494" y="408622"/>
                    <a:pt x="962024" y="554355"/>
                    <a:pt x="966787" y="567690"/>
                  </a:cubicBezTo>
                  <a:cubicBezTo>
                    <a:pt x="970597" y="577215"/>
                    <a:pt x="983932" y="578167"/>
                    <a:pt x="990599" y="577215"/>
                  </a:cubicBezTo>
                  <a:lnTo>
                    <a:pt x="990599" y="443865"/>
                  </a:lnTo>
                  <a:cubicBezTo>
                    <a:pt x="990599" y="444817"/>
                    <a:pt x="989647" y="444817"/>
                    <a:pt x="988694" y="444817"/>
                  </a:cubicBezTo>
                  <a:cubicBezTo>
                    <a:pt x="930592" y="362902"/>
                    <a:pt x="863917" y="313372"/>
                    <a:pt x="698182" y="305752"/>
                  </a:cubicBezTo>
                  <a:close/>
                  <a:moveTo>
                    <a:pt x="1062990" y="263842"/>
                  </a:moveTo>
                  <a:cubicBezTo>
                    <a:pt x="1053465" y="263842"/>
                    <a:pt x="1044892" y="269557"/>
                    <a:pt x="1044892" y="278130"/>
                  </a:cubicBezTo>
                  <a:cubicBezTo>
                    <a:pt x="1044892" y="285750"/>
                    <a:pt x="1053465" y="292417"/>
                    <a:pt x="1062990" y="292417"/>
                  </a:cubicBezTo>
                  <a:cubicBezTo>
                    <a:pt x="1073467" y="292417"/>
                    <a:pt x="1081087" y="286702"/>
                    <a:pt x="1081087" y="278130"/>
                  </a:cubicBezTo>
                  <a:cubicBezTo>
                    <a:pt x="1081087" y="270510"/>
                    <a:pt x="1072515" y="263842"/>
                    <a:pt x="1062990" y="263842"/>
                  </a:cubicBezTo>
                  <a:close/>
                  <a:moveTo>
                    <a:pt x="327659" y="263842"/>
                  </a:moveTo>
                  <a:cubicBezTo>
                    <a:pt x="317182" y="263842"/>
                    <a:pt x="309562" y="269557"/>
                    <a:pt x="309562" y="278130"/>
                  </a:cubicBezTo>
                  <a:cubicBezTo>
                    <a:pt x="309562" y="285750"/>
                    <a:pt x="318134" y="292417"/>
                    <a:pt x="327659" y="292417"/>
                  </a:cubicBezTo>
                  <a:cubicBezTo>
                    <a:pt x="338137" y="292417"/>
                    <a:pt x="345757" y="286702"/>
                    <a:pt x="345757" y="278130"/>
                  </a:cubicBezTo>
                  <a:cubicBezTo>
                    <a:pt x="345757" y="270510"/>
                    <a:pt x="337184" y="263842"/>
                    <a:pt x="327659" y="263842"/>
                  </a:cubicBezTo>
                  <a:close/>
                  <a:moveTo>
                    <a:pt x="1062990" y="249555"/>
                  </a:moveTo>
                  <a:cubicBezTo>
                    <a:pt x="1082040" y="249555"/>
                    <a:pt x="1097280" y="261937"/>
                    <a:pt x="1097280" y="278130"/>
                  </a:cubicBezTo>
                  <a:cubicBezTo>
                    <a:pt x="1097280" y="294322"/>
                    <a:pt x="1082040" y="306705"/>
                    <a:pt x="1062990" y="306705"/>
                  </a:cubicBezTo>
                  <a:cubicBezTo>
                    <a:pt x="1043940" y="306705"/>
                    <a:pt x="1028700" y="294322"/>
                    <a:pt x="1028700" y="278130"/>
                  </a:cubicBezTo>
                  <a:cubicBezTo>
                    <a:pt x="1028700" y="261937"/>
                    <a:pt x="1043940" y="249555"/>
                    <a:pt x="1062990" y="249555"/>
                  </a:cubicBezTo>
                  <a:close/>
                  <a:moveTo>
                    <a:pt x="327659" y="249555"/>
                  </a:moveTo>
                  <a:cubicBezTo>
                    <a:pt x="346709" y="249555"/>
                    <a:pt x="361949" y="261937"/>
                    <a:pt x="361949" y="278130"/>
                  </a:cubicBezTo>
                  <a:cubicBezTo>
                    <a:pt x="361949" y="294322"/>
                    <a:pt x="346709" y="306705"/>
                    <a:pt x="327659" y="306705"/>
                  </a:cubicBezTo>
                  <a:cubicBezTo>
                    <a:pt x="307657" y="306705"/>
                    <a:pt x="292417" y="294322"/>
                    <a:pt x="293369" y="278130"/>
                  </a:cubicBezTo>
                  <a:cubicBezTo>
                    <a:pt x="293369" y="261937"/>
                    <a:pt x="308609" y="249555"/>
                    <a:pt x="327659" y="249555"/>
                  </a:cubicBezTo>
                  <a:close/>
                  <a:moveTo>
                    <a:pt x="1003934" y="240030"/>
                  </a:moveTo>
                  <a:lnTo>
                    <a:pt x="1003934" y="314325"/>
                  </a:lnTo>
                  <a:lnTo>
                    <a:pt x="1122044" y="314325"/>
                  </a:lnTo>
                  <a:lnTo>
                    <a:pt x="1122044" y="240030"/>
                  </a:lnTo>
                  <a:close/>
                  <a:moveTo>
                    <a:pt x="267652" y="240030"/>
                  </a:moveTo>
                  <a:lnTo>
                    <a:pt x="267652" y="314325"/>
                  </a:lnTo>
                  <a:lnTo>
                    <a:pt x="386714" y="314325"/>
                  </a:lnTo>
                  <a:lnTo>
                    <a:pt x="386714" y="240030"/>
                  </a:lnTo>
                  <a:close/>
                  <a:moveTo>
                    <a:pt x="995362" y="211455"/>
                  </a:moveTo>
                  <a:lnTo>
                    <a:pt x="1002982" y="229552"/>
                  </a:lnTo>
                  <a:lnTo>
                    <a:pt x="1122044" y="229552"/>
                  </a:lnTo>
                  <a:lnTo>
                    <a:pt x="1129664" y="211455"/>
                  </a:lnTo>
                  <a:close/>
                  <a:moveTo>
                    <a:pt x="260032" y="211455"/>
                  </a:moveTo>
                  <a:lnTo>
                    <a:pt x="267652" y="229552"/>
                  </a:lnTo>
                  <a:lnTo>
                    <a:pt x="387667" y="229552"/>
                  </a:lnTo>
                  <a:lnTo>
                    <a:pt x="395287" y="211455"/>
                  </a:lnTo>
                  <a:close/>
                  <a:moveTo>
                    <a:pt x="1064894" y="146685"/>
                  </a:moveTo>
                  <a:lnTo>
                    <a:pt x="1002029" y="197167"/>
                  </a:lnTo>
                  <a:lnTo>
                    <a:pt x="1122997" y="197167"/>
                  </a:lnTo>
                  <a:close/>
                  <a:moveTo>
                    <a:pt x="325754" y="146685"/>
                  </a:moveTo>
                  <a:lnTo>
                    <a:pt x="266699" y="197167"/>
                  </a:lnTo>
                  <a:lnTo>
                    <a:pt x="388619" y="197167"/>
                  </a:lnTo>
                  <a:close/>
                  <a:moveTo>
                    <a:pt x="687704" y="0"/>
                  </a:moveTo>
                  <a:lnTo>
                    <a:pt x="701992" y="0"/>
                  </a:lnTo>
                  <a:cubicBezTo>
                    <a:pt x="701992" y="0"/>
                    <a:pt x="702944" y="81915"/>
                    <a:pt x="702944" y="104775"/>
                  </a:cubicBezTo>
                  <a:cubicBezTo>
                    <a:pt x="724852" y="108585"/>
                    <a:pt x="723899" y="127635"/>
                    <a:pt x="719137" y="132397"/>
                  </a:cubicBezTo>
                  <a:cubicBezTo>
                    <a:pt x="724852" y="132397"/>
                    <a:pt x="734377" y="137160"/>
                    <a:pt x="737234" y="144780"/>
                  </a:cubicBezTo>
                  <a:cubicBezTo>
                    <a:pt x="740092" y="153352"/>
                    <a:pt x="738187" y="158115"/>
                    <a:pt x="732472" y="162877"/>
                  </a:cubicBezTo>
                  <a:cubicBezTo>
                    <a:pt x="739139" y="162877"/>
                    <a:pt x="783907" y="166687"/>
                    <a:pt x="784859" y="196215"/>
                  </a:cubicBezTo>
                  <a:cubicBezTo>
                    <a:pt x="785812" y="225742"/>
                    <a:pt x="762952" y="229552"/>
                    <a:pt x="755332" y="231457"/>
                  </a:cubicBezTo>
                  <a:cubicBezTo>
                    <a:pt x="782954" y="240982"/>
                    <a:pt x="786764" y="258127"/>
                    <a:pt x="786764" y="273367"/>
                  </a:cubicBezTo>
                  <a:cubicBezTo>
                    <a:pt x="800099" y="267652"/>
                    <a:pt x="811529" y="256222"/>
                    <a:pt x="840104" y="261937"/>
                  </a:cubicBezTo>
                  <a:cubicBezTo>
                    <a:pt x="858202" y="265747"/>
                    <a:pt x="866774" y="271462"/>
                    <a:pt x="872489" y="293370"/>
                  </a:cubicBezTo>
                  <a:cubicBezTo>
                    <a:pt x="886777" y="281940"/>
                    <a:pt x="906779" y="286702"/>
                    <a:pt x="902017" y="284797"/>
                  </a:cubicBezTo>
                  <a:cubicBezTo>
                    <a:pt x="897254" y="282892"/>
                    <a:pt x="890587" y="272415"/>
                    <a:pt x="899159" y="257175"/>
                  </a:cubicBezTo>
                  <a:cubicBezTo>
                    <a:pt x="907732" y="241935"/>
                    <a:pt x="951547" y="240030"/>
                    <a:pt x="955357" y="263842"/>
                  </a:cubicBezTo>
                  <a:cubicBezTo>
                    <a:pt x="958214" y="287655"/>
                    <a:pt x="937259" y="292417"/>
                    <a:pt x="925829" y="294322"/>
                  </a:cubicBezTo>
                  <a:cubicBezTo>
                    <a:pt x="942022" y="309562"/>
                    <a:pt x="930592" y="321945"/>
                    <a:pt x="935354" y="320992"/>
                  </a:cubicBezTo>
                  <a:cubicBezTo>
                    <a:pt x="940117" y="319087"/>
                    <a:pt x="952499" y="317182"/>
                    <a:pt x="962977" y="324802"/>
                  </a:cubicBezTo>
                  <a:cubicBezTo>
                    <a:pt x="971549" y="331470"/>
                    <a:pt x="973454" y="341947"/>
                    <a:pt x="974407" y="345757"/>
                  </a:cubicBezTo>
                  <a:lnTo>
                    <a:pt x="988694" y="319087"/>
                  </a:lnTo>
                  <a:lnTo>
                    <a:pt x="988694" y="232410"/>
                  </a:lnTo>
                  <a:lnTo>
                    <a:pt x="978217" y="210502"/>
                  </a:lnTo>
                  <a:lnTo>
                    <a:pt x="967739" y="210502"/>
                  </a:lnTo>
                  <a:lnTo>
                    <a:pt x="967739" y="197167"/>
                  </a:lnTo>
                  <a:lnTo>
                    <a:pt x="981074" y="197167"/>
                  </a:lnTo>
                  <a:lnTo>
                    <a:pt x="1046797" y="141922"/>
                  </a:lnTo>
                  <a:cubicBezTo>
                    <a:pt x="1046797" y="141922"/>
                    <a:pt x="1048702" y="125730"/>
                    <a:pt x="1047749" y="123825"/>
                  </a:cubicBezTo>
                  <a:cubicBezTo>
                    <a:pt x="1037272" y="105727"/>
                    <a:pt x="1055369" y="98107"/>
                    <a:pt x="1055369" y="98107"/>
                  </a:cubicBezTo>
                  <a:lnTo>
                    <a:pt x="1066799" y="46672"/>
                  </a:lnTo>
                  <a:lnTo>
                    <a:pt x="1078229" y="98107"/>
                  </a:lnTo>
                  <a:cubicBezTo>
                    <a:pt x="1078229" y="98107"/>
                    <a:pt x="1092517" y="107632"/>
                    <a:pt x="1083944" y="124777"/>
                  </a:cubicBezTo>
                  <a:cubicBezTo>
                    <a:pt x="1083944" y="125730"/>
                    <a:pt x="1083944" y="143827"/>
                    <a:pt x="1083944" y="143827"/>
                  </a:cubicBezTo>
                  <a:lnTo>
                    <a:pt x="1145857" y="197167"/>
                  </a:lnTo>
                  <a:lnTo>
                    <a:pt x="1159192" y="197167"/>
                  </a:lnTo>
                  <a:lnTo>
                    <a:pt x="1159192" y="210502"/>
                  </a:lnTo>
                  <a:lnTo>
                    <a:pt x="1148714" y="210502"/>
                  </a:lnTo>
                  <a:lnTo>
                    <a:pt x="1138237" y="232410"/>
                  </a:lnTo>
                  <a:lnTo>
                    <a:pt x="1138237" y="320040"/>
                  </a:lnTo>
                  <a:lnTo>
                    <a:pt x="1159192" y="357187"/>
                  </a:lnTo>
                  <a:lnTo>
                    <a:pt x="1135379" y="391477"/>
                  </a:lnTo>
                  <a:lnTo>
                    <a:pt x="1135379" y="401002"/>
                  </a:lnTo>
                  <a:lnTo>
                    <a:pt x="1364932" y="401002"/>
                  </a:lnTo>
                  <a:lnTo>
                    <a:pt x="1364932" y="415290"/>
                  </a:lnTo>
                  <a:lnTo>
                    <a:pt x="1134427" y="415290"/>
                  </a:lnTo>
                  <a:lnTo>
                    <a:pt x="1134427" y="461962"/>
                  </a:lnTo>
                  <a:lnTo>
                    <a:pt x="1381124" y="461962"/>
                  </a:lnTo>
                  <a:lnTo>
                    <a:pt x="1381124" y="475297"/>
                  </a:lnTo>
                  <a:lnTo>
                    <a:pt x="1134427" y="475297"/>
                  </a:lnTo>
                  <a:lnTo>
                    <a:pt x="1134427" y="489585"/>
                  </a:lnTo>
                  <a:lnTo>
                    <a:pt x="1383982" y="489585"/>
                  </a:lnTo>
                  <a:lnTo>
                    <a:pt x="1383982" y="501967"/>
                  </a:lnTo>
                  <a:lnTo>
                    <a:pt x="1135379" y="501967"/>
                  </a:lnTo>
                  <a:lnTo>
                    <a:pt x="1135379" y="873442"/>
                  </a:lnTo>
                  <a:lnTo>
                    <a:pt x="1362074" y="873442"/>
                  </a:lnTo>
                  <a:lnTo>
                    <a:pt x="1362074" y="885825"/>
                  </a:lnTo>
                  <a:lnTo>
                    <a:pt x="1135379" y="885825"/>
                  </a:lnTo>
                  <a:lnTo>
                    <a:pt x="1135379" y="979170"/>
                  </a:lnTo>
                  <a:lnTo>
                    <a:pt x="1354454" y="979170"/>
                  </a:lnTo>
                  <a:lnTo>
                    <a:pt x="1354454" y="991552"/>
                  </a:lnTo>
                  <a:lnTo>
                    <a:pt x="1135379" y="991552"/>
                  </a:lnTo>
                  <a:lnTo>
                    <a:pt x="991552" y="991552"/>
                  </a:lnTo>
                  <a:lnTo>
                    <a:pt x="991552" y="984885"/>
                  </a:lnTo>
                  <a:lnTo>
                    <a:pt x="915352" y="902970"/>
                  </a:lnTo>
                  <a:lnTo>
                    <a:pt x="473392" y="902970"/>
                  </a:lnTo>
                  <a:lnTo>
                    <a:pt x="399097" y="984885"/>
                  </a:lnTo>
                  <a:lnTo>
                    <a:pt x="399097" y="991552"/>
                  </a:lnTo>
                  <a:lnTo>
                    <a:pt x="255269" y="991552"/>
                  </a:lnTo>
                  <a:lnTo>
                    <a:pt x="36194" y="991552"/>
                  </a:lnTo>
                  <a:lnTo>
                    <a:pt x="36194" y="979170"/>
                  </a:lnTo>
                  <a:lnTo>
                    <a:pt x="255269" y="979170"/>
                  </a:lnTo>
                  <a:lnTo>
                    <a:pt x="255269" y="885825"/>
                  </a:lnTo>
                  <a:lnTo>
                    <a:pt x="28574" y="885825"/>
                  </a:lnTo>
                  <a:lnTo>
                    <a:pt x="28574" y="873442"/>
                  </a:lnTo>
                  <a:lnTo>
                    <a:pt x="256222" y="873442"/>
                  </a:lnTo>
                  <a:lnTo>
                    <a:pt x="256222" y="501015"/>
                  </a:lnTo>
                  <a:lnTo>
                    <a:pt x="6667" y="501015"/>
                  </a:lnTo>
                  <a:lnTo>
                    <a:pt x="6667" y="488632"/>
                  </a:lnTo>
                  <a:lnTo>
                    <a:pt x="255269" y="488632"/>
                  </a:lnTo>
                  <a:lnTo>
                    <a:pt x="255269" y="474345"/>
                  </a:lnTo>
                  <a:lnTo>
                    <a:pt x="8572" y="474345"/>
                  </a:lnTo>
                  <a:lnTo>
                    <a:pt x="8572" y="461962"/>
                  </a:lnTo>
                  <a:lnTo>
                    <a:pt x="255269" y="461962"/>
                  </a:lnTo>
                  <a:lnTo>
                    <a:pt x="255269" y="414337"/>
                  </a:lnTo>
                  <a:lnTo>
                    <a:pt x="25717" y="414337"/>
                  </a:lnTo>
                  <a:lnTo>
                    <a:pt x="25717" y="400050"/>
                  </a:lnTo>
                  <a:lnTo>
                    <a:pt x="255269" y="400050"/>
                  </a:lnTo>
                  <a:lnTo>
                    <a:pt x="255269" y="390525"/>
                  </a:lnTo>
                  <a:lnTo>
                    <a:pt x="231457" y="356235"/>
                  </a:lnTo>
                  <a:lnTo>
                    <a:pt x="252412" y="319087"/>
                  </a:lnTo>
                  <a:lnTo>
                    <a:pt x="252412" y="231457"/>
                  </a:lnTo>
                  <a:lnTo>
                    <a:pt x="241934" y="209550"/>
                  </a:lnTo>
                  <a:lnTo>
                    <a:pt x="231457" y="209550"/>
                  </a:lnTo>
                  <a:lnTo>
                    <a:pt x="231457" y="196215"/>
                  </a:lnTo>
                  <a:lnTo>
                    <a:pt x="244792" y="196215"/>
                  </a:lnTo>
                  <a:lnTo>
                    <a:pt x="306704" y="142875"/>
                  </a:lnTo>
                  <a:cubicBezTo>
                    <a:pt x="306704" y="142875"/>
                    <a:pt x="306704" y="124777"/>
                    <a:pt x="306704" y="123825"/>
                  </a:cubicBezTo>
                  <a:cubicBezTo>
                    <a:pt x="299084" y="106680"/>
                    <a:pt x="312419" y="97155"/>
                    <a:pt x="312419" y="97155"/>
                  </a:cubicBezTo>
                  <a:lnTo>
                    <a:pt x="323849" y="45720"/>
                  </a:lnTo>
                  <a:lnTo>
                    <a:pt x="335279" y="97155"/>
                  </a:lnTo>
                  <a:cubicBezTo>
                    <a:pt x="335279" y="97155"/>
                    <a:pt x="354329" y="104775"/>
                    <a:pt x="342899" y="122872"/>
                  </a:cubicBezTo>
                  <a:cubicBezTo>
                    <a:pt x="341947" y="124777"/>
                    <a:pt x="343852" y="140970"/>
                    <a:pt x="343852" y="140970"/>
                  </a:cubicBezTo>
                  <a:lnTo>
                    <a:pt x="409574" y="196215"/>
                  </a:lnTo>
                  <a:lnTo>
                    <a:pt x="422909" y="196215"/>
                  </a:lnTo>
                  <a:lnTo>
                    <a:pt x="422909" y="209550"/>
                  </a:lnTo>
                  <a:lnTo>
                    <a:pt x="412432" y="209550"/>
                  </a:lnTo>
                  <a:lnTo>
                    <a:pt x="401954" y="231457"/>
                  </a:lnTo>
                  <a:lnTo>
                    <a:pt x="401954" y="319087"/>
                  </a:lnTo>
                  <a:lnTo>
                    <a:pt x="415289" y="344805"/>
                  </a:lnTo>
                  <a:cubicBezTo>
                    <a:pt x="416242" y="340995"/>
                    <a:pt x="418147" y="329565"/>
                    <a:pt x="426719" y="323850"/>
                  </a:cubicBezTo>
                  <a:cubicBezTo>
                    <a:pt x="437197" y="317182"/>
                    <a:pt x="449579" y="319087"/>
                    <a:pt x="454342" y="320040"/>
                  </a:cubicBezTo>
                  <a:cubicBezTo>
                    <a:pt x="459104" y="320992"/>
                    <a:pt x="447674" y="308610"/>
                    <a:pt x="463867" y="293370"/>
                  </a:cubicBezTo>
                  <a:cubicBezTo>
                    <a:pt x="452437" y="291465"/>
                    <a:pt x="430529" y="286702"/>
                    <a:pt x="434339" y="262890"/>
                  </a:cubicBezTo>
                  <a:cubicBezTo>
                    <a:pt x="437197" y="240030"/>
                    <a:pt x="481964" y="240982"/>
                    <a:pt x="490537" y="256222"/>
                  </a:cubicBezTo>
                  <a:cubicBezTo>
                    <a:pt x="498157" y="271462"/>
                    <a:pt x="492442" y="281940"/>
                    <a:pt x="487679" y="283845"/>
                  </a:cubicBezTo>
                  <a:cubicBezTo>
                    <a:pt x="482917" y="285750"/>
                    <a:pt x="502919" y="280987"/>
                    <a:pt x="517207" y="292417"/>
                  </a:cubicBezTo>
                  <a:cubicBezTo>
                    <a:pt x="522922" y="269557"/>
                    <a:pt x="532447" y="264795"/>
                    <a:pt x="549592" y="260985"/>
                  </a:cubicBezTo>
                  <a:cubicBezTo>
                    <a:pt x="578167" y="255270"/>
                    <a:pt x="589597" y="267652"/>
                    <a:pt x="602932" y="272415"/>
                  </a:cubicBezTo>
                  <a:cubicBezTo>
                    <a:pt x="603884" y="257175"/>
                    <a:pt x="606742" y="240982"/>
                    <a:pt x="634364" y="230505"/>
                  </a:cubicBezTo>
                  <a:cubicBezTo>
                    <a:pt x="627697" y="228600"/>
                    <a:pt x="602932" y="223837"/>
                    <a:pt x="603884" y="194310"/>
                  </a:cubicBezTo>
                  <a:cubicBezTo>
                    <a:pt x="604837" y="165735"/>
                    <a:pt x="651509" y="162877"/>
                    <a:pt x="657224" y="162877"/>
                  </a:cubicBezTo>
                  <a:cubicBezTo>
                    <a:pt x="652462" y="158115"/>
                    <a:pt x="649604" y="152400"/>
                    <a:pt x="652462" y="144780"/>
                  </a:cubicBezTo>
                  <a:cubicBezTo>
                    <a:pt x="654367" y="137160"/>
                    <a:pt x="664844" y="132397"/>
                    <a:pt x="670559" y="132397"/>
                  </a:cubicBezTo>
                  <a:cubicBezTo>
                    <a:pt x="665797" y="127635"/>
                    <a:pt x="665797" y="108585"/>
                    <a:pt x="686752" y="104775"/>
                  </a:cubicBezTo>
                  <a:cubicBezTo>
                    <a:pt x="686752" y="81915"/>
                    <a:pt x="687704" y="0"/>
                    <a:pt x="687704" y="0"/>
                  </a:cubicBezTo>
                  <a:close/>
                </a:path>
              </a:pathLst>
            </a:custGeom>
            <a:grpFill/>
            <a:ln w="9525" cap="flat">
              <a:noFill/>
              <a:prstDash val="solid"/>
              <a:miter/>
            </a:ln>
          </p:spPr>
          <p:txBody>
            <a:bodyPr anchor="ctr"/>
            <a:lstStyle/>
            <a:p>
              <a:pPr algn="ctr"/>
              <a:endParaRPr/>
            </a:p>
          </p:txBody>
        </p:sp>
        <p:sp>
          <p:nvSpPr>
            <p:cNvPr id="38" name="iṧ1íḋè">
              <a:extLst>
                <a:ext uri="{FF2B5EF4-FFF2-40B4-BE49-F238E27FC236}">
                  <a16:creationId xmlns:a16="http://schemas.microsoft.com/office/drawing/2014/main" xmlns="" id="{0120C3B0-4348-4150-98F0-A13F62ADAEE2}"/>
                </a:ext>
              </a:extLst>
            </p:cNvPr>
            <p:cNvSpPr/>
            <p:nvPr/>
          </p:nvSpPr>
          <p:spPr>
            <a:xfrm>
              <a:off x="9473120" y="4822809"/>
              <a:ext cx="1246320" cy="291693"/>
            </a:xfrm>
            <a:custGeom>
              <a:avLst/>
              <a:gdLst>
                <a:gd name="connsiteX0" fmla="*/ 7144 w 447675"/>
                <a:gd name="connsiteY0" fmla="*/ 36671 h 104775"/>
                <a:gd name="connsiteX1" fmla="*/ 7144 w 447675"/>
                <a:gd name="connsiteY1" fmla="*/ 23336 h 104775"/>
                <a:gd name="connsiteX2" fmla="*/ 10954 w 447675"/>
                <a:gd name="connsiteY2" fmla="*/ 23336 h 104775"/>
                <a:gd name="connsiteX3" fmla="*/ 41434 w 447675"/>
                <a:gd name="connsiteY3" fmla="*/ 17621 h 104775"/>
                <a:gd name="connsiteX4" fmla="*/ 50006 w 447675"/>
                <a:gd name="connsiteY4" fmla="*/ 7144 h 104775"/>
                <a:gd name="connsiteX5" fmla="*/ 75724 w 447675"/>
                <a:gd name="connsiteY5" fmla="*/ 7144 h 104775"/>
                <a:gd name="connsiteX6" fmla="*/ 75724 w 447675"/>
                <a:gd name="connsiteY6" fmla="*/ 100489 h 104775"/>
                <a:gd name="connsiteX7" fmla="*/ 44291 w 447675"/>
                <a:gd name="connsiteY7" fmla="*/ 100489 h 104775"/>
                <a:gd name="connsiteX8" fmla="*/ 44291 w 447675"/>
                <a:gd name="connsiteY8" fmla="*/ 35719 h 104775"/>
                <a:gd name="connsiteX9" fmla="*/ 7144 w 447675"/>
                <a:gd name="connsiteY9" fmla="*/ 35719 h 104775"/>
                <a:gd name="connsiteX10" fmla="*/ 7144 w 447675"/>
                <a:gd name="connsiteY10" fmla="*/ 36671 h 104775"/>
                <a:gd name="connsiteX11" fmla="*/ 132874 w 447675"/>
                <a:gd name="connsiteY11" fmla="*/ 38576 h 104775"/>
                <a:gd name="connsiteX12" fmla="*/ 139541 w 447675"/>
                <a:gd name="connsiteY12" fmla="*/ 52864 h 104775"/>
                <a:gd name="connsiteX13" fmla="*/ 155734 w 447675"/>
                <a:gd name="connsiteY13" fmla="*/ 55721 h 104775"/>
                <a:gd name="connsiteX14" fmla="*/ 170974 w 447675"/>
                <a:gd name="connsiteY14" fmla="*/ 51911 h 104775"/>
                <a:gd name="connsiteX15" fmla="*/ 178594 w 447675"/>
                <a:gd name="connsiteY15" fmla="*/ 39529 h 104775"/>
                <a:gd name="connsiteX16" fmla="*/ 172879 w 447675"/>
                <a:gd name="connsiteY16" fmla="*/ 27146 h 104775"/>
                <a:gd name="connsiteX17" fmla="*/ 154781 w 447675"/>
                <a:gd name="connsiteY17" fmla="*/ 22384 h 104775"/>
                <a:gd name="connsiteX18" fmla="*/ 140494 w 447675"/>
                <a:gd name="connsiteY18" fmla="*/ 25241 h 104775"/>
                <a:gd name="connsiteX19" fmla="*/ 132874 w 447675"/>
                <a:gd name="connsiteY19" fmla="*/ 38576 h 104775"/>
                <a:gd name="connsiteX20" fmla="*/ 132874 w 447675"/>
                <a:gd name="connsiteY20" fmla="*/ 38576 h 104775"/>
                <a:gd name="connsiteX21" fmla="*/ 105251 w 447675"/>
                <a:gd name="connsiteY21" fmla="*/ 79534 h 104775"/>
                <a:gd name="connsiteX22" fmla="*/ 136684 w 447675"/>
                <a:gd name="connsiteY22" fmla="*/ 79534 h 104775"/>
                <a:gd name="connsiteX23" fmla="*/ 142399 w 447675"/>
                <a:gd name="connsiteY23" fmla="*/ 86201 h 104775"/>
                <a:gd name="connsiteX24" fmla="*/ 154781 w 447675"/>
                <a:gd name="connsiteY24" fmla="*/ 88106 h 104775"/>
                <a:gd name="connsiteX25" fmla="*/ 172879 w 447675"/>
                <a:gd name="connsiteY25" fmla="*/ 82391 h 104775"/>
                <a:gd name="connsiteX26" fmla="*/ 181451 w 447675"/>
                <a:gd name="connsiteY26" fmla="*/ 62389 h 104775"/>
                <a:gd name="connsiteX27" fmla="*/ 180499 w 447675"/>
                <a:gd name="connsiteY27" fmla="*/ 62389 h 104775"/>
                <a:gd name="connsiteX28" fmla="*/ 167164 w 447675"/>
                <a:gd name="connsiteY28" fmla="*/ 69056 h 104775"/>
                <a:gd name="connsiteX29" fmla="*/ 150971 w 447675"/>
                <a:gd name="connsiteY29" fmla="*/ 70961 h 104775"/>
                <a:gd name="connsiteX30" fmla="*/ 116681 w 447675"/>
                <a:gd name="connsiteY30" fmla="*/ 62389 h 104775"/>
                <a:gd name="connsiteX31" fmla="*/ 103346 w 447675"/>
                <a:gd name="connsiteY31" fmla="*/ 41434 h 104775"/>
                <a:gd name="connsiteX32" fmla="*/ 118586 w 447675"/>
                <a:gd name="connsiteY32" fmla="*/ 15716 h 104775"/>
                <a:gd name="connsiteX33" fmla="*/ 156686 w 447675"/>
                <a:gd name="connsiteY33" fmla="*/ 7144 h 104775"/>
                <a:gd name="connsiteX34" fmla="*/ 198596 w 447675"/>
                <a:gd name="connsiteY34" fmla="*/ 18574 h 104775"/>
                <a:gd name="connsiteX35" fmla="*/ 212884 w 447675"/>
                <a:gd name="connsiteY35" fmla="*/ 54769 h 104775"/>
                <a:gd name="connsiteX36" fmla="*/ 194786 w 447675"/>
                <a:gd name="connsiteY36" fmla="*/ 91916 h 104775"/>
                <a:gd name="connsiteX37" fmla="*/ 155734 w 447675"/>
                <a:gd name="connsiteY37" fmla="*/ 102394 h 104775"/>
                <a:gd name="connsiteX38" fmla="*/ 122396 w 447675"/>
                <a:gd name="connsiteY38" fmla="*/ 95726 h 104775"/>
                <a:gd name="connsiteX39" fmla="*/ 105251 w 447675"/>
                <a:gd name="connsiteY39" fmla="*/ 79534 h 104775"/>
                <a:gd name="connsiteX40" fmla="*/ 105251 w 447675"/>
                <a:gd name="connsiteY40" fmla="*/ 79534 h 104775"/>
                <a:gd name="connsiteX41" fmla="*/ 221456 w 447675"/>
                <a:gd name="connsiteY41" fmla="*/ 54769 h 104775"/>
                <a:gd name="connsiteX42" fmla="*/ 234791 w 447675"/>
                <a:gd name="connsiteY42" fmla="*/ 18574 h 104775"/>
                <a:gd name="connsiteX43" fmla="*/ 276701 w 447675"/>
                <a:gd name="connsiteY43" fmla="*/ 7144 h 104775"/>
                <a:gd name="connsiteX44" fmla="*/ 317659 w 447675"/>
                <a:gd name="connsiteY44" fmla="*/ 18574 h 104775"/>
                <a:gd name="connsiteX45" fmla="*/ 330994 w 447675"/>
                <a:gd name="connsiteY45" fmla="*/ 54769 h 104775"/>
                <a:gd name="connsiteX46" fmla="*/ 317659 w 447675"/>
                <a:gd name="connsiteY46" fmla="*/ 90964 h 104775"/>
                <a:gd name="connsiteX47" fmla="*/ 275749 w 447675"/>
                <a:gd name="connsiteY47" fmla="*/ 102394 h 104775"/>
                <a:gd name="connsiteX48" fmla="*/ 234791 w 447675"/>
                <a:gd name="connsiteY48" fmla="*/ 90964 h 104775"/>
                <a:gd name="connsiteX49" fmla="*/ 221456 w 447675"/>
                <a:gd name="connsiteY49" fmla="*/ 54769 h 104775"/>
                <a:gd name="connsiteX50" fmla="*/ 221456 w 447675"/>
                <a:gd name="connsiteY50" fmla="*/ 54769 h 104775"/>
                <a:gd name="connsiteX51" fmla="*/ 253841 w 447675"/>
                <a:gd name="connsiteY51" fmla="*/ 54769 h 104775"/>
                <a:gd name="connsiteX52" fmla="*/ 258604 w 447675"/>
                <a:gd name="connsiteY52" fmla="*/ 80486 h 104775"/>
                <a:gd name="connsiteX53" fmla="*/ 276701 w 447675"/>
                <a:gd name="connsiteY53" fmla="*/ 88106 h 104775"/>
                <a:gd name="connsiteX54" fmla="*/ 294799 w 447675"/>
                <a:gd name="connsiteY54" fmla="*/ 80486 h 104775"/>
                <a:gd name="connsiteX55" fmla="*/ 299561 w 447675"/>
                <a:gd name="connsiteY55" fmla="*/ 54769 h 104775"/>
                <a:gd name="connsiteX56" fmla="*/ 294799 w 447675"/>
                <a:gd name="connsiteY56" fmla="*/ 29051 h 104775"/>
                <a:gd name="connsiteX57" fmla="*/ 276701 w 447675"/>
                <a:gd name="connsiteY57" fmla="*/ 21431 h 104775"/>
                <a:gd name="connsiteX58" fmla="*/ 258604 w 447675"/>
                <a:gd name="connsiteY58" fmla="*/ 29051 h 104775"/>
                <a:gd name="connsiteX59" fmla="*/ 253841 w 447675"/>
                <a:gd name="connsiteY59" fmla="*/ 54769 h 104775"/>
                <a:gd name="connsiteX60" fmla="*/ 253841 w 447675"/>
                <a:gd name="connsiteY60" fmla="*/ 54769 h 104775"/>
                <a:gd name="connsiteX61" fmla="*/ 371951 w 447675"/>
                <a:gd name="connsiteY61" fmla="*/ 40481 h 104775"/>
                <a:gd name="connsiteX62" fmla="*/ 341471 w 447675"/>
                <a:gd name="connsiteY62" fmla="*/ 40481 h 104775"/>
                <a:gd name="connsiteX63" fmla="*/ 362426 w 447675"/>
                <a:gd name="connsiteY63" fmla="*/ 12859 h 104775"/>
                <a:gd name="connsiteX64" fmla="*/ 393859 w 447675"/>
                <a:gd name="connsiteY64" fmla="*/ 8096 h 104775"/>
                <a:gd name="connsiteX65" fmla="*/ 432911 w 447675"/>
                <a:gd name="connsiteY65" fmla="*/ 15716 h 104775"/>
                <a:gd name="connsiteX66" fmla="*/ 448151 w 447675"/>
                <a:gd name="connsiteY66" fmla="*/ 37624 h 104775"/>
                <a:gd name="connsiteX67" fmla="*/ 437674 w 447675"/>
                <a:gd name="connsiteY67" fmla="*/ 56674 h 104775"/>
                <a:gd name="connsiteX68" fmla="*/ 415766 w 447675"/>
                <a:gd name="connsiteY68" fmla="*/ 68104 h 104775"/>
                <a:gd name="connsiteX69" fmla="*/ 396716 w 447675"/>
                <a:gd name="connsiteY69" fmla="*/ 75724 h 104775"/>
                <a:gd name="connsiteX70" fmla="*/ 380524 w 447675"/>
                <a:gd name="connsiteY70" fmla="*/ 85249 h 104775"/>
                <a:gd name="connsiteX71" fmla="*/ 449104 w 447675"/>
                <a:gd name="connsiteY71" fmla="*/ 85249 h 104775"/>
                <a:gd name="connsiteX72" fmla="*/ 449104 w 447675"/>
                <a:gd name="connsiteY72" fmla="*/ 101441 h 104775"/>
                <a:gd name="connsiteX73" fmla="*/ 341471 w 447675"/>
                <a:gd name="connsiteY73" fmla="*/ 101441 h 104775"/>
                <a:gd name="connsiteX74" fmla="*/ 347186 w 447675"/>
                <a:gd name="connsiteY74" fmla="*/ 84296 h 104775"/>
                <a:gd name="connsiteX75" fmla="*/ 378619 w 447675"/>
                <a:gd name="connsiteY75" fmla="*/ 64294 h 104775"/>
                <a:gd name="connsiteX76" fmla="*/ 403384 w 447675"/>
                <a:gd name="connsiteY76" fmla="*/ 52864 h 104775"/>
                <a:gd name="connsiteX77" fmla="*/ 418624 w 447675"/>
                <a:gd name="connsiteY77" fmla="*/ 36671 h 104775"/>
                <a:gd name="connsiteX78" fmla="*/ 413861 w 447675"/>
                <a:gd name="connsiteY78" fmla="*/ 28099 h 104775"/>
                <a:gd name="connsiteX79" fmla="*/ 396716 w 447675"/>
                <a:gd name="connsiteY79" fmla="*/ 24289 h 104775"/>
                <a:gd name="connsiteX80" fmla="*/ 376714 w 447675"/>
                <a:gd name="connsiteY80" fmla="*/ 30004 h 104775"/>
                <a:gd name="connsiteX81" fmla="*/ 371951 w 447675"/>
                <a:gd name="connsiteY81" fmla="*/ 40481 h 104775"/>
                <a:gd name="connsiteX82" fmla="*/ 371951 w 447675"/>
                <a:gd name="connsiteY82" fmla="*/ 4048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447675" h="104775">
                  <a:moveTo>
                    <a:pt x="7144" y="36671"/>
                  </a:moveTo>
                  <a:lnTo>
                    <a:pt x="7144" y="23336"/>
                  </a:lnTo>
                  <a:lnTo>
                    <a:pt x="10954" y="23336"/>
                  </a:lnTo>
                  <a:cubicBezTo>
                    <a:pt x="24289" y="23336"/>
                    <a:pt x="34766" y="21431"/>
                    <a:pt x="41434" y="17621"/>
                  </a:cubicBezTo>
                  <a:cubicBezTo>
                    <a:pt x="47149" y="14764"/>
                    <a:pt x="50006" y="10954"/>
                    <a:pt x="50006" y="7144"/>
                  </a:cubicBezTo>
                  <a:lnTo>
                    <a:pt x="75724" y="7144"/>
                  </a:lnTo>
                  <a:lnTo>
                    <a:pt x="75724" y="100489"/>
                  </a:lnTo>
                  <a:lnTo>
                    <a:pt x="44291" y="100489"/>
                  </a:lnTo>
                  <a:lnTo>
                    <a:pt x="44291" y="35719"/>
                  </a:lnTo>
                  <a:lnTo>
                    <a:pt x="7144" y="35719"/>
                  </a:lnTo>
                  <a:lnTo>
                    <a:pt x="7144" y="36671"/>
                  </a:lnTo>
                  <a:close/>
                  <a:moveTo>
                    <a:pt x="132874" y="38576"/>
                  </a:moveTo>
                  <a:cubicBezTo>
                    <a:pt x="132874" y="45244"/>
                    <a:pt x="134779" y="50006"/>
                    <a:pt x="139541" y="52864"/>
                  </a:cubicBezTo>
                  <a:cubicBezTo>
                    <a:pt x="143351" y="54769"/>
                    <a:pt x="149066" y="55721"/>
                    <a:pt x="155734" y="55721"/>
                  </a:cubicBezTo>
                  <a:cubicBezTo>
                    <a:pt x="161449" y="55721"/>
                    <a:pt x="167164" y="54769"/>
                    <a:pt x="170974" y="51911"/>
                  </a:cubicBezTo>
                  <a:cubicBezTo>
                    <a:pt x="175736" y="49054"/>
                    <a:pt x="178594" y="45244"/>
                    <a:pt x="178594" y="39529"/>
                  </a:cubicBezTo>
                  <a:cubicBezTo>
                    <a:pt x="178594" y="33814"/>
                    <a:pt x="176689" y="30004"/>
                    <a:pt x="172879" y="27146"/>
                  </a:cubicBezTo>
                  <a:cubicBezTo>
                    <a:pt x="169069" y="24289"/>
                    <a:pt x="163354" y="22384"/>
                    <a:pt x="154781" y="22384"/>
                  </a:cubicBezTo>
                  <a:cubicBezTo>
                    <a:pt x="149066" y="22384"/>
                    <a:pt x="144304" y="23336"/>
                    <a:pt x="140494" y="25241"/>
                  </a:cubicBezTo>
                  <a:cubicBezTo>
                    <a:pt x="135731" y="28099"/>
                    <a:pt x="132874" y="31909"/>
                    <a:pt x="132874" y="38576"/>
                  </a:cubicBezTo>
                  <a:lnTo>
                    <a:pt x="132874" y="38576"/>
                  </a:lnTo>
                  <a:close/>
                  <a:moveTo>
                    <a:pt x="105251" y="79534"/>
                  </a:moveTo>
                  <a:lnTo>
                    <a:pt x="136684" y="79534"/>
                  </a:lnTo>
                  <a:cubicBezTo>
                    <a:pt x="137636" y="82391"/>
                    <a:pt x="139541" y="85249"/>
                    <a:pt x="142399" y="86201"/>
                  </a:cubicBezTo>
                  <a:cubicBezTo>
                    <a:pt x="145256" y="88106"/>
                    <a:pt x="150019" y="88106"/>
                    <a:pt x="154781" y="88106"/>
                  </a:cubicBezTo>
                  <a:cubicBezTo>
                    <a:pt x="162401" y="88106"/>
                    <a:pt x="168116" y="86201"/>
                    <a:pt x="172879" y="82391"/>
                  </a:cubicBezTo>
                  <a:cubicBezTo>
                    <a:pt x="178594" y="77629"/>
                    <a:pt x="181451" y="70961"/>
                    <a:pt x="181451" y="62389"/>
                  </a:cubicBezTo>
                  <a:lnTo>
                    <a:pt x="180499" y="62389"/>
                  </a:lnTo>
                  <a:cubicBezTo>
                    <a:pt x="177641" y="65246"/>
                    <a:pt x="172879" y="67151"/>
                    <a:pt x="167164" y="69056"/>
                  </a:cubicBezTo>
                  <a:cubicBezTo>
                    <a:pt x="162401" y="70009"/>
                    <a:pt x="156686" y="70961"/>
                    <a:pt x="150971" y="70961"/>
                  </a:cubicBezTo>
                  <a:cubicBezTo>
                    <a:pt x="136684" y="70961"/>
                    <a:pt x="125254" y="68104"/>
                    <a:pt x="116681" y="62389"/>
                  </a:cubicBezTo>
                  <a:cubicBezTo>
                    <a:pt x="108109" y="56674"/>
                    <a:pt x="103346" y="50006"/>
                    <a:pt x="103346" y="41434"/>
                  </a:cubicBezTo>
                  <a:cubicBezTo>
                    <a:pt x="103346" y="30004"/>
                    <a:pt x="108109" y="21431"/>
                    <a:pt x="118586" y="15716"/>
                  </a:cubicBezTo>
                  <a:cubicBezTo>
                    <a:pt x="128111" y="10001"/>
                    <a:pt x="140494" y="7144"/>
                    <a:pt x="156686" y="7144"/>
                  </a:cubicBezTo>
                  <a:cubicBezTo>
                    <a:pt x="174784" y="7144"/>
                    <a:pt x="189071" y="10954"/>
                    <a:pt x="198596" y="18574"/>
                  </a:cubicBezTo>
                  <a:cubicBezTo>
                    <a:pt x="208121" y="26194"/>
                    <a:pt x="212884" y="38576"/>
                    <a:pt x="212884" y="54769"/>
                  </a:cubicBezTo>
                  <a:cubicBezTo>
                    <a:pt x="212884" y="71914"/>
                    <a:pt x="207169" y="84296"/>
                    <a:pt x="194786" y="91916"/>
                  </a:cubicBezTo>
                  <a:cubicBezTo>
                    <a:pt x="184309" y="98584"/>
                    <a:pt x="171926" y="102394"/>
                    <a:pt x="155734" y="102394"/>
                  </a:cubicBezTo>
                  <a:cubicBezTo>
                    <a:pt x="142399" y="102394"/>
                    <a:pt x="130969" y="100489"/>
                    <a:pt x="122396" y="95726"/>
                  </a:cubicBezTo>
                  <a:cubicBezTo>
                    <a:pt x="110966" y="92869"/>
                    <a:pt x="106204" y="86201"/>
                    <a:pt x="105251" y="79534"/>
                  </a:cubicBezTo>
                  <a:lnTo>
                    <a:pt x="105251" y="79534"/>
                  </a:lnTo>
                  <a:close/>
                  <a:moveTo>
                    <a:pt x="221456" y="54769"/>
                  </a:moveTo>
                  <a:cubicBezTo>
                    <a:pt x="221456" y="38576"/>
                    <a:pt x="226219" y="26194"/>
                    <a:pt x="234791" y="18574"/>
                  </a:cubicBezTo>
                  <a:cubicBezTo>
                    <a:pt x="243364" y="10954"/>
                    <a:pt x="257651" y="7144"/>
                    <a:pt x="276701" y="7144"/>
                  </a:cubicBezTo>
                  <a:cubicBezTo>
                    <a:pt x="294799" y="7144"/>
                    <a:pt x="309086" y="10954"/>
                    <a:pt x="317659" y="18574"/>
                  </a:cubicBezTo>
                  <a:cubicBezTo>
                    <a:pt x="326231" y="26194"/>
                    <a:pt x="330994" y="38576"/>
                    <a:pt x="330994" y="54769"/>
                  </a:cubicBezTo>
                  <a:cubicBezTo>
                    <a:pt x="330994" y="70961"/>
                    <a:pt x="326231" y="83344"/>
                    <a:pt x="317659" y="90964"/>
                  </a:cubicBezTo>
                  <a:cubicBezTo>
                    <a:pt x="309086" y="98584"/>
                    <a:pt x="294799" y="102394"/>
                    <a:pt x="275749" y="102394"/>
                  </a:cubicBezTo>
                  <a:cubicBezTo>
                    <a:pt x="256699" y="102394"/>
                    <a:pt x="243364" y="98584"/>
                    <a:pt x="234791" y="90964"/>
                  </a:cubicBezTo>
                  <a:cubicBezTo>
                    <a:pt x="226219" y="83344"/>
                    <a:pt x="221456" y="71914"/>
                    <a:pt x="221456" y="54769"/>
                  </a:cubicBezTo>
                  <a:lnTo>
                    <a:pt x="221456" y="54769"/>
                  </a:lnTo>
                  <a:close/>
                  <a:moveTo>
                    <a:pt x="253841" y="54769"/>
                  </a:moveTo>
                  <a:cubicBezTo>
                    <a:pt x="253841" y="67151"/>
                    <a:pt x="255746" y="75724"/>
                    <a:pt x="258604" y="80486"/>
                  </a:cubicBezTo>
                  <a:cubicBezTo>
                    <a:pt x="261461" y="85249"/>
                    <a:pt x="268129" y="88106"/>
                    <a:pt x="276701" y="88106"/>
                  </a:cubicBezTo>
                  <a:cubicBezTo>
                    <a:pt x="285274" y="88106"/>
                    <a:pt x="290989" y="85249"/>
                    <a:pt x="294799" y="80486"/>
                  </a:cubicBezTo>
                  <a:cubicBezTo>
                    <a:pt x="297656" y="75724"/>
                    <a:pt x="299561" y="67151"/>
                    <a:pt x="299561" y="54769"/>
                  </a:cubicBezTo>
                  <a:cubicBezTo>
                    <a:pt x="299561" y="42386"/>
                    <a:pt x="297656" y="33814"/>
                    <a:pt x="294799" y="29051"/>
                  </a:cubicBezTo>
                  <a:cubicBezTo>
                    <a:pt x="291941" y="24289"/>
                    <a:pt x="285274" y="21431"/>
                    <a:pt x="276701" y="21431"/>
                  </a:cubicBezTo>
                  <a:cubicBezTo>
                    <a:pt x="268129" y="21431"/>
                    <a:pt x="262414" y="24289"/>
                    <a:pt x="258604" y="29051"/>
                  </a:cubicBezTo>
                  <a:cubicBezTo>
                    <a:pt x="255746" y="33814"/>
                    <a:pt x="253841" y="42386"/>
                    <a:pt x="253841" y="54769"/>
                  </a:cubicBezTo>
                  <a:lnTo>
                    <a:pt x="253841" y="54769"/>
                  </a:lnTo>
                  <a:close/>
                  <a:moveTo>
                    <a:pt x="371951" y="40481"/>
                  </a:moveTo>
                  <a:lnTo>
                    <a:pt x="341471" y="40481"/>
                  </a:lnTo>
                  <a:cubicBezTo>
                    <a:pt x="341471" y="27146"/>
                    <a:pt x="348139" y="17621"/>
                    <a:pt x="362426" y="12859"/>
                  </a:cubicBezTo>
                  <a:cubicBezTo>
                    <a:pt x="370999" y="9049"/>
                    <a:pt x="381476" y="8096"/>
                    <a:pt x="393859" y="8096"/>
                  </a:cubicBezTo>
                  <a:cubicBezTo>
                    <a:pt x="410051" y="8096"/>
                    <a:pt x="422434" y="10954"/>
                    <a:pt x="432911" y="15716"/>
                  </a:cubicBezTo>
                  <a:cubicBezTo>
                    <a:pt x="443389" y="21431"/>
                    <a:pt x="448151" y="28099"/>
                    <a:pt x="448151" y="37624"/>
                  </a:cubicBezTo>
                  <a:cubicBezTo>
                    <a:pt x="448151" y="44291"/>
                    <a:pt x="444341" y="50959"/>
                    <a:pt x="437674" y="56674"/>
                  </a:cubicBezTo>
                  <a:cubicBezTo>
                    <a:pt x="432911" y="60484"/>
                    <a:pt x="425291" y="64294"/>
                    <a:pt x="415766" y="68104"/>
                  </a:cubicBezTo>
                  <a:cubicBezTo>
                    <a:pt x="409099" y="70961"/>
                    <a:pt x="402431" y="73819"/>
                    <a:pt x="396716" y="75724"/>
                  </a:cubicBezTo>
                  <a:cubicBezTo>
                    <a:pt x="388144" y="79534"/>
                    <a:pt x="382429" y="82391"/>
                    <a:pt x="380524" y="85249"/>
                  </a:cubicBezTo>
                  <a:lnTo>
                    <a:pt x="449104" y="85249"/>
                  </a:lnTo>
                  <a:lnTo>
                    <a:pt x="449104" y="101441"/>
                  </a:lnTo>
                  <a:lnTo>
                    <a:pt x="341471" y="101441"/>
                  </a:lnTo>
                  <a:cubicBezTo>
                    <a:pt x="341471" y="94774"/>
                    <a:pt x="343376" y="89059"/>
                    <a:pt x="347186" y="84296"/>
                  </a:cubicBezTo>
                  <a:cubicBezTo>
                    <a:pt x="352901" y="77629"/>
                    <a:pt x="363379" y="70961"/>
                    <a:pt x="378619" y="64294"/>
                  </a:cubicBezTo>
                  <a:cubicBezTo>
                    <a:pt x="391954" y="58579"/>
                    <a:pt x="399574" y="54769"/>
                    <a:pt x="403384" y="52864"/>
                  </a:cubicBezTo>
                  <a:cubicBezTo>
                    <a:pt x="412909" y="48101"/>
                    <a:pt x="418624" y="42386"/>
                    <a:pt x="418624" y="36671"/>
                  </a:cubicBezTo>
                  <a:cubicBezTo>
                    <a:pt x="418624" y="32861"/>
                    <a:pt x="416719" y="30004"/>
                    <a:pt x="413861" y="28099"/>
                  </a:cubicBezTo>
                  <a:cubicBezTo>
                    <a:pt x="410051" y="25241"/>
                    <a:pt x="404336" y="24289"/>
                    <a:pt x="396716" y="24289"/>
                  </a:cubicBezTo>
                  <a:cubicBezTo>
                    <a:pt x="387191" y="24289"/>
                    <a:pt x="380524" y="26194"/>
                    <a:pt x="376714" y="30004"/>
                  </a:cubicBezTo>
                  <a:cubicBezTo>
                    <a:pt x="372904" y="30956"/>
                    <a:pt x="371951" y="34766"/>
                    <a:pt x="371951" y="40481"/>
                  </a:cubicBezTo>
                  <a:lnTo>
                    <a:pt x="371951" y="40481"/>
                  </a:lnTo>
                  <a:close/>
                </a:path>
              </a:pathLst>
            </a:custGeom>
            <a:grpFill/>
            <a:ln w="9525" cap="flat">
              <a:noFill/>
              <a:prstDash val="solid"/>
              <a:miter/>
            </a:ln>
          </p:spPr>
          <p:txBody>
            <a:bodyPr anchor="ctr"/>
            <a:lstStyle/>
            <a:p>
              <a:pPr algn="ctr"/>
              <a:endParaRPr/>
            </a:p>
          </p:txBody>
        </p:sp>
      </p:grpSp>
    </p:spTree>
    <p:extLst>
      <p:ext uri="{BB962C8B-B14F-4D97-AF65-F5344CB8AC3E}">
        <p14:creationId xmlns:p14="http://schemas.microsoft.com/office/powerpoint/2010/main" val="225981284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标题幻灯片">
    <p:spTree>
      <p:nvGrpSpPr>
        <p:cNvPr id="1" name=""/>
        <p:cNvGrpSpPr/>
        <p:nvPr/>
      </p:nvGrpSpPr>
      <p:grpSpPr>
        <a:xfrm>
          <a:off x="0" y="0"/>
          <a:ext cx="0" cy="0"/>
          <a:chOff x="0" y="0"/>
          <a:chExt cx="0" cy="0"/>
        </a:xfrm>
      </p:grpSpPr>
      <p:grpSp>
        <p:nvGrpSpPr>
          <p:cNvPr id="7" name="a92ce180-fc57-4111-ac4c-3540b641f9fe"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a16="http://schemas.microsoft.com/office/drawing/2014/main" xmlns="" id="{208397A2-C2C0-437D-BEA2-00D9FAF4C654}"/>
              </a:ext>
            </a:extLst>
          </p:cNvPr>
          <p:cNvGrpSpPr>
            <a:grpSpLocks noChangeAspect="1"/>
          </p:cNvGrpSpPr>
          <p:nvPr userDrawn="1">
            <p:custDataLst>
              <p:tags r:id="rId1"/>
            </p:custDataLst>
          </p:nvPr>
        </p:nvGrpSpPr>
        <p:grpSpPr>
          <a:xfrm>
            <a:off x="9615555" y="235615"/>
            <a:ext cx="2133533" cy="481267"/>
            <a:chOff x="1955006" y="2493168"/>
            <a:chExt cx="8276273" cy="1866900"/>
          </a:xfrm>
        </p:grpSpPr>
        <p:grpSp>
          <p:nvGrpSpPr>
            <p:cNvPr id="8" name="iṣļiďè">
              <a:extLst>
                <a:ext uri="{FF2B5EF4-FFF2-40B4-BE49-F238E27FC236}">
                  <a16:creationId xmlns:a16="http://schemas.microsoft.com/office/drawing/2014/main" xmlns="" id="{2994E39D-F8A8-48A7-8064-EBC29E4B824F}"/>
                </a:ext>
              </a:extLst>
            </p:cNvPr>
            <p:cNvGrpSpPr/>
            <p:nvPr/>
          </p:nvGrpSpPr>
          <p:grpSpPr>
            <a:xfrm>
              <a:off x="1955006" y="2493168"/>
              <a:ext cx="1866900" cy="1866900"/>
              <a:chOff x="1955006" y="2493168"/>
              <a:chExt cx="1866900" cy="1866900"/>
            </a:xfrm>
          </p:grpSpPr>
          <p:sp>
            <p:nvSpPr>
              <p:cNvPr id="12" name="îṡľîḍé">
                <a:extLst>
                  <a:ext uri="{FF2B5EF4-FFF2-40B4-BE49-F238E27FC236}">
                    <a16:creationId xmlns:a16="http://schemas.microsoft.com/office/drawing/2014/main" xmlns="" id="{51CD9E71-D18D-4460-95D1-EEE424E17ABC}"/>
                  </a:ext>
                </a:extLst>
              </p:cNvPr>
              <p:cNvSpPr/>
              <p:nvPr/>
            </p:nvSpPr>
            <p:spPr>
              <a:xfrm>
                <a:off x="1961674" y="2505551"/>
                <a:ext cx="1847850" cy="1847850"/>
              </a:xfrm>
              <a:custGeom>
                <a:avLst/>
                <a:gdLst>
                  <a:gd name="connsiteX0" fmla="*/ 1844516 w 1847850"/>
                  <a:gd name="connsiteY0" fmla="*/ 926306 h 1847850"/>
                  <a:gd name="connsiteX1" fmla="*/ 925354 w 1847850"/>
                  <a:gd name="connsiteY1" fmla="*/ 1844516 h 1847850"/>
                  <a:gd name="connsiteX2" fmla="*/ 7144 w 1847850"/>
                  <a:gd name="connsiteY2" fmla="*/ 926306 h 1847850"/>
                  <a:gd name="connsiteX3" fmla="*/ 925354 w 1847850"/>
                  <a:gd name="connsiteY3" fmla="*/ 7144 h 1847850"/>
                  <a:gd name="connsiteX4" fmla="*/ 1844516 w 1847850"/>
                  <a:gd name="connsiteY4" fmla="*/ 926306 h 18478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7850" h="1847850">
                    <a:moveTo>
                      <a:pt x="1844516" y="926306"/>
                    </a:moveTo>
                    <a:cubicBezTo>
                      <a:pt x="1844516" y="1433989"/>
                      <a:pt x="1433036" y="1844516"/>
                      <a:pt x="925354" y="1844516"/>
                    </a:cubicBezTo>
                    <a:cubicBezTo>
                      <a:pt x="417671" y="1844516"/>
                      <a:pt x="7144" y="1433036"/>
                      <a:pt x="7144" y="926306"/>
                    </a:cubicBezTo>
                    <a:cubicBezTo>
                      <a:pt x="7144" y="418624"/>
                      <a:pt x="418624" y="7144"/>
                      <a:pt x="925354" y="7144"/>
                    </a:cubicBezTo>
                    <a:cubicBezTo>
                      <a:pt x="1433036" y="8096"/>
                      <a:pt x="1844516" y="419576"/>
                      <a:pt x="1844516" y="926306"/>
                    </a:cubicBezTo>
                    <a:close/>
                  </a:path>
                </a:pathLst>
              </a:custGeom>
              <a:solidFill>
                <a:srgbClr val="FFFFFF"/>
              </a:solidFill>
              <a:ln w="9525" cap="flat">
                <a:noFill/>
                <a:prstDash val="solid"/>
                <a:miter/>
              </a:ln>
            </p:spPr>
            <p:txBody>
              <a:bodyPr anchor="ctr"/>
              <a:lstStyle/>
              <a:p>
                <a:pPr algn="ctr"/>
                <a:endParaRPr/>
              </a:p>
            </p:txBody>
          </p:sp>
          <p:sp>
            <p:nvSpPr>
              <p:cNvPr id="13" name="ïṡ1ídê">
                <a:extLst>
                  <a:ext uri="{FF2B5EF4-FFF2-40B4-BE49-F238E27FC236}">
                    <a16:creationId xmlns:a16="http://schemas.microsoft.com/office/drawing/2014/main" xmlns="" id="{79F19990-F02C-4ED3-8971-B7F0D1CB1035}"/>
                  </a:ext>
                </a:extLst>
              </p:cNvPr>
              <p:cNvSpPr/>
              <p:nvPr/>
            </p:nvSpPr>
            <p:spPr>
              <a:xfrm>
                <a:off x="2171223" y="2727483"/>
                <a:ext cx="1428750" cy="1428750"/>
              </a:xfrm>
              <a:custGeom>
                <a:avLst/>
                <a:gdLst>
                  <a:gd name="connsiteX0" fmla="*/ 718661 w 1428750"/>
                  <a:gd name="connsiteY0" fmla="*/ 7144 h 1428750"/>
                  <a:gd name="connsiteX1" fmla="*/ 1430179 w 1428750"/>
                  <a:gd name="connsiteY1" fmla="*/ 718661 h 1428750"/>
                  <a:gd name="connsiteX2" fmla="*/ 718661 w 1428750"/>
                  <a:gd name="connsiteY2" fmla="*/ 1430179 h 1428750"/>
                  <a:gd name="connsiteX3" fmla="*/ 7144 w 1428750"/>
                  <a:gd name="connsiteY3" fmla="*/ 718661 h 1428750"/>
                  <a:gd name="connsiteX4" fmla="*/ 718661 w 1428750"/>
                  <a:gd name="connsiteY4" fmla="*/ 7144 h 14287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8750" h="1428750">
                    <a:moveTo>
                      <a:pt x="718661" y="7144"/>
                    </a:moveTo>
                    <a:cubicBezTo>
                      <a:pt x="1111091" y="7144"/>
                      <a:pt x="1430179" y="325279"/>
                      <a:pt x="1430179" y="718661"/>
                    </a:cubicBezTo>
                    <a:cubicBezTo>
                      <a:pt x="1430179" y="1111091"/>
                      <a:pt x="1112044" y="1430179"/>
                      <a:pt x="718661" y="1430179"/>
                    </a:cubicBezTo>
                    <a:cubicBezTo>
                      <a:pt x="326231" y="1430179"/>
                      <a:pt x="7144" y="1112044"/>
                      <a:pt x="7144" y="718661"/>
                    </a:cubicBezTo>
                    <a:cubicBezTo>
                      <a:pt x="7144" y="325279"/>
                      <a:pt x="326231" y="7144"/>
                      <a:pt x="718661" y="7144"/>
                    </a:cubicBezTo>
                    <a:close/>
                  </a:path>
                </a:pathLst>
              </a:custGeom>
              <a:solidFill>
                <a:srgbClr val="127D7D"/>
              </a:solidFill>
              <a:ln w="9525" cap="flat">
                <a:noFill/>
                <a:prstDash val="solid"/>
                <a:miter/>
              </a:ln>
            </p:spPr>
            <p:txBody>
              <a:bodyPr anchor="ctr"/>
              <a:lstStyle/>
              <a:p>
                <a:pPr algn="ctr"/>
                <a:endParaRPr/>
              </a:p>
            </p:txBody>
          </p:sp>
          <p:sp>
            <p:nvSpPr>
              <p:cNvPr id="14" name="islíďè">
                <a:extLst>
                  <a:ext uri="{FF2B5EF4-FFF2-40B4-BE49-F238E27FC236}">
                    <a16:creationId xmlns:a16="http://schemas.microsoft.com/office/drawing/2014/main" xmlns="" id="{E2665E71-C18A-4A74-B063-663B6B55DCD2}"/>
                  </a:ext>
                </a:extLst>
              </p:cNvPr>
              <p:cNvSpPr/>
              <p:nvPr/>
            </p:nvSpPr>
            <p:spPr>
              <a:xfrm>
                <a:off x="2170271" y="2725578"/>
                <a:ext cx="1438275" cy="1428750"/>
              </a:xfrm>
              <a:custGeom>
                <a:avLst/>
                <a:gdLst>
                  <a:gd name="connsiteX0" fmla="*/ 719614 w 1438275"/>
                  <a:gd name="connsiteY0" fmla="*/ 1431131 h 1428750"/>
                  <a:gd name="connsiteX1" fmla="*/ 442436 w 1438275"/>
                  <a:gd name="connsiteY1" fmla="*/ 1374934 h 1428750"/>
                  <a:gd name="connsiteX2" fmla="*/ 321469 w 1438275"/>
                  <a:gd name="connsiteY2" fmla="*/ 1309211 h 1428750"/>
                  <a:gd name="connsiteX3" fmla="*/ 215741 w 1438275"/>
                  <a:gd name="connsiteY3" fmla="*/ 1222534 h 1428750"/>
                  <a:gd name="connsiteX4" fmla="*/ 129064 w 1438275"/>
                  <a:gd name="connsiteY4" fmla="*/ 1116806 h 1428750"/>
                  <a:gd name="connsiteX5" fmla="*/ 63341 w 1438275"/>
                  <a:gd name="connsiteY5" fmla="*/ 995839 h 1428750"/>
                  <a:gd name="connsiteX6" fmla="*/ 7144 w 1438275"/>
                  <a:gd name="connsiteY6" fmla="*/ 718661 h 1428750"/>
                  <a:gd name="connsiteX7" fmla="*/ 63341 w 1438275"/>
                  <a:gd name="connsiteY7" fmla="*/ 441484 h 1428750"/>
                  <a:gd name="connsiteX8" fmla="*/ 129064 w 1438275"/>
                  <a:gd name="connsiteY8" fmla="*/ 320516 h 1428750"/>
                  <a:gd name="connsiteX9" fmla="*/ 215741 w 1438275"/>
                  <a:gd name="connsiteY9" fmla="*/ 215741 h 1428750"/>
                  <a:gd name="connsiteX10" fmla="*/ 321469 w 1438275"/>
                  <a:gd name="connsiteY10" fmla="*/ 129064 h 1428750"/>
                  <a:gd name="connsiteX11" fmla="*/ 442436 w 1438275"/>
                  <a:gd name="connsiteY11" fmla="*/ 63341 h 1428750"/>
                  <a:gd name="connsiteX12" fmla="*/ 719614 w 1438275"/>
                  <a:gd name="connsiteY12" fmla="*/ 7144 h 1428750"/>
                  <a:gd name="connsiteX13" fmla="*/ 996791 w 1438275"/>
                  <a:gd name="connsiteY13" fmla="*/ 63341 h 1428750"/>
                  <a:gd name="connsiteX14" fmla="*/ 1117759 w 1438275"/>
                  <a:gd name="connsiteY14" fmla="*/ 129064 h 1428750"/>
                  <a:gd name="connsiteX15" fmla="*/ 1223486 w 1438275"/>
                  <a:gd name="connsiteY15" fmla="*/ 215741 h 1428750"/>
                  <a:gd name="connsiteX16" fmla="*/ 1310164 w 1438275"/>
                  <a:gd name="connsiteY16" fmla="*/ 320516 h 1428750"/>
                  <a:gd name="connsiteX17" fmla="*/ 1375886 w 1438275"/>
                  <a:gd name="connsiteY17" fmla="*/ 441484 h 1428750"/>
                  <a:gd name="connsiteX18" fmla="*/ 1432084 w 1438275"/>
                  <a:gd name="connsiteY18" fmla="*/ 718661 h 1428750"/>
                  <a:gd name="connsiteX19" fmla="*/ 1375886 w 1438275"/>
                  <a:gd name="connsiteY19" fmla="*/ 995839 h 1428750"/>
                  <a:gd name="connsiteX20" fmla="*/ 1310164 w 1438275"/>
                  <a:gd name="connsiteY20" fmla="*/ 1116806 h 1428750"/>
                  <a:gd name="connsiteX21" fmla="*/ 1223486 w 1438275"/>
                  <a:gd name="connsiteY21" fmla="*/ 1222534 h 1428750"/>
                  <a:gd name="connsiteX22" fmla="*/ 1117759 w 1438275"/>
                  <a:gd name="connsiteY22" fmla="*/ 1309211 h 1428750"/>
                  <a:gd name="connsiteX23" fmla="*/ 996791 w 1438275"/>
                  <a:gd name="connsiteY23" fmla="*/ 1374934 h 1428750"/>
                  <a:gd name="connsiteX24" fmla="*/ 719614 w 1438275"/>
                  <a:gd name="connsiteY24" fmla="*/ 1431131 h 1428750"/>
                  <a:gd name="connsiteX25" fmla="*/ 719614 w 1438275"/>
                  <a:gd name="connsiteY25" fmla="*/ 9049 h 1428750"/>
                  <a:gd name="connsiteX26" fmla="*/ 9049 w 1438275"/>
                  <a:gd name="connsiteY26" fmla="*/ 719614 h 1428750"/>
                  <a:gd name="connsiteX27" fmla="*/ 719614 w 1438275"/>
                  <a:gd name="connsiteY27" fmla="*/ 1430179 h 1428750"/>
                  <a:gd name="connsiteX28" fmla="*/ 1430179 w 1438275"/>
                  <a:gd name="connsiteY28" fmla="*/ 719614 h 1428750"/>
                  <a:gd name="connsiteX29" fmla="*/ 719614 w 1438275"/>
                  <a:gd name="connsiteY29" fmla="*/ 9049 h 1428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438275" h="1428750">
                    <a:moveTo>
                      <a:pt x="719614" y="1431131"/>
                    </a:moveTo>
                    <a:cubicBezTo>
                      <a:pt x="623411" y="1431131"/>
                      <a:pt x="530066" y="1412081"/>
                      <a:pt x="442436" y="1374934"/>
                    </a:cubicBezTo>
                    <a:cubicBezTo>
                      <a:pt x="400526" y="1356836"/>
                      <a:pt x="359569" y="1334929"/>
                      <a:pt x="321469" y="1309211"/>
                    </a:cubicBezTo>
                    <a:cubicBezTo>
                      <a:pt x="283369" y="1283494"/>
                      <a:pt x="248126" y="1254919"/>
                      <a:pt x="215741" y="1222534"/>
                    </a:cubicBezTo>
                    <a:cubicBezTo>
                      <a:pt x="183356" y="1190149"/>
                      <a:pt x="154781" y="1154906"/>
                      <a:pt x="129064" y="1116806"/>
                    </a:cubicBezTo>
                    <a:cubicBezTo>
                      <a:pt x="103346" y="1078706"/>
                      <a:pt x="81439" y="1037749"/>
                      <a:pt x="63341" y="995839"/>
                    </a:cubicBezTo>
                    <a:cubicBezTo>
                      <a:pt x="26194" y="908209"/>
                      <a:pt x="7144" y="814864"/>
                      <a:pt x="7144" y="718661"/>
                    </a:cubicBezTo>
                    <a:cubicBezTo>
                      <a:pt x="7144" y="622459"/>
                      <a:pt x="26194" y="529114"/>
                      <a:pt x="63341" y="441484"/>
                    </a:cubicBezTo>
                    <a:cubicBezTo>
                      <a:pt x="81439" y="399574"/>
                      <a:pt x="103346" y="358616"/>
                      <a:pt x="129064" y="320516"/>
                    </a:cubicBezTo>
                    <a:cubicBezTo>
                      <a:pt x="154781" y="282416"/>
                      <a:pt x="183356" y="247174"/>
                      <a:pt x="215741" y="215741"/>
                    </a:cubicBezTo>
                    <a:cubicBezTo>
                      <a:pt x="248126" y="183356"/>
                      <a:pt x="283369" y="153829"/>
                      <a:pt x="321469" y="129064"/>
                    </a:cubicBezTo>
                    <a:cubicBezTo>
                      <a:pt x="359569" y="103346"/>
                      <a:pt x="400526" y="81439"/>
                      <a:pt x="442436" y="63341"/>
                    </a:cubicBezTo>
                    <a:cubicBezTo>
                      <a:pt x="530066" y="26194"/>
                      <a:pt x="623411" y="7144"/>
                      <a:pt x="719614" y="7144"/>
                    </a:cubicBezTo>
                    <a:cubicBezTo>
                      <a:pt x="815816" y="7144"/>
                      <a:pt x="909161" y="26194"/>
                      <a:pt x="996791" y="63341"/>
                    </a:cubicBezTo>
                    <a:cubicBezTo>
                      <a:pt x="1038701" y="81439"/>
                      <a:pt x="1079659" y="103346"/>
                      <a:pt x="1117759" y="129064"/>
                    </a:cubicBezTo>
                    <a:cubicBezTo>
                      <a:pt x="1155859" y="154781"/>
                      <a:pt x="1191101" y="183356"/>
                      <a:pt x="1223486" y="215741"/>
                    </a:cubicBezTo>
                    <a:cubicBezTo>
                      <a:pt x="1255871" y="248126"/>
                      <a:pt x="1285399" y="283369"/>
                      <a:pt x="1310164" y="320516"/>
                    </a:cubicBezTo>
                    <a:cubicBezTo>
                      <a:pt x="1335881" y="358616"/>
                      <a:pt x="1357789" y="399574"/>
                      <a:pt x="1375886" y="441484"/>
                    </a:cubicBezTo>
                    <a:cubicBezTo>
                      <a:pt x="1413034" y="529114"/>
                      <a:pt x="1432084" y="622459"/>
                      <a:pt x="1432084" y="718661"/>
                    </a:cubicBezTo>
                    <a:cubicBezTo>
                      <a:pt x="1432084" y="814864"/>
                      <a:pt x="1413034" y="908209"/>
                      <a:pt x="1375886" y="995839"/>
                    </a:cubicBezTo>
                    <a:cubicBezTo>
                      <a:pt x="1357789" y="1037749"/>
                      <a:pt x="1335881" y="1078706"/>
                      <a:pt x="1310164" y="1116806"/>
                    </a:cubicBezTo>
                    <a:cubicBezTo>
                      <a:pt x="1284446" y="1154906"/>
                      <a:pt x="1255871" y="1190149"/>
                      <a:pt x="1223486" y="1222534"/>
                    </a:cubicBezTo>
                    <a:cubicBezTo>
                      <a:pt x="1191101" y="1254919"/>
                      <a:pt x="1155859" y="1283494"/>
                      <a:pt x="1117759" y="1309211"/>
                    </a:cubicBezTo>
                    <a:cubicBezTo>
                      <a:pt x="1079659" y="1334929"/>
                      <a:pt x="1038701" y="1356836"/>
                      <a:pt x="996791" y="1374934"/>
                    </a:cubicBezTo>
                    <a:cubicBezTo>
                      <a:pt x="909161" y="1413034"/>
                      <a:pt x="815816" y="1431131"/>
                      <a:pt x="719614" y="1431131"/>
                    </a:cubicBezTo>
                    <a:close/>
                    <a:moveTo>
                      <a:pt x="719614" y="9049"/>
                    </a:moveTo>
                    <a:cubicBezTo>
                      <a:pt x="327184" y="9049"/>
                      <a:pt x="9049" y="328136"/>
                      <a:pt x="9049" y="719614"/>
                    </a:cubicBezTo>
                    <a:cubicBezTo>
                      <a:pt x="9049" y="1112044"/>
                      <a:pt x="328136" y="1430179"/>
                      <a:pt x="719614" y="1430179"/>
                    </a:cubicBezTo>
                    <a:cubicBezTo>
                      <a:pt x="1112044" y="1430179"/>
                      <a:pt x="1430179" y="1111091"/>
                      <a:pt x="1430179" y="719614"/>
                    </a:cubicBezTo>
                    <a:cubicBezTo>
                      <a:pt x="1430179" y="328136"/>
                      <a:pt x="1112044" y="9049"/>
                      <a:pt x="719614" y="9049"/>
                    </a:cubicBezTo>
                    <a:close/>
                  </a:path>
                </a:pathLst>
              </a:custGeom>
              <a:solidFill>
                <a:srgbClr val="231815"/>
              </a:solidFill>
              <a:ln w="9525" cap="flat">
                <a:noFill/>
                <a:prstDash val="solid"/>
                <a:miter/>
              </a:ln>
            </p:spPr>
            <p:txBody>
              <a:bodyPr anchor="ctr"/>
              <a:lstStyle/>
              <a:p>
                <a:pPr algn="ctr"/>
                <a:endParaRPr/>
              </a:p>
            </p:txBody>
          </p:sp>
          <p:sp>
            <p:nvSpPr>
              <p:cNvPr id="15" name="ïṩľiḋè">
                <a:extLst>
                  <a:ext uri="{FF2B5EF4-FFF2-40B4-BE49-F238E27FC236}">
                    <a16:creationId xmlns:a16="http://schemas.microsoft.com/office/drawing/2014/main" xmlns="" id="{36EDEC42-535C-496F-8F70-55CB36875011}"/>
                  </a:ext>
                </a:extLst>
              </p:cNvPr>
              <p:cNvSpPr/>
              <p:nvPr/>
            </p:nvSpPr>
            <p:spPr>
              <a:xfrm>
                <a:off x="2197418" y="2828925"/>
                <a:ext cx="1390650" cy="991552"/>
              </a:xfrm>
              <a:custGeom>
                <a:avLst/>
                <a:gdLst>
                  <a:gd name="connsiteX0" fmla="*/ 580072 w 1390650"/>
                  <a:gd name="connsiteY0" fmla="*/ 879157 h 991552"/>
                  <a:gd name="connsiteX1" fmla="*/ 580072 w 1390650"/>
                  <a:gd name="connsiteY1" fmla="*/ 890587 h 991552"/>
                  <a:gd name="connsiteX2" fmla="*/ 809624 w 1390650"/>
                  <a:gd name="connsiteY2" fmla="*/ 890587 h 991552"/>
                  <a:gd name="connsiteX3" fmla="*/ 809624 w 1390650"/>
                  <a:gd name="connsiteY3" fmla="*/ 879157 h 991552"/>
                  <a:gd name="connsiteX4" fmla="*/ 637222 w 1390650"/>
                  <a:gd name="connsiteY4" fmla="*/ 826770 h 991552"/>
                  <a:gd name="connsiteX5" fmla="*/ 593407 w 1390650"/>
                  <a:gd name="connsiteY5" fmla="*/ 866775 h 991552"/>
                  <a:gd name="connsiteX6" fmla="*/ 798194 w 1390650"/>
                  <a:gd name="connsiteY6" fmla="*/ 866775 h 991552"/>
                  <a:gd name="connsiteX7" fmla="*/ 753427 w 1390650"/>
                  <a:gd name="connsiteY7" fmla="*/ 826770 h 991552"/>
                  <a:gd name="connsiteX8" fmla="*/ 1026795 w 1390650"/>
                  <a:gd name="connsiteY8" fmla="*/ 774382 h 991552"/>
                  <a:gd name="connsiteX9" fmla="*/ 1097280 w 1390650"/>
                  <a:gd name="connsiteY9" fmla="*/ 774382 h 991552"/>
                  <a:gd name="connsiteX10" fmla="*/ 1097280 w 1390650"/>
                  <a:gd name="connsiteY10" fmla="*/ 842009 h 991552"/>
                  <a:gd name="connsiteX11" fmla="*/ 1026795 w 1390650"/>
                  <a:gd name="connsiteY11" fmla="*/ 842009 h 991552"/>
                  <a:gd name="connsiteX12" fmla="*/ 292417 w 1390650"/>
                  <a:gd name="connsiteY12" fmla="*/ 774382 h 991552"/>
                  <a:gd name="connsiteX13" fmla="*/ 362902 w 1390650"/>
                  <a:gd name="connsiteY13" fmla="*/ 774382 h 991552"/>
                  <a:gd name="connsiteX14" fmla="*/ 362902 w 1390650"/>
                  <a:gd name="connsiteY14" fmla="*/ 842009 h 991552"/>
                  <a:gd name="connsiteX15" fmla="*/ 292417 w 1390650"/>
                  <a:gd name="connsiteY15" fmla="*/ 842009 h 991552"/>
                  <a:gd name="connsiteX16" fmla="*/ 636269 w 1390650"/>
                  <a:gd name="connsiteY16" fmla="*/ 677227 h 991552"/>
                  <a:gd name="connsiteX17" fmla="*/ 636269 w 1390650"/>
                  <a:gd name="connsiteY17" fmla="*/ 815340 h 991552"/>
                  <a:gd name="connsiteX18" fmla="*/ 755332 w 1390650"/>
                  <a:gd name="connsiteY18" fmla="*/ 815340 h 991552"/>
                  <a:gd name="connsiteX19" fmla="*/ 755332 w 1390650"/>
                  <a:gd name="connsiteY19" fmla="*/ 677227 h 991552"/>
                  <a:gd name="connsiteX20" fmla="*/ 694372 w 1390650"/>
                  <a:gd name="connsiteY20" fmla="*/ 618172 h 991552"/>
                  <a:gd name="connsiteX21" fmla="*/ 580072 w 1390650"/>
                  <a:gd name="connsiteY21" fmla="*/ 712470 h 991552"/>
                  <a:gd name="connsiteX22" fmla="*/ 580072 w 1390650"/>
                  <a:gd name="connsiteY22" fmla="*/ 861060 h 991552"/>
                  <a:gd name="connsiteX23" fmla="*/ 623887 w 1390650"/>
                  <a:gd name="connsiteY23" fmla="*/ 822007 h 991552"/>
                  <a:gd name="connsiteX24" fmla="*/ 623887 w 1390650"/>
                  <a:gd name="connsiteY24" fmla="*/ 665797 h 991552"/>
                  <a:gd name="connsiteX25" fmla="*/ 767714 w 1390650"/>
                  <a:gd name="connsiteY25" fmla="*/ 665797 h 991552"/>
                  <a:gd name="connsiteX26" fmla="*/ 767714 w 1390650"/>
                  <a:gd name="connsiteY26" fmla="*/ 822960 h 991552"/>
                  <a:gd name="connsiteX27" fmla="*/ 809624 w 1390650"/>
                  <a:gd name="connsiteY27" fmla="*/ 861060 h 991552"/>
                  <a:gd name="connsiteX28" fmla="*/ 809624 w 1390650"/>
                  <a:gd name="connsiteY28" fmla="*/ 858202 h 991552"/>
                  <a:gd name="connsiteX29" fmla="*/ 809624 w 1390650"/>
                  <a:gd name="connsiteY29" fmla="*/ 712470 h 991552"/>
                  <a:gd name="connsiteX30" fmla="*/ 694372 w 1390650"/>
                  <a:gd name="connsiteY30" fmla="*/ 618172 h 991552"/>
                  <a:gd name="connsiteX31" fmla="*/ 1062989 w 1390650"/>
                  <a:gd name="connsiteY31" fmla="*/ 551497 h 991552"/>
                  <a:gd name="connsiteX32" fmla="*/ 1102042 w 1390650"/>
                  <a:gd name="connsiteY32" fmla="*/ 571499 h 991552"/>
                  <a:gd name="connsiteX33" fmla="*/ 1102042 w 1390650"/>
                  <a:gd name="connsiteY33" fmla="*/ 707707 h 991552"/>
                  <a:gd name="connsiteX34" fmla="*/ 1062037 w 1390650"/>
                  <a:gd name="connsiteY34" fmla="*/ 726757 h 991552"/>
                  <a:gd name="connsiteX35" fmla="*/ 1023937 w 1390650"/>
                  <a:gd name="connsiteY35" fmla="*/ 707707 h 991552"/>
                  <a:gd name="connsiteX36" fmla="*/ 1023937 w 1390650"/>
                  <a:gd name="connsiteY36" fmla="*/ 571499 h 991552"/>
                  <a:gd name="connsiteX37" fmla="*/ 326707 w 1390650"/>
                  <a:gd name="connsiteY37" fmla="*/ 551497 h 991552"/>
                  <a:gd name="connsiteX38" fmla="*/ 365759 w 1390650"/>
                  <a:gd name="connsiteY38" fmla="*/ 571499 h 991552"/>
                  <a:gd name="connsiteX39" fmla="*/ 365759 w 1390650"/>
                  <a:gd name="connsiteY39" fmla="*/ 707707 h 991552"/>
                  <a:gd name="connsiteX40" fmla="*/ 327659 w 1390650"/>
                  <a:gd name="connsiteY40" fmla="*/ 726757 h 991552"/>
                  <a:gd name="connsiteX41" fmla="*/ 288607 w 1390650"/>
                  <a:gd name="connsiteY41" fmla="*/ 707707 h 991552"/>
                  <a:gd name="connsiteX42" fmla="*/ 288607 w 1390650"/>
                  <a:gd name="connsiteY42" fmla="*/ 571499 h 991552"/>
                  <a:gd name="connsiteX43" fmla="*/ 1179195 w 1390650"/>
                  <a:gd name="connsiteY43" fmla="*/ 536257 h 991552"/>
                  <a:gd name="connsiteX44" fmla="*/ 1185862 w 1390650"/>
                  <a:gd name="connsiteY44" fmla="*/ 536257 h 991552"/>
                  <a:gd name="connsiteX45" fmla="*/ 1390650 w 1390650"/>
                  <a:gd name="connsiteY45" fmla="*/ 536257 h 991552"/>
                  <a:gd name="connsiteX46" fmla="*/ 1390650 w 1390650"/>
                  <a:gd name="connsiteY46" fmla="*/ 550544 h 991552"/>
                  <a:gd name="connsiteX47" fmla="*/ 1192530 w 1390650"/>
                  <a:gd name="connsiteY47" fmla="*/ 550544 h 991552"/>
                  <a:gd name="connsiteX48" fmla="*/ 1192530 w 1390650"/>
                  <a:gd name="connsiteY48" fmla="*/ 824864 h 991552"/>
                  <a:gd name="connsiteX49" fmla="*/ 1363027 w 1390650"/>
                  <a:gd name="connsiteY49" fmla="*/ 824864 h 991552"/>
                  <a:gd name="connsiteX50" fmla="*/ 1363027 w 1390650"/>
                  <a:gd name="connsiteY50" fmla="*/ 839152 h 991552"/>
                  <a:gd name="connsiteX51" fmla="*/ 1185862 w 1390650"/>
                  <a:gd name="connsiteY51" fmla="*/ 839152 h 991552"/>
                  <a:gd name="connsiteX52" fmla="*/ 1179195 w 1390650"/>
                  <a:gd name="connsiteY52" fmla="*/ 839152 h 991552"/>
                  <a:gd name="connsiteX53" fmla="*/ 1179195 w 1390650"/>
                  <a:gd name="connsiteY53" fmla="*/ 832484 h 991552"/>
                  <a:gd name="connsiteX54" fmla="*/ 1179195 w 1390650"/>
                  <a:gd name="connsiteY54" fmla="*/ 542924 h 991552"/>
                  <a:gd name="connsiteX55" fmla="*/ 0 w 1390650"/>
                  <a:gd name="connsiteY55" fmla="*/ 536257 h 991552"/>
                  <a:gd name="connsiteX56" fmla="*/ 209550 w 1390650"/>
                  <a:gd name="connsiteY56" fmla="*/ 536257 h 991552"/>
                  <a:gd name="connsiteX57" fmla="*/ 217170 w 1390650"/>
                  <a:gd name="connsiteY57" fmla="*/ 536257 h 991552"/>
                  <a:gd name="connsiteX58" fmla="*/ 217170 w 1390650"/>
                  <a:gd name="connsiteY58" fmla="*/ 542924 h 991552"/>
                  <a:gd name="connsiteX59" fmla="*/ 217170 w 1390650"/>
                  <a:gd name="connsiteY59" fmla="*/ 832484 h 991552"/>
                  <a:gd name="connsiteX60" fmla="*/ 217170 w 1390650"/>
                  <a:gd name="connsiteY60" fmla="*/ 839152 h 991552"/>
                  <a:gd name="connsiteX61" fmla="*/ 209550 w 1390650"/>
                  <a:gd name="connsiteY61" fmla="*/ 839152 h 991552"/>
                  <a:gd name="connsiteX62" fmla="*/ 27622 w 1390650"/>
                  <a:gd name="connsiteY62" fmla="*/ 839152 h 991552"/>
                  <a:gd name="connsiteX63" fmla="*/ 27622 w 1390650"/>
                  <a:gd name="connsiteY63" fmla="*/ 824864 h 991552"/>
                  <a:gd name="connsiteX64" fmla="*/ 202882 w 1390650"/>
                  <a:gd name="connsiteY64" fmla="*/ 824864 h 991552"/>
                  <a:gd name="connsiteX65" fmla="*/ 202882 w 1390650"/>
                  <a:gd name="connsiteY65" fmla="*/ 550544 h 991552"/>
                  <a:gd name="connsiteX66" fmla="*/ 0 w 1390650"/>
                  <a:gd name="connsiteY66" fmla="*/ 550544 h 991552"/>
                  <a:gd name="connsiteX67" fmla="*/ 574357 w 1390650"/>
                  <a:gd name="connsiteY67" fmla="*/ 529589 h 991552"/>
                  <a:gd name="connsiteX68" fmla="*/ 574357 w 1390650"/>
                  <a:gd name="connsiteY68" fmla="*/ 569594 h 991552"/>
                  <a:gd name="connsiteX69" fmla="*/ 815340 w 1390650"/>
                  <a:gd name="connsiteY69" fmla="*/ 569594 h 991552"/>
                  <a:gd name="connsiteX70" fmla="*/ 815340 w 1390650"/>
                  <a:gd name="connsiteY70" fmla="*/ 529589 h 991552"/>
                  <a:gd name="connsiteX71" fmla="*/ 922972 w 1390650"/>
                  <a:gd name="connsiteY71" fmla="*/ 521017 h 991552"/>
                  <a:gd name="connsiteX72" fmla="*/ 922972 w 1390650"/>
                  <a:gd name="connsiteY72" fmla="*/ 894397 h 991552"/>
                  <a:gd name="connsiteX73" fmla="*/ 988694 w 1390650"/>
                  <a:gd name="connsiteY73" fmla="*/ 969645 h 991552"/>
                  <a:gd name="connsiteX74" fmla="*/ 987742 w 1390650"/>
                  <a:gd name="connsiteY74" fmla="*/ 588645 h 991552"/>
                  <a:gd name="connsiteX75" fmla="*/ 962024 w 1390650"/>
                  <a:gd name="connsiteY75" fmla="*/ 584835 h 991552"/>
                  <a:gd name="connsiteX76" fmla="*/ 944879 w 1390650"/>
                  <a:gd name="connsiteY76" fmla="*/ 553402 h 991552"/>
                  <a:gd name="connsiteX77" fmla="*/ 922972 w 1390650"/>
                  <a:gd name="connsiteY77" fmla="*/ 521017 h 991552"/>
                  <a:gd name="connsiteX78" fmla="*/ 467677 w 1390650"/>
                  <a:gd name="connsiteY78" fmla="*/ 520065 h 991552"/>
                  <a:gd name="connsiteX79" fmla="*/ 429577 w 1390650"/>
                  <a:gd name="connsiteY79" fmla="*/ 582930 h 991552"/>
                  <a:gd name="connsiteX80" fmla="*/ 399097 w 1390650"/>
                  <a:gd name="connsiteY80" fmla="*/ 589597 h 991552"/>
                  <a:gd name="connsiteX81" fmla="*/ 399097 w 1390650"/>
                  <a:gd name="connsiteY81" fmla="*/ 965835 h 991552"/>
                  <a:gd name="connsiteX82" fmla="*/ 467677 w 1390650"/>
                  <a:gd name="connsiteY82" fmla="*/ 892492 h 991552"/>
                  <a:gd name="connsiteX83" fmla="*/ 556260 w 1390650"/>
                  <a:gd name="connsiteY83" fmla="*/ 515302 h 991552"/>
                  <a:gd name="connsiteX84" fmla="*/ 832485 w 1390650"/>
                  <a:gd name="connsiteY84" fmla="*/ 515302 h 991552"/>
                  <a:gd name="connsiteX85" fmla="*/ 832485 w 1390650"/>
                  <a:gd name="connsiteY85" fmla="*/ 583882 h 991552"/>
                  <a:gd name="connsiteX86" fmla="*/ 556260 w 1390650"/>
                  <a:gd name="connsiteY86" fmla="*/ 583882 h 991552"/>
                  <a:gd name="connsiteX87" fmla="*/ 530542 w 1390650"/>
                  <a:gd name="connsiteY87" fmla="*/ 495300 h 991552"/>
                  <a:gd name="connsiteX88" fmla="*/ 530542 w 1390650"/>
                  <a:gd name="connsiteY88" fmla="*/ 890587 h 991552"/>
                  <a:gd name="connsiteX89" fmla="*/ 563879 w 1390650"/>
                  <a:gd name="connsiteY89" fmla="*/ 890587 h 991552"/>
                  <a:gd name="connsiteX90" fmla="*/ 563879 w 1390650"/>
                  <a:gd name="connsiteY90" fmla="*/ 879157 h 991552"/>
                  <a:gd name="connsiteX91" fmla="*/ 563879 w 1390650"/>
                  <a:gd name="connsiteY91" fmla="*/ 858202 h 991552"/>
                  <a:gd name="connsiteX92" fmla="*/ 563879 w 1390650"/>
                  <a:gd name="connsiteY92" fmla="*/ 721042 h 991552"/>
                  <a:gd name="connsiteX93" fmla="*/ 695324 w 1390650"/>
                  <a:gd name="connsiteY93" fmla="*/ 605790 h 991552"/>
                  <a:gd name="connsiteX94" fmla="*/ 825817 w 1390650"/>
                  <a:gd name="connsiteY94" fmla="*/ 721042 h 991552"/>
                  <a:gd name="connsiteX95" fmla="*/ 825817 w 1390650"/>
                  <a:gd name="connsiteY95" fmla="*/ 858202 h 991552"/>
                  <a:gd name="connsiteX96" fmla="*/ 825817 w 1390650"/>
                  <a:gd name="connsiteY96" fmla="*/ 879157 h 991552"/>
                  <a:gd name="connsiteX97" fmla="*/ 825817 w 1390650"/>
                  <a:gd name="connsiteY97" fmla="*/ 890587 h 991552"/>
                  <a:gd name="connsiteX98" fmla="*/ 859154 w 1390650"/>
                  <a:gd name="connsiteY98" fmla="*/ 890587 h 991552"/>
                  <a:gd name="connsiteX99" fmla="*/ 859154 w 1390650"/>
                  <a:gd name="connsiteY99" fmla="*/ 495300 h 991552"/>
                  <a:gd name="connsiteX100" fmla="*/ 875347 w 1390650"/>
                  <a:gd name="connsiteY100" fmla="*/ 476250 h 991552"/>
                  <a:gd name="connsiteX101" fmla="*/ 872489 w 1390650"/>
                  <a:gd name="connsiteY101" fmla="*/ 892492 h 991552"/>
                  <a:gd name="connsiteX102" fmla="*/ 905827 w 1390650"/>
                  <a:gd name="connsiteY102" fmla="*/ 892492 h 991552"/>
                  <a:gd name="connsiteX103" fmla="*/ 905827 w 1390650"/>
                  <a:gd name="connsiteY103" fmla="*/ 501967 h 991552"/>
                  <a:gd name="connsiteX104" fmla="*/ 875347 w 1390650"/>
                  <a:gd name="connsiteY104" fmla="*/ 476250 h 991552"/>
                  <a:gd name="connsiteX105" fmla="*/ 514349 w 1390650"/>
                  <a:gd name="connsiteY105" fmla="*/ 476250 h 991552"/>
                  <a:gd name="connsiteX106" fmla="*/ 483869 w 1390650"/>
                  <a:gd name="connsiteY106" fmla="*/ 501967 h 991552"/>
                  <a:gd name="connsiteX107" fmla="*/ 483869 w 1390650"/>
                  <a:gd name="connsiteY107" fmla="*/ 892492 h 991552"/>
                  <a:gd name="connsiteX108" fmla="*/ 517207 w 1390650"/>
                  <a:gd name="connsiteY108" fmla="*/ 892492 h 991552"/>
                  <a:gd name="connsiteX109" fmla="*/ 514349 w 1390650"/>
                  <a:gd name="connsiteY109" fmla="*/ 476250 h 991552"/>
                  <a:gd name="connsiteX110" fmla="*/ 1026795 w 1390650"/>
                  <a:gd name="connsiteY110" fmla="*/ 442912 h 991552"/>
                  <a:gd name="connsiteX111" fmla="*/ 1097280 w 1390650"/>
                  <a:gd name="connsiteY111" fmla="*/ 442912 h 991552"/>
                  <a:gd name="connsiteX112" fmla="*/ 1097280 w 1390650"/>
                  <a:gd name="connsiteY112" fmla="*/ 510539 h 991552"/>
                  <a:gd name="connsiteX113" fmla="*/ 1026795 w 1390650"/>
                  <a:gd name="connsiteY113" fmla="*/ 510539 h 991552"/>
                  <a:gd name="connsiteX114" fmla="*/ 292417 w 1390650"/>
                  <a:gd name="connsiteY114" fmla="*/ 442912 h 991552"/>
                  <a:gd name="connsiteX115" fmla="*/ 362902 w 1390650"/>
                  <a:gd name="connsiteY115" fmla="*/ 442912 h 991552"/>
                  <a:gd name="connsiteX116" fmla="*/ 362902 w 1390650"/>
                  <a:gd name="connsiteY116" fmla="*/ 510539 h 991552"/>
                  <a:gd name="connsiteX117" fmla="*/ 292417 w 1390650"/>
                  <a:gd name="connsiteY117" fmla="*/ 510539 h 991552"/>
                  <a:gd name="connsiteX118" fmla="*/ 748664 w 1390650"/>
                  <a:gd name="connsiteY118" fmla="*/ 441960 h 991552"/>
                  <a:gd name="connsiteX119" fmla="*/ 732472 w 1390650"/>
                  <a:gd name="connsiteY119" fmla="*/ 458152 h 991552"/>
                  <a:gd name="connsiteX120" fmla="*/ 691514 w 1390650"/>
                  <a:gd name="connsiteY120" fmla="*/ 478155 h 991552"/>
                  <a:gd name="connsiteX121" fmla="*/ 651509 w 1390650"/>
                  <a:gd name="connsiteY121" fmla="*/ 450532 h 991552"/>
                  <a:gd name="connsiteX122" fmla="*/ 628649 w 1390650"/>
                  <a:gd name="connsiteY122" fmla="*/ 443865 h 991552"/>
                  <a:gd name="connsiteX123" fmla="*/ 624839 w 1390650"/>
                  <a:gd name="connsiteY123" fmla="*/ 450532 h 991552"/>
                  <a:gd name="connsiteX124" fmla="*/ 576262 w 1390650"/>
                  <a:gd name="connsiteY124" fmla="*/ 454342 h 991552"/>
                  <a:gd name="connsiteX125" fmla="*/ 567689 w 1390650"/>
                  <a:gd name="connsiteY125" fmla="*/ 463867 h 991552"/>
                  <a:gd name="connsiteX126" fmla="*/ 556259 w 1390650"/>
                  <a:gd name="connsiteY126" fmla="*/ 453390 h 991552"/>
                  <a:gd name="connsiteX127" fmla="*/ 530542 w 1390650"/>
                  <a:gd name="connsiteY127" fmla="*/ 466725 h 991552"/>
                  <a:gd name="connsiteX128" fmla="*/ 530542 w 1390650"/>
                  <a:gd name="connsiteY128" fmla="*/ 481965 h 991552"/>
                  <a:gd name="connsiteX129" fmla="*/ 857249 w 1390650"/>
                  <a:gd name="connsiteY129" fmla="*/ 481965 h 991552"/>
                  <a:gd name="connsiteX130" fmla="*/ 857249 w 1390650"/>
                  <a:gd name="connsiteY130" fmla="*/ 463867 h 991552"/>
                  <a:gd name="connsiteX131" fmla="*/ 837247 w 1390650"/>
                  <a:gd name="connsiteY131" fmla="*/ 453390 h 991552"/>
                  <a:gd name="connsiteX132" fmla="*/ 828674 w 1390650"/>
                  <a:gd name="connsiteY132" fmla="*/ 461962 h 991552"/>
                  <a:gd name="connsiteX133" fmla="*/ 812482 w 1390650"/>
                  <a:gd name="connsiteY133" fmla="*/ 457200 h 991552"/>
                  <a:gd name="connsiteX134" fmla="*/ 765809 w 1390650"/>
                  <a:gd name="connsiteY134" fmla="*/ 450532 h 991552"/>
                  <a:gd name="connsiteX135" fmla="*/ 748664 w 1390650"/>
                  <a:gd name="connsiteY135" fmla="*/ 441960 h 991552"/>
                  <a:gd name="connsiteX136" fmla="*/ 937260 w 1390650"/>
                  <a:gd name="connsiteY136" fmla="*/ 426720 h 991552"/>
                  <a:gd name="connsiteX137" fmla="*/ 963930 w 1390650"/>
                  <a:gd name="connsiteY137" fmla="*/ 453390 h 991552"/>
                  <a:gd name="connsiteX138" fmla="*/ 937260 w 1390650"/>
                  <a:gd name="connsiteY138" fmla="*/ 480060 h 991552"/>
                  <a:gd name="connsiteX139" fmla="*/ 910590 w 1390650"/>
                  <a:gd name="connsiteY139" fmla="*/ 453390 h 991552"/>
                  <a:gd name="connsiteX140" fmla="*/ 937260 w 1390650"/>
                  <a:gd name="connsiteY140" fmla="*/ 426720 h 991552"/>
                  <a:gd name="connsiteX141" fmla="*/ 451485 w 1390650"/>
                  <a:gd name="connsiteY141" fmla="*/ 425767 h 991552"/>
                  <a:gd name="connsiteX142" fmla="*/ 478155 w 1390650"/>
                  <a:gd name="connsiteY142" fmla="*/ 452437 h 991552"/>
                  <a:gd name="connsiteX143" fmla="*/ 451485 w 1390650"/>
                  <a:gd name="connsiteY143" fmla="*/ 479107 h 991552"/>
                  <a:gd name="connsiteX144" fmla="*/ 424815 w 1390650"/>
                  <a:gd name="connsiteY144" fmla="*/ 452437 h 991552"/>
                  <a:gd name="connsiteX145" fmla="*/ 451485 w 1390650"/>
                  <a:gd name="connsiteY145" fmla="*/ 425767 h 991552"/>
                  <a:gd name="connsiteX146" fmla="*/ 1005839 w 1390650"/>
                  <a:gd name="connsiteY146" fmla="*/ 393382 h 991552"/>
                  <a:gd name="connsiteX147" fmla="*/ 1005839 w 1390650"/>
                  <a:gd name="connsiteY147" fmla="*/ 981075 h 991552"/>
                  <a:gd name="connsiteX148" fmla="*/ 1120139 w 1390650"/>
                  <a:gd name="connsiteY148" fmla="*/ 981075 h 991552"/>
                  <a:gd name="connsiteX149" fmla="*/ 1120139 w 1390650"/>
                  <a:gd name="connsiteY149" fmla="*/ 393382 h 991552"/>
                  <a:gd name="connsiteX150" fmla="*/ 270509 w 1390650"/>
                  <a:gd name="connsiteY150" fmla="*/ 393382 h 991552"/>
                  <a:gd name="connsiteX151" fmla="*/ 270509 w 1390650"/>
                  <a:gd name="connsiteY151" fmla="*/ 981075 h 991552"/>
                  <a:gd name="connsiteX152" fmla="*/ 384809 w 1390650"/>
                  <a:gd name="connsiteY152" fmla="*/ 981075 h 991552"/>
                  <a:gd name="connsiteX153" fmla="*/ 384809 w 1390650"/>
                  <a:gd name="connsiteY153" fmla="*/ 393382 h 991552"/>
                  <a:gd name="connsiteX154" fmla="*/ 869632 w 1390650"/>
                  <a:gd name="connsiteY154" fmla="*/ 372427 h 991552"/>
                  <a:gd name="connsiteX155" fmla="*/ 896302 w 1390650"/>
                  <a:gd name="connsiteY155" fmla="*/ 399097 h 991552"/>
                  <a:gd name="connsiteX156" fmla="*/ 869632 w 1390650"/>
                  <a:gd name="connsiteY156" fmla="*/ 425767 h 991552"/>
                  <a:gd name="connsiteX157" fmla="*/ 842962 w 1390650"/>
                  <a:gd name="connsiteY157" fmla="*/ 399097 h 991552"/>
                  <a:gd name="connsiteX158" fmla="*/ 869632 w 1390650"/>
                  <a:gd name="connsiteY158" fmla="*/ 372427 h 991552"/>
                  <a:gd name="connsiteX159" fmla="*/ 519112 w 1390650"/>
                  <a:gd name="connsiteY159" fmla="*/ 370522 h 991552"/>
                  <a:gd name="connsiteX160" fmla="*/ 545782 w 1390650"/>
                  <a:gd name="connsiteY160" fmla="*/ 397192 h 991552"/>
                  <a:gd name="connsiteX161" fmla="*/ 519112 w 1390650"/>
                  <a:gd name="connsiteY161" fmla="*/ 423862 h 991552"/>
                  <a:gd name="connsiteX162" fmla="*/ 492442 w 1390650"/>
                  <a:gd name="connsiteY162" fmla="*/ 397192 h 991552"/>
                  <a:gd name="connsiteX163" fmla="*/ 519112 w 1390650"/>
                  <a:gd name="connsiteY163" fmla="*/ 370522 h 991552"/>
                  <a:gd name="connsiteX164" fmla="*/ 991552 w 1390650"/>
                  <a:gd name="connsiteY164" fmla="*/ 363855 h 991552"/>
                  <a:gd name="connsiteX165" fmla="*/ 1003934 w 1390650"/>
                  <a:gd name="connsiteY165" fmla="*/ 381952 h 991552"/>
                  <a:gd name="connsiteX166" fmla="*/ 1122997 w 1390650"/>
                  <a:gd name="connsiteY166" fmla="*/ 381952 h 991552"/>
                  <a:gd name="connsiteX167" fmla="*/ 1134427 w 1390650"/>
                  <a:gd name="connsiteY167" fmla="*/ 363855 h 991552"/>
                  <a:gd name="connsiteX168" fmla="*/ 254317 w 1390650"/>
                  <a:gd name="connsiteY168" fmla="*/ 363855 h 991552"/>
                  <a:gd name="connsiteX169" fmla="*/ 266699 w 1390650"/>
                  <a:gd name="connsiteY169" fmla="*/ 381952 h 991552"/>
                  <a:gd name="connsiteX170" fmla="*/ 385762 w 1390650"/>
                  <a:gd name="connsiteY170" fmla="*/ 381952 h 991552"/>
                  <a:gd name="connsiteX171" fmla="*/ 397192 w 1390650"/>
                  <a:gd name="connsiteY171" fmla="*/ 363855 h 991552"/>
                  <a:gd name="connsiteX172" fmla="*/ 787717 w 1390650"/>
                  <a:gd name="connsiteY172" fmla="*/ 340995 h 991552"/>
                  <a:gd name="connsiteX173" fmla="*/ 814387 w 1390650"/>
                  <a:gd name="connsiteY173" fmla="*/ 367665 h 991552"/>
                  <a:gd name="connsiteX174" fmla="*/ 787717 w 1390650"/>
                  <a:gd name="connsiteY174" fmla="*/ 394335 h 991552"/>
                  <a:gd name="connsiteX175" fmla="*/ 761047 w 1390650"/>
                  <a:gd name="connsiteY175" fmla="*/ 367665 h 991552"/>
                  <a:gd name="connsiteX176" fmla="*/ 787717 w 1390650"/>
                  <a:gd name="connsiteY176" fmla="*/ 340995 h 991552"/>
                  <a:gd name="connsiteX177" fmla="*/ 601027 w 1390650"/>
                  <a:gd name="connsiteY177" fmla="*/ 340042 h 991552"/>
                  <a:gd name="connsiteX178" fmla="*/ 627697 w 1390650"/>
                  <a:gd name="connsiteY178" fmla="*/ 366712 h 991552"/>
                  <a:gd name="connsiteX179" fmla="*/ 601027 w 1390650"/>
                  <a:gd name="connsiteY179" fmla="*/ 393382 h 991552"/>
                  <a:gd name="connsiteX180" fmla="*/ 574357 w 1390650"/>
                  <a:gd name="connsiteY180" fmla="*/ 366712 h 991552"/>
                  <a:gd name="connsiteX181" fmla="*/ 601027 w 1390650"/>
                  <a:gd name="connsiteY181" fmla="*/ 340042 h 991552"/>
                  <a:gd name="connsiteX182" fmla="*/ 1003934 w 1390650"/>
                  <a:gd name="connsiteY182" fmla="*/ 330517 h 991552"/>
                  <a:gd name="connsiteX183" fmla="*/ 991552 w 1390650"/>
                  <a:gd name="connsiteY183" fmla="*/ 348615 h 991552"/>
                  <a:gd name="connsiteX184" fmla="*/ 1134427 w 1390650"/>
                  <a:gd name="connsiteY184" fmla="*/ 348615 h 991552"/>
                  <a:gd name="connsiteX185" fmla="*/ 1122044 w 1390650"/>
                  <a:gd name="connsiteY185" fmla="*/ 330517 h 991552"/>
                  <a:gd name="connsiteX186" fmla="*/ 267652 w 1390650"/>
                  <a:gd name="connsiteY186" fmla="*/ 330517 h 991552"/>
                  <a:gd name="connsiteX187" fmla="*/ 255269 w 1390650"/>
                  <a:gd name="connsiteY187" fmla="*/ 348615 h 991552"/>
                  <a:gd name="connsiteX188" fmla="*/ 399097 w 1390650"/>
                  <a:gd name="connsiteY188" fmla="*/ 348615 h 991552"/>
                  <a:gd name="connsiteX189" fmla="*/ 386714 w 1390650"/>
                  <a:gd name="connsiteY189" fmla="*/ 330517 h 991552"/>
                  <a:gd name="connsiteX190" fmla="*/ 694372 w 1390650"/>
                  <a:gd name="connsiteY190" fmla="*/ 327660 h 991552"/>
                  <a:gd name="connsiteX191" fmla="*/ 721042 w 1390650"/>
                  <a:gd name="connsiteY191" fmla="*/ 354330 h 991552"/>
                  <a:gd name="connsiteX192" fmla="*/ 694372 w 1390650"/>
                  <a:gd name="connsiteY192" fmla="*/ 381000 h 991552"/>
                  <a:gd name="connsiteX193" fmla="*/ 667702 w 1390650"/>
                  <a:gd name="connsiteY193" fmla="*/ 354330 h 991552"/>
                  <a:gd name="connsiteX194" fmla="*/ 694372 w 1390650"/>
                  <a:gd name="connsiteY194" fmla="*/ 327660 h 991552"/>
                  <a:gd name="connsiteX195" fmla="*/ 698182 w 1390650"/>
                  <a:gd name="connsiteY195" fmla="*/ 305752 h 991552"/>
                  <a:gd name="connsiteX196" fmla="*/ 399097 w 1390650"/>
                  <a:gd name="connsiteY196" fmla="*/ 439102 h 991552"/>
                  <a:gd name="connsiteX197" fmla="*/ 399097 w 1390650"/>
                  <a:gd name="connsiteY197" fmla="*/ 577215 h 991552"/>
                  <a:gd name="connsiteX198" fmla="*/ 419099 w 1390650"/>
                  <a:gd name="connsiteY198" fmla="*/ 572452 h 991552"/>
                  <a:gd name="connsiteX199" fmla="*/ 686752 w 1390650"/>
                  <a:gd name="connsiteY199" fmla="*/ 412432 h 991552"/>
                  <a:gd name="connsiteX200" fmla="*/ 966787 w 1390650"/>
                  <a:gd name="connsiteY200" fmla="*/ 567690 h 991552"/>
                  <a:gd name="connsiteX201" fmla="*/ 990599 w 1390650"/>
                  <a:gd name="connsiteY201" fmla="*/ 577215 h 991552"/>
                  <a:gd name="connsiteX202" fmla="*/ 990599 w 1390650"/>
                  <a:gd name="connsiteY202" fmla="*/ 443865 h 991552"/>
                  <a:gd name="connsiteX203" fmla="*/ 988694 w 1390650"/>
                  <a:gd name="connsiteY203" fmla="*/ 444817 h 991552"/>
                  <a:gd name="connsiteX204" fmla="*/ 698182 w 1390650"/>
                  <a:gd name="connsiteY204" fmla="*/ 305752 h 991552"/>
                  <a:gd name="connsiteX205" fmla="*/ 1062990 w 1390650"/>
                  <a:gd name="connsiteY205" fmla="*/ 263842 h 991552"/>
                  <a:gd name="connsiteX206" fmla="*/ 1044892 w 1390650"/>
                  <a:gd name="connsiteY206" fmla="*/ 278130 h 991552"/>
                  <a:gd name="connsiteX207" fmla="*/ 1062990 w 1390650"/>
                  <a:gd name="connsiteY207" fmla="*/ 292417 h 991552"/>
                  <a:gd name="connsiteX208" fmla="*/ 1081087 w 1390650"/>
                  <a:gd name="connsiteY208" fmla="*/ 278130 h 991552"/>
                  <a:gd name="connsiteX209" fmla="*/ 1062990 w 1390650"/>
                  <a:gd name="connsiteY209" fmla="*/ 263842 h 991552"/>
                  <a:gd name="connsiteX210" fmla="*/ 327659 w 1390650"/>
                  <a:gd name="connsiteY210" fmla="*/ 263842 h 991552"/>
                  <a:gd name="connsiteX211" fmla="*/ 309562 w 1390650"/>
                  <a:gd name="connsiteY211" fmla="*/ 278130 h 991552"/>
                  <a:gd name="connsiteX212" fmla="*/ 327659 w 1390650"/>
                  <a:gd name="connsiteY212" fmla="*/ 292417 h 991552"/>
                  <a:gd name="connsiteX213" fmla="*/ 345757 w 1390650"/>
                  <a:gd name="connsiteY213" fmla="*/ 278130 h 991552"/>
                  <a:gd name="connsiteX214" fmla="*/ 327659 w 1390650"/>
                  <a:gd name="connsiteY214" fmla="*/ 263842 h 991552"/>
                  <a:gd name="connsiteX215" fmla="*/ 1062990 w 1390650"/>
                  <a:gd name="connsiteY215" fmla="*/ 249555 h 991552"/>
                  <a:gd name="connsiteX216" fmla="*/ 1097280 w 1390650"/>
                  <a:gd name="connsiteY216" fmla="*/ 278130 h 991552"/>
                  <a:gd name="connsiteX217" fmla="*/ 1062990 w 1390650"/>
                  <a:gd name="connsiteY217" fmla="*/ 306705 h 991552"/>
                  <a:gd name="connsiteX218" fmla="*/ 1028700 w 1390650"/>
                  <a:gd name="connsiteY218" fmla="*/ 278130 h 991552"/>
                  <a:gd name="connsiteX219" fmla="*/ 1062990 w 1390650"/>
                  <a:gd name="connsiteY219" fmla="*/ 249555 h 991552"/>
                  <a:gd name="connsiteX220" fmla="*/ 327659 w 1390650"/>
                  <a:gd name="connsiteY220" fmla="*/ 249555 h 991552"/>
                  <a:gd name="connsiteX221" fmla="*/ 361949 w 1390650"/>
                  <a:gd name="connsiteY221" fmla="*/ 278130 h 991552"/>
                  <a:gd name="connsiteX222" fmla="*/ 327659 w 1390650"/>
                  <a:gd name="connsiteY222" fmla="*/ 306705 h 991552"/>
                  <a:gd name="connsiteX223" fmla="*/ 293369 w 1390650"/>
                  <a:gd name="connsiteY223" fmla="*/ 278130 h 991552"/>
                  <a:gd name="connsiteX224" fmla="*/ 327659 w 1390650"/>
                  <a:gd name="connsiteY224" fmla="*/ 249555 h 991552"/>
                  <a:gd name="connsiteX225" fmla="*/ 1003934 w 1390650"/>
                  <a:gd name="connsiteY225" fmla="*/ 240030 h 991552"/>
                  <a:gd name="connsiteX226" fmla="*/ 1003934 w 1390650"/>
                  <a:gd name="connsiteY226" fmla="*/ 314325 h 991552"/>
                  <a:gd name="connsiteX227" fmla="*/ 1122044 w 1390650"/>
                  <a:gd name="connsiteY227" fmla="*/ 314325 h 991552"/>
                  <a:gd name="connsiteX228" fmla="*/ 1122044 w 1390650"/>
                  <a:gd name="connsiteY228" fmla="*/ 240030 h 991552"/>
                  <a:gd name="connsiteX229" fmla="*/ 267652 w 1390650"/>
                  <a:gd name="connsiteY229" fmla="*/ 240030 h 991552"/>
                  <a:gd name="connsiteX230" fmla="*/ 267652 w 1390650"/>
                  <a:gd name="connsiteY230" fmla="*/ 314325 h 991552"/>
                  <a:gd name="connsiteX231" fmla="*/ 386714 w 1390650"/>
                  <a:gd name="connsiteY231" fmla="*/ 314325 h 991552"/>
                  <a:gd name="connsiteX232" fmla="*/ 386714 w 1390650"/>
                  <a:gd name="connsiteY232" fmla="*/ 240030 h 991552"/>
                  <a:gd name="connsiteX233" fmla="*/ 995362 w 1390650"/>
                  <a:gd name="connsiteY233" fmla="*/ 211455 h 991552"/>
                  <a:gd name="connsiteX234" fmla="*/ 1002982 w 1390650"/>
                  <a:gd name="connsiteY234" fmla="*/ 229552 h 991552"/>
                  <a:gd name="connsiteX235" fmla="*/ 1122044 w 1390650"/>
                  <a:gd name="connsiteY235" fmla="*/ 229552 h 991552"/>
                  <a:gd name="connsiteX236" fmla="*/ 1129664 w 1390650"/>
                  <a:gd name="connsiteY236" fmla="*/ 211455 h 991552"/>
                  <a:gd name="connsiteX237" fmla="*/ 260032 w 1390650"/>
                  <a:gd name="connsiteY237" fmla="*/ 211455 h 991552"/>
                  <a:gd name="connsiteX238" fmla="*/ 267652 w 1390650"/>
                  <a:gd name="connsiteY238" fmla="*/ 229552 h 991552"/>
                  <a:gd name="connsiteX239" fmla="*/ 387667 w 1390650"/>
                  <a:gd name="connsiteY239" fmla="*/ 229552 h 991552"/>
                  <a:gd name="connsiteX240" fmla="*/ 395287 w 1390650"/>
                  <a:gd name="connsiteY240" fmla="*/ 211455 h 991552"/>
                  <a:gd name="connsiteX241" fmla="*/ 1064894 w 1390650"/>
                  <a:gd name="connsiteY241" fmla="*/ 146685 h 991552"/>
                  <a:gd name="connsiteX242" fmla="*/ 1002029 w 1390650"/>
                  <a:gd name="connsiteY242" fmla="*/ 197167 h 991552"/>
                  <a:gd name="connsiteX243" fmla="*/ 1122997 w 1390650"/>
                  <a:gd name="connsiteY243" fmla="*/ 197167 h 991552"/>
                  <a:gd name="connsiteX244" fmla="*/ 325754 w 1390650"/>
                  <a:gd name="connsiteY244" fmla="*/ 146685 h 991552"/>
                  <a:gd name="connsiteX245" fmla="*/ 266699 w 1390650"/>
                  <a:gd name="connsiteY245" fmla="*/ 197167 h 991552"/>
                  <a:gd name="connsiteX246" fmla="*/ 388619 w 1390650"/>
                  <a:gd name="connsiteY246" fmla="*/ 197167 h 991552"/>
                  <a:gd name="connsiteX247" fmla="*/ 687704 w 1390650"/>
                  <a:gd name="connsiteY247" fmla="*/ 0 h 991552"/>
                  <a:gd name="connsiteX248" fmla="*/ 701992 w 1390650"/>
                  <a:gd name="connsiteY248" fmla="*/ 0 h 991552"/>
                  <a:gd name="connsiteX249" fmla="*/ 702944 w 1390650"/>
                  <a:gd name="connsiteY249" fmla="*/ 104775 h 991552"/>
                  <a:gd name="connsiteX250" fmla="*/ 719137 w 1390650"/>
                  <a:gd name="connsiteY250" fmla="*/ 132397 h 991552"/>
                  <a:gd name="connsiteX251" fmla="*/ 737234 w 1390650"/>
                  <a:gd name="connsiteY251" fmla="*/ 144780 h 991552"/>
                  <a:gd name="connsiteX252" fmla="*/ 732472 w 1390650"/>
                  <a:gd name="connsiteY252" fmla="*/ 162877 h 991552"/>
                  <a:gd name="connsiteX253" fmla="*/ 784859 w 1390650"/>
                  <a:gd name="connsiteY253" fmla="*/ 196215 h 991552"/>
                  <a:gd name="connsiteX254" fmla="*/ 755332 w 1390650"/>
                  <a:gd name="connsiteY254" fmla="*/ 231457 h 991552"/>
                  <a:gd name="connsiteX255" fmla="*/ 786764 w 1390650"/>
                  <a:gd name="connsiteY255" fmla="*/ 273367 h 991552"/>
                  <a:gd name="connsiteX256" fmla="*/ 840104 w 1390650"/>
                  <a:gd name="connsiteY256" fmla="*/ 261937 h 991552"/>
                  <a:gd name="connsiteX257" fmla="*/ 872489 w 1390650"/>
                  <a:gd name="connsiteY257" fmla="*/ 293370 h 991552"/>
                  <a:gd name="connsiteX258" fmla="*/ 902017 w 1390650"/>
                  <a:gd name="connsiteY258" fmla="*/ 284797 h 991552"/>
                  <a:gd name="connsiteX259" fmla="*/ 899159 w 1390650"/>
                  <a:gd name="connsiteY259" fmla="*/ 257175 h 991552"/>
                  <a:gd name="connsiteX260" fmla="*/ 955357 w 1390650"/>
                  <a:gd name="connsiteY260" fmla="*/ 263842 h 991552"/>
                  <a:gd name="connsiteX261" fmla="*/ 925829 w 1390650"/>
                  <a:gd name="connsiteY261" fmla="*/ 294322 h 991552"/>
                  <a:gd name="connsiteX262" fmla="*/ 935354 w 1390650"/>
                  <a:gd name="connsiteY262" fmla="*/ 320992 h 991552"/>
                  <a:gd name="connsiteX263" fmla="*/ 962977 w 1390650"/>
                  <a:gd name="connsiteY263" fmla="*/ 324802 h 991552"/>
                  <a:gd name="connsiteX264" fmla="*/ 974407 w 1390650"/>
                  <a:gd name="connsiteY264" fmla="*/ 345757 h 991552"/>
                  <a:gd name="connsiteX265" fmla="*/ 988694 w 1390650"/>
                  <a:gd name="connsiteY265" fmla="*/ 319087 h 991552"/>
                  <a:gd name="connsiteX266" fmla="*/ 988694 w 1390650"/>
                  <a:gd name="connsiteY266" fmla="*/ 232410 h 991552"/>
                  <a:gd name="connsiteX267" fmla="*/ 978217 w 1390650"/>
                  <a:gd name="connsiteY267" fmla="*/ 210502 h 991552"/>
                  <a:gd name="connsiteX268" fmla="*/ 967739 w 1390650"/>
                  <a:gd name="connsiteY268" fmla="*/ 210502 h 991552"/>
                  <a:gd name="connsiteX269" fmla="*/ 967739 w 1390650"/>
                  <a:gd name="connsiteY269" fmla="*/ 197167 h 991552"/>
                  <a:gd name="connsiteX270" fmla="*/ 981074 w 1390650"/>
                  <a:gd name="connsiteY270" fmla="*/ 197167 h 991552"/>
                  <a:gd name="connsiteX271" fmla="*/ 1046797 w 1390650"/>
                  <a:gd name="connsiteY271" fmla="*/ 141922 h 991552"/>
                  <a:gd name="connsiteX272" fmla="*/ 1047749 w 1390650"/>
                  <a:gd name="connsiteY272" fmla="*/ 123825 h 991552"/>
                  <a:gd name="connsiteX273" fmla="*/ 1055369 w 1390650"/>
                  <a:gd name="connsiteY273" fmla="*/ 98107 h 991552"/>
                  <a:gd name="connsiteX274" fmla="*/ 1066799 w 1390650"/>
                  <a:gd name="connsiteY274" fmla="*/ 46672 h 991552"/>
                  <a:gd name="connsiteX275" fmla="*/ 1078229 w 1390650"/>
                  <a:gd name="connsiteY275" fmla="*/ 98107 h 991552"/>
                  <a:gd name="connsiteX276" fmla="*/ 1083944 w 1390650"/>
                  <a:gd name="connsiteY276" fmla="*/ 124777 h 991552"/>
                  <a:gd name="connsiteX277" fmla="*/ 1083944 w 1390650"/>
                  <a:gd name="connsiteY277" fmla="*/ 143827 h 991552"/>
                  <a:gd name="connsiteX278" fmla="*/ 1145857 w 1390650"/>
                  <a:gd name="connsiteY278" fmla="*/ 197167 h 991552"/>
                  <a:gd name="connsiteX279" fmla="*/ 1159192 w 1390650"/>
                  <a:gd name="connsiteY279" fmla="*/ 197167 h 991552"/>
                  <a:gd name="connsiteX280" fmla="*/ 1159192 w 1390650"/>
                  <a:gd name="connsiteY280" fmla="*/ 210502 h 991552"/>
                  <a:gd name="connsiteX281" fmla="*/ 1148714 w 1390650"/>
                  <a:gd name="connsiteY281" fmla="*/ 210502 h 991552"/>
                  <a:gd name="connsiteX282" fmla="*/ 1138237 w 1390650"/>
                  <a:gd name="connsiteY282" fmla="*/ 232410 h 991552"/>
                  <a:gd name="connsiteX283" fmla="*/ 1138237 w 1390650"/>
                  <a:gd name="connsiteY283" fmla="*/ 320040 h 991552"/>
                  <a:gd name="connsiteX284" fmla="*/ 1159192 w 1390650"/>
                  <a:gd name="connsiteY284" fmla="*/ 357187 h 991552"/>
                  <a:gd name="connsiteX285" fmla="*/ 1135379 w 1390650"/>
                  <a:gd name="connsiteY285" fmla="*/ 391477 h 991552"/>
                  <a:gd name="connsiteX286" fmla="*/ 1135379 w 1390650"/>
                  <a:gd name="connsiteY286" fmla="*/ 401002 h 991552"/>
                  <a:gd name="connsiteX287" fmla="*/ 1364932 w 1390650"/>
                  <a:gd name="connsiteY287" fmla="*/ 401002 h 991552"/>
                  <a:gd name="connsiteX288" fmla="*/ 1364932 w 1390650"/>
                  <a:gd name="connsiteY288" fmla="*/ 415290 h 991552"/>
                  <a:gd name="connsiteX289" fmla="*/ 1134427 w 1390650"/>
                  <a:gd name="connsiteY289" fmla="*/ 415290 h 991552"/>
                  <a:gd name="connsiteX290" fmla="*/ 1134427 w 1390650"/>
                  <a:gd name="connsiteY290" fmla="*/ 461962 h 991552"/>
                  <a:gd name="connsiteX291" fmla="*/ 1381124 w 1390650"/>
                  <a:gd name="connsiteY291" fmla="*/ 461962 h 991552"/>
                  <a:gd name="connsiteX292" fmla="*/ 1381124 w 1390650"/>
                  <a:gd name="connsiteY292" fmla="*/ 475297 h 991552"/>
                  <a:gd name="connsiteX293" fmla="*/ 1134427 w 1390650"/>
                  <a:gd name="connsiteY293" fmla="*/ 475297 h 991552"/>
                  <a:gd name="connsiteX294" fmla="*/ 1134427 w 1390650"/>
                  <a:gd name="connsiteY294" fmla="*/ 489585 h 991552"/>
                  <a:gd name="connsiteX295" fmla="*/ 1383982 w 1390650"/>
                  <a:gd name="connsiteY295" fmla="*/ 489585 h 991552"/>
                  <a:gd name="connsiteX296" fmla="*/ 1383982 w 1390650"/>
                  <a:gd name="connsiteY296" fmla="*/ 501967 h 991552"/>
                  <a:gd name="connsiteX297" fmla="*/ 1135379 w 1390650"/>
                  <a:gd name="connsiteY297" fmla="*/ 501967 h 991552"/>
                  <a:gd name="connsiteX298" fmla="*/ 1135379 w 1390650"/>
                  <a:gd name="connsiteY298" fmla="*/ 873442 h 991552"/>
                  <a:gd name="connsiteX299" fmla="*/ 1362074 w 1390650"/>
                  <a:gd name="connsiteY299" fmla="*/ 873442 h 991552"/>
                  <a:gd name="connsiteX300" fmla="*/ 1362074 w 1390650"/>
                  <a:gd name="connsiteY300" fmla="*/ 885825 h 991552"/>
                  <a:gd name="connsiteX301" fmla="*/ 1135379 w 1390650"/>
                  <a:gd name="connsiteY301" fmla="*/ 885825 h 991552"/>
                  <a:gd name="connsiteX302" fmla="*/ 1135379 w 1390650"/>
                  <a:gd name="connsiteY302" fmla="*/ 979170 h 991552"/>
                  <a:gd name="connsiteX303" fmla="*/ 1354454 w 1390650"/>
                  <a:gd name="connsiteY303" fmla="*/ 979170 h 991552"/>
                  <a:gd name="connsiteX304" fmla="*/ 1354454 w 1390650"/>
                  <a:gd name="connsiteY304" fmla="*/ 991552 h 991552"/>
                  <a:gd name="connsiteX305" fmla="*/ 1135379 w 1390650"/>
                  <a:gd name="connsiteY305" fmla="*/ 991552 h 991552"/>
                  <a:gd name="connsiteX306" fmla="*/ 991552 w 1390650"/>
                  <a:gd name="connsiteY306" fmla="*/ 991552 h 991552"/>
                  <a:gd name="connsiteX307" fmla="*/ 991552 w 1390650"/>
                  <a:gd name="connsiteY307" fmla="*/ 984885 h 991552"/>
                  <a:gd name="connsiteX308" fmla="*/ 915352 w 1390650"/>
                  <a:gd name="connsiteY308" fmla="*/ 902970 h 991552"/>
                  <a:gd name="connsiteX309" fmla="*/ 473392 w 1390650"/>
                  <a:gd name="connsiteY309" fmla="*/ 902970 h 991552"/>
                  <a:gd name="connsiteX310" fmla="*/ 399097 w 1390650"/>
                  <a:gd name="connsiteY310" fmla="*/ 984885 h 991552"/>
                  <a:gd name="connsiteX311" fmla="*/ 399097 w 1390650"/>
                  <a:gd name="connsiteY311" fmla="*/ 991552 h 991552"/>
                  <a:gd name="connsiteX312" fmla="*/ 255269 w 1390650"/>
                  <a:gd name="connsiteY312" fmla="*/ 991552 h 991552"/>
                  <a:gd name="connsiteX313" fmla="*/ 36194 w 1390650"/>
                  <a:gd name="connsiteY313" fmla="*/ 991552 h 991552"/>
                  <a:gd name="connsiteX314" fmla="*/ 36194 w 1390650"/>
                  <a:gd name="connsiteY314" fmla="*/ 979170 h 991552"/>
                  <a:gd name="connsiteX315" fmla="*/ 255269 w 1390650"/>
                  <a:gd name="connsiteY315" fmla="*/ 979170 h 991552"/>
                  <a:gd name="connsiteX316" fmla="*/ 255269 w 1390650"/>
                  <a:gd name="connsiteY316" fmla="*/ 885825 h 991552"/>
                  <a:gd name="connsiteX317" fmla="*/ 28574 w 1390650"/>
                  <a:gd name="connsiteY317" fmla="*/ 885825 h 991552"/>
                  <a:gd name="connsiteX318" fmla="*/ 28574 w 1390650"/>
                  <a:gd name="connsiteY318" fmla="*/ 873442 h 991552"/>
                  <a:gd name="connsiteX319" fmla="*/ 256222 w 1390650"/>
                  <a:gd name="connsiteY319" fmla="*/ 873442 h 991552"/>
                  <a:gd name="connsiteX320" fmla="*/ 256222 w 1390650"/>
                  <a:gd name="connsiteY320" fmla="*/ 501015 h 991552"/>
                  <a:gd name="connsiteX321" fmla="*/ 6667 w 1390650"/>
                  <a:gd name="connsiteY321" fmla="*/ 501015 h 991552"/>
                  <a:gd name="connsiteX322" fmla="*/ 6667 w 1390650"/>
                  <a:gd name="connsiteY322" fmla="*/ 488632 h 991552"/>
                  <a:gd name="connsiteX323" fmla="*/ 255269 w 1390650"/>
                  <a:gd name="connsiteY323" fmla="*/ 488632 h 991552"/>
                  <a:gd name="connsiteX324" fmla="*/ 255269 w 1390650"/>
                  <a:gd name="connsiteY324" fmla="*/ 474345 h 991552"/>
                  <a:gd name="connsiteX325" fmla="*/ 8572 w 1390650"/>
                  <a:gd name="connsiteY325" fmla="*/ 474345 h 991552"/>
                  <a:gd name="connsiteX326" fmla="*/ 8572 w 1390650"/>
                  <a:gd name="connsiteY326" fmla="*/ 461962 h 991552"/>
                  <a:gd name="connsiteX327" fmla="*/ 255269 w 1390650"/>
                  <a:gd name="connsiteY327" fmla="*/ 461962 h 991552"/>
                  <a:gd name="connsiteX328" fmla="*/ 255269 w 1390650"/>
                  <a:gd name="connsiteY328" fmla="*/ 414337 h 991552"/>
                  <a:gd name="connsiteX329" fmla="*/ 25717 w 1390650"/>
                  <a:gd name="connsiteY329" fmla="*/ 414337 h 991552"/>
                  <a:gd name="connsiteX330" fmla="*/ 25717 w 1390650"/>
                  <a:gd name="connsiteY330" fmla="*/ 400050 h 991552"/>
                  <a:gd name="connsiteX331" fmla="*/ 255269 w 1390650"/>
                  <a:gd name="connsiteY331" fmla="*/ 400050 h 991552"/>
                  <a:gd name="connsiteX332" fmla="*/ 255269 w 1390650"/>
                  <a:gd name="connsiteY332" fmla="*/ 390525 h 991552"/>
                  <a:gd name="connsiteX333" fmla="*/ 231457 w 1390650"/>
                  <a:gd name="connsiteY333" fmla="*/ 356235 h 991552"/>
                  <a:gd name="connsiteX334" fmla="*/ 252412 w 1390650"/>
                  <a:gd name="connsiteY334" fmla="*/ 319087 h 991552"/>
                  <a:gd name="connsiteX335" fmla="*/ 252412 w 1390650"/>
                  <a:gd name="connsiteY335" fmla="*/ 231457 h 991552"/>
                  <a:gd name="connsiteX336" fmla="*/ 241934 w 1390650"/>
                  <a:gd name="connsiteY336" fmla="*/ 209550 h 991552"/>
                  <a:gd name="connsiteX337" fmla="*/ 231457 w 1390650"/>
                  <a:gd name="connsiteY337" fmla="*/ 209550 h 991552"/>
                  <a:gd name="connsiteX338" fmla="*/ 231457 w 1390650"/>
                  <a:gd name="connsiteY338" fmla="*/ 196215 h 991552"/>
                  <a:gd name="connsiteX339" fmla="*/ 244792 w 1390650"/>
                  <a:gd name="connsiteY339" fmla="*/ 196215 h 991552"/>
                  <a:gd name="connsiteX340" fmla="*/ 306704 w 1390650"/>
                  <a:gd name="connsiteY340" fmla="*/ 142875 h 991552"/>
                  <a:gd name="connsiteX341" fmla="*/ 306704 w 1390650"/>
                  <a:gd name="connsiteY341" fmla="*/ 123825 h 991552"/>
                  <a:gd name="connsiteX342" fmla="*/ 312419 w 1390650"/>
                  <a:gd name="connsiteY342" fmla="*/ 97155 h 991552"/>
                  <a:gd name="connsiteX343" fmla="*/ 323849 w 1390650"/>
                  <a:gd name="connsiteY343" fmla="*/ 45720 h 991552"/>
                  <a:gd name="connsiteX344" fmla="*/ 335279 w 1390650"/>
                  <a:gd name="connsiteY344" fmla="*/ 97155 h 991552"/>
                  <a:gd name="connsiteX345" fmla="*/ 342899 w 1390650"/>
                  <a:gd name="connsiteY345" fmla="*/ 122872 h 991552"/>
                  <a:gd name="connsiteX346" fmla="*/ 343852 w 1390650"/>
                  <a:gd name="connsiteY346" fmla="*/ 140970 h 991552"/>
                  <a:gd name="connsiteX347" fmla="*/ 409574 w 1390650"/>
                  <a:gd name="connsiteY347" fmla="*/ 196215 h 991552"/>
                  <a:gd name="connsiteX348" fmla="*/ 422909 w 1390650"/>
                  <a:gd name="connsiteY348" fmla="*/ 196215 h 991552"/>
                  <a:gd name="connsiteX349" fmla="*/ 422909 w 1390650"/>
                  <a:gd name="connsiteY349" fmla="*/ 209550 h 991552"/>
                  <a:gd name="connsiteX350" fmla="*/ 412432 w 1390650"/>
                  <a:gd name="connsiteY350" fmla="*/ 209550 h 991552"/>
                  <a:gd name="connsiteX351" fmla="*/ 401954 w 1390650"/>
                  <a:gd name="connsiteY351" fmla="*/ 231457 h 991552"/>
                  <a:gd name="connsiteX352" fmla="*/ 401954 w 1390650"/>
                  <a:gd name="connsiteY352" fmla="*/ 319087 h 991552"/>
                  <a:gd name="connsiteX353" fmla="*/ 415289 w 1390650"/>
                  <a:gd name="connsiteY353" fmla="*/ 344805 h 991552"/>
                  <a:gd name="connsiteX354" fmla="*/ 426719 w 1390650"/>
                  <a:gd name="connsiteY354" fmla="*/ 323850 h 991552"/>
                  <a:gd name="connsiteX355" fmla="*/ 454342 w 1390650"/>
                  <a:gd name="connsiteY355" fmla="*/ 320040 h 991552"/>
                  <a:gd name="connsiteX356" fmla="*/ 463867 w 1390650"/>
                  <a:gd name="connsiteY356" fmla="*/ 293370 h 991552"/>
                  <a:gd name="connsiteX357" fmla="*/ 434339 w 1390650"/>
                  <a:gd name="connsiteY357" fmla="*/ 262890 h 991552"/>
                  <a:gd name="connsiteX358" fmla="*/ 490537 w 1390650"/>
                  <a:gd name="connsiteY358" fmla="*/ 256222 h 991552"/>
                  <a:gd name="connsiteX359" fmla="*/ 487679 w 1390650"/>
                  <a:gd name="connsiteY359" fmla="*/ 283845 h 991552"/>
                  <a:gd name="connsiteX360" fmla="*/ 517207 w 1390650"/>
                  <a:gd name="connsiteY360" fmla="*/ 292417 h 991552"/>
                  <a:gd name="connsiteX361" fmla="*/ 549592 w 1390650"/>
                  <a:gd name="connsiteY361" fmla="*/ 260985 h 991552"/>
                  <a:gd name="connsiteX362" fmla="*/ 602932 w 1390650"/>
                  <a:gd name="connsiteY362" fmla="*/ 272415 h 991552"/>
                  <a:gd name="connsiteX363" fmla="*/ 634364 w 1390650"/>
                  <a:gd name="connsiteY363" fmla="*/ 230505 h 991552"/>
                  <a:gd name="connsiteX364" fmla="*/ 603884 w 1390650"/>
                  <a:gd name="connsiteY364" fmla="*/ 194310 h 991552"/>
                  <a:gd name="connsiteX365" fmla="*/ 657224 w 1390650"/>
                  <a:gd name="connsiteY365" fmla="*/ 162877 h 991552"/>
                  <a:gd name="connsiteX366" fmla="*/ 652462 w 1390650"/>
                  <a:gd name="connsiteY366" fmla="*/ 144780 h 991552"/>
                  <a:gd name="connsiteX367" fmla="*/ 670559 w 1390650"/>
                  <a:gd name="connsiteY367" fmla="*/ 132397 h 991552"/>
                  <a:gd name="connsiteX368" fmla="*/ 686752 w 1390650"/>
                  <a:gd name="connsiteY368" fmla="*/ 104775 h 991552"/>
                  <a:gd name="connsiteX369" fmla="*/ 687704 w 1390650"/>
                  <a:gd name="connsiteY369" fmla="*/ 0 h 9915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Lst>
                <a:rect l="l" t="t" r="r" b="b"/>
                <a:pathLst>
                  <a:path w="1390650" h="991552">
                    <a:moveTo>
                      <a:pt x="580072" y="879157"/>
                    </a:moveTo>
                    <a:lnTo>
                      <a:pt x="580072" y="890587"/>
                    </a:lnTo>
                    <a:lnTo>
                      <a:pt x="809624" y="890587"/>
                    </a:lnTo>
                    <a:lnTo>
                      <a:pt x="809624" y="879157"/>
                    </a:lnTo>
                    <a:close/>
                    <a:moveTo>
                      <a:pt x="637222" y="826770"/>
                    </a:moveTo>
                    <a:lnTo>
                      <a:pt x="593407" y="866775"/>
                    </a:lnTo>
                    <a:lnTo>
                      <a:pt x="798194" y="866775"/>
                    </a:lnTo>
                    <a:lnTo>
                      <a:pt x="753427" y="826770"/>
                    </a:lnTo>
                    <a:close/>
                    <a:moveTo>
                      <a:pt x="1026795" y="774382"/>
                    </a:moveTo>
                    <a:lnTo>
                      <a:pt x="1097280" y="774382"/>
                    </a:lnTo>
                    <a:lnTo>
                      <a:pt x="1097280" y="842009"/>
                    </a:lnTo>
                    <a:lnTo>
                      <a:pt x="1026795" y="842009"/>
                    </a:lnTo>
                    <a:close/>
                    <a:moveTo>
                      <a:pt x="292417" y="774382"/>
                    </a:moveTo>
                    <a:lnTo>
                      <a:pt x="362902" y="774382"/>
                    </a:lnTo>
                    <a:lnTo>
                      <a:pt x="362902" y="842009"/>
                    </a:lnTo>
                    <a:lnTo>
                      <a:pt x="292417" y="842009"/>
                    </a:lnTo>
                    <a:close/>
                    <a:moveTo>
                      <a:pt x="636269" y="677227"/>
                    </a:moveTo>
                    <a:lnTo>
                      <a:pt x="636269" y="815340"/>
                    </a:lnTo>
                    <a:lnTo>
                      <a:pt x="755332" y="815340"/>
                    </a:lnTo>
                    <a:lnTo>
                      <a:pt x="755332" y="677227"/>
                    </a:lnTo>
                    <a:close/>
                    <a:moveTo>
                      <a:pt x="694372" y="618172"/>
                    </a:moveTo>
                    <a:cubicBezTo>
                      <a:pt x="655319" y="618172"/>
                      <a:pt x="584834" y="641985"/>
                      <a:pt x="580072" y="712470"/>
                    </a:cubicBezTo>
                    <a:cubicBezTo>
                      <a:pt x="580072" y="762000"/>
                      <a:pt x="580072" y="811530"/>
                      <a:pt x="580072" y="861060"/>
                    </a:cubicBezTo>
                    <a:lnTo>
                      <a:pt x="623887" y="822007"/>
                    </a:lnTo>
                    <a:lnTo>
                      <a:pt x="623887" y="665797"/>
                    </a:lnTo>
                    <a:lnTo>
                      <a:pt x="767714" y="665797"/>
                    </a:lnTo>
                    <a:lnTo>
                      <a:pt x="767714" y="822960"/>
                    </a:lnTo>
                    <a:lnTo>
                      <a:pt x="809624" y="861060"/>
                    </a:lnTo>
                    <a:lnTo>
                      <a:pt x="809624" y="858202"/>
                    </a:lnTo>
                    <a:lnTo>
                      <a:pt x="809624" y="712470"/>
                    </a:lnTo>
                    <a:cubicBezTo>
                      <a:pt x="805814" y="642937"/>
                      <a:pt x="732472" y="618172"/>
                      <a:pt x="694372" y="618172"/>
                    </a:cubicBezTo>
                    <a:close/>
                    <a:moveTo>
                      <a:pt x="1062989" y="551497"/>
                    </a:moveTo>
                    <a:lnTo>
                      <a:pt x="1102042" y="571499"/>
                    </a:lnTo>
                    <a:lnTo>
                      <a:pt x="1102042" y="707707"/>
                    </a:lnTo>
                    <a:lnTo>
                      <a:pt x="1062037" y="726757"/>
                    </a:lnTo>
                    <a:lnTo>
                      <a:pt x="1023937" y="707707"/>
                    </a:lnTo>
                    <a:lnTo>
                      <a:pt x="1023937" y="571499"/>
                    </a:lnTo>
                    <a:close/>
                    <a:moveTo>
                      <a:pt x="326707" y="551497"/>
                    </a:moveTo>
                    <a:lnTo>
                      <a:pt x="365759" y="571499"/>
                    </a:lnTo>
                    <a:lnTo>
                      <a:pt x="365759" y="707707"/>
                    </a:lnTo>
                    <a:lnTo>
                      <a:pt x="327659" y="726757"/>
                    </a:lnTo>
                    <a:lnTo>
                      <a:pt x="288607" y="707707"/>
                    </a:lnTo>
                    <a:lnTo>
                      <a:pt x="288607" y="571499"/>
                    </a:lnTo>
                    <a:close/>
                    <a:moveTo>
                      <a:pt x="1179195" y="536257"/>
                    </a:moveTo>
                    <a:lnTo>
                      <a:pt x="1185862" y="536257"/>
                    </a:lnTo>
                    <a:lnTo>
                      <a:pt x="1390650" y="536257"/>
                    </a:lnTo>
                    <a:lnTo>
                      <a:pt x="1390650" y="550544"/>
                    </a:lnTo>
                    <a:lnTo>
                      <a:pt x="1192530" y="550544"/>
                    </a:lnTo>
                    <a:lnTo>
                      <a:pt x="1192530" y="824864"/>
                    </a:lnTo>
                    <a:lnTo>
                      <a:pt x="1363027" y="824864"/>
                    </a:lnTo>
                    <a:lnTo>
                      <a:pt x="1363027" y="839152"/>
                    </a:lnTo>
                    <a:lnTo>
                      <a:pt x="1185862" y="839152"/>
                    </a:lnTo>
                    <a:lnTo>
                      <a:pt x="1179195" y="839152"/>
                    </a:lnTo>
                    <a:lnTo>
                      <a:pt x="1179195" y="832484"/>
                    </a:lnTo>
                    <a:lnTo>
                      <a:pt x="1179195" y="542924"/>
                    </a:lnTo>
                    <a:close/>
                    <a:moveTo>
                      <a:pt x="0" y="536257"/>
                    </a:moveTo>
                    <a:lnTo>
                      <a:pt x="209550" y="536257"/>
                    </a:lnTo>
                    <a:lnTo>
                      <a:pt x="217170" y="536257"/>
                    </a:lnTo>
                    <a:lnTo>
                      <a:pt x="217170" y="542924"/>
                    </a:lnTo>
                    <a:lnTo>
                      <a:pt x="217170" y="832484"/>
                    </a:lnTo>
                    <a:lnTo>
                      <a:pt x="217170" y="839152"/>
                    </a:lnTo>
                    <a:lnTo>
                      <a:pt x="209550" y="839152"/>
                    </a:lnTo>
                    <a:lnTo>
                      <a:pt x="27622" y="839152"/>
                    </a:lnTo>
                    <a:lnTo>
                      <a:pt x="27622" y="824864"/>
                    </a:lnTo>
                    <a:lnTo>
                      <a:pt x="202882" y="824864"/>
                    </a:lnTo>
                    <a:lnTo>
                      <a:pt x="202882" y="550544"/>
                    </a:lnTo>
                    <a:lnTo>
                      <a:pt x="0" y="550544"/>
                    </a:lnTo>
                    <a:close/>
                    <a:moveTo>
                      <a:pt x="574357" y="529589"/>
                    </a:moveTo>
                    <a:lnTo>
                      <a:pt x="574357" y="569594"/>
                    </a:lnTo>
                    <a:lnTo>
                      <a:pt x="815340" y="569594"/>
                    </a:lnTo>
                    <a:lnTo>
                      <a:pt x="815340" y="529589"/>
                    </a:lnTo>
                    <a:close/>
                    <a:moveTo>
                      <a:pt x="922972" y="521017"/>
                    </a:moveTo>
                    <a:lnTo>
                      <a:pt x="922972" y="894397"/>
                    </a:lnTo>
                    <a:lnTo>
                      <a:pt x="988694" y="969645"/>
                    </a:lnTo>
                    <a:lnTo>
                      <a:pt x="987742" y="588645"/>
                    </a:lnTo>
                    <a:cubicBezTo>
                      <a:pt x="987742" y="588645"/>
                      <a:pt x="966787" y="589597"/>
                      <a:pt x="962024" y="584835"/>
                    </a:cubicBezTo>
                    <a:cubicBezTo>
                      <a:pt x="957262" y="580072"/>
                      <a:pt x="955357" y="576262"/>
                      <a:pt x="944879" y="553402"/>
                    </a:cubicBezTo>
                    <a:cubicBezTo>
                      <a:pt x="934402" y="530542"/>
                      <a:pt x="922972" y="521017"/>
                      <a:pt x="922972" y="521017"/>
                    </a:cubicBezTo>
                    <a:close/>
                    <a:moveTo>
                      <a:pt x="467677" y="520065"/>
                    </a:moveTo>
                    <a:cubicBezTo>
                      <a:pt x="449579" y="537210"/>
                      <a:pt x="438149" y="577215"/>
                      <a:pt x="429577" y="582930"/>
                    </a:cubicBezTo>
                    <a:cubicBezTo>
                      <a:pt x="421957" y="587692"/>
                      <a:pt x="403859" y="589597"/>
                      <a:pt x="399097" y="589597"/>
                    </a:cubicBezTo>
                    <a:lnTo>
                      <a:pt x="399097" y="965835"/>
                    </a:lnTo>
                    <a:lnTo>
                      <a:pt x="467677" y="892492"/>
                    </a:lnTo>
                    <a:close/>
                    <a:moveTo>
                      <a:pt x="556260" y="515302"/>
                    </a:moveTo>
                    <a:lnTo>
                      <a:pt x="832485" y="515302"/>
                    </a:lnTo>
                    <a:lnTo>
                      <a:pt x="832485" y="583882"/>
                    </a:lnTo>
                    <a:lnTo>
                      <a:pt x="556260" y="583882"/>
                    </a:lnTo>
                    <a:close/>
                    <a:moveTo>
                      <a:pt x="530542" y="495300"/>
                    </a:moveTo>
                    <a:lnTo>
                      <a:pt x="530542" y="890587"/>
                    </a:lnTo>
                    <a:lnTo>
                      <a:pt x="563879" y="890587"/>
                    </a:lnTo>
                    <a:lnTo>
                      <a:pt x="563879" y="879157"/>
                    </a:lnTo>
                    <a:lnTo>
                      <a:pt x="563879" y="858202"/>
                    </a:lnTo>
                    <a:lnTo>
                      <a:pt x="563879" y="721042"/>
                    </a:lnTo>
                    <a:cubicBezTo>
                      <a:pt x="561022" y="637222"/>
                      <a:pt x="651509" y="605790"/>
                      <a:pt x="695324" y="605790"/>
                    </a:cubicBezTo>
                    <a:cubicBezTo>
                      <a:pt x="738187" y="605790"/>
                      <a:pt x="827722" y="638175"/>
                      <a:pt x="825817" y="721042"/>
                    </a:cubicBezTo>
                    <a:lnTo>
                      <a:pt x="825817" y="858202"/>
                    </a:lnTo>
                    <a:lnTo>
                      <a:pt x="825817" y="879157"/>
                    </a:lnTo>
                    <a:lnTo>
                      <a:pt x="825817" y="890587"/>
                    </a:lnTo>
                    <a:lnTo>
                      <a:pt x="859154" y="890587"/>
                    </a:lnTo>
                    <a:lnTo>
                      <a:pt x="859154" y="495300"/>
                    </a:lnTo>
                    <a:close/>
                    <a:moveTo>
                      <a:pt x="875347" y="476250"/>
                    </a:moveTo>
                    <a:cubicBezTo>
                      <a:pt x="872489" y="483870"/>
                      <a:pt x="872489" y="892492"/>
                      <a:pt x="872489" y="892492"/>
                    </a:cubicBezTo>
                    <a:lnTo>
                      <a:pt x="905827" y="892492"/>
                    </a:lnTo>
                    <a:lnTo>
                      <a:pt x="905827" y="501967"/>
                    </a:lnTo>
                    <a:cubicBezTo>
                      <a:pt x="903922" y="497205"/>
                      <a:pt x="884872" y="480060"/>
                      <a:pt x="875347" y="476250"/>
                    </a:cubicBezTo>
                    <a:close/>
                    <a:moveTo>
                      <a:pt x="514349" y="476250"/>
                    </a:moveTo>
                    <a:cubicBezTo>
                      <a:pt x="504824" y="481012"/>
                      <a:pt x="485774" y="497205"/>
                      <a:pt x="483869" y="501967"/>
                    </a:cubicBezTo>
                    <a:lnTo>
                      <a:pt x="483869" y="892492"/>
                    </a:lnTo>
                    <a:lnTo>
                      <a:pt x="517207" y="892492"/>
                    </a:lnTo>
                    <a:cubicBezTo>
                      <a:pt x="517207" y="892492"/>
                      <a:pt x="517207" y="482917"/>
                      <a:pt x="514349" y="476250"/>
                    </a:cubicBezTo>
                    <a:close/>
                    <a:moveTo>
                      <a:pt x="1026795" y="442912"/>
                    </a:moveTo>
                    <a:lnTo>
                      <a:pt x="1097280" y="442912"/>
                    </a:lnTo>
                    <a:lnTo>
                      <a:pt x="1097280" y="510539"/>
                    </a:lnTo>
                    <a:lnTo>
                      <a:pt x="1026795" y="510539"/>
                    </a:lnTo>
                    <a:close/>
                    <a:moveTo>
                      <a:pt x="292417" y="442912"/>
                    </a:moveTo>
                    <a:lnTo>
                      <a:pt x="362902" y="442912"/>
                    </a:lnTo>
                    <a:lnTo>
                      <a:pt x="362902" y="510539"/>
                    </a:lnTo>
                    <a:lnTo>
                      <a:pt x="292417" y="510539"/>
                    </a:lnTo>
                    <a:close/>
                    <a:moveTo>
                      <a:pt x="748664" y="441960"/>
                    </a:moveTo>
                    <a:cubicBezTo>
                      <a:pt x="738187" y="441960"/>
                      <a:pt x="737234" y="447675"/>
                      <a:pt x="732472" y="458152"/>
                    </a:cubicBezTo>
                    <a:cubicBezTo>
                      <a:pt x="727709" y="468630"/>
                      <a:pt x="709612" y="478155"/>
                      <a:pt x="691514" y="478155"/>
                    </a:cubicBezTo>
                    <a:cubicBezTo>
                      <a:pt x="672464" y="477202"/>
                      <a:pt x="652462" y="461962"/>
                      <a:pt x="651509" y="450532"/>
                    </a:cubicBezTo>
                    <a:cubicBezTo>
                      <a:pt x="650557" y="441960"/>
                      <a:pt x="636269" y="440055"/>
                      <a:pt x="628649" y="443865"/>
                    </a:cubicBezTo>
                    <a:cubicBezTo>
                      <a:pt x="625792" y="445770"/>
                      <a:pt x="627697" y="449580"/>
                      <a:pt x="624839" y="450532"/>
                    </a:cubicBezTo>
                    <a:cubicBezTo>
                      <a:pt x="617219" y="454342"/>
                      <a:pt x="576262" y="454342"/>
                      <a:pt x="576262" y="454342"/>
                    </a:cubicBezTo>
                    <a:cubicBezTo>
                      <a:pt x="576262" y="454342"/>
                      <a:pt x="573404" y="463867"/>
                      <a:pt x="567689" y="463867"/>
                    </a:cubicBezTo>
                    <a:cubicBezTo>
                      <a:pt x="561974" y="463867"/>
                      <a:pt x="555307" y="461962"/>
                      <a:pt x="556259" y="453390"/>
                    </a:cubicBezTo>
                    <a:cubicBezTo>
                      <a:pt x="550544" y="451485"/>
                      <a:pt x="532447" y="462915"/>
                      <a:pt x="530542" y="466725"/>
                    </a:cubicBezTo>
                    <a:lnTo>
                      <a:pt x="530542" y="481965"/>
                    </a:lnTo>
                    <a:lnTo>
                      <a:pt x="857249" y="481965"/>
                    </a:lnTo>
                    <a:lnTo>
                      <a:pt x="857249" y="463867"/>
                    </a:lnTo>
                    <a:cubicBezTo>
                      <a:pt x="857249" y="463867"/>
                      <a:pt x="845819" y="455295"/>
                      <a:pt x="837247" y="453390"/>
                    </a:cubicBezTo>
                    <a:cubicBezTo>
                      <a:pt x="829627" y="452437"/>
                      <a:pt x="835342" y="461962"/>
                      <a:pt x="828674" y="461962"/>
                    </a:cubicBezTo>
                    <a:cubicBezTo>
                      <a:pt x="822007" y="461962"/>
                      <a:pt x="812482" y="463867"/>
                      <a:pt x="812482" y="457200"/>
                    </a:cubicBezTo>
                    <a:cubicBezTo>
                      <a:pt x="812482" y="451485"/>
                      <a:pt x="772477" y="455295"/>
                      <a:pt x="765809" y="450532"/>
                    </a:cubicBezTo>
                    <a:cubicBezTo>
                      <a:pt x="758189" y="446722"/>
                      <a:pt x="759142" y="441960"/>
                      <a:pt x="748664" y="441960"/>
                    </a:cubicBezTo>
                    <a:close/>
                    <a:moveTo>
                      <a:pt x="937260" y="426720"/>
                    </a:moveTo>
                    <a:cubicBezTo>
                      <a:pt x="951547" y="426720"/>
                      <a:pt x="963930" y="439102"/>
                      <a:pt x="963930" y="453390"/>
                    </a:cubicBezTo>
                    <a:cubicBezTo>
                      <a:pt x="963930" y="467677"/>
                      <a:pt x="952500" y="480060"/>
                      <a:pt x="937260" y="480060"/>
                    </a:cubicBezTo>
                    <a:cubicBezTo>
                      <a:pt x="922972" y="480060"/>
                      <a:pt x="910590" y="468630"/>
                      <a:pt x="910590" y="453390"/>
                    </a:cubicBezTo>
                    <a:cubicBezTo>
                      <a:pt x="910590" y="439102"/>
                      <a:pt x="922020" y="426720"/>
                      <a:pt x="937260" y="426720"/>
                    </a:cubicBezTo>
                    <a:close/>
                    <a:moveTo>
                      <a:pt x="451485" y="425767"/>
                    </a:moveTo>
                    <a:cubicBezTo>
                      <a:pt x="466725" y="425767"/>
                      <a:pt x="479107" y="438149"/>
                      <a:pt x="478155" y="452437"/>
                    </a:cubicBezTo>
                    <a:cubicBezTo>
                      <a:pt x="478155" y="466724"/>
                      <a:pt x="466725" y="479107"/>
                      <a:pt x="451485" y="479107"/>
                    </a:cubicBezTo>
                    <a:cubicBezTo>
                      <a:pt x="437197" y="479107"/>
                      <a:pt x="424815" y="467677"/>
                      <a:pt x="424815" y="452437"/>
                    </a:cubicBezTo>
                    <a:cubicBezTo>
                      <a:pt x="424815" y="438149"/>
                      <a:pt x="436245" y="425767"/>
                      <a:pt x="451485" y="425767"/>
                    </a:cubicBezTo>
                    <a:close/>
                    <a:moveTo>
                      <a:pt x="1005839" y="393382"/>
                    </a:moveTo>
                    <a:lnTo>
                      <a:pt x="1005839" y="981075"/>
                    </a:lnTo>
                    <a:lnTo>
                      <a:pt x="1120139" y="981075"/>
                    </a:lnTo>
                    <a:lnTo>
                      <a:pt x="1120139" y="393382"/>
                    </a:lnTo>
                    <a:close/>
                    <a:moveTo>
                      <a:pt x="270509" y="393382"/>
                    </a:moveTo>
                    <a:lnTo>
                      <a:pt x="270509" y="981075"/>
                    </a:lnTo>
                    <a:lnTo>
                      <a:pt x="384809" y="981075"/>
                    </a:lnTo>
                    <a:lnTo>
                      <a:pt x="384809" y="393382"/>
                    </a:lnTo>
                    <a:close/>
                    <a:moveTo>
                      <a:pt x="869632" y="372427"/>
                    </a:moveTo>
                    <a:cubicBezTo>
                      <a:pt x="884872" y="372427"/>
                      <a:pt x="896302" y="383857"/>
                      <a:pt x="896302" y="399097"/>
                    </a:cubicBezTo>
                    <a:cubicBezTo>
                      <a:pt x="896302" y="413384"/>
                      <a:pt x="884872" y="425767"/>
                      <a:pt x="869632" y="425767"/>
                    </a:cubicBezTo>
                    <a:cubicBezTo>
                      <a:pt x="855344" y="425767"/>
                      <a:pt x="842962" y="414337"/>
                      <a:pt x="842962" y="399097"/>
                    </a:cubicBezTo>
                    <a:cubicBezTo>
                      <a:pt x="842962" y="384809"/>
                      <a:pt x="854392" y="372427"/>
                      <a:pt x="869632" y="372427"/>
                    </a:cubicBezTo>
                    <a:close/>
                    <a:moveTo>
                      <a:pt x="519112" y="370522"/>
                    </a:moveTo>
                    <a:cubicBezTo>
                      <a:pt x="534352" y="370522"/>
                      <a:pt x="545782" y="382904"/>
                      <a:pt x="545782" y="397192"/>
                    </a:cubicBezTo>
                    <a:cubicBezTo>
                      <a:pt x="545782" y="411479"/>
                      <a:pt x="534352" y="423862"/>
                      <a:pt x="519112" y="423862"/>
                    </a:cubicBezTo>
                    <a:cubicBezTo>
                      <a:pt x="504824" y="423862"/>
                      <a:pt x="492442" y="411479"/>
                      <a:pt x="492442" y="397192"/>
                    </a:cubicBezTo>
                    <a:cubicBezTo>
                      <a:pt x="492442" y="382904"/>
                      <a:pt x="503872" y="370522"/>
                      <a:pt x="519112" y="370522"/>
                    </a:cubicBezTo>
                    <a:close/>
                    <a:moveTo>
                      <a:pt x="991552" y="363855"/>
                    </a:moveTo>
                    <a:lnTo>
                      <a:pt x="1003934" y="381952"/>
                    </a:lnTo>
                    <a:lnTo>
                      <a:pt x="1122997" y="381952"/>
                    </a:lnTo>
                    <a:lnTo>
                      <a:pt x="1134427" y="363855"/>
                    </a:lnTo>
                    <a:close/>
                    <a:moveTo>
                      <a:pt x="254317" y="363855"/>
                    </a:moveTo>
                    <a:lnTo>
                      <a:pt x="266699" y="381952"/>
                    </a:lnTo>
                    <a:lnTo>
                      <a:pt x="385762" y="381952"/>
                    </a:lnTo>
                    <a:lnTo>
                      <a:pt x="397192" y="363855"/>
                    </a:lnTo>
                    <a:close/>
                    <a:moveTo>
                      <a:pt x="787717" y="340995"/>
                    </a:moveTo>
                    <a:cubicBezTo>
                      <a:pt x="802957" y="340995"/>
                      <a:pt x="814387" y="353377"/>
                      <a:pt x="814387" y="367665"/>
                    </a:cubicBezTo>
                    <a:cubicBezTo>
                      <a:pt x="814387" y="381952"/>
                      <a:pt x="802957" y="394335"/>
                      <a:pt x="787717" y="394335"/>
                    </a:cubicBezTo>
                    <a:cubicBezTo>
                      <a:pt x="773429" y="394335"/>
                      <a:pt x="761047" y="382905"/>
                      <a:pt x="761047" y="367665"/>
                    </a:cubicBezTo>
                    <a:cubicBezTo>
                      <a:pt x="761047" y="353377"/>
                      <a:pt x="772477" y="340995"/>
                      <a:pt x="787717" y="340995"/>
                    </a:cubicBezTo>
                    <a:close/>
                    <a:moveTo>
                      <a:pt x="601027" y="340042"/>
                    </a:moveTo>
                    <a:cubicBezTo>
                      <a:pt x="616267" y="340042"/>
                      <a:pt x="627697" y="352424"/>
                      <a:pt x="627697" y="366712"/>
                    </a:cubicBezTo>
                    <a:cubicBezTo>
                      <a:pt x="627697" y="380999"/>
                      <a:pt x="616267" y="393382"/>
                      <a:pt x="601027" y="393382"/>
                    </a:cubicBezTo>
                    <a:cubicBezTo>
                      <a:pt x="586739" y="393382"/>
                      <a:pt x="574357" y="381952"/>
                      <a:pt x="574357" y="366712"/>
                    </a:cubicBezTo>
                    <a:cubicBezTo>
                      <a:pt x="574357" y="352424"/>
                      <a:pt x="585787" y="340042"/>
                      <a:pt x="601027" y="340042"/>
                    </a:cubicBezTo>
                    <a:close/>
                    <a:moveTo>
                      <a:pt x="1003934" y="330517"/>
                    </a:moveTo>
                    <a:lnTo>
                      <a:pt x="991552" y="348615"/>
                    </a:lnTo>
                    <a:lnTo>
                      <a:pt x="1134427" y="348615"/>
                    </a:lnTo>
                    <a:lnTo>
                      <a:pt x="1122044" y="330517"/>
                    </a:lnTo>
                    <a:close/>
                    <a:moveTo>
                      <a:pt x="267652" y="330517"/>
                    </a:moveTo>
                    <a:lnTo>
                      <a:pt x="255269" y="348615"/>
                    </a:lnTo>
                    <a:lnTo>
                      <a:pt x="399097" y="348615"/>
                    </a:lnTo>
                    <a:lnTo>
                      <a:pt x="386714" y="330517"/>
                    </a:lnTo>
                    <a:close/>
                    <a:moveTo>
                      <a:pt x="694372" y="327660"/>
                    </a:moveTo>
                    <a:cubicBezTo>
                      <a:pt x="709612" y="327660"/>
                      <a:pt x="721994" y="340042"/>
                      <a:pt x="721042" y="354330"/>
                    </a:cubicBezTo>
                    <a:cubicBezTo>
                      <a:pt x="721042" y="368617"/>
                      <a:pt x="709612" y="381000"/>
                      <a:pt x="694372" y="381000"/>
                    </a:cubicBezTo>
                    <a:cubicBezTo>
                      <a:pt x="680084" y="381000"/>
                      <a:pt x="667702" y="369570"/>
                      <a:pt x="667702" y="354330"/>
                    </a:cubicBezTo>
                    <a:cubicBezTo>
                      <a:pt x="667702" y="340042"/>
                      <a:pt x="679132" y="327660"/>
                      <a:pt x="694372" y="327660"/>
                    </a:cubicBezTo>
                    <a:close/>
                    <a:moveTo>
                      <a:pt x="698182" y="305752"/>
                    </a:moveTo>
                    <a:cubicBezTo>
                      <a:pt x="537209" y="298132"/>
                      <a:pt x="434339" y="395287"/>
                      <a:pt x="399097" y="439102"/>
                    </a:cubicBezTo>
                    <a:lnTo>
                      <a:pt x="399097" y="577215"/>
                    </a:lnTo>
                    <a:cubicBezTo>
                      <a:pt x="403859" y="577215"/>
                      <a:pt x="412432" y="576262"/>
                      <a:pt x="419099" y="572452"/>
                    </a:cubicBezTo>
                    <a:cubicBezTo>
                      <a:pt x="427672" y="566737"/>
                      <a:pt x="461962" y="416242"/>
                      <a:pt x="686752" y="412432"/>
                    </a:cubicBezTo>
                    <a:cubicBezTo>
                      <a:pt x="912494" y="408622"/>
                      <a:pt x="962024" y="554355"/>
                      <a:pt x="966787" y="567690"/>
                    </a:cubicBezTo>
                    <a:cubicBezTo>
                      <a:pt x="970597" y="577215"/>
                      <a:pt x="983932" y="578167"/>
                      <a:pt x="990599" y="577215"/>
                    </a:cubicBezTo>
                    <a:lnTo>
                      <a:pt x="990599" y="443865"/>
                    </a:lnTo>
                    <a:cubicBezTo>
                      <a:pt x="990599" y="444817"/>
                      <a:pt x="989647" y="444817"/>
                      <a:pt x="988694" y="444817"/>
                    </a:cubicBezTo>
                    <a:cubicBezTo>
                      <a:pt x="930592" y="362902"/>
                      <a:pt x="863917" y="313372"/>
                      <a:pt x="698182" y="305752"/>
                    </a:cubicBezTo>
                    <a:close/>
                    <a:moveTo>
                      <a:pt x="1062990" y="263842"/>
                    </a:moveTo>
                    <a:cubicBezTo>
                      <a:pt x="1053465" y="263842"/>
                      <a:pt x="1044892" y="269557"/>
                      <a:pt x="1044892" y="278130"/>
                    </a:cubicBezTo>
                    <a:cubicBezTo>
                      <a:pt x="1044892" y="285750"/>
                      <a:pt x="1053465" y="292417"/>
                      <a:pt x="1062990" y="292417"/>
                    </a:cubicBezTo>
                    <a:cubicBezTo>
                      <a:pt x="1073467" y="292417"/>
                      <a:pt x="1081087" y="286702"/>
                      <a:pt x="1081087" y="278130"/>
                    </a:cubicBezTo>
                    <a:cubicBezTo>
                      <a:pt x="1081087" y="270510"/>
                      <a:pt x="1072515" y="263842"/>
                      <a:pt x="1062990" y="263842"/>
                    </a:cubicBezTo>
                    <a:close/>
                    <a:moveTo>
                      <a:pt x="327659" y="263842"/>
                    </a:moveTo>
                    <a:cubicBezTo>
                      <a:pt x="317182" y="263842"/>
                      <a:pt x="309562" y="269557"/>
                      <a:pt x="309562" y="278130"/>
                    </a:cubicBezTo>
                    <a:cubicBezTo>
                      <a:pt x="309562" y="285750"/>
                      <a:pt x="318134" y="292417"/>
                      <a:pt x="327659" y="292417"/>
                    </a:cubicBezTo>
                    <a:cubicBezTo>
                      <a:pt x="338137" y="292417"/>
                      <a:pt x="345757" y="286702"/>
                      <a:pt x="345757" y="278130"/>
                    </a:cubicBezTo>
                    <a:cubicBezTo>
                      <a:pt x="345757" y="270510"/>
                      <a:pt x="337184" y="263842"/>
                      <a:pt x="327659" y="263842"/>
                    </a:cubicBezTo>
                    <a:close/>
                    <a:moveTo>
                      <a:pt x="1062990" y="249555"/>
                    </a:moveTo>
                    <a:cubicBezTo>
                      <a:pt x="1082040" y="249555"/>
                      <a:pt x="1097280" y="261937"/>
                      <a:pt x="1097280" y="278130"/>
                    </a:cubicBezTo>
                    <a:cubicBezTo>
                      <a:pt x="1097280" y="294322"/>
                      <a:pt x="1082040" y="306705"/>
                      <a:pt x="1062990" y="306705"/>
                    </a:cubicBezTo>
                    <a:cubicBezTo>
                      <a:pt x="1043940" y="306705"/>
                      <a:pt x="1028700" y="294322"/>
                      <a:pt x="1028700" y="278130"/>
                    </a:cubicBezTo>
                    <a:cubicBezTo>
                      <a:pt x="1028700" y="261937"/>
                      <a:pt x="1043940" y="249555"/>
                      <a:pt x="1062990" y="249555"/>
                    </a:cubicBezTo>
                    <a:close/>
                    <a:moveTo>
                      <a:pt x="327659" y="249555"/>
                    </a:moveTo>
                    <a:cubicBezTo>
                      <a:pt x="346709" y="249555"/>
                      <a:pt x="361949" y="261937"/>
                      <a:pt x="361949" y="278130"/>
                    </a:cubicBezTo>
                    <a:cubicBezTo>
                      <a:pt x="361949" y="294322"/>
                      <a:pt x="346709" y="306705"/>
                      <a:pt x="327659" y="306705"/>
                    </a:cubicBezTo>
                    <a:cubicBezTo>
                      <a:pt x="307657" y="306705"/>
                      <a:pt x="292417" y="294322"/>
                      <a:pt x="293369" y="278130"/>
                    </a:cubicBezTo>
                    <a:cubicBezTo>
                      <a:pt x="293369" y="261937"/>
                      <a:pt x="308609" y="249555"/>
                      <a:pt x="327659" y="249555"/>
                    </a:cubicBezTo>
                    <a:close/>
                    <a:moveTo>
                      <a:pt x="1003934" y="240030"/>
                    </a:moveTo>
                    <a:lnTo>
                      <a:pt x="1003934" y="314325"/>
                    </a:lnTo>
                    <a:lnTo>
                      <a:pt x="1122044" y="314325"/>
                    </a:lnTo>
                    <a:lnTo>
                      <a:pt x="1122044" y="240030"/>
                    </a:lnTo>
                    <a:close/>
                    <a:moveTo>
                      <a:pt x="267652" y="240030"/>
                    </a:moveTo>
                    <a:lnTo>
                      <a:pt x="267652" y="314325"/>
                    </a:lnTo>
                    <a:lnTo>
                      <a:pt x="386714" y="314325"/>
                    </a:lnTo>
                    <a:lnTo>
                      <a:pt x="386714" y="240030"/>
                    </a:lnTo>
                    <a:close/>
                    <a:moveTo>
                      <a:pt x="995362" y="211455"/>
                    </a:moveTo>
                    <a:lnTo>
                      <a:pt x="1002982" y="229552"/>
                    </a:lnTo>
                    <a:lnTo>
                      <a:pt x="1122044" y="229552"/>
                    </a:lnTo>
                    <a:lnTo>
                      <a:pt x="1129664" y="211455"/>
                    </a:lnTo>
                    <a:close/>
                    <a:moveTo>
                      <a:pt x="260032" y="211455"/>
                    </a:moveTo>
                    <a:lnTo>
                      <a:pt x="267652" y="229552"/>
                    </a:lnTo>
                    <a:lnTo>
                      <a:pt x="387667" y="229552"/>
                    </a:lnTo>
                    <a:lnTo>
                      <a:pt x="395287" y="211455"/>
                    </a:lnTo>
                    <a:close/>
                    <a:moveTo>
                      <a:pt x="1064894" y="146685"/>
                    </a:moveTo>
                    <a:lnTo>
                      <a:pt x="1002029" y="197167"/>
                    </a:lnTo>
                    <a:lnTo>
                      <a:pt x="1122997" y="197167"/>
                    </a:lnTo>
                    <a:close/>
                    <a:moveTo>
                      <a:pt x="325754" y="146685"/>
                    </a:moveTo>
                    <a:lnTo>
                      <a:pt x="266699" y="197167"/>
                    </a:lnTo>
                    <a:lnTo>
                      <a:pt x="388619" y="197167"/>
                    </a:lnTo>
                    <a:close/>
                    <a:moveTo>
                      <a:pt x="687704" y="0"/>
                    </a:moveTo>
                    <a:lnTo>
                      <a:pt x="701992" y="0"/>
                    </a:lnTo>
                    <a:cubicBezTo>
                      <a:pt x="701992" y="0"/>
                      <a:pt x="702944" y="81915"/>
                      <a:pt x="702944" y="104775"/>
                    </a:cubicBezTo>
                    <a:cubicBezTo>
                      <a:pt x="724852" y="108585"/>
                      <a:pt x="723899" y="127635"/>
                      <a:pt x="719137" y="132397"/>
                    </a:cubicBezTo>
                    <a:cubicBezTo>
                      <a:pt x="724852" y="132397"/>
                      <a:pt x="734377" y="137160"/>
                      <a:pt x="737234" y="144780"/>
                    </a:cubicBezTo>
                    <a:cubicBezTo>
                      <a:pt x="740092" y="153352"/>
                      <a:pt x="738187" y="158115"/>
                      <a:pt x="732472" y="162877"/>
                    </a:cubicBezTo>
                    <a:cubicBezTo>
                      <a:pt x="739139" y="162877"/>
                      <a:pt x="783907" y="166687"/>
                      <a:pt x="784859" y="196215"/>
                    </a:cubicBezTo>
                    <a:cubicBezTo>
                      <a:pt x="785812" y="225742"/>
                      <a:pt x="762952" y="229552"/>
                      <a:pt x="755332" y="231457"/>
                    </a:cubicBezTo>
                    <a:cubicBezTo>
                      <a:pt x="782954" y="240982"/>
                      <a:pt x="786764" y="258127"/>
                      <a:pt x="786764" y="273367"/>
                    </a:cubicBezTo>
                    <a:cubicBezTo>
                      <a:pt x="800099" y="267652"/>
                      <a:pt x="811529" y="256222"/>
                      <a:pt x="840104" y="261937"/>
                    </a:cubicBezTo>
                    <a:cubicBezTo>
                      <a:pt x="858202" y="265747"/>
                      <a:pt x="866774" y="271462"/>
                      <a:pt x="872489" y="293370"/>
                    </a:cubicBezTo>
                    <a:cubicBezTo>
                      <a:pt x="886777" y="281940"/>
                      <a:pt x="906779" y="286702"/>
                      <a:pt x="902017" y="284797"/>
                    </a:cubicBezTo>
                    <a:cubicBezTo>
                      <a:pt x="897254" y="282892"/>
                      <a:pt x="890587" y="272415"/>
                      <a:pt x="899159" y="257175"/>
                    </a:cubicBezTo>
                    <a:cubicBezTo>
                      <a:pt x="907732" y="241935"/>
                      <a:pt x="951547" y="240030"/>
                      <a:pt x="955357" y="263842"/>
                    </a:cubicBezTo>
                    <a:cubicBezTo>
                      <a:pt x="958214" y="287655"/>
                      <a:pt x="937259" y="292417"/>
                      <a:pt x="925829" y="294322"/>
                    </a:cubicBezTo>
                    <a:cubicBezTo>
                      <a:pt x="942022" y="309562"/>
                      <a:pt x="930592" y="321945"/>
                      <a:pt x="935354" y="320992"/>
                    </a:cubicBezTo>
                    <a:cubicBezTo>
                      <a:pt x="940117" y="319087"/>
                      <a:pt x="952499" y="317182"/>
                      <a:pt x="962977" y="324802"/>
                    </a:cubicBezTo>
                    <a:cubicBezTo>
                      <a:pt x="971549" y="331470"/>
                      <a:pt x="973454" y="341947"/>
                      <a:pt x="974407" y="345757"/>
                    </a:cubicBezTo>
                    <a:lnTo>
                      <a:pt x="988694" y="319087"/>
                    </a:lnTo>
                    <a:lnTo>
                      <a:pt x="988694" y="232410"/>
                    </a:lnTo>
                    <a:lnTo>
                      <a:pt x="978217" y="210502"/>
                    </a:lnTo>
                    <a:lnTo>
                      <a:pt x="967739" y="210502"/>
                    </a:lnTo>
                    <a:lnTo>
                      <a:pt x="967739" y="197167"/>
                    </a:lnTo>
                    <a:lnTo>
                      <a:pt x="981074" y="197167"/>
                    </a:lnTo>
                    <a:lnTo>
                      <a:pt x="1046797" y="141922"/>
                    </a:lnTo>
                    <a:cubicBezTo>
                      <a:pt x="1046797" y="141922"/>
                      <a:pt x="1048702" y="125730"/>
                      <a:pt x="1047749" y="123825"/>
                    </a:cubicBezTo>
                    <a:cubicBezTo>
                      <a:pt x="1037272" y="105727"/>
                      <a:pt x="1055369" y="98107"/>
                      <a:pt x="1055369" y="98107"/>
                    </a:cubicBezTo>
                    <a:lnTo>
                      <a:pt x="1066799" y="46672"/>
                    </a:lnTo>
                    <a:lnTo>
                      <a:pt x="1078229" y="98107"/>
                    </a:lnTo>
                    <a:cubicBezTo>
                      <a:pt x="1078229" y="98107"/>
                      <a:pt x="1092517" y="107632"/>
                      <a:pt x="1083944" y="124777"/>
                    </a:cubicBezTo>
                    <a:cubicBezTo>
                      <a:pt x="1083944" y="125730"/>
                      <a:pt x="1083944" y="143827"/>
                      <a:pt x="1083944" y="143827"/>
                    </a:cubicBezTo>
                    <a:lnTo>
                      <a:pt x="1145857" y="197167"/>
                    </a:lnTo>
                    <a:lnTo>
                      <a:pt x="1159192" y="197167"/>
                    </a:lnTo>
                    <a:lnTo>
                      <a:pt x="1159192" y="210502"/>
                    </a:lnTo>
                    <a:lnTo>
                      <a:pt x="1148714" y="210502"/>
                    </a:lnTo>
                    <a:lnTo>
                      <a:pt x="1138237" y="232410"/>
                    </a:lnTo>
                    <a:lnTo>
                      <a:pt x="1138237" y="320040"/>
                    </a:lnTo>
                    <a:lnTo>
                      <a:pt x="1159192" y="357187"/>
                    </a:lnTo>
                    <a:lnTo>
                      <a:pt x="1135379" y="391477"/>
                    </a:lnTo>
                    <a:lnTo>
                      <a:pt x="1135379" y="401002"/>
                    </a:lnTo>
                    <a:lnTo>
                      <a:pt x="1364932" y="401002"/>
                    </a:lnTo>
                    <a:lnTo>
                      <a:pt x="1364932" y="415290"/>
                    </a:lnTo>
                    <a:lnTo>
                      <a:pt x="1134427" y="415290"/>
                    </a:lnTo>
                    <a:lnTo>
                      <a:pt x="1134427" y="461962"/>
                    </a:lnTo>
                    <a:lnTo>
                      <a:pt x="1381124" y="461962"/>
                    </a:lnTo>
                    <a:lnTo>
                      <a:pt x="1381124" y="475297"/>
                    </a:lnTo>
                    <a:lnTo>
                      <a:pt x="1134427" y="475297"/>
                    </a:lnTo>
                    <a:lnTo>
                      <a:pt x="1134427" y="489585"/>
                    </a:lnTo>
                    <a:lnTo>
                      <a:pt x="1383982" y="489585"/>
                    </a:lnTo>
                    <a:lnTo>
                      <a:pt x="1383982" y="501967"/>
                    </a:lnTo>
                    <a:lnTo>
                      <a:pt x="1135379" y="501967"/>
                    </a:lnTo>
                    <a:lnTo>
                      <a:pt x="1135379" y="873442"/>
                    </a:lnTo>
                    <a:lnTo>
                      <a:pt x="1362074" y="873442"/>
                    </a:lnTo>
                    <a:lnTo>
                      <a:pt x="1362074" y="885825"/>
                    </a:lnTo>
                    <a:lnTo>
                      <a:pt x="1135379" y="885825"/>
                    </a:lnTo>
                    <a:lnTo>
                      <a:pt x="1135379" y="979170"/>
                    </a:lnTo>
                    <a:lnTo>
                      <a:pt x="1354454" y="979170"/>
                    </a:lnTo>
                    <a:lnTo>
                      <a:pt x="1354454" y="991552"/>
                    </a:lnTo>
                    <a:lnTo>
                      <a:pt x="1135379" y="991552"/>
                    </a:lnTo>
                    <a:lnTo>
                      <a:pt x="991552" y="991552"/>
                    </a:lnTo>
                    <a:lnTo>
                      <a:pt x="991552" y="984885"/>
                    </a:lnTo>
                    <a:lnTo>
                      <a:pt x="915352" y="902970"/>
                    </a:lnTo>
                    <a:lnTo>
                      <a:pt x="473392" y="902970"/>
                    </a:lnTo>
                    <a:lnTo>
                      <a:pt x="399097" y="984885"/>
                    </a:lnTo>
                    <a:lnTo>
                      <a:pt x="399097" y="991552"/>
                    </a:lnTo>
                    <a:lnTo>
                      <a:pt x="255269" y="991552"/>
                    </a:lnTo>
                    <a:lnTo>
                      <a:pt x="36194" y="991552"/>
                    </a:lnTo>
                    <a:lnTo>
                      <a:pt x="36194" y="979170"/>
                    </a:lnTo>
                    <a:lnTo>
                      <a:pt x="255269" y="979170"/>
                    </a:lnTo>
                    <a:lnTo>
                      <a:pt x="255269" y="885825"/>
                    </a:lnTo>
                    <a:lnTo>
                      <a:pt x="28574" y="885825"/>
                    </a:lnTo>
                    <a:lnTo>
                      <a:pt x="28574" y="873442"/>
                    </a:lnTo>
                    <a:lnTo>
                      <a:pt x="256222" y="873442"/>
                    </a:lnTo>
                    <a:lnTo>
                      <a:pt x="256222" y="501015"/>
                    </a:lnTo>
                    <a:lnTo>
                      <a:pt x="6667" y="501015"/>
                    </a:lnTo>
                    <a:lnTo>
                      <a:pt x="6667" y="488632"/>
                    </a:lnTo>
                    <a:lnTo>
                      <a:pt x="255269" y="488632"/>
                    </a:lnTo>
                    <a:lnTo>
                      <a:pt x="255269" y="474345"/>
                    </a:lnTo>
                    <a:lnTo>
                      <a:pt x="8572" y="474345"/>
                    </a:lnTo>
                    <a:lnTo>
                      <a:pt x="8572" y="461962"/>
                    </a:lnTo>
                    <a:lnTo>
                      <a:pt x="255269" y="461962"/>
                    </a:lnTo>
                    <a:lnTo>
                      <a:pt x="255269" y="414337"/>
                    </a:lnTo>
                    <a:lnTo>
                      <a:pt x="25717" y="414337"/>
                    </a:lnTo>
                    <a:lnTo>
                      <a:pt x="25717" y="400050"/>
                    </a:lnTo>
                    <a:lnTo>
                      <a:pt x="255269" y="400050"/>
                    </a:lnTo>
                    <a:lnTo>
                      <a:pt x="255269" y="390525"/>
                    </a:lnTo>
                    <a:lnTo>
                      <a:pt x="231457" y="356235"/>
                    </a:lnTo>
                    <a:lnTo>
                      <a:pt x="252412" y="319087"/>
                    </a:lnTo>
                    <a:lnTo>
                      <a:pt x="252412" y="231457"/>
                    </a:lnTo>
                    <a:lnTo>
                      <a:pt x="241934" y="209550"/>
                    </a:lnTo>
                    <a:lnTo>
                      <a:pt x="231457" y="209550"/>
                    </a:lnTo>
                    <a:lnTo>
                      <a:pt x="231457" y="196215"/>
                    </a:lnTo>
                    <a:lnTo>
                      <a:pt x="244792" y="196215"/>
                    </a:lnTo>
                    <a:lnTo>
                      <a:pt x="306704" y="142875"/>
                    </a:lnTo>
                    <a:cubicBezTo>
                      <a:pt x="306704" y="142875"/>
                      <a:pt x="306704" y="124777"/>
                      <a:pt x="306704" y="123825"/>
                    </a:cubicBezTo>
                    <a:cubicBezTo>
                      <a:pt x="299084" y="106680"/>
                      <a:pt x="312419" y="97155"/>
                      <a:pt x="312419" y="97155"/>
                    </a:cubicBezTo>
                    <a:lnTo>
                      <a:pt x="323849" y="45720"/>
                    </a:lnTo>
                    <a:lnTo>
                      <a:pt x="335279" y="97155"/>
                    </a:lnTo>
                    <a:cubicBezTo>
                      <a:pt x="335279" y="97155"/>
                      <a:pt x="354329" y="104775"/>
                      <a:pt x="342899" y="122872"/>
                    </a:cubicBezTo>
                    <a:cubicBezTo>
                      <a:pt x="341947" y="124777"/>
                      <a:pt x="343852" y="140970"/>
                      <a:pt x="343852" y="140970"/>
                    </a:cubicBezTo>
                    <a:lnTo>
                      <a:pt x="409574" y="196215"/>
                    </a:lnTo>
                    <a:lnTo>
                      <a:pt x="422909" y="196215"/>
                    </a:lnTo>
                    <a:lnTo>
                      <a:pt x="422909" y="209550"/>
                    </a:lnTo>
                    <a:lnTo>
                      <a:pt x="412432" y="209550"/>
                    </a:lnTo>
                    <a:lnTo>
                      <a:pt x="401954" y="231457"/>
                    </a:lnTo>
                    <a:lnTo>
                      <a:pt x="401954" y="319087"/>
                    </a:lnTo>
                    <a:lnTo>
                      <a:pt x="415289" y="344805"/>
                    </a:lnTo>
                    <a:cubicBezTo>
                      <a:pt x="416242" y="340995"/>
                      <a:pt x="418147" y="329565"/>
                      <a:pt x="426719" y="323850"/>
                    </a:cubicBezTo>
                    <a:cubicBezTo>
                      <a:pt x="437197" y="317182"/>
                      <a:pt x="449579" y="319087"/>
                      <a:pt x="454342" y="320040"/>
                    </a:cubicBezTo>
                    <a:cubicBezTo>
                      <a:pt x="459104" y="320992"/>
                      <a:pt x="447674" y="308610"/>
                      <a:pt x="463867" y="293370"/>
                    </a:cubicBezTo>
                    <a:cubicBezTo>
                      <a:pt x="452437" y="291465"/>
                      <a:pt x="430529" y="286702"/>
                      <a:pt x="434339" y="262890"/>
                    </a:cubicBezTo>
                    <a:cubicBezTo>
                      <a:pt x="437197" y="240030"/>
                      <a:pt x="481964" y="240982"/>
                      <a:pt x="490537" y="256222"/>
                    </a:cubicBezTo>
                    <a:cubicBezTo>
                      <a:pt x="498157" y="271462"/>
                      <a:pt x="492442" y="281940"/>
                      <a:pt x="487679" y="283845"/>
                    </a:cubicBezTo>
                    <a:cubicBezTo>
                      <a:pt x="482917" y="285750"/>
                      <a:pt x="502919" y="280987"/>
                      <a:pt x="517207" y="292417"/>
                    </a:cubicBezTo>
                    <a:cubicBezTo>
                      <a:pt x="522922" y="269557"/>
                      <a:pt x="532447" y="264795"/>
                      <a:pt x="549592" y="260985"/>
                    </a:cubicBezTo>
                    <a:cubicBezTo>
                      <a:pt x="578167" y="255270"/>
                      <a:pt x="589597" y="267652"/>
                      <a:pt x="602932" y="272415"/>
                    </a:cubicBezTo>
                    <a:cubicBezTo>
                      <a:pt x="603884" y="257175"/>
                      <a:pt x="606742" y="240982"/>
                      <a:pt x="634364" y="230505"/>
                    </a:cubicBezTo>
                    <a:cubicBezTo>
                      <a:pt x="627697" y="228600"/>
                      <a:pt x="602932" y="223837"/>
                      <a:pt x="603884" y="194310"/>
                    </a:cubicBezTo>
                    <a:cubicBezTo>
                      <a:pt x="604837" y="165735"/>
                      <a:pt x="651509" y="162877"/>
                      <a:pt x="657224" y="162877"/>
                    </a:cubicBezTo>
                    <a:cubicBezTo>
                      <a:pt x="652462" y="158115"/>
                      <a:pt x="649604" y="152400"/>
                      <a:pt x="652462" y="144780"/>
                    </a:cubicBezTo>
                    <a:cubicBezTo>
                      <a:pt x="654367" y="137160"/>
                      <a:pt x="664844" y="132397"/>
                      <a:pt x="670559" y="132397"/>
                    </a:cubicBezTo>
                    <a:cubicBezTo>
                      <a:pt x="665797" y="127635"/>
                      <a:pt x="665797" y="108585"/>
                      <a:pt x="686752" y="104775"/>
                    </a:cubicBezTo>
                    <a:cubicBezTo>
                      <a:pt x="686752" y="81915"/>
                      <a:pt x="687704" y="0"/>
                      <a:pt x="687704" y="0"/>
                    </a:cubicBezTo>
                    <a:close/>
                  </a:path>
                </a:pathLst>
              </a:custGeom>
              <a:solidFill>
                <a:srgbClr val="FFFFFF"/>
              </a:solidFill>
              <a:ln w="9525" cap="flat">
                <a:noFill/>
                <a:prstDash val="solid"/>
                <a:miter/>
              </a:ln>
            </p:spPr>
            <p:txBody>
              <a:bodyPr anchor="ctr"/>
              <a:lstStyle/>
              <a:p>
                <a:pPr algn="ctr"/>
                <a:endParaRPr/>
              </a:p>
            </p:txBody>
          </p:sp>
          <p:sp>
            <p:nvSpPr>
              <p:cNvPr id="16" name="iṧ1íḋè">
                <a:extLst>
                  <a:ext uri="{FF2B5EF4-FFF2-40B4-BE49-F238E27FC236}">
                    <a16:creationId xmlns:a16="http://schemas.microsoft.com/office/drawing/2014/main" xmlns="" id="{704E6ECF-1AD7-4F39-BB3C-80C0587B3EB5}"/>
                  </a:ext>
                </a:extLst>
              </p:cNvPr>
              <p:cNvSpPr/>
              <p:nvPr/>
            </p:nvSpPr>
            <p:spPr>
              <a:xfrm>
                <a:off x="2665571" y="3886676"/>
                <a:ext cx="447675" cy="104775"/>
              </a:xfrm>
              <a:custGeom>
                <a:avLst/>
                <a:gdLst>
                  <a:gd name="connsiteX0" fmla="*/ 7144 w 447675"/>
                  <a:gd name="connsiteY0" fmla="*/ 36671 h 104775"/>
                  <a:gd name="connsiteX1" fmla="*/ 7144 w 447675"/>
                  <a:gd name="connsiteY1" fmla="*/ 23336 h 104775"/>
                  <a:gd name="connsiteX2" fmla="*/ 10954 w 447675"/>
                  <a:gd name="connsiteY2" fmla="*/ 23336 h 104775"/>
                  <a:gd name="connsiteX3" fmla="*/ 41434 w 447675"/>
                  <a:gd name="connsiteY3" fmla="*/ 17621 h 104775"/>
                  <a:gd name="connsiteX4" fmla="*/ 50006 w 447675"/>
                  <a:gd name="connsiteY4" fmla="*/ 7144 h 104775"/>
                  <a:gd name="connsiteX5" fmla="*/ 75724 w 447675"/>
                  <a:gd name="connsiteY5" fmla="*/ 7144 h 104775"/>
                  <a:gd name="connsiteX6" fmla="*/ 75724 w 447675"/>
                  <a:gd name="connsiteY6" fmla="*/ 100489 h 104775"/>
                  <a:gd name="connsiteX7" fmla="*/ 44291 w 447675"/>
                  <a:gd name="connsiteY7" fmla="*/ 100489 h 104775"/>
                  <a:gd name="connsiteX8" fmla="*/ 44291 w 447675"/>
                  <a:gd name="connsiteY8" fmla="*/ 35719 h 104775"/>
                  <a:gd name="connsiteX9" fmla="*/ 7144 w 447675"/>
                  <a:gd name="connsiteY9" fmla="*/ 35719 h 104775"/>
                  <a:gd name="connsiteX10" fmla="*/ 7144 w 447675"/>
                  <a:gd name="connsiteY10" fmla="*/ 36671 h 104775"/>
                  <a:gd name="connsiteX11" fmla="*/ 132874 w 447675"/>
                  <a:gd name="connsiteY11" fmla="*/ 38576 h 104775"/>
                  <a:gd name="connsiteX12" fmla="*/ 139541 w 447675"/>
                  <a:gd name="connsiteY12" fmla="*/ 52864 h 104775"/>
                  <a:gd name="connsiteX13" fmla="*/ 155734 w 447675"/>
                  <a:gd name="connsiteY13" fmla="*/ 55721 h 104775"/>
                  <a:gd name="connsiteX14" fmla="*/ 170974 w 447675"/>
                  <a:gd name="connsiteY14" fmla="*/ 51911 h 104775"/>
                  <a:gd name="connsiteX15" fmla="*/ 178594 w 447675"/>
                  <a:gd name="connsiteY15" fmla="*/ 39529 h 104775"/>
                  <a:gd name="connsiteX16" fmla="*/ 172879 w 447675"/>
                  <a:gd name="connsiteY16" fmla="*/ 27146 h 104775"/>
                  <a:gd name="connsiteX17" fmla="*/ 154781 w 447675"/>
                  <a:gd name="connsiteY17" fmla="*/ 22384 h 104775"/>
                  <a:gd name="connsiteX18" fmla="*/ 140494 w 447675"/>
                  <a:gd name="connsiteY18" fmla="*/ 25241 h 104775"/>
                  <a:gd name="connsiteX19" fmla="*/ 132874 w 447675"/>
                  <a:gd name="connsiteY19" fmla="*/ 38576 h 104775"/>
                  <a:gd name="connsiteX20" fmla="*/ 132874 w 447675"/>
                  <a:gd name="connsiteY20" fmla="*/ 38576 h 104775"/>
                  <a:gd name="connsiteX21" fmla="*/ 105251 w 447675"/>
                  <a:gd name="connsiteY21" fmla="*/ 79534 h 104775"/>
                  <a:gd name="connsiteX22" fmla="*/ 136684 w 447675"/>
                  <a:gd name="connsiteY22" fmla="*/ 79534 h 104775"/>
                  <a:gd name="connsiteX23" fmla="*/ 142399 w 447675"/>
                  <a:gd name="connsiteY23" fmla="*/ 86201 h 104775"/>
                  <a:gd name="connsiteX24" fmla="*/ 154781 w 447675"/>
                  <a:gd name="connsiteY24" fmla="*/ 88106 h 104775"/>
                  <a:gd name="connsiteX25" fmla="*/ 172879 w 447675"/>
                  <a:gd name="connsiteY25" fmla="*/ 82391 h 104775"/>
                  <a:gd name="connsiteX26" fmla="*/ 181451 w 447675"/>
                  <a:gd name="connsiteY26" fmla="*/ 62389 h 104775"/>
                  <a:gd name="connsiteX27" fmla="*/ 180499 w 447675"/>
                  <a:gd name="connsiteY27" fmla="*/ 62389 h 104775"/>
                  <a:gd name="connsiteX28" fmla="*/ 167164 w 447675"/>
                  <a:gd name="connsiteY28" fmla="*/ 69056 h 104775"/>
                  <a:gd name="connsiteX29" fmla="*/ 150971 w 447675"/>
                  <a:gd name="connsiteY29" fmla="*/ 70961 h 104775"/>
                  <a:gd name="connsiteX30" fmla="*/ 116681 w 447675"/>
                  <a:gd name="connsiteY30" fmla="*/ 62389 h 104775"/>
                  <a:gd name="connsiteX31" fmla="*/ 103346 w 447675"/>
                  <a:gd name="connsiteY31" fmla="*/ 41434 h 104775"/>
                  <a:gd name="connsiteX32" fmla="*/ 118586 w 447675"/>
                  <a:gd name="connsiteY32" fmla="*/ 15716 h 104775"/>
                  <a:gd name="connsiteX33" fmla="*/ 156686 w 447675"/>
                  <a:gd name="connsiteY33" fmla="*/ 7144 h 104775"/>
                  <a:gd name="connsiteX34" fmla="*/ 198596 w 447675"/>
                  <a:gd name="connsiteY34" fmla="*/ 18574 h 104775"/>
                  <a:gd name="connsiteX35" fmla="*/ 212884 w 447675"/>
                  <a:gd name="connsiteY35" fmla="*/ 54769 h 104775"/>
                  <a:gd name="connsiteX36" fmla="*/ 194786 w 447675"/>
                  <a:gd name="connsiteY36" fmla="*/ 91916 h 104775"/>
                  <a:gd name="connsiteX37" fmla="*/ 155734 w 447675"/>
                  <a:gd name="connsiteY37" fmla="*/ 102394 h 104775"/>
                  <a:gd name="connsiteX38" fmla="*/ 122396 w 447675"/>
                  <a:gd name="connsiteY38" fmla="*/ 95726 h 104775"/>
                  <a:gd name="connsiteX39" fmla="*/ 105251 w 447675"/>
                  <a:gd name="connsiteY39" fmla="*/ 79534 h 104775"/>
                  <a:gd name="connsiteX40" fmla="*/ 105251 w 447675"/>
                  <a:gd name="connsiteY40" fmla="*/ 79534 h 104775"/>
                  <a:gd name="connsiteX41" fmla="*/ 221456 w 447675"/>
                  <a:gd name="connsiteY41" fmla="*/ 54769 h 104775"/>
                  <a:gd name="connsiteX42" fmla="*/ 234791 w 447675"/>
                  <a:gd name="connsiteY42" fmla="*/ 18574 h 104775"/>
                  <a:gd name="connsiteX43" fmla="*/ 276701 w 447675"/>
                  <a:gd name="connsiteY43" fmla="*/ 7144 h 104775"/>
                  <a:gd name="connsiteX44" fmla="*/ 317659 w 447675"/>
                  <a:gd name="connsiteY44" fmla="*/ 18574 h 104775"/>
                  <a:gd name="connsiteX45" fmla="*/ 330994 w 447675"/>
                  <a:gd name="connsiteY45" fmla="*/ 54769 h 104775"/>
                  <a:gd name="connsiteX46" fmla="*/ 317659 w 447675"/>
                  <a:gd name="connsiteY46" fmla="*/ 90964 h 104775"/>
                  <a:gd name="connsiteX47" fmla="*/ 275749 w 447675"/>
                  <a:gd name="connsiteY47" fmla="*/ 102394 h 104775"/>
                  <a:gd name="connsiteX48" fmla="*/ 234791 w 447675"/>
                  <a:gd name="connsiteY48" fmla="*/ 90964 h 104775"/>
                  <a:gd name="connsiteX49" fmla="*/ 221456 w 447675"/>
                  <a:gd name="connsiteY49" fmla="*/ 54769 h 104775"/>
                  <a:gd name="connsiteX50" fmla="*/ 221456 w 447675"/>
                  <a:gd name="connsiteY50" fmla="*/ 54769 h 104775"/>
                  <a:gd name="connsiteX51" fmla="*/ 253841 w 447675"/>
                  <a:gd name="connsiteY51" fmla="*/ 54769 h 104775"/>
                  <a:gd name="connsiteX52" fmla="*/ 258604 w 447675"/>
                  <a:gd name="connsiteY52" fmla="*/ 80486 h 104775"/>
                  <a:gd name="connsiteX53" fmla="*/ 276701 w 447675"/>
                  <a:gd name="connsiteY53" fmla="*/ 88106 h 104775"/>
                  <a:gd name="connsiteX54" fmla="*/ 294799 w 447675"/>
                  <a:gd name="connsiteY54" fmla="*/ 80486 h 104775"/>
                  <a:gd name="connsiteX55" fmla="*/ 299561 w 447675"/>
                  <a:gd name="connsiteY55" fmla="*/ 54769 h 104775"/>
                  <a:gd name="connsiteX56" fmla="*/ 294799 w 447675"/>
                  <a:gd name="connsiteY56" fmla="*/ 29051 h 104775"/>
                  <a:gd name="connsiteX57" fmla="*/ 276701 w 447675"/>
                  <a:gd name="connsiteY57" fmla="*/ 21431 h 104775"/>
                  <a:gd name="connsiteX58" fmla="*/ 258604 w 447675"/>
                  <a:gd name="connsiteY58" fmla="*/ 29051 h 104775"/>
                  <a:gd name="connsiteX59" fmla="*/ 253841 w 447675"/>
                  <a:gd name="connsiteY59" fmla="*/ 54769 h 104775"/>
                  <a:gd name="connsiteX60" fmla="*/ 253841 w 447675"/>
                  <a:gd name="connsiteY60" fmla="*/ 54769 h 104775"/>
                  <a:gd name="connsiteX61" fmla="*/ 371951 w 447675"/>
                  <a:gd name="connsiteY61" fmla="*/ 40481 h 104775"/>
                  <a:gd name="connsiteX62" fmla="*/ 341471 w 447675"/>
                  <a:gd name="connsiteY62" fmla="*/ 40481 h 104775"/>
                  <a:gd name="connsiteX63" fmla="*/ 362426 w 447675"/>
                  <a:gd name="connsiteY63" fmla="*/ 12859 h 104775"/>
                  <a:gd name="connsiteX64" fmla="*/ 393859 w 447675"/>
                  <a:gd name="connsiteY64" fmla="*/ 8096 h 104775"/>
                  <a:gd name="connsiteX65" fmla="*/ 432911 w 447675"/>
                  <a:gd name="connsiteY65" fmla="*/ 15716 h 104775"/>
                  <a:gd name="connsiteX66" fmla="*/ 448151 w 447675"/>
                  <a:gd name="connsiteY66" fmla="*/ 37624 h 104775"/>
                  <a:gd name="connsiteX67" fmla="*/ 437674 w 447675"/>
                  <a:gd name="connsiteY67" fmla="*/ 56674 h 104775"/>
                  <a:gd name="connsiteX68" fmla="*/ 415766 w 447675"/>
                  <a:gd name="connsiteY68" fmla="*/ 68104 h 104775"/>
                  <a:gd name="connsiteX69" fmla="*/ 396716 w 447675"/>
                  <a:gd name="connsiteY69" fmla="*/ 75724 h 104775"/>
                  <a:gd name="connsiteX70" fmla="*/ 380524 w 447675"/>
                  <a:gd name="connsiteY70" fmla="*/ 85249 h 104775"/>
                  <a:gd name="connsiteX71" fmla="*/ 449104 w 447675"/>
                  <a:gd name="connsiteY71" fmla="*/ 85249 h 104775"/>
                  <a:gd name="connsiteX72" fmla="*/ 449104 w 447675"/>
                  <a:gd name="connsiteY72" fmla="*/ 101441 h 104775"/>
                  <a:gd name="connsiteX73" fmla="*/ 341471 w 447675"/>
                  <a:gd name="connsiteY73" fmla="*/ 101441 h 104775"/>
                  <a:gd name="connsiteX74" fmla="*/ 347186 w 447675"/>
                  <a:gd name="connsiteY74" fmla="*/ 84296 h 104775"/>
                  <a:gd name="connsiteX75" fmla="*/ 378619 w 447675"/>
                  <a:gd name="connsiteY75" fmla="*/ 64294 h 104775"/>
                  <a:gd name="connsiteX76" fmla="*/ 403384 w 447675"/>
                  <a:gd name="connsiteY76" fmla="*/ 52864 h 104775"/>
                  <a:gd name="connsiteX77" fmla="*/ 418624 w 447675"/>
                  <a:gd name="connsiteY77" fmla="*/ 36671 h 104775"/>
                  <a:gd name="connsiteX78" fmla="*/ 413861 w 447675"/>
                  <a:gd name="connsiteY78" fmla="*/ 28099 h 104775"/>
                  <a:gd name="connsiteX79" fmla="*/ 396716 w 447675"/>
                  <a:gd name="connsiteY79" fmla="*/ 24289 h 104775"/>
                  <a:gd name="connsiteX80" fmla="*/ 376714 w 447675"/>
                  <a:gd name="connsiteY80" fmla="*/ 30004 h 104775"/>
                  <a:gd name="connsiteX81" fmla="*/ 371951 w 447675"/>
                  <a:gd name="connsiteY81" fmla="*/ 40481 h 104775"/>
                  <a:gd name="connsiteX82" fmla="*/ 371951 w 447675"/>
                  <a:gd name="connsiteY82" fmla="*/ 4048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447675" h="104775">
                    <a:moveTo>
                      <a:pt x="7144" y="36671"/>
                    </a:moveTo>
                    <a:lnTo>
                      <a:pt x="7144" y="23336"/>
                    </a:lnTo>
                    <a:lnTo>
                      <a:pt x="10954" y="23336"/>
                    </a:lnTo>
                    <a:cubicBezTo>
                      <a:pt x="24289" y="23336"/>
                      <a:pt x="34766" y="21431"/>
                      <a:pt x="41434" y="17621"/>
                    </a:cubicBezTo>
                    <a:cubicBezTo>
                      <a:pt x="47149" y="14764"/>
                      <a:pt x="50006" y="10954"/>
                      <a:pt x="50006" y="7144"/>
                    </a:cubicBezTo>
                    <a:lnTo>
                      <a:pt x="75724" y="7144"/>
                    </a:lnTo>
                    <a:lnTo>
                      <a:pt x="75724" y="100489"/>
                    </a:lnTo>
                    <a:lnTo>
                      <a:pt x="44291" y="100489"/>
                    </a:lnTo>
                    <a:lnTo>
                      <a:pt x="44291" y="35719"/>
                    </a:lnTo>
                    <a:lnTo>
                      <a:pt x="7144" y="35719"/>
                    </a:lnTo>
                    <a:lnTo>
                      <a:pt x="7144" y="36671"/>
                    </a:lnTo>
                    <a:close/>
                    <a:moveTo>
                      <a:pt x="132874" y="38576"/>
                    </a:moveTo>
                    <a:cubicBezTo>
                      <a:pt x="132874" y="45244"/>
                      <a:pt x="134779" y="50006"/>
                      <a:pt x="139541" y="52864"/>
                    </a:cubicBezTo>
                    <a:cubicBezTo>
                      <a:pt x="143351" y="54769"/>
                      <a:pt x="149066" y="55721"/>
                      <a:pt x="155734" y="55721"/>
                    </a:cubicBezTo>
                    <a:cubicBezTo>
                      <a:pt x="161449" y="55721"/>
                      <a:pt x="167164" y="54769"/>
                      <a:pt x="170974" y="51911"/>
                    </a:cubicBezTo>
                    <a:cubicBezTo>
                      <a:pt x="175736" y="49054"/>
                      <a:pt x="178594" y="45244"/>
                      <a:pt x="178594" y="39529"/>
                    </a:cubicBezTo>
                    <a:cubicBezTo>
                      <a:pt x="178594" y="33814"/>
                      <a:pt x="176689" y="30004"/>
                      <a:pt x="172879" y="27146"/>
                    </a:cubicBezTo>
                    <a:cubicBezTo>
                      <a:pt x="169069" y="24289"/>
                      <a:pt x="163354" y="22384"/>
                      <a:pt x="154781" y="22384"/>
                    </a:cubicBezTo>
                    <a:cubicBezTo>
                      <a:pt x="149066" y="22384"/>
                      <a:pt x="144304" y="23336"/>
                      <a:pt x="140494" y="25241"/>
                    </a:cubicBezTo>
                    <a:cubicBezTo>
                      <a:pt x="135731" y="28099"/>
                      <a:pt x="132874" y="31909"/>
                      <a:pt x="132874" y="38576"/>
                    </a:cubicBezTo>
                    <a:lnTo>
                      <a:pt x="132874" y="38576"/>
                    </a:lnTo>
                    <a:close/>
                    <a:moveTo>
                      <a:pt x="105251" y="79534"/>
                    </a:moveTo>
                    <a:lnTo>
                      <a:pt x="136684" y="79534"/>
                    </a:lnTo>
                    <a:cubicBezTo>
                      <a:pt x="137636" y="82391"/>
                      <a:pt x="139541" y="85249"/>
                      <a:pt x="142399" y="86201"/>
                    </a:cubicBezTo>
                    <a:cubicBezTo>
                      <a:pt x="145256" y="88106"/>
                      <a:pt x="150019" y="88106"/>
                      <a:pt x="154781" y="88106"/>
                    </a:cubicBezTo>
                    <a:cubicBezTo>
                      <a:pt x="162401" y="88106"/>
                      <a:pt x="168116" y="86201"/>
                      <a:pt x="172879" y="82391"/>
                    </a:cubicBezTo>
                    <a:cubicBezTo>
                      <a:pt x="178594" y="77629"/>
                      <a:pt x="181451" y="70961"/>
                      <a:pt x="181451" y="62389"/>
                    </a:cubicBezTo>
                    <a:lnTo>
                      <a:pt x="180499" y="62389"/>
                    </a:lnTo>
                    <a:cubicBezTo>
                      <a:pt x="177641" y="65246"/>
                      <a:pt x="172879" y="67151"/>
                      <a:pt x="167164" y="69056"/>
                    </a:cubicBezTo>
                    <a:cubicBezTo>
                      <a:pt x="162401" y="70009"/>
                      <a:pt x="156686" y="70961"/>
                      <a:pt x="150971" y="70961"/>
                    </a:cubicBezTo>
                    <a:cubicBezTo>
                      <a:pt x="136684" y="70961"/>
                      <a:pt x="125254" y="68104"/>
                      <a:pt x="116681" y="62389"/>
                    </a:cubicBezTo>
                    <a:cubicBezTo>
                      <a:pt x="108109" y="56674"/>
                      <a:pt x="103346" y="50006"/>
                      <a:pt x="103346" y="41434"/>
                    </a:cubicBezTo>
                    <a:cubicBezTo>
                      <a:pt x="103346" y="30004"/>
                      <a:pt x="108109" y="21431"/>
                      <a:pt x="118586" y="15716"/>
                    </a:cubicBezTo>
                    <a:cubicBezTo>
                      <a:pt x="128111" y="10001"/>
                      <a:pt x="140494" y="7144"/>
                      <a:pt x="156686" y="7144"/>
                    </a:cubicBezTo>
                    <a:cubicBezTo>
                      <a:pt x="174784" y="7144"/>
                      <a:pt x="189071" y="10954"/>
                      <a:pt x="198596" y="18574"/>
                    </a:cubicBezTo>
                    <a:cubicBezTo>
                      <a:pt x="208121" y="26194"/>
                      <a:pt x="212884" y="38576"/>
                      <a:pt x="212884" y="54769"/>
                    </a:cubicBezTo>
                    <a:cubicBezTo>
                      <a:pt x="212884" y="71914"/>
                      <a:pt x="207169" y="84296"/>
                      <a:pt x="194786" y="91916"/>
                    </a:cubicBezTo>
                    <a:cubicBezTo>
                      <a:pt x="184309" y="98584"/>
                      <a:pt x="171926" y="102394"/>
                      <a:pt x="155734" y="102394"/>
                    </a:cubicBezTo>
                    <a:cubicBezTo>
                      <a:pt x="142399" y="102394"/>
                      <a:pt x="130969" y="100489"/>
                      <a:pt x="122396" y="95726"/>
                    </a:cubicBezTo>
                    <a:cubicBezTo>
                      <a:pt x="110966" y="92869"/>
                      <a:pt x="106204" y="86201"/>
                      <a:pt x="105251" y="79534"/>
                    </a:cubicBezTo>
                    <a:lnTo>
                      <a:pt x="105251" y="79534"/>
                    </a:lnTo>
                    <a:close/>
                    <a:moveTo>
                      <a:pt x="221456" y="54769"/>
                    </a:moveTo>
                    <a:cubicBezTo>
                      <a:pt x="221456" y="38576"/>
                      <a:pt x="226219" y="26194"/>
                      <a:pt x="234791" y="18574"/>
                    </a:cubicBezTo>
                    <a:cubicBezTo>
                      <a:pt x="243364" y="10954"/>
                      <a:pt x="257651" y="7144"/>
                      <a:pt x="276701" y="7144"/>
                    </a:cubicBezTo>
                    <a:cubicBezTo>
                      <a:pt x="294799" y="7144"/>
                      <a:pt x="309086" y="10954"/>
                      <a:pt x="317659" y="18574"/>
                    </a:cubicBezTo>
                    <a:cubicBezTo>
                      <a:pt x="326231" y="26194"/>
                      <a:pt x="330994" y="38576"/>
                      <a:pt x="330994" y="54769"/>
                    </a:cubicBezTo>
                    <a:cubicBezTo>
                      <a:pt x="330994" y="70961"/>
                      <a:pt x="326231" y="83344"/>
                      <a:pt x="317659" y="90964"/>
                    </a:cubicBezTo>
                    <a:cubicBezTo>
                      <a:pt x="309086" y="98584"/>
                      <a:pt x="294799" y="102394"/>
                      <a:pt x="275749" y="102394"/>
                    </a:cubicBezTo>
                    <a:cubicBezTo>
                      <a:pt x="256699" y="102394"/>
                      <a:pt x="243364" y="98584"/>
                      <a:pt x="234791" y="90964"/>
                    </a:cubicBezTo>
                    <a:cubicBezTo>
                      <a:pt x="226219" y="83344"/>
                      <a:pt x="221456" y="71914"/>
                      <a:pt x="221456" y="54769"/>
                    </a:cubicBezTo>
                    <a:lnTo>
                      <a:pt x="221456" y="54769"/>
                    </a:lnTo>
                    <a:close/>
                    <a:moveTo>
                      <a:pt x="253841" y="54769"/>
                    </a:moveTo>
                    <a:cubicBezTo>
                      <a:pt x="253841" y="67151"/>
                      <a:pt x="255746" y="75724"/>
                      <a:pt x="258604" y="80486"/>
                    </a:cubicBezTo>
                    <a:cubicBezTo>
                      <a:pt x="261461" y="85249"/>
                      <a:pt x="268129" y="88106"/>
                      <a:pt x="276701" y="88106"/>
                    </a:cubicBezTo>
                    <a:cubicBezTo>
                      <a:pt x="285274" y="88106"/>
                      <a:pt x="290989" y="85249"/>
                      <a:pt x="294799" y="80486"/>
                    </a:cubicBezTo>
                    <a:cubicBezTo>
                      <a:pt x="297656" y="75724"/>
                      <a:pt x="299561" y="67151"/>
                      <a:pt x="299561" y="54769"/>
                    </a:cubicBezTo>
                    <a:cubicBezTo>
                      <a:pt x="299561" y="42386"/>
                      <a:pt x="297656" y="33814"/>
                      <a:pt x="294799" y="29051"/>
                    </a:cubicBezTo>
                    <a:cubicBezTo>
                      <a:pt x="291941" y="24289"/>
                      <a:pt x="285274" y="21431"/>
                      <a:pt x="276701" y="21431"/>
                    </a:cubicBezTo>
                    <a:cubicBezTo>
                      <a:pt x="268129" y="21431"/>
                      <a:pt x="262414" y="24289"/>
                      <a:pt x="258604" y="29051"/>
                    </a:cubicBezTo>
                    <a:cubicBezTo>
                      <a:pt x="255746" y="33814"/>
                      <a:pt x="253841" y="42386"/>
                      <a:pt x="253841" y="54769"/>
                    </a:cubicBezTo>
                    <a:lnTo>
                      <a:pt x="253841" y="54769"/>
                    </a:lnTo>
                    <a:close/>
                    <a:moveTo>
                      <a:pt x="371951" y="40481"/>
                    </a:moveTo>
                    <a:lnTo>
                      <a:pt x="341471" y="40481"/>
                    </a:lnTo>
                    <a:cubicBezTo>
                      <a:pt x="341471" y="27146"/>
                      <a:pt x="348139" y="17621"/>
                      <a:pt x="362426" y="12859"/>
                    </a:cubicBezTo>
                    <a:cubicBezTo>
                      <a:pt x="370999" y="9049"/>
                      <a:pt x="381476" y="8096"/>
                      <a:pt x="393859" y="8096"/>
                    </a:cubicBezTo>
                    <a:cubicBezTo>
                      <a:pt x="410051" y="8096"/>
                      <a:pt x="422434" y="10954"/>
                      <a:pt x="432911" y="15716"/>
                    </a:cubicBezTo>
                    <a:cubicBezTo>
                      <a:pt x="443389" y="21431"/>
                      <a:pt x="448151" y="28099"/>
                      <a:pt x="448151" y="37624"/>
                    </a:cubicBezTo>
                    <a:cubicBezTo>
                      <a:pt x="448151" y="44291"/>
                      <a:pt x="444341" y="50959"/>
                      <a:pt x="437674" y="56674"/>
                    </a:cubicBezTo>
                    <a:cubicBezTo>
                      <a:pt x="432911" y="60484"/>
                      <a:pt x="425291" y="64294"/>
                      <a:pt x="415766" y="68104"/>
                    </a:cubicBezTo>
                    <a:cubicBezTo>
                      <a:pt x="409099" y="70961"/>
                      <a:pt x="402431" y="73819"/>
                      <a:pt x="396716" y="75724"/>
                    </a:cubicBezTo>
                    <a:cubicBezTo>
                      <a:pt x="388144" y="79534"/>
                      <a:pt x="382429" y="82391"/>
                      <a:pt x="380524" y="85249"/>
                    </a:cubicBezTo>
                    <a:lnTo>
                      <a:pt x="449104" y="85249"/>
                    </a:lnTo>
                    <a:lnTo>
                      <a:pt x="449104" y="101441"/>
                    </a:lnTo>
                    <a:lnTo>
                      <a:pt x="341471" y="101441"/>
                    </a:lnTo>
                    <a:cubicBezTo>
                      <a:pt x="341471" y="94774"/>
                      <a:pt x="343376" y="89059"/>
                      <a:pt x="347186" y="84296"/>
                    </a:cubicBezTo>
                    <a:cubicBezTo>
                      <a:pt x="352901" y="77629"/>
                      <a:pt x="363379" y="70961"/>
                      <a:pt x="378619" y="64294"/>
                    </a:cubicBezTo>
                    <a:cubicBezTo>
                      <a:pt x="391954" y="58579"/>
                      <a:pt x="399574" y="54769"/>
                      <a:pt x="403384" y="52864"/>
                    </a:cubicBezTo>
                    <a:cubicBezTo>
                      <a:pt x="412909" y="48101"/>
                      <a:pt x="418624" y="42386"/>
                      <a:pt x="418624" y="36671"/>
                    </a:cubicBezTo>
                    <a:cubicBezTo>
                      <a:pt x="418624" y="32861"/>
                      <a:pt x="416719" y="30004"/>
                      <a:pt x="413861" y="28099"/>
                    </a:cubicBezTo>
                    <a:cubicBezTo>
                      <a:pt x="410051" y="25241"/>
                      <a:pt x="404336" y="24289"/>
                      <a:pt x="396716" y="24289"/>
                    </a:cubicBezTo>
                    <a:cubicBezTo>
                      <a:pt x="387191" y="24289"/>
                      <a:pt x="380524" y="26194"/>
                      <a:pt x="376714" y="30004"/>
                    </a:cubicBezTo>
                    <a:cubicBezTo>
                      <a:pt x="372904" y="30956"/>
                      <a:pt x="371951" y="34766"/>
                      <a:pt x="371951" y="40481"/>
                    </a:cubicBezTo>
                    <a:lnTo>
                      <a:pt x="371951" y="40481"/>
                    </a:lnTo>
                    <a:close/>
                  </a:path>
                </a:pathLst>
              </a:custGeom>
              <a:solidFill>
                <a:srgbClr val="FFFFFF"/>
              </a:solidFill>
              <a:ln w="9525" cap="flat">
                <a:noFill/>
                <a:prstDash val="solid"/>
                <a:miter/>
              </a:ln>
            </p:spPr>
            <p:txBody>
              <a:bodyPr anchor="ctr"/>
              <a:lstStyle/>
              <a:p>
                <a:pPr algn="ctr"/>
                <a:endParaRPr/>
              </a:p>
            </p:txBody>
          </p:sp>
          <p:sp>
            <p:nvSpPr>
              <p:cNvPr id="17" name="îSḻïḑê">
                <a:extLst>
                  <a:ext uri="{FF2B5EF4-FFF2-40B4-BE49-F238E27FC236}">
                    <a16:creationId xmlns:a16="http://schemas.microsoft.com/office/drawing/2014/main" xmlns="" id="{759B3164-A7EB-4F6F-BC38-20AD82A455DA}"/>
                  </a:ext>
                </a:extLst>
              </p:cNvPr>
              <p:cNvSpPr/>
              <p:nvPr/>
            </p:nvSpPr>
            <p:spPr>
              <a:xfrm>
                <a:off x="2171224" y="2720816"/>
                <a:ext cx="1447800" cy="1447800"/>
              </a:xfrm>
              <a:custGeom>
                <a:avLst/>
                <a:gdLst>
                  <a:gd name="connsiteX0" fmla="*/ 724376 w 1447800"/>
                  <a:gd name="connsiteY0" fmla="*/ 7144 h 1447800"/>
                  <a:gd name="connsiteX1" fmla="*/ 1231106 w 1447800"/>
                  <a:gd name="connsiteY1" fmla="*/ 217646 h 1447800"/>
                  <a:gd name="connsiteX2" fmla="*/ 1441609 w 1447800"/>
                  <a:gd name="connsiteY2" fmla="*/ 726281 h 1447800"/>
                  <a:gd name="connsiteX3" fmla="*/ 1231106 w 1447800"/>
                  <a:gd name="connsiteY3" fmla="*/ 1234916 h 1447800"/>
                  <a:gd name="connsiteX4" fmla="*/ 724376 w 1447800"/>
                  <a:gd name="connsiteY4" fmla="*/ 1445419 h 1447800"/>
                  <a:gd name="connsiteX5" fmla="*/ 217646 w 1447800"/>
                  <a:gd name="connsiteY5" fmla="*/ 1234916 h 1447800"/>
                  <a:gd name="connsiteX6" fmla="*/ 7144 w 1447800"/>
                  <a:gd name="connsiteY6" fmla="*/ 725329 h 1447800"/>
                  <a:gd name="connsiteX7" fmla="*/ 217646 w 1447800"/>
                  <a:gd name="connsiteY7" fmla="*/ 216694 h 1447800"/>
                  <a:gd name="connsiteX8" fmla="*/ 724376 w 1447800"/>
                  <a:gd name="connsiteY8" fmla="*/ 7144 h 1447800"/>
                  <a:gd name="connsiteX9" fmla="*/ 724376 w 1447800"/>
                  <a:gd name="connsiteY9" fmla="*/ 7144 h 1447800"/>
                  <a:gd name="connsiteX10" fmla="*/ 1219676 w 1447800"/>
                  <a:gd name="connsiteY10" fmla="*/ 229076 h 1447800"/>
                  <a:gd name="connsiteX11" fmla="*/ 724376 w 1447800"/>
                  <a:gd name="connsiteY11" fmla="*/ 23336 h 1447800"/>
                  <a:gd name="connsiteX12" fmla="*/ 229076 w 1447800"/>
                  <a:gd name="connsiteY12" fmla="*/ 229076 h 1447800"/>
                  <a:gd name="connsiteX13" fmla="*/ 24289 w 1447800"/>
                  <a:gd name="connsiteY13" fmla="*/ 725329 h 1447800"/>
                  <a:gd name="connsiteX14" fmla="*/ 229076 w 1447800"/>
                  <a:gd name="connsiteY14" fmla="*/ 1221581 h 1447800"/>
                  <a:gd name="connsiteX15" fmla="*/ 724376 w 1447800"/>
                  <a:gd name="connsiteY15" fmla="*/ 1427321 h 1447800"/>
                  <a:gd name="connsiteX16" fmla="*/ 1219676 w 1447800"/>
                  <a:gd name="connsiteY16" fmla="*/ 1221581 h 1447800"/>
                  <a:gd name="connsiteX17" fmla="*/ 1424464 w 1447800"/>
                  <a:gd name="connsiteY17" fmla="*/ 725329 h 1447800"/>
                  <a:gd name="connsiteX18" fmla="*/ 1219676 w 1447800"/>
                  <a:gd name="connsiteY18" fmla="*/ 229076 h 1447800"/>
                  <a:gd name="connsiteX19" fmla="*/ 1219676 w 1447800"/>
                  <a:gd name="connsiteY19" fmla="*/ 229076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447800" h="1447800">
                    <a:moveTo>
                      <a:pt x="724376" y="7144"/>
                    </a:moveTo>
                    <a:cubicBezTo>
                      <a:pt x="922496" y="7144"/>
                      <a:pt x="1101566" y="87154"/>
                      <a:pt x="1231106" y="217646"/>
                    </a:cubicBezTo>
                    <a:cubicBezTo>
                      <a:pt x="1360646" y="348139"/>
                      <a:pt x="1441609" y="527209"/>
                      <a:pt x="1441609" y="726281"/>
                    </a:cubicBezTo>
                    <a:cubicBezTo>
                      <a:pt x="1441609" y="924401"/>
                      <a:pt x="1361599" y="1104424"/>
                      <a:pt x="1231106" y="1234916"/>
                    </a:cubicBezTo>
                    <a:cubicBezTo>
                      <a:pt x="1101566" y="1365409"/>
                      <a:pt x="921544" y="1445419"/>
                      <a:pt x="724376" y="1445419"/>
                    </a:cubicBezTo>
                    <a:cubicBezTo>
                      <a:pt x="526256" y="1445419"/>
                      <a:pt x="347186" y="1365409"/>
                      <a:pt x="217646" y="1234916"/>
                    </a:cubicBezTo>
                    <a:cubicBezTo>
                      <a:pt x="87154" y="1103471"/>
                      <a:pt x="7144" y="924401"/>
                      <a:pt x="7144" y="725329"/>
                    </a:cubicBezTo>
                    <a:cubicBezTo>
                      <a:pt x="7144" y="527209"/>
                      <a:pt x="87154" y="347186"/>
                      <a:pt x="217646" y="216694"/>
                    </a:cubicBezTo>
                    <a:cubicBezTo>
                      <a:pt x="347186" y="87154"/>
                      <a:pt x="526256" y="7144"/>
                      <a:pt x="724376" y="7144"/>
                    </a:cubicBezTo>
                    <a:lnTo>
                      <a:pt x="724376" y="7144"/>
                    </a:lnTo>
                    <a:close/>
                    <a:moveTo>
                      <a:pt x="1219676" y="229076"/>
                    </a:moveTo>
                    <a:cubicBezTo>
                      <a:pt x="1092994" y="102394"/>
                      <a:pt x="917734" y="23336"/>
                      <a:pt x="724376" y="23336"/>
                    </a:cubicBezTo>
                    <a:cubicBezTo>
                      <a:pt x="531019" y="23336"/>
                      <a:pt x="355759" y="101441"/>
                      <a:pt x="229076" y="229076"/>
                    </a:cubicBezTo>
                    <a:cubicBezTo>
                      <a:pt x="102394" y="356711"/>
                      <a:pt x="24289" y="531971"/>
                      <a:pt x="24289" y="725329"/>
                    </a:cubicBezTo>
                    <a:cubicBezTo>
                      <a:pt x="24289" y="918686"/>
                      <a:pt x="102394" y="1094899"/>
                      <a:pt x="229076" y="1221581"/>
                    </a:cubicBezTo>
                    <a:cubicBezTo>
                      <a:pt x="355759" y="1349216"/>
                      <a:pt x="531019" y="1427321"/>
                      <a:pt x="724376" y="1427321"/>
                    </a:cubicBezTo>
                    <a:cubicBezTo>
                      <a:pt x="917734" y="1427321"/>
                      <a:pt x="1092994" y="1349216"/>
                      <a:pt x="1219676" y="1221581"/>
                    </a:cubicBezTo>
                    <a:cubicBezTo>
                      <a:pt x="1346359" y="1094899"/>
                      <a:pt x="1424464" y="918686"/>
                      <a:pt x="1424464" y="725329"/>
                    </a:cubicBezTo>
                    <a:cubicBezTo>
                      <a:pt x="1424464" y="531971"/>
                      <a:pt x="1346359" y="356711"/>
                      <a:pt x="1219676" y="229076"/>
                    </a:cubicBezTo>
                    <a:lnTo>
                      <a:pt x="1219676" y="229076"/>
                    </a:lnTo>
                    <a:close/>
                  </a:path>
                </a:pathLst>
              </a:custGeom>
              <a:solidFill>
                <a:srgbClr val="231815"/>
              </a:solidFill>
              <a:ln w="9525" cap="flat">
                <a:noFill/>
                <a:prstDash val="solid"/>
                <a:miter/>
              </a:ln>
            </p:spPr>
            <p:txBody>
              <a:bodyPr anchor="ctr"/>
              <a:lstStyle/>
              <a:p>
                <a:pPr algn="ctr"/>
                <a:endParaRPr/>
              </a:p>
            </p:txBody>
          </p:sp>
          <p:sp>
            <p:nvSpPr>
              <p:cNvPr id="18" name="ï$liḓe">
                <a:extLst>
                  <a:ext uri="{FF2B5EF4-FFF2-40B4-BE49-F238E27FC236}">
                    <a16:creationId xmlns:a16="http://schemas.microsoft.com/office/drawing/2014/main" xmlns="" id="{6931C5EE-8D68-436F-81DE-5EAFCB2CAEA5}"/>
                  </a:ext>
                </a:extLst>
              </p:cNvPr>
              <p:cNvSpPr/>
              <p:nvPr/>
            </p:nvSpPr>
            <p:spPr>
              <a:xfrm>
                <a:off x="2036446" y="3469005"/>
                <a:ext cx="1724267" cy="808672"/>
              </a:xfrm>
              <a:custGeom>
                <a:avLst/>
                <a:gdLst>
                  <a:gd name="connsiteX0" fmla="*/ 1062990 w 1724267"/>
                  <a:gd name="connsiteY0" fmla="*/ 744855 h 808672"/>
                  <a:gd name="connsiteX1" fmla="*/ 1039177 w 1724267"/>
                  <a:gd name="connsiteY1" fmla="*/ 756285 h 808672"/>
                  <a:gd name="connsiteX2" fmla="*/ 1034415 w 1724267"/>
                  <a:gd name="connsiteY2" fmla="*/ 769620 h 808672"/>
                  <a:gd name="connsiteX3" fmla="*/ 1040130 w 1724267"/>
                  <a:gd name="connsiteY3" fmla="*/ 777240 h 808672"/>
                  <a:gd name="connsiteX4" fmla="*/ 1050607 w 1724267"/>
                  <a:gd name="connsiteY4" fmla="*/ 778192 h 808672"/>
                  <a:gd name="connsiteX5" fmla="*/ 1059180 w 1724267"/>
                  <a:gd name="connsiteY5" fmla="*/ 774382 h 808672"/>
                  <a:gd name="connsiteX6" fmla="*/ 1068705 w 1724267"/>
                  <a:gd name="connsiteY6" fmla="*/ 764857 h 808672"/>
                  <a:gd name="connsiteX7" fmla="*/ 891540 w 1724267"/>
                  <a:gd name="connsiteY7" fmla="*/ 736282 h 808672"/>
                  <a:gd name="connsiteX8" fmla="*/ 899160 w 1724267"/>
                  <a:gd name="connsiteY8" fmla="*/ 736282 h 808672"/>
                  <a:gd name="connsiteX9" fmla="*/ 901065 w 1724267"/>
                  <a:gd name="connsiteY9" fmla="*/ 784860 h 808672"/>
                  <a:gd name="connsiteX10" fmla="*/ 903922 w 1724267"/>
                  <a:gd name="connsiteY10" fmla="*/ 799147 h 808672"/>
                  <a:gd name="connsiteX11" fmla="*/ 914400 w 1724267"/>
                  <a:gd name="connsiteY11" fmla="*/ 802957 h 808672"/>
                  <a:gd name="connsiteX12" fmla="*/ 914400 w 1724267"/>
                  <a:gd name="connsiteY12" fmla="*/ 806767 h 808672"/>
                  <a:gd name="connsiteX13" fmla="*/ 884872 w 1724267"/>
                  <a:gd name="connsiteY13" fmla="*/ 806767 h 808672"/>
                  <a:gd name="connsiteX14" fmla="*/ 884872 w 1724267"/>
                  <a:gd name="connsiteY14" fmla="*/ 794385 h 808672"/>
                  <a:gd name="connsiteX15" fmla="*/ 871537 w 1724267"/>
                  <a:gd name="connsiteY15" fmla="*/ 803910 h 808672"/>
                  <a:gd name="connsiteX16" fmla="*/ 857250 w 1724267"/>
                  <a:gd name="connsiteY16" fmla="*/ 807720 h 808672"/>
                  <a:gd name="connsiteX17" fmla="*/ 842962 w 1724267"/>
                  <a:gd name="connsiteY17" fmla="*/ 802957 h 808672"/>
                  <a:gd name="connsiteX18" fmla="*/ 838200 w 1724267"/>
                  <a:gd name="connsiteY18" fmla="*/ 785812 h 808672"/>
                  <a:gd name="connsiteX19" fmla="*/ 837247 w 1724267"/>
                  <a:gd name="connsiteY19" fmla="*/ 762952 h 808672"/>
                  <a:gd name="connsiteX20" fmla="*/ 834390 w 1724267"/>
                  <a:gd name="connsiteY20" fmla="*/ 748665 h 808672"/>
                  <a:gd name="connsiteX21" fmla="*/ 824865 w 1724267"/>
                  <a:gd name="connsiteY21" fmla="*/ 744855 h 808672"/>
                  <a:gd name="connsiteX22" fmla="*/ 824865 w 1724267"/>
                  <a:gd name="connsiteY22" fmla="*/ 741045 h 808672"/>
                  <a:gd name="connsiteX23" fmla="*/ 836295 w 1724267"/>
                  <a:gd name="connsiteY23" fmla="*/ 740092 h 808672"/>
                  <a:gd name="connsiteX24" fmla="*/ 843915 w 1724267"/>
                  <a:gd name="connsiteY24" fmla="*/ 737235 h 808672"/>
                  <a:gd name="connsiteX25" fmla="*/ 851535 w 1724267"/>
                  <a:gd name="connsiteY25" fmla="*/ 737235 h 808672"/>
                  <a:gd name="connsiteX26" fmla="*/ 853440 w 1724267"/>
                  <a:gd name="connsiteY26" fmla="*/ 785812 h 808672"/>
                  <a:gd name="connsiteX27" fmla="*/ 856297 w 1724267"/>
                  <a:gd name="connsiteY27" fmla="*/ 797242 h 808672"/>
                  <a:gd name="connsiteX28" fmla="*/ 864870 w 1724267"/>
                  <a:gd name="connsiteY28" fmla="*/ 800100 h 808672"/>
                  <a:gd name="connsiteX29" fmla="*/ 875347 w 1724267"/>
                  <a:gd name="connsiteY29" fmla="*/ 797242 h 808672"/>
                  <a:gd name="connsiteX30" fmla="*/ 885825 w 1724267"/>
                  <a:gd name="connsiteY30" fmla="*/ 788670 h 808672"/>
                  <a:gd name="connsiteX31" fmla="*/ 884872 w 1724267"/>
                  <a:gd name="connsiteY31" fmla="*/ 762000 h 808672"/>
                  <a:gd name="connsiteX32" fmla="*/ 882015 w 1724267"/>
                  <a:gd name="connsiteY32" fmla="*/ 747712 h 808672"/>
                  <a:gd name="connsiteX33" fmla="*/ 872490 w 1724267"/>
                  <a:gd name="connsiteY33" fmla="*/ 743902 h 808672"/>
                  <a:gd name="connsiteX34" fmla="*/ 872490 w 1724267"/>
                  <a:gd name="connsiteY34" fmla="*/ 740092 h 808672"/>
                  <a:gd name="connsiteX35" fmla="*/ 883920 w 1724267"/>
                  <a:gd name="connsiteY35" fmla="*/ 739140 h 808672"/>
                  <a:gd name="connsiteX36" fmla="*/ 891540 w 1724267"/>
                  <a:gd name="connsiteY36" fmla="*/ 736282 h 808672"/>
                  <a:gd name="connsiteX37" fmla="*/ 978217 w 1724267"/>
                  <a:gd name="connsiteY37" fmla="*/ 727710 h 808672"/>
                  <a:gd name="connsiteX38" fmla="*/ 985837 w 1724267"/>
                  <a:gd name="connsiteY38" fmla="*/ 728662 h 808672"/>
                  <a:gd name="connsiteX39" fmla="*/ 988695 w 1724267"/>
                  <a:gd name="connsiteY39" fmla="*/ 733425 h 808672"/>
                  <a:gd name="connsiteX40" fmla="*/ 987742 w 1724267"/>
                  <a:gd name="connsiteY40" fmla="*/ 739140 h 808672"/>
                  <a:gd name="connsiteX41" fmla="*/ 982027 w 1724267"/>
                  <a:gd name="connsiteY41" fmla="*/ 741997 h 808672"/>
                  <a:gd name="connsiteX42" fmla="*/ 975360 w 1724267"/>
                  <a:gd name="connsiteY42" fmla="*/ 741045 h 808672"/>
                  <a:gd name="connsiteX43" fmla="*/ 968692 w 1724267"/>
                  <a:gd name="connsiteY43" fmla="*/ 739140 h 808672"/>
                  <a:gd name="connsiteX44" fmla="*/ 962977 w 1724267"/>
                  <a:gd name="connsiteY44" fmla="*/ 741997 h 808672"/>
                  <a:gd name="connsiteX45" fmla="*/ 956310 w 1724267"/>
                  <a:gd name="connsiteY45" fmla="*/ 748665 h 808672"/>
                  <a:gd name="connsiteX46" fmla="*/ 960120 w 1724267"/>
                  <a:gd name="connsiteY46" fmla="*/ 777240 h 808672"/>
                  <a:gd name="connsiteX47" fmla="*/ 964882 w 1724267"/>
                  <a:gd name="connsiteY47" fmla="*/ 793432 h 808672"/>
                  <a:gd name="connsiteX48" fmla="*/ 975360 w 1724267"/>
                  <a:gd name="connsiteY48" fmla="*/ 796290 h 808672"/>
                  <a:gd name="connsiteX49" fmla="*/ 976312 w 1724267"/>
                  <a:gd name="connsiteY49" fmla="*/ 800100 h 808672"/>
                  <a:gd name="connsiteX50" fmla="*/ 936307 w 1724267"/>
                  <a:gd name="connsiteY50" fmla="*/ 804862 h 808672"/>
                  <a:gd name="connsiteX51" fmla="*/ 936307 w 1724267"/>
                  <a:gd name="connsiteY51" fmla="*/ 801052 h 808672"/>
                  <a:gd name="connsiteX52" fmla="*/ 945832 w 1724267"/>
                  <a:gd name="connsiteY52" fmla="*/ 795337 h 808672"/>
                  <a:gd name="connsiteX53" fmla="*/ 946785 w 1724267"/>
                  <a:gd name="connsiteY53" fmla="*/ 779145 h 808672"/>
                  <a:gd name="connsiteX54" fmla="*/ 943927 w 1724267"/>
                  <a:gd name="connsiteY54" fmla="*/ 758190 h 808672"/>
                  <a:gd name="connsiteX55" fmla="*/ 939165 w 1724267"/>
                  <a:gd name="connsiteY55" fmla="*/ 744855 h 808672"/>
                  <a:gd name="connsiteX56" fmla="*/ 928687 w 1724267"/>
                  <a:gd name="connsiteY56" fmla="*/ 741997 h 808672"/>
                  <a:gd name="connsiteX57" fmla="*/ 928687 w 1724267"/>
                  <a:gd name="connsiteY57" fmla="*/ 738187 h 808672"/>
                  <a:gd name="connsiteX58" fmla="*/ 940117 w 1724267"/>
                  <a:gd name="connsiteY58" fmla="*/ 735330 h 808672"/>
                  <a:gd name="connsiteX59" fmla="*/ 947737 w 1724267"/>
                  <a:gd name="connsiteY59" fmla="*/ 732472 h 808672"/>
                  <a:gd name="connsiteX60" fmla="*/ 955357 w 1724267"/>
                  <a:gd name="connsiteY60" fmla="*/ 731520 h 808672"/>
                  <a:gd name="connsiteX61" fmla="*/ 956310 w 1724267"/>
                  <a:gd name="connsiteY61" fmla="*/ 741997 h 808672"/>
                  <a:gd name="connsiteX62" fmla="*/ 966787 w 1724267"/>
                  <a:gd name="connsiteY62" fmla="*/ 732472 h 808672"/>
                  <a:gd name="connsiteX63" fmla="*/ 978217 w 1724267"/>
                  <a:gd name="connsiteY63" fmla="*/ 727710 h 808672"/>
                  <a:gd name="connsiteX64" fmla="*/ 1055370 w 1724267"/>
                  <a:gd name="connsiteY64" fmla="*/ 712470 h 808672"/>
                  <a:gd name="connsiteX65" fmla="*/ 1065847 w 1724267"/>
                  <a:gd name="connsiteY65" fmla="*/ 715327 h 808672"/>
                  <a:gd name="connsiteX66" fmla="*/ 1071562 w 1724267"/>
                  <a:gd name="connsiteY66" fmla="*/ 721042 h 808672"/>
                  <a:gd name="connsiteX67" fmla="*/ 1075372 w 1724267"/>
                  <a:gd name="connsiteY67" fmla="*/ 732472 h 808672"/>
                  <a:gd name="connsiteX68" fmla="*/ 1082040 w 1724267"/>
                  <a:gd name="connsiteY68" fmla="*/ 762000 h 808672"/>
                  <a:gd name="connsiteX69" fmla="*/ 1085850 w 1724267"/>
                  <a:gd name="connsiteY69" fmla="*/ 770572 h 808672"/>
                  <a:gd name="connsiteX70" fmla="*/ 1091565 w 1724267"/>
                  <a:gd name="connsiteY70" fmla="*/ 771525 h 808672"/>
                  <a:gd name="connsiteX71" fmla="*/ 1093470 w 1724267"/>
                  <a:gd name="connsiteY71" fmla="*/ 770572 h 808672"/>
                  <a:gd name="connsiteX72" fmla="*/ 1096327 w 1724267"/>
                  <a:gd name="connsiteY72" fmla="*/ 768667 h 808672"/>
                  <a:gd name="connsiteX73" fmla="*/ 1099185 w 1724267"/>
                  <a:gd name="connsiteY73" fmla="*/ 771525 h 808672"/>
                  <a:gd name="connsiteX74" fmla="*/ 1093470 w 1724267"/>
                  <a:gd name="connsiteY74" fmla="*/ 776287 h 808672"/>
                  <a:gd name="connsiteX75" fmla="*/ 1087755 w 1724267"/>
                  <a:gd name="connsiteY75" fmla="*/ 779145 h 808672"/>
                  <a:gd name="connsiteX76" fmla="*/ 1077277 w 1724267"/>
                  <a:gd name="connsiteY76" fmla="*/ 779145 h 808672"/>
                  <a:gd name="connsiteX77" fmla="*/ 1070610 w 1724267"/>
                  <a:gd name="connsiteY77" fmla="*/ 771525 h 808672"/>
                  <a:gd name="connsiteX78" fmla="*/ 1060132 w 1724267"/>
                  <a:gd name="connsiteY78" fmla="*/ 782002 h 808672"/>
                  <a:gd name="connsiteX79" fmla="*/ 1046797 w 1724267"/>
                  <a:gd name="connsiteY79" fmla="*/ 787717 h 808672"/>
                  <a:gd name="connsiteX80" fmla="*/ 1030605 w 1724267"/>
                  <a:gd name="connsiteY80" fmla="*/ 786765 h 808672"/>
                  <a:gd name="connsiteX81" fmla="*/ 1022032 w 1724267"/>
                  <a:gd name="connsiteY81" fmla="*/ 775335 h 808672"/>
                  <a:gd name="connsiteX82" fmla="*/ 1029652 w 1724267"/>
                  <a:gd name="connsiteY82" fmla="*/ 756285 h 808672"/>
                  <a:gd name="connsiteX83" fmla="*/ 1062990 w 1724267"/>
                  <a:gd name="connsiteY83" fmla="*/ 740092 h 808672"/>
                  <a:gd name="connsiteX84" fmla="*/ 1061085 w 1724267"/>
                  <a:gd name="connsiteY84" fmla="*/ 730567 h 808672"/>
                  <a:gd name="connsiteX85" fmla="*/ 1059180 w 1724267"/>
                  <a:gd name="connsiteY85" fmla="*/ 723900 h 808672"/>
                  <a:gd name="connsiteX86" fmla="*/ 1056322 w 1724267"/>
                  <a:gd name="connsiteY86" fmla="*/ 721042 h 808672"/>
                  <a:gd name="connsiteX87" fmla="*/ 1050607 w 1724267"/>
                  <a:gd name="connsiteY87" fmla="*/ 719137 h 808672"/>
                  <a:gd name="connsiteX88" fmla="*/ 1042987 w 1724267"/>
                  <a:gd name="connsiteY88" fmla="*/ 719137 h 808672"/>
                  <a:gd name="connsiteX89" fmla="*/ 1033462 w 1724267"/>
                  <a:gd name="connsiteY89" fmla="*/ 723900 h 808672"/>
                  <a:gd name="connsiteX90" fmla="*/ 1029652 w 1724267"/>
                  <a:gd name="connsiteY90" fmla="*/ 730567 h 808672"/>
                  <a:gd name="connsiteX91" fmla="*/ 1029652 w 1724267"/>
                  <a:gd name="connsiteY91" fmla="*/ 733425 h 808672"/>
                  <a:gd name="connsiteX92" fmla="*/ 1023937 w 1724267"/>
                  <a:gd name="connsiteY92" fmla="*/ 742950 h 808672"/>
                  <a:gd name="connsiteX93" fmla="*/ 1019175 w 1724267"/>
                  <a:gd name="connsiteY93" fmla="*/ 741997 h 808672"/>
                  <a:gd name="connsiteX94" fmla="*/ 1016317 w 1724267"/>
                  <a:gd name="connsiteY94" fmla="*/ 737235 h 808672"/>
                  <a:gd name="connsiteX95" fmla="*/ 1022032 w 1724267"/>
                  <a:gd name="connsiteY95" fmla="*/ 723900 h 808672"/>
                  <a:gd name="connsiteX96" fmla="*/ 1042035 w 1724267"/>
                  <a:gd name="connsiteY96" fmla="*/ 713422 h 808672"/>
                  <a:gd name="connsiteX97" fmla="*/ 1055370 w 1724267"/>
                  <a:gd name="connsiteY97" fmla="*/ 712470 h 808672"/>
                  <a:gd name="connsiteX98" fmla="*/ 785812 w 1724267"/>
                  <a:gd name="connsiteY98" fmla="*/ 709612 h 808672"/>
                  <a:gd name="connsiteX99" fmla="*/ 791527 w 1724267"/>
                  <a:gd name="connsiteY99" fmla="*/ 710565 h 808672"/>
                  <a:gd name="connsiteX100" fmla="*/ 788670 w 1724267"/>
                  <a:gd name="connsiteY100" fmla="*/ 736282 h 808672"/>
                  <a:gd name="connsiteX101" fmla="*/ 808672 w 1724267"/>
                  <a:gd name="connsiteY101" fmla="*/ 738187 h 808672"/>
                  <a:gd name="connsiteX102" fmla="*/ 807720 w 1724267"/>
                  <a:gd name="connsiteY102" fmla="*/ 742950 h 808672"/>
                  <a:gd name="connsiteX103" fmla="*/ 787717 w 1724267"/>
                  <a:gd name="connsiteY103" fmla="*/ 741045 h 808672"/>
                  <a:gd name="connsiteX104" fmla="*/ 782955 w 1724267"/>
                  <a:gd name="connsiteY104" fmla="*/ 789622 h 808672"/>
                  <a:gd name="connsiteX105" fmla="*/ 784860 w 1724267"/>
                  <a:gd name="connsiteY105" fmla="*/ 799147 h 808672"/>
                  <a:gd name="connsiteX106" fmla="*/ 791527 w 1724267"/>
                  <a:gd name="connsiteY106" fmla="*/ 802957 h 808672"/>
                  <a:gd name="connsiteX107" fmla="*/ 797242 w 1724267"/>
                  <a:gd name="connsiteY107" fmla="*/ 802005 h 808672"/>
                  <a:gd name="connsiteX108" fmla="*/ 803910 w 1724267"/>
                  <a:gd name="connsiteY108" fmla="*/ 799147 h 808672"/>
                  <a:gd name="connsiteX109" fmla="*/ 806767 w 1724267"/>
                  <a:gd name="connsiteY109" fmla="*/ 802957 h 808672"/>
                  <a:gd name="connsiteX110" fmla="*/ 797242 w 1724267"/>
                  <a:gd name="connsiteY110" fmla="*/ 807720 h 808672"/>
                  <a:gd name="connsiteX111" fmla="*/ 786765 w 1724267"/>
                  <a:gd name="connsiteY111" fmla="*/ 808672 h 808672"/>
                  <a:gd name="connsiteX112" fmla="*/ 773430 w 1724267"/>
                  <a:gd name="connsiteY112" fmla="*/ 802957 h 808672"/>
                  <a:gd name="connsiteX113" fmla="*/ 769620 w 1724267"/>
                  <a:gd name="connsiteY113" fmla="*/ 789622 h 808672"/>
                  <a:gd name="connsiteX114" fmla="*/ 774382 w 1724267"/>
                  <a:gd name="connsiteY114" fmla="*/ 738187 h 808672"/>
                  <a:gd name="connsiteX115" fmla="*/ 762952 w 1724267"/>
                  <a:gd name="connsiteY115" fmla="*/ 737235 h 808672"/>
                  <a:gd name="connsiteX116" fmla="*/ 763905 w 1724267"/>
                  <a:gd name="connsiteY116" fmla="*/ 732472 h 808672"/>
                  <a:gd name="connsiteX117" fmla="*/ 779145 w 1724267"/>
                  <a:gd name="connsiteY117" fmla="*/ 728662 h 808672"/>
                  <a:gd name="connsiteX118" fmla="*/ 785812 w 1724267"/>
                  <a:gd name="connsiteY118" fmla="*/ 709612 h 808672"/>
                  <a:gd name="connsiteX119" fmla="*/ 601027 w 1724267"/>
                  <a:gd name="connsiteY119" fmla="*/ 703897 h 808672"/>
                  <a:gd name="connsiteX120" fmla="*/ 612457 w 1724267"/>
                  <a:gd name="connsiteY120" fmla="*/ 705802 h 808672"/>
                  <a:gd name="connsiteX121" fmla="*/ 621030 w 1724267"/>
                  <a:gd name="connsiteY121" fmla="*/ 704850 h 808672"/>
                  <a:gd name="connsiteX122" fmla="*/ 628650 w 1724267"/>
                  <a:gd name="connsiteY122" fmla="*/ 706755 h 808672"/>
                  <a:gd name="connsiteX123" fmla="*/ 617220 w 1724267"/>
                  <a:gd name="connsiteY123" fmla="*/ 754380 h 808672"/>
                  <a:gd name="connsiteX124" fmla="*/ 617220 w 1724267"/>
                  <a:gd name="connsiteY124" fmla="*/ 765810 h 808672"/>
                  <a:gd name="connsiteX125" fmla="*/ 624840 w 1724267"/>
                  <a:gd name="connsiteY125" fmla="*/ 771525 h 808672"/>
                  <a:gd name="connsiteX126" fmla="*/ 636270 w 1724267"/>
                  <a:gd name="connsiteY126" fmla="*/ 771525 h 808672"/>
                  <a:gd name="connsiteX127" fmla="*/ 649605 w 1724267"/>
                  <a:gd name="connsiteY127" fmla="*/ 765810 h 808672"/>
                  <a:gd name="connsiteX128" fmla="*/ 656272 w 1724267"/>
                  <a:gd name="connsiteY128" fmla="*/ 740092 h 808672"/>
                  <a:gd name="connsiteX129" fmla="*/ 657225 w 1724267"/>
                  <a:gd name="connsiteY129" fmla="*/ 725805 h 808672"/>
                  <a:gd name="connsiteX130" fmla="*/ 648652 w 1724267"/>
                  <a:gd name="connsiteY130" fmla="*/ 719137 h 808672"/>
                  <a:gd name="connsiteX131" fmla="*/ 649605 w 1724267"/>
                  <a:gd name="connsiteY131" fmla="*/ 715327 h 808672"/>
                  <a:gd name="connsiteX132" fmla="*/ 661035 w 1724267"/>
                  <a:gd name="connsiteY132" fmla="*/ 717232 h 808672"/>
                  <a:gd name="connsiteX133" fmla="*/ 669607 w 1724267"/>
                  <a:gd name="connsiteY133" fmla="*/ 716280 h 808672"/>
                  <a:gd name="connsiteX134" fmla="*/ 676275 w 1724267"/>
                  <a:gd name="connsiteY134" fmla="*/ 718185 h 808672"/>
                  <a:gd name="connsiteX135" fmla="*/ 664845 w 1724267"/>
                  <a:gd name="connsiteY135" fmla="*/ 765810 h 808672"/>
                  <a:gd name="connsiteX136" fmla="*/ 663892 w 1724267"/>
                  <a:gd name="connsiteY136" fmla="*/ 780097 h 808672"/>
                  <a:gd name="connsiteX137" fmla="*/ 672465 w 1724267"/>
                  <a:gd name="connsiteY137" fmla="*/ 786765 h 808672"/>
                  <a:gd name="connsiteX138" fmla="*/ 671512 w 1724267"/>
                  <a:gd name="connsiteY138" fmla="*/ 790575 h 808672"/>
                  <a:gd name="connsiteX139" fmla="*/ 641985 w 1724267"/>
                  <a:gd name="connsiteY139" fmla="*/ 782955 h 808672"/>
                  <a:gd name="connsiteX140" fmla="*/ 644842 w 1724267"/>
                  <a:gd name="connsiteY140" fmla="*/ 770572 h 808672"/>
                  <a:gd name="connsiteX141" fmla="*/ 629602 w 1724267"/>
                  <a:gd name="connsiteY141" fmla="*/ 776287 h 808672"/>
                  <a:gd name="connsiteX142" fmla="*/ 615315 w 1724267"/>
                  <a:gd name="connsiteY142" fmla="*/ 776287 h 808672"/>
                  <a:gd name="connsiteX143" fmla="*/ 601980 w 1724267"/>
                  <a:gd name="connsiteY143" fmla="*/ 767715 h 808672"/>
                  <a:gd name="connsiteX144" fmla="*/ 601980 w 1724267"/>
                  <a:gd name="connsiteY144" fmla="*/ 750570 h 808672"/>
                  <a:gd name="connsiteX145" fmla="*/ 607695 w 1724267"/>
                  <a:gd name="connsiteY145" fmla="*/ 728662 h 808672"/>
                  <a:gd name="connsiteX146" fmla="*/ 608647 w 1724267"/>
                  <a:gd name="connsiteY146" fmla="*/ 714375 h 808672"/>
                  <a:gd name="connsiteX147" fmla="*/ 600075 w 1724267"/>
                  <a:gd name="connsiteY147" fmla="*/ 707707 h 808672"/>
                  <a:gd name="connsiteX148" fmla="*/ 709612 w 1724267"/>
                  <a:gd name="connsiteY148" fmla="*/ 696277 h 808672"/>
                  <a:gd name="connsiteX149" fmla="*/ 711517 w 1724267"/>
                  <a:gd name="connsiteY149" fmla="*/ 696277 h 808672"/>
                  <a:gd name="connsiteX150" fmla="*/ 721995 w 1724267"/>
                  <a:gd name="connsiteY150" fmla="*/ 697230 h 808672"/>
                  <a:gd name="connsiteX151" fmla="*/ 730567 w 1724267"/>
                  <a:gd name="connsiteY151" fmla="*/ 696277 h 808672"/>
                  <a:gd name="connsiteX152" fmla="*/ 738187 w 1724267"/>
                  <a:gd name="connsiteY152" fmla="*/ 697230 h 808672"/>
                  <a:gd name="connsiteX153" fmla="*/ 725805 w 1724267"/>
                  <a:gd name="connsiteY153" fmla="*/ 775335 h 808672"/>
                  <a:gd name="connsiteX154" fmla="*/ 725805 w 1724267"/>
                  <a:gd name="connsiteY154" fmla="*/ 791527 h 808672"/>
                  <a:gd name="connsiteX155" fmla="*/ 734377 w 1724267"/>
                  <a:gd name="connsiteY155" fmla="*/ 797242 h 808672"/>
                  <a:gd name="connsiteX156" fmla="*/ 733425 w 1724267"/>
                  <a:gd name="connsiteY156" fmla="*/ 801052 h 808672"/>
                  <a:gd name="connsiteX157" fmla="*/ 692467 w 1724267"/>
                  <a:gd name="connsiteY157" fmla="*/ 794385 h 808672"/>
                  <a:gd name="connsiteX158" fmla="*/ 693420 w 1724267"/>
                  <a:gd name="connsiteY158" fmla="*/ 790575 h 808672"/>
                  <a:gd name="connsiteX159" fmla="*/ 703897 w 1724267"/>
                  <a:gd name="connsiteY159" fmla="*/ 787717 h 808672"/>
                  <a:gd name="connsiteX160" fmla="*/ 708660 w 1724267"/>
                  <a:gd name="connsiteY160" fmla="*/ 772477 h 808672"/>
                  <a:gd name="connsiteX161" fmla="*/ 717232 w 1724267"/>
                  <a:gd name="connsiteY161" fmla="*/ 720090 h 808672"/>
                  <a:gd name="connsiteX162" fmla="*/ 717232 w 1724267"/>
                  <a:gd name="connsiteY162" fmla="*/ 705802 h 808672"/>
                  <a:gd name="connsiteX163" fmla="*/ 708660 w 1724267"/>
                  <a:gd name="connsiteY163" fmla="*/ 700087 h 808672"/>
                  <a:gd name="connsiteX164" fmla="*/ 534352 w 1724267"/>
                  <a:gd name="connsiteY164" fmla="*/ 680085 h 808672"/>
                  <a:gd name="connsiteX165" fmla="*/ 561975 w 1724267"/>
                  <a:gd name="connsiteY165" fmla="*/ 680085 h 808672"/>
                  <a:gd name="connsiteX166" fmla="*/ 577215 w 1724267"/>
                  <a:gd name="connsiteY166" fmla="*/ 693420 h 808672"/>
                  <a:gd name="connsiteX167" fmla="*/ 579120 w 1724267"/>
                  <a:gd name="connsiteY167" fmla="*/ 709612 h 808672"/>
                  <a:gd name="connsiteX168" fmla="*/ 575310 w 1724267"/>
                  <a:gd name="connsiteY168" fmla="*/ 713422 h 808672"/>
                  <a:gd name="connsiteX169" fmla="*/ 569595 w 1724267"/>
                  <a:gd name="connsiteY169" fmla="*/ 713422 h 808672"/>
                  <a:gd name="connsiteX170" fmla="*/ 565785 w 1724267"/>
                  <a:gd name="connsiteY170" fmla="*/ 709612 h 808672"/>
                  <a:gd name="connsiteX171" fmla="*/ 565785 w 1724267"/>
                  <a:gd name="connsiteY171" fmla="*/ 704850 h 808672"/>
                  <a:gd name="connsiteX172" fmla="*/ 566737 w 1724267"/>
                  <a:gd name="connsiteY172" fmla="*/ 702945 h 808672"/>
                  <a:gd name="connsiteX173" fmla="*/ 567690 w 1724267"/>
                  <a:gd name="connsiteY173" fmla="*/ 701040 h 808672"/>
                  <a:gd name="connsiteX174" fmla="*/ 567690 w 1724267"/>
                  <a:gd name="connsiteY174" fmla="*/ 693420 h 808672"/>
                  <a:gd name="connsiteX175" fmla="*/ 560070 w 1724267"/>
                  <a:gd name="connsiteY175" fmla="*/ 687705 h 808672"/>
                  <a:gd name="connsiteX176" fmla="*/ 542925 w 1724267"/>
                  <a:gd name="connsiteY176" fmla="*/ 689610 h 808672"/>
                  <a:gd name="connsiteX177" fmla="*/ 528637 w 1724267"/>
                  <a:gd name="connsiteY177" fmla="*/ 707707 h 808672"/>
                  <a:gd name="connsiteX178" fmla="*/ 524827 w 1724267"/>
                  <a:gd name="connsiteY178" fmla="*/ 731520 h 808672"/>
                  <a:gd name="connsiteX179" fmla="*/ 536257 w 1724267"/>
                  <a:gd name="connsiteY179" fmla="*/ 745807 h 808672"/>
                  <a:gd name="connsiteX180" fmla="*/ 548640 w 1724267"/>
                  <a:gd name="connsiteY180" fmla="*/ 747712 h 808672"/>
                  <a:gd name="connsiteX181" fmla="*/ 562927 w 1724267"/>
                  <a:gd name="connsiteY181" fmla="*/ 741045 h 808672"/>
                  <a:gd name="connsiteX182" fmla="*/ 565785 w 1724267"/>
                  <a:gd name="connsiteY182" fmla="*/ 745807 h 808672"/>
                  <a:gd name="connsiteX183" fmla="*/ 549592 w 1724267"/>
                  <a:gd name="connsiteY183" fmla="*/ 752475 h 808672"/>
                  <a:gd name="connsiteX184" fmla="*/ 533400 w 1724267"/>
                  <a:gd name="connsiteY184" fmla="*/ 750570 h 808672"/>
                  <a:gd name="connsiteX185" fmla="*/ 513397 w 1724267"/>
                  <a:gd name="connsiteY185" fmla="*/ 730567 h 808672"/>
                  <a:gd name="connsiteX186" fmla="*/ 514350 w 1724267"/>
                  <a:gd name="connsiteY186" fmla="*/ 701992 h 808672"/>
                  <a:gd name="connsiteX187" fmla="*/ 534352 w 1724267"/>
                  <a:gd name="connsiteY187" fmla="*/ 680085 h 808672"/>
                  <a:gd name="connsiteX188" fmla="*/ 1112520 w 1724267"/>
                  <a:gd name="connsiteY188" fmla="*/ 659130 h 808672"/>
                  <a:gd name="connsiteX189" fmla="*/ 1137285 w 1724267"/>
                  <a:gd name="connsiteY189" fmla="*/ 734377 h 808672"/>
                  <a:gd name="connsiteX190" fmla="*/ 1144905 w 1724267"/>
                  <a:gd name="connsiteY190" fmla="*/ 748665 h 808672"/>
                  <a:gd name="connsiteX191" fmla="*/ 1155382 w 1724267"/>
                  <a:gd name="connsiteY191" fmla="*/ 749617 h 808672"/>
                  <a:gd name="connsiteX192" fmla="*/ 1156335 w 1724267"/>
                  <a:gd name="connsiteY192" fmla="*/ 753427 h 808672"/>
                  <a:gd name="connsiteX193" fmla="*/ 1118235 w 1724267"/>
                  <a:gd name="connsiteY193" fmla="*/ 764857 h 808672"/>
                  <a:gd name="connsiteX194" fmla="*/ 1117282 w 1724267"/>
                  <a:gd name="connsiteY194" fmla="*/ 761047 h 808672"/>
                  <a:gd name="connsiteX195" fmla="*/ 1125855 w 1724267"/>
                  <a:gd name="connsiteY195" fmla="*/ 754380 h 808672"/>
                  <a:gd name="connsiteX196" fmla="*/ 1122997 w 1724267"/>
                  <a:gd name="connsiteY196" fmla="*/ 738187 h 808672"/>
                  <a:gd name="connsiteX197" fmla="*/ 1106805 w 1724267"/>
                  <a:gd name="connsiteY197" fmla="*/ 687705 h 808672"/>
                  <a:gd name="connsiteX198" fmla="*/ 1100137 w 1724267"/>
                  <a:gd name="connsiteY198" fmla="*/ 675322 h 808672"/>
                  <a:gd name="connsiteX199" fmla="*/ 1089660 w 1724267"/>
                  <a:gd name="connsiteY199" fmla="*/ 674370 h 808672"/>
                  <a:gd name="connsiteX200" fmla="*/ 1088707 w 1724267"/>
                  <a:gd name="connsiteY200" fmla="*/ 670560 h 808672"/>
                  <a:gd name="connsiteX201" fmla="*/ 1089660 w 1724267"/>
                  <a:gd name="connsiteY201" fmla="*/ 669607 h 808672"/>
                  <a:gd name="connsiteX202" fmla="*/ 1099185 w 1724267"/>
                  <a:gd name="connsiteY202" fmla="*/ 665797 h 808672"/>
                  <a:gd name="connsiteX203" fmla="*/ 1105852 w 1724267"/>
                  <a:gd name="connsiteY203" fmla="*/ 661035 h 808672"/>
                  <a:gd name="connsiteX204" fmla="*/ 474345 w 1724267"/>
                  <a:gd name="connsiteY204" fmla="*/ 644842 h 808672"/>
                  <a:gd name="connsiteX205" fmla="*/ 476250 w 1724267"/>
                  <a:gd name="connsiteY205" fmla="*/ 645795 h 808672"/>
                  <a:gd name="connsiteX206" fmla="*/ 484822 w 1724267"/>
                  <a:gd name="connsiteY206" fmla="*/ 649605 h 808672"/>
                  <a:gd name="connsiteX207" fmla="*/ 493395 w 1724267"/>
                  <a:gd name="connsiteY207" fmla="*/ 651510 h 808672"/>
                  <a:gd name="connsiteX208" fmla="*/ 499110 w 1724267"/>
                  <a:gd name="connsiteY208" fmla="*/ 655320 h 808672"/>
                  <a:gd name="connsiteX209" fmla="*/ 476250 w 1724267"/>
                  <a:gd name="connsiteY209" fmla="*/ 696277 h 808672"/>
                  <a:gd name="connsiteX210" fmla="*/ 470535 w 1724267"/>
                  <a:gd name="connsiteY210" fmla="*/ 711517 h 808672"/>
                  <a:gd name="connsiteX211" fmla="*/ 477202 w 1724267"/>
                  <a:gd name="connsiteY211" fmla="*/ 720090 h 808672"/>
                  <a:gd name="connsiteX212" fmla="*/ 475297 w 1724267"/>
                  <a:gd name="connsiteY212" fmla="*/ 723900 h 808672"/>
                  <a:gd name="connsiteX213" fmla="*/ 441960 w 1724267"/>
                  <a:gd name="connsiteY213" fmla="*/ 704850 h 808672"/>
                  <a:gd name="connsiteX214" fmla="*/ 443865 w 1724267"/>
                  <a:gd name="connsiteY214" fmla="*/ 701040 h 808672"/>
                  <a:gd name="connsiteX215" fmla="*/ 454342 w 1724267"/>
                  <a:gd name="connsiteY215" fmla="*/ 701992 h 808672"/>
                  <a:gd name="connsiteX216" fmla="*/ 464820 w 1724267"/>
                  <a:gd name="connsiteY216" fmla="*/ 688657 h 808672"/>
                  <a:gd name="connsiteX217" fmla="*/ 474345 w 1724267"/>
                  <a:gd name="connsiteY217" fmla="*/ 670560 h 808672"/>
                  <a:gd name="connsiteX218" fmla="*/ 479107 w 1724267"/>
                  <a:gd name="connsiteY218" fmla="*/ 657225 h 808672"/>
                  <a:gd name="connsiteX219" fmla="*/ 472440 w 1724267"/>
                  <a:gd name="connsiteY219" fmla="*/ 648652 h 808672"/>
                  <a:gd name="connsiteX220" fmla="*/ 498157 w 1724267"/>
                  <a:gd name="connsiteY220" fmla="*/ 631507 h 808672"/>
                  <a:gd name="connsiteX221" fmla="*/ 504825 w 1724267"/>
                  <a:gd name="connsiteY221" fmla="*/ 632460 h 808672"/>
                  <a:gd name="connsiteX222" fmla="*/ 508635 w 1724267"/>
                  <a:gd name="connsiteY222" fmla="*/ 637222 h 808672"/>
                  <a:gd name="connsiteX223" fmla="*/ 507682 w 1724267"/>
                  <a:gd name="connsiteY223" fmla="*/ 643890 h 808672"/>
                  <a:gd name="connsiteX224" fmla="*/ 502920 w 1724267"/>
                  <a:gd name="connsiteY224" fmla="*/ 647700 h 808672"/>
                  <a:gd name="connsiteX225" fmla="*/ 496252 w 1724267"/>
                  <a:gd name="connsiteY225" fmla="*/ 646747 h 808672"/>
                  <a:gd name="connsiteX226" fmla="*/ 492442 w 1724267"/>
                  <a:gd name="connsiteY226" fmla="*/ 641985 h 808672"/>
                  <a:gd name="connsiteX227" fmla="*/ 493395 w 1724267"/>
                  <a:gd name="connsiteY227" fmla="*/ 635317 h 808672"/>
                  <a:gd name="connsiteX228" fmla="*/ 498157 w 1724267"/>
                  <a:gd name="connsiteY228" fmla="*/ 631507 h 808672"/>
                  <a:gd name="connsiteX229" fmla="*/ 293370 w 1724267"/>
                  <a:gd name="connsiteY229" fmla="*/ 614362 h 808672"/>
                  <a:gd name="connsiteX230" fmla="*/ 285750 w 1724267"/>
                  <a:gd name="connsiteY230" fmla="*/ 618172 h 808672"/>
                  <a:gd name="connsiteX231" fmla="*/ 284797 w 1724267"/>
                  <a:gd name="connsiteY231" fmla="*/ 631507 h 808672"/>
                  <a:gd name="connsiteX232" fmla="*/ 299085 w 1724267"/>
                  <a:gd name="connsiteY232" fmla="*/ 648652 h 808672"/>
                  <a:gd name="connsiteX233" fmla="*/ 317182 w 1724267"/>
                  <a:gd name="connsiteY233" fmla="*/ 659130 h 808672"/>
                  <a:gd name="connsiteX234" fmla="*/ 329565 w 1724267"/>
                  <a:gd name="connsiteY234" fmla="*/ 655320 h 808672"/>
                  <a:gd name="connsiteX235" fmla="*/ 331470 w 1724267"/>
                  <a:gd name="connsiteY235" fmla="*/ 647700 h 808672"/>
                  <a:gd name="connsiteX236" fmla="*/ 320992 w 1724267"/>
                  <a:gd name="connsiteY236" fmla="*/ 634365 h 808672"/>
                  <a:gd name="connsiteX237" fmla="*/ 304800 w 1724267"/>
                  <a:gd name="connsiteY237" fmla="*/ 616267 h 808672"/>
                  <a:gd name="connsiteX238" fmla="*/ 293370 w 1724267"/>
                  <a:gd name="connsiteY238" fmla="*/ 614362 h 808672"/>
                  <a:gd name="connsiteX239" fmla="*/ 403860 w 1724267"/>
                  <a:gd name="connsiteY239" fmla="*/ 601980 h 808672"/>
                  <a:gd name="connsiteX240" fmla="*/ 414337 w 1724267"/>
                  <a:gd name="connsiteY240" fmla="*/ 607695 h 808672"/>
                  <a:gd name="connsiteX241" fmla="*/ 421957 w 1724267"/>
                  <a:gd name="connsiteY241" fmla="*/ 609600 h 808672"/>
                  <a:gd name="connsiteX242" fmla="*/ 427672 w 1724267"/>
                  <a:gd name="connsiteY242" fmla="*/ 613410 h 808672"/>
                  <a:gd name="connsiteX243" fmla="*/ 421957 w 1724267"/>
                  <a:gd name="connsiteY243" fmla="*/ 621982 h 808672"/>
                  <a:gd name="connsiteX244" fmla="*/ 436245 w 1724267"/>
                  <a:gd name="connsiteY244" fmla="*/ 621982 h 808672"/>
                  <a:gd name="connsiteX245" fmla="*/ 447675 w 1724267"/>
                  <a:gd name="connsiteY245" fmla="*/ 626745 h 808672"/>
                  <a:gd name="connsiteX246" fmla="*/ 452437 w 1724267"/>
                  <a:gd name="connsiteY246" fmla="*/ 632460 h 808672"/>
                  <a:gd name="connsiteX247" fmla="*/ 451485 w 1724267"/>
                  <a:gd name="connsiteY247" fmla="*/ 638175 h 808672"/>
                  <a:gd name="connsiteX248" fmla="*/ 446722 w 1724267"/>
                  <a:gd name="connsiteY248" fmla="*/ 641985 h 808672"/>
                  <a:gd name="connsiteX249" fmla="*/ 440055 w 1724267"/>
                  <a:gd name="connsiteY249" fmla="*/ 640080 h 808672"/>
                  <a:gd name="connsiteX250" fmla="*/ 436245 w 1724267"/>
                  <a:gd name="connsiteY250" fmla="*/ 634365 h 808672"/>
                  <a:gd name="connsiteX251" fmla="*/ 432435 w 1724267"/>
                  <a:gd name="connsiteY251" fmla="*/ 629602 h 808672"/>
                  <a:gd name="connsiteX252" fmla="*/ 426720 w 1724267"/>
                  <a:gd name="connsiteY252" fmla="*/ 627697 h 808672"/>
                  <a:gd name="connsiteX253" fmla="*/ 417195 w 1724267"/>
                  <a:gd name="connsiteY253" fmla="*/ 628650 h 808672"/>
                  <a:gd name="connsiteX254" fmla="*/ 401002 w 1724267"/>
                  <a:gd name="connsiteY254" fmla="*/ 652462 h 808672"/>
                  <a:gd name="connsiteX255" fmla="*/ 394335 w 1724267"/>
                  <a:gd name="connsiteY255" fmla="*/ 667702 h 808672"/>
                  <a:gd name="connsiteX256" fmla="*/ 400050 w 1724267"/>
                  <a:gd name="connsiteY256" fmla="*/ 676275 h 808672"/>
                  <a:gd name="connsiteX257" fmla="*/ 398145 w 1724267"/>
                  <a:gd name="connsiteY257" fmla="*/ 680085 h 808672"/>
                  <a:gd name="connsiteX258" fmla="*/ 366712 w 1724267"/>
                  <a:gd name="connsiteY258" fmla="*/ 659130 h 808672"/>
                  <a:gd name="connsiteX259" fmla="*/ 368617 w 1724267"/>
                  <a:gd name="connsiteY259" fmla="*/ 655320 h 808672"/>
                  <a:gd name="connsiteX260" fmla="*/ 379095 w 1724267"/>
                  <a:gd name="connsiteY260" fmla="*/ 657225 h 808672"/>
                  <a:gd name="connsiteX261" fmla="*/ 390525 w 1724267"/>
                  <a:gd name="connsiteY261" fmla="*/ 644842 h 808672"/>
                  <a:gd name="connsiteX262" fmla="*/ 401955 w 1724267"/>
                  <a:gd name="connsiteY262" fmla="*/ 627697 h 808672"/>
                  <a:gd name="connsiteX263" fmla="*/ 407670 w 1724267"/>
                  <a:gd name="connsiteY263" fmla="*/ 614362 h 808672"/>
                  <a:gd name="connsiteX264" fmla="*/ 401955 w 1724267"/>
                  <a:gd name="connsiteY264" fmla="*/ 605790 h 808672"/>
                  <a:gd name="connsiteX265" fmla="*/ 1284922 w 1724267"/>
                  <a:gd name="connsiteY265" fmla="*/ 575310 h 808672"/>
                  <a:gd name="connsiteX266" fmla="*/ 1286827 w 1724267"/>
                  <a:gd name="connsiteY266" fmla="*/ 579120 h 808672"/>
                  <a:gd name="connsiteX267" fmla="*/ 1279207 w 1724267"/>
                  <a:gd name="connsiteY267" fmla="*/ 587692 h 808672"/>
                  <a:gd name="connsiteX268" fmla="*/ 1283017 w 1724267"/>
                  <a:gd name="connsiteY268" fmla="*/ 599122 h 808672"/>
                  <a:gd name="connsiteX269" fmla="*/ 1308735 w 1724267"/>
                  <a:gd name="connsiteY269" fmla="*/ 642937 h 808672"/>
                  <a:gd name="connsiteX270" fmla="*/ 1311592 w 1724267"/>
                  <a:gd name="connsiteY270" fmla="*/ 666750 h 808672"/>
                  <a:gd name="connsiteX271" fmla="*/ 1291590 w 1724267"/>
                  <a:gd name="connsiteY271" fmla="*/ 687705 h 808672"/>
                  <a:gd name="connsiteX272" fmla="*/ 1262062 w 1724267"/>
                  <a:gd name="connsiteY272" fmla="*/ 696277 h 808672"/>
                  <a:gd name="connsiteX273" fmla="*/ 1242060 w 1724267"/>
                  <a:gd name="connsiteY273" fmla="*/ 681990 h 808672"/>
                  <a:gd name="connsiteX274" fmla="*/ 1216342 w 1724267"/>
                  <a:gd name="connsiteY274" fmla="*/ 637222 h 808672"/>
                  <a:gd name="connsiteX275" fmla="*/ 1207770 w 1724267"/>
                  <a:gd name="connsiteY275" fmla="*/ 627697 h 808672"/>
                  <a:gd name="connsiteX276" fmla="*/ 1197292 w 1724267"/>
                  <a:gd name="connsiteY276" fmla="*/ 630555 h 808672"/>
                  <a:gd name="connsiteX277" fmla="*/ 1195387 w 1724267"/>
                  <a:gd name="connsiteY277" fmla="*/ 626745 h 808672"/>
                  <a:gd name="connsiteX278" fmla="*/ 1230630 w 1724267"/>
                  <a:gd name="connsiteY278" fmla="*/ 606742 h 808672"/>
                  <a:gd name="connsiteX279" fmla="*/ 1232535 w 1724267"/>
                  <a:gd name="connsiteY279" fmla="*/ 610552 h 808672"/>
                  <a:gd name="connsiteX280" fmla="*/ 1224915 w 1724267"/>
                  <a:gd name="connsiteY280" fmla="*/ 619125 h 808672"/>
                  <a:gd name="connsiteX281" fmla="*/ 1228725 w 1724267"/>
                  <a:gd name="connsiteY281" fmla="*/ 630555 h 808672"/>
                  <a:gd name="connsiteX282" fmla="*/ 1252537 w 1724267"/>
                  <a:gd name="connsiteY282" fmla="*/ 671512 h 808672"/>
                  <a:gd name="connsiteX283" fmla="*/ 1267777 w 1724267"/>
                  <a:gd name="connsiteY283" fmla="*/ 685800 h 808672"/>
                  <a:gd name="connsiteX284" fmla="*/ 1288732 w 1724267"/>
                  <a:gd name="connsiteY284" fmla="*/ 680085 h 808672"/>
                  <a:gd name="connsiteX285" fmla="*/ 1303972 w 1724267"/>
                  <a:gd name="connsiteY285" fmla="*/ 664845 h 808672"/>
                  <a:gd name="connsiteX286" fmla="*/ 1299210 w 1724267"/>
                  <a:gd name="connsiteY286" fmla="*/ 644842 h 808672"/>
                  <a:gd name="connsiteX287" fmla="*/ 1275397 w 1724267"/>
                  <a:gd name="connsiteY287" fmla="*/ 603885 h 808672"/>
                  <a:gd name="connsiteX288" fmla="*/ 1266825 w 1724267"/>
                  <a:gd name="connsiteY288" fmla="*/ 594360 h 808672"/>
                  <a:gd name="connsiteX289" fmla="*/ 1256347 w 1724267"/>
                  <a:gd name="connsiteY289" fmla="*/ 596265 h 808672"/>
                  <a:gd name="connsiteX290" fmla="*/ 1254442 w 1724267"/>
                  <a:gd name="connsiteY290" fmla="*/ 592455 h 808672"/>
                  <a:gd name="connsiteX291" fmla="*/ 350520 w 1724267"/>
                  <a:gd name="connsiteY291" fmla="*/ 567690 h 808672"/>
                  <a:gd name="connsiteX292" fmla="*/ 337185 w 1724267"/>
                  <a:gd name="connsiteY292" fmla="*/ 577215 h 808672"/>
                  <a:gd name="connsiteX293" fmla="*/ 330517 w 1724267"/>
                  <a:gd name="connsiteY293" fmla="*/ 591502 h 808672"/>
                  <a:gd name="connsiteX294" fmla="*/ 336232 w 1724267"/>
                  <a:gd name="connsiteY294" fmla="*/ 602932 h 808672"/>
                  <a:gd name="connsiteX295" fmla="*/ 348615 w 1724267"/>
                  <a:gd name="connsiteY295" fmla="*/ 606742 h 808672"/>
                  <a:gd name="connsiteX296" fmla="*/ 361950 w 1724267"/>
                  <a:gd name="connsiteY296" fmla="*/ 597217 h 808672"/>
                  <a:gd name="connsiteX297" fmla="*/ 368617 w 1724267"/>
                  <a:gd name="connsiteY297" fmla="*/ 582930 h 808672"/>
                  <a:gd name="connsiteX298" fmla="*/ 362902 w 1724267"/>
                  <a:gd name="connsiteY298" fmla="*/ 571500 h 808672"/>
                  <a:gd name="connsiteX299" fmla="*/ 350520 w 1724267"/>
                  <a:gd name="connsiteY299" fmla="*/ 567690 h 808672"/>
                  <a:gd name="connsiteX300" fmla="*/ 343852 w 1724267"/>
                  <a:gd name="connsiteY300" fmla="*/ 559117 h 808672"/>
                  <a:gd name="connsiteX301" fmla="*/ 364807 w 1724267"/>
                  <a:gd name="connsiteY301" fmla="*/ 567690 h 808672"/>
                  <a:gd name="connsiteX302" fmla="*/ 369570 w 1724267"/>
                  <a:gd name="connsiteY302" fmla="*/ 572452 h 808672"/>
                  <a:gd name="connsiteX303" fmla="*/ 373380 w 1724267"/>
                  <a:gd name="connsiteY303" fmla="*/ 578167 h 808672"/>
                  <a:gd name="connsiteX304" fmla="*/ 386715 w 1724267"/>
                  <a:gd name="connsiteY304" fmla="*/ 576262 h 808672"/>
                  <a:gd name="connsiteX305" fmla="*/ 397192 w 1724267"/>
                  <a:gd name="connsiteY305" fmla="*/ 580072 h 808672"/>
                  <a:gd name="connsiteX306" fmla="*/ 400050 w 1724267"/>
                  <a:gd name="connsiteY306" fmla="*/ 584835 h 808672"/>
                  <a:gd name="connsiteX307" fmla="*/ 399097 w 1724267"/>
                  <a:gd name="connsiteY307" fmla="*/ 590550 h 808672"/>
                  <a:gd name="connsiteX308" fmla="*/ 395287 w 1724267"/>
                  <a:gd name="connsiteY308" fmla="*/ 592455 h 808672"/>
                  <a:gd name="connsiteX309" fmla="*/ 391477 w 1724267"/>
                  <a:gd name="connsiteY309" fmla="*/ 591502 h 808672"/>
                  <a:gd name="connsiteX310" fmla="*/ 388620 w 1724267"/>
                  <a:gd name="connsiteY310" fmla="*/ 586740 h 808672"/>
                  <a:gd name="connsiteX311" fmla="*/ 385762 w 1724267"/>
                  <a:gd name="connsiteY311" fmla="*/ 582930 h 808672"/>
                  <a:gd name="connsiteX312" fmla="*/ 381952 w 1724267"/>
                  <a:gd name="connsiteY312" fmla="*/ 581977 h 808672"/>
                  <a:gd name="connsiteX313" fmla="*/ 375285 w 1724267"/>
                  <a:gd name="connsiteY313" fmla="*/ 582930 h 808672"/>
                  <a:gd name="connsiteX314" fmla="*/ 376237 w 1724267"/>
                  <a:gd name="connsiteY314" fmla="*/ 596265 h 808672"/>
                  <a:gd name="connsiteX315" fmla="*/ 370522 w 1724267"/>
                  <a:gd name="connsiteY315" fmla="*/ 607695 h 808672"/>
                  <a:gd name="connsiteX316" fmla="*/ 352425 w 1724267"/>
                  <a:gd name="connsiteY316" fmla="*/ 616267 h 808672"/>
                  <a:gd name="connsiteX317" fmla="*/ 330517 w 1724267"/>
                  <a:gd name="connsiteY317" fmla="*/ 606742 h 808672"/>
                  <a:gd name="connsiteX318" fmla="*/ 325755 w 1724267"/>
                  <a:gd name="connsiteY318" fmla="*/ 601980 h 808672"/>
                  <a:gd name="connsiteX319" fmla="*/ 321945 w 1724267"/>
                  <a:gd name="connsiteY319" fmla="*/ 597217 h 808672"/>
                  <a:gd name="connsiteX320" fmla="*/ 316230 w 1724267"/>
                  <a:gd name="connsiteY320" fmla="*/ 596265 h 808672"/>
                  <a:gd name="connsiteX321" fmla="*/ 312420 w 1724267"/>
                  <a:gd name="connsiteY321" fmla="*/ 598170 h 808672"/>
                  <a:gd name="connsiteX322" fmla="*/ 311467 w 1724267"/>
                  <a:gd name="connsiteY322" fmla="*/ 603885 h 808672"/>
                  <a:gd name="connsiteX323" fmla="*/ 317182 w 1724267"/>
                  <a:gd name="connsiteY323" fmla="*/ 612457 h 808672"/>
                  <a:gd name="connsiteX324" fmla="*/ 330517 w 1724267"/>
                  <a:gd name="connsiteY324" fmla="*/ 627697 h 808672"/>
                  <a:gd name="connsiteX325" fmla="*/ 342900 w 1724267"/>
                  <a:gd name="connsiteY325" fmla="*/ 646747 h 808672"/>
                  <a:gd name="connsiteX326" fmla="*/ 339090 w 1724267"/>
                  <a:gd name="connsiteY326" fmla="*/ 660082 h 808672"/>
                  <a:gd name="connsiteX327" fmla="*/ 319087 w 1724267"/>
                  <a:gd name="connsiteY327" fmla="*/ 666750 h 808672"/>
                  <a:gd name="connsiteX328" fmla="*/ 291465 w 1724267"/>
                  <a:gd name="connsiteY328" fmla="*/ 652462 h 808672"/>
                  <a:gd name="connsiteX329" fmla="*/ 275272 w 1724267"/>
                  <a:gd name="connsiteY329" fmla="*/ 631507 h 808672"/>
                  <a:gd name="connsiteX330" fmla="*/ 276225 w 1724267"/>
                  <a:gd name="connsiteY330" fmla="*/ 614362 h 808672"/>
                  <a:gd name="connsiteX331" fmla="*/ 284797 w 1724267"/>
                  <a:gd name="connsiteY331" fmla="*/ 610552 h 808672"/>
                  <a:gd name="connsiteX332" fmla="*/ 298132 w 1724267"/>
                  <a:gd name="connsiteY332" fmla="*/ 612457 h 808672"/>
                  <a:gd name="connsiteX333" fmla="*/ 295275 w 1724267"/>
                  <a:gd name="connsiteY333" fmla="*/ 603885 h 808672"/>
                  <a:gd name="connsiteX334" fmla="*/ 298132 w 1724267"/>
                  <a:gd name="connsiteY334" fmla="*/ 597217 h 808672"/>
                  <a:gd name="connsiteX335" fmla="*/ 306705 w 1724267"/>
                  <a:gd name="connsiteY335" fmla="*/ 592455 h 808672"/>
                  <a:gd name="connsiteX336" fmla="*/ 320040 w 1724267"/>
                  <a:gd name="connsiteY336" fmla="*/ 591502 h 808672"/>
                  <a:gd name="connsiteX337" fmla="*/ 320040 w 1724267"/>
                  <a:gd name="connsiteY337" fmla="*/ 579120 h 808672"/>
                  <a:gd name="connsiteX338" fmla="*/ 325755 w 1724267"/>
                  <a:gd name="connsiteY338" fmla="*/ 567690 h 808672"/>
                  <a:gd name="connsiteX339" fmla="*/ 343852 w 1724267"/>
                  <a:gd name="connsiteY339" fmla="*/ 559117 h 808672"/>
                  <a:gd name="connsiteX340" fmla="*/ 1368742 w 1724267"/>
                  <a:gd name="connsiteY340" fmla="*/ 548640 h 808672"/>
                  <a:gd name="connsiteX341" fmla="*/ 1383982 w 1724267"/>
                  <a:gd name="connsiteY341" fmla="*/ 561022 h 808672"/>
                  <a:gd name="connsiteX342" fmla="*/ 1397317 w 1724267"/>
                  <a:gd name="connsiteY342" fmla="*/ 579120 h 808672"/>
                  <a:gd name="connsiteX343" fmla="*/ 1409700 w 1724267"/>
                  <a:gd name="connsiteY343" fmla="*/ 590550 h 808672"/>
                  <a:gd name="connsiteX344" fmla="*/ 1420177 w 1724267"/>
                  <a:gd name="connsiteY344" fmla="*/ 587692 h 808672"/>
                  <a:gd name="connsiteX345" fmla="*/ 1423035 w 1724267"/>
                  <a:gd name="connsiteY345" fmla="*/ 590550 h 808672"/>
                  <a:gd name="connsiteX346" fmla="*/ 1392555 w 1724267"/>
                  <a:gd name="connsiteY346" fmla="*/ 614362 h 808672"/>
                  <a:gd name="connsiteX347" fmla="*/ 1389697 w 1724267"/>
                  <a:gd name="connsiteY347" fmla="*/ 611505 h 808672"/>
                  <a:gd name="connsiteX348" fmla="*/ 1395412 w 1724267"/>
                  <a:gd name="connsiteY348" fmla="*/ 601980 h 808672"/>
                  <a:gd name="connsiteX349" fmla="*/ 1387792 w 1724267"/>
                  <a:gd name="connsiteY349" fmla="*/ 587692 h 808672"/>
                  <a:gd name="connsiteX350" fmla="*/ 1372552 w 1724267"/>
                  <a:gd name="connsiteY350" fmla="*/ 567690 h 808672"/>
                  <a:gd name="connsiteX351" fmla="*/ 1363980 w 1724267"/>
                  <a:gd name="connsiteY351" fmla="*/ 560070 h 808672"/>
                  <a:gd name="connsiteX352" fmla="*/ 1355407 w 1724267"/>
                  <a:gd name="connsiteY352" fmla="*/ 562927 h 808672"/>
                  <a:gd name="connsiteX353" fmla="*/ 1348740 w 1724267"/>
                  <a:gd name="connsiteY353" fmla="*/ 571500 h 808672"/>
                  <a:gd name="connsiteX354" fmla="*/ 1344930 w 1724267"/>
                  <a:gd name="connsiteY354" fmla="*/ 584835 h 808672"/>
                  <a:gd name="connsiteX355" fmla="*/ 1362075 w 1724267"/>
                  <a:gd name="connsiteY355" fmla="*/ 607695 h 808672"/>
                  <a:gd name="connsiteX356" fmla="*/ 1374457 w 1724267"/>
                  <a:gd name="connsiteY356" fmla="*/ 619125 h 808672"/>
                  <a:gd name="connsiteX357" fmla="*/ 1384935 w 1724267"/>
                  <a:gd name="connsiteY357" fmla="*/ 616267 h 808672"/>
                  <a:gd name="connsiteX358" fmla="*/ 1387792 w 1724267"/>
                  <a:gd name="connsiteY358" fmla="*/ 619125 h 808672"/>
                  <a:gd name="connsiteX359" fmla="*/ 1353502 w 1724267"/>
                  <a:gd name="connsiteY359" fmla="*/ 643890 h 808672"/>
                  <a:gd name="connsiteX360" fmla="*/ 1350645 w 1724267"/>
                  <a:gd name="connsiteY360" fmla="*/ 641032 h 808672"/>
                  <a:gd name="connsiteX361" fmla="*/ 1356360 w 1724267"/>
                  <a:gd name="connsiteY361" fmla="*/ 631507 h 808672"/>
                  <a:gd name="connsiteX362" fmla="*/ 1348740 w 1724267"/>
                  <a:gd name="connsiteY362" fmla="*/ 617220 h 808672"/>
                  <a:gd name="connsiteX363" fmla="*/ 1336357 w 1724267"/>
                  <a:gd name="connsiteY363" fmla="*/ 601027 h 808672"/>
                  <a:gd name="connsiteX364" fmla="*/ 1325880 w 1724267"/>
                  <a:gd name="connsiteY364" fmla="*/ 591502 h 808672"/>
                  <a:gd name="connsiteX365" fmla="*/ 1315402 w 1724267"/>
                  <a:gd name="connsiteY365" fmla="*/ 594360 h 808672"/>
                  <a:gd name="connsiteX366" fmla="*/ 1312545 w 1724267"/>
                  <a:gd name="connsiteY366" fmla="*/ 591502 h 808672"/>
                  <a:gd name="connsiteX367" fmla="*/ 1321117 w 1724267"/>
                  <a:gd name="connsiteY367" fmla="*/ 583882 h 808672"/>
                  <a:gd name="connsiteX368" fmla="*/ 1325880 w 1724267"/>
                  <a:gd name="connsiteY368" fmla="*/ 576262 h 808672"/>
                  <a:gd name="connsiteX369" fmla="*/ 1331595 w 1724267"/>
                  <a:gd name="connsiteY369" fmla="*/ 571500 h 808672"/>
                  <a:gd name="connsiteX370" fmla="*/ 1339215 w 1724267"/>
                  <a:gd name="connsiteY370" fmla="*/ 581025 h 808672"/>
                  <a:gd name="connsiteX371" fmla="*/ 1343977 w 1724267"/>
                  <a:gd name="connsiteY371" fmla="*/ 564832 h 808672"/>
                  <a:gd name="connsiteX372" fmla="*/ 1353502 w 1724267"/>
                  <a:gd name="connsiteY372" fmla="*/ 553402 h 808672"/>
                  <a:gd name="connsiteX373" fmla="*/ 1368742 w 1724267"/>
                  <a:gd name="connsiteY373" fmla="*/ 548640 h 808672"/>
                  <a:gd name="connsiteX374" fmla="*/ 1408747 w 1724267"/>
                  <a:gd name="connsiteY374" fmla="*/ 501967 h 808672"/>
                  <a:gd name="connsiteX375" fmla="*/ 1441132 w 1724267"/>
                  <a:gd name="connsiteY375" fmla="*/ 535305 h 808672"/>
                  <a:gd name="connsiteX376" fmla="*/ 1454467 w 1724267"/>
                  <a:gd name="connsiteY376" fmla="*/ 544830 h 808672"/>
                  <a:gd name="connsiteX377" fmla="*/ 1464945 w 1724267"/>
                  <a:gd name="connsiteY377" fmla="*/ 541020 h 808672"/>
                  <a:gd name="connsiteX378" fmla="*/ 1467802 w 1724267"/>
                  <a:gd name="connsiteY378" fmla="*/ 543877 h 808672"/>
                  <a:gd name="connsiteX379" fmla="*/ 1439227 w 1724267"/>
                  <a:gd name="connsiteY379" fmla="*/ 571500 h 808672"/>
                  <a:gd name="connsiteX380" fmla="*/ 1436370 w 1724267"/>
                  <a:gd name="connsiteY380" fmla="*/ 568642 h 808672"/>
                  <a:gd name="connsiteX381" fmla="*/ 1440180 w 1724267"/>
                  <a:gd name="connsiteY381" fmla="*/ 559117 h 808672"/>
                  <a:gd name="connsiteX382" fmla="*/ 1430655 w 1724267"/>
                  <a:gd name="connsiteY382" fmla="*/ 545782 h 808672"/>
                  <a:gd name="connsiteX383" fmla="*/ 1416367 w 1724267"/>
                  <a:gd name="connsiteY383" fmla="*/ 530542 h 808672"/>
                  <a:gd name="connsiteX384" fmla="*/ 1404937 w 1724267"/>
                  <a:gd name="connsiteY384" fmla="*/ 521970 h 808672"/>
                  <a:gd name="connsiteX385" fmla="*/ 1395412 w 1724267"/>
                  <a:gd name="connsiteY385" fmla="*/ 525780 h 808672"/>
                  <a:gd name="connsiteX386" fmla="*/ 1392555 w 1724267"/>
                  <a:gd name="connsiteY386" fmla="*/ 522922 h 808672"/>
                  <a:gd name="connsiteX387" fmla="*/ 1394460 w 1724267"/>
                  <a:gd name="connsiteY387" fmla="*/ 521017 h 808672"/>
                  <a:gd name="connsiteX388" fmla="*/ 1400175 w 1724267"/>
                  <a:gd name="connsiteY388" fmla="*/ 514350 h 808672"/>
                  <a:gd name="connsiteX389" fmla="*/ 1403985 w 1724267"/>
                  <a:gd name="connsiteY389" fmla="*/ 506730 h 808672"/>
                  <a:gd name="connsiteX390" fmla="*/ 301942 w 1724267"/>
                  <a:gd name="connsiteY390" fmla="*/ 490537 h 808672"/>
                  <a:gd name="connsiteX391" fmla="*/ 260032 w 1724267"/>
                  <a:gd name="connsiteY391" fmla="*/ 508635 h 808672"/>
                  <a:gd name="connsiteX392" fmla="*/ 281940 w 1724267"/>
                  <a:gd name="connsiteY392" fmla="*/ 531495 h 808672"/>
                  <a:gd name="connsiteX393" fmla="*/ 1394460 w 1724267"/>
                  <a:gd name="connsiteY393" fmla="*/ 487680 h 808672"/>
                  <a:gd name="connsiteX394" fmla="*/ 1400175 w 1724267"/>
                  <a:gd name="connsiteY394" fmla="*/ 490537 h 808672"/>
                  <a:gd name="connsiteX395" fmla="*/ 1403032 w 1724267"/>
                  <a:gd name="connsiteY395" fmla="*/ 496252 h 808672"/>
                  <a:gd name="connsiteX396" fmla="*/ 1400175 w 1724267"/>
                  <a:gd name="connsiteY396" fmla="*/ 501967 h 808672"/>
                  <a:gd name="connsiteX397" fmla="*/ 1394460 w 1724267"/>
                  <a:gd name="connsiteY397" fmla="*/ 503872 h 808672"/>
                  <a:gd name="connsiteX398" fmla="*/ 1387792 w 1724267"/>
                  <a:gd name="connsiteY398" fmla="*/ 501967 h 808672"/>
                  <a:gd name="connsiteX399" fmla="*/ 1385887 w 1724267"/>
                  <a:gd name="connsiteY399" fmla="*/ 496252 h 808672"/>
                  <a:gd name="connsiteX400" fmla="*/ 1388745 w 1724267"/>
                  <a:gd name="connsiteY400" fmla="*/ 490537 h 808672"/>
                  <a:gd name="connsiteX401" fmla="*/ 1394460 w 1724267"/>
                  <a:gd name="connsiteY401" fmla="*/ 487680 h 808672"/>
                  <a:gd name="connsiteX402" fmla="*/ 309562 w 1724267"/>
                  <a:gd name="connsiteY402" fmla="*/ 480060 h 808672"/>
                  <a:gd name="connsiteX403" fmla="*/ 319087 w 1724267"/>
                  <a:gd name="connsiteY403" fmla="*/ 489585 h 808672"/>
                  <a:gd name="connsiteX404" fmla="*/ 280035 w 1724267"/>
                  <a:gd name="connsiteY404" fmla="*/ 569595 h 808672"/>
                  <a:gd name="connsiteX405" fmla="*/ 278130 w 1724267"/>
                  <a:gd name="connsiteY405" fmla="*/ 578167 h 808672"/>
                  <a:gd name="connsiteX406" fmla="*/ 281940 w 1724267"/>
                  <a:gd name="connsiteY406" fmla="*/ 586740 h 808672"/>
                  <a:gd name="connsiteX407" fmla="*/ 278130 w 1724267"/>
                  <a:gd name="connsiteY407" fmla="*/ 589597 h 808672"/>
                  <a:gd name="connsiteX408" fmla="*/ 250507 w 1724267"/>
                  <a:gd name="connsiteY408" fmla="*/ 561022 h 808672"/>
                  <a:gd name="connsiteX409" fmla="*/ 254317 w 1724267"/>
                  <a:gd name="connsiteY409" fmla="*/ 558165 h 808672"/>
                  <a:gd name="connsiteX410" fmla="*/ 255270 w 1724267"/>
                  <a:gd name="connsiteY410" fmla="*/ 559117 h 808672"/>
                  <a:gd name="connsiteX411" fmla="*/ 260985 w 1724267"/>
                  <a:gd name="connsiteY411" fmla="*/ 562927 h 808672"/>
                  <a:gd name="connsiteX412" fmla="*/ 265747 w 1724267"/>
                  <a:gd name="connsiteY412" fmla="*/ 561022 h 808672"/>
                  <a:gd name="connsiteX413" fmla="*/ 267652 w 1724267"/>
                  <a:gd name="connsiteY413" fmla="*/ 559117 h 808672"/>
                  <a:gd name="connsiteX414" fmla="*/ 269557 w 1724267"/>
                  <a:gd name="connsiteY414" fmla="*/ 556260 h 808672"/>
                  <a:gd name="connsiteX415" fmla="*/ 279082 w 1724267"/>
                  <a:gd name="connsiteY415" fmla="*/ 537210 h 808672"/>
                  <a:gd name="connsiteX416" fmla="*/ 254317 w 1724267"/>
                  <a:gd name="connsiteY416" fmla="*/ 511492 h 808672"/>
                  <a:gd name="connsiteX417" fmla="*/ 237172 w 1724267"/>
                  <a:gd name="connsiteY417" fmla="*/ 519112 h 808672"/>
                  <a:gd name="connsiteX418" fmla="*/ 234315 w 1724267"/>
                  <a:gd name="connsiteY418" fmla="*/ 520065 h 808672"/>
                  <a:gd name="connsiteX419" fmla="*/ 232410 w 1724267"/>
                  <a:gd name="connsiteY419" fmla="*/ 521970 h 808672"/>
                  <a:gd name="connsiteX420" fmla="*/ 229552 w 1724267"/>
                  <a:gd name="connsiteY420" fmla="*/ 527685 h 808672"/>
                  <a:gd name="connsiteX421" fmla="*/ 233362 w 1724267"/>
                  <a:gd name="connsiteY421" fmla="*/ 537210 h 808672"/>
                  <a:gd name="connsiteX422" fmla="*/ 230505 w 1724267"/>
                  <a:gd name="connsiteY422" fmla="*/ 540067 h 808672"/>
                  <a:gd name="connsiteX423" fmla="*/ 204787 w 1724267"/>
                  <a:gd name="connsiteY423" fmla="*/ 514350 h 808672"/>
                  <a:gd name="connsiteX424" fmla="*/ 208597 w 1724267"/>
                  <a:gd name="connsiteY424" fmla="*/ 511492 h 808672"/>
                  <a:gd name="connsiteX425" fmla="*/ 217170 w 1724267"/>
                  <a:gd name="connsiteY425" fmla="*/ 515302 h 808672"/>
                  <a:gd name="connsiteX426" fmla="*/ 226695 w 1724267"/>
                  <a:gd name="connsiteY426" fmla="*/ 514350 h 808672"/>
                  <a:gd name="connsiteX427" fmla="*/ 1475422 w 1724267"/>
                  <a:gd name="connsiteY427" fmla="*/ 425767 h 808672"/>
                  <a:gd name="connsiteX428" fmla="*/ 1478280 w 1724267"/>
                  <a:gd name="connsiteY428" fmla="*/ 428625 h 808672"/>
                  <a:gd name="connsiteX429" fmla="*/ 1476375 w 1724267"/>
                  <a:gd name="connsiteY429" fmla="*/ 438150 h 808672"/>
                  <a:gd name="connsiteX430" fmla="*/ 1479232 w 1724267"/>
                  <a:gd name="connsiteY430" fmla="*/ 447675 h 808672"/>
                  <a:gd name="connsiteX431" fmla="*/ 1508760 w 1724267"/>
                  <a:gd name="connsiteY431" fmla="*/ 498157 h 808672"/>
                  <a:gd name="connsiteX432" fmla="*/ 1503045 w 1724267"/>
                  <a:gd name="connsiteY432" fmla="*/ 505777 h 808672"/>
                  <a:gd name="connsiteX433" fmla="*/ 1444942 w 1724267"/>
                  <a:gd name="connsiteY433" fmla="*/ 485775 h 808672"/>
                  <a:gd name="connsiteX434" fmla="*/ 1435417 w 1724267"/>
                  <a:gd name="connsiteY434" fmla="*/ 484822 h 808672"/>
                  <a:gd name="connsiteX435" fmla="*/ 1428750 w 1724267"/>
                  <a:gd name="connsiteY435" fmla="*/ 488632 h 808672"/>
                  <a:gd name="connsiteX436" fmla="*/ 1425892 w 1724267"/>
                  <a:gd name="connsiteY436" fmla="*/ 485775 h 808672"/>
                  <a:gd name="connsiteX437" fmla="*/ 1447800 w 1724267"/>
                  <a:gd name="connsiteY437" fmla="*/ 459105 h 808672"/>
                  <a:gd name="connsiteX438" fmla="*/ 1450657 w 1724267"/>
                  <a:gd name="connsiteY438" fmla="*/ 461962 h 808672"/>
                  <a:gd name="connsiteX439" fmla="*/ 1447800 w 1724267"/>
                  <a:gd name="connsiteY439" fmla="*/ 468630 h 808672"/>
                  <a:gd name="connsiteX440" fmla="*/ 1449705 w 1724267"/>
                  <a:gd name="connsiteY440" fmla="*/ 473392 h 808672"/>
                  <a:gd name="connsiteX441" fmla="*/ 1451610 w 1724267"/>
                  <a:gd name="connsiteY441" fmla="*/ 474345 h 808672"/>
                  <a:gd name="connsiteX442" fmla="*/ 1454467 w 1724267"/>
                  <a:gd name="connsiteY442" fmla="*/ 475297 h 808672"/>
                  <a:gd name="connsiteX443" fmla="*/ 1496377 w 1724267"/>
                  <a:gd name="connsiteY443" fmla="*/ 490537 h 808672"/>
                  <a:gd name="connsiteX444" fmla="*/ 1476375 w 1724267"/>
                  <a:gd name="connsiteY444" fmla="*/ 456247 h 808672"/>
                  <a:gd name="connsiteX445" fmla="*/ 1474470 w 1724267"/>
                  <a:gd name="connsiteY445" fmla="*/ 452437 h 808672"/>
                  <a:gd name="connsiteX446" fmla="*/ 1472565 w 1724267"/>
                  <a:gd name="connsiteY446" fmla="*/ 449580 h 808672"/>
                  <a:gd name="connsiteX447" fmla="*/ 1466850 w 1724267"/>
                  <a:gd name="connsiteY447" fmla="*/ 447675 h 808672"/>
                  <a:gd name="connsiteX448" fmla="*/ 1460182 w 1724267"/>
                  <a:gd name="connsiteY448" fmla="*/ 451485 h 808672"/>
                  <a:gd name="connsiteX449" fmla="*/ 1457325 w 1724267"/>
                  <a:gd name="connsiteY449" fmla="*/ 448627 h 808672"/>
                  <a:gd name="connsiteX450" fmla="*/ 188595 w 1724267"/>
                  <a:gd name="connsiteY450" fmla="*/ 384810 h 808672"/>
                  <a:gd name="connsiteX451" fmla="*/ 189548 w 1724267"/>
                  <a:gd name="connsiteY451" fmla="*/ 386715 h 808672"/>
                  <a:gd name="connsiteX452" fmla="*/ 195263 w 1724267"/>
                  <a:gd name="connsiteY452" fmla="*/ 394335 h 808672"/>
                  <a:gd name="connsiteX453" fmla="*/ 201930 w 1724267"/>
                  <a:gd name="connsiteY453" fmla="*/ 400050 h 808672"/>
                  <a:gd name="connsiteX454" fmla="*/ 205740 w 1724267"/>
                  <a:gd name="connsiteY454" fmla="*/ 405765 h 808672"/>
                  <a:gd name="connsiteX455" fmla="*/ 166688 w 1724267"/>
                  <a:gd name="connsiteY455" fmla="*/ 431482 h 808672"/>
                  <a:gd name="connsiteX456" fmla="*/ 154305 w 1724267"/>
                  <a:gd name="connsiteY456" fmla="*/ 442912 h 808672"/>
                  <a:gd name="connsiteX457" fmla="*/ 156210 w 1724267"/>
                  <a:gd name="connsiteY457" fmla="*/ 453390 h 808672"/>
                  <a:gd name="connsiteX458" fmla="*/ 152400 w 1724267"/>
                  <a:gd name="connsiteY458" fmla="*/ 455295 h 808672"/>
                  <a:gd name="connsiteX459" fmla="*/ 131445 w 1724267"/>
                  <a:gd name="connsiteY459" fmla="*/ 421957 h 808672"/>
                  <a:gd name="connsiteX460" fmla="*/ 135255 w 1724267"/>
                  <a:gd name="connsiteY460" fmla="*/ 420052 h 808672"/>
                  <a:gd name="connsiteX461" fmla="*/ 143828 w 1724267"/>
                  <a:gd name="connsiteY461" fmla="*/ 425767 h 808672"/>
                  <a:gd name="connsiteX462" fmla="*/ 159068 w 1724267"/>
                  <a:gd name="connsiteY462" fmla="*/ 419100 h 808672"/>
                  <a:gd name="connsiteX463" fmla="*/ 176213 w 1724267"/>
                  <a:gd name="connsiteY463" fmla="*/ 407670 h 808672"/>
                  <a:gd name="connsiteX464" fmla="*/ 186690 w 1724267"/>
                  <a:gd name="connsiteY464" fmla="*/ 397192 h 808672"/>
                  <a:gd name="connsiteX465" fmla="*/ 184785 w 1724267"/>
                  <a:gd name="connsiteY465" fmla="*/ 386715 h 808672"/>
                  <a:gd name="connsiteX466" fmla="*/ 1514475 w 1724267"/>
                  <a:gd name="connsiteY466" fmla="*/ 381952 h 808672"/>
                  <a:gd name="connsiteX467" fmla="*/ 1504950 w 1724267"/>
                  <a:gd name="connsiteY467" fmla="*/ 388620 h 808672"/>
                  <a:gd name="connsiteX468" fmla="*/ 1503045 w 1724267"/>
                  <a:gd name="connsiteY468" fmla="*/ 400050 h 808672"/>
                  <a:gd name="connsiteX469" fmla="*/ 1510665 w 1724267"/>
                  <a:gd name="connsiteY469" fmla="*/ 411480 h 808672"/>
                  <a:gd name="connsiteX470" fmla="*/ 1527810 w 1724267"/>
                  <a:gd name="connsiteY470" fmla="*/ 385762 h 808672"/>
                  <a:gd name="connsiteX471" fmla="*/ 1514475 w 1724267"/>
                  <a:gd name="connsiteY471" fmla="*/ 381952 h 808672"/>
                  <a:gd name="connsiteX472" fmla="*/ 215265 w 1724267"/>
                  <a:gd name="connsiteY472" fmla="*/ 381952 h 808672"/>
                  <a:gd name="connsiteX473" fmla="*/ 220980 w 1724267"/>
                  <a:gd name="connsiteY473" fmla="*/ 385762 h 808672"/>
                  <a:gd name="connsiteX474" fmla="*/ 221933 w 1724267"/>
                  <a:gd name="connsiteY474" fmla="*/ 392430 h 808672"/>
                  <a:gd name="connsiteX475" fmla="*/ 218123 w 1724267"/>
                  <a:gd name="connsiteY475" fmla="*/ 398145 h 808672"/>
                  <a:gd name="connsiteX476" fmla="*/ 211455 w 1724267"/>
                  <a:gd name="connsiteY476" fmla="*/ 399097 h 808672"/>
                  <a:gd name="connsiteX477" fmla="*/ 205740 w 1724267"/>
                  <a:gd name="connsiteY477" fmla="*/ 395287 h 808672"/>
                  <a:gd name="connsiteX478" fmla="*/ 204788 w 1724267"/>
                  <a:gd name="connsiteY478" fmla="*/ 388620 h 808672"/>
                  <a:gd name="connsiteX479" fmla="*/ 208598 w 1724267"/>
                  <a:gd name="connsiteY479" fmla="*/ 382905 h 808672"/>
                  <a:gd name="connsiteX480" fmla="*/ 215265 w 1724267"/>
                  <a:gd name="connsiteY480" fmla="*/ 381952 h 808672"/>
                  <a:gd name="connsiteX481" fmla="*/ 1518285 w 1724267"/>
                  <a:gd name="connsiteY481" fmla="*/ 371475 h 808672"/>
                  <a:gd name="connsiteX482" fmla="*/ 1541145 w 1724267"/>
                  <a:gd name="connsiteY482" fmla="*/ 376237 h 808672"/>
                  <a:gd name="connsiteX483" fmla="*/ 1516380 w 1724267"/>
                  <a:gd name="connsiteY483" fmla="*/ 414337 h 808672"/>
                  <a:gd name="connsiteX484" fmla="*/ 1518285 w 1724267"/>
                  <a:gd name="connsiteY484" fmla="*/ 415290 h 808672"/>
                  <a:gd name="connsiteX485" fmla="*/ 1521142 w 1724267"/>
                  <a:gd name="connsiteY485" fmla="*/ 417195 h 808672"/>
                  <a:gd name="connsiteX486" fmla="*/ 1544955 w 1724267"/>
                  <a:gd name="connsiteY486" fmla="*/ 425767 h 808672"/>
                  <a:gd name="connsiteX487" fmla="*/ 1561147 w 1724267"/>
                  <a:gd name="connsiteY487" fmla="*/ 417195 h 808672"/>
                  <a:gd name="connsiteX488" fmla="*/ 1564005 w 1724267"/>
                  <a:gd name="connsiteY488" fmla="*/ 405765 h 808672"/>
                  <a:gd name="connsiteX489" fmla="*/ 1558290 w 1724267"/>
                  <a:gd name="connsiteY489" fmla="*/ 393382 h 808672"/>
                  <a:gd name="connsiteX490" fmla="*/ 1563052 w 1724267"/>
                  <a:gd name="connsiteY490" fmla="*/ 390525 h 808672"/>
                  <a:gd name="connsiteX491" fmla="*/ 1567815 w 1724267"/>
                  <a:gd name="connsiteY491" fmla="*/ 408622 h 808672"/>
                  <a:gd name="connsiteX492" fmla="*/ 1563052 w 1724267"/>
                  <a:gd name="connsiteY492" fmla="*/ 424815 h 808672"/>
                  <a:gd name="connsiteX493" fmla="*/ 1540192 w 1724267"/>
                  <a:gd name="connsiteY493" fmla="*/ 440055 h 808672"/>
                  <a:gd name="connsiteX494" fmla="*/ 1512570 w 1724267"/>
                  <a:gd name="connsiteY494" fmla="*/ 433387 h 808672"/>
                  <a:gd name="connsiteX495" fmla="*/ 1495425 w 1724267"/>
                  <a:gd name="connsiteY495" fmla="*/ 410527 h 808672"/>
                  <a:gd name="connsiteX496" fmla="*/ 1500187 w 1724267"/>
                  <a:gd name="connsiteY496" fmla="*/ 384810 h 808672"/>
                  <a:gd name="connsiteX497" fmla="*/ 1518285 w 1724267"/>
                  <a:gd name="connsiteY497" fmla="*/ 371475 h 808672"/>
                  <a:gd name="connsiteX498" fmla="*/ 152400 w 1724267"/>
                  <a:gd name="connsiteY498" fmla="*/ 333375 h 808672"/>
                  <a:gd name="connsiteX499" fmla="*/ 139065 w 1724267"/>
                  <a:gd name="connsiteY499" fmla="*/ 335280 h 808672"/>
                  <a:gd name="connsiteX500" fmla="*/ 153353 w 1724267"/>
                  <a:gd name="connsiteY500" fmla="*/ 362902 h 808672"/>
                  <a:gd name="connsiteX501" fmla="*/ 162878 w 1724267"/>
                  <a:gd name="connsiteY501" fmla="*/ 353377 h 808672"/>
                  <a:gd name="connsiteX502" fmla="*/ 161925 w 1724267"/>
                  <a:gd name="connsiteY502" fmla="*/ 340995 h 808672"/>
                  <a:gd name="connsiteX503" fmla="*/ 152400 w 1724267"/>
                  <a:gd name="connsiteY503" fmla="*/ 333375 h 808672"/>
                  <a:gd name="connsiteX504" fmla="*/ 146685 w 1724267"/>
                  <a:gd name="connsiteY504" fmla="*/ 320992 h 808672"/>
                  <a:gd name="connsiteX505" fmla="*/ 166688 w 1724267"/>
                  <a:gd name="connsiteY505" fmla="*/ 338137 h 808672"/>
                  <a:gd name="connsiteX506" fmla="*/ 169545 w 1724267"/>
                  <a:gd name="connsiteY506" fmla="*/ 360997 h 808672"/>
                  <a:gd name="connsiteX507" fmla="*/ 154305 w 1724267"/>
                  <a:gd name="connsiteY507" fmla="*/ 378142 h 808672"/>
                  <a:gd name="connsiteX508" fmla="*/ 132398 w 1724267"/>
                  <a:gd name="connsiteY508" fmla="*/ 338137 h 808672"/>
                  <a:gd name="connsiteX509" fmla="*/ 130493 w 1724267"/>
                  <a:gd name="connsiteY509" fmla="*/ 339090 h 808672"/>
                  <a:gd name="connsiteX510" fmla="*/ 127635 w 1724267"/>
                  <a:gd name="connsiteY510" fmla="*/ 340042 h 808672"/>
                  <a:gd name="connsiteX511" fmla="*/ 108585 w 1724267"/>
                  <a:gd name="connsiteY511" fmla="*/ 356235 h 808672"/>
                  <a:gd name="connsiteX512" fmla="*/ 108585 w 1724267"/>
                  <a:gd name="connsiteY512" fmla="*/ 374332 h 808672"/>
                  <a:gd name="connsiteX513" fmla="*/ 117158 w 1724267"/>
                  <a:gd name="connsiteY513" fmla="*/ 382905 h 808672"/>
                  <a:gd name="connsiteX514" fmla="*/ 131445 w 1724267"/>
                  <a:gd name="connsiteY514" fmla="*/ 385762 h 808672"/>
                  <a:gd name="connsiteX515" fmla="*/ 131445 w 1724267"/>
                  <a:gd name="connsiteY515" fmla="*/ 391477 h 808672"/>
                  <a:gd name="connsiteX516" fmla="*/ 113348 w 1724267"/>
                  <a:gd name="connsiteY516" fmla="*/ 387667 h 808672"/>
                  <a:gd name="connsiteX517" fmla="*/ 101918 w 1724267"/>
                  <a:gd name="connsiteY517" fmla="*/ 375285 h 808672"/>
                  <a:gd name="connsiteX518" fmla="*/ 99060 w 1724267"/>
                  <a:gd name="connsiteY518" fmla="*/ 347662 h 808672"/>
                  <a:gd name="connsiteX519" fmla="*/ 118110 w 1724267"/>
                  <a:gd name="connsiteY519" fmla="*/ 325755 h 808672"/>
                  <a:gd name="connsiteX520" fmla="*/ 146685 w 1724267"/>
                  <a:gd name="connsiteY520" fmla="*/ 320992 h 808672"/>
                  <a:gd name="connsiteX521" fmla="*/ 1555432 w 1724267"/>
                  <a:gd name="connsiteY521" fmla="*/ 291465 h 808672"/>
                  <a:gd name="connsiteX522" fmla="*/ 1561147 w 1724267"/>
                  <a:gd name="connsiteY522" fmla="*/ 291465 h 808672"/>
                  <a:gd name="connsiteX523" fmla="*/ 1564957 w 1724267"/>
                  <a:gd name="connsiteY523" fmla="*/ 296227 h 808672"/>
                  <a:gd name="connsiteX524" fmla="*/ 1564005 w 1724267"/>
                  <a:gd name="connsiteY524" fmla="*/ 302895 h 808672"/>
                  <a:gd name="connsiteX525" fmla="*/ 1559242 w 1724267"/>
                  <a:gd name="connsiteY525" fmla="*/ 307657 h 808672"/>
                  <a:gd name="connsiteX526" fmla="*/ 1554480 w 1724267"/>
                  <a:gd name="connsiteY526" fmla="*/ 311467 h 808672"/>
                  <a:gd name="connsiteX527" fmla="*/ 1553527 w 1724267"/>
                  <a:gd name="connsiteY527" fmla="*/ 317182 h 808672"/>
                  <a:gd name="connsiteX528" fmla="*/ 1555432 w 1724267"/>
                  <a:gd name="connsiteY528" fmla="*/ 326707 h 808672"/>
                  <a:gd name="connsiteX529" fmla="*/ 1581150 w 1724267"/>
                  <a:gd name="connsiteY529" fmla="*/ 340042 h 808672"/>
                  <a:gd name="connsiteX530" fmla="*/ 1596390 w 1724267"/>
                  <a:gd name="connsiteY530" fmla="*/ 345757 h 808672"/>
                  <a:gd name="connsiteX531" fmla="*/ 1604962 w 1724267"/>
                  <a:gd name="connsiteY531" fmla="*/ 339090 h 808672"/>
                  <a:gd name="connsiteX532" fmla="*/ 1608772 w 1724267"/>
                  <a:gd name="connsiteY532" fmla="*/ 340995 h 808672"/>
                  <a:gd name="connsiteX533" fmla="*/ 1590675 w 1724267"/>
                  <a:gd name="connsiteY533" fmla="*/ 376237 h 808672"/>
                  <a:gd name="connsiteX534" fmla="*/ 1586865 w 1724267"/>
                  <a:gd name="connsiteY534" fmla="*/ 374332 h 808672"/>
                  <a:gd name="connsiteX535" fmla="*/ 1587817 w 1724267"/>
                  <a:gd name="connsiteY535" fmla="*/ 363855 h 808672"/>
                  <a:gd name="connsiteX536" fmla="*/ 1574482 w 1724267"/>
                  <a:gd name="connsiteY536" fmla="*/ 354330 h 808672"/>
                  <a:gd name="connsiteX537" fmla="*/ 1556385 w 1724267"/>
                  <a:gd name="connsiteY537" fmla="*/ 344805 h 808672"/>
                  <a:gd name="connsiteX538" fmla="*/ 1542097 w 1724267"/>
                  <a:gd name="connsiteY538" fmla="*/ 340042 h 808672"/>
                  <a:gd name="connsiteX539" fmla="*/ 1533525 w 1724267"/>
                  <a:gd name="connsiteY539" fmla="*/ 346710 h 808672"/>
                  <a:gd name="connsiteX540" fmla="*/ 1529715 w 1724267"/>
                  <a:gd name="connsiteY540" fmla="*/ 344805 h 808672"/>
                  <a:gd name="connsiteX541" fmla="*/ 1534477 w 1724267"/>
                  <a:gd name="connsiteY541" fmla="*/ 333375 h 808672"/>
                  <a:gd name="connsiteX542" fmla="*/ 1536382 w 1724267"/>
                  <a:gd name="connsiteY542" fmla="*/ 325755 h 808672"/>
                  <a:gd name="connsiteX543" fmla="*/ 1540192 w 1724267"/>
                  <a:gd name="connsiteY543" fmla="*/ 319087 h 808672"/>
                  <a:gd name="connsiteX544" fmla="*/ 1549717 w 1724267"/>
                  <a:gd name="connsiteY544" fmla="*/ 323850 h 808672"/>
                  <a:gd name="connsiteX545" fmla="*/ 1547812 w 1724267"/>
                  <a:gd name="connsiteY545" fmla="*/ 309562 h 808672"/>
                  <a:gd name="connsiteX546" fmla="*/ 1550670 w 1724267"/>
                  <a:gd name="connsiteY546" fmla="*/ 297180 h 808672"/>
                  <a:gd name="connsiteX547" fmla="*/ 1555432 w 1724267"/>
                  <a:gd name="connsiteY547" fmla="*/ 291465 h 808672"/>
                  <a:gd name="connsiteX548" fmla="*/ 100965 w 1724267"/>
                  <a:gd name="connsiteY548" fmla="*/ 240030 h 808672"/>
                  <a:gd name="connsiteX549" fmla="*/ 66675 w 1724267"/>
                  <a:gd name="connsiteY549" fmla="*/ 255270 h 808672"/>
                  <a:gd name="connsiteX550" fmla="*/ 62865 w 1724267"/>
                  <a:gd name="connsiteY550" fmla="*/ 267652 h 808672"/>
                  <a:gd name="connsiteX551" fmla="*/ 64770 w 1724267"/>
                  <a:gd name="connsiteY551" fmla="*/ 278130 h 808672"/>
                  <a:gd name="connsiteX552" fmla="*/ 78105 w 1724267"/>
                  <a:gd name="connsiteY552" fmla="*/ 289560 h 808672"/>
                  <a:gd name="connsiteX553" fmla="*/ 100013 w 1724267"/>
                  <a:gd name="connsiteY553" fmla="*/ 285750 h 808672"/>
                  <a:gd name="connsiteX554" fmla="*/ 118110 w 1724267"/>
                  <a:gd name="connsiteY554" fmla="*/ 272415 h 808672"/>
                  <a:gd name="connsiteX555" fmla="*/ 119063 w 1724267"/>
                  <a:gd name="connsiteY555" fmla="*/ 255270 h 808672"/>
                  <a:gd name="connsiteX556" fmla="*/ 112395 w 1724267"/>
                  <a:gd name="connsiteY556" fmla="*/ 246697 h 808672"/>
                  <a:gd name="connsiteX557" fmla="*/ 100965 w 1724267"/>
                  <a:gd name="connsiteY557" fmla="*/ 240030 h 808672"/>
                  <a:gd name="connsiteX558" fmla="*/ 1584007 w 1724267"/>
                  <a:gd name="connsiteY558" fmla="*/ 216217 h 808672"/>
                  <a:gd name="connsiteX559" fmla="*/ 1605915 w 1724267"/>
                  <a:gd name="connsiteY559" fmla="*/ 220980 h 808672"/>
                  <a:gd name="connsiteX560" fmla="*/ 1604962 w 1724267"/>
                  <a:gd name="connsiteY560" fmla="*/ 224790 h 808672"/>
                  <a:gd name="connsiteX561" fmla="*/ 1587817 w 1724267"/>
                  <a:gd name="connsiteY561" fmla="*/ 229552 h 808672"/>
                  <a:gd name="connsiteX562" fmla="*/ 1577340 w 1724267"/>
                  <a:gd name="connsiteY562" fmla="*/ 240982 h 808672"/>
                  <a:gd name="connsiteX563" fmla="*/ 1576387 w 1724267"/>
                  <a:gd name="connsiteY563" fmla="*/ 251460 h 808672"/>
                  <a:gd name="connsiteX564" fmla="*/ 1582102 w 1724267"/>
                  <a:gd name="connsiteY564" fmla="*/ 258127 h 808672"/>
                  <a:gd name="connsiteX565" fmla="*/ 1599247 w 1724267"/>
                  <a:gd name="connsiteY565" fmla="*/ 247650 h 808672"/>
                  <a:gd name="connsiteX566" fmla="*/ 1601152 w 1724267"/>
                  <a:gd name="connsiteY566" fmla="*/ 245745 h 808672"/>
                  <a:gd name="connsiteX567" fmla="*/ 1632585 w 1724267"/>
                  <a:gd name="connsiteY567" fmla="*/ 226695 h 808672"/>
                  <a:gd name="connsiteX568" fmla="*/ 1644967 w 1724267"/>
                  <a:gd name="connsiteY568" fmla="*/ 240982 h 808672"/>
                  <a:gd name="connsiteX569" fmla="*/ 1643062 w 1724267"/>
                  <a:gd name="connsiteY569" fmla="*/ 262890 h 808672"/>
                  <a:gd name="connsiteX570" fmla="*/ 1636395 w 1724267"/>
                  <a:gd name="connsiteY570" fmla="*/ 273367 h 808672"/>
                  <a:gd name="connsiteX571" fmla="*/ 1625917 w 1724267"/>
                  <a:gd name="connsiteY571" fmla="*/ 281940 h 808672"/>
                  <a:gd name="connsiteX572" fmla="*/ 1633537 w 1724267"/>
                  <a:gd name="connsiteY572" fmla="*/ 287655 h 808672"/>
                  <a:gd name="connsiteX573" fmla="*/ 1631632 w 1724267"/>
                  <a:gd name="connsiteY573" fmla="*/ 292417 h 808672"/>
                  <a:gd name="connsiteX574" fmla="*/ 1604962 w 1724267"/>
                  <a:gd name="connsiteY574" fmla="*/ 285750 h 808672"/>
                  <a:gd name="connsiteX575" fmla="*/ 1605915 w 1724267"/>
                  <a:gd name="connsiteY575" fmla="*/ 280987 h 808672"/>
                  <a:gd name="connsiteX576" fmla="*/ 1624965 w 1724267"/>
                  <a:gd name="connsiteY576" fmla="*/ 277177 h 808672"/>
                  <a:gd name="connsiteX577" fmla="*/ 1638300 w 1724267"/>
                  <a:gd name="connsiteY577" fmla="*/ 261937 h 808672"/>
                  <a:gd name="connsiteX578" fmla="*/ 1639252 w 1724267"/>
                  <a:gd name="connsiteY578" fmla="*/ 249555 h 808672"/>
                  <a:gd name="connsiteX579" fmla="*/ 1632585 w 1724267"/>
                  <a:gd name="connsiteY579" fmla="*/ 241935 h 808672"/>
                  <a:gd name="connsiteX580" fmla="*/ 1615440 w 1724267"/>
                  <a:gd name="connsiteY580" fmla="*/ 252412 h 808672"/>
                  <a:gd name="connsiteX581" fmla="*/ 1611630 w 1724267"/>
                  <a:gd name="connsiteY581" fmla="*/ 256222 h 808672"/>
                  <a:gd name="connsiteX582" fmla="*/ 1594485 w 1724267"/>
                  <a:gd name="connsiteY582" fmla="*/ 272415 h 808672"/>
                  <a:gd name="connsiteX583" fmla="*/ 1581150 w 1724267"/>
                  <a:gd name="connsiteY583" fmla="*/ 272415 h 808672"/>
                  <a:gd name="connsiteX584" fmla="*/ 1570672 w 1724267"/>
                  <a:gd name="connsiteY584" fmla="*/ 260032 h 808672"/>
                  <a:gd name="connsiteX585" fmla="*/ 1572577 w 1724267"/>
                  <a:gd name="connsiteY585" fmla="*/ 240982 h 808672"/>
                  <a:gd name="connsiteX586" fmla="*/ 1578292 w 1724267"/>
                  <a:gd name="connsiteY586" fmla="*/ 231457 h 808672"/>
                  <a:gd name="connsiteX587" fmla="*/ 1586865 w 1724267"/>
                  <a:gd name="connsiteY587" fmla="*/ 222885 h 808672"/>
                  <a:gd name="connsiteX588" fmla="*/ 1583055 w 1724267"/>
                  <a:gd name="connsiteY588" fmla="*/ 220027 h 808672"/>
                  <a:gd name="connsiteX589" fmla="*/ 134303 w 1724267"/>
                  <a:gd name="connsiteY589" fmla="*/ 198120 h 808672"/>
                  <a:gd name="connsiteX590" fmla="*/ 135255 w 1724267"/>
                  <a:gd name="connsiteY590" fmla="*/ 199072 h 808672"/>
                  <a:gd name="connsiteX591" fmla="*/ 140018 w 1724267"/>
                  <a:gd name="connsiteY591" fmla="*/ 207645 h 808672"/>
                  <a:gd name="connsiteX592" fmla="*/ 145733 w 1724267"/>
                  <a:gd name="connsiteY592" fmla="*/ 214312 h 808672"/>
                  <a:gd name="connsiteX593" fmla="*/ 148590 w 1724267"/>
                  <a:gd name="connsiteY593" fmla="*/ 220980 h 808672"/>
                  <a:gd name="connsiteX594" fmla="*/ 110490 w 1724267"/>
                  <a:gd name="connsiteY594" fmla="*/ 237172 h 808672"/>
                  <a:gd name="connsiteX595" fmla="*/ 121920 w 1724267"/>
                  <a:gd name="connsiteY595" fmla="*/ 244792 h 808672"/>
                  <a:gd name="connsiteX596" fmla="*/ 129540 w 1724267"/>
                  <a:gd name="connsiteY596" fmla="*/ 256222 h 808672"/>
                  <a:gd name="connsiteX597" fmla="*/ 129540 w 1724267"/>
                  <a:gd name="connsiteY597" fmla="*/ 280987 h 808672"/>
                  <a:gd name="connsiteX598" fmla="*/ 108585 w 1724267"/>
                  <a:gd name="connsiteY598" fmla="*/ 299085 h 808672"/>
                  <a:gd name="connsiteX599" fmla="*/ 80963 w 1724267"/>
                  <a:gd name="connsiteY599" fmla="*/ 300990 h 808672"/>
                  <a:gd name="connsiteX600" fmla="*/ 62865 w 1724267"/>
                  <a:gd name="connsiteY600" fmla="*/ 283845 h 808672"/>
                  <a:gd name="connsiteX601" fmla="*/ 60008 w 1724267"/>
                  <a:gd name="connsiteY601" fmla="*/ 270510 h 808672"/>
                  <a:gd name="connsiteX602" fmla="*/ 61913 w 1724267"/>
                  <a:gd name="connsiteY602" fmla="*/ 257175 h 808672"/>
                  <a:gd name="connsiteX603" fmla="*/ 50483 w 1724267"/>
                  <a:gd name="connsiteY603" fmla="*/ 258127 h 808672"/>
                  <a:gd name="connsiteX604" fmla="*/ 46673 w 1724267"/>
                  <a:gd name="connsiteY604" fmla="*/ 248602 h 808672"/>
                  <a:gd name="connsiteX605" fmla="*/ 116205 w 1724267"/>
                  <a:gd name="connsiteY605" fmla="*/ 219075 h 808672"/>
                  <a:gd name="connsiteX606" fmla="*/ 130493 w 1724267"/>
                  <a:gd name="connsiteY606" fmla="*/ 210502 h 808672"/>
                  <a:gd name="connsiteX607" fmla="*/ 130493 w 1724267"/>
                  <a:gd name="connsiteY607" fmla="*/ 200025 h 808672"/>
                  <a:gd name="connsiteX608" fmla="*/ 1602105 w 1724267"/>
                  <a:gd name="connsiteY608" fmla="*/ 165735 h 808672"/>
                  <a:gd name="connsiteX609" fmla="*/ 1646872 w 1724267"/>
                  <a:gd name="connsiteY609" fmla="*/ 178117 h 808672"/>
                  <a:gd name="connsiteX610" fmla="*/ 1663065 w 1724267"/>
                  <a:gd name="connsiteY610" fmla="*/ 180022 h 808672"/>
                  <a:gd name="connsiteX611" fmla="*/ 1669732 w 1724267"/>
                  <a:gd name="connsiteY611" fmla="*/ 171450 h 808672"/>
                  <a:gd name="connsiteX612" fmla="*/ 1673542 w 1724267"/>
                  <a:gd name="connsiteY612" fmla="*/ 172402 h 808672"/>
                  <a:gd name="connsiteX613" fmla="*/ 1662112 w 1724267"/>
                  <a:gd name="connsiteY613" fmla="*/ 209550 h 808672"/>
                  <a:gd name="connsiteX614" fmla="*/ 1658302 w 1724267"/>
                  <a:gd name="connsiteY614" fmla="*/ 208597 h 808672"/>
                  <a:gd name="connsiteX615" fmla="*/ 1657350 w 1724267"/>
                  <a:gd name="connsiteY615" fmla="*/ 198120 h 808672"/>
                  <a:gd name="connsiteX616" fmla="*/ 1642110 w 1724267"/>
                  <a:gd name="connsiteY616" fmla="*/ 191452 h 808672"/>
                  <a:gd name="connsiteX617" fmla="*/ 1622107 w 1724267"/>
                  <a:gd name="connsiteY617" fmla="*/ 185737 h 808672"/>
                  <a:gd name="connsiteX618" fmla="*/ 1607820 w 1724267"/>
                  <a:gd name="connsiteY618" fmla="*/ 183832 h 808672"/>
                  <a:gd name="connsiteX619" fmla="*/ 1601152 w 1724267"/>
                  <a:gd name="connsiteY619" fmla="*/ 192405 h 808672"/>
                  <a:gd name="connsiteX620" fmla="*/ 1597342 w 1724267"/>
                  <a:gd name="connsiteY620" fmla="*/ 191452 h 808672"/>
                  <a:gd name="connsiteX621" fmla="*/ 1598295 w 1724267"/>
                  <a:gd name="connsiteY621" fmla="*/ 189547 h 808672"/>
                  <a:gd name="connsiteX622" fmla="*/ 1600200 w 1724267"/>
                  <a:gd name="connsiteY622" fmla="*/ 180975 h 808672"/>
                  <a:gd name="connsiteX623" fmla="*/ 1600200 w 1724267"/>
                  <a:gd name="connsiteY623" fmla="*/ 172402 h 808672"/>
                  <a:gd name="connsiteX624" fmla="*/ 1587817 w 1724267"/>
                  <a:gd name="connsiteY624" fmla="*/ 159067 h 808672"/>
                  <a:gd name="connsiteX625" fmla="*/ 1592580 w 1724267"/>
                  <a:gd name="connsiteY625" fmla="*/ 162877 h 808672"/>
                  <a:gd name="connsiteX626" fmla="*/ 1593532 w 1724267"/>
                  <a:gd name="connsiteY626" fmla="*/ 169545 h 808672"/>
                  <a:gd name="connsiteX627" fmla="*/ 1589722 w 1724267"/>
                  <a:gd name="connsiteY627" fmla="*/ 174307 h 808672"/>
                  <a:gd name="connsiteX628" fmla="*/ 1583055 w 1724267"/>
                  <a:gd name="connsiteY628" fmla="*/ 175260 h 808672"/>
                  <a:gd name="connsiteX629" fmla="*/ 1578292 w 1724267"/>
                  <a:gd name="connsiteY629" fmla="*/ 171450 h 808672"/>
                  <a:gd name="connsiteX630" fmla="*/ 1577340 w 1724267"/>
                  <a:gd name="connsiteY630" fmla="*/ 164782 h 808672"/>
                  <a:gd name="connsiteX631" fmla="*/ 1581150 w 1724267"/>
                  <a:gd name="connsiteY631" fmla="*/ 160020 h 808672"/>
                  <a:gd name="connsiteX632" fmla="*/ 1587817 w 1724267"/>
                  <a:gd name="connsiteY632" fmla="*/ 159067 h 808672"/>
                  <a:gd name="connsiteX633" fmla="*/ 71437 w 1724267"/>
                  <a:gd name="connsiteY633" fmla="*/ 158115 h 808672"/>
                  <a:gd name="connsiteX634" fmla="*/ 79057 w 1724267"/>
                  <a:gd name="connsiteY634" fmla="*/ 187642 h 808672"/>
                  <a:gd name="connsiteX635" fmla="*/ 90487 w 1724267"/>
                  <a:gd name="connsiteY635" fmla="*/ 180022 h 808672"/>
                  <a:gd name="connsiteX636" fmla="*/ 92392 w 1724267"/>
                  <a:gd name="connsiteY636" fmla="*/ 168592 h 808672"/>
                  <a:gd name="connsiteX637" fmla="*/ 85725 w 1724267"/>
                  <a:gd name="connsiteY637" fmla="*/ 159067 h 808672"/>
                  <a:gd name="connsiteX638" fmla="*/ 71437 w 1724267"/>
                  <a:gd name="connsiteY638" fmla="*/ 158115 h 808672"/>
                  <a:gd name="connsiteX639" fmla="*/ 54292 w 1724267"/>
                  <a:gd name="connsiteY639" fmla="*/ 142875 h 808672"/>
                  <a:gd name="connsiteX640" fmla="*/ 82867 w 1724267"/>
                  <a:gd name="connsiteY640" fmla="*/ 145732 h 808672"/>
                  <a:gd name="connsiteX641" fmla="*/ 98107 w 1724267"/>
                  <a:gd name="connsiteY641" fmla="*/ 166687 h 808672"/>
                  <a:gd name="connsiteX642" fmla="*/ 95250 w 1724267"/>
                  <a:gd name="connsiteY642" fmla="*/ 189547 h 808672"/>
                  <a:gd name="connsiteX643" fmla="*/ 76200 w 1724267"/>
                  <a:gd name="connsiteY643" fmla="*/ 202882 h 808672"/>
                  <a:gd name="connsiteX644" fmla="*/ 64770 w 1724267"/>
                  <a:gd name="connsiteY644" fmla="*/ 158115 h 808672"/>
                  <a:gd name="connsiteX645" fmla="*/ 62865 w 1724267"/>
                  <a:gd name="connsiteY645" fmla="*/ 158115 h 808672"/>
                  <a:gd name="connsiteX646" fmla="*/ 60007 w 1724267"/>
                  <a:gd name="connsiteY646" fmla="*/ 159067 h 808672"/>
                  <a:gd name="connsiteX647" fmla="*/ 37147 w 1724267"/>
                  <a:gd name="connsiteY647" fmla="*/ 170497 h 808672"/>
                  <a:gd name="connsiteX648" fmla="*/ 32385 w 1724267"/>
                  <a:gd name="connsiteY648" fmla="*/ 187642 h 808672"/>
                  <a:gd name="connsiteX649" fmla="*/ 38100 w 1724267"/>
                  <a:gd name="connsiteY649" fmla="*/ 197167 h 808672"/>
                  <a:gd name="connsiteX650" fmla="*/ 52387 w 1724267"/>
                  <a:gd name="connsiteY650" fmla="*/ 205740 h 808672"/>
                  <a:gd name="connsiteX651" fmla="*/ 51435 w 1724267"/>
                  <a:gd name="connsiteY651" fmla="*/ 210502 h 808672"/>
                  <a:gd name="connsiteX652" fmla="*/ 35242 w 1724267"/>
                  <a:gd name="connsiteY652" fmla="*/ 201930 h 808672"/>
                  <a:gd name="connsiteX653" fmla="*/ 26670 w 1724267"/>
                  <a:gd name="connsiteY653" fmla="*/ 186690 h 808672"/>
                  <a:gd name="connsiteX654" fmla="*/ 30480 w 1724267"/>
                  <a:gd name="connsiteY654" fmla="*/ 159067 h 808672"/>
                  <a:gd name="connsiteX655" fmla="*/ 54292 w 1724267"/>
                  <a:gd name="connsiteY655" fmla="*/ 142875 h 808672"/>
                  <a:gd name="connsiteX656" fmla="*/ 1617345 w 1724267"/>
                  <a:gd name="connsiteY656" fmla="*/ 89535 h 808672"/>
                  <a:gd name="connsiteX657" fmla="*/ 1622107 w 1724267"/>
                  <a:gd name="connsiteY657" fmla="*/ 90487 h 808672"/>
                  <a:gd name="connsiteX658" fmla="*/ 1618297 w 1724267"/>
                  <a:gd name="connsiteY658" fmla="*/ 110490 h 808672"/>
                  <a:gd name="connsiteX659" fmla="*/ 1666875 w 1724267"/>
                  <a:gd name="connsiteY659" fmla="*/ 120015 h 808672"/>
                  <a:gd name="connsiteX660" fmla="*/ 1676400 w 1724267"/>
                  <a:gd name="connsiteY660" fmla="*/ 119062 h 808672"/>
                  <a:gd name="connsiteX661" fmla="*/ 1681162 w 1724267"/>
                  <a:gd name="connsiteY661" fmla="*/ 112395 h 808672"/>
                  <a:gd name="connsiteX662" fmla="*/ 1681162 w 1724267"/>
                  <a:gd name="connsiteY662" fmla="*/ 106680 h 808672"/>
                  <a:gd name="connsiteX663" fmla="*/ 1678305 w 1724267"/>
                  <a:gd name="connsiteY663" fmla="*/ 100012 h 808672"/>
                  <a:gd name="connsiteX664" fmla="*/ 1683067 w 1724267"/>
                  <a:gd name="connsiteY664" fmla="*/ 98107 h 808672"/>
                  <a:gd name="connsiteX665" fmla="*/ 1686877 w 1724267"/>
                  <a:gd name="connsiteY665" fmla="*/ 108585 h 808672"/>
                  <a:gd name="connsiteX666" fmla="*/ 1686877 w 1724267"/>
                  <a:gd name="connsiteY666" fmla="*/ 119062 h 808672"/>
                  <a:gd name="connsiteX667" fmla="*/ 1680210 w 1724267"/>
                  <a:gd name="connsiteY667" fmla="*/ 132397 h 808672"/>
                  <a:gd name="connsiteX668" fmla="*/ 1666875 w 1724267"/>
                  <a:gd name="connsiteY668" fmla="*/ 134302 h 808672"/>
                  <a:gd name="connsiteX669" fmla="*/ 1616392 w 1724267"/>
                  <a:gd name="connsiteY669" fmla="*/ 123825 h 808672"/>
                  <a:gd name="connsiteX670" fmla="*/ 1614487 w 1724267"/>
                  <a:gd name="connsiteY670" fmla="*/ 135255 h 808672"/>
                  <a:gd name="connsiteX671" fmla="*/ 1609725 w 1724267"/>
                  <a:gd name="connsiteY671" fmla="*/ 134302 h 808672"/>
                  <a:gd name="connsiteX672" fmla="*/ 1606867 w 1724267"/>
                  <a:gd name="connsiteY672" fmla="*/ 119062 h 808672"/>
                  <a:gd name="connsiteX673" fmla="*/ 1587817 w 1724267"/>
                  <a:gd name="connsiteY673" fmla="*/ 110490 h 808672"/>
                  <a:gd name="connsiteX674" fmla="*/ 1588770 w 1724267"/>
                  <a:gd name="connsiteY674" fmla="*/ 104775 h 808672"/>
                  <a:gd name="connsiteX675" fmla="*/ 1613535 w 1724267"/>
                  <a:gd name="connsiteY675" fmla="*/ 109537 h 808672"/>
                  <a:gd name="connsiteX676" fmla="*/ 98107 w 1724267"/>
                  <a:gd name="connsiteY676" fmla="*/ 4762 h 808672"/>
                  <a:gd name="connsiteX677" fmla="*/ 103822 w 1724267"/>
                  <a:gd name="connsiteY677" fmla="*/ 45720 h 808672"/>
                  <a:gd name="connsiteX678" fmla="*/ 99060 w 1724267"/>
                  <a:gd name="connsiteY678" fmla="*/ 46672 h 808672"/>
                  <a:gd name="connsiteX679" fmla="*/ 94297 w 1724267"/>
                  <a:gd name="connsiteY679" fmla="*/ 37147 h 808672"/>
                  <a:gd name="connsiteX680" fmla="*/ 81915 w 1724267"/>
                  <a:gd name="connsiteY680" fmla="*/ 36195 h 808672"/>
                  <a:gd name="connsiteX681" fmla="*/ 60007 w 1724267"/>
                  <a:gd name="connsiteY681" fmla="*/ 39052 h 808672"/>
                  <a:gd name="connsiteX682" fmla="*/ 66675 w 1724267"/>
                  <a:gd name="connsiteY682" fmla="*/ 89535 h 808672"/>
                  <a:gd name="connsiteX683" fmla="*/ 88582 w 1724267"/>
                  <a:gd name="connsiteY683" fmla="*/ 86677 h 808672"/>
                  <a:gd name="connsiteX684" fmla="*/ 100012 w 1724267"/>
                  <a:gd name="connsiteY684" fmla="*/ 81915 h 808672"/>
                  <a:gd name="connsiteX685" fmla="*/ 101917 w 1724267"/>
                  <a:gd name="connsiteY685" fmla="*/ 71437 h 808672"/>
                  <a:gd name="connsiteX686" fmla="*/ 106680 w 1724267"/>
                  <a:gd name="connsiteY686" fmla="*/ 69532 h 808672"/>
                  <a:gd name="connsiteX687" fmla="*/ 112395 w 1724267"/>
                  <a:gd name="connsiteY687" fmla="*/ 110490 h 808672"/>
                  <a:gd name="connsiteX688" fmla="*/ 107632 w 1724267"/>
                  <a:gd name="connsiteY688" fmla="*/ 111442 h 808672"/>
                  <a:gd name="connsiteX689" fmla="*/ 102870 w 1724267"/>
                  <a:gd name="connsiteY689" fmla="*/ 101917 h 808672"/>
                  <a:gd name="connsiteX690" fmla="*/ 90487 w 1724267"/>
                  <a:gd name="connsiteY690" fmla="*/ 100965 h 808672"/>
                  <a:gd name="connsiteX691" fmla="*/ 32385 w 1724267"/>
                  <a:gd name="connsiteY691" fmla="*/ 108585 h 808672"/>
                  <a:gd name="connsiteX692" fmla="*/ 20955 w 1724267"/>
                  <a:gd name="connsiteY692" fmla="*/ 113347 h 808672"/>
                  <a:gd name="connsiteX693" fmla="*/ 19050 w 1724267"/>
                  <a:gd name="connsiteY693" fmla="*/ 123825 h 808672"/>
                  <a:gd name="connsiteX694" fmla="*/ 14287 w 1724267"/>
                  <a:gd name="connsiteY694" fmla="*/ 124777 h 808672"/>
                  <a:gd name="connsiteX695" fmla="*/ 8572 w 1724267"/>
                  <a:gd name="connsiteY695" fmla="*/ 83820 h 808672"/>
                  <a:gd name="connsiteX696" fmla="*/ 13335 w 1724267"/>
                  <a:gd name="connsiteY696" fmla="*/ 82867 h 808672"/>
                  <a:gd name="connsiteX697" fmla="*/ 18097 w 1724267"/>
                  <a:gd name="connsiteY697" fmla="*/ 92392 h 808672"/>
                  <a:gd name="connsiteX698" fmla="*/ 30480 w 1724267"/>
                  <a:gd name="connsiteY698" fmla="*/ 93345 h 808672"/>
                  <a:gd name="connsiteX699" fmla="*/ 59055 w 1724267"/>
                  <a:gd name="connsiteY699" fmla="*/ 89535 h 808672"/>
                  <a:gd name="connsiteX700" fmla="*/ 52387 w 1724267"/>
                  <a:gd name="connsiteY700" fmla="*/ 39052 h 808672"/>
                  <a:gd name="connsiteX701" fmla="*/ 23812 w 1724267"/>
                  <a:gd name="connsiteY701" fmla="*/ 42862 h 808672"/>
                  <a:gd name="connsiteX702" fmla="*/ 12382 w 1724267"/>
                  <a:gd name="connsiteY702" fmla="*/ 47625 h 808672"/>
                  <a:gd name="connsiteX703" fmla="*/ 10477 w 1724267"/>
                  <a:gd name="connsiteY703" fmla="*/ 58102 h 808672"/>
                  <a:gd name="connsiteX704" fmla="*/ 5715 w 1724267"/>
                  <a:gd name="connsiteY704" fmla="*/ 59055 h 808672"/>
                  <a:gd name="connsiteX705" fmla="*/ 0 w 1724267"/>
                  <a:gd name="connsiteY705" fmla="*/ 18097 h 808672"/>
                  <a:gd name="connsiteX706" fmla="*/ 4762 w 1724267"/>
                  <a:gd name="connsiteY706" fmla="*/ 17145 h 808672"/>
                  <a:gd name="connsiteX707" fmla="*/ 9525 w 1724267"/>
                  <a:gd name="connsiteY707" fmla="*/ 26670 h 808672"/>
                  <a:gd name="connsiteX708" fmla="*/ 21907 w 1724267"/>
                  <a:gd name="connsiteY708" fmla="*/ 27622 h 808672"/>
                  <a:gd name="connsiteX709" fmla="*/ 80010 w 1724267"/>
                  <a:gd name="connsiteY709" fmla="*/ 20002 h 808672"/>
                  <a:gd name="connsiteX710" fmla="*/ 91440 w 1724267"/>
                  <a:gd name="connsiteY710" fmla="*/ 16192 h 808672"/>
                  <a:gd name="connsiteX711" fmla="*/ 93345 w 1724267"/>
                  <a:gd name="connsiteY711" fmla="*/ 5715 h 808672"/>
                  <a:gd name="connsiteX712" fmla="*/ 1627822 w 1724267"/>
                  <a:gd name="connsiteY712" fmla="*/ 0 h 808672"/>
                  <a:gd name="connsiteX713" fmla="*/ 1631632 w 1724267"/>
                  <a:gd name="connsiteY713" fmla="*/ 0 h 808672"/>
                  <a:gd name="connsiteX714" fmla="*/ 1635442 w 1724267"/>
                  <a:gd name="connsiteY714" fmla="*/ 8572 h 808672"/>
                  <a:gd name="connsiteX715" fmla="*/ 1643062 w 1724267"/>
                  <a:gd name="connsiteY715" fmla="*/ 14287 h 808672"/>
                  <a:gd name="connsiteX716" fmla="*/ 1699260 w 1724267"/>
                  <a:gd name="connsiteY716" fmla="*/ 41910 h 808672"/>
                  <a:gd name="connsiteX717" fmla="*/ 1719262 w 1724267"/>
                  <a:gd name="connsiteY717" fmla="*/ 56197 h 808672"/>
                  <a:gd name="connsiteX718" fmla="*/ 1724025 w 1724267"/>
                  <a:gd name="connsiteY718" fmla="*/ 72390 h 808672"/>
                  <a:gd name="connsiteX719" fmla="*/ 1720215 w 1724267"/>
                  <a:gd name="connsiteY719" fmla="*/ 81915 h 808672"/>
                  <a:gd name="connsiteX720" fmla="*/ 1712595 w 1724267"/>
                  <a:gd name="connsiteY720" fmla="*/ 84772 h 808672"/>
                  <a:gd name="connsiteX721" fmla="*/ 1707832 w 1724267"/>
                  <a:gd name="connsiteY721" fmla="*/ 81915 h 808672"/>
                  <a:gd name="connsiteX722" fmla="*/ 1706880 w 1724267"/>
                  <a:gd name="connsiteY722" fmla="*/ 77152 h 808672"/>
                  <a:gd name="connsiteX723" fmla="*/ 1707832 w 1724267"/>
                  <a:gd name="connsiteY723" fmla="*/ 74295 h 808672"/>
                  <a:gd name="connsiteX724" fmla="*/ 1709737 w 1724267"/>
                  <a:gd name="connsiteY724" fmla="*/ 71437 h 808672"/>
                  <a:gd name="connsiteX725" fmla="*/ 1710690 w 1724267"/>
                  <a:gd name="connsiteY725" fmla="*/ 70485 h 808672"/>
                  <a:gd name="connsiteX726" fmla="*/ 1714500 w 1724267"/>
                  <a:gd name="connsiteY726" fmla="*/ 64770 h 808672"/>
                  <a:gd name="connsiteX727" fmla="*/ 1710690 w 1724267"/>
                  <a:gd name="connsiteY727" fmla="*/ 56197 h 808672"/>
                  <a:gd name="connsiteX728" fmla="*/ 1698307 w 1724267"/>
                  <a:gd name="connsiteY728" fmla="*/ 48577 h 808672"/>
                  <a:gd name="connsiteX729" fmla="*/ 1637347 w 1724267"/>
                  <a:gd name="connsiteY729" fmla="*/ 66675 h 808672"/>
                  <a:gd name="connsiteX730" fmla="*/ 1628775 w 1724267"/>
                  <a:gd name="connsiteY730" fmla="*/ 70485 h 808672"/>
                  <a:gd name="connsiteX731" fmla="*/ 1624965 w 1724267"/>
                  <a:gd name="connsiteY731" fmla="*/ 77152 h 808672"/>
                  <a:gd name="connsiteX732" fmla="*/ 1621155 w 1724267"/>
                  <a:gd name="connsiteY732" fmla="*/ 77152 h 808672"/>
                  <a:gd name="connsiteX733" fmla="*/ 1624965 w 1724267"/>
                  <a:gd name="connsiteY733" fmla="*/ 43815 h 808672"/>
                  <a:gd name="connsiteX734" fmla="*/ 1628775 w 1724267"/>
                  <a:gd name="connsiteY734" fmla="*/ 43815 h 808672"/>
                  <a:gd name="connsiteX735" fmla="*/ 1629727 w 1724267"/>
                  <a:gd name="connsiteY735" fmla="*/ 50482 h 808672"/>
                  <a:gd name="connsiteX736" fmla="*/ 1633537 w 1724267"/>
                  <a:gd name="connsiteY736" fmla="*/ 52387 h 808672"/>
                  <a:gd name="connsiteX737" fmla="*/ 1635442 w 1724267"/>
                  <a:gd name="connsiteY737" fmla="*/ 52387 h 808672"/>
                  <a:gd name="connsiteX738" fmla="*/ 1638300 w 1724267"/>
                  <a:gd name="connsiteY738" fmla="*/ 51435 h 808672"/>
                  <a:gd name="connsiteX739" fmla="*/ 1681162 w 1724267"/>
                  <a:gd name="connsiteY739" fmla="*/ 40957 h 808672"/>
                  <a:gd name="connsiteX740" fmla="*/ 1645920 w 1724267"/>
                  <a:gd name="connsiteY740" fmla="*/ 23812 h 808672"/>
                  <a:gd name="connsiteX741" fmla="*/ 1642110 w 1724267"/>
                  <a:gd name="connsiteY741" fmla="*/ 21907 h 808672"/>
                  <a:gd name="connsiteX742" fmla="*/ 1638300 w 1724267"/>
                  <a:gd name="connsiteY742" fmla="*/ 20955 h 808672"/>
                  <a:gd name="connsiteX743" fmla="*/ 1632585 w 1724267"/>
                  <a:gd name="connsiteY743" fmla="*/ 21907 h 808672"/>
                  <a:gd name="connsiteX744" fmla="*/ 1628775 w 1724267"/>
                  <a:gd name="connsiteY744" fmla="*/ 28575 h 808672"/>
                  <a:gd name="connsiteX745" fmla="*/ 1624965 w 1724267"/>
                  <a:gd name="connsiteY745" fmla="*/ 28575 h 808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Lst>
                <a:rect l="l" t="t" r="r" b="b"/>
                <a:pathLst>
                  <a:path w="1724267" h="808672">
                    <a:moveTo>
                      <a:pt x="1062990" y="744855"/>
                    </a:moveTo>
                    <a:cubicBezTo>
                      <a:pt x="1051560" y="748665"/>
                      <a:pt x="1043940" y="752475"/>
                      <a:pt x="1039177" y="756285"/>
                    </a:cubicBezTo>
                    <a:cubicBezTo>
                      <a:pt x="1034415" y="760095"/>
                      <a:pt x="1033462" y="764857"/>
                      <a:pt x="1034415" y="769620"/>
                    </a:cubicBezTo>
                    <a:cubicBezTo>
                      <a:pt x="1035367" y="773430"/>
                      <a:pt x="1037272" y="775335"/>
                      <a:pt x="1040130" y="777240"/>
                    </a:cubicBezTo>
                    <a:cubicBezTo>
                      <a:pt x="1042987" y="779145"/>
                      <a:pt x="1046797" y="779145"/>
                      <a:pt x="1050607" y="778192"/>
                    </a:cubicBezTo>
                    <a:cubicBezTo>
                      <a:pt x="1053465" y="777240"/>
                      <a:pt x="1056322" y="776287"/>
                      <a:pt x="1059180" y="774382"/>
                    </a:cubicBezTo>
                    <a:cubicBezTo>
                      <a:pt x="1062037" y="772477"/>
                      <a:pt x="1064895" y="768667"/>
                      <a:pt x="1068705" y="764857"/>
                    </a:cubicBezTo>
                    <a:close/>
                    <a:moveTo>
                      <a:pt x="891540" y="736282"/>
                    </a:moveTo>
                    <a:lnTo>
                      <a:pt x="899160" y="736282"/>
                    </a:lnTo>
                    <a:lnTo>
                      <a:pt x="901065" y="784860"/>
                    </a:lnTo>
                    <a:cubicBezTo>
                      <a:pt x="901065" y="791527"/>
                      <a:pt x="902017" y="796290"/>
                      <a:pt x="903922" y="799147"/>
                    </a:cubicBezTo>
                    <a:cubicBezTo>
                      <a:pt x="905827" y="801052"/>
                      <a:pt x="909637" y="802957"/>
                      <a:pt x="914400" y="802957"/>
                    </a:cubicBezTo>
                    <a:lnTo>
                      <a:pt x="914400" y="806767"/>
                    </a:lnTo>
                    <a:lnTo>
                      <a:pt x="884872" y="806767"/>
                    </a:lnTo>
                    <a:lnTo>
                      <a:pt x="884872" y="794385"/>
                    </a:lnTo>
                    <a:cubicBezTo>
                      <a:pt x="880110" y="799147"/>
                      <a:pt x="876300" y="802005"/>
                      <a:pt x="871537" y="803910"/>
                    </a:cubicBezTo>
                    <a:cubicBezTo>
                      <a:pt x="866775" y="805815"/>
                      <a:pt x="862012" y="807720"/>
                      <a:pt x="857250" y="807720"/>
                    </a:cubicBezTo>
                    <a:cubicBezTo>
                      <a:pt x="850582" y="807720"/>
                      <a:pt x="845820" y="806767"/>
                      <a:pt x="842962" y="802957"/>
                    </a:cubicBezTo>
                    <a:cubicBezTo>
                      <a:pt x="840105" y="799147"/>
                      <a:pt x="838200" y="793432"/>
                      <a:pt x="838200" y="785812"/>
                    </a:cubicBezTo>
                    <a:lnTo>
                      <a:pt x="837247" y="762952"/>
                    </a:lnTo>
                    <a:cubicBezTo>
                      <a:pt x="837247" y="756285"/>
                      <a:pt x="836295" y="751522"/>
                      <a:pt x="834390" y="748665"/>
                    </a:cubicBezTo>
                    <a:cubicBezTo>
                      <a:pt x="832485" y="745807"/>
                      <a:pt x="829627" y="744855"/>
                      <a:pt x="824865" y="744855"/>
                    </a:cubicBezTo>
                    <a:lnTo>
                      <a:pt x="824865" y="741045"/>
                    </a:lnTo>
                    <a:cubicBezTo>
                      <a:pt x="829627" y="741045"/>
                      <a:pt x="833437" y="740092"/>
                      <a:pt x="836295" y="740092"/>
                    </a:cubicBezTo>
                    <a:cubicBezTo>
                      <a:pt x="839152" y="739140"/>
                      <a:pt x="842010" y="738187"/>
                      <a:pt x="843915" y="737235"/>
                    </a:cubicBezTo>
                    <a:lnTo>
                      <a:pt x="851535" y="737235"/>
                    </a:lnTo>
                    <a:lnTo>
                      <a:pt x="853440" y="785812"/>
                    </a:lnTo>
                    <a:cubicBezTo>
                      <a:pt x="853440" y="790575"/>
                      <a:pt x="854392" y="794385"/>
                      <a:pt x="856297" y="797242"/>
                    </a:cubicBezTo>
                    <a:cubicBezTo>
                      <a:pt x="858202" y="799147"/>
                      <a:pt x="861060" y="800100"/>
                      <a:pt x="864870" y="800100"/>
                    </a:cubicBezTo>
                    <a:cubicBezTo>
                      <a:pt x="868680" y="800100"/>
                      <a:pt x="871537" y="799147"/>
                      <a:pt x="875347" y="797242"/>
                    </a:cubicBezTo>
                    <a:cubicBezTo>
                      <a:pt x="879157" y="795337"/>
                      <a:pt x="882967" y="792480"/>
                      <a:pt x="885825" y="788670"/>
                    </a:cubicBezTo>
                    <a:lnTo>
                      <a:pt x="884872" y="762000"/>
                    </a:lnTo>
                    <a:cubicBezTo>
                      <a:pt x="884872" y="755332"/>
                      <a:pt x="883920" y="750570"/>
                      <a:pt x="882015" y="747712"/>
                    </a:cubicBezTo>
                    <a:cubicBezTo>
                      <a:pt x="880110" y="744855"/>
                      <a:pt x="877252" y="743902"/>
                      <a:pt x="872490" y="743902"/>
                    </a:cubicBezTo>
                    <a:lnTo>
                      <a:pt x="872490" y="740092"/>
                    </a:lnTo>
                    <a:cubicBezTo>
                      <a:pt x="877252" y="740092"/>
                      <a:pt x="881062" y="739140"/>
                      <a:pt x="883920" y="739140"/>
                    </a:cubicBezTo>
                    <a:cubicBezTo>
                      <a:pt x="886777" y="738187"/>
                      <a:pt x="889635" y="737235"/>
                      <a:pt x="891540" y="736282"/>
                    </a:cubicBezTo>
                    <a:close/>
                    <a:moveTo>
                      <a:pt x="978217" y="727710"/>
                    </a:moveTo>
                    <a:cubicBezTo>
                      <a:pt x="981075" y="727710"/>
                      <a:pt x="983932" y="727710"/>
                      <a:pt x="985837" y="728662"/>
                    </a:cubicBezTo>
                    <a:cubicBezTo>
                      <a:pt x="987742" y="729615"/>
                      <a:pt x="988695" y="731520"/>
                      <a:pt x="988695" y="733425"/>
                    </a:cubicBezTo>
                    <a:cubicBezTo>
                      <a:pt x="988695" y="736282"/>
                      <a:pt x="988695" y="738187"/>
                      <a:pt x="987742" y="739140"/>
                    </a:cubicBezTo>
                    <a:cubicBezTo>
                      <a:pt x="986790" y="741045"/>
                      <a:pt x="984885" y="741045"/>
                      <a:pt x="982027" y="741997"/>
                    </a:cubicBezTo>
                    <a:cubicBezTo>
                      <a:pt x="980122" y="741997"/>
                      <a:pt x="978217" y="741997"/>
                      <a:pt x="975360" y="741045"/>
                    </a:cubicBezTo>
                    <a:cubicBezTo>
                      <a:pt x="972502" y="740092"/>
                      <a:pt x="970597" y="739140"/>
                      <a:pt x="968692" y="739140"/>
                    </a:cubicBezTo>
                    <a:cubicBezTo>
                      <a:pt x="966787" y="739140"/>
                      <a:pt x="964882" y="740092"/>
                      <a:pt x="962977" y="741997"/>
                    </a:cubicBezTo>
                    <a:cubicBezTo>
                      <a:pt x="961072" y="743902"/>
                      <a:pt x="959167" y="745807"/>
                      <a:pt x="956310" y="748665"/>
                    </a:cubicBezTo>
                    <a:lnTo>
                      <a:pt x="960120" y="777240"/>
                    </a:lnTo>
                    <a:cubicBezTo>
                      <a:pt x="961072" y="785812"/>
                      <a:pt x="962977" y="791527"/>
                      <a:pt x="964882" y="793432"/>
                    </a:cubicBezTo>
                    <a:cubicBezTo>
                      <a:pt x="966787" y="795337"/>
                      <a:pt x="970597" y="796290"/>
                      <a:pt x="975360" y="796290"/>
                    </a:cubicBezTo>
                    <a:lnTo>
                      <a:pt x="976312" y="800100"/>
                    </a:lnTo>
                    <a:lnTo>
                      <a:pt x="936307" y="804862"/>
                    </a:lnTo>
                    <a:lnTo>
                      <a:pt x="936307" y="801052"/>
                    </a:lnTo>
                    <a:cubicBezTo>
                      <a:pt x="941070" y="800100"/>
                      <a:pt x="943927" y="798195"/>
                      <a:pt x="945832" y="795337"/>
                    </a:cubicBezTo>
                    <a:cubicBezTo>
                      <a:pt x="946785" y="792480"/>
                      <a:pt x="947737" y="787717"/>
                      <a:pt x="946785" y="779145"/>
                    </a:cubicBezTo>
                    <a:lnTo>
                      <a:pt x="943927" y="758190"/>
                    </a:lnTo>
                    <a:cubicBezTo>
                      <a:pt x="942975" y="751522"/>
                      <a:pt x="942022" y="746760"/>
                      <a:pt x="939165" y="744855"/>
                    </a:cubicBezTo>
                    <a:cubicBezTo>
                      <a:pt x="937260" y="742950"/>
                      <a:pt x="933450" y="741997"/>
                      <a:pt x="928687" y="741997"/>
                    </a:cubicBezTo>
                    <a:lnTo>
                      <a:pt x="928687" y="738187"/>
                    </a:lnTo>
                    <a:cubicBezTo>
                      <a:pt x="933450" y="737235"/>
                      <a:pt x="937260" y="736282"/>
                      <a:pt x="940117" y="735330"/>
                    </a:cubicBezTo>
                    <a:cubicBezTo>
                      <a:pt x="942975" y="734377"/>
                      <a:pt x="945832" y="733425"/>
                      <a:pt x="947737" y="732472"/>
                    </a:cubicBezTo>
                    <a:lnTo>
                      <a:pt x="955357" y="731520"/>
                    </a:lnTo>
                    <a:lnTo>
                      <a:pt x="956310" y="741997"/>
                    </a:lnTo>
                    <a:cubicBezTo>
                      <a:pt x="959167" y="738187"/>
                      <a:pt x="962977" y="734377"/>
                      <a:pt x="966787" y="732472"/>
                    </a:cubicBezTo>
                    <a:cubicBezTo>
                      <a:pt x="970597" y="729615"/>
                      <a:pt x="974407" y="728662"/>
                      <a:pt x="978217" y="727710"/>
                    </a:cubicBezTo>
                    <a:close/>
                    <a:moveTo>
                      <a:pt x="1055370" y="712470"/>
                    </a:moveTo>
                    <a:cubicBezTo>
                      <a:pt x="1059180" y="712470"/>
                      <a:pt x="1062990" y="713422"/>
                      <a:pt x="1065847" y="715327"/>
                    </a:cubicBezTo>
                    <a:cubicBezTo>
                      <a:pt x="1068705" y="716280"/>
                      <a:pt x="1070610" y="718185"/>
                      <a:pt x="1071562" y="721042"/>
                    </a:cubicBezTo>
                    <a:cubicBezTo>
                      <a:pt x="1073467" y="723900"/>
                      <a:pt x="1074420" y="726757"/>
                      <a:pt x="1075372" y="732472"/>
                    </a:cubicBezTo>
                    <a:lnTo>
                      <a:pt x="1082040" y="762000"/>
                    </a:lnTo>
                    <a:cubicBezTo>
                      <a:pt x="1082992" y="766762"/>
                      <a:pt x="1083945" y="768667"/>
                      <a:pt x="1085850" y="770572"/>
                    </a:cubicBezTo>
                    <a:cubicBezTo>
                      <a:pt x="1086802" y="771525"/>
                      <a:pt x="1088707" y="772477"/>
                      <a:pt x="1091565" y="771525"/>
                    </a:cubicBezTo>
                    <a:cubicBezTo>
                      <a:pt x="1092517" y="771525"/>
                      <a:pt x="1092517" y="771525"/>
                      <a:pt x="1093470" y="770572"/>
                    </a:cubicBezTo>
                    <a:cubicBezTo>
                      <a:pt x="1094422" y="770572"/>
                      <a:pt x="1095375" y="769620"/>
                      <a:pt x="1096327" y="768667"/>
                    </a:cubicBezTo>
                    <a:lnTo>
                      <a:pt x="1099185" y="771525"/>
                    </a:lnTo>
                    <a:cubicBezTo>
                      <a:pt x="1097280" y="773430"/>
                      <a:pt x="1095375" y="775335"/>
                      <a:pt x="1093470" y="776287"/>
                    </a:cubicBezTo>
                    <a:cubicBezTo>
                      <a:pt x="1091565" y="777240"/>
                      <a:pt x="1089660" y="778192"/>
                      <a:pt x="1087755" y="779145"/>
                    </a:cubicBezTo>
                    <a:cubicBezTo>
                      <a:pt x="1083945" y="780097"/>
                      <a:pt x="1081087" y="780097"/>
                      <a:pt x="1077277" y="779145"/>
                    </a:cubicBezTo>
                    <a:cubicBezTo>
                      <a:pt x="1075372" y="776287"/>
                      <a:pt x="1072515" y="774382"/>
                      <a:pt x="1070610" y="771525"/>
                    </a:cubicBezTo>
                    <a:cubicBezTo>
                      <a:pt x="1067752" y="776287"/>
                      <a:pt x="1063942" y="779145"/>
                      <a:pt x="1060132" y="782002"/>
                    </a:cubicBezTo>
                    <a:cubicBezTo>
                      <a:pt x="1056322" y="784860"/>
                      <a:pt x="1051560" y="786765"/>
                      <a:pt x="1046797" y="787717"/>
                    </a:cubicBezTo>
                    <a:cubicBezTo>
                      <a:pt x="1040130" y="789622"/>
                      <a:pt x="1034415" y="788670"/>
                      <a:pt x="1030605" y="786765"/>
                    </a:cubicBezTo>
                    <a:cubicBezTo>
                      <a:pt x="1025842" y="784860"/>
                      <a:pt x="1022985" y="781050"/>
                      <a:pt x="1022032" y="775335"/>
                    </a:cubicBezTo>
                    <a:cubicBezTo>
                      <a:pt x="1020127" y="767715"/>
                      <a:pt x="1022985" y="762000"/>
                      <a:pt x="1029652" y="756285"/>
                    </a:cubicBezTo>
                    <a:cubicBezTo>
                      <a:pt x="1036320" y="750570"/>
                      <a:pt x="1047750" y="744855"/>
                      <a:pt x="1062990" y="740092"/>
                    </a:cubicBezTo>
                    <a:lnTo>
                      <a:pt x="1061085" y="730567"/>
                    </a:lnTo>
                    <a:cubicBezTo>
                      <a:pt x="1060132" y="727710"/>
                      <a:pt x="1060132" y="725805"/>
                      <a:pt x="1059180" y="723900"/>
                    </a:cubicBezTo>
                    <a:cubicBezTo>
                      <a:pt x="1058227" y="722947"/>
                      <a:pt x="1057275" y="721995"/>
                      <a:pt x="1056322" y="721042"/>
                    </a:cubicBezTo>
                    <a:cubicBezTo>
                      <a:pt x="1054417" y="720090"/>
                      <a:pt x="1052512" y="719137"/>
                      <a:pt x="1050607" y="719137"/>
                    </a:cubicBezTo>
                    <a:cubicBezTo>
                      <a:pt x="1048702" y="719137"/>
                      <a:pt x="1045845" y="719137"/>
                      <a:pt x="1042987" y="719137"/>
                    </a:cubicBezTo>
                    <a:cubicBezTo>
                      <a:pt x="1039177" y="720090"/>
                      <a:pt x="1036320" y="721042"/>
                      <a:pt x="1033462" y="723900"/>
                    </a:cubicBezTo>
                    <a:cubicBezTo>
                      <a:pt x="1031557" y="725805"/>
                      <a:pt x="1029652" y="727710"/>
                      <a:pt x="1029652" y="730567"/>
                    </a:cubicBezTo>
                    <a:cubicBezTo>
                      <a:pt x="1029652" y="731520"/>
                      <a:pt x="1029652" y="731520"/>
                      <a:pt x="1029652" y="733425"/>
                    </a:cubicBezTo>
                    <a:cubicBezTo>
                      <a:pt x="1030605" y="739140"/>
                      <a:pt x="1028700" y="741997"/>
                      <a:pt x="1023937" y="742950"/>
                    </a:cubicBezTo>
                    <a:cubicBezTo>
                      <a:pt x="1022032" y="742950"/>
                      <a:pt x="1020127" y="742950"/>
                      <a:pt x="1019175" y="741997"/>
                    </a:cubicBezTo>
                    <a:cubicBezTo>
                      <a:pt x="1017270" y="741045"/>
                      <a:pt x="1016317" y="739140"/>
                      <a:pt x="1016317" y="737235"/>
                    </a:cubicBezTo>
                    <a:cubicBezTo>
                      <a:pt x="1015365" y="732472"/>
                      <a:pt x="1017270" y="728662"/>
                      <a:pt x="1022032" y="723900"/>
                    </a:cubicBezTo>
                    <a:cubicBezTo>
                      <a:pt x="1026795" y="719137"/>
                      <a:pt x="1033462" y="715327"/>
                      <a:pt x="1042035" y="713422"/>
                    </a:cubicBezTo>
                    <a:cubicBezTo>
                      <a:pt x="1046797" y="712470"/>
                      <a:pt x="1050607" y="711517"/>
                      <a:pt x="1055370" y="712470"/>
                    </a:cubicBezTo>
                    <a:close/>
                    <a:moveTo>
                      <a:pt x="785812" y="709612"/>
                    </a:moveTo>
                    <a:lnTo>
                      <a:pt x="791527" y="710565"/>
                    </a:lnTo>
                    <a:lnTo>
                      <a:pt x="788670" y="736282"/>
                    </a:lnTo>
                    <a:lnTo>
                      <a:pt x="808672" y="738187"/>
                    </a:lnTo>
                    <a:lnTo>
                      <a:pt x="807720" y="742950"/>
                    </a:lnTo>
                    <a:lnTo>
                      <a:pt x="787717" y="741045"/>
                    </a:lnTo>
                    <a:lnTo>
                      <a:pt x="782955" y="789622"/>
                    </a:lnTo>
                    <a:cubicBezTo>
                      <a:pt x="782955" y="793432"/>
                      <a:pt x="782955" y="797242"/>
                      <a:pt x="784860" y="799147"/>
                    </a:cubicBezTo>
                    <a:cubicBezTo>
                      <a:pt x="785812" y="801052"/>
                      <a:pt x="788670" y="802957"/>
                      <a:pt x="791527" y="802957"/>
                    </a:cubicBezTo>
                    <a:cubicBezTo>
                      <a:pt x="793432" y="802957"/>
                      <a:pt x="795337" y="802957"/>
                      <a:pt x="797242" y="802005"/>
                    </a:cubicBezTo>
                    <a:cubicBezTo>
                      <a:pt x="799147" y="801052"/>
                      <a:pt x="801052" y="800100"/>
                      <a:pt x="803910" y="799147"/>
                    </a:cubicBezTo>
                    <a:lnTo>
                      <a:pt x="806767" y="802957"/>
                    </a:lnTo>
                    <a:cubicBezTo>
                      <a:pt x="803910" y="805815"/>
                      <a:pt x="800100" y="806767"/>
                      <a:pt x="797242" y="807720"/>
                    </a:cubicBezTo>
                    <a:cubicBezTo>
                      <a:pt x="794385" y="808672"/>
                      <a:pt x="790575" y="808672"/>
                      <a:pt x="786765" y="808672"/>
                    </a:cubicBezTo>
                    <a:cubicBezTo>
                      <a:pt x="781050" y="807720"/>
                      <a:pt x="776287" y="805815"/>
                      <a:pt x="773430" y="802957"/>
                    </a:cubicBezTo>
                    <a:cubicBezTo>
                      <a:pt x="770572" y="799147"/>
                      <a:pt x="769620" y="795337"/>
                      <a:pt x="769620" y="789622"/>
                    </a:cubicBezTo>
                    <a:lnTo>
                      <a:pt x="774382" y="738187"/>
                    </a:lnTo>
                    <a:lnTo>
                      <a:pt x="762952" y="737235"/>
                    </a:lnTo>
                    <a:lnTo>
                      <a:pt x="763905" y="732472"/>
                    </a:lnTo>
                    <a:cubicBezTo>
                      <a:pt x="770572" y="733425"/>
                      <a:pt x="775335" y="731520"/>
                      <a:pt x="779145" y="728662"/>
                    </a:cubicBezTo>
                    <a:cubicBezTo>
                      <a:pt x="782002" y="725805"/>
                      <a:pt x="784860" y="719137"/>
                      <a:pt x="785812" y="709612"/>
                    </a:cubicBezTo>
                    <a:close/>
                    <a:moveTo>
                      <a:pt x="601027" y="703897"/>
                    </a:moveTo>
                    <a:cubicBezTo>
                      <a:pt x="605790" y="704850"/>
                      <a:pt x="609600" y="705802"/>
                      <a:pt x="612457" y="705802"/>
                    </a:cubicBezTo>
                    <a:cubicBezTo>
                      <a:pt x="615315" y="705802"/>
                      <a:pt x="618172" y="705802"/>
                      <a:pt x="621030" y="704850"/>
                    </a:cubicBezTo>
                    <a:lnTo>
                      <a:pt x="628650" y="706755"/>
                    </a:lnTo>
                    <a:lnTo>
                      <a:pt x="617220" y="754380"/>
                    </a:lnTo>
                    <a:cubicBezTo>
                      <a:pt x="616267" y="759142"/>
                      <a:pt x="616267" y="762952"/>
                      <a:pt x="617220" y="765810"/>
                    </a:cubicBezTo>
                    <a:cubicBezTo>
                      <a:pt x="618172" y="768667"/>
                      <a:pt x="621030" y="770572"/>
                      <a:pt x="624840" y="771525"/>
                    </a:cubicBezTo>
                    <a:cubicBezTo>
                      <a:pt x="628650" y="772477"/>
                      <a:pt x="631507" y="772477"/>
                      <a:pt x="636270" y="771525"/>
                    </a:cubicBezTo>
                    <a:cubicBezTo>
                      <a:pt x="640080" y="770572"/>
                      <a:pt x="644842" y="768667"/>
                      <a:pt x="649605" y="765810"/>
                    </a:cubicBezTo>
                    <a:lnTo>
                      <a:pt x="656272" y="740092"/>
                    </a:lnTo>
                    <a:cubicBezTo>
                      <a:pt x="658177" y="733425"/>
                      <a:pt x="658177" y="728662"/>
                      <a:pt x="657225" y="725805"/>
                    </a:cubicBezTo>
                    <a:cubicBezTo>
                      <a:pt x="656272" y="722947"/>
                      <a:pt x="653415" y="721042"/>
                      <a:pt x="648652" y="719137"/>
                    </a:cubicBezTo>
                    <a:lnTo>
                      <a:pt x="649605" y="715327"/>
                    </a:lnTo>
                    <a:cubicBezTo>
                      <a:pt x="654367" y="716280"/>
                      <a:pt x="658177" y="717232"/>
                      <a:pt x="661035" y="717232"/>
                    </a:cubicBezTo>
                    <a:cubicBezTo>
                      <a:pt x="663892" y="717232"/>
                      <a:pt x="666750" y="717232"/>
                      <a:pt x="669607" y="716280"/>
                    </a:cubicBezTo>
                    <a:lnTo>
                      <a:pt x="676275" y="718185"/>
                    </a:lnTo>
                    <a:lnTo>
                      <a:pt x="664845" y="765810"/>
                    </a:lnTo>
                    <a:cubicBezTo>
                      <a:pt x="662940" y="772477"/>
                      <a:pt x="662940" y="777240"/>
                      <a:pt x="663892" y="780097"/>
                    </a:cubicBezTo>
                    <a:cubicBezTo>
                      <a:pt x="664845" y="782955"/>
                      <a:pt x="667702" y="784860"/>
                      <a:pt x="672465" y="786765"/>
                    </a:cubicBezTo>
                    <a:lnTo>
                      <a:pt x="671512" y="790575"/>
                    </a:lnTo>
                    <a:lnTo>
                      <a:pt x="641985" y="782955"/>
                    </a:lnTo>
                    <a:lnTo>
                      <a:pt x="644842" y="770572"/>
                    </a:lnTo>
                    <a:cubicBezTo>
                      <a:pt x="639127" y="773430"/>
                      <a:pt x="634365" y="775335"/>
                      <a:pt x="629602" y="776287"/>
                    </a:cubicBezTo>
                    <a:cubicBezTo>
                      <a:pt x="624840" y="777240"/>
                      <a:pt x="620077" y="777240"/>
                      <a:pt x="615315" y="776287"/>
                    </a:cubicBezTo>
                    <a:cubicBezTo>
                      <a:pt x="608647" y="774382"/>
                      <a:pt x="604837" y="771525"/>
                      <a:pt x="601980" y="767715"/>
                    </a:cubicBezTo>
                    <a:cubicBezTo>
                      <a:pt x="600075" y="763905"/>
                      <a:pt x="600075" y="757237"/>
                      <a:pt x="601980" y="750570"/>
                    </a:cubicBezTo>
                    <a:lnTo>
                      <a:pt x="607695" y="728662"/>
                    </a:lnTo>
                    <a:cubicBezTo>
                      <a:pt x="609600" y="721995"/>
                      <a:pt x="609600" y="717232"/>
                      <a:pt x="608647" y="714375"/>
                    </a:cubicBezTo>
                    <a:cubicBezTo>
                      <a:pt x="607695" y="711517"/>
                      <a:pt x="604837" y="709612"/>
                      <a:pt x="600075" y="707707"/>
                    </a:cubicBezTo>
                    <a:close/>
                    <a:moveTo>
                      <a:pt x="709612" y="696277"/>
                    </a:moveTo>
                    <a:lnTo>
                      <a:pt x="711517" y="696277"/>
                    </a:lnTo>
                    <a:cubicBezTo>
                      <a:pt x="715327" y="697230"/>
                      <a:pt x="718185" y="697230"/>
                      <a:pt x="721995" y="697230"/>
                    </a:cubicBezTo>
                    <a:cubicBezTo>
                      <a:pt x="724852" y="697230"/>
                      <a:pt x="727710" y="697230"/>
                      <a:pt x="730567" y="696277"/>
                    </a:cubicBezTo>
                    <a:lnTo>
                      <a:pt x="738187" y="697230"/>
                    </a:lnTo>
                    <a:lnTo>
                      <a:pt x="725805" y="775335"/>
                    </a:lnTo>
                    <a:cubicBezTo>
                      <a:pt x="724852" y="783907"/>
                      <a:pt x="724852" y="789622"/>
                      <a:pt x="725805" y="791527"/>
                    </a:cubicBezTo>
                    <a:cubicBezTo>
                      <a:pt x="726757" y="794385"/>
                      <a:pt x="730567" y="795337"/>
                      <a:pt x="734377" y="797242"/>
                    </a:cubicBezTo>
                    <a:lnTo>
                      <a:pt x="733425" y="801052"/>
                    </a:lnTo>
                    <a:lnTo>
                      <a:pt x="692467" y="794385"/>
                    </a:lnTo>
                    <a:lnTo>
                      <a:pt x="693420" y="790575"/>
                    </a:lnTo>
                    <a:cubicBezTo>
                      <a:pt x="698182" y="790575"/>
                      <a:pt x="701992" y="789622"/>
                      <a:pt x="703897" y="787717"/>
                    </a:cubicBezTo>
                    <a:cubicBezTo>
                      <a:pt x="705802" y="785812"/>
                      <a:pt x="707707" y="781050"/>
                      <a:pt x="708660" y="772477"/>
                    </a:cubicBezTo>
                    <a:lnTo>
                      <a:pt x="717232" y="720090"/>
                    </a:lnTo>
                    <a:cubicBezTo>
                      <a:pt x="718185" y="713422"/>
                      <a:pt x="718185" y="707707"/>
                      <a:pt x="717232" y="705802"/>
                    </a:cubicBezTo>
                    <a:cubicBezTo>
                      <a:pt x="716280" y="702945"/>
                      <a:pt x="712470" y="701040"/>
                      <a:pt x="708660" y="700087"/>
                    </a:cubicBezTo>
                    <a:close/>
                    <a:moveTo>
                      <a:pt x="534352" y="680085"/>
                    </a:moveTo>
                    <a:cubicBezTo>
                      <a:pt x="542925" y="676275"/>
                      <a:pt x="552450" y="676275"/>
                      <a:pt x="561975" y="680085"/>
                    </a:cubicBezTo>
                    <a:cubicBezTo>
                      <a:pt x="568642" y="682942"/>
                      <a:pt x="573405" y="687705"/>
                      <a:pt x="577215" y="693420"/>
                    </a:cubicBezTo>
                    <a:cubicBezTo>
                      <a:pt x="580072" y="699135"/>
                      <a:pt x="581025" y="704850"/>
                      <a:pt x="579120" y="709612"/>
                    </a:cubicBezTo>
                    <a:cubicBezTo>
                      <a:pt x="578167" y="711517"/>
                      <a:pt x="577215" y="713422"/>
                      <a:pt x="575310" y="713422"/>
                    </a:cubicBezTo>
                    <a:cubicBezTo>
                      <a:pt x="573405" y="714375"/>
                      <a:pt x="571500" y="714375"/>
                      <a:pt x="569595" y="713422"/>
                    </a:cubicBezTo>
                    <a:cubicBezTo>
                      <a:pt x="567690" y="712470"/>
                      <a:pt x="566737" y="711517"/>
                      <a:pt x="565785" y="709612"/>
                    </a:cubicBezTo>
                    <a:cubicBezTo>
                      <a:pt x="564832" y="707707"/>
                      <a:pt x="564832" y="706755"/>
                      <a:pt x="565785" y="704850"/>
                    </a:cubicBezTo>
                    <a:cubicBezTo>
                      <a:pt x="565785" y="703897"/>
                      <a:pt x="566737" y="702945"/>
                      <a:pt x="566737" y="702945"/>
                    </a:cubicBezTo>
                    <a:cubicBezTo>
                      <a:pt x="567690" y="701992"/>
                      <a:pt x="567690" y="701040"/>
                      <a:pt x="567690" y="701040"/>
                    </a:cubicBezTo>
                    <a:cubicBezTo>
                      <a:pt x="568642" y="698182"/>
                      <a:pt x="568642" y="695325"/>
                      <a:pt x="567690" y="693420"/>
                    </a:cubicBezTo>
                    <a:cubicBezTo>
                      <a:pt x="566737" y="690562"/>
                      <a:pt x="563880" y="688657"/>
                      <a:pt x="560070" y="687705"/>
                    </a:cubicBezTo>
                    <a:cubicBezTo>
                      <a:pt x="554355" y="684847"/>
                      <a:pt x="548640" y="685800"/>
                      <a:pt x="542925" y="689610"/>
                    </a:cubicBezTo>
                    <a:cubicBezTo>
                      <a:pt x="537210" y="693420"/>
                      <a:pt x="532447" y="699135"/>
                      <a:pt x="528637" y="707707"/>
                    </a:cubicBezTo>
                    <a:cubicBezTo>
                      <a:pt x="524827" y="717232"/>
                      <a:pt x="523875" y="724852"/>
                      <a:pt x="524827" y="731520"/>
                    </a:cubicBezTo>
                    <a:cubicBezTo>
                      <a:pt x="526732" y="738187"/>
                      <a:pt x="530542" y="742950"/>
                      <a:pt x="536257" y="745807"/>
                    </a:cubicBezTo>
                    <a:cubicBezTo>
                      <a:pt x="540067" y="747712"/>
                      <a:pt x="543877" y="747712"/>
                      <a:pt x="548640" y="747712"/>
                    </a:cubicBezTo>
                    <a:cubicBezTo>
                      <a:pt x="553402" y="745807"/>
                      <a:pt x="558165" y="743902"/>
                      <a:pt x="562927" y="741045"/>
                    </a:cubicBezTo>
                    <a:lnTo>
                      <a:pt x="565785" y="745807"/>
                    </a:lnTo>
                    <a:cubicBezTo>
                      <a:pt x="560070" y="749617"/>
                      <a:pt x="554355" y="751522"/>
                      <a:pt x="549592" y="752475"/>
                    </a:cubicBezTo>
                    <a:cubicBezTo>
                      <a:pt x="543877" y="753427"/>
                      <a:pt x="539115" y="752475"/>
                      <a:pt x="533400" y="750570"/>
                    </a:cubicBezTo>
                    <a:cubicBezTo>
                      <a:pt x="523875" y="746760"/>
                      <a:pt x="517207" y="740092"/>
                      <a:pt x="513397" y="730567"/>
                    </a:cubicBezTo>
                    <a:cubicBezTo>
                      <a:pt x="509587" y="721995"/>
                      <a:pt x="510540" y="712470"/>
                      <a:pt x="514350" y="701992"/>
                    </a:cubicBezTo>
                    <a:cubicBezTo>
                      <a:pt x="519112" y="691515"/>
                      <a:pt x="525780" y="683895"/>
                      <a:pt x="534352" y="680085"/>
                    </a:cubicBezTo>
                    <a:close/>
                    <a:moveTo>
                      <a:pt x="1112520" y="659130"/>
                    </a:moveTo>
                    <a:lnTo>
                      <a:pt x="1137285" y="734377"/>
                    </a:lnTo>
                    <a:cubicBezTo>
                      <a:pt x="1140142" y="742950"/>
                      <a:pt x="1142047" y="747712"/>
                      <a:pt x="1144905" y="748665"/>
                    </a:cubicBezTo>
                    <a:cubicBezTo>
                      <a:pt x="1146810" y="750570"/>
                      <a:pt x="1150620" y="750570"/>
                      <a:pt x="1155382" y="749617"/>
                    </a:cubicBezTo>
                    <a:lnTo>
                      <a:pt x="1156335" y="753427"/>
                    </a:lnTo>
                    <a:lnTo>
                      <a:pt x="1118235" y="764857"/>
                    </a:lnTo>
                    <a:lnTo>
                      <a:pt x="1117282" y="761047"/>
                    </a:lnTo>
                    <a:cubicBezTo>
                      <a:pt x="1122045" y="759142"/>
                      <a:pt x="1124902" y="756285"/>
                      <a:pt x="1125855" y="754380"/>
                    </a:cubicBezTo>
                    <a:cubicBezTo>
                      <a:pt x="1126807" y="751522"/>
                      <a:pt x="1125855" y="746760"/>
                      <a:pt x="1122997" y="738187"/>
                    </a:cubicBezTo>
                    <a:lnTo>
                      <a:pt x="1106805" y="687705"/>
                    </a:lnTo>
                    <a:cubicBezTo>
                      <a:pt x="1104900" y="681037"/>
                      <a:pt x="1102042" y="676275"/>
                      <a:pt x="1100137" y="675322"/>
                    </a:cubicBezTo>
                    <a:cubicBezTo>
                      <a:pt x="1097280" y="673417"/>
                      <a:pt x="1094422" y="673417"/>
                      <a:pt x="1089660" y="674370"/>
                    </a:cubicBezTo>
                    <a:lnTo>
                      <a:pt x="1088707" y="670560"/>
                    </a:lnTo>
                    <a:lnTo>
                      <a:pt x="1089660" y="669607"/>
                    </a:lnTo>
                    <a:cubicBezTo>
                      <a:pt x="1093470" y="668655"/>
                      <a:pt x="1096327" y="666750"/>
                      <a:pt x="1099185" y="665797"/>
                    </a:cubicBezTo>
                    <a:cubicBezTo>
                      <a:pt x="1102042" y="664845"/>
                      <a:pt x="1103947" y="662940"/>
                      <a:pt x="1105852" y="661035"/>
                    </a:cubicBezTo>
                    <a:close/>
                    <a:moveTo>
                      <a:pt x="474345" y="644842"/>
                    </a:moveTo>
                    <a:lnTo>
                      <a:pt x="476250" y="645795"/>
                    </a:lnTo>
                    <a:cubicBezTo>
                      <a:pt x="479107" y="647700"/>
                      <a:pt x="481965" y="648652"/>
                      <a:pt x="484822" y="649605"/>
                    </a:cubicBezTo>
                    <a:cubicBezTo>
                      <a:pt x="487680" y="650557"/>
                      <a:pt x="490537" y="651510"/>
                      <a:pt x="493395" y="651510"/>
                    </a:cubicBezTo>
                    <a:lnTo>
                      <a:pt x="499110" y="655320"/>
                    </a:lnTo>
                    <a:lnTo>
                      <a:pt x="476250" y="696277"/>
                    </a:lnTo>
                    <a:cubicBezTo>
                      <a:pt x="472440" y="703897"/>
                      <a:pt x="470535" y="708660"/>
                      <a:pt x="470535" y="711517"/>
                    </a:cubicBezTo>
                    <a:cubicBezTo>
                      <a:pt x="470535" y="714375"/>
                      <a:pt x="473392" y="717232"/>
                      <a:pt x="477202" y="720090"/>
                    </a:cubicBezTo>
                    <a:lnTo>
                      <a:pt x="475297" y="723900"/>
                    </a:lnTo>
                    <a:lnTo>
                      <a:pt x="441960" y="704850"/>
                    </a:lnTo>
                    <a:lnTo>
                      <a:pt x="443865" y="701040"/>
                    </a:lnTo>
                    <a:cubicBezTo>
                      <a:pt x="448627" y="702945"/>
                      <a:pt x="452437" y="702945"/>
                      <a:pt x="454342" y="701992"/>
                    </a:cubicBezTo>
                    <a:cubicBezTo>
                      <a:pt x="457200" y="701040"/>
                      <a:pt x="460057" y="696277"/>
                      <a:pt x="464820" y="688657"/>
                    </a:cubicBezTo>
                    <a:lnTo>
                      <a:pt x="474345" y="670560"/>
                    </a:lnTo>
                    <a:cubicBezTo>
                      <a:pt x="478155" y="663892"/>
                      <a:pt x="479107" y="660082"/>
                      <a:pt x="479107" y="657225"/>
                    </a:cubicBezTo>
                    <a:cubicBezTo>
                      <a:pt x="479107" y="654367"/>
                      <a:pt x="476250" y="651510"/>
                      <a:pt x="472440" y="648652"/>
                    </a:cubicBezTo>
                    <a:close/>
                    <a:moveTo>
                      <a:pt x="498157" y="631507"/>
                    </a:moveTo>
                    <a:cubicBezTo>
                      <a:pt x="500062" y="630555"/>
                      <a:pt x="502920" y="631507"/>
                      <a:pt x="504825" y="632460"/>
                    </a:cubicBezTo>
                    <a:cubicBezTo>
                      <a:pt x="506730" y="633412"/>
                      <a:pt x="508635" y="635317"/>
                      <a:pt x="508635" y="637222"/>
                    </a:cubicBezTo>
                    <a:cubicBezTo>
                      <a:pt x="509587" y="639127"/>
                      <a:pt x="508635" y="641032"/>
                      <a:pt x="507682" y="643890"/>
                    </a:cubicBezTo>
                    <a:cubicBezTo>
                      <a:pt x="506730" y="645795"/>
                      <a:pt x="504825" y="647700"/>
                      <a:pt x="502920" y="647700"/>
                    </a:cubicBezTo>
                    <a:cubicBezTo>
                      <a:pt x="501015" y="648652"/>
                      <a:pt x="498157" y="647700"/>
                      <a:pt x="496252" y="646747"/>
                    </a:cubicBezTo>
                    <a:cubicBezTo>
                      <a:pt x="494347" y="645795"/>
                      <a:pt x="492442" y="643890"/>
                      <a:pt x="492442" y="641985"/>
                    </a:cubicBezTo>
                    <a:cubicBezTo>
                      <a:pt x="492442" y="639127"/>
                      <a:pt x="492442" y="637222"/>
                      <a:pt x="493395" y="635317"/>
                    </a:cubicBezTo>
                    <a:cubicBezTo>
                      <a:pt x="494347" y="633412"/>
                      <a:pt x="496252" y="632460"/>
                      <a:pt x="498157" y="631507"/>
                    </a:cubicBezTo>
                    <a:close/>
                    <a:moveTo>
                      <a:pt x="293370" y="614362"/>
                    </a:moveTo>
                    <a:cubicBezTo>
                      <a:pt x="290512" y="614362"/>
                      <a:pt x="287655" y="616267"/>
                      <a:pt x="285750" y="618172"/>
                    </a:cubicBezTo>
                    <a:cubicBezTo>
                      <a:pt x="282892" y="621982"/>
                      <a:pt x="282892" y="625792"/>
                      <a:pt x="284797" y="631507"/>
                    </a:cubicBezTo>
                    <a:cubicBezTo>
                      <a:pt x="286702" y="637222"/>
                      <a:pt x="291465" y="642937"/>
                      <a:pt x="299085" y="648652"/>
                    </a:cubicBezTo>
                    <a:cubicBezTo>
                      <a:pt x="305752" y="654367"/>
                      <a:pt x="312420" y="658177"/>
                      <a:pt x="317182" y="659130"/>
                    </a:cubicBezTo>
                    <a:cubicBezTo>
                      <a:pt x="322897" y="660082"/>
                      <a:pt x="326707" y="659130"/>
                      <a:pt x="329565" y="655320"/>
                    </a:cubicBezTo>
                    <a:cubicBezTo>
                      <a:pt x="331470" y="652462"/>
                      <a:pt x="332422" y="650557"/>
                      <a:pt x="331470" y="647700"/>
                    </a:cubicBezTo>
                    <a:cubicBezTo>
                      <a:pt x="330517" y="644842"/>
                      <a:pt x="327660" y="641032"/>
                      <a:pt x="320992" y="634365"/>
                    </a:cubicBezTo>
                    <a:lnTo>
                      <a:pt x="304800" y="616267"/>
                    </a:lnTo>
                    <a:cubicBezTo>
                      <a:pt x="300990" y="614362"/>
                      <a:pt x="297180" y="613410"/>
                      <a:pt x="293370" y="614362"/>
                    </a:cubicBezTo>
                    <a:close/>
                    <a:moveTo>
                      <a:pt x="403860" y="601980"/>
                    </a:moveTo>
                    <a:cubicBezTo>
                      <a:pt x="407670" y="604837"/>
                      <a:pt x="411480" y="606742"/>
                      <a:pt x="414337" y="607695"/>
                    </a:cubicBezTo>
                    <a:cubicBezTo>
                      <a:pt x="417195" y="608647"/>
                      <a:pt x="420052" y="609600"/>
                      <a:pt x="421957" y="609600"/>
                    </a:cubicBezTo>
                    <a:lnTo>
                      <a:pt x="427672" y="613410"/>
                    </a:lnTo>
                    <a:lnTo>
                      <a:pt x="421957" y="621982"/>
                    </a:lnTo>
                    <a:cubicBezTo>
                      <a:pt x="426720" y="621030"/>
                      <a:pt x="431482" y="621030"/>
                      <a:pt x="436245" y="621982"/>
                    </a:cubicBezTo>
                    <a:cubicBezTo>
                      <a:pt x="441007" y="622935"/>
                      <a:pt x="444817" y="623887"/>
                      <a:pt x="447675" y="626745"/>
                    </a:cubicBezTo>
                    <a:cubicBezTo>
                      <a:pt x="450532" y="628650"/>
                      <a:pt x="451485" y="630555"/>
                      <a:pt x="452437" y="632460"/>
                    </a:cubicBezTo>
                    <a:cubicBezTo>
                      <a:pt x="453390" y="634365"/>
                      <a:pt x="453390" y="636270"/>
                      <a:pt x="451485" y="638175"/>
                    </a:cubicBezTo>
                    <a:cubicBezTo>
                      <a:pt x="450532" y="640080"/>
                      <a:pt x="448627" y="641032"/>
                      <a:pt x="446722" y="641985"/>
                    </a:cubicBezTo>
                    <a:cubicBezTo>
                      <a:pt x="444817" y="641985"/>
                      <a:pt x="442912" y="641985"/>
                      <a:pt x="440055" y="640080"/>
                    </a:cubicBezTo>
                    <a:cubicBezTo>
                      <a:pt x="439102" y="639127"/>
                      <a:pt x="437197" y="637222"/>
                      <a:pt x="436245" y="634365"/>
                    </a:cubicBezTo>
                    <a:cubicBezTo>
                      <a:pt x="435292" y="631507"/>
                      <a:pt x="433387" y="629602"/>
                      <a:pt x="432435" y="629602"/>
                    </a:cubicBezTo>
                    <a:cubicBezTo>
                      <a:pt x="430530" y="628650"/>
                      <a:pt x="428625" y="627697"/>
                      <a:pt x="426720" y="627697"/>
                    </a:cubicBezTo>
                    <a:cubicBezTo>
                      <a:pt x="423862" y="627697"/>
                      <a:pt x="421005" y="627697"/>
                      <a:pt x="417195" y="628650"/>
                    </a:cubicBezTo>
                    <a:lnTo>
                      <a:pt x="401002" y="652462"/>
                    </a:lnTo>
                    <a:cubicBezTo>
                      <a:pt x="396240" y="660082"/>
                      <a:pt x="393382" y="664845"/>
                      <a:pt x="394335" y="667702"/>
                    </a:cubicBezTo>
                    <a:cubicBezTo>
                      <a:pt x="394335" y="670560"/>
                      <a:pt x="396240" y="673417"/>
                      <a:pt x="400050" y="676275"/>
                    </a:cubicBezTo>
                    <a:lnTo>
                      <a:pt x="398145" y="680085"/>
                    </a:lnTo>
                    <a:lnTo>
                      <a:pt x="366712" y="659130"/>
                    </a:lnTo>
                    <a:lnTo>
                      <a:pt x="368617" y="655320"/>
                    </a:lnTo>
                    <a:cubicBezTo>
                      <a:pt x="373380" y="657225"/>
                      <a:pt x="376237" y="658177"/>
                      <a:pt x="379095" y="657225"/>
                    </a:cubicBezTo>
                    <a:cubicBezTo>
                      <a:pt x="381952" y="656272"/>
                      <a:pt x="385762" y="652462"/>
                      <a:pt x="390525" y="644842"/>
                    </a:cubicBezTo>
                    <a:lnTo>
                      <a:pt x="401955" y="627697"/>
                    </a:lnTo>
                    <a:cubicBezTo>
                      <a:pt x="405765" y="621982"/>
                      <a:pt x="407670" y="617220"/>
                      <a:pt x="407670" y="614362"/>
                    </a:cubicBezTo>
                    <a:cubicBezTo>
                      <a:pt x="407670" y="611505"/>
                      <a:pt x="405765" y="608647"/>
                      <a:pt x="401955" y="605790"/>
                    </a:cubicBezTo>
                    <a:close/>
                    <a:moveTo>
                      <a:pt x="1284922" y="575310"/>
                    </a:moveTo>
                    <a:lnTo>
                      <a:pt x="1286827" y="579120"/>
                    </a:lnTo>
                    <a:cubicBezTo>
                      <a:pt x="1282065" y="581977"/>
                      <a:pt x="1280160" y="584835"/>
                      <a:pt x="1279207" y="587692"/>
                    </a:cubicBezTo>
                    <a:cubicBezTo>
                      <a:pt x="1278255" y="590550"/>
                      <a:pt x="1280160" y="594360"/>
                      <a:pt x="1283017" y="599122"/>
                    </a:cubicBezTo>
                    <a:lnTo>
                      <a:pt x="1308735" y="642937"/>
                    </a:lnTo>
                    <a:cubicBezTo>
                      <a:pt x="1313497" y="651510"/>
                      <a:pt x="1314450" y="660082"/>
                      <a:pt x="1311592" y="666750"/>
                    </a:cubicBezTo>
                    <a:cubicBezTo>
                      <a:pt x="1308735" y="674370"/>
                      <a:pt x="1302067" y="681037"/>
                      <a:pt x="1291590" y="687705"/>
                    </a:cubicBezTo>
                    <a:cubicBezTo>
                      <a:pt x="1280160" y="694372"/>
                      <a:pt x="1270635" y="697230"/>
                      <a:pt x="1262062" y="696277"/>
                    </a:cubicBezTo>
                    <a:cubicBezTo>
                      <a:pt x="1253490" y="695325"/>
                      <a:pt x="1247775" y="690562"/>
                      <a:pt x="1242060" y="681990"/>
                    </a:cubicBezTo>
                    <a:lnTo>
                      <a:pt x="1216342" y="637222"/>
                    </a:lnTo>
                    <a:cubicBezTo>
                      <a:pt x="1213485" y="631507"/>
                      <a:pt x="1210627" y="628650"/>
                      <a:pt x="1207770" y="627697"/>
                    </a:cubicBezTo>
                    <a:cubicBezTo>
                      <a:pt x="1205865" y="627697"/>
                      <a:pt x="1202055" y="627697"/>
                      <a:pt x="1197292" y="630555"/>
                    </a:cubicBezTo>
                    <a:lnTo>
                      <a:pt x="1195387" y="626745"/>
                    </a:lnTo>
                    <a:lnTo>
                      <a:pt x="1230630" y="606742"/>
                    </a:lnTo>
                    <a:lnTo>
                      <a:pt x="1232535" y="610552"/>
                    </a:lnTo>
                    <a:cubicBezTo>
                      <a:pt x="1228725" y="613410"/>
                      <a:pt x="1225867" y="616267"/>
                      <a:pt x="1224915" y="619125"/>
                    </a:cubicBezTo>
                    <a:cubicBezTo>
                      <a:pt x="1223962" y="621982"/>
                      <a:pt x="1225867" y="625792"/>
                      <a:pt x="1228725" y="630555"/>
                    </a:cubicBezTo>
                    <a:lnTo>
                      <a:pt x="1252537" y="671512"/>
                    </a:lnTo>
                    <a:cubicBezTo>
                      <a:pt x="1257300" y="680085"/>
                      <a:pt x="1262062" y="684847"/>
                      <a:pt x="1267777" y="685800"/>
                    </a:cubicBezTo>
                    <a:cubicBezTo>
                      <a:pt x="1273492" y="686752"/>
                      <a:pt x="1280160" y="685800"/>
                      <a:pt x="1288732" y="680085"/>
                    </a:cubicBezTo>
                    <a:cubicBezTo>
                      <a:pt x="1297305" y="675322"/>
                      <a:pt x="1302067" y="669607"/>
                      <a:pt x="1303972" y="664845"/>
                    </a:cubicBezTo>
                    <a:cubicBezTo>
                      <a:pt x="1305877" y="659130"/>
                      <a:pt x="1303972" y="652462"/>
                      <a:pt x="1299210" y="644842"/>
                    </a:cubicBezTo>
                    <a:lnTo>
                      <a:pt x="1275397" y="603885"/>
                    </a:lnTo>
                    <a:cubicBezTo>
                      <a:pt x="1272540" y="599122"/>
                      <a:pt x="1269682" y="595312"/>
                      <a:pt x="1266825" y="594360"/>
                    </a:cubicBezTo>
                    <a:cubicBezTo>
                      <a:pt x="1263967" y="593407"/>
                      <a:pt x="1261110" y="594360"/>
                      <a:pt x="1256347" y="596265"/>
                    </a:cubicBezTo>
                    <a:lnTo>
                      <a:pt x="1254442" y="592455"/>
                    </a:lnTo>
                    <a:close/>
                    <a:moveTo>
                      <a:pt x="350520" y="567690"/>
                    </a:moveTo>
                    <a:cubicBezTo>
                      <a:pt x="345757" y="568642"/>
                      <a:pt x="340995" y="572452"/>
                      <a:pt x="337185" y="577215"/>
                    </a:cubicBezTo>
                    <a:cubicBezTo>
                      <a:pt x="332422" y="581977"/>
                      <a:pt x="330517" y="586740"/>
                      <a:pt x="330517" y="591502"/>
                    </a:cubicBezTo>
                    <a:cubicBezTo>
                      <a:pt x="330517" y="596265"/>
                      <a:pt x="332422" y="600075"/>
                      <a:pt x="336232" y="602932"/>
                    </a:cubicBezTo>
                    <a:cubicBezTo>
                      <a:pt x="340042" y="605790"/>
                      <a:pt x="343852" y="607695"/>
                      <a:pt x="348615" y="606742"/>
                    </a:cubicBezTo>
                    <a:cubicBezTo>
                      <a:pt x="352425" y="605790"/>
                      <a:pt x="357187" y="602932"/>
                      <a:pt x="361950" y="597217"/>
                    </a:cubicBezTo>
                    <a:cubicBezTo>
                      <a:pt x="366712" y="591502"/>
                      <a:pt x="368617" y="586740"/>
                      <a:pt x="368617" y="582930"/>
                    </a:cubicBezTo>
                    <a:cubicBezTo>
                      <a:pt x="368617" y="578167"/>
                      <a:pt x="366712" y="574357"/>
                      <a:pt x="362902" y="571500"/>
                    </a:cubicBezTo>
                    <a:cubicBezTo>
                      <a:pt x="359092" y="568642"/>
                      <a:pt x="355282" y="566737"/>
                      <a:pt x="350520" y="567690"/>
                    </a:cubicBezTo>
                    <a:close/>
                    <a:moveTo>
                      <a:pt x="343852" y="559117"/>
                    </a:moveTo>
                    <a:cubicBezTo>
                      <a:pt x="351472" y="559117"/>
                      <a:pt x="358140" y="561975"/>
                      <a:pt x="364807" y="567690"/>
                    </a:cubicBezTo>
                    <a:cubicBezTo>
                      <a:pt x="366712" y="568642"/>
                      <a:pt x="367665" y="570547"/>
                      <a:pt x="369570" y="572452"/>
                    </a:cubicBezTo>
                    <a:cubicBezTo>
                      <a:pt x="371475" y="574357"/>
                      <a:pt x="372427" y="576262"/>
                      <a:pt x="373380" y="578167"/>
                    </a:cubicBezTo>
                    <a:cubicBezTo>
                      <a:pt x="378142" y="576262"/>
                      <a:pt x="381952" y="576262"/>
                      <a:pt x="386715" y="576262"/>
                    </a:cubicBezTo>
                    <a:cubicBezTo>
                      <a:pt x="390525" y="576262"/>
                      <a:pt x="394335" y="578167"/>
                      <a:pt x="397192" y="580072"/>
                    </a:cubicBezTo>
                    <a:cubicBezTo>
                      <a:pt x="399097" y="581977"/>
                      <a:pt x="400050" y="582930"/>
                      <a:pt x="400050" y="584835"/>
                    </a:cubicBezTo>
                    <a:cubicBezTo>
                      <a:pt x="400050" y="586740"/>
                      <a:pt x="400050" y="588645"/>
                      <a:pt x="399097" y="590550"/>
                    </a:cubicBezTo>
                    <a:cubicBezTo>
                      <a:pt x="398145" y="591502"/>
                      <a:pt x="397192" y="592455"/>
                      <a:pt x="395287" y="592455"/>
                    </a:cubicBezTo>
                    <a:cubicBezTo>
                      <a:pt x="394335" y="592455"/>
                      <a:pt x="392430" y="592455"/>
                      <a:pt x="391477" y="591502"/>
                    </a:cubicBezTo>
                    <a:cubicBezTo>
                      <a:pt x="390525" y="590550"/>
                      <a:pt x="389572" y="589597"/>
                      <a:pt x="388620" y="586740"/>
                    </a:cubicBezTo>
                    <a:cubicBezTo>
                      <a:pt x="387667" y="584835"/>
                      <a:pt x="386715" y="582930"/>
                      <a:pt x="385762" y="582930"/>
                    </a:cubicBezTo>
                    <a:cubicBezTo>
                      <a:pt x="384810" y="581977"/>
                      <a:pt x="383857" y="581977"/>
                      <a:pt x="381952" y="581977"/>
                    </a:cubicBezTo>
                    <a:cubicBezTo>
                      <a:pt x="380047" y="581977"/>
                      <a:pt x="378142" y="581977"/>
                      <a:pt x="375285" y="582930"/>
                    </a:cubicBezTo>
                    <a:cubicBezTo>
                      <a:pt x="376237" y="587692"/>
                      <a:pt x="376237" y="592455"/>
                      <a:pt x="376237" y="596265"/>
                    </a:cubicBezTo>
                    <a:cubicBezTo>
                      <a:pt x="375285" y="600075"/>
                      <a:pt x="373380" y="603885"/>
                      <a:pt x="370522" y="607695"/>
                    </a:cubicBezTo>
                    <a:cubicBezTo>
                      <a:pt x="365760" y="613410"/>
                      <a:pt x="359092" y="616267"/>
                      <a:pt x="352425" y="616267"/>
                    </a:cubicBezTo>
                    <a:cubicBezTo>
                      <a:pt x="344805" y="616267"/>
                      <a:pt x="338137" y="613410"/>
                      <a:pt x="330517" y="606742"/>
                    </a:cubicBezTo>
                    <a:cubicBezTo>
                      <a:pt x="328612" y="604837"/>
                      <a:pt x="327660" y="603885"/>
                      <a:pt x="325755" y="601980"/>
                    </a:cubicBezTo>
                    <a:cubicBezTo>
                      <a:pt x="324802" y="600075"/>
                      <a:pt x="322897" y="599122"/>
                      <a:pt x="321945" y="597217"/>
                    </a:cubicBezTo>
                    <a:cubicBezTo>
                      <a:pt x="319087" y="596265"/>
                      <a:pt x="317182" y="595312"/>
                      <a:pt x="316230" y="596265"/>
                    </a:cubicBezTo>
                    <a:cubicBezTo>
                      <a:pt x="314325" y="596265"/>
                      <a:pt x="313372" y="597217"/>
                      <a:pt x="312420" y="598170"/>
                    </a:cubicBezTo>
                    <a:cubicBezTo>
                      <a:pt x="311467" y="600075"/>
                      <a:pt x="310515" y="601027"/>
                      <a:pt x="311467" y="603885"/>
                    </a:cubicBezTo>
                    <a:cubicBezTo>
                      <a:pt x="312420" y="605790"/>
                      <a:pt x="314325" y="608647"/>
                      <a:pt x="317182" y="612457"/>
                    </a:cubicBezTo>
                    <a:lnTo>
                      <a:pt x="330517" y="627697"/>
                    </a:lnTo>
                    <a:cubicBezTo>
                      <a:pt x="338137" y="635317"/>
                      <a:pt x="341947" y="641985"/>
                      <a:pt x="342900" y="646747"/>
                    </a:cubicBezTo>
                    <a:cubicBezTo>
                      <a:pt x="343852" y="651510"/>
                      <a:pt x="342900" y="656272"/>
                      <a:pt x="339090" y="660082"/>
                    </a:cubicBezTo>
                    <a:cubicBezTo>
                      <a:pt x="334327" y="665797"/>
                      <a:pt x="327660" y="668655"/>
                      <a:pt x="319087" y="666750"/>
                    </a:cubicBezTo>
                    <a:cubicBezTo>
                      <a:pt x="310515" y="665797"/>
                      <a:pt x="301942" y="660082"/>
                      <a:pt x="291465" y="652462"/>
                    </a:cubicBezTo>
                    <a:cubicBezTo>
                      <a:pt x="282892" y="645795"/>
                      <a:pt x="278130" y="638175"/>
                      <a:pt x="275272" y="631507"/>
                    </a:cubicBezTo>
                    <a:cubicBezTo>
                      <a:pt x="272415" y="624840"/>
                      <a:pt x="272415" y="619125"/>
                      <a:pt x="276225" y="614362"/>
                    </a:cubicBezTo>
                    <a:cubicBezTo>
                      <a:pt x="278130" y="612457"/>
                      <a:pt x="280987" y="610552"/>
                      <a:pt x="284797" y="610552"/>
                    </a:cubicBezTo>
                    <a:cubicBezTo>
                      <a:pt x="288607" y="610552"/>
                      <a:pt x="292417" y="610552"/>
                      <a:pt x="298132" y="612457"/>
                    </a:cubicBezTo>
                    <a:cubicBezTo>
                      <a:pt x="296227" y="609600"/>
                      <a:pt x="295275" y="606742"/>
                      <a:pt x="295275" y="603885"/>
                    </a:cubicBezTo>
                    <a:cubicBezTo>
                      <a:pt x="295275" y="601027"/>
                      <a:pt x="296227" y="599122"/>
                      <a:pt x="298132" y="597217"/>
                    </a:cubicBezTo>
                    <a:cubicBezTo>
                      <a:pt x="300037" y="594360"/>
                      <a:pt x="302895" y="593407"/>
                      <a:pt x="306705" y="592455"/>
                    </a:cubicBezTo>
                    <a:cubicBezTo>
                      <a:pt x="311467" y="589597"/>
                      <a:pt x="316230" y="589597"/>
                      <a:pt x="320040" y="591502"/>
                    </a:cubicBezTo>
                    <a:cubicBezTo>
                      <a:pt x="319087" y="586740"/>
                      <a:pt x="319087" y="582930"/>
                      <a:pt x="320040" y="579120"/>
                    </a:cubicBezTo>
                    <a:cubicBezTo>
                      <a:pt x="320992" y="575310"/>
                      <a:pt x="322897" y="571500"/>
                      <a:pt x="325755" y="567690"/>
                    </a:cubicBezTo>
                    <a:cubicBezTo>
                      <a:pt x="330517" y="561975"/>
                      <a:pt x="336232" y="559117"/>
                      <a:pt x="343852" y="559117"/>
                    </a:cubicBezTo>
                    <a:close/>
                    <a:moveTo>
                      <a:pt x="1368742" y="548640"/>
                    </a:moveTo>
                    <a:cubicBezTo>
                      <a:pt x="1373505" y="549592"/>
                      <a:pt x="1378267" y="554355"/>
                      <a:pt x="1383982" y="561022"/>
                    </a:cubicBezTo>
                    <a:lnTo>
                      <a:pt x="1397317" y="579120"/>
                    </a:lnTo>
                    <a:cubicBezTo>
                      <a:pt x="1403032" y="585787"/>
                      <a:pt x="1406842" y="589597"/>
                      <a:pt x="1409700" y="590550"/>
                    </a:cubicBezTo>
                    <a:cubicBezTo>
                      <a:pt x="1412557" y="591502"/>
                      <a:pt x="1415415" y="590550"/>
                      <a:pt x="1420177" y="587692"/>
                    </a:cubicBezTo>
                    <a:lnTo>
                      <a:pt x="1423035" y="590550"/>
                    </a:lnTo>
                    <a:lnTo>
                      <a:pt x="1392555" y="614362"/>
                    </a:lnTo>
                    <a:lnTo>
                      <a:pt x="1389697" y="611505"/>
                    </a:lnTo>
                    <a:cubicBezTo>
                      <a:pt x="1393507" y="607695"/>
                      <a:pt x="1395412" y="604837"/>
                      <a:pt x="1395412" y="601980"/>
                    </a:cubicBezTo>
                    <a:cubicBezTo>
                      <a:pt x="1395412" y="599122"/>
                      <a:pt x="1392555" y="594360"/>
                      <a:pt x="1387792" y="587692"/>
                    </a:cubicBezTo>
                    <a:lnTo>
                      <a:pt x="1372552" y="567690"/>
                    </a:lnTo>
                    <a:cubicBezTo>
                      <a:pt x="1369695" y="563880"/>
                      <a:pt x="1366837" y="561022"/>
                      <a:pt x="1363980" y="560070"/>
                    </a:cubicBezTo>
                    <a:cubicBezTo>
                      <a:pt x="1361122" y="559117"/>
                      <a:pt x="1358265" y="560070"/>
                      <a:pt x="1355407" y="562927"/>
                    </a:cubicBezTo>
                    <a:cubicBezTo>
                      <a:pt x="1352550" y="564832"/>
                      <a:pt x="1350645" y="567690"/>
                      <a:pt x="1348740" y="571500"/>
                    </a:cubicBezTo>
                    <a:cubicBezTo>
                      <a:pt x="1346835" y="575310"/>
                      <a:pt x="1345882" y="580072"/>
                      <a:pt x="1344930" y="584835"/>
                    </a:cubicBezTo>
                    <a:lnTo>
                      <a:pt x="1362075" y="607695"/>
                    </a:lnTo>
                    <a:cubicBezTo>
                      <a:pt x="1367790" y="614362"/>
                      <a:pt x="1371600" y="618172"/>
                      <a:pt x="1374457" y="619125"/>
                    </a:cubicBezTo>
                    <a:cubicBezTo>
                      <a:pt x="1377315" y="620077"/>
                      <a:pt x="1380172" y="619125"/>
                      <a:pt x="1384935" y="616267"/>
                    </a:cubicBezTo>
                    <a:lnTo>
                      <a:pt x="1387792" y="619125"/>
                    </a:lnTo>
                    <a:lnTo>
                      <a:pt x="1353502" y="643890"/>
                    </a:lnTo>
                    <a:lnTo>
                      <a:pt x="1350645" y="641032"/>
                    </a:lnTo>
                    <a:cubicBezTo>
                      <a:pt x="1354455" y="637222"/>
                      <a:pt x="1356360" y="634365"/>
                      <a:pt x="1356360" y="631507"/>
                    </a:cubicBezTo>
                    <a:cubicBezTo>
                      <a:pt x="1356360" y="628650"/>
                      <a:pt x="1353502" y="623887"/>
                      <a:pt x="1348740" y="617220"/>
                    </a:cubicBezTo>
                    <a:lnTo>
                      <a:pt x="1336357" y="601027"/>
                    </a:lnTo>
                    <a:cubicBezTo>
                      <a:pt x="1331595" y="595312"/>
                      <a:pt x="1328737" y="592455"/>
                      <a:pt x="1325880" y="591502"/>
                    </a:cubicBezTo>
                    <a:cubicBezTo>
                      <a:pt x="1323022" y="590550"/>
                      <a:pt x="1319212" y="591502"/>
                      <a:pt x="1315402" y="594360"/>
                    </a:cubicBezTo>
                    <a:lnTo>
                      <a:pt x="1312545" y="591502"/>
                    </a:lnTo>
                    <a:cubicBezTo>
                      <a:pt x="1315402" y="588645"/>
                      <a:pt x="1318260" y="586740"/>
                      <a:pt x="1321117" y="583882"/>
                    </a:cubicBezTo>
                    <a:cubicBezTo>
                      <a:pt x="1323022" y="581025"/>
                      <a:pt x="1324927" y="579120"/>
                      <a:pt x="1325880" y="576262"/>
                    </a:cubicBezTo>
                    <a:lnTo>
                      <a:pt x="1331595" y="571500"/>
                    </a:lnTo>
                    <a:lnTo>
                      <a:pt x="1339215" y="581025"/>
                    </a:lnTo>
                    <a:cubicBezTo>
                      <a:pt x="1340167" y="574357"/>
                      <a:pt x="1342072" y="569595"/>
                      <a:pt x="1343977" y="564832"/>
                    </a:cubicBezTo>
                    <a:cubicBezTo>
                      <a:pt x="1345882" y="560070"/>
                      <a:pt x="1349692" y="556260"/>
                      <a:pt x="1353502" y="553402"/>
                    </a:cubicBezTo>
                    <a:cubicBezTo>
                      <a:pt x="1359217" y="549592"/>
                      <a:pt x="1363980" y="547687"/>
                      <a:pt x="1368742" y="548640"/>
                    </a:cubicBezTo>
                    <a:close/>
                    <a:moveTo>
                      <a:pt x="1408747" y="501967"/>
                    </a:moveTo>
                    <a:lnTo>
                      <a:pt x="1441132" y="535305"/>
                    </a:lnTo>
                    <a:cubicBezTo>
                      <a:pt x="1446847" y="541972"/>
                      <a:pt x="1451610" y="544830"/>
                      <a:pt x="1454467" y="544830"/>
                    </a:cubicBezTo>
                    <a:cubicBezTo>
                      <a:pt x="1457325" y="545782"/>
                      <a:pt x="1460182" y="543877"/>
                      <a:pt x="1464945" y="541020"/>
                    </a:cubicBezTo>
                    <a:lnTo>
                      <a:pt x="1467802" y="543877"/>
                    </a:lnTo>
                    <a:lnTo>
                      <a:pt x="1439227" y="571500"/>
                    </a:lnTo>
                    <a:lnTo>
                      <a:pt x="1436370" y="568642"/>
                    </a:lnTo>
                    <a:cubicBezTo>
                      <a:pt x="1439227" y="564832"/>
                      <a:pt x="1441132" y="561022"/>
                      <a:pt x="1440180" y="559117"/>
                    </a:cubicBezTo>
                    <a:cubicBezTo>
                      <a:pt x="1440180" y="556260"/>
                      <a:pt x="1436370" y="551497"/>
                      <a:pt x="1430655" y="545782"/>
                    </a:cubicBezTo>
                    <a:lnTo>
                      <a:pt x="1416367" y="530542"/>
                    </a:lnTo>
                    <a:cubicBezTo>
                      <a:pt x="1411605" y="525780"/>
                      <a:pt x="1407795" y="522922"/>
                      <a:pt x="1404937" y="521970"/>
                    </a:cubicBezTo>
                    <a:cubicBezTo>
                      <a:pt x="1402080" y="521017"/>
                      <a:pt x="1398270" y="522922"/>
                      <a:pt x="1395412" y="525780"/>
                    </a:cubicBezTo>
                    <a:lnTo>
                      <a:pt x="1392555" y="522922"/>
                    </a:lnTo>
                    <a:lnTo>
                      <a:pt x="1394460" y="521017"/>
                    </a:lnTo>
                    <a:cubicBezTo>
                      <a:pt x="1396365" y="519112"/>
                      <a:pt x="1399222" y="516255"/>
                      <a:pt x="1400175" y="514350"/>
                    </a:cubicBezTo>
                    <a:cubicBezTo>
                      <a:pt x="1402080" y="511492"/>
                      <a:pt x="1403032" y="509587"/>
                      <a:pt x="1403985" y="506730"/>
                    </a:cubicBezTo>
                    <a:close/>
                    <a:moveTo>
                      <a:pt x="301942" y="490537"/>
                    </a:moveTo>
                    <a:lnTo>
                      <a:pt x="260032" y="508635"/>
                    </a:lnTo>
                    <a:lnTo>
                      <a:pt x="281940" y="531495"/>
                    </a:lnTo>
                    <a:close/>
                    <a:moveTo>
                      <a:pt x="1394460" y="487680"/>
                    </a:moveTo>
                    <a:cubicBezTo>
                      <a:pt x="1396365" y="487680"/>
                      <a:pt x="1398270" y="488632"/>
                      <a:pt x="1400175" y="490537"/>
                    </a:cubicBezTo>
                    <a:cubicBezTo>
                      <a:pt x="1402080" y="492442"/>
                      <a:pt x="1403032" y="494347"/>
                      <a:pt x="1403032" y="496252"/>
                    </a:cubicBezTo>
                    <a:cubicBezTo>
                      <a:pt x="1403032" y="498157"/>
                      <a:pt x="1402080" y="500062"/>
                      <a:pt x="1400175" y="501967"/>
                    </a:cubicBezTo>
                    <a:cubicBezTo>
                      <a:pt x="1398270" y="503872"/>
                      <a:pt x="1396365" y="504825"/>
                      <a:pt x="1394460" y="503872"/>
                    </a:cubicBezTo>
                    <a:cubicBezTo>
                      <a:pt x="1391602" y="503872"/>
                      <a:pt x="1389697" y="503872"/>
                      <a:pt x="1387792" y="501967"/>
                    </a:cubicBezTo>
                    <a:cubicBezTo>
                      <a:pt x="1385887" y="500062"/>
                      <a:pt x="1385887" y="498157"/>
                      <a:pt x="1385887" y="496252"/>
                    </a:cubicBezTo>
                    <a:cubicBezTo>
                      <a:pt x="1385887" y="494347"/>
                      <a:pt x="1386840" y="492442"/>
                      <a:pt x="1388745" y="490537"/>
                    </a:cubicBezTo>
                    <a:cubicBezTo>
                      <a:pt x="1390650" y="488632"/>
                      <a:pt x="1392555" y="487680"/>
                      <a:pt x="1394460" y="487680"/>
                    </a:cubicBezTo>
                    <a:close/>
                    <a:moveTo>
                      <a:pt x="309562" y="480060"/>
                    </a:moveTo>
                    <a:lnTo>
                      <a:pt x="319087" y="489585"/>
                    </a:lnTo>
                    <a:lnTo>
                      <a:pt x="280035" y="569595"/>
                    </a:lnTo>
                    <a:cubicBezTo>
                      <a:pt x="278130" y="573405"/>
                      <a:pt x="278130" y="576262"/>
                      <a:pt x="278130" y="578167"/>
                    </a:cubicBezTo>
                    <a:cubicBezTo>
                      <a:pt x="278130" y="581025"/>
                      <a:pt x="279082" y="583882"/>
                      <a:pt x="281940" y="586740"/>
                    </a:cubicBezTo>
                    <a:lnTo>
                      <a:pt x="278130" y="589597"/>
                    </a:lnTo>
                    <a:lnTo>
                      <a:pt x="250507" y="561022"/>
                    </a:lnTo>
                    <a:lnTo>
                      <a:pt x="254317" y="558165"/>
                    </a:lnTo>
                    <a:lnTo>
                      <a:pt x="255270" y="559117"/>
                    </a:lnTo>
                    <a:cubicBezTo>
                      <a:pt x="257175" y="561022"/>
                      <a:pt x="259080" y="562927"/>
                      <a:pt x="260985" y="562927"/>
                    </a:cubicBezTo>
                    <a:cubicBezTo>
                      <a:pt x="262890" y="562927"/>
                      <a:pt x="264795" y="562927"/>
                      <a:pt x="265747" y="561022"/>
                    </a:cubicBezTo>
                    <a:cubicBezTo>
                      <a:pt x="265747" y="560070"/>
                      <a:pt x="266700" y="560070"/>
                      <a:pt x="267652" y="559117"/>
                    </a:cubicBezTo>
                    <a:cubicBezTo>
                      <a:pt x="268605" y="558165"/>
                      <a:pt x="268605" y="557212"/>
                      <a:pt x="269557" y="556260"/>
                    </a:cubicBezTo>
                    <a:lnTo>
                      <a:pt x="279082" y="537210"/>
                    </a:lnTo>
                    <a:lnTo>
                      <a:pt x="254317" y="511492"/>
                    </a:lnTo>
                    <a:lnTo>
                      <a:pt x="237172" y="519112"/>
                    </a:lnTo>
                    <a:cubicBezTo>
                      <a:pt x="236220" y="519112"/>
                      <a:pt x="235267" y="520065"/>
                      <a:pt x="234315" y="520065"/>
                    </a:cubicBezTo>
                    <a:cubicBezTo>
                      <a:pt x="233362" y="521017"/>
                      <a:pt x="232410" y="521017"/>
                      <a:pt x="232410" y="521970"/>
                    </a:cubicBezTo>
                    <a:cubicBezTo>
                      <a:pt x="230505" y="523875"/>
                      <a:pt x="229552" y="525780"/>
                      <a:pt x="229552" y="527685"/>
                    </a:cubicBezTo>
                    <a:cubicBezTo>
                      <a:pt x="229552" y="529590"/>
                      <a:pt x="231457" y="533400"/>
                      <a:pt x="233362" y="537210"/>
                    </a:cubicBezTo>
                    <a:lnTo>
                      <a:pt x="230505" y="540067"/>
                    </a:lnTo>
                    <a:lnTo>
                      <a:pt x="204787" y="514350"/>
                    </a:lnTo>
                    <a:lnTo>
                      <a:pt x="208597" y="511492"/>
                    </a:lnTo>
                    <a:cubicBezTo>
                      <a:pt x="211455" y="513397"/>
                      <a:pt x="213360" y="515302"/>
                      <a:pt x="217170" y="515302"/>
                    </a:cubicBezTo>
                    <a:cubicBezTo>
                      <a:pt x="220027" y="515302"/>
                      <a:pt x="222885" y="515302"/>
                      <a:pt x="226695" y="514350"/>
                    </a:cubicBezTo>
                    <a:close/>
                    <a:moveTo>
                      <a:pt x="1475422" y="425767"/>
                    </a:moveTo>
                    <a:lnTo>
                      <a:pt x="1478280" y="428625"/>
                    </a:lnTo>
                    <a:cubicBezTo>
                      <a:pt x="1477327" y="431482"/>
                      <a:pt x="1476375" y="435292"/>
                      <a:pt x="1476375" y="438150"/>
                    </a:cubicBezTo>
                    <a:cubicBezTo>
                      <a:pt x="1476375" y="441007"/>
                      <a:pt x="1477327" y="444817"/>
                      <a:pt x="1479232" y="447675"/>
                    </a:cubicBezTo>
                    <a:lnTo>
                      <a:pt x="1508760" y="498157"/>
                    </a:lnTo>
                    <a:lnTo>
                      <a:pt x="1503045" y="505777"/>
                    </a:lnTo>
                    <a:lnTo>
                      <a:pt x="1444942" y="485775"/>
                    </a:lnTo>
                    <a:cubicBezTo>
                      <a:pt x="1441132" y="484822"/>
                      <a:pt x="1438275" y="483870"/>
                      <a:pt x="1435417" y="484822"/>
                    </a:cubicBezTo>
                    <a:cubicBezTo>
                      <a:pt x="1432560" y="484822"/>
                      <a:pt x="1430655" y="486727"/>
                      <a:pt x="1428750" y="488632"/>
                    </a:cubicBezTo>
                    <a:lnTo>
                      <a:pt x="1425892" y="485775"/>
                    </a:lnTo>
                    <a:lnTo>
                      <a:pt x="1447800" y="459105"/>
                    </a:lnTo>
                    <a:lnTo>
                      <a:pt x="1450657" y="461962"/>
                    </a:lnTo>
                    <a:cubicBezTo>
                      <a:pt x="1448752" y="464820"/>
                      <a:pt x="1447800" y="466725"/>
                      <a:pt x="1447800" y="468630"/>
                    </a:cubicBezTo>
                    <a:cubicBezTo>
                      <a:pt x="1447800" y="470535"/>
                      <a:pt x="1448752" y="471487"/>
                      <a:pt x="1449705" y="473392"/>
                    </a:cubicBezTo>
                    <a:cubicBezTo>
                      <a:pt x="1450657" y="473392"/>
                      <a:pt x="1450657" y="474345"/>
                      <a:pt x="1451610" y="474345"/>
                    </a:cubicBezTo>
                    <a:cubicBezTo>
                      <a:pt x="1452562" y="474345"/>
                      <a:pt x="1453515" y="475297"/>
                      <a:pt x="1454467" y="475297"/>
                    </a:cubicBezTo>
                    <a:lnTo>
                      <a:pt x="1496377" y="490537"/>
                    </a:lnTo>
                    <a:lnTo>
                      <a:pt x="1476375" y="456247"/>
                    </a:lnTo>
                    <a:cubicBezTo>
                      <a:pt x="1475422" y="454342"/>
                      <a:pt x="1474470" y="453390"/>
                      <a:pt x="1474470" y="452437"/>
                    </a:cubicBezTo>
                    <a:cubicBezTo>
                      <a:pt x="1473517" y="451485"/>
                      <a:pt x="1472565" y="450532"/>
                      <a:pt x="1472565" y="449580"/>
                    </a:cubicBezTo>
                    <a:cubicBezTo>
                      <a:pt x="1470660" y="448627"/>
                      <a:pt x="1468755" y="447675"/>
                      <a:pt x="1466850" y="447675"/>
                    </a:cubicBezTo>
                    <a:cubicBezTo>
                      <a:pt x="1464945" y="447675"/>
                      <a:pt x="1463040" y="448627"/>
                      <a:pt x="1460182" y="451485"/>
                    </a:cubicBezTo>
                    <a:lnTo>
                      <a:pt x="1457325" y="448627"/>
                    </a:lnTo>
                    <a:close/>
                    <a:moveTo>
                      <a:pt x="188595" y="384810"/>
                    </a:moveTo>
                    <a:lnTo>
                      <a:pt x="189548" y="386715"/>
                    </a:lnTo>
                    <a:cubicBezTo>
                      <a:pt x="191453" y="389572"/>
                      <a:pt x="193358" y="391477"/>
                      <a:pt x="195263" y="394335"/>
                    </a:cubicBezTo>
                    <a:cubicBezTo>
                      <a:pt x="197168" y="396240"/>
                      <a:pt x="200025" y="398145"/>
                      <a:pt x="201930" y="400050"/>
                    </a:cubicBezTo>
                    <a:lnTo>
                      <a:pt x="205740" y="405765"/>
                    </a:lnTo>
                    <a:lnTo>
                      <a:pt x="166688" y="431482"/>
                    </a:lnTo>
                    <a:cubicBezTo>
                      <a:pt x="160020" y="436245"/>
                      <a:pt x="155258" y="440055"/>
                      <a:pt x="154305" y="442912"/>
                    </a:cubicBezTo>
                    <a:cubicBezTo>
                      <a:pt x="153353" y="445770"/>
                      <a:pt x="154305" y="449580"/>
                      <a:pt x="156210" y="453390"/>
                    </a:cubicBezTo>
                    <a:lnTo>
                      <a:pt x="152400" y="455295"/>
                    </a:lnTo>
                    <a:lnTo>
                      <a:pt x="131445" y="421957"/>
                    </a:lnTo>
                    <a:lnTo>
                      <a:pt x="135255" y="420052"/>
                    </a:lnTo>
                    <a:cubicBezTo>
                      <a:pt x="138113" y="423862"/>
                      <a:pt x="141923" y="425767"/>
                      <a:pt x="143828" y="425767"/>
                    </a:cubicBezTo>
                    <a:cubicBezTo>
                      <a:pt x="146685" y="425767"/>
                      <a:pt x="151448" y="423862"/>
                      <a:pt x="159068" y="419100"/>
                    </a:cubicBezTo>
                    <a:lnTo>
                      <a:pt x="176213" y="407670"/>
                    </a:lnTo>
                    <a:cubicBezTo>
                      <a:pt x="181928" y="403860"/>
                      <a:pt x="185738" y="400050"/>
                      <a:pt x="186690" y="397192"/>
                    </a:cubicBezTo>
                    <a:cubicBezTo>
                      <a:pt x="187643" y="394335"/>
                      <a:pt x="186690" y="390525"/>
                      <a:pt x="184785" y="386715"/>
                    </a:cubicBezTo>
                    <a:close/>
                    <a:moveTo>
                      <a:pt x="1514475" y="381952"/>
                    </a:moveTo>
                    <a:cubicBezTo>
                      <a:pt x="1510665" y="382905"/>
                      <a:pt x="1506855" y="384810"/>
                      <a:pt x="1504950" y="388620"/>
                    </a:cubicBezTo>
                    <a:cubicBezTo>
                      <a:pt x="1502092" y="392430"/>
                      <a:pt x="1501140" y="396240"/>
                      <a:pt x="1503045" y="400050"/>
                    </a:cubicBezTo>
                    <a:cubicBezTo>
                      <a:pt x="1503045" y="404812"/>
                      <a:pt x="1505902" y="408622"/>
                      <a:pt x="1510665" y="411480"/>
                    </a:cubicBezTo>
                    <a:lnTo>
                      <a:pt x="1527810" y="385762"/>
                    </a:lnTo>
                    <a:cubicBezTo>
                      <a:pt x="1523047" y="382905"/>
                      <a:pt x="1518285" y="381952"/>
                      <a:pt x="1514475" y="381952"/>
                    </a:cubicBezTo>
                    <a:close/>
                    <a:moveTo>
                      <a:pt x="215265" y="381952"/>
                    </a:moveTo>
                    <a:cubicBezTo>
                      <a:pt x="217170" y="381952"/>
                      <a:pt x="219075" y="383857"/>
                      <a:pt x="220980" y="385762"/>
                    </a:cubicBezTo>
                    <a:cubicBezTo>
                      <a:pt x="221933" y="387667"/>
                      <a:pt x="222885" y="389572"/>
                      <a:pt x="221933" y="392430"/>
                    </a:cubicBezTo>
                    <a:cubicBezTo>
                      <a:pt x="221933" y="394335"/>
                      <a:pt x="220028" y="396240"/>
                      <a:pt x="218123" y="398145"/>
                    </a:cubicBezTo>
                    <a:cubicBezTo>
                      <a:pt x="216218" y="399097"/>
                      <a:pt x="214313" y="400050"/>
                      <a:pt x="211455" y="399097"/>
                    </a:cubicBezTo>
                    <a:cubicBezTo>
                      <a:pt x="209550" y="399097"/>
                      <a:pt x="207645" y="397192"/>
                      <a:pt x="205740" y="395287"/>
                    </a:cubicBezTo>
                    <a:cubicBezTo>
                      <a:pt x="204788" y="393382"/>
                      <a:pt x="203835" y="391477"/>
                      <a:pt x="204788" y="388620"/>
                    </a:cubicBezTo>
                    <a:cubicBezTo>
                      <a:pt x="205740" y="386715"/>
                      <a:pt x="206693" y="384810"/>
                      <a:pt x="208598" y="382905"/>
                    </a:cubicBezTo>
                    <a:cubicBezTo>
                      <a:pt x="210503" y="381952"/>
                      <a:pt x="212408" y="381000"/>
                      <a:pt x="215265" y="381952"/>
                    </a:cubicBezTo>
                    <a:close/>
                    <a:moveTo>
                      <a:pt x="1518285" y="371475"/>
                    </a:moveTo>
                    <a:cubicBezTo>
                      <a:pt x="1525905" y="369570"/>
                      <a:pt x="1533525" y="371475"/>
                      <a:pt x="1541145" y="376237"/>
                    </a:cubicBezTo>
                    <a:lnTo>
                      <a:pt x="1516380" y="414337"/>
                    </a:lnTo>
                    <a:cubicBezTo>
                      <a:pt x="1516380" y="414337"/>
                      <a:pt x="1517332" y="415290"/>
                      <a:pt x="1518285" y="415290"/>
                    </a:cubicBezTo>
                    <a:cubicBezTo>
                      <a:pt x="1519237" y="415290"/>
                      <a:pt x="1519237" y="416242"/>
                      <a:pt x="1521142" y="417195"/>
                    </a:cubicBezTo>
                    <a:cubicBezTo>
                      <a:pt x="1529715" y="422910"/>
                      <a:pt x="1537335" y="425767"/>
                      <a:pt x="1544955" y="425767"/>
                    </a:cubicBezTo>
                    <a:cubicBezTo>
                      <a:pt x="1551622" y="425767"/>
                      <a:pt x="1557337" y="422910"/>
                      <a:pt x="1561147" y="417195"/>
                    </a:cubicBezTo>
                    <a:cubicBezTo>
                      <a:pt x="1563052" y="414337"/>
                      <a:pt x="1564005" y="410527"/>
                      <a:pt x="1564005" y="405765"/>
                    </a:cubicBezTo>
                    <a:cubicBezTo>
                      <a:pt x="1562100" y="402907"/>
                      <a:pt x="1560195" y="398145"/>
                      <a:pt x="1558290" y="393382"/>
                    </a:cubicBezTo>
                    <a:lnTo>
                      <a:pt x="1563052" y="390525"/>
                    </a:lnTo>
                    <a:cubicBezTo>
                      <a:pt x="1565910" y="396240"/>
                      <a:pt x="1567815" y="402907"/>
                      <a:pt x="1567815" y="408622"/>
                    </a:cubicBezTo>
                    <a:cubicBezTo>
                      <a:pt x="1567815" y="414337"/>
                      <a:pt x="1565910" y="420052"/>
                      <a:pt x="1563052" y="424815"/>
                    </a:cubicBezTo>
                    <a:cubicBezTo>
                      <a:pt x="1557337" y="433387"/>
                      <a:pt x="1549717" y="438150"/>
                      <a:pt x="1540192" y="440055"/>
                    </a:cubicBezTo>
                    <a:cubicBezTo>
                      <a:pt x="1530667" y="441960"/>
                      <a:pt x="1521142" y="440055"/>
                      <a:pt x="1512570" y="433387"/>
                    </a:cubicBezTo>
                    <a:cubicBezTo>
                      <a:pt x="1503045" y="427672"/>
                      <a:pt x="1497330" y="420052"/>
                      <a:pt x="1495425" y="410527"/>
                    </a:cubicBezTo>
                    <a:cubicBezTo>
                      <a:pt x="1493520" y="401955"/>
                      <a:pt x="1494472" y="393382"/>
                      <a:pt x="1500187" y="384810"/>
                    </a:cubicBezTo>
                    <a:cubicBezTo>
                      <a:pt x="1504950" y="377190"/>
                      <a:pt x="1510665" y="372427"/>
                      <a:pt x="1518285" y="371475"/>
                    </a:cubicBezTo>
                    <a:close/>
                    <a:moveTo>
                      <a:pt x="152400" y="333375"/>
                    </a:moveTo>
                    <a:cubicBezTo>
                      <a:pt x="148590" y="332422"/>
                      <a:pt x="143828" y="332422"/>
                      <a:pt x="139065" y="335280"/>
                    </a:cubicBezTo>
                    <a:lnTo>
                      <a:pt x="153353" y="362902"/>
                    </a:lnTo>
                    <a:cubicBezTo>
                      <a:pt x="158115" y="360045"/>
                      <a:pt x="161925" y="356235"/>
                      <a:pt x="162878" y="353377"/>
                    </a:cubicBezTo>
                    <a:cubicBezTo>
                      <a:pt x="164783" y="349567"/>
                      <a:pt x="163830" y="345757"/>
                      <a:pt x="161925" y="340995"/>
                    </a:cubicBezTo>
                    <a:cubicBezTo>
                      <a:pt x="160020" y="337185"/>
                      <a:pt x="156210" y="334327"/>
                      <a:pt x="152400" y="333375"/>
                    </a:cubicBezTo>
                    <a:close/>
                    <a:moveTo>
                      <a:pt x="146685" y="320992"/>
                    </a:moveTo>
                    <a:cubicBezTo>
                      <a:pt x="155258" y="322897"/>
                      <a:pt x="161925" y="328612"/>
                      <a:pt x="166688" y="338137"/>
                    </a:cubicBezTo>
                    <a:cubicBezTo>
                      <a:pt x="170498" y="345757"/>
                      <a:pt x="171450" y="353377"/>
                      <a:pt x="169545" y="360997"/>
                    </a:cubicBezTo>
                    <a:cubicBezTo>
                      <a:pt x="167640" y="367665"/>
                      <a:pt x="161925" y="374332"/>
                      <a:pt x="154305" y="378142"/>
                    </a:cubicBezTo>
                    <a:lnTo>
                      <a:pt x="132398" y="338137"/>
                    </a:lnTo>
                    <a:cubicBezTo>
                      <a:pt x="131445" y="338137"/>
                      <a:pt x="131445" y="339090"/>
                      <a:pt x="130493" y="339090"/>
                    </a:cubicBezTo>
                    <a:cubicBezTo>
                      <a:pt x="129540" y="339090"/>
                      <a:pt x="128588" y="340042"/>
                      <a:pt x="127635" y="340042"/>
                    </a:cubicBezTo>
                    <a:cubicBezTo>
                      <a:pt x="118110" y="344805"/>
                      <a:pt x="112395" y="350520"/>
                      <a:pt x="108585" y="356235"/>
                    </a:cubicBezTo>
                    <a:cubicBezTo>
                      <a:pt x="104775" y="361950"/>
                      <a:pt x="104775" y="368617"/>
                      <a:pt x="108585" y="374332"/>
                    </a:cubicBezTo>
                    <a:cubicBezTo>
                      <a:pt x="110490" y="378142"/>
                      <a:pt x="113348" y="380047"/>
                      <a:pt x="117158" y="382905"/>
                    </a:cubicBezTo>
                    <a:cubicBezTo>
                      <a:pt x="121920" y="383857"/>
                      <a:pt x="126683" y="385762"/>
                      <a:pt x="131445" y="385762"/>
                    </a:cubicBezTo>
                    <a:lnTo>
                      <a:pt x="131445" y="391477"/>
                    </a:lnTo>
                    <a:cubicBezTo>
                      <a:pt x="124778" y="391477"/>
                      <a:pt x="118110" y="389572"/>
                      <a:pt x="113348" y="387667"/>
                    </a:cubicBezTo>
                    <a:cubicBezTo>
                      <a:pt x="108585" y="384810"/>
                      <a:pt x="104775" y="381000"/>
                      <a:pt x="101918" y="375285"/>
                    </a:cubicBezTo>
                    <a:cubicBezTo>
                      <a:pt x="97155" y="366712"/>
                      <a:pt x="96203" y="357187"/>
                      <a:pt x="99060" y="347662"/>
                    </a:cubicBezTo>
                    <a:cubicBezTo>
                      <a:pt x="101918" y="338137"/>
                      <a:pt x="108585" y="331470"/>
                      <a:pt x="118110" y="325755"/>
                    </a:cubicBezTo>
                    <a:cubicBezTo>
                      <a:pt x="127635" y="320040"/>
                      <a:pt x="137160" y="319087"/>
                      <a:pt x="146685" y="320992"/>
                    </a:cubicBezTo>
                    <a:close/>
                    <a:moveTo>
                      <a:pt x="1555432" y="291465"/>
                    </a:moveTo>
                    <a:cubicBezTo>
                      <a:pt x="1557337" y="290512"/>
                      <a:pt x="1559242" y="290512"/>
                      <a:pt x="1561147" y="291465"/>
                    </a:cubicBezTo>
                    <a:cubicBezTo>
                      <a:pt x="1563052" y="292417"/>
                      <a:pt x="1564957" y="294322"/>
                      <a:pt x="1564957" y="296227"/>
                    </a:cubicBezTo>
                    <a:cubicBezTo>
                      <a:pt x="1564957" y="298132"/>
                      <a:pt x="1564957" y="300037"/>
                      <a:pt x="1564005" y="302895"/>
                    </a:cubicBezTo>
                    <a:cubicBezTo>
                      <a:pt x="1563052" y="303847"/>
                      <a:pt x="1562100" y="305752"/>
                      <a:pt x="1559242" y="307657"/>
                    </a:cubicBezTo>
                    <a:cubicBezTo>
                      <a:pt x="1556385" y="309562"/>
                      <a:pt x="1555432" y="310515"/>
                      <a:pt x="1554480" y="311467"/>
                    </a:cubicBezTo>
                    <a:cubicBezTo>
                      <a:pt x="1553527" y="313372"/>
                      <a:pt x="1553527" y="315277"/>
                      <a:pt x="1553527" y="317182"/>
                    </a:cubicBezTo>
                    <a:cubicBezTo>
                      <a:pt x="1553527" y="320040"/>
                      <a:pt x="1554480" y="322897"/>
                      <a:pt x="1555432" y="326707"/>
                    </a:cubicBezTo>
                    <a:lnTo>
                      <a:pt x="1581150" y="340042"/>
                    </a:lnTo>
                    <a:cubicBezTo>
                      <a:pt x="1588770" y="343852"/>
                      <a:pt x="1594485" y="345757"/>
                      <a:pt x="1596390" y="345757"/>
                    </a:cubicBezTo>
                    <a:cubicBezTo>
                      <a:pt x="1599247" y="345757"/>
                      <a:pt x="1602105" y="342900"/>
                      <a:pt x="1604962" y="339090"/>
                    </a:cubicBezTo>
                    <a:lnTo>
                      <a:pt x="1608772" y="340995"/>
                    </a:lnTo>
                    <a:lnTo>
                      <a:pt x="1590675" y="376237"/>
                    </a:lnTo>
                    <a:lnTo>
                      <a:pt x="1586865" y="374332"/>
                    </a:lnTo>
                    <a:cubicBezTo>
                      <a:pt x="1588770" y="369570"/>
                      <a:pt x="1588770" y="365760"/>
                      <a:pt x="1587817" y="363855"/>
                    </a:cubicBezTo>
                    <a:cubicBezTo>
                      <a:pt x="1586865" y="360997"/>
                      <a:pt x="1582102" y="358140"/>
                      <a:pt x="1574482" y="354330"/>
                    </a:cubicBezTo>
                    <a:lnTo>
                      <a:pt x="1556385" y="344805"/>
                    </a:lnTo>
                    <a:cubicBezTo>
                      <a:pt x="1549717" y="341947"/>
                      <a:pt x="1545907" y="340042"/>
                      <a:pt x="1542097" y="340042"/>
                    </a:cubicBezTo>
                    <a:cubicBezTo>
                      <a:pt x="1539240" y="340042"/>
                      <a:pt x="1536382" y="342900"/>
                      <a:pt x="1533525" y="346710"/>
                    </a:cubicBezTo>
                    <a:lnTo>
                      <a:pt x="1529715" y="344805"/>
                    </a:lnTo>
                    <a:cubicBezTo>
                      <a:pt x="1531620" y="340042"/>
                      <a:pt x="1533525" y="336232"/>
                      <a:pt x="1534477" y="333375"/>
                    </a:cubicBezTo>
                    <a:cubicBezTo>
                      <a:pt x="1535430" y="330517"/>
                      <a:pt x="1536382" y="327660"/>
                      <a:pt x="1536382" y="325755"/>
                    </a:cubicBezTo>
                    <a:lnTo>
                      <a:pt x="1540192" y="319087"/>
                    </a:lnTo>
                    <a:lnTo>
                      <a:pt x="1549717" y="323850"/>
                    </a:lnTo>
                    <a:cubicBezTo>
                      <a:pt x="1548765" y="319087"/>
                      <a:pt x="1547812" y="314325"/>
                      <a:pt x="1547812" y="309562"/>
                    </a:cubicBezTo>
                    <a:cubicBezTo>
                      <a:pt x="1547812" y="304800"/>
                      <a:pt x="1548765" y="300990"/>
                      <a:pt x="1550670" y="297180"/>
                    </a:cubicBezTo>
                    <a:cubicBezTo>
                      <a:pt x="1551622" y="294322"/>
                      <a:pt x="1553527" y="292417"/>
                      <a:pt x="1555432" y="291465"/>
                    </a:cubicBezTo>
                    <a:close/>
                    <a:moveTo>
                      <a:pt x="100965" y="240030"/>
                    </a:moveTo>
                    <a:lnTo>
                      <a:pt x="66675" y="255270"/>
                    </a:lnTo>
                    <a:cubicBezTo>
                      <a:pt x="64770" y="259080"/>
                      <a:pt x="63818" y="263842"/>
                      <a:pt x="62865" y="267652"/>
                    </a:cubicBezTo>
                    <a:cubicBezTo>
                      <a:pt x="62865" y="271462"/>
                      <a:pt x="62865" y="275272"/>
                      <a:pt x="64770" y="278130"/>
                    </a:cubicBezTo>
                    <a:cubicBezTo>
                      <a:pt x="67628" y="283845"/>
                      <a:pt x="71438" y="287655"/>
                      <a:pt x="78105" y="289560"/>
                    </a:cubicBezTo>
                    <a:cubicBezTo>
                      <a:pt x="83820" y="290512"/>
                      <a:pt x="91440" y="289560"/>
                      <a:pt x="100013" y="285750"/>
                    </a:cubicBezTo>
                    <a:cubicBezTo>
                      <a:pt x="108585" y="281940"/>
                      <a:pt x="114300" y="277177"/>
                      <a:pt x="118110" y="272415"/>
                    </a:cubicBezTo>
                    <a:cubicBezTo>
                      <a:pt x="120968" y="267652"/>
                      <a:pt x="121920" y="261937"/>
                      <a:pt x="119063" y="255270"/>
                    </a:cubicBezTo>
                    <a:cubicBezTo>
                      <a:pt x="117158" y="251460"/>
                      <a:pt x="115253" y="248602"/>
                      <a:pt x="112395" y="246697"/>
                    </a:cubicBezTo>
                    <a:cubicBezTo>
                      <a:pt x="109538" y="243840"/>
                      <a:pt x="105728" y="241935"/>
                      <a:pt x="100965" y="240030"/>
                    </a:cubicBezTo>
                    <a:close/>
                    <a:moveTo>
                      <a:pt x="1584007" y="216217"/>
                    </a:moveTo>
                    <a:lnTo>
                      <a:pt x="1605915" y="220980"/>
                    </a:lnTo>
                    <a:lnTo>
                      <a:pt x="1604962" y="224790"/>
                    </a:lnTo>
                    <a:cubicBezTo>
                      <a:pt x="1598295" y="224790"/>
                      <a:pt x="1592580" y="226695"/>
                      <a:pt x="1587817" y="229552"/>
                    </a:cubicBezTo>
                    <a:cubicBezTo>
                      <a:pt x="1583055" y="232410"/>
                      <a:pt x="1579245" y="236220"/>
                      <a:pt x="1577340" y="240982"/>
                    </a:cubicBezTo>
                    <a:cubicBezTo>
                      <a:pt x="1575435" y="244792"/>
                      <a:pt x="1575435" y="248602"/>
                      <a:pt x="1576387" y="251460"/>
                    </a:cubicBezTo>
                    <a:cubicBezTo>
                      <a:pt x="1577340" y="254317"/>
                      <a:pt x="1579245" y="256222"/>
                      <a:pt x="1582102" y="258127"/>
                    </a:cubicBezTo>
                    <a:cubicBezTo>
                      <a:pt x="1585912" y="260032"/>
                      <a:pt x="1591627" y="256222"/>
                      <a:pt x="1599247" y="247650"/>
                    </a:cubicBezTo>
                    <a:cubicBezTo>
                      <a:pt x="1599247" y="247650"/>
                      <a:pt x="1600200" y="246697"/>
                      <a:pt x="1601152" y="245745"/>
                    </a:cubicBezTo>
                    <a:cubicBezTo>
                      <a:pt x="1613535" y="229552"/>
                      <a:pt x="1624965" y="223837"/>
                      <a:pt x="1632585" y="226695"/>
                    </a:cubicBezTo>
                    <a:cubicBezTo>
                      <a:pt x="1639252" y="229552"/>
                      <a:pt x="1643062" y="234315"/>
                      <a:pt x="1644967" y="240982"/>
                    </a:cubicBezTo>
                    <a:cubicBezTo>
                      <a:pt x="1646872" y="247650"/>
                      <a:pt x="1646872" y="255270"/>
                      <a:pt x="1643062" y="262890"/>
                    </a:cubicBezTo>
                    <a:cubicBezTo>
                      <a:pt x="1641157" y="266700"/>
                      <a:pt x="1639252" y="270510"/>
                      <a:pt x="1636395" y="273367"/>
                    </a:cubicBezTo>
                    <a:cubicBezTo>
                      <a:pt x="1633537" y="276225"/>
                      <a:pt x="1629727" y="279082"/>
                      <a:pt x="1625917" y="281940"/>
                    </a:cubicBezTo>
                    <a:lnTo>
                      <a:pt x="1633537" y="287655"/>
                    </a:lnTo>
                    <a:lnTo>
                      <a:pt x="1631632" y="292417"/>
                    </a:lnTo>
                    <a:lnTo>
                      <a:pt x="1604962" y="285750"/>
                    </a:lnTo>
                    <a:lnTo>
                      <a:pt x="1605915" y="280987"/>
                    </a:lnTo>
                    <a:cubicBezTo>
                      <a:pt x="1612582" y="281940"/>
                      <a:pt x="1619250" y="280987"/>
                      <a:pt x="1624965" y="277177"/>
                    </a:cubicBezTo>
                    <a:cubicBezTo>
                      <a:pt x="1630680" y="273367"/>
                      <a:pt x="1635442" y="268605"/>
                      <a:pt x="1638300" y="261937"/>
                    </a:cubicBezTo>
                    <a:cubicBezTo>
                      <a:pt x="1640205" y="257175"/>
                      <a:pt x="1640205" y="253365"/>
                      <a:pt x="1639252" y="249555"/>
                    </a:cubicBezTo>
                    <a:cubicBezTo>
                      <a:pt x="1638300" y="245745"/>
                      <a:pt x="1636395" y="242887"/>
                      <a:pt x="1632585" y="241935"/>
                    </a:cubicBezTo>
                    <a:cubicBezTo>
                      <a:pt x="1627822" y="240030"/>
                      <a:pt x="1622107" y="243840"/>
                      <a:pt x="1615440" y="252412"/>
                    </a:cubicBezTo>
                    <a:cubicBezTo>
                      <a:pt x="1613535" y="254317"/>
                      <a:pt x="1612582" y="255270"/>
                      <a:pt x="1611630" y="256222"/>
                    </a:cubicBezTo>
                    <a:cubicBezTo>
                      <a:pt x="1604010" y="264795"/>
                      <a:pt x="1598295" y="270510"/>
                      <a:pt x="1594485" y="272415"/>
                    </a:cubicBezTo>
                    <a:cubicBezTo>
                      <a:pt x="1590675" y="274320"/>
                      <a:pt x="1585912" y="274320"/>
                      <a:pt x="1581150" y="272415"/>
                    </a:cubicBezTo>
                    <a:cubicBezTo>
                      <a:pt x="1575435" y="270510"/>
                      <a:pt x="1571625" y="265747"/>
                      <a:pt x="1570672" y="260032"/>
                    </a:cubicBezTo>
                    <a:cubicBezTo>
                      <a:pt x="1568767" y="254317"/>
                      <a:pt x="1569720" y="247650"/>
                      <a:pt x="1572577" y="240982"/>
                    </a:cubicBezTo>
                    <a:cubicBezTo>
                      <a:pt x="1573530" y="238125"/>
                      <a:pt x="1575435" y="235267"/>
                      <a:pt x="1578292" y="231457"/>
                    </a:cubicBezTo>
                    <a:cubicBezTo>
                      <a:pt x="1581150" y="228600"/>
                      <a:pt x="1584007" y="225742"/>
                      <a:pt x="1586865" y="222885"/>
                    </a:cubicBezTo>
                    <a:lnTo>
                      <a:pt x="1583055" y="220027"/>
                    </a:lnTo>
                    <a:close/>
                    <a:moveTo>
                      <a:pt x="134303" y="198120"/>
                    </a:moveTo>
                    <a:lnTo>
                      <a:pt x="135255" y="199072"/>
                    </a:lnTo>
                    <a:cubicBezTo>
                      <a:pt x="137160" y="202882"/>
                      <a:pt x="138113" y="205740"/>
                      <a:pt x="140018" y="207645"/>
                    </a:cubicBezTo>
                    <a:cubicBezTo>
                      <a:pt x="141923" y="210502"/>
                      <a:pt x="143828" y="212407"/>
                      <a:pt x="145733" y="214312"/>
                    </a:cubicBezTo>
                    <a:lnTo>
                      <a:pt x="148590" y="220980"/>
                    </a:lnTo>
                    <a:lnTo>
                      <a:pt x="110490" y="237172"/>
                    </a:lnTo>
                    <a:cubicBezTo>
                      <a:pt x="115253" y="239077"/>
                      <a:pt x="119063" y="241935"/>
                      <a:pt x="121920" y="244792"/>
                    </a:cubicBezTo>
                    <a:cubicBezTo>
                      <a:pt x="124778" y="247650"/>
                      <a:pt x="127635" y="251460"/>
                      <a:pt x="129540" y="256222"/>
                    </a:cubicBezTo>
                    <a:cubicBezTo>
                      <a:pt x="133350" y="264795"/>
                      <a:pt x="133350" y="273367"/>
                      <a:pt x="129540" y="280987"/>
                    </a:cubicBezTo>
                    <a:cubicBezTo>
                      <a:pt x="125730" y="288607"/>
                      <a:pt x="118110" y="295275"/>
                      <a:pt x="108585" y="299085"/>
                    </a:cubicBezTo>
                    <a:cubicBezTo>
                      <a:pt x="98108" y="302895"/>
                      <a:pt x="89535" y="303847"/>
                      <a:pt x="80963" y="300990"/>
                    </a:cubicBezTo>
                    <a:cubicBezTo>
                      <a:pt x="72390" y="298132"/>
                      <a:pt x="66675" y="292417"/>
                      <a:pt x="62865" y="283845"/>
                    </a:cubicBezTo>
                    <a:cubicBezTo>
                      <a:pt x="60960" y="279082"/>
                      <a:pt x="60008" y="275272"/>
                      <a:pt x="60008" y="270510"/>
                    </a:cubicBezTo>
                    <a:cubicBezTo>
                      <a:pt x="60008" y="265747"/>
                      <a:pt x="60008" y="261937"/>
                      <a:pt x="61913" y="257175"/>
                    </a:cubicBezTo>
                    <a:lnTo>
                      <a:pt x="50483" y="258127"/>
                    </a:lnTo>
                    <a:lnTo>
                      <a:pt x="46673" y="248602"/>
                    </a:lnTo>
                    <a:lnTo>
                      <a:pt x="116205" y="219075"/>
                    </a:lnTo>
                    <a:cubicBezTo>
                      <a:pt x="123825" y="216217"/>
                      <a:pt x="128588" y="213360"/>
                      <a:pt x="130493" y="210502"/>
                    </a:cubicBezTo>
                    <a:cubicBezTo>
                      <a:pt x="132398" y="207645"/>
                      <a:pt x="132398" y="203835"/>
                      <a:pt x="130493" y="200025"/>
                    </a:cubicBezTo>
                    <a:close/>
                    <a:moveTo>
                      <a:pt x="1602105" y="165735"/>
                    </a:moveTo>
                    <a:lnTo>
                      <a:pt x="1646872" y="178117"/>
                    </a:lnTo>
                    <a:cubicBezTo>
                      <a:pt x="1655445" y="180022"/>
                      <a:pt x="1660207" y="180975"/>
                      <a:pt x="1663065" y="180022"/>
                    </a:cubicBezTo>
                    <a:cubicBezTo>
                      <a:pt x="1665922" y="179070"/>
                      <a:pt x="1667827" y="176212"/>
                      <a:pt x="1669732" y="171450"/>
                    </a:cubicBezTo>
                    <a:lnTo>
                      <a:pt x="1673542" y="172402"/>
                    </a:lnTo>
                    <a:lnTo>
                      <a:pt x="1662112" y="209550"/>
                    </a:lnTo>
                    <a:lnTo>
                      <a:pt x="1658302" y="208597"/>
                    </a:lnTo>
                    <a:cubicBezTo>
                      <a:pt x="1659255" y="203835"/>
                      <a:pt x="1658302" y="200025"/>
                      <a:pt x="1657350" y="198120"/>
                    </a:cubicBezTo>
                    <a:cubicBezTo>
                      <a:pt x="1655445" y="196215"/>
                      <a:pt x="1650682" y="193357"/>
                      <a:pt x="1642110" y="191452"/>
                    </a:cubicBezTo>
                    <a:lnTo>
                      <a:pt x="1622107" y="185737"/>
                    </a:lnTo>
                    <a:cubicBezTo>
                      <a:pt x="1615440" y="183832"/>
                      <a:pt x="1610677" y="182880"/>
                      <a:pt x="1607820" y="183832"/>
                    </a:cubicBezTo>
                    <a:cubicBezTo>
                      <a:pt x="1604962" y="184785"/>
                      <a:pt x="1603057" y="187642"/>
                      <a:pt x="1601152" y="192405"/>
                    </a:cubicBezTo>
                    <a:lnTo>
                      <a:pt x="1597342" y="191452"/>
                    </a:lnTo>
                    <a:lnTo>
                      <a:pt x="1598295" y="189547"/>
                    </a:lnTo>
                    <a:cubicBezTo>
                      <a:pt x="1599247" y="186690"/>
                      <a:pt x="1600200" y="183832"/>
                      <a:pt x="1600200" y="180975"/>
                    </a:cubicBezTo>
                    <a:cubicBezTo>
                      <a:pt x="1600200" y="178117"/>
                      <a:pt x="1600200" y="175260"/>
                      <a:pt x="1600200" y="172402"/>
                    </a:cubicBezTo>
                    <a:close/>
                    <a:moveTo>
                      <a:pt x="1587817" y="159067"/>
                    </a:moveTo>
                    <a:cubicBezTo>
                      <a:pt x="1589722" y="160020"/>
                      <a:pt x="1591627" y="160972"/>
                      <a:pt x="1592580" y="162877"/>
                    </a:cubicBezTo>
                    <a:cubicBezTo>
                      <a:pt x="1593532" y="164782"/>
                      <a:pt x="1593532" y="166687"/>
                      <a:pt x="1593532" y="169545"/>
                    </a:cubicBezTo>
                    <a:cubicBezTo>
                      <a:pt x="1592580" y="171450"/>
                      <a:pt x="1591627" y="173355"/>
                      <a:pt x="1589722" y="174307"/>
                    </a:cubicBezTo>
                    <a:cubicBezTo>
                      <a:pt x="1587817" y="176212"/>
                      <a:pt x="1585912" y="176212"/>
                      <a:pt x="1583055" y="175260"/>
                    </a:cubicBezTo>
                    <a:cubicBezTo>
                      <a:pt x="1581150" y="174307"/>
                      <a:pt x="1579245" y="173355"/>
                      <a:pt x="1578292" y="171450"/>
                    </a:cubicBezTo>
                    <a:cubicBezTo>
                      <a:pt x="1577340" y="169545"/>
                      <a:pt x="1577340" y="167640"/>
                      <a:pt x="1577340" y="164782"/>
                    </a:cubicBezTo>
                    <a:cubicBezTo>
                      <a:pt x="1578292" y="162877"/>
                      <a:pt x="1579245" y="160972"/>
                      <a:pt x="1581150" y="160020"/>
                    </a:cubicBezTo>
                    <a:cubicBezTo>
                      <a:pt x="1583055" y="159067"/>
                      <a:pt x="1584960" y="159067"/>
                      <a:pt x="1587817" y="159067"/>
                    </a:cubicBezTo>
                    <a:close/>
                    <a:moveTo>
                      <a:pt x="71437" y="158115"/>
                    </a:moveTo>
                    <a:lnTo>
                      <a:pt x="79057" y="187642"/>
                    </a:lnTo>
                    <a:cubicBezTo>
                      <a:pt x="84772" y="185737"/>
                      <a:pt x="88582" y="183832"/>
                      <a:pt x="90487" y="180022"/>
                    </a:cubicBezTo>
                    <a:cubicBezTo>
                      <a:pt x="93345" y="176212"/>
                      <a:pt x="93345" y="172402"/>
                      <a:pt x="92392" y="168592"/>
                    </a:cubicBezTo>
                    <a:cubicBezTo>
                      <a:pt x="91440" y="163830"/>
                      <a:pt x="88582" y="160972"/>
                      <a:pt x="85725" y="159067"/>
                    </a:cubicBezTo>
                    <a:cubicBezTo>
                      <a:pt x="81915" y="158115"/>
                      <a:pt x="77152" y="157162"/>
                      <a:pt x="71437" y="158115"/>
                    </a:cubicBezTo>
                    <a:close/>
                    <a:moveTo>
                      <a:pt x="54292" y="142875"/>
                    </a:moveTo>
                    <a:cubicBezTo>
                      <a:pt x="64770" y="140017"/>
                      <a:pt x="74295" y="140970"/>
                      <a:pt x="82867" y="145732"/>
                    </a:cubicBezTo>
                    <a:cubicBezTo>
                      <a:pt x="90487" y="150495"/>
                      <a:pt x="96202" y="157162"/>
                      <a:pt x="98107" y="166687"/>
                    </a:cubicBezTo>
                    <a:cubicBezTo>
                      <a:pt x="100012" y="175260"/>
                      <a:pt x="99060" y="182880"/>
                      <a:pt x="95250" y="189547"/>
                    </a:cubicBezTo>
                    <a:cubicBezTo>
                      <a:pt x="91440" y="196215"/>
                      <a:pt x="84772" y="200025"/>
                      <a:pt x="76200" y="202882"/>
                    </a:cubicBezTo>
                    <a:lnTo>
                      <a:pt x="64770" y="158115"/>
                    </a:lnTo>
                    <a:cubicBezTo>
                      <a:pt x="63817" y="158115"/>
                      <a:pt x="63817" y="158115"/>
                      <a:pt x="62865" y="158115"/>
                    </a:cubicBezTo>
                    <a:cubicBezTo>
                      <a:pt x="61912" y="158115"/>
                      <a:pt x="60960" y="158115"/>
                      <a:pt x="60007" y="159067"/>
                    </a:cubicBezTo>
                    <a:cubicBezTo>
                      <a:pt x="49530" y="161925"/>
                      <a:pt x="41910" y="165735"/>
                      <a:pt x="37147" y="170497"/>
                    </a:cubicBezTo>
                    <a:cubicBezTo>
                      <a:pt x="32385" y="175260"/>
                      <a:pt x="30480" y="180975"/>
                      <a:pt x="32385" y="187642"/>
                    </a:cubicBezTo>
                    <a:cubicBezTo>
                      <a:pt x="33337" y="191452"/>
                      <a:pt x="35242" y="194310"/>
                      <a:pt x="38100" y="197167"/>
                    </a:cubicBezTo>
                    <a:cubicBezTo>
                      <a:pt x="42862" y="201930"/>
                      <a:pt x="47625" y="203835"/>
                      <a:pt x="52387" y="205740"/>
                    </a:cubicBezTo>
                    <a:lnTo>
                      <a:pt x="51435" y="210502"/>
                    </a:lnTo>
                    <a:cubicBezTo>
                      <a:pt x="44767" y="208597"/>
                      <a:pt x="39052" y="205740"/>
                      <a:pt x="35242" y="201930"/>
                    </a:cubicBezTo>
                    <a:cubicBezTo>
                      <a:pt x="31432" y="198120"/>
                      <a:pt x="28575" y="193357"/>
                      <a:pt x="26670" y="186690"/>
                    </a:cubicBezTo>
                    <a:cubicBezTo>
                      <a:pt x="23812" y="177165"/>
                      <a:pt x="25717" y="167640"/>
                      <a:pt x="30480" y="159067"/>
                    </a:cubicBezTo>
                    <a:cubicBezTo>
                      <a:pt x="36195" y="150495"/>
                      <a:pt x="43815" y="145732"/>
                      <a:pt x="54292" y="142875"/>
                    </a:cubicBezTo>
                    <a:close/>
                    <a:moveTo>
                      <a:pt x="1617345" y="89535"/>
                    </a:moveTo>
                    <a:lnTo>
                      <a:pt x="1622107" y="90487"/>
                    </a:lnTo>
                    <a:lnTo>
                      <a:pt x="1618297" y="110490"/>
                    </a:lnTo>
                    <a:lnTo>
                      <a:pt x="1666875" y="120015"/>
                    </a:lnTo>
                    <a:cubicBezTo>
                      <a:pt x="1670685" y="120967"/>
                      <a:pt x="1674495" y="120967"/>
                      <a:pt x="1676400" y="119062"/>
                    </a:cubicBezTo>
                    <a:cubicBezTo>
                      <a:pt x="1678305" y="118110"/>
                      <a:pt x="1680210" y="115252"/>
                      <a:pt x="1681162" y="112395"/>
                    </a:cubicBezTo>
                    <a:cubicBezTo>
                      <a:pt x="1681162" y="110490"/>
                      <a:pt x="1681162" y="108585"/>
                      <a:pt x="1681162" y="106680"/>
                    </a:cubicBezTo>
                    <a:cubicBezTo>
                      <a:pt x="1681162" y="104775"/>
                      <a:pt x="1680210" y="101917"/>
                      <a:pt x="1678305" y="100012"/>
                    </a:cubicBezTo>
                    <a:lnTo>
                      <a:pt x="1683067" y="98107"/>
                    </a:lnTo>
                    <a:cubicBezTo>
                      <a:pt x="1684972" y="101917"/>
                      <a:pt x="1686877" y="104775"/>
                      <a:pt x="1686877" y="108585"/>
                    </a:cubicBezTo>
                    <a:cubicBezTo>
                      <a:pt x="1687830" y="111442"/>
                      <a:pt x="1687830" y="115252"/>
                      <a:pt x="1686877" y="119062"/>
                    </a:cubicBezTo>
                    <a:cubicBezTo>
                      <a:pt x="1685925" y="124777"/>
                      <a:pt x="1683067" y="129540"/>
                      <a:pt x="1680210" y="132397"/>
                    </a:cubicBezTo>
                    <a:cubicBezTo>
                      <a:pt x="1676400" y="135255"/>
                      <a:pt x="1671637" y="136207"/>
                      <a:pt x="1666875" y="134302"/>
                    </a:cubicBezTo>
                    <a:lnTo>
                      <a:pt x="1616392" y="123825"/>
                    </a:lnTo>
                    <a:lnTo>
                      <a:pt x="1614487" y="135255"/>
                    </a:lnTo>
                    <a:lnTo>
                      <a:pt x="1609725" y="134302"/>
                    </a:lnTo>
                    <a:cubicBezTo>
                      <a:pt x="1610677" y="127635"/>
                      <a:pt x="1609725" y="122872"/>
                      <a:pt x="1606867" y="119062"/>
                    </a:cubicBezTo>
                    <a:cubicBezTo>
                      <a:pt x="1604010" y="115252"/>
                      <a:pt x="1597342" y="112395"/>
                      <a:pt x="1587817" y="110490"/>
                    </a:cubicBezTo>
                    <a:lnTo>
                      <a:pt x="1588770" y="104775"/>
                    </a:lnTo>
                    <a:lnTo>
                      <a:pt x="1613535" y="109537"/>
                    </a:lnTo>
                    <a:close/>
                    <a:moveTo>
                      <a:pt x="98107" y="4762"/>
                    </a:moveTo>
                    <a:lnTo>
                      <a:pt x="103822" y="45720"/>
                    </a:lnTo>
                    <a:lnTo>
                      <a:pt x="99060" y="46672"/>
                    </a:lnTo>
                    <a:cubicBezTo>
                      <a:pt x="98107" y="41910"/>
                      <a:pt x="96202" y="38100"/>
                      <a:pt x="94297" y="37147"/>
                    </a:cubicBezTo>
                    <a:cubicBezTo>
                      <a:pt x="92392" y="35242"/>
                      <a:pt x="87630" y="35242"/>
                      <a:pt x="81915" y="36195"/>
                    </a:cubicBezTo>
                    <a:lnTo>
                      <a:pt x="60007" y="39052"/>
                    </a:lnTo>
                    <a:lnTo>
                      <a:pt x="66675" y="89535"/>
                    </a:lnTo>
                    <a:lnTo>
                      <a:pt x="88582" y="86677"/>
                    </a:lnTo>
                    <a:cubicBezTo>
                      <a:pt x="94297" y="85725"/>
                      <a:pt x="98107" y="84772"/>
                      <a:pt x="100012" y="81915"/>
                    </a:cubicBezTo>
                    <a:cubicBezTo>
                      <a:pt x="101917" y="80010"/>
                      <a:pt x="102870" y="76200"/>
                      <a:pt x="101917" y="71437"/>
                    </a:cubicBezTo>
                    <a:lnTo>
                      <a:pt x="106680" y="69532"/>
                    </a:lnTo>
                    <a:lnTo>
                      <a:pt x="112395" y="110490"/>
                    </a:lnTo>
                    <a:lnTo>
                      <a:pt x="107632" y="111442"/>
                    </a:lnTo>
                    <a:cubicBezTo>
                      <a:pt x="106680" y="106680"/>
                      <a:pt x="104775" y="102870"/>
                      <a:pt x="102870" y="101917"/>
                    </a:cubicBezTo>
                    <a:cubicBezTo>
                      <a:pt x="100965" y="100012"/>
                      <a:pt x="96202" y="100012"/>
                      <a:pt x="90487" y="100965"/>
                    </a:cubicBezTo>
                    <a:lnTo>
                      <a:pt x="32385" y="108585"/>
                    </a:lnTo>
                    <a:cubicBezTo>
                      <a:pt x="26670" y="109537"/>
                      <a:pt x="22860" y="110490"/>
                      <a:pt x="20955" y="113347"/>
                    </a:cubicBezTo>
                    <a:cubicBezTo>
                      <a:pt x="19050" y="115252"/>
                      <a:pt x="18097" y="119062"/>
                      <a:pt x="19050" y="123825"/>
                    </a:cubicBezTo>
                    <a:lnTo>
                      <a:pt x="14287" y="124777"/>
                    </a:lnTo>
                    <a:lnTo>
                      <a:pt x="8572" y="83820"/>
                    </a:lnTo>
                    <a:lnTo>
                      <a:pt x="13335" y="82867"/>
                    </a:lnTo>
                    <a:cubicBezTo>
                      <a:pt x="14287" y="87630"/>
                      <a:pt x="16192" y="91440"/>
                      <a:pt x="18097" y="92392"/>
                    </a:cubicBezTo>
                    <a:cubicBezTo>
                      <a:pt x="20002" y="94297"/>
                      <a:pt x="24765" y="94297"/>
                      <a:pt x="30480" y="93345"/>
                    </a:cubicBezTo>
                    <a:lnTo>
                      <a:pt x="59055" y="89535"/>
                    </a:lnTo>
                    <a:lnTo>
                      <a:pt x="52387" y="39052"/>
                    </a:lnTo>
                    <a:lnTo>
                      <a:pt x="23812" y="42862"/>
                    </a:lnTo>
                    <a:cubicBezTo>
                      <a:pt x="18097" y="43815"/>
                      <a:pt x="14287" y="44767"/>
                      <a:pt x="12382" y="47625"/>
                    </a:cubicBezTo>
                    <a:cubicBezTo>
                      <a:pt x="10477" y="49530"/>
                      <a:pt x="9525" y="53340"/>
                      <a:pt x="10477" y="58102"/>
                    </a:cubicBezTo>
                    <a:lnTo>
                      <a:pt x="5715" y="59055"/>
                    </a:lnTo>
                    <a:lnTo>
                      <a:pt x="0" y="18097"/>
                    </a:lnTo>
                    <a:lnTo>
                      <a:pt x="4762" y="17145"/>
                    </a:lnTo>
                    <a:cubicBezTo>
                      <a:pt x="5715" y="21907"/>
                      <a:pt x="7620" y="25717"/>
                      <a:pt x="9525" y="26670"/>
                    </a:cubicBezTo>
                    <a:cubicBezTo>
                      <a:pt x="11430" y="28575"/>
                      <a:pt x="16192" y="28575"/>
                      <a:pt x="21907" y="27622"/>
                    </a:cubicBezTo>
                    <a:lnTo>
                      <a:pt x="80010" y="20002"/>
                    </a:lnTo>
                    <a:cubicBezTo>
                      <a:pt x="85725" y="19050"/>
                      <a:pt x="89535" y="18097"/>
                      <a:pt x="91440" y="16192"/>
                    </a:cubicBezTo>
                    <a:cubicBezTo>
                      <a:pt x="93345" y="14287"/>
                      <a:pt x="94297" y="10477"/>
                      <a:pt x="93345" y="5715"/>
                    </a:cubicBezTo>
                    <a:close/>
                    <a:moveTo>
                      <a:pt x="1627822" y="0"/>
                    </a:moveTo>
                    <a:lnTo>
                      <a:pt x="1631632" y="0"/>
                    </a:lnTo>
                    <a:cubicBezTo>
                      <a:pt x="1632585" y="2857"/>
                      <a:pt x="1633537" y="5715"/>
                      <a:pt x="1635442" y="8572"/>
                    </a:cubicBezTo>
                    <a:cubicBezTo>
                      <a:pt x="1637347" y="11430"/>
                      <a:pt x="1640205" y="13335"/>
                      <a:pt x="1643062" y="14287"/>
                    </a:cubicBezTo>
                    <a:lnTo>
                      <a:pt x="1699260" y="41910"/>
                    </a:lnTo>
                    <a:cubicBezTo>
                      <a:pt x="1708785" y="46672"/>
                      <a:pt x="1715452" y="51435"/>
                      <a:pt x="1719262" y="56197"/>
                    </a:cubicBezTo>
                    <a:cubicBezTo>
                      <a:pt x="1723072" y="60960"/>
                      <a:pt x="1724977" y="66675"/>
                      <a:pt x="1724025" y="72390"/>
                    </a:cubicBezTo>
                    <a:cubicBezTo>
                      <a:pt x="1724025" y="76200"/>
                      <a:pt x="1722120" y="80010"/>
                      <a:pt x="1720215" y="81915"/>
                    </a:cubicBezTo>
                    <a:cubicBezTo>
                      <a:pt x="1718310" y="83820"/>
                      <a:pt x="1715452" y="84772"/>
                      <a:pt x="1712595" y="84772"/>
                    </a:cubicBezTo>
                    <a:cubicBezTo>
                      <a:pt x="1710690" y="84772"/>
                      <a:pt x="1708785" y="83820"/>
                      <a:pt x="1707832" y="81915"/>
                    </a:cubicBezTo>
                    <a:cubicBezTo>
                      <a:pt x="1706880" y="80962"/>
                      <a:pt x="1705927" y="79057"/>
                      <a:pt x="1706880" y="77152"/>
                    </a:cubicBezTo>
                    <a:cubicBezTo>
                      <a:pt x="1706880" y="76200"/>
                      <a:pt x="1706880" y="75247"/>
                      <a:pt x="1707832" y="74295"/>
                    </a:cubicBezTo>
                    <a:cubicBezTo>
                      <a:pt x="1708785" y="73342"/>
                      <a:pt x="1708785" y="72390"/>
                      <a:pt x="1709737" y="71437"/>
                    </a:cubicBezTo>
                    <a:cubicBezTo>
                      <a:pt x="1709737" y="71437"/>
                      <a:pt x="1710690" y="70485"/>
                      <a:pt x="1710690" y="70485"/>
                    </a:cubicBezTo>
                    <a:cubicBezTo>
                      <a:pt x="1712595" y="68580"/>
                      <a:pt x="1714500" y="66675"/>
                      <a:pt x="1714500" y="64770"/>
                    </a:cubicBezTo>
                    <a:cubicBezTo>
                      <a:pt x="1714500" y="61912"/>
                      <a:pt x="1713547" y="59055"/>
                      <a:pt x="1710690" y="56197"/>
                    </a:cubicBezTo>
                    <a:cubicBezTo>
                      <a:pt x="1707832" y="53340"/>
                      <a:pt x="1703070" y="50482"/>
                      <a:pt x="1698307" y="48577"/>
                    </a:cubicBezTo>
                    <a:lnTo>
                      <a:pt x="1637347" y="66675"/>
                    </a:lnTo>
                    <a:cubicBezTo>
                      <a:pt x="1633537" y="67627"/>
                      <a:pt x="1630680" y="68580"/>
                      <a:pt x="1628775" y="70485"/>
                    </a:cubicBezTo>
                    <a:cubicBezTo>
                      <a:pt x="1626870" y="72390"/>
                      <a:pt x="1625917" y="74295"/>
                      <a:pt x="1624965" y="77152"/>
                    </a:cubicBezTo>
                    <a:lnTo>
                      <a:pt x="1621155" y="77152"/>
                    </a:lnTo>
                    <a:lnTo>
                      <a:pt x="1624965" y="43815"/>
                    </a:lnTo>
                    <a:lnTo>
                      <a:pt x="1628775" y="43815"/>
                    </a:lnTo>
                    <a:cubicBezTo>
                      <a:pt x="1628775" y="46672"/>
                      <a:pt x="1628775" y="49530"/>
                      <a:pt x="1629727" y="50482"/>
                    </a:cubicBezTo>
                    <a:cubicBezTo>
                      <a:pt x="1630680" y="51435"/>
                      <a:pt x="1631632" y="52387"/>
                      <a:pt x="1633537" y="52387"/>
                    </a:cubicBezTo>
                    <a:cubicBezTo>
                      <a:pt x="1634490" y="52387"/>
                      <a:pt x="1635442" y="52387"/>
                      <a:pt x="1635442" y="52387"/>
                    </a:cubicBezTo>
                    <a:cubicBezTo>
                      <a:pt x="1636395" y="52387"/>
                      <a:pt x="1637347" y="52387"/>
                      <a:pt x="1638300" y="51435"/>
                    </a:cubicBezTo>
                    <a:lnTo>
                      <a:pt x="1681162" y="40957"/>
                    </a:lnTo>
                    <a:lnTo>
                      <a:pt x="1645920" y="23812"/>
                    </a:lnTo>
                    <a:cubicBezTo>
                      <a:pt x="1644967" y="22860"/>
                      <a:pt x="1643062" y="22860"/>
                      <a:pt x="1642110" y="21907"/>
                    </a:cubicBezTo>
                    <a:cubicBezTo>
                      <a:pt x="1641157" y="21907"/>
                      <a:pt x="1640205" y="20955"/>
                      <a:pt x="1638300" y="20955"/>
                    </a:cubicBezTo>
                    <a:cubicBezTo>
                      <a:pt x="1636395" y="20955"/>
                      <a:pt x="1634490" y="20955"/>
                      <a:pt x="1632585" y="21907"/>
                    </a:cubicBezTo>
                    <a:cubicBezTo>
                      <a:pt x="1631632" y="22860"/>
                      <a:pt x="1629727" y="25717"/>
                      <a:pt x="1628775" y="28575"/>
                    </a:cubicBezTo>
                    <a:lnTo>
                      <a:pt x="1624965" y="28575"/>
                    </a:lnTo>
                    <a:close/>
                  </a:path>
                </a:pathLst>
              </a:custGeom>
              <a:solidFill>
                <a:srgbClr val="231815"/>
              </a:solidFill>
              <a:ln w="9525" cap="flat">
                <a:noFill/>
                <a:prstDash val="solid"/>
                <a:miter/>
              </a:ln>
            </p:spPr>
            <p:txBody>
              <a:bodyPr anchor="ctr"/>
              <a:lstStyle/>
              <a:p>
                <a:pPr algn="ctr"/>
                <a:endParaRPr/>
              </a:p>
            </p:txBody>
          </p:sp>
          <p:sp>
            <p:nvSpPr>
              <p:cNvPr id="19" name="işľïde">
                <a:extLst>
                  <a:ext uri="{FF2B5EF4-FFF2-40B4-BE49-F238E27FC236}">
                    <a16:creationId xmlns:a16="http://schemas.microsoft.com/office/drawing/2014/main" xmlns="" id="{1235D125-669D-44CD-B070-EC36BB753C6F}"/>
                  </a:ext>
                </a:extLst>
              </p:cNvPr>
              <p:cNvSpPr/>
              <p:nvPr/>
            </p:nvSpPr>
            <p:spPr>
              <a:xfrm>
                <a:off x="1955006" y="2493168"/>
                <a:ext cx="1866900" cy="1866900"/>
              </a:xfrm>
              <a:custGeom>
                <a:avLst/>
                <a:gdLst>
                  <a:gd name="connsiteX0" fmla="*/ 934879 w 1866900"/>
                  <a:gd name="connsiteY0" fmla="*/ 1862614 h 1866900"/>
                  <a:gd name="connsiteX1" fmla="*/ 573881 w 1866900"/>
                  <a:gd name="connsiteY1" fmla="*/ 1789271 h 1866900"/>
                  <a:gd name="connsiteX2" fmla="*/ 278606 w 1866900"/>
                  <a:gd name="connsiteY2" fmla="*/ 1590199 h 1866900"/>
                  <a:gd name="connsiteX3" fmla="*/ 79534 w 1866900"/>
                  <a:gd name="connsiteY3" fmla="*/ 1294924 h 1866900"/>
                  <a:gd name="connsiteX4" fmla="*/ 7144 w 1866900"/>
                  <a:gd name="connsiteY4" fmla="*/ 934879 h 1866900"/>
                  <a:gd name="connsiteX5" fmla="*/ 80486 w 1866900"/>
                  <a:gd name="connsiteY5" fmla="*/ 573881 h 1866900"/>
                  <a:gd name="connsiteX6" fmla="*/ 279559 w 1866900"/>
                  <a:gd name="connsiteY6" fmla="*/ 278606 h 1866900"/>
                  <a:gd name="connsiteX7" fmla="*/ 574834 w 1866900"/>
                  <a:gd name="connsiteY7" fmla="*/ 79534 h 1866900"/>
                  <a:gd name="connsiteX8" fmla="*/ 934879 w 1866900"/>
                  <a:gd name="connsiteY8" fmla="*/ 7144 h 1866900"/>
                  <a:gd name="connsiteX9" fmla="*/ 1295876 w 1866900"/>
                  <a:gd name="connsiteY9" fmla="*/ 80486 h 1866900"/>
                  <a:gd name="connsiteX10" fmla="*/ 1591151 w 1866900"/>
                  <a:gd name="connsiteY10" fmla="*/ 279559 h 1866900"/>
                  <a:gd name="connsiteX11" fmla="*/ 1790224 w 1866900"/>
                  <a:gd name="connsiteY11" fmla="*/ 574834 h 1866900"/>
                  <a:gd name="connsiteX12" fmla="*/ 1863566 w 1866900"/>
                  <a:gd name="connsiteY12" fmla="*/ 935831 h 1866900"/>
                  <a:gd name="connsiteX13" fmla="*/ 1790224 w 1866900"/>
                  <a:gd name="connsiteY13" fmla="*/ 1296829 h 1866900"/>
                  <a:gd name="connsiteX14" fmla="*/ 1591151 w 1866900"/>
                  <a:gd name="connsiteY14" fmla="*/ 1592104 h 1866900"/>
                  <a:gd name="connsiteX15" fmla="*/ 1295876 w 1866900"/>
                  <a:gd name="connsiteY15" fmla="*/ 1791176 h 1866900"/>
                  <a:gd name="connsiteX16" fmla="*/ 934879 w 1866900"/>
                  <a:gd name="connsiteY16" fmla="*/ 1862614 h 1866900"/>
                  <a:gd name="connsiteX17" fmla="*/ 934879 w 1866900"/>
                  <a:gd name="connsiteY17" fmla="*/ 25241 h 1866900"/>
                  <a:gd name="connsiteX18" fmla="*/ 25241 w 1866900"/>
                  <a:gd name="connsiteY18" fmla="*/ 934879 h 1866900"/>
                  <a:gd name="connsiteX19" fmla="*/ 934879 w 1866900"/>
                  <a:gd name="connsiteY19" fmla="*/ 1844516 h 1866900"/>
                  <a:gd name="connsiteX20" fmla="*/ 1844516 w 1866900"/>
                  <a:gd name="connsiteY20" fmla="*/ 934879 h 1866900"/>
                  <a:gd name="connsiteX21" fmla="*/ 934879 w 1866900"/>
                  <a:gd name="connsiteY21" fmla="*/ 25241 h 1866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866900" h="1866900">
                    <a:moveTo>
                      <a:pt x="934879" y="1862614"/>
                    </a:moveTo>
                    <a:cubicBezTo>
                      <a:pt x="810101" y="1862614"/>
                      <a:pt x="688181" y="1837849"/>
                      <a:pt x="573881" y="1789271"/>
                    </a:cubicBezTo>
                    <a:cubicBezTo>
                      <a:pt x="463391" y="1742599"/>
                      <a:pt x="364331" y="1675924"/>
                      <a:pt x="278606" y="1590199"/>
                    </a:cubicBezTo>
                    <a:cubicBezTo>
                      <a:pt x="193834" y="1505426"/>
                      <a:pt x="126206" y="1405414"/>
                      <a:pt x="79534" y="1294924"/>
                    </a:cubicBezTo>
                    <a:cubicBezTo>
                      <a:pt x="31909" y="1181576"/>
                      <a:pt x="7144" y="1059656"/>
                      <a:pt x="7144" y="934879"/>
                    </a:cubicBezTo>
                    <a:cubicBezTo>
                      <a:pt x="7144" y="809149"/>
                      <a:pt x="31909" y="688181"/>
                      <a:pt x="80486" y="573881"/>
                    </a:cubicBezTo>
                    <a:cubicBezTo>
                      <a:pt x="127159" y="463391"/>
                      <a:pt x="193834" y="364331"/>
                      <a:pt x="279559" y="278606"/>
                    </a:cubicBezTo>
                    <a:cubicBezTo>
                      <a:pt x="364331" y="193834"/>
                      <a:pt x="464344" y="126206"/>
                      <a:pt x="574834" y="79534"/>
                    </a:cubicBezTo>
                    <a:cubicBezTo>
                      <a:pt x="688181" y="31909"/>
                      <a:pt x="809149" y="7144"/>
                      <a:pt x="934879" y="7144"/>
                    </a:cubicBezTo>
                    <a:cubicBezTo>
                      <a:pt x="1059656" y="7144"/>
                      <a:pt x="1181576" y="31909"/>
                      <a:pt x="1295876" y="80486"/>
                    </a:cubicBezTo>
                    <a:cubicBezTo>
                      <a:pt x="1406366" y="127159"/>
                      <a:pt x="1505426" y="193834"/>
                      <a:pt x="1591151" y="279559"/>
                    </a:cubicBezTo>
                    <a:cubicBezTo>
                      <a:pt x="1675924" y="364331"/>
                      <a:pt x="1743551" y="464344"/>
                      <a:pt x="1790224" y="574834"/>
                    </a:cubicBezTo>
                    <a:cubicBezTo>
                      <a:pt x="1838801" y="689134"/>
                      <a:pt x="1863566" y="811054"/>
                      <a:pt x="1863566" y="935831"/>
                    </a:cubicBezTo>
                    <a:cubicBezTo>
                      <a:pt x="1863566" y="1060609"/>
                      <a:pt x="1838801" y="1182529"/>
                      <a:pt x="1790224" y="1296829"/>
                    </a:cubicBezTo>
                    <a:cubicBezTo>
                      <a:pt x="1743551" y="1407319"/>
                      <a:pt x="1676876" y="1506379"/>
                      <a:pt x="1591151" y="1592104"/>
                    </a:cubicBezTo>
                    <a:cubicBezTo>
                      <a:pt x="1506379" y="1676876"/>
                      <a:pt x="1406366" y="1744504"/>
                      <a:pt x="1295876" y="1791176"/>
                    </a:cubicBezTo>
                    <a:cubicBezTo>
                      <a:pt x="1181576" y="1837849"/>
                      <a:pt x="1059656" y="1862614"/>
                      <a:pt x="934879" y="1862614"/>
                    </a:cubicBezTo>
                    <a:close/>
                    <a:moveTo>
                      <a:pt x="934879" y="25241"/>
                    </a:moveTo>
                    <a:cubicBezTo>
                      <a:pt x="433864" y="25241"/>
                      <a:pt x="25241" y="433864"/>
                      <a:pt x="25241" y="934879"/>
                    </a:cubicBezTo>
                    <a:cubicBezTo>
                      <a:pt x="25241" y="1435894"/>
                      <a:pt x="432911" y="1844516"/>
                      <a:pt x="934879" y="1844516"/>
                    </a:cubicBezTo>
                    <a:cubicBezTo>
                      <a:pt x="1435894" y="1844516"/>
                      <a:pt x="1844516" y="1436846"/>
                      <a:pt x="1844516" y="934879"/>
                    </a:cubicBezTo>
                    <a:cubicBezTo>
                      <a:pt x="1844516" y="433864"/>
                      <a:pt x="1435894" y="25241"/>
                      <a:pt x="934879" y="25241"/>
                    </a:cubicBezTo>
                    <a:close/>
                  </a:path>
                </a:pathLst>
              </a:custGeom>
              <a:solidFill>
                <a:srgbClr val="231815"/>
              </a:solidFill>
              <a:ln w="9525" cap="flat">
                <a:noFill/>
                <a:prstDash val="solid"/>
                <a:miter/>
              </a:ln>
            </p:spPr>
            <p:txBody>
              <a:bodyPr anchor="ctr"/>
              <a:lstStyle/>
              <a:p>
                <a:pPr algn="ctr"/>
                <a:endParaRPr/>
              </a:p>
            </p:txBody>
          </p:sp>
          <p:sp>
            <p:nvSpPr>
              <p:cNvPr id="20" name="îş1íḓê">
                <a:extLst>
                  <a:ext uri="{FF2B5EF4-FFF2-40B4-BE49-F238E27FC236}">
                    <a16:creationId xmlns:a16="http://schemas.microsoft.com/office/drawing/2014/main" xmlns="" id="{0A576AFA-B2DF-4EB5-9C4A-170E0BE873BC}"/>
                  </a:ext>
                </a:extLst>
              </p:cNvPr>
              <p:cNvSpPr/>
              <p:nvPr/>
            </p:nvSpPr>
            <p:spPr>
              <a:xfrm>
                <a:off x="2137544" y="2581627"/>
                <a:ext cx="1534444" cy="534085"/>
              </a:xfrm>
              <a:custGeom>
                <a:avLst/>
                <a:gdLst>
                  <a:gd name="connsiteX0" fmla="*/ 88447 w 1534444"/>
                  <a:gd name="connsiteY0" fmla="*/ 438750 h 534085"/>
                  <a:gd name="connsiteX1" fmla="*/ 95115 w 1534444"/>
                  <a:gd name="connsiteY1" fmla="*/ 479708 h 534085"/>
                  <a:gd name="connsiteX2" fmla="*/ 75112 w 1534444"/>
                  <a:gd name="connsiteY2" fmla="*/ 493043 h 534085"/>
                  <a:gd name="connsiteX3" fmla="*/ 71302 w 1534444"/>
                  <a:gd name="connsiteY3" fmla="*/ 479708 h 534085"/>
                  <a:gd name="connsiteX4" fmla="*/ 80827 w 1534444"/>
                  <a:gd name="connsiteY4" fmla="*/ 439703 h 534085"/>
                  <a:gd name="connsiteX5" fmla="*/ 88447 w 1534444"/>
                  <a:gd name="connsiteY5" fmla="*/ 438750 h 534085"/>
                  <a:gd name="connsiteX6" fmla="*/ 64635 w 1534444"/>
                  <a:gd name="connsiteY6" fmla="*/ 435893 h 534085"/>
                  <a:gd name="connsiteX7" fmla="*/ 63682 w 1534444"/>
                  <a:gd name="connsiteY7" fmla="*/ 442560 h 534085"/>
                  <a:gd name="connsiteX8" fmla="*/ 33202 w 1534444"/>
                  <a:gd name="connsiteY8" fmla="*/ 477803 h 534085"/>
                  <a:gd name="connsiteX9" fmla="*/ 17010 w 1534444"/>
                  <a:gd name="connsiteY9" fmla="*/ 470183 h 534085"/>
                  <a:gd name="connsiteX10" fmla="*/ 34155 w 1534444"/>
                  <a:gd name="connsiteY10" fmla="*/ 452085 h 534085"/>
                  <a:gd name="connsiteX11" fmla="*/ 57967 w 1534444"/>
                  <a:gd name="connsiteY11" fmla="*/ 438750 h 534085"/>
                  <a:gd name="connsiteX12" fmla="*/ 64635 w 1534444"/>
                  <a:gd name="connsiteY12" fmla="*/ 435893 h 534085"/>
                  <a:gd name="connsiteX13" fmla="*/ 33202 w 1534444"/>
                  <a:gd name="connsiteY13" fmla="*/ 414938 h 534085"/>
                  <a:gd name="connsiteX14" fmla="*/ 41775 w 1534444"/>
                  <a:gd name="connsiteY14" fmla="*/ 414938 h 534085"/>
                  <a:gd name="connsiteX15" fmla="*/ 38917 w 1534444"/>
                  <a:gd name="connsiteY15" fmla="*/ 420653 h 534085"/>
                  <a:gd name="connsiteX16" fmla="*/ 31297 w 1534444"/>
                  <a:gd name="connsiteY16" fmla="*/ 429225 h 534085"/>
                  <a:gd name="connsiteX17" fmla="*/ 3675 w 1534444"/>
                  <a:gd name="connsiteY17" fmla="*/ 440655 h 534085"/>
                  <a:gd name="connsiteX18" fmla="*/ 6532 w 1534444"/>
                  <a:gd name="connsiteY18" fmla="*/ 423510 h 534085"/>
                  <a:gd name="connsiteX19" fmla="*/ 33202 w 1534444"/>
                  <a:gd name="connsiteY19" fmla="*/ 414938 h 534085"/>
                  <a:gd name="connsiteX20" fmla="*/ 1400040 w 1534444"/>
                  <a:gd name="connsiteY20" fmla="*/ 406365 h 534085"/>
                  <a:gd name="connsiteX21" fmla="*/ 1415280 w 1534444"/>
                  <a:gd name="connsiteY21" fmla="*/ 417795 h 534085"/>
                  <a:gd name="connsiteX22" fmla="*/ 1421947 w 1534444"/>
                  <a:gd name="connsiteY22" fmla="*/ 432082 h 534085"/>
                  <a:gd name="connsiteX23" fmla="*/ 1434330 w 1534444"/>
                  <a:gd name="connsiteY23" fmla="*/ 452085 h 534085"/>
                  <a:gd name="connsiteX24" fmla="*/ 1436235 w 1534444"/>
                  <a:gd name="connsiteY24" fmla="*/ 453990 h 534085"/>
                  <a:gd name="connsiteX25" fmla="*/ 1440045 w 1534444"/>
                  <a:gd name="connsiteY25" fmla="*/ 450180 h 534085"/>
                  <a:gd name="connsiteX26" fmla="*/ 1450522 w 1534444"/>
                  <a:gd name="connsiteY26" fmla="*/ 452085 h 534085"/>
                  <a:gd name="connsiteX27" fmla="*/ 1456238 w 1534444"/>
                  <a:gd name="connsiteY27" fmla="*/ 460657 h 534085"/>
                  <a:gd name="connsiteX28" fmla="*/ 1463858 w 1534444"/>
                  <a:gd name="connsiteY28" fmla="*/ 462562 h 534085"/>
                  <a:gd name="connsiteX29" fmla="*/ 1462905 w 1534444"/>
                  <a:gd name="connsiteY29" fmla="*/ 453990 h 534085"/>
                  <a:gd name="connsiteX30" fmla="*/ 1437188 w 1534444"/>
                  <a:gd name="connsiteY30" fmla="*/ 427320 h 534085"/>
                  <a:gd name="connsiteX31" fmla="*/ 1429568 w 1534444"/>
                  <a:gd name="connsiteY31" fmla="*/ 414937 h 534085"/>
                  <a:gd name="connsiteX32" fmla="*/ 1439093 w 1534444"/>
                  <a:gd name="connsiteY32" fmla="*/ 410175 h 534085"/>
                  <a:gd name="connsiteX33" fmla="*/ 1457190 w 1534444"/>
                  <a:gd name="connsiteY33" fmla="*/ 428272 h 534085"/>
                  <a:gd name="connsiteX34" fmla="*/ 1478145 w 1534444"/>
                  <a:gd name="connsiteY34" fmla="*/ 463515 h 534085"/>
                  <a:gd name="connsiteX35" fmla="*/ 1482908 w 1534444"/>
                  <a:gd name="connsiteY35" fmla="*/ 481612 h 534085"/>
                  <a:gd name="connsiteX36" fmla="*/ 1465763 w 1534444"/>
                  <a:gd name="connsiteY36" fmla="*/ 483517 h 534085"/>
                  <a:gd name="connsiteX37" fmla="*/ 1451475 w 1534444"/>
                  <a:gd name="connsiteY37" fmla="*/ 468277 h 534085"/>
                  <a:gd name="connsiteX38" fmla="*/ 1449570 w 1534444"/>
                  <a:gd name="connsiteY38" fmla="*/ 475897 h 534085"/>
                  <a:gd name="connsiteX39" fmla="*/ 1472430 w 1534444"/>
                  <a:gd name="connsiteY39" fmla="*/ 516855 h 534085"/>
                  <a:gd name="connsiteX40" fmla="*/ 1462905 w 1534444"/>
                  <a:gd name="connsiteY40" fmla="*/ 520665 h 534085"/>
                  <a:gd name="connsiteX41" fmla="*/ 1441950 w 1534444"/>
                  <a:gd name="connsiteY41" fmla="*/ 485422 h 534085"/>
                  <a:gd name="connsiteX42" fmla="*/ 1439093 w 1534444"/>
                  <a:gd name="connsiteY42" fmla="*/ 482565 h 534085"/>
                  <a:gd name="connsiteX43" fmla="*/ 1436235 w 1534444"/>
                  <a:gd name="connsiteY43" fmla="*/ 484470 h 534085"/>
                  <a:gd name="connsiteX44" fmla="*/ 1394325 w 1534444"/>
                  <a:gd name="connsiteY44" fmla="*/ 483517 h 534085"/>
                  <a:gd name="connsiteX45" fmla="*/ 1376227 w 1534444"/>
                  <a:gd name="connsiteY45" fmla="*/ 434940 h 534085"/>
                  <a:gd name="connsiteX46" fmla="*/ 1379085 w 1534444"/>
                  <a:gd name="connsiteY46" fmla="*/ 429225 h 534085"/>
                  <a:gd name="connsiteX47" fmla="*/ 1384800 w 1534444"/>
                  <a:gd name="connsiteY47" fmla="*/ 433987 h 534085"/>
                  <a:gd name="connsiteX48" fmla="*/ 1418138 w 1534444"/>
                  <a:gd name="connsiteY48" fmla="*/ 466372 h 534085"/>
                  <a:gd name="connsiteX49" fmla="*/ 1422900 w 1534444"/>
                  <a:gd name="connsiteY49" fmla="*/ 457800 h 534085"/>
                  <a:gd name="connsiteX50" fmla="*/ 1393372 w 1534444"/>
                  <a:gd name="connsiteY50" fmla="*/ 420652 h 534085"/>
                  <a:gd name="connsiteX51" fmla="*/ 1390515 w 1534444"/>
                  <a:gd name="connsiteY51" fmla="*/ 410175 h 534085"/>
                  <a:gd name="connsiteX52" fmla="*/ 1400040 w 1534444"/>
                  <a:gd name="connsiteY52" fmla="*/ 406365 h 534085"/>
                  <a:gd name="connsiteX53" fmla="*/ 97020 w 1534444"/>
                  <a:gd name="connsiteY53" fmla="*/ 377790 h 534085"/>
                  <a:gd name="connsiteX54" fmla="*/ 92257 w 1534444"/>
                  <a:gd name="connsiteY54" fmla="*/ 378743 h 534085"/>
                  <a:gd name="connsiteX55" fmla="*/ 80827 w 1534444"/>
                  <a:gd name="connsiteY55" fmla="*/ 393983 h 534085"/>
                  <a:gd name="connsiteX56" fmla="*/ 83685 w 1534444"/>
                  <a:gd name="connsiteY56" fmla="*/ 405413 h 534085"/>
                  <a:gd name="connsiteX57" fmla="*/ 95115 w 1534444"/>
                  <a:gd name="connsiteY57" fmla="*/ 404460 h 534085"/>
                  <a:gd name="connsiteX58" fmla="*/ 105592 w 1534444"/>
                  <a:gd name="connsiteY58" fmla="*/ 390173 h 534085"/>
                  <a:gd name="connsiteX59" fmla="*/ 97020 w 1534444"/>
                  <a:gd name="connsiteY59" fmla="*/ 377790 h 534085"/>
                  <a:gd name="connsiteX60" fmla="*/ 93210 w 1534444"/>
                  <a:gd name="connsiteY60" fmla="*/ 357788 h 534085"/>
                  <a:gd name="connsiteX61" fmla="*/ 106545 w 1534444"/>
                  <a:gd name="connsiteY61" fmla="*/ 364455 h 534085"/>
                  <a:gd name="connsiteX62" fmla="*/ 117975 w 1534444"/>
                  <a:gd name="connsiteY62" fmla="*/ 373980 h 534085"/>
                  <a:gd name="connsiteX63" fmla="*/ 126547 w 1534444"/>
                  <a:gd name="connsiteY63" fmla="*/ 392078 h 534085"/>
                  <a:gd name="connsiteX64" fmla="*/ 117975 w 1534444"/>
                  <a:gd name="connsiteY64" fmla="*/ 397793 h 534085"/>
                  <a:gd name="connsiteX65" fmla="*/ 116070 w 1534444"/>
                  <a:gd name="connsiteY65" fmla="*/ 399698 h 534085"/>
                  <a:gd name="connsiteX66" fmla="*/ 114165 w 1534444"/>
                  <a:gd name="connsiteY66" fmla="*/ 401603 h 534085"/>
                  <a:gd name="connsiteX67" fmla="*/ 106545 w 1534444"/>
                  <a:gd name="connsiteY67" fmla="*/ 413985 h 534085"/>
                  <a:gd name="connsiteX68" fmla="*/ 102735 w 1534444"/>
                  <a:gd name="connsiteY68" fmla="*/ 424463 h 534085"/>
                  <a:gd name="connsiteX69" fmla="*/ 88447 w 1534444"/>
                  <a:gd name="connsiteY69" fmla="*/ 425415 h 534085"/>
                  <a:gd name="connsiteX70" fmla="*/ 75112 w 1534444"/>
                  <a:gd name="connsiteY70" fmla="*/ 418748 h 534085"/>
                  <a:gd name="connsiteX71" fmla="*/ 63682 w 1534444"/>
                  <a:gd name="connsiteY71" fmla="*/ 411128 h 534085"/>
                  <a:gd name="connsiteX72" fmla="*/ 61777 w 1534444"/>
                  <a:gd name="connsiteY72" fmla="*/ 394935 h 534085"/>
                  <a:gd name="connsiteX73" fmla="*/ 68445 w 1534444"/>
                  <a:gd name="connsiteY73" fmla="*/ 390173 h 534085"/>
                  <a:gd name="connsiteX74" fmla="*/ 71302 w 1534444"/>
                  <a:gd name="connsiteY74" fmla="*/ 387315 h 534085"/>
                  <a:gd name="connsiteX75" fmla="*/ 82732 w 1534444"/>
                  <a:gd name="connsiteY75" fmla="*/ 372075 h 534085"/>
                  <a:gd name="connsiteX76" fmla="*/ 85590 w 1534444"/>
                  <a:gd name="connsiteY76" fmla="*/ 366360 h 534085"/>
                  <a:gd name="connsiteX77" fmla="*/ 93210 w 1534444"/>
                  <a:gd name="connsiteY77" fmla="*/ 357788 h 534085"/>
                  <a:gd name="connsiteX78" fmla="*/ 1422900 w 1534444"/>
                  <a:gd name="connsiteY78" fmla="*/ 357787 h 534085"/>
                  <a:gd name="connsiteX79" fmla="*/ 1441950 w 1534444"/>
                  <a:gd name="connsiteY79" fmla="*/ 368265 h 534085"/>
                  <a:gd name="connsiteX80" fmla="*/ 1444808 w 1534444"/>
                  <a:gd name="connsiteY80" fmla="*/ 378742 h 534085"/>
                  <a:gd name="connsiteX81" fmla="*/ 1456238 w 1534444"/>
                  <a:gd name="connsiteY81" fmla="*/ 397792 h 534085"/>
                  <a:gd name="connsiteX82" fmla="*/ 1459095 w 1534444"/>
                  <a:gd name="connsiteY82" fmla="*/ 383505 h 534085"/>
                  <a:gd name="connsiteX83" fmla="*/ 1479097 w 1534444"/>
                  <a:gd name="connsiteY83" fmla="*/ 378742 h 534085"/>
                  <a:gd name="connsiteX84" fmla="*/ 1478145 w 1534444"/>
                  <a:gd name="connsiteY84" fmla="*/ 393982 h 534085"/>
                  <a:gd name="connsiteX85" fmla="*/ 1461952 w 1534444"/>
                  <a:gd name="connsiteY85" fmla="*/ 408270 h 534085"/>
                  <a:gd name="connsiteX86" fmla="*/ 1477193 w 1534444"/>
                  <a:gd name="connsiteY86" fmla="*/ 433987 h 534085"/>
                  <a:gd name="connsiteX87" fmla="*/ 1485765 w 1534444"/>
                  <a:gd name="connsiteY87" fmla="*/ 416842 h 534085"/>
                  <a:gd name="connsiteX88" fmla="*/ 1505768 w 1534444"/>
                  <a:gd name="connsiteY88" fmla="*/ 416842 h 534085"/>
                  <a:gd name="connsiteX89" fmla="*/ 1499100 w 1534444"/>
                  <a:gd name="connsiteY89" fmla="*/ 434940 h 534085"/>
                  <a:gd name="connsiteX90" fmla="*/ 1484813 w 1534444"/>
                  <a:gd name="connsiteY90" fmla="*/ 441607 h 534085"/>
                  <a:gd name="connsiteX91" fmla="*/ 1489575 w 1534444"/>
                  <a:gd name="connsiteY91" fmla="*/ 449227 h 534085"/>
                  <a:gd name="connsiteX92" fmla="*/ 1516245 w 1534444"/>
                  <a:gd name="connsiteY92" fmla="*/ 449227 h 534085"/>
                  <a:gd name="connsiteX93" fmla="*/ 1534343 w 1534444"/>
                  <a:gd name="connsiteY93" fmla="*/ 456847 h 534085"/>
                  <a:gd name="connsiteX94" fmla="*/ 1517197 w 1534444"/>
                  <a:gd name="connsiteY94" fmla="*/ 467325 h 534085"/>
                  <a:gd name="connsiteX95" fmla="*/ 1499100 w 1534444"/>
                  <a:gd name="connsiteY95" fmla="*/ 463515 h 534085"/>
                  <a:gd name="connsiteX96" fmla="*/ 1517197 w 1534444"/>
                  <a:gd name="connsiteY96" fmla="*/ 493995 h 534085"/>
                  <a:gd name="connsiteX97" fmla="*/ 1521960 w 1534444"/>
                  <a:gd name="connsiteY97" fmla="*/ 519712 h 534085"/>
                  <a:gd name="connsiteX98" fmla="*/ 1501005 w 1534444"/>
                  <a:gd name="connsiteY98" fmla="*/ 532095 h 534085"/>
                  <a:gd name="connsiteX99" fmla="*/ 1489575 w 1534444"/>
                  <a:gd name="connsiteY99" fmla="*/ 533047 h 534085"/>
                  <a:gd name="connsiteX100" fmla="*/ 1485765 w 1534444"/>
                  <a:gd name="connsiteY100" fmla="*/ 523522 h 534085"/>
                  <a:gd name="connsiteX101" fmla="*/ 1504815 w 1534444"/>
                  <a:gd name="connsiteY101" fmla="*/ 512092 h 534085"/>
                  <a:gd name="connsiteX102" fmla="*/ 1507672 w 1534444"/>
                  <a:gd name="connsiteY102" fmla="*/ 504472 h 534085"/>
                  <a:gd name="connsiteX103" fmla="*/ 1475288 w 1534444"/>
                  <a:gd name="connsiteY103" fmla="*/ 446370 h 534085"/>
                  <a:gd name="connsiteX104" fmla="*/ 1435283 w 1534444"/>
                  <a:gd name="connsiteY104" fmla="*/ 386362 h 534085"/>
                  <a:gd name="connsiteX105" fmla="*/ 1413375 w 1534444"/>
                  <a:gd name="connsiteY105" fmla="*/ 380647 h 534085"/>
                  <a:gd name="connsiteX106" fmla="*/ 1400993 w 1534444"/>
                  <a:gd name="connsiteY106" fmla="*/ 387315 h 534085"/>
                  <a:gd name="connsiteX107" fmla="*/ 1391468 w 1534444"/>
                  <a:gd name="connsiteY107" fmla="*/ 385410 h 534085"/>
                  <a:gd name="connsiteX108" fmla="*/ 1394325 w 1534444"/>
                  <a:gd name="connsiteY108" fmla="*/ 376837 h 534085"/>
                  <a:gd name="connsiteX109" fmla="*/ 1422900 w 1534444"/>
                  <a:gd name="connsiteY109" fmla="*/ 357787 h 534085"/>
                  <a:gd name="connsiteX110" fmla="*/ 106545 w 1534444"/>
                  <a:gd name="connsiteY110" fmla="*/ 277778 h 534085"/>
                  <a:gd name="connsiteX111" fmla="*/ 110355 w 1534444"/>
                  <a:gd name="connsiteY111" fmla="*/ 279683 h 534085"/>
                  <a:gd name="connsiteX112" fmla="*/ 114165 w 1534444"/>
                  <a:gd name="connsiteY112" fmla="*/ 305400 h 534085"/>
                  <a:gd name="connsiteX113" fmla="*/ 101782 w 1534444"/>
                  <a:gd name="connsiteY113" fmla="*/ 316830 h 534085"/>
                  <a:gd name="connsiteX114" fmla="*/ 102735 w 1534444"/>
                  <a:gd name="connsiteY114" fmla="*/ 320640 h 534085"/>
                  <a:gd name="connsiteX115" fmla="*/ 162742 w 1534444"/>
                  <a:gd name="connsiteY115" fmla="*/ 363503 h 534085"/>
                  <a:gd name="connsiteX116" fmla="*/ 171315 w 1534444"/>
                  <a:gd name="connsiteY116" fmla="*/ 405413 h 534085"/>
                  <a:gd name="connsiteX117" fmla="*/ 132262 w 1534444"/>
                  <a:gd name="connsiteY117" fmla="*/ 432083 h 534085"/>
                  <a:gd name="connsiteX118" fmla="*/ 125595 w 1534444"/>
                  <a:gd name="connsiteY118" fmla="*/ 431130 h 534085"/>
                  <a:gd name="connsiteX119" fmla="*/ 126547 w 1534444"/>
                  <a:gd name="connsiteY119" fmla="*/ 425415 h 534085"/>
                  <a:gd name="connsiteX120" fmla="*/ 148455 w 1534444"/>
                  <a:gd name="connsiteY120" fmla="*/ 404460 h 534085"/>
                  <a:gd name="connsiteX121" fmla="*/ 143692 w 1534444"/>
                  <a:gd name="connsiteY121" fmla="*/ 377790 h 534085"/>
                  <a:gd name="connsiteX122" fmla="*/ 86542 w 1534444"/>
                  <a:gd name="connsiteY122" fmla="*/ 337785 h 534085"/>
                  <a:gd name="connsiteX123" fmla="*/ 81780 w 1534444"/>
                  <a:gd name="connsiteY123" fmla="*/ 338738 h 534085"/>
                  <a:gd name="connsiteX124" fmla="*/ 50347 w 1534444"/>
                  <a:gd name="connsiteY124" fmla="*/ 400650 h 534085"/>
                  <a:gd name="connsiteX125" fmla="*/ 37965 w 1534444"/>
                  <a:gd name="connsiteY125" fmla="*/ 407318 h 534085"/>
                  <a:gd name="connsiteX126" fmla="*/ 38917 w 1534444"/>
                  <a:gd name="connsiteY126" fmla="*/ 376838 h 534085"/>
                  <a:gd name="connsiteX127" fmla="*/ 43680 w 1534444"/>
                  <a:gd name="connsiteY127" fmla="*/ 371123 h 534085"/>
                  <a:gd name="connsiteX128" fmla="*/ 59872 w 1534444"/>
                  <a:gd name="connsiteY128" fmla="*/ 346358 h 534085"/>
                  <a:gd name="connsiteX129" fmla="*/ 77017 w 1534444"/>
                  <a:gd name="connsiteY129" fmla="*/ 321593 h 534085"/>
                  <a:gd name="connsiteX130" fmla="*/ 104640 w 1534444"/>
                  <a:gd name="connsiteY130" fmla="*/ 280635 h 534085"/>
                  <a:gd name="connsiteX131" fmla="*/ 106545 w 1534444"/>
                  <a:gd name="connsiteY131" fmla="*/ 277778 h 534085"/>
                  <a:gd name="connsiteX132" fmla="*/ 1190490 w 1534444"/>
                  <a:gd name="connsiteY132" fmla="*/ 152048 h 534085"/>
                  <a:gd name="connsiteX133" fmla="*/ 1217160 w 1534444"/>
                  <a:gd name="connsiteY133" fmla="*/ 161573 h 534085"/>
                  <a:gd name="connsiteX134" fmla="*/ 1224780 w 1534444"/>
                  <a:gd name="connsiteY134" fmla="*/ 169193 h 534085"/>
                  <a:gd name="connsiteX135" fmla="*/ 1238115 w 1534444"/>
                  <a:gd name="connsiteY135" fmla="*/ 178718 h 534085"/>
                  <a:gd name="connsiteX136" fmla="*/ 1247640 w 1534444"/>
                  <a:gd name="connsiteY136" fmla="*/ 175860 h 534085"/>
                  <a:gd name="connsiteX137" fmla="*/ 1250497 w 1534444"/>
                  <a:gd name="connsiteY137" fmla="*/ 168240 h 534085"/>
                  <a:gd name="connsiteX138" fmla="*/ 1255260 w 1534444"/>
                  <a:gd name="connsiteY138" fmla="*/ 161573 h 534085"/>
                  <a:gd name="connsiteX139" fmla="*/ 1273357 w 1534444"/>
                  <a:gd name="connsiteY139" fmla="*/ 159668 h 534085"/>
                  <a:gd name="connsiteX140" fmla="*/ 1276215 w 1534444"/>
                  <a:gd name="connsiteY140" fmla="*/ 181575 h 534085"/>
                  <a:gd name="connsiteX141" fmla="*/ 1271452 w 1534444"/>
                  <a:gd name="connsiteY141" fmla="*/ 186338 h 534085"/>
                  <a:gd name="connsiteX142" fmla="*/ 1266690 w 1534444"/>
                  <a:gd name="connsiteY142" fmla="*/ 191100 h 534085"/>
                  <a:gd name="connsiteX143" fmla="*/ 1267642 w 1534444"/>
                  <a:gd name="connsiteY143" fmla="*/ 196815 h 534085"/>
                  <a:gd name="connsiteX144" fmla="*/ 1281930 w 1534444"/>
                  <a:gd name="connsiteY144" fmla="*/ 209198 h 534085"/>
                  <a:gd name="connsiteX145" fmla="*/ 1309552 w 1534444"/>
                  <a:gd name="connsiteY145" fmla="*/ 232058 h 534085"/>
                  <a:gd name="connsiteX146" fmla="*/ 1310505 w 1534444"/>
                  <a:gd name="connsiteY146" fmla="*/ 242535 h 534085"/>
                  <a:gd name="connsiteX147" fmla="*/ 1301932 w 1534444"/>
                  <a:gd name="connsiteY147" fmla="*/ 242535 h 534085"/>
                  <a:gd name="connsiteX148" fmla="*/ 1255260 w 1534444"/>
                  <a:gd name="connsiteY148" fmla="*/ 209198 h 534085"/>
                  <a:gd name="connsiteX149" fmla="*/ 1251450 w 1534444"/>
                  <a:gd name="connsiteY149" fmla="*/ 208245 h 534085"/>
                  <a:gd name="connsiteX150" fmla="*/ 1250497 w 1534444"/>
                  <a:gd name="connsiteY150" fmla="*/ 211103 h 534085"/>
                  <a:gd name="connsiteX151" fmla="*/ 1295265 w 1534444"/>
                  <a:gd name="connsiteY151" fmla="*/ 307305 h 534085"/>
                  <a:gd name="connsiteX152" fmla="*/ 1291455 w 1534444"/>
                  <a:gd name="connsiteY152" fmla="*/ 316830 h 534085"/>
                  <a:gd name="connsiteX153" fmla="*/ 1246687 w 1534444"/>
                  <a:gd name="connsiteY153" fmla="*/ 296828 h 534085"/>
                  <a:gd name="connsiteX154" fmla="*/ 1239067 w 1534444"/>
                  <a:gd name="connsiteY154" fmla="*/ 218723 h 534085"/>
                  <a:gd name="connsiteX155" fmla="*/ 1146675 w 1534444"/>
                  <a:gd name="connsiteY155" fmla="*/ 225390 h 534085"/>
                  <a:gd name="connsiteX156" fmla="*/ 1121910 w 1534444"/>
                  <a:gd name="connsiteY156" fmla="*/ 190148 h 534085"/>
                  <a:gd name="connsiteX157" fmla="*/ 1127625 w 1534444"/>
                  <a:gd name="connsiteY157" fmla="*/ 186338 h 534085"/>
                  <a:gd name="connsiteX158" fmla="*/ 1229542 w 1534444"/>
                  <a:gd name="connsiteY158" fmla="*/ 194910 h 534085"/>
                  <a:gd name="connsiteX159" fmla="*/ 1228590 w 1534444"/>
                  <a:gd name="connsiteY159" fmla="*/ 190148 h 534085"/>
                  <a:gd name="connsiteX160" fmla="*/ 1190490 w 1534444"/>
                  <a:gd name="connsiteY160" fmla="*/ 168240 h 534085"/>
                  <a:gd name="connsiteX161" fmla="*/ 1180965 w 1534444"/>
                  <a:gd name="connsiteY161" fmla="*/ 158715 h 534085"/>
                  <a:gd name="connsiteX162" fmla="*/ 1190490 w 1534444"/>
                  <a:gd name="connsiteY162" fmla="*/ 152048 h 534085"/>
                  <a:gd name="connsiteX163" fmla="*/ 266565 w 1534444"/>
                  <a:gd name="connsiteY163" fmla="*/ 137760 h 534085"/>
                  <a:gd name="connsiteX164" fmla="*/ 287520 w 1534444"/>
                  <a:gd name="connsiteY164" fmla="*/ 140617 h 534085"/>
                  <a:gd name="connsiteX165" fmla="*/ 303713 w 1534444"/>
                  <a:gd name="connsiteY165" fmla="*/ 173002 h 534085"/>
                  <a:gd name="connsiteX166" fmla="*/ 314190 w 1534444"/>
                  <a:gd name="connsiteY166" fmla="*/ 189195 h 534085"/>
                  <a:gd name="connsiteX167" fmla="*/ 327525 w 1534444"/>
                  <a:gd name="connsiteY167" fmla="*/ 210150 h 534085"/>
                  <a:gd name="connsiteX168" fmla="*/ 342765 w 1534444"/>
                  <a:gd name="connsiteY168" fmla="*/ 230152 h 534085"/>
                  <a:gd name="connsiteX169" fmla="*/ 339908 w 1534444"/>
                  <a:gd name="connsiteY169" fmla="*/ 244440 h 534085"/>
                  <a:gd name="connsiteX170" fmla="*/ 325620 w 1534444"/>
                  <a:gd name="connsiteY170" fmla="*/ 246345 h 534085"/>
                  <a:gd name="connsiteX171" fmla="*/ 319905 w 1534444"/>
                  <a:gd name="connsiteY171" fmla="*/ 239677 h 534085"/>
                  <a:gd name="connsiteX172" fmla="*/ 299903 w 1534444"/>
                  <a:gd name="connsiteY172" fmla="*/ 264442 h 534085"/>
                  <a:gd name="connsiteX173" fmla="*/ 287520 w 1534444"/>
                  <a:gd name="connsiteY173" fmla="*/ 277777 h 534085"/>
                  <a:gd name="connsiteX174" fmla="*/ 271328 w 1534444"/>
                  <a:gd name="connsiteY174" fmla="*/ 279682 h 534085"/>
                  <a:gd name="connsiteX175" fmla="*/ 268470 w 1534444"/>
                  <a:gd name="connsiteY175" fmla="*/ 262537 h 534085"/>
                  <a:gd name="connsiteX176" fmla="*/ 297998 w 1534444"/>
                  <a:gd name="connsiteY176" fmla="*/ 240630 h 534085"/>
                  <a:gd name="connsiteX177" fmla="*/ 311333 w 1534444"/>
                  <a:gd name="connsiteY177" fmla="*/ 222532 h 534085"/>
                  <a:gd name="connsiteX178" fmla="*/ 290378 w 1534444"/>
                  <a:gd name="connsiteY178" fmla="*/ 188242 h 534085"/>
                  <a:gd name="connsiteX179" fmla="*/ 285615 w 1534444"/>
                  <a:gd name="connsiteY179" fmla="*/ 187290 h 534085"/>
                  <a:gd name="connsiteX180" fmla="*/ 266565 w 1534444"/>
                  <a:gd name="connsiteY180" fmla="*/ 199672 h 534085"/>
                  <a:gd name="connsiteX181" fmla="*/ 256088 w 1534444"/>
                  <a:gd name="connsiteY181" fmla="*/ 212055 h 534085"/>
                  <a:gd name="connsiteX182" fmla="*/ 245610 w 1534444"/>
                  <a:gd name="connsiteY182" fmla="*/ 220627 h 534085"/>
                  <a:gd name="connsiteX183" fmla="*/ 240848 w 1534444"/>
                  <a:gd name="connsiteY183" fmla="*/ 204435 h 534085"/>
                  <a:gd name="connsiteX184" fmla="*/ 254183 w 1534444"/>
                  <a:gd name="connsiteY184" fmla="*/ 190147 h 534085"/>
                  <a:gd name="connsiteX185" fmla="*/ 273233 w 1534444"/>
                  <a:gd name="connsiteY185" fmla="*/ 177765 h 534085"/>
                  <a:gd name="connsiteX186" fmla="*/ 275138 w 1534444"/>
                  <a:gd name="connsiteY186" fmla="*/ 170145 h 534085"/>
                  <a:gd name="connsiteX187" fmla="*/ 262755 w 1534444"/>
                  <a:gd name="connsiteY187" fmla="*/ 153000 h 534085"/>
                  <a:gd name="connsiteX188" fmla="*/ 266565 w 1534444"/>
                  <a:gd name="connsiteY188" fmla="*/ 137760 h 534085"/>
                  <a:gd name="connsiteX189" fmla="*/ 374198 w 1534444"/>
                  <a:gd name="connsiteY189" fmla="*/ 97755 h 534085"/>
                  <a:gd name="connsiteX190" fmla="*/ 381818 w 1534444"/>
                  <a:gd name="connsiteY190" fmla="*/ 114900 h 534085"/>
                  <a:gd name="connsiteX191" fmla="*/ 341813 w 1534444"/>
                  <a:gd name="connsiteY191" fmla="*/ 157762 h 534085"/>
                  <a:gd name="connsiteX192" fmla="*/ 341813 w 1534444"/>
                  <a:gd name="connsiteY192" fmla="*/ 161572 h 534085"/>
                  <a:gd name="connsiteX193" fmla="*/ 359910 w 1534444"/>
                  <a:gd name="connsiteY193" fmla="*/ 191100 h 534085"/>
                  <a:gd name="connsiteX194" fmla="*/ 398963 w 1534444"/>
                  <a:gd name="connsiteY194" fmla="*/ 187290 h 534085"/>
                  <a:gd name="connsiteX195" fmla="*/ 433253 w 1534444"/>
                  <a:gd name="connsiteY195" fmla="*/ 150142 h 534085"/>
                  <a:gd name="connsiteX196" fmla="*/ 435158 w 1534444"/>
                  <a:gd name="connsiteY196" fmla="*/ 151095 h 534085"/>
                  <a:gd name="connsiteX197" fmla="*/ 436110 w 1534444"/>
                  <a:gd name="connsiteY197" fmla="*/ 155857 h 534085"/>
                  <a:gd name="connsiteX198" fmla="*/ 435158 w 1534444"/>
                  <a:gd name="connsiteY198" fmla="*/ 189195 h 534085"/>
                  <a:gd name="connsiteX199" fmla="*/ 408488 w 1534444"/>
                  <a:gd name="connsiteY199" fmla="*/ 205387 h 534085"/>
                  <a:gd name="connsiteX200" fmla="*/ 389438 w 1534444"/>
                  <a:gd name="connsiteY200" fmla="*/ 213960 h 534085"/>
                  <a:gd name="connsiteX201" fmla="*/ 380865 w 1534444"/>
                  <a:gd name="connsiteY201" fmla="*/ 216817 h 534085"/>
                  <a:gd name="connsiteX202" fmla="*/ 347528 w 1534444"/>
                  <a:gd name="connsiteY202" fmla="*/ 206340 h 534085"/>
                  <a:gd name="connsiteX203" fmla="*/ 313238 w 1534444"/>
                  <a:gd name="connsiteY203" fmla="*/ 151095 h 534085"/>
                  <a:gd name="connsiteX204" fmla="*/ 298950 w 1534444"/>
                  <a:gd name="connsiteY204" fmla="*/ 131092 h 534085"/>
                  <a:gd name="connsiteX205" fmla="*/ 300855 w 1534444"/>
                  <a:gd name="connsiteY205" fmla="*/ 112995 h 534085"/>
                  <a:gd name="connsiteX206" fmla="*/ 317048 w 1534444"/>
                  <a:gd name="connsiteY206" fmla="*/ 114900 h 534085"/>
                  <a:gd name="connsiteX207" fmla="*/ 336098 w 1534444"/>
                  <a:gd name="connsiteY207" fmla="*/ 148237 h 534085"/>
                  <a:gd name="connsiteX208" fmla="*/ 338955 w 1534444"/>
                  <a:gd name="connsiteY208" fmla="*/ 150142 h 534085"/>
                  <a:gd name="connsiteX209" fmla="*/ 360863 w 1534444"/>
                  <a:gd name="connsiteY209" fmla="*/ 108232 h 534085"/>
                  <a:gd name="connsiteX210" fmla="*/ 374198 w 1534444"/>
                  <a:gd name="connsiteY210" fmla="*/ 97755 h 534085"/>
                  <a:gd name="connsiteX211" fmla="*/ 625658 w 1534444"/>
                  <a:gd name="connsiteY211" fmla="*/ 71085 h 534085"/>
                  <a:gd name="connsiteX212" fmla="*/ 625658 w 1534444"/>
                  <a:gd name="connsiteY212" fmla="*/ 94897 h 534085"/>
                  <a:gd name="connsiteX213" fmla="*/ 626610 w 1534444"/>
                  <a:gd name="connsiteY213" fmla="*/ 102517 h 534085"/>
                  <a:gd name="connsiteX214" fmla="*/ 637088 w 1534444"/>
                  <a:gd name="connsiteY214" fmla="*/ 108232 h 534085"/>
                  <a:gd name="connsiteX215" fmla="*/ 667568 w 1534444"/>
                  <a:gd name="connsiteY215" fmla="*/ 86325 h 534085"/>
                  <a:gd name="connsiteX216" fmla="*/ 625658 w 1534444"/>
                  <a:gd name="connsiteY216" fmla="*/ 71085 h 534085"/>
                  <a:gd name="connsiteX217" fmla="*/ 1023803 w 1534444"/>
                  <a:gd name="connsiteY217" fmla="*/ 60607 h 534085"/>
                  <a:gd name="connsiteX218" fmla="*/ 1023803 w 1534444"/>
                  <a:gd name="connsiteY218" fmla="*/ 82515 h 534085"/>
                  <a:gd name="connsiteX219" fmla="*/ 978083 w 1534444"/>
                  <a:gd name="connsiteY219" fmla="*/ 106327 h 534085"/>
                  <a:gd name="connsiteX220" fmla="*/ 973320 w 1534444"/>
                  <a:gd name="connsiteY220" fmla="*/ 105375 h 534085"/>
                  <a:gd name="connsiteX221" fmla="*/ 974273 w 1534444"/>
                  <a:gd name="connsiteY221" fmla="*/ 100612 h 534085"/>
                  <a:gd name="connsiteX222" fmla="*/ 1009515 w 1534444"/>
                  <a:gd name="connsiteY222" fmla="*/ 63465 h 534085"/>
                  <a:gd name="connsiteX223" fmla="*/ 1023803 w 1534444"/>
                  <a:gd name="connsiteY223" fmla="*/ 60607 h 534085"/>
                  <a:gd name="connsiteX224" fmla="*/ 886643 w 1534444"/>
                  <a:gd name="connsiteY224" fmla="*/ 21555 h 534085"/>
                  <a:gd name="connsiteX225" fmla="*/ 899978 w 1534444"/>
                  <a:gd name="connsiteY225" fmla="*/ 35842 h 534085"/>
                  <a:gd name="connsiteX226" fmla="*/ 904740 w 1534444"/>
                  <a:gd name="connsiteY226" fmla="*/ 81562 h 534085"/>
                  <a:gd name="connsiteX227" fmla="*/ 903788 w 1534444"/>
                  <a:gd name="connsiteY227" fmla="*/ 88229 h 534085"/>
                  <a:gd name="connsiteX228" fmla="*/ 898073 w 1534444"/>
                  <a:gd name="connsiteY228" fmla="*/ 86325 h 534085"/>
                  <a:gd name="connsiteX229" fmla="*/ 876165 w 1534444"/>
                  <a:gd name="connsiteY229" fmla="*/ 38700 h 534085"/>
                  <a:gd name="connsiteX230" fmla="*/ 886643 w 1534444"/>
                  <a:gd name="connsiteY230" fmla="*/ 21555 h 534085"/>
                  <a:gd name="connsiteX231" fmla="*/ 943793 w 1534444"/>
                  <a:gd name="connsiteY231" fmla="*/ 10125 h 534085"/>
                  <a:gd name="connsiteX232" fmla="*/ 949508 w 1534444"/>
                  <a:gd name="connsiteY232" fmla="*/ 27270 h 534085"/>
                  <a:gd name="connsiteX233" fmla="*/ 935220 w 1534444"/>
                  <a:gd name="connsiteY233" fmla="*/ 82515 h 534085"/>
                  <a:gd name="connsiteX234" fmla="*/ 932363 w 1534444"/>
                  <a:gd name="connsiteY234" fmla="*/ 102517 h 534085"/>
                  <a:gd name="connsiteX235" fmla="*/ 934268 w 1534444"/>
                  <a:gd name="connsiteY235" fmla="*/ 106327 h 534085"/>
                  <a:gd name="connsiteX236" fmla="*/ 943793 w 1534444"/>
                  <a:gd name="connsiteY236" fmla="*/ 108232 h 534085"/>
                  <a:gd name="connsiteX237" fmla="*/ 946650 w 1534444"/>
                  <a:gd name="connsiteY237" fmla="*/ 105375 h 534085"/>
                  <a:gd name="connsiteX238" fmla="*/ 964748 w 1534444"/>
                  <a:gd name="connsiteY238" fmla="*/ 26317 h 534085"/>
                  <a:gd name="connsiteX239" fmla="*/ 977130 w 1534444"/>
                  <a:gd name="connsiteY239" fmla="*/ 14887 h 534085"/>
                  <a:gd name="connsiteX240" fmla="*/ 986655 w 1534444"/>
                  <a:gd name="connsiteY240" fmla="*/ 36795 h 534085"/>
                  <a:gd name="connsiteX241" fmla="*/ 965700 w 1534444"/>
                  <a:gd name="connsiteY241" fmla="*/ 109185 h 534085"/>
                  <a:gd name="connsiteX242" fmla="*/ 967605 w 1534444"/>
                  <a:gd name="connsiteY242" fmla="*/ 112995 h 534085"/>
                  <a:gd name="connsiteX243" fmla="*/ 993323 w 1534444"/>
                  <a:gd name="connsiteY243" fmla="*/ 120615 h 534085"/>
                  <a:gd name="connsiteX244" fmla="*/ 1040948 w 1534444"/>
                  <a:gd name="connsiteY244" fmla="*/ 132045 h 534085"/>
                  <a:gd name="connsiteX245" fmla="*/ 1042853 w 1534444"/>
                  <a:gd name="connsiteY245" fmla="*/ 140617 h 534085"/>
                  <a:gd name="connsiteX246" fmla="*/ 990465 w 1534444"/>
                  <a:gd name="connsiteY246" fmla="*/ 146332 h 534085"/>
                  <a:gd name="connsiteX247" fmla="*/ 846638 w 1534444"/>
                  <a:gd name="connsiteY247" fmla="*/ 115852 h 534085"/>
                  <a:gd name="connsiteX248" fmla="*/ 833303 w 1534444"/>
                  <a:gd name="connsiteY248" fmla="*/ 112995 h 534085"/>
                  <a:gd name="connsiteX249" fmla="*/ 837113 w 1534444"/>
                  <a:gd name="connsiteY249" fmla="*/ 100612 h 534085"/>
                  <a:gd name="connsiteX250" fmla="*/ 871403 w 1534444"/>
                  <a:gd name="connsiteY250" fmla="*/ 92992 h 534085"/>
                  <a:gd name="connsiteX251" fmla="*/ 909503 w 1534444"/>
                  <a:gd name="connsiteY251" fmla="*/ 99660 h 534085"/>
                  <a:gd name="connsiteX252" fmla="*/ 913313 w 1534444"/>
                  <a:gd name="connsiteY252" fmla="*/ 96802 h 534085"/>
                  <a:gd name="connsiteX253" fmla="*/ 920933 w 1534444"/>
                  <a:gd name="connsiteY253" fmla="*/ 52035 h 534085"/>
                  <a:gd name="connsiteX254" fmla="*/ 926648 w 1534444"/>
                  <a:gd name="connsiteY254" fmla="*/ 20602 h 534085"/>
                  <a:gd name="connsiteX255" fmla="*/ 943793 w 1534444"/>
                  <a:gd name="connsiteY255" fmla="*/ 10125 h 534085"/>
                  <a:gd name="connsiteX256" fmla="*/ 622681 w 1534444"/>
                  <a:gd name="connsiteY256" fmla="*/ 4 h 534085"/>
                  <a:gd name="connsiteX257" fmla="*/ 634230 w 1534444"/>
                  <a:gd name="connsiteY257" fmla="*/ 6315 h 534085"/>
                  <a:gd name="connsiteX258" fmla="*/ 634230 w 1534444"/>
                  <a:gd name="connsiteY258" fmla="*/ 17745 h 534085"/>
                  <a:gd name="connsiteX259" fmla="*/ 638993 w 1534444"/>
                  <a:gd name="connsiteY259" fmla="*/ 20602 h 534085"/>
                  <a:gd name="connsiteX260" fmla="*/ 659948 w 1534444"/>
                  <a:gd name="connsiteY260" fmla="*/ 17745 h 534085"/>
                  <a:gd name="connsiteX261" fmla="*/ 677093 w 1534444"/>
                  <a:gd name="connsiteY261" fmla="*/ 14887 h 534085"/>
                  <a:gd name="connsiteX262" fmla="*/ 700905 w 1534444"/>
                  <a:gd name="connsiteY262" fmla="*/ 12982 h 534085"/>
                  <a:gd name="connsiteX263" fmla="*/ 705668 w 1534444"/>
                  <a:gd name="connsiteY263" fmla="*/ 40605 h 534085"/>
                  <a:gd name="connsiteX264" fmla="*/ 699000 w 1534444"/>
                  <a:gd name="connsiteY264" fmla="*/ 52035 h 534085"/>
                  <a:gd name="connsiteX265" fmla="*/ 692333 w 1534444"/>
                  <a:gd name="connsiteY265" fmla="*/ 44415 h 534085"/>
                  <a:gd name="connsiteX266" fmla="*/ 680903 w 1534444"/>
                  <a:gd name="connsiteY266" fmla="*/ 27270 h 534085"/>
                  <a:gd name="connsiteX267" fmla="*/ 663758 w 1534444"/>
                  <a:gd name="connsiteY267" fmla="*/ 29175 h 534085"/>
                  <a:gd name="connsiteX268" fmla="*/ 636135 w 1534444"/>
                  <a:gd name="connsiteY268" fmla="*/ 33937 h 534085"/>
                  <a:gd name="connsiteX269" fmla="*/ 628515 w 1534444"/>
                  <a:gd name="connsiteY269" fmla="*/ 38700 h 534085"/>
                  <a:gd name="connsiteX270" fmla="*/ 619943 w 1534444"/>
                  <a:gd name="connsiteY270" fmla="*/ 53940 h 534085"/>
                  <a:gd name="connsiteX271" fmla="*/ 624705 w 1534444"/>
                  <a:gd name="connsiteY271" fmla="*/ 63465 h 534085"/>
                  <a:gd name="connsiteX272" fmla="*/ 643755 w 1534444"/>
                  <a:gd name="connsiteY272" fmla="*/ 64417 h 534085"/>
                  <a:gd name="connsiteX273" fmla="*/ 654233 w 1534444"/>
                  <a:gd name="connsiteY273" fmla="*/ 41557 h 534085"/>
                  <a:gd name="connsiteX274" fmla="*/ 658043 w 1534444"/>
                  <a:gd name="connsiteY274" fmla="*/ 36795 h 534085"/>
                  <a:gd name="connsiteX275" fmla="*/ 671378 w 1534444"/>
                  <a:gd name="connsiteY275" fmla="*/ 52035 h 534085"/>
                  <a:gd name="connsiteX276" fmla="*/ 651375 w 1534444"/>
                  <a:gd name="connsiteY276" fmla="*/ 66322 h 534085"/>
                  <a:gd name="connsiteX277" fmla="*/ 736148 w 1534444"/>
                  <a:gd name="connsiteY277" fmla="*/ 79657 h 534085"/>
                  <a:gd name="connsiteX278" fmla="*/ 739958 w 1534444"/>
                  <a:gd name="connsiteY278" fmla="*/ 84420 h 534085"/>
                  <a:gd name="connsiteX279" fmla="*/ 725670 w 1534444"/>
                  <a:gd name="connsiteY279" fmla="*/ 106327 h 534085"/>
                  <a:gd name="connsiteX280" fmla="*/ 693285 w 1534444"/>
                  <a:gd name="connsiteY280" fmla="*/ 102517 h 534085"/>
                  <a:gd name="connsiteX281" fmla="*/ 670425 w 1534444"/>
                  <a:gd name="connsiteY281" fmla="*/ 88230 h 534085"/>
                  <a:gd name="connsiteX282" fmla="*/ 650423 w 1534444"/>
                  <a:gd name="connsiteY282" fmla="*/ 119662 h 534085"/>
                  <a:gd name="connsiteX283" fmla="*/ 621848 w 1534444"/>
                  <a:gd name="connsiteY283" fmla="*/ 136807 h 534085"/>
                  <a:gd name="connsiteX284" fmla="*/ 607560 w 1534444"/>
                  <a:gd name="connsiteY284" fmla="*/ 123472 h 534085"/>
                  <a:gd name="connsiteX285" fmla="*/ 609465 w 1534444"/>
                  <a:gd name="connsiteY285" fmla="*/ 78705 h 534085"/>
                  <a:gd name="connsiteX286" fmla="*/ 607560 w 1534444"/>
                  <a:gd name="connsiteY286" fmla="*/ 76800 h 534085"/>
                  <a:gd name="connsiteX287" fmla="*/ 605655 w 1534444"/>
                  <a:gd name="connsiteY287" fmla="*/ 77752 h 534085"/>
                  <a:gd name="connsiteX288" fmla="*/ 549458 w 1534444"/>
                  <a:gd name="connsiteY288" fmla="*/ 122520 h 534085"/>
                  <a:gd name="connsiteX289" fmla="*/ 529455 w 1534444"/>
                  <a:gd name="connsiteY289" fmla="*/ 110137 h 534085"/>
                  <a:gd name="connsiteX290" fmla="*/ 536123 w 1534444"/>
                  <a:gd name="connsiteY290" fmla="*/ 104422 h 534085"/>
                  <a:gd name="connsiteX291" fmla="*/ 608513 w 1534444"/>
                  <a:gd name="connsiteY291" fmla="*/ 44415 h 534085"/>
                  <a:gd name="connsiteX292" fmla="*/ 608513 w 1534444"/>
                  <a:gd name="connsiteY292" fmla="*/ 40605 h 534085"/>
                  <a:gd name="connsiteX293" fmla="*/ 603750 w 1534444"/>
                  <a:gd name="connsiteY293" fmla="*/ 39652 h 534085"/>
                  <a:gd name="connsiteX294" fmla="*/ 576128 w 1534444"/>
                  <a:gd name="connsiteY294" fmla="*/ 44415 h 534085"/>
                  <a:gd name="connsiteX295" fmla="*/ 565650 w 1534444"/>
                  <a:gd name="connsiteY295" fmla="*/ 54892 h 534085"/>
                  <a:gd name="connsiteX296" fmla="*/ 566603 w 1534444"/>
                  <a:gd name="connsiteY296" fmla="*/ 70132 h 534085"/>
                  <a:gd name="connsiteX297" fmla="*/ 561840 w 1534444"/>
                  <a:gd name="connsiteY297" fmla="*/ 76800 h 534085"/>
                  <a:gd name="connsiteX298" fmla="*/ 556125 w 1534444"/>
                  <a:gd name="connsiteY298" fmla="*/ 72037 h 534085"/>
                  <a:gd name="connsiteX299" fmla="*/ 550410 w 1534444"/>
                  <a:gd name="connsiteY299" fmla="*/ 41557 h 534085"/>
                  <a:gd name="connsiteX300" fmla="*/ 555173 w 1534444"/>
                  <a:gd name="connsiteY300" fmla="*/ 30127 h 534085"/>
                  <a:gd name="connsiteX301" fmla="*/ 563745 w 1534444"/>
                  <a:gd name="connsiteY301" fmla="*/ 28222 h 534085"/>
                  <a:gd name="connsiteX302" fmla="*/ 572318 w 1534444"/>
                  <a:gd name="connsiteY302" fmla="*/ 31080 h 534085"/>
                  <a:gd name="connsiteX303" fmla="*/ 611370 w 1534444"/>
                  <a:gd name="connsiteY303" fmla="*/ 24412 h 534085"/>
                  <a:gd name="connsiteX304" fmla="*/ 613275 w 1534444"/>
                  <a:gd name="connsiteY304" fmla="*/ 7267 h 534085"/>
                  <a:gd name="connsiteX305" fmla="*/ 622681 w 1534444"/>
                  <a:gd name="connsiteY305" fmla="*/ 4 h 5340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Lst>
                <a:rect l="l" t="t" r="r" b="b"/>
                <a:pathLst>
                  <a:path w="1534444" h="534085">
                    <a:moveTo>
                      <a:pt x="88447" y="438750"/>
                    </a:moveTo>
                    <a:cubicBezTo>
                      <a:pt x="93210" y="454943"/>
                      <a:pt x="95115" y="468278"/>
                      <a:pt x="95115" y="479708"/>
                    </a:cubicBezTo>
                    <a:cubicBezTo>
                      <a:pt x="93210" y="493995"/>
                      <a:pt x="86542" y="498758"/>
                      <a:pt x="75112" y="493043"/>
                    </a:cubicBezTo>
                    <a:cubicBezTo>
                      <a:pt x="72255" y="491138"/>
                      <a:pt x="70350" y="487328"/>
                      <a:pt x="71302" y="479708"/>
                    </a:cubicBezTo>
                    <a:cubicBezTo>
                      <a:pt x="72255" y="472088"/>
                      <a:pt x="75112" y="457800"/>
                      <a:pt x="80827" y="439703"/>
                    </a:cubicBezTo>
                    <a:cubicBezTo>
                      <a:pt x="83685" y="435893"/>
                      <a:pt x="86542" y="435893"/>
                      <a:pt x="88447" y="438750"/>
                    </a:cubicBezTo>
                    <a:close/>
                    <a:moveTo>
                      <a:pt x="64635" y="435893"/>
                    </a:moveTo>
                    <a:cubicBezTo>
                      <a:pt x="65587" y="436845"/>
                      <a:pt x="65587" y="438750"/>
                      <a:pt x="63682" y="442560"/>
                    </a:cubicBezTo>
                    <a:cubicBezTo>
                      <a:pt x="49395" y="466373"/>
                      <a:pt x="38917" y="477803"/>
                      <a:pt x="33202" y="477803"/>
                    </a:cubicBezTo>
                    <a:cubicBezTo>
                      <a:pt x="26535" y="480660"/>
                      <a:pt x="20820" y="477803"/>
                      <a:pt x="17010" y="470183"/>
                    </a:cubicBezTo>
                    <a:cubicBezTo>
                      <a:pt x="15105" y="463515"/>
                      <a:pt x="20820" y="457800"/>
                      <a:pt x="34155" y="452085"/>
                    </a:cubicBezTo>
                    <a:cubicBezTo>
                      <a:pt x="44632" y="449228"/>
                      <a:pt x="52252" y="445418"/>
                      <a:pt x="57967" y="438750"/>
                    </a:cubicBezTo>
                    <a:cubicBezTo>
                      <a:pt x="60825" y="435893"/>
                      <a:pt x="63682" y="434940"/>
                      <a:pt x="64635" y="435893"/>
                    </a:cubicBezTo>
                    <a:close/>
                    <a:moveTo>
                      <a:pt x="33202" y="414938"/>
                    </a:moveTo>
                    <a:cubicBezTo>
                      <a:pt x="37012" y="413985"/>
                      <a:pt x="39870" y="413985"/>
                      <a:pt x="41775" y="414938"/>
                    </a:cubicBezTo>
                    <a:cubicBezTo>
                      <a:pt x="42727" y="415890"/>
                      <a:pt x="41775" y="417795"/>
                      <a:pt x="38917" y="420653"/>
                    </a:cubicBezTo>
                    <a:cubicBezTo>
                      <a:pt x="36060" y="423510"/>
                      <a:pt x="34155" y="426368"/>
                      <a:pt x="31297" y="429225"/>
                    </a:cubicBezTo>
                    <a:cubicBezTo>
                      <a:pt x="20820" y="440655"/>
                      <a:pt x="11295" y="444465"/>
                      <a:pt x="3675" y="440655"/>
                    </a:cubicBezTo>
                    <a:cubicBezTo>
                      <a:pt x="-2040" y="433988"/>
                      <a:pt x="-1088" y="428273"/>
                      <a:pt x="6532" y="423510"/>
                    </a:cubicBezTo>
                    <a:cubicBezTo>
                      <a:pt x="15105" y="420653"/>
                      <a:pt x="23677" y="417795"/>
                      <a:pt x="33202" y="414938"/>
                    </a:cubicBezTo>
                    <a:close/>
                    <a:moveTo>
                      <a:pt x="1400040" y="406365"/>
                    </a:moveTo>
                    <a:cubicBezTo>
                      <a:pt x="1407660" y="406365"/>
                      <a:pt x="1412422" y="410175"/>
                      <a:pt x="1415280" y="417795"/>
                    </a:cubicBezTo>
                    <a:cubicBezTo>
                      <a:pt x="1415280" y="420652"/>
                      <a:pt x="1417185" y="425415"/>
                      <a:pt x="1421947" y="432082"/>
                    </a:cubicBezTo>
                    <a:cubicBezTo>
                      <a:pt x="1426710" y="439702"/>
                      <a:pt x="1430520" y="446370"/>
                      <a:pt x="1434330" y="452085"/>
                    </a:cubicBezTo>
                    <a:cubicBezTo>
                      <a:pt x="1435283" y="453990"/>
                      <a:pt x="1436235" y="453990"/>
                      <a:pt x="1436235" y="453990"/>
                    </a:cubicBezTo>
                    <a:cubicBezTo>
                      <a:pt x="1437188" y="453990"/>
                      <a:pt x="1439093" y="453037"/>
                      <a:pt x="1440045" y="450180"/>
                    </a:cubicBezTo>
                    <a:cubicBezTo>
                      <a:pt x="1442902" y="446370"/>
                      <a:pt x="1446713" y="447322"/>
                      <a:pt x="1450522" y="452085"/>
                    </a:cubicBezTo>
                    <a:cubicBezTo>
                      <a:pt x="1451475" y="457800"/>
                      <a:pt x="1453380" y="460657"/>
                      <a:pt x="1456238" y="460657"/>
                    </a:cubicBezTo>
                    <a:cubicBezTo>
                      <a:pt x="1459095" y="463515"/>
                      <a:pt x="1461000" y="463515"/>
                      <a:pt x="1463858" y="462562"/>
                    </a:cubicBezTo>
                    <a:cubicBezTo>
                      <a:pt x="1464810" y="460657"/>
                      <a:pt x="1464810" y="457800"/>
                      <a:pt x="1462905" y="453990"/>
                    </a:cubicBezTo>
                    <a:cubicBezTo>
                      <a:pt x="1457190" y="445417"/>
                      <a:pt x="1448618" y="436845"/>
                      <a:pt x="1437188" y="427320"/>
                    </a:cubicBezTo>
                    <a:cubicBezTo>
                      <a:pt x="1431472" y="423510"/>
                      <a:pt x="1429568" y="419700"/>
                      <a:pt x="1429568" y="414937"/>
                    </a:cubicBezTo>
                    <a:cubicBezTo>
                      <a:pt x="1430520" y="410175"/>
                      <a:pt x="1433377" y="409222"/>
                      <a:pt x="1439093" y="410175"/>
                    </a:cubicBezTo>
                    <a:cubicBezTo>
                      <a:pt x="1449570" y="415890"/>
                      <a:pt x="1456238" y="420652"/>
                      <a:pt x="1457190" y="428272"/>
                    </a:cubicBezTo>
                    <a:cubicBezTo>
                      <a:pt x="1461000" y="442560"/>
                      <a:pt x="1467668" y="454942"/>
                      <a:pt x="1478145" y="463515"/>
                    </a:cubicBezTo>
                    <a:cubicBezTo>
                      <a:pt x="1484813" y="470182"/>
                      <a:pt x="1485765" y="475897"/>
                      <a:pt x="1482908" y="481612"/>
                    </a:cubicBezTo>
                    <a:cubicBezTo>
                      <a:pt x="1476240" y="489232"/>
                      <a:pt x="1471477" y="490185"/>
                      <a:pt x="1465763" y="483517"/>
                    </a:cubicBezTo>
                    <a:cubicBezTo>
                      <a:pt x="1461000" y="475897"/>
                      <a:pt x="1456238" y="471135"/>
                      <a:pt x="1451475" y="468277"/>
                    </a:cubicBezTo>
                    <a:cubicBezTo>
                      <a:pt x="1448618" y="470182"/>
                      <a:pt x="1448618" y="473040"/>
                      <a:pt x="1449570" y="475897"/>
                    </a:cubicBezTo>
                    <a:cubicBezTo>
                      <a:pt x="1453380" y="485422"/>
                      <a:pt x="1461000" y="499710"/>
                      <a:pt x="1472430" y="516855"/>
                    </a:cubicBezTo>
                    <a:cubicBezTo>
                      <a:pt x="1473383" y="522570"/>
                      <a:pt x="1469572" y="523522"/>
                      <a:pt x="1462905" y="520665"/>
                    </a:cubicBezTo>
                    <a:cubicBezTo>
                      <a:pt x="1457190" y="514950"/>
                      <a:pt x="1450522" y="503520"/>
                      <a:pt x="1441950" y="485422"/>
                    </a:cubicBezTo>
                    <a:cubicBezTo>
                      <a:pt x="1440997" y="483517"/>
                      <a:pt x="1440045" y="482565"/>
                      <a:pt x="1439093" y="482565"/>
                    </a:cubicBezTo>
                    <a:cubicBezTo>
                      <a:pt x="1438140" y="482565"/>
                      <a:pt x="1437188" y="482565"/>
                      <a:pt x="1436235" y="484470"/>
                    </a:cubicBezTo>
                    <a:cubicBezTo>
                      <a:pt x="1421947" y="493995"/>
                      <a:pt x="1407660" y="493995"/>
                      <a:pt x="1394325" y="483517"/>
                    </a:cubicBezTo>
                    <a:cubicBezTo>
                      <a:pt x="1380990" y="472087"/>
                      <a:pt x="1375275" y="454942"/>
                      <a:pt x="1376227" y="434940"/>
                    </a:cubicBezTo>
                    <a:cubicBezTo>
                      <a:pt x="1376227" y="431130"/>
                      <a:pt x="1377180" y="429225"/>
                      <a:pt x="1379085" y="429225"/>
                    </a:cubicBezTo>
                    <a:cubicBezTo>
                      <a:pt x="1380990" y="429225"/>
                      <a:pt x="1382895" y="431130"/>
                      <a:pt x="1384800" y="433987"/>
                    </a:cubicBezTo>
                    <a:cubicBezTo>
                      <a:pt x="1392420" y="460657"/>
                      <a:pt x="1403850" y="471135"/>
                      <a:pt x="1418138" y="466372"/>
                    </a:cubicBezTo>
                    <a:cubicBezTo>
                      <a:pt x="1423852" y="465420"/>
                      <a:pt x="1425758" y="461610"/>
                      <a:pt x="1422900" y="457800"/>
                    </a:cubicBezTo>
                    <a:cubicBezTo>
                      <a:pt x="1416233" y="447322"/>
                      <a:pt x="1406708" y="434940"/>
                      <a:pt x="1393372" y="420652"/>
                    </a:cubicBezTo>
                    <a:cubicBezTo>
                      <a:pt x="1389563" y="416842"/>
                      <a:pt x="1388610" y="413032"/>
                      <a:pt x="1390515" y="410175"/>
                    </a:cubicBezTo>
                    <a:cubicBezTo>
                      <a:pt x="1392420" y="407317"/>
                      <a:pt x="1395277" y="406365"/>
                      <a:pt x="1400040" y="406365"/>
                    </a:cubicBezTo>
                    <a:close/>
                    <a:moveTo>
                      <a:pt x="97020" y="377790"/>
                    </a:moveTo>
                    <a:cubicBezTo>
                      <a:pt x="95115" y="376838"/>
                      <a:pt x="93210" y="376838"/>
                      <a:pt x="92257" y="378743"/>
                    </a:cubicBezTo>
                    <a:cubicBezTo>
                      <a:pt x="87495" y="384458"/>
                      <a:pt x="84637" y="390173"/>
                      <a:pt x="80827" y="393983"/>
                    </a:cubicBezTo>
                    <a:cubicBezTo>
                      <a:pt x="78922" y="398745"/>
                      <a:pt x="79875" y="402555"/>
                      <a:pt x="83685" y="405413"/>
                    </a:cubicBezTo>
                    <a:cubicBezTo>
                      <a:pt x="89400" y="408270"/>
                      <a:pt x="93210" y="408270"/>
                      <a:pt x="95115" y="404460"/>
                    </a:cubicBezTo>
                    <a:cubicBezTo>
                      <a:pt x="97972" y="400650"/>
                      <a:pt x="100830" y="395888"/>
                      <a:pt x="105592" y="390173"/>
                    </a:cubicBezTo>
                    <a:cubicBezTo>
                      <a:pt x="107497" y="388268"/>
                      <a:pt x="104640" y="383505"/>
                      <a:pt x="97020" y="377790"/>
                    </a:cubicBezTo>
                    <a:close/>
                    <a:moveTo>
                      <a:pt x="93210" y="357788"/>
                    </a:moveTo>
                    <a:cubicBezTo>
                      <a:pt x="98925" y="357788"/>
                      <a:pt x="102735" y="359693"/>
                      <a:pt x="106545" y="364455"/>
                    </a:cubicBezTo>
                    <a:cubicBezTo>
                      <a:pt x="110355" y="368265"/>
                      <a:pt x="114165" y="372075"/>
                      <a:pt x="117975" y="373980"/>
                    </a:cubicBezTo>
                    <a:cubicBezTo>
                      <a:pt x="128452" y="381600"/>
                      <a:pt x="131310" y="387315"/>
                      <a:pt x="126547" y="392078"/>
                    </a:cubicBezTo>
                    <a:cubicBezTo>
                      <a:pt x="124642" y="395888"/>
                      <a:pt x="121785" y="397793"/>
                      <a:pt x="117975" y="397793"/>
                    </a:cubicBezTo>
                    <a:cubicBezTo>
                      <a:pt x="117022" y="398745"/>
                      <a:pt x="117022" y="399698"/>
                      <a:pt x="116070" y="399698"/>
                    </a:cubicBezTo>
                    <a:cubicBezTo>
                      <a:pt x="115117" y="400650"/>
                      <a:pt x="114165" y="400650"/>
                      <a:pt x="114165" y="401603"/>
                    </a:cubicBezTo>
                    <a:cubicBezTo>
                      <a:pt x="108450" y="409223"/>
                      <a:pt x="106545" y="413033"/>
                      <a:pt x="106545" y="413985"/>
                    </a:cubicBezTo>
                    <a:cubicBezTo>
                      <a:pt x="104640" y="419700"/>
                      <a:pt x="103687" y="423510"/>
                      <a:pt x="102735" y="424463"/>
                    </a:cubicBezTo>
                    <a:cubicBezTo>
                      <a:pt x="100830" y="429225"/>
                      <a:pt x="96067" y="429225"/>
                      <a:pt x="88447" y="425415"/>
                    </a:cubicBezTo>
                    <a:cubicBezTo>
                      <a:pt x="83685" y="423510"/>
                      <a:pt x="78922" y="421605"/>
                      <a:pt x="75112" y="418748"/>
                    </a:cubicBezTo>
                    <a:cubicBezTo>
                      <a:pt x="71302" y="416843"/>
                      <a:pt x="67492" y="413985"/>
                      <a:pt x="63682" y="411128"/>
                    </a:cubicBezTo>
                    <a:cubicBezTo>
                      <a:pt x="58920" y="407318"/>
                      <a:pt x="58920" y="401603"/>
                      <a:pt x="61777" y="394935"/>
                    </a:cubicBezTo>
                    <a:lnTo>
                      <a:pt x="68445" y="390173"/>
                    </a:lnTo>
                    <a:cubicBezTo>
                      <a:pt x="69397" y="390173"/>
                      <a:pt x="70350" y="389220"/>
                      <a:pt x="71302" y="387315"/>
                    </a:cubicBezTo>
                    <a:cubicBezTo>
                      <a:pt x="74160" y="383505"/>
                      <a:pt x="77970" y="378743"/>
                      <a:pt x="82732" y="372075"/>
                    </a:cubicBezTo>
                    <a:cubicBezTo>
                      <a:pt x="83685" y="371123"/>
                      <a:pt x="84637" y="369218"/>
                      <a:pt x="85590" y="366360"/>
                    </a:cubicBezTo>
                    <a:cubicBezTo>
                      <a:pt x="86542" y="361598"/>
                      <a:pt x="88447" y="358740"/>
                      <a:pt x="93210" y="357788"/>
                    </a:cubicBezTo>
                    <a:close/>
                    <a:moveTo>
                      <a:pt x="1422900" y="357787"/>
                    </a:moveTo>
                    <a:cubicBezTo>
                      <a:pt x="1433377" y="354930"/>
                      <a:pt x="1439093" y="357787"/>
                      <a:pt x="1441950" y="368265"/>
                    </a:cubicBezTo>
                    <a:cubicBezTo>
                      <a:pt x="1440997" y="370170"/>
                      <a:pt x="1441950" y="373980"/>
                      <a:pt x="1444808" y="378742"/>
                    </a:cubicBezTo>
                    <a:cubicBezTo>
                      <a:pt x="1447665" y="384457"/>
                      <a:pt x="1451475" y="391125"/>
                      <a:pt x="1456238" y="397792"/>
                    </a:cubicBezTo>
                    <a:cubicBezTo>
                      <a:pt x="1457190" y="394935"/>
                      <a:pt x="1457190" y="390172"/>
                      <a:pt x="1459095" y="383505"/>
                    </a:cubicBezTo>
                    <a:cubicBezTo>
                      <a:pt x="1462905" y="373027"/>
                      <a:pt x="1469572" y="371122"/>
                      <a:pt x="1479097" y="378742"/>
                    </a:cubicBezTo>
                    <a:cubicBezTo>
                      <a:pt x="1481955" y="383505"/>
                      <a:pt x="1481955" y="389220"/>
                      <a:pt x="1478145" y="393982"/>
                    </a:cubicBezTo>
                    <a:cubicBezTo>
                      <a:pt x="1473383" y="399697"/>
                      <a:pt x="1467668" y="404460"/>
                      <a:pt x="1461952" y="408270"/>
                    </a:cubicBezTo>
                    <a:cubicBezTo>
                      <a:pt x="1466715" y="415890"/>
                      <a:pt x="1471477" y="424462"/>
                      <a:pt x="1477193" y="433987"/>
                    </a:cubicBezTo>
                    <a:cubicBezTo>
                      <a:pt x="1479097" y="430177"/>
                      <a:pt x="1481955" y="424462"/>
                      <a:pt x="1485765" y="416842"/>
                    </a:cubicBezTo>
                    <a:cubicBezTo>
                      <a:pt x="1491480" y="408270"/>
                      <a:pt x="1498147" y="408270"/>
                      <a:pt x="1505768" y="416842"/>
                    </a:cubicBezTo>
                    <a:cubicBezTo>
                      <a:pt x="1510530" y="423510"/>
                      <a:pt x="1507672" y="430177"/>
                      <a:pt x="1499100" y="434940"/>
                    </a:cubicBezTo>
                    <a:cubicBezTo>
                      <a:pt x="1494338" y="435892"/>
                      <a:pt x="1489575" y="437797"/>
                      <a:pt x="1484813" y="441607"/>
                    </a:cubicBezTo>
                    <a:cubicBezTo>
                      <a:pt x="1486718" y="444465"/>
                      <a:pt x="1487670" y="446370"/>
                      <a:pt x="1489575" y="449227"/>
                    </a:cubicBezTo>
                    <a:cubicBezTo>
                      <a:pt x="1492433" y="453990"/>
                      <a:pt x="1501005" y="453990"/>
                      <a:pt x="1516245" y="449227"/>
                    </a:cubicBezTo>
                    <a:cubicBezTo>
                      <a:pt x="1525770" y="444465"/>
                      <a:pt x="1531485" y="447322"/>
                      <a:pt x="1534343" y="456847"/>
                    </a:cubicBezTo>
                    <a:cubicBezTo>
                      <a:pt x="1535295" y="466372"/>
                      <a:pt x="1529580" y="469230"/>
                      <a:pt x="1517197" y="467325"/>
                    </a:cubicBezTo>
                    <a:cubicBezTo>
                      <a:pt x="1509577" y="465420"/>
                      <a:pt x="1503863" y="463515"/>
                      <a:pt x="1499100" y="463515"/>
                    </a:cubicBezTo>
                    <a:cubicBezTo>
                      <a:pt x="1505768" y="478755"/>
                      <a:pt x="1511483" y="489232"/>
                      <a:pt x="1517197" y="493995"/>
                    </a:cubicBezTo>
                    <a:cubicBezTo>
                      <a:pt x="1529580" y="503520"/>
                      <a:pt x="1531485" y="512092"/>
                      <a:pt x="1521960" y="519712"/>
                    </a:cubicBezTo>
                    <a:cubicBezTo>
                      <a:pt x="1513388" y="525427"/>
                      <a:pt x="1505768" y="529237"/>
                      <a:pt x="1501005" y="532095"/>
                    </a:cubicBezTo>
                    <a:cubicBezTo>
                      <a:pt x="1496243" y="534000"/>
                      <a:pt x="1492433" y="534952"/>
                      <a:pt x="1489575" y="533047"/>
                    </a:cubicBezTo>
                    <a:cubicBezTo>
                      <a:pt x="1483860" y="528285"/>
                      <a:pt x="1481955" y="525427"/>
                      <a:pt x="1485765" y="523522"/>
                    </a:cubicBezTo>
                    <a:cubicBezTo>
                      <a:pt x="1492433" y="519712"/>
                      <a:pt x="1499100" y="515902"/>
                      <a:pt x="1504815" y="512092"/>
                    </a:cubicBezTo>
                    <a:cubicBezTo>
                      <a:pt x="1508625" y="510187"/>
                      <a:pt x="1509577" y="507330"/>
                      <a:pt x="1507672" y="504472"/>
                    </a:cubicBezTo>
                    <a:cubicBezTo>
                      <a:pt x="1502910" y="493995"/>
                      <a:pt x="1492433" y="474945"/>
                      <a:pt x="1475288" y="446370"/>
                    </a:cubicBezTo>
                    <a:cubicBezTo>
                      <a:pt x="1456238" y="415890"/>
                      <a:pt x="1442902" y="395887"/>
                      <a:pt x="1435283" y="386362"/>
                    </a:cubicBezTo>
                    <a:cubicBezTo>
                      <a:pt x="1428615" y="376837"/>
                      <a:pt x="1420995" y="374932"/>
                      <a:pt x="1413375" y="380647"/>
                    </a:cubicBezTo>
                    <a:cubicBezTo>
                      <a:pt x="1409565" y="382552"/>
                      <a:pt x="1405755" y="385410"/>
                      <a:pt x="1400993" y="387315"/>
                    </a:cubicBezTo>
                    <a:cubicBezTo>
                      <a:pt x="1396230" y="389220"/>
                      <a:pt x="1393372" y="388267"/>
                      <a:pt x="1391468" y="385410"/>
                    </a:cubicBezTo>
                    <a:cubicBezTo>
                      <a:pt x="1389563" y="382552"/>
                      <a:pt x="1390515" y="379695"/>
                      <a:pt x="1394325" y="376837"/>
                    </a:cubicBezTo>
                    <a:cubicBezTo>
                      <a:pt x="1405755" y="368265"/>
                      <a:pt x="1415280" y="361597"/>
                      <a:pt x="1422900" y="357787"/>
                    </a:cubicBezTo>
                    <a:close/>
                    <a:moveTo>
                      <a:pt x="106545" y="277778"/>
                    </a:moveTo>
                    <a:cubicBezTo>
                      <a:pt x="107497" y="277778"/>
                      <a:pt x="108450" y="277778"/>
                      <a:pt x="110355" y="279683"/>
                    </a:cubicBezTo>
                    <a:cubicBezTo>
                      <a:pt x="118927" y="291113"/>
                      <a:pt x="120832" y="299685"/>
                      <a:pt x="114165" y="305400"/>
                    </a:cubicBezTo>
                    <a:cubicBezTo>
                      <a:pt x="111307" y="308258"/>
                      <a:pt x="107497" y="312068"/>
                      <a:pt x="101782" y="316830"/>
                    </a:cubicBezTo>
                    <a:cubicBezTo>
                      <a:pt x="100830" y="317783"/>
                      <a:pt x="100830" y="319688"/>
                      <a:pt x="102735" y="320640"/>
                    </a:cubicBezTo>
                    <a:cubicBezTo>
                      <a:pt x="114165" y="331118"/>
                      <a:pt x="134167" y="345405"/>
                      <a:pt x="162742" y="363503"/>
                    </a:cubicBezTo>
                    <a:cubicBezTo>
                      <a:pt x="177030" y="374933"/>
                      <a:pt x="179887" y="389220"/>
                      <a:pt x="171315" y="405413"/>
                    </a:cubicBezTo>
                    <a:cubicBezTo>
                      <a:pt x="159885" y="424463"/>
                      <a:pt x="146550" y="433988"/>
                      <a:pt x="132262" y="432083"/>
                    </a:cubicBezTo>
                    <a:cubicBezTo>
                      <a:pt x="129405" y="433035"/>
                      <a:pt x="126547" y="432083"/>
                      <a:pt x="125595" y="431130"/>
                    </a:cubicBezTo>
                    <a:cubicBezTo>
                      <a:pt x="123690" y="429225"/>
                      <a:pt x="124642" y="427320"/>
                      <a:pt x="126547" y="425415"/>
                    </a:cubicBezTo>
                    <a:cubicBezTo>
                      <a:pt x="136072" y="419700"/>
                      <a:pt x="143692" y="413033"/>
                      <a:pt x="148455" y="404460"/>
                    </a:cubicBezTo>
                    <a:cubicBezTo>
                      <a:pt x="155122" y="394935"/>
                      <a:pt x="153217" y="385410"/>
                      <a:pt x="143692" y="377790"/>
                    </a:cubicBezTo>
                    <a:cubicBezTo>
                      <a:pt x="129405" y="367313"/>
                      <a:pt x="110355" y="354930"/>
                      <a:pt x="86542" y="337785"/>
                    </a:cubicBezTo>
                    <a:cubicBezTo>
                      <a:pt x="84637" y="336833"/>
                      <a:pt x="82732" y="336833"/>
                      <a:pt x="81780" y="338738"/>
                    </a:cubicBezTo>
                    <a:cubicBezTo>
                      <a:pt x="62730" y="366360"/>
                      <a:pt x="52252" y="386363"/>
                      <a:pt x="50347" y="400650"/>
                    </a:cubicBezTo>
                    <a:cubicBezTo>
                      <a:pt x="48442" y="411128"/>
                      <a:pt x="43680" y="413033"/>
                      <a:pt x="37965" y="407318"/>
                    </a:cubicBezTo>
                    <a:cubicBezTo>
                      <a:pt x="30345" y="396840"/>
                      <a:pt x="30345" y="387315"/>
                      <a:pt x="38917" y="376838"/>
                    </a:cubicBezTo>
                    <a:cubicBezTo>
                      <a:pt x="39870" y="376838"/>
                      <a:pt x="41775" y="374933"/>
                      <a:pt x="43680" y="371123"/>
                    </a:cubicBezTo>
                    <a:cubicBezTo>
                      <a:pt x="48442" y="363503"/>
                      <a:pt x="54157" y="354930"/>
                      <a:pt x="59872" y="346358"/>
                    </a:cubicBezTo>
                    <a:cubicBezTo>
                      <a:pt x="65587" y="337785"/>
                      <a:pt x="71302" y="329213"/>
                      <a:pt x="77017" y="321593"/>
                    </a:cubicBezTo>
                    <a:cubicBezTo>
                      <a:pt x="94162" y="297780"/>
                      <a:pt x="103687" y="284445"/>
                      <a:pt x="104640" y="280635"/>
                    </a:cubicBezTo>
                    <a:cubicBezTo>
                      <a:pt x="105592" y="278730"/>
                      <a:pt x="105592" y="277778"/>
                      <a:pt x="106545" y="277778"/>
                    </a:cubicBezTo>
                    <a:close/>
                    <a:moveTo>
                      <a:pt x="1190490" y="152048"/>
                    </a:moveTo>
                    <a:cubicBezTo>
                      <a:pt x="1200967" y="150143"/>
                      <a:pt x="1210492" y="153000"/>
                      <a:pt x="1217160" y="161573"/>
                    </a:cubicBezTo>
                    <a:cubicBezTo>
                      <a:pt x="1219065" y="164430"/>
                      <a:pt x="1220970" y="166335"/>
                      <a:pt x="1224780" y="169193"/>
                    </a:cubicBezTo>
                    <a:cubicBezTo>
                      <a:pt x="1227637" y="172050"/>
                      <a:pt x="1232400" y="174908"/>
                      <a:pt x="1238115" y="178718"/>
                    </a:cubicBezTo>
                    <a:cubicBezTo>
                      <a:pt x="1243830" y="180623"/>
                      <a:pt x="1245735" y="180623"/>
                      <a:pt x="1247640" y="175860"/>
                    </a:cubicBezTo>
                    <a:cubicBezTo>
                      <a:pt x="1248592" y="173955"/>
                      <a:pt x="1249545" y="172050"/>
                      <a:pt x="1250497" y="168240"/>
                    </a:cubicBezTo>
                    <a:cubicBezTo>
                      <a:pt x="1252402" y="166335"/>
                      <a:pt x="1253355" y="163478"/>
                      <a:pt x="1255260" y="161573"/>
                    </a:cubicBezTo>
                    <a:cubicBezTo>
                      <a:pt x="1260022" y="154905"/>
                      <a:pt x="1266690" y="153953"/>
                      <a:pt x="1273357" y="159668"/>
                    </a:cubicBezTo>
                    <a:cubicBezTo>
                      <a:pt x="1280025" y="168240"/>
                      <a:pt x="1281930" y="175860"/>
                      <a:pt x="1276215" y="181575"/>
                    </a:cubicBezTo>
                    <a:cubicBezTo>
                      <a:pt x="1274310" y="183480"/>
                      <a:pt x="1272405" y="184433"/>
                      <a:pt x="1271452" y="186338"/>
                    </a:cubicBezTo>
                    <a:cubicBezTo>
                      <a:pt x="1269547" y="188243"/>
                      <a:pt x="1268595" y="189195"/>
                      <a:pt x="1266690" y="191100"/>
                    </a:cubicBezTo>
                    <a:cubicBezTo>
                      <a:pt x="1264785" y="193005"/>
                      <a:pt x="1264785" y="194910"/>
                      <a:pt x="1267642" y="196815"/>
                    </a:cubicBezTo>
                    <a:cubicBezTo>
                      <a:pt x="1269547" y="198720"/>
                      <a:pt x="1274310" y="203483"/>
                      <a:pt x="1281930" y="209198"/>
                    </a:cubicBezTo>
                    <a:cubicBezTo>
                      <a:pt x="1289550" y="215865"/>
                      <a:pt x="1299075" y="223485"/>
                      <a:pt x="1309552" y="232058"/>
                    </a:cubicBezTo>
                    <a:cubicBezTo>
                      <a:pt x="1312410" y="235868"/>
                      <a:pt x="1312410" y="238725"/>
                      <a:pt x="1310505" y="242535"/>
                    </a:cubicBezTo>
                    <a:cubicBezTo>
                      <a:pt x="1308600" y="245393"/>
                      <a:pt x="1305742" y="245393"/>
                      <a:pt x="1301932" y="242535"/>
                    </a:cubicBezTo>
                    <a:cubicBezTo>
                      <a:pt x="1298122" y="240630"/>
                      <a:pt x="1282882" y="230153"/>
                      <a:pt x="1255260" y="209198"/>
                    </a:cubicBezTo>
                    <a:cubicBezTo>
                      <a:pt x="1253355" y="208245"/>
                      <a:pt x="1251450" y="208245"/>
                      <a:pt x="1251450" y="208245"/>
                    </a:cubicBezTo>
                    <a:cubicBezTo>
                      <a:pt x="1250497" y="209198"/>
                      <a:pt x="1249545" y="210150"/>
                      <a:pt x="1250497" y="211103"/>
                    </a:cubicBezTo>
                    <a:cubicBezTo>
                      <a:pt x="1258117" y="246345"/>
                      <a:pt x="1272405" y="277778"/>
                      <a:pt x="1295265" y="307305"/>
                    </a:cubicBezTo>
                    <a:cubicBezTo>
                      <a:pt x="1298122" y="312068"/>
                      <a:pt x="1297170" y="314925"/>
                      <a:pt x="1291455" y="316830"/>
                    </a:cubicBezTo>
                    <a:cubicBezTo>
                      <a:pt x="1264785" y="322545"/>
                      <a:pt x="1249545" y="315878"/>
                      <a:pt x="1246687" y="296828"/>
                    </a:cubicBezTo>
                    <a:cubicBezTo>
                      <a:pt x="1244782" y="266348"/>
                      <a:pt x="1241925" y="239678"/>
                      <a:pt x="1239067" y="218723"/>
                    </a:cubicBezTo>
                    <a:cubicBezTo>
                      <a:pt x="1206682" y="238725"/>
                      <a:pt x="1176202" y="241583"/>
                      <a:pt x="1146675" y="225390"/>
                    </a:cubicBezTo>
                    <a:cubicBezTo>
                      <a:pt x="1127625" y="216818"/>
                      <a:pt x="1120005" y="204435"/>
                      <a:pt x="1121910" y="190148"/>
                    </a:cubicBezTo>
                    <a:cubicBezTo>
                      <a:pt x="1122862" y="186338"/>
                      <a:pt x="1124767" y="185385"/>
                      <a:pt x="1127625" y="186338"/>
                    </a:cubicBezTo>
                    <a:cubicBezTo>
                      <a:pt x="1172392" y="218723"/>
                      <a:pt x="1205730" y="221580"/>
                      <a:pt x="1229542" y="194910"/>
                    </a:cubicBezTo>
                    <a:cubicBezTo>
                      <a:pt x="1230495" y="193005"/>
                      <a:pt x="1230495" y="191100"/>
                      <a:pt x="1228590" y="190148"/>
                    </a:cubicBezTo>
                    <a:cubicBezTo>
                      <a:pt x="1214302" y="180623"/>
                      <a:pt x="1201920" y="173003"/>
                      <a:pt x="1190490" y="168240"/>
                    </a:cubicBezTo>
                    <a:cubicBezTo>
                      <a:pt x="1184775" y="165383"/>
                      <a:pt x="1180965" y="162525"/>
                      <a:pt x="1180965" y="158715"/>
                    </a:cubicBezTo>
                    <a:cubicBezTo>
                      <a:pt x="1180965" y="154905"/>
                      <a:pt x="1184775" y="153000"/>
                      <a:pt x="1190490" y="152048"/>
                    </a:cubicBezTo>
                    <a:close/>
                    <a:moveTo>
                      <a:pt x="266565" y="137760"/>
                    </a:moveTo>
                    <a:cubicBezTo>
                      <a:pt x="277043" y="133950"/>
                      <a:pt x="284663" y="134902"/>
                      <a:pt x="287520" y="140617"/>
                    </a:cubicBezTo>
                    <a:cubicBezTo>
                      <a:pt x="292283" y="152047"/>
                      <a:pt x="297045" y="163477"/>
                      <a:pt x="303713" y="173002"/>
                    </a:cubicBezTo>
                    <a:lnTo>
                      <a:pt x="314190" y="189195"/>
                    </a:lnTo>
                    <a:cubicBezTo>
                      <a:pt x="317048" y="193957"/>
                      <a:pt x="320858" y="200625"/>
                      <a:pt x="327525" y="210150"/>
                    </a:cubicBezTo>
                    <a:cubicBezTo>
                      <a:pt x="335145" y="219675"/>
                      <a:pt x="339908" y="226342"/>
                      <a:pt x="342765" y="230152"/>
                    </a:cubicBezTo>
                    <a:cubicBezTo>
                      <a:pt x="345623" y="234915"/>
                      <a:pt x="344670" y="239677"/>
                      <a:pt x="339908" y="244440"/>
                    </a:cubicBezTo>
                    <a:cubicBezTo>
                      <a:pt x="334193" y="251107"/>
                      <a:pt x="329430" y="252060"/>
                      <a:pt x="325620" y="246345"/>
                    </a:cubicBezTo>
                    <a:cubicBezTo>
                      <a:pt x="322763" y="240630"/>
                      <a:pt x="320858" y="238725"/>
                      <a:pt x="319905" y="239677"/>
                    </a:cubicBezTo>
                    <a:cubicBezTo>
                      <a:pt x="318953" y="240630"/>
                      <a:pt x="312285" y="248250"/>
                      <a:pt x="299903" y="264442"/>
                    </a:cubicBezTo>
                    <a:cubicBezTo>
                      <a:pt x="294188" y="271110"/>
                      <a:pt x="290378" y="275872"/>
                      <a:pt x="287520" y="277777"/>
                    </a:cubicBezTo>
                    <a:cubicBezTo>
                      <a:pt x="282758" y="283492"/>
                      <a:pt x="277043" y="284445"/>
                      <a:pt x="271328" y="279682"/>
                    </a:cubicBezTo>
                    <a:cubicBezTo>
                      <a:pt x="264660" y="273015"/>
                      <a:pt x="263708" y="267300"/>
                      <a:pt x="268470" y="262537"/>
                    </a:cubicBezTo>
                    <a:cubicBezTo>
                      <a:pt x="276090" y="256822"/>
                      <a:pt x="285615" y="250155"/>
                      <a:pt x="297998" y="240630"/>
                    </a:cubicBezTo>
                    <a:cubicBezTo>
                      <a:pt x="309428" y="231105"/>
                      <a:pt x="313238" y="225390"/>
                      <a:pt x="311333" y="222532"/>
                    </a:cubicBezTo>
                    <a:lnTo>
                      <a:pt x="290378" y="188242"/>
                    </a:lnTo>
                    <a:cubicBezTo>
                      <a:pt x="289425" y="186337"/>
                      <a:pt x="287520" y="186337"/>
                      <a:pt x="285615" y="187290"/>
                    </a:cubicBezTo>
                    <a:lnTo>
                      <a:pt x="266565" y="199672"/>
                    </a:lnTo>
                    <a:cubicBezTo>
                      <a:pt x="263708" y="201577"/>
                      <a:pt x="260850" y="205387"/>
                      <a:pt x="256088" y="212055"/>
                    </a:cubicBezTo>
                    <a:cubicBezTo>
                      <a:pt x="252278" y="217770"/>
                      <a:pt x="249420" y="220627"/>
                      <a:pt x="245610" y="220627"/>
                    </a:cubicBezTo>
                    <a:cubicBezTo>
                      <a:pt x="240848" y="218722"/>
                      <a:pt x="239895" y="213960"/>
                      <a:pt x="240848" y="204435"/>
                    </a:cubicBezTo>
                    <a:cubicBezTo>
                      <a:pt x="241800" y="195862"/>
                      <a:pt x="246563" y="190147"/>
                      <a:pt x="254183" y="190147"/>
                    </a:cubicBezTo>
                    <a:lnTo>
                      <a:pt x="273233" y="177765"/>
                    </a:lnTo>
                    <a:cubicBezTo>
                      <a:pt x="276090" y="176812"/>
                      <a:pt x="277043" y="173955"/>
                      <a:pt x="275138" y="170145"/>
                    </a:cubicBezTo>
                    <a:cubicBezTo>
                      <a:pt x="272280" y="166335"/>
                      <a:pt x="267518" y="160620"/>
                      <a:pt x="262755" y="153000"/>
                    </a:cubicBezTo>
                    <a:cubicBezTo>
                      <a:pt x="258945" y="147285"/>
                      <a:pt x="260850" y="142522"/>
                      <a:pt x="266565" y="137760"/>
                    </a:cubicBezTo>
                    <a:close/>
                    <a:moveTo>
                      <a:pt x="374198" y="97755"/>
                    </a:moveTo>
                    <a:cubicBezTo>
                      <a:pt x="381818" y="100612"/>
                      <a:pt x="384675" y="106327"/>
                      <a:pt x="381818" y="114900"/>
                    </a:cubicBezTo>
                    <a:cubicBezTo>
                      <a:pt x="374198" y="128235"/>
                      <a:pt x="361815" y="142522"/>
                      <a:pt x="341813" y="157762"/>
                    </a:cubicBezTo>
                    <a:cubicBezTo>
                      <a:pt x="340860" y="158715"/>
                      <a:pt x="340860" y="160620"/>
                      <a:pt x="341813" y="161572"/>
                    </a:cubicBezTo>
                    <a:lnTo>
                      <a:pt x="359910" y="191100"/>
                    </a:lnTo>
                    <a:cubicBezTo>
                      <a:pt x="365625" y="200625"/>
                      <a:pt x="378960" y="199672"/>
                      <a:pt x="398963" y="187290"/>
                    </a:cubicBezTo>
                    <a:cubicBezTo>
                      <a:pt x="408488" y="181575"/>
                      <a:pt x="419918" y="169192"/>
                      <a:pt x="433253" y="150142"/>
                    </a:cubicBezTo>
                    <a:cubicBezTo>
                      <a:pt x="434205" y="148237"/>
                      <a:pt x="435158" y="148237"/>
                      <a:pt x="435158" y="151095"/>
                    </a:cubicBezTo>
                    <a:cubicBezTo>
                      <a:pt x="435158" y="153000"/>
                      <a:pt x="436110" y="153952"/>
                      <a:pt x="436110" y="155857"/>
                    </a:cubicBezTo>
                    <a:cubicBezTo>
                      <a:pt x="439920" y="172050"/>
                      <a:pt x="439920" y="183480"/>
                      <a:pt x="435158" y="189195"/>
                    </a:cubicBezTo>
                    <a:cubicBezTo>
                      <a:pt x="432300" y="194910"/>
                      <a:pt x="422775" y="200625"/>
                      <a:pt x="408488" y="205387"/>
                    </a:cubicBezTo>
                    <a:cubicBezTo>
                      <a:pt x="400868" y="209197"/>
                      <a:pt x="394200" y="212055"/>
                      <a:pt x="389438" y="213960"/>
                    </a:cubicBezTo>
                    <a:cubicBezTo>
                      <a:pt x="385628" y="215865"/>
                      <a:pt x="382770" y="216817"/>
                      <a:pt x="380865" y="216817"/>
                    </a:cubicBezTo>
                    <a:cubicBezTo>
                      <a:pt x="366578" y="224437"/>
                      <a:pt x="356100" y="220627"/>
                      <a:pt x="347528" y="206340"/>
                    </a:cubicBezTo>
                    <a:lnTo>
                      <a:pt x="313238" y="151095"/>
                    </a:lnTo>
                    <a:cubicBezTo>
                      <a:pt x="309428" y="146332"/>
                      <a:pt x="304665" y="139665"/>
                      <a:pt x="298950" y="131092"/>
                    </a:cubicBezTo>
                    <a:cubicBezTo>
                      <a:pt x="295140" y="124425"/>
                      <a:pt x="296093" y="118710"/>
                      <a:pt x="300855" y="112995"/>
                    </a:cubicBezTo>
                    <a:cubicBezTo>
                      <a:pt x="308475" y="109185"/>
                      <a:pt x="313238" y="110137"/>
                      <a:pt x="317048" y="114900"/>
                    </a:cubicBezTo>
                    <a:cubicBezTo>
                      <a:pt x="321810" y="126330"/>
                      <a:pt x="328478" y="136807"/>
                      <a:pt x="336098" y="148237"/>
                    </a:cubicBezTo>
                    <a:cubicBezTo>
                      <a:pt x="337050" y="151095"/>
                      <a:pt x="338955" y="152047"/>
                      <a:pt x="338955" y="150142"/>
                    </a:cubicBezTo>
                    <a:cubicBezTo>
                      <a:pt x="349433" y="137760"/>
                      <a:pt x="357053" y="124425"/>
                      <a:pt x="360863" y="108232"/>
                    </a:cubicBezTo>
                    <a:cubicBezTo>
                      <a:pt x="362768" y="100612"/>
                      <a:pt x="366578" y="97755"/>
                      <a:pt x="374198" y="97755"/>
                    </a:cubicBezTo>
                    <a:close/>
                    <a:moveTo>
                      <a:pt x="625658" y="71085"/>
                    </a:moveTo>
                    <a:cubicBezTo>
                      <a:pt x="625658" y="76800"/>
                      <a:pt x="625658" y="85372"/>
                      <a:pt x="625658" y="94897"/>
                    </a:cubicBezTo>
                    <a:cubicBezTo>
                      <a:pt x="626610" y="98707"/>
                      <a:pt x="626610" y="101565"/>
                      <a:pt x="626610" y="102517"/>
                    </a:cubicBezTo>
                    <a:cubicBezTo>
                      <a:pt x="628515" y="109185"/>
                      <a:pt x="632325" y="111090"/>
                      <a:pt x="637088" y="108232"/>
                    </a:cubicBezTo>
                    <a:cubicBezTo>
                      <a:pt x="650423" y="101565"/>
                      <a:pt x="660900" y="94897"/>
                      <a:pt x="667568" y="86325"/>
                    </a:cubicBezTo>
                    <a:cubicBezTo>
                      <a:pt x="656138" y="81562"/>
                      <a:pt x="641850" y="75847"/>
                      <a:pt x="625658" y="71085"/>
                    </a:cubicBezTo>
                    <a:close/>
                    <a:moveTo>
                      <a:pt x="1023803" y="60607"/>
                    </a:moveTo>
                    <a:cubicBezTo>
                      <a:pt x="1028565" y="66322"/>
                      <a:pt x="1028565" y="73942"/>
                      <a:pt x="1023803" y="82515"/>
                    </a:cubicBezTo>
                    <a:cubicBezTo>
                      <a:pt x="1013325" y="93945"/>
                      <a:pt x="998085" y="102517"/>
                      <a:pt x="978083" y="106327"/>
                    </a:cubicBezTo>
                    <a:cubicBezTo>
                      <a:pt x="975225" y="106327"/>
                      <a:pt x="973320" y="106327"/>
                      <a:pt x="973320" y="105375"/>
                    </a:cubicBezTo>
                    <a:cubicBezTo>
                      <a:pt x="971415" y="103470"/>
                      <a:pt x="972368" y="102517"/>
                      <a:pt x="974273" y="100612"/>
                    </a:cubicBezTo>
                    <a:cubicBezTo>
                      <a:pt x="988560" y="87277"/>
                      <a:pt x="999990" y="74895"/>
                      <a:pt x="1009515" y="63465"/>
                    </a:cubicBezTo>
                    <a:cubicBezTo>
                      <a:pt x="1013325" y="58702"/>
                      <a:pt x="1018088" y="57750"/>
                      <a:pt x="1023803" y="60607"/>
                    </a:cubicBezTo>
                    <a:close/>
                    <a:moveTo>
                      <a:pt x="886643" y="21555"/>
                    </a:moveTo>
                    <a:cubicBezTo>
                      <a:pt x="895215" y="21555"/>
                      <a:pt x="899025" y="26317"/>
                      <a:pt x="899978" y="35842"/>
                    </a:cubicBezTo>
                    <a:cubicBezTo>
                      <a:pt x="899978" y="56797"/>
                      <a:pt x="900930" y="72990"/>
                      <a:pt x="904740" y="81562"/>
                    </a:cubicBezTo>
                    <a:cubicBezTo>
                      <a:pt x="905693" y="84420"/>
                      <a:pt x="905693" y="87277"/>
                      <a:pt x="903788" y="88229"/>
                    </a:cubicBezTo>
                    <a:cubicBezTo>
                      <a:pt x="902835" y="89182"/>
                      <a:pt x="900930" y="89182"/>
                      <a:pt x="898073" y="86325"/>
                    </a:cubicBezTo>
                    <a:cubicBezTo>
                      <a:pt x="882833" y="73942"/>
                      <a:pt x="875213" y="57750"/>
                      <a:pt x="876165" y="38700"/>
                    </a:cubicBezTo>
                    <a:cubicBezTo>
                      <a:pt x="876165" y="27270"/>
                      <a:pt x="879975" y="21555"/>
                      <a:pt x="886643" y="21555"/>
                    </a:cubicBezTo>
                    <a:close/>
                    <a:moveTo>
                      <a:pt x="943793" y="10125"/>
                    </a:moveTo>
                    <a:cubicBezTo>
                      <a:pt x="951413" y="12982"/>
                      <a:pt x="953318" y="18697"/>
                      <a:pt x="949508" y="27270"/>
                    </a:cubicBezTo>
                    <a:cubicBezTo>
                      <a:pt x="945698" y="34890"/>
                      <a:pt x="940935" y="52987"/>
                      <a:pt x="935220" y="82515"/>
                    </a:cubicBezTo>
                    <a:cubicBezTo>
                      <a:pt x="934268" y="92992"/>
                      <a:pt x="933315" y="98707"/>
                      <a:pt x="932363" y="102517"/>
                    </a:cubicBezTo>
                    <a:cubicBezTo>
                      <a:pt x="931410" y="105375"/>
                      <a:pt x="932363" y="106327"/>
                      <a:pt x="934268" y="106327"/>
                    </a:cubicBezTo>
                    <a:cubicBezTo>
                      <a:pt x="937125" y="107279"/>
                      <a:pt x="939983" y="108232"/>
                      <a:pt x="943793" y="108232"/>
                    </a:cubicBezTo>
                    <a:cubicBezTo>
                      <a:pt x="945698" y="109185"/>
                      <a:pt x="946650" y="108232"/>
                      <a:pt x="946650" y="105375"/>
                    </a:cubicBezTo>
                    <a:lnTo>
                      <a:pt x="964748" y="26317"/>
                    </a:lnTo>
                    <a:cubicBezTo>
                      <a:pt x="966653" y="16792"/>
                      <a:pt x="970463" y="12982"/>
                      <a:pt x="977130" y="14887"/>
                    </a:cubicBezTo>
                    <a:cubicBezTo>
                      <a:pt x="986655" y="18697"/>
                      <a:pt x="989513" y="25365"/>
                      <a:pt x="986655" y="36795"/>
                    </a:cubicBezTo>
                    <a:cubicBezTo>
                      <a:pt x="979988" y="55845"/>
                      <a:pt x="972368" y="80610"/>
                      <a:pt x="965700" y="109185"/>
                    </a:cubicBezTo>
                    <a:cubicBezTo>
                      <a:pt x="965700" y="111090"/>
                      <a:pt x="965700" y="112042"/>
                      <a:pt x="967605" y="112995"/>
                    </a:cubicBezTo>
                    <a:cubicBezTo>
                      <a:pt x="972368" y="114900"/>
                      <a:pt x="980940" y="116804"/>
                      <a:pt x="993323" y="120615"/>
                    </a:cubicBezTo>
                    <a:cubicBezTo>
                      <a:pt x="1006658" y="123472"/>
                      <a:pt x="1022850" y="127282"/>
                      <a:pt x="1040948" y="132045"/>
                    </a:cubicBezTo>
                    <a:cubicBezTo>
                      <a:pt x="1045710" y="133950"/>
                      <a:pt x="1046663" y="136807"/>
                      <a:pt x="1042853" y="140617"/>
                    </a:cubicBezTo>
                    <a:cubicBezTo>
                      <a:pt x="1028565" y="157762"/>
                      <a:pt x="1011420" y="159667"/>
                      <a:pt x="990465" y="146332"/>
                    </a:cubicBezTo>
                    <a:cubicBezTo>
                      <a:pt x="938078" y="119662"/>
                      <a:pt x="889500" y="110137"/>
                      <a:pt x="846638" y="115852"/>
                    </a:cubicBezTo>
                    <a:cubicBezTo>
                      <a:pt x="839970" y="116804"/>
                      <a:pt x="836160" y="115852"/>
                      <a:pt x="833303" y="112995"/>
                    </a:cubicBezTo>
                    <a:cubicBezTo>
                      <a:pt x="831398" y="109185"/>
                      <a:pt x="832350" y="104422"/>
                      <a:pt x="837113" y="100612"/>
                    </a:cubicBezTo>
                    <a:cubicBezTo>
                      <a:pt x="845685" y="91087"/>
                      <a:pt x="857115" y="88229"/>
                      <a:pt x="871403" y="92992"/>
                    </a:cubicBezTo>
                    <a:cubicBezTo>
                      <a:pt x="892358" y="97754"/>
                      <a:pt x="904740" y="100612"/>
                      <a:pt x="909503" y="99660"/>
                    </a:cubicBezTo>
                    <a:cubicBezTo>
                      <a:pt x="911408" y="99660"/>
                      <a:pt x="912360" y="98707"/>
                      <a:pt x="913313" y="96802"/>
                    </a:cubicBezTo>
                    <a:cubicBezTo>
                      <a:pt x="916170" y="80610"/>
                      <a:pt x="919028" y="65370"/>
                      <a:pt x="920933" y="52035"/>
                    </a:cubicBezTo>
                    <a:cubicBezTo>
                      <a:pt x="923790" y="37747"/>
                      <a:pt x="925695" y="27270"/>
                      <a:pt x="926648" y="20602"/>
                    </a:cubicBezTo>
                    <a:cubicBezTo>
                      <a:pt x="926648" y="12030"/>
                      <a:pt x="932363" y="8219"/>
                      <a:pt x="943793" y="10125"/>
                    </a:cubicBezTo>
                    <a:close/>
                    <a:moveTo>
                      <a:pt x="622681" y="4"/>
                    </a:moveTo>
                    <a:cubicBezTo>
                      <a:pt x="626134" y="-115"/>
                      <a:pt x="629944" y="2028"/>
                      <a:pt x="634230" y="6315"/>
                    </a:cubicBezTo>
                    <a:cubicBezTo>
                      <a:pt x="634230" y="11077"/>
                      <a:pt x="634230" y="14887"/>
                      <a:pt x="634230" y="17745"/>
                    </a:cubicBezTo>
                    <a:cubicBezTo>
                      <a:pt x="633278" y="20602"/>
                      <a:pt x="634230" y="21555"/>
                      <a:pt x="638993" y="20602"/>
                    </a:cubicBezTo>
                    <a:cubicBezTo>
                      <a:pt x="648518" y="18697"/>
                      <a:pt x="655185" y="18697"/>
                      <a:pt x="659948" y="17745"/>
                    </a:cubicBezTo>
                    <a:cubicBezTo>
                      <a:pt x="665663" y="16792"/>
                      <a:pt x="671378" y="15840"/>
                      <a:pt x="677093" y="14887"/>
                    </a:cubicBezTo>
                    <a:cubicBezTo>
                      <a:pt x="685665" y="6315"/>
                      <a:pt x="693285" y="5362"/>
                      <a:pt x="700905" y="12982"/>
                    </a:cubicBezTo>
                    <a:cubicBezTo>
                      <a:pt x="704715" y="17745"/>
                      <a:pt x="706620" y="27270"/>
                      <a:pt x="705668" y="40605"/>
                    </a:cubicBezTo>
                    <a:cubicBezTo>
                      <a:pt x="705668" y="49177"/>
                      <a:pt x="702810" y="52987"/>
                      <a:pt x="699000" y="52035"/>
                    </a:cubicBezTo>
                    <a:cubicBezTo>
                      <a:pt x="695190" y="52987"/>
                      <a:pt x="693285" y="50130"/>
                      <a:pt x="692333" y="44415"/>
                    </a:cubicBezTo>
                    <a:cubicBezTo>
                      <a:pt x="691380" y="32032"/>
                      <a:pt x="687570" y="26317"/>
                      <a:pt x="680903" y="27270"/>
                    </a:cubicBezTo>
                    <a:cubicBezTo>
                      <a:pt x="676140" y="27270"/>
                      <a:pt x="669473" y="28222"/>
                      <a:pt x="663758" y="29175"/>
                    </a:cubicBezTo>
                    <a:cubicBezTo>
                      <a:pt x="657090" y="30127"/>
                      <a:pt x="648518" y="32032"/>
                      <a:pt x="636135" y="33937"/>
                    </a:cubicBezTo>
                    <a:cubicBezTo>
                      <a:pt x="632325" y="34890"/>
                      <a:pt x="630420" y="35842"/>
                      <a:pt x="628515" y="38700"/>
                    </a:cubicBezTo>
                    <a:cubicBezTo>
                      <a:pt x="624705" y="47272"/>
                      <a:pt x="621848" y="52035"/>
                      <a:pt x="619943" y="53940"/>
                    </a:cubicBezTo>
                    <a:cubicBezTo>
                      <a:pt x="622800" y="54892"/>
                      <a:pt x="624705" y="57750"/>
                      <a:pt x="624705" y="63465"/>
                    </a:cubicBezTo>
                    <a:cubicBezTo>
                      <a:pt x="626610" y="61560"/>
                      <a:pt x="633278" y="61560"/>
                      <a:pt x="643755" y="64417"/>
                    </a:cubicBezTo>
                    <a:cubicBezTo>
                      <a:pt x="647565" y="56797"/>
                      <a:pt x="651375" y="49177"/>
                      <a:pt x="654233" y="41557"/>
                    </a:cubicBezTo>
                    <a:cubicBezTo>
                      <a:pt x="654233" y="39652"/>
                      <a:pt x="655185" y="37747"/>
                      <a:pt x="658043" y="36795"/>
                    </a:cubicBezTo>
                    <a:cubicBezTo>
                      <a:pt x="669473" y="38700"/>
                      <a:pt x="674235" y="43462"/>
                      <a:pt x="671378" y="52035"/>
                    </a:cubicBezTo>
                    <a:cubicBezTo>
                      <a:pt x="667568" y="57750"/>
                      <a:pt x="660900" y="62512"/>
                      <a:pt x="651375" y="66322"/>
                    </a:cubicBezTo>
                    <a:cubicBezTo>
                      <a:pt x="671378" y="73942"/>
                      <a:pt x="699953" y="78705"/>
                      <a:pt x="736148" y="79657"/>
                    </a:cubicBezTo>
                    <a:cubicBezTo>
                      <a:pt x="738053" y="79657"/>
                      <a:pt x="739958" y="80610"/>
                      <a:pt x="739958" y="84420"/>
                    </a:cubicBezTo>
                    <a:cubicBezTo>
                      <a:pt x="736148" y="95850"/>
                      <a:pt x="731385" y="102517"/>
                      <a:pt x="725670" y="106327"/>
                    </a:cubicBezTo>
                    <a:cubicBezTo>
                      <a:pt x="718050" y="112042"/>
                      <a:pt x="706620" y="111090"/>
                      <a:pt x="693285" y="102517"/>
                    </a:cubicBezTo>
                    <a:cubicBezTo>
                      <a:pt x="684713" y="98707"/>
                      <a:pt x="677093" y="93945"/>
                      <a:pt x="670425" y="88230"/>
                    </a:cubicBezTo>
                    <a:cubicBezTo>
                      <a:pt x="666615" y="99660"/>
                      <a:pt x="659948" y="110137"/>
                      <a:pt x="650423" y="119662"/>
                    </a:cubicBezTo>
                    <a:cubicBezTo>
                      <a:pt x="639945" y="129187"/>
                      <a:pt x="630420" y="134902"/>
                      <a:pt x="621848" y="136807"/>
                    </a:cubicBezTo>
                    <a:cubicBezTo>
                      <a:pt x="612323" y="135855"/>
                      <a:pt x="607560" y="131092"/>
                      <a:pt x="607560" y="123472"/>
                    </a:cubicBezTo>
                    <a:cubicBezTo>
                      <a:pt x="612323" y="112042"/>
                      <a:pt x="612323" y="97755"/>
                      <a:pt x="609465" y="78705"/>
                    </a:cubicBezTo>
                    <a:cubicBezTo>
                      <a:pt x="608513" y="77752"/>
                      <a:pt x="607560" y="76800"/>
                      <a:pt x="607560" y="76800"/>
                    </a:cubicBezTo>
                    <a:cubicBezTo>
                      <a:pt x="606608" y="76800"/>
                      <a:pt x="606608" y="77752"/>
                      <a:pt x="605655" y="77752"/>
                    </a:cubicBezTo>
                    <a:cubicBezTo>
                      <a:pt x="579938" y="104422"/>
                      <a:pt x="560888" y="119662"/>
                      <a:pt x="549458" y="122520"/>
                    </a:cubicBezTo>
                    <a:cubicBezTo>
                      <a:pt x="538980" y="122520"/>
                      <a:pt x="532313" y="118710"/>
                      <a:pt x="529455" y="110137"/>
                    </a:cubicBezTo>
                    <a:cubicBezTo>
                      <a:pt x="528503" y="108232"/>
                      <a:pt x="531360" y="106327"/>
                      <a:pt x="536123" y="104422"/>
                    </a:cubicBezTo>
                    <a:cubicBezTo>
                      <a:pt x="570413" y="91087"/>
                      <a:pt x="595178" y="71085"/>
                      <a:pt x="608513" y="44415"/>
                    </a:cubicBezTo>
                    <a:cubicBezTo>
                      <a:pt x="609465" y="42510"/>
                      <a:pt x="609465" y="41557"/>
                      <a:pt x="608513" y="40605"/>
                    </a:cubicBezTo>
                    <a:cubicBezTo>
                      <a:pt x="607560" y="39652"/>
                      <a:pt x="606608" y="39652"/>
                      <a:pt x="603750" y="39652"/>
                    </a:cubicBezTo>
                    <a:cubicBezTo>
                      <a:pt x="591368" y="41557"/>
                      <a:pt x="582795" y="43462"/>
                      <a:pt x="576128" y="44415"/>
                    </a:cubicBezTo>
                    <a:cubicBezTo>
                      <a:pt x="569460" y="46320"/>
                      <a:pt x="565650" y="50130"/>
                      <a:pt x="565650" y="54892"/>
                    </a:cubicBezTo>
                    <a:cubicBezTo>
                      <a:pt x="565650" y="56797"/>
                      <a:pt x="566603" y="62512"/>
                      <a:pt x="566603" y="70132"/>
                    </a:cubicBezTo>
                    <a:cubicBezTo>
                      <a:pt x="566603" y="73942"/>
                      <a:pt x="564698" y="75847"/>
                      <a:pt x="561840" y="76800"/>
                    </a:cubicBezTo>
                    <a:cubicBezTo>
                      <a:pt x="558030" y="76800"/>
                      <a:pt x="556125" y="74895"/>
                      <a:pt x="556125" y="72037"/>
                    </a:cubicBezTo>
                    <a:cubicBezTo>
                      <a:pt x="554220" y="67275"/>
                      <a:pt x="552315" y="57750"/>
                      <a:pt x="550410" y="41557"/>
                    </a:cubicBezTo>
                    <a:cubicBezTo>
                      <a:pt x="549458" y="36795"/>
                      <a:pt x="551363" y="32985"/>
                      <a:pt x="555173" y="30127"/>
                    </a:cubicBezTo>
                    <a:cubicBezTo>
                      <a:pt x="558030" y="28222"/>
                      <a:pt x="560888" y="27270"/>
                      <a:pt x="563745" y="28222"/>
                    </a:cubicBezTo>
                    <a:cubicBezTo>
                      <a:pt x="567555" y="31080"/>
                      <a:pt x="570413" y="32032"/>
                      <a:pt x="572318" y="31080"/>
                    </a:cubicBezTo>
                    <a:cubicBezTo>
                      <a:pt x="586605" y="29175"/>
                      <a:pt x="599940" y="26317"/>
                      <a:pt x="611370" y="24412"/>
                    </a:cubicBezTo>
                    <a:cubicBezTo>
                      <a:pt x="614228" y="25365"/>
                      <a:pt x="615180" y="19650"/>
                      <a:pt x="613275" y="7267"/>
                    </a:cubicBezTo>
                    <a:cubicBezTo>
                      <a:pt x="616133" y="2504"/>
                      <a:pt x="619228" y="123"/>
                      <a:pt x="622681" y="4"/>
                    </a:cubicBezTo>
                    <a:close/>
                  </a:path>
                </a:pathLst>
              </a:custGeom>
              <a:solidFill>
                <a:srgbClr val="231815"/>
              </a:solidFill>
              <a:ln w="9525" cap="flat">
                <a:noFill/>
                <a:prstDash val="solid"/>
                <a:miter/>
              </a:ln>
            </p:spPr>
            <p:txBody>
              <a:bodyPr anchor="ctr"/>
              <a:lstStyle/>
              <a:p>
                <a:pPr algn="ctr"/>
                <a:endParaRPr/>
              </a:p>
            </p:txBody>
          </p:sp>
        </p:grpSp>
        <p:sp>
          <p:nvSpPr>
            <p:cNvPr id="9" name="iŝ1iḑé">
              <a:extLst>
                <a:ext uri="{FF2B5EF4-FFF2-40B4-BE49-F238E27FC236}">
                  <a16:creationId xmlns:a16="http://schemas.microsoft.com/office/drawing/2014/main" xmlns="" id="{E565326D-068F-4142-832B-CAB44A2BD1D9}"/>
                </a:ext>
              </a:extLst>
            </p:cNvPr>
            <p:cNvSpPr/>
            <p:nvPr/>
          </p:nvSpPr>
          <p:spPr>
            <a:xfrm>
              <a:off x="4440079" y="2635842"/>
              <a:ext cx="5791200" cy="1590675"/>
            </a:xfrm>
            <a:custGeom>
              <a:avLst/>
              <a:gdLst>
                <a:gd name="connsiteX0" fmla="*/ 3724752 w 5791200"/>
                <a:gd name="connsiteY0" fmla="*/ 443590 h 1590675"/>
                <a:gd name="connsiteX1" fmla="*/ 3721894 w 5791200"/>
                <a:gd name="connsiteY1" fmla="*/ 438828 h 1590675"/>
                <a:gd name="connsiteX2" fmla="*/ 3811429 w 5791200"/>
                <a:gd name="connsiteY2" fmla="*/ 362628 h 1590675"/>
                <a:gd name="connsiteX3" fmla="*/ 3867627 w 5791200"/>
                <a:gd name="connsiteY3" fmla="*/ 304526 h 1590675"/>
                <a:gd name="connsiteX4" fmla="*/ 3866674 w 5791200"/>
                <a:gd name="connsiteY4" fmla="*/ 252138 h 1590675"/>
                <a:gd name="connsiteX5" fmla="*/ 3819049 w 5791200"/>
                <a:gd name="connsiteY5" fmla="*/ 237851 h 1590675"/>
                <a:gd name="connsiteX6" fmla="*/ 3753327 w 5791200"/>
                <a:gd name="connsiteY6" fmla="*/ 268331 h 1590675"/>
                <a:gd name="connsiteX7" fmla="*/ 3722846 w 5791200"/>
                <a:gd name="connsiteY7" fmla="*/ 282618 h 1590675"/>
                <a:gd name="connsiteX8" fmla="*/ 3720941 w 5791200"/>
                <a:gd name="connsiteY8" fmla="*/ 266426 h 1590675"/>
                <a:gd name="connsiteX9" fmla="*/ 3717132 w 5791200"/>
                <a:gd name="connsiteY9" fmla="*/ 190226 h 1590675"/>
                <a:gd name="connsiteX10" fmla="*/ 3686652 w 5791200"/>
                <a:gd name="connsiteY10" fmla="*/ 158793 h 1590675"/>
                <a:gd name="connsiteX11" fmla="*/ 3660934 w 5791200"/>
                <a:gd name="connsiteY11" fmla="*/ 188320 h 1590675"/>
                <a:gd name="connsiteX12" fmla="*/ 3659029 w 5791200"/>
                <a:gd name="connsiteY12" fmla="*/ 216895 h 1590675"/>
                <a:gd name="connsiteX13" fmla="*/ 3632359 w 5791200"/>
                <a:gd name="connsiteY13" fmla="*/ 313098 h 1590675"/>
                <a:gd name="connsiteX14" fmla="*/ 3620929 w 5791200"/>
                <a:gd name="connsiteY14" fmla="*/ 327385 h 1590675"/>
                <a:gd name="connsiteX15" fmla="*/ 3615214 w 5791200"/>
                <a:gd name="connsiteY15" fmla="*/ 325481 h 1590675"/>
                <a:gd name="connsiteX16" fmla="*/ 3619024 w 5791200"/>
                <a:gd name="connsiteY16" fmla="*/ 283571 h 1590675"/>
                <a:gd name="connsiteX17" fmla="*/ 3622834 w 5791200"/>
                <a:gd name="connsiteY17" fmla="*/ 214038 h 1590675"/>
                <a:gd name="connsiteX18" fmla="*/ 3602832 w 5791200"/>
                <a:gd name="connsiteY18" fmla="*/ 188320 h 1590675"/>
                <a:gd name="connsiteX19" fmla="*/ 3577114 w 5791200"/>
                <a:gd name="connsiteY19" fmla="*/ 205465 h 1590675"/>
                <a:gd name="connsiteX20" fmla="*/ 3562827 w 5791200"/>
                <a:gd name="connsiteY20" fmla="*/ 246423 h 1590675"/>
                <a:gd name="connsiteX21" fmla="*/ 3518059 w 5791200"/>
                <a:gd name="connsiteY21" fmla="*/ 382631 h 1590675"/>
                <a:gd name="connsiteX22" fmla="*/ 3485674 w 5791200"/>
                <a:gd name="connsiteY22" fmla="*/ 414063 h 1590675"/>
                <a:gd name="connsiteX23" fmla="*/ 3378994 w 5791200"/>
                <a:gd name="connsiteY23" fmla="*/ 455021 h 1590675"/>
                <a:gd name="connsiteX24" fmla="*/ 3344704 w 5791200"/>
                <a:gd name="connsiteY24" fmla="*/ 497883 h 1590675"/>
                <a:gd name="connsiteX25" fmla="*/ 3398996 w 5791200"/>
                <a:gd name="connsiteY25" fmla="*/ 508360 h 1590675"/>
                <a:gd name="connsiteX26" fmla="*/ 3504724 w 5791200"/>
                <a:gd name="connsiteY26" fmla="*/ 467403 h 1590675"/>
                <a:gd name="connsiteX27" fmla="*/ 3472339 w 5791200"/>
                <a:gd name="connsiteY27" fmla="*/ 562653 h 1590675"/>
                <a:gd name="connsiteX28" fmla="*/ 3437096 w 5791200"/>
                <a:gd name="connsiteY28" fmla="*/ 588371 h 1590675"/>
                <a:gd name="connsiteX29" fmla="*/ 3287554 w 5791200"/>
                <a:gd name="connsiteY29" fmla="*/ 707433 h 1590675"/>
                <a:gd name="connsiteX30" fmla="*/ 3259932 w 5791200"/>
                <a:gd name="connsiteY30" fmla="*/ 743628 h 1590675"/>
                <a:gd name="connsiteX31" fmla="*/ 3277077 w 5791200"/>
                <a:gd name="connsiteY31" fmla="*/ 766488 h 1590675"/>
                <a:gd name="connsiteX32" fmla="*/ 3312319 w 5791200"/>
                <a:gd name="connsiteY32" fmla="*/ 752200 h 1590675"/>
                <a:gd name="connsiteX33" fmla="*/ 3418999 w 5791200"/>
                <a:gd name="connsiteY33" fmla="*/ 669333 h 1590675"/>
                <a:gd name="connsiteX34" fmla="*/ 3509486 w 5791200"/>
                <a:gd name="connsiteY34" fmla="*/ 626471 h 1590675"/>
                <a:gd name="connsiteX35" fmla="*/ 3580924 w 5791200"/>
                <a:gd name="connsiteY35" fmla="*/ 615041 h 1590675"/>
                <a:gd name="connsiteX36" fmla="*/ 3601879 w 5791200"/>
                <a:gd name="connsiteY36" fmla="*/ 617898 h 1590675"/>
                <a:gd name="connsiteX37" fmla="*/ 3597116 w 5791200"/>
                <a:gd name="connsiteY37" fmla="*/ 639806 h 1590675"/>
                <a:gd name="connsiteX38" fmla="*/ 3582829 w 5791200"/>
                <a:gd name="connsiteY38" fmla="*/ 659808 h 1590675"/>
                <a:gd name="connsiteX39" fmla="*/ 3527584 w 5791200"/>
                <a:gd name="connsiteY39" fmla="*/ 724578 h 1590675"/>
                <a:gd name="connsiteX40" fmla="*/ 3501866 w 5791200"/>
                <a:gd name="connsiteY40" fmla="*/ 766488 h 1590675"/>
                <a:gd name="connsiteX41" fmla="*/ 3513296 w 5791200"/>
                <a:gd name="connsiteY41" fmla="*/ 796968 h 1590675"/>
                <a:gd name="connsiteX42" fmla="*/ 3558064 w 5791200"/>
                <a:gd name="connsiteY42" fmla="*/ 794111 h 1590675"/>
                <a:gd name="connsiteX43" fmla="*/ 3591402 w 5791200"/>
                <a:gd name="connsiteY43" fmla="*/ 783633 h 1590675"/>
                <a:gd name="connsiteX44" fmla="*/ 3576161 w 5791200"/>
                <a:gd name="connsiteY44" fmla="*/ 814113 h 1590675"/>
                <a:gd name="connsiteX45" fmla="*/ 3508534 w 5791200"/>
                <a:gd name="connsiteY45" fmla="*/ 941748 h 1590675"/>
                <a:gd name="connsiteX46" fmla="*/ 3513296 w 5791200"/>
                <a:gd name="connsiteY46" fmla="*/ 1018900 h 1590675"/>
                <a:gd name="connsiteX47" fmla="*/ 3576161 w 5791200"/>
                <a:gd name="connsiteY47" fmla="*/ 1047475 h 1590675"/>
                <a:gd name="connsiteX48" fmla="*/ 3601879 w 5791200"/>
                <a:gd name="connsiteY48" fmla="*/ 1044618 h 1590675"/>
                <a:gd name="connsiteX49" fmla="*/ 3582829 w 5791200"/>
                <a:gd name="connsiteY49" fmla="*/ 1087480 h 1590675"/>
                <a:gd name="connsiteX50" fmla="*/ 3558064 w 5791200"/>
                <a:gd name="connsiteY50" fmla="*/ 1137011 h 1590675"/>
                <a:gd name="connsiteX51" fmla="*/ 3579019 w 5791200"/>
                <a:gd name="connsiteY51" fmla="*/ 1232261 h 1590675"/>
                <a:gd name="connsiteX52" fmla="*/ 3637121 w 5791200"/>
                <a:gd name="connsiteY52" fmla="*/ 1235118 h 1590675"/>
                <a:gd name="connsiteX53" fmla="*/ 3661886 w 5791200"/>
                <a:gd name="connsiteY53" fmla="*/ 1202733 h 1590675"/>
                <a:gd name="connsiteX54" fmla="*/ 3688557 w 5791200"/>
                <a:gd name="connsiteY54" fmla="*/ 1117961 h 1590675"/>
                <a:gd name="connsiteX55" fmla="*/ 3699034 w 5791200"/>
                <a:gd name="connsiteY55" fmla="*/ 1099863 h 1590675"/>
                <a:gd name="connsiteX56" fmla="*/ 3724752 w 5791200"/>
                <a:gd name="connsiteY56" fmla="*/ 1112246 h 1590675"/>
                <a:gd name="connsiteX57" fmla="*/ 3739991 w 5791200"/>
                <a:gd name="connsiteY57" fmla="*/ 1143678 h 1590675"/>
                <a:gd name="connsiteX58" fmla="*/ 3760946 w 5791200"/>
                <a:gd name="connsiteY58" fmla="*/ 1157013 h 1590675"/>
                <a:gd name="connsiteX59" fmla="*/ 3779996 w 5791200"/>
                <a:gd name="connsiteY59" fmla="*/ 1141773 h 1590675"/>
                <a:gd name="connsiteX60" fmla="*/ 3756184 w 5791200"/>
                <a:gd name="connsiteY60" fmla="*/ 1045571 h 1590675"/>
                <a:gd name="connsiteX61" fmla="*/ 3703796 w 5791200"/>
                <a:gd name="connsiteY61" fmla="*/ 1023663 h 1590675"/>
                <a:gd name="connsiteX62" fmla="*/ 3673316 w 5791200"/>
                <a:gd name="connsiteY62" fmla="*/ 995088 h 1590675"/>
                <a:gd name="connsiteX63" fmla="*/ 3682841 w 5791200"/>
                <a:gd name="connsiteY63" fmla="*/ 921746 h 1590675"/>
                <a:gd name="connsiteX64" fmla="*/ 3732371 w 5791200"/>
                <a:gd name="connsiteY64" fmla="*/ 707433 h 1590675"/>
                <a:gd name="connsiteX65" fmla="*/ 3741896 w 5791200"/>
                <a:gd name="connsiteY65" fmla="*/ 674096 h 1590675"/>
                <a:gd name="connsiteX66" fmla="*/ 3739991 w 5791200"/>
                <a:gd name="connsiteY66" fmla="*/ 610278 h 1590675"/>
                <a:gd name="connsiteX67" fmla="*/ 3721894 w 5791200"/>
                <a:gd name="connsiteY67" fmla="*/ 588371 h 1590675"/>
                <a:gd name="connsiteX68" fmla="*/ 3727609 w 5791200"/>
                <a:gd name="connsiteY68" fmla="*/ 593133 h 1590675"/>
                <a:gd name="connsiteX69" fmla="*/ 3776186 w 5791200"/>
                <a:gd name="connsiteY69" fmla="*/ 535031 h 1590675"/>
                <a:gd name="connsiteX70" fmla="*/ 3781902 w 5791200"/>
                <a:gd name="connsiteY70" fmla="*/ 468356 h 1590675"/>
                <a:gd name="connsiteX71" fmla="*/ 3734277 w 5791200"/>
                <a:gd name="connsiteY71" fmla="*/ 447401 h 1590675"/>
                <a:gd name="connsiteX72" fmla="*/ 3724752 w 5791200"/>
                <a:gd name="connsiteY72" fmla="*/ 443590 h 1590675"/>
                <a:gd name="connsiteX73" fmla="*/ 2496979 w 5791200"/>
                <a:gd name="connsiteY73" fmla="*/ 425493 h 1590675"/>
                <a:gd name="connsiteX74" fmla="*/ 2494121 w 5791200"/>
                <a:gd name="connsiteY74" fmla="*/ 487406 h 1590675"/>
                <a:gd name="connsiteX75" fmla="*/ 2439829 w 5791200"/>
                <a:gd name="connsiteY75" fmla="*/ 604563 h 1590675"/>
                <a:gd name="connsiteX76" fmla="*/ 2467452 w 5791200"/>
                <a:gd name="connsiteY76" fmla="*/ 655998 h 1590675"/>
                <a:gd name="connsiteX77" fmla="*/ 2475071 w 5791200"/>
                <a:gd name="connsiteY77" fmla="*/ 682668 h 1590675"/>
                <a:gd name="connsiteX78" fmla="*/ 2402682 w 5791200"/>
                <a:gd name="connsiteY78" fmla="*/ 770298 h 1590675"/>
                <a:gd name="connsiteX79" fmla="*/ 2213134 w 5791200"/>
                <a:gd name="connsiteY79" fmla="*/ 1071288 h 1590675"/>
                <a:gd name="connsiteX80" fmla="*/ 2205514 w 5791200"/>
                <a:gd name="connsiteY80" fmla="*/ 1096053 h 1590675"/>
                <a:gd name="connsiteX81" fmla="*/ 2217896 w 5791200"/>
                <a:gd name="connsiteY81" fmla="*/ 1119866 h 1590675"/>
                <a:gd name="connsiteX82" fmla="*/ 2243614 w 5791200"/>
                <a:gd name="connsiteY82" fmla="*/ 1116055 h 1590675"/>
                <a:gd name="connsiteX83" fmla="*/ 2270284 w 5791200"/>
                <a:gd name="connsiteY83" fmla="*/ 1084623 h 1590675"/>
                <a:gd name="connsiteX84" fmla="*/ 2463641 w 5791200"/>
                <a:gd name="connsiteY84" fmla="*/ 801731 h 1590675"/>
                <a:gd name="connsiteX85" fmla="*/ 2590324 w 5791200"/>
                <a:gd name="connsiteY85" fmla="*/ 686478 h 1590675"/>
                <a:gd name="connsiteX86" fmla="*/ 2610327 w 5791200"/>
                <a:gd name="connsiteY86" fmla="*/ 685525 h 1590675"/>
                <a:gd name="connsiteX87" fmla="*/ 2615089 w 5791200"/>
                <a:gd name="connsiteY87" fmla="*/ 704575 h 1590675"/>
                <a:gd name="connsiteX88" fmla="*/ 2602707 w 5791200"/>
                <a:gd name="connsiteY88" fmla="*/ 738866 h 1590675"/>
                <a:gd name="connsiteX89" fmla="*/ 2548414 w 5791200"/>
                <a:gd name="connsiteY89" fmla="*/ 787443 h 1590675"/>
                <a:gd name="connsiteX90" fmla="*/ 2521744 w 5791200"/>
                <a:gd name="connsiteY90" fmla="*/ 814113 h 1590675"/>
                <a:gd name="connsiteX91" fmla="*/ 2477929 w 5791200"/>
                <a:gd name="connsiteY91" fmla="*/ 1086528 h 1590675"/>
                <a:gd name="connsiteX92" fmla="*/ 2496979 w 5791200"/>
                <a:gd name="connsiteY92" fmla="*/ 1154155 h 1590675"/>
                <a:gd name="connsiteX93" fmla="*/ 2543652 w 5791200"/>
                <a:gd name="connsiteY93" fmla="*/ 1158918 h 1590675"/>
                <a:gd name="connsiteX94" fmla="*/ 2591277 w 5791200"/>
                <a:gd name="connsiteY94" fmla="*/ 1092243 h 1590675"/>
                <a:gd name="connsiteX95" fmla="*/ 2616041 w 5791200"/>
                <a:gd name="connsiteY95" fmla="*/ 1083671 h 1590675"/>
                <a:gd name="connsiteX96" fmla="*/ 2662714 w 5791200"/>
                <a:gd name="connsiteY96" fmla="*/ 1110341 h 1590675"/>
                <a:gd name="connsiteX97" fmla="*/ 2691289 w 5791200"/>
                <a:gd name="connsiteY97" fmla="*/ 1109388 h 1590675"/>
                <a:gd name="connsiteX98" fmla="*/ 2696052 w 5791200"/>
                <a:gd name="connsiteY98" fmla="*/ 1077003 h 1590675"/>
                <a:gd name="connsiteX99" fmla="*/ 2671286 w 5791200"/>
                <a:gd name="connsiteY99" fmla="*/ 1036998 h 1590675"/>
                <a:gd name="connsiteX100" fmla="*/ 2656046 w 5791200"/>
                <a:gd name="connsiteY100" fmla="*/ 962703 h 1590675"/>
                <a:gd name="connsiteX101" fmla="*/ 2689384 w 5791200"/>
                <a:gd name="connsiteY101" fmla="*/ 848403 h 1590675"/>
                <a:gd name="connsiteX102" fmla="*/ 2670334 w 5791200"/>
                <a:gd name="connsiteY102" fmla="*/ 804588 h 1590675"/>
                <a:gd name="connsiteX103" fmla="*/ 2633186 w 5791200"/>
                <a:gd name="connsiteY103" fmla="*/ 779823 h 1590675"/>
                <a:gd name="connsiteX104" fmla="*/ 2635091 w 5791200"/>
                <a:gd name="connsiteY104" fmla="*/ 773156 h 1590675"/>
                <a:gd name="connsiteX105" fmla="*/ 2645569 w 5791200"/>
                <a:gd name="connsiteY105" fmla="*/ 762678 h 1590675"/>
                <a:gd name="connsiteX106" fmla="*/ 2727484 w 5791200"/>
                <a:gd name="connsiteY106" fmla="*/ 610278 h 1590675"/>
                <a:gd name="connsiteX107" fmla="*/ 2693194 w 5791200"/>
                <a:gd name="connsiteY107" fmla="*/ 573131 h 1590675"/>
                <a:gd name="connsiteX108" fmla="*/ 2661761 w 5791200"/>
                <a:gd name="connsiteY108" fmla="*/ 582656 h 1590675"/>
                <a:gd name="connsiteX109" fmla="*/ 2602707 w 5791200"/>
                <a:gd name="connsiteY109" fmla="*/ 613136 h 1590675"/>
                <a:gd name="connsiteX110" fmla="*/ 2585561 w 5791200"/>
                <a:gd name="connsiteY110" fmla="*/ 618850 h 1590675"/>
                <a:gd name="connsiteX111" fmla="*/ 2608421 w 5791200"/>
                <a:gd name="connsiteY111" fmla="*/ 547413 h 1590675"/>
                <a:gd name="connsiteX112" fmla="*/ 2582704 w 5791200"/>
                <a:gd name="connsiteY112" fmla="*/ 516933 h 1590675"/>
                <a:gd name="connsiteX113" fmla="*/ 2560796 w 5791200"/>
                <a:gd name="connsiteY113" fmla="*/ 515981 h 1590675"/>
                <a:gd name="connsiteX114" fmla="*/ 2558891 w 5791200"/>
                <a:gd name="connsiteY114" fmla="*/ 508360 h 1590675"/>
                <a:gd name="connsiteX115" fmla="*/ 2594134 w 5791200"/>
                <a:gd name="connsiteY115" fmla="*/ 494073 h 1590675"/>
                <a:gd name="connsiteX116" fmla="*/ 2641759 w 5791200"/>
                <a:gd name="connsiteY116" fmla="*/ 464546 h 1590675"/>
                <a:gd name="connsiteX117" fmla="*/ 2737009 w 5791200"/>
                <a:gd name="connsiteY117" fmla="*/ 318813 h 1590675"/>
                <a:gd name="connsiteX118" fmla="*/ 2709386 w 5791200"/>
                <a:gd name="connsiteY118" fmla="*/ 257853 h 1590675"/>
                <a:gd name="connsiteX119" fmla="*/ 2641759 w 5791200"/>
                <a:gd name="connsiteY119" fmla="*/ 247376 h 1590675"/>
                <a:gd name="connsiteX120" fmla="*/ 2607469 w 5791200"/>
                <a:gd name="connsiteY120" fmla="*/ 231183 h 1590675"/>
                <a:gd name="connsiteX121" fmla="*/ 2554129 w 5791200"/>
                <a:gd name="connsiteY121" fmla="*/ 234993 h 1590675"/>
                <a:gd name="connsiteX122" fmla="*/ 2544604 w 5791200"/>
                <a:gd name="connsiteY122" fmla="*/ 259758 h 1590675"/>
                <a:gd name="connsiteX123" fmla="*/ 2526507 w 5791200"/>
                <a:gd name="connsiteY123" fmla="*/ 294048 h 1590675"/>
                <a:gd name="connsiteX124" fmla="*/ 2513171 w 5791200"/>
                <a:gd name="connsiteY124" fmla="*/ 299763 h 1590675"/>
                <a:gd name="connsiteX125" fmla="*/ 2504599 w 5791200"/>
                <a:gd name="connsiteY125" fmla="*/ 288333 h 1590675"/>
                <a:gd name="connsiteX126" fmla="*/ 2502694 w 5791200"/>
                <a:gd name="connsiteY126" fmla="*/ 263568 h 1590675"/>
                <a:gd name="connsiteX127" fmla="*/ 2489359 w 5791200"/>
                <a:gd name="connsiteY127" fmla="*/ 243565 h 1590675"/>
                <a:gd name="connsiteX128" fmla="*/ 2461736 w 5791200"/>
                <a:gd name="connsiteY128" fmla="*/ 250233 h 1590675"/>
                <a:gd name="connsiteX129" fmla="*/ 2449354 w 5791200"/>
                <a:gd name="connsiteY129" fmla="*/ 274998 h 1590675"/>
                <a:gd name="connsiteX130" fmla="*/ 2417921 w 5791200"/>
                <a:gd name="connsiteY130" fmla="*/ 375963 h 1590675"/>
                <a:gd name="connsiteX131" fmla="*/ 2412207 w 5791200"/>
                <a:gd name="connsiteY131" fmla="*/ 396918 h 1590675"/>
                <a:gd name="connsiteX132" fmla="*/ 2457927 w 5791200"/>
                <a:gd name="connsiteY132" fmla="*/ 450258 h 1590675"/>
                <a:gd name="connsiteX133" fmla="*/ 2491264 w 5791200"/>
                <a:gd name="connsiteY133" fmla="*/ 428351 h 1590675"/>
                <a:gd name="connsiteX134" fmla="*/ 2496979 w 5791200"/>
                <a:gd name="connsiteY134" fmla="*/ 425493 h 1590675"/>
                <a:gd name="connsiteX135" fmla="*/ 5505927 w 5791200"/>
                <a:gd name="connsiteY135" fmla="*/ 393108 h 1590675"/>
                <a:gd name="connsiteX136" fmla="*/ 5459254 w 5791200"/>
                <a:gd name="connsiteY136" fmla="*/ 295953 h 1590675"/>
                <a:gd name="connsiteX137" fmla="*/ 5433536 w 5791200"/>
                <a:gd name="connsiteY137" fmla="*/ 254043 h 1590675"/>
                <a:gd name="connsiteX138" fmla="*/ 5394484 w 5791200"/>
                <a:gd name="connsiteY138" fmla="*/ 238803 h 1590675"/>
                <a:gd name="connsiteX139" fmla="*/ 5394484 w 5791200"/>
                <a:gd name="connsiteY139" fmla="*/ 282618 h 1590675"/>
                <a:gd name="connsiteX140" fmla="*/ 5419249 w 5791200"/>
                <a:gd name="connsiteY140" fmla="*/ 330243 h 1590675"/>
                <a:gd name="connsiteX141" fmla="*/ 5476399 w 5791200"/>
                <a:gd name="connsiteY141" fmla="*/ 474071 h 1590675"/>
                <a:gd name="connsiteX142" fmla="*/ 5517357 w 5791200"/>
                <a:gd name="connsiteY142" fmla="*/ 497883 h 1590675"/>
                <a:gd name="connsiteX143" fmla="*/ 5533549 w 5791200"/>
                <a:gd name="connsiteY143" fmla="*/ 512171 h 1590675"/>
                <a:gd name="connsiteX144" fmla="*/ 5511641 w 5791200"/>
                <a:gd name="connsiteY144" fmla="*/ 568368 h 1590675"/>
                <a:gd name="connsiteX145" fmla="*/ 5332572 w 5791200"/>
                <a:gd name="connsiteY145" fmla="*/ 746486 h 1590675"/>
                <a:gd name="connsiteX146" fmla="*/ 5274469 w 5791200"/>
                <a:gd name="connsiteY146" fmla="*/ 807446 h 1590675"/>
                <a:gd name="connsiteX147" fmla="*/ 5267802 w 5791200"/>
                <a:gd name="connsiteY147" fmla="*/ 852213 h 1590675"/>
                <a:gd name="connsiteX148" fmla="*/ 5315427 w 5791200"/>
                <a:gd name="connsiteY148" fmla="*/ 852213 h 1590675"/>
                <a:gd name="connsiteX149" fmla="*/ 5322094 w 5791200"/>
                <a:gd name="connsiteY149" fmla="*/ 847450 h 1590675"/>
                <a:gd name="connsiteX150" fmla="*/ 5422107 w 5791200"/>
                <a:gd name="connsiteY150" fmla="*/ 755058 h 1590675"/>
                <a:gd name="connsiteX151" fmla="*/ 5494497 w 5791200"/>
                <a:gd name="connsiteY151" fmla="*/ 687431 h 1590675"/>
                <a:gd name="connsiteX152" fmla="*/ 5603082 w 5791200"/>
                <a:gd name="connsiteY152" fmla="*/ 573131 h 1590675"/>
                <a:gd name="connsiteX153" fmla="*/ 5614511 w 5791200"/>
                <a:gd name="connsiteY153" fmla="*/ 553128 h 1590675"/>
                <a:gd name="connsiteX154" fmla="*/ 5635466 w 5791200"/>
                <a:gd name="connsiteY154" fmla="*/ 555986 h 1590675"/>
                <a:gd name="connsiteX155" fmla="*/ 5636419 w 5791200"/>
                <a:gd name="connsiteY155" fmla="*/ 575988 h 1590675"/>
                <a:gd name="connsiteX156" fmla="*/ 5602129 w 5791200"/>
                <a:gd name="connsiteY156" fmla="*/ 663618 h 1590675"/>
                <a:gd name="connsiteX157" fmla="*/ 5477352 w 5791200"/>
                <a:gd name="connsiteY157" fmla="*/ 809350 h 1590675"/>
                <a:gd name="connsiteX158" fmla="*/ 5476399 w 5791200"/>
                <a:gd name="connsiteY158" fmla="*/ 864596 h 1590675"/>
                <a:gd name="connsiteX159" fmla="*/ 5495449 w 5791200"/>
                <a:gd name="connsiteY159" fmla="*/ 883646 h 1590675"/>
                <a:gd name="connsiteX160" fmla="*/ 5513547 w 5791200"/>
                <a:gd name="connsiteY160" fmla="*/ 913173 h 1590675"/>
                <a:gd name="connsiteX161" fmla="*/ 5498307 w 5791200"/>
                <a:gd name="connsiteY161" fmla="*/ 1020806 h 1590675"/>
                <a:gd name="connsiteX162" fmla="*/ 5443061 w 5791200"/>
                <a:gd name="connsiteY162" fmla="*/ 1127486 h 1590675"/>
                <a:gd name="connsiteX163" fmla="*/ 5464969 w 5791200"/>
                <a:gd name="connsiteY163" fmla="*/ 1183683 h 1590675"/>
                <a:gd name="connsiteX164" fmla="*/ 5613559 w 5791200"/>
                <a:gd name="connsiteY164" fmla="*/ 1147488 h 1590675"/>
                <a:gd name="connsiteX165" fmla="*/ 5624036 w 5791200"/>
                <a:gd name="connsiteY165" fmla="*/ 1017948 h 1590675"/>
                <a:gd name="connsiteX166" fmla="*/ 5623084 w 5791200"/>
                <a:gd name="connsiteY166" fmla="*/ 959846 h 1590675"/>
                <a:gd name="connsiteX167" fmla="*/ 5625941 w 5791200"/>
                <a:gd name="connsiteY167" fmla="*/ 921746 h 1590675"/>
                <a:gd name="connsiteX168" fmla="*/ 5595461 w 5791200"/>
                <a:gd name="connsiteY168" fmla="*/ 911268 h 1590675"/>
                <a:gd name="connsiteX169" fmla="*/ 5565934 w 5791200"/>
                <a:gd name="connsiteY169" fmla="*/ 884598 h 1590675"/>
                <a:gd name="connsiteX170" fmla="*/ 5547836 w 5791200"/>
                <a:gd name="connsiteY170" fmla="*/ 837925 h 1590675"/>
                <a:gd name="connsiteX171" fmla="*/ 5549741 w 5791200"/>
                <a:gd name="connsiteY171" fmla="*/ 800778 h 1590675"/>
                <a:gd name="connsiteX172" fmla="*/ 5648802 w 5791200"/>
                <a:gd name="connsiteY172" fmla="*/ 706481 h 1590675"/>
                <a:gd name="connsiteX173" fmla="*/ 5702141 w 5791200"/>
                <a:gd name="connsiteY173" fmla="*/ 616946 h 1590675"/>
                <a:gd name="connsiteX174" fmla="*/ 5728811 w 5791200"/>
                <a:gd name="connsiteY174" fmla="*/ 548366 h 1590675"/>
                <a:gd name="connsiteX175" fmla="*/ 5728811 w 5791200"/>
                <a:gd name="connsiteY175" fmla="*/ 450258 h 1590675"/>
                <a:gd name="connsiteX176" fmla="*/ 5726907 w 5791200"/>
                <a:gd name="connsiteY176" fmla="*/ 397871 h 1590675"/>
                <a:gd name="connsiteX177" fmla="*/ 5767864 w 5791200"/>
                <a:gd name="connsiteY177" fmla="*/ 310240 h 1590675"/>
                <a:gd name="connsiteX178" fmla="*/ 5786914 w 5791200"/>
                <a:gd name="connsiteY178" fmla="*/ 231183 h 1590675"/>
                <a:gd name="connsiteX179" fmla="*/ 5775484 w 5791200"/>
                <a:gd name="connsiteY179" fmla="*/ 204513 h 1590675"/>
                <a:gd name="connsiteX180" fmla="*/ 5686902 w 5791200"/>
                <a:gd name="connsiteY180" fmla="*/ 194035 h 1590675"/>
                <a:gd name="connsiteX181" fmla="*/ 5608797 w 5791200"/>
                <a:gd name="connsiteY181" fmla="*/ 191178 h 1590675"/>
                <a:gd name="connsiteX182" fmla="*/ 5579269 w 5791200"/>
                <a:gd name="connsiteY182" fmla="*/ 175938 h 1590675"/>
                <a:gd name="connsiteX183" fmla="*/ 5545932 w 5791200"/>
                <a:gd name="connsiteY183" fmla="*/ 182606 h 1590675"/>
                <a:gd name="connsiteX184" fmla="*/ 5517357 w 5791200"/>
                <a:gd name="connsiteY184" fmla="*/ 206418 h 1590675"/>
                <a:gd name="connsiteX185" fmla="*/ 5507832 w 5791200"/>
                <a:gd name="connsiteY185" fmla="*/ 239756 h 1590675"/>
                <a:gd name="connsiteX186" fmla="*/ 5544979 w 5791200"/>
                <a:gd name="connsiteY186" fmla="*/ 265473 h 1590675"/>
                <a:gd name="connsiteX187" fmla="*/ 5581174 w 5791200"/>
                <a:gd name="connsiteY187" fmla="*/ 267378 h 1590675"/>
                <a:gd name="connsiteX188" fmla="*/ 5505927 w 5791200"/>
                <a:gd name="connsiteY188" fmla="*/ 393108 h 1590675"/>
                <a:gd name="connsiteX189" fmla="*/ 105251 w 5791200"/>
                <a:gd name="connsiteY189" fmla="*/ 796968 h 1590675"/>
                <a:gd name="connsiteX190" fmla="*/ 102394 w 5791200"/>
                <a:gd name="connsiteY190" fmla="*/ 740771 h 1590675"/>
                <a:gd name="connsiteX191" fmla="*/ 100489 w 5791200"/>
                <a:gd name="connsiteY191" fmla="*/ 570273 h 1590675"/>
                <a:gd name="connsiteX192" fmla="*/ 128111 w 5791200"/>
                <a:gd name="connsiteY192" fmla="*/ 461688 h 1590675"/>
                <a:gd name="connsiteX193" fmla="*/ 178594 w 5791200"/>
                <a:gd name="connsiteY193" fmla="*/ 249281 h 1590675"/>
                <a:gd name="connsiteX194" fmla="*/ 133826 w 5791200"/>
                <a:gd name="connsiteY194" fmla="*/ 126408 h 1590675"/>
                <a:gd name="connsiteX195" fmla="*/ 78581 w 5791200"/>
                <a:gd name="connsiteY195" fmla="*/ 107358 h 1590675"/>
                <a:gd name="connsiteX196" fmla="*/ 52864 w 5791200"/>
                <a:gd name="connsiteY196" fmla="*/ 159745 h 1590675"/>
                <a:gd name="connsiteX197" fmla="*/ 53816 w 5791200"/>
                <a:gd name="connsiteY197" fmla="*/ 180701 h 1590675"/>
                <a:gd name="connsiteX198" fmla="*/ 74771 w 5791200"/>
                <a:gd name="connsiteY198" fmla="*/ 270235 h 1590675"/>
                <a:gd name="connsiteX199" fmla="*/ 49054 w 5791200"/>
                <a:gd name="connsiteY199" fmla="*/ 507408 h 1590675"/>
                <a:gd name="connsiteX200" fmla="*/ 41434 w 5791200"/>
                <a:gd name="connsiteY200" fmla="*/ 538841 h 1590675"/>
                <a:gd name="connsiteX201" fmla="*/ 30956 w 5791200"/>
                <a:gd name="connsiteY201" fmla="*/ 674096 h 1590675"/>
                <a:gd name="connsiteX202" fmla="*/ 10001 w 5791200"/>
                <a:gd name="connsiteY202" fmla="*/ 918888 h 1590675"/>
                <a:gd name="connsiteX203" fmla="*/ 61436 w 5791200"/>
                <a:gd name="connsiteY203" fmla="*/ 1028425 h 1590675"/>
                <a:gd name="connsiteX204" fmla="*/ 106204 w 5791200"/>
                <a:gd name="connsiteY204" fmla="*/ 1023663 h 1590675"/>
                <a:gd name="connsiteX205" fmla="*/ 128111 w 5791200"/>
                <a:gd name="connsiteY205" fmla="*/ 979848 h 1590675"/>
                <a:gd name="connsiteX206" fmla="*/ 177641 w 5791200"/>
                <a:gd name="connsiteY206" fmla="*/ 842688 h 1590675"/>
                <a:gd name="connsiteX207" fmla="*/ 564356 w 5791200"/>
                <a:gd name="connsiteY207" fmla="*/ 317860 h 1590675"/>
                <a:gd name="connsiteX208" fmla="*/ 754856 w 5791200"/>
                <a:gd name="connsiteY208" fmla="*/ 139743 h 1590675"/>
                <a:gd name="connsiteX209" fmla="*/ 818674 w 5791200"/>
                <a:gd name="connsiteY209" fmla="*/ 58780 h 1590675"/>
                <a:gd name="connsiteX210" fmla="*/ 789146 w 5791200"/>
                <a:gd name="connsiteY210" fmla="*/ 7345 h 1590675"/>
                <a:gd name="connsiteX211" fmla="*/ 690086 w 5791200"/>
                <a:gd name="connsiteY211" fmla="*/ 48303 h 1590675"/>
                <a:gd name="connsiteX212" fmla="*/ 175736 w 5791200"/>
                <a:gd name="connsiteY212" fmla="*/ 691241 h 1590675"/>
                <a:gd name="connsiteX213" fmla="*/ 123349 w 5791200"/>
                <a:gd name="connsiteY213" fmla="*/ 771250 h 1590675"/>
                <a:gd name="connsiteX214" fmla="*/ 105251 w 5791200"/>
                <a:gd name="connsiteY214" fmla="*/ 796968 h 1590675"/>
                <a:gd name="connsiteX215" fmla="*/ 740569 w 5791200"/>
                <a:gd name="connsiteY215" fmla="*/ 802683 h 1590675"/>
                <a:gd name="connsiteX216" fmla="*/ 723424 w 5791200"/>
                <a:gd name="connsiteY216" fmla="*/ 576941 h 1590675"/>
                <a:gd name="connsiteX217" fmla="*/ 635794 w 5791200"/>
                <a:gd name="connsiteY217" fmla="*/ 438828 h 1590675"/>
                <a:gd name="connsiteX218" fmla="*/ 576739 w 5791200"/>
                <a:gd name="connsiteY218" fmla="*/ 394060 h 1590675"/>
                <a:gd name="connsiteX219" fmla="*/ 534829 w 5791200"/>
                <a:gd name="connsiteY219" fmla="*/ 399776 h 1590675"/>
                <a:gd name="connsiteX220" fmla="*/ 525304 w 5791200"/>
                <a:gd name="connsiteY220" fmla="*/ 435018 h 1590675"/>
                <a:gd name="connsiteX221" fmla="*/ 512921 w 5791200"/>
                <a:gd name="connsiteY221" fmla="*/ 458831 h 1590675"/>
                <a:gd name="connsiteX222" fmla="*/ 437674 w 5791200"/>
                <a:gd name="connsiteY222" fmla="*/ 526458 h 1590675"/>
                <a:gd name="connsiteX223" fmla="*/ 295751 w 5791200"/>
                <a:gd name="connsiteY223" fmla="*/ 685525 h 1590675"/>
                <a:gd name="connsiteX224" fmla="*/ 249079 w 5791200"/>
                <a:gd name="connsiteY224" fmla="*/ 763631 h 1590675"/>
                <a:gd name="connsiteX225" fmla="*/ 276701 w 5791200"/>
                <a:gd name="connsiteY225" fmla="*/ 840783 h 1590675"/>
                <a:gd name="connsiteX226" fmla="*/ 348139 w 5791200"/>
                <a:gd name="connsiteY226" fmla="*/ 878883 h 1590675"/>
                <a:gd name="connsiteX227" fmla="*/ 406241 w 5791200"/>
                <a:gd name="connsiteY227" fmla="*/ 898886 h 1590675"/>
                <a:gd name="connsiteX228" fmla="*/ 549116 w 5791200"/>
                <a:gd name="connsiteY228" fmla="*/ 814113 h 1590675"/>
                <a:gd name="connsiteX229" fmla="*/ 565309 w 5791200"/>
                <a:gd name="connsiteY229" fmla="*/ 718863 h 1590675"/>
                <a:gd name="connsiteX230" fmla="*/ 571976 w 5791200"/>
                <a:gd name="connsiteY230" fmla="*/ 550271 h 1590675"/>
                <a:gd name="connsiteX231" fmla="*/ 592931 w 5791200"/>
                <a:gd name="connsiteY231" fmla="*/ 514075 h 1590675"/>
                <a:gd name="connsiteX232" fmla="*/ 629126 w 5791200"/>
                <a:gd name="connsiteY232" fmla="*/ 537888 h 1590675"/>
                <a:gd name="connsiteX233" fmla="*/ 649129 w 5791200"/>
                <a:gd name="connsiteY233" fmla="*/ 604563 h 1590675"/>
                <a:gd name="connsiteX234" fmla="*/ 652939 w 5791200"/>
                <a:gd name="connsiteY234" fmla="*/ 982706 h 1590675"/>
                <a:gd name="connsiteX235" fmla="*/ 505301 w 5791200"/>
                <a:gd name="connsiteY235" fmla="*/ 1184636 h 1590675"/>
                <a:gd name="connsiteX236" fmla="*/ 457676 w 5791200"/>
                <a:gd name="connsiteY236" fmla="*/ 1198923 h 1590675"/>
                <a:gd name="connsiteX237" fmla="*/ 447199 w 5791200"/>
                <a:gd name="connsiteY237" fmla="*/ 1237976 h 1590675"/>
                <a:gd name="connsiteX238" fmla="*/ 527209 w 5791200"/>
                <a:gd name="connsiteY238" fmla="*/ 1258930 h 1590675"/>
                <a:gd name="connsiteX239" fmla="*/ 648176 w 5791200"/>
                <a:gd name="connsiteY239" fmla="*/ 1187493 h 1590675"/>
                <a:gd name="connsiteX240" fmla="*/ 716756 w 5791200"/>
                <a:gd name="connsiteY240" fmla="*/ 1064621 h 1590675"/>
                <a:gd name="connsiteX241" fmla="*/ 740569 w 5791200"/>
                <a:gd name="connsiteY241" fmla="*/ 802683 h 1590675"/>
                <a:gd name="connsiteX242" fmla="*/ 1329214 w 5791200"/>
                <a:gd name="connsiteY242" fmla="*/ 872216 h 1590675"/>
                <a:gd name="connsiteX243" fmla="*/ 1340644 w 5791200"/>
                <a:gd name="connsiteY243" fmla="*/ 791253 h 1590675"/>
                <a:gd name="connsiteX244" fmla="*/ 1295876 w 5791200"/>
                <a:gd name="connsiteY244" fmla="*/ 724578 h 1590675"/>
                <a:gd name="connsiteX245" fmla="*/ 1259681 w 5791200"/>
                <a:gd name="connsiteY245" fmla="*/ 722673 h 1590675"/>
                <a:gd name="connsiteX246" fmla="*/ 1245394 w 5791200"/>
                <a:gd name="connsiteY246" fmla="*/ 773156 h 1590675"/>
                <a:gd name="connsiteX247" fmla="*/ 1254919 w 5791200"/>
                <a:gd name="connsiteY247" fmla="*/ 789348 h 1590675"/>
                <a:gd name="connsiteX248" fmla="*/ 1273969 w 5791200"/>
                <a:gd name="connsiteY248" fmla="*/ 857928 h 1590675"/>
                <a:gd name="connsiteX249" fmla="*/ 1268254 w 5791200"/>
                <a:gd name="connsiteY249" fmla="*/ 916983 h 1590675"/>
                <a:gd name="connsiteX250" fmla="*/ 1281589 w 5791200"/>
                <a:gd name="connsiteY250" fmla="*/ 959846 h 1590675"/>
                <a:gd name="connsiteX251" fmla="*/ 1330166 w 5791200"/>
                <a:gd name="connsiteY251" fmla="*/ 956036 h 1590675"/>
                <a:gd name="connsiteX252" fmla="*/ 1392079 w 5791200"/>
                <a:gd name="connsiteY252" fmla="*/ 907458 h 1590675"/>
                <a:gd name="connsiteX253" fmla="*/ 1428274 w 5791200"/>
                <a:gd name="connsiteY253" fmla="*/ 915078 h 1590675"/>
                <a:gd name="connsiteX254" fmla="*/ 1435894 w 5791200"/>
                <a:gd name="connsiteY254" fmla="*/ 929366 h 1590675"/>
                <a:gd name="connsiteX255" fmla="*/ 1464469 w 5791200"/>
                <a:gd name="connsiteY255" fmla="*/ 944606 h 1590675"/>
                <a:gd name="connsiteX256" fmla="*/ 1486376 w 5791200"/>
                <a:gd name="connsiteY256" fmla="*/ 923650 h 1590675"/>
                <a:gd name="connsiteX257" fmla="*/ 1494949 w 5791200"/>
                <a:gd name="connsiteY257" fmla="*/ 875073 h 1590675"/>
                <a:gd name="connsiteX258" fmla="*/ 1562576 w 5791200"/>
                <a:gd name="connsiteY258" fmla="*/ 786491 h 1590675"/>
                <a:gd name="connsiteX259" fmla="*/ 1581626 w 5791200"/>
                <a:gd name="connsiteY259" fmla="*/ 798873 h 1590675"/>
                <a:gd name="connsiteX260" fmla="*/ 1652111 w 5791200"/>
                <a:gd name="connsiteY260" fmla="*/ 857928 h 1590675"/>
                <a:gd name="connsiteX261" fmla="*/ 1754029 w 5791200"/>
                <a:gd name="connsiteY261" fmla="*/ 817923 h 1590675"/>
                <a:gd name="connsiteX262" fmla="*/ 1778794 w 5791200"/>
                <a:gd name="connsiteY262" fmla="*/ 786491 h 1590675"/>
                <a:gd name="connsiteX263" fmla="*/ 1741646 w 5791200"/>
                <a:gd name="connsiteY263" fmla="*/ 736008 h 1590675"/>
                <a:gd name="connsiteX264" fmla="*/ 1694974 w 5791200"/>
                <a:gd name="connsiteY264" fmla="*/ 745533 h 1590675"/>
                <a:gd name="connsiteX265" fmla="*/ 1664494 w 5791200"/>
                <a:gd name="connsiteY265" fmla="*/ 743628 h 1590675"/>
                <a:gd name="connsiteX266" fmla="*/ 1668304 w 5791200"/>
                <a:gd name="connsiteY266" fmla="*/ 710291 h 1590675"/>
                <a:gd name="connsiteX267" fmla="*/ 1681639 w 5791200"/>
                <a:gd name="connsiteY267" fmla="*/ 695050 h 1590675"/>
                <a:gd name="connsiteX268" fmla="*/ 1801654 w 5791200"/>
                <a:gd name="connsiteY268" fmla="*/ 602658 h 1590675"/>
                <a:gd name="connsiteX269" fmla="*/ 1819751 w 5791200"/>
                <a:gd name="connsiteY269" fmla="*/ 529316 h 1590675"/>
                <a:gd name="connsiteX270" fmla="*/ 1764506 w 5791200"/>
                <a:gd name="connsiteY270" fmla="*/ 389298 h 1590675"/>
                <a:gd name="connsiteX271" fmla="*/ 1724501 w 5791200"/>
                <a:gd name="connsiteY271" fmla="*/ 371201 h 1590675"/>
                <a:gd name="connsiteX272" fmla="*/ 1683544 w 5791200"/>
                <a:gd name="connsiteY272" fmla="*/ 422635 h 1590675"/>
                <a:gd name="connsiteX273" fmla="*/ 1604486 w 5791200"/>
                <a:gd name="connsiteY273" fmla="*/ 656950 h 1590675"/>
                <a:gd name="connsiteX274" fmla="*/ 1525429 w 5791200"/>
                <a:gd name="connsiteY274" fmla="*/ 740771 h 1590675"/>
                <a:gd name="connsiteX275" fmla="*/ 1509236 w 5791200"/>
                <a:gd name="connsiteY275" fmla="*/ 731246 h 1590675"/>
                <a:gd name="connsiteX276" fmla="*/ 1454944 w 5791200"/>
                <a:gd name="connsiteY276" fmla="*/ 508360 h 1590675"/>
                <a:gd name="connsiteX277" fmla="*/ 1430179 w 5791200"/>
                <a:gd name="connsiteY277" fmla="*/ 478833 h 1590675"/>
                <a:gd name="connsiteX278" fmla="*/ 1404461 w 5791200"/>
                <a:gd name="connsiteY278" fmla="*/ 514075 h 1590675"/>
                <a:gd name="connsiteX279" fmla="*/ 1403509 w 5791200"/>
                <a:gd name="connsiteY279" fmla="*/ 528363 h 1590675"/>
                <a:gd name="connsiteX280" fmla="*/ 1407319 w 5791200"/>
                <a:gd name="connsiteY280" fmla="*/ 615041 h 1590675"/>
                <a:gd name="connsiteX281" fmla="*/ 1419701 w 5791200"/>
                <a:gd name="connsiteY281" fmla="*/ 746486 h 1590675"/>
                <a:gd name="connsiteX282" fmla="*/ 1403509 w 5791200"/>
                <a:gd name="connsiteY282" fmla="*/ 816971 h 1590675"/>
                <a:gd name="connsiteX283" fmla="*/ 1329214 w 5791200"/>
                <a:gd name="connsiteY283" fmla="*/ 872216 h 1590675"/>
                <a:gd name="connsiteX284" fmla="*/ 4435316 w 5791200"/>
                <a:gd name="connsiteY284" fmla="*/ 740771 h 1590675"/>
                <a:gd name="connsiteX285" fmla="*/ 4421029 w 5791200"/>
                <a:gd name="connsiteY285" fmla="*/ 788396 h 1590675"/>
                <a:gd name="connsiteX286" fmla="*/ 4367689 w 5791200"/>
                <a:gd name="connsiteY286" fmla="*/ 906506 h 1590675"/>
                <a:gd name="connsiteX287" fmla="*/ 4367689 w 5791200"/>
                <a:gd name="connsiteY287" fmla="*/ 934128 h 1590675"/>
                <a:gd name="connsiteX288" fmla="*/ 4395311 w 5791200"/>
                <a:gd name="connsiteY288" fmla="*/ 936986 h 1590675"/>
                <a:gd name="connsiteX289" fmla="*/ 4445794 w 5791200"/>
                <a:gd name="connsiteY289" fmla="*/ 887456 h 1590675"/>
                <a:gd name="connsiteX290" fmla="*/ 4518184 w 5791200"/>
                <a:gd name="connsiteY290" fmla="*/ 712196 h 1590675"/>
                <a:gd name="connsiteX291" fmla="*/ 4530566 w 5791200"/>
                <a:gd name="connsiteY291" fmla="*/ 694098 h 1590675"/>
                <a:gd name="connsiteX292" fmla="*/ 4624864 w 5791200"/>
                <a:gd name="connsiteY292" fmla="*/ 601706 h 1590675"/>
                <a:gd name="connsiteX293" fmla="*/ 4643914 w 5791200"/>
                <a:gd name="connsiteY293" fmla="*/ 564558 h 1590675"/>
                <a:gd name="connsiteX294" fmla="*/ 4631532 w 5791200"/>
                <a:gd name="connsiteY294" fmla="*/ 537888 h 1590675"/>
                <a:gd name="connsiteX295" fmla="*/ 4602957 w 5791200"/>
                <a:gd name="connsiteY295" fmla="*/ 538841 h 1590675"/>
                <a:gd name="connsiteX296" fmla="*/ 4582954 w 5791200"/>
                <a:gd name="connsiteY296" fmla="*/ 555986 h 1590675"/>
                <a:gd name="connsiteX297" fmla="*/ 4559141 w 5791200"/>
                <a:gd name="connsiteY297" fmla="*/ 565511 h 1590675"/>
                <a:gd name="connsiteX298" fmla="*/ 4551522 w 5791200"/>
                <a:gd name="connsiteY298" fmla="*/ 542650 h 1590675"/>
                <a:gd name="connsiteX299" fmla="*/ 4525804 w 5791200"/>
                <a:gd name="connsiteY299" fmla="*/ 457878 h 1590675"/>
                <a:gd name="connsiteX300" fmla="*/ 4481036 w 5791200"/>
                <a:gd name="connsiteY300" fmla="*/ 442638 h 1590675"/>
                <a:gd name="connsiteX301" fmla="*/ 4461034 w 5791200"/>
                <a:gd name="connsiteY301" fmla="*/ 479785 h 1590675"/>
                <a:gd name="connsiteX302" fmla="*/ 4463891 w 5791200"/>
                <a:gd name="connsiteY302" fmla="*/ 596943 h 1590675"/>
                <a:gd name="connsiteX303" fmla="*/ 4425791 w 5791200"/>
                <a:gd name="connsiteY303" fmla="*/ 665523 h 1590675"/>
                <a:gd name="connsiteX304" fmla="*/ 4379119 w 5791200"/>
                <a:gd name="connsiteY304" fmla="*/ 713148 h 1590675"/>
                <a:gd name="connsiteX305" fmla="*/ 4399122 w 5791200"/>
                <a:gd name="connsiteY305" fmla="*/ 742675 h 1590675"/>
                <a:gd name="connsiteX306" fmla="*/ 4435316 w 5791200"/>
                <a:gd name="connsiteY306" fmla="*/ 740771 h 1590675"/>
                <a:gd name="connsiteX307" fmla="*/ 515779 w 5791200"/>
                <a:gd name="connsiteY307" fmla="*/ 1479911 h 1590675"/>
                <a:gd name="connsiteX308" fmla="*/ 498634 w 5791200"/>
                <a:gd name="connsiteY308" fmla="*/ 1391328 h 1590675"/>
                <a:gd name="connsiteX309" fmla="*/ 393859 w 5791200"/>
                <a:gd name="connsiteY309" fmla="*/ 1390376 h 1590675"/>
                <a:gd name="connsiteX310" fmla="*/ 393859 w 5791200"/>
                <a:gd name="connsiteY310" fmla="*/ 1586591 h 1590675"/>
                <a:gd name="connsiteX311" fmla="*/ 483394 w 5791200"/>
                <a:gd name="connsiteY311" fmla="*/ 1586591 h 1590675"/>
                <a:gd name="connsiteX312" fmla="*/ 544354 w 5791200"/>
                <a:gd name="connsiteY312" fmla="*/ 1546586 h 1590675"/>
                <a:gd name="connsiteX313" fmla="*/ 515779 w 5791200"/>
                <a:gd name="connsiteY313" fmla="*/ 1479911 h 1590675"/>
                <a:gd name="connsiteX314" fmla="*/ 4411504 w 5791200"/>
                <a:gd name="connsiteY314" fmla="*/ 1390376 h 1590675"/>
                <a:gd name="connsiteX315" fmla="*/ 4411504 w 5791200"/>
                <a:gd name="connsiteY315" fmla="*/ 1547538 h 1590675"/>
                <a:gd name="connsiteX316" fmla="*/ 4325779 w 5791200"/>
                <a:gd name="connsiteY316" fmla="*/ 1409426 h 1590675"/>
                <a:gd name="connsiteX317" fmla="*/ 4280059 w 5791200"/>
                <a:gd name="connsiteY317" fmla="*/ 1391328 h 1590675"/>
                <a:gd name="connsiteX318" fmla="*/ 4280059 w 5791200"/>
                <a:gd name="connsiteY318" fmla="*/ 1585638 h 1590675"/>
                <a:gd name="connsiteX319" fmla="*/ 4305777 w 5791200"/>
                <a:gd name="connsiteY319" fmla="*/ 1585638 h 1590675"/>
                <a:gd name="connsiteX320" fmla="*/ 4305777 w 5791200"/>
                <a:gd name="connsiteY320" fmla="*/ 1434191 h 1590675"/>
                <a:gd name="connsiteX321" fmla="*/ 4394359 w 5791200"/>
                <a:gd name="connsiteY321" fmla="*/ 1567541 h 1590675"/>
                <a:gd name="connsiteX322" fmla="*/ 4436269 w 5791200"/>
                <a:gd name="connsiteY322" fmla="*/ 1584686 h 1590675"/>
                <a:gd name="connsiteX323" fmla="*/ 4436269 w 5791200"/>
                <a:gd name="connsiteY323" fmla="*/ 1389423 h 1590675"/>
                <a:gd name="connsiteX324" fmla="*/ 4411504 w 5791200"/>
                <a:gd name="connsiteY324" fmla="*/ 1390376 h 1590675"/>
                <a:gd name="connsiteX325" fmla="*/ 4933474 w 5791200"/>
                <a:gd name="connsiteY325" fmla="*/ 1389423 h 1590675"/>
                <a:gd name="connsiteX326" fmla="*/ 4933474 w 5791200"/>
                <a:gd name="connsiteY326" fmla="*/ 1585638 h 1590675"/>
                <a:gd name="connsiteX327" fmla="*/ 4960144 w 5791200"/>
                <a:gd name="connsiteY327" fmla="*/ 1585638 h 1590675"/>
                <a:gd name="connsiteX328" fmla="*/ 4960144 w 5791200"/>
                <a:gd name="connsiteY328" fmla="*/ 1563730 h 1590675"/>
                <a:gd name="connsiteX329" fmla="*/ 5026819 w 5791200"/>
                <a:gd name="connsiteY329" fmla="*/ 1502771 h 1590675"/>
                <a:gd name="connsiteX330" fmla="*/ 5061109 w 5791200"/>
                <a:gd name="connsiteY330" fmla="*/ 1538013 h 1590675"/>
                <a:gd name="connsiteX331" fmla="*/ 5063966 w 5791200"/>
                <a:gd name="connsiteY331" fmla="*/ 1586591 h 1590675"/>
                <a:gd name="connsiteX332" fmla="*/ 5098257 w 5791200"/>
                <a:gd name="connsiteY332" fmla="*/ 1586591 h 1590675"/>
                <a:gd name="connsiteX333" fmla="*/ 5066824 w 5791200"/>
                <a:gd name="connsiteY333" fmla="*/ 1489436 h 1590675"/>
                <a:gd name="connsiteX334" fmla="*/ 5088732 w 5791200"/>
                <a:gd name="connsiteY334" fmla="*/ 1422761 h 1590675"/>
                <a:gd name="connsiteX335" fmla="*/ 5043011 w 5791200"/>
                <a:gd name="connsiteY335" fmla="*/ 1390376 h 1590675"/>
                <a:gd name="connsiteX336" fmla="*/ 4933474 w 5791200"/>
                <a:gd name="connsiteY336" fmla="*/ 1389423 h 1590675"/>
                <a:gd name="connsiteX337" fmla="*/ 5123022 w 5791200"/>
                <a:gd name="connsiteY337" fmla="*/ 1523726 h 1590675"/>
                <a:gd name="connsiteX338" fmla="*/ 5163027 w 5791200"/>
                <a:gd name="connsiteY338" fmla="*/ 1586591 h 1590675"/>
                <a:gd name="connsiteX339" fmla="*/ 5244941 w 5791200"/>
                <a:gd name="connsiteY339" fmla="*/ 1583733 h 1590675"/>
                <a:gd name="connsiteX340" fmla="*/ 5282089 w 5791200"/>
                <a:gd name="connsiteY340" fmla="*/ 1532298 h 1590675"/>
                <a:gd name="connsiteX341" fmla="*/ 5242084 w 5791200"/>
                <a:gd name="connsiteY341" fmla="*/ 1480863 h 1590675"/>
                <a:gd name="connsiteX342" fmla="*/ 5182077 w 5791200"/>
                <a:gd name="connsiteY342" fmla="*/ 1466576 h 1590675"/>
                <a:gd name="connsiteX343" fmla="*/ 5156359 w 5791200"/>
                <a:gd name="connsiteY343" fmla="*/ 1439905 h 1590675"/>
                <a:gd name="connsiteX344" fmla="*/ 5183982 w 5791200"/>
                <a:gd name="connsiteY344" fmla="*/ 1408473 h 1590675"/>
                <a:gd name="connsiteX345" fmla="*/ 5254466 w 5791200"/>
                <a:gd name="connsiteY345" fmla="*/ 1446573 h 1590675"/>
                <a:gd name="connsiteX346" fmla="*/ 5274469 w 5791200"/>
                <a:gd name="connsiteY346" fmla="*/ 1445621 h 1590675"/>
                <a:gd name="connsiteX347" fmla="*/ 5241132 w 5791200"/>
                <a:gd name="connsiteY347" fmla="*/ 1391328 h 1590675"/>
                <a:gd name="connsiteX348" fmla="*/ 5178266 w 5791200"/>
                <a:gd name="connsiteY348" fmla="*/ 1385613 h 1590675"/>
                <a:gd name="connsiteX349" fmla="*/ 5128736 w 5791200"/>
                <a:gd name="connsiteY349" fmla="*/ 1442763 h 1590675"/>
                <a:gd name="connsiteX350" fmla="*/ 5172552 w 5791200"/>
                <a:gd name="connsiteY350" fmla="*/ 1491341 h 1590675"/>
                <a:gd name="connsiteX351" fmla="*/ 5232559 w 5791200"/>
                <a:gd name="connsiteY351" fmla="*/ 1505628 h 1590675"/>
                <a:gd name="connsiteX352" fmla="*/ 5255419 w 5791200"/>
                <a:gd name="connsiteY352" fmla="*/ 1535155 h 1590675"/>
                <a:gd name="connsiteX353" fmla="*/ 5228749 w 5791200"/>
                <a:gd name="connsiteY353" fmla="*/ 1564683 h 1590675"/>
                <a:gd name="connsiteX354" fmla="*/ 5182077 w 5791200"/>
                <a:gd name="connsiteY354" fmla="*/ 1564683 h 1590675"/>
                <a:gd name="connsiteX355" fmla="*/ 5152549 w 5791200"/>
                <a:gd name="connsiteY355" fmla="*/ 1538013 h 1590675"/>
                <a:gd name="connsiteX356" fmla="*/ 5123022 w 5791200"/>
                <a:gd name="connsiteY356" fmla="*/ 1523726 h 1590675"/>
                <a:gd name="connsiteX357" fmla="*/ 4771549 w 5791200"/>
                <a:gd name="connsiteY357" fmla="*/ 1562778 h 1590675"/>
                <a:gd name="connsiteX358" fmla="*/ 4771549 w 5791200"/>
                <a:gd name="connsiteY358" fmla="*/ 1520868 h 1590675"/>
                <a:gd name="connsiteX359" fmla="*/ 4796314 w 5791200"/>
                <a:gd name="connsiteY359" fmla="*/ 1497055 h 1590675"/>
                <a:gd name="connsiteX360" fmla="*/ 4880134 w 5791200"/>
                <a:gd name="connsiteY360" fmla="*/ 1497055 h 1590675"/>
                <a:gd name="connsiteX361" fmla="*/ 4862989 w 5791200"/>
                <a:gd name="connsiteY361" fmla="*/ 1472291 h 1590675"/>
                <a:gd name="connsiteX362" fmla="*/ 4773454 w 5791200"/>
                <a:gd name="connsiteY362" fmla="*/ 1472291 h 1590675"/>
                <a:gd name="connsiteX363" fmla="*/ 4773454 w 5791200"/>
                <a:gd name="connsiteY363" fmla="*/ 1412283 h 1590675"/>
                <a:gd name="connsiteX364" fmla="*/ 4891564 w 5791200"/>
                <a:gd name="connsiteY364" fmla="*/ 1412283 h 1590675"/>
                <a:gd name="connsiteX365" fmla="*/ 4890611 w 5791200"/>
                <a:gd name="connsiteY365" fmla="*/ 1390376 h 1590675"/>
                <a:gd name="connsiteX366" fmla="*/ 4746784 w 5791200"/>
                <a:gd name="connsiteY366" fmla="*/ 1390376 h 1590675"/>
                <a:gd name="connsiteX367" fmla="*/ 4746784 w 5791200"/>
                <a:gd name="connsiteY367" fmla="*/ 1584686 h 1590675"/>
                <a:gd name="connsiteX368" fmla="*/ 4893469 w 5791200"/>
                <a:gd name="connsiteY368" fmla="*/ 1584686 h 1590675"/>
                <a:gd name="connsiteX369" fmla="*/ 4891564 w 5791200"/>
                <a:gd name="connsiteY369" fmla="*/ 1561826 h 1590675"/>
                <a:gd name="connsiteX370" fmla="*/ 4771549 w 5791200"/>
                <a:gd name="connsiteY370" fmla="*/ 1562778 h 1590675"/>
                <a:gd name="connsiteX371" fmla="*/ 209074 w 5791200"/>
                <a:gd name="connsiteY371" fmla="*/ 1390376 h 1590675"/>
                <a:gd name="connsiteX372" fmla="*/ 209074 w 5791200"/>
                <a:gd name="connsiteY372" fmla="*/ 1585638 h 1590675"/>
                <a:gd name="connsiteX373" fmla="*/ 354806 w 5791200"/>
                <a:gd name="connsiteY373" fmla="*/ 1585638 h 1590675"/>
                <a:gd name="connsiteX374" fmla="*/ 354806 w 5791200"/>
                <a:gd name="connsiteY374" fmla="*/ 1562778 h 1590675"/>
                <a:gd name="connsiteX375" fmla="*/ 235744 w 5791200"/>
                <a:gd name="connsiteY375" fmla="*/ 1562778 h 1590675"/>
                <a:gd name="connsiteX376" fmla="*/ 235744 w 5791200"/>
                <a:gd name="connsiteY376" fmla="*/ 1524678 h 1590675"/>
                <a:gd name="connsiteX377" fmla="*/ 262414 w 5791200"/>
                <a:gd name="connsiteY377" fmla="*/ 1498008 h 1590675"/>
                <a:gd name="connsiteX378" fmla="*/ 343376 w 5791200"/>
                <a:gd name="connsiteY378" fmla="*/ 1498008 h 1590675"/>
                <a:gd name="connsiteX379" fmla="*/ 325279 w 5791200"/>
                <a:gd name="connsiteY379" fmla="*/ 1472291 h 1590675"/>
                <a:gd name="connsiteX380" fmla="*/ 236696 w 5791200"/>
                <a:gd name="connsiteY380" fmla="*/ 1472291 h 1590675"/>
                <a:gd name="connsiteX381" fmla="*/ 236696 w 5791200"/>
                <a:gd name="connsiteY381" fmla="*/ 1412283 h 1590675"/>
                <a:gd name="connsiteX382" fmla="*/ 352901 w 5791200"/>
                <a:gd name="connsiteY382" fmla="*/ 1412283 h 1590675"/>
                <a:gd name="connsiteX383" fmla="*/ 352901 w 5791200"/>
                <a:gd name="connsiteY383" fmla="*/ 1390376 h 1590675"/>
                <a:gd name="connsiteX384" fmla="*/ 209074 w 5791200"/>
                <a:gd name="connsiteY384" fmla="*/ 1390376 h 1590675"/>
                <a:gd name="connsiteX385" fmla="*/ 579596 w 5791200"/>
                <a:gd name="connsiteY385" fmla="*/ 1390376 h 1590675"/>
                <a:gd name="connsiteX386" fmla="*/ 579596 w 5791200"/>
                <a:gd name="connsiteY386" fmla="*/ 1585638 h 1590675"/>
                <a:gd name="connsiteX387" fmla="*/ 725329 w 5791200"/>
                <a:gd name="connsiteY387" fmla="*/ 1585638 h 1590675"/>
                <a:gd name="connsiteX388" fmla="*/ 725329 w 5791200"/>
                <a:gd name="connsiteY388" fmla="*/ 1561826 h 1590675"/>
                <a:gd name="connsiteX389" fmla="*/ 605314 w 5791200"/>
                <a:gd name="connsiteY389" fmla="*/ 1561826 h 1590675"/>
                <a:gd name="connsiteX390" fmla="*/ 605314 w 5791200"/>
                <a:gd name="connsiteY390" fmla="*/ 1524678 h 1590675"/>
                <a:gd name="connsiteX391" fmla="*/ 631984 w 5791200"/>
                <a:gd name="connsiteY391" fmla="*/ 1498008 h 1590675"/>
                <a:gd name="connsiteX392" fmla="*/ 713899 w 5791200"/>
                <a:gd name="connsiteY392" fmla="*/ 1498008 h 1590675"/>
                <a:gd name="connsiteX393" fmla="*/ 694849 w 5791200"/>
                <a:gd name="connsiteY393" fmla="*/ 1473243 h 1590675"/>
                <a:gd name="connsiteX394" fmla="*/ 606266 w 5791200"/>
                <a:gd name="connsiteY394" fmla="*/ 1473243 h 1590675"/>
                <a:gd name="connsiteX395" fmla="*/ 606266 w 5791200"/>
                <a:gd name="connsiteY395" fmla="*/ 1413236 h 1590675"/>
                <a:gd name="connsiteX396" fmla="*/ 722471 w 5791200"/>
                <a:gd name="connsiteY396" fmla="*/ 1413236 h 1590675"/>
                <a:gd name="connsiteX397" fmla="*/ 722471 w 5791200"/>
                <a:gd name="connsiteY397" fmla="*/ 1391328 h 1590675"/>
                <a:gd name="connsiteX398" fmla="*/ 579596 w 5791200"/>
                <a:gd name="connsiteY398" fmla="*/ 1390376 h 1590675"/>
                <a:gd name="connsiteX399" fmla="*/ 162401 w 5791200"/>
                <a:gd name="connsiteY399" fmla="*/ 1586591 h 1590675"/>
                <a:gd name="connsiteX400" fmla="*/ 162401 w 5791200"/>
                <a:gd name="connsiteY400" fmla="*/ 1390376 h 1590675"/>
                <a:gd name="connsiteX401" fmla="*/ 136684 w 5791200"/>
                <a:gd name="connsiteY401" fmla="*/ 1390376 h 1590675"/>
                <a:gd name="connsiteX402" fmla="*/ 136684 w 5791200"/>
                <a:gd name="connsiteY402" fmla="*/ 1455146 h 1590675"/>
                <a:gd name="connsiteX403" fmla="*/ 128111 w 5791200"/>
                <a:gd name="connsiteY403" fmla="*/ 1469433 h 1590675"/>
                <a:gd name="connsiteX404" fmla="*/ 32861 w 5791200"/>
                <a:gd name="connsiteY404" fmla="*/ 1470386 h 1590675"/>
                <a:gd name="connsiteX405" fmla="*/ 32861 w 5791200"/>
                <a:gd name="connsiteY405" fmla="*/ 1390376 h 1590675"/>
                <a:gd name="connsiteX406" fmla="*/ 7144 w 5791200"/>
                <a:gd name="connsiteY406" fmla="*/ 1390376 h 1590675"/>
                <a:gd name="connsiteX407" fmla="*/ 7144 w 5791200"/>
                <a:gd name="connsiteY407" fmla="*/ 1585638 h 1590675"/>
                <a:gd name="connsiteX408" fmla="*/ 34766 w 5791200"/>
                <a:gd name="connsiteY408" fmla="*/ 1585638 h 1590675"/>
                <a:gd name="connsiteX409" fmla="*/ 34766 w 5791200"/>
                <a:gd name="connsiteY409" fmla="*/ 1497055 h 1590675"/>
                <a:gd name="connsiteX410" fmla="*/ 138589 w 5791200"/>
                <a:gd name="connsiteY410" fmla="*/ 1497055 h 1590675"/>
                <a:gd name="connsiteX411" fmla="*/ 138589 w 5791200"/>
                <a:gd name="connsiteY411" fmla="*/ 1585638 h 1590675"/>
                <a:gd name="connsiteX412" fmla="*/ 162401 w 5791200"/>
                <a:gd name="connsiteY412" fmla="*/ 1586591 h 1590675"/>
                <a:gd name="connsiteX413" fmla="*/ 3444716 w 5791200"/>
                <a:gd name="connsiteY413" fmla="*/ 1584686 h 1590675"/>
                <a:gd name="connsiteX414" fmla="*/ 3377089 w 5791200"/>
                <a:gd name="connsiteY414" fmla="*/ 1398948 h 1590675"/>
                <a:gd name="connsiteX415" fmla="*/ 3358039 w 5791200"/>
                <a:gd name="connsiteY415" fmla="*/ 1389423 h 1590675"/>
                <a:gd name="connsiteX416" fmla="*/ 3338989 w 5791200"/>
                <a:gd name="connsiteY416" fmla="*/ 1397996 h 1590675"/>
                <a:gd name="connsiteX417" fmla="*/ 3267552 w 5791200"/>
                <a:gd name="connsiteY417" fmla="*/ 1583733 h 1590675"/>
                <a:gd name="connsiteX418" fmla="*/ 3271361 w 5791200"/>
                <a:gd name="connsiteY418" fmla="*/ 1589448 h 1590675"/>
                <a:gd name="connsiteX419" fmla="*/ 3298032 w 5791200"/>
                <a:gd name="connsiteY419" fmla="*/ 1574208 h 1590675"/>
                <a:gd name="connsiteX420" fmla="*/ 3318034 w 5791200"/>
                <a:gd name="connsiteY420" fmla="*/ 1531346 h 1590675"/>
                <a:gd name="connsiteX421" fmla="*/ 3368516 w 5791200"/>
                <a:gd name="connsiteY421" fmla="*/ 1528488 h 1590675"/>
                <a:gd name="connsiteX422" fmla="*/ 3394234 w 5791200"/>
                <a:gd name="connsiteY422" fmla="*/ 1528488 h 1590675"/>
                <a:gd name="connsiteX423" fmla="*/ 3405664 w 5791200"/>
                <a:gd name="connsiteY423" fmla="*/ 1561826 h 1590675"/>
                <a:gd name="connsiteX424" fmla="*/ 3444716 w 5791200"/>
                <a:gd name="connsiteY424" fmla="*/ 1584686 h 1590675"/>
                <a:gd name="connsiteX425" fmla="*/ 4210527 w 5791200"/>
                <a:gd name="connsiteY425" fmla="*/ 1389423 h 1590675"/>
                <a:gd name="connsiteX426" fmla="*/ 4210527 w 5791200"/>
                <a:gd name="connsiteY426" fmla="*/ 1417046 h 1590675"/>
                <a:gd name="connsiteX427" fmla="*/ 4208622 w 5791200"/>
                <a:gd name="connsiteY427" fmla="*/ 1523726 h 1590675"/>
                <a:gd name="connsiteX428" fmla="*/ 4154329 w 5791200"/>
                <a:gd name="connsiteY428" fmla="*/ 1566588 h 1590675"/>
                <a:gd name="connsiteX429" fmla="*/ 4107657 w 5791200"/>
                <a:gd name="connsiteY429" fmla="*/ 1519916 h 1590675"/>
                <a:gd name="connsiteX430" fmla="*/ 4107657 w 5791200"/>
                <a:gd name="connsiteY430" fmla="*/ 1429428 h 1590675"/>
                <a:gd name="connsiteX431" fmla="*/ 4107657 w 5791200"/>
                <a:gd name="connsiteY431" fmla="*/ 1390376 h 1590675"/>
                <a:gd name="connsiteX432" fmla="*/ 4080034 w 5791200"/>
                <a:gd name="connsiteY432" fmla="*/ 1390376 h 1590675"/>
                <a:gd name="connsiteX433" fmla="*/ 4079082 w 5791200"/>
                <a:gd name="connsiteY433" fmla="*/ 1399901 h 1590675"/>
                <a:gd name="connsiteX434" fmla="*/ 4079082 w 5791200"/>
                <a:gd name="connsiteY434" fmla="*/ 1521821 h 1590675"/>
                <a:gd name="connsiteX435" fmla="*/ 4150519 w 5791200"/>
                <a:gd name="connsiteY435" fmla="*/ 1591353 h 1590675"/>
                <a:gd name="connsiteX436" fmla="*/ 4236244 w 5791200"/>
                <a:gd name="connsiteY436" fmla="*/ 1527536 h 1590675"/>
                <a:gd name="connsiteX437" fmla="*/ 4237197 w 5791200"/>
                <a:gd name="connsiteY437" fmla="*/ 1410378 h 1590675"/>
                <a:gd name="connsiteX438" fmla="*/ 4236244 w 5791200"/>
                <a:gd name="connsiteY438" fmla="*/ 1390376 h 1590675"/>
                <a:gd name="connsiteX439" fmla="*/ 4210527 w 5791200"/>
                <a:gd name="connsiteY439" fmla="*/ 1389423 h 1590675"/>
                <a:gd name="connsiteX440" fmla="*/ 4718209 w 5791200"/>
                <a:gd name="connsiteY440" fmla="*/ 1391328 h 1590675"/>
                <a:gd name="connsiteX441" fmla="*/ 4679157 w 5791200"/>
                <a:gd name="connsiteY441" fmla="*/ 1411330 h 1590675"/>
                <a:gd name="connsiteX442" fmla="*/ 4630579 w 5791200"/>
                <a:gd name="connsiteY442" fmla="*/ 1556111 h 1590675"/>
                <a:gd name="connsiteX443" fmla="*/ 4574382 w 5791200"/>
                <a:gd name="connsiteY443" fmla="*/ 1390376 h 1590675"/>
                <a:gd name="connsiteX444" fmla="*/ 4542949 w 5791200"/>
                <a:gd name="connsiteY444" fmla="*/ 1390376 h 1590675"/>
                <a:gd name="connsiteX445" fmla="*/ 4613434 w 5791200"/>
                <a:gd name="connsiteY445" fmla="*/ 1578971 h 1590675"/>
                <a:gd name="connsiteX446" fmla="*/ 4631532 w 5791200"/>
                <a:gd name="connsiteY446" fmla="*/ 1586591 h 1590675"/>
                <a:gd name="connsiteX447" fmla="*/ 4649629 w 5791200"/>
                <a:gd name="connsiteY447" fmla="*/ 1578971 h 1590675"/>
                <a:gd name="connsiteX448" fmla="*/ 4718209 w 5791200"/>
                <a:gd name="connsiteY448" fmla="*/ 1391328 h 1590675"/>
                <a:gd name="connsiteX449" fmla="*/ 5410677 w 5791200"/>
                <a:gd name="connsiteY449" fmla="*/ 566463 h 1590675"/>
                <a:gd name="connsiteX450" fmla="*/ 5410677 w 5791200"/>
                <a:gd name="connsiteY450" fmla="*/ 555986 h 1590675"/>
                <a:gd name="connsiteX451" fmla="*/ 5401152 w 5791200"/>
                <a:gd name="connsiteY451" fmla="*/ 490263 h 1590675"/>
                <a:gd name="connsiteX452" fmla="*/ 5379244 w 5791200"/>
                <a:gd name="connsiteY452" fmla="*/ 472165 h 1590675"/>
                <a:gd name="connsiteX453" fmla="*/ 5360194 w 5791200"/>
                <a:gd name="connsiteY453" fmla="*/ 491216 h 1590675"/>
                <a:gd name="connsiteX454" fmla="*/ 5352574 w 5791200"/>
                <a:gd name="connsiteY454" fmla="*/ 619803 h 1590675"/>
                <a:gd name="connsiteX455" fmla="*/ 5382102 w 5791200"/>
                <a:gd name="connsiteY455" fmla="*/ 639806 h 1590675"/>
                <a:gd name="connsiteX456" fmla="*/ 5408772 w 5791200"/>
                <a:gd name="connsiteY456" fmla="*/ 612183 h 1590675"/>
                <a:gd name="connsiteX457" fmla="*/ 5410677 w 5791200"/>
                <a:gd name="connsiteY457" fmla="*/ 566463 h 1590675"/>
                <a:gd name="connsiteX458" fmla="*/ 5546884 w 5791200"/>
                <a:gd name="connsiteY458" fmla="*/ 1391328 h 1590675"/>
                <a:gd name="connsiteX459" fmla="*/ 5580222 w 5791200"/>
                <a:gd name="connsiteY459" fmla="*/ 1442763 h 1590675"/>
                <a:gd name="connsiteX460" fmla="*/ 5621179 w 5791200"/>
                <a:gd name="connsiteY460" fmla="*/ 1575161 h 1590675"/>
                <a:gd name="connsiteX461" fmla="*/ 5623084 w 5791200"/>
                <a:gd name="connsiteY461" fmla="*/ 1584686 h 1590675"/>
                <a:gd name="connsiteX462" fmla="*/ 5649754 w 5791200"/>
                <a:gd name="connsiteY462" fmla="*/ 1584686 h 1590675"/>
                <a:gd name="connsiteX463" fmla="*/ 5649754 w 5791200"/>
                <a:gd name="connsiteY463" fmla="*/ 1540871 h 1590675"/>
                <a:gd name="connsiteX464" fmla="*/ 5668804 w 5791200"/>
                <a:gd name="connsiteY464" fmla="*/ 1476101 h 1590675"/>
                <a:gd name="connsiteX465" fmla="*/ 5723097 w 5791200"/>
                <a:gd name="connsiteY465" fmla="*/ 1390376 h 1590675"/>
                <a:gd name="connsiteX466" fmla="*/ 5680234 w 5791200"/>
                <a:gd name="connsiteY466" fmla="*/ 1408473 h 1590675"/>
                <a:gd name="connsiteX467" fmla="*/ 5635466 w 5791200"/>
                <a:gd name="connsiteY467" fmla="*/ 1481816 h 1590675"/>
                <a:gd name="connsiteX468" fmla="*/ 5592604 w 5791200"/>
                <a:gd name="connsiteY468" fmla="*/ 1410378 h 1590675"/>
                <a:gd name="connsiteX469" fmla="*/ 5546884 w 5791200"/>
                <a:gd name="connsiteY469" fmla="*/ 1391328 h 1590675"/>
                <a:gd name="connsiteX470" fmla="*/ 5445919 w 5791200"/>
                <a:gd name="connsiteY470" fmla="*/ 1412283 h 1590675"/>
                <a:gd name="connsiteX471" fmla="*/ 5445919 w 5791200"/>
                <a:gd name="connsiteY471" fmla="*/ 1585638 h 1590675"/>
                <a:gd name="connsiteX472" fmla="*/ 5474494 w 5791200"/>
                <a:gd name="connsiteY472" fmla="*/ 1585638 h 1590675"/>
                <a:gd name="connsiteX473" fmla="*/ 5474494 w 5791200"/>
                <a:gd name="connsiteY473" fmla="*/ 1411330 h 1590675"/>
                <a:gd name="connsiteX474" fmla="*/ 5539264 w 5791200"/>
                <a:gd name="connsiteY474" fmla="*/ 1411330 h 1590675"/>
                <a:gd name="connsiteX475" fmla="*/ 5539264 w 5791200"/>
                <a:gd name="connsiteY475" fmla="*/ 1390376 h 1590675"/>
                <a:gd name="connsiteX476" fmla="*/ 5378291 w 5791200"/>
                <a:gd name="connsiteY476" fmla="*/ 1390376 h 1590675"/>
                <a:gd name="connsiteX477" fmla="*/ 5380197 w 5791200"/>
                <a:gd name="connsiteY477" fmla="*/ 1412283 h 1590675"/>
                <a:gd name="connsiteX478" fmla="*/ 5445919 w 5791200"/>
                <a:gd name="connsiteY478" fmla="*/ 1412283 h 1590675"/>
                <a:gd name="connsiteX479" fmla="*/ 3493294 w 5791200"/>
                <a:gd name="connsiteY479" fmla="*/ 1562778 h 1590675"/>
                <a:gd name="connsiteX480" fmla="*/ 3493294 w 5791200"/>
                <a:gd name="connsiteY480" fmla="*/ 1390376 h 1590675"/>
                <a:gd name="connsiteX481" fmla="*/ 3467577 w 5791200"/>
                <a:gd name="connsiteY481" fmla="*/ 1390376 h 1590675"/>
                <a:gd name="connsiteX482" fmla="*/ 3467577 w 5791200"/>
                <a:gd name="connsiteY482" fmla="*/ 1586591 h 1590675"/>
                <a:gd name="connsiteX483" fmla="*/ 3593307 w 5791200"/>
                <a:gd name="connsiteY483" fmla="*/ 1586591 h 1590675"/>
                <a:gd name="connsiteX484" fmla="*/ 3593307 w 5791200"/>
                <a:gd name="connsiteY484" fmla="*/ 1563730 h 1590675"/>
                <a:gd name="connsiteX485" fmla="*/ 3493294 w 5791200"/>
                <a:gd name="connsiteY485" fmla="*/ 1562778 h 1590675"/>
                <a:gd name="connsiteX486" fmla="*/ 4607719 w 5791200"/>
                <a:gd name="connsiteY486" fmla="*/ 784586 h 1590675"/>
                <a:gd name="connsiteX487" fmla="*/ 4606766 w 5791200"/>
                <a:gd name="connsiteY487" fmla="*/ 787443 h 1590675"/>
                <a:gd name="connsiteX488" fmla="*/ 4592479 w 5791200"/>
                <a:gd name="connsiteY488" fmla="*/ 788396 h 1590675"/>
                <a:gd name="connsiteX489" fmla="*/ 4554379 w 5791200"/>
                <a:gd name="connsiteY489" fmla="*/ 817923 h 1590675"/>
                <a:gd name="connsiteX490" fmla="*/ 4586764 w 5791200"/>
                <a:gd name="connsiteY490" fmla="*/ 856975 h 1590675"/>
                <a:gd name="connsiteX491" fmla="*/ 4624864 w 5791200"/>
                <a:gd name="connsiteY491" fmla="*/ 866500 h 1590675"/>
                <a:gd name="connsiteX492" fmla="*/ 4665822 w 5791200"/>
                <a:gd name="connsiteY492" fmla="*/ 854118 h 1590675"/>
                <a:gd name="connsiteX493" fmla="*/ 4653439 w 5791200"/>
                <a:gd name="connsiteY493" fmla="*/ 800778 h 1590675"/>
                <a:gd name="connsiteX494" fmla="*/ 4607719 w 5791200"/>
                <a:gd name="connsiteY494" fmla="*/ 784586 h 1590675"/>
                <a:gd name="connsiteX495" fmla="*/ 2448402 w 5791200"/>
                <a:gd name="connsiteY495" fmla="*/ 505503 h 1590675"/>
                <a:gd name="connsiteX496" fmla="*/ 2430304 w 5791200"/>
                <a:gd name="connsiteY496" fmla="*/ 462640 h 1590675"/>
                <a:gd name="connsiteX497" fmla="*/ 2391252 w 5791200"/>
                <a:gd name="connsiteY497" fmla="*/ 448353 h 1590675"/>
                <a:gd name="connsiteX498" fmla="*/ 2367439 w 5791200"/>
                <a:gd name="connsiteY498" fmla="*/ 478833 h 1590675"/>
                <a:gd name="connsiteX499" fmla="*/ 2380774 w 5791200"/>
                <a:gd name="connsiteY499" fmla="*/ 538841 h 1590675"/>
                <a:gd name="connsiteX500" fmla="*/ 2411254 w 5791200"/>
                <a:gd name="connsiteY500" fmla="*/ 557891 h 1590675"/>
                <a:gd name="connsiteX501" fmla="*/ 2440782 w 5791200"/>
                <a:gd name="connsiteY501" fmla="*/ 535031 h 1590675"/>
                <a:gd name="connsiteX502" fmla="*/ 2448402 w 5791200"/>
                <a:gd name="connsiteY502" fmla="*/ 505503 h 1590675"/>
                <a:gd name="connsiteX503" fmla="*/ 5346859 w 5791200"/>
                <a:gd name="connsiteY503" fmla="*/ 1585638 h 1590675"/>
                <a:gd name="connsiteX504" fmla="*/ 5346859 w 5791200"/>
                <a:gd name="connsiteY504" fmla="*/ 1389423 h 1590675"/>
                <a:gd name="connsiteX505" fmla="*/ 5322094 w 5791200"/>
                <a:gd name="connsiteY505" fmla="*/ 1389423 h 1590675"/>
                <a:gd name="connsiteX506" fmla="*/ 5322094 w 5791200"/>
                <a:gd name="connsiteY506" fmla="*/ 1585638 h 1590675"/>
                <a:gd name="connsiteX507" fmla="*/ 5346859 w 5791200"/>
                <a:gd name="connsiteY507" fmla="*/ 1585638 h 1590675"/>
                <a:gd name="connsiteX508" fmla="*/ 792956 w 5791200"/>
                <a:gd name="connsiteY508" fmla="*/ 1586591 h 1590675"/>
                <a:gd name="connsiteX509" fmla="*/ 792956 w 5791200"/>
                <a:gd name="connsiteY509" fmla="*/ 1390376 h 1590675"/>
                <a:gd name="connsiteX510" fmla="*/ 768191 w 5791200"/>
                <a:gd name="connsiteY510" fmla="*/ 1390376 h 1590675"/>
                <a:gd name="connsiteX511" fmla="*/ 768191 w 5791200"/>
                <a:gd name="connsiteY511" fmla="*/ 1586591 h 1590675"/>
                <a:gd name="connsiteX512" fmla="*/ 792956 w 5791200"/>
                <a:gd name="connsiteY512" fmla="*/ 1586591 h 1590675"/>
                <a:gd name="connsiteX513" fmla="*/ 4509611 w 5791200"/>
                <a:gd name="connsiteY513" fmla="*/ 1585638 h 1590675"/>
                <a:gd name="connsiteX514" fmla="*/ 4509611 w 5791200"/>
                <a:gd name="connsiteY514" fmla="*/ 1389423 h 1590675"/>
                <a:gd name="connsiteX515" fmla="*/ 4484847 w 5791200"/>
                <a:gd name="connsiteY515" fmla="*/ 1389423 h 1590675"/>
                <a:gd name="connsiteX516" fmla="*/ 4484847 w 5791200"/>
                <a:gd name="connsiteY516" fmla="*/ 1585638 h 1590675"/>
                <a:gd name="connsiteX517" fmla="*/ 4509611 w 5791200"/>
                <a:gd name="connsiteY517" fmla="*/ 1585638 h 1590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Lst>
              <a:rect l="l" t="t" r="r" b="b"/>
              <a:pathLst>
                <a:path w="5791200" h="1590675">
                  <a:moveTo>
                    <a:pt x="3724752" y="443590"/>
                  </a:moveTo>
                  <a:cubicBezTo>
                    <a:pt x="3723799" y="441685"/>
                    <a:pt x="3722846" y="440733"/>
                    <a:pt x="3721894" y="438828"/>
                  </a:cubicBezTo>
                  <a:cubicBezTo>
                    <a:pt x="3751421" y="413110"/>
                    <a:pt x="3781902" y="389298"/>
                    <a:pt x="3811429" y="362628"/>
                  </a:cubicBezTo>
                  <a:cubicBezTo>
                    <a:pt x="3831432" y="344531"/>
                    <a:pt x="3850482" y="325481"/>
                    <a:pt x="3867627" y="304526"/>
                  </a:cubicBezTo>
                  <a:cubicBezTo>
                    <a:pt x="3880009" y="289285"/>
                    <a:pt x="3879057" y="270235"/>
                    <a:pt x="3866674" y="252138"/>
                  </a:cubicBezTo>
                  <a:cubicBezTo>
                    <a:pt x="3854291" y="234993"/>
                    <a:pt x="3836194" y="231183"/>
                    <a:pt x="3819049" y="237851"/>
                  </a:cubicBezTo>
                  <a:cubicBezTo>
                    <a:pt x="3796189" y="245470"/>
                    <a:pt x="3775234" y="257853"/>
                    <a:pt x="3753327" y="268331"/>
                  </a:cubicBezTo>
                  <a:cubicBezTo>
                    <a:pt x="3743802" y="273093"/>
                    <a:pt x="3734277" y="277856"/>
                    <a:pt x="3722846" y="282618"/>
                  </a:cubicBezTo>
                  <a:cubicBezTo>
                    <a:pt x="3721894" y="274998"/>
                    <a:pt x="3720941" y="271188"/>
                    <a:pt x="3720941" y="266426"/>
                  </a:cubicBezTo>
                  <a:cubicBezTo>
                    <a:pt x="3719989" y="240708"/>
                    <a:pt x="3719036" y="215943"/>
                    <a:pt x="3717132" y="190226"/>
                  </a:cubicBezTo>
                  <a:cubicBezTo>
                    <a:pt x="3716179" y="172128"/>
                    <a:pt x="3702844" y="159745"/>
                    <a:pt x="3686652" y="158793"/>
                  </a:cubicBezTo>
                  <a:cubicBezTo>
                    <a:pt x="3670459" y="157840"/>
                    <a:pt x="3662839" y="173081"/>
                    <a:pt x="3660934" y="188320"/>
                  </a:cubicBezTo>
                  <a:cubicBezTo>
                    <a:pt x="3659982" y="197845"/>
                    <a:pt x="3658077" y="207370"/>
                    <a:pt x="3659029" y="216895"/>
                  </a:cubicBezTo>
                  <a:cubicBezTo>
                    <a:pt x="3659982" y="252138"/>
                    <a:pt x="3647599" y="282618"/>
                    <a:pt x="3632359" y="313098"/>
                  </a:cubicBezTo>
                  <a:cubicBezTo>
                    <a:pt x="3629502" y="318813"/>
                    <a:pt x="3624739" y="322623"/>
                    <a:pt x="3620929" y="327385"/>
                  </a:cubicBezTo>
                  <a:cubicBezTo>
                    <a:pt x="3619024" y="326433"/>
                    <a:pt x="3617119" y="325481"/>
                    <a:pt x="3615214" y="325481"/>
                  </a:cubicBezTo>
                  <a:cubicBezTo>
                    <a:pt x="3616166" y="311193"/>
                    <a:pt x="3617119" y="296906"/>
                    <a:pt x="3619024" y="283571"/>
                  </a:cubicBezTo>
                  <a:cubicBezTo>
                    <a:pt x="3620929" y="260710"/>
                    <a:pt x="3624739" y="236898"/>
                    <a:pt x="3622834" y="214038"/>
                  </a:cubicBezTo>
                  <a:cubicBezTo>
                    <a:pt x="3621882" y="204513"/>
                    <a:pt x="3611404" y="191178"/>
                    <a:pt x="3602832" y="188320"/>
                  </a:cubicBezTo>
                  <a:cubicBezTo>
                    <a:pt x="3596164" y="186415"/>
                    <a:pt x="3581877" y="196893"/>
                    <a:pt x="3577114" y="205465"/>
                  </a:cubicBezTo>
                  <a:cubicBezTo>
                    <a:pt x="3569494" y="217848"/>
                    <a:pt x="3567589" y="232135"/>
                    <a:pt x="3562827" y="246423"/>
                  </a:cubicBezTo>
                  <a:cubicBezTo>
                    <a:pt x="3548539" y="292143"/>
                    <a:pt x="3535204" y="338815"/>
                    <a:pt x="3518059" y="382631"/>
                  </a:cubicBezTo>
                  <a:cubicBezTo>
                    <a:pt x="3513296" y="395013"/>
                    <a:pt x="3498057" y="407396"/>
                    <a:pt x="3485674" y="414063"/>
                  </a:cubicBezTo>
                  <a:cubicBezTo>
                    <a:pt x="3451384" y="429303"/>
                    <a:pt x="3415189" y="441685"/>
                    <a:pt x="3378994" y="455021"/>
                  </a:cubicBezTo>
                  <a:cubicBezTo>
                    <a:pt x="3349466" y="465498"/>
                    <a:pt x="3338036" y="479785"/>
                    <a:pt x="3344704" y="497883"/>
                  </a:cubicBezTo>
                  <a:cubicBezTo>
                    <a:pt x="3352324" y="516933"/>
                    <a:pt x="3368516" y="520743"/>
                    <a:pt x="3398996" y="508360"/>
                  </a:cubicBezTo>
                  <a:cubicBezTo>
                    <a:pt x="3433286" y="495025"/>
                    <a:pt x="3468529" y="481691"/>
                    <a:pt x="3504724" y="467403"/>
                  </a:cubicBezTo>
                  <a:cubicBezTo>
                    <a:pt x="3508534" y="506456"/>
                    <a:pt x="3510439" y="540746"/>
                    <a:pt x="3472339" y="562653"/>
                  </a:cubicBezTo>
                  <a:cubicBezTo>
                    <a:pt x="3459957" y="570273"/>
                    <a:pt x="3448527" y="579798"/>
                    <a:pt x="3437096" y="588371"/>
                  </a:cubicBezTo>
                  <a:cubicBezTo>
                    <a:pt x="3387566" y="627423"/>
                    <a:pt x="3337084" y="666475"/>
                    <a:pt x="3287554" y="707433"/>
                  </a:cubicBezTo>
                  <a:cubicBezTo>
                    <a:pt x="3276124" y="716958"/>
                    <a:pt x="3267552" y="730293"/>
                    <a:pt x="3259932" y="743628"/>
                  </a:cubicBezTo>
                  <a:cubicBezTo>
                    <a:pt x="3252311" y="757916"/>
                    <a:pt x="3260884" y="769346"/>
                    <a:pt x="3277077" y="766488"/>
                  </a:cubicBezTo>
                  <a:cubicBezTo>
                    <a:pt x="3289459" y="764583"/>
                    <a:pt x="3302794" y="758868"/>
                    <a:pt x="3312319" y="752200"/>
                  </a:cubicBezTo>
                  <a:cubicBezTo>
                    <a:pt x="3348514" y="725531"/>
                    <a:pt x="3384709" y="697908"/>
                    <a:pt x="3418999" y="669333"/>
                  </a:cubicBezTo>
                  <a:cubicBezTo>
                    <a:pt x="3445669" y="647425"/>
                    <a:pt x="3476149" y="633138"/>
                    <a:pt x="3509486" y="626471"/>
                  </a:cubicBezTo>
                  <a:cubicBezTo>
                    <a:pt x="3533299" y="621708"/>
                    <a:pt x="3557111" y="617898"/>
                    <a:pt x="3580924" y="615041"/>
                  </a:cubicBezTo>
                  <a:cubicBezTo>
                    <a:pt x="3587591" y="614088"/>
                    <a:pt x="3595211" y="616946"/>
                    <a:pt x="3601879" y="617898"/>
                  </a:cubicBezTo>
                  <a:cubicBezTo>
                    <a:pt x="3600927" y="625518"/>
                    <a:pt x="3600927" y="633138"/>
                    <a:pt x="3597116" y="639806"/>
                  </a:cubicBezTo>
                  <a:cubicBezTo>
                    <a:pt x="3594259" y="647425"/>
                    <a:pt x="3588544" y="654093"/>
                    <a:pt x="3582829" y="659808"/>
                  </a:cubicBezTo>
                  <a:cubicBezTo>
                    <a:pt x="3564732" y="681716"/>
                    <a:pt x="3544729" y="701718"/>
                    <a:pt x="3527584" y="724578"/>
                  </a:cubicBezTo>
                  <a:cubicBezTo>
                    <a:pt x="3517107" y="736961"/>
                    <a:pt x="3508534" y="752200"/>
                    <a:pt x="3501866" y="766488"/>
                  </a:cubicBezTo>
                  <a:cubicBezTo>
                    <a:pt x="3496152" y="778871"/>
                    <a:pt x="3499009" y="794111"/>
                    <a:pt x="3513296" y="796968"/>
                  </a:cubicBezTo>
                  <a:cubicBezTo>
                    <a:pt x="3527584" y="799825"/>
                    <a:pt x="3543777" y="796968"/>
                    <a:pt x="3558064" y="794111"/>
                  </a:cubicBezTo>
                  <a:cubicBezTo>
                    <a:pt x="3569494" y="792206"/>
                    <a:pt x="3580924" y="787443"/>
                    <a:pt x="3591402" y="783633"/>
                  </a:cubicBezTo>
                  <a:cubicBezTo>
                    <a:pt x="3586639" y="794111"/>
                    <a:pt x="3583782" y="806493"/>
                    <a:pt x="3576161" y="814113"/>
                  </a:cubicBezTo>
                  <a:cubicBezTo>
                    <a:pt x="3541871" y="850308"/>
                    <a:pt x="3517107" y="893171"/>
                    <a:pt x="3508534" y="941748"/>
                  </a:cubicBezTo>
                  <a:cubicBezTo>
                    <a:pt x="3503771" y="966513"/>
                    <a:pt x="3506629" y="994136"/>
                    <a:pt x="3513296" y="1018900"/>
                  </a:cubicBezTo>
                  <a:cubicBezTo>
                    <a:pt x="3521869" y="1051286"/>
                    <a:pt x="3544729" y="1058906"/>
                    <a:pt x="3576161" y="1047475"/>
                  </a:cubicBezTo>
                  <a:cubicBezTo>
                    <a:pt x="3581877" y="1045571"/>
                    <a:pt x="3588544" y="1045571"/>
                    <a:pt x="3601879" y="1044618"/>
                  </a:cubicBezTo>
                  <a:cubicBezTo>
                    <a:pt x="3594259" y="1062716"/>
                    <a:pt x="3588544" y="1075098"/>
                    <a:pt x="3582829" y="1087480"/>
                  </a:cubicBezTo>
                  <a:cubicBezTo>
                    <a:pt x="3574257" y="1103673"/>
                    <a:pt x="3562827" y="1119866"/>
                    <a:pt x="3558064" y="1137011"/>
                  </a:cubicBezTo>
                  <a:cubicBezTo>
                    <a:pt x="3547586" y="1171301"/>
                    <a:pt x="3551396" y="1205591"/>
                    <a:pt x="3579019" y="1232261"/>
                  </a:cubicBezTo>
                  <a:cubicBezTo>
                    <a:pt x="3597116" y="1249405"/>
                    <a:pt x="3618071" y="1251311"/>
                    <a:pt x="3637121" y="1235118"/>
                  </a:cubicBezTo>
                  <a:cubicBezTo>
                    <a:pt x="3647599" y="1226546"/>
                    <a:pt x="3657124" y="1215116"/>
                    <a:pt x="3661886" y="1202733"/>
                  </a:cubicBezTo>
                  <a:cubicBezTo>
                    <a:pt x="3672364" y="1175111"/>
                    <a:pt x="3679984" y="1146536"/>
                    <a:pt x="3688557" y="1117961"/>
                  </a:cubicBezTo>
                  <a:cubicBezTo>
                    <a:pt x="3690461" y="1111293"/>
                    <a:pt x="3697129" y="1099863"/>
                    <a:pt x="3699034" y="1099863"/>
                  </a:cubicBezTo>
                  <a:cubicBezTo>
                    <a:pt x="3708559" y="1101768"/>
                    <a:pt x="3719036" y="1105578"/>
                    <a:pt x="3724752" y="1112246"/>
                  </a:cubicBezTo>
                  <a:cubicBezTo>
                    <a:pt x="3732371" y="1120818"/>
                    <a:pt x="3733324" y="1134153"/>
                    <a:pt x="3739991" y="1143678"/>
                  </a:cubicBezTo>
                  <a:cubicBezTo>
                    <a:pt x="3744754" y="1150346"/>
                    <a:pt x="3754279" y="1157966"/>
                    <a:pt x="3760946" y="1157013"/>
                  </a:cubicBezTo>
                  <a:cubicBezTo>
                    <a:pt x="3767614" y="1157013"/>
                    <a:pt x="3778091" y="1148441"/>
                    <a:pt x="3779996" y="1141773"/>
                  </a:cubicBezTo>
                  <a:cubicBezTo>
                    <a:pt x="3789521" y="1109388"/>
                    <a:pt x="3791427" y="1068431"/>
                    <a:pt x="3756184" y="1045571"/>
                  </a:cubicBezTo>
                  <a:cubicBezTo>
                    <a:pt x="3739991" y="1035093"/>
                    <a:pt x="3721894" y="1027473"/>
                    <a:pt x="3703796" y="1023663"/>
                  </a:cubicBezTo>
                  <a:cubicBezTo>
                    <a:pt x="3686652" y="1019853"/>
                    <a:pt x="3676174" y="1012233"/>
                    <a:pt x="3673316" y="995088"/>
                  </a:cubicBezTo>
                  <a:cubicBezTo>
                    <a:pt x="3669507" y="969371"/>
                    <a:pt x="3667602" y="944606"/>
                    <a:pt x="3682841" y="921746"/>
                  </a:cubicBezTo>
                  <a:cubicBezTo>
                    <a:pt x="3725704" y="856023"/>
                    <a:pt x="3740944" y="784586"/>
                    <a:pt x="3732371" y="707433"/>
                  </a:cubicBezTo>
                  <a:cubicBezTo>
                    <a:pt x="3731419" y="696956"/>
                    <a:pt x="3736182" y="683621"/>
                    <a:pt x="3741896" y="674096"/>
                  </a:cubicBezTo>
                  <a:cubicBezTo>
                    <a:pt x="3757136" y="649331"/>
                    <a:pt x="3758089" y="634091"/>
                    <a:pt x="3739991" y="610278"/>
                  </a:cubicBezTo>
                  <a:cubicBezTo>
                    <a:pt x="3734277" y="602658"/>
                    <a:pt x="3727609" y="595991"/>
                    <a:pt x="3721894" y="588371"/>
                  </a:cubicBezTo>
                  <a:cubicBezTo>
                    <a:pt x="3723799" y="590275"/>
                    <a:pt x="3725704" y="591228"/>
                    <a:pt x="3727609" y="593133"/>
                  </a:cubicBezTo>
                  <a:cubicBezTo>
                    <a:pt x="3743802" y="574083"/>
                    <a:pt x="3761899" y="555033"/>
                    <a:pt x="3776186" y="535031"/>
                  </a:cubicBezTo>
                  <a:cubicBezTo>
                    <a:pt x="3790474" y="515028"/>
                    <a:pt x="3792379" y="491216"/>
                    <a:pt x="3781902" y="468356"/>
                  </a:cubicBezTo>
                  <a:cubicBezTo>
                    <a:pt x="3772377" y="448353"/>
                    <a:pt x="3754279" y="446448"/>
                    <a:pt x="3734277" y="447401"/>
                  </a:cubicBezTo>
                  <a:cubicBezTo>
                    <a:pt x="3732371" y="444543"/>
                    <a:pt x="3728561" y="443590"/>
                    <a:pt x="3724752" y="443590"/>
                  </a:cubicBezTo>
                  <a:close/>
                  <a:moveTo>
                    <a:pt x="2496979" y="425493"/>
                  </a:moveTo>
                  <a:cubicBezTo>
                    <a:pt x="2502694" y="448353"/>
                    <a:pt x="2508409" y="468356"/>
                    <a:pt x="2494121" y="487406"/>
                  </a:cubicBezTo>
                  <a:cubicBezTo>
                    <a:pt x="2467452" y="522648"/>
                    <a:pt x="2452211" y="562653"/>
                    <a:pt x="2439829" y="604563"/>
                  </a:cubicBezTo>
                  <a:cubicBezTo>
                    <a:pt x="2430304" y="635996"/>
                    <a:pt x="2436019" y="646473"/>
                    <a:pt x="2467452" y="655998"/>
                  </a:cubicBezTo>
                  <a:cubicBezTo>
                    <a:pt x="2488407" y="661713"/>
                    <a:pt x="2488407" y="667428"/>
                    <a:pt x="2475071" y="682668"/>
                  </a:cubicBezTo>
                  <a:cubicBezTo>
                    <a:pt x="2450307" y="711243"/>
                    <a:pt x="2423636" y="738866"/>
                    <a:pt x="2402682" y="770298"/>
                  </a:cubicBezTo>
                  <a:cubicBezTo>
                    <a:pt x="2337911" y="869358"/>
                    <a:pt x="2275999" y="970323"/>
                    <a:pt x="2213134" y="1071288"/>
                  </a:cubicBezTo>
                  <a:cubicBezTo>
                    <a:pt x="2208371" y="1078908"/>
                    <a:pt x="2204561" y="1088433"/>
                    <a:pt x="2205514" y="1096053"/>
                  </a:cubicBezTo>
                  <a:cubicBezTo>
                    <a:pt x="2206466" y="1104626"/>
                    <a:pt x="2211229" y="1116055"/>
                    <a:pt x="2217896" y="1119866"/>
                  </a:cubicBezTo>
                  <a:cubicBezTo>
                    <a:pt x="2224564" y="1123676"/>
                    <a:pt x="2237899" y="1120818"/>
                    <a:pt x="2243614" y="1116055"/>
                  </a:cubicBezTo>
                  <a:cubicBezTo>
                    <a:pt x="2254091" y="1107483"/>
                    <a:pt x="2263616" y="1097005"/>
                    <a:pt x="2270284" y="1084623"/>
                  </a:cubicBezTo>
                  <a:cubicBezTo>
                    <a:pt x="2330291" y="987468"/>
                    <a:pt x="2388394" y="888408"/>
                    <a:pt x="2463641" y="801731"/>
                  </a:cubicBezTo>
                  <a:cubicBezTo>
                    <a:pt x="2500789" y="758868"/>
                    <a:pt x="2547461" y="723625"/>
                    <a:pt x="2590324" y="686478"/>
                  </a:cubicBezTo>
                  <a:cubicBezTo>
                    <a:pt x="2594134" y="682668"/>
                    <a:pt x="2605564" y="682668"/>
                    <a:pt x="2610327" y="685525"/>
                  </a:cubicBezTo>
                  <a:cubicBezTo>
                    <a:pt x="2615089" y="689336"/>
                    <a:pt x="2616041" y="698861"/>
                    <a:pt x="2615089" y="704575"/>
                  </a:cubicBezTo>
                  <a:cubicBezTo>
                    <a:pt x="2612232" y="716958"/>
                    <a:pt x="2604611" y="727436"/>
                    <a:pt x="2602707" y="738866"/>
                  </a:cubicBezTo>
                  <a:cubicBezTo>
                    <a:pt x="2596039" y="768393"/>
                    <a:pt x="2578894" y="783633"/>
                    <a:pt x="2548414" y="787443"/>
                  </a:cubicBezTo>
                  <a:cubicBezTo>
                    <a:pt x="2533174" y="789348"/>
                    <a:pt x="2524602" y="797921"/>
                    <a:pt x="2521744" y="814113"/>
                  </a:cubicBezTo>
                  <a:cubicBezTo>
                    <a:pt x="2507457" y="904600"/>
                    <a:pt x="2492216" y="996041"/>
                    <a:pt x="2477929" y="1086528"/>
                  </a:cubicBezTo>
                  <a:cubicBezTo>
                    <a:pt x="2474119" y="1111293"/>
                    <a:pt x="2480786" y="1134153"/>
                    <a:pt x="2496979" y="1154155"/>
                  </a:cubicBezTo>
                  <a:cubicBezTo>
                    <a:pt x="2512219" y="1171301"/>
                    <a:pt x="2525554" y="1173205"/>
                    <a:pt x="2543652" y="1158918"/>
                  </a:cubicBezTo>
                  <a:cubicBezTo>
                    <a:pt x="2565559" y="1141773"/>
                    <a:pt x="2582704" y="1119866"/>
                    <a:pt x="2591277" y="1092243"/>
                  </a:cubicBezTo>
                  <a:cubicBezTo>
                    <a:pt x="2595086" y="1077956"/>
                    <a:pt x="2602707" y="1075098"/>
                    <a:pt x="2616041" y="1083671"/>
                  </a:cubicBezTo>
                  <a:cubicBezTo>
                    <a:pt x="2631282" y="1093196"/>
                    <a:pt x="2646521" y="1103673"/>
                    <a:pt x="2662714" y="1110341"/>
                  </a:cubicBezTo>
                  <a:cubicBezTo>
                    <a:pt x="2671286" y="1114151"/>
                    <a:pt x="2687479" y="1114151"/>
                    <a:pt x="2691289" y="1109388"/>
                  </a:cubicBezTo>
                  <a:cubicBezTo>
                    <a:pt x="2697004" y="1101768"/>
                    <a:pt x="2698909" y="1086528"/>
                    <a:pt x="2696052" y="1077003"/>
                  </a:cubicBezTo>
                  <a:cubicBezTo>
                    <a:pt x="2691289" y="1062716"/>
                    <a:pt x="2682716" y="1047475"/>
                    <a:pt x="2671286" y="1036998"/>
                  </a:cubicBezTo>
                  <a:cubicBezTo>
                    <a:pt x="2647474" y="1015091"/>
                    <a:pt x="2644616" y="992231"/>
                    <a:pt x="2656046" y="962703"/>
                  </a:cubicBezTo>
                  <a:cubicBezTo>
                    <a:pt x="2670334" y="925556"/>
                    <a:pt x="2679859" y="886503"/>
                    <a:pt x="2689384" y="848403"/>
                  </a:cubicBezTo>
                  <a:cubicBezTo>
                    <a:pt x="2694146" y="830306"/>
                    <a:pt x="2686527" y="815066"/>
                    <a:pt x="2670334" y="804588"/>
                  </a:cubicBezTo>
                  <a:cubicBezTo>
                    <a:pt x="2657952" y="796968"/>
                    <a:pt x="2645569" y="788396"/>
                    <a:pt x="2633186" y="779823"/>
                  </a:cubicBezTo>
                  <a:cubicBezTo>
                    <a:pt x="2634139" y="776966"/>
                    <a:pt x="2634139" y="774108"/>
                    <a:pt x="2635091" y="773156"/>
                  </a:cubicBezTo>
                  <a:cubicBezTo>
                    <a:pt x="2637949" y="769346"/>
                    <a:pt x="2641759" y="766488"/>
                    <a:pt x="2645569" y="762678"/>
                  </a:cubicBezTo>
                  <a:cubicBezTo>
                    <a:pt x="2689384" y="719816"/>
                    <a:pt x="2713196" y="667428"/>
                    <a:pt x="2727484" y="610278"/>
                  </a:cubicBezTo>
                  <a:cubicBezTo>
                    <a:pt x="2734152" y="584561"/>
                    <a:pt x="2719864" y="570273"/>
                    <a:pt x="2693194" y="573131"/>
                  </a:cubicBezTo>
                  <a:cubicBezTo>
                    <a:pt x="2682716" y="574083"/>
                    <a:pt x="2671286" y="577893"/>
                    <a:pt x="2661761" y="582656"/>
                  </a:cubicBezTo>
                  <a:cubicBezTo>
                    <a:pt x="2641759" y="592181"/>
                    <a:pt x="2622709" y="602658"/>
                    <a:pt x="2602707" y="613136"/>
                  </a:cubicBezTo>
                  <a:cubicBezTo>
                    <a:pt x="2597944" y="615993"/>
                    <a:pt x="2592229" y="616946"/>
                    <a:pt x="2585561" y="618850"/>
                  </a:cubicBezTo>
                  <a:cubicBezTo>
                    <a:pt x="2594134" y="593133"/>
                    <a:pt x="2602707" y="570273"/>
                    <a:pt x="2608421" y="547413"/>
                  </a:cubicBezTo>
                  <a:cubicBezTo>
                    <a:pt x="2613184" y="526458"/>
                    <a:pt x="2603659" y="516933"/>
                    <a:pt x="2582704" y="516933"/>
                  </a:cubicBezTo>
                  <a:cubicBezTo>
                    <a:pt x="2575084" y="516933"/>
                    <a:pt x="2568416" y="515981"/>
                    <a:pt x="2560796" y="515981"/>
                  </a:cubicBezTo>
                  <a:cubicBezTo>
                    <a:pt x="2559844" y="513123"/>
                    <a:pt x="2559844" y="511218"/>
                    <a:pt x="2558891" y="508360"/>
                  </a:cubicBezTo>
                  <a:cubicBezTo>
                    <a:pt x="2570321" y="503598"/>
                    <a:pt x="2581752" y="495978"/>
                    <a:pt x="2594134" y="494073"/>
                  </a:cubicBezTo>
                  <a:cubicBezTo>
                    <a:pt x="2615089" y="490263"/>
                    <a:pt x="2630329" y="481691"/>
                    <a:pt x="2641759" y="464546"/>
                  </a:cubicBezTo>
                  <a:cubicBezTo>
                    <a:pt x="2673191" y="415968"/>
                    <a:pt x="2705577" y="368343"/>
                    <a:pt x="2737009" y="318813"/>
                  </a:cubicBezTo>
                  <a:cubicBezTo>
                    <a:pt x="2749391" y="298810"/>
                    <a:pt x="2734152" y="263568"/>
                    <a:pt x="2709386" y="257853"/>
                  </a:cubicBezTo>
                  <a:cubicBezTo>
                    <a:pt x="2687479" y="252138"/>
                    <a:pt x="2664619" y="248328"/>
                    <a:pt x="2641759" y="247376"/>
                  </a:cubicBezTo>
                  <a:cubicBezTo>
                    <a:pt x="2626519" y="246423"/>
                    <a:pt x="2616041" y="244518"/>
                    <a:pt x="2607469" y="231183"/>
                  </a:cubicBezTo>
                  <a:cubicBezTo>
                    <a:pt x="2593182" y="208323"/>
                    <a:pt x="2567464" y="211181"/>
                    <a:pt x="2554129" y="234993"/>
                  </a:cubicBezTo>
                  <a:cubicBezTo>
                    <a:pt x="2550319" y="242613"/>
                    <a:pt x="2548414" y="252138"/>
                    <a:pt x="2544604" y="259758"/>
                  </a:cubicBezTo>
                  <a:cubicBezTo>
                    <a:pt x="2538889" y="271188"/>
                    <a:pt x="2533174" y="283571"/>
                    <a:pt x="2526507" y="294048"/>
                  </a:cubicBezTo>
                  <a:cubicBezTo>
                    <a:pt x="2523649" y="297858"/>
                    <a:pt x="2516982" y="300715"/>
                    <a:pt x="2513171" y="299763"/>
                  </a:cubicBezTo>
                  <a:cubicBezTo>
                    <a:pt x="2509361" y="298810"/>
                    <a:pt x="2505552" y="292143"/>
                    <a:pt x="2504599" y="288333"/>
                  </a:cubicBezTo>
                  <a:cubicBezTo>
                    <a:pt x="2502694" y="280713"/>
                    <a:pt x="2505552" y="271188"/>
                    <a:pt x="2502694" y="263568"/>
                  </a:cubicBezTo>
                  <a:cubicBezTo>
                    <a:pt x="2499836" y="255948"/>
                    <a:pt x="2495074" y="244518"/>
                    <a:pt x="2489359" y="243565"/>
                  </a:cubicBezTo>
                  <a:cubicBezTo>
                    <a:pt x="2480786" y="241660"/>
                    <a:pt x="2468404" y="244518"/>
                    <a:pt x="2461736" y="250233"/>
                  </a:cubicBezTo>
                  <a:cubicBezTo>
                    <a:pt x="2455069" y="255948"/>
                    <a:pt x="2449354" y="267378"/>
                    <a:pt x="2449354" y="274998"/>
                  </a:cubicBezTo>
                  <a:cubicBezTo>
                    <a:pt x="2451259" y="313098"/>
                    <a:pt x="2433161" y="343578"/>
                    <a:pt x="2417921" y="375963"/>
                  </a:cubicBezTo>
                  <a:cubicBezTo>
                    <a:pt x="2415064" y="382631"/>
                    <a:pt x="2410302" y="393108"/>
                    <a:pt x="2412207" y="396918"/>
                  </a:cubicBezTo>
                  <a:cubicBezTo>
                    <a:pt x="2425541" y="415968"/>
                    <a:pt x="2440782" y="435018"/>
                    <a:pt x="2457927" y="450258"/>
                  </a:cubicBezTo>
                  <a:cubicBezTo>
                    <a:pt x="2459832" y="452163"/>
                    <a:pt x="2479834" y="435971"/>
                    <a:pt x="2491264" y="428351"/>
                  </a:cubicBezTo>
                  <a:cubicBezTo>
                    <a:pt x="2490311" y="430256"/>
                    <a:pt x="2492216" y="429303"/>
                    <a:pt x="2496979" y="425493"/>
                  </a:cubicBezTo>
                  <a:close/>
                  <a:moveTo>
                    <a:pt x="5505927" y="393108"/>
                  </a:moveTo>
                  <a:cubicBezTo>
                    <a:pt x="5489734" y="360723"/>
                    <a:pt x="5475447" y="328338"/>
                    <a:pt x="5459254" y="295953"/>
                  </a:cubicBezTo>
                  <a:cubicBezTo>
                    <a:pt x="5451634" y="281665"/>
                    <a:pt x="5444014" y="266426"/>
                    <a:pt x="5433536" y="254043"/>
                  </a:cubicBezTo>
                  <a:cubicBezTo>
                    <a:pt x="5424011" y="242613"/>
                    <a:pt x="5412582" y="225468"/>
                    <a:pt x="5394484" y="238803"/>
                  </a:cubicBezTo>
                  <a:cubicBezTo>
                    <a:pt x="5376386" y="251185"/>
                    <a:pt x="5386864" y="268331"/>
                    <a:pt x="5394484" y="282618"/>
                  </a:cubicBezTo>
                  <a:cubicBezTo>
                    <a:pt x="5403057" y="298810"/>
                    <a:pt x="5412582" y="314051"/>
                    <a:pt x="5419249" y="330243"/>
                  </a:cubicBezTo>
                  <a:cubicBezTo>
                    <a:pt x="5439252" y="377868"/>
                    <a:pt x="5457349" y="425493"/>
                    <a:pt x="5476399" y="474071"/>
                  </a:cubicBezTo>
                  <a:cubicBezTo>
                    <a:pt x="5486877" y="500741"/>
                    <a:pt x="5488782" y="502646"/>
                    <a:pt x="5517357" y="497883"/>
                  </a:cubicBezTo>
                  <a:cubicBezTo>
                    <a:pt x="5530691" y="495978"/>
                    <a:pt x="5533549" y="500741"/>
                    <a:pt x="5533549" y="512171"/>
                  </a:cubicBezTo>
                  <a:cubicBezTo>
                    <a:pt x="5533549" y="534078"/>
                    <a:pt x="5526882" y="553128"/>
                    <a:pt x="5511641" y="568368"/>
                  </a:cubicBezTo>
                  <a:cubicBezTo>
                    <a:pt x="5452586" y="628375"/>
                    <a:pt x="5392579" y="687431"/>
                    <a:pt x="5332572" y="746486"/>
                  </a:cubicBezTo>
                  <a:cubicBezTo>
                    <a:pt x="5312569" y="766488"/>
                    <a:pt x="5292566" y="786491"/>
                    <a:pt x="5274469" y="807446"/>
                  </a:cubicBezTo>
                  <a:cubicBezTo>
                    <a:pt x="5263039" y="820781"/>
                    <a:pt x="5255419" y="837925"/>
                    <a:pt x="5267802" y="852213"/>
                  </a:cubicBezTo>
                  <a:cubicBezTo>
                    <a:pt x="5282089" y="867453"/>
                    <a:pt x="5300186" y="858881"/>
                    <a:pt x="5315427" y="852213"/>
                  </a:cubicBezTo>
                  <a:cubicBezTo>
                    <a:pt x="5318284" y="851261"/>
                    <a:pt x="5320189" y="849356"/>
                    <a:pt x="5322094" y="847450"/>
                  </a:cubicBezTo>
                  <a:cubicBezTo>
                    <a:pt x="5355432" y="816971"/>
                    <a:pt x="5388769" y="786491"/>
                    <a:pt x="5422107" y="755058"/>
                  </a:cubicBezTo>
                  <a:cubicBezTo>
                    <a:pt x="5445919" y="732198"/>
                    <a:pt x="5468779" y="707433"/>
                    <a:pt x="5494497" y="687431"/>
                  </a:cubicBezTo>
                  <a:cubicBezTo>
                    <a:pt x="5537359" y="655046"/>
                    <a:pt x="5577364" y="620756"/>
                    <a:pt x="5603082" y="573131"/>
                  </a:cubicBezTo>
                  <a:cubicBezTo>
                    <a:pt x="5606891" y="566463"/>
                    <a:pt x="5609749" y="559796"/>
                    <a:pt x="5614511" y="553128"/>
                  </a:cubicBezTo>
                  <a:cubicBezTo>
                    <a:pt x="5623084" y="541698"/>
                    <a:pt x="5630704" y="544556"/>
                    <a:pt x="5635466" y="555986"/>
                  </a:cubicBezTo>
                  <a:cubicBezTo>
                    <a:pt x="5638324" y="561700"/>
                    <a:pt x="5639277" y="570273"/>
                    <a:pt x="5636419" y="575988"/>
                  </a:cubicBezTo>
                  <a:cubicBezTo>
                    <a:pt x="5625941" y="605516"/>
                    <a:pt x="5616416" y="635996"/>
                    <a:pt x="5602129" y="663618"/>
                  </a:cubicBezTo>
                  <a:cubicBezTo>
                    <a:pt x="5571649" y="721721"/>
                    <a:pt x="5519261" y="761725"/>
                    <a:pt x="5477352" y="809350"/>
                  </a:cubicBezTo>
                  <a:cubicBezTo>
                    <a:pt x="5455444" y="834116"/>
                    <a:pt x="5454491" y="839831"/>
                    <a:pt x="5476399" y="864596"/>
                  </a:cubicBezTo>
                  <a:cubicBezTo>
                    <a:pt x="5482114" y="871263"/>
                    <a:pt x="5489734" y="876978"/>
                    <a:pt x="5495449" y="883646"/>
                  </a:cubicBezTo>
                  <a:cubicBezTo>
                    <a:pt x="5502116" y="893171"/>
                    <a:pt x="5511641" y="901743"/>
                    <a:pt x="5513547" y="913173"/>
                  </a:cubicBezTo>
                  <a:cubicBezTo>
                    <a:pt x="5521166" y="950321"/>
                    <a:pt x="5518309" y="986516"/>
                    <a:pt x="5498307" y="1020806"/>
                  </a:cubicBezTo>
                  <a:cubicBezTo>
                    <a:pt x="5478304" y="1055096"/>
                    <a:pt x="5460207" y="1091291"/>
                    <a:pt x="5443061" y="1127486"/>
                  </a:cubicBezTo>
                  <a:cubicBezTo>
                    <a:pt x="5431632" y="1150346"/>
                    <a:pt x="5442109" y="1174158"/>
                    <a:pt x="5464969" y="1183683"/>
                  </a:cubicBezTo>
                  <a:cubicBezTo>
                    <a:pt x="5521166" y="1207496"/>
                    <a:pt x="5575459" y="1194161"/>
                    <a:pt x="5613559" y="1147488"/>
                  </a:cubicBezTo>
                  <a:cubicBezTo>
                    <a:pt x="5639277" y="1115103"/>
                    <a:pt x="5647849" y="1047475"/>
                    <a:pt x="5624036" y="1017948"/>
                  </a:cubicBezTo>
                  <a:cubicBezTo>
                    <a:pt x="5606891" y="996041"/>
                    <a:pt x="5602129" y="980800"/>
                    <a:pt x="5623084" y="959846"/>
                  </a:cubicBezTo>
                  <a:cubicBezTo>
                    <a:pt x="5630704" y="952225"/>
                    <a:pt x="5630704" y="933175"/>
                    <a:pt x="5625941" y="921746"/>
                  </a:cubicBezTo>
                  <a:cubicBezTo>
                    <a:pt x="5624036" y="915078"/>
                    <a:pt x="5605939" y="912221"/>
                    <a:pt x="5595461" y="911268"/>
                  </a:cubicBezTo>
                  <a:cubicBezTo>
                    <a:pt x="5573554" y="910316"/>
                    <a:pt x="5569744" y="906506"/>
                    <a:pt x="5565934" y="884598"/>
                  </a:cubicBezTo>
                  <a:cubicBezTo>
                    <a:pt x="5563077" y="868406"/>
                    <a:pt x="5557361" y="851261"/>
                    <a:pt x="5547836" y="837925"/>
                  </a:cubicBezTo>
                  <a:cubicBezTo>
                    <a:pt x="5537359" y="822686"/>
                    <a:pt x="5536407" y="813161"/>
                    <a:pt x="5549741" y="800778"/>
                  </a:cubicBezTo>
                  <a:cubicBezTo>
                    <a:pt x="5583079" y="769346"/>
                    <a:pt x="5615464" y="736961"/>
                    <a:pt x="5648802" y="706481"/>
                  </a:cubicBezTo>
                  <a:cubicBezTo>
                    <a:pt x="5675472" y="681716"/>
                    <a:pt x="5690711" y="651236"/>
                    <a:pt x="5702141" y="616946"/>
                  </a:cubicBezTo>
                  <a:cubicBezTo>
                    <a:pt x="5709761" y="593133"/>
                    <a:pt x="5716429" y="569321"/>
                    <a:pt x="5728811" y="548366"/>
                  </a:cubicBezTo>
                  <a:cubicBezTo>
                    <a:pt x="5748814" y="515028"/>
                    <a:pt x="5746909" y="482643"/>
                    <a:pt x="5728811" y="450258"/>
                  </a:cubicBezTo>
                  <a:cubicBezTo>
                    <a:pt x="5718334" y="431208"/>
                    <a:pt x="5718334" y="415968"/>
                    <a:pt x="5726907" y="397871"/>
                  </a:cubicBezTo>
                  <a:cubicBezTo>
                    <a:pt x="5741194" y="368343"/>
                    <a:pt x="5757386" y="340721"/>
                    <a:pt x="5767864" y="310240"/>
                  </a:cubicBezTo>
                  <a:cubicBezTo>
                    <a:pt x="5777389" y="284523"/>
                    <a:pt x="5782152" y="257853"/>
                    <a:pt x="5786914" y="231183"/>
                  </a:cubicBezTo>
                  <a:cubicBezTo>
                    <a:pt x="5787866" y="222610"/>
                    <a:pt x="5782152" y="211181"/>
                    <a:pt x="5775484" y="204513"/>
                  </a:cubicBezTo>
                  <a:cubicBezTo>
                    <a:pt x="5754529" y="181653"/>
                    <a:pt x="5719286" y="177843"/>
                    <a:pt x="5686902" y="194035"/>
                  </a:cubicBezTo>
                  <a:cubicBezTo>
                    <a:pt x="5660232" y="207370"/>
                    <a:pt x="5634514" y="209276"/>
                    <a:pt x="5608797" y="191178"/>
                  </a:cubicBezTo>
                  <a:cubicBezTo>
                    <a:pt x="5599272" y="185463"/>
                    <a:pt x="5588794" y="180701"/>
                    <a:pt x="5579269" y="175938"/>
                  </a:cubicBezTo>
                  <a:cubicBezTo>
                    <a:pt x="5566886" y="170223"/>
                    <a:pt x="5556409" y="171176"/>
                    <a:pt x="5545932" y="182606"/>
                  </a:cubicBezTo>
                  <a:cubicBezTo>
                    <a:pt x="5538311" y="192131"/>
                    <a:pt x="5527834" y="200703"/>
                    <a:pt x="5517357" y="206418"/>
                  </a:cubicBezTo>
                  <a:cubicBezTo>
                    <a:pt x="5502116" y="214990"/>
                    <a:pt x="5501164" y="226420"/>
                    <a:pt x="5507832" y="239756"/>
                  </a:cubicBezTo>
                  <a:cubicBezTo>
                    <a:pt x="5515452" y="254995"/>
                    <a:pt x="5526882" y="264521"/>
                    <a:pt x="5544979" y="265473"/>
                  </a:cubicBezTo>
                  <a:cubicBezTo>
                    <a:pt x="5557361" y="265473"/>
                    <a:pt x="5570697" y="266426"/>
                    <a:pt x="5581174" y="267378"/>
                  </a:cubicBezTo>
                  <a:cubicBezTo>
                    <a:pt x="5558314" y="310240"/>
                    <a:pt x="5532597" y="351198"/>
                    <a:pt x="5505927" y="393108"/>
                  </a:cubicBezTo>
                  <a:close/>
                  <a:moveTo>
                    <a:pt x="105251" y="796968"/>
                  </a:moveTo>
                  <a:cubicBezTo>
                    <a:pt x="104299" y="775061"/>
                    <a:pt x="102394" y="757916"/>
                    <a:pt x="102394" y="740771"/>
                  </a:cubicBezTo>
                  <a:cubicBezTo>
                    <a:pt x="101441" y="683621"/>
                    <a:pt x="99536" y="627423"/>
                    <a:pt x="100489" y="570273"/>
                  </a:cubicBezTo>
                  <a:cubicBezTo>
                    <a:pt x="101441" y="532173"/>
                    <a:pt x="110966" y="495978"/>
                    <a:pt x="128111" y="461688"/>
                  </a:cubicBezTo>
                  <a:cubicBezTo>
                    <a:pt x="160496" y="395013"/>
                    <a:pt x="185261" y="325481"/>
                    <a:pt x="178594" y="249281"/>
                  </a:cubicBezTo>
                  <a:cubicBezTo>
                    <a:pt x="174784" y="204513"/>
                    <a:pt x="169069" y="159745"/>
                    <a:pt x="133826" y="126408"/>
                  </a:cubicBezTo>
                  <a:cubicBezTo>
                    <a:pt x="118586" y="112120"/>
                    <a:pt x="100489" y="97833"/>
                    <a:pt x="78581" y="107358"/>
                  </a:cubicBezTo>
                  <a:cubicBezTo>
                    <a:pt x="55721" y="116883"/>
                    <a:pt x="53816" y="138790"/>
                    <a:pt x="52864" y="159745"/>
                  </a:cubicBezTo>
                  <a:cubicBezTo>
                    <a:pt x="52864" y="166413"/>
                    <a:pt x="51911" y="174033"/>
                    <a:pt x="53816" y="180701"/>
                  </a:cubicBezTo>
                  <a:cubicBezTo>
                    <a:pt x="60484" y="211181"/>
                    <a:pt x="69056" y="240708"/>
                    <a:pt x="74771" y="270235"/>
                  </a:cubicBezTo>
                  <a:cubicBezTo>
                    <a:pt x="90011" y="351198"/>
                    <a:pt x="74771" y="430256"/>
                    <a:pt x="49054" y="507408"/>
                  </a:cubicBezTo>
                  <a:cubicBezTo>
                    <a:pt x="45244" y="517885"/>
                    <a:pt x="42386" y="528363"/>
                    <a:pt x="41434" y="538841"/>
                  </a:cubicBezTo>
                  <a:cubicBezTo>
                    <a:pt x="37624" y="583608"/>
                    <a:pt x="34766" y="629328"/>
                    <a:pt x="30956" y="674096"/>
                  </a:cubicBezTo>
                  <a:cubicBezTo>
                    <a:pt x="24289" y="756011"/>
                    <a:pt x="17621" y="836973"/>
                    <a:pt x="10001" y="918888"/>
                  </a:cubicBezTo>
                  <a:cubicBezTo>
                    <a:pt x="5239" y="965561"/>
                    <a:pt x="30956" y="998898"/>
                    <a:pt x="61436" y="1028425"/>
                  </a:cubicBezTo>
                  <a:cubicBezTo>
                    <a:pt x="76676" y="1043666"/>
                    <a:pt x="93821" y="1041761"/>
                    <a:pt x="106204" y="1023663"/>
                  </a:cubicBezTo>
                  <a:cubicBezTo>
                    <a:pt x="115729" y="1010328"/>
                    <a:pt x="122396" y="995088"/>
                    <a:pt x="128111" y="979848"/>
                  </a:cubicBezTo>
                  <a:cubicBezTo>
                    <a:pt x="145256" y="934128"/>
                    <a:pt x="157639" y="886503"/>
                    <a:pt x="177641" y="842688"/>
                  </a:cubicBezTo>
                  <a:cubicBezTo>
                    <a:pt x="270986" y="642663"/>
                    <a:pt x="402431" y="469308"/>
                    <a:pt x="564356" y="317860"/>
                  </a:cubicBezTo>
                  <a:cubicBezTo>
                    <a:pt x="628174" y="258806"/>
                    <a:pt x="692944" y="200703"/>
                    <a:pt x="754856" y="139743"/>
                  </a:cubicBezTo>
                  <a:cubicBezTo>
                    <a:pt x="779621" y="115930"/>
                    <a:pt x="800576" y="88308"/>
                    <a:pt x="818674" y="58780"/>
                  </a:cubicBezTo>
                  <a:cubicBezTo>
                    <a:pt x="837724" y="27348"/>
                    <a:pt x="827246" y="10203"/>
                    <a:pt x="789146" y="7345"/>
                  </a:cubicBezTo>
                  <a:cubicBezTo>
                    <a:pt x="750094" y="5440"/>
                    <a:pt x="717709" y="16870"/>
                    <a:pt x="690086" y="48303"/>
                  </a:cubicBezTo>
                  <a:cubicBezTo>
                    <a:pt x="509111" y="254995"/>
                    <a:pt x="328136" y="461688"/>
                    <a:pt x="175736" y="691241"/>
                  </a:cubicBezTo>
                  <a:cubicBezTo>
                    <a:pt x="158591" y="717911"/>
                    <a:pt x="141446" y="744581"/>
                    <a:pt x="123349" y="771250"/>
                  </a:cubicBezTo>
                  <a:cubicBezTo>
                    <a:pt x="120491" y="779823"/>
                    <a:pt x="113824" y="786491"/>
                    <a:pt x="105251" y="796968"/>
                  </a:cubicBezTo>
                  <a:close/>
                  <a:moveTo>
                    <a:pt x="740569" y="802683"/>
                  </a:moveTo>
                  <a:cubicBezTo>
                    <a:pt x="733901" y="707433"/>
                    <a:pt x="729139" y="641711"/>
                    <a:pt x="723424" y="576941"/>
                  </a:cubicBezTo>
                  <a:cubicBezTo>
                    <a:pt x="718661" y="515981"/>
                    <a:pt x="691991" y="467403"/>
                    <a:pt x="635794" y="438828"/>
                  </a:cubicBezTo>
                  <a:cubicBezTo>
                    <a:pt x="612934" y="427398"/>
                    <a:pt x="591026" y="417873"/>
                    <a:pt x="576739" y="394060"/>
                  </a:cubicBezTo>
                  <a:cubicBezTo>
                    <a:pt x="565309" y="375010"/>
                    <a:pt x="544354" y="378821"/>
                    <a:pt x="534829" y="399776"/>
                  </a:cubicBezTo>
                  <a:cubicBezTo>
                    <a:pt x="530066" y="411206"/>
                    <a:pt x="529114" y="423588"/>
                    <a:pt x="525304" y="435018"/>
                  </a:cubicBezTo>
                  <a:cubicBezTo>
                    <a:pt x="522446" y="443590"/>
                    <a:pt x="518636" y="453115"/>
                    <a:pt x="512921" y="458831"/>
                  </a:cubicBezTo>
                  <a:cubicBezTo>
                    <a:pt x="488156" y="481691"/>
                    <a:pt x="460534" y="501693"/>
                    <a:pt x="437674" y="526458"/>
                  </a:cubicBezTo>
                  <a:cubicBezTo>
                    <a:pt x="389096" y="577893"/>
                    <a:pt x="341471" y="631233"/>
                    <a:pt x="295751" y="685525"/>
                  </a:cubicBezTo>
                  <a:cubicBezTo>
                    <a:pt x="276701" y="708386"/>
                    <a:pt x="262414" y="736008"/>
                    <a:pt x="249079" y="763631"/>
                  </a:cubicBezTo>
                  <a:cubicBezTo>
                    <a:pt x="232886" y="798873"/>
                    <a:pt x="242411" y="822686"/>
                    <a:pt x="276701" y="840783"/>
                  </a:cubicBezTo>
                  <a:cubicBezTo>
                    <a:pt x="300514" y="854118"/>
                    <a:pt x="323374" y="867453"/>
                    <a:pt x="348139" y="878883"/>
                  </a:cubicBezTo>
                  <a:cubicBezTo>
                    <a:pt x="367189" y="887456"/>
                    <a:pt x="386239" y="896981"/>
                    <a:pt x="406241" y="898886"/>
                  </a:cubicBezTo>
                  <a:cubicBezTo>
                    <a:pt x="496729" y="908411"/>
                    <a:pt x="530066" y="881741"/>
                    <a:pt x="549116" y="814113"/>
                  </a:cubicBezTo>
                  <a:cubicBezTo>
                    <a:pt x="557689" y="783633"/>
                    <a:pt x="562451" y="751248"/>
                    <a:pt x="565309" y="718863"/>
                  </a:cubicBezTo>
                  <a:cubicBezTo>
                    <a:pt x="569119" y="662666"/>
                    <a:pt x="569119" y="606468"/>
                    <a:pt x="571976" y="550271"/>
                  </a:cubicBezTo>
                  <a:cubicBezTo>
                    <a:pt x="572929" y="535031"/>
                    <a:pt x="574834" y="517885"/>
                    <a:pt x="592931" y="514075"/>
                  </a:cubicBezTo>
                  <a:cubicBezTo>
                    <a:pt x="611981" y="509313"/>
                    <a:pt x="623411" y="522648"/>
                    <a:pt x="629126" y="537888"/>
                  </a:cubicBezTo>
                  <a:cubicBezTo>
                    <a:pt x="637699" y="559796"/>
                    <a:pt x="645319" y="581703"/>
                    <a:pt x="649129" y="604563"/>
                  </a:cubicBezTo>
                  <a:cubicBezTo>
                    <a:pt x="671036" y="730293"/>
                    <a:pt x="672941" y="856975"/>
                    <a:pt x="652939" y="982706"/>
                  </a:cubicBezTo>
                  <a:cubicBezTo>
                    <a:pt x="638651" y="1073193"/>
                    <a:pt x="591026" y="1143678"/>
                    <a:pt x="505301" y="1184636"/>
                  </a:cubicBezTo>
                  <a:cubicBezTo>
                    <a:pt x="490061" y="1191303"/>
                    <a:pt x="472916" y="1193208"/>
                    <a:pt x="457676" y="1198923"/>
                  </a:cubicBezTo>
                  <a:cubicBezTo>
                    <a:pt x="434816" y="1206543"/>
                    <a:pt x="431959" y="1219878"/>
                    <a:pt x="447199" y="1237976"/>
                  </a:cubicBezTo>
                  <a:cubicBezTo>
                    <a:pt x="464344" y="1258930"/>
                    <a:pt x="499586" y="1268455"/>
                    <a:pt x="527209" y="1258930"/>
                  </a:cubicBezTo>
                  <a:cubicBezTo>
                    <a:pt x="571976" y="1242738"/>
                    <a:pt x="611981" y="1218926"/>
                    <a:pt x="648176" y="1187493"/>
                  </a:cubicBezTo>
                  <a:cubicBezTo>
                    <a:pt x="686276" y="1155108"/>
                    <a:pt x="711994" y="1115103"/>
                    <a:pt x="716756" y="1064621"/>
                  </a:cubicBezTo>
                  <a:cubicBezTo>
                    <a:pt x="726281" y="966513"/>
                    <a:pt x="734854" y="869358"/>
                    <a:pt x="740569" y="802683"/>
                  </a:cubicBezTo>
                  <a:close/>
                  <a:moveTo>
                    <a:pt x="1329214" y="872216"/>
                  </a:moveTo>
                  <a:cubicBezTo>
                    <a:pt x="1333976" y="842688"/>
                    <a:pt x="1338739" y="816971"/>
                    <a:pt x="1340644" y="791253"/>
                  </a:cubicBezTo>
                  <a:cubicBezTo>
                    <a:pt x="1343501" y="757916"/>
                    <a:pt x="1325404" y="736008"/>
                    <a:pt x="1295876" y="724578"/>
                  </a:cubicBezTo>
                  <a:cubicBezTo>
                    <a:pt x="1284446" y="719816"/>
                    <a:pt x="1272064" y="709338"/>
                    <a:pt x="1259681" y="722673"/>
                  </a:cubicBezTo>
                  <a:cubicBezTo>
                    <a:pt x="1246346" y="736961"/>
                    <a:pt x="1237774" y="753153"/>
                    <a:pt x="1245394" y="773156"/>
                  </a:cubicBezTo>
                  <a:cubicBezTo>
                    <a:pt x="1247299" y="778871"/>
                    <a:pt x="1251109" y="784586"/>
                    <a:pt x="1254919" y="789348"/>
                  </a:cubicBezTo>
                  <a:cubicBezTo>
                    <a:pt x="1270159" y="809350"/>
                    <a:pt x="1274921" y="833163"/>
                    <a:pt x="1273969" y="857928"/>
                  </a:cubicBezTo>
                  <a:cubicBezTo>
                    <a:pt x="1273016" y="877931"/>
                    <a:pt x="1271111" y="897933"/>
                    <a:pt x="1268254" y="916983"/>
                  </a:cubicBezTo>
                  <a:cubicBezTo>
                    <a:pt x="1266349" y="933175"/>
                    <a:pt x="1266349" y="949368"/>
                    <a:pt x="1281589" y="959846"/>
                  </a:cubicBezTo>
                  <a:cubicBezTo>
                    <a:pt x="1297781" y="970323"/>
                    <a:pt x="1314926" y="967466"/>
                    <a:pt x="1330166" y="956036"/>
                  </a:cubicBezTo>
                  <a:cubicBezTo>
                    <a:pt x="1351121" y="939843"/>
                    <a:pt x="1371124" y="923650"/>
                    <a:pt x="1392079" y="907458"/>
                  </a:cubicBezTo>
                  <a:cubicBezTo>
                    <a:pt x="1412081" y="891266"/>
                    <a:pt x="1417796" y="892218"/>
                    <a:pt x="1428274" y="915078"/>
                  </a:cubicBezTo>
                  <a:cubicBezTo>
                    <a:pt x="1430179" y="919841"/>
                    <a:pt x="1432084" y="926508"/>
                    <a:pt x="1435894" y="929366"/>
                  </a:cubicBezTo>
                  <a:cubicBezTo>
                    <a:pt x="1444466" y="936033"/>
                    <a:pt x="1454944" y="945558"/>
                    <a:pt x="1464469" y="944606"/>
                  </a:cubicBezTo>
                  <a:cubicBezTo>
                    <a:pt x="1472089" y="944606"/>
                    <a:pt x="1482566" y="932223"/>
                    <a:pt x="1486376" y="923650"/>
                  </a:cubicBezTo>
                  <a:cubicBezTo>
                    <a:pt x="1492091" y="908411"/>
                    <a:pt x="1493996" y="891266"/>
                    <a:pt x="1494949" y="875073"/>
                  </a:cubicBezTo>
                  <a:cubicBezTo>
                    <a:pt x="1497806" y="823638"/>
                    <a:pt x="1513999" y="801731"/>
                    <a:pt x="1562576" y="786491"/>
                  </a:cubicBezTo>
                  <a:cubicBezTo>
                    <a:pt x="1574959" y="782681"/>
                    <a:pt x="1581626" y="782681"/>
                    <a:pt x="1581626" y="798873"/>
                  </a:cubicBezTo>
                  <a:cubicBezTo>
                    <a:pt x="1581626" y="844593"/>
                    <a:pt x="1607344" y="868406"/>
                    <a:pt x="1652111" y="857928"/>
                  </a:cubicBezTo>
                  <a:cubicBezTo>
                    <a:pt x="1687354" y="850308"/>
                    <a:pt x="1720691" y="834116"/>
                    <a:pt x="1754029" y="817923"/>
                  </a:cubicBezTo>
                  <a:cubicBezTo>
                    <a:pt x="1764506" y="812208"/>
                    <a:pt x="1774031" y="797921"/>
                    <a:pt x="1778794" y="786491"/>
                  </a:cubicBezTo>
                  <a:cubicBezTo>
                    <a:pt x="1790224" y="757916"/>
                    <a:pt x="1773079" y="734103"/>
                    <a:pt x="1741646" y="736008"/>
                  </a:cubicBezTo>
                  <a:cubicBezTo>
                    <a:pt x="1726406" y="736961"/>
                    <a:pt x="1711166" y="743628"/>
                    <a:pt x="1694974" y="745533"/>
                  </a:cubicBezTo>
                  <a:cubicBezTo>
                    <a:pt x="1684496" y="746486"/>
                    <a:pt x="1674019" y="744581"/>
                    <a:pt x="1664494" y="743628"/>
                  </a:cubicBezTo>
                  <a:cubicBezTo>
                    <a:pt x="1665446" y="732198"/>
                    <a:pt x="1665446" y="720768"/>
                    <a:pt x="1668304" y="710291"/>
                  </a:cubicBezTo>
                  <a:cubicBezTo>
                    <a:pt x="1670209" y="704575"/>
                    <a:pt x="1676876" y="699813"/>
                    <a:pt x="1681639" y="695050"/>
                  </a:cubicBezTo>
                  <a:cubicBezTo>
                    <a:pt x="1721644" y="664571"/>
                    <a:pt x="1761649" y="634091"/>
                    <a:pt x="1801654" y="602658"/>
                  </a:cubicBezTo>
                  <a:cubicBezTo>
                    <a:pt x="1834039" y="576941"/>
                    <a:pt x="1835944" y="567416"/>
                    <a:pt x="1819751" y="529316"/>
                  </a:cubicBezTo>
                  <a:cubicBezTo>
                    <a:pt x="1800701" y="482643"/>
                    <a:pt x="1782604" y="435971"/>
                    <a:pt x="1764506" y="389298"/>
                  </a:cubicBezTo>
                  <a:cubicBezTo>
                    <a:pt x="1756886" y="370248"/>
                    <a:pt x="1744504" y="364533"/>
                    <a:pt x="1724501" y="371201"/>
                  </a:cubicBezTo>
                  <a:cubicBezTo>
                    <a:pt x="1699736" y="379773"/>
                    <a:pt x="1691164" y="401681"/>
                    <a:pt x="1683544" y="422635"/>
                  </a:cubicBezTo>
                  <a:cubicBezTo>
                    <a:pt x="1655921" y="500741"/>
                    <a:pt x="1627346" y="577893"/>
                    <a:pt x="1604486" y="656950"/>
                  </a:cubicBezTo>
                  <a:cubicBezTo>
                    <a:pt x="1591151" y="699813"/>
                    <a:pt x="1560671" y="721721"/>
                    <a:pt x="1525429" y="740771"/>
                  </a:cubicBezTo>
                  <a:cubicBezTo>
                    <a:pt x="1514951" y="746486"/>
                    <a:pt x="1509236" y="741723"/>
                    <a:pt x="1509236" y="731246"/>
                  </a:cubicBezTo>
                  <a:cubicBezTo>
                    <a:pt x="1507331" y="653141"/>
                    <a:pt x="1479709" y="580750"/>
                    <a:pt x="1454944" y="508360"/>
                  </a:cubicBezTo>
                  <a:cubicBezTo>
                    <a:pt x="1451134" y="496931"/>
                    <a:pt x="1438751" y="488358"/>
                    <a:pt x="1430179" y="478833"/>
                  </a:cubicBezTo>
                  <a:cubicBezTo>
                    <a:pt x="1421606" y="490263"/>
                    <a:pt x="1413034" y="501693"/>
                    <a:pt x="1404461" y="514075"/>
                  </a:cubicBezTo>
                  <a:cubicBezTo>
                    <a:pt x="1402556" y="517885"/>
                    <a:pt x="1402556" y="523600"/>
                    <a:pt x="1403509" y="528363"/>
                  </a:cubicBezTo>
                  <a:cubicBezTo>
                    <a:pt x="1404461" y="556938"/>
                    <a:pt x="1405414" y="586466"/>
                    <a:pt x="1407319" y="615041"/>
                  </a:cubicBezTo>
                  <a:cubicBezTo>
                    <a:pt x="1411129" y="658856"/>
                    <a:pt x="1416844" y="702671"/>
                    <a:pt x="1419701" y="746486"/>
                  </a:cubicBezTo>
                  <a:cubicBezTo>
                    <a:pt x="1421606" y="771250"/>
                    <a:pt x="1419701" y="796016"/>
                    <a:pt x="1403509" y="816971"/>
                  </a:cubicBezTo>
                  <a:cubicBezTo>
                    <a:pt x="1385411" y="841736"/>
                    <a:pt x="1362551" y="861738"/>
                    <a:pt x="1329214" y="872216"/>
                  </a:cubicBezTo>
                  <a:close/>
                  <a:moveTo>
                    <a:pt x="4435316" y="740771"/>
                  </a:moveTo>
                  <a:cubicBezTo>
                    <a:pt x="4429602" y="759821"/>
                    <a:pt x="4427697" y="774108"/>
                    <a:pt x="4421029" y="788396"/>
                  </a:cubicBezTo>
                  <a:cubicBezTo>
                    <a:pt x="4403884" y="828400"/>
                    <a:pt x="4384834" y="866500"/>
                    <a:pt x="4367689" y="906506"/>
                  </a:cubicBezTo>
                  <a:cubicBezTo>
                    <a:pt x="4363879" y="914125"/>
                    <a:pt x="4362927" y="929366"/>
                    <a:pt x="4367689" y="934128"/>
                  </a:cubicBezTo>
                  <a:cubicBezTo>
                    <a:pt x="4372452" y="938891"/>
                    <a:pt x="4386739" y="939843"/>
                    <a:pt x="4395311" y="936986"/>
                  </a:cubicBezTo>
                  <a:cubicBezTo>
                    <a:pt x="4420077" y="929366"/>
                    <a:pt x="4436269" y="910316"/>
                    <a:pt x="4445794" y="887456"/>
                  </a:cubicBezTo>
                  <a:cubicBezTo>
                    <a:pt x="4470559" y="829353"/>
                    <a:pt x="4493419" y="770298"/>
                    <a:pt x="4518184" y="712196"/>
                  </a:cubicBezTo>
                  <a:cubicBezTo>
                    <a:pt x="4521041" y="705528"/>
                    <a:pt x="4524852" y="698861"/>
                    <a:pt x="4530566" y="694098"/>
                  </a:cubicBezTo>
                  <a:cubicBezTo>
                    <a:pt x="4561999" y="663618"/>
                    <a:pt x="4594384" y="634091"/>
                    <a:pt x="4624864" y="601706"/>
                  </a:cubicBezTo>
                  <a:cubicBezTo>
                    <a:pt x="4634389" y="592181"/>
                    <a:pt x="4641057" y="577893"/>
                    <a:pt x="4643914" y="564558"/>
                  </a:cubicBezTo>
                  <a:cubicBezTo>
                    <a:pt x="4645819" y="555986"/>
                    <a:pt x="4638199" y="542650"/>
                    <a:pt x="4631532" y="537888"/>
                  </a:cubicBezTo>
                  <a:cubicBezTo>
                    <a:pt x="4624864" y="533125"/>
                    <a:pt x="4611529" y="535983"/>
                    <a:pt x="4602957" y="538841"/>
                  </a:cubicBezTo>
                  <a:cubicBezTo>
                    <a:pt x="4595336" y="541698"/>
                    <a:pt x="4589622" y="551223"/>
                    <a:pt x="4582954" y="555986"/>
                  </a:cubicBezTo>
                  <a:cubicBezTo>
                    <a:pt x="4576286" y="560748"/>
                    <a:pt x="4567714" y="562653"/>
                    <a:pt x="4559141" y="565511"/>
                  </a:cubicBezTo>
                  <a:cubicBezTo>
                    <a:pt x="4556284" y="557891"/>
                    <a:pt x="4552474" y="550271"/>
                    <a:pt x="4551522" y="542650"/>
                  </a:cubicBezTo>
                  <a:cubicBezTo>
                    <a:pt x="4549616" y="512171"/>
                    <a:pt x="4548664" y="481691"/>
                    <a:pt x="4525804" y="457878"/>
                  </a:cubicBezTo>
                  <a:cubicBezTo>
                    <a:pt x="4514374" y="444543"/>
                    <a:pt x="4499134" y="436923"/>
                    <a:pt x="4481036" y="442638"/>
                  </a:cubicBezTo>
                  <a:cubicBezTo>
                    <a:pt x="4462939" y="447401"/>
                    <a:pt x="4461034" y="464546"/>
                    <a:pt x="4461034" y="479785"/>
                  </a:cubicBezTo>
                  <a:cubicBezTo>
                    <a:pt x="4461034" y="518838"/>
                    <a:pt x="4461986" y="557891"/>
                    <a:pt x="4463891" y="596943"/>
                  </a:cubicBezTo>
                  <a:cubicBezTo>
                    <a:pt x="4465797" y="628375"/>
                    <a:pt x="4453414" y="652188"/>
                    <a:pt x="4425791" y="665523"/>
                  </a:cubicBezTo>
                  <a:cubicBezTo>
                    <a:pt x="4404836" y="676000"/>
                    <a:pt x="4388644" y="691241"/>
                    <a:pt x="4379119" y="713148"/>
                  </a:cubicBezTo>
                  <a:cubicBezTo>
                    <a:pt x="4371499" y="731246"/>
                    <a:pt x="4379119" y="742675"/>
                    <a:pt x="4399122" y="742675"/>
                  </a:cubicBezTo>
                  <a:cubicBezTo>
                    <a:pt x="4410552" y="740771"/>
                    <a:pt x="4420077" y="740771"/>
                    <a:pt x="4435316" y="740771"/>
                  </a:cubicBezTo>
                  <a:close/>
                  <a:moveTo>
                    <a:pt x="515779" y="1479911"/>
                  </a:moveTo>
                  <a:cubicBezTo>
                    <a:pt x="556736" y="1441811"/>
                    <a:pt x="531971" y="1394186"/>
                    <a:pt x="498634" y="1391328"/>
                  </a:cubicBezTo>
                  <a:cubicBezTo>
                    <a:pt x="464344" y="1387518"/>
                    <a:pt x="429101" y="1390376"/>
                    <a:pt x="393859" y="1390376"/>
                  </a:cubicBezTo>
                  <a:cubicBezTo>
                    <a:pt x="393859" y="1456098"/>
                    <a:pt x="393859" y="1520868"/>
                    <a:pt x="393859" y="1586591"/>
                  </a:cubicBezTo>
                  <a:cubicBezTo>
                    <a:pt x="424339" y="1586591"/>
                    <a:pt x="453866" y="1586591"/>
                    <a:pt x="483394" y="1586591"/>
                  </a:cubicBezTo>
                  <a:cubicBezTo>
                    <a:pt x="513874" y="1586591"/>
                    <a:pt x="536734" y="1571351"/>
                    <a:pt x="544354" y="1546586"/>
                  </a:cubicBezTo>
                  <a:cubicBezTo>
                    <a:pt x="552926" y="1519916"/>
                    <a:pt x="545306" y="1500866"/>
                    <a:pt x="515779" y="1479911"/>
                  </a:cubicBezTo>
                  <a:close/>
                  <a:moveTo>
                    <a:pt x="4411504" y="1390376"/>
                  </a:moveTo>
                  <a:cubicBezTo>
                    <a:pt x="4411504" y="1441811"/>
                    <a:pt x="4411504" y="1491341"/>
                    <a:pt x="4411504" y="1547538"/>
                  </a:cubicBezTo>
                  <a:cubicBezTo>
                    <a:pt x="4381024" y="1498008"/>
                    <a:pt x="4351497" y="1455146"/>
                    <a:pt x="4325779" y="1409426"/>
                  </a:cubicBezTo>
                  <a:cubicBezTo>
                    <a:pt x="4314349" y="1389423"/>
                    <a:pt x="4300061" y="1386566"/>
                    <a:pt x="4280059" y="1391328"/>
                  </a:cubicBezTo>
                  <a:cubicBezTo>
                    <a:pt x="4280059" y="1456098"/>
                    <a:pt x="4280059" y="1520868"/>
                    <a:pt x="4280059" y="1585638"/>
                  </a:cubicBezTo>
                  <a:cubicBezTo>
                    <a:pt x="4288632" y="1585638"/>
                    <a:pt x="4295299" y="1585638"/>
                    <a:pt x="4305777" y="1585638"/>
                  </a:cubicBezTo>
                  <a:cubicBezTo>
                    <a:pt x="4305777" y="1534203"/>
                    <a:pt x="4305777" y="1484673"/>
                    <a:pt x="4305777" y="1434191"/>
                  </a:cubicBezTo>
                  <a:cubicBezTo>
                    <a:pt x="4338161" y="1478005"/>
                    <a:pt x="4367689" y="1521821"/>
                    <a:pt x="4394359" y="1567541"/>
                  </a:cubicBezTo>
                  <a:cubicBezTo>
                    <a:pt x="4404836" y="1585638"/>
                    <a:pt x="4417219" y="1590401"/>
                    <a:pt x="4436269" y="1584686"/>
                  </a:cubicBezTo>
                  <a:cubicBezTo>
                    <a:pt x="4436269" y="1519916"/>
                    <a:pt x="4436269" y="1455146"/>
                    <a:pt x="4436269" y="1389423"/>
                  </a:cubicBezTo>
                  <a:cubicBezTo>
                    <a:pt x="4428649" y="1390376"/>
                    <a:pt x="4421982" y="1390376"/>
                    <a:pt x="4411504" y="1390376"/>
                  </a:cubicBezTo>
                  <a:close/>
                  <a:moveTo>
                    <a:pt x="4933474" y="1389423"/>
                  </a:moveTo>
                  <a:cubicBezTo>
                    <a:pt x="4933474" y="1456098"/>
                    <a:pt x="4933474" y="1520868"/>
                    <a:pt x="4933474" y="1585638"/>
                  </a:cubicBezTo>
                  <a:cubicBezTo>
                    <a:pt x="4942999" y="1585638"/>
                    <a:pt x="4950619" y="1585638"/>
                    <a:pt x="4960144" y="1585638"/>
                  </a:cubicBezTo>
                  <a:cubicBezTo>
                    <a:pt x="4960144" y="1577066"/>
                    <a:pt x="4960144" y="1570398"/>
                    <a:pt x="4960144" y="1563730"/>
                  </a:cubicBezTo>
                  <a:cubicBezTo>
                    <a:pt x="4960144" y="1497055"/>
                    <a:pt x="4960144" y="1497055"/>
                    <a:pt x="5026819" y="1502771"/>
                  </a:cubicBezTo>
                  <a:cubicBezTo>
                    <a:pt x="5051584" y="1504676"/>
                    <a:pt x="5059204" y="1513248"/>
                    <a:pt x="5061109" y="1538013"/>
                  </a:cubicBezTo>
                  <a:cubicBezTo>
                    <a:pt x="5062061" y="1554205"/>
                    <a:pt x="5063014" y="1570398"/>
                    <a:pt x="5063966" y="1586591"/>
                  </a:cubicBezTo>
                  <a:cubicBezTo>
                    <a:pt x="5076349" y="1586591"/>
                    <a:pt x="5086827" y="1586591"/>
                    <a:pt x="5098257" y="1586591"/>
                  </a:cubicBezTo>
                  <a:cubicBezTo>
                    <a:pt x="5078254" y="1556111"/>
                    <a:pt x="5103019" y="1514201"/>
                    <a:pt x="5066824" y="1489436"/>
                  </a:cubicBezTo>
                  <a:cubicBezTo>
                    <a:pt x="5091589" y="1472291"/>
                    <a:pt x="5096352" y="1448478"/>
                    <a:pt x="5088732" y="1422761"/>
                  </a:cubicBezTo>
                  <a:cubicBezTo>
                    <a:pt x="5082064" y="1400853"/>
                    <a:pt x="5063966" y="1391328"/>
                    <a:pt x="5043011" y="1390376"/>
                  </a:cubicBezTo>
                  <a:cubicBezTo>
                    <a:pt x="5006816" y="1388471"/>
                    <a:pt x="4970622" y="1389423"/>
                    <a:pt x="4933474" y="1389423"/>
                  </a:cubicBezTo>
                  <a:close/>
                  <a:moveTo>
                    <a:pt x="5123022" y="1523726"/>
                  </a:moveTo>
                  <a:cubicBezTo>
                    <a:pt x="5119211" y="1553253"/>
                    <a:pt x="5135404" y="1578018"/>
                    <a:pt x="5163027" y="1586591"/>
                  </a:cubicBezTo>
                  <a:cubicBezTo>
                    <a:pt x="5190649" y="1594211"/>
                    <a:pt x="5217319" y="1594211"/>
                    <a:pt x="5244941" y="1583733"/>
                  </a:cubicBezTo>
                  <a:cubicBezTo>
                    <a:pt x="5268754" y="1574208"/>
                    <a:pt x="5282089" y="1556111"/>
                    <a:pt x="5282089" y="1532298"/>
                  </a:cubicBezTo>
                  <a:cubicBezTo>
                    <a:pt x="5282089" y="1507533"/>
                    <a:pt x="5267802" y="1488483"/>
                    <a:pt x="5242084" y="1480863"/>
                  </a:cubicBezTo>
                  <a:cubicBezTo>
                    <a:pt x="5222082" y="1475148"/>
                    <a:pt x="5202079" y="1470386"/>
                    <a:pt x="5182077" y="1466576"/>
                  </a:cubicBezTo>
                  <a:cubicBezTo>
                    <a:pt x="5166836" y="1463718"/>
                    <a:pt x="5155407" y="1458003"/>
                    <a:pt x="5156359" y="1439905"/>
                  </a:cubicBezTo>
                  <a:cubicBezTo>
                    <a:pt x="5157311" y="1422761"/>
                    <a:pt x="5166836" y="1412283"/>
                    <a:pt x="5183982" y="1408473"/>
                  </a:cubicBezTo>
                  <a:cubicBezTo>
                    <a:pt x="5218272" y="1400853"/>
                    <a:pt x="5235416" y="1410378"/>
                    <a:pt x="5254466" y="1446573"/>
                  </a:cubicBezTo>
                  <a:cubicBezTo>
                    <a:pt x="5261134" y="1446573"/>
                    <a:pt x="5267802" y="1445621"/>
                    <a:pt x="5274469" y="1445621"/>
                  </a:cubicBezTo>
                  <a:cubicBezTo>
                    <a:pt x="5275422" y="1418951"/>
                    <a:pt x="5264944" y="1397996"/>
                    <a:pt x="5241132" y="1391328"/>
                  </a:cubicBezTo>
                  <a:cubicBezTo>
                    <a:pt x="5221129" y="1385613"/>
                    <a:pt x="5199222" y="1384661"/>
                    <a:pt x="5178266" y="1385613"/>
                  </a:cubicBezTo>
                  <a:cubicBezTo>
                    <a:pt x="5148739" y="1388471"/>
                    <a:pt x="5129689" y="1412283"/>
                    <a:pt x="5128736" y="1442763"/>
                  </a:cubicBezTo>
                  <a:cubicBezTo>
                    <a:pt x="5127784" y="1468480"/>
                    <a:pt x="5142072" y="1483721"/>
                    <a:pt x="5172552" y="1491341"/>
                  </a:cubicBezTo>
                  <a:cubicBezTo>
                    <a:pt x="5192554" y="1496103"/>
                    <a:pt x="5213509" y="1499913"/>
                    <a:pt x="5232559" y="1505628"/>
                  </a:cubicBezTo>
                  <a:cubicBezTo>
                    <a:pt x="5246847" y="1509438"/>
                    <a:pt x="5256372" y="1518963"/>
                    <a:pt x="5255419" y="1535155"/>
                  </a:cubicBezTo>
                  <a:cubicBezTo>
                    <a:pt x="5254466" y="1552301"/>
                    <a:pt x="5243036" y="1561826"/>
                    <a:pt x="5228749" y="1564683"/>
                  </a:cubicBezTo>
                  <a:cubicBezTo>
                    <a:pt x="5213509" y="1567541"/>
                    <a:pt x="5196364" y="1569446"/>
                    <a:pt x="5182077" y="1564683"/>
                  </a:cubicBezTo>
                  <a:cubicBezTo>
                    <a:pt x="5169694" y="1560873"/>
                    <a:pt x="5154454" y="1548491"/>
                    <a:pt x="5152549" y="1538013"/>
                  </a:cubicBezTo>
                  <a:cubicBezTo>
                    <a:pt x="5146834" y="1518011"/>
                    <a:pt x="5135404" y="1521821"/>
                    <a:pt x="5123022" y="1523726"/>
                  </a:cubicBezTo>
                  <a:close/>
                  <a:moveTo>
                    <a:pt x="4771549" y="1562778"/>
                  </a:moveTo>
                  <a:cubicBezTo>
                    <a:pt x="4771549" y="1546586"/>
                    <a:pt x="4772502" y="1534203"/>
                    <a:pt x="4771549" y="1520868"/>
                  </a:cubicBezTo>
                  <a:cubicBezTo>
                    <a:pt x="4769644" y="1501818"/>
                    <a:pt x="4777264" y="1496103"/>
                    <a:pt x="4796314" y="1497055"/>
                  </a:cubicBezTo>
                  <a:cubicBezTo>
                    <a:pt x="4823936" y="1498961"/>
                    <a:pt x="4852511" y="1497055"/>
                    <a:pt x="4880134" y="1497055"/>
                  </a:cubicBezTo>
                  <a:cubicBezTo>
                    <a:pt x="4882039" y="1472291"/>
                    <a:pt x="4882039" y="1472291"/>
                    <a:pt x="4862989" y="1472291"/>
                  </a:cubicBezTo>
                  <a:cubicBezTo>
                    <a:pt x="4833461" y="1472291"/>
                    <a:pt x="4803934" y="1472291"/>
                    <a:pt x="4773454" y="1472291"/>
                  </a:cubicBezTo>
                  <a:cubicBezTo>
                    <a:pt x="4773454" y="1451336"/>
                    <a:pt x="4773454" y="1433238"/>
                    <a:pt x="4773454" y="1412283"/>
                  </a:cubicBezTo>
                  <a:cubicBezTo>
                    <a:pt x="4813459" y="1412283"/>
                    <a:pt x="4851559" y="1412283"/>
                    <a:pt x="4891564" y="1412283"/>
                  </a:cubicBezTo>
                  <a:cubicBezTo>
                    <a:pt x="4890611" y="1402758"/>
                    <a:pt x="4890611" y="1397043"/>
                    <a:pt x="4890611" y="1390376"/>
                  </a:cubicBezTo>
                  <a:cubicBezTo>
                    <a:pt x="4841082" y="1390376"/>
                    <a:pt x="4793457" y="1390376"/>
                    <a:pt x="4746784" y="1390376"/>
                  </a:cubicBezTo>
                  <a:cubicBezTo>
                    <a:pt x="4746784" y="1456098"/>
                    <a:pt x="4746784" y="1520868"/>
                    <a:pt x="4746784" y="1584686"/>
                  </a:cubicBezTo>
                  <a:cubicBezTo>
                    <a:pt x="4796314" y="1584686"/>
                    <a:pt x="4844891" y="1584686"/>
                    <a:pt x="4893469" y="1584686"/>
                  </a:cubicBezTo>
                  <a:cubicBezTo>
                    <a:pt x="4892516" y="1576113"/>
                    <a:pt x="4892516" y="1570398"/>
                    <a:pt x="4891564" y="1561826"/>
                  </a:cubicBezTo>
                  <a:cubicBezTo>
                    <a:pt x="4851559" y="1562778"/>
                    <a:pt x="4813459" y="1562778"/>
                    <a:pt x="4771549" y="1562778"/>
                  </a:cubicBezTo>
                  <a:close/>
                  <a:moveTo>
                    <a:pt x="209074" y="1390376"/>
                  </a:moveTo>
                  <a:cubicBezTo>
                    <a:pt x="209074" y="1456098"/>
                    <a:pt x="209074" y="1520868"/>
                    <a:pt x="209074" y="1585638"/>
                  </a:cubicBezTo>
                  <a:cubicBezTo>
                    <a:pt x="258604" y="1585638"/>
                    <a:pt x="306229" y="1585638"/>
                    <a:pt x="354806" y="1585638"/>
                  </a:cubicBezTo>
                  <a:cubicBezTo>
                    <a:pt x="354806" y="1578018"/>
                    <a:pt x="354806" y="1571351"/>
                    <a:pt x="354806" y="1562778"/>
                  </a:cubicBezTo>
                  <a:cubicBezTo>
                    <a:pt x="314801" y="1562778"/>
                    <a:pt x="276701" y="1562778"/>
                    <a:pt x="235744" y="1562778"/>
                  </a:cubicBezTo>
                  <a:cubicBezTo>
                    <a:pt x="235744" y="1548491"/>
                    <a:pt x="235744" y="1536108"/>
                    <a:pt x="235744" y="1524678"/>
                  </a:cubicBezTo>
                  <a:cubicBezTo>
                    <a:pt x="235744" y="1498008"/>
                    <a:pt x="235744" y="1498008"/>
                    <a:pt x="262414" y="1498008"/>
                  </a:cubicBezTo>
                  <a:cubicBezTo>
                    <a:pt x="290036" y="1498008"/>
                    <a:pt x="317659" y="1498008"/>
                    <a:pt x="343376" y="1498008"/>
                  </a:cubicBezTo>
                  <a:cubicBezTo>
                    <a:pt x="349091" y="1477053"/>
                    <a:pt x="342424" y="1472291"/>
                    <a:pt x="325279" y="1472291"/>
                  </a:cubicBezTo>
                  <a:cubicBezTo>
                    <a:pt x="296704" y="1473243"/>
                    <a:pt x="267176" y="1472291"/>
                    <a:pt x="236696" y="1472291"/>
                  </a:cubicBezTo>
                  <a:cubicBezTo>
                    <a:pt x="236696" y="1451336"/>
                    <a:pt x="236696" y="1432286"/>
                    <a:pt x="236696" y="1412283"/>
                  </a:cubicBezTo>
                  <a:cubicBezTo>
                    <a:pt x="275749" y="1412283"/>
                    <a:pt x="313849" y="1412283"/>
                    <a:pt x="352901" y="1412283"/>
                  </a:cubicBezTo>
                  <a:cubicBezTo>
                    <a:pt x="352901" y="1403711"/>
                    <a:pt x="352901" y="1397043"/>
                    <a:pt x="352901" y="1390376"/>
                  </a:cubicBezTo>
                  <a:cubicBezTo>
                    <a:pt x="304324" y="1390376"/>
                    <a:pt x="256699" y="1390376"/>
                    <a:pt x="209074" y="1390376"/>
                  </a:cubicBezTo>
                  <a:close/>
                  <a:moveTo>
                    <a:pt x="579596" y="1390376"/>
                  </a:moveTo>
                  <a:cubicBezTo>
                    <a:pt x="579596" y="1456098"/>
                    <a:pt x="579596" y="1520868"/>
                    <a:pt x="579596" y="1585638"/>
                  </a:cubicBezTo>
                  <a:cubicBezTo>
                    <a:pt x="629126" y="1585638"/>
                    <a:pt x="676751" y="1585638"/>
                    <a:pt x="725329" y="1585638"/>
                  </a:cubicBezTo>
                  <a:cubicBezTo>
                    <a:pt x="725329" y="1578018"/>
                    <a:pt x="725329" y="1571351"/>
                    <a:pt x="725329" y="1561826"/>
                  </a:cubicBezTo>
                  <a:cubicBezTo>
                    <a:pt x="685324" y="1561826"/>
                    <a:pt x="646271" y="1561826"/>
                    <a:pt x="605314" y="1561826"/>
                  </a:cubicBezTo>
                  <a:cubicBezTo>
                    <a:pt x="605314" y="1547538"/>
                    <a:pt x="605314" y="1536108"/>
                    <a:pt x="605314" y="1524678"/>
                  </a:cubicBezTo>
                  <a:cubicBezTo>
                    <a:pt x="605314" y="1498008"/>
                    <a:pt x="605314" y="1498008"/>
                    <a:pt x="631984" y="1498008"/>
                  </a:cubicBezTo>
                  <a:cubicBezTo>
                    <a:pt x="659606" y="1498008"/>
                    <a:pt x="687229" y="1498008"/>
                    <a:pt x="713899" y="1498008"/>
                  </a:cubicBezTo>
                  <a:cubicBezTo>
                    <a:pt x="714851" y="1473243"/>
                    <a:pt x="714851" y="1473243"/>
                    <a:pt x="694849" y="1473243"/>
                  </a:cubicBezTo>
                  <a:cubicBezTo>
                    <a:pt x="665321" y="1473243"/>
                    <a:pt x="635794" y="1473243"/>
                    <a:pt x="606266" y="1473243"/>
                  </a:cubicBezTo>
                  <a:cubicBezTo>
                    <a:pt x="606266" y="1451336"/>
                    <a:pt x="606266" y="1433238"/>
                    <a:pt x="606266" y="1413236"/>
                  </a:cubicBezTo>
                  <a:cubicBezTo>
                    <a:pt x="645319" y="1413236"/>
                    <a:pt x="683419" y="1413236"/>
                    <a:pt x="722471" y="1413236"/>
                  </a:cubicBezTo>
                  <a:cubicBezTo>
                    <a:pt x="722471" y="1404663"/>
                    <a:pt x="722471" y="1397996"/>
                    <a:pt x="722471" y="1391328"/>
                  </a:cubicBezTo>
                  <a:cubicBezTo>
                    <a:pt x="675799" y="1390376"/>
                    <a:pt x="628174" y="1390376"/>
                    <a:pt x="579596" y="1390376"/>
                  </a:cubicBezTo>
                  <a:close/>
                  <a:moveTo>
                    <a:pt x="162401" y="1586591"/>
                  </a:moveTo>
                  <a:cubicBezTo>
                    <a:pt x="162401" y="1519916"/>
                    <a:pt x="162401" y="1455146"/>
                    <a:pt x="162401" y="1390376"/>
                  </a:cubicBezTo>
                  <a:cubicBezTo>
                    <a:pt x="152876" y="1390376"/>
                    <a:pt x="146209" y="1390376"/>
                    <a:pt x="136684" y="1390376"/>
                  </a:cubicBezTo>
                  <a:cubicBezTo>
                    <a:pt x="136684" y="1412283"/>
                    <a:pt x="137636" y="1434191"/>
                    <a:pt x="136684" y="1455146"/>
                  </a:cubicBezTo>
                  <a:cubicBezTo>
                    <a:pt x="136684" y="1459908"/>
                    <a:pt x="130969" y="1469433"/>
                    <a:pt x="128111" y="1469433"/>
                  </a:cubicBezTo>
                  <a:cubicBezTo>
                    <a:pt x="97631" y="1470386"/>
                    <a:pt x="66199" y="1470386"/>
                    <a:pt x="32861" y="1470386"/>
                  </a:cubicBezTo>
                  <a:cubicBezTo>
                    <a:pt x="32861" y="1441811"/>
                    <a:pt x="32861" y="1416093"/>
                    <a:pt x="32861" y="1390376"/>
                  </a:cubicBezTo>
                  <a:cubicBezTo>
                    <a:pt x="22384" y="1390376"/>
                    <a:pt x="15716" y="1390376"/>
                    <a:pt x="7144" y="1390376"/>
                  </a:cubicBezTo>
                  <a:cubicBezTo>
                    <a:pt x="7144" y="1456098"/>
                    <a:pt x="7144" y="1520868"/>
                    <a:pt x="7144" y="1585638"/>
                  </a:cubicBezTo>
                  <a:cubicBezTo>
                    <a:pt x="16669" y="1585638"/>
                    <a:pt x="24289" y="1585638"/>
                    <a:pt x="34766" y="1585638"/>
                  </a:cubicBezTo>
                  <a:cubicBezTo>
                    <a:pt x="34766" y="1555158"/>
                    <a:pt x="34766" y="1526583"/>
                    <a:pt x="34766" y="1497055"/>
                  </a:cubicBezTo>
                  <a:cubicBezTo>
                    <a:pt x="70009" y="1497055"/>
                    <a:pt x="103346" y="1497055"/>
                    <a:pt x="138589" y="1497055"/>
                  </a:cubicBezTo>
                  <a:cubicBezTo>
                    <a:pt x="138589" y="1527536"/>
                    <a:pt x="138589" y="1557063"/>
                    <a:pt x="138589" y="1585638"/>
                  </a:cubicBezTo>
                  <a:cubicBezTo>
                    <a:pt x="147161" y="1586591"/>
                    <a:pt x="153829" y="1586591"/>
                    <a:pt x="162401" y="1586591"/>
                  </a:cubicBezTo>
                  <a:close/>
                  <a:moveTo>
                    <a:pt x="3444716" y="1584686"/>
                  </a:moveTo>
                  <a:cubicBezTo>
                    <a:pt x="3421857" y="1522773"/>
                    <a:pt x="3399949" y="1460861"/>
                    <a:pt x="3377089" y="1398948"/>
                  </a:cubicBezTo>
                  <a:cubicBezTo>
                    <a:pt x="3375184" y="1394186"/>
                    <a:pt x="3364707" y="1389423"/>
                    <a:pt x="3358039" y="1389423"/>
                  </a:cubicBezTo>
                  <a:cubicBezTo>
                    <a:pt x="3351371" y="1389423"/>
                    <a:pt x="3340894" y="1393233"/>
                    <a:pt x="3338989" y="1397996"/>
                  </a:cubicBezTo>
                  <a:cubicBezTo>
                    <a:pt x="3314224" y="1459908"/>
                    <a:pt x="3291364" y="1521821"/>
                    <a:pt x="3267552" y="1583733"/>
                  </a:cubicBezTo>
                  <a:cubicBezTo>
                    <a:pt x="3268504" y="1585638"/>
                    <a:pt x="3270409" y="1587543"/>
                    <a:pt x="3271361" y="1589448"/>
                  </a:cubicBezTo>
                  <a:cubicBezTo>
                    <a:pt x="3280886" y="1584686"/>
                    <a:pt x="3293269" y="1581828"/>
                    <a:pt x="3298032" y="1574208"/>
                  </a:cubicBezTo>
                  <a:cubicBezTo>
                    <a:pt x="3306604" y="1560873"/>
                    <a:pt x="3306604" y="1538013"/>
                    <a:pt x="3318034" y="1531346"/>
                  </a:cubicBezTo>
                  <a:cubicBezTo>
                    <a:pt x="3330416" y="1523726"/>
                    <a:pt x="3351371" y="1528488"/>
                    <a:pt x="3368516" y="1528488"/>
                  </a:cubicBezTo>
                  <a:cubicBezTo>
                    <a:pt x="3377089" y="1528488"/>
                    <a:pt x="3384709" y="1528488"/>
                    <a:pt x="3394234" y="1528488"/>
                  </a:cubicBezTo>
                  <a:cubicBezTo>
                    <a:pt x="3398044" y="1539918"/>
                    <a:pt x="3403759" y="1551348"/>
                    <a:pt x="3405664" y="1561826"/>
                  </a:cubicBezTo>
                  <a:cubicBezTo>
                    <a:pt x="3410427" y="1583733"/>
                    <a:pt x="3420904" y="1592305"/>
                    <a:pt x="3444716" y="1584686"/>
                  </a:cubicBezTo>
                  <a:close/>
                  <a:moveTo>
                    <a:pt x="4210527" y="1389423"/>
                  </a:moveTo>
                  <a:cubicBezTo>
                    <a:pt x="4210527" y="1399901"/>
                    <a:pt x="4210527" y="1408473"/>
                    <a:pt x="4210527" y="1417046"/>
                  </a:cubicBezTo>
                  <a:cubicBezTo>
                    <a:pt x="4210527" y="1452288"/>
                    <a:pt x="4211479" y="1488483"/>
                    <a:pt x="4208622" y="1523726"/>
                  </a:cubicBezTo>
                  <a:cubicBezTo>
                    <a:pt x="4206716" y="1555158"/>
                    <a:pt x="4187666" y="1567541"/>
                    <a:pt x="4154329" y="1566588"/>
                  </a:cubicBezTo>
                  <a:cubicBezTo>
                    <a:pt x="4125754" y="1565636"/>
                    <a:pt x="4108609" y="1549443"/>
                    <a:pt x="4107657" y="1519916"/>
                  </a:cubicBezTo>
                  <a:cubicBezTo>
                    <a:pt x="4106704" y="1489436"/>
                    <a:pt x="4107657" y="1459908"/>
                    <a:pt x="4107657" y="1429428"/>
                  </a:cubicBezTo>
                  <a:cubicBezTo>
                    <a:pt x="4107657" y="1416093"/>
                    <a:pt x="4107657" y="1402758"/>
                    <a:pt x="4107657" y="1390376"/>
                  </a:cubicBezTo>
                  <a:cubicBezTo>
                    <a:pt x="4096227" y="1390376"/>
                    <a:pt x="4088607" y="1390376"/>
                    <a:pt x="4080034" y="1390376"/>
                  </a:cubicBezTo>
                  <a:cubicBezTo>
                    <a:pt x="4080034" y="1394186"/>
                    <a:pt x="4079082" y="1397043"/>
                    <a:pt x="4079082" y="1399901"/>
                  </a:cubicBezTo>
                  <a:cubicBezTo>
                    <a:pt x="4079082" y="1440858"/>
                    <a:pt x="4078129" y="1480863"/>
                    <a:pt x="4079082" y="1521821"/>
                  </a:cubicBezTo>
                  <a:cubicBezTo>
                    <a:pt x="4080034" y="1563730"/>
                    <a:pt x="4106704" y="1589448"/>
                    <a:pt x="4150519" y="1591353"/>
                  </a:cubicBezTo>
                  <a:cubicBezTo>
                    <a:pt x="4200049" y="1593258"/>
                    <a:pt x="4233386" y="1570398"/>
                    <a:pt x="4236244" y="1527536"/>
                  </a:cubicBezTo>
                  <a:cubicBezTo>
                    <a:pt x="4239102" y="1488483"/>
                    <a:pt x="4237197" y="1449430"/>
                    <a:pt x="4237197" y="1410378"/>
                  </a:cubicBezTo>
                  <a:cubicBezTo>
                    <a:pt x="4237197" y="1403711"/>
                    <a:pt x="4236244" y="1397043"/>
                    <a:pt x="4236244" y="1390376"/>
                  </a:cubicBezTo>
                  <a:cubicBezTo>
                    <a:pt x="4228624" y="1389423"/>
                    <a:pt x="4221004" y="1389423"/>
                    <a:pt x="4210527" y="1389423"/>
                  </a:cubicBezTo>
                  <a:close/>
                  <a:moveTo>
                    <a:pt x="4718209" y="1391328"/>
                  </a:moveTo>
                  <a:cubicBezTo>
                    <a:pt x="4697254" y="1384661"/>
                    <a:pt x="4685824" y="1389423"/>
                    <a:pt x="4679157" y="1411330"/>
                  </a:cubicBezTo>
                  <a:cubicBezTo>
                    <a:pt x="4664869" y="1458003"/>
                    <a:pt x="4647724" y="1504676"/>
                    <a:pt x="4630579" y="1556111"/>
                  </a:cubicBezTo>
                  <a:cubicBezTo>
                    <a:pt x="4610577" y="1497055"/>
                    <a:pt x="4592479" y="1443716"/>
                    <a:pt x="4574382" y="1390376"/>
                  </a:cubicBezTo>
                  <a:cubicBezTo>
                    <a:pt x="4562952" y="1390376"/>
                    <a:pt x="4554379" y="1390376"/>
                    <a:pt x="4542949" y="1390376"/>
                  </a:cubicBezTo>
                  <a:cubicBezTo>
                    <a:pt x="4566761" y="1454193"/>
                    <a:pt x="4589622" y="1516105"/>
                    <a:pt x="4613434" y="1578971"/>
                  </a:cubicBezTo>
                  <a:cubicBezTo>
                    <a:pt x="4615339" y="1583733"/>
                    <a:pt x="4624864" y="1586591"/>
                    <a:pt x="4631532" y="1586591"/>
                  </a:cubicBezTo>
                  <a:cubicBezTo>
                    <a:pt x="4637247" y="1586591"/>
                    <a:pt x="4647724" y="1582780"/>
                    <a:pt x="4649629" y="1578971"/>
                  </a:cubicBezTo>
                  <a:cubicBezTo>
                    <a:pt x="4672489" y="1516105"/>
                    <a:pt x="4695349" y="1454193"/>
                    <a:pt x="4718209" y="1391328"/>
                  </a:cubicBezTo>
                  <a:close/>
                  <a:moveTo>
                    <a:pt x="5410677" y="566463"/>
                  </a:moveTo>
                  <a:cubicBezTo>
                    <a:pt x="5410677" y="562653"/>
                    <a:pt x="5410677" y="559796"/>
                    <a:pt x="5410677" y="555986"/>
                  </a:cubicBezTo>
                  <a:cubicBezTo>
                    <a:pt x="5407819" y="534078"/>
                    <a:pt x="5406866" y="511218"/>
                    <a:pt x="5401152" y="490263"/>
                  </a:cubicBezTo>
                  <a:cubicBezTo>
                    <a:pt x="5399247" y="482643"/>
                    <a:pt x="5386864" y="473118"/>
                    <a:pt x="5379244" y="472165"/>
                  </a:cubicBezTo>
                  <a:cubicBezTo>
                    <a:pt x="5373529" y="471213"/>
                    <a:pt x="5364004" y="483596"/>
                    <a:pt x="5360194" y="491216"/>
                  </a:cubicBezTo>
                  <a:cubicBezTo>
                    <a:pt x="5342097" y="533125"/>
                    <a:pt x="5341144" y="575988"/>
                    <a:pt x="5352574" y="619803"/>
                  </a:cubicBezTo>
                  <a:cubicBezTo>
                    <a:pt x="5356384" y="633138"/>
                    <a:pt x="5365909" y="642663"/>
                    <a:pt x="5382102" y="639806"/>
                  </a:cubicBezTo>
                  <a:cubicBezTo>
                    <a:pt x="5397341" y="635996"/>
                    <a:pt x="5409724" y="631233"/>
                    <a:pt x="5408772" y="612183"/>
                  </a:cubicBezTo>
                  <a:cubicBezTo>
                    <a:pt x="5407819" y="596943"/>
                    <a:pt x="5409724" y="581703"/>
                    <a:pt x="5410677" y="566463"/>
                  </a:cubicBezTo>
                  <a:close/>
                  <a:moveTo>
                    <a:pt x="5546884" y="1391328"/>
                  </a:moveTo>
                  <a:cubicBezTo>
                    <a:pt x="5558314" y="1408473"/>
                    <a:pt x="5567839" y="1427523"/>
                    <a:pt x="5580222" y="1442763"/>
                  </a:cubicBezTo>
                  <a:cubicBezTo>
                    <a:pt x="5611654" y="1481816"/>
                    <a:pt x="5628799" y="1524678"/>
                    <a:pt x="5621179" y="1575161"/>
                  </a:cubicBezTo>
                  <a:cubicBezTo>
                    <a:pt x="5620227" y="1578018"/>
                    <a:pt x="5622132" y="1581828"/>
                    <a:pt x="5623084" y="1584686"/>
                  </a:cubicBezTo>
                  <a:cubicBezTo>
                    <a:pt x="5631657" y="1584686"/>
                    <a:pt x="5640229" y="1584686"/>
                    <a:pt x="5649754" y="1584686"/>
                  </a:cubicBezTo>
                  <a:cubicBezTo>
                    <a:pt x="5649754" y="1569446"/>
                    <a:pt x="5650707" y="1555158"/>
                    <a:pt x="5649754" y="1540871"/>
                  </a:cubicBezTo>
                  <a:cubicBezTo>
                    <a:pt x="5646897" y="1516105"/>
                    <a:pt x="5654516" y="1496103"/>
                    <a:pt x="5668804" y="1476101"/>
                  </a:cubicBezTo>
                  <a:cubicBezTo>
                    <a:pt x="5687854" y="1448478"/>
                    <a:pt x="5704999" y="1419903"/>
                    <a:pt x="5723097" y="1390376"/>
                  </a:cubicBezTo>
                  <a:cubicBezTo>
                    <a:pt x="5693569" y="1386566"/>
                    <a:pt x="5693569" y="1386566"/>
                    <a:pt x="5680234" y="1408473"/>
                  </a:cubicBezTo>
                  <a:cubicBezTo>
                    <a:pt x="5665947" y="1432286"/>
                    <a:pt x="5651659" y="1456098"/>
                    <a:pt x="5635466" y="1481816"/>
                  </a:cubicBezTo>
                  <a:cubicBezTo>
                    <a:pt x="5620227" y="1456098"/>
                    <a:pt x="5604986" y="1434191"/>
                    <a:pt x="5592604" y="1410378"/>
                  </a:cubicBezTo>
                  <a:cubicBezTo>
                    <a:pt x="5582127" y="1392280"/>
                    <a:pt x="5569744" y="1383708"/>
                    <a:pt x="5546884" y="1391328"/>
                  </a:cubicBezTo>
                  <a:close/>
                  <a:moveTo>
                    <a:pt x="5445919" y="1412283"/>
                  </a:moveTo>
                  <a:cubicBezTo>
                    <a:pt x="5445919" y="1471338"/>
                    <a:pt x="5445919" y="1528488"/>
                    <a:pt x="5445919" y="1585638"/>
                  </a:cubicBezTo>
                  <a:cubicBezTo>
                    <a:pt x="5456397" y="1585638"/>
                    <a:pt x="5464016" y="1585638"/>
                    <a:pt x="5474494" y="1585638"/>
                  </a:cubicBezTo>
                  <a:cubicBezTo>
                    <a:pt x="5474494" y="1527536"/>
                    <a:pt x="5474494" y="1470386"/>
                    <a:pt x="5474494" y="1411330"/>
                  </a:cubicBezTo>
                  <a:cubicBezTo>
                    <a:pt x="5498307" y="1411330"/>
                    <a:pt x="5518309" y="1411330"/>
                    <a:pt x="5539264" y="1411330"/>
                  </a:cubicBezTo>
                  <a:cubicBezTo>
                    <a:pt x="5539264" y="1402758"/>
                    <a:pt x="5539264" y="1397043"/>
                    <a:pt x="5539264" y="1390376"/>
                  </a:cubicBezTo>
                  <a:cubicBezTo>
                    <a:pt x="5484972" y="1390376"/>
                    <a:pt x="5432584" y="1390376"/>
                    <a:pt x="5378291" y="1390376"/>
                  </a:cubicBezTo>
                  <a:cubicBezTo>
                    <a:pt x="5379244" y="1397996"/>
                    <a:pt x="5379244" y="1404663"/>
                    <a:pt x="5380197" y="1412283"/>
                  </a:cubicBezTo>
                  <a:cubicBezTo>
                    <a:pt x="5402104" y="1412283"/>
                    <a:pt x="5422107" y="1412283"/>
                    <a:pt x="5445919" y="1412283"/>
                  </a:cubicBezTo>
                  <a:close/>
                  <a:moveTo>
                    <a:pt x="3493294" y="1562778"/>
                  </a:moveTo>
                  <a:cubicBezTo>
                    <a:pt x="3493294" y="1503723"/>
                    <a:pt x="3493294" y="1446573"/>
                    <a:pt x="3493294" y="1390376"/>
                  </a:cubicBezTo>
                  <a:cubicBezTo>
                    <a:pt x="3483769" y="1390376"/>
                    <a:pt x="3476149" y="1390376"/>
                    <a:pt x="3467577" y="1390376"/>
                  </a:cubicBezTo>
                  <a:cubicBezTo>
                    <a:pt x="3467577" y="1456098"/>
                    <a:pt x="3467577" y="1520868"/>
                    <a:pt x="3467577" y="1586591"/>
                  </a:cubicBezTo>
                  <a:cubicBezTo>
                    <a:pt x="3510439" y="1586591"/>
                    <a:pt x="3551396" y="1586591"/>
                    <a:pt x="3593307" y="1586591"/>
                  </a:cubicBezTo>
                  <a:cubicBezTo>
                    <a:pt x="3593307" y="1578971"/>
                    <a:pt x="3593307" y="1571351"/>
                    <a:pt x="3593307" y="1563730"/>
                  </a:cubicBezTo>
                  <a:cubicBezTo>
                    <a:pt x="3560921" y="1562778"/>
                    <a:pt x="3529489" y="1562778"/>
                    <a:pt x="3493294" y="1562778"/>
                  </a:cubicBezTo>
                  <a:close/>
                  <a:moveTo>
                    <a:pt x="4607719" y="784586"/>
                  </a:moveTo>
                  <a:cubicBezTo>
                    <a:pt x="4607719" y="785538"/>
                    <a:pt x="4606766" y="786491"/>
                    <a:pt x="4606766" y="787443"/>
                  </a:cubicBezTo>
                  <a:cubicBezTo>
                    <a:pt x="4602004" y="787443"/>
                    <a:pt x="4597241" y="788396"/>
                    <a:pt x="4592479" y="788396"/>
                  </a:cubicBezTo>
                  <a:cubicBezTo>
                    <a:pt x="4566761" y="791253"/>
                    <a:pt x="4555332" y="799825"/>
                    <a:pt x="4554379" y="817923"/>
                  </a:cubicBezTo>
                  <a:cubicBezTo>
                    <a:pt x="4553427" y="836021"/>
                    <a:pt x="4565809" y="851261"/>
                    <a:pt x="4586764" y="856975"/>
                  </a:cubicBezTo>
                  <a:cubicBezTo>
                    <a:pt x="4599147" y="860786"/>
                    <a:pt x="4612482" y="863643"/>
                    <a:pt x="4624864" y="866500"/>
                  </a:cubicBezTo>
                  <a:cubicBezTo>
                    <a:pt x="4641057" y="870311"/>
                    <a:pt x="4656297" y="872216"/>
                    <a:pt x="4665822" y="854118"/>
                  </a:cubicBezTo>
                  <a:cubicBezTo>
                    <a:pt x="4675347" y="835068"/>
                    <a:pt x="4671536" y="812208"/>
                    <a:pt x="4653439" y="800778"/>
                  </a:cubicBezTo>
                  <a:cubicBezTo>
                    <a:pt x="4639152" y="794111"/>
                    <a:pt x="4622959" y="790300"/>
                    <a:pt x="4607719" y="784586"/>
                  </a:cubicBezTo>
                  <a:close/>
                  <a:moveTo>
                    <a:pt x="2448402" y="505503"/>
                  </a:moveTo>
                  <a:cubicBezTo>
                    <a:pt x="2443639" y="493121"/>
                    <a:pt x="2440782" y="475023"/>
                    <a:pt x="2430304" y="462640"/>
                  </a:cubicBezTo>
                  <a:cubicBezTo>
                    <a:pt x="2421732" y="453115"/>
                    <a:pt x="2402682" y="445496"/>
                    <a:pt x="2391252" y="448353"/>
                  </a:cubicBezTo>
                  <a:cubicBezTo>
                    <a:pt x="2380774" y="450258"/>
                    <a:pt x="2367439" y="468356"/>
                    <a:pt x="2367439" y="478833"/>
                  </a:cubicBezTo>
                  <a:cubicBezTo>
                    <a:pt x="2367439" y="498835"/>
                    <a:pt x="2372202" y="520743"/>
                    <a:pt x="2380774" y="538841"/>
                  </a:cubicBezTo>
                  <a:cubicBezTo>
                    <a:pt x="2384584" y="548366"/>
                    <a:pt x="2400777" y="557891"/>
                    <a:pt x="2411254" y="557891"/>
                  </a:cubicBezTo>
                  <a:cubicBezTo>
                    <a:pt x="2421732" y="556938"/>
                    <a:pt x="2432209" y="544556"/>
                    <a:pt x="2440782" y="535031"/>
                  </a:cubicBezTo>
                  <a:cubicBezTo>
                    <a:pt x="2444591" y="529316"/>
                    <a:pt x="2444591" y="518838"/>
                    <a:pt x="2448402" y="505503"/>
                  </a:cubicBezTo>
                  <a:close/>
                  <a:moveTo>
                    <a:pt x="5346859" y="1585638"/>
                  </a:moveTo>
                  <a:cubicBezTo>
                    <a:pt x="5346859" y="1518963"/>
                    <a:pt x="5346859" y="1454193"/>
                    <a:pt x="5346859" y="1389423"/>
                  </a:cubicBezTo>
                  <a:cubicBezTo>
                    <a:pt x="5337334" y="1389423"/>
                    <a:pt x="5330666" y="1389423"/>
                    <a:pt x="5322094" y="1389423"/>
                  </a:cubicBezTo>
                  <a:cubicBezTo>
                    <a:pt x="5322094" y="1455146"/>
                    <a:pt x="5322094" y="1519916"/>
                    <a:pt x="5322094" y="1585638"/>
                  </a:cubicBezTo>
                  <a:cubicBezTo>
                    <a:pt x="5330666" y="1585638"/>
                    <a:pt x="5337334" y="1585638"/>
                    <a:pt x="5346859" y="1585638"/>
                  </a:cubicBezTo>
                  <a:close/>
                  <a:moveTo>
                    <a:pt x="792956" y="1586591"/>
                  </a:moveTo>
                  <a:cubicBezTo>
                    <a:pt x="792956" y="1519916"/>
                    <a:pt x="792956" y="1455146"/>
                    <a:pt x="792956" y="1390376"/>
                  </a:cubicBezTo>
                  <a:cubicBezTo>
                    <a:pt x="783431" y="1390376"/>
                    <a:pt x="776764" y="1390376"/>
                    <a:pt x="768191" y="1390376"/>
                  </a:cubicBezTo>
                  <a:cubicBezTo>
                    <a:pt x="768191" y="1456098"/>
                    <a:pt x="768191" y="1520868"/>
                    <a:pt x="768191" y="1586591"/>
                  </a:cubicBezTo>
                  <a:cubicBezTo>
                    <a:pt x="776764" y="1586591"/>
                    <a:pt x="784384" y="1586591"/>
                    <a:pt x="792956" y="1586591"/>
                  </a:cubicBezTo>
                  <a:close/>
                  <a:moveTo>
                    <a:pt x="4509611" y="1585638"/>
                  </a:moveTo>
                  <a:cubicBezTo>
                    <a:pt x="4509611" y="1518963"/>
                    <a:pt x="4509611" y="1454193"/>
                    <a:pt x="4509611" y="1389423"/>
                  </a:cubicBezTo>
                  <a:cubicBezTo>
                    <a:pt x="4500086" y="1389423"/>
                    <a:pt x="4493419" y="1389423"/>
                    <a:pt x="4484847" y="1389423"/>
                  </a:cubicBezTo>
                  <a:cubicBezTo>
                    <a:pt x="4484847" y="1455146"/>
                    <a:pt x="4484847" y="1519916"/>
                    <a:pt x="4484847" y="1585638"/>
                  </a:cubicBezTo>
                  <a:cubicBezTo>
                    <a:pt x="4492466" y="1585638"/>
                    <a:pt x="4500086" y="1585638"/>
                    <a:pt x="4509611" y="1585638"/>
                  </a:cubicBezTo>
                  <a:close/>
                </a:path>
              </a:pathLst>
            </a:custGeom>
            <a:noFill/>
            <a:ln w="9525" cap="flat">
              <a:noFill/>
              <a:prstDash val="solid"/>
              <a:miter/>
            </a:ln>
          </p:spPr>
          <p:txBody>
            <a:bodyPr anchor="ctr"/>
            <a:lstStyle/>
            <a:p>
              <a:pPr algn="ctr"/>
              <a:endParaRPr/>
            </a:p>
          </p:txBody>
        </p:sp>
        <p:sp>
          <p:nvSpPr>
            <p:cNvPr id="10" name="îṥ1îďe">
              <a:extLst>
                <a:ext uri="{FF2B5EF4-FFF2-40B4-BE49-F238E27FC236}">
                  <a16:creationId xmlns:a16="http://schemas.microsoft.com/office/drawing/2014/main" xmlns="" id="{73518E75-7121-4E01-8E99-6F76C16FF0F8}"/>
                </a:ext>
              </a:extLst>
            </p:cNvPr>
            <p:cNvSpPr/>
            <p:nvPr/>
          </p:nvSpPr>
          <p:spPr>
            <a:xfrm>
              <a:off x="4452367" y="2643741"/>
              <a:ext cx="5778539" cy="1253778"/>
            </a:xfrm>
            <a:custGeom>
              <a:avLst/>
              <a:gdLst>
                <a:gd name="connsiteX0" fmla="*/ 5546978 w 5778539"/>
                <a:gd name="connsiteY0" fmla="*/ 1036718 h 1253778"/>
                <a:gd name="connsiteX1" fmla="*/ 5529834 w 5778539"/>
                <a:gd name="connsiteY1" fmla="*/ 1041481 h 1253778"/>
                <a:gd name="connsiteX2" fmla="*/ 5529834 w 5778539"/>
                <a:gd name="connsiteY2" fmla="*/ 1041482 h 1253778"/>
                <a:gd name="connsiteX3" fmla="*/ 5529833 w 5778539"/>
                <a:gd name="connsiteY3" fmla="*/ 1041482 h 1253778"/>
                <a:gd name="connsiteX4" fmla="*/ 5513690 w 5778539"/>
                <a:gd name="connsiteY4" fmla="*/ 1076893 h 1253778"/>
                <a:gd name="connsiteX5" fmla="*/ 5500306 w 5778539"/>
                <a:gd name="connsiteY5" fmla="*/ 1106251 h 1253778"/>
                <a:gd name="connsiteX6" fmla="*/ 5500306 w 5778539"/>
                <a:gd name="connsiteY6" fmla="*/ 1106252 h 1253778"/>
                <a:gd name="connsiteX7" fmla="*/ 5504592 w 5778539"/>
                <a:gd name="connsiteY7" fmla="*/ 1122563 h 1253778"/>
                <a:gd name="connsiteX8" fmla="*/ 5504850 w 5778539"/>
                <a:gd name="connsiteY8" fmla="*/ 1122562 h 1253778"/>
                <a:gd name="connsiteX9" fmla="*/ 5504950 w 5778539"/>
                <a:gd name="connsiteY9" fmla="*/ 1122920 h 1253778"/>
                <a:gd name="connsiteX10" fmla="*/ 5523115 w 5778539"/>
                <a:gd name="connsiteY10" fmla="*/ 1122444 h 1253778"/>
                <a:gd name="connsiteX11" fmla="*/ 5523165 w 5778539"/>
                <a:gd name="connsiteY11" fmla="*/ 1122444 h 1253778"/>
                <a:gd name="connsiteX12" fmla="*/ 5523166 w 5778539"/>
                <a:gd name="connsiteY12" fmla="*/ 1122443 h 1253778"/>
                <a:gd name="connsiteX13" fmla="*/ 5550431 w 5778539"/>
                <a:gd name="connsiteY13" fmla="*/ 1095178 h 1253778"/>
                <a:gd name="connsiteX14" fmla="*/ 5564109 w 5778539"/>
                <a:gd name="connsiteY14" fmla="*/ 1055808 h 1253778"/>
                <a:gd name="connsiteX15" fmla="*/ 5564123 w 5778539"/>
                <a:gd name="connsiteY15" fmla="*/ 1055769 h 1253778"/>
                <a:gd name="connsiteX16" fmla="*/ 5564123 w 5778539"/>
                <a:gd name="connsiteY16" fmla="*/ 1055768 h 1253778"/>
                <a:gd name="connsiteX17" fmla="*/ 5546978 w 5778539"/>
                <a:gd name="connsiteY17" fmla="*/ 1036718 h 1253778"/>
                <a:gd name="connsiteX18" fmla="*/ 2541840 w 5778539"/>
                <a:gd name="connsiteY18" fmla="*/ 969090 h 1253778"/>
                <a:gd name="connsiteX19" fmla="*/ 2532315 w 5778539"/>
                <a:gd name="connsiteY19" fmla="*/ 1022430 h 1253778"/>
                <a:gd name="connsiteX20" fmla="*/ 2538983 w 5778539"/>
                <a:gd name="connsiteY20" fmla="*/ 1024335 h 1253778"/>
                <a:gd name="connsiteX21" fmla="*/ 2541841 w 5778539"/>
                <a:gd name="connsiteY21" fmla="*/ 969090 h 1253778"/>
                <a:gd name="connsiteX22" fmla="*/ 2541841 w 5778539"/>
                <a:gd name="connsiteY22" fmla="*/ 969092 h 1253778"/>
                <a:gd name="connsiteX23" fmla="*/ 3573399 w 5778539"/>
                <a:gd name="connsiteY23" fmla="*/ 896701 h 1253778"/>
                <a:gd name="connsiteX24" fmla="*/ 3559111 w 5778539"/>
                <a:gd name="connsiteY24" fmla="*/ 908131 h 1253778"/>
                <a:gd name="connsiteX25" fmla="*/ 3548634 w 5778539"/>
                <a:gd name="connsiteY25" fmla="*/ 959566 h 1253778"/>
                <a:gd name="connsiteX26" fmla="*/ 3548757 w 5778539"/>
                <a:gd name="connsiteY26" fmla="*/ 959913 h 1253778"/>
                <a:gd name="connsiteX27" fmla="*/ 3548633 w 5778539"/>
                <a:gd name="connsiteY27" fmla="*/ 960519 h 1253778"/>
                <a:gd name="connsiteX28" fmla="*/ 3554348 w 5778539"/>
                <a:gd name="connsiteY28" fmla="*/ 975759 h 1253778"/>
                <a:gd name="connsiteX29" fmla="*/ 3554349 w 5778539"/>
                <a:gd name="connsiteY29" fmla="*/ 975758 h 1253778"/>
                <a:gd name="connsiteX30" fmla="*/ 3554349 w 5778539"/>
                <a:gd name="connsiteY30" fmla="*/ 975759 h 1253778"/>
                <a:gd name="connsiteX31" fmla="*/ 3554412 w 5778539"/>
                <a:gd name="connsiteY31" fmla="*/ 975677 h 1253778"/>
                <a:gd name="connsiteX32" fmla="*/ 3577566 w 5778539"/>
                <a:gd name="connsiteY32" fmla="*/ 945993 h 1253778"/>
                <a:gd name="connsiteX33" fmla="*/ 3582923 w 5778539"/>
                <a:gd name="connsiteY33" fmla="*/ 911941 h 1253778"/>
                <a:gd name="connsiteX34" fmla="*/ 3582813 w 5778539"/>
                <a:gd name="connsiteY34" fmla="*/ 911705 h 1253778"/>
                <a:gd name="connsiteX35" fmla="*/ 3582924 w 5778539"/>
                <a:gd name="connsiteY35" fmla="*/ 910989 h 1253778"/>
                <a:gd name="connsiteX36" fmla="*/ 3573399 w 5778539"/>
                <a:gd name="connsiteY36" fmla="*/ 896701 h 1253778"/>
                <a:gd name="connsiteX37" fmla="*/ 3650550 w 5778539"/>
                <a:gd name="connsiteY37" fmla="*/ 778591 h 1253778"/>
                <a:gd name="connsiteX38" fmla="*/ 3647693 w 5778539"/>
                <a:gd name="connsiteY38" fmla="*/ 813833 h 1253778"/>
                <a:gd name="connsiteX39" fmla="*/ 3647694 w 5778539"/>
                <a:gd name="connsiteY39" fmla="*/ 813833 h 1253778"/>
                <a:gd name="connsiteX40" fmla="*/ 3647694 w 5778539"/>
                <a:gd name="connsiteY40" fmla="*/ 813834 h 1253778"/>
                <a:gd name="connsiteX41" fmla="*/ 3652457 w 5778539"/>
                <a:gd name="connsiteY41" fmla="*/ 814628 h 1253778"/>
                <a:gd name="connsiteX42" fmla="*/ 3653408 w 5778539"/>
                <a:gd name="connsiteY42" fmla="*/ 814786 h 1253778"/>
                <a:gd name="connsiteX43" fmla="*/ 3653409 w 5778539"/>
                <a:gd name="connsiteY43" fmla="*/ 814786 h 1253778"/>
                <a:gd name="connsiteX44" fmla="*/ 3658172 w 5778539"/>
                <a:gd name="connsiteY44" fmla="*/ 779544 h 1253778"/>
                <a:gd name="connsiteX45" fmla="*/ 3658170 w 5778539"/>
                <a:gd name="connsiteY45" fmla="*/ 779544 h 1253778"/>
                <a:gd name="connsiteX46" fmla="*/ 3658170 w 5778539"/>
                <a:gd name="connsiteY46" fmla="*/ 779543 h 1253778"/>
                <a:gd name="connsiteX47" fmla="*/ 3652449 w 5778539"/>
                <a:gd name="connsiteY47" fmla="*/ 778828 h 1253778"/>
                <a:gd name="connsiteX48" fmla="*/ 3650552 w 5778539"/>
                <a:gd name="connsiteY48" fmla="*/ 778591 h 1253778"/>
                <a:gd name="connsiteX49" fmla="*/ 4595429 w 5778539"/>
                <a:gd name="connsiteY49" fmla="*/ 776686 h 1253778"/>
                <a:gd name="connsiteX50" fmla="*/ 4641149 w 5778539"/>
                <a:gd name="connsiteY50" fmla="*/ 793831 h 1253778"/>
                <a:gd name="connsiteX51" fmla="*/ 4653532 w 5778539"/>
                <a:gd name="connsiteY51" fmla="*/ 847171 h 1253778"/>
                <a:gd name="connsiteX52" fmla="*/ 4612574 w 5778539"/>
                <a:gd name="connsiteY52" fmla="*/ 859553 h 1253778"/>
                <a:gd name="connsiteX53" fmla="*/ 4574474 w 5778539"/>
                <a:gd name="connsiteY53" fmla="*/ 850028 h 1253778"/>
                <a:gd name="connsiteX54" fmla="*/ 4542089 w 5778539"/>
                <a:gd name="connsiteY54" fmla="*/ 810976 h 1253778"/>
                <a:gd name="connsiteX55" fmla="*/ 4580189 w 5778539"/>
                <a:gd name="connsiteY55" fmla="*/ 781448 h 1253778"/>
                <a:gd name="connsiteX56" fmla="*/ 4594476 w 5778539"/>
                <a:gd name="connsiteY56" fmla="*/ 780496 h 1253778"/>
                <a:gd name="connsiteX57" fmla="*/ 4595429 w 5778539"/>
                <a:gd name="connsiteY57" fmla="*/ 776686 h 1253778"/>
                <a:gd name="connsiteX58" fmla="*/ 485393 w 5778539"/>
                <a:gd name="connsiteY58" fmla="*/ 550943 h 1253778"/>
                <a:gd name="connsiteX59" fmla="*/ 452056 w 5778539"/>
                <a:gd name="connsiteY59" fmla="*/ 563325 h 1253778"/>
                <a:gd name="connsiteX60" fmla="*/ 309181 w 5778539"/>
                <a:gd name="connsiteY60" fmla="*/ 740490 h 1253778"/>
                <a:gd name="connsiteX61" fmla="*/ 305847 w 5778539"/>
                <a:gd name="connsiteY61" fmla="*/ 763589 h 1253778"/>
                <a:gd name="connsiteX62" fmla="*/ 306461 w 5778539"/>
                <a:gd name="connsiteY62" fmla="*/ 764425 h 1253778"/>
                <a:gd name="connsiteX63" fmla="*/ 306443 w 5778539"/>
                <a:gd name="connsiteY63" fmla="*/ 764541 h 1253778"/>
                <a:gd name="connsiteX64" fmla="*/ 310542 w 5778539"/>
                <a:gd name="connsiteY64" fmla="*/ 769984 h 1253778"/>
                <a:gd name="connsiteX65" fmla="*/ 319658 w 5778539"/>
                <a:gd name="connsiteY65" fmla="*/ 782400 h 1253778"/>
                <a:gd name="connsiteX66" fmla="*/ 320089 w 5778539"/>
                <a:gd name="connsiteY66" fmla="*/ 782658 h 1253778"/>
                <a:gd name="connsiteX67" fmla="*/ 320611 w 5778539"/>
                <a:gd name="connsiteY67" fmla="*/ 783352 h 1253778"/>
                <a:gd name="connsiteX68" fmla="*/ 368236 w 5778539"/>
                <a:gd name="connsiteY68" fmla="*/ 811927 h 1253778"/>
                <a:gd name="connsiteX69" fmla="*/ 465391 w 5778539"/>
                <a:gd name="connsiteY69" fmla="*/ 765255 h 1253778"/>
                <a:gd name="connsiteX70" fmla="*/ 495871 w 5778539"/>
                <a:gd name="connsiteY70" fmla="*/ 584280 h 1253778"/>
                <a:gd name="connsiteX71" fmla="*/ 486346 w 5778539"/>
                <a:gd name="connsiteY71" fmla="*/ 551895 h 1253778"/>
                <a:gd name="connsiteX72" fmla="*/ 485761 w 5778539"/>
                <a:gd name="connsiteY72" fmla="*/ 552113 h 1253778"/>
                <a:gd name="connsiteX73" fmla="*/ 1727215 w 5778539"/>
                <a:gd name="connsiteY73" fmla="*/ 469267 h 1253778"/>
                <a:gd name="connsiteX74" fmla="*/ 1714118 w 5778539"/>
                <a:gd name="connsiteY74" fmla="*/ 476649 h 1253778"/>
                <a:gd name="connsiteX75" fmla="*/ 1683638 w 5778539"/>
                <a:gd name="connsiteY75" fmla="*/ 593806 h 1253778"/>
                <a:gd name="connsiteX76" fmla="*/ 1736025 w 5778539"/>
                <a:gd name="connsiteY76" fmla="*/ 543323 h 1253778"/>
                <a:gd name="connsiteX77" fmla="*/ 1736978 w 5778539"/>
                <a:gd name="connsiteY77" fmla="*/ 481411 h 1253778"/>
                <a:gd name="connsiteX78" fmla="*/ 1728882 w 5778539"/>
                <a:gd name="connsiteY78" fmla="*/ 469862 h 1253778"/>
                <a:gd name="connsiteX79" fmla="*/ 1728050 w 5778539"/>
                <a:gd name="connsiteY79" fmla="*/ 470328 h 1253778"/>
                <a:gd name="connsiteX80" fmla="*/ 5366956 w 5778539"/>
                <a:gd name="connsiteY80" fmla="*/ 463314 h 1253778"/>
                <a:gd name="connsiteX81" fmla="*/ 5388863 w 5778539"/>
                <a:gd name="connsiteY81" fmla="*/ 481411 h 1253778"/>
                <a:gd name="connsiteX82" fmla="*/ 5398388 w 5778539"/>
                <a:gd name="connsiteY82" fmla="*/ 547134 h 1253778"/>
                <a:gd name="connsiteX83" fmla="*/ 5398388 w 5778539"/>
                <a:gd name="connsiteY83" fmla="*/ 558564 h 1253778"/>
                <a:gd name="connsiteX84" fmla="*/ 5396483 w 5778539"/>
                <a:gd name="connsiteY84" fmla="*/ 603331 h 1253778"/>
                <a:gd name="connsiteX85" fmla="*/ 5369813 w 5778539"/>
                <a:gd name="connsiteY85" fmla="*/ 630954 h 1253778"/>
                <a:gd name="connsiteX86" fmla="*/ 5340285 w 5778539"/>
                <a:gd name="connsiteY86" fmla="*/ 610951 h 1253778"/>
                <a:gd name="connsiteX87" fmla="*/ 5347906 w 5778539"/>
                <a:gd name="connsiteY87" fmla="*/ 482364 h 1253778"/>
                <a:gd name="connsiteX88" fmla="*/ 5366956 w 5778539"/>
                <a:gd name="connsiteY88" fmla="*/ 463314 h 1253778"/>
                <a:gd name="connsiteX89" fmla="*/ 2378011 w 5778539"/>
                <a:gd name="connsiteY89" fmla="*/ 441405 h 1253778"/>
                <a:gd name="connsiteX90" fmla="*/ 2417063 w 5778539"/>
                <a:gd name="connsiteY90" fmla="*/ 455693 h 1253778"/>
                <a:gd name="connsiteX91" fmla="*/ 2436113 w 5778539"/>
                <a:gd name="connsiteY91" fmla="*/ 497603 h 1253778"/>
                <a:gd name="connsiteX92" fmla="*/ 2427541 w 5778539"/>
                <a:gd name="connsiteY92" fmla="*/ 528083 h 1253778"/>
                <a:gd name="connsiteX93" fmla="*/ 2398013 w 5778539"/>
                <a:gd name="connsiteY93" fmla="*/ 550943 h 1253778"/>
                <a:gd name="connsiteX94" fmla="*/ 2367533 w 5778539"/>
                <a:gd name="connsiteY94" fmla="*/ 531893 h 1253778"/>
                <a:gd name="connsiteX95" fmla="*/ 2354198 w 5778539"/>
                <a:gd name="connsiteY95" fmla="*/ 471885 h 1253778"/>
                <a:gd name="connsiteX96" fmla="*/ 2378011 w 5778539"/>
                <a:gd name="connsiteY96" fmla="*/ 441405 h 1253778"/>
                <a:gd name="connsiteX97" fmla="*/ 4469700 w 5778539"/>
                <a:gd name="connsiteY97" fmla="*/ 432833 h 1253778"/>
                <a:gd name="connsiteX98" fmla="*/ 4514468 w 5778539"/>
                <a:gd name="connsiteY98" fmla="*/ 448073 h 1253778"/>
                <a:gd name="connsiteX99" fmla="*/ 4540185 w 5778539"/>
                <a:gd name="connsiteY99" fmla="*/ 532846 h 1253778"/>
                <a:gd name="connsiteX100" fmla="*/ 4547805 w 5778539"/>
                <a:gd name="connsiteY100" fmla="*/ 555706 h 1253778"/>
                <a:gd name="connsiteX101" fmla="*/ 4571618 w 5778539"/>
                <a:gd name="connsiteY101" fmla="*/ 546181 h 1253778"/>
                <a:gd name="connsiteX102" fmla="*/ 4591620 w 5778539"/>
                <a:gd name="connsiteY102" fmla="*/ 529036 h 1253778"/>
                <a:gd name="connsiteX103" fmla="*/ 4620195 w 5778539"/>
                <a:gd name="connsiteY103" fmla="*/ 528083 h 1253778"/>
                <a:gd name="connsiteX104" fmla="*/ 4632577 w 5778539"/>
                <a:gd name="connsiteY104" fmla="*/ 554753 h 1253778"/>
                <a:gd name="connsiteX105" fmla="*/ 4613527 w 5778539"/>
                <a:gd name="connsiteY105" fmla="*/ 591901 h 1253778"/>
                <a:gd name="connsiteX106" fmla="*/ 4519230 w 5778539"/>
                <a:gd name="connsiteY106" fmla="*/ 684293 h 1253778"/>
                <a:gd name="connsiteX107" fmla="*/ 4506847 w 5778539"/>
                <a:gd name="connsiteY107" fmla="*/ 702391 h 1253778"/>
                <a:gd name="connsiteX108" fmla="*/ 4434457 w 5778539"/>
                <a:gd name="connsiteY108" fmla="*/ 877651 h 1253778"/>
                <a:gd name="connsiteX109" fmla="*/ 4383975 w 5778539"/>
                <a:gd name="connsiteY109" fmla="*/ 927181 h 1253778"/>
                <a:gd name="connsiteX110" fmla="*/ 4356352 w 5778539"/>
                <a:gd name="connsiteY110" fmla="*/ 924323 h 1253778"/>
                <a:gd name="connsiteX111" fmla="*/ 4356352 w 5778539"/>
                <a:gd name="connsiteY111" fmla="*/ 896701 h 1253778"/>
                <a:gd name="connsiteX112" fmla="*/ 4409693 w 5778539"/>
                <a:gd name="connsiteY112" fmla="*/ 778591 h 1253778"/>
                <a:gd name="connsiteX113" fmla="*/ 4423027 w 5778539"/>
                <a:gd name="connsiteY113" fmla="*/ 732871 h 1253778"/>
                <a:gd name="connsiteX114" fmla="*/ 4387785 w 5778539"/>
                <a:gd name="connsiteY114" fmla="*/ 732871 h 1253778"/>
                <a:gd name="connsiteX115" fmla="*/ 4367782 w 5778539"/>
                <a:gd name="connsiteY115" fmla="*/ 703343 h 1253778"/>
                <a:gd name="connsiteX116" fmla="*/ 4414455 w 5778539"/>
                <a:gd name="connsiteY116" fmla="*/ 655718 h 1253778"/>
                <a:gd name="connsiteX117" fmla="*/ 4452555 w 5778539"/>
                <a:gd name="connsiteY117" fmla="*/ 587138 h 1253778"/>
                <a:gd name="connsiteX118" fmla="*/ 4449697 w 5778539"/>
                <a:gd name="connsiteY118" fmla="*/ 469981 h 1253778"/>
                <a:gd name="connsiteX119" fmla="*/ 4469700 w 5778539"/>
                <a:gd name="connsiteY119" fmla="*/ 432833 h 1253778"/>
                <a:gd name="connsiteX120" fmla="*/ 543734 w 5778539"/>
                <a:gd name="connsiteY120" fmla="*/ 373064 h 1253778"/>
                <a:gd name="connsiteX121" fmla="*/ 565403 w 5778539"/>
                <a:gd name="connsiteY121" fmla="*/ 385208 h 1253778"/>
                <a:gd name="connsiteX122" fmla="*/ 624458 w 5778539"/>
                <a:gd name="connsiteY122" fmla="*/ 429975 h 1253778"/>
                <a:gd name="connsiteX123" fmla="*/ 712088 w 5778539"/>
                <a:gd name="connsiteY123" fmla="*/ 568088 h 1253778"/>
                <a:gd name="connsiteX124" fmla="*/ 728281 w 5778539"/>
                <a:gd name="connsiteY124" fmla="*/ 794783 h 1253778"/>
                <a:gd name="connsiteX125" fmla="*/ 705421 w 5778539"/>
                <a:gd name="connsiteY125" fmla="*/ 1055768 h 1253778"/>
                <a:gd name="connsiteX126" fmla="*/ 636841 w 5778539"/>
                <a:gd name="connsiteY126" fmla="*/ 1178640 h 1253778"/>
                <a:gd name="connsiteX127" fmla="*/ 515873 w 5778539"/>
                <a:gd name="connsiteY127" fmla="*/ 1250078 h 1253778"/>
                <a:gd name="connsiteX128" fmla="*/ 435863 w 5778539"/>
                <a:gd name="connsiteY128" fmla="*/ 1229123 h 1253778"/>
                <a:gd name="connsiteX129" fmla="*/ 446341 w 5778539"/>
                <a:gd name="connsiteY129" fmla="*/ 1190070 h 1253778"/>
                <a:gd name="connsiteX130" fmla="*/ 493966 w 5778539"/>
                <a:gd name="connsiteY130" fmla="*/ 1175783 h 1253778"/>
                <a:gd name="connsiteX131" fmla="*/ 641603 w 5778539"/>
                <a:gd name="connsiteY131" fmla="*/ 973853 h 1253778"/>
                <a:gd name="connsiteX132" fmla="*/ 637793 w 5778539"/>
                <a:gd name="connsiteY132" fmla="*/ 595710 h 1253778"/>
                <a:gd name="connsiteX133" fmla="*/ 617791 w 5778539"/>
                <a:gd name="connsiteY133" fmla="*/ 529035 h 1253778"/>
                <a:gd name="connsiteX134" fmla="*/ 581596 w 5778539"/>
                <a:gd name="connsiteY134" fmla="*/ 505223 h 1253778"/>
                <a:gd name="connsiteX135" fmla="*/ 560641 w 5778539"/>
                <a:gd name="connsiteY135" fmla="*/ 541418 h 1253778"/>
                <a:gd name="connsiteX136" fmla="*/ 553973 w 5778539"/>
                <a:gd name="connsiteY136" fmla="*/ 710010 h 1253778"/>
                <a:gd name="connsiteX137" fmla="*/ 537781 w 5778539"/>
                <a:gd name="connsiteY137" fmla="*/ 805260 h 1253778"/>
                <a:gd name="connsiteX138" fmla="*/ 394906 w 5778539"/>
                <a:gd name="connsiteY138" fmla="*/ 890033 h 1253778"/>
                <a:gd name="connsiteX139" fmla="*/ 336803 w 5778539"/>
                <a:gd name="connsiteY139" fmla="*/ 870030 h 1253778"/>
                <a:gd name="connsiteX140" fmla="*/ 265366 w 5778539"/>
                <a:gd name="connsiteY140" fmla="*/ 831930 h 1253778"/>
                <a:gd name="connsiteX141" fmla="*/ 237743 w 5778539"/>
                <a:gd name="connsiteY141" fmla="*/ 754778 h 1253778"/>
                <a:gd name="connsiteX142" fmla="*/ 284416 w 5778539"/>
                <a:gd name="connsiteY142" fmla="*/ 676673 h 1253778"/>
                <a:gd name="connsiteX143" fmla="*/ 426338 w 5778539"/>
                <a:gd name="connsiteY143" fmla="*/ 517605 h 1253778"/>
                <a:gd name="connsiteX144" fmla="*/ 501586 w 5778539"/>
                <a:gd name="connsiteY144" fmla="*/ 449978 h 1253778"/>
                <a:gd name="connsiteX145" fmla="*/ 513968 w 5778539"/>
                <a:gd name="connsiteY145" fmla="*/ 426165 h 1253778"/>
                <a:gd name="connsiteX146" fmla="*/ 523493 w 5778539"/>
                <a:gd name="connsiteY146" fmla="*/ 390923 h 1253778"/>
                <a:gd name="connsiteX147" fmla="*/ 543734 w 5778539"/>
                <a:gd name="connsiteY147" fmla="*/ 373064 h 1253778"/>
                <a:gd name="connsiteX148" fmla="*/ 1736859 w 5778539"/>
                <a:gd name="connsiteY148" fmla="*/ 362706 h 1253778"/>
                <a:gd name="connsiteX149" fmla="*/ 1752218 w 5778539"/>
                <a:gd name="connsiteY149" fmla="*/ 381399 h 1253778"/>
                <a:gd name="connsiteX150" fmla="*/ 1807463 w 5778539"/>
                <a:gd name="connsiteY150" fmla="*/ 521416 h 1253778"/>
                <a:gd name="connsiteX151" fmla="*/ 1789365 w 5778539"/>
                <a:gd name="connsiteY151" fmla="*/ 594759 h 1253778"/>
                <a:gd name="connsiteX152" fmla="*/ 1669351 w 5778539"/>
                <a:gd name="connsiteY152" fmla="*/ 687151 h 1253778"/>
                <a:gd name="connsiteX153" fmla="*/ 1656015 w 5778539"/>
                <a:gd name="connsiteY153" fmla="*/ 702391 h 1253778"/>
                <a:gd name="connsiteX154" fmla="*/ 1652205 w 5778539"/>
                <a:gd name="connsiteY154" fmla="*/ 735729 h 1253778"/>
                <a:gd name="connsiteX155" fmla="*/ 1682686 w 5778539"/>
                <a:gd name="connsiteY155" fmla="*/ 737634 h 1253778"/>
                <a:gd name="connsiteX156" fmla="*/ 1729358 w 5778539"/>
                <a:gd name="connsiteY156" fmla="*/ 728109 h 1253778"/>
                <a:gd name="connsiteX157" fmla="*/ 1766505 w 5778539"/>
                <a:gd name="connsiteY157" fmla="*/ 778591 h 1253778"/>
                <a:gd name="connsiteX158" fmla="*/ 1741740 w 5778539"/>
                <a:gd name="connsiteY158" fmla="*/ 810024 h 1253778"/>
                <a:gd name="connsiteX159" fmla="*/ 1639823 w 5778539"/>
                <a:gd name="connsiteY159" fmla="*/ 850029 h 1253778"/>
                <a:gd name="connsiteX160" fmla="*/ 1569338 w 5778539"/>
                <a:gd name="connsiteY160" fmla="*/ 790974 h 1253778"/>
                <a:gd name="connsiteX161" fmla="*/ 1550288 w 5778539"/>
                <a:gd name="connsiteY161" fmla="*/ 778591 h 1253778"/>
                <a:gd name="connsiteX162" fmla="*/ 1482661 w 5778539"/>
                <a:gd name="connsiteY162" fmla="*/ 867174 h 1253778"/>
                <a:gd name="connsiteX163" fmla="*/ 1474088 w 5778539"/>
                <a:gd name="connsiteY163" fmla="*/ 915751 h 1253778"/>
                <a:gd name="connsiteX164" fmla="*/ 1452180 w 5778539"/>
                <a:gd name="connsiteY164" fmla="*/ 936706 h 1253778"/>
                <a:gd name="connsiteX165" fmla="*/ 1423605 w 5778539"/>
                <a:gd name="connsiteY165" fmla="*/ 921466 h 1253778"/>
                <a:gd name="connsiteX166" fmla="*/ 1415986 w 5778539"/>
                <a:gd name="connsiteY166" fmla="*/ 907179 h 1253778"/>
                <a:gd name="connsiteX167" fmla="*/ 1379790 w 5778539"/>
                <a:gd name="connsiteY167" fmla="*/ 899559 h 1253778"/>
                <a:gd name="connsiteX168" fmla="*/ 1317878 w 5778539"/>
                <a:gd name="connsiteY168" fmla="*/ 948136 h 1253778"/>
                <a:gd name="connsiteX169" fmla="*/ 1269301 w 5778539"/>
                <a:gd name="connsiteY169" fmla="*/ 951946 h 1253778"/>
                <a:gd name="connsiteX170" fmla="*/ 1255965 w 5778539"/>
                <a:gd name="connsiteY170" fmla="*/ 909084 h 1253778"/>
                <a:gd name="connsiteX171" fmla="*/ 1261680 w 5778539"/>
                <a:gd name="connsiteY171" fmla="*/ 850029 h 1253778"/>
                <a:gd name="connsiteX172" fmla="*/ 1242630 w 5778539"/>
                <a:gd name="connsiteY172" fmla="*/ 781449 h 1253778"/>
                <a:gd name="connsiteX173" fmla="*/ 1233105 w 5778539"/>
                <a:gd name="connsiteY173" fmla="*/ 765256 h 1253778"/>
                <a:gd name="connsiteX174" fmla="*/ 1247393 w 5778539"/>
                <a:gd name="connsiteY174" fmla="*/ 714774 h 1253778"/>
                <a:gd name="connsiteX175" fmla="*/ 1283588 w 5778539"/>
                <a:gd name="connsiteY175" fmla="*/ 716679 h 1253778"/>
                <a:gd name="connsiteX176" fmla="*/ 1328355 w 5778539"/>
                <a:gd name="connsiteY176" fmla="*/ 783354 h 1253778"/>
                <a:gd name="connsiteX177" fmla="*/ 1316926 w 5778539"/>
                <a:gd name="connsiteY177" fmla="*/ 864316 h 1253778"/>
                <a:gd name="connsiteX178" fmla="*/ 1391220 w 5778539"/>
                <a:gd name="connsiteY178" fmla="*/ 809071 h 1253778"/>
                <a:gd name="connsiteX179" fmla="*/ 1407413 w 5778539"/>
                <a:gd name="connsiteY179" fmla="*/ 738586 h 1253778"/>
                <a:gd name="connsiteX180" fmla="*/ 1395030 w 5778539"/>
                <a:gd name="connsiteY180" fmla="*/ 607141 h 1253778"/>
                <a:gd name="connsiteX181" fmla="*/ 1391220 w 5778539"/>
                <a:gd name="connsiteY181" fmla="*/ 520464 h 1253778"/>
                <a:gd name="connsiteX182" fmla="*/ 1392173 w 5778539"/>
                <a:gd name="connsiteY182" fmla="*/ 506176 h 1253778"/>
                <a:gd name="connsiteX183" fmla="*/ 1417890 w 5778539"/>
                <a:gd name="connsiteY183" fmla="*/ 470934 h 1253778"/>
                <a:gd name="connsiteX184" fmla="*/ 1442655 w 5778539"/>
                <a:gd name="connsiteY184" fmla="*/ 500461 h 1253778"/>
                <a:gd name="connsiteX185" fmla="*/ 1496948 w 5778539"/>
                <a:gd name="connsiteY185" fmla="*/ 723346 h 1253778"/>
                <a:gd name="connsiteX186" fmla="*/ 1513140 w 5778539"/>
                <a:gd name="connsiteY186" fmla="*/ 732871 h 1253778"/>
                <a:gd name="connsiteX187" fmla="*/ 1592198 w 5778539"/>
                <a:gd name="connsiteY187" fmla="*/ 649051 h 1253778"/>
                <a:gd name="connsiteX188" fmla="*/ 1671255 w 5778539"/>
                <a:gd name="connsiteY188" fmla="*/ 414736 h 1253778"/>
                <a:gd name="connsiteX189" fmla="*/ 1712213 w 5778539"/>
                <a:gd name="connsiteY189" fmla="*/ 363301 h 1253778"/>
                <a:gd name="connsiteX190" fmla="*/ 1736859 w 5778539"/>
                <a:gd name="connsiteY190" fmla="*/ 362706 h 1253778"/>
                <a:gd name="connsiteX191" fmla="*/ 3765804 w 5778539"/>
                <a:gd name="connsiteY191" fmla="*/ 306151 h 1253778"/>
                <a:gd name="connsiteX192" fmla="*/ 3740704 w 5778539"/>
                <a:gd name="connsiteY192" fmla="*/ 318856 h 1253778"/>
                <a:gd name="connsiteX193" fmla="*/ 3728181 w 5778539"/>
                <a:gd name="connsiteY193" fmla="*/ 324963 h 1253778"/>
                <a:gd name="connsiteX194" fmla="*/ 3727759 w 5778539"/>
                <a:gd name="connsiteY194" fmla="*/ 325409 h 1253778"/>
                <a:gd name="connsiteX195" fmla="*/ 3727228 w 5778539"/>
                <a:gd name="connsiteY195" fmla="*/ 325677 h 1253778"/>
                <a:gd name="connsiteX196" fmla="*/ 3697224 w 5778539"/>
                <a:gd name="connsiteY196" fmla="*/ 356633 h 1253778"/>
                <a:gd name="connsiteX197" fmla="*/ 3698177 w 5778539"/>
                <a:gd name="connsiteY197" fmla="*/ 367111 h 1253778"/>
                <a:gd name="connsiteX198" fmla="*/ 3699129 w 5778539"/>
                <a:gd name="connsiteY198" fmla="*/ 367111 h 1253778"/>
                <a:gd name="connsiteX199" fmla="*/ 3709607 w 5778539"/>
                <a:gd name="connsiteY199" fmla="*/ 367111 h 1253778"/>
                <a:gd name="connsiteX200" fmla="*/ 3710559 w 5778539"/>
                <a:gd name="connsiteY200" fmla="*/ 367111 h 1253778"/>
                <a:gd name="connsiteX201" fmla="*/ 3773424 w 5778539"/>
                <a:gd name="connsiteY201" fmla="*/ 314724 h 1253778"/>
                <a:gd name="connsiteX202" fmla="*/ 3773424 w 5778539"/>
                <a:gd name="connsiteY202" fmla="*/ 314723 h 1253778"/>
                <a:gd name="connsiteX203" fmla="*/ 3773418 w 5778539"/>
                <a:gd name="connsiteY203" fmla="*/ 314716 h 1253778"/>
                <a:gd name="connsiteX204" fmla="*/ 3766757 w 5778539"/>
                <a:gd name="connsiteY204" fmla="*/ 306151 h 1253778"/>
                <a:gd name="connsiteX205" fmla="*/ 3766092 w 5778539"/>
                <a:gd name="connsiteY205" fmla="*/ 306475 h 1253778"/>
                <a:gd name="connsiteX206" fmla="*/ 2640186 w 5778539"/>
                <a:gd name="connsiteY206" fmla="*/ 300911 h 1253778"/>
                <a:gd name="connsiteX207" fmla="*/ 2630423 w 5778539"/>
                <a:gd name="connsiteY207" fmla="*/ 303292 h 1253778"/>
                <a:gd name="connsiteX208" fmla="*/ 2558985 w 5778539"/>
                <a:gd name="connsiteY208" fmla="*/ 359490 h 1253778"/>
                <a:gd name="connsiteX209" fmla="*/ 2547555 w 5778539"/>
                <a:gd name="connsiteY209" fmla="*/ 384255 h 1253778"/>
                <a:gd name="connsiteX210" fmla="*/ 2554223 w 5778539"/>
                <a:gd name="connsiteY210" fmla="*/ 412830 h 1253778"/>
                <a:gd name="connsiteX211" fmla="*/ 2579940 w 5778539"/>
                <a:gd name="connsiteY211" fmla="*/ 418545 h 1253778"/>
                <a:gd name="connsiteX212" fmla="*/ 2650426 w 5778539"/>
                <a:gd name="connsiteY212" fmla="*/ 320437 h 1253778"/>
                <a:gd name="connsiteX213" fmla="*/ 2651378 w 5778539"/>
                <a:gd name="connsiteY213" fmla="*/ 301387 h 1253778"/>
                <a:gd name="connsiteX214" fmla="*/ 2640186 w 5778539"/>
                <a:gd name="connsiteY214" fmla="*/ 300911 h 1253778"/>
                <a:gd name="connsiteX215" fmla="*/ 5686043 w 5778539"/>
                <a:gd name="connsiteY215" fmla="*/ 253764 h 1253778"/>
                <a:gd name="connsiteX216" fmla="*/ 5686015 w 5778539"/>
                <a:gd name="connsiteY216" fmla="*/ 253766 h 1253778"/>
                <a:gd name="connsiteX217" fmla="*/ 5650801 w 5778539"/>
                <a:gd name="connsiteY217" fmla="*/ 256384 h 1253778"/>
                <a:gd name="connsiteX218" fmla="*/ 5650723 w 5778539"/>
                <a:gd name="connsiteY218" fmla="*/ 256481 h 1253778"/>
                <a:gd name="connsiteX219" fmla="*/ 5650443 w 5778539"/>
                <a:gd name="connsiteY219" fmla="*/ 256503 h 1253778"/>
                <a:gd name="connsiteX220" fmla="*/ 5644426 w 5778539"/>
                <a:gd name="connsiteY220" fmla="*/ 264352 h 1253778"/>
                <a:gd name="connsiteX221" fmla="*/ 5626989 w 5778539"/>
                <a:gd name="connsiteY221" fmla="*/ 286149 h 1253778"/>
                <a:gd name="connsiteX222" fmla="*/ 5623030 w 5778539"/>
                <a:gd name="connsiteY222" fmla="*/ 302431 h 1253778"/>
                <a:gd name="connsiteX223" fmla="*/ 5623138 w 5778539"/>
                <a:gd name="connsiteY223" fmla="*/ 302934 h 1253778"/>
                <a:gd name="connsiteX224" fmla="*/ 5623029 w 5778539"/>
                <a:gd name="connsiteY224" fmla="*/ 303384 h 1253778"/>
                <a:gd name="connsiteX225" fmla="*/ 5656515 w 5778539"/>
                <a:gd name="connsiteY225" fmla="*/ 343299 h 1253778"/>
                <a:gd name="connsiteX226" fmla="*/ 5685950 w 5778539"/>
                <a:gd name="connsiteY226" fmla="*/ 254045 h 1253778"/>
                <a:gd name="connsiteX227" fmla="*/ 5686044 w 5778539"/>
                <a:gd name="connsiteY227" fmla="*/ 253764 h 1253778"/>
                <a:gd name="connsiteX228" fmla="*/ 2564581 w 5778539"/>
                <a:gd name="connsiteY228" fmla="*/ 210900 h 1253778"/>
                <a:gd name="connsiteX229" fmla="*/ 2592323 w 5778539"/>
                <a:gd name="connsiteY229" fmla="*/ 226140 h 1253778"/>
                <a:gd name="connsiteX230" fmla="*/ 2626613 w 5778539"/>
                <a:gd name="connsiteY230" fmla="*/ 242332 h 1253778"/>
                <a:gd name="connsiteX231" fmla="*/ 2694240 w 5778539"/>
                <a:gd name="connsiteY231" fmla="*/ 252810 h 1253778"/>
                <a:gd name="connsiteX232" fmla="*/ 2721863 w 5778539"/>
                <a:gd name="connsiteY232" fmla="*/ 313770 h 1253778"/>
                <a:gd name="connsiteX233" fmla="*/ 2626613 w 5778539"/>
                <a:gd name="connsiteY233" fmla="*/ 459502 h 1253778"/>
                <a:gd name="connsiteX234" fmla="*/ 2578988 w 5778539"/>
                <a:gd name="connsiteY234" fmla="*/ 489030 h 1253778"/>
                <a:gd name="connsiteX235" fmla="*/ 2543745 w 5778539"/>
                <a:gd name="connsiteY235" fmla="*/ 503317 h 1253778"/>
                <a:gd name="connsiteX236" fmla="*/ 2545650 w 5778539"/>
                <a:gd name="connsiteY236" fmla="*/ 510937 h 1253778"/>
                <a:gd name="connsiteX237" fmla="*/ 2567558 w 5778539"/>
                <a:gd name="connsiteY237" fmla="*/ 511890 h 1253778"/>
                <a:gd name="connsiteX238" fmla="*/ 2593275 w 5778539"/>
                <a:gd name="connsiteY238" fmla="*/ 542370 h 1253778"/>
                <a:gd name="connsiteX239" fmla="*/ 2570415 w 5778539"/>
                <a:gd name="connsiteY239" fmla="*/ 613807 h 1253778"/>
                <a:gd name="connsiteX240" fmla="*/ 2587560 w 5778539"/>
                <a:gd name="connsiteY240" fmla="*/ 608092 h 1253778"/>
                <a:gd name="connsiteX241" fmla="*/ 2646615 w 5778539"/>
                <a:gd name="connsiteY241" fmla="*/ 577612 h 1253778"/>
                <a:gd name="connsiteX242" fmla="*/ 2678048 w 5778539"/>
                <a:gd name="connsiteY242" fmla="*/ 568087 h 1253778"/>
                <a:gd name="connsiteX243" fmla="*/ 2712338 w 5778539"/>
                <a:gd name="connsiteY243" fmla="*/ 605235 h 1253778"/>
                <a:gd name="connsiteX244" fmla="*/ 2630423 w 5778539"/>
                <a:gd name="connsiteY244" fmla="*/ 757635 h 1253778"/>
                <a:gd name="connsiteX245" fmla="*/ 2619945 w 5778539"/>
                <a:gd name="connsiteY245" fmla="*/ 768112 h 1253778"/>
                <a:gd name="connsiteX246" fmla="*/ 2618040 w 5778539"/>
                <a:gd name="connsiteY246" fmla="*/ 774780 h 1253778"/>
                <a:gd name="connsiteX247" fmla="*/ 2655188 w 5778539"/>
                <a:gd name="connsiteY247" fmla="*/ 799545 h 1253778"/>
                <a:gd name="connsiteX248" fmla="*/ 2674238 w 5778539"/>
                <a:gd name="connsiteY248" fmla="*/ 843360 h 1253778"/>
                <a:gd name="connsiteX249" fmla="*/ 2640900 w 5778539"/>
                <a:gd name="connsiteY249" fmla="*/ 957660 h 1253778"/>
                <a:gd name="connsiteX250" fmla="*/ 2656140 w 5778539"/>
                <a:gd name="connsiteY250" fmla="*/ 1031955 h 1253778"/>
                <a:gd name="connsiteX251" fmla="*/ 2680905 w 5778539"/>
                <a:gd name="connsiteY251" fmla="*/ 1071960 h 1253778"/>
                <a:gd name="connsiteX252" fmla="*/ 2676143 w 5778539"/>
                <a:gd name="connsiteY252" fmla="*/ 1104345 h 1253778"/>
                <a:gd name="connsiteX253" fmla="*/ 2647568 w 5778539"/>
                <a:gd name="connsiteY253" fmla="*/ 1105297 h 1253778"/>
                <a:gd name="connsiteX254" fmla="*/ 2600895 w 5778539"/>
                <a:gd name="connsiteY254" fmla="*/ 1078627 h 1253778"/>
                <a:gd name="connsiteX255" fmla="*/ 2576130 w 5778539"/>
                <a:gd name="connsiteY255" fmla="*/ 1087200 h 1253778"/>
                <a:gd name="connsiteX256" fmla="*/ 2528505 w 5778539"/>
                <a:gd name="connsiteY256" fmla="*/ 1153875 h 1253778"/>
                <a:gd name="connsiteX257" fmla="*/ 2481833 w 5778539"/>
                <a:gd name="connsiteY257" fmla="*/ 1149112 h 1253778"/>
                <a:gd name="connsiteX258" fmla="*/ 2462783 w 5778539"/>
                <a:gd name="connsiteY258" fmla="*/ 1081485 h 1253778"/>
                <a:gd name="connsiteX259" fmla="*/ 2506598 w 5778539"/>
                <a:gd name="connsiteY259" fmla="*/ 809070 h 1253778"/>
                <a:gd name="connsiteX260" fmla="*/ 2533268 w 5778539"/>
                <a:gd name="connsiteY260" fmla="*/ 782400 h 1253778"/>
                <a:gd name="connsiteX261" fmla="*/ 2587560 w 5778539"/>
                <a:gd name="connsiteY261" fmla="*/ 733822 h 1253778"/>
                <a:gd name="connsiteX262" fmla="*/ 2599943 w 5778539"/>
                <a:gd name="connsiteY262" fmla="*/ 699532 h 1253778"/>
                <a:gd name="connsiteX263" fmla="*/ 2595180 w 5778539"/>
                <a:gd name="connsiteY263" fmla="*/ 680482 h 1253778"/>
                <a:gd name="connsiteX264" fmla="*/ 2575178 w 5778539"/>
                <a:gd name="connsiteY264" fmla="*/ 681435 h 1253778"/>
                <a:gd name="connsiteX265" fmla="*/ 2448495 w 5778539"/>
                <a:gd name="connsiteY265" fmla="*/ 796687 h 1253778"/>
                <a:gd name="connsiteX266" fmla="*/ 2255138 w 5778539"/>
                <a:gd name="connsiteY266" fmla="*/ 1079580 h 1253778"/>
                <a:gd name="connsiteX267" fmla="*/ 2228468 w 5778539"/>
                <a:gd name="connsiteY267" fmla="*/ 1111012 h 1253778"/>
                <a:gd name="connsiteX268" fmla="*/ 2202750 w 5778539"/>
                <a:gd name="connsiteY268" fmla="*/ 1114822 h 1253778"/>
                <a:gd name="connsiteX269" fmla="*/ 2190368 w 5778539"/>
                <a:gd name="connsiteY269" fmla="*/ 1091010 h 1253778"/>
                <a:gd name="connsiteX270" fmla="*/ 2197988 w 5778539"/>
                <a:gd name="connsiteY270" fmla="*/ 1066245 h 1253778"/>
                <a:gd name="connsiteX271" fmla="*/ 2387535 w 5778539"/>
                <a:gd name="connsiteY271" fmla="*/ 765255 h 1253778"/>
                <a:gd name="connsiteX272" fmla="*/ 2459925 w 5778539"/>
                <a:gd name="connsiteY272" fmla="*/ 677625 h 1253778"/>
                <a:gd name="connsiteX273" fmla="*/ 2452305 w 5778539"/>
                <a:gd name="connsiteY273" fmla="*/ 650955 h 1253778"/>
                <a:gd name="connsiteX274" fmla="*/ 2424683 w 5778539"/>
                <a:gd name="connsiteY274" fmla="*/ 599520 h 1253778"/>
                <a:gd name="connsiteX275" fmla="*/ 2478975 w 5778539"/>
                <a:gd name="connsiteY275" fmla="*/ 482362 h 1253778"/>
                <a:gd name="connsiteX276" fmla="*/ 2484690 w 5778539"/>
                <a:gd name="connsiteY276" fmla="*/ 417592 h 1253778"/>
                <a:gd name="connsiteX277" fmla="*/ 2476118 w 5778539"/>
                <a:gd name="connsiteY277" fmla="*/ 423307 h 1253778"/>
                <a:gd name="connsiteX278" fmla="*/ 2442780 w 5778539"/>
                <a:gd name="connsiteY278" fmla="*/ 445215 h 1253778"/>
                <a:gd name="connsiteX279" fmla="*/ 2397060 w 5778539"/>
                <a:gd name="connsiteY279" fmla="*/ 391875 h 1253778"/>
                <a:gd name="connsiteX280" fmla="*/ 2402775 w 5778539"/>
                <a:gd name="connsiteY280" fmla="*/ 370920 h 1253778"/>
                <a:gd name="connsiteX281" fmla="*/ 2434208 w 5778539"/>
                <a:gd name="connsiteY281" fmla="*/ 269955 h 1253778"/>
                <a:gd name="connsiteX282" fmla="*/ 2446590 w 5778539"/>
                <a:gd name="connsiteY282" fmla="*/ 245190 h 1253778"/>
                <a:gd name="connsiteX283" fmla="*/ 2474213 w 5778539"/>
                <a:gd name="connsiteY283" fmla="*/ 238522 h 1253778"/>
                <a:gd name="connsiteX284" fmla="*/ 2487548 w 5778539"/>
                <a:gd name="connsiteY284" fmla="*/ 258525 h 1253778"/>
                <a:gd name="connsiteX285" fmla="*/ 2489453 w 5778539"/>
                <a:gd name="connsiteY285" fmla="*/ 283290 h 1253778"/>
                <a:gd name="connsiteX286" fmla="*/ 2498025 w 5778539"/>
                <a:gd name="connsiteY286" fmla="*/ 294720 h 1253778"/>
                <a:gd name="connsiteX287" fmla="*/ 2511360 w 5778539"/>
                <a:gd name="connsiteY287" fmla="*/ 289005 h 1253778"/>
                <a:gd name="connsiteX288" fmla="*/ 2529458 w 5778539"/>
                <a:gd name="connsiteY288" fmla="*/ 254715 h 1253778"/>
                <a:gd name="connsiteX289" fmla="*/ 2538983 w 5778539"/>
                <a:gd name="connsiteY289" fmla="*/ 229950 h 1253778"/>
                <a:gd name="connsiteX290" fmla="*/ 2564581 w 5778539"/>
                <a:gd name="connsiteY290" fmla="*/ 210900 h 1253778"/>
                <a:gd name="connsiteX291" fmla="*/ 5552693 w 5778539"/>
                <a:gd name="connsiteY291" fmla="*/ 164944 h 1253778"/>
                <a:gd name="connsiteX292" fmla="*/ 5570790 w 5778539"/>
                <a:gd name="connsiteY292" fmla="*/ 168039 h 1253778"/>
                <a:gd name="connsiteX293" fmla="*/ 5600318 w 5778539"/>
                <a:gd name="connsiteY293" fmla="*/ 183279 h 1253778"/>
                <a:gd name="connsiteX294" fmla="*/ 5678423 w 5778539"/>
                <a:gd name="connsiteY294" fmla="*/ 186137 h 1253778"/>
                <a:gd name="connsiteX295" fmla="*/ 5767006 w 5778539"/>
                <a:gd name="connsiteY295" fmla="*/ 196614 h 1253778"/>
                <a:gd name="connsiteX296" fmla="*/ 5778435 w 5778539"/>
                <a:gd name="connsiteY296" fmla="*/ 223284 h 1253778"/>
                <a:gd name="connsiteX297" fmla="*/ 5759385 w 5778539"/>
                <a:gd name="connsiteY297" fmla="*/ 302342 h 1253778"/>
                <a:gd name="connsiteX298" fmla="*/ 5718428 w 5778539"/>
                <a:gd name="connsiteY298" fmla="*/ 389972 h 1253778"/>
                <a:gd name="connsiteX299" fmla="*/ 5720333 w 5778539"/>
                <a:gd name="connsiteY299" fmla="*/ 442359 h 1253778"/>
                <a:gd name="connsiteX300" fmla="*/ 5720333 w 5778539"/>
                <a:gd name="connsiteY300" fmla="*/ 540467 h 1253778"/>
                <a:gd name="connsiteX301" fmla="*/ 5693663 w 5778539"/>
                <a:gd name="connsiteY301" fmla="*/ 609047 h 1253778"/>
                <a:gd name="connsiteX302" fmla="*/ 5640323 w 5778539"/>
                <a:gd name="connsiteY302" fmla="*/ 698582 h 1253778"/>
                <a:gd name="connsiteX303" fmla="*/ 5541263 w 5778539"/>
                <a:gd name="connsiteY303" fmla="*/ 792879 h 1253778"/>
                <a:gd name="connsiteX304" fmla="*/ 5539358 w 5778539"/>
                <a:gd name="connsiteY304" fmla="*/ 830027 h 1253778"/>
                <a:gd name="connsiteX305" fmla="*/ 5557456 w 5778539"/>
                <a:gd name="connsiteY305" fmla="*/ 876699 h 1253778"/>
                <a:gd name="connsiteX306" fmla="*/ 5586983 w 5778539"/>
                <a:gd name="connsiteY306" fmla="*/ 903369 h 1253778"/>
                <a:gd name="connsiteX307" fmla="*/ 5617463 w 5778539"/>
                <a:gd name="connsiteY307" fmla="*/ 913847 h 1253778"/>
                <a:gd name="connsiteX308" fmla="*/ 5614606 w 5778539"/>
                <a:gd name="connsiteY308" fmla="*/ 951947 h 1253778"/>
                <a:gd name="connsiteX309" fmla="*/ 5615558 w 5778539"/>
                <a:gd name="connsiteY309" fmla="*/ 1010049 h 1253778"/>
                <a:gd name="connsiteX310" fmla="*/ 5605081 w 5778539"/>
                <a:gd name="connsiteY310" fmla="*/ 1139589 h 1253778"/>
                <a:gd name="connsiteX311" fmla="*/ 5456490 w 5778539"/>
                <a:gd name="connsiteY311" fmla="*/ 1175784 h 1253778"/>
                <a:gd name="connsiteX312" fmla="*/ 5434583 w 5778539"/>
                <a:gd name="connsiteY312" fmla="*/ 1119587 h 1253778"/>
                <a:gd name="connsiteX313" fmla="*/ 5489828 w 5778539"/>
                <a:gd name="connsiteY313" fmla="*/ 1012907 h 1253778"/>
                <a:gd name="connsiteX314" fmla="*/ 5505068 w 5778539"/>
                <a:gd name="connsiteY314" fmla="*/ 905274 h 1253778"/>
                <a:gd name="connsiteX315" fmla="*/ 5486970 w 5778539"/>
                <a:gd name="connsiteY315" fmla="*/ 875747 h 1253778"/>
                <a:gd name="connsiteX316" fmla="*/ 5467920 w 5778539"/>
                <a:gd name="connsiteY316" fmla="*/ 856697 h 1253778"/>
                <a:gd name="connsiteX317" fmla="*/ 5468873 w 5778539"/>
                <a:gd name="connsiteY317" fmla="*/ 801452 h 1253778"/>
                <a:gd name="connsiteX318" fmla="*/ 5593650 w 5778539"/>
                <a:gd name="connsiteY318" fmla="*/ 655719 h 1253778"/>
                <a:gd name="connsiteX319" fmla="*/ 5627940 w 5778539"/>
                <a:gd name="connsiteY319" fmla="*/ 568089 h 1253778"/>
                <a:gd name="connsiteX320" fmla="*/ 5626988 w 5778539"/>
                <a:gd name="connsiteY320" fmla="*/ 548087 h 1253778"/>
                <a:gd name="connsiteX321" fmla="*/ 5606033 w 5778539"/>
                <a:gd name="connsiteY321" fmla="*/ 545229 h 1253778"/>
                <a:gd name="connsiteX322" fmla="*/ 5594603 w 5778539"/>
                <a:gd name="connsiteY322" fmla="*/ 565232 h 1253778"/>
                <a:gd name="connsiteX323" fmla="*/ 5486018 w 5778539"/>
                <a:gd name="connsiteY323" fmla="*/ 679532 h 1253778"/>
                <a:gd name="connsiteX324" fmla="*/ 5413628 w 5778539"/>
                <a:gd name="connsiteY324" fmla="*/ 747159 h 1253778"/>
                <a:gd name="connsiteX325" fmla="*/ 5313615 w 5778539"/>
                <a:gd name="connsiteY325" fmla="*/ 839552 h 1253778"/>
                <a:gd name="connsiteX326" fmla="*/ 5306948 w 5778539"/>
                <a:gd name="connsiteY326" fmla="*/ 844314 h 1253778"/>
                <a:gd name="connsiteX327" fmla="*/ 5259323 w 5778539"/>
                <a:gd name="connsiteY327" fmla="*/ 844314 h 1253778"/>
                <a:gd name="connsiteX328" fmla="*/ 5265990 w 5778539"/>
                <a:gd name="connsiteY328" fmla="*/ 799547 h 1253778"/>
                <a:gd name="connsiteX329" fmla="*/ 5324093 w 5778539"/>
                <a:gd name="connsiteY329" fmla="*/ 738587 h 1253778"/>
                <a:gd name="connsiteX330" fmla="*/ 5503163 w 5778539"/>
                <a:gd name="connsiteY330" fmla="*/ 560469 h 1253778"/>
                <a:gd name="connsiteX331" fmla="*/ 5525070 w 5778539"/>
                <a:gd name="connsiteY331" fmla="*/ 504272 h 1253778"/>
                <a:gd name="connsiteX332" fmla="*/ 5508878 w 5778539"/>
                <a:gd name="connsiteY332" fmla="*/ 489984 h 1253778"/>
                <a:gd name="connsiteX333" fmla="*/ 5467920 w 5778539"/>
                <a:gd name="connsiteY333" fmla="*/ 466172 h 1253778"/>
                <a:gd name="connsiteX334" fmla="*/ 5410770 w 5778539"/>
                <a:gd name="connsiteY334" fmla="*/ 322344 h 1253778"/>
                <a:gd name="connsiteX335" fmla="*/ 5386006 w 5778539"/>
                <a:gd name="connsiteY335" fmla="*/ 274719 h 1253778"/>
                <a:gd name="connsiteX336" fmla="*/ 5386006 w 5778539"/>
                <a:gd name="connsiteY336" fmla="*/ 230904 h 1253778"/>
                <a:gd name="connsiteX337" fmla="*/ 5425058 w 5778539"/>
                <a:gd name="connsiteY337" fmla="*/ 246144 h 1253778"/>
                <a:gd name="connsiteX338" fmla="*/ 5450775 w 5778539"/>
                <a:gd name="connsiteY338" fmla="*/ 288054 h 1253778"/>
                <a:gd name="connsiteX339" fmla="*/ 5493638 w 5778539"/>
                <a:gd name="connsiteY339" fmla="*/ 385209 h 1253778"/>
                <a:gd name="connsiteX340" fmla="*/ 5572695 w 5778539"/>
                <a:gd name="connsiteY340" fmla="*/ 259479 h 1253778"/>
                <a:gd name="connsiteX341" fmla="*/ 5536500 w 5778539"/>
                <a:gd name="connsiteY341" fmla="*/ 257574 h 1253778"/>
                <a:gd name="connsiteX342" fmla="*/ 5499353 w 5778539"/>
                <a:gd name="connsiteY342" fmla="*/ 231857 h 1253778"/>
                <a:gd name="connsiteX343" fmla="*/ 5508878 w 5778539"/>
                <a:gd name="connsiteY343" fmla="*/ 198519 h 1253778"/>
                <a:gd name="connsiteX344" fmla="*/ 5537453 w 5778539"/>
                <a:gd name="connsiteY344" fmla="*/ 174707 h 1253778"/>
                <a:gd name="connsiteX345" fmla="*/ 5552693 w 5778539"/>
                <a:gd name="connsiteY345" fmla="*/ 164944 h 1253778"/>
                <a:gd name="connsiteX346" fmla="*/ 3677222 w 5778539"/>
                <a:gd name="connsiteY346" fmla="*/ 147084 h 1253778"/>
                <a:gd name="connsiteX347" fmla="*/ 3707702 w 5778539"/>
                <a:gd name="connsiteY347" fmla="*/ 178516 h 1253778"/>
                <a:gd name="connsiteX348" fmla="*/ 3711511 w 5778539"/>
                <a:gd name="connsiteY348" fmla="*/ 254716 h 1253778"/>
                <a:gd name="connsiteX349" fmla="*/ 3713417 w 5778539"/>
                <a:gd name="connsiteY349" fmla="*/ 270909 h 1253778"/>
                <a:gd name="connsiteX350" fmla="*/ 3743897 w 5778539"/>
                <a:gd name="connsiteY350" fmla="*/ 256621 h 1253778"/>
                <a:gd name="connsiteX351" fmla="*/ 3809619 w 5778539"/>
                <a:gd name="connsiteY351" fmla="*/ 226141 h 1253778"/>
                <a:gd name="connsiteX352" fmla="*/ 3857244 w 5778539"/>
                <a:gd name="connsiteY352" fmla="*/ 240429 h 1253778"/>
                <a:gd name="connsiteX353" fmla="*/ 3858197 w 5778539"/>
                <a:gd name="connsiteY353" fmla="*/ 292816 h 1253778"/>
                <a:gd name="connsiteX354" fmla="*/ 3801999 w 5778539"/>
                <a:gd name="connsiteY354" fmla="*/ 350919 h 1253778"/>
                <a:gd name="connsiteX355" fmla="*/ 3712464 w 5778539"/>
                <a:gd name="connsiteY355" fmla="*/ 427119 h 1253778"/>
                <a:gd name="connsiteX356" fmla="*/ 3712464 w 5778539"/>
                <a:gd name="connsiteY356" fmla="*/ 435691 h 1253778"/>
                <a:gd name="connsiteX357" fmla="*/ 3724847 w 5778539"/>
                <a:gd name="connsiteY357" fmla="*/ 435691 h 1253778"/>
                <a:gd name="connsiteX358" fmla="*/ 3772472 w 5778539"/>
                <a:gd name="connsiteY358" fmla="*/ 456646 h 1253778"/>
                <a:gd name="connsiteX359" fmla="*/ 3766757 w 5778539"/>
                <a:gd name="connsiteY359" fmla="*/ 523321 h 1253778"/>
                <a:gd name="connsiteX360" fmla="*/ 3718179 w 5778539"/>
                <a:gd name="connsiteY360" fmla="*/ 581424 h 1253778"/>
                <a:gd name="connsiteX361" fmla="*/ 3712464 w 5778539"/>
                <a:gd name="connsiteY361" fmla="*/ 576661 h 1253778"/>
                <a:gd name="connsiteX362" fmla="*/ 3730561 w 5778539"/>
                <a:gd name="connsiteY362" fmla="*/ 598569 h 1253778"/>
                <a:gd name="connsiteX363" fmla="*/ 3732467 w 5778539"/>
                <a:gd name="connsiteY363" fmla="*/ 662386 h 1253778"/>
                <a:gd name="connsiteX364" fmla="*/ 3722942 w 5778539"/>
                <a:gd name="connsiteY364" fmla="*/ 695724 h 1253778"/>
                <a:gd name="connsiteX365" fmla="*/ 3673411 w 5778539"/>
                <a:gd name="connsiteY365" fmla="*/ 910036 h 1253778"/>
                <a:gd name="connsiteX366" fmla="*/ 3663886 w 5778539"/>
                <a:gd name="connsiteY366" fmla="*/ 983379 h 1253778"/>
                <a:gd name="connsiteX367" fmla="*/ 3694367 w 5778539"/>
                <a:gd name="connsiteY367" fmla="*/ 1011954 h 1253778"/>
                <a:gd name="connsiteX368" fmla="*/ 3746754 w 5778539"/>
                <a:gd name="connsiteY368" fmla="*/ 1033861 h 1253778"/>
                <a:gd name="connsiteX369" fmla="*/ 3770567 w 5778539"/>
                <a:gd name="connsiteY369" fmla="*/ 1130064 h 1253778"/>
                <a:gd name="connsiteX370" fmla="*/ 3751517 w 5778539"/>
                <a:gd name="connsiteY370" fmla="*/ 1145304 h 1253778"/>
                <a:gd name="connsiteX371" fmla="*/ 3730561 w 5778539"/>
                <a:gd name="connsiteY371" fmla="*/ 1131969 h 1253778"/>
                <a:gd name="connsiteX372" fmla="*/ 3715322 w 5778539"/>
                <a:gd name="connsiteY372" fmla="*/ 1100536 h 1253778"/>
                <a:gd name="connsiteX373" fmla="*/ 3689604 w 5778539"/>
                <a:gd name="connsiteY373" fmla="*/ 1088154 h 1253778"/>
                <a:gd name="connsiteX374" fmla="*/ 3679127 w 5778539"/>
                <a:gd name="connsiteY374" fmla="*/ 1106251 h 1253778"/>
                <a:gd name="connsiteX375" fmla="*/ 3652457 w 5778539"/>
                <a:gd name="connsiteY375" fmla="*/ 1191024 h 1253778"/>
                <a:gd name="connsiteX376" fmla="*/ 3627692 w 5778539"/>
                <a:gd name="connsiteY376" fmla="*/ 1223409 h 1253778"/>
                <a:gd name="connsiteX377" fmla="*/ 3569589 w 5778539"/>
                <a:gd name="connsiteY377" fmla="*/ 1220551 h 1253778"/>
                <a:gd name="connsiteX378" fmla="*/ 3548634 w 5778539"/>
                <a:gd name="connsiteY378" fmla="*/ 1125301 h 1253778"/>
                <a:gd name="connsiteX379" fmla="*/ 3573399 w 5778539"/>
                <a:gd name="connsiteY379" fmla="*/ 1075771 h 1253778"/>
                <a:gd name="connsiteX380" fmla="*/ 3592449 w 5778539"/>
                <a:gd name="connsiteY380" fmla="*/ 1032909 h 1253778"/>
                <a:gd name="connsiteX381" fmla="*/ 3566732 w 5778539"/>
                <a:gd name="connsiteY381" fmla="*/ 1035766 h 1253778"/>
                <a:gd name="connsiteX382" fmla="*/ 3503867 w 5778539"/>
                <a:gd name="connsiteY382" fmla="*/ 1007191 h 1253778"/>
                <a:gd name="connsiteX383" fmla="*/ 3499104 w 5778539"/>
                <a:gd name="connsiteY383" fmla="*/ 930039 h 1253778"/>
                <a:gd name="connsiteX384" fmla="*/ 3566732 w 5778539"/>
                <a:gd name="connsiteY384" fmla="*/ 802404 h 1253778"/>
                <a:gd name="connsiteX385" fmla="*/ 3581972 w 5778539"/>
                <a:gd name="connsiteY385" fmla="*/ 771924 h 1253778"/>
                <a:gd name="connsiteX386" fmla="*/ 3548634 w 5778539"/>
                <a:gd name="connsiteY386" fmla="*/ 782401 h 1253778"/>
                <a:gd name="connsiteX387" fmla="*/ 3503867 w 5778539"/>
                <a:gd name="connsiteY387" fmla="*/ 785259 h 1253778"/>
                <a:gd name="connsiteX388" fmla="*/ 3492436 w 5778539"/>
                <a:gd name="connsiteY388" fmla="*/ 754779 h 1253778"/>
                <a:gd name="connsiteX389" fmla="*/ 3518154 w 5778539"/>
                <a:gd name="connsiteY389" fmla="*/ 712869 h 1253778"/>
                <a:gd name="connsiteX390" fmla="*/ 3573399 w 5778539"/>
                <a:gd name="connsiteY390" fmla="*/ 648099 h 1253778"/>
                <a:gd name="connsiteX391" fmla="*/ 3587686 w 5778539"/>
                <a:gd name="connsiteY391" fmla="*/ 628096 h 1253778"/>
                <a:gd name="connsiteX392" fmla="*/ 3592449 w 5778539"/>
                <a:gd name="connsiteY392" fmla="*/ 606189 h 1253778"/>
                <a:gd name="connsiteX393" fmla="*/ 3571494 w 5778539"/>
                <a:gd name="connsiteY393" fmla="*/ 603331 h 1253778"/>
                <a:gd name="connsiteX394" fmla="*/ 3500057 w 5778539"/>
                <a:gd name="connsiteY394" fmla="*/ 614761 h 1253778"/>
                <a:gd name="connsiteX395" fmla="*/ 3409569 w 5778539"/>
                <a:gd name="connsiteY395" fmla="*/ 657624 h 1253778"/>
                <a:gd name="connsiteX396" fmla="*/ 3302889 w 5778539"/>
                <a:gd name="connsiteY396" fmla="*/ 740491 h 1253778"/>
                <a:gd name="connsiteX397" fmla="*/ 3267647 w 5778539"/>
                <a:gd name="connsiteY397" fmla="*/ 754779 h 1253778"/>
                <a:gd name="connsiteX398" fmla="*/ 3250502 w 5778539"/>
                <a:gd name="connsiteY398" fmla="*/ 731919 h 1253778"/>
                <a:gd name="connsiteX399" fmla="*/ 3278124 w 5778539"/>
                <a:gd name="connsiteY399" fmla="*/ 695724 h 1253778"/>
                <a:gd name="connsiteX400" fmla="*/ 3427667 w 5778539"/>
                <a:gd name="connsiteY400" fmla="*/ 576661 h 1253778"/>
                <a:gd name="connsiteX401" fmla="*/ 3462909 w 5778539"/>
                <a:gd name="connsiteY401" fmla="*/ 550944 h 1253778"/>
                <a:gd name="connsiteX402" fmla="*/ 3495294 w 5778539"/>
                <a:gd name="connsiteY402" fmla="*/ 455694 h 1253778"/>
                <a:gd name="connsiteX403" fmla="*/ 3389567 w 5778539"/>
                <a:gd name="connsiteY403" fmla="*/ 496651 h 1253778"/>
                <a:gd name="connsiteX404" fmla="*/ 3335274 w 5778539"/>
                <a:gd name="connsiteY404" fmla="*/ 486174 h 1253778"/>
                <a:gd name="connsiteX405" fmla="*/ 3369564 w 5778539"/>
                <a:gd name="connsiteY405" fmla="*/ 443311 h 1253778"/>
                <a:gd name="connsiteX406" fmla="*/ 3476244 w 5778539"/>
                <a:gd name="connsiteY406" fmla="*/ 402354 h 1253778"/>
                <a:gd name="connsiteX407" fmla="*/ 3508629 w 5778539"/>
                <a:gd name="connsiteY407" fmla="*/ 370921 h 1253778"/>
                <a:gd name="connsiteX408" fmla="*/ 3553397 w 5778539"/>
                <a:gd name="connsiteY408" fmla="*/ 234714 h 1253778"/>
                <a:gd name="connsiteX409" fmla="*/ 3567684 w 5778539"/>
                <a:gd name="connsiteY409" fmla="*/ 193756 h 1253778"/>
                <a:gd name="connsiteX410" fmla="*/ 3593402 w 5778539"/>
                <a:gd name="connsiteY410" fmla="*/ 176611 h 1253778"/>
                <a:gd name="connsiteX411" fmla="*/ 3613404 w 5778539"/>
                <a:gd name="connsiteY411" fmla="*/ 202329 h 1253778"/>
                <a:gd name="connsiteX412" fmla="*/ 3609594 w 5778539"/>
                <a:gd name="connsiteY412" fmla="*/ 271861 h 1253778"/>
                <a:gd name="connsiteX413" fmla="*/ 3605784 w 5778539"/>
                <a:gd name="connsiteY413" fmla="*/ 313771 h 1253778"/>
                <a:gd name="connsiteX414" fmla="*/ 3611499 w 5778539"/>
                <a:gd name="connsiteY414" fmla="*/ 315676 h 1253778"/>
                <a:gd name="connsiteX415" fmla="*/ 3622929 w 5778539"/>
                <a:gd name="connsiteY415" fmla="*/ 301389 h 1253778"/>
                <a:gd name="connsiteX416" fmla="*/ 3649599 w 5778539"/>
                <a:gd name="connsiteY416" fmla="*/ 205186 h 1253778"/>
                <a:gd name="connsiteX417" fmla="*/ 3651504 w 5778539"/>
                <a:gd name="connsiteY417" fmla="*/ 176611 h 1253778"/>
                <a:gd name="connsiteX418" fmla="*/ 3677222 w 5778539"/>
                <a:gd name="connsiteY418" fmla="*/ 147084 h 1253778"/>
                <a:gd name="connsiteX419" fmla="*/ 779716 w 5778539"/>
                <a:gd name="connsiteY419" fmla="*/ 398 h 1253778"/>
                <a:gd name="connsiteX420" fmla="*/ 809243 w 5778539"/>
                <a:gd name="connsiteY420" fmla="*/ 51832 h 1253778"/>
                <a:gd name="connsiteX421" fmla="*/ 745426 w 5778539"/>
                <a:gd name="connsiteY421" fmla="*/ 132795 h 1253778"/>
                <a:gd name="connsiteX422" fmla="*/ 554926 w 5778539"/>
                <a:gd name="connsiteY422" fmla="*/ 310913 h 1253778"/>
                <a:gd name="connsiteX423" fmla="*/ 168211 w 5778539"/>
                <a:gd name="connsiteY423" fmla="*/ 835740 h 1253778"/>
                <a:gd name="connsiteX424" fmla="*/ 118681 w 5778539"/>
                <a:gd name="connsiteY424" fmla="*/ 972900 h 1253778"/>
                <a:gd name="connsiteX425" fmla="*/ 96773 w 5778539"/>
                <a:gd name="connsiteY425" fmla="*/ 1016715 h 1253778"/>
                <a:gd name="connsiteX426" fmla="*/ 52006 w 5778539"/>
                <a:gd name="connsiteY426" fmla="*/ 1021478 h 1253778"/>
                <a:gd name="connsiteX427" fmla="*/ 571 w 5778539"/>
                <a:gd name="connsiteY427" fmla="*/ 911940 h 1253778"/>
                <a:gd name="connsiteX428" fmla="*/ 21526 w 5778539"/>
                <a:gd name="connsiteY428" fmla="*/ 667148 h 1253778"/>
                <a:gd name="connsiteX429" fmla="*/ 32003 w 5778539"/>
                <a:gd name="connsiteY429" fmla="*/ 531893 h 1253778"/>
                <a:gd name="connsiteX430" fmla="*/ 39623 w 5778539"/>
                <a:gd name="connsiteY430" fmla="*/ 500460 h 1253778"/>
                <a:gd name="connsiteX431" fmla="*/ 65341 w 5778539"/>
                <a:gd name="connsiteY431" fmla="*/ 263288 h 1253778"/>
                <a:gd name="connsiteX432" fmla="*/ 44386 w 5778539"/>
                <a:gd name="connsiteY432" fmla="*/ 173752 h 1253778"/>
                <a:gd name="connsiteX433" fmla="*/ 43433 w 5778539"/>
                <a:gd name="connsiteY433" fmla="*/ 152798 h 1253778"/>
                <a:gd name="connsiteX434" fmla="*/ 69151 w 5778539"/>
                <a:gd name="connsiteY434" fmla="*/ 100410 h 1253778"/>
                <a:gd name="connsiteX435" fmla="*/ 124396 w 5778539"/>
                <a:gd name="connsiteY435" fmla="*/ 119460 h 1253778"/>
                <a:gd name="connsiteX436" fmla="*/ 169163 w 5778539"/>
                <a:gd name="connsiteY436" fmla="*/ 242333 h 1253778"/>
                <a:gd name="connsiteX437" fmla="*/ 118681 w 5778539"/>
                <a:gd name="connsiteY437" fmla="*/ 454740 h 1253778"/>
                <a:gd name="connsiteX438" fmla="*/ 91058 w 5778539"/>
                <a:gd name="connsiteY438" fmla="*/ 563325 h 1253778"/>
                <a:gd name="connsiteX439" fmla="*/ 92963 w 5778539"/>
                <a:gd name="connsiteY439" fmla="*/ 733823 h 1253778"/>
                <a:gd name="connsiteX440" fmla="*/ 92963 w 5778539"/>
                <a:gd name="connsiteY440" fmla="*/ 789068 h 1253778"/>
                <a:gd name="connsiteX441" fmla="*/ 113918 w 5778539"/>
                <a:gd name="connsiteY441" fmla="*/ 764303 h 1253778"/>
                <a:gd name="connsiteX442" fmla="*/ 166306 w 5778539"/>
                <a:gd name="connsiteY442" fmla="*/ 684293 h 1253778"/>
                <a:gd name="connsiteX443" fmla="*/ 680656 w 5778539"/>
                <a:gd name="connsiteY443" fmla="*/ 41355 h 1253778"/>
                <a:gd name="connsiteX444" fmla="*/ 779716 w 5778539"/>
                <a:gd name="connsiteY444" fmla="*/ 398 h 12537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Lst>
              <a:rect l="l" t="t" r="r" b="b"/>
              <a:pathLst>
                <a:path w="5778539" h="1253778">
                  <a:moveTo>
                    <a:pt x="5546978" y="1036718"/>
                  </a:moveTo>
                  <a:cubicBezTo>
                    <a:pt x="5543169" y="1034813"/>
                    <a:pt x="5531739" y="1037671"/>
                    <a:pt x="5529834" y="1041481"/>
                  </a:cubicBezTo>
                  <a:lnTo>
                    <a:pt x="5529834" y="1041482"/>
                  </a:lnTo>
                  <a:lnTo>
                    <a:pt x="5529833" y="1041482"/>
                  </a:lnTo>
                  <a:lnTo>
                    <a:pt x="5513690" y="1076893"/>
                  </a:lnTo>
                  <a:lnTo>
                    <a:pt x="5500306" y="1106251"/>
                  </a:lnTo>
                  <a:lnTo>
                    <a:pt x="5500306" y="1106252"/>
                  </a:lnTo>
                  <a:cubicBezTo>
                    <a:pt x="5497925" y="1113396"/>
                    <a:pt x="5500068" y="1119349"/>
                    <a:pt x="5504592" y="1122563"/>
                  </a:cubicBezTo>
                  <a:lnTo>
                    <a:pt x="5504850" y="1122562"/>
                  </a:lnTo>
                  <a:lnTo>
                    <a:pt x="5504950" y="1122920"/>
                  </a:lnTo>
                  <a:lnTo>
                    <a:pt x="5523115" y="1122444"/>
                  </a:lnTo>
                  <a:lnTo>
                    <a:pt x="5523165" y="1122444"/>
                  </a:lnTo>
                  <a:lnTo>
                    <a:pt x="5523166" y="1122443"/>
                  </a:lnTo>
                  <a:cubicBezTo>
                    <a:pt x="5535072" y="1115300"/>
                    <a:pt x="5543883" y="1106251"/>
                    <a:pt x="5550431" y="1095178"/>
                  </a:cubicBezTo>
                  <a:lnTo>
                    <a:pt x="5564109" y="1055808"/>
                  </a:lnTo>
                  <a:lnTo>
                    <a:pt x="5564123" y="1055769"/>
                  </a:lnTo>
                  <a:lnTo>
                    <a:pt x="5564123" y="1055768"/>
                  </a:lnTo>
                  <a:cubicBezTo>
                    <a:pt x="5559361" y="1050053"/>
                    <a:pt x="5553646" y="1041481"/>
                    <a:pt x="5546978" y="1036718"/>
                  </a:cubicBezTo>
                  <a:close/>
                  <a:moveTo>
                    <a:pt x="2541840" y="969090"/>
                  </a:moveTo>
                  <a:cubicBezTo>
                    <a:pt x="2538983" y="989092"/>
                    <a:pt x="2535173" y="1005285"/>
                    <a:pt x="2532315" y="1022430"/>
                  </a:cubicBezTo>
                  <a:cubicBezTo>
                    <a:pt x="2534220" y="1023382"/>
                    <a:pt x="2537078" y="1023382"/>
                    <a:pt x="2538983" y="1024335"/>
                  </a:cubicBezTo>
                  <a:cubicBezTo>
                    <a:pt x="2553271" y="1010047"/>
                    <a:pt x="2555176" y="988140"/>
                    <a:pt x="2541841" y="969090"/>
                  </a:cubicBezTo>
                  <a:lnTo>
                    <a:pt x="2541841" y="969092"/>
                  </a:lnTo>
                  <a:close/>
                  <a:moveTo>
                    <a:pt x="3573399" y="896701"/>
                  </a:moveTo>
                  <a:cubicBezTo>
                    <a:pt x="3568636" y="900511"/>
                    <a:pt x="3560064" y="903369"/>
                    <a:pt x="3559111" y="908131"/>
                  </a:cubicBezTo>
                  <a:cubicBezTo>
                    <a:pt x="3554349" y="925276"/>
                    <a:pt x="3550539" y="942421"/>
                    <a:pt x="3548634" y="959566"/>
                  </a:cubicBezTo>
                  <a:lnTo>
                    <a:pt x="3548757" y="959913"/>
                  </a:lnTo>
                  <a:lnTo>
                    <a:pt x="3548633" y="960519"/>
                  </a:lnTo>
                  <a:cubicBezTo>
                    <a:pt x="3547681" y="964329"/>
                    <a:pt x="3551490" y="969091"/>
                    <a:pt x="3554348" y="975759"/>
                  </a:cubicBezTo>
                  <a:lnTo>
                    <a:pt x="3554349" y="975758"/>
                  </a:lnTo>
                  <a:lnTo>
                    <a:pt x="3554349" y="975759"/>
                  </a:lnTo>
                  <a:lnTo>
                    <a:pt x="3554412" y="975677"/>
                  </a:lnTo>
                  <a:lnTo>
                    <a:pt x="3577566" y="945993"/>
                  </a:lnTo>
                  <a:cubicBezTo>
                    <a:pt x="3582209" y="935278"/>
                    <a:pt x="3583876" y="923848"/>
                    <a:pt x="3582923" y="911941"/>
                  </a:cubicBezTo>
                  <a:lnTo>
                    <a:pt x="3582813" y="911705"/>
                  </a:lnTo>
                  <a:lnTo>
                    <a:pt x="3582924" y="910989"/>
                  </a:lnTo>
                  <a:cubicBezTo>
                    <a:pt x="3582924" y="906226"/>
                    <a:pt x="3576257" y="901464"/>
                    <a:pt x="3573399" y="896701"/>
                  </a:cubicBezTo>
                  <a:close/>
                  <a:moveTo>
                    <a:pt x="3650550" y="778591"/>
                  </a:moveTo>
                  <a:cubicBezTo>
                    <a:pt x="3649597" y="790021"/>
                    <a:pt x="3648645" y="802403"/>
                    <a:pt x="3647693" y="813833"/>
                  </a:cubicBezTo>
                  <a:lnTo>
                    <a:pt x="3647694" y="813833"/>
                  </a:lnTo>
                  <a:lnTo>
                    <a:pt x="3647694" y="813834"/>
                  </a:lnTo>
                  <a:lnTo>
                    <a:pt x="3652457" y="814628"/>
                  </a:lnTo>
                  <a:lnTo>
                    <a:pt x="3653408" y="814786"/>
                  </a:lnTo>
                  <a:lnTo>
                    <a:pt x="3653409" y="814786"/>
                  </a:lnTo>
                  <a:cubicBezTo>
                    <a:pt x="3661029" y="803356"/>
                    <a:pt x="3666744" y="791926"/>
                    <a:pt x="3658172" y="779544"/>
                  </a:cubicBezTo>
                  <a:lnTo>
                    <a:pt x="3658170" y="779544"/>
                  </a:lnTo>
                  <a:lnTo>
                    <a:pt x="3658170" y="779543"/>
                  </a:lnTo>
                  <a:lnTo>
                    <a:pt x="3652449" y="778828"/>
                  </a:lnTo>
                  <a:lnTo>
                    <a:pt x="3650552" y="778591"/>
                  </a:lnTo>
                  <a:close/>
                  <a:moveTo>
                    <a:pt x="4595429" y="776686"/>
                  </a:moveTo>
                  <a:cubicBezTo>
                    <a:pt x="4610669" y="782401"/>
                    <a:pt x="4626862" y="785258"/>
                    <a:pt x="4641149" y="793831"/>
                  </a:cubicBezTo>
                  <a:cubicBezTo>
                    <a:pt x="4659246" y="804308"/>
                    <a:pt x="4663057" y="828121"/>
                    <a:pt x="4653532" y="847171"/>
                  </a:cubicBezTo>
                  <a:cubicBezTo>
                    <a:pt x="4644007" y="865268"/>
                    <a:pt x="4628767" y="863363"/>
                    <a:pt x="4612574" y="859553"/>
                  </a:cubicBezTo>
                  <a:cubicBezTo>
                    <a:pt x="4600192" y="856696"/>
                    <a:pt x="4586857" y="853838"/>
                    <a:pt x="4574474" y="850028"/>
                  </a:cubicBezTo>
                  <a:cubicBezTo>
                    <a:pt x="4553519" y="844313"/>
                    <a:pt x="4541137" y="828121"/>
                    <a:pt x="4542089" y="810976"/>
                  </a:cubicBezTo>
                  <a:cubicBezTo>
                    <a:pt x="4543042" y="792878"/>
                    <a:pt x="4554471" y="784306"/>
                    <a:pt x="4580189" y="781448"/>
                  </a:cubicBezTo>
                  <a:cubicBezTo>
                    <a:pt x="4584951" y="780496"/>
                    <a:pt x="4589714" y="780496"/>
                    <a:pt x="4594476" y="780496"/>
                  </a:cubicBezTo>
                  <a:cubicBezTo>
                    <a:pt x="4594476" y="778591"/>
                    <a:pt x="4594476" y="777638"/>
                    <a:pt x="4595429" y="776686"/>
                  </a:cubicBezTo>
                  <a:close/>
                  <a:moveTo>
                    <a:pt x="485393" y="550943"/>
                  </a:moveTo>
                  <a:cubicBezTo>
                    <a:pt x="473963" y="554753"/>
                    <a:pt x="461581" y="556658"/>
                    <a:pt x="452056" y="563325"/>
                  </a:cubicBezTo>
                  <a:cubicBezTo>
                    <a:pt x="389191" y="609998"/>
                    <a:pt x="343471" y="670958"/>
                    <a:pt x="309181" y="740490"/>
                  </a:cubicBezTo>
                  <a:cubicBezTo>
                    <a:pt x="304895" y="748587"/>
                    <a:pt x="303942" y="756445"/>
                    <a:pt x="305847" y="763589"/>
                  </a:cubicBezTo>
                  <a:lnTo>
                    <a:pt x="306461" y="764425"/>
                  </a:lnTo>
                  <a:lnTo>
                    <a:pt x="306443" y="764541"/>
                  </a:lnTo>
                  <a:lnTo>
                    <a:pt x="310542" y="769984"/>
                  </a:lnTo>
                  <a:lnTo>
                    <a:pt x="319658" y="782400"/>
                  </a:lnTo>
                  <a:lnTo>
                    <a:pt x="320089" y="782658"/>
                  </a:lnTo>
                  <a:lnTo>
                    <a:pt x="320611" y="783352"/>
                  </a:lnTo>
                  <a:cubicBezTo>
                    <a:pt x="335851" y="793830"/>
                    <a:pt x="351091" y="804307"/>
                    <a:pt x="368236" y="811927"/>
                  </a:cubicBezTo>
                  <a:cubicBezTo>
                    <a:pt x="416813" y="831930"/>
                    <a:pt x="453961" y="815737"/>
                    <a:pt x="465391" y="765255"/>
                  </a:cubicBezTo>
                  <a:cubicBezTo>
                    <a:pt x="478726" y="705247"/>
                    <a:pt x="486346" y="645240"/>
                    <a:pt x="495871" y="584280"/>
                  </a:cubicBezTo>
                  <a:cubicBezTo>
                    <a:pt x="492061" y="572850"/>
                    <a:pt x="489203" y="562372"/>
                    <a:pt x="486346" y="551895"/>
                  </a:cubicBezTo>
                  <a:lnTo>
                    <a:pt x="485761" y="552113"/>
                  </a:lnTo>
                  <a:close/>
                  <a:moveTo>
                    <a:pt x="1727215" y="469267"/>
                  </a:moveTo>
                  <a:cubicBezTo>
                    <a:pt x="1722929" y="468077"/>
                    <a:pt x="1717928" y="469982"/>
                    <a:pt x="1714118" y="476649"/>
                  </a:cubicBezTo>
                  <a:cubicBezTo>
                    <a:pt x="1693163" y="511891"/>
                    <a:pt x="1687448" y="550944"/>
                    <a:pt x="1683638" y="593806"/>
                  </a:cubicBezTo>
                  <a:cubicBezTo>
                    <a:pt x="1711260" y="582376"/>
                    <a:pt x="1728405" y="565231"/>
                    <a:pt x="1736025" y="543323"/>
                  </a:cubicBezTo>
                  <a:cubicBezTo>
                    <a:pt x="1741740" y="524273"/>
                    <a:pt x="1739835" y="501413"/>
                    <a:pt x="1736978" y="481411"/>
                  </a:cubicBezTo>
                  <a:cubicBezTo>
                    <a:pt x="1736502" y="475220"/>
                    <a:pt x="1733168" y="470933"/>
                    <a:pt x="1728882" y="469862"/>
                  </a:cubicBezTo>
                  <a:lnTo>
                    <a:pt x="1728050" y="470328"/>
                  </a:lnTo>
                  <a:close/>
                  <a:moveTo>
                    <a:pt x="5366956" y="463314"/>
                  </a:moveTo>
                  <a:cubicBezTo>
                    <a:pt x="5375528" y="464266"/>
                    <a:pt x="5386958" y="473791"/>
                    <a:pt x="5388863" y="481411"/>
                  </a:cubicBezTo>
                  <a:cubicBezTo>
                    <a:pt x="5394578" y="502366"/>
                    <a:pt x="5395531" y="525226"/>
                    <a:pt x="5398388" y="547134"/>
                  </a:cubicBezTo>
                  <a:cubicBezTo>
                    <a:pt x="5398388" y="551896"/>
                    <a:pt x="5398388" y="554754"/>
                    <a:pt x="5398388" y="558564"/>
                  </a:cubicBezTo>
                  <a:cubicBezTo>
                    <a:pt x="5397435" y="573804"/>
                    <a:pt x="5395531" y="589044"/>
                    <a:pt x="5396483" y="603331"/>
                  </a:cubicBezTo>
                  <a:cubicBezTo>
                    <a:pt x="5397435" y="622381"/>
                    <a:pt x="5384101" y="628096"/>
                    <a:pt x="5369813" y="630954"/>
                  </a:cubicBezTo>
                  <a:cubicBezTo>
                    <a:pt x="5353621" y="634764"/>
                    <a:pt x="5344096" y="625239"/>
                    <a:pt x="5340285" y="610951"/>
                  </a:cubicBezTo>
                  <a:cubicBezTo>
                    <a:pt x="5328856" y="567136"/>
                    <a:pt x="5329808" y="524274"/>
                    <a:pt x="5347906" y="482364"/>
                  </a:cubicBezTo>
                  <a:cubicBezTo>
                    <a:pt x="5351716" y="474744"/>
                    <a:pt x="5361241" y="462361"/>
                    <a:pt x="5366956" y="463314"/>
                  </a:cubicBezTo>
                  <a:close/>
                  <a:moveTo>
                    <a:pt x="2378011" y="441405"/>
                  </a:moveTo>
                  <a:cubicBezTo>
                    <a:pt x="2389441" y="438548"/>
                    <a:pt x="2408491" y="446168"/>
                    <a:pt x="2417063" y="455693"/>
                  </a:cubicBezTo>
                  <a:cubicBezTo>
                    <a:pt x="2427541" y="466170"/>
                    <a:pt x="2431351" y="484268"/>
                    <a:pt x="2436113" y="497603"/>
                  </a:cubicBezTo>
                  <a:cubicBezTo>
                    <a:pt x="2432303" y="510937"/>
                    <a:pt x="2432303" y="521415"/>
                    <a:pt x="2427541" y="528083"/>
                  </a:cubicBezTo>
                  <a:cubicBezTo>
                    <a:pt x="2419921" y="537608"/>
                    <a:pt x="2408491" y="549990"/>
                    <a:pt x="2398013" y="550943"/>
                  </a:cubicBezTo>
                  <a:cubicBezTo>
                    <a:pt x="2387535" y="551895"/>
                    <a:pt x="2371343" y="541418"/>
                    <a:pt x="2367533" y="531893"/>
                  </a:cubicBezTo>
                  <a:cubicBezTo>
                    <a:pt x="2358961" y="512843"/>
                    <a:pt x="2353246" y="491887"/>
                    <a:pt x="2354198" y="471885"/>
                  </a:cubicBezTo>
                  <a:cubicBezTo>
                    <a:pt x="2354198" y="461408"/>
                    <a:pt x="2367533" y="443310"/>
                    <a:pt x="2378011" y="441405"/>
                  </a:cubicBezTo>
                  <a:close/>
                  <a:moveTo>
                    <a:pt x="4469700" y="432833"/>
                  </a:moveTo>
                  <a:cubicBezTo>
                    <a:pt x="4487797" y="428071"/>
                    <a:pt x="4502085" y="435691"/>
                    <a:pt x="4514468" y="448073"/>
                  </a:cubicBezTo>
                  <a:cubicBezTo>
                    <a:pt x="4536375" y="471886"/>
                    <a:pt x="4537327" y="503318"/>
                    <a:pt x="4540185" y="532846"/>
                  </a:cubicBezTo>
                  <a:cubicBezTo>
                    <a:pt x="4541137" y="540466"/>
                    <a:pt x="4544947" y="548086"/>
                    <a:pt x="4547805" y="555706"/>
                  </a:cubicBezTo>
                  <a:cubicBezTo>
                    <a:pt x="4555425" y="552848"/>
                    <a:pt x="4563997" y="550943"/>
                    <a:pt x="4571618" y="546181"/>
                  </a:cubicBezTo>
                  <a:cubicBezTo>
                    <a:pt x="4579237" y="541418"/>
                    <a:pt x="4584000" y="531893"/>
                    <a:pt x="4591620" y="529036"/>
                  </a:cubicBezTo>
                  <a:cubicBezTo>
                    <a:pt x="4600193" y="526178"/>
                    <a:pt x="4613527" y="523321"/>
                    <a:pt x="4620195" y="528083"/>
                  </a:cubicBezTo>
                  <a:cubicBezTo>
                    <a:pt x="4627815" y="532846"/>
                    <a:pt x="4634482" y="547133"/>
                    <a:pt x="4632577" y="554753"/>
                  </a:cubicBezTo>
                  <a:cubicBezTo>
                    <a:pt x="4629720" y="568088"/>
                    <a:pt x="4623052" y="582376"/>
                    <a:pt x="4613527" y="591901"/>
                  </a:cubicBezTo>
                  <a:cubicBezTo>
                    <a:pt x="4583047" y="623333"/>
                    <a:pt x="4550662" y="652861"/>
                    <a:pt x="4519230" y="684293"/>
                  </a:cubicBezTo>
                  <a:cubicBezTo>
                    <a:pt x="4514468" y="689056"/>
                    <a:pt x="4509705" y="695723"/>
                    <a:pt x="4506847" y="702391"/>
                  </a:cubicBezTo>
                  <a:cubicBezTo>
                    <a:pt x="4483035" y="760493"/>
                    <a:pt x="4459222" y="819548"/>
                    <a:pt x="4434457" y="877651"/>
                  </a:cubicBezTo>
                  <a:cubicBezTo>
                    <a:pt x="4424932" y="900511"/>
                    <a:pt x="4408740" y="919561"/>
                    <a:pt x="4383975" y="927181"/>
                  </a:cubicBezTo>
                  <a:cubicBezTo>
                    <a:pt x="4375402" y="930038"/>
                    <a:pt x="4361115" y="930038"/>
                    <a:pt x="4356352" y="924323"/>
                  </a:cubicBezTo>
                  <a:cubicBezTo>
                    <a:pt x="4351590" y="919561"/>
                    <a:pt x="4352543" y="905273"/>
                    <a:pt x="4356352" y="896701"/>
                  </a:cubicBezTo>
                  <a:cubicBezTo>
                    <a:pt x="4373497" y="856696"/>
                    <a:pt x="4392547" y="817643"/>
                    <a:pt x="4409693" y="778591"/>
                  </a:cubicBezTo>
                  <a:cubicBezTo>
                    <a:pt x="4415407" y="766208"/>
                    <a:pt x="4417312" y="750968"/>
                    <a:pt x="4423027" y="732871"/>
                  </a:cubicBezTo>
                  <a:cubicBezTo>
                    <a:pt x="4407787" y="732871"/>
                    <a:pt x="4398262" y="732871"/>
                    <a:pt x="4387785" y="732871"/>
                  </a:cubicBezTo>
                  <a:cubicBezTo>
                    <a:pt x="4367782" y="732871"/>
                    <a:pt x="4360162" y="721441"/>
                    <a:pt x="4367782" y="703343"/>
                  </a:cubicBezTo>
                  <a:cubicBezTo>
                    <a:pt x="4376355" y="681436"/>
                    <a:pt x="4392547" y="666196"/>
                    <a:pt x="4414455" y="655718"/>
                  </a:cubicBezTo>
                  <a:cubicBezTo>
                    <a:pt x="4442077" y="642383"/>
                    <a:pt x="4453507" y="618571"/>
                    <a:pt x="4452555" y="587138"/>
                  </a:cubicBezTo>
                  <a:cubicBezTo>
                    <a:pt x="4450650" y="548086"/>
                    <a:pt x="4449697" y="509033"/>
                    <a:pt x="4449697" y="469981"/>
                  </a:cubicBezTo>
                  <a:cubicBezTo>
                    <a:pt x="4449697" y="454741"/>
                    <a:pt x="4451602" y="438548"/>
                    <a:pt x="4469700" y="432833"/>
                  </a:cubicBezTo>
                  <a:close/>
                  <a:moveTo>
                    <a:pt x="543734" y="373064"/>
                  </a:moveTo>
                  <a:cubicBezTo>
                    <a:pt x="551592" y="371873"/>
                    <a:pt x="559688" y="375683"/>
                    <a:pt x="565403" y="385208"/>
                  </a:cubicBezTo>
                  <a:cubicBezTo>
                    <a:pt x="579691" y="409020"/>
                    <a:pt x="601598" y="418545"/>
                    <a:pt x="624458" y="429975"/>
                  </a:cubicBezTo>
                  <a:cubicBezTo>
                    <a:pt x="680656" y="458550"/>
                    <a:pt x="707326" y="507128"/>
                    <a:pt x="712088" y="568088"/>
                  </a:cubicBezTo>
                  <a:cubicBezTo>
                    <a:pt x="716851" y="633810"/>
                    <a:pt x="720661" y="698580"/>
                    <a:pt x="728281" y="794783"/>
                  </a:cubicBezTo>
                  <a:cubicBezTo>
                    <a:pt x="722566" y="862410"/>
                    <a:pt x="713993" y="959565"/>
                    <a:pt x="705421" y="1055768"/>
                  </a:cubicBezTo>
                  <a:cubicBezTo>
                    <a:pt x="700658" y="1106250"/>
                    <a:pt x="674941" y="1146255"/>
                    <a:pt x="636841" y="1178640"/>
                  </a:cubicBezTo>
                  <a:cubicBezTo>
                    <a:pt x="600646" y="1210073"/>
                    <a:pt x="560641" y="1233885"/>
                    <a:pt x="515873" y="1250078"/>
                  </a:cubicBezTo>
                  <a:cubicBezTo>
                    <a:pt x="489203" y="1259603"/>
                    <a:pt x="453008" y="1250078"/>
                    <a:pt x="435863" y="1229123"/>
                  </a:cubicBezTo>
                  <a:cubicBezTo>
                    <a:pt x="420623" y="1211025"/>
                    <a:pt x="423481" y="1197690"/>
                    <a:pt x="446341" y="1190070"/>
                  </a:cubicBezTo>
                  <a:cubicBezTo>
                    <a:pt x="461581" y="1184355"/>
                    <a:pt x="479678" y="1183403"/>
                    <a:pt x="493966" y="1175783"/>
                  </a:cubicBezTo>
                  <a:cubicBezTo>
                    <a:pt x="579691" y="1134825"/>
                    <a:pt x="627316" y="1064340"/>
                    <a:pt x="641603" y="973853"/>
                  </a:cubicBezTo>
                  <a:cubicBezTo>
                    <a:pt x="661606" y="848123"/>
                    <a:pt x="659701" y="721440"/>
                    <a:pt x="637793" y="595710"/>
                  </a:cubicBezTo>
                  <a:cubicBezTo>
                    <a:pt x="633983" y="572850"/>
                    <a:pt x="625411" y="550943"/>
                    <a:pt x="617791" y="529035"/>
                  </a:cubicBezTo>
                  <a:cubicBezTo>
                    <a:pt x="612076" y="513795"/>
                    <a:pt x="600646" y="500460"/>
                    <a:pt x="581596" y="505223"/>
                  </a:cubicBezTo>
                  <a:cubicBezTo>
                    <a:pt x="563498" y="509985"/>
                    <a:pt x="561593" y="526178"/>
                    <a:pt x="560641" y="541418"/>
                  </a:cubicBezTo>
                  <a:cubicBezTo>
                    <a:pt x="558736" y="597615"/>
                    <a:pt x="557783" y="653813"/>
                    <a:pt x="553973" y="710010"/>
                  </a:cubicBezTo>
                  <a:cubicBezTo>
                    <a:pt x="552068" y="742395"/>
                    <a:pt x="546353" y="773828"/>
                    <a:pt x="537781" y="805260"/>
                  </a:cubicBezTo>
                  <a:cubicBezTo>
                    <a:pt x="518731" y="872888"/>
                    <a:pt x="485393" y="899558"/>
                    <a:pt x="394906" y="890033"/>
                  </a:cubicBezTo>
                  <a:cubicBezTo>
                    <a:pt x="374903" y="888128"/>
                    <a:pt x="354901" y="878603"/>
                    <a:pt x="336803" y="870030"/>
                  </a:cubicBezTo>
                  <a:cubicBezTo>
                    <a:pt x="312038" y="858600"/>
                    <a:pt x="289178" y="844313"/>
                    <a:pt x="265366" y="831930"/>
                  </a:cubicBezTo>
                  <a:cubicBezTo>
                    <a:pt x="232028" y="813833"/>
                    <a:pt x="221551" y="790020"/>
                    <a:pt x="237743" y="754778"/>
                  </a:cubicBezTo>
                  <a:cubicBezTo>
                    <a:pt x="250126" y="727155"/>
                    <a:pt x="265366" y="699533"/>
                    <a:pt x="284416" y="676673"/>
                  </a:cubicBezTo>
                  <a:cubicBezTo>
                    <a:pt x="330136" y="622380"/>
                    <a:pt x="377761" y="569040"/>
                    <a:pt x="426338" y="517605"/>
                  </a:cubicBezTo>
                  <a:cubicBezTo>
                    <a:pt x="449198" y="492840"/>
                    <a:pt x="476821" y="472838"/>
                    <a:pt x="501586" y="449978"/>
                  </a:cubicBezTo>
                  <a:cubicBezTo>
                    <a:pt x="508253" y="444263"/>
                    <a:pt x="511111" y="434738"/>
                    <a:pt x="513968" y="426165"/>
                  </a:cubicBezTo>
                  <a:cubicBezTo>
                    <a:pt x="517778" y="414735"/>
                    <a:pt x="517778" y="401400"/>
                    <a:pt x="523493" y="390923"/>
                  </a:cubicBezTo>
                  <a:cubicBezTo>
                    <a:pt x="528256" y="380446"/>
                    <a:pt x="535876" y="374254"/>
                    <a:pt x="543734" y="373064"/>
                  </a:cubicBezTo>
                  <a:close/>
                  <a:moveTo>
                    <a:pt x="1736859" y="362706"/>
                  </a:moveTo>
                  <a:cubicBezTo>
                    <a:pt x="1743408" y="365683"/>
                    <a:pt x="1748408" y="371874"/>
                    <a:pt x="1752218" y="381399"/>
                  </a:cubicBezTo>
                  <a:cubicBezTo>
                    <a:pt x="1770315" y="428071"/>
                    <a:pt x="1788413" y="474744"/>
                    <a:pt x="1807463" y="521416"/>
                  </a:cubicBezTo>
                  <a:cubicBezTo>
                    <a:pt x="1823655" y="560469"/>
                    <a:pt x="1821751" y="569994"/>
                    <a:pt x="1789365" y="594759"/>
                  </a:cubicBezTo>
                  <a:cubicBezTo>
                    <a:pt x="1749361" y="626191"/>
                    <a:pt x="1709355" y="656671"/>
                    <a:pt x="1669351" y="687151"/>
                  </a:cubicBezTo>
                  <a:cubicBezTo>
                    <a:pt x="1663636" y="690961"/>
                    <a:pt x="1656968" y="696676"/>
                    <a:pt x="1656015" y="702391"/>
                  </a:cubicBezTo>
                  <a:cubicBezTo>
                    <a:pt x="1653158" y="712869"/>
                    <a:pt x="1653158" y="724299"/>
                    <a:pt x="1652205" y="735729"/>
                  </a:cubicBezTo>
                  <a:cubicBezTo>
                    <a:pt x="1662683" y="736681"/>
                    <a:pt x="1673161" y="739539"/>
                    <a:pt x="1682686" y="737634"/>
                  </a:cubicBezTo>
                  <a:cubicBezTo>
                    <a:pt x="1697926" y="735729"/>
                    <a:pt x="1713165" y="729061"/>
                    <a:pt x="1729358" y="728109"/>
                  </a:cubicBezTo>
                  <a:cubicBezTo>
                    <a:pt x="1759838" y="726204"/>
                    <a:pt x="1776983" y="749064"/>
                    <a:pt x="1766505" y="778591"/>
                  </a:cubicBezTo>
                  <a:cubicBezTo>
                    <a:pt x="1761743" y="790974"/>
                    <a:pt x="1753170" y="805261"/>
                    <a:pt x="1741740" y="810024"/>
                  </a:cubicBezTo>
                  <a:cubicBezTo>
                    <a:pt x="1709355" y="826216"/>
                    <a:pt x="1675065" y="842409"/>
                    <a:pt x="1639823" y="850029"/>
                  </a:cubicBezTo>
                  <a:cubicBezTo>
                    <a:pt x="1595055" y="860506"/>
                    <a:pt x="1570290" y="836694"/>
                    <a:pt x="1569338" y="790974"/>
                  </a:cubicBezTo>
                  <a:cubicBezTo>
                    <a:pt x="1569338" y="774781"/>
                    <a:pt x="1562670" y="774781"/>
                    <a:pt x="1550288" y="778591"/>
                  </a:cubicBezTo>
                  <a:cubicBezTo>
                    <a:pt x="1501711" y="793831"/>
                    <a:pt x="1484565" y="815739"/>
                    <a:pt x="1482661" y="867174"/>
                  </a:cubicBezTo>
                  <a:cubicBezTo>
                    <a:pt x="1481708" y="883366"/>
                    <a:pt x="1479803" y="900511"/>
                    <a:pt x="1474088" y="915751"/>
                  </a:cubicBezTo>
                  <a:cubicBezTo>
                    <a:pt x="1471230" y="924324"/>
                    <a:pt x="1460753" y="936706"/>
                    <a:pt x="1452180" y="936706"/>
                  </a:cubicBezTo>
                  <a:cubicBezTo>
                    <a:pt x="1442655" y="937659"/>
                    <a:pt x="1432178" y="927181"/>
                    <a:pt x="1423605" y="921466"/>
                  </a:cubicBezTo>
                  <a:cubicBezTo>
                    <a:pt x="1419795" y="918609"/>
                    <a:pt x="1417890" y="911941"/>
                    <a:pt x="1415986" y="907179"/>
                  </a:cubicBezTo>
                  <a:cubicBezTo>
                    <a:pt x="1405508" y="884319"/>
                    <a:pt x="1399793" y="883366"/>
                    <a:pt x="1379790" y="899559"/>
                  </a:cubicBezTo>
                  <a:cubicBezTo>
                    <a:pt x="1359788" y="915751"/>
                    <a:pt x="1338833" y="932896"/>
                    <a:pt x="1317878" y="948136"/>
                  </a:cubicBezTo>
                  <a:cubicBezTo>
                    <a:pt x="1302638" y="959566"/>
                    <a:pt x="1285493" y="962424"/>
                    <a:pt x="1269301" y="951946"/>
                  </a:cubicBezTo>
                  <a:cubicBezTo>
                    <a:pt x="1254061" y="941469"/>
                    <a:pt x="1253108" y="926229"/>
                    <a:pt x="1255965" y="909084"/>
                  </a:cubicBezTo>
                  <a:cubicBezTo>
                    <a:pt x="1258823" y="889081"/>
                    <a:pt x="1260728" y="869079"/>
                    <a:pt x="1261680" y="850029"/>
                  </a:cubicBezTo>
                  <a:cubicBezTo>
                    <a:pt x="1262633" y="825264"/>
                    <a:pt x="1256918" y="802404"/>
                    <a:pt x="1242630" y="781449"/>
                  </a:cubicBezTo>
                  <a:cubicBezTo>
                    <a:pt x="1238820" y="776686"/>
                    <a:pt x="1235963" y="770971"/>
                    <a:pt x="1233105" y="765256"/>
                  </a:cubicBezTo>
                  <a:cubicBezTo>
                    <a:pt x="1225486" y="745254"/>
                    <a:pt x="1234058" y="729061"/>
                    <a:pt x="1247393" y="714774"/>
                  </a:cubicBezTo>
                  <a:cubicBezTo>
                    <a:pt x="1259776" y="701439"/>
                    <a:pt x="1272158" y="711916"/>
                    <a:pt x="1283588" y="716679"/>
                  </a:cubicBezTo>
                  <a:cubicBezTo>
                    <a:pt x="1314068" y="729061"/>
                    <a:pt x="1331213" y="750969"/>
                    <a:pt x="1328355" y="783354"/>
                  </a:cubicBezTo>
                  <a:cubicBezTo>
                    <a:pt x="1327403" y="809071"/>
                    <a:pt x="1321688" y="834789"/>
                    <a:pt x="1316926" y="864316"/>
                  </a:cubicBezTo>
                  <a:cubicBezTo>
                    <a:pt x="1349311" y="853839"/>
                    <a:pt x="1372170" y="833836"/>
                    <a:pt x="1391220" y="809071"/>
                  </a:cubicBezTo>
                  <a:cubicBezTo>
                    <a:pt x="1407413" y="788116"/>
                    <a:pt x="1409318" y="763351"/>
                    <a:pt x="1407413" y="738586"/>
                  </a:cubicBezTo>
                  <a:cubicBezTo>
                    <a:pt x="1404555" y="694771"/>
                    <a:pt x="1398840" y="650956"/>
                    <a:pt x="1395030" y="607141"/>
                  </a:cubicBezTo>
                  <a:cubicBezTo>
                    <a:pt x="1393126" y="578566"/>
                    <a:pt x="1392173" y="549991"/>
                    <a:pt x="1391220" y="520464"/>
                  </a:cubicBezTo>
                  <a:cubicBezTo>
                    <a:pt x="1391220" y="515701"/>
                    <a:pt x="1390268" y="509986"/>
                    <a:pt x="1392173" y="506176"/>
                  </a:cubicBezTo>
                  <a:cubicBezTo>
                    <a:pt x="1399793" y="493794"/>
                    <a:pt x="1409318" y="482364"/>
                    <a:pt x="1417890" y="470934"/>
                  </a:cubicBezTo>
                  <a:cubicBezTo>
                    <a:pt x="1426463" y="480459"/>
                    <a:pt x="1438845" y="489031"/>
                    <a:pt x="1442655" y="500461"/>
                  </a:cubicBezTo>
                  <a:cubicBezTo>
                    <a:pt x="1467420" y="572851"/>
                    <a:pt x="1495043" y="645241"/>
                    <a:pt x="1496948" y="723346"/>
                  </a:cubicBezTo>
                  <a:cubicBezTo>
                    <a:pt x="1496948" y="734776"/>
                    <a:pt x="1502663" y="738586"/>
                    <a:pt x="1513140" y="732871"/>
                  </a:cubicBezTo>
                  <a:cubicBezTo>
                    <a:pt x="1548383" y="713821"/>
                    <a:pt x="1579815" y="691914"/>
                    <a:pt x="1592198" y="649051"/>
                  </a:cubicBezTo>
                  <a:cubicBezTo>
                    <a:pt x="1616011" y="569994"/>
                    <a:pt x="1644586" y="492841"/>
                    <a:pt x="1671255" y="414736"/>
                  </a:cubicBezTo>
                  <a:cubicBezTo>
                    <a:pt x="1678876" y="393781"/>
                    <a:pt x="1687448" y="371874"/>
                    <a:pt x="1712213" y="363301"/>
                  </a:cubicBezTo>
                  <a:cubicBezTo>
                    <a:pt x="1722214" y="359968"/>
                    <a:pt x="1730311" y="359730"/>
                    <a:pt x="1736859" y="362706"/>
                  </a:cubicBezTo>
                  <a:close/>
                  <a:moveTo>
                    <a:pt x="3765804" y="306151"/>
                  </a:moveTo>
                  <a:lnTo>
                    <a:pt x="3740704" y="318856"/>
                  </a:lnTo>
                  <a:lnTo>
                    <a:pt x="3728181" y="324963"/>
                  </a:lnTo>
                  <a:lnTo>
                    <a:pt x="3727759" y="325409"/>
                  </a:lnTo>
                  <a:lnTo>
                    <a:pt x="3727228" y="325677"/>
                  </a:lnTo>
                  <a:cubicBezTo>
                    <a:pt x="3716037" y="334488"/>
                    <a:pt x="3706273" y="345203"/>
                    <a:pt x="3697224" y="356633"/>
                  </a:cubicBezTo>
                  <a:cubicBezTo>
                    <a:pt x="3695319" y="358538"/>
                    <a:pt x="3696272" y="365206"/>
                    <a:pt x="3698177" y="367111"/>
                  </a:cubicBezTo>
                  <a:lnTo>
                    <a:pt x="3699129" y="367111"/>
                  </a:lnTo>
                  <a:lnTo>
                    <a:pt x="3709607" y="367111"/>
                  </a:lnTo>
                  <a:lnTo>
                    <a:pt x="3710559" y="367111"/>
                  </a:lnTo>
                  <a:cubicBezTo>
                    <a:pt x="3731514" y="349966"/>
                    <a:pt x="3752469" y="331869"/>
                    <a:pt x="3773424" y="314724"/>
                  </a:cubicBezTo>
                  <a:lnTo>
                    <a:pt x="3773424" y="314723"/>
                  </a:lnTo>
                  <a:lnTo>
                    <a:pt x="3773418" y="314716"/>
                  </a:lnTo>
                  <a:lnTo>
                    <a:pt x="3766757" y="306151"/>
                  </a:lnTo>
                  <a:lnTo>
                    <a:pt x="3766092" y="306475"/>
                  </a:lnTo>
                  <a:close/>
                  <a:moveTo>
                    <a:pt x="2640186" y="300911"/>
                  </a:moveTo>
                  <a:cubicBezTo>
                    <a:pt x="2636376" y="300911"/>
                    <a:pt x="2632804" y="301387"/>
                    <a:pt x="2630423" y="303292"/>
                  </a:cubicBezTo>
                  <a:cubicBezTo>
                    <a:pt x="2605658" y="321390"/>
                    <a:pt x="2581845" y="339487"/>
                    <a:pt x="2558985" y="359490"/>
                  </a:cubicBezTo>
                  <a:cubicBezTo>
                    <a:pt x="2553270" y="365205"/>
                    <a:pt x="2551365" y="376635"/>
                    <a:pt x="2547555" y="384255"/>
                  </a:cubicBezTo>
                  <a:cubicBezTo>
                    <a:pt x="2550413" y="395685"/>
                    <a:pt x="2550413" y="405210"/>
                    <a:pt x="2554223" y="412830"/>
                  </a:cubicBezTo>
                  <a:cubicBezTo>
                    <a:pt x="2559938" y="426165"/>
                    <a:pt x="2570415" y="430927"/>
                    <a:pt x="2579940" y="418545"/>
                  </a:cubicBezTo>
                  <a:cubicBezTo>
                    <a:pt x="2604706" y="387112"/>
                    <a:pt x="2627565" y="353775"/>
                    <a:pt x="2650426" y="320437"/>
                  </a:cubicBezTo>
                  <a:cubicBezTo>
                    <a:pt x="2653283" y="315675"/>
                    <a:pt x="2651378" y="308055"/>
                    <a:pt x="2651378" y="301387"/>
                  </a:cubicBezTo>
                  <a:cubicBezTo>
                    <a:pt x="2648044" y="301387"/>
                    <a:pt x="2643996" y="300911"/>
                    <a:pt x="2640186" y="300911"/>
                  </a:cubicBezTo>
                  <a:close/>
                  <a:moveTo>
                    <a:pt x="5686043" y="253764"/>
                  </a:moveTo>
                  <a:lnTo>
                    <a:pt x="5686015" y="253766"/>
                  </a:lnTo>
                  <a:lnTo>
                    <a:pt x="5650801" y="256384"/>
                  </a:lnTo>
                  <a:lnTo>
                    <a:pt x="5650723" y="256481"/>
                  </a:lnTo>
                  <a:lnTo>
                    <a:pt x="5650443" y="256503"/>
                  </a:lnTo>
                  <a:lnTo>
                    <a:pt x="5644426" y="264352"/>
                  </a:lnTo>
                  <a:lnTo>
                    <a:pt x="5626989" y="286149"/>
                  </a:lnTo>
                  <a:cubicBezTo>
                    <a:pt x="5624608" y="292102"/>
                    <a:pt x="5623239" y="297460"/>
                    <a:pt x="5623030" y="302431"/>
                  </a:cubicBezTo>
                  <a:lnTo>
                    <a:pt x="5623138" y="302934"/>
                  </a:lnTo>
                  <a:lnTo>
                    <a:pt x="5623029" y="303384"/>
                  </a:lnTo>
                  <a:cubicBezTo>
                    <a:pt x="5622404" y="318296"/>
                    <a:pt x="5632227" y="329726"/>
                    <a:pt x="5656515" y="343299"/>
                  </a:cubicBezTo>
                  <a:lnTo>
                    <a:pt x="5685950" y="254045"/>
                  </a:lnTo>
                  <a:lnTo>
                    <a:pt x="5686044" y="253764"/>
                  </a:lnTo>
                  <a:close/>
                  <a:moveTo>
                    <a:pt x="2564581" y="210900"/>
                  </a:moveTo>
                  <a:cubicBezTo>
                    <a:pt x="2574464" y="210185"/>
                    <a:pt x="2584703" y="215186"/>
                    <a:pt x="2592323" y="226140"/>
                  </a:cubicBezTo>
                  <a:cubicBezTo>
                    <a:pt x="2600895" y="240427"/>
                    <a:pt x="2611373" y="241380"/>
                    <a:pt x="2626613" y="242332"/>
                  </a:cubicBezTo>
                  <a:cubicBezTo>
                    <a:pt x="2649473" y="243285"/>
                    <a:pt x="2672333" y="247095"/>
                    <a:pt x="2694240" y="252810"/>
                  </a:cubicBezTo>
                  <a:cubicBezTo>
                    <a:pt x="2719006" y="258525"/>
                    <a:pt x="2734245" y="293767"/>
                    <a:pt x="2721863" y="313770"/>
                  </a:cubicBezTo>
                  <a:cubicBezTo>
                    <a:pt x="2691383" y="362347"/>
                    <a:pt x="2658998" y="410925"/>
                    <a:pt x="2626613" y="459502"/>
                  </a:cubicBezTo>
                  <a:cubicBezTo>
                    <a:pt x="2615183" y="476647"/>
                    <a:pt x="2598990" y="485220"/>
                    <a:pt x="2578988" y="489030"/>
                  </a:cubicBezTo>
                  <a:cubicBezTo>
                    <a:pt x="2566605" y="490935"/>
                    <a:pt x="2555175" y="498555"/>
                    <a:pt x="2543745" y="503317"/>
                  </a:cubicBezTo>
                  <a:cubicBezTo>
                    <a:pt x="2544698" y="506175"/>
                    <a:pt x="2544698" y="508080"/>
                    <a:pt x="2545650" y="510937"/>
                  </a:cubicBezTo>
                  <a:cubicBezTo>
                    <a:pt x="2553270" y="510937"/>
                    <a:pt x="2559938" y="512842"/>
                    <a:pt x="2567558" y="511890"/>
                  </a:cubicBezTo>
                  <a:cubicBezTo>
                    <a:pt x="2588513" y="510937"/>
                    <a:pt x="2598038" y="520462"/>
                    <a:pt x="2593275" y="542370"/>
                  </a:cubicBezTo>
                  <a:cubicBezTo>
                    <a:pt x="2587560" y="565230"/>
                    <a:pt x="2578988" y="588090"/>
                    <a:pt x="2570415" y="613807"/>
                  </a:cubicBezTo>
                  <a:cubicBezTo>
                    <a:pt x="2577083" y="610950"/>
                    <a:pt x="2582798" y="609997"/>
                    <a:pt x="2587560" y="608092"/>
                  </a:cubicBezTo>
                  <a:cubicBezTo>
                    <a:pt x="2607563" y="597615"/>
                    <a:pt x="2626613" y="587137"/>
                    <a:pt x="2646615" y="577612"/>
                  </a:cubicBezTo>
                  <a:cubicBezTo>
                    <a:pt x="2656140" y="572850"/>
                    <a:pt x="2667570" y="569992"/>
                    <a:pt x="2678048" y="568087"/>
                  </a:cubicBezTo>
                  <a:cubicBezTo>
                    <a:pt x="2704718" y="565230"/>
                    <a:pt x="2718053" y="578565"/>
                    <a:pt x="2712338" y="605235"/>
                  </a:cubicBezTo>
                  <a:cubicBezTo>
                    <a:pt x="2698050" y="662385"/>
                    <a:pt x="2674238" y="715725"/>
                    <a:pt x="2630423" y="757635"/>
                  </a:cubicBezTo>
                  <a:cubicBezTo>
                    <a:pt x="2626613" y="761445"/>
                    <a:pt x="2622803" y="764302"/>
                    <a:pt x="2619945" y="768112"/>
                  </a:cubicBezTo>
                  <a:cubicBezTo>
                    <a:pt x="2618993" y="769065"/>
                    <a:pt x="2618993" y="771922"/>
                    <a:pt x="2618040" y="774780"/>
                  </a:cubicBezTo>
                  <a:cubicBezTo>
                    <a:pt x="2630423" y="782400"/>
                    <a:pt x="2642805" y="790972"/>
                    <a:pt x="2655188" y="799545"/>
                  </a:cubicBezTo>
                  <a:cubicBezTo>
                    <a:pt x="2671380" y="810022"/>
                    <a:pt x="2679000" y="825262"/>
                    <a:pt x="2674238" y="843360"/>
                  </a:cubicBezTo>
                  <a:cubicBezTo>
                    <a:pt x="2663760" y="881460"/>
                    <a:pt x="2654235" y="920512"/>
                    <a:pt x="2640900" y="957660"/>
                  </a:cubicBezTo>
                  <a:cubicBezTo>
                    <a:pt x="2629470" y="987187"/>
                    <a:pt x="2632328" y="1010047"/>
                    <a:pt x="2656140" y="1031955"/>
                  </a:cubicBezTo>
                  <a:cubicBezTo>
                    <a:pt x="2667570" y="1042432"/>
                    <a:pt x="2675190" y="1057672"/>
                    <a:pt x="2680905" y="1071960"/>
                  </a:cubicBezTo>
                  <a:cubicBezTo>
                    <a:pt x="2683763" y="1081485"/>
                    <a:pt x="2681858" y="1095772"/>
                    <a:pt x="2676143" y="1104345"/>
                  </a:cubicBezTo>
                  <a:cubicBezTo>
                    <a:pt x="2672333" y="1109107"/>
                    <a:pt x="2656140" y="1109107"/>
                    <a:pt x="2647568" y="1105297"/>
                  </a:cubicBezTo>
                  <a:cubicBezTo>
                    <a:pt x="2631375" y="1098630"/>
                    <a:pt x="2616135" y="1088152"/>
                    <a:pt x="2600895" y="1078627"/>
                  </a:cubicBezTo>
                  <a:cubicBezTo>
                    <a:pt x="2587560" y="1070055"/>
                    <a:pt x="2580893" y="1073865"/>
                    <a:pt x="2576130" y="1087200"/>
                  </a:cubicBezTo>
                  <a:cubicBezTo>
                    <a:pt x="2567558" y="1114822"/>
                    <a:pt x="2551365" y="1135777"/>
                    <a:pt x="2528505" y="1153875"/>
                  </a:cubicBezTo>
                  <a:cubicBezTo>
                    <a:pt x="2510408" y="1168162"/>
                    <a:pt x="2496120" y="1166257"/>
                    <a:pt x="2481833" y="1149112"/>
                  </a:cubicBezTo>
                  <a:cubicBezTo>
                    <a:pt x="2464688" y="1130062"/>
                    <a:pt x="2458973" y="1106250"/>
                    <a:pt x="2462783" y="1081485"/>
                  </a:cubicBezTo>
                  <a:cubicBezTo>
                    <a:pt x="2477070" y="990045"/>
                    <a:pt x="2492310" y="899557"/>
                    <a:pt x="2506598" y="809070"/>
                  </a:cubicBezTo>
                  <a:cubicBezTo>
                    <a:pt x="2509455" y="792877"/>
                    <a:pt x="2518028" y="784305"/>
                    <a:pt x="2533268" y="782400"/>
                  </a:cubicBezTo>
                  <a:cubicBezTo>
                    <a:pt x="2563748" y="779542"/>
                    <a:pt x="2580893" y="763350"/>
                    <a:pt x="2587560" y="733822"/>
                  </a:cubicBezTo>
                  <a:cubicBezTo>
                    <a:pt x="2590418" y="721440"/>
                    <a:pt x="2598038" y="710962"/>
                    <a:pt x="2599943" y="699532"/>
                  </a:cubicBezTo>
                  <a:cubicBezTo>
                    <a:pt x="2600895" y="693817"/>
                    <a:pt x="2599943" y="683340"/>
                    <a:pt x="2595180" y="680482"/>
                  </a:cubicBezTo>
                  <a:cubicBezTo>
                    <a:pt x="2591370" y="677625"/>
                    <a:pt x="2579940" y="677625"/>
                    <a:pt x="2575178" y="681435"/>
                  </a:cubicBezTo>
                  <a:cubicBezTo>
                    <a:pt x="2532315" y="719535"/>
                    <a:pt x="2485643" y="753825"/>
                    <a:pt x="2448495" y="796687"/>
                  </a:cubicBezTo>
                  <a:cubicBezTo>
                    <a:pt x="2373248" y="883365"/>
                    <a:pt x="2315145" y="982425"/>
                    <a:pt x="2255138" y="1079580"/>
                  </a:cubicBezTo>
                  <a:cubicBezTo>
                    <a:pt x="2248470" y="1091010"/>
                    <a:pt x="2238945" y="1102440"/>
                    <a:pt x="2228468" y="1111012"/>
                  </a:cubicBezTo>
                  <a:cubicBezTo>
                    <a:pt x="2221800" y="1115775"/>
                    <a:pt x="2208465" y="1118632"/>
                    <a:pt x="2202750" y="1114822"/>
                  </a:cubicBezTo>
                  <a:cubicBezTo>
                    <a:pt x="2196083" y="1111012"/>
                    <a:pt x="2191320" y="1099582"/>
                    <a:pt x="2190368" y="1091010"/>
                  </a:cubicBezTo>
                  <a:cubicBezTo>
                    <a:pt x="2189415" y="1082437"/>
                    <a:pt x="2193225" y="1072912"/>
                    <a:pt x="2197988" y="1066245"/>
                  </a:cubicBezTo>
                  <a:cubicBezTo>
                    <a:pt x="2260853" y="965280"/>
                    <a:pt x="2322765" y="865267"/>
                    <a:pt x="2387535" y="765255"/>
                  </a:cubicBezTo>
                  <a:cubicBezTo>
                    <a:pt x="2408490" y="733822"/>
                    <a:pt x="2435160" y="706200"/>
                    <a:pt x="2459925" y="677625"/>
                  </a:cubicBezTo>
                  <a:cubicBezTo>
                    <a:pt x="2474213" y="661432"/>
                    <a:pt x="2473260" y="656670"/>
                    <a:pt x="2452305" y="650955"/>
                  </a:cubicBezTo>
                  <a:cubicBezTo>
                    <a:pt x="2420873" y="641430"/>
                    <a:pt x="2415158" y="630952"/>
                    <a:pt x="2424683" y="599520"/>
                  </a:cubicBezTo>
                  <a:cubicBezTo>
                    <a:pt x="2437065" y="557610"/>
                    <a:pt x="2451353" y="517605"/>
                    <a:pt x="2478975" y="482362"/>
                  </a:cubicBezTo>
                  <a:cubicBezTo>
                    <a:pt x="2496120" y="461407"/>
                    <a:pt x="2490405" y="440452"/>
                    <a:pt x="2484690" y="417592"/>
                  </a:cubicBezTo>
                  <a:cubicBezTo>
                    <a:pt x="2479928" y="421402"/>
                    <a:pt x="2478023" y="422355"/>
                    <a:pt x="2476118" y="423307"/>
                  </a:cubicBezTo>
                  <a:cubicBezTo>
                    <a:pt x="2464688" y="430927"/>
                    <a:pt x="2445638" y="448072"/>
                    <a:pt x="2442780" y="445215"/>
                  </a:cubicBezTo>
                  <a:cubicBezTo>
                    <a:pt x="2425635" y="429975"/>
                    <a:pt x="2410395" y="410925"/>
                    <a:pt x="2397060" y="391875"/>
                  </a:cubicBezTo>
                  <a:cubicBezTo>
                    <a:pt x="2394203" y="388065"/>
                    <a:pt x="2398965" y="377587"/>
                    <a:pt x="2402775" y="370920"/>
                  </a:cubicBezTo>
                  <a:cubicBezTo>
                    <a:pt x="2418015" y="338535"/>
                    <a:pt x="2436113" y="308055"/>
                    <a:pt x="2434208" y="269955"/>
                  </a:cubicBezTo>
                  <a:cubicBezTo>
                    <a:pt x="2434208" y="261382"/>
                    <a:pt x="2439923" y="249952"/>
                    <a:pt x="2446590" y="245190"/>
                  </a:cubicBezTo>
                  <a:cubicBezTo>
                    <a:pt x="2453258" y="239475"/>
                    <a:pt x="2465640" y="236617"/>
                    <a:pt x="2474213" y="238522"/>
                  </a:cubicBezTo>
                  <a:cubicBezTo>
                    <a:pt x="2479928" y="239475"/>
                    <a:pt x="2485643" y="250905"/>
                    <a:pt x="2487548" y="258525"/>
                  </a:cubicBezTo>
                  <a:cubicBezTo>
                    <a:pt x="2490405" y="266145"/>
                    <a:pt x="2487548" y="274717"/>
                    <a:pt x="2489453" y="283290"/>
                  </a:cubicBezTo>
                  <a:cubicBezTo>
                    <a:pt x="2490405" y="288052"/>
                    <a:pt x="2494215" y="294720"/>
                    <a:pt x="2498025" y="294720"/>
                  </a:cubicBezTo>
                  <a:cubicBezTo>
                    <a:pt x="2501835" y="295672"/>
                    <a:pt x="2509455" y="291862"/>
                    <a:pt x="2511360" y="289005"/>
                  </a:cubicBezTo>
                  <a:cubicBezTo>
                    <a:pt x="2518028" y="278527"/>
                    <a:pt x="2523743" y="266145"/>
                    <a:pt x="2529458" y="254715"/>
                  </a:cubicBezTo>
                  <a:cubicBezTo>
                    <a:pt x="2533268" y="247095"/>
                    <a:pt x="2535173" y="237570"/>
                    <a:pt x="2538983" y="229950"/>
                  </a:cubicBezTo>
                  <a:cubicBezTo>
                    <a:pt x="2545174" y="218044"/>
                    <a:pt x="2554699" y="211614"/>
                    <a:pt x="2564581" y="210900"/>
                  </a:cubicBezTo>
                  <a:close/>
                  <a:moveTo>
                    <a:pt x="5552693" y="164944"/>
                  </a:moveTo>
                  <a:cubicBezTo>
                    <a:pt x="5558170" y="163991"/>
                    <a:pt x="5564123" y="165182"/>
                    <a:pt x="5570790" y="168039"/>
                  </a:cubicBezTo>
                  <a:cubicBezTo>
                    <a:pt x="5580315" y="172802"/>
                    <a:pt x="5590793" y="176612"/>
                    <a:pt x="5600318" y="183279"/>
                  </a:cubicBezTo>
                  <a:cubicBezTo>
                    <a:pt x="5626035" y="201377"/>
                    <a:pt x="5651753" y="199472"/>
                    <a:pt x="5678423" y="186137"/>
                  </a:cubicBezTo>
                  <a:cubicBezTo>
                    <a:pt x="5710808" y="169944"/>
                    <a:pt x="5746050" y="173754"/>
                    <a:pt x="5767006" y="196614"/>
                  </a:cubicBezTo>
                  <a:cubicBezTo>
                    <a:pt x="5773673" y="203282"/>
                    <a:pt x="5779388" y="214712"/>
                    <a:pt x="5778435" y="223284"/>
                  </a:cubicBezTo>
                  <a:cubicBezTo>
                    <a:pt x="5774625" y="249954"/>
                    <a:pt x="5768910" y="277577"/>
                    <a:pt x="5759385" y="302342"/>
                  </a:cubicBezTo>
                  <a:cubicBezTo>
                    <a:pt x="5747956" y="332822"/>
                    <a:pt x="5731763" y="360444"/>
                    <a:pt x="5718428" y="389972"/>
                  </a:cubicBezTo>
                  <a:cubicBezTo>
                    <a:pt x="5709856" y="408069"/>
                    <a:pt x="5709856" y="424262"/>
                    <a:pt x="5720333" y="442359"/>
                  </a:cubicBezTo>
                  <a:cubicBezTo>
                    <a:pt x="5738431" y="473792"/>
                    <a:pt x="5740335" y="506177"/>
                    <a:pt x="5720333" y="540467"/>
                  </a:cubicBezTo>
                  <a:cubicBezTo>
                    <a:pt x="5707950" y="561422"/>
                    <a:pt x="5701283" y="585234"/>
                    <a:pt x="5693663" y="609047"/>
                  </a:cubicBezTo>
                  <a:cubicBezTo>
                    <a:pt x="5683185" y="643337"/>
                    <a:pt x="5667945" y="673817"/>
                    <a:pt x="5640323" y="698582"/>
                  </a:cubicBezTo>
                  <a:cubicBezTo>
                    <a:pt x="5606985" y="729062"/>
                    <a:pt x="5574600" y="761447"/>
                    <a:pt x="5541263" y="792879"/>
                  </a:cubicBezTo>
                  <a:cubicBezTo>
                    <a:pt x="5527928" y="805262"/>
                    <a:pt x="5528881" y="814787"/>
                    <a:pt x="5539358" y="830027"/>
                  </a:cubicBezTo>
                  <a:cubicBezTo>
                    <a:pt x="5548883" y="843362"/>
                    <a:pt x="5554598" y="860507"/>
                    <a:pt x="5557456" y="876699"/>
                  </a:cubicBezTo>
                  <a:cubicBezTo>
                    <a:pt x="5561265" y="898607"/>
                    <a:pt x="5565075" y="902417"/>
                    <a:pt x="5586983" y="903369"/>
                  </a:cubicBezTo>
                  <a:cubicBezTo>
                    <a:pt x="5597460" y="903369"/>
                    <a:pt x="5615558" y="907179"/>
                    <a:pt x="5617463" y="913847"/>
                  </a:cubicBezTo>
                  <a:cubicBezTo>
                    <a:pt x="5621273" y="925277"/>
                    <a:pt x="5621273" y="944327"/>
                    <a:pt x="5614606" y="951947"/>
                  </a:cubicBezTo>
                  <a:cubicBezTo>
                    <a:pt x="5593650" y="973854"/>
                    <a:pt x="5598413" y="989094"/>
                    <a:pt x="5615558" y="1010049"/>
                  </a:cubicBezTo>
                  <a:cubicBezTo>
                    <a:pt x="5638418" y="1039577"/>
                    <a:pt x="5630798" y="1108157"/>
                    <a:pt x="5605081" y="1139589"/>
                  </a:cubicBezTo>
                  <a:cubicBezTo>
                    <a:pt x="5566981" y="1186262"/>
                    <a:pt x="5512688" y="1199597"/>
                    <a:pt x="5456490" y="1175784"/>
                  </a:cubicBezTo>
                  <a:cubicBezTo>
                    <a:pt x="5433631" y="1166259"/>
                    <a:pt x="5423153" y="1142447"/>
                    <a:pt x="5434583" y="1119587"/>
                  </a:cubicBezTo>
                  <a:cubicBezTo>
                    <a:pt x="5451728" y="1083392"/>
                    <a:pt x="5469825" y="1048149"/>
                    <a:pt x="5489828" y="1012907"/>
                  </a:cubicBezTo>
                  <a:cubicBezTo>
                    <a:pt x="5509831" y="978617"/>
                    <a:pt x="5512688" y="942422"/>
                    <a:pt x="5505068" y="905274"/>
                  </a:cubicBezTo>
                  <a:cubicBezTo>
                    <a:pt x="5503163" y="894797"/>
                    <a:pt x="5493638" y="885272"/>
                    <a:pt x="5486970" y="875747"/>
                  </a:cubicBezTo>
                  <a:cubicBezTo>
                    <a:pt x="5481256" y="869079"/>
                    <a:pt x="5473635" y="863364"/>
                    <a:pt x="5467920" y="856697"/>
                  </a:cubicBezTo>
                  <a:cubicBezTo>
                    <a:pt x="5446013" y="831932"/>
                    <a:pt x="5446965" y="826217"/>
                    <a:pt x="5468873" y="801452"/>
                  </a:cubicBezTo>
                  <a:cubicBezTo>
                    <a:pt x="5511735" y="753827"/>
                    <a:pt x="5564123" y="713822"/>
                    <a:pt x="5593650" y="655719"/>
                  </a:cubicBezTo>
                  <a:cubicBezTo>
                    <a:pt x="5607938" y="628097"/>
                    <a:pt x="5617463" y="597617"/>
                    <a:pt x="5627940" y="568089"/>
                  </a:cubicBezTo>
                  <a:cubicBezTo>
                    <a:pt x="5629845" y="562374"/>
                    <a:pt x="5628893" y="553802"/>
                    <a:pt x="5626988" y="548087"/>
                  </a:cubicBezTo>
                  <a:cubicBezTo>
                    <a:pt x="5622225" y="536657"/>
                    <a:pt x="5613653" y="533799"/>
                    <a:pt x="5606033" y="545229"/>
                  </a:cubicBezTo>
                  <a:cubicBezTo>
                    <a:pt x="5601270" y="550944"/>
                    <a:pt x="5598413" y="558564"/>
                    <a:pt x="5594603" y="565232"/>
                  </a:cubicBezTo>
                  <a:cubicBezTo>
                    <a:pt x="5568885" y="612857"/>
                    <a:pt x="5527928" y="647147"/>
                    <a:pt x="5486018" y="679532"/>
                  </a:cubicBezTo>
                  <a:cubicBezTo>
                    <a:pt x="5460300" y="699534"/>
                    <a:pt x="5437440" y="724299"/>
                    <a:pt x="5413628" y="747159"/>
                  </a:cubicBezTo>
                  <a:cubicBezTo>
                    <a:pt x="5380290" y="777639"/>
                    <a:pt x="5346953" y="809072"/>
                    <a:pt x="5313615" y="839552"/>
                  </a:cubicBezTo>
                  <a:cubicBezTo>
                    <a:pt x="5311710" y="841457"/>
                    <a:pt x="5308853" y="843362"/>
                    <a:pt x="5306948" y="844314"/>
                  </a:cubicBezTo>
                  <a:cubicBezTo>
                    <a:pt x="5290756" y="851934"/>
                    <a:pt x="5272658" y="860507"/>
                    <a:pt x="5259323" y="844314"/>
                  </a:cubicBezTo>
                  <a:cubicBezTo>
                    <a:pt x="5245988" y="830027"/>
                    <a:pt x="5254560" y="812882"/>
                    <a:pt x="5265990" y="799547"/>
                  </a:cubicBezTo>
                  <a:cubicBezTo>
                    <a:pt x="5285040" y="778592"/>
                    <a:pt x="5304090" y="758589"/>
                    <a:pt x="5324093" y="738587"/>
                  </a:cubicBezTo>
                  <a:cubicBezTo>
                    <a:pt x="5383148" y="678579"/>
                    <a:pt x="5443156" y="619524"/>
                    <a:pt x="5503163" y="560469"/>
                  </a:cubicBezTo>
                  <a:cubicBezTo>
                    <a:pt x="5518403" y="545229"/>
                    <a:pt x="5525070" y="526179"/>
                    <a:pt x="5525070" y="504272"/>
                  </a:cubicBezTo>
                  <a:cubicBezTo>
                    <a:pt x="5525070" y="493794"/>
                    <a:pt x="5522213" y="488079"/>
                    <a:pt x="5508878" y="489984"/>
                  </a:cubicBezTo>
                  <a:cubicBezTo>
                    <a:pt x="5480303" y="494747"/>
                    <a:pt x="5478398" y="492842"/>
                    <a:pt x="5467920" y="466172"/>
                  </a:cubicBezTo>
                  <a:cubicBezTo>
                    <a:pt x="5448870" y="418547"/>
                    <a:pt x="5430773" y="369969"/>
                    <a:pt x="5410770" y="322344"/>
                  </a:cubicBezTo>
                  <a:cubicBezTo>
                    <a:pt x="5404103" y="306152"/>
                    <a:pt x="5394578" y="290912"/>
                    <a:pt x="5386006" y="274719"/>
                  </a:cubicBezTo>
                  <a:cubicBezTo>
                    <a:pt x="5378385" y="259479"/>
                    <a:pt x="5367908" y="243287"/>
                    <a:pt x="5386006" y="230904"/>
                  </a:cubicBezTo>
                  <a:cubicBezTo>
                    <a:pt x="5404103" y="218522"/>
                    <a:pt x="5415533" y="234714"/>
                    <a:pt x="5425058" y="246144"/>
                  </a:cubicBezTo>
                  <a:cubicBezTo>
                    <a:pt x="5435535" y="258527"/>
                    <a:pt x="5443156" y="273767"/>
                    <a:pt x="5450775" y="288054"/>
                  </a:cubicBezTo>
                  <a:cubicBezTo>
                    <a:pt x="5462206" y="320439"/>
                    <a:pt x="5477445" y="352824"/>
                    <a:pt x="5493638" y="385209"/>
                  </a:cubicBezTo>
                  <a:cubicBezTo>
                    <a:pt x="5520308" y="342347"/>
                    <a:pt x="5546025" y="301389"/>
                    <a:pt x="5572695" y="259479"/>
                  </a:cubicBezTo>
                  <a:cubicBezTo>
                    <a:pt x="5561265" y="258527"/>
                    <a:pt x="5548883" y="257574"/>
                    <a:pt x="5536500" y="257574"/>
                  </a:cubicBezTo>
                  <a:cubicBezTo>
                    <a:pt x="5518403" y="257574"/>
                    <a:pt x="5506973" y="247097"/>
                    <a:pt x="5499353" y="231857"/>
                  </a:cubicBezTo>
                  <a:cubicBezTo>
                    <a:pt x="5492685" y="218522"/>
                    <a:pt x="5493638" y="207092"/>
                    <a:pt x="5508878" y="198519"/>
                  </a:cubicBezTo>
                  <a:cubicBezTo>
                    <a:pt x="5519356" y="192804"/>
                    <a:pt x="5528881" y="184232"/>
                    <a:pt x="5537453" y="174707"/>
                  </a:cubicBezTo>
                  <a:cubicBezTo>
                    <a:pt x="5542215" y="168992"/>
                    <a:pt x="5547216" y="165896"/>
                    <a:pt x="5552693" y="164944"/>
                  </a:cubicBezTo>
                  <a:close/>
                  <a:moveTo>
                    <a:pt x="3677222" y="147084"/>
                  </a:moveTo>
                  <a:cubicBezTo>
                    <a:pt x="3693414" y="148036"/>
                    <a:pt x="3706749" y="160419"/>
                    <a:pt x="3707702" y="178516"/>
                  </a:cubicBezTo>
                  <a:cubicBezTo>
                    <a:pt x="3709607" y="204234"/>
                    <a:pt x="3709607" y="228999"/>
                    <a:pt x="3711511" y="254716"/>
                  </a:cubicBezTo>
                  <a:cubicBezTo>
                    <a:pt x="3711511" y="258526"/>
                    <a:pt x="3712464" y="262336"/>
                    <a:pt x="3713417" y="270909"/>
                  </a:cubicBezTo>
                  <a:cubicBezTo>
                    <a:pt x="3724847" y="265194"/>
                    <a:pt x="3734372" y="260431"/>
                    <a:pt x="3743897" y="256621"/>
                  </a:cubicBezTo>
                  <a:cubicBezTo>
                    <a:pt x="3765804" y="246144"/>
                    <a:pt x="3786759" y="234714"/>
                    <a:pt x="3809619" y="226141"/>
                  </a:cubicBezTo>
                  <a:cubicBezTo>
                    <a:pt x="3827717" y="219474"/>
                    <a:pt x="3844861" y="223284"/>
                    <a:pt x="3857244" y="240429"/>
                  </a:cubicBezTo>
                  <a:cubicBezTo>
                    <a:pt x="3869627" y="257574"/>
                    <a:pt x="3869627" y="276624"/>
                    <a:pt x="3858197" y="292816"/>
                  </a:cubicBezTo>
                  <a:cubicBezTo>
                    <a:pt x="3842004" y="313771"/>
                    <a:pt x="3822002" y="332821"/>
                    <a:pt x="3801999" y="350919"/>
                  </a:cubicBezTo>
                  <a:cubicBezTo>
                    <a:pt x="3773424" y="376636"/>
                    <a:pt x="3742944" y="401401"/>
                    <a:pt x="3712464" y="427119"/>
                  </a:cubicBezTo>
                  <a:cubicBezTo>
                    <a:pt x="3710559" y="432834"/>
                    <a:pt x="3711511" y="434739"/>
                    <a:pt x="3712464" y="435691"/>
                  </a:cubicBezTo>
                  <a:cubicBezTo>
                    <a:pt x="3716274" y="435691"/>
                    <a:pt x="3721036" y="435691"/>
                    <a:pt x="3724847" y="435691"/>
                  </a:cubicBezTo>
                  <a:cubicBezTo>
                    <a:pt x="3744849" y="433786"/>
                    <a:pt x="3762947" y="435691"/>
                    <a:pt x="3772472" y="456646"/>
                  </a:cubicBezTo>
                  <a:cubicBezTo>
                    <a:pt x="3782949" y="479506"/>
                    <a:pt x="3781044" y="503319"/>
                    <a:pt x="3766757" y="523321"/>
                  </a:cubicBezTo>
                  <a:cubicBezTo>
                    <a:pt x="3752469" y="544276"/>
                    <a:pt x="3734372" y="562374"/>
                    <a:pt x="3718179" y="581424"/>
                  </a:cubicBezTo>
                  <a:cubicBezTo>
                    <a:pt x="3716274" y="579519"/>
                    <a:pt x="3714369" y="578566"/>
                    <a:pt x="3712464" y="576661"/>
                  </a:cubicBezTo>
                  <a:cubicBezTo>
                    <a:pt x="3718179" y="584281"/>
                    <a:pt x="3724847" y="590949"/>
                    <a:pt x="3730561" y="598569"/>
                  </a:cubicBezTo>
                  <a:cubicBezTo>
                    <a:pt x="3748659" y="622381"/>
                    <a:pt x="3748659" y="637621"/>
                    <a:pt x="3732467" y="662386"/>
                  </a:cubicBezTo>
                  <a:cubicBezTo>
                    <a:pt x="3726752" y="671911"/>
                    <a:pt x="3721036" y="685246"/>
                    <a:pt x="3722942" y="695724"/>
                  </a:cubicBezTo>
                  <a:cubicBezTo>
                    <a:pt x="3730561" y="772876"/>
                    <a:pt x="3716274" y="845266"/>
                    <a:pt x="3673411" y="910036"/>
                  </a:cubicBezTo>
                  <a:cubicBezTo>
                    <a:pt x="3658172" y="932896"/>
                    <a:pt x="3659124" y="958614"/>
                    <a:pt x="3663886" y="983379"/>
                  </a:cubicBezTo>
                  <a:cubicBezTo>
                    <a:pt x="3666744" y="1000524"/>
                    <a:pt x="3676269" y="1008144"/>
                    <a:pt x="3694367" y="1011954"/>
                  </a:cubicBezTo>
                  <a:cubicBezTo>
                    <a:pt x="3712464" y="1015764"/>
                    <a:pt x="3731514" y="1023384"/>
                    <a:pt x="3746754" y="1033861"/>
                  </a:cubicBezTo>
                  <a:cubicBezTo>
                    <a:pt x="3781997" y="1056721"/>
                    <a:pt x="3781044" y="1097679"/>
                    <a:pt x="3770567" y="1130064"/>
                  </a:cubicBezTo>
                  <a:cubicBezTo>
                    <a:pt x="3768661" y="1136731"/>
                    <a:pt x="3758184" y="1145304"/>
                    <a:pt x="3751517" y="1145304"/>
                  </a:cubicBezTo>
                  <a:cubicBezTo>
                    <a:pt x="3744849" y="1145304"/>
                    <a:pt x="3735324" y="1138636"/>
                    <a:pt x="3730561" y="1131969"/>
                  </a:cubicBezTo>
                  <a:cubicBezTo>
                    <a:pt x="3723894" y="1122444"/>
                    <a:pt x="3722942" y="1109109"/>
                    <a:pt x="3715322" y="1100536"/>
                  </a:cubicBezTo>
                  <a:cubicBezTo>
                    <a:pt x="3709607" y="1093869"/>
                    <a:pt x="3698177" y="1090059"/>
                    <a:pt x="3689604" y="1088154"/>
                  </a:cubicBezTo>
                  <a:cubicBezTo>
                    <a:pt x="3687699" y="1088154"/>
                    <a:pt x="3681032" y="1099584"/>
                    <a:pt x="3679127" y="1106251"/>
                  </a:cubicBezTo>
                  <a:cubicBezTo>
                    <a:pt x="3669602" y="1133874"/>
                    <a:pt x="3662934" y="1163401"/>
                    <a:pt x="3652457" y="1191024"/>
                  </a:cubicBezTo>
                  <a:cubicBezTo>
                    <a:pt x="3647694" y="1203406"/>
                    <a:pt x="3638169" y="1214836"/>
                    <a:pt x="3627692" y="1223409"/>
                  </a:cubicBezTo>
                  <a:cubicBezTo>
                    <a:pt x="3608642" y="1239601"/>
                    <a:pt x="3587686" y="1237696"/>
                    <a:pt x="3569589" y="1220551"/>
                  </a:cubicBezTo>
                  <a:cubicBezTo>
                    <a:pt x="3541967" y="1193881"/>
                    <a:pt x="3538157" y="1159591"/>
                    <a:pt x="3548634" y="1125301"/>
                  </a:cubicBezTo>
                  <a:cubicBezTo>
                    <a:pt x="3553397" y="1108156"/>
                    <a:pt x="3565779" y="1092916"/>
                    <a:pt x="3573399" y="1075771"/>
                  </a:cubicBezTo>
                  <a:cubicBezTo>
                    <a:pt x="3579114" y="1063389"/>
                    <a:pt x="3584829" y="1050054"/>
                    <a:pt x="3592449" y="1032909"/>
                  </a:cubicBezTo>
                  <a:cubicBezTo>
                    <a:pt x="3579114" y="1034814"/>
                    <a:pt x="3572447" y="1033861"/>
                    <a:pt x="3566732" y="1035766"/>
                  </a:cubicBezTo>
                  <a:cubicBezTo>
                    <a:pt x="3535299" y="1047196"/>
                    <a:pt x="3512439" y="1039576"/>
                    <a:pt x="3503867" y="1007191"/>
                  </a:cubicBezTo>
                  <a:cubicBezTo>
                    <a:pt x="3497199" y="982426"/>
                    <a:pt x="3495294" y="954804"/>
                    <a:pt x="3499104" y="930039"/>
                  </a:cubicBezTo>
                  <a:cubicBezTo>
                    <a:pt x="3507677" y="881461"/>
                    <a:pt x="3532442" y="838599"/>
                    <a:pt x="3566732" y="802404"/>
                  </a:cubicBezTo>
                  <a:cubicBezTo>
                    <a:pt x="3574352" y="794784"/>
                    <a:pt x="3577209" y="782401"/>
                    <a:pt x="3581972" y="771924"/>
                  </a:cubicBezTo>
                  <a:cubicBezTo>
                    <a:pt x="3570542" y="775734"/>
                    <a:pt x="3560064" y="780496"/>
                    <a:pt x="3548634" y="782401"/>
                  </a:cubicBezTo>
                  <a:cubicBezTo>
                    <a:pt x="3533394" y="785259"/>
                    <a:pt x="3518154" y="788116"/>
                    <a:pt x="3503867" y="785259"/>
                  </a:cubicBezTo>
                  <a:cubicBezTo>
                    <a:pt x="3489579" y="782401"/>
                    <a:pt x="3485769" y="767161"/>
                    <a:pt x="3492436" y="754779"/>
                  </a:cubicBezTo>
                  <a:cubicBezTo>
                    <a:pt x="3499104" y="739539"/>
                    <a:pt x="3507677" y="725251"/>
                    <a:pt x="3518154" y="712869"/>
                  </a:cubicBezTo>
                  <a:cubicBezTo>
                    <a:pt x="3535299" y="690961"/>
                    <a:pt x="3555302" y="670006"/>
                    <a:pt x="3573399" y="648099"/>
                  </a:cubicBezTo>
                  <a:cubicBezTo>
                    <a:pt x="3579114" y="641431"/>
                    <a:pt x="3583877" y="634764"/>
                    <a:pt x="3587686" y="628096"/>
                  </a:cubicBezTo>
                  <a:cubicBezTo>
                    <a:pt x="3590544" y="621429"/>
                    <a:pt x="3590544" y="613809"/>
                    <a:pt x="3592449" y="606189"/>
                  </a:cubicBezTo>
                  <a:cubicBezTo>
                    <a:pt x="3585782" y="605236"/>
                    <a:pt x="3578161" y="602379"/>
                    <a:pt x="3571494" y="603331"/>
                  </a:cubicBezTo>
                  <a:cubicBezTo>
                    <a:pt x="3547682" y="606189"/>
                    <a:pt x="3523869" y="609999"/>
                    <a:pt x="3500057" y="614761"/>
                  </a:cubicBezTo>
                  <a:cubicBezTo>
                    <a:pt x="3465767" y="621429"/>
                    <a:pt x="3436239" y="635716"/>
                    <a:pt x="3409569" y="657624"/>
                  </a:cubicBezTo>
                  <a:cubicBezTo>
                    <a:pt x="3375279" y="686199"/>
                    <a:pt x="3339084" y="713821"/>
                    <a:pt x="3302889" y="740491"/>
                  </a:cubicBezTo>
                  <a:cubicBezTo>
                    <a:pt x="3292411" y="748111"/>
                    <a:pt x="3280029" y="752874"/>
                    <a:pt x="3267647" y="754779"/>
                  </a:cubicBezTo>
                  <a:cubicBezTo>
                    <a:pt x="3251454" y="757636"/>
                    <a:pt x="3242882" y="746206"/>
                    <a:pt x="3250502" y="731919"/>
                  </a:cubicBezTo>
                  <a:cubicBezTo>
                    <a:pt x="3257169" y="718584"/>
                    <a:pt x="3266694" y="705249"/>
                    <a:pt x="3278124" y="695724"/>
                  </a:cubicBezTo>
                  <a:cubicBezTo>
                    <a:pt x="3327654" y="655719"/>
                    <a:pt x="3377184" y="616666"/>
                    <a:pt x="3427667" y="576661"/>
                  </a:cubicBezTo>
                  <a:cubicBezTo>
                    <a:pt x="3439097" y="568089"/>
                    <a:pt x="3450527" y="557611"/>
                    <a:pt x="3462909" y="550944"/>
                  </a:cubicBezTo>
                  <a:cubicBezTo>
                    <a:pt x="3500057" y="529036"/>
                    <a:pt x="3499104" y="494746"/>
                    <a:pt x="3495294" y="455694"/>
                  </a:cubicBezTo>
                  <a:cubicBezTo>
                    <a:pt x="3459099" y="469981"/>
                    <a:pt x="3423857" y="483316"/>
                    <a:pt x="3389567" y="496651"/>
                  </a:cubicBezTo>
                  <a:cubicBezTo>
                    <a:pt x="3359086" y="509034"/>
                    <a:pt x="3342894" y="505224"/>
                    <a:pt x="3335274" y="486174"/>
                  </a:cubicBezTo>
                  <a:cubicBezTo>
                    <a:pt x="3328607" y="469029"/>
                    <a:pt x="3340036" y="454741"/>
                    <a:pt x="3369564" y="443311"/>
                  </a:cubicBezTo>
                  <a:cubicBezTo>
                    <a:pt x="3404807" y="429976"/>
                    <a:pt x="3441954" y="417594"/>
                    <a:pt x="3476244" y="402354"/>
                  </a:cubicBezTo>
                  <a:cubicBezTo>
                    <a:pt x="3489579" y="396639"/>
                    <a:pt x="3503867" y="384256"/>
                    <a:pt x="3508629" y="370921"/>
                  </a:cubicBezTo>
                  <a:cubicBezTo>
                    <a:pt x="3525774" y="326154"/>
                    <a:pt x="3539109" y="279481"/>
                    <a:pt x="3553397" y="234714"/>
                  </a:cubicBezTo>
                  <a:cubicBezTo>
                    <a:pt x="3558159" y="221379"/>
                    <a:pt x="3560064" y="206139"/>
                    <a:pt x="3567684" y="193756"/>
                  </a:cubicBezTo>
                  <a:cubicBezTo>
                    <a:pt x="3572447" y="185184"/>
                    <a:pt x="3587686" y="174706"/>
                    <a:pt x="3593402" y="176611"/>
                  </a:cubicBezTo>
                  <a:cubicBezTo>
                    <a:pt x="3601974" y="179469"/>
                    <a:pt x="3613404" y="192804"/>
                    <a:pt x="3613404" y="202329"/>
                  </a:cubicBezTo>
                  <a:cubicBezTo>
                    <a:pt x="3615309" y="225189"/>
                    <a:pt x="3610547" y="249001"/>
                    <a:pt x="3609594" y="271861"/>
                  </a:cubicBezTo>
                  <a:cubicBezTo>
                    <a:pt x="3608642" y="286149"/>
                    <a:pt x="3607689" y="300436"/>
                    <a:pt x="3605784" y="313771"/>
                  </a:cubicBezTo>
                  <a:cubicBezTo>
                    <a:pt x="3607689" y="314724"/>
                    <a:pt x="3609594" y="315676"/>
                    <a:pt x="3611499" y="315676"/>
                  </a:cubicBezTo>
                  <a:cubicBezTo>
                    <a:pt x="3615309" y="310914"/>
                    <a:pt x="3620072" y="307104"/>
                    <a:pt x="3622929" y="301389"/>
                  </a:cubicBezTo>
                  <a:cubicBezTo>
                    <a:pt x="3638169" y="270909"/>
                    <a:pt x="3650552" y="240429"/>
                    <a:pt x="3649599" y="205186"/>
                  </a:cubicBezTo>
                  <a:cubicBezTo>
                    <a:pt x="3649599" y="195661"/>
                    <a:pt x="3650552" y="186136"/>
                    <a:pt x="3651504" y="176611"/>
                  </a:cubicBezTo>
                  <a:cubicBezTo>
                    <a:pt x="3653409" y="160419"/>
                    <a:pt x="3660077" y="146131"/>
                    <a:pt x="3677222" y="147084"/>
                  </a:cubicBezTo>
                  <a:close/>
                  <a:moveTo>
                    <a:pt x="779716" y="398"/>
                  </a:moveTo>
                  <a:cubicBezTo>
                    <a:pt x="817816" y="2302"/>
                    <a:pt x="828293" y="20400"/>
                    <a:pt x="809243" y="51832"/>
                  </a:cubicBezTo>
                  <a:cubicBezTo>
                    <a:pt x="791146" y="80408"/>
                    <a:pt x="770191" y="108983"/>
                    <a:pt x="745426" y="132795"/>
                  </a:cubicBezTo>
                  <a:cubicBezTo>
                    <a:pt x="683513" y="193755"/>
                    <a:pt x="618743" y="251858"/>
                    <a:pt x="554926" y="310913"/>
                  </a:cubicBezTo>
                  <a:cubicBezTo>
                    <a:pt x="393001" y="461408"/>
                    <a:pt x="261556" y="635715"/>
                    <a:pt x="168211" y="835740"/>
                  </a:cubicBezTo>
                  <a:cubicBezTo>
                    <a:pt x="147256" y="879555"/>
                    <a:pt x="135826" y="927180"/>
                    <a:pt x="118681" y="972900"/>
                  </a:cubicBezTo>
                  <a:cubicBezTo>
                    <a:pt x="112966" y="988140"/>
                    <a:pt x="106298" y="1003380"/>
                    <a:pt x="96773" y="1016715"/>
                  </a:cubicBezTo>
                  <a:cubicBezTo>
                    <a:pt x="84391" y="1033860"/>
                    <a:pt x="67246" y="1035765"/>
                    <a:pt x="52006" y="1021478"/>
                  </a:cubicBezTo>
                  <a:cubicBezTo>
                    <a:pt x="21526" y="991950"/>
                    <a:pt x="-4192" y="958612"/>
                    <a:pt x="571" y="911940"/>
                  </a:cubicBezTo>
                  <a:cubicBezTo>
                    <a:pt x="8191" y="830978"/>
                    <a:pt x="14858" y="749062"/>
                    <a:pt x="21526" y="667148"/>
                  </a:cubicBezTo>
                  <a:cubicBezTo>
                    <a:pt x="25336" y="622380"/>
                    <a:pt x="28193" y="576660"/>
                    <a:pt x="32003" y="531893"/>
                  </a:cubicBezTo>
                  <a:cubicBezTo>
                    <a:pt x="32956" y="521415"/>
                    <a:pt x="35813" y="509985"/>
                    <a:pt x="39623" y="500460"/>
                  </a:cubicBezTo>
                  <a:cubicBezTo>
                    <a:pt x="65341" y="423308"/>
                    <a:pt x="80581" y="345203"/>
                    <a:pt x="65341" y="263288"/>
                  </a:cubicBezTo>
                  <a:cubicBezTo>
                    <a:pt x="59626" y="232808"/>
                    <a:pt x="51053" y="203280"/>
                    <a:pt x="44386" y="173752"/>
                  </a:cubicBezTo>
                  <a:cubicBezTo>
                    <a:pt x="42481" y="167085"/>
                    <a:pt x="43433" y="160418"/>
                    <a:pt x="43433" y="152798"/>
                  </a:cubicBezTo>
                  <a:cubicBezTo>
                    <a:pt x="44386" y="131843"/>
                    <a:pt x="47243" y="109935"/>
                    <a:pt x="69151" y="100410"/>
                  </a:cubicBezTo>
                  <a:cubicBezTo>
                    <a:pt x="92011" y="90885"/>
                    <a:pt x="110108" y="105173"/>
                    <a:pt x="124396" y="119460"/>
                  </a:cubicBezTo>
                  <a:cubicBezTo>
                    <a:pt x="159638" y="152798"/>
                    <a:pt x="165353" y="197565"/>
                    <a:pt x="169163" y="242333"/>
                  </a:cubicBezTo>
                  <a:cubicBezTo>
                    <a:pt x="175831" y="318533"/>
                    <a:pt x="151066" y="388065"/>
                    <a:pt x="118681" y="454740"/>
                  </a:cubicBezTo>
                  <a:cubicBezTo>
                    <a:pt x="101536" y="489983"/>
                    <a:pt x="92011" y="526178"/>
                    <a:pt x="91058" y="563325"/>
                  </a:cubicBezTo>
                  <a:cubicBezTo>
                    <a:pt x="90106" y="620475"/>
                    <a:pt x="92011" y="676673"/>
                    <a:pt x="92963" y="733823"/>
                  </a:cubicBezTo>
                  <a:cubicBezTo>
                    <a:pt x="90106" y="750015"/>
                    <a:pt x="92011" y="767160"/>
                    <a:pt x="92963" y="789068"/>
                  </a:cubicBezTo>
                  <a:cubicBezTo>
                    <a:pt x="101536" y="778590"/>
                    <a:pt x="108203" y="771923"/>
                    <a:pt x="113918" y="764303"/>
                  </a:cubicBezTo>
                  <a:cubicBezTo>
                    <a:pt x="131063" y="737633"/>
                    <a:pt x="148208" y="710962"/>
                    <a:pt x="166306" y="684293"/>
                  </a:cubicBezTo>
                  <a:cubicBezTo>
                    <a:pt x="318706" y="454740"/>
                    <a:pt x="499681" y="248047"/>
                    <a:pt x="680656" y="41355"/>
                  </a:cubicBezTo>
                  <a:cubicBezTo>
                    <a:pt x="708278" y="9923"/>
                    <a:pt x="740663" y="-2460"/>
                    <a:pt x="779716" y="398"/>
                  </a:cubicBezTo>
                  <a:close/>
                </a:path>
              </a:pathLst>
            </a:custGeom>
            <a:solidFill>
              <a:srgbClr val="000000"/>
            </a:solidFill>
            <a:ln w="9525" cap="flat">
              <a:noFill/>
              <a:prstDash val="solid"/>
              <a:miter/>
            </a:ln>
          </p:spPr>
          <p:txBody>
            <a:bodyPr anchor="ctr"/>
            <a:lstStyle/>
            <a:p>
              <a:pPr algn="ctr"/>
              <a:endParaRPr/>
            </a:p>
          </p:txBody>
        </p:sp>
        <p:sp>
          <p:nvSpPr>
            <p:cNvPr id="11" name="ï$ľíḍé">
              <a:extLst>
                <a:ext uri="{FF2B5EF4-FFF2-40B4-BE49-F238E27FC236}">
                  <a16:creationId xmlns:a16="http://schemas.microsoft.com/office/drawing/2014/main" xmlns="" id="{E2AA44A7-F8C9-4FFE-A269-63DAE4ED0173}"/>
                </a:ext>
              </a:extLst>
            </p:cNvPr>
            <p:cNvSpPr/>
            <p:nvPr/>
          </p:nvSpPr>
          <p:spPr>
            <a:xfrm>
              <a:off x="4446270" y="4018846"/>
              <a:ext cx="5715953" cy="209939"/>
            </a:xfrm>
            <a:custGeom>
              <a:avLst/>
              <a:gdLst>
                <a:gd name="connsiteX0" fmla="*/ 415290 w 5715953"/>
                <a:gd name="connsiteY0" fmla="*/ 113099 h 209939"/>
                <a:gd name="connsiteX1" fmla="*/ 415290 w 5715953"/>
                <a:gd name="connsiteY1" fmla="*/ 113100 h 209939"/>
                <a:gd name="connsiteX2" fmla="*/ 415290 w 5715953"/>
                <a:gd name="connsiteY2" fmla="*/ 179775 h 209939"/>
                <a:gd name="connsiteX3" fmla="*/ 480060 w 5715953"/>
                <a:gd name="connsiteY3" fmla="*/ 179775 h 209939"/>
                <a:gd name="connsiteX4" fmla="*/ 503754 w 5715953"/>
                <a:gd name="connsiteY4" fmla="*/ 169893 h 209939"/>
                <a:gd name="connsiteX5" fmla="*/ 504062 w 5715953"/>
                <a:gd name="connsiteY5" fmla="*/ 169061 h 209939"/>
                <a:gd name="connsiteX6" fmla="*/ 504349 w 5715953"/>
                <a:gd name="connsiteY6" fmla="*/ 168940 h 209939"/>
                <a:gd name="connsiteX7" fmla="*/ 513397 w 5715953"/>
                <a:gd name="connsiteY7" fmla="*/ 145484 h 209939"/>
                <a:gd name="connsiteX8" fmla="*/ 481012 w 5715953"/>
                <a:gd name="connsiteY8" fmla="*/ 113099 h 209939"/>
                <a:gd name="connsiteX9" fmla="*/ 415290 w 5715953"/>
                <a:gd name="connsiteY9" fmla="*/ 113099 h 209939"/>
                <a:gd name="connsiteX10" fmla="*/ 3348991 w 5715953"/>
                <a:gd name="connsiteY10" fmla="*/ 34994 h 209939"/>
                <a:gd name="connsiteX11" fmla="*/ 3348991 w 5715953"/>
                <a:gd name="connsiteY11" fmla="*/ 34996 h 209939"/>
                <a:gd name="connsiteX12" fmla="*/ 3348990 w 5715953"/>
                <a:gd name="connsiteY12" fmla="*/ 34995 h 209939"/>
                <a:gd name="connsiteX13" fmla="*/ 3329348 w 5715953"/>
                <a:gd name="connsiteY13" fmla="*/ 90239 h 209939"/>
                <a:gd name="connsiteX14" fmla="*/ 3318510 w 5715953"/>
                <a:gd name="connsiteY14" fmla="*/ 120719 h 209939"/>
                <a:gd name="connsiteX15" fmla="*/ 3318511 w 5715953"/>
                <a:gd name="connsiteY15" fmla="*/ 120719 h 209939"/>
                <a:gd name="connsiteX16" fmla="*/ 3318510 w 5715953"/>
                <a:gd name="connsiteY16" fmla="*/ 120720 h 209939"/>
                <a:gd name="connsiteX17" fmla="*/ 3378517 w 5715953"/>
                <a:gd name="connsiteY17" fmla="*/ 120720 h 209939"/>
                <a:gd name="connsiteX18" fmla="*/ 3378517 w 5715953"/>
                <a:gd name="connsiteY18" fmla="*/ 120719 h 209939"/>
                <a:gd name="connsiteX19" fmla="*/ 3378518 w 5715953"/>
                <a:gd name="connsiteY19" fmla="*/ 120719 h 209939"/>
                <a:gd name="connsiteX20" fmla="*/ 3348991 w 5715953"/>
                <a:gd name="connsiteY20" fmla="*/ 34994 h 209939"/>
                <a:gd name="connsiteX21" fmla="*/ 1537336 w 5715953"/>
                <a:gd name="connsiteY21" fmla="*/ 34994 h 209939"/>
                <a:gd name="connsiteX22" fmla="*/ 1505904 w 5715953"/>
                <a:gd name="connsiteY22" fmla="*/ 121671 h 209939"/>
                <a:gd name="connsiteX23" fmla="*/ 1565911 w 5715953"/>
                <a:gd name="connsiteY23" fmla="*/ 121671 h 209939"/>
                <a:gd name="connsiteX24" fmla="*/ 1537336 w 5715953"/>
                <a:gd name="connsiteY24" fmla="*/ 34994 h 209939"/>
                <a:gd name="connsiteX25" fmla="*/ 1912621 w 5715953"/>
                <a:gd name="connsiteY25" fmla="*/ 27375 h 209939"/>
                <a:gd name="connsiteX26" fmla="*/ 1899287 w 5715953"/>
                <a:gd name="connsiteY26" fmla="*/ 35114 h 209939"/>
                <a:gd name="connsiteX27" fmla="*/ 1899313 w 5715953"/>
                <a:gd name="connsiteY27" fmla="*/ 35515 h 209939"/>
                <a:gd name="connsiteX28" fmla="*/ 1898929 w 5715953"/>
                <a:gd name="connsiteY28" fmla="*/ 36066 h 209939"/>
                <a:gd name="connsiteX29" fmla="*/ 1900208 w 5715953"/>
                <a:gd name="connsiteY29" fmla="*/ 49910 h 209939"/>
                <a:gd name="connsiteX30" fmla="*/ 1900143 w 5715953"/>
                <a:gd name="connsiteY30" fmla="*/ 51223 h 209939"/>
                <a:gd name="connsiteX31" fmla="*/ 1898438 w 5715953"/>
                <a:gd name="connsiteY31" fmla="*/ 68929 h 209939"/>
                <a:gd name="connsiteX32" fmla="*/ 1897381 w 5715953"/>
                <a:gd name="connsiteY32" fmla="*/ 75238 h 209939"/>
                <a:gd name="connsiteX33" fmla="*/ 1899435 w 5715953"/>
                <a:gd name="connsiteY33" fmla="*/ 86787 h 209939"/>
                <a:gd name="connsiteX34" fmla="*/ 1899691 w 5715953"/>
                <a:gd name="connsiteY34" fmla="*/ 86939 h 209939"/>
                <a:gd name="connsiteX35" fmla="*/ 1899836 w 5715953"/>
                <a:gd name="connsiteY35" fmla="*/ 87739 h 209939"/>
                <a:gd name="connsiteX36" fmla="*/ 1911668 w 5715953"/>
                <a:gd name="connsiteY36" fmla="*/ 95002 h 209939"/>
                <a:gd name="connsiteX37" fmla="*/ 1971676 w 5715953"/>
                <a:gd name="connsiteY37" fmla="*/ 95002 h 209939"/>
                <a:gd name="connsiteX38" fmla="*/ 2002156 w 5715953"/>
                <a:gd name="connsiteY38" fmla="*/ 61665 h 209939"/>
                <a:gd name="connsiteX39" fmla="*/ 2002005 w 5715953"/>
                <a:gd name="connsiteY39" fmla="*/ 61224 h 209939"/>
                <a:gd name="connsiteX40" fmla="*/ 2002156 w 5715953"/>
                <a:gd name="connsiteY40" fmla="*/ 60712 h 209939"/>
                <a:gd name="connsiteX41" fmla="*/ 1970724 w 5715953"/>
                <a:gd name="connsiteY41" fmla="*/ 28327 h 209939"/>
                <a:gd name="connsiteX42" fmla="*/ 1944054 w 5715953"/>
                <a:gd name="connsiteY42" fmla="*/ 28327 h 209939"/>
                <a:gd name="connsiteX43" fmla="*/ 1912621 w 5715953"/>
                <a:gd name="connsiteY43" fmla="*/ 27375 h 209939"/>
                <a:gd name="connsiteX44" fmla="*/ 415290 w 5715953"/>
                <a:gd name="connsiteY44" fmla="*/ 27375 h 209939"/>
                <a:gd name="connsiteX45" fmla="*/ 415290 w 5715953"/>
                <a:gd name="connsiteY45" fmla="*/ 87382 h 209939"/>
                <a:gd name="connsiteX46" fmla="*/ 415290 w 5715953"/>
                <a:gd name="connsiteY46" fmla="*/ 87383 h 209939"/>
                <a:gd name="connsiteX47" fmla="*/ 480060 w 5715953"/>
                <a:gd name="connsiteY47" fmla="*/ 86430 h 209939"/>
                <a:gd name="connsiteX48" fmla="*/ 502920 w 5715953"/>
                <a:gd name="connsiteY48" fmla="*/ 56902 h 209939"/>
                <a:gd name="connsiteX49" fmla="*/ 496729 w 5715953"/>
                <a:gd name="connsiteY49" fmla="*/ 38567 h 209939"/>
                <a:gd name="connsiteX50" fmla="*/ 479161 w 5715953"/>
                <a:gd name="connsiteY50" fmla="*/ 30258 h 209939"/>
                <a:gd name="connsiteX51" fmla="*/ 479107 w 5715953"/>
                <a:gd name="connsiteY51" fmla="*/ 30232 h 209939"/>
                <a:gd name="connsiteX52" fmla="*/ 415290 w 5715953"/>
                <a:gd name="connsiteY52" fmla="*/ 27375 h 209939"/>
                <a:gd name="connsiteX53" fmla="*/ 4978718 w 5715953"/>
                <a:gd name="connsiteY53" fmla="*/ 27374 h 209939"/>
                <a:gd name="connsiteX54" fmla="*/ 4952049 w 5715953"/>
                <a:gd name="connsiteY54" fmla="*/ 53092 h 209939"/>
                <a:gd name="connsiteX55" fmla="*/ 4993958 w 5715953"/>
                <a:gd name="connsiteY55" fmla="*/ 95002 h 209939"/>
                <a:gd name="connsiteX56" fmla="*/ 5020629 w 5715953"/>
                <a:gd name="connsiteY56" fmla="*/ 95002 h 209939"/>
                <a:gd name="connsiteX57" fmla="*/ 5047483 w 5715953"/>
                <a:gd name="connsiteY57" fmla="*/ 85853 h 209939"/>
                <a:gd name="connsiteX58" fmla="*/ 5047537 w 5715953"/>
                <a:gd name="connsiteY58" fmla="*/ 85834 h 209939"/>
                <a:gd name="connsiteX59" fmla="*/ 5055871 w 5715953"/>
                <a:gd name="connsiteY59" fmla="*/ 61664 h 209939"/>
                <a:gd name="connsiteX60" fmla="*/ 5020629 w 5715953"/>
                <a:gd name="connsiteY60" fmla="*/ 28326 h 209939"/>
                <a:gd name="connsiteX61" fmla="*/ 4978719 w 5715953"/>
                <a:gd name="connsiteY61" fmla="*/ 27374 h 209939"/>
                <a:gd name="connsiteX62" fmla="*/ 3128964 w 5715953"/>
                <a:gd name="connsiteY62" fmla="*/ 27374 h 209939"/>
                <a:gd name="connsiteX63" fmla="*/ 3112772 w 5715953"/>
                <a:gd name="connsiteY63" fmla="*/ 30113 h 209939"/>
                <a:gd name="connsiteX64" fmla="*/ 3112529 w 5715953"/>
                <a:gd name="connsiteY64" fmla="*/ 30945 h 209939"/>
                <a:gd name="connsiteX65" fmla="*/ 3111819 w 5715953"/>
                <a:gd name="connsiteY65" fmla="*/ 31065 h 209939"/>
                <a:gd name="connsiteX66" fmla="*/ 3107056 w 5715953"/>
                <a:gd name="connsiteY66" fmla="*/ 47376 h 209939"/>
                <a:gd name="connsiteX67" fmla="*/ 3156587 w 5715953"/>
                <a:gd name="connsiteY67" fmla="*/ 95954 h 209939"/>
                <a:gd name="connsiteX68" fmla="*/ 3181351 w 5715953"/>
                <a:gd name="connsiteY68" fmla="*/ 95001 h 209939"/>
                <a:gd name="connsiteX69" fmla="*/ 3204688 w 5715953"/>
                <a:gd name="connsiteY69" fmla="*/ 84643 h 209939"/>
                <a:gd name="connsiteX70" fmla="*/ 3204843 w 5715953"/>
                <a:gd name="connsiteY70" fmla="*/ 84045 h 209939"/>
                <a:gd name="connsiteX71" fmla="*/ 3205641 w 5715953"/>
                <a:gd name="connsiteY71" fmla="*/ 83691 h 209939"/>
                <a:gd name="connsiteX72" fmla="*/ 3211831 w 5715953"/>
                <a:gd name="connsiteY72" fmla="*/ 59759 h 209939"/>
                <a:gd name="connsiteX73" fmla="*/ 3180399 w 5715953"/>
                <a:gd name="connsiteY73" fmla="*/ 28326 h 209939"/>
                <a:gd name="connsiteX74" fmla="*/ 3150871 w 5715953"/>
                <a:gd name="connsiteY74" fmla="*/ 28326 h 209939"/>
                <a:gd name="connsiteX75" fmla="*/ 3128964 w 5715953"/>
                <a:gd name="connsiteY75" fmla="*/ 27374 h 209939"/>
                <a:gd name="connsiteX76" fmla="*/ 1933457 w 5715953"/>
                <a:gd name="connsiteY76" fmla="*/ 8325 h 209939"/>
                <a:gd name="connsiteX77" fmla="*/ 1993583 w 5715953"/>
                <a:gd name="connsiteY77" fmla="*/ 10230 h 209939"/>
                <a:gd name="connsiteX78" fmla="*/ 2007871 w 5715953"/>
                <a:gd name="connsiteY78" fmla="*/ 106433 h 209939"/>
                <a:gd name="connsiteX79" fmla="*/ 2038351 w 5715953"/>
                <a:gd name="connsiteY79" fmla="*/ 203587 h 209939"/>
                <a:gd name="connsiteX80" fmla="*/ 2004061 w 5715953"/>
                <a:gd name="connsiteY80" fmla="*/ 203587 h 209939"/>
                <a:gd name="connsiteX81" fmla="*/ 2001203 w 5715953"/>
                <a:gd name="connsiteY81" fmla="*/ 156915 h 209939"/>
                <a:gd name="connsiteX82" fmla="*/ 1963103 w 5715953"/>
                <a:gd name="connsiteY82" fmla="*/ 119767 h 209939"/>
                <a:gd name="connsiteX83" fmla="*/ 1900238 w 5715953"/>
                <a:gd name="connsiteY83" fmla="*/ 178822 h 209939"/>
                <a:gd name="connsiteX84" fmla="*/ 1900238 w 5715953"/>
                <a:gd name="connsiteY84" fmla="*/ 203587 h 209939"/>
                <a:gd name="connsiteX85" fmla="*/ 1872616 w 5715953"/>
                <a:gd name="connsiteY85" fmla="*/ 203587 h 209939"/>
                <a:gd name="connsiteX86" fmla="*/ 1872616 w 5715953"/>
                <a:gd name="connsiteY86" fmla="*/ 107385 h 209939"/>
                <a:gd name="connsiteX87" fmla="*/ 1872616 w 5715953"/>
                <a:gd name="connsiteY87" fmla="*/ 9277 h 209939"/>
                <a:gd name="connsiteX88" fmla="*/ 1933457 w 5715953"/>
                <a:gd name="connsiteY88" fmla="*/ 8325 h 209939"/>
                <a:gd name="connsiteX89" fmla="*/ 4739640 w 5715953"/>
                <a:gd name="connsiteY89" fmla="*/ 8324 h 209939"/>
                <a:gd name="connsiteX90" fmla="*/ 4883467 w 5715953"/>
                <a:gd name="connsiteY90" fmla="*/ 8324 h 209939"/>
                <a:gd name="connsiteX91" fmla="*/ 4884419 w 5715953"/>
                <a:gd name="connsiteY91" fmla="*/ 30231 h 209939"/>
                <a:gd name="connsiteX92" fmla="*/ 4766310 w 5715953"/>
                <a:gd name="connsiteY92" fmla="*/ 30231 h 209939"/>
                <a:gd name="connsiteX93" fmla="*/ 4766310 w 5715953"/>
                <a:gd name="connsiteY93" fmla="*/ 90239 h 209939"/>
                <a:gd name="connsiteX94" fmla="*/ 4855844 w 5715953"/>
                <a:gd name="connsiteY94" fmla="*/ 90239 h 209939"/>
                <a:gd name="connsiteX95" fmla="*/ 4872990 w 5715953"/>
                <a:gd name="connsiteY95" fmla="*/ 115004 h 209939"/>
                <a:gd name="connsiteX96" fmla="*/ 4789169 w 5715953"/>
                <a:gd name="connsiteY96" fmla="*/ 115004 h 209939"/>
                <a:gd name="connsiteX97" fmla="*/ 4764405 w 5715953"/>
                <a:gd name="connsiteY97" fmla="*/ 138816 h 209939"/>
                <a:gd name="connsiteX98" fmla="*/ 4765357 w 5715953"/>
                <a:gd name="connsiteY98" fmla="*/ 179774 h 209939"/>
                <a:gd name="connsiteX99" fmla="*/ 4884419 w 5715953"/>
                <a:gd name="connsiteY99" fmla="*/ 179774 h 209939"/>
                <a:gd name="connsiteX100" fmla="*/ 4886324 w 5715953"/>
                <a:gd name="connsiteY100" fmla="*/ 202634 h 209939"/>
                <a:gd name="connsiteX101" fmla="*/ 4739640 w 5715953"/>
                <a:gd name="connsiteY101" fmla="*/ 202634 h 209939"/>
                <a:gd name="connsiteX102" fmla="*/ 4739640 w 5715953"/>
                <a:gd name="connsiteY102" fmla="*/ 8324 h 209939"/>
                <a:gd name="connsiteX103" fmla="*/ 0 w 5715953"/>
                <a:gd name="connsiteY103" fmla="*/ 8324 h 209939"/>
                <a:gd name="connsiteX104" fmla="*/ 25717 w 5715953"/>
                <a:gd name="connsiteY104" fmla="*/ 8324 h 209939"/>
                <a:gd name="connsiteX105" fmla="*/ 25717 w 5715953"/>
                <a:gd name="connsiteY105" fmla="*/ 88334 h 209939"/>
                <a:gd name="connsiteX106" fmla="*/ 120967 w 5715953"/>
                <a:gd name="connsiteY106" fmla="*/ 87381 h 209939"/>
                <a:gd name="connsiteX107" fmla="*/ 129540 w 5715953"/>
                <a:gd name="connsiteY107" fmla="*/ 73094 h 209939"/>
                <a:gd name="connsiteX108" fmla="*/ 129540 w 5715953"/>
                <a:gd name="connsiteY108" fmla="*/ 8324 h 209939"/>
                <a:gd name="connsiteX109" fmla="*/ 155257 w 5715953"/>
                <a:gd name="connsiteY109" fmla="*/ 8324 h 209939"/>
                <a:gd name="connsiteX110" fmla="*/ 156210 w 5715953"/>
                <a:gd name="connsiteY110" fmla="*/ 203586 h 209939"/>
                <a:gd name="connsiteX111" fmla="*/ 131445 w 5715953"/>
                <a:gd name="connsiteY111" fmla="*/ 203586 h 209939"/>
                <a:gd name="connsiteX112" fmla="*/ 131445 w 5715953"/>
                <a:gd name="connsiteY112" fmla="*/ 115004 h 209939"/>
                <a:gd name="connsiteX113" fmla="*/ 27622 w 5715953"/>
                <a:gd name="connsiteY113" fmla="*/ 115004 h 209939"/>
                <a:gd name="connsiteX114" fmla="*/ 27622 w 5715953"/>
                <a:gd name="connsiteY114" fmla="*/ 203586 h 209939"/>
                <a:gd name="connsiteX115" fmla="*/ 0 w 5715953"/>
                <a:gd name="connsiteY115" fmla="*/ 203586 h 209939"/>
                <a:gd name="connsiteX116" fmla="*/ 0 w 5715953"/>
                <a:gd name="connsiteY116" fmla="*/ 8324 h 209939"/>
                <a:gd name="connsiteX117" fmla="*/ 5688449 w 5715953"/>
                <a:gd name="connsiteY117" fmla="*/ 7729 h 209939"/>
                <a:gd name="connsiteX118" fmla="*/ 5715953 w 5715953"/>
                <a:gd name="connsiteY118" fmla="*/ 8324 h 209939"/>
                <a:gd name="connsiteX119" fmla="*/ 5661660 w 5715953"/>
                <a:gd name="connsiteY119" fmla="*/ 94049 h 209939"/>
                <a:gd name="connsiteX120" fmla="*/ 5642610 w 5715953"/>
                <a:gd name="connsiteY120" fmla="*/ 158819 h 209939"/>
                <a:gd name="connsiteX121" fmla="*/ 5642610 w 5715953"/>
                <a:gd name="connsiteY121" fmla="*/ 202634 h 209939"/>
                <a:gd name="connsiteX122" fmla="*/ 5615940 w 5715953"/>
                <a:gd name="connsiteY122" fmla="*/ 202634 h 209939"/>
                <a:gd name="connsiteX123" fmla="*/ 5614035 w 5715953"/>
                <a:gd name="connsiteY123" fmla="*/ 193109 h 209939"/>
                <a:gd name="connsiteX124" fmla="*/ 5573078 w 5715953"/>
                <a:gd name="connsiteY124" fmla="*/ 60711 h 209939"/>
                <a:gd name="connsiteX125" fmla="*/ 5540693 w 5715953"/>
                <a:gd name="connsiteY125" fmla="*/ 8324 h 209939"/>
                <a:gd name="connsiteX126" fmla="*/ 5585460 w 5715953"/>
                <a:gd name="connsiteY126" fmla="*/ 28326 h 209939"/>
                <a:gd name="connsiteX127" fmla="*/ 5628323 w 5715953"/>
                <a:gd name="connsiteY127" fmla="*/ 99764 h 209939"/>
                <a:gd name="connsiteX128" fmla="*/ 5673090 w 5715953"/>
                <a:gd name="connsiteY128" fmla="*/ 26421 h 209939"/>
                <a:gd name="connsiteX129" fmla="*/ 5688449 w 5715953"/>
                <a:gd name="connsiteY129" fmla="*/ 7729 h 209939"/>
                <a:gd name="connsiteX130" fmla="*/ 3352800 w 5715953"/>
                <a:gd name="connsiteY130" fmla="*/ 7372 h 209939"/>
                <a:gd name="connsiteX131" fmla="*/ 3371850 w 5715953"/>
                <a:gd name="connsiteY131" fmla="*/ 16897 h 209939"/>
                <a:gd name="connsiteX132" fmla="*/ 3438525 w 5715953"/>
                <a:gd name="connsiteY132" fmla="*/ 201682 h 209939"/>
                <a:gd name="connsiteX133" fmla="*/ 3400425 w 5715953"/>
                <a:gd name="connsiteY133" fmla="*/ 179774 h 209939"/>
                <a:gd name="connsiteX134" fmla="*/ 3388995 w 5715953"/>
                <a:gd name="connsiteY134" fmla="*/ 146437 h 209939"/>
                <a:gd name="connsiteX135" fmla="*/ 3363278 w 5715953"/>
                <a:gd name="connsiteY135" fmla="*/ 146437 h 209939"/>
                <a:gd name="connsiteX136" fmla="*/ 3312795 w 5715953"/>
                <a:gd name="connsiteY136" fmla="*/ 149294 h 209939"/>
                <a:gd name="connsiteX137" fmla="*/ 3292793 w 5715953"/>
                <a:gd name="connsiteY137" fmla="*/ 192157 h 209939"/>
                <a:gd name="connsiteX138" fmla="*/ 3266123 w 5715953"/>
                <a:gd name="connsiteY138" fmla="*/ 207397 h 209939"/>
                <a:gd name="connsiteX139" fmla="*/ 3262313 w 5715953"/>
                <a:gd name="connsiteY139" fmla="*/ 201682 h 209939"/>
                <a:gd name="connsiteX140" fmla="*/ 3333750 w 5715953"/>
                <a:gd name="connsiteY140" fmla="*/ 15944 h 209939"/>
                <a:gd name="connsiteX141" fmla="*/ 3352800 w 5715953"/>
                <a:gd name="connsiteY141" fmla="*/ 7372 h 209939"/>
                <a:gd name="connsiteX142" fmla="*/ 5372100 w 5715953"/>
                <a:gd name="connsiteY142" fmla="*/ 7371 h 209939"/>
                <a:gd name="connsiteX143" fmla="*/ 5533072 w 5715953"/>
                <a:gd name="connsiteY143" fmla="*/ 7371 h 209939"/>
                <a:gd name="connsiteX144" fmla="*/ 5533072 w 5715953"/>
                <a:gd name="connsiteY144" fmla="*/ 28326 h 209939"/>
                <a:gd name="connsiteX145" fmla="*/ 5468303 w 5715953"/>
                <a:gd name="connsiteY145" fmla="*/ 28326 h 209939"/>
                <a:gd name="connsiteX146" fmla="*/ 5468303 w 5715953"/>
                <a:gd name="connsiteY146" fmla="*/ 202633 h 209939"/>
                <a:gd name="connsiteX147" fmla="*/ 5439728 w 5715953"/>
                <a:gd name="connsiteY147" fmla="*/ 202633 h 209939"/>
                <a:gd name="connsiteX148" fmla="*/ 5439728 w 5715953"/>
                <a:gd name="connsiteY148" fmla="*/ 29278 h 209939"/>
                <a:gd name="connsiteX149" fmla="*/ 5374005 w 5715953"/>
                <a:gd name="connsiteY149" fmla="*/ 29278 h 209939"/>
                <a:gd name="connsiteX150" fmla="*/ 5372100 w 5715953"/>
                <a:gd name="connsiteY150" fmla="*/ 7371 h 209939"/>
                <a:gd name="connsiteX151" fmla="*/ 2874644 w 5715953"/>
                <a:gd name="connsiteY151" fmla="*/ 7371 h 209939"/>
                <a:gd name="connsiteX152" fmla="*/ 2901315 w 5715953"/>
                <a:gd name="connsiteY152" fmla="*/ 7371 h 209939"/>
                <a:gd name="connsiteX153" fmla="*/ 2901315 w 5715953"/>
                <a:gd name="connsiteY153" fmla="*/ 36898 h 209939"/>
                <a:gd name="connsiteX154" fmla="*/ 2901315 w 5715953"/>
                <a:gd name="connsiteY154" fmla="*/ 135958 h 209939"/>
                <a:gd name="connsiteX155" fmla="*/ 2947987 w 5715953"/>
                <a:gd name="connsiteY155" fmla="*/ 184536 h 209939"/>
                <a:gd name="connsiteX156" fmla="*/ 3002280 w 5715953"/>
                <a:gd name="connsiteY156" fmla="*/ 139768 h 209939"/>
                <a:gd name="connsiteX157" fmla="*/ 3004185 w 5715953"/>
                <a:gd name="connsiteY157" fmla="*/ 34993 h 209939"/>
                <a:gd name="connsiteX158" fmla="*/ 3004185 w 5715953"/>
                <a:gd name="connsiteY158" fmla="*/ 7371 h 209939"/>
                <a:gd name="connsiteX159" fmla="*/ 3029902 w 5715953"/>
                <a:gd name="connsiteY159" fmla="*/ 7371 h 209939"/>
                <a:gd name="connsiteX160" fmla="*/ 3031807 w 5715953"/>
                <a:gd name="connsiteY160" fmla="*/ 18801 h 209939"/>
                <a:gd name="connsiteX161" fmla="*/ 3031807 w 5715953"/>
                <a:gd name="connsiteY161" fmla="*/ 134053 h 209939"/>
                <a:gd name="connsiteX162" fmla="*/ 2948940 w 5715953"/>
                <a:gd name="connsiteY162" fmla="*/ 208348 h 209939"/>
                <a:gd name="connsiteX163" fmla="*/ 2872740 w 5715953"/>
                <a:gd name="connsiteY163" fmla="*/ 133101 h 209939"/>
                <a:gd name="connsiteX164" fmla="*/ 2872740 w 5715953"/>
                <a:gd name="connsiteY164" fmla="*/ 14038 h 209939"/>
                <a:gd name="connsiteX165" fmla="*/ 2874644 w 5715953"/>
                <a:gd name="connsiteY165" fmla="*/ 7371 h 209939"/>
                <a:gd name="connsiteX166" fmla="*/ 2690813 w 5715953"/>
                <a:gd name="connsiteY166" fmla="*/ 7371 h 209939"/>
                <a:gd name="connsiteX167" fmla="*/ 2850833 w 5715953"/>
                <a:gd name="connsiteY167" fmla="*/ 7371 h 209939"/>
                <a:gd name="connsiteX168" fmla="*/ 2851785 w 5715953"/>
                <a:gd name="connsiteY168" fmla="*/ 29278 h 209939"/>
                <a:gd name="connsiteX169" fmla="*/ 2785110 w 5715953"/>
                <a:gd name="connsiteY169" fmla="*/ 29278 h 209939"/>
                <a:gd name="connsiteX170" fmla="*/ 2785110 w 5715953"/>
                <a:gd name="connsiteY170" fmla="*/ 202633 h 209939"/>
                <a:gd name="connsiteX171" fmla="*/ 2757488 w 5715953"/>
                <a:gd name="connsiteY171" fmla="*/ 202633 h 209939"/>
                <a:gd name="connsiteX172" fmla="*/ 2757488 w 5715953"/>
                <a:gd name="connsiteY172" fmla="*/ 30231 h 209939"/>
                <a:gd name="connsiteX173" fmla="*/ 2690813 w 5715953"/>
                <a:gd name="connsiteY173" fmla="*/ 30231 h 209939"/>
                <a:gd name="connsiteX174" fmla="*/ 2690813 w 5715953"/>
                <a:gd name="connsiteY174" fmla="*/ 7371 h 209939"/>
                <a:gd name="connsiteX175" fmla="*/ 2549843 w 5715953"/>
                <a:gd name="connsiteY175" fmla="*/ 7371 h 209939"/>
                <a:gd name="connsiteX176" fmla="*/ 2575560 w 5715953"/>
                <a:gd name="connsiteY176" fmla="*/ 7371 h 209939"/>
                <a:gd name="connsiteX177" fmla="*/ 2575560 w 5715953"/>
                <a:gd name="connsiteY177" fmla="*/ 178821 h 209939"/>
                <a:gd name="connsiteX178" fmla="*/ 2676525 w 5715953"/>
                <a:gd name="connsiteY178" fmla="*/ 178821 h 209939"/>
                <a:gd name="connsiteX179" fmla="*/ 2676525 w 5715953"/>
                <a:gd name="connsiteY179" fmla="*/ 202633 h 209939"/>
                <a:gd name="connsiteX180" fmla="*/ 2549843 w 5715953"/>
                <a:gd name="connsiteY180" fmla="*/ 202633 h 209939"/>
                <a:gd name="connsiteX181" fmla="*/ 2549843 w 5715953"/>
                <a:gd name="connsiteY181" fmla="*/ 7371 h 209939"/>
                <a:gd name="connsiteX182" fmla="*/ 2074545 w 5715953"/>
                <a:gd name="connsiteY182" fmla="*/ 7371 h 209939"/>
                <a:gd name="connsiteX183" fmla="*/ 2100262 w 5715953"/>
                <a:gd name="connsiteY183" fmla="*/ 7371 h 209939"/>
                <a:gd name="connsiteX184" fmla="*/ 2100262 w 5715953"/>
                <a:gd name="connsiteY184" fmla="*/ 202633 h 209939"/>
                <a:gd name="connsiteX185" fmla="*/ 2074545 w 5715953"/>
                <a:gd name="connsiteY185" fmla="*/ 202633 h 209939"/>
                <a:gd name="connsiteX186" fmla="*/ 2074545 w 5715953"/>
                <a:gd name="connsiteY186" fmla="*/ 7371 h 209939"/>
                <a:gd name="connsiteX187" fmla="*/ 762000 w 5715953"/>
                <a:gd name="connsiteY187" fmla="*/ 7371 h 209939"/>
                <a:gd name="connsiteX188" fmla="*/ 786765 w 5715953"/>
                <a:gd name="connsiteY188" fmla="*/ 7371 h 209939"/>
                <a:gd name="connsiteX189" fmla="*/ 786765 w 5715953"/>
                <a:gd name="connsiteY189" fmla="*/ 203586 h 209939"/>
                <a:gd name="connsiteX190" fmla="*/ 762000 w 5715953"/>
                <a:gd name="connsiteY190" fmla="*/ 203586 h 209939"/>
                <a:gd name="connsiteX191" fmla="*/ 762000 w 5715953"/>
                <a:gd name="connsiteY191" fmla="*/ 7371 h 209939"/>
                <a:gd name="connsiteX192" fmla="*/ 573405 w 5715953"/>
                <a:gd name="connsiteY192" fmla="*/ 7371 h 209939"/>
                <a:gd name="connsiteX193" fmla="*/ 717232 w 5715953"/>
                <a:gd name="connsiteY193" fmla="*/ 7371 h 209939"/>
                <a:gd name="connsiteX194" fmla="*/ 717232 w 5715953"/>
                <a:gd name="connsiteY194" fmla="*/ 29278 h 209939"/>
                <a:gd name="connsiteX195" fmla="*/ 601027 w 5715953"/>
                <a:gd name="connsiteY195" fmla="*/ 29278 h 209939"/>
                <a:gd name="connsiteX196" fmla="*/ 601027 w 5715953"/>
                <a:gd name="connsiteY196" fmla="*/ 89286 h 209939"/>
                <a:gd name="connsiteX197" fmla="*/ 689610 w 5715953"/>
                <a:gd name="connsiteY197" fmla="*/ 89286 h 209939"/>
                <a:gd name="connsiteX198" fmla="*/ 708660 w 5715953"/>
                <a:gd name="connsiteY198" fmla="*/ 114051 h 209939"/>
                <a:gd name="connsiteX199" fmla="*/ 626745 w 5715953"/>
                <a:gd name="connsiteY199" fmla="*/ 114051 h 209939"/>
                <a:gd name="connsiteX200" fmla="*/ 600075 w 5715953"/>
                <a:gd name="connsiteY200" fmla="*/ 140721 h 209939"/>
                <a:gd name="connsiteX201" fmla="*/ 600075 w 5715953"/>
                <a:gd name="connsiteY201" fmla="*/ 177868 h 209939"/>
                <a:gd name="connsiteX202" fmla="*/ 720090 w 5715953"/>
                <a:gd name="connsiteY202" fmla="*/ 177868 h 209939"/>
                <a:gd name="connsiteX203" fmla="*/ 720090 w 5715953"/>
                <a:gd name="connsiteY203" fmla="*/ 201681 h 209939"/>
                <a:gd name="connsiteX204" fmla="*/ 574357 w 5715953"/>
                <a:gd name="connsiteY204" fmla="*/ 201681 h 209939"/>
                <a:gd name="connsiteX205" fmla="*/ 573405 w 5715953"/>
                <a:gd name="connsiteY205" fmla="*/ 7371 h 209939"/>
                <a:gd name="connsiteX206" fmla="*/ 202883 w 5715953"/>
                <a:gd name="connsiteY206" fmla="*/ 7371 h 209939"/>
                <a:gd name="connsiteX207" fmla="*/ 346710 w 5715953"/>
                <a:gd name="connsiteY207" fmla="*/ 7371 h 209939"/>
                <a:gd name="connsiteX208" fmla="*/ 346710 w 5715953"/>
                <a:gd name="connsiteY208" fmla="*/ 29278 h 209939"/>
                <a:gd name="connsiteX209" fmla="*/ 230505 w 5715953"/>
                <a:gd name="connsiteY209" fmla="*/ 29278 h 209939"/>
                <a:gd name="connsiteX210" fmla="*/ 230505 w 5715953"/>
                <a:gd name="connsiteY210" fmla="*/ 89286 h 209939"/>
                <a:gd name="connsiteX211" fmla="*/ 319088 w 5715953"/>
                <a:gd name="connsiteY211" fmla="*/ 89286 h 209939"/>
                <a:gd name="connsiteX212" fmla="*/ 337185 w 5715953"/>
                <a:gd name="connsiteY212" fmla="*/ 115003 h 209939"/>
                <a:gd name="connsiteX213" fmla="*/ 256223 w 5715953"/>
                <a:gd name="connsiteY213" fmla="*/ 115003 h 209939"/>
                <a:gd name="connsiteX214" fmla="*/ 229553 w 5715953"/>
                <a:gd name="connsiteY214" fmla="*/ 141673 h 209939"/>
                <a:gd name="connsiteX215" fmla="*/ 229553 w 5715953"/>
                <a:gd name="connsiteY215" fmla="*/ 179773 h 209939"/>
                <a:gd name="connsiteX216" fmla="*/ 348615 w 5715953"/>
                <a:gd name="connsiteY216" fmla="*/ 179773 h 209939"/>
                <a:gd name="connsiteX217" fmla="*/ 348615 w 5715953"/>
                <a:gd name="connsiteY217" fmla="*/ 202633 h 209939"/>
                <a:gd name="connsiteX218" fmla="*/ 202883 w 5715953"/>
                <a:gd name="connsiteY218" fmla="*/ 202633 h 209939"/>
                <a:gd name="connsiteX219" fmla="*/ 202883 w 5715953"/>
                <a:gd name="connsiteY219" fmla="*/ 7371 h 209939"/>
                <a:gd name="connsiteX220" fmla="*/ 4405312 w 5715953"/>
                <a:gd name="connsiteY220" fmla="*/ 7370 h 209939"/>
                <a:gd name="connsiteX221" fmla="*/ 4431030 w 5715953"/>
                <a:gd name="connsiteY221" fmla="*/ 7370 h 209939"/>
                <a:gd name="connsiteX222" fmla="*/ 4431030 w 5715953"/>
                <a:gd name="connsiteY222" fmla="*/ 202633 h 209939"/>
                <a:gd name="connsiteX223" fmla="*/ 4389120 w 5715953"/>
                <a:gd name="connsiteY223" fmla="*/ 185488 h 209939"/>
                <a:gd name="connsiteX224" fmla="*/ 4300537 w 5715953"/>
                <a:gd name="connsiteY224" fmla="*/ 52138 h 209939"/>
                <a:gd name="connsiteX225" fmla="*/ 4300537 w 5715953"/>
                <a:gd name="connsiteY225" fmla="*/ 203586 h 209939"/>
                <a:gd name="connsiteX226" fmla="*/ 4274820 w 5715953"/>
                <a:gd name="connsiteY226" fmla="*/ 203586 h 209939"/>
                <a:gd name="connsiteX227" fmla="*/ 4274820 w 5715953"/>
                <a:gd name="connsiteY227" fmla="*/ 9275 h 209939"/>
                <a:gd name="connsiteX228" fmla="*/ 4320540 w 5715953"/>
                <a:gd name="connsiteY228" fmla="*/ 27373 h 209939"/>
                <a:gd name="connsiteX229" fmla="*/ 4406265 w 5715953"/>
                <a:gd name="connsiteY229" fmla="*/ 165486 h 209939"/>
                <a:gd name="connsiteX230" fmla="*/ 4405312 w 5715953"/>
                <a:gd name="connsiteY230" fmla="*/ 7370 h 209939"/>
                <a:gd name="connsiteX231" fmla="*/ 440413 w 5715953"/>
                <a:gd name="connsiteY231" fmla="*/ 6420 h 209939"/>
                <a:gd name="connsiteX232" fmla="*/ 492443 w 5715953"/>
                <a:gd name="connsiteY232" fmla="*/ 8325 h 209939"/>
                <a:gd name="connsiteX233" fmla="*/ 509588 w 5715953"/>
                <a:gd name="connsiteY233" fmla="*/ 96908 h 209939"/>
                <a:gd name="connsiteX234" fmla="*/ 538163 w 5715953"/>
                <a:gd name="connsiteY234" fmla="*/ 163583 h 209939"/>
                <a:gd name="connsiteX235" fmla="*/ 477203 w 5715953"/>
                <a:gd name="connsiteY235" fmla="*/ 203588 h 209939"/>
                <a:gd name="connsiteX236" fmla="*/ 387668 w 5715953"/>
                <a:gd name="connsiteY236" fmla="*/ 203588 h 209939"/>
                <a:gd name="connsiteX237" fmla="*/ 387668 w 5715953"/>
                <a:gd name="connsiteY237" fmla="*/ 7372 h 209939"/>
                <a:gd name="connsiteX238" fmla="*/ 440413 w 5715953"/>
                <a:gd name="connsiteY238" fmla="*/ 6420 h 209939"/>
                <a:gd name="connsiteX239" fmla="*/ 5315903 w 5715953"/>
                <a:gd name="connsiteY239" fmla="*/ 6419 h 209939"/>
                <a:gd name="connsiteX240" fmla="*/ 5340668 w 5715953"/>
                <a:gd name="connsiteY240" fmla="*/ 6419 h 209939"/>
                <a:gd name="connsiteX241" fmla="*/ 5340668 w 5715953"/>
                <a:gd name="connsiteY241" fmla="*/ 202634 h 209939"/>
                <a:gd name="connsiteX242" fmla="*/ 5315903 w 5715953"/>
                <a:gd name="connsiteY242" fmla="*/ 202634 h 209939"/>
                <a:gd name="connsiteX243" fmla="*/ 5315903 w 5715953"/>
                <a:gd name="connsiteY243" fmla="*/ 6419 h 209939"/>
                <a:gd name="connsiteX244" fmla="*/ 4927284 w 5715953"/>
                <a:gd name="connsiteY244" fmla="*/ 6419 h 209939"/>
                <a:gd name="connsiteX245" fmla="*/ 5036821 w 5715953"/>
                <a:gd name="connsiteY245" fmla="*/ 6419 h 209939"/>
                <a:gd name="connsiteX246" fmla="*/ 5082542 w 5715953"/>
                <a:gd name="connsiteY246" fmla="*/ 38804 h 209939"/>
                <a:gd name="connsiteX247" fmla="*/ 5060634 w 5715953"/>
                <a:gd name="connsiteY247" fmla="*/ 105479 h 209939"/>
                <a:gd name="connsiteX248" fmla="*/ 5092067 w 5715953"/>
                <a:gd name="connsiteY248" fmla="*/ 202634 h 209939"/>
                <a:gd name="connsiteX249" fmla="*/ 5057776 w 5715953"/>
                <a:gd name="connsiteY249" fmla="*/ 202634 h 209939"/>
                <a:gd name="connsiteX250" fmla="*/ 5054919 w 5715953"/>
                <a:gd name="connsiteY250" fmla="*/ 154057 h 209939"/>
                <a:gd name="connsiteX251" fmla="*/ 5020629 w 5715953"/>
                <a:gd name="connsiteY251" fmla="*/ 118814 h 209939"/>
                <a:gd name="connsiteX252" fmla="*/ 4953954 w 5715953"/>
                <a:gd name="connsiteY252" fmla="*/ 179774 h 209939"/>
                <a:gd name="connsiteX253" fmla="*/ 4953954 w 5715953"/>
                <a:gd name="connsiteY253" fmla="*/ 201682 h 209939"/>
                <a:gd name="connsiteX254" fmla="*/ 4927284 w 5715953"/>
                <a:gd name="connsiteY254" fmla="*/ 201682 h 209939"/>
                <a:gd name="connsiteX255" fmla="*/ 4927284 w 5715953"/>
                <a:gd name="connsiteY255" fmla="*/ 6419 h 209939"/>
                <a:gd name="connsiteX256" fmla="*/ 4478655 w 5715953"/>
                <a:gd name="connsiteY256" fmla="*/ 6419 h 209939"/>
                <a:gd name="connsiteX257" fmla="*/ 4503420 w 5715953"/>
                <a:gd name="connsiteY257" fmla="*/ 6419 h 209939"/>
                <a:gd name="connsiteX258" fmla="*/ 4503420 w 5715953"/>
                <a:gd name="connsiteY258" fmla="*/ 202634 h 209939"/>
                <a:gd name="connsiteX259" fmla="*/ 4478655 w 5715953"/>
                <a:gd name="connsiteY259" fmla="*/ 202634 h 209939"/>
                <a:gd name="connsiteX260" fmla="*/ 4478655 w 5715953"/>
                <a:gd name="connsiteY260" fmla="*/ 6419 h 209939"/>
                <a:gd name="connsiteX261" fmla="*/ 4074795 w 5715953"/>
                <a:gd name="connsiteY261" fmla="*/ 6419 h 209939"/>
                <a:gd name="connsiteX262" fmla="*/ 4102418 w 5715953"/>
                <a:gd name="connsiteY262" fmla="*/ 6419 h 209939"/>
                <a:gd name="connsiteX263" fmla="*/ 4102418 w 5715953"/>
                <a:gd name="connsiteY263" fmla="*/ 45471 h 209939"/>
                <a:gd name="connsiteX264" fmla="*/ 4102418 w 5715953"/>
                <a:gd name="connsiteY264" fmla="*/ 135959 h 209939"/>
                <a:gd name="connsiteX265" fmla="*/ 4149091 w 5715953"/>
                <a:gd name="connsiteY265" fmla="*/ 182631 h 209939"/>
                <a:gd name="connsiteX266" fmla="*/ 4203383 w 5715953"/>
                <a:gd name="connsiteY266" fmla="*/ 139769 h 209939"/>
                <a:gd name="connsiteX267" fmla="*/ 4205288 w 5715953"/>
                <a:gd name="connsiteY267" fmla="*/ 33089 h 209939"/>
                <a:gd name="connsiteX268" fmla="*/ 4204336 w 5715953"/>
                <a:gd name="connsiteY268" fmla="*/ 6419 h 209939"/>
                <a:gd name="connsiteX269" fmla="*/ 4231005 w 5715953"/>
                <a:gd name="connsiteY269" fmla="*/ 6419 h 209939"/>
                <a:gd name="connsiteX270" fmla="*/ 4231958 w 5715953"/>
                <a:gd name="connsiteY270" fmla="*/ 26421 h 209939"/>
                <a:gd name="connsiteX271" fmla="*/ 4231005 w 5715953"/>
                <a:gd name="connsiteY271" fmla="*/ 143579 h 209939"/>
                <a:gd name="connsiteX272" fmla="*/ 4145280 w 5715953"/>
                <a:gd name="connsiteY272" fmla="*/ 207396 h 209939"/>
                <a:gd name="connsiteX273" fmla="*/ 4073843 w 5715953"/>
                <a:gd name="connsiteY273" fmla="*/ 137864 h 209939"/>
                <a:gd name="connsiteX274" fmla="*/ 4073843 w 5715953"/>
                <a:gd name="connsiteY274" fmla="*/ 15944 h 209939"/>
                <a:gd name="connsiteX275" fmla="*/ 4074795 w 5715953"/>
                <a:gd name="connsiteY275" fmla="*/ 6419 h 209939"/>
                <a:gd name="connsiteX276" fmla="*/ 3461385 w 5715953"/>
                <a:gd name="connsiteY276" fmla="*/ 6419 h 209939"/>
                <a:gd name="connsiteX277" fmla="*/ 3487102 w 5715953"/>
                <a:gd name="connsiteY277" fmla="*/ 6419 h 209939"/>
                <a:gd name="connsiteX278" fmla="*/ 3487102 w 5715953"/>
                <a:gd name="connsiteY278" fmla="*/ 179774 h 209939"/>
                <a:gd name="connsiteX279" fmla="*/ 3587115 w 5715953"/>
                <a:gd name="connsiteY279" fmla="*/ 179774 h 209939"/>
                <a:gd name="connsiteX280" fmla="*/ 3587115 w 5715953"/>
                <a:gd name="connsiteY280" fmla="*/ 202634 h 209939"/>
                <a:gd name="connsiteX281" fmla="*/ 3461385 w 5715953"/>
                <a:gd name="connsiteY281" fmla="*/ 202634 h 209939"/>
                <a:gd name="connsiteX282" fmla="*/ 3461385 w 5715953"/>
                <a:gd name="connsiteY282" fmla="*/ 6419 h 209939"/>
                <a:gd name="connsiteX283" fmla="*/ 3079434 w 5715953"/>
                <a:gd name="connsiteY283" fmla="*/ 6419 h 209939"/>
                <a:gd name="connsiteX284" fmla="*/ 3189924 w 5715953"/>
                <a:gd name="connsiteY284" fmla="*/ 6419 h 209939"/>
                <a:gd name="connsiteX285" fmla="*/ 3236596 w 5715953"/>
                <a:gd name="connsiteY285" fmla="*/ 38804 h 209939"/>
                <a:gd name="connsiteX286" fmla="*/ 3214689 w 5715953"/>
                <a:gd name="connsiteY286" fmla="*/ 105479 h 209939"/>
                <a:gd name="connsiteX287" fmla="*/ 3245169 w 5715953"/>
                <a:gd name="connsiteY287" fmla="*/ 202634 h 209939"/>
                <a:gd name="connsiteX288" fmla="*/ 3211831 w 5715953"/>
                <a:gd name="connsiteY288" fmla="*/ 202634 h 209939"/>
                <a:gd name="connsiteX289" fmla="*/ 3208974 w 5715953"/>
                <a:gd name="connsiteY289" fmla="*/ 155962 h 209939"/>
                <a:gd name="connsiteX290" fmla="*/ 3170874 w 5715953"/>
                <a:gd name="connsiteY290" fmla="*/ 118814 h 209939"/>
                <a:gd name="connsiteX291" fmla="*/ 3108009 w 5715953"/>
                <a:gd name="connsiteY291" fmla="*/ 177869 h 209939"/>
                <a:gd name="connsiteX292" fmla="*/ 3108009 w 5715953"/>
                <a:gd name="connsiteY292" fmla="*/ 201682 h 209939"/>
                <a:gd name="connsiteX293" fmla="*/ 3080387 w 5715953"/>
                <a:gd name="connsiteY293" fmla="*/ 201682 h 209939"/>
                <a:gd name="connsiteX294" fmla="*/ 3080387 w 5715953"/>
                <a:gd name="connsiteY294" fmla="*/ 105479 h 209939"/>
                <a:gd name="connsiteX295" fmla="*/ 3079434 w 5715953"/>
                <a:gd name="connsiteY295" fmla="*/ 6419 h 209939"/>
                <a:gd name="connsiteX296" fmla="*/ 2348865 w 5715953"/>
                <a:gd name="connsiteY296" fmla="*/ 6419 h 209939"/>
                <a:gd name="connsiteX297" fmla="*/ 2377440 w 5715953"/>
                <a:gd name="connsiteY297" fmla="*/ 6419 h 209939"/>
                <a:gd name="connsiteX298" fmla="*/ 2377440 w 5715953"/>
                <a:gd name="connsiteY298" fmla="*/ 46424 h 209939"/>
                <a:gd name="connsiteX299" fmla="*/ 2377440 w 5715953"/>
                <a:gd name="connsiteY299" fmla="*/ 136911 h 209939"/>
                <a:gd name="connsiteX300" fmla="*/ 2424112 w 5715953"/>
                <a:gd name="connsiteY300" fmla="*/ 183584 h 209939"/>
                <a:gd name="connsiteX301" fmla="*/ 2478405 w 5715953"/>
                <a:gd name="connsiteY301" fmla="*/ 140721 h 209939"/>
                <a:gd name="connsiteX302" fmla="*/ 2480310 w 5715953"/>
                <a:gd name="connsiteY302" fmla="*/ 35946 h 209939"/>
                <a:gd name="connsiteX303" fmla="*/ 2480310 w 5715953"/>
                <a:gd name="connsiteY303" fmla="*/ 6419 h 209939"/>
                <a:gd name="connsiteX304" fmla="*/ 2506980 w 5715953"/>
                <a:gd name="connsiteY304" fmla="*/ 6419 h 209939"/>
                <a:gd name="connsiteX305" fmla="*/ 2507932 w 5715953"/>
                <a:gd name="connsiteY305" fmla="*/ 25469 h 209939"/>
                <a:gd name="connsiteX306" fmla="*/ 2506980 w 5715953"/>
                <a:gd name="connsiteY306" fmla="*/ 142626 h 209939"/>
                <a:gd name="connsiteX307" fmla="*/ 2421255 w 5715953"/>
                <a:gd name="connsiteY307" fmla="*/ 206444 h 209939"/>
                <a:gd name="connsiteX308" fmla="*/ 2349817 w 5715953"/>
                <a:gd name="connsiteY308" fmla="*/ 136911 h 209939"/>
                <a:gd name="connsiteX309" fmla="*/ 2348865 w 5715953"/>
                <a:gd name="connsiteY309" fmla="*/ 6419 h 209939"/>
                <a:gd name="connsiteX310" fmla="*/ 1540194 w 5715953"/>
                <a:gd name="connsiteY310" fmla="*/ 6419 h 209939"/>
                <a:gd name="connsiteX311" fmla="*/ 1559244 w 5715953"/>
                <a:gd name="connsiteY311" fmla="*/ 15944 h 209939"/>
                <a:gd name="connsiteX312" fmla="*/ 1625919 w 5715953"/>
                <a:gd name="connsiteY312" fmla="*/ 201681 h 209939"/>
                <a:gd name="connsiteX313" fmla="*/ 1587819 w 5715953"/>
                <a:gd name="connsiteY313" fmla="*/ 178821 h 209939"/>
                <a:gd name="connsiteX314" fmla="*/ 1540194 w 5715953"/>
                <a:gd name="connsiteY314" fmla="*/ 145484 h 209939"/>
                <a:gd name="connsiteX315" fmla="*/ 1483996 w 5715953"/>
                <a:gd name="connsiteY315" fmla="*/ 182631 h 209939"/>
                <a:gd name="connsiteX316" fmla="*/ 1448754 w 5715953"/>
                <a:gd name="connsiteY316" fmla="*/ 200729 h 209939"/>
                <a:gd name="connsiteX317" fmla="*/ 1484949 w 5715953"/>
                <a:gd name="connsiteY317" fmla="*/ 106431 h 209939"/>
                <a:gd name="connsiteX318" fmla="*/ 1520191 w 5715953"/>
                <a:gd name="connsiteY318" fmla="*/ 16896 h 209939"/>
                <a:gd name="connsiteX319" fmla="*/ 1540194 w 5715953"/>
                <a:gd name="connsiteY319" fmla="*/ 6419 h 209939"/>
                <a:gd name="connsiteX320" fmla="*/ 4535805 w 5715953"/>
                <a:gd name="connsiteY320" fmla="*/ 6418 h 209939"/>
                <a:gd name="connsiteX321" fmla="*/ 4567237 w 5715953"/>
                <a:gd name="connsiteY321" fmla="*/ 6418 h 209939"/>
                <a:gd name="connsiteX322" fmla="*/ 4623435 w 5715953"/>
                <a:gd name="connsiteY322" fmla="*/ 172153 h 209939"/>
                <a:gd name="connsiteX323" fmla="*/ 4672012 w 5715953"/>
                <a:gd name="connsiteY323" fmla="*/ 27373 h 209939"/>
                <a:gd name="connsiteX324" fmla="*/ 4712017 w 5715953"/>
                <a:gd name="connsiteY324" fmla="*/ 8323 h 209939"/>
                <a:gd name="connsiteX325" fmla="*/ 4642485 w 5715953"/>
                <a:gd name="connsiteY325" fmla="*/ 195013 h 209939"/>
                <a:gd name="connsiteX326" fmla="*/ 4624387 w 5715953"/>
                <a:gd name="connsiteY326" fmla="*/ 202633 h 209939"/>
                <a:gd name="connsiteX327" fmla="*/ 4606290 w 5715953"/>
                <a:gd name="connsiteY327" fmla="*/ 195013 h 209939"/>
                <a:gd name="connsiteX328" fmla="*/ 4535805 w 5715953"/>
                <a:gd name="connsiteY328" fmla="*/ 6418 h 209939"/>
                <a:gd name="connsiteX329" fmla="*/ 5170169 w 5715953"/>
                <a:gd name="connsiteY329" fmla="*/ 3561 h 209939"/>
                <a:gd name="connsiteX330" fmla="*/ 5233035 w 5715953"/>
                <a:gd name="connsiteY330" fmla="*/ 9276 h 209939"/>
                <a:gd name="connsiteX331" fmla="*/ 5266372 w 5715953"/>
                <a:gd name="connsiteY331" fmla="*/ 63569 h 209939"/>
                <a:gd name="connsiteX332" fmla="*/ 5246369 w 5715953"/>
                <a:gd name="connsiteY332" fmla="*/ 64521 h 209939"/>
                <a:gd name="connsiteX333" fmla="*/ 5175885 w 5715953"/>
                <a:gd name="connsiteY333" fmla="*/ 26421 h 209939"/>
                <a:gd name="connsiteX334" fmla="*/ 5148262 w 5715953"/>
                <a:gd name="connsiteY334" fmla="*/ 57854 h 209939"/>
                <a:gd name="connsiteX335" fmla="*/ 5173980 w 5715953"/>
                <a:gd name="connsiteY335" fmla="*/ 84524 h 209939"/>
                <a:gd name="connsiteX336" fmla="*/ 5233987 w 5715953"/>
                <a:gd name="connsiteY336" fmla="*/ 98811 h 209939"/>
                <a:gd name="connsiteX337" fmla="*/ 5273992 w 5715953"/>
                <a:gd name="connsiteY337" fmla="*/ 150246 h 209939"/>
                <a:gd name="connsiteX338" fmla="*/ 5236844 w 5715953"/>
                <a:gd name="connsiteY338" fmla="*/ 201681 h 209939"/>
                <a:gd name="connsiteX339" fmla="*/ 5154930 w 5715953"/>
                <a:gd name="connsiteY339" fmla="*/ 204539 h 209939"/>
                <a:gd name="connsiteX340" fmla="*/ 5116830 w 5715953"/>
                <a:gd name="connsiteY340" fmla="*/ 140721 h 209939"/>
                <a:gd name="connsiteX341" fmla="*/ 5144452 w 5715953"/>
                <a:gd name="connsiteY341" fmla="*/ 155961 h 209939"/>
                <a:gd name="connsiteX342" fmla="*/ 5173980 w 5715953"/>
                <a:gd name="connsiteY342" fmla="*/ 182631 h 209939"/>
                <a:gd name="connsiteX343" fmla="*/ 5220652 w 5715953"/>
                <a:gd name="connsiteY343" fmla="*/ 182631 h 209939"/>
                <a:gd name="connsiteX344" fmla="*/ 5247322 w 5715953"/>
                <a:gd name="connsiteY344" fmla="*/ 153104 h 209939"/>
                <a:gd name="connsiteX345" fmla="*/ 5224462 w 5715953"/>
                <a:gd name="connsiteY345" fmla="*/ 123576 h 209939"/>
                <a:gd name="connsiteX346" fmla="*/ 5164455 w 5715953"/>
                <a:gd name="connsiteY346" fmla="*/ 109289 h 209939"/>
                <a:gd name="connsiteX347" fmla="*/ 5120640 w 5715953"/>
                <a:gd name="connsiteY347" fmla="*/ 60711 h 209939"/>
                <a:gd name="connsiteX348" fmla="*/ 5170169 w 5715953"/>
                <a:gd name="connsiteY348" fmla="*/ 3561 h 209939"/>
                <a:gd name="connsiteX349" fmla="*/ 2219072 w 5715953"/>
                <a:gd name="connsiteY349" fmla="*/ 897 h 209939"/>
                <a:gd name="connsiteX350" fmla="*/ 2251710 w 5715953"/>
                <a:gd name="connsiteY350" fmla="*/ 1656 h 209939"/>
                <a:gd name="connsiteX351" fmla="*/ 2313623 w 5715953"/>
                <a:gd name="connsiteY351" fmla="*/ 61664 h 209939"/>
                <a:gd name="connsiteX352" fmla="*/ 2281238 w 5715953"/>
                <a:gd name="connsiteY352" fmla="*/ 48329 h 209939"/>
                <a:gd name="connsiteX353" fmla="*/ 2229803 w 5715953"/>
                <a:gd name="connsiteY353" fmla="*/ 24516 h 209939"/>
                <a:gd name="connsiteX354" fmla="*/ 2176463 w 5715953"/>
                <a:gd name="connsiteY354" fmla="*/ 60711 h 209939"/>
                <a:gd name="connsiteX355" fmla="*/ 2175510 w 5715953"/>
                <a:gd name="connsiteY355" fmla="*/ 147389 h 209939"/>
                <a:gd name="connsiteX356" fmla="*/ 2231708 w 5715953"/>
                <a:gd name="connsiteY356" fmla="*/ 184536 h 209939"/>
                <a:gd name="connsiteX357" fmla="*/ 2286000 w 5715953"/>
                <a:gd name="connsiteY357" fmla="*/ 148341 h 209939"/>
                <a:gd name="connsiteX358" fmla="*/ 2292668 w 5715953"/>
                <a:gd name="connsiteY358" fmla="*/ 131196 h 209939"/>
                <a:gd name="connsiteX359" fmla="*/ 2315528 w 5715953"/>
                <a:gd name="connsiteY359" fmla="*/ 131196 h 209939"/>
                <a:gd name="connsiteX360" fmla="*/ 2248853 w 5715953"/>
                <a:gd name="connsiteY360" fmla="*/ 205491 h 209939"/>
                <a:gd name="connsiteX361" fmla="*/ 2152650 w 5715953"/>
                <a:gd name="connsiteY361" fmla="*/ 164534 h 209939"/>
                <a:gd name="connsiteX362" fmla="*/ 2151698 w 5715953"/>
                <a:gd name="connsiteY362" fmla="*/ 47376 h 209939"/>
                <a:gd name="connsiteX363" fmla="*/ 2219072 w 5715953"/>
                <a:gd name="connsiteY363" fmla="*/ 897 h 209939"/>
                <a:gd name="connsiteX364" fmla="*/ 1747182 w 5715953"/>
                <a:gd name="connsiteY364" fmla="*/ 183 h 209939"/>
                <a:gd name="connsiteX365" fmla="*/ 1797367 w 5715953"/>
                <a:gd name="connsiteY365" fmla="*/ 17849 h 209939"/>
                <a:gd name="connsiteX366" fmla="*/ 1823085 w 5715953"/>
                <a:gd name="connsiteY366" fmla="*/ 71189 h 209939"/>
                <a:gd name="connsiteX367" fmla="*/ 1796414 w 5715953"/>
                <a:gd name="connsiteY367" fmla="*/ 56901 h 209939"/>
                <a:gd name="connsiteX368" fmla="*/ 1734502 w 5715953"/>
                <a:gd name="connsiteY368" fmla="*/ 25469 h 209939"/>
                <a:gd name="connsiteX369" fmla="*/ 1679257 w 5715953"/>
                <a:gd name="connsiteY369" fmla="*/ 73094 h 209939"/>
                <a:gd name="connsiteX370" fmla="*/ 1677352 w 5715953"/>
                <a:gd name="connsiteY370" fmla="*/ 130244 h 209939"/>
                <a:gd name="connsiteX371" fmla="*/ 1744980 w 5715953"/>
                <a:gd name="connsiteY371" fmla="*/ 187394 h 209939"/>
                <a:gd name="connsiteX372" fmla="*/ 1803082 w 5715953"/>
                <a:gd name="connsiteY372" fmla="*/ 122624 h 209939"/>
                <a:gd name="connsiteX373" fmla="*/ 1743074 w 5715953"/>
                <a:gd name="connsiteY373" fmla="*/ 122624 h 209939"/>
                <a:gd name="connsiteX374" fmla="*/ 1743074 w 5715953"/>
                <a:gd name="connsiteY374" fmla="*/ 99764 h 209939"/>
                <a:gd name="connsiteX375" fmla="*/ 1828799 w 5715953"/>
                <a:gd name="connsiteY375" fmla="*/ 99764 h 209939"/>
                <a:gd name="connsiteX376" fmla="*/ 1828799 w 5715953"/>
                <a:gd name="connsiteY376" fmla="*/ 202634 h 209939"/>
                <a:gd name="connsiteX377" fmla="*/ 1807845 w 5715953"/>
                <a:gd name="connsiteY377" fmla="*/ 187394 h 209939"/>
                <a:gd name="connsiteX378" fmla="*/ 1747837 w 5715953"/>
                <a:gd name="connsiteY378" fmla="*/ 207396 h 209939"/>
                <a:gd name="connsiteX379" fmla="*/ 1645920 w 5715953"/>
                <a:gd name="connsiteY379" fmla="*/ 95954 h 209939"/>
                <a:gd name="connsiteX380" fmla="*/ 1747182 w 5715953"/>
                <a:gd name="connsiteY380" fmla="*/ 183 h 209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Lst>
              <a:rect l="l" t="t" r="r" b="b"/>
              <a:pathLst>
                <a:path w="5715953" h="209939">
                  <a:moveTo>
                    <a:pt x="415290" y="113099"/>
                  </a:moveTo>
                  <a:lnTo>
                    <a:pt x="415290" y="113100"/>
                  </a:lnTo>
                  <a:cubicBezTo>
                    <a:pt x="415290" y="136913"/>
                    <a:pt x="415290" y="157867"/>
                    <a:pt x="415290" y="179775"/>
                  </a:cubicBezTo>
                  <a:cubicBezTo>
                    <a:pt x="438150" y="179775"/>
                    <a:pt x="459105" y="180727"/>
                    <a:pt x="480060" y="179775"/>
                  </a:cubicBezTo>
                  <a:cubicBezTo>
                    <a:pt x="490062" y="179299"/>
                    <a:pt x="498158" y="175727"/>
                    <a:pt x="503754" y="169893"/>
                  </a:cubicBezTo>
                  <a:lnTo>
                    <a:pt x="504062" y="169061"/>
                  </a:lnTo>
                  <a:lnTo>
                    <a:pt x="504349" y="168940"/>
                  </a:lnTo>
                  <a:cubicBezTo>
                    <a:pt x="509826" y="163105"/>
                    <a:pt x="512921" y="155009"/>
                    <a:pt x="513397" y="145484"/>
                  </a:cubicBezTo>
                  <a:cubicBezTo>
                    <a:pt x="513397" y="127387"/>
                    <a:pt x="501967" y="114052"/>
                    <a:pt x="481012" y="113099"/>
                  </a:cubicBezTo>
                  <a:cubicBezTo>
                    <a:pt x="459105" y="112147"/>
                    <a:pt x="438150" y="113099"/>
                    <a:pt x="415290" y="113099"/>
                  </a:cubicBezTo>
                  <a:close/>
                  <a:moveTo>
                    <a:pt x="3348991" y="34994"/>
                  </a:moveTo>
                  <a:lnTo>
                    <a:pt x="3348991" y="34996"/>
                  </a:lnTo>
                  <a:lnTo>
                    <a:pt x="3348990" y="34995"/>
                  </a:lnTo>
                  <a:lnTo>
                    <a:pt x="3329348" y="90239"/>
                  </a:lnTo>
                  <a:lnTo>
                    <a:pt x="3318510" y="120719"/>
                  </a:lnTo>
                  <a:lnTo>
                    <a:pt x="3318511" y="120719"/>
                  </a:lnTo>
                  <a:lnTo>
                    <a:pt x="3318510" y="120720"/>
                  </a:lnTo>
                  <a:cubicBezTo>
                    <a:pt x="3339465" y="120720"/>
                    <a:pt x="3357562" y="120720"/>
                    <a:pt x="3378517" y="120720"/>
                  </a:cubicBezTo>
                  <a:lnTo>
                    <a:pt x="3378517" y="120719"/>
                  </a:lnTo>
                  <a:lnTo>
                    <a:pt x="3378518" y="120719"/>
                  </a:lnTo>
                  <a:cubicBezTo>
                    <a:pt x="3368993" y="92144"/>
                    <a:pt x="3360420" y="66427"/>
                    <a:pt x="3348991" y="34994"/>
                  </a:cubicBezTo>
                  <a:close/>
                  <a:moveTo>
                    <a:pt x="1537336" y="34994"/>
                  </a:moveTo>
                  <a:cubicBezTo>
                    <a:pt x="1525906" y="66426"/>
                    <a:pt x="1516381" y="93096"/>
                    <a:pt x="1505904" y="121671"/>
                  </a:cubicBezTo>
                  <a:cubicBezTo>
                    <a:pt x="1526859" y="121671"/>
                    <a:pt x="1544956" y="121671"/>
                    <a:pt x="1565911" y="121671"/>
                  </a:cubicBezTo>
                  <a:cubicBezTo>
                    <a:pt x="1557339" y="93096"/>
                    <a:pt x="1548766" y="66426"/>
                    <a:pt x="1537336" y="34994"/>
                  </a:cubicBezTo>
                  <a:close/>
                  <a:moveTo>
                    <a:pt x="1912621" y="27375"/>
                  </a:moveTo>
                  <a:cubicBezTo>
                    <a:pt x="1904049" y="27375"/>
                    <a:pt x="1900477" y="30709"/>
                    <a:pt x="1899287" y="35114"/>
                  </a:cubicBezTo>
                  <a:lnTo>
                    <a:pt x="1899313" y="35515"/>
                  </a:lnTo>
                  <a:lnTo>
                    <a:pt x="1898929" y="36066"/>
                  </a:lnTo>
                  <a:lnTo>
                    <a:pt x="1900208" y="49910"/>
                  </a:lnTo>
                  <a:lnTo>
                    <a:pt x="1900143" y="51223"/>
                  </a:lnTo>
                  <a:lnTo>
                    <a:pt x="1898438" y="68929"/>
                  </a:lnTo>
                  <a:lnTo>
                    <a:pt x="1897381" y="75238"/>
                  </a:lnTo>
                  <a:cubicBezTo>
                    <a:pt x="1897024" y="79524"/>
                    <a:pt x="1897381" y="83513"/>
                    <a:pt x="1899435" y="86787"/>
                  </a:cubicBezTo>
                  <a:lnTo>
                    <a:pt x="1899691" y="86939"/>
                  </a:lnTo>
                  <a:lnTo>
                    <a:pt x="1899836" y="87739"/>
                  </a:lnTo>
                  <a:cubicBezTo>
                    <a:pt x="1901846" y="91014"/>
                    <a:pt x="1905477" y="93573"/>
                    <a:pt x="1911668" y="95002"/>
                  </a:cubicBezTo>
                  <a:cubicBezTo>
                    <a:pt x="1930718" y="99765"/>
                    <a:pt x="1951673" y="96908"/>
                    <a:pt x="1971676" y="95002"/>
                  </a:cubicBezTo>
                  <a:cubicBezTo>
                    <a:pt x="1993583" y="93097"/>
                    <a:pt x="2003108" y="82620"/>
                    <a:pt x="2002156" y="61665"/>
                  </a:cubicBezTo>
                  <a:lnTo>
                    <a:pt x="2002005" y="61224"/>
                  </a:lnTo>
                  <a:lnTo>
                    <a:pt x="2002156" y="60712"/>
                  </a:lnTo>
                  <a:cubicBezTo>
                    <a:pt x="2002156" y="40710"/>
                    <a:pt x="1992631" y="30232"/>
                    <a:pt x="1970724" y="28327"/>
                  </a:cubicBezTo>
                  <a:cubicBezTo>
                    <a:pt x="1962151" y="27375"/>
                    <a:pt x="1952626" y="28327"/>
                    <a:pt x="1944054" y="28327"/>
                  </a:cubicBezTo>
                  <a:cubicBezTo>
                    <a:pt x="1933576" y="28327"/>
                    <a:pt x="1923099" y="28327"/>
                    <a:pt x="1912621" y="27375"/>
                  </a:cubicBezTo>
                  <a:close/>
                  <a:moveTo>
                    <a:pt x="415290" y="27375"/>
                  </a:moveTo>
                  <a:lnTo>
                    <a:pt x="415290" y="87382"/>
                  </a:lnTo>
                  <a:lnTo>
                    <a:pt x="415290" y="87383"/>
                  </a:lnTo>
                  <a:cubicBezTo>
                    <a:pt x="438150" y="87383"/>
                    <a:pt x="459105" y="89288"/>
                    <a:pt x="480060" y="86430"/>
                  </a:cubicBezTo>
                  <a:cubicBezTo>
                    <a:pt x="495300" y="84525"/>
                    <a:pt x="503873" y="73095"/>
                    <a:pt x="502920" y="56902"/>
                  </a:cubicBezTo>
                  <a:cubicBezTo>
                    <a:pt x="502920" y="49283"/>
                    <a:pt x="500777" y="43092"/>
                    <a:pt x="496729" y="38567"/>
                  </a:cubicBezTo>
                  <a:lnTo>
                    <a:pt x="479161" y="30258"/>
                  </a:lnTo>
                  <a:lnTo>
                    <a:pt x="479107" y="30232"/>
                  </a:lnTo>
                  <a:cubicBezTo>
                    <a:pt x="458152" y="28327"/>
                    <a:pt x="437197" y="28327"/>
                    <a:pt x="415290" y="27375"/>
                  </a:cubicBezTo>
                  <a:close/>
                  <a:moveTo>
                    <a:pt x="4978718" y="27374"/>
                  </a:moveTo>
                  <a:cubicBezTo>
                    <a:pt x="4957763" y="24517"/>
                    <a:pt x="4951096" y="32137"/>
                    <a:pt x="4952049" y="53092"/>
                  </a:cubicBezTo>
                  <a:cubicBezTo>
                    <a:pt x="4953954" y="95002"/>
                    <a:pt x="4953001" y="95002"/>
                    <a:pt x="4993958" y="95002"/>
                  </a:cubicBezTo>
                  <a:cubicBezTo>
                    <a:pt x="5003483" y="95002"/>
                    <a:pt x="5012056" y="95954"/>
                    <a:pt x="5020629" y="95002"/>
                  </a:cubicBezTo>
                  <a:lnTo>
                    <a:pt x="5047483" y="85853"/>
                  </a:lnTo>
                  <a:lnTo>
                    <a:pt x="5047537" y="85834"/>
                  </a:lnTo>
                  <a:cubicBezTo>
                    <a:pt x="5053252" y="80476"/>
                    <a:pt x="5055871" y="72618"/>
                    <a:pt x="5055871" y="61664"/>
                  </a:cubicBezTo>
                  <a:cubicBezTo>
                    <a:pt x="5055871" y="39757"/>
                    <a:pt x="5045394" y="29279"/>
                    <a:pt x="5020629" y="28326"/>
                  </a:cubicBezTo>
                  <a:cubicBezTo>
                    <a:pt x="5006342" y="27374"/>
                    <a:pt x="4993006" y="29279"/>
                    <a:pt x="4978719" y="27374"/>
                  </a:cubicBezTo>
                  <a:close/>
                  <a:moveTo>
                    <a:pt x="3128964" y="27374"/>
                  </a:moveTo>
                  <a:cubicBezTo>
                    <a:pt x="3121344" y="26422"/>
                    <a:pt x="3116106" y="27136"/>
                    <a:pt x="3112772" y="30113"/>
                  </a:cubicBezTo>
                  <a:lnTo>
                    <a:pt x="3112529" y="30945"/>
                  </a:lnTo>
                  <a:lnTo>
                    <a:pt x="3111819" y="31065"/>
                  </a:lnTo>
                  <a:cubicBezTo>
                    <a:pt x="3108485" y="34042"/>
                    <a:pt x="3107056" y="39280"/>
                    <a:pt x="3107056" y="47376"/>
                  </a:cubicBezTo>
                  <a:cubicBezTo>
                    <a:pt x="3107056" y="95954"/>
                    <a:pt x="3106104" y="95954"/>
                    <a:pt x="3156587" y="95954"/>
                  </a:cubicBezTo>
                  <a:cubicBezTo>
                    <a:pt x="3165159" y="95954"/>
                    <a:pt x="3173731" y="95954"/>
                    <a:pt x="3181351" y="95001"/>
                  </a:cubicBezTo>
                  <a:cubicBezTo>
                    <a:pt x="3192305" y="93573"/>
                    <a:pt x="3199925" y="90239"/>
                    <a:pt x="3204688" y="84643"/>
                  </a:cubicBezTo>
                  <a:lnTo>
                    <a:pt x="3204843" y="84045"/>
                  </a:lnTo>
                  <a:lnTo>
                    <a:pt x="3205641" y="83691"/>
                  </a:lnTo>
                  <a:cubicBezTo>
                    <a:pt x="3210403" y="78095"/>
                    <a:pt x="3212308" y="70237"/>
                    <a:pt x="3211831" y="59759"/>
                  </a:cubicBezTo>
                  <a:cubicBezTo>
                    <a:pt x="3210879" y="40709"/>
                    <a:pt x="3201354" y="30232"/>
                    <a:pt x="3180399" y="28326"/>
                  </a:cubicBezTo>
                  <a:cubicBezTo>
                    <a:pt x="3169921" y="27374"/>
                    <a:pt x="3160396" y="28326"/>
                    <a:pt x="3150871" y="28326"/>
                  </a:cubicBezTo>
                  <a:cubicBezTo>
                    <a:pt x="3143251" y="28326"/>
                    <a:pt x="3135631" y="28326"/>
                    <a:pt x="3128964" y="27374"/>
                  </a:cubicBezTo>
                  <a:close/>
                  <a:moveTo>
                    <a:pt x="1933457" y="8325"/>
                  </a:moveTo>
                  <a:cubicBezTo>
                    <a:pt x="1953578" y="8087"/>
                    <a:pt x="1973581" y="8325"/>
                    <a:pt x="1993583" y="10230"/>
                  </a:cubicBezTo>
                  <a:cubicBezTo>
                    <a:pt x="2035493" y="14040"/>
                    <a:pt x="2047876" y="75952"/>
                    <a:pt x="2007871" y="106433"/>
                  </a:cubicBezTo>
                  <a:cubicBezTo>
                    <a:pt x="2043113" y="131197"/>
                    <a:pt x="2018348" y="174060"/>
                    <a:pt x="2038351" y="203587"/>
                  </a:cubicBezTo>
                  <a:cubicBezTo>
                    <a:pt x="2026921" y="203587"/>
                    <a:pt x="2016443" y="203587"/>
                    <a:pt x="2004061" y="203587"/>
                  </a:cubicBezTo>
                  <a:cubicBezTo>
                    <a:pt x="2003108" y="187395"/>
                    <a:pt x="2002156" y="172155"/>
                    <a:pt x="2001203" y="156915"/>
                  </a:cubicBezTo>
                  <a:cubicBezTo>
                    <a:pt x="1999298" y="129292"/>
                    <a:pt x="1991678" y="120720"/>
                    <a:pt x="1963103" y="119767"/>
                  </a:cubicBezTo>
                  <a:cubicBezTo>
                    <a:pt x="1900238" y="116910"/>
                    <a:pt x="1900238" y="116910"/>
                    <a:pt x="1900238" y="178822"/>
                  </a:cubicBezTo>
                  <a:cubicBezTo>
                    <a:pt x="1900238" y="186442"/>
                    <a:pt x="1900238" y="195015"/>
                    <a:pt x="1900238" y="203587"/>
                  </a:cubicBezTo>
                  <a:cubicBezTo>
                    <a:pt x="1890713" y="203587"/>
                    <a:pt x="1883093" y="203587"/>
                    <a:pt x="1872616" y="203587"/>
                  </a:cubicBezTo>
                  <a:cubicBezTo>
                    <a:pt x="1872616" y="171202"/>
                    <a:pt x="1872616" y="138817"/>
                    <a:pt x="1872616" y="107385"/>
                  </a:cubicBezTo>
                  <a:cubicBezTo>
                    <a:pt x="1872616" y="75000"/>
                    <a:pt x="1872616" y="42615"/>
                    <a:pt x="1872616" y="9277"/>
                  </a:cubicBezTo>
                  <a:cubicBezTo>
                    <a:pt x="1893095" y="9277"/>
                    <a:pt x="1913335" y="8563"/>
                    <a:pt x="1933457" y="8325"/>
                  </a:cubicBezTo>
                  <a:close/>
                  <a:moveTo>
                    <a:pt x="4739640" y="8324"/>
                  </a:moveTo>
                  <a:cubicBezTo>
                    <a:pt x="4787265" y="8324"/>
                    <a:pt x="4833937" y="8324"/>
                    <a:pt x="4883467" y="8324"/>
                  </a:cubicBezTo>
                  <a:cubicBezTo>
                    <a:pt x="4883467" y="14039"/>
                    <a:pt x="4884419" y="20706"/>
                    <a:pt x="4884419" y="30231"/>
                  </a:cubicBezTo>
                  <a:cubicBezTo>
                    <a:pt x="4844415" y="30231"/>
                    <a:pt x="4806315" y="30231"/>
                    <a:pt x="4766310" y="30231"/>
                  </a:cubicBezTo>
                  <a:cubicBezTo>
                    <a:pt x="4766310" y="51186"/>
                    <a:pt x="4766310" y="69284"/>
                    <a:pt x="4766310" y="90239"/>
                  </a:cubicBezTo>
                  <a:cubicBezTo>
                    <a:pt x="4796790" y="90239"/>
                    <a:pt x="4826317" y="90239"/>
                    <a:pt x="4855844" y="90239"/>
                  </a:cubicBezTo>
                  <a:cubicBezTo>
                    <a:pt x="4875847" y="90239"/>
                    <a:pt x="4875847" y="90239"/>
                    <a:pt x="4872990" y="115004"/>
                  </a:cubicBezTo>
                  <a:cubicBezTo>
                    <a:pt x="4845367" y="115004"/>
                    <a:pt x="4816792" y="115956"/>
                    <a:pt x="4789169" y="115004"/>
                  </a:cubicBezTo>
                  <a:cubicBezTo>
                    <a:pt x="4770119" y="114051"/>
                    <a:pt x="4762499" y="119766"/>
                    <a:pt x="4764405" y="138816"/>
                  </a:cubicBezTo>
                  <a:cubicBezTo>
                    <a:pt x="4767262" y="151199"/>
                    <a:pt x="4765357" y="163581"/>
                    <a:pt x="4765357" y="179774"/>
                  </a:cubicBezTo>
                  <a:cubicBezTo>
                    <a:pt x="4806315" y="179774"/>
                    <a:pt x="4844415" y="179774"/>
                    <a:pt x="4884419" y="179774"/>
                  </a:cubicBezTo>
                  <a:cubicBezTo>
                    <a:pt x="4885372" y="187394"/>
                    <a:pt x="4885372" y="194061"/>
                    <a:pt x="4886324" y="202634"/>
                  </a:cubicBezTo>
                  <a:cubicBezTo>
                    <a:pt x="4836794" y="202634"/>
                    <a:pt x="4789169" y="202634"/>
                    <a:pt x="4739640" y="202634"/>
                  </a:cubicBezTo>
                  <a:cubicBezTo>
                    <a:pt x="4739640" y="137864"/>
                    <a:pt x="4739640" y="74046"/>
                    <a:pt x="4739640" y="8324"/>
                  </a:cubicBezTo>
                  <a:close/>
                  <a:moveTo>
                    <a:pt x="0" y="8324"/>
                  </a:moveTo>
                  <a:cubicBezTo>
                    <a:pt x="8572" y="8324"/>
                    <a:pt x="15240" y="8324"/>
                    <a:pt x="25717" y="8324"/>
                  </a:cubicBezTo>
                  <a:cubicBezTo>
                    <a:pt x="25717" y="34041"/>
                    <a:pt x="25717" y="59759"/>
                    <a:pt x="25717" y="88334"/>
                  </a:cubicBezTo>
                  <a:cubicBezTo>
                    <a:pt x="59055" y="88334"/>
                    <a:pt x="90487" y="88334"/>
                    <a:pt x="120967" y="87381"/>
                  </a:cubicBezTo>
                  <a:cubicBezTo>
                    <a:pt x="123825" y="87381"/>
                    <a:pt x="129540" y="77856"/>
                    <a:pt x="129540" y="73094"/>
                  </a:cubicBezTo>
                  <a:cubicBezTo>
                    <a:pt x="130492" y="52139"/>
                    <a:pt x="129540" y="31184"/>
                    <a:pt x="129540" y="8324"/>
                  </a:cubicBezTo>
                  <a:cubicBezTo>
                    <a:pt x="139065" y="8324"/>
                    <a:pt x="146685" y="8324"/>
                    <a:pt x="155257" y="8324"/>
                  </a:cubicBezTo>
                  <a:cubicBezTo>
                    <a:pt x="156210" y="72141"/>
                    <a:pt x="156210" y="136911"/>
                    <a:pt x="156210" y="203586"/>
                  </a:cubicBezTo>
                  <a:cubicBezTo>
                    <a:pt x="147637" y="203586"/>
                    <a:pt x="140970" y="203586"/>
                    <a:pt x="131445" y="203586"/>
                  </a:cubicBezTo>
                  <a:cubicBezTo>
                    <a:pt x="131445" y="174059"/>
                    <a:pt x="131445" y="145484"/>
                    <a:pt x="131445" y="115004"/>
                  </a:cubicBezTo>
                  <a:cubicBezTo>
                    <a:pt x="96202" y="115004"/>
                    <a:pt x="62865" y="115004"/>
                    <a:pt x="27622" y="115004"/>
                  </a:cubicBezTo>
                  <a:cubicBezTo>
                    <a:pt x="27622" y="143579"/>
                    <a:pt x="27622" y="173106"/>
                    <a:pt x="27622" y="203586"/>
                  </a:cubicBezTo>
                  <a:cubicBezTo>
                    <a:pt x="17145" y="203586"/>
                    <a:pt x="9525" y="203586"/>
                    <a:pt x="0" y="203586"/>
                  </a:cubicBezTo>
                  <a:cubicBezTo>
                    <a:pt x="0" y="138816"/>
                    <a:pt x="0" y="74046"/>
                    <a:pt x="0" y="8324"/>
                  </a:cubicBezTo>
                  <a:close/>
                  <a:moveTo>
                    <a:pt x="5688449" y="7729"/>
                  </a:moveTo>
                  <a:cubicBezTo>
                    <a:pt x="5693807" y="5467"/>
                    <a:pt x="5701189" y="6419"/>
                    <a:pt x="5715953" y="8324"/>
                  </a:cubicBezTo>
                  <a:cubicBezTo>
                    <a:pt x="5697855" y="36899"/>
                    <a:pt x="5680710" y="66426"/>
                    <a:pt x="5661660" y="94049"/>
                  </a:cubicBezTo>
                  <a:cubicBezTo>
                    <a:pt x="5647373" y="114051"/>
                    <a:pt x="5639753" y="135006"/>
                    <a:pt x="5642610" y="158819"/>
                  </a:cubicBezTo>
                  <a:cubicBezTo>
                    <a:pt x="5644515" y="173106"/>
                    <a:pt x="5642610" y="187394"/>
                    <a:pt x="5642610" y="202634"/>
                  </a:cubicBezTo>
                  <a:cubicBezTo>
                    <a:pt x="5633085" y="202634"/>
                    <a:pt x="5624513" y="202634"/>
                    <a:pt x="5615940" y="202634"/>
                  </a:cubicBezTo>
                  <a:cubicBezTo>
                    <a:pt x="5614988" y="199776"/>
                    <a:pt x="5614035" y="195966"/>
                    <a:pt x="5614035" y="193109"/>
                  </a:cubicBezTo>
                  <a:cubicBezTo>
                    <a:pt x="5621655" y="142626"/>
                    <a:pt x="5604510" y="99764"/>
                    <a:pt x="5573078" y="60711"/>
                  </a:cubicBezTo>
                  <a:cubicBezTo>
                    <a:pt x="5561648" y="44519"/>
                    <a:pt x="5552123" y="26421"/>
                    <a:pt x="5540693" y="8324"/>
                  </a:cubicBezTo>
                  <a:cubicBezTo>
                    <a:pt x="5563553" y="704"/>
                    <a:pt x="5575935" y="9276"/>
                    <a:pt x="5585460" y="28326"/>
                  </a:cubicBezTo>
                  <a:cubicBezTo>
                    <a:pt x="5597843" y="52139"/>
                    <a:pt x="5612130" y="74046"/>
                    <a:pt x="5628323" y="99764"/>
                  </a:cubicBezTo>
                  <a:cubicBezTo>
                    <a:pt x="5644515" y="73094"/>
                    <a:pt x="5658803" y="49281"/>
                    <a:pt x="5673090" y="26421"/>
                  </a:cubicBezTo>
                  <a:cubicBezTo>
                    <a:pt x="5679758" y="15468"/>
                    <a:pt x="5683091" y="9991"/>
                    <a:pt x="5688449" y="7729"/>
                  </a:cubicBezTo>
                  <a:close/>
                  <a:moveTo>
                    <a:pt x="3352800" y="7372"/>
                  </a:moveTo>
                  <a:cubicBezTo>
                    <a:pt x="3359468" y="7372"/>
                    <a:pt x="3369945" y="12134"/>
                    <a:pt x="3371850" y="16897"/>
                  </a:cubicBezTo>
                  <a:cubicBezTo>
                    <a:pt x="3393758" y="77857"/>
                    <a:pt x="3415666" y="139769"/>
                    <a:pt x="3438525" y="201682"/>
                  </a:cubicBezTo>
                  <a:cubicBezTo>
                    <a:pt x="3414713" y="209302"/>
                    <a:pt x="3404235" y="199777"/>
                    <a:pt x="3400425" y="179774"/>
                  </a:cubicBezTo>
                  <a:cubicBezTo>
                    <a:pt x="3398520" y="168344"/>
                    <a:pt x="3392805" y="157867"/>
                    <a:pt x="3388995" y="146437"/>
                  </a:cubicBezTo>
                  <a:cubicBezTo>
                    <a:pt x="3380423" y="146437"/>
                    <a:pt x="3371850" y="146437"/>
                    <a:pt x="3363278" y="146437"/>
                  </a:cubicBezTo>
                  <a:cubicBezTo>
                    <a:pt x="3346133" y="146437"/>
                    <a:pt x="3325178" y="141674"/>
                    <a:pt x="3312795" y="149294"/>
                  </a:cubicBezTo>
                  <a:cubicBezTo>
                    <a:pt x="3301366" y="155962"/>
                    <a:pt x="3301366" y="178822"/>
                    <a:pt x="3292793" y="192157"/>
                  </a:cubicBezTo>
                  <a:cubicBezTo>
                    <a:pt x="3288030" y="199777"/>
                    <a:pt x="3274695" y="202634"/>
                    <a:pt x="3266123" y="207397"/>
                  </a:cubicBezTo>
                  <a:cubicBezTo>
                    <a:pt x="3265170" y="205492"/>
                    <a:pt x="3263266" y="203587"/>
                    <a:pt x="3262313" y="201682"/>
                  </a:cubicBezTo>
                  <a:cubicBezTo>
                    <a:pt x="3286125" y="139769"/>
                    <a:pt x="3308985" y="77857"/>
                    <a:pt x="3333750" y="15944"/>
                  </a:cubicBezTo>
                  <a:cubicBezTo>
                    <a:pt x="3335655" y="11182"/>
                    <a:pt x="3346133" y="7372"/>
                    <a:pt x="3352800" y="7372"/>
                  </a:cubicBezTo>
                  <a:close/>
                  <a:moveTo>
                    <a:pt x="5372100" y="7371"/>
                  </a:moveTo>
                  <a:cubicBezTo>
                    <a:pt x="5426392" y="7371"/>
                    <a:pt x="5478780" y="7371"/>
                    <a:pt x="5533072" y="7371"/>
                  </a:cubicBezTo>
                  <a:cubicBezTo>
                    <a:pt x="5533072" y="14038"/>
                    <a:pt x="5533072" y="20706"/>
                    <a:pt x="5533072" y="28326"/>
                  </a:cubicBezTo>
                  <a:cubicBezTo>
                    <a:pt x="5512117" y="28326"/>
                    <a:pt x="5491162" y="28326"/>
                    <a:pt x="5468303" y="28326"/>
                  </a:cubicBezTo>
                  <a:cubicBezTo>
                    <a:pt x="5468303" y="87381"/>
                    <a:pt x="5468303" y="144531"/>
                    <a:pt x="5468303" y="202633"/>
                  </a:cubicBezTo>
                  <a:cubicBezTo>
                    <a:pt x="5457825" y="202633"/>
                    <a:pt x="5449253" y="202633"/>
                    <a:pt x="5439728" y="202633"/>
                  </a:cubicBezTo>
                  <a:cubicBezTo>
                    <a:pt x="5439728" y="145483"/>
                    <a:pt x="5439728" y="88333"/>
                    <a:pt x="5439728" y="29278"/>
                  </a:cubicBezTo>
                  <a:cubicBezTo>
                    <a:pt x="5415915" y="29278"/>
                    <a:pt x="5395912" y="29278"/>
                    <a:pt x="5374005" y="29278"/>
                  </a:cubicBezTo>
                  <a:cubicBezTo>
                    <a:pt x="5373053" y="21658"/>
                    <a:pt x="5373053" y="14991"/>
                    <a:pt x="5372100" y="7371"/>
                  </a:cubicBezTo>
                  <a:close/>
                  <a:moveTo>
                    <a:pt x="2874644" y="7371"/>
                  </a:moveTo>
                  <a:cubicBezTo>
                    <a:pt x="2883217" y="7371"/>
                    <a:pt x="2889885" y="7371"/>
                    <a:pt x="2901315" y="7371"/>
                  </a:cubicBezTo>
                  <a:cubicBezTo>
                    <a:pt x="2901315" y="16896"/>
                    <a:pt x="2901315" y="27373"/>
                    <a:pt x="2901315" y="36898"/>
                  </a:cubicBezTo>
                  <a:cubicBezTo>
                    <a:pt x="2901315" y="70236"/>
                    <a:pt x="2900362" y="102621"/>
                    <a:pt x="2901315" y="135958"/>
                  </a:cubicBezTo>
                  <a:cubicBezTo>
                    <a:pt x="2902267" y="166438"/>
                    <a:pt x="2919412" y="183583"/>
                    <a:pt x="2947987" y="184536"/>
                  </a:cubicBezTo>
                  <a:cubicBezTo>
                    <a:pt x="2982277" y="185488"/>
                    <a:pt x="3000374" y="173106"/>
                    <a:pt x="3002280" y="139768"/>
                  </a:cubicBezTo>
                  <a:cubicBezTo>
                    <a:pt x="3005137" y="104526"/>
                    <a:pt x="3003232" y="70236"/>
                    <a:pt x="3004185" y="34993"/>
                  </a:cubicBezTo>
                  <a:cubicBezTo>
                    <a:pt x="3004185" y="26421"/>
                    <a:pt x="3004185" y="17848"/>
                    <a:pt x="3004185" y="7371"/>
                  </a:cubicBezTo>
                  <a:cubicBezTo>
                    <a:pt x="3013710" y="7371"/>
                    <a:pt x="3021330" y="7371"/>
                    <a:pt x="3029902" y="7371"/>
                  </a:cubicBezTo>
                  <a:cubicBezTo>
                    <a:pt x="3030855" y="11181"/>
                    <a:pt x="3031807" y="14991"/>
                    <a:pt x="3031807" y="18801"/>
                  </a:cubicBezTo>
                  <a:cubicBezTo>
                    <a:pt x="3031807" y="56901"/>
                    <a:pt x="3032760" y="95953"/>
                    <a:pt x="3031807" y="134053"/>
                  </a:cubicBezTo>
                  <a:cubicBezTo>
                    <a:pt x="3030855" y="182631"/>
                    <a:pt x="3000374" y="208348"/>
                    <a:pt x="2948940" y="208348"/>
                  </a:cubicBezTo>
                  <a:cubicBezTo>
                    <a:pt x="2900362" y="208348"/>
                    <a:pt x="2872740" y="181678"/>
                    <a:pt x="2872740" y="133101"/>
                  </a:cubicBezTo>
                  <a:cubicBezTo>
                    <a:pt x="2872740" y="93096"/>
                    <a:pt x="2872740" y="53091"/>
                    <a:pt x="2872740" y="14038"/>
                  </a:cubicBezTo>
                  <a:cubicBezTo>
                    <a:pt x="2873692" y="12133"/>
                    <a:pt x="2874644" y="10228"/>
                    <a:pt x="2874644" y="7371"/>
                  </a:cubicBezTo>
                  <a:close/>
                  <a:moveTo>
                    <a:pt x="2690813" y="7371"/>
                  </a:moveTo>
                  <a:cubicBezTo>
                    <a:pt x="2744153" y="7371"/>
                    <a:pt x="2796541" y="7371"/>
                    <a:pt x="2850833" y="7371"/>
                  </a:cubicBezTo>
                  <a:cubicBezTo>
                    <a:pt x="2850833" y="14038"/>
                    <a:pt x="2851785" y="20706"/>
                    <a:pt x="2851785" y="29278"/>
                  </a:cubicBezTo>
                  <a:cubicBezTo>
                    <a:pt x="2829878" y="29278"/>
                    <a:pt x="2808923" y="29278"/>
                    <a:pt x="2785110" y="29278"/>
                  </a:cubicBezTo>
                  <a:cubicBezTo>
                    <a:pt x="2785110" y="89286"/>
                    <a:pt x="2785110" y="145483"/>
                    <a:pt x="2785110" y="202633"/>
                  </a:cubicBezTo>
                  <a:cubicBezTo>
                    <a:pt x="2775585" y="202633"/>
                    <a:pt x="2767966" y="202633"/>
                    <a:pt x="2757488" y="202633"/>
                  </a:cubicBezTo>
                  <a:cubicBezTo>
                    <a:pt x="2757488" y="146436"/>
                    <a:pt x="2757488" y="89286"/>
                    <a:pt x="2757488" y="30231"/>
                  </a:cubicBezTo>
                  <a:cubicBezTo>
                    <a:pt x="2734628" y="30231"/>
                    <a:pt x="2713673" y="30231"/>
                    <a:pt x="2690813" y="30231"/>
                  </a:cubicBezTo>
                  <a:cubicBezTo>
                    <a:pt x="2690813" y="21658"/>
                    <a:pt x="2690813" y="14991"/>
                    <a:pt x="2690813" y="7371"/>
                  </a:cubicBezTo>
                  <a:close/>
                  <a:moveTo>
                    <a:pt x="2549843" y="7371"/>
                  </a:moveTo>
                  <a:cubicBezTo>
                    <a:pt x="2558415" y="7371"/>
                    <a:pt x="2566035" y="7371"/>
                    <a:pt x="2575560" y="7371"/>
                  </a:cubicBezTo>
                  <a:cubicBezTo>
                    <a:pt x="2575560" y="64521"/>
                    <a:pt x="2575560" y="120718"/>
                    <a:pt x="2575560" y="178821"/>
                  </a:cubicBezTo>
                  <a:cubicBezTo>
                    <a:pt x="2609850" y="178821"/>
                    <a:pt x="2642235" y="178821"/>
                    <a:pt x="2676525" y="178821"/>
                  </a:cubicBezTo>
                  <a:cubicBezTo>
                    <a:pt x="2676525" y="188346"/>
                    <a:pt x="2676525" y="195013"/>
                    <a:pt x="2676525" y="202633"/>
                  </a:cubicBezTo>
                  <a:cubicBezTo>
                    <a:pt x="2634615" y="202633"/>
                    <a:pt x="2592705" y="202633"/>
                    <a:pt x="2549843" y="202633"/>
                  </a:cubicBezTo>
                  <a:cubicBezTo>
                    <a:pt x="2549843" y="137863"/>
                    <a:pt x="2549843" y="73093"/>
                    <a:pt x="2549843" y="7371"/>
                  </a:cubicBezTo>
                  <a:close/>
                  <a:moveTo>
                    <a:pt x="2074545" y="7371"/>
                  </a:moveTo>
                  <a:cubicBezTo>
                    <a:pt x="2084070" y="7371"/>
                    <a:pt x="2091690" y="7371"/>
                    <a:pt x="2100262" y="7371"/>
                  </a:cubicBezTo>
                  <a:cubicBezTo>
                    <a:pt x="2100262" y="72141"/>
                    <a:pt x="2100262" y="136911"/>
                    <a:pt x="2100262" y="202633"/>
                  </a:cubicBezTo>
                  <a:cubicBezTo>
                    <a:pt x="2091690" y="202633"/>
                    <a:pt x="2084070" y="202633"/>
                    <a:pt x="2074545" y="202633"/>
                  </a:cubicBezTo>
                  <a:cubicBezTo>
                    <a:pt x="2074545" y="137863"/>
                    <a:pt x="2074545" y="73093"/>
                    <a:pt x="2074545" y="7371"/>
                  </a:cubicBezTo>
                  <a:close/>
                  <a:moveTo>
                    <a:pt x="762000" y="7371"/>
                  </a:moveTo>
                  <a:cubicBezTo>
                    <a:pt x="770572" y="7371"/>
                    <a:pt x="777240" y="7371"/>
                    <a:pt x="786765" y="7371"/>
                  </a:cubicBezTo>
                  <a:cubicBezTo>
                    <a:pt x="786765" y="72141"/>
                    <a:pt x="786765" y="136911"/>
                    <a:pt x="786765" y="203586"/>
                  </a:cubicBezTo>
                  <a:cubicBezTo>
                    <a:pt x="778192" y="203586"/>
                    <a:pt x="770572" y="203586"/>
                    <a:pt x="762000" y="203586"/>
                  </a:cubicBezTo>
                  <a:cubicBezTo>
                    <a:pt x="762000" y="137863"/>
                    <a:pt x="762000" y="73093"/>
                    <a:pt x="762000" y="7371"/>
                  </a:cubicBezTo>
                  <a:close/>
                  <a:moveTo>
                    <a:pt x="573405" y="7371"/>
                  </a:moveTo>
                  <a:cubicBezTo>
                    <a:pt x="621030" y="7371"/>
                    <a:pt x="668655" y="7371"/>
                    <a:pt x="717232" y="7371"/>
                  </a:cubicBezTo>
                  <a:cubicBezTo>
                    <a:pt x="717232" y="14991"/>
                    <a:pt x="717232" y="20706"/>
                    <a:pt x="717232" y="29278"/>
                  </a:cubicBezTo>
                  <a:cubicBezTo>
                    <a:pt x="678180" y="29278"/>
                    <a:pt x="640080" y="29278"/>
                    <a:pt x="601027" y="29278"/>
                  </a:cubicBezTo>
                  <a:cubicBezTo>
                    <a:pt x="601027" y="49281"/>
                    <a:pt x="601027" y="67378"/>
                    <a:pt x="601027" y="89286"/>
                  </a:cubicBezTo>
                  <a:cubicBezTo>
                    <a:pt x="630555" y="89286"/>
                    <a:pt x="660082" y="89286"/>
                    <a:pt x="689610" y="89286"/>
                  </a:cubicBezTo>
                  <a:cubicBezTo>
                    <a:pt x="709612" y="89286"/>
                    <a:pt x="709612" y="89286"/>
                    <a:pt x="708660" y="114051"/>
                  </a:cubicBezTo>
                  <a:cubicBezTo>
                    <a:pt x="681990" y="114051"/>
                    <a:pt x="654367" y="114051"/>
                    <a:pt x="626745" y="114051"/>
                  </a:cubicBezTo>
                  <a:cubicBezTo>
                    <a:pt x="600075" y="114051"/>
                    <a:pt x="600075" y="114051"/>
                    <a:pt x="600075" y="140721"/>
                  </a:cubicBezTo>
                  <a:cubicBezTo>
                    <a:pt x="600075" y="152151"/>
                    <a:pt x="600075" y="163581"/>
                    <a:pt x="600075" y="177868"/>
                  </a:cubicBezTo>
                  <a:cubicBezTo>
                    <a:pt x="641032" y="177868"/>
                    <a:pt x="680085" y="177868"/>
                    <a:pt x="720090" y="177868"/>
                  </a:cubicBezTo>
                  <a:cubicBezTo>
                    <a:pt x="720090" y="187393"/>
                    <a:pt x="720090" y="194061"/>
                    <a:pt x="720090" y="201681"/>
                  </a:cubicBezTo>
                  <a:cubicBezTo>
                    <a:pt x="671512" y="201681"/>
                    <a:pt x="623887" y="201681"/>
                    <a:pt x="574357" y="201681"/>
                  </a:cubicBezTo>
                  <a:cubicBezTo>
                    <a:pt x="573405" y="137863"/>
                    <a:pt x="573405" y="73093"/>
                    <a:pt x="573405" y="7371"/>
                  </a:cubicBezTo>
                  <a:close/>
                  <a:moveTo>
                    <a:pt x="202883" y="7371"/>
                  </a:moveTo>
                  <a:cubicBezTo>
                    <a:pt x="250508" y="7371"/>
                    <a:pt x="298133" y="7371"/>
                    <a:pt x="346710" y="7371"/>
                  </a:cubicBezTo>
                  <a:cubicBezTo>
                    <a:pt x="346710" y="14038"/>
                    <a:pt x="346710" y="20706"/>
                    <a:pt x="346710" y="29278"/>
                  </a:cubicBezTo>
                  <a:cubicBezTo>
                    <a:pt x="307658" y="29278"/>
                    <a:pt x="269558" y="29278"/>
                    <a:pt x="230505" y="29278"/>
                  </a:cubicBezTo>
                  <a:cubicBezTo>
                    <a:pt x="230505" y="50233"/>
                    <a:pt x="230505" y="68331"/>
                    <a:pt x="230505" y="89286"/>
                  </a:cubicBezTo>
                  <a:cubicBezTo>
                    <a:pt x="260985" y="89286"/>
                    <a:pt x="289560" y="90238"/>
                    <a:pt x="319088" y="89286"/>
                  </a:cubicBezTo>
                  <a:cubicBezTo>
                    <a:pt x="336233" y="88333"/>
                    <a:pt x="342900" y="93096"/>
                    <a:pt x="337185" y="115003"/>
                  </a:cubicBezTo>
                  <a:cubicBezTo>
                    <a:pt x="311468" y="115003"/>
                    <a:pt x="283845" y="115003"/>
                    <a:pt x="256223" y="115003"/>
                  </a:cubicBezTo>
                  <a:cubicBezTo>
                    <a:pt x="229553" y="115003"/>
                    <a:pt x="229553" y="115003"/>
                    <a:pt x="229553" y="141673"/>
                  </a:cubicBezTo>
                  <a:cubicBezTo>
                    <a:pt x="229553" y="154056"/>
                    <a:pt x="229553" y="166438"/>
                    <a:pt x="229553" y="179773"/>
                  </a:cubicBezTo>
                  <a:cubicBezTo>
                    <a:pt x="270510" y="179773"/>
                    <a:pt x="309563" y="179773"/>
                    <a:pt x="348615" y="179773"/>
                  </a:cubicBezTo>
                  <a:cubicBezTo>
                    <a:pt x="348615" y="188346"/>
                    <a:pt x="348615" y="195013"/>
                    <a:pt x="348615" y="202633"/>
                  </a:cubicBezTo>
                  <a:cubicBezTo>
                    <a:pt x="300038" y="202633"/>
                    <a:pt x="252413" y="202633"/>
                    <a:pt x="202883" y="202633"/>
                  </a:cubicBezTo>
                  <a:cubicBezTo>
                    <a:pt x="202883" y="137863"/>
                    <a:pt x="202883" y="73093"/>
                    <a:pt x="202883" y="7371"/>
                  </a:cubicBezTo>
                  <a:close/>
                  <a:moveTo>
                    <a:pt x="4405312" y="7370"/>
                  </a:moveTo>
                  <a:cubicBezTo>
                    <a:pt x="4415790" y="7370"/>
                    <a:pt x="4422457" y="7370"/>
                    <a:pt x="4431030" y="7370"/>
                  </a:cubicBezTo>
                  <a:cubicBezTo>
                    <a:pt x="4431030" y="72141"/>
                    <a:pt x="4431030" y="136911"/>
                    <a:pt x="4431030" y="202633"/>
                  </a:cubicBezTo>
                  <a:cubicBezTo>
                    <a:pt x="4411980" y="208348"/>
                    <a:pt x="4399598" y="203586"/>
                    <a:pt x="4389120" y="185488"/>
                  </a:cubicBezTo>
                  <a:cubicBezTo>
                    <a:pt x="4362450" y="139768"/>
                    <a:pt x="4332923" y="95953"/>
                    <a:pt x="4300537" y="52138"/>
                  </a:cubicBezTo>
                  <a:cubicBezTo>
                    <a:pt x="4300537" y="102620"/>
                    <a:pt x="4300537" y="152150"/>
                    <a:pt x="4300537" y="203586"/>
                  </a:cubicBezTo>
                  <a:cubicBezTo>
                    <a:pt x="4290060" y="203586"/>
                    <a:pt x="4283392" y="203586"/>
                    <a:pt x="4274820" y="203586"/>
                  </a:cubicBezTo>
                  <a:cubicBezTo>
                    <a:pt x="4274820" y="138816"/>
                    <a:pt x="4274820" y="74045"/>
                    <a:pt x="4274820" y="9275"/>
                  </a:cubicBezTo>
                  <a:cubicBezTo>
                    <a:pt x="4294823" y="4513"/>
                    <a:pt x="4308157" y="6418"/>
                    <a:pt x="4320540" y="27373"/>
                  </a:cubicBezTo>
                  <a:cubicBezTo>
                    <a:pt x="4346257" y="72141"/>
                    <a:pt x="4375785" y="115956"/>
                    <a:pt x="4406265" y="165486"/>
                  </a:cubicBezTo>
                  <a:cubicBezTo>
                    <a:pt x="4405312" y="108336"/>
                    <a:pt x="4405312" y="58806"/>
                    <a:pt x="4405312" y="7370"/>
                  </a:cubicBezTo>
                  <a:close/>
                  <a:moveTo>
                    <a:pt x="440413" y="6420"/>
                  </a:moveTo>
                  <a:cubicBezTo>
                    <a:pt x="457915" y="6182"/>
                    <a:pt x="475298" y="6420"/>
                    <a:pt x="492443" y="8325"/>
                  </a:cubicBezTo>
                  <a:cubicBezTo>
                    <a:pt x="524828" y="11183"/>
                    <a:pt x="550545" y="58808"/>
                    <a:pt x="509588" y="96908"/>
                  </a:cubicBezTo>
                  <a:cubicBezTo>
                    <a:pt x="539115" y="117863"/>
                    <a:pt x="546735" y="136913"/>
                    <a:pt x="538163" y="163583"/>
                  </a:cubicBezTo>
                  <a:cubicBezTo>
                    <a:pt x="530543" y="188347"/>
                    <a:pt x="507683" y="203588"/>
                    <a:pt x="477203" y="203588"/>
                  </a:cubicBezTo>
                  <a:cubicBezTo>
                    <a:pt x="447675" y="203588"/>
                    <a:pt x="418148" y="203588"/>
                    <a:pt x="387668" y="203588"/>
                  </a:cubicBezTo>
                  <a:cubicBezTo>
                    <a:pt x="387668" y="137865"/>
                    <a:pt x="387668" y="73095"/>
                    <a:pt x="387668" y="7372"/>
                  </a:cubicBezTo>
                  <a:cubicBezTo>
                    <a:pt x="405289" y="7372"/>
                    <a:pt x="422911" y="6658"/>
                    <a:pt x="440413" y="6420"/>
                  </a:cubicBezTo>
                  <a:close/>
                  <a:moveTo>
                    <a:pt x="5315903" y="6419"/>
                  </a:moveTo>
                  <a:cubicBezTo>
                    <a:pt x="5324475" y="6419"/>
                    <a:pt x="5332095" y="6419"/>
                    <a:pt x="5340668" y="6419"/>
                  </a:cubicBezTo>
                  <a:cubicBezTo>
                    <a:pt x="5340668" y="72141"/>
                    <a:pt x="5340668" y="136911"/>
                    <a:pt x="5340668" y="202634"/>
                  </a:cubicBezTo>
                  <a:cubicBezTo>
                    <a:pt x="5332095" y="202634"/>
                    <a:pt x="5324475" y="202634"/>
                    <a:pt x="5315903" y="202634"/>
                  </a:cubicBezTo>
                  <a:cubicBezTo>
                    <a:pt x="5315903" y="136911"/>
                    <a:pt x="5315903" y="72141"/>
                    <a:pt x="5315903" y="6419"/>
                  </a:cubicBezTo>
                  <a:close/>
                  <a:moveTo>
                    <a:pt x="4927284" y="6419"/>
                  </a:moveTo>
                  <a:cubicBezTo>
                    <a:pt x="4964431" y="6419"/>
                    <a:pt x="5000626" y="5467"/>
                    <a:pt x="5036821" y="6419"/>
                  </a:cubicBezTo>
                  <a:cubicBezTo>
                    <a:pt x="5057776" y="7372"/>
                    <a:pt x="5076826" y="16897"/>
                    <a:pt x="5082542" y="38804"/>
                  </a:cubicBezTo>
                  <a:cubicBezTo>
                    <a:pt x="5090162" y="64522"/>
                    <a:pt x="5086351" y="88334"/>
                    <a:pt x="5060634" y="105479"/>
                  </a:cubicBezTo>
                  <a:cubicBezTo>
                    <a:pt x="5096829" y="130244"/>
                    <a:pt x="5072064" y="172154"/>
                    <a:pt x="5092067" y="202634"/>
                  </a:cubicBezTo>
                  <a:cubicBezTo>
                    <a:pt x="5080637" y="202634"/>
                    <a:pt x="5070159" y="202634"/>
                    <a:pt x="5057776" y="202634"/>
                  </a:cubicBezTo>
                  <a:cubicBezTo>
                    <a:pt x="5056824" y="186442"/>
                    <a:pt x="5055871" y="170249"/>
                    <a:pt x="5054919" y="154057"/>
                  </a:cubicBezTo>
                  <a:cubicBezTo>
                    <a:pt x="5053014" y="129292"/>
                    <a:pt x="5045394" y="120719"/>
                    <a:pt x="5020629" y="118814"/>
                  </a:cubicBezTo>
                  <a:cubicBezTo>
                    <a:pt x="4953954" y="114051"/>
                    <a:pt x="4953954" y="114051"/>
                    <a:pt x="4953954" y="179774"/>
                  </a:cubicBezTo>
                  <a:cubicBezTo>
                    <a:pt x="4953954" y="186442"/>
                    <a:pt x="4953954" y="193109"/>
                    <a:pt x="4953954" y="201682"/>
                  </a:cubicBezTo>
                  <a:cubicBezTo>
                    <a:pt x="4944429" y="201682"/>
                    <a:pt x="4936809" y="201682"/>
                    <a:pt x="4927284" y="201682"/>
                  </a:cubicBezTo>
                  <a:cubicBezTo>
                    <a:pt x="4927284" y="137864"/>
                    <a:pt x="4927284" y="73094"/>
                    <a:pt x="4927284" y="6419"/>
                  </a:cubicBezTo>
                  <a:close/>
                  <a:moveTo>
                    <a:pt x="4478655" y="6419"/>
                  </a:moveTo>
                  <a:cubicBezTo>
                    <a:pt x="4487227" y="6419"/>
                    <a:pt x="4494847" y="6419"/>
                    <a:pt x="4503420" y="6419"/>
                  </a:cubicBezTo>
                  <a:cubicBezTo>
                    <a:pt x="4503420" y="72141"/>
                    <a:pt x="4503420" y="136911"/>
                    <a:pt x="4503420" y="202634"/>
                  </a:cubicBezTo>
                  <a:cubicBezTo>
                    <a:pt x="4493895" y="202634"/>
                    <a:pt x="4487227" y="202634"/>
                    <a:pt x="4478655" y="202634"/>
                  </a:cubicBezTo>
                  <a:cubicBezTo>
                    <a:pt x="4478655" y="136911"/>
                    <a:pt x="4478655" y="72141"/>
                    <a:pt x="4478655" y="6419"/>
                  </a:cubicBezTo>
                  <a:close/>
                  <a:moveTo>
                    <a:pt x="4074795" y="6419"/>
                  </a:moveTo>
                  <a:cubicBezTo>
                    <a:pt x="4083368" y="6419"/>
                    <a:pt x="4090988" y="6419"/>
                    <a:pt x="4102418" y="6419"/>
                  </a:cubicBezTo>
                  <a:cubicBezTo>
                    <a:pt x="4102418" y="18801"/>
                    <a:pt x="4102418" y="32136"/>
                    <a:pt x="4102418" y="45471"/>
                  </a:cubicBezTo>
                  <a:cubicBezTo>
                    <a:pt x="4102418" y="75951"/>
                    <a:pt x="4101466" y="105479"/>
                    <a:pt x="4102418" y="135959"/>
                  </a:cubicBezTo>
                  <a:cubicBezTo>
                    <a:pt x="4103370" y="165486"/>
                    <a:pt x="4120516" y="181679"/>
                    <a:pt x="4149091" y="182631"/>
                  </a:cubicBezTo>
                  <a:cubicBezTo>
                    <a:pt x="4182428" y="183584"/>
                    <a:pt x="4200525" y="171201"/>
                    <a:pt x="4203383" y="139769"/>
                  </a:cubicBezTo>
                  <a:cubicBezTo>
                    <a:pt x="4206241" y="104526"/>
                    <a:pt x="4204336" y="68331"/>
                    <a:pt x="4205288" y="33089"/>
                  </a:cubicBezTo>
                  <a:cubicBezTo>
                    <a:pt x="4204336" y="26421"/>
                    <a:pt x="4204336" y="16896"/>
                    <a:pt x="4204336" y="6419"/>
                  </a:cubicBezTo>
                  <a:cubicBezTo>
                    <a:pt x="4214813" y="6419"/>
                    <a:pt x="4221480" y="6419"/>
                    <a:pt x="4231005" y="6419"/>
                  </a:cubicBezTo>
                  <a:cubicBezTo>
                    <a:pt x="4231005" y="13086"/>
                    <a:pt x="4231958" y="19754"/>
                    <a:pt x="4231958" y="26421"/>
                  </a:cubicBezTo>
                  <a:cubicBezTo>
                    <a:pt x="4231958" y="65474"/>
                    <a:pt x="4232911" y="104526"/>
                    <a:pt x="4231005" y="143579"/>
                  </a:cubicBezTo>
                  <a:cubicBezTo>
                    <a:pt x="4228148" y="185489"/>
                    <a:pt x="4193858" y="209301"/>
                    <a:pt x="4145280" y="207396"/>
                  </a:cubicBezTo>
                  <a:cubicBezTo>
                    <a:pt x="4101466" y="205491"/>
                    <a:pt x="4074795" y="180726"/>
                    <a:pt x="4073843" y="137864"/>
                  </a:cubicBezTo>
                  <a:cubicBezTo>
                    <a:pt x="4072891" y="96906"/>
                    <a:pt x="4073843" y="56901"/>
                    <a:pt x="4073843" y="15944"/>
                  </a:cubicBezTo>
                  <a:cubicBezTo>
                    <a:pt x="4073843" y="13086"/>
                    <a:pt x="4073843" y="10229"/>
                    <a:pt x="4074795" y="6419"/>
                  </a:cubicBezTo>
                  <a:close/>
                  <a:moveTo>
                    <a:pt x="3461385" y="6419"/>
                  </a:moveTo>
                  <a:cubicBezTo>
                    <a:pt x="3469957" y="6419"/>
                    <a:pt x="3476625" y="6419"/>
                    <a:pt x="3487102" y="6419"/>
                  </a:cubicBezTo>
                  <a:cubicBezTo>
                    <a:pt x="3487102" y="63569"/>
                    <a:pt x="3487102" y="120719"/>
                    <a:pt x="3487102" y="179774"/>
                  </a:cubicBezTo>
                  <a:cubicBezTo>
                    <a:pt x="3522344" y="179774"/>
                    <a:pt x="3554730" y="179774"/>
                    <a:pt x="3587115" y="179774"/>
                  </a:cubicBezTo>
                  <a:cubicBezTo>
                    <a:pt x="3587115" y="188346"/>
                    <a:pt x="3587115" y="195014"/>
                    <a:pt x="3587115" y="202634"/>
                  </a:cubicBezTo>
                  <a:cubicBezTo>
                    <a:pt x="3545205" y="202634"/>
                    <a:pt x="3504247" y="202634"/>
                    <a:pt x="3461385" y="202634"/>
                  </a:cubicBezTo>
                  <a:cubicBezTo>
                    <a:pt x="3461385" y="136911"/>
                    <a:pt x="3461385" y="72141"/>
                    <a:pt x="3461385" y="6419"/>
                  </a:cubicBezTo>
                  <a:close/>
                  <a:moveTo>
                    <a:pt x="3079434" y="6419"/>
                  </a:moveTo>
                  <a:cubicBezTo>
                    <a:pt x="3118487" y="6419"/>
                    <a:pt x="3154681" y="5467"/>
                    <a:pt x="3189924" y="6419"/>
                  </a:cubicBezTo>
                  <a:cubicBezTo>
                    <a:pt x="3210879" y="7372"/>
                    <a:pt x="3229929" y="16897"/>
                    <a:pt x="3236596" y="38804"/>
                  </a:cubicBezTo>
                  <a:cubicBezTo>
                    <a:pt x="3244217" y="64522"/>
                    <a:pt x="3240406" y="88334"/>
                    <a:pt x="3214689" y="105479"/>
                  </a:cubicBezTo>
                  <a:cubicBezTo>
                    <a:pt x="3249931" y="130244"/>
                    <a:pt x="3227071" y="172154"/>
                    <a:pt x="3245169" y="202634"/>
                  </a:cubicBezTo>
                  <a:cubicBezTo>
                    <a:pt x="3234692" y="202634"/>
                    <a:pt x="3224214" y="202634"/>
                    <a:pt x="3211831" y="202634"/>
                  </a:cubicBezTo>
                  <a:cubicBezTo>
                    <a:pt x="3210879" y="187394"/>
                    <a:pt x="3209926" y="171202"/>
                    <a:pt x="3208974" y="155962"/>
                  </a:cubicBezTo>
                  <a:cubicBezTo>
                    <a:pt x="3207069" y="128339"/>
                    <a:pt x="3199449" y="119767"/>
                    <a:pt x="3170874" y="118814"/>
                  </a:cubicBezTo>
                  <a:cubicBezTo>
                    <a:pt x="3108009" y="115957"/>
                    <a:pt x="3108009" y="115957"/>
                    <a:pt x="3108009" y="177869"/>
                  </a:cubicBezTo>
                  <a:cubicBezTo>
                    <a:pt x="3108009" y="185489"/>
                    <a:pt x="3108009" y="193109"/>
                    <a:pt x="3108009" y="201682"/>
                  </a:cubicBezTo>
                  <a:cubicBezTo>
                    <a:pt x="3099437" y="201682"/>
                    <a:pt x="3090864" y="201682"/>
                    <a:pt x="3080387" y="201682"/>
                  </a:cubicBezTo>
                  <a:cubicBezTo>
                    <a:pt x="3080387" y="169297"/>
                    <a:pt x="3080387" y="137864"/>
                    <a:pt x="3080387" y="105479"/>
                  </a:cubicBezTo>
                  <a:cubicBezTo>
                    <a:pt x="3079434" y="74047"/>
                    <a:pt x="3079434" y="41662"/>
                    <a:pt x="3079434" y="6419"/>
                  </a:cubicBezTo>
                  <a:close/>
                  <a:moveTo>
                    <a:pt x="2348865" y="6419"/>
                  </a:moveTo>
                  <a:cubicBezTo>
                    <a:pt x="2359342" y="6419"/>
                    <a:pt x="2366010" y="6419"/>
                    <a:pt x="2377440" y="6419"/>
                  </a:cubicBezTo>
                  <a:cubicBezTo>
                    <a:pt x="2377440" y="19754"/>
                    <a:pt x="2377440" y="33089"/>
                    <a:pt x="2377440" y="46424"/>
                  </a:cubicBezTo>
                  <a:cubicBezTo>
                    <a:pt x="2377440" y="76904"/>
                    <a:pt x="2376487" y="106431"/>
                    <a:pt x="2377440" y="136911"/>
                  </a:cubicBezTo>
                  <a:cubicBezTo>
                    <a:pt x="2378392" y="166439"/>
                    <a:pt x="2395537" y="182631"/>
                    <a:pt x="2424112" y="183584"/>
                  </a:cubicBezTo>
                  <a:cubicBezTo>
                    <a:pt x="2457450" y="184536"/>
                    <a:pt x="2475548" y="172154"/>
                    <a:pt x="2478405" y="140721"/>
                  </a:cubicBezTo>
                  <a:cubicBezTo>
                    <a:pt x="2481262" y="105479"/>
                    <a:pt x="2479357" y="71189"/>
                    <a:pt x="2480310" y="35946"/>
                  </a:cubicBezTo>
                  <a:cubicBezTo>
                    <a:pt x="2480310" y="26421"/>
                    <a:pt x="2480310" y="16896"/>
                    <a:pt x="2480310" y="6419"/>
                  </a:cubicBezTo>
                  <a:cubicBezTo>
                    <a:pt x="2489835" y="6419"/>
                    <a:pt x="2497455" y="6419"/>
                    <a:pt x="2506980" y="6419"/>
                  </a:cubicBezTo>
                  <a:cubicBezTo>
                    <a:pt x="2506980" y="13086"/>
                    <a:pt x="2507932" y="19754"/>
                    <a:pt x="2507932" y="25469"/>
                  </a:cubicBezTo>
                  <a:cubicBezTo>
                    <a:pt x="2507932" y="64521"/>
                    <a:pt x="2508885" y="103574"/>
                    <a:pt x="2506980" y="142626"/>
                  </a:cubicBezTo>
                  <a:cubicBezTo>
                    <a:pt x="2504123" y="184536"/>
                    <a:pt x="2469832" y="208349"/>
                    <a:pt x="2421255" y="206444"/>
                  </a:cubicBezTo>
                  <a:cubicBezTo>
                    <a:pt x="2377440" y="204539"/>
                    <a:pt x="2350770" y="179774"/>
                    <a:pt x="2349817" y="136911"/>
                  </a:cubicBezTo>
                  <a:cubicBezTo>
                    <a:pt x="2347912" y="95954"/>
                    <a:pt x="2348865" y="52139"/>
                    <a:pt x="2348865" y="6419"/>
                  </a:cubicBezTo>
                  <a:close/>
                  <a:moveTo>
                    <a:pt x="1540194" y="6419"/>
                  </a:moveTo>
                  <a:cubicBezTo>
                    <a:pt x="1546861" y="6419"/>
                    <a:pt x="1557339" y="11181"/>
                    <a:pt x="1559244" y="15944"/>
                  </a:cubicBezTo>
                  <a:cubicBezTo>
                    <a:pt x="1582104" y="77856"/>
                    <a:pt x="1604011" y="139769"/>
                    <a:pt x="1625919" y="201681"/>
                  </a:cubicBezTo>
                  <a:cubicBezTo>
                    <a:pt x="1602106" y="208349"/>
                    <a:pt x="1593534" y="198824"/>
                    <a:pt x="1587819" y="178821"/>
                  </a:cubicBezTo>
                  <a:cubicBezTo>
                    <a:pt x="1578294" y="145484"/>
                    <a:pt x="1576389" y="145484"/>
                    <a:pt x="1540194" y="145484"/>
                  </a:cubicBezTo>
                  <a:cubicBezTo>
                    <a:pt x="1497331" y="145484"/>
                    <a:pt x="1496379" y="145484"/>
                    <a:pt x="1483996" y="182631"/>
                  </a:cubicBezTo>
                  <a:cubicBezTo>
                    <a:pt x="1478281" y="200729"/>
                    <a:pt x="1469709" y="207396"/>
                    <a:pt x="1448754" y="200729"/>
                  </a:cubicBezTo>
                  <a:cubicBezTo>
                    <a:pt x="1461136" y="169296"/>
                    <a:pt x="1472566" y="137864"/>
                    <a:pt x="1484949" y="106431"/>
                  </a:cubicBezTo>
                  <a:cubicBezTo>
                    <a:pt x="1496379" y="75951"/>
                    <a:pt x="1506856" y="46424"/>
                    <a:pt x="1520191" y="16896"/>
                  </a:cubicBezTo>
                  <a:cubicBezTo>
                    <a:pt x="1523049" y="11181"/>
                    <a:pt x="1533526" y="6419"/>
                    <a:pt x="1540194" y="6419"/>
                  </a:cubicBezTo>
                  <a:close/>
                  <a:moveTo>
                    <a:pt x="4535805" y="6418"/>
                  </a:moveTo>
                  <a:cubicBezTo>
                    <a:pt x="4546282" y="6418"/>
                    <a:pt x="4555807" y="6418"/>
                    <a:pt x="4567237" y="6418"/>
                  </a:cubicBezTo>
                  <a:cubicBezTo>
                    <a:pt x="4585335" y="59758"/>
                    <a:pt x="4603432" y="114051"/>
                    <a:pt x="4623435" y="172153"/>
                  </a:cubicBezTo>
                  <a:cubicBezTo>
                    <a:pt x="4640580" y="120718"/>
                    <a:pt x="4657725" y="74998"/>
                    <a:pt x="4672012" y="27373"/>
                  </a:cubicBezTo>
                  <a:cubicBezTo>
                    <a:pt x="4679632" y="7371"/>
                    <a:pt x="4691062" y="1656"/>
                    <a:pt x="4712017" y="8323"/>
                  </a:cubicBezTo>
                  <a:cubicBezTo>
                    <a:pt x="4689157" y="70236"/>
                    <a:pt x="4666297" y="133101"/>
                    <a:pt x="4642485" y="195013"/>
                  </a:cubicBezTo>
                  <a:cubicBezTo>
                    <a:pt x="4640580" y="199776"/>
                    <a:pt x="4631055" y="202633"/>
                    <a:pt x="4624387" y="202633"/>
                  </a:cubicBezTo>
                  <a:cubicBezTo>
                    <a:pt x="4618672" y="202633"/>
                    <a:pt x="4608195" y="198823"/>
                    <a:pt x="4606290" y="195013"/>
                  </a:cubicBezTo>
                  <a:cubicBezTo>
                    <a:pt x="4582477" y="133101"/>
                    <a:pt x="4559617" y="70236"/>
                    <a:pt x="4535805" y="6418"/>
                  </a:cubicBezTo>
                  <a:close/>
                  <a:moveTo>
                    <a:pt x="5170169" y="3561"/>
                  </a:moveTo>
                  <a:cubicBezTo>
                    <a:pt x="5191124" y="1656"/>
                    <a:pt x="5213032" y="3561"/>
                    <a:pt x="5233035" y="9276"/>
                  </a:cubicBezTo>
                  <a:cubicBezTo>
                    <a:pt x="5256847" y="15944"/>
                    <a:pt x="5267324" y="35946"/>
                    <a:pt x="5266372" y="63569"/>
                  </a:cubicBezTo>
                  <a:cubicBezTo>
                    <a:pt x="5259705" y="63569"/>
                    <a:pt x="5253037" y="64521"/>
                    <a:pt x="5246369" y="64521"/>
                  </a:cubicBezTo>
                  <a:cubicBezTo>
                    <a:pt x="5227319" y="28326"/>
                    <a:pt x="5210174" y="19754"/>
                    <a:pt x="5175885" y="26421"/>
                  </a:cubicBezTo>
                  <a:cubicBezTo>
                    <a:pt x="5158740" y="30231"/>
                    <a:pt x="5149215" y="39756"/>
                    <a:pt x="5148262" y="57854"/>
                  </a:cubicBezTo>
                  <a:cubicBezTo>
                    <a:pt x="5147310" y="74999"/>
                    <a:pt x="5158740" y="80714"/>
                    <a:pt x="5173980" y="84524"/>
                  </a:cubicBezTo>
                  <a:cubicBezTo>
                    <a:pt x="5193982" y="88334"/>
                    <a:pt x="5214937" y="93096"/>
                    <a:pt x="5233987" y="98811"/>
                  </a:cubicBezTo>
                  <a:cubicBezTo>
                    <a:pt x="5259705" y="106431"/>
                    <a:pt x="5273992" y="125481"/>
                    <a:pt x="5273992" y="150246"/>
                  </a:cubicBezTo>
                  <a:cubicBezTo>
                    <a:pt x="5273992" y="174059"/>
                    <a:pt x="5260657" y="193109"/>
                    <a:pt x="5236844" y="201681"/>
                  </a:cubicBezTo>
                  <a:cubicBezTo>
                    <a:pt x="5210174" y="212159"/>
                    <a:pt x="5182552" y="212159"/>
                    <a:pt x="5154930" y="204539"/>
                  </a:cubicBezTo>
                  <a:cubicBezTo>
                    <a:pt x="5129212" y="195014"/>
                    <a:pt x="5113019" y="169296"/>
                    <a:pt x="5116830" y="140721"/>
                  </a:cubicBezTo>
                  <a:cubicBezTo>
                    <a:pt x="5129212" y="138816"/>
                    <a:pt x="5140642" y="135959"/>
                    <a:pt x="5144452" y="155961"/>
                  </a:cubicBezTo>
                  <a:cubicBezTo>
                    <a:pt x="5147310" y="167391"/>
                    <a:pt x="5162549" y="178821"/>
                    <a:pt x="5173980" y="182631"/>
                  </a:cubicBezTo>
                  <a:cubicBezTo>
                    <a:pt x="5188267" y="187394"/>
                    <a:pt x="5205412" y="185489"/>
                    <a:pt x="5220652" y="182631"/>
                  </a:cubicBezTo>
                  <a:cubicBezTo>
                    <a:pt x="5235892" y="179774"/>
                    <a:pt x="5246369" y="171201"/>
                    <a:pt x="5247322" y="153104"/>
                  </a:cubicBezTo>
                  <a:cubicBezTo>
                    <a:pt x="5248274" y="135959"/>
                    <a:pt x="5237797" y="127386"/>
                    <a:pt x="5224462" y="123576"/>
                  </a:cubicBezTo>
                  <a:cubicBezTo>
                    <a:pt x="5204460" y="117861"/>
                    <a:pt x="5184457" y="114051"/>
                    <a:pt x="5164455" y="109289"/>
                  </a:cubicBezTo>
                  <a:cubicBezTo>
                    <a:pt x="5133974" y="101669"/>
                    <a:pt x="5119687" y="85476"/>
                    <a:pt x="5120640" y="60711"/>
                  </a:cubicBezTo>
                  <a:cubicBezTo>
                    <a:pt x="5121592" y="30231"/>
                    <a:pt x="5139690" y="6419"/>
                    <a:pt x="5170169" y="3561"/>
                  </a:cubicBezTo>
                  <a:close/>
                  <a:moveTo>
                    <a:pt x="2219072" y="897"/>
                  </a:moveTo>
                  <a:cubicBezTo>
                    <a:pt x="2229327" y="-249"/>
                    <a:pt x="2240280" y="-11"/>
                    <a:pt x="2251710" y="1656"/>
                  </a:cubicBezTo>
                  <a:cubicBezTo>
                    <a:pt x="2286000" y="7371"/>
                    <a:pt x="2307908" y="28326"/>
                    <a:pt x="2313623" y="61664"/>
                  </a:cubicBezTo>
                  <a:cubicBezTo>
                    <a:pt x="2298383" y="66426"/>
                    <a:pt x="2288858" y="64521"/>
                    <a:pt x="2281238" y="48329"/>
                  </a:cubicBezTo>
                  <a:cubicBezTo>
                    <a:pt x="2271713" y="28326"/>
                    <a:pt x="2250758" y="23564"/>
                    <a:pt x="2229803" y="24516"/>
                  </a:cubicBezTo>
                  <a:cubicBezTo>
                    <a:pt x="2205038" y="26421"/>
                    <a:pt x="2185988" y="37851"/>
                    <a:pt x="2176463" y="60711"/>
                  </a:cubicBezTo>
                  <a:cubicBezTo>
                    <a:pt x="2165033" y="89286"/>
                    <a:pt x="2164080" y="118814"/>
                    <a:pt x="2175510" y="147389"/>
                  </a:cubicBezTo>
                  <a:cubicBezTo>
                    <a:pt x="2185035" y="173106"/>
                    <a:pt x="2203133" y="184536"/>
                    <a:pt x="2231708" y="184536"/>
                  </a:cubicBezTo>
                  <a:cubicBezTo>
                    <a:pt x="2259330" y="184536"/>
                    <a:pt x="2275523" y="174059"/>
                    <a:pt x="2286000" y="148341"/>
                  </a:cubicBezTo>
                  <a:cubicBezTo>
                    <a:pt x="2287905" y="142626"/>
                    <a:pt x="2289810" y="136911"/>
                    <a:pt x="2292668" y="131196"/>
                  </a:cubicBezTo>
                  <a:cubicBezTo>
                    <a:pt x="2301240" y="131196"/>
                    <a:pt x="2307908" y="131196"/>
                    <a:pt x="2315528" y="131196"/>
                  </a:cubicBezTo>
                  <a:cubicBezTo>
                    <a:pt x="2313623" y="170249"/>
                    <a:pt x="2289810" y="196919"/>
                    <a:pt x="2248853" y="205491"/>
                  </a:cubicBezTo>
                  <a:cubicBezTo>
                    <a:pt x="2209800" y="214064"/>
                    <a:pt x="2168843" y="197871"/>
                    <a:pt x="2152650" y="164534"/>
                  </a:cubicBezTo>
                  <a:cubicBezTo>
                    <a:pt x="2133600" y="125481"/>
                    <a:pt x="2134553" y="85476"/>
                    <a:pt x="2151698" y="47376"/>
                  </a:cubicBezTo>
                  <a:cubicBezTo>
                    <a:pt x="2163842" y="20230"/>
                    <a:pt x="2188310" y="4335"/>
                    <a:pt x="2219072" y="897"/>
                  </a:cubicBezTo>
                  <a:close/>
                  <a:moveTo>
                    <a:pt x="1747182" y="183"/>
                  </a:moveTo>
                  <a:cubicBezTo>
                    <a:pt x="1763970" y="1240"/>
                    <a:pt x="1781174" y="6895"/>
                    <a:pt x="1797367" y="17849"/>
                  </a:cubicBezTo>
                  <a:cubicBezTo>
                    <a:pt x="1813560" y="28326"/>
                    <a:pt x="1822132" y="44519"/>
                    <a:pt x="1823085" y="71189"/>
                  </a:cubicBezTo>
                  <a:cubicBezTo>
                    <a:pt x="1812607" y="65474"/>
                    <a:pt x="1800224" y="63569"/>
                    <a:pt x="1796414" y="56901"/>
                  </a:cubicBezTo>
                  <a:cubicBezTo>
                    <a:pt x="1782127" y="31184"/>
                    <a:pt x="1761172" y="22611"/>
                    <a:pt x="1734502" y="25469"/>
                  </a:cubicBezTo>
                  <a:cubicBezTo>
                    <a:pt x="1706880" y="28326"/>
                    <a:pt x="1684020" y="46424"/>
                    <a:pt x="1679257" y="73094"/>
                  </a:cubicBezTo>
                  <a:cubicBezTo>
                    <a:pt x="1675447" y="91191"/>
                    <a:pt x="1674495" y="111194"/>
                    <a:pt x="1677352" y="130244"/>
                  </a:cubicBezTo>
                  <a:cubicBezTo>
                    <a:pt x="1683067" y="171201"/>
                    <a:pt x="1705927" y="188346"/>
                    <a:pt x="1744980" y="187394"/>
                  </a:cubicBezTo>
                  <a:cubicBezTo>
                    <a:pt x="1780222" y="185489"/>
                    <a:pt x="1798320" y="166439"/>
                    <a:pt x="1803082" y="122624"/>
                  </a:cubicBezTo>
                  <a:cubicBezTo>
                    <a:pt x="1783080" y="122624"/>
                    <a:pt x="1764030" y="122624"/>
                    <a:pt x="1743074" y="122624"/>
                  </a:cubicBezTo>
                  <a:cubicBezTo>
                    <a:pt x="1743074" y="114051"/>
                    <a:pt x="1743074" y="107384"/>
                    <a:pt x="1743074" y="99764"/>
                  </a:cubicBezTo>
                  <a:cubicBezTo>
                    <a:pt x="1771649" y="99764"/>
                    <a:pt x="1799272" y="99764"/>
                    <a:pt x="1828799" y="99764"/>
                  </a:cubicBezTo>
                  <a:cubicBezTo>
                    <a:pt x="1828799" y="135006"/>
                    <a:pt x="1828799" y="168344"/>
                    <a:pt x="1828799" y="202634"/>
                  </a:cubicBezTo>
                  <a:cubicBezTo>
                    <a:pt x="1810702" y="210254"/>
                    <a:pt x="1809749" y="196919"/>
                    <a:pt x="1807845" y="187394"/>
                  </a:cubicBezTo>
                  <a:cubicBezTo>
                    <a:pt x="1787842" y="194061"/>
                    <a:pt x="1768792" y="205491"/>
                    <a:pt x="1747837" y="207396"/>
                  </a:cubicBezTo>
                  <a:cubicBezTo>
                    <a:pt x="1683067" y="215016"/>
                    <a:pt x="1640205" y="167391"/>
                    <a:pt x="1645920" y="95954"/>
                  </a:cubicBezTo>
                  <a:cubicBezTo>
                    <a:pt x="1650206" y="35232"/>
                    <a:pt x="1696819" y="-2987"/>
                    <a:pt x="1747182" y="183"/>
                  </a:cubicBezTo>
                  <a:close/>
                </a:path>
              </a:pathLst>
            </a:custGeom>
            <a:solidFill>
              <a:srgbClr val="000000"/>
            </a:solidFill>
            <a:ln w="9525" cap="flat">
              <a:noFill/>
              <a:prstDash val="solid"/>
              <a:miter/>
            </a:ln>
          </p:spPr>
          <p:txBody>
            <a:bodyPr anchor="ctr"/>
            <a:lstStyle/>
            <a:p>
              <a:pPr algn="ctr"/>
              <a:endParaRPr/>
            </a:p>
          </p:txBody>
        </p:sp>
      </p:grpSp>
      <p:cxnSp>
        <p:nvCxnSpPr>
          <p:cNvPr id="21" name="直接连接符 20">
            <a:extLst>
              <a:ext uri="{FF2B5EF4-FFF2-40B4-BE49-F238E27FC236}">
                <a16:creationId xmlns:a16="http://schemas.microsoft.com/office/drawing/2014/main" xmlns="" id="{46446DD3-7D71-415A-A9B4-CF8BED088353}"/>
              </a:ext>
            </a:extLst>
          </p:cNvPr>
          <p:cNvCxnSpPr>
            <a:cxnSpLocks/>
          </p:cNvCxnSpPr>
          <p:nvPr userDrawn="1"/>
        </p:nvCxnSpPr>
        <p:spPr>
          <a:xfrm>
            <a:off x="442913" y="721662"/>
            <a:ext cx="9015412"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a:extLst>
              <a:ext uri="{FF2B5EF4-FFF2-40B4-BE49-F238E27FC236}">
                <a16:creationId xmlns:a16="http://schemas.microsoft.com/office/drawing/2014/main" xmlns="" id="{34DA9709-F78E-48D0-8A33-8B8959E3FAB7}"/>
              </a:ext>
            </a:extLst>
          </p:cNvPr>
          <p:cNvCxnSpPr>
            <a:cxnSpLocks/>
          </p:cNvCxnSpPr>
          <p:nvPr userDrawn="1"/>
        </p:nvCxnSpPr>
        <p:spPr>
          <a:xfrm>
            <a:off x="438150" y="6381750"/>
            <a:ext cx="1131570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24" name="页脚占位符 7">
            <a:extLst>
              <a:ext uri="{FF2B5EF4-FFF2-40B4-BE49-F238E27FC236}">
                <a16:creationId xmlns:a16="http://schemas.microsoft.com/office/drawing/2014/main" xmlns="" id="{FA7A4332-70E2-431F-A98E-8A490657FB81}"/>
              </a:ext>
            </a:extLst>
          </p:cNvPr>
          <p:cNvSpPr>
            <a:spLocks noGrp="1"/>
          </p:cNvSpPr>
          <p:nvPr>
            <p:ph type="ftr" sz="quarter" idx="3"/>
          </p:nvPr>
        </p:nvSpPr>
        <p:spPr>
          <a:xfrm>
            <a:off x="438150" y="6394353"/>
            <a:ext cx="4114800" cy="292196"/>
          </a:xfrm>
          <a:prstGeom prst="rect">
            <a:avLst/>
          </a:prstGeom>
        </p:spPr>
        <p:txBody>
          <a:bodyPr vert="horz" lIns="91440" tIns="45720" rIns="91440" bIns="45720" rtlCol="0" anchor="ctr"/>
          <a:lstStyle>
            <a:lvl1pPr algn="l">
              <a:defRPr sz="1100">
                <a:solidFill>
                  <a:schemeClr val="tx1"/>
                </a:solidFill>
              </a:defRPr>
            </a:lvl1pPr>
          </a:lstStyle>
          <a:p>
            <a:r>
              <a:rPr lang="zh-CN" altLang="en-US" dirty="0"/>
              <a:t>河北农业大学</a:t>
            </a:r>
          </a:p>
        </p:txBody>
      </p:sp>
      <p:sp>
        <p:nvSpPr>
          <p:cNvPr id="25" name="灯片编号占位符 8">
            <a:extLst>
              <a:ext uri="{FF2B5EF4-FFF2-40B4-BE49-F238E27FC236}">
                <a16:creationId xmlns:a16="http://schemas.microsoft.com/office/drawing/2014/main" xmlns="" id="{BCACEBE9-A528-4CB4-B62A-0D11F7159513}"/>
              </a:ext>
            </a:extLst>
          </p:cNvPr>
          <p:cNvSpPr>
            <a:spLocks noGrp="1"/>
          </p:cNvSpPr>
          <p:nvPr>
            <p:ph type="sldNum" sz="quarter" idx="4"/>
          </p:nvPr>
        </p:nvSpPr>
        <p:spPr>
          <a:xfrm>
            <a:off x="9005791" y="6394353"/>
            <a:ext cx="2743200" cy="292196"/>
          </a:xfrm>
          <a:prstGeom prst="rect">
            <a:avLst/>
          </a:prstGeom>
        </p:spPr>
        <p:txBody>
          <a:bodyPr vert="horz" lIns="91440" tIns="45720" rIns="91440" bIns="45720" rtlCol="0" anchor="ctr"/>
          <a:lstStyle>
            <a:lvl1pPr algn="r">
              <a:defRPr sz="1200">
                <a:solidFill>
                  <a:schemeClr val="tx1"/>
                </a:solidFill>
              </a:defRPr>
            </a:lvl1pPr>
          </a:lstStyle>
          <a:p>
            <a:r>
              <a:rPr lang="en-US" altLang="zh-CN" dirty="0"/>
              <a:t>- </a:t>
            </a:r>
            <a:fld id="{A548B57D-AE10-4CF7-A9DF-59FEFA91B28E}" type="slidenum">
              <a:rPr lang="zh-CN" altLang="en-US" smtClean="0"/>
              <a:pPr/>
              <a:t>‹#›</a:t>
            </a:fld>
            <a:r>
              <a:rPr lang="zh-CN" altLang="en-US" dirty="0"/>
              <a:t> </a:t>
            </a:r>
            <a:r>
              <a:rPr lang="en-US" altLang="zh-CN" dirty="0"/>
              <a:t>-</a:t>
            </a:r>
            <a:endParaRPr lang="zh-CN" altLang="en-US" dirty="0"/>
          </a:p>
        </p:txBody>
      </p:sp>
      <p:sp>
        <p:nvSpPr>
          <p:cNvPr id="27" name="文本占位符 26">
            <a:extLst>
              <a:ext uri="{FF2B5EF4-FFF2-40B4-BE49-F238E27FC236}">
                <a16:creationId xmlns:a16="http://schemas.microsoft.com/office/drawing/2014/main" xmlns="" id="{24D10B4A-D4F6-49FF-8114-E1057CAC020A}"/>
              </a:ext>
            </a:extLst>
          </p:cNvPr>
          <p:cNvSpPr>
            <a:spLocks noGrp="1"/>
          </p:cNvSpPr>
          <p:nvPr>
            <p:ph type="body" sz="quarter" idx="10"/>
          </p:nvPr>
        </p:nvSpPr>
        <p:spPr>
          <a:xfrm>
            <a:off x="425111" y="235614"/>
            <a:ext cx="9064972" cy="476357"/>
          </a:xfrm>
          <a:prstGeom prst="rect">
            <a:avLst/>
          </a:prstGeom>
        </p:spPr>
        <p:txBody>
          <a:bodyPr anchor="ctr"/>
          <a:lstStyle>
            <a:lvl1pPr marL="0" indent="0">
              <a:lnSpc>
                <a:spcPct val="100000"/>
              </a:lnSpc>
              <a:spcBef>
                <a:spcPts val="0"/>
              </a:spcBef>
              <a:buNone/>
              <a:defRPr sz="2800" b="1">
                <a:solidFill>
                  <a:srgbClr val="127D7D"/>
                </a:solidFill>
              </a:defRPr>
            </a:lvl1pPr>
          </a:lstStyle>
          <a:p>
            <a:pPr lvl="0"/>
            <a:endParaRPr lang="zh-CN" altLang="en-US" dirty="0"/>
          </a:p>
        </p:txBody>
      </p:sp>
      <p:grpSp>
        <p:nvGrpSpPr>
          <p:cNvPr id="5" name="组合 4">
            <a:extLst>
              <a:ext uri="{FF2B5EF4-FFF2-40B4-BE49-F238E27FC236}">
                <a16:creationId xmlns:a16="http://schemas.microsoft.com/office/drawing/2014/main" xmlns="" id="{A6C019DC-8009-423A-8745-04BCC41ABD46}"/>
              </a:ext>
            </a:extLst>
          </p:cNvPr>
          <p:cNvGrpSpPr/>
          <p:nvPr userDrawn="1"/>
        </p:nvGrpSpPr>
        <p:grpSpPr>
          <a:xfrm>
            <a:off x="7489871" y="1267754"/>
            <a:ext cx="4617720" cy="4587144"/>
            <a:chOff x="8094213" y="1590328"/>
            <a:chExt cx="4004134" cy="3977621"/>
          </a:xfrm>
          <a:solidFill>
            <a:schemeClr val="accent1">
              <a:alpha val="5000"/>
            </a:schemeClr>
          </a:solidFill>
        </p:grpSpPr>
        <p:sp>
          <p:nvSpPr>
            <p:cNvPr id="36" name="islíďè">
              <a:extLst>
                <a:ext uri="{FF2B5EF4-FFF2-40B4-BE49-F238E27FC236}">
                  <a16:creationId xmlns:a16="http://schemas.microsoft.com/office/drawing/2014/main" xmlns="" id="{4A2AACCE-541F-405E-86B8-EB7C5361291E}"/>
                </a:ext>
              </a:extLst>
            </p:cNvPr>
            <p:cNvSpPr/>
            <p:nvPr userDrawn="1"/>
          </p:nvSpPr>
          <p:spPr>
            <a:xfrm>
              <a:off x="8094213" y="1590328"/>
              <a:ext cx="4004134" cy="3977621"/>
            </a:xfrm>
            <a:custGeom>
              <a:avLst/>
              <a:gdLst>
                <a:gd name="connsiteX0" fmla="*/ 719614 w 1438275"/>
                <a:gd name="connsiteY0" fmla="*/ 1431131 h 1428750"/>
                <a:gd name="connsiteX1" fmla="*/ 442436 w 1438275"/>
                <a:gd name="connsiteY1" fmla="*/ 1374934 h 1428750"/>
                <a:gd name="connsiteX2" fmla="*/ 321469 w 1438275"/>
                <a:gd name="connsiteY2" fmla="*/ 1309211 h 1428750"/>
                <a:gd name="connsiteX3" fmla="*/ 215741 w 1438275"/>
                <a:gd name="connsiteY3" fmla="*/ 1222534 h 1428750"/>
                <a:gd name="connsiteX4" fmla="*/ 129064 w 1438275"/>
                <a:gd name="connsiteY4" fmla="*/ 1116806 h 1428750"/>
                <a:gd name="connsiteX5" fmla="*/ 63341 w 1438275"/>
                <a:gd name="connsiteY5" fmla="*/ 995839 h 1428750"/>
                <a:gd name="connsiteX6" fmla="*/ 7144 w 1438275"/>
                <a:gd name="connsiteY6" fmla="*/ 718661 h 1428750"/>
                <a:gd name="connsiteX7" fmla="*/ 63341 w 1438275"/>
                <a:gd name="connsiteY7" fmla="*/ 441484 h 1428750"/>
                <a:gd name="connsiteX8" fmla="*/ 129064 w 1438275"/>
                <a:gd name="connsiteY8" fmla="*/ 320516 h 1428750"/>
                <a:gd name="connsiteX9" fmla="*/ 215741 w 1438275"/>
                <a:gd name="connsiteY9" fmla="*/ 215741 h 1428750"/>
                <a:gd name="connsiteX10" fmla="*/ 321469 w 1438275"/>
                <a:gd name="connsiteY10" fmla="*/ 129064 h 1428750"/>
                <a:gd name="connsiteX11" fmla="*/ 442436 w 1438275"/>
                <a:gd name="connsiteY11" fmla="*/ 63341 h 1428750"/>
                <a:gd name="connsiteX12" fmla="*/ 719614 w 1438275"/>
                <a:gd name="connsiteY12" fmla="*/ 7144 h 1428750"/>
                <a:gd name="connsiteX13" fmla="*/ 996791 w 1438275"/>
                <a:gd name="connsiteY13" fmla="*/ 63341 h 1428750"/>
                <a:gd name="connsiteX14" fmla="*/ 1117759 w 1438275"/>
                <a:gd name="connsiteY14" fmla="*/ 129064 h 1428750"/>
                <a:gd name="connsiteX15" fmla="*/ 1223486 w 1438275"/>
                <a:gd name="connsiteY15" fmla="*/ 215741 h 1428750"/>
                <a:gd name="connsiteX16" fmla="*/ 1310164 w 1438275"/>
                <a:gd name="connsiteY16" fmla="*/ 320516 h 1428750"/>
                <a:gd name="connsiteX17" fmla="*/ 1375886 w 1438275"/>
                <a:gd name="connsiteY17" fmla="*/ 441484 h 1428750"/>
                <a:gd name="connsiteX18" fmla="*/ 1432084 w 1438275"/>
                <a:gd name="connsiteY18" fmla="*/ 718661 h 1428750"/>
                <a:gd name="connsiteX19" fmla="*/ 1375886 w 1438275"/>
                <a:gd name="connsiteY19" fmla="*/ 995839 h 1428750"/>
                <a:gd name="connsiteX20" fmla="*/ 1310164 w 1438275"/>
                <a:gd name="connsiteY20" fmla="*/ 1116806 h 1428750"/>
                <a:gd name="connsiteX21" fmla="*/ 1223486 w 1438275"/>
                <a:gd name="connsiteY21" fmla="*/ 1222534 h 1428750"/>
                <a:gd name="connsiteX22" fmla="*/ 1117759 w 1438275"/>
                <a:gd name="connsiteY22" fmla="*/ 1309211 h 1428750"/>
                <a:gd name="connsiteX23" fmla="*/ 996791 w 1438275"/>
                <a:gd name="connsiteY23" fmla="*/ 1374934 h 1428750"/>
                <a:gd name="connsiteX24" fmla="*/ 719614 w 1438275"/>
                <a:gd name="connsiteY24" fmla="*/ 1431131 h 1428750"/>
                <a:gd name="connsiteX25" fmla="*/ 719614 w 1438275"/>
                <a:gd name="connsiteY25" fmla="*/ 9049 h 1428750"/>
                <a:gd name="connsiteX26" fmla="*/ 9049 w 1438275"/>
                <a:gd name="connsiteY26" fmla="*/ 719614 h 1428750"/>
                <a:gd name="connsiteX27" fmla="*/ 719614 w 1438275"/>
                <a:gd name="connsiteY27" fmla="*/ 1430179 h 1428750"/>
                <a:gd name="connsiteX28" fmla="*/ 1430179 w 1438275"/>
                <a:gd name="connsiteY28" fmla="*/ 719614 h 1428750"/>
                <a:gd name="connsiteX29" fmla="*/ 719614 w 1438275"/>
                <a:gd name="connsiteY29" fmla="*/ 9049 h 1428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438275" h="1428750">
                  <a:moveTo>
                    <a:pt x="719614" y="1431131"/>
                  </a:moveTo>
                  <a:cubicBezTo>
                    <a:pt x="623411" y="1431131"/>
                    <a:pt x="530066" y="1412081"/>
                    <a:pt x="442436" y="1374934"/>
                  </a:cubicBezTo>
                  <a:cubicBezTo>
                    <a:pt x="400526" y="1356836"/>
                    <a:pt x="359569" y="1334929"/>
                    <a:pt x="321469" y="1309211"/>
                  </a:cubicBezTo>
                  <a:cubicBezTo>
                    <a:pt x="283369" y="1283494"/>
                    <a:pt x="248126" y="1254919"/>
                    <a:pt x="215741" y="1222534"/>
                  </a:cubicBezTo>
                  <a:cubicBezTo>
                    <a:pt x="183356" y="1190149"/>
                    <a:pt x="154781" y="1154906"/>
                    <a:pt x="129064" y="1116806"/>
                  </a:cubicBezTo>
                  <a:cubicBezTo>
                    <a:pt x="103346" y="1078706"/>
                    <a:pt x="81439" y="1037749"/>
                    <a:pt x="63341" y="995839"/>
                  </a:cubicBezTo>
                  <a:cubicBezTo>
                    <a:pt x="26194" y="908209"/>
                    <a:pt x="7144" y="814864"/>
                    <a:pt x="7144" y="718661"/>
                  </a:cubicBezTo>
                  <a:cubicBezTo>
                    <a:pt x="7144" y="622459"/>
                    <a:pt x="26194" y="529114"/>
                    <a:pt x="63341" y="441484"/>
                  </a:cubicBezTo>
                  <a:cubicBezTo>
                    <a:pt x="81439" y="399574"/>
                    <a:pt x="103346" y="358616"/>
                    <a:pt x="129064" y="320516"/>
                  </a:cubicBezTo>
                  <a:cubicBezTo>
                    <a:pt x="154781" y="282416"/>
                    <a:pt x="183356" y="247174"/>
                    <a:pt x="215741" y="215741"/>
                  </a:cubicBezTo>
                  <a:cubicBezTo>
                    <a:pt x="248126" y="183356"/>
                    <a:pt x="283369" y="153829"/>
                    <a:pt x="321469" y="129064"/>
                  </a:cubicBezTo>
                  <a:cubicBezTo>
                    <a:pt x="359569" y="103346"/>
                    <a:pt x="400526" y="81439"/>
                    <a:pt x="442436" y="63341"/>
                  </a:cubicBezTo>
                  <a:cubicBezTo>
                    <a:pt x="530066" y="26194"/>
                    <a:pt x="623411" y="7144"/>
                    <a:pt x="719614" y="7144"/>
                  </a:cubicBezTo>
                  <a:cubicBezTo>
                    <a:pt x="815816" y="7144"/>
                    <a:pt x="909161" y="26194"/>
                    <a:pt x="996791" y="63341"/>
                  </a:cubicBezTo>
                  <a:cubicBezTo>
                    <a:pt x="1038701" y="81439"/>
                    <a:pt x="1079659" y="103346"/>
                    <a:pt x="1117759" y="129064"/>
                  </a:cubicBezTo>
                  <a:cubicBezTo>
                    <a:pt x="1155859" y="154781"/>
                    <a:pt x="1191101" y="183356"/>
                    <a:pt x="1223486" y="215741"/>
                  </a:cubicBezTo>
                  <a:cubicBezTo>
                    <a:pt x="1255871" y="248126"/>
                    <a:pt x="1285399" y="283369"/>
                    <a:pt x="1310164" y="320516"/>
                  </a:cubicBezTo>
                  <a:cubicBezTo>
                    <a:pt x="1335881" y="358616"/>
                    <a:pt x="1357789" y="399574"/>
                    <a:pt x="1375886" y="441484"/>
                  </a:cubicBezTo>
                  <a:cubicBezTo>
                    <a:pt x="1413034" y="529114"/>
                    <a:pt x="1432084" y="622459"/>
                    <a:pt x="1432084" y="718661"/>
                  </a:cubicBezTo>
                  <a:cubicBezTo>
                    <a:pt x="1432084" y="814864"/>
                    <a:pt x="1413034" y="908209"/>
                    <a:pt x="1375886" y="995839"/>
                  </a:cubicBezTo>
                  <a:cubicBezTo>
                    <a:pt x="1357789" y="1037749"/>
                    <a:pt x="1335881" y="1078706"/>
                    <a:pt x="1310164" y="1116806"/>
                  </a:cubicBezTo>
                  <a:cubicBezTo>
                    <a:pt x="1284446" y="1154906"/>
                    <a:pt x="1255871" y="1190149"/>
                    <a:pt x="1223486" y="1222534"/>
                  </a:cubicBezTo>
                  <a:cubicBezTo>
                    <a:pt x="1191101" y="1254919"/>
                    <a:pt x="1155859" y="1283494"/>
                    <a:pt x="1117759" y="1309211"/>
                  </a:cubicBezTo>
                  <a:cubicBezTo>
                    <a:pt x="1079659" y="1334929"/>
                    <a:pt x="1038701" y="1356836"/>
                    <a:pt x="996791" y="1374934"/>
                  </a:cubicBezTo>
                  <a:cubicBezTo>
                    <a:pt x="909161" y="1413034"/>
                    <a:pt x="815816" y="1431131"/>
                    <a:pt x="719614" y="1431131"/>
                  </a:cubicBezTo>
                  <a:close/>
                  <a:moveTo>
                    <a:pt x="719614" y="9049"/>
                  </a:moveTo>
                  <a:cubicBezTo>
                    <a:pt x="327184" y="9049"/>
                    <a:pt x="9049" y="328136"/>
                    <a:pt x="9049" y="719614"/>
                  </a:cubicBezTo>
                  <a:cubicBezTo>
                    <a:pt x="9049" y="1112044"/>
                    <a:pt x="328136" y="1430179"/>
                    <a:pt x="719614" y="1430179"/>
                  </a:cubicBezTo>
                  <a:cubicBezTo>
                    <a:pt x="1112044" y="1430179"/>
                    <a:pt x="1430179" y="1111091"/>
                    <a:pt x="1430179" y="719614"/>
                  </a:cubicBezTo>
                  <a:cubicBezTo>
                    <a:pt x="1430179" y="328136"/>
                    <a:pt x="1112044" y="9049"/>
                    <a:pt x="719614" y="9049"/>
                  </a:cubicBezTo>
                  <a:close/>
                </a:path>
              </a:pathLst>
            </a:custGeom>
            <a:grpFill/>
            <a:ln w="9525" cap="flat">
              <a:noFill/>
              <a:prstDash val="solid"/>
              <a:miter/>
            </a:ln>
          </p:spPr>
          <p:txBody>
            <a:bodyPr anchor="ctr"/>
            <a:lstStyle/>
            <a:p>
              <a:pPr algn="ctr"/>
              <a:endParaRPr/>
            </a:p>
          </p:txBody>
        </p:sp>
        <p:sp>
          <p:nvSpPr>
            <p:cNvPr id="37" name="ïṩľiḋè">
              <a:extLst>
                <a:ext uri="{FF2B5EF4-FFF2-40B4-BE49-F238E27FC236}">
                  <a16:creationId xmlns:a16="http://schemas.microsoft.com/office/drawing/2014/main" xmlns="" id="{334C9EF0-F350-4D5F-A9AE-9174F32FD069}"/>
                </a:ext>
              </a:extLst>
            </p:cNvPr>
            <p:cNvSpPr/>
            <p:nvPr/>
          </p:nvSpPr>
          <p:spPr>
            <a:xfrm>
              <a:off x="8169790" y="1878045"/>
              <a:ext cx="3871547" cy="2760468"/>
            </a:xfrm>
            <a:custGeom>
              <a:avLst/>
              <a:gdLst>
                <a:gd name="connsiteX0" fmla="*/ 580072 w 1390650"/>
                <a:gd name="connsiteY0" fmla="*/ 879157 h 991552"/>
                <a:gd name="connsiteX1" fmla="*/ 580072 w 1390650"/>
                <a:gd name="connsiteY1" fmla="*/ 890587 h 991552"/>
                <a:gd name="connsiteX2" fmla="*/ 809624 w 1390650"/>
                <a:gd name="connsiteY2" fmla="*/ 890587 h 991552"/>
                <a:gd name="connsiteX3" fmla="*/ 809624 w 1390650"/>
                <a:gd name="connsiteY3" fmla="*/ 879157 h 991552"/>
                <a:gd name="connsiteX4" fmla="*/ 637222 w 1390650"/>
                <a:gd name="connsiteY4" fmla="*/ 826770 h 991552"/>
                <a:gd name="connsiteX5" fmla="*/ 593407 w 1390650"/>
                <a:gd name="connsiteY5" fmla="*/ 866775 h 991552"/>
                <a:gd name="connsiteX6" fmla="*/ 798194 w 1390650"/>
                <a:gd name="connsiteY6" fmla="*/ 866775 h 991552"/>
                <a:gd name="connsiteX7" fmla="*/ 753427 w 1390650"/>
                <a:gd name="connsiteY7" fmla="*/ 826770 h 991552"/>
                <a:gd name="connsiteX8" fmla="*/ 1026795 w 1390650"/>
                <a:gd name="connsiteY8" fmla="*/ 774382 h 991552"/>
                <a:gd name="connsiteX9" fmla="*/ 1097280 w 1390650"/>
                <a:gd name="connsiteY9" fmla="*/ 774382 h 991552"/>
                <a:gd name="connsiteX10" fmla="*/ 1097280 w 1390650"/>
                <a:gd name="connsiteY10" fmla="*/ 842009 h 991552"/>
                <a:gd name="connsiteX11" fmla="*/ 1026795 w 1390650"/>
                <a:gd name="connsiteY11" fmla="*/ 842009 h 991552"/>
                <a:gd name="connsiteX12" fmla="*/ 292417 w 1390650"/>
                <a:gd name="connsiteY12" fmla="*/ 774382 h 991552"/>
                <a:gd name="connsiteX13" fmla="*/ 362902 w 1390650"/>
                <a:gd name="connsiteY13" fmla="*/ 774382 h 991552"/>
                <a:gd name="connsiteX14" fmla="*/ 362902 w 1390650"/>
                <a:gd name="connsiteY14" fmla="*/ 842009 h 991552"/>
                <a:gd name="connsiteX15" fmla="*/ 292417 w 1390650"/>
                <a:gd name="connsiteY15" fmla="*/ 842009 h 991552"/>
                <a:gd name="connsiteX16" fmla="*/ 636269 w 1390650"/>
                <a:gd name="connsiteY16" fmla="*/ 677227 h 991552"/>
                <a:gd name="connsiteX17" fmla="*/ 636269 w 1390650"/>
                <a:gd name="connsiteY17" fmla="*/ 815340 h 991552"/>
                <a:gd name="connsiteX18" fmla="*/ 755332 w 1390650"/>
                <a:gd name="connsiteY18" fmla="*/ 815340 h 991552"/>
                <a:gd name="connsiteX19" fmla="*/ 755332 w 1390650"/>
                <a:gd name="connsiteY19" fmla="*/ 677227 h 991552"/>
                <a:gd name="connsiteX20" fmla="*/ 694372 w 1390650"/>
                <a:gd name="connsiteY20" fmla="*/ 618172 h 991552"/>
                <a:gd name="connsiteX21" fmla="*/ 580072 w 1390650"/>
                <a:gd name="connsiteY21" fmla="*/ 712470 h 991552"/>
                <a:gd name="connsiteX22" fmla="*/ 580072 w 1390650"/>
                <a:gd name="connsiteY22" fmla="*/ 861060 h 991552"/>
                <a:gd name="connsiteX23" fmla="*/ 623887 w 1390650"/>
                <a:gd name="connsiteY23" fmla="*/ 822007 h 991552"/>
                <a:gd name="connsiteX24" fmla="*/ 623887 w 1390650"/>
                <a:gd name="connsiteY24" fmla="*/ 665797 h 991552"/>
                <a:gd name="connsiteX25" fmla="*/ 767714 w 1390650"/>
                <a:gd name="connsiteY25" fmla="*/ 665797 h 991552"/>
                <a:gd name="connsiteX26" fmla="*/ 767714 w 1390650"/>
                <a:gd name="connsiteY26" fmla="*/ 822960 h 991552"/>
                <a:gd name="connsiteX27" fmla="*/ 809624 w 1390650"/>
                <a:gd name="connsiteY27" fmla="*/ 861060 h 991552"/>
                <a:gd name="connsiteX28" fmla="*/ 809624 w 1390650"/>
                <a:gd name="connsiteY28" fmla="*/ 858202 h 991552"/>
                <a:gd name="connsiteX29" fmla="*/ 809624 w 1390650"/>
                <a:gd name="connsiteY29" fmla="*/ 712470 h 991552"/>
                <a:gd name="connsiteX30" fmla="*/ 694372 w 1390650"/>
                <a:gd name="connsiteY30" fmla="*/ 618172 h 991552"/>
                <a:gd name="connsiteX31" fmla="*/ 1062989 w 1390650"/>
                <a:gd name="connsiteY31" fmla="*/ 551497 h 991552"/>
                <a:gd name="connsiteX32" fmla="*/ 1102042 w 1390650"/>
                <a:gd name="connsiteY32" fmla="*/ 571499 h 991552"/>
                <a:gd name="connsiteX33" fmla="*/ 1102042 w 1390650"/>
                <a:gd name="connsiteY33" fmla="*/ 707707 h 991552"/>
                <a:gd name="connsiteX34" fmla="*/ 1062037 w 1390650"/>
                <a:gd name="connsiteY34" fmla="*/ 726757 h 991552"/>
                <a:gd name="connsiteX35" fmla="*/ 1023937 w 1390650"/>
                <a:gd name="connsiteY35" fmla="*/ 707707 h 991552"/>
                <a:gd name="connsiteX36" fmla="*/ 1023937 w 1390650"/>
                <a:gd name="connsiteY36" fmla="*/ 571499 h 991552"/>
                <a:gd name="connsiteX37" fmla="*/ 326707 w 1390650"/>
                <a:gd name="connsiteY37" fmla="*/ 551497 h 991552"/>
                <a:gd name="connsiteX38" fmla="*/ 365759 w 1390650"/>
                <a:gd name="connsiteY38" fmla="*/ 571499 h 991552"/>
                <a:gd name="connsiteX39" fmla="*/ 365759 w 1390650"/>
                <a:gd name="connsiteY39" fmla="*/ 707707 h 991552"/>
                <a:gd name="connsiteX40" fmla="*/ 327659 w 1390650"/>
                <a:gd name="connsiteY40" fmla="*/ 726757 h 991552"/>
                <a:gd name="connsiteX41" fmla="*/ 288607 w 1390650"/>
                <a:gd name="connsiteY41" fmla="*/ 707707 h 991552"/>
                <a:gd name="connsiteX42" fmla="*/ 288607 w 1390650"/>
                <a:gd name="connsiteY42" fmla="*/ 571499 h 991552"/>
                <a:gd name="connsiteX43" fmla="*/ 1179195 w 1390650"/>
                <a:gd name="connsiteY43" fmla="*/ 536257 h 991552"/>
                <a:gd name="connsiteX44" fmla="*/ 1185862 w 1390650"/>
                <a:gd name="connsiteY44" fmla="*/ 536257 h 991552"/>
                <a:gd name="connsiteX45" fmla="*/ 1390650 w 1390650"/>
                <a:gd name="connsiteY45" fmla="*/ 536257 h 991552"/>
                <a:gd name="connsiteX46" fmla="*/ 1390650 w 1390650"/>
                <a:gd name="connsiteY46" fmla="*/ 550544 h 991552"/>
                <a:gd name="connsiteX47" fmla="*/ 1192530 w 1390650"/>
                <a:gd name="connsiteY47" fmla="*/ 550544 h 991552"/>
                <a:gd name="connsiteX48" fmla="*/ 1192530 w 1390650"/>
                <a:gd name="connsiteY48" fmla="*/ 824864 h 991552"/>
                <a:gd name="connsiteX49" fmla="*/ 1363027 w 1390650"/>
                <a:gd name="connsiteY49" fmla="*/ 824864 h 991552"/>
                <a:gd name="connsiteX50" fmla="*/ 1363027 w 1390650"/>
                <a:gd name="connsiteY50" fmla="*/ 839152 h 991552"/>
                <a:gd name="connsiteX51" fmla="*/ 1185862 w 1390650"/>
                <a:gd name="connsiteY51" fmla="*/ 839152 h 991552"/>
                <a:gd name="connsiteX52" fmla="*/ 1179195 w 1390650"/>
                <a:gd name="connsiteY52" fmla="*/ 839152 h 991552"/>
                <a:gd name="connsiteX53" fmla="*/ 1179195 w 1390650"/>
                <a:gd name="connsiteY53" fmla="*/ 832484 h 991552"/>
                <a:gd name="connsiteX54" fmla="*/ 1179195 w 1390650"/>
                <a:gd name="connsiteY54" fmla="*/ 542924 h 991552"/>
                <a:gd name="connsiteX55" fmla="*/ 0 w 1390650"/>
                <a:gd name="connsiteY55" fmla="*/ 536257 h 991552"/>
                <a:gd name="connsiteX56" fmla="*/ 209550 w 1390650"/>
                <a:gd name="connsiteY56" fmla="*/ 536257 h 991552"/>
                <a:gd name="connsiteX57" fmla="*/ 217170 w 1390650"/>
                <a:gd name="connsiteY57" fmla="*/ 536257 h 991552"/>
                <a:gd name="connsiteX58" fmla="*/ 217170 w 1390650"/>
                <a:gd name="connsiteY58" fmla="*/ 542924 h 991552"/>
                <a:gd name="connsiteX59" fmla="*/ 217170 w 1390650"/>
                <a:gd name="connsiteY59" fmla="*/ 832484 h 991552"/>
                <a:gd name="connsiteX60" fmla="*/ 217170 w 1390650"/>
                <a:gd name="connsiteY60" fmla="*/ 839152 h 991552"/>
                <a:gd name="connsiteX61" fmla="*/ 209550 w 1390650"/>
                <a:gd name="connsiteY61" fmla="*/ 839152 h 991552"/>
                <a:gd name="connsiteX62" fmla="*/ 27622 w 1390650"/>
                <a:gd name="connsiteY62" fmla="*/ 839152 h 991552"/>
                <a:gd name="connsiteX63" fmla="*/ 27622 w 1390650"/>
                <a:gd name="connsiteY63" fmla="*/ 824864 h 991552"/>
                <a:gd name="connsiteX64" fmla="*/ 202882 w 1390650"/>
                <a:gd name="connsiteY64" fmla="*/ 824864 h 991552"/>
                <a:gd name="connsiteX65" fmla="*/ 202882 w 1390650"/>
                <a:gd name="connsiteY65" fmla="*/ 550544 h 991552"/>
                <a:gd name="connsiteX66" fmla="*/ 0 w 1390650"/>
                <a:gd name="connsiteY66" fmla="*/ 550544 h 991552"/>
                <a:gd name="connsiteX67" fmla="*/ 574357 w 1390650"/>
                <a:gd name="connsiteY67" fmla="*/ 529589 h 991552"/>
                <a:gd name="connsiteX68" fmla="*/ 574357 w 1390650"/>
                <a:gd name="connsiteY68" fmla="*/ 569594 h 991552"/>
                <a:gd name="connsiteX69" fmla="*/ 815340 w 1390650"/>
                <a:gd name="connsiteY69" fmla="*/ 569594 h 991552"/>
                <a:gd name="connsiteX70" fmla="*/ 815340 w 1390650"/>
                <a:gd name="connsiteY70" fmla="*/ 529589 h 991552"/>
                <a:gd name="connsiteX71" fmla="*/ 922972 w 1390650"/>
                <a:gd name="connsiteY71" fmla="*/ 521017 h 991552"/>
                <a:gd name="connsiteX72" fmla="*/ 922972 w 1390650"/>
                <a:gd name="connsiteY72" fmla="*/ 894397 h 991552"/>
                <a:gd name="connsiteX73" fmla="*/ 988694 w 1390650"/>
                <a:gd name="connsiteY73" fmla="*/ 969645 h 991552"/>
                <a:gd name="connsiteX74" fmla="*/ 987742 w 1390650"/>
                <a:gd name="connsiteY74" fmla="*/ 588645 h 991552"/>
                <a:gd name="connsiteX75" fmla="*/ 962024 w 1390650"/>
                <a:gd name="connsiteY75" fmla="*/ 584835 h 991552"/>
                <a:gd name="connsiteX76" fmla="*/ 944879 w 1390650"/>
                <a:gd name="connsiteY76" fmla="*/ 553402 h 991552"/>
                <a:gd name="connsiteX77" fmla="*/ 922972 w 1390650"/>
                <a:gd name="connsiteY77" fmla="*/ 521017 h 991552"/>
                <a:gd name="connsiteX78" fmla="*/ 467677 w 1390650"/>
                <a:gd name="connsiteY78" fmla="*/ 520065 h 991552"/>
                <a:gd name="connsiteX79" fmla="*/ 429577 w 1390650"/>
                <a:gd name="connsiteY79" fmla="*/ 582930 h 991552"/>
                <a:gd name="connsiteX80" fmla="*/ 399097 w 1390650"/>
                <a:gd name="connsiteY80" fmla="*/ 589597 h 991552"/>
                <a:gd name="connsiteX81" fmla="*/ 399097 w 1390650"/>
                <a:gd name="connsiteY81" fmla="*/ 965835 h 991552"/>
                <a:gd name="connsiteX82" fmla="*/ 467677 w 1390650"/>
                <a:gd name="connsiteY82" fmla="*/ 892492 h 991552"/>
                <a:gd name="connsiteX83" fmla="*/ 556260 w 1390650"/>
                <a:gd name="connsiteY83" fmla="*/ 515302 h 991552"/>
                <a:gd name="connsiteX84" fmla="*/ 832485 w 1390650"/>
                <a:gd name="connsiteY84" fmla="*/ 515302 h 991552"/>
                <a:gd name="connsiteX85" fmla="*/ 832485 w 1390650"/>
                <a:gd name="connsiteY85" fmla="*/ 583882 h 991552"/>
                <a:gd name="connsiteX86" fmla="*/ 556260 w 1390650"/>
                <a:gd name="connsiteY86" fmla="*/ 583882 h 991552"/>
                <a:gd name="connsiteX87" fmla="*/ 530542 w 1390650"/>
                <a:gd name="connsiteY87" fmla="*/ 495300 h 991552"/>
                <a:gd name="connsiteX88" fmla="*/ 530542 w 1390650"/>
                <a:gd name="connsiteY88" fmla="*/ 890587 h 991552"/>
                <a:gd name="connsiteX89" fmla="*/ 563879 w 1390650"/>
                <a:gd name="connsiteY89" fmla="*/ 890587 h 991552"/>
                <a:gd name="connsiteX90" fmla="*/ 563879 w 1390650"/>
                <a:gd name="connsiteY90" fmla="*/ 879157 h 991552"/>
                <a:gd name="connsiteX91" fmla="*/ 563879 w 1390650"/>
                <a:gd name="connsiteY91" fmla="*/ 858202 h 991552"/>
                <a:gd name="connsiteX92" fmla="*/ 563879 w 1390650"/>
                <a:gd name="connsiteY92" fmla="*/ 721042 h 991552"/>
                <a:gd name="connsiteX93" fmla="*/ 695324 w 1390650"/>
                <a:gd name="connsiteY93" fmla="*/ 605790 h 991552"/>
                <a:gd name="connsiteX94" fmla="*/ 825817 w 1390650"/>
                <a:gd name="connsiteY94" fmla="*/ 721042 h 991552"/>
                <a:gd name="connsiteX95" fmla="*/ 825817 w 1390650"/>
                <a:gd name="connsiteY95" fmla="*/ 858202 h 991552"/>
                <a:gd name="connsiteX96" fmla="*/ 825817 w 1390650"/>
                <a:gd name="connsiteY96" fmla="*/ 879157 h 991552"/>
                <a:gd name="connsiteX97" fmla="*/ 825817 w 1390650"/>
                <a:gd name="connsiteY97" fmla="*/ 890587 h 991552"/>
                <a:gd name="connsiteX98" fmla="*/ 859154 w 1390650"/>
                <a:gd name="connsiteY98" fmla="*/ 890587 h 991552"/>
                <a:gd name="connsiteX99" fmla="*/ 859154 w 1390650"/>
                <a:gd name="connsiteY99" fmla="*/ 495300 h 991552"/>
                <a:gd name="connsiteX100" fmla="*/ 875347 w 1390650"/>
                <a:gd name="connsiteY100" fmla="*/ 476250 h 991552"/>
                <a:gd name="connsiteX101" fmla="*/ 872489 w 1390650"/>
                <a:gd name="connsiteY101" fmla="*/ 892492 h 991552"/>
                <a:gd name="connsiteX102" fmla="*/ 905827 w 1390650"/>
                <a:gd name="connsiteY102" fmla="*/ 892492 h 991552"/>
                <a:gd name="connsiteX103" fmla="*/ 905827 w 1390650"/>
                <a:gd name="connsiteY103" fmla="*/ 501967 h 991552"/>
                <a:gd name="connsiteX104" fmla="*/ 875347 w 1390650"/>
                <a:gd name="connsiteY104" fmla="*/ 476250 h 991552"/>
                <a:gd name="connsiteX105" fmla="*/ 514349 w 1390650"/>
                <a:gd name="connsiteY105" fmla="*/ 476250 h 991552"/>
                <a:gd name="connsiteX106" fmla="*/ 483869 w 1390650"/>
                <a:gd name="connsiteY106" fmla="*/ 501967 h 991552"/>
                <a:gd name="connsiteX107" fmla="*/ 483869 w 1390650"/>
                <a:gd name="connsiteY107" fmla="*/ 892492 h 991552"/>
                <a:gd name="connsiteX108" fmla="*/ 517207 w 1390650"/>
                <a:gd name="connsiteY108" fmla="*/ 892492 h 991552"/>
                <a:gd name="connsiteX109" fmla="*/ 514349 w 1390650"/>
                <a:gd name="connsiteY109" fmla="*/ 476250 h 991552"/>
                <a:gd name="connsiteX110" fmla="*/ 1026795 w 1390650"/>
                <a:gd name="connsiteY110" fmla="*/ 442912 h 991552"/>
                <a:gd name="connsiteX111" fmla="*/ 1097280 w 1390650"/>
                <a:gd name="connsiteY111" fmla="*/ 442912 h 991552"/>
                <a:gd name="connsiteX112" fmla="*/ 1097280 w 1390650"/>
                <a:gd name="connsiteY112" fmla="*/ 510539 h 991552"/>
                <a:gd name="connsiteX113" fmla="*/ 1026795 w 1390650"/>
                <a:gd name="connsiteY113" fmla="*/ 510539 h 991552"/>
                <a:gd name="connsiteX114" fmla="*/ 292417 w 1390650"/>
                <a:gd name="connsiteY114" fmla="*/ 442912 h 991552"/>
                <a:gd name="connsiteX115" fmla="*/ 362902 w 1390650"/>
                <a:gd name="connsiteY115" fmla="*/ 442912 h 991552"/>
                <a:gd name="connsiteX116" fmla="*/ 362902 w 1390650"/>
                <a:gd name="connsiteY116" fmla="*/ 510539 h 991552"/>
                <a:gd name="connsiteX117" fmla="*/ 292417 w 1390650"/>
                <a:gd name="connsiteY117" fmla="*/ 510539 h 991552"/>
                <a:gd name="connsiteX118" fmla="*/ 748664 w 1390650"/>
                <a:gd name="connsiteY118" fmla="*/ 441960 h 991552"/>
                <a:gd name="connsiteX119" fmla="*/ 732472 w 1390650"/>
                <a:gd name="connsiteY119" fmla="*/ 458152 h 991552"/>
                <a:gd name="connsiteX120" fmla="*/ 691514 w 1390650"/>
                <a:gd name="connsiteY120" fmla="*/ 478155 h 991552"/>
                <a:gd name="connsiteX121" fmla="*/ 651509 w 1390650"/>
                <a:gd name="connsiteY121" fmla="*/ 450532 h 991552"/>
                <a:gd name="connsiteX122" fmla="*/ 628649 w 1390650"/>
                <a:gd name="connsiteY122" fmla="*/ 443865 h 991552"/>
                <a:gd name="connsiteX123" fmla="*/ 624839 w 1390650"/>
                <a:gd name="connsiteY123" fmla="*/ 450532 h 991552"/>
                <a:gd name="connsiteX124" fmla="*/ 576262 w 1390650"/>
                <a:gd name="connsiteY124" fmla="*/ 454342 h 991552"/>
                <a:gd name="connsiteX125" fmla="*/ 567689 w 1390650"/>
                <a:gd name="connsiteY125" fmla="*/ 463867 h 991552"/>
                <a:gd name="connsiteX126" fmla="*/ 556259 w 1390650"/>
                <a:gd name="connsiteY126" fmla="*/ 453390 h 991552"/>
                <a:gd name="connsiteX127" fmla="*/ 530542 w 1390650"/>
                <a:gd name="connsiteY127" fmla="*/ 466725 h 991552"/>
                <a:gd name="connsiteX128" fmla="*/ 530542 w 1390650"/>
                <a:gd name="connsiteY128" fmla="*/ 481965 h 991552"/>
                <a:gd name="connsiteX129" fmla="*/ 857249 w 1390650"/>
                <a:gd name="connsiteY129" fmla="*/ 481965 h 991552"/>
                <a:gd name="connsiteX130" fmla="*/ 857249 w 1390650"/>
                <a:gd name="connsiteY130" fmla="*/ 463867 h 991552"/>
                <a:gd name="connsiteX131" fmla="*/ 837247 w 1390650"/>
                <a:gd name="connsiteY131" fmla="*/ 453390 h 991552"/>
                <a:gd name="connsiteX132" fmla="*/ 828674 w 1390650"/>
                <a:gd name="connsiteY132" fmla="*/ 461962 h 991552"/>
                <a:gd name="connsiteX133" fmla="*/ 812482 w 1390650"/>
                <a:gd name="connsiteY133" fmla="*/ 457200 h 991552"/>
                <a:gd name="connsiteX134" fmla="*/ 765809 w 1390650"/>
                <a:gd name="connsiteY134" fmla="*/ 450532 h 991552"/>
                <a:gd name="connsiteX135" fmla="*/ 748664 w 1390650"/>
                <a:gd name="connsiteY135" fmla="*/ 441960 h 991552"/>
                <a:gd name="connsiteX136" fmla="*/ 937260 w 1390650"/>
                <a:gd name="connsiteY136" fmla="*/ 426720 h 991552"/>
                <a:gd name="connsiteX137" fmla="*/ 963930 w 1390650"/>
                <a:gd name="connsiteY137" fmla="*/ 453390 h 991552"/>
                <a:gd name="connsiteX138" fmla="*/ 937260 w 1390650"/>
                <a:gd name="connsiteY138" fmla="*/ 480060 h 991552"/>
                <a:gd name="connsiteX139" fmla="*/ 910590 w 1390650"/>
                <a:gd name="connsiteY139" fmla="*/ 453390 h 991552"/>
                <a:gd name="connsiteX140" fmla="*/ 937260 w 1390650"/>
                <a:gd name="connsiteY140" fmla="*/ 426720 h 991552"/>
                <a:gd name="connsiteX141" fmla="*/ 451485 w 1390650"/>
                <a:gd name="connsiteY141" fmla="*/ 425767 h 991552"/>
                <a:gd name="connsiteX142" fmla="*/ 478155 w 1390650"/>
                <a:gd name="connsiteY142" fmla="*/ 452437 h 991552"/>
                <a:gd name="connsiteX143" fmla="*/ 451485 w 1390650"/>
                <a:gd name="connsiteY143" fmla="*/ 479107 h 991552"/>
                <a:gd name="connsiteX144" fmla="*/ 424815 w 1390650"/>
                <a:gd name="connsiteY144" fmla="*/ 452437 h 991552"/>
                <a:gd name="connsiteX145" fmla="*/ 451485 w 1390650"/>
                <a:gd name="connsiteY145" fmla="*/ 425767 h 991552"/>
                <a:gd name="connsiteX146" fmla="*/ 1005839 w 1390650"/>
                <a:gd name="connsiteY146" fmla="*/ 393382 h 991552"/>
                <a:gd name="connsiteX147" fmla="*/ 1005839 w 1390650"/>
                <a:gd name="connsiteY147" fmla="*/ 981075 h 991552"/>
                <a:gd name="connsiteX148" fmla="*/ 1120139 w 1390650"/>
                <a:gd name="connsiteY148" fmla="*/ 981075 h 991552"/>
                <a:gd name="connsiteX149" fmla="*/ 1120139 w 1390650"/>
                <a:gd name="connsiteY149" fmla="*/ 393382 h 991552"/>
                <a:gd name="connsiteX150" fmla="*/ 270509 w 1390650"/>
                <a:gd name="connsiteY150" fmla="*/ 393382 h 991552"/>
                <a:gd name="connsiteX151" fmla="*/ 270509 w 1390650"/>
                <a:gd name="connsiteY151" fmla="*/ 981075 h 991552"/>
                <a:gd name="connsiteX152" fmla="*/ 384809 w 1390650"/>
                <a:gd name="connsiteY152" fmla="*/ 981075 h 991552"/>
                <a:gd name="connsiteX153" fmla="*/ 384809 w 1390650"/>
                <a:gd name="connsiteY153" fmla="*/ 393382 h 991552"/>
                <a:gd name="connsiteX154" fmla="*/ 869632 w 1390650"/>
                <a:gd name="connsiteY154" fmla="*/ 372427 h 991552"/>
                <a:gd name="connsiteX155" fmla="*/ 896302 w 1390650"/>
                <a:gd name="connsiteY155" fmla="*/ 399097 h 991552"/>
                <a:gd name="connsiteX156" fmla="*/ 869632 w 1390650"/>
                <a:gd name="connsiteY156" fmla="*/ 425767 h 991552"/>
                <a:gd name="connsiteX157" fmla="*/ 842962 w 1390650"/>
                <a:gd name="connsiteY157" fmla="*/ 399097 h 991552"/>
                <a:gd name="connsiteX158" fmla="*/ 869632 w 1390650"/>
                <a:gd name="connsiteY158" fmla="*/ 372427 h 991552"/>
                <a:gd name="connsiteX159" fmla="*/ 519112 w 1390650"/>
                <a:gd name="connsiteY159" fmla="*/ 370522 h 991552"/>
                <a:gd name="connsiteX160" fmla="*/ 545782 w 1390650"/>
                <a:gd name="connsiteY160" fmla="*/ 397192 h 991552"/>
                <a:gd name="connsiteX161" fmla="*/ 519112 w 1390650"/>
                <a:gd name="connsiteY161" fmla="*/ 423862 h 991552"/>
                <a:gd name="connsiteX162" fmla="*/ 492442 w 1390650"/>
                <a:gd name="connsiteY162" fmla="*/ 397192 h 991552"/>
                <a:gd name="connsiteX163" fmla="*/ 519112 w 1390650"/>
                <a:gd name="connsiteY163" fmla="*/ 370522 h 991552"/>
                <a:gd name="connsiteX164" fmla="*/ 991552 w 1390650"/>
                <a:gd name="connsiteY164" fmla="*/ 363855 h 991552"/>
                <a:gd name="connsiteX165" fmla="*/ 1003934 w 1390650"/>
                <a:gd name="connsiteY165" fmla="*/ 381952 h 991552"/>
                <a:gd name="connsiteX166" fmla="*/ 1122997 w 1390650"/>
                <a:gd name="connsiteY166" fmla="*/ 381952 h 991552"/>
                <a:gd name="connsiteX167" fmla="*/ 1134427 w 1390650"/>
                <a:gd name="connsiteY167" fmla="*/ 363855 h 991552"/>
                <a:gd name="connsiteX168" fmla="*/ 254317 w 1390650"/>
                <a:gd name="connsiteY168" fmla="*/ 363855 h 991552"/>
                <a:gd name="connsiteX169" fmla="*/ 266699 w 1390650"/>
                <a:gd name="connsiteY169" fmla="*/ 381952 h 991552"/>
                <a:gd name="connsiteX170" fmla="*/ 385762 w 1390650"/>
                <a:gd name="connsiteY170" fmla="*/ 381952 h 991552"/>
                <a:gd name="connsiteX171" fmla="*/ 397192 w 1390650"/>
                <a:gd name="connsiteY171" fmla="*/ 363855 h 991552"/>
                <a:gd name="connsiteX172" fmla="*/ 787717 w 1390650"/>
                <a:gd name="connsiteY172" fmla="*/ 340995 h 991552"/>
                <a:gd name="connsiteX173" fmla="*/ 814387 w 1390650"/>
                <a:gd name="connsiteY173" fmla="*/ 367665 h 991552"/>
                <a:gd name="connsiteX174" fmla="*/ 787717 w 1390650"/>
                <a:gd name="connsiteY174" fmla="*/ 394335 h 991552"/>
                <a:gd name="connsiteX175" fmla="*/ 761047 w 1390650"/>
                <a:gd name="connsiteY175" fmla="*/ 367665 h 991552"/>
                <a:gd name="connsiteX176" fmla="*/ 787717 w 1390650"/>
                <a:gd name="connsiteY176" fmla="*/ 340995 h 991552"/>
                <a:gd name="connsiteX177" fmla="*/ 601027 w 1390650"/>
                <a:gd name="connsiteY177" fmla="*/ 340042 h 991552"/>
                <a:gd name="connsiteX178" fmla="*/ 627697 w 1390650"/>
                <a:gd name="connsiteY178" fmla="*/ 366712 h 991552"/>
                <a:gd name="connsiteX179" fmla="*/ 601027 w 1390650"/>
                <a:gd name="connsiteY179" fmla="*/ 393382 h 991552"/>
                <a:gd name="connsiteX180" fmla="*/ 574357 w 1390650"/>
                <a:gd name="connsiteY180" fmla="*/ 366712 h 991552"/>
                <a:gd name="connsiteX181" fmla="*/ 601027 w 1390650"/>
                <a:gd name="connsiteY181" fmla="*/ 340042 h 991552"/>
                <a:gd name="connsiteX182" fmla="*/ 1003934 w 1390650"/>
                <a:gd name="connsiteY182" fmla="*/ 330517 h 991552"/>
                <a:gd name="connsiteX183" fmla="*/ 991552 w 1390650"/>
                <a:gd name="connsiteY183" fmla="*/ 348615 h 991552"/>
                <a:gd name="connsiteX184" fmla="*/ 1134427 w 1390650"/>
                <a:gd name="connsiteY184" fmla="*/ 348615 h 991552"/>
                <a:gd name="connsiteX185" fmla="*/ 1122044 w 1390650"/>
                <a:gd name="connsiteY185" fmla="*/ 330517 h 991552"/>
                <a:gd name="connsiteX186" fmla="*/ 267652 w 1390650"/>
                <a:gd name="connsiteY186" fmla="*/ 330517 h 991552"/>
                <a:gd name="connsiteX187" fmla="*/ 255269 w 1390650"/>
                <a:gd name="connsiteY187" fmla="*/ 348615 h 991552"/>
                <a:gd name="connsiteX188" fmla="*/ 399097 w 1390650"/>
                <a:gd name="connsiteY188" fmla="*/ 348615 h 991552"/>
                <a:gd name="connsiteX189" fmla="*/ 386714 w 1390650"/>
                <a:gd name="connsiteY189" fmla="*/ 330517 h 991552"/>
                <a:gd name="connsiteX190" fmla="*/ 694372 w 1390650"/>
                <a:gd name="connsiteY190" fmla="*/ 327660 h 991552"/>
                <a:gd name="connsiteX191" fmla="*/ 721042 w 1390650"/>
                <a:gd name="connsiteY191" fmla="*/ 354330 h 991552"/>
                <a:gd name="connsiteX192" fmla="*/ 694372 w 1390650"/>
                <a:gd name="connsiteY192" fmla="*/ 381000 h 991552"/>
                <a:gd name="connsiteX193" fmla="*/ 667702 w 1390650"/>
                <a:gd name="connsiteY193" fmla="*/ 354330 h 991552"/>
                <a:gd name="connsiteX194" fmla="*/ 694372 w 1390650"/>
                <a:gd name="connsiteY194" fmla="*/ 327660 h 991552"/>
                <a:gd name="connsiteX195" fmla="*/ 698182 w 1390650"/>
                <a:gd name="connsiteY195" fmla="*/ 305752 h 991552"/>
                <a:gd name="connsiteX196" fmla="*/ 399097 w 1390650"/>
                <a:gd name="connsiteY196" fmla="*/ 439102 h 991552"/>
                <a:gd name="connsiteX197" fmla="*/ 399097 w 1390650"/>
                <a:gd name="connsiteY197" fmla="*/ 577215 h 991552"/>
                <a:gd name="connsiteX198" fmla="*/ 419099 w 1390650"/>
                <a:gd name="connsiteY198" fmla="*/ 572452 h 991552"/>
                <a:gd name="connsiteX199" fmla="*/ 686752 w 1390650"/>
                <a:gd name="connsiteY199" fmla="*/ 412432 h 991552"/>
                <a:gd name="connsiteX200" fmla="*/ 966787 w 1390650"/>
                <a:gd name="connsiteY200" fmla="*/ 567690 h 991552"/>
                <a:gd name="connsiteX201" fmla="*/ 990599 w 1390650"/>
                <a:gd name="connsiteY201" fmla="*/ 577215 h 991552"/>
                <a:gd name="connsiteX202" fmla="*/ 990599 w 1390650"/>
                <a:gd name="connsiteY202" fmla="*/ 443865 h 991552"/>
                <a:gd name="connsiteX203" fmla="*/ 988694 w 1390650"/>
                <a:gd name="connsiteY203" fmla="*/ 444817 h 991552"/>
                <a:gd name="connsiteX204" fmla="*/ 698182 w 1390650"/>
                <a:gd name="connsiteY204" fmla="*/ 305752 h 991552"/>
                <a:gd name="connsiteX205" fmla="*/ 1062990 w 1390650"/>
                <a:gd name="connsiteY205" fmla="*/ 263842 h 991552"/>
                <a:gd name="connsiteX206" fmla="*/ 1044892 w 1390650"/>
                <a:gd name="connsiteY206" fmla="*/ 278130 h 991552"/>
                <a:gd name="connsiteX207" fmla="*/ 1062990 w 1390650"/>
                <a:gd name="connsiteY207" fmla="*/ 292417 h 991552"/>
                <a:gd name="connsiteX208" fmla="*/ 1081087 w 1390650"/>
                <a:gd name="connsiteY208" fmla="*/ 278130 h 991552"/>
                <a:gd name="connsiteX209" fmla="*/ 1062990 w 1390650"/>
                <a:gd name="connsiteY209" fmla="*/ 263842 h 991552"/>
                <a:gd name="connsiteX210" fmla="*/ 327659 w 1390650"/>
                <a:gd name="connsiteY210" fmla="*/ 263842 h 991552"/>
                <a:gd name="connsiteX211" fmla="*/ 309562 w 1390650"/>
                <a:gd name="connsiteY211" fmla="*/ 278130 h 991552"/>
                <a:gd name="connsiteX212" fmla="*/ 327659 w 1390650"/>
                <a:gd name="connsiteY212" fmla="*/ 292417 h 991552"/>
                <a:gd name="connsiteX213" fmla="*/ 345757 w 1390650"/>
                <a:gd name="connsiteY213" fmla="*/ 278130 h 991552"/>
                <a:gd name="connsiteX214" fmla="*/ 327659 w 1390650"/>
                <a:gd name="connsiteY214" fmla="*/ 263842 h 991552"/>
                <a:gd name="connsiteX215" fmla="*/ 1062990 w 1390650"/>
                <a:gd name="connsiteY215" fmla="*/ 249555 h 991552"/>
                <a:gd name="connsiteX216" fmla="*/ 1097280 w 1390650"/>
                <a:gd name="connsiteY216" fmla="*/ 278130 h 991552"/>
                <a:gd name="connsiteX217" fmla="*/ 1062990 w 1390650"/>
                <a:gd name="connsiteY217" fmla="*/ 306705 h 991552"/>
                <a:gd name="connsiteX218" fmla="*/ 1028700 w 1390650"/>
                <a:gd name="connsiteY218" fmla="*/ 278130 h 991552"/>
                <a:gd name="connsiteX219" fmla="*/ 1062990 w 1390650"/>
                <a:gd name="connsiteY219" fmla="*/ 249555 h 991552"/>
                <a:gd name="connsiteX220" fmla="*/ 327659 w 1390650"/>
                <a:gd name="connsiteY220" fmla="*/ 249555 h 991552"/>
                <a:gd name="connsiteX221" fmla="*/ 361949 w 1390650"/>
                <a:gd name="connsiteY221" fmla="*/ 278130 h 991552"/>
                <a:gd name="connsiteX222" fmla="*/ 327659 w 1390650"/>
                <a:gd name="connsiteY222" fmla="*/ 306705 h 991552"/>
                <a:gd name="connsiteX223" fmla="*/ 293369 w 1390650"/>
                <a:gd name="connsiteY223" fmla="*/ 278130 h 991552"/>
                <a:gd name="connsiteX224" fmla="*/ 327659 w 1390650"/>
                <a:gd name="connsiteY224" fmla="*/ 249555 h 991552"/>
                <a:gd name="connsiteX225" fmla="*/ 1003934 w 1390650"/>
                <a:gd name="connsiteY225" fmla="*/ 240030 h 991552"/>
                <a:gd name="connsiteX226" fmla="*/ 1003934 w 1390650"/>
                <a:gd name="connsiteY226" fmla="*/ 314325 h 991552"/>
                <a:gd name="connsiteX227" fmla="*/ 1122044 w 1390650"/>
                <a:gd name="connsiteY227" fmla="*/ 314325 h 991552"/>
                <a:gd name="connsiteX228" fmla="*/ 1122044 w 1390650"/>
                <a:gd name="connsiteY228" fmla="*/ 240030 h 991552"/>
                <a:gd name="connsiteX229" fmla="*/ 267652 w 1390650"/>
                <a:gd name="connsiteY229" fmla="*/ 240030 h 991552"/>
                <a:gd name="connsiteX230" fmla="*/ 267652 w 1390650"/>
                <a:gd name="connsiteY230" fmla="*/ 314325 h 991552"/>
                <a:gd name="connsiteX231" fmla="*/ 386714 w 1390650"/>
                <a:gd name="connsiteY231" fmla="*/ 314325 h 991552"/>
                <a:gd name="connsiteX232" fmla="*/ 386714 w 1390650"/>
                <a:gd name="connsiteY232" fmla="*/ 240030 h 991552"/>
                <a:gd name="connsiteX233" fmla="*/ 995362 w 1390650"/>
                <a:gd name="connsiteY233" fmla="*/ 211455 h 991552"/>
                <a:gd name="connsiteX234" fmla="*/ 1002982 w 1390650"/>
                <a:gd name="connsiteY234" fmla="*/ 229552 h 991552"/>
                <a:gd name="connsiteX235" fmla="*/ 1122044 w 1390650"/>
                <a:gd name="connsiteY235" fmla="*/ 229552 h 991552"/>
                <a:gd name="connsiteX236" fmla="*/ 1129664 w 1390650"/>
                <a:gd name="connsiteY236" fmla="*/ 211455 h 991552"/>
                <a:gd name="connsiteX237" fmla="*/ 260032 w 1390650"/>
                <a:gd name="connsiteY237" fmla="*/ 211455 h 991552"/>
                <a:gd name="connsiteX238" fmla="*/ 267652 w 1390650"/>
                <a:gd name="connsiteY238" fmla="*/ 229552 h 991552"/>
                <a:gd name="connsiteX239" fmla="*/ 387667 w 1390650"/>
                <a:gd name="connsiteY239" fmla="*/ 229552 h 991552"/>
                <a:gd name="connsiteX240" fmla="*/ 395287 w 1390650"/>
                <a:gd name="connsiteY240" fmla="*/ 211455 h 991552"/>
                <a:gd name="connsiteX241" fmla="*/ 1064894 w 1390650"/>
                <a:gd name="connsiteY241" fmla="*/ 146685 h 991552"/>
                <a:gd name="connsiteX242" fmla="*/ 1002029 w 1390650"/>
                <a:gd name="connsiteY242" fmla="*/ 197167 h 991552"/>
                <a:gd name="connsiteX243" fmla="*/ 1122997 w 1390650"/>
                <a:gd name="connsiteY243" fmla="*/ 197167 h 991552"/>
                <a:gd name="connsiteX244" fmla="*/ 325754 w 1390650"/>
                <a:gd name="connsiteY244" fmla="*/ 146685 h 991552"/>
                <a:gd name="connsiteX245" fmla="*/ 266699 w 1390650"/>
                <a:gd name="connsiteY245" fmla="*/ 197167 h 991552"/>
                <a:gd name="connsiteX246" fmla="*/ 388619 w 1390650"/>
                <a:gd name="connsiteY246" fmla="*/ 197167 h 991552"/>
                <a:gd name="connsiteX247" fmla="*/ 687704 w 1390650"/>
                <a:gd name="connsiteY247" fmla="*/ 0 h 991552"/>
                <a:gd name="connsiteX248" fmla="*/ 701992 w 1390650"/>
                <a:gd name="connsiteY248" fmla="*/ 0 h 991552"/>
                <a:gd name="connsiteX249" fmla="*/ 702944 w 1390650"/>
                <a:gd name="connsiteY249" fmla="*/ 104775 h 991552"/>
                <a:gd name="connsiteX250" fmla="*/ 719137 w 1390650"/>
                <a:gd name="connsiteY250" fmla="*/ 132397 h 991552"/>
                <a:gd name="connsiteX251" fmla="*/ 737234 w 1390650"/>
                <a:gd name="connsiteY251" fmla="*/ 144780 h 991552"/>
                <a:gd name="connsiteX252" fmla="*/ 732472 w 1390650"/>
                <a:gd name="connsiteY252" fmla="*/ 162877 h 991552"/>
                <a:gd name="connsiteX253" fmla="*/ 784859 w 1390650"/>
                <a:gd name="connsiteY253" fmla="*/ 196215 h 991552"/>
                <a:gd name="connsiteX254" fmla="*/ 755332 w 1390650"/>
                <a:gd name="connsiteY254" fmla="*/ 231457 h 991552"/>
                <a:gd name="connsiteX255" fmla="*/ 786764 w 1390650"/>
                <a:gd name="connsiteY255" fmla="*/ 273367 h 991552"/>
                <a:gd name="connsiteX256" fmla="*/ 840104 w 1390650"/>
                <a:gd name="connsiteY256" fmla="*/ 261937 h 991552"/>
                <a:gd name="connsiteX257" fmla="*/ 872489 w 1390650"/>
                <a:gd name="connsiteY257" fmla="*/ 293370 h 991552"/>
                <a:gd name="connsiteX258" fmla="*/ 902017 w 1390650"/>
                <a:gd name="connsiteY258" fmla="*/ 284797 h 991552"/>
                <a:gd name="connsiteX259" fmla="*/ 899159 w 1390650"/>
                <a:gd name="connsiteY259" fmla="*/ 257175 h 991552"/>
                <a:gd name="connsiteX260" fmla="*/ 955357 w 1390650"/>
                <a:gd name="connsiteY260" fmla="*/ 263842 h 991552"/>
                <a:gd name="connsiteX261" fmla="*/ 925829 w 1390650"/>
                <a:gd name="connsiteY261" fmla="*/ 294322 h 991552"/>
                <a:gd name="connsiteX262" fmla="*/ 935354 w 1390650"/>
                <a:gd name="connsiteY262" fmla="*/ 320992 h 991552"/>
                <a:gd name="connsiteX263" fmla="*/ 962977 w 1390650"/>
                <a:gd name="connsiteY263" fmla="*/ 324802 h 991552"/>
                <a:gd name="connsiteX264" fmla="*/ 974407 w 1390650"/>
                <a:gd name="connsiteY264" fmla="*/ 345757 h 991552"/>
                <a:gd name="connsiteX265" fmla="*/ 988694 w 1390650"/>
                <a:gd name="connsiteY265" fmla="*/ 319087 h 991552"/>
                <a:gd name="connsiteX266" fmla="*/ 988694 w 1390650"/>
                <a:gd name="connsiteY266" fmla="*/ 232410 h 991552"/>
                <a:gd name="connsiteX267" fmla="*/ 978217 w 1390650"/>
                <a:gd name="connsiteY267" fmla="*/ 210502 h 991552"/>
                <a:gd name="connsiteX268" fmla="*/ 967739 w 1390650"/>
                <a:gd name="connsiteY268" fmla="*/ 210502 h 991552"/>
                <a:gd name="connsiteX269" fmla="*/ 967739 w 1390650"/>
                <a:gd name="connsiteY269" fmla="*/ 197167 h 991552"/>
                <a:gd name="connsiteX270" fmla="*/ 981074 w 1390650"/>
                <a:gd name="connsiteY270" fmla="*/ 197167 h 991552"/>
                <a:gd name="connsiteX271" fmla="*/ 1046797 w 1390650"/>
                <a:gd name="connsiteY271" fmla="*/ 141922 h 991552"/>
                <a:gd name="connsiteX272" fmla="*/ 1047749 w 1390650"/>
                <a:gd name="connsiteY272" fmla="*/ 123825 h 991552"/>
                <a:gd name="connsiteX273" fmla="*/ 1055369 w 1390650"/>
                <a:gd name="connsiteY273" fmla="*/ 98107 h 991552"/>
                <a:gd name="connsiteX274" fmla="*/ 1066799 w 1390650"/>
                <a:gd name="connsiteY274" fmla="*/ 46672 h 991552"/>
                <a:gd name="connsiteX275" fmla="*/ 1078229 w 1390650"/>
                <a:gd name="connsiteY275" fmla="*/ 98107 h 991552"/>
                <a:gd name="connsiteX276" fmla="*/ 1083944 w 1390650"/>
                <a:gd name="connsiteY276" fmla="*/ 124777 h 991552"/>
                <a:gd name="connsiteX277" fmla="*/ 1083944 w 1390650"/>
                <a:gd name="connsiteY277" fmla="*/ 143827 h 991552"/>
                <a:gd name="connsiteX278" fmla="*/ 1145857 w 1390650"/>
                <a:gd name="connsiteY278" fmla="*/ 197167 h 991552"/>
                <a:gd name="connsiteX279" fmla="*/ 1159192 w 1390650"/>
                <a:gd name="connsiteY279" fmla="*/ 197167 h 991552"/>
                <a:gd name="connsiteX280" fmla="*/ 1159192 w 1390650"/>
                <a:gd name="connsiteY280" fmla="*/ 210502 h 991552"/>
                <a:gd name="connsiteX281" fmla="*/ 1148714 w 1390650"/>
                <a:gd name="connsiteY281" fmla="*/ 210502 h 991552"/>
                <a:gd name="connsiteX282" fmla="*/ 1138237 w 1390650"/>
                <a:gd name="connsiteY282" fmla="*/ 232410 h 991552"/>
                <a:gd name="connsiteX283" fmla="*/ 1138237 w 1390650"/>
                <a:gd name="connsiteY283" fmla="*/ 320040 h 991552"/>
                <a:gd name="connsiteX284" fmla="*/ 1159192 w 1390650"/>
                <a:gd name="connsiteY284" fmla="*/ 357187 h 991552"/>
                <a:gd name="connsiteX285" fmla="*/ 1135379 w 1390650"/>
                <a:gd name="connsiteY285" fmla="*/ 391477 h 991552"/>
                <a:gd name="connsiteX286" fmla="*/ 1135379 w 1390650"/>
                <a:gd name="connsiteY286" fmla="*/ 401002 h 991552"/>
                <a:gd name="connsiteX287" fmla="*/ 1364932 w 1390650"/>
                <a:gd name="connsiteY287" fmla="*/ 401002 h 991552"/>
                <a:gd name="connsiteX288" fmla="*/ 1364932 w 1390650"/>
                <a:gd name="connsiteY288" fmla="*/ 415290 h 991552"/>
                <a:gd name="connsiteX289" fmla="*/ 1134427 w 1390650"/>
                <a:gd name="connsiteY289" fmla="*/ 415290 h 991552"/>
                <a:gd name="connsiteX290" fmla="*/ 1134427 w 1390650"/>
                <a:gd name="connsiteY290" fmla="*/ 461962 h 991552"/>
                <a:gd name="connsiteX291" fmla="*/ 1381124 w 1390650"/>
                <a:gd name="connsiteY291" fmla="*/ 461962 h 991552"/>
                <a:gd name="connsiteX292" fmla="*/ 1381124 w 1390650"/>
                <a:gd name="connsiteY292" fmla="*/ 475297 h 991552"/>
                <a:gd name="connsiteX293" fmla="*/ 1134427 w 1390650"/>
                <a:gd name="connsiteY293" fmla="*/ 475297 h 991552"/>
                <a:gd name="connsiteX294" fmla="*/ 1134427 w 1390650"/>
                <a:gd name="connsiteY294" fmla="*/ 489585 h 991552"/>
                <a:gd name="connsiteX295" fmla="*/ 1383982 w 1390650"/>
                <a:gd name="connsiteY295" fmla="*/ 489585 h 991552"/>
                <a:gd name="connsiteX296" fmla="*/ 1383982 w 1390650"/>
                <a:gd name="connsiteY296" fmla="*/ 501967 h 991552"/>
                <a:gd name="connsiteX297" fmla="*/ 1135379 w 1390650"/>
                <a:gd name="connsiteY297" fmla="*/ 501967 h 991552"/>
                <a:gd name="connsiteX298" fmla="*/ 1135379 w 1390650"/>
                <a:gd name="connsiteY298" fmla="*/ 873442 h 991552"/>
                <a:gd name="connsiteX299" fmla="*/ 1362074 w 1390650"/>
                <a:gd name="connsiteY299" fmla="*/ 873442 h 991552"/>
                <a:gd name="connsiteX300" fmla="*/ 1362074 w 1390650"/>
                <a:gd name="connsiteY300" fmla="*/ 885825 h 991552"/>
                <a:gd name="connsiteX301" fmla="*/ 1135379 w 1390650"/>
                <a:gd name="connsiteY301" fmla="*/ 885825 h 991552"/>
                <a:gd name="connsiteX302" fmla="*/ 1135379 w 1390650"/>
                <a:gd name="connsiteY302" fmla="*/ 979170 h 991552"/>
                <a:gd name="connsiteX303" fmla="*/ 1354454 w 1390650"/>
                <a:gd name="connsiteY303" fmla="*/ 979170 h 991552"/>
                <a:gd name="connsiteX304" fmla="*/ 1354454 w 1390650"/>
                <a:gd name="connsiteY304" fmla="*/ 991552 h 991552"/>
                <a:gd name="connsiteX305" fmla="*/ 1135379 w 1390650"/>
                <a:gd name="connsiteY305" fmla="*/ 991552 h 991552"/>
                <a:gd name="connsiteX306" fmla="*/ 991552 w 1390650"/>
                <a:gd name="connsiteY306" fmla="*/ 991552 h 991552"/>
                <a:gd name="connsiteX307" fmla="*/ 991552 w 1390650"/>
                <a:gd name="connsiteY307" fmla="*/ 984885 h 991552"/>
                <a:gd name="connsiteX308" fmla="*/ 915352 w 1390650"/>
                <a:gd name="connsiteY308" fmla="*/ 902970 h 991552"/>
                <a:gd name="connsiteX309" fmla="*/ 473392 w 1390650"/>
                <a:gd name="connsiteY309" fmla="*/ 902970 h 991552"/>
                <a:gd name="connsiteX310" fmla="*/ 399097 w 1390650"/>
                <a:gd name="connsiteY310" fmla="*/ 984885 h 991552"/>
                <a:gd name="connsiteX311" fmla="*/ 399097 w 1390650"/>
                <a:gd name="connsiteY311" fmla="*/ 991552 h 991552"/>
                <a:gd name="connsiteX312" fmla="*/ 255269 w 1390650"/>
                <a:gd name="connsiteY312" fmla="*/ 991552 h 991552"/>
                <a:gd name="connsiteX313" fmla="*/ 36194 w 1390650"/>
                <a:gd name="connsiteY313" fmla="*/ 991552 h 991552"/>
                <a:gd name="connsiteX314" fmla="*/ 36194 w 1390650"/>
                <a:gd name="connsiteY314" fmla="*/ 979170 h 991552"/>
                <a:gd name="connsiteX315" fmla="*/ 255269 w 1390650"/>
                <a:gd name="connsiteY315" fmla="*/ 979170 h 991552"/>
                <a:gd name="connsiteX316" fmla="*/ 255269 w 1390650"/>
                <a:gd name="connsiteY316" fmla="*/ 885825 h 991552"/>
                <a:gd name="connsiteX317" fmla="*/ 28574 w 1390650"/>
                <a:gd name="connsiteY317" fmla="*/ 885825 h 991552"/>
                <a:gd name="connsiteX318" fmla="*/ 28574 w 1390650"/>
                <a:gd name="connsiteY318" fmla="*/ 873442 h 991552"/>
                <a:gd name="connsiteX319" fmla="*/ 256222 w 1390650"/>
                <a:gd name="connsiteY319" fmla="*/ 873442 h 991552"/>
                <a:gd name="connsiteX320" fmla="*/ 256222 w 1390650"/>
                <a:gd name="connsiteY320" fmla="*/ 501015 h 991552"/>
                <a:gd name="connsiteX321" fmla="*/ 6667 w 1390650"/>
                <a:gd name="connsiteY321" fmla="*/ 501015 h 991552"/>
                <a:gd name="connsiteX322" fmla="*/ 6667 w 1390650"/>
                <a:gd name="connsiteY322" fmla="*/ 488632 h 991552"/>
                <a:gd name="connsiteX323" fmla="*/ 255269 w 1390650"/>
                <a:gd name="connsiteY323" fmla="*/ 488632 h 991552"/>
                <a:gd name="connsiteX324" fmla="*/ 255269 w 1390650"/>
                <a:gd name="connsiteY324" fmla="*/ 474345 h 991552"/>
                <a:gd name="connsiteX325" fmla="*/ 8572 w 1390650"/>
                <a:gd name="connsiteY325" fmla="*/ 474345 h 991552"/>
                <a:gd name="connsiteX326" fmla="*/ 8572 w 1390650"/>
                <a:gd name="connsiteY326" fmla="*/ 461962 h 991552"/>
                <a:gd name="connsiteX327" fmla="*/ 255269 w 1390650"/>
                <a:gd name="connsiteY327" fmla="*/ 461962 h 991552"/>
                <a:gd name="connsiteX328" fmla="*/ 255269 w 1390650"/>
                <a:gd name="connsiteY328" fmla="*/ 414337 h 991552"/>
                <a:gd name="connsiteX329" fmla="*/ 25717 w 1390650"/>
                <a:gd name="connsiteY329" fmla="*/ 414337 h 991552"/>
                <a:gd name="connsiteX330" fmla="*/ 25717 w 1390650"/>
                <a:gd name="connsiteY330" fmla="*/ 400050 h 991552"/>
                <a:gd name="connsiteX331" fmla="*/ 255269 w 1390650"/>
                <a:gd name="connsiteY331" fmla="*/ 400050 h 991552"/>
                <a:gd name="connsiteX332" fmla="*/ 255269 w 1390650"/>
                <a:gd name="connsiteY332" fmla="*/ 390525 h 991552"/>
                <a:gd name="connsiteX333" fmla="*/ 231457 w 1390650"/>
                <a:gd name="connsiteY333" fmla="*/ 356235 h 991552"/>
                <a:gd name="connsiteX334" fmla="*/ 252412 w 1390650"/>
                <a:gd name="connsiteY334" fmla="*/ 319087 h 991552"/>
                <a:gd name="connsiteX335" fmla="*/ 252412 w 1390650"/>
                <a:gd name="connsiteY335" fmla="*/ 231457 h 991552"/>
                <a:gd name="connsiteX336" fmla="*/ 241934 w 1390650"/>
                <a:gd name="connsiteY336" fmla="*/ 209550 h 991552"/>
                <a:gd name="connsiteX337" fmla="*/ 231457 w 1390650"/>
                <a:gd name="connsiteY337" fmla="*/ 209550 h 991552"/>
                <a:gd name="connsiteX338" fmla="*/ 231457 w 1390650"/>
                <a:gd name="connsiteY338" fmla="*/ 196215 h 991552"/>
                <a:gd name="connsiteX339" fmla="*/ 244792 w 1390650"/>
                <a:gd name="connsiteY339" fmla="*/ 196215 h 991552"/>
                <a:gd name="connsiteX340" fmla="*/ 306704 w 1390650"/>
                <a:gd name="connsiteY340" fmla="*/ 142875 h 991552"/>
                <a:gd name="connsiteX341" fmla="*/ 306704 w 1390650"/>
                <a:gd name="connsiteY341" fmla="*/ 123825 h 991552"/>
                <a:gd name="connsiteX342" fmla="*/ 312419 w 1390650"/>
                <a:gd name="connsiteY342" fmla="*/ 97155 h 991552"/>
                <a:gd name="connsiteX343" fmla="*/ 323849 w 1390650"/>
                <a:gd name="connsiteY343" fmla="*/ 45720 h 991552"/>
                <a:gd name="connsiteX344" fmla="*/ 335279 w 1390650"/>
                <a:gd name="connsiteY344" fmla="*/ 97155 h 991552"/>
                <a:gd name="connsiteX345" fmla="*/ 342899 w 1390650"/>
                <a:gd name="connsiteY345" fmla="*/ 122872 h 991552"/>
                <a:gd name="connsiteX346" fmla="*/ 343852 w 1390650"/>
                <a:gd name="connsiteY346" fmla="*/ 140970 h 991552"/>
                <a:gd name="connsiteX347" fmla="*/ 409574 w 1390650"/>
                <a:gd name="connsiteY347" fmla="*/ 196215 h 991552"/>
                <a:gd name="connsiteX348" fmla="*/ 422909 w 1390650"/>
                <a:gd name="connsiteY348" fmla="*/ 196215 h 991552"/>
                <a:gd name="connsiteX349" fmla="*/ 422909 w 1390650"/>
                <a:gd name="connsiteY349" fmla="*/ 209550 h 991552"/>
                <a:gd name="connsiteX350" fmla="*/ 412432 w 1390650"/>
                <a:gd name="connsiteY350" fmla="*/ 209550 h 991552"/>
                <a:gd name="connsiteX351" fmla="*/ 401954 w 1390650"/>
                <a:gd name="connsiteY351" fmla="*/ 231457 h 991552"/>
                <a:gd name="connsiteX352" fmla="*/ 401954 w 1390650"/>
                <a:gd name="connsiteY352" fmla="*/ 319087 h 991552"/>
                <a:gd name="connsiteX353" fmla="*/ 415289 w 1390650"/>
                <a:gd name="connsiteY353" fmla="*/ 344805 h 991552"/>
                <a:gd name="connsiteX354" fmla="*/ 426719 w 1390650"/>
                <a:gd name="connsiteY354" fmla="*/ 323850 h 991552"/>
                <a:gd name="connsiteX355" fmla="*/ 454342 w 1390650"/>
                <a:gd name="connsiteY355" fmla="*/ 320040 h 991552"/>
                <a:gd name="connsiteX356" fmla="*/ 463867 w 1390650"/>
                <a:gd name="connsiteY356" fmla="*/ 293370 h 991552"/>
                <a:gd name="connsiteX357" fmla="*/ 434339 w 1390650"/>
                <a:gd name="connsiteY357" fmla="*/ 262890 h 991552"/>
                <a:gd name="connsiteX358" fmla="*/ 490537 w 1390650"/>
                <a:gd name="connsiteY358" fmla="*/ 256222 h 991552"/>
                <a:gd name="connsiteX359" fmla="*/ 487679 w 1390650"/>
                <a:gd name="connsiteY359" fmla="*/ 283845 h 991552"/>
                <a:gd name="connsiteX360" fmla="*/ 517207 w 1390650"/>
                <a:gd name="connsiteY360" fmla="*/ 292417 h 991552"/>
                <a:gd name="connsiteX361" fmla="*/ 549592 w 1390650"/>
                <a:gd name="connsiteY361" fmla="*/ 260985 h 991552"/>
                <a:gd name="connsiteX362" fmla="*/ 602932 w 1390650"/>
                <a:gd name="connsiteY362" fmla="*/ 272415 h 991552"/>
                <a:gd name="connsiteX363" fmla="*/ 634364 w 1390650"/>
                <a:gd name="connsiteY363" fmla="*/ 230505 h 991552"/>
                <a:gd name="connsiteX364" fmla="*/ 603884 w 1390650"/>
                <a:gd name="connsiteY364" fmla="*/ 194310 h 991552"/>
                <a:gd name="connsiteX365" fmla="*/ 657224 w 1390650"/>
                <a:gd name="connsiteY365" fmla="*/ 162877 h 991552"/>
                <a:gd name="connsiteX366" fmla="*/ 652462 w 1390650"/>
                <a:gd name="connsiteY366" fmla="*/ 144780 h 991552"/>
                <a:gd name="connsiteX367" fmla="*/ 670559 w 1390650"/>
                <a:gd name="connsiteY367" fmla="*/ 132397 h 991552"/>
                <a:gd name="connsiteX368" fmla="*/ 686752 w 1390650"/>
                <a:gd name="connsiteY368" fmla="*/ 104775 h 991552"/>
                <a:gd name="connsiteX369" fmla="*/ 687704 w 1390650"/>
                <a:gd name="connsiteY369" fmla="*/ 0 h 9915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Lst>
              <a:rect l="l" t="t" r="r" b="b"/>
              <a:pathLst>
                <a:path w="1390650" h="991552">
                  <a:moveTo>
                    <a:pt x="580072" y="879157"/>
                  </a:moveTo>
                  <a:lnTo>
                    <a:pt x="580072" y="890587"/>
                  </a:lnTo>
                  <a:lnTo>
                    <a:pt x="809624" y="890587"/>
                  </a:lnTo>
                  <a:lnTo>
                    <a:pt x="809624" y="879157"/>
                  </a:lnTo>
                  <a:close/>
                  <a:moveTo>
                    <a:pt x="637222" y="826770"/>
                  </a:moveTo>
                  <a:lnTo>
                    <a:pt x="593407" y="866775"/>
                  </a:lnTo>
                  <a:lnTo>
                    <a:pt x="798194" y="866775"/>
                  </a:lnTo>
                  <a:lnTo>
                    <a:pt x="753427" y="826770"/>
                  </a:lnTo>
                  <a:close/>
                  <a:moveTo>
                    <a:pt x="1026795" y="774382"/>
                  </a:moveTo>
                  <a:lnTo>
                    <a:pt x="1097280" y="774382"/>
                  </a:lnTo>
                  <a:lnTo>
                    <a:pt x="1097280" y="842009"/>
                  </a:lnTo>
                  <a:lnTo>
                    <a:pt x="1026795" y="842009"/>
                  </a:lnTo>
                  <a:close/>
                  <a:moveTo>
                    <a:pt x="292417" y="774382"/>
                  </a:moveTo>
                  <a:lnTo>
                    <a:pt x="362902" y="774382"/>
                  </a:lnTo>
                  <a:lnTo>
                    <a:pt x="362902" y="842009"/>
                  </a:lnTo>
                  <a:lnTo>
                    <a:pt x="292417" y="842009"/>
                  </a:lnTo>
                  <a:close/>
                  <a:moveTo>
                    <a:pt x="636269" y="677227"/>
                  </a:moveTo>
                  <a:lnTo>
                    <a:pt x="636269" y="815340"/>
                  </a:lnTo>
                  <a:lnTo>
                    <a:pt x="755332" y="815340"/>
                  </a:lnTo>
                  <a:lnTo>
                    <a:pt x="755332" y="677227"/>
                  </a:lnTo>
                  <a:close/>
                  <a:moveTo>
                    <a:pt x="694372" y="618172"/>
                  </a:moveTo>
                  <a:cubicBezTo>
                    <a:pt x="655319" y="618172"/>
                    <a:pt x="584834" y="641985"/>
                    <a:pt x="580072" y="712470"/>
                  </a:cubicBezTo>
                  <a:cubicBezTo>
                    <a:pt x="580072" y="762000"/>
                    <a:pt x="580072" y="811530"/>
                    <a:pt x="580072" y="861060"/>
                  </a:cubicBezTo>
                  <a:lnTo>
                    <a:pt x="623887" y="822007"/>
                  </a:lnTo>
                  <a:lnTo>
                    <a:pt x="623887" y="665797"/>
                  </a:lnTo>
                  <a:lnTo>
                    <a:pt x="767714" y="665797"/>
                  </a:lnTo>
                  <a:lnTo>
                    <a:pt x="767714" y="822960"/>
                  </a:lnTo>
                  <a:lnTo>
                    <a:pt x="809624" y="861060"/>
                  </a:lnTo>
                  <a:lnTo>
                    <a:pt x="809624" y="858202"/>
                  </a:lnTo>
                  <a:lnTo>
                    <a:pt x="809624" y="712470"/>
                  </a:lnTo>
                  <a:cubicBezTo>
                    <a:pt x="805814" y="642937"/>
                    <a:pt x="732472" y="618172"/>
                    <a:pt x="694372" y="618172"/>
                  </a:cubicBezTo>
                  <a:close/>
                  <a:moveTo>
                    <a:pt x="1062989" y="551497"/>
                  </a:moveTo>
                  <a:lnTo>
                    <a:pt x="1102042" y="571499"/>
                  </a:lnTo>
                  <a:lnTo>
                    <a:pt x="1102042" y="707707"/>
                  </a:lnTo>
                  <a:lnTo>
                    <a:pt x="1062037" y="726757"/>
                  </a:lnTo>
                  <a:lnTo>
                    <a:pt x="1023937" y="707707"/>
                  </a:lnTo>
                  <a:lnTo>
                    <a:pt x="1023937" y="571499"/>
                  </a:lnTo>
                  <a:close/>
                  <a:moveTo>
                    <a:pt x="326707" y="551497"/>
                  </a:moveTo>
                  <a:lnTo>
                    <a:pt x="365759" y="571499"/>
                  </a:lnTo>
                  <a:lnTo>
                    <a:pt x="365759" y="707707"/>
                  </a:lnTo>
                  <a:lnTo>
                    <a:pt x="327659" y="726757"/>
                  </a:lnTo>
                  <a:lnTo>
                    <a:pt x="288607" y="707707"/>
                  </a:lnTo>
                  <a:lnTo>
                    <a:pt x="288607" y="571499"/>
                  </a:lnTo>
                  <a:close/>
                  <a:moveTo>
                    <a:pt x="1179195" y="536257"/>
                  </a:moveTo>
                  <a:lnTo>
                    <a:pt x="1185862" y="536257"/>
                  </a:lnTo>
                  <a:lnTo>
                    <a:pt x="1390650" y="536257"/>
                  </a:lnTo>
                  <a:lnTo>
                    <a:pt x="1390650" y="550544"/>
                  </a:lnTo>
                  <a:lnTo>
                    <a:pt x="1192530" y="550544"/>
                  </a:lnTo>
                  <a:lnTo>
                    <a:pt x="1192530" y="824864"/>
                  </a:lnTo>
                  <a:lnTo>
                    <a:pt x="1363027" y="824864"/>
                  </a:lnTo>
                  <a:lnTo>
                    <a:pt x="1363027" y="839152"/>
                  </a:lnTo>
                  <a:lnTo>
                    <a:pt x="1185862" y="839152"/>
                  </a:lnTo>
                  <a:lnTo>
                    <a:pt x="1179195" y="839152"/>
                  </a:lnTo>
                  <a:lnTo>
                    <a:pt x="1179195" y="832484"/>
                  </a:lnTo>
                  <a:lnTo>
                    <a:pt x="1179195" y="542924"/>
                  </a:lnTo>
                  <a:close/>
                  <a:moveTo>
                    <a:pt x="0" y="536257"/>
                  </a:moveTo>
                  <a:lnTo>
                    <a:pt x="209550" y="536257"/>
                  </a:lnTo>
                  <a:lnTo>
                    <a:pt x="217170" y="536257"/>
                  </a:lnTo>
                  <a:lnTo>
                    <a:pt x="217170" y="542924"/>
                  </a:lnTo>
                  <a:lnTo>
                    <a:pt x="217170" y="832484"/>
                  </a:lnTo>
                  <a:lnTo>
                    <a:pt x="217170" y="839152"/>
                  </a:lnTo>
                  <a:lnTo>
                    <a:pt x="209550" y="839152"/>
                  </a:lnTo>
                  <a:lnTo>
                    <a:pt x="27622" y="839152"/>
                  </a:lnTo>
                  <a:lnTo>
                    <a:pt x="27622" y="824864"/>
                  </a:lnTo>
                  <a:lnTo>
                    <a:pt x="202882" y="824864"/>
                  </a:lnTo>
                  <a:lnTo>
                    <a:pt x="202882" y="550544"/>
                  </a:lnTo>
                  <a:lnTo>
                    <a:pt x="0" y="550544"/>
                  </a:lnTo>
                  <a:close/>
                  <a:moveTo>
                    <a:pt x="574357" y="529589"/>
                  </a:moveTo>
                  <a:lnTo>
                    <a:pt x="574357" y="569594"/>
                  </a:lnTo>
                  <a:lnTo>
                    <a:pt x="815340" y="569594"/>
                  </a:lnTo>
                  <a:lnTo>
                    <a:pt x="815340" y="529589"/>
                  </a:lnTo>
                  <a:close/>
                  <a:moveTo>
                    <a:pt x="922972" y="521017"/>
                  </a:moveTo>
                  <a:lnTo>
                    <a:pt x="922972" y="894397"/>
                  </a:lnTo>
                  <a:lnTo>
                    <a:pt x="988694" y="969645"/>
                  </a:lnTo>
                  <a:lnTo>
                    <a:pt x="987742" y="588645"/>
                  </a:lnTo>
                  <a:cubicBezTo>
                    <a:pt x="987742" y="588645"/>
                    <a:pt x="966787" y="589597"/>
                    <a:pt x="962024" y="584835"/>
                  </a:cubicBezTo>
                  <a:cubicBezTo>
                    <a:pt x="957262" y="580072"/>
                    <a:pt x="955357" y="576262"/>
                    <a:pt x="944879" y="553402"/>
                  </a:cubicBezTo>
                  <a:cubicBezTo>
                    <a:pt x="934402" y="530542"/>
                    <a:pt x="922972" y="521017"/>
                    <a:pt x="922972" y="521017"/>
                  </a:cubicBezTo>
                  <a:close/>
                  <a:moveTo>
                    <a:pt x="467677" y="520065"/>
                  </a:moveTo>
                  <a:cubicBezTo>
                    <a:pt x="449579" y="537210"/>
                    <a:pt x="438149" y="577215"/>
                    <a:pt x="429577" y="582930"/>
                  </a:cubicBezTo>
                  <a:cubicBezTo>
                    <a:pt x="421957" y="587692"/>
                    <a:pt x="403859" y="589597"/>
                    <a:pt x="399097" y="589597"/>
                  </a:cubicBezTo>
                  <a:lnTo>
                    <a:pt x="399097" y="965835"/>
                  </a:lnTo>
                  <a:lnTo>
                    <a:pt x="467677" y="892492"/>
                  </a:lnTo>
                  <a:close/>
                  <a:moveTo>
                    <a:pt x="556260" y="515302"/>
                  </a:moveTo>
                  <a:lnTo>
                    <a:pt x="832485" y="515302"/>
                  </a:lnTo>
                  <a:lnTo>
                    <a:pt x="832485" y="583882"/>
                  </a:lnTo>
                  <a:lnTo>
                    <a:pt x="556260" y="583882"/>
                  </a:lnTo>
                  <a:close/>
                  <a:moveTo>
                    <a:pt x="530542" y="495300"/>
                  </a:moveTo>
                  <a:lnTo>
                    <a:pt x="530542" y="890587"/>
                  </a:lnTo>
                  <a:lnTo>
                    <a:pt x="563879" y="890587"/>
                  </a:lnTo>
                  <a:lnTo>
                    <a:pt x="563879" y="879157"/>
                  </a:lnTo>
                  <a:lnTo>
                    <a:pt x="563879" y="858202"/>
                  </a:lnTo>
                  <a:lnTo>
                    <a:pt x="563879" y="721042"/>
                  </a:lnTo>
                  <a:cubicBezTo>
                    <a:pt x="561022" y="637222"/>
                    <a:pt x="651509" y="605790"/>
                    <a:pt x="695324" y="605790"/>
                  </a:cubicBezTo>
                  <a:cubicBezTo>
                    <a:pt x="738187" y="605790"/>
                    <a:pt x="827722" y="638175"/>
                    <a:pt x="825817" y="721042"/>
                  </a:cubicBezTo>
                  <a:lnTo>
                    <a:pt x="825817" y="858202"/>
                  </a:lnTo>
                  <a:lnTo>
                    <a:pt x="825817" y="879157"/>
                  </a:lnTo>
                  <a:lnTo>
                    <a:pt x="825817" y="890587"/>
                  </a:lnTo>
                  <a:lnTo>
                    <a:pt x="859154" y="890587"/>
                  </a:lnTo>
                  <a:lnTo>
                    <a:pt x="859154" y="495300"/>
                  </a:lnTo>
                  <a:close/>
                  <a:moveTo>
                    <a:pt x="875347" y="476250"/>
                  </a:moveTo>
                  <a:cubicBezTo>
                    <a:pt x="872489" y="483870"/>
                    <a:pt x="872489" y="892492"/>
                    <a:pt x="872489" y="892492"/>
                  </a:cubicBezTo>
                  <a:lnTo>
                    <a:pt x="905827" y="892492"/>
                  </a:lnTo>
                  <a:lnTo>
                    <a:pt x="905827" y="501967"/>
                  </a:lnTo>
                  <a:cubicBezTo>
                    <a:pt x="903922" y="497205"/>
                    <a:pt x="884872" y="480060"/>
                    <a:pt x="875347" y="476250"/>
                  </a:cubicBezTo>
                  <a:close/>
                  <a:moveTo>
                    <a:pt x="514349" y="476250"/>
                  </a:moveTo>
                  <a:cubicBezTo>
                    <a:pt x="504824" y="481012"/>
                    <a:pt x="485774" y="497205"/>
                    <a:pt x="483869" y="501967"/>
                  </a:cubicBezTo>
                  <a:lnTo>
                    <a:pt x="483869" y="892492"/>
                  </a:lnTo>
                  <a:lnTo>
                    <a:pt x="517207" y="892492"/>
                  </a:lnTo>
                  <a:cubicBezTo>
                    <a:pt x="517207" y="892492"/>
                    <a:pt x="517207" y="482917"/>
                    <a:pt x="514349" y="476250"/>
                  </a:cubicBezTo>
                  <a:close/>
                  <a:moveTo>
                    <a:pt x="1026795" y="442912"/>
                  </a:moveTo>
                  <a:lnTo>
                    <a:pt x="1097280" y="442912"/>
                  </a:lnTo>
                  <a:lnTo>
                    <a:pt x="1097280" y="510539"/>
                  </a:lnTo>
                  <a:lnTo>
                    <a:pt x="1026795" y="510539"/>
                  </a:lnTo>
                  <a:close/>
                  <a:moveTo>
                    <a:pt x="292417" y="442912"/>
                  </a:moveTo>
                  <a:lnTo>
                    <a:pt x="362902" y="442912"/>
                  </a:lnTo>
                  <a:lnTo>
                    <a:pt x="362902" y="510539"/>
                  </a:lnTo>
                  <a:lnTo>
                    <a:pt x="292417" y="510539"/>
                  </a:lnTo>
                  <a:close/>
                  <a:moveTo>
                    <a:pt x="748664" y="441960"/>
                  </a:moveTo>
                  <a:cubicBezTo>
                    <a:pt x="738187" y="441960"/>
                    <a:pt x="737234" y="447675"/>
                    <a:pt x="732472" y="458152"/>
                  </a:cubicBezTo>
                  <a:cubicBezTo>
                    <a:pt x="727709" y="468630"/>
                    <a:pt x="709612" y="478155"/>
                    <a:pt x="691514" y="478155"/>
                  </a:cubicBezTo>
                  <a:cubicBezTo>
                    <a:pt x="672464" y="477202"/>
                    <a:pt x="652462" y="461962"/>
                    <a:pt x="651509" y="450532"/>
                  </a:cubicBezTo>
                  <a:cubicBezTo>
                    <a:pt x="650557" y="441960"/>
                    <a:pt x="636269" y="440055"/>
                    <a:pt x="628649" y="443865"/>
                  </a:cubicBezTo>
                  <a:cubicBezTo>
                    <a:pt x="625792" y="445770"/>
                    <a:pt x="627697" y="449580"/>
                    <a:pt x="624839" y="450532"/>
                  </a:cubicBezTo>
                  <a:cubicBezTo>
                    <a:pt x="617219" y="454342"/>
                    <a:pt x="576262" y="454342"/>
                    <a:pt x="576262" y="454342"/>
                  </a:cubicBezTo>
                  <a:cubicBezTo>
                    <a:pt x="576262" y="454342"/>
                    <a:pt x="573404" y="463867"/>
                    <a:pt x="567689" y="463867"/>
                  </a:cubicBezTo>
                  <a:cubicBezTo>
                    <a:pt x="561974" y="463867"/>
                    <a:pt x="555307" y="461962"/>
                    <a:pt x="556259" y="453390"/>
                  </a:cubicBezTo>
                  <a:cubicBezTo>
                    <a:pt x="550544" y="451485"/>
                    <a:pt x="532447" y="462915"/>
                    <a:pt x="530542" y="466725"/>
                  </a:cubicBezTo>
                  <a:lnTo>
                    <a:pt x="530542" y="481965"/>
                  </a:lnTo>
                  <a:lnTo>
                    <a:pt x="857249" y="481965"/>
                  </a:lnTo>
                  <a:lnTo>
                    <a:pt x="857249" y="463867"/>
                  </a:lnTo>
                  <a:cubicBezTo>
                    <a:pt x="857249" y="463867"/>
                    <a:pt x="845819" y="455295"/>
                    <a:pt x="837247" y="453390"/>
                  </a:cubicBezTo>
                  <a:cubicBezTo>
                    <a:pt x="829627" y="452437"/>
                    <a:pt x="835342" y="461962"/>
                    <a:pt x="828674" y="461962"/>
                  </a:cubicBezTo>
                  <a:cubicBezTo>
                    <a:pt x="822007" y="461962"/>
                    <a:pt x="812482" y="463867"/>
                    <a:pt x="812482" y="457200"/>
                  </a:cubicBezTo>
                  <a:cubicBezTo>
                    <a:pt x="812482" y="451485"/>
                    <a:pt x="772477" y="455295"/>
                    <a:pt x="765809" y="450532"/>
                  </a:cubicBezTo>
                  <a:cubicBezTo>
                    <a:pt x="758189" y="446722"/>
                    <a:pt x="759142" y="441960"/>
                    <a:pt x="748664" y="441960"/>
                  </a:cubicBezTo>
                  <a:close/>
                  <a:moveTo>
                    <a:pt x="937260" y="426720"/>
                  </a:moveTo>
                  <a:cubicBezTo>
                    <a:pt x="951547" y="426720"/>
                    <a:pt x="963930" y="439102"/>
                    <a:pt x="963930" y="453390"/>
                  </a:cubicBezTo>
                  <a:cubicBezTo>
                    <a:pt x="963930" y="467677"/>
                    <a:pt x="952500" y="480060"/>
                    <a:pt x="937260" y="480060"/>
                  </a:cubicBezTo>
                  <a:cubicBezTo>
                    <a:pt x="922972" y="480060"/>
                    <a:pt x="910590" y="468630"/>
                    <a:pt x="910590" y="453390"/>
                  </a:cubicBezTo>
                  <a:cubicBezTo>
                    <a:pt x="910590" y="439102"/>
                    <a:pt x="922020" y="426720"/>
                    <a:pt x="937260" y="426720"/>
                  </a:cubicBezTo>
                  <a:close/>
                  <a:moveTo>
                    <a:pt x="451485" y="425767"/>
                  </a:moveTo>
                  <a:cubicBezTo>
                    <a:pt x="466725" y="425767"/>
                    <a:pt x="479107" y="438149"/>
                    <a:pt x="478155" y="452437"/>
                  </a:cubicBezTo>
                  <a:cubicBezTo>
                    <a:pt x="478155" y="466724"/>
                    <a:pt x="466725" y="479107"/>
                    <a:pt x="451485" y="479107"/>
                  </a:cubicBezTo>
                  <a:cubicBezTo>
                    <a:pt x="437197" y="479107"/>
                    <a:pt x="424815" y="467677"/>
                    <a:pt x="424815" y="452437"/>
                  </a:cubicBezTo>
                  <a:cubicBezTo>
                    <a:pt x="424815" y="438149"/>
                    <a:pt x="436245" y="425767"/>
                    <a:pt x="451485" y="425767"/>
                  </a:cubicBezTo>
                  <a:close/>
                  <a:moveTo>
                    <a:pt x="1005839" y="393382"/>
                  </a:moveTo>
                  <a:lnTo>
                    <a:pt x="1005839" y="981075"/>
                  </a:lnTo>
                  <a:lnTo>
                    <a:pt x="1120139" y="981075"/>
                  </a:lnTo>
                  <a:lnTo>
                    <a:pt x="1120139" y="393382"/>
                  </a:lnTo>
                  <a:close/>
                  <a:moveTo>
                    <a:pt x="270509" y="393382"/>
                  </a:moveTo>
                  <a:lnTo>
                    <a:pt x="270509" y="981075"/>
                  </a:lnTo>
                  <a:lnTo>
                    <a:pt x="384809" y="981075"/>
                  </a:lnTo>
                  <a:lnTo>
                    <a:pt x="384809" y="393382"/>
                  </a:lnTo>
                  <a:close/>
                  <a:moveTo>
                    <a:pt x="869632" y="372427"/>
                  </a:moveTo>
                  <a:cubicBezTo>
                    <a:pt x="884872" y="372427"/>
                    <a:pt x="896302" y="383857"/>
                    <a:pt x="896302" y="399097"/>
                  </a:cubicBezTo>
                  <a:cubicBezTo>
                    <a:pt x="896302" y="413384"/>
                    <a:pt x="884872" y="425767"/>
                    <a:pt x="869632" y="425767"/>
                  </a:cubicBezTo>
                  <a:cubicBezTo>
                    <a:pt x="855344" y="425767"/>
                    <a:pt x="842962" y="414337"/>
                    <a:pt x="842962" y="399097"/>
                  </a:cubicBezTo>
                  <a:cubicBezTo>
                    <a:pt x="842962" y="384809"/>
                    <a:pt x="854392" y="372427"/>
                    <a:pt x="869632" y="372427"/>
                  </a:cubicBezTo>
                  <a:close/>
                  <a:moveTo>
                    <a:pt x="519112" y="370522"/>
                  </a:moveTo>
                  <a:cubicBezTo>
                    <a:pt x="534352" y="370522"/>
                    <a:pt x="545782" y="382904"/>
                    <a:pt x="545782" y="397192"/>
                  </a:cubicBezTo>
                  <a:cubicBezTo>
                    <a:pt x="545782" y="411479"/>
                    <a:pt x="534352" y="423862"/>
                    <a:pt x="519112" y="423862"/>
                  </a:cubicBezTo>
                  <a:cubicBezTo>
                    <a:pt x="504824" y="423862"/>
                    <a:pt x="492442" y="411479"/>
                    <a:pt x="492442" y="397192"/>
                  </a:cubicBezTo>
                  <a:cubicBezTo>
                    <a:pt x="492442" y="382904"/>
                    <a:pt x="503872" y="370522"/>
                    <a:pt x="519112" y="370522"/>
                  </a:cubicBezTo>
                  <a:close/>
                  <a:moveTo>
                    <a:pt x="991552" y="363855"/>
                  </a:moveTo>
                  <a:lnTo>
                    <a:pt x="1003934" y="381952"/>
                  </a:lnTo>
                  <a:lnTo>
                    <a:pt x="1122997" y="381952"/>
                  </a:lnTo>
                  <a:lnTo>
                    <a:pt x="1134427" y="363855"/>
                  </a:lnTo>
                  <a:close/>
                  <a:moveTo>
                    <a:pt x="254317" y="363855"/>
                  </a:moveTo>
                  <a:lnTo>
                    <a:pt x="266699" y="381952"/>
                  </a:lnTo>
                  <a:lnTo>
                    <a:pt x="385762" y="381952"/>
                  </a:lnTo>
                  <a:lnTo>
                    <a:pt x="397192" y="363855"/>
                  </a:lnTo>
                  <a:close/>
                  <a:moveTo>
                    <a:pt x="787717" y="340995"/>
                  </a:moveTo>
                  <a:cubicBezTo>
                    <a:pt x="802957" y="340995"/>
                    <a:pt x="814387" y="353377"/>
                    <a:pt x="814387" y="367665"/>
                  </a:cubicBezTo>
                  <a:cubicBezTo>
                    <a:pt x="814387" y="381952"/>
                    <a:pt x="802957" y="394335"/>
                    <a:pt x="787717" y="394335"/>
                  </a:cubicBezTo>
                  <a:cubicBezTo>
                    <a:pt x="773429" y="394335"/>
                    <a:pt x="761047" y="382905"/>
                    <a:pt x="761047" y="367665"/>
                  </a:cubicBezTo>
                  <a:cubicBezTo>
                    <a:pt x="761047" y="353377"/>
                    <a:pt x="772477" y="340995"/>
                    <a:pt x="787717" y="340995"/>
                  </a:cubicBezTo>
                  <a:close/>
                  <a:moveTo>
                    <a:pt x="601027" y="340042"/>
                  </a:moveTo>
                  <a:cubicBezTo>
                    <a:pt x="616267" y="340042"/>
                    <a:pt x="627697" y="352424"/>
                    <a:pt x="627697" y="366712"/>
                  </a:cubicBezTo>
                  <a:cubicBezTo>
                    <a:pt x="627697" y="380999"/>
                    <a:pt x="616267" y="393382"/>
                    <a:pt x="601027" y="393382"/>
                  </a:cubicBezTo>
                  <a:cubicBezTo>
                    <a:pt x="586739" y="393382"/>
                    <a:pt x="574357" y="381952"/>
                    <a:pt x="574357" y="366712"/>
                  </a:cubicBezTo>
                  <a:cubicBezTo>
                    <a:pt x="574357" y="352424"/>
                    <a:pt x="585787" y="340042"/>
                    <a:pt x="601027" y="340042"/>
                  </a:cubicBezTo>
                  <a:close/>
                  <a:moveTo>
                    <a:pt x="1003934" y="330517"/>
                  </a:moveTo>
                  <a:lnTo>
                    <a:pt x="991552" y="348615"/>
                  </a:lnTo>
                  <a:lnTo>
                    <a:pt x="1134427" y="348615"/>
                  </a:lnTo>
                  <a:lnTo>
                    <a:pt x="1122044" y="330517"/>
                  </a:lnTo>
                  <a:close/>
                  <a:moveTo>
                    <a:pt x="267652" y="330517"/>
                  </a:moveTo>
                  <a:lnTo>
                    <a:pt x="255269" y="348615"/>
                  </a:lnTo>
                  <a:lnTo>
                    <a:pt x="399097" y="348615"/>
                  </a:lnTo>
                  <a:lnTo>
                    <a:pt x="386714" y="330517"/>
                  </a:lnTo>
                  <a:close/>
                  <a:moveTo>
                    <a:pt x="694372" y="327660"/>
                  </a:moveTo>
                  <a:cubicBezTo>
                    <a:pt x="709612" y="327660"/>
                    <a:pt x="721994" y="340042"/>
                    <a:pt x="721042" y="354330"/>
                  </a:cubicBezTo>
                  <a:cubicBezTo>
                    <a:pt x="721042" y="368617"/>
                    <a:pt x="709612" y="381000"/>
                    <a:pt x="694372" y="381000"/>
                  </a:cubicBezTo>
                  <a:cubicBezTo>
                    <a:pt x="680084" y="381000"/>
                    <a:pt x="667702" y="369570"/>
                    <a:pt x="667702" y="354330"/>
                  </a:cubicBezTo>
                  <a:cubicBezTo>
                    <a:pt x="667702" y="340042"/>
                    <a:pt x="679132" y="327660"/>
                    <a:pt x="694372" y="327660"/>
                  </a:cubicBezTo>
                  <a:close/>
                  <a:moveTo>
                    <a:pt x="698182" y="305752"/>
                  </a:moveTo>
                  <a:cubicBezTo>
                    <a:pt x="537209" y="298132"/>
                    <a:pt x="434339" y="395287"/>
                    <a:pt x="399097" y="439102"/>
                  </a:cubicBezTo>
                  <a:lnTo>
                    <a:pt x="399097" y="577215"/>
                  </a:lnTo>
                  <a:cubicBezTo>
                    <a:pt x="403859" y="577215"/>
                    <a:pt x="412432" y="576262"/>
                    <a:pt x="419099" y="572452"/>
                  </a:cubicBezTo>
                  <a:cubicBezTo>
                    <a:pt x="427672" y="566737"/>
                    <a:pt x="461962" y="416242"/>
                    <a:pt x="686752" y="412432"/>
                  </a:cubicBezTo>
                  <a:cubicBezTo>
                    <a:pt x="912494" y="408622"/>
                    <a:pt x="962024" y="554355"/>
                    <a:pt x="966787" y="567690"/>
                  </a:cubicBezTo>
                  <a:cubicBezTo>
                    <a:pt x="970597" y="577215"/>
                    <a:pt x="983932" y="578167"/>
                    <a:pt x="990599" y="577215"/>
                  </a:cubicBezTo>
                  <a:lnTo>
                    <a:pt x="990599" y="443865"/>
                  </a:lnTo>
                  <a:cubicBezTo>
                    <a:pt x="990599" y="444817"/>
                    <a:pt x="989647" y="444817"/>
                    <a:pt x="988694" y="444817"/>
                  </a:cubicBezTo>
                  <a:cubicBezTo>
                    <a:pt x="930592" y="362902"/>
                    <a:pt x="863917" y="313372"/>
                    <a:pt x="698182" y="305752"/>
                  </a:cubicBezTo>
                  <a:close/>
                  <a:moveTo>
                    <a:pt x="1062990" y="263842"/>
                  </a:moveTo>
                  <a:cubicBezTo>
                    <a:pt x="1053465" y="263842"/>
                    <a:pt x="1044892" y="269557"/>
                    <a:pt x="1044892" y="278130"/>
                  </a:cubicBezTo>
                  <a:cubicBezTo>
                    <a:pt x="1044892" y="285750"/>
                    <a:pt x="1053465" y="292417"/>
                    <a:pt x="1062990" y="292417"/>
                  </a:cubicBezTo>
                  <a:cubicBezTo>
                    <a:pt x="1073467" y="292417"/>
                    <a:pt x="1081087" y="286702"/>
                    <a:pt x="1081087" y="278130"/>
                  </a:cubicBezTo>
                  <a:cubicBezTo>
                    <a:pt x="1081087" y="270510"/>
                    <a:pt x="1072515" y="263842"/>
                    <a:pt x="1062990" y="263842"/>
                  </a:cubicBezTo>
                  <a:close/>
                  <a:moveTo>
                    <a:pt x="327659" y="263842"/>
                  </a:moveTo>
                  <a:cubicBezTo>
                    <a:pt x="317182" y="263842"/>
                    <a:pt x="309562" y="269557"/>
                    <a:pt x="309562" y="278130"/>
                  </a:cubicBezTo>
                  <a:cubicBezTo>
                    <a:pt x="309562" y="285750"/>
                    <a:pt x="318134" y="292417"/>
                    <a:pt x="327659" y="292417"/>
                  </a:cubicBezTo>
                  <a:cubicBezTo>
                    <a:pt x="338137" y="292417"/>
                    <a:pt x="345757" y="286702"/>
                    <a:pt x="345757" y="278130"/>
                  </a:cubicBezTo>
                  <a:cubicBezTo>
                    <a:pt x="345757" y="270510"/>
                    <a:pt x="337184" y="263842"/>
                    <a:pt x="327659" y="263842"/>
                  </a:cubicBezTo>
                  <a:close/>
                  <a:moveTo>
                    <a:pt x="1062990" y="249555"/>
                  </a:moveTo>
                  <a:cubicBezTo>
                    <a:pt x="1082040" y="249555"/>
                    <a:pt x="1097280" y="261937"/>
                    <a:pt x="1097280" y="278130"/>
                  </a:cubicBezTo>
                  <a:cubicBezTo>
                    <a:pt x="1097280" y="294322"/>
                    <a:pt x="1082040" y="306705"/>
                    <a:pt x="1062990" y="306705"/>
                  </a:cubicBezTo>
                  <a:cubicBezTo>
                    <a:pt x="1043940" y="306705"/>
                    <a:pt x="1028700" y="294322"/>
                    <a:pt x="1028700" y="278130"/>
                  </a:cubicBezTo>
                  <a:cubicBezTo>
                    <a:pt x="1028700" y="261937"/>
                    <a:pt x="1043940" y="249555"/>
                    <a:pt x="1062990" y="249555"/>
                  </a:cubicBezTo>
                  <a:close/>
                  <a:moveTo>
                    <a:pt x="327659" y="249555"/>
                  </a:moveTo>
                  <a:cubicBezTo>
                    <a:pt x="346709" y="249555"/>
                    <a:pt x="361949" y="261937"/>
                    <a:pt x="361949" y="278130"/>
                  </a:cubicBezTo>
                  <a:cubicBezTo>
                    <a:pt x="361949" y="294322"/>
                    <a:pt x="346709" y="306705"/>
                    <a:pt x="327659" y="306705"/>
                  </a:cubicBezTo>
                  <a:cubicBezTo>
                    <a:pt x="307657" y="306705"/>
                    <a:pt x="292417" y="294322"/>
                    <a:pt x="293369" y="278130"/>
                  </a:cubicBezTo>
                  <a:cubicBezTo>
                    <a:pt x="293369" y="261937"/>
                    <a:pt x="308609" y="249555"/>
                    <a:pt x="327659" y="249555"/>
                  </a:cubicBezTo>
                  <a:close/>
                  <a:moveTo>
                    <a:pt x="1003934" y="240030"/>
                  </a:moveTo>
                  <a:lnTo>
                    <a:pt x="1003934" y="314325"/>
                  </a:lnTo>
                  <a:lnTo>
                    <a:pt x="1122044" y="314325"/>
                  </a:lnTo>
                  <a:lnTo>
                    <a:pt x="1122044" y="240030"/>
                  </a:lnTo>
                  <a:close/>
                  <a:moveTo>
                    <a:pt x="267652" y="240030"/>
                  </a:moveTo>
                  <a:lnTo>
                    <a:pt x="267652" y="314325"/>
                  </a:lnTo>
                  <a:lnTo>
                    <a:pt x="386714" y="314325"/>
                  </a:lnTo>
                  <a:lnTo>
                    <a:pt x="386714" y="240030"/>
                  </a:lnTo>
                  <a:close/>
                  <a:moveTo>
                    <a:pt x="995362" y="211455"/>
                  </a:moveTo>
                  <a:lnTo>
                    <a:pt x="1002982" y="229552"/>
                  </a:lnTo>
                  <a:lnTo>
                    <a:pt x="1122044" y="229552"/>
                  </a:lnTo>
                  <a:lnTo>
                    <a:pt x="1129664" y="211455"/>
                  </a:lnTo>
                  <a:close/>
                  <a:moveTo>
                    <a:pt x="260032" y="211455"/>
                  </a:moveTo>
                  <a:lnTo>
                    <a:pt x="267652" y="229552"/>
                  </a:lnTo>
                  <a:lnTo>
                    <a:pt x="387667" y="229552"/>
                  </a:lnTo>
                  <a:lnTo>
                    <a:pt x="395287" y="211455"/>
                  </a:lnTo>
                  <a:close/>
                  <a:moveTo>
                    <a:pt x="1064894" y="146685"/>
                  </a:moveTo>
                  <a:lnTo>
                    <a:pt x="1002029" y="197167"/>
                  </a:lnTo>
                  <a:lnTo>
                    <a:pt x="1122997" y="197167"/>
                  </a:lnTo>
                  <a:close/>
                  <a:moveTo>
                    <a:pt x="325754" y="146685"/>
                  </a:moveTo>
                  <a:lnTo>
                    <a:pt x="266699" y="197167"/>
                  </a:lnTo>
                  <a:lnTo>
                    <a:pt x="388619" y="197167"/>
                  </a:lnTo>
                  <a:close/>
                  <a:moveTo>
                    <a:pt x="687704" y="0"/>
                  </a:moveTo>
                  <a:lnTo>
                    <a:pt x="701992" y="0"/>
                  </a:lnTo>
                  <a:cubicBezTo>
                    <a:pt x="701992" y="0"/>
                    <a:pt x="702944" y="81915"/>
                    <a:pt x="702944" y="104775"/>
                  </a:cubicBezTo>
                  <a:cubicBezTo>
                    <a:pt x="724852" y="108585"/>
                    <a:pt x="723899" y="127635"/>
                    <a:pt x="719137" y="132397"/>
                  </a:cubicBezTo>
                  <a:cubicBezTo>
                    <a:pt x="724852" y="132397"/>
                    <a:pt x="734377" y="137160"/>
                    <a:pt x="737234" y="144780"/>
                  </a:cubicBezTo>
                  <a:cubicBezTo>
                    <a:pt x="740092" y="153352"/>
                    <a:pt x="738187" y="158115"/>
                    <a:pt x="732472" y="162877"/>
                  </a:cubicBezTo>
                  <a:cubicBezTo>
                    <a:pt x="739139" y="162877"/>
                    <a:pt x="783907" y="166687"/>
                    <a:pt x="784859" y="196215"/>
                  </a:cubicBezTo>
                  <a:cubicBezTo>
                    <a:pt x="785812" y="225742"/>
                    <a:pt x="762952" y="229552"/>
                    <a:pt x="755332" y="231457"/>
                  </a:cubicBezTo>
                  <a:cubicBezTo>
                    <a:pt x="782954" y="240982"/>
                    <a:pt x="786764" y="258127"/>
                    <a:pt x="786764" y="273367"/>
                  </a:cubicBezTo>
                  <a:cubicBezTo>
                    <a:pt x="800099" y="267652"/>
                    <a:pt x="811529" y="256222"/>
                    <a:pt x="840104" y="261937"/>
                  </a:cubicBezTo>
                  <a:cubicBezTo>
                    <a:pt x="858202" y="265747"/>
                    <a:pt x="866774" y="271462"/>
                    <a:pt x="872489" y="293370"/>
                  </a:cubicBezTo>
                  <a:cubicBezTo>
                    <a:pt x="886777" y="281940"/>
                    <a:pt x="906779" y="286702"/>
                    <a:pt x="902017" y="284797"/>
                  </a:cubicBezTo>
                  <a:cubicBezTo>
                    <a:pt x="897254" y="282892"/>
                    <a:pt x="890587" y="272415"/>
                    <a:pt x="899159" y="257175"/>
                  </a:cubicBezTo>
                  <a:cubicBezTo>
                    <a:pt x="907732" y="241935"/>
                    <a:pt x="951547" y="240030"/>
                    <a:pt x="955357" y="263842"/>
                  </a:cubicBezTo>
                  <a:cubicBezTo>
                    <a:pt x="958214" y="287655"/>
                    <a:pt x="937259" y="292417"/>
                    <a:pt x="925829" y="294322"/>
                  </a:cubicBezTo>
                  <a:cubicBezTo>
                    <a:pt x="942022" y="309562"/>
                    <a:pt x="930592" y="321945"/>
                    <a:pt x="935354" y="320992"/>
                  </a:cubicBezTo>
                  <a:cubicBezTo>
                    <a:pt x="940117" y="319087"/>
                    <a:pt x="952499" y="317182"/>
                    <a:pt x="962977" y="324802"/>
                  </a:cubicBezTo>
                  <a:cubicBezTo>
                    <a:pt x="971549" y="331470"/>
                    <a:pt x="973454" y="341947"/>
                    <a:pt x="974407" y="345757"/>
                  </a:cubicBezTo>
                  <a:lnTo>
                    <a:pt x="988694" y="319087"/>
                  </a:lnTo>
                  <a:lnTo>
                    <a:pt x="988694" y="232410"/>
                  </a:lnTo>
                  <a:lnTo>
                    <a:pt x="978217" y="210502"/>
                  </a:lnTo>
                  <a:lnTo>
                    <a:pt x="967739" y="210502"/>
                  </a:lnTo>
                  <a:lnTo>
                    <a:pt x="967739" y="197167"/>
                  </a:lnTo>
                  <a:lnTo>
                    <a:pt x="981074" y="197167"/>
                  </a:lnTo>
                  <a:lnTo>
                    <a:pt x="1046797" y="141922"/>
                  </a:lnTo>
                  <a:cubicBezTo>
                    <a:pt x="1046797" y="141922"/>
                    <a:pt x="1048702" y="125730"/>
                    <a:pt x="1047749" y="123825"/>
                  </a:cubicBezTo>
                  <a:cubicBezTo>
                    <a:pt x="1037272" y="105727"/>
                    <a:pt x="1055369" y="98107"/>
                    <a:pt x="1055369" y="98107"/>
                  </a:cubicBezTo>
                  <a:lnTo>
                    <a:pt x="1066799" y="46672"/>
                  </a:lnTo>
                  <a:lnTo>
                    <a:pt x="1078229" y="98107"/>
                  </a:lnTo>
                  <a:cubicBezTo>
                    <a:pt x="1078229" y="98107"/>
                    <a:pt x="1092517" y="107632"/>
                    <a:pt x="1083944" y="124777"/>
                  </a:cubicBezTo>
                  <a:cubicBezTo>
                    <a:pt x="1083944" y="125730"/>
                    <a:pt x="1083944" y="143827"/>
                    <a:pt x="1083944" y="143827"/>
                  </a:cubicBezTo>
                  <a:lnTo>
                    <a:pt x="1145857" y="197167"/>
                  </a:lnTo>
                  <a:lnTo>
                    <a:pt x="1159192" y="197167"/>
                  </a:lnTo>
                  <a:lnTo>
                    <a:pt x="1159192" y="210502"/>
                  </a:lnTo>
                  <a:lnTo>
                    <a:pt x="1148714" y="210502"/>
                  </a:lnTo>
                  <a:lnTo>
                    <a:pt x="1138237" y="232410"/>
                  </a:lnTo>
                  <a:lnTo>
                    <a:pt x="1138237" y="320040"/>
                  </a:lnTo>
                  <a:lnTo>
                    <a:pt x="1159192" y="357187"/>
                  </a:lnTo>
                  <a:lnTo>
                    <a:pt x="1135379" y="391477"/>
                  </a:lnTo>
                  <a:lnTo>
                    <a:pt x="1135379" y="401002"/>
                  </a:lnTo>
                  <a:lnTo>
                    <a:pt x="1364932" y="401002"/>
                  </a:lnTo>
                  <a:lnTo>
                    <a:pt x="1364932" y="415290"/>
                  </a:lnTo>
                  <a:lnTo>
                    <a:pt x="1134427" y="415290"/>
                  </a:lnTo>
                  <a:lnTo>
                    <a:pt x="1134427" y="461962"/>
                  </a:lnTo>
                  <a:lnTo>
                    <a:pt x="1381124" y="461962"/>
                  </a:lnTo>
                  <a:lnTo>
                    <a:pt x="1381124" y="475297"/>
                  </a:lnTo>
                  <a:lnTo>
                    <a:pt x="1134427" y="475297"/>
                  </a:lnTo>
                  <a:lnTo>
                    <a:pt x="1134427" y="489585"/>
                  </a:lnTo>
                  <a:lnTo>
                    <a:pt x="1383982" y="489585"/>
                  </a:lnTo>
                  <a:lnTo>
                    <a:pt x="1383982" y="501967"/>
                  </a:lnTo>
                  <a:lnTo>
                    <a:pt x="1135379" y="501967"/>
                  </a:lnTo>
                  <a:lnTo>
                    <a:pt x="1135379" y="873442"/>
                  </a:lnTo>
                  <a:lnTo>
                    <a:pt x="1362074" y="873442"/>
                  </a:lnTo>
                  <a:lnTo>
                    <a:pt x="1362074" y="885825"/>
                  </a:lnTo>
                  <a:lnTo>
                    <a:pt x="1135379" y="885825"/>
                  </a:lnTo>
                  <a:lnTo>
                    <a:pt x="1135379" y="979170"/>
                  </a:lnTo>
                  <a:lnTo>
                    <a:pt x="1354454" y="979170"/>
                  </a:lnTo>
                  <a:lnTo>
                    <a:pt x="1354454" y="991552"/>
                  </a:lnTo>
                  <a:lnTo>
                    <a:pt x="1135379" y="991552"/>
                  </a:lnTo>
                  <a:lnTo>
                    <a:pt x="991552" y="991552"/>
                  </a:lnTo>
                  <a:lnTo>
                    <a:pt x="991552" y="984885"/>
                  </a:lnTo>
                  <a:lnTo>
                    <a:pt x="915352" y="902970"/>
                  </a:lnTo>
                  <a:lnTo>
                    <a:pt x="473392" y="902970"/>
                  </a:lnTo>
                  <a:lnTo>
                    <a:pt x="399097" y="984885"/>
                  </a:lnTo>
                  <a:lnTo>
                    <a:pt x="399097" y="991552"/>
                  </a:lnTo>
                  <a:lnTo>
                    <a:pt x="255269" y="991552"/>
                  </a:lnTo>
                  <a:lnTo>
                    <a:pt x="36194" y="991552"/>
                  </a:lnTo>
                  <a:lnTo>
                    <a:pt x="36194" y="979170"/>
                  </a:lnTo>
                  <a:lnTo>
                    <a:pt x="255269" y="979170"/>
                  </a:lnTo>
                  <a:lnTo>
                    <a:pt x="255269" y="885825"/>
                  </a:lnTo>
                  <a:lnTo>
                    <a:pt x="28574" y="885825"/>
                  </a:lnTo>
                  <a:lnTo>
                    <a:pt x="28574" y="873442"/>
                  </a:lnTo>
                  <a:lnTo>
                    <a:pt x="256222" y="873442"/>
                  </a:lnTo>
                  <a:lnTo>
                    <a:pt x="256222" y="501015"/>
                  </a:lnTo>
                  <a:lnTo>
                    <a:pt x="6667" y="501015"/>
                  </a:lnTo>
                  <a:lnTo>
                    <a:pt x="6667" y="488632"/>
                  </a:lnTo>
                  <a:lnTo>
                    <a:pt x="255269" y="488632"/>
                  </a:lnTo>
                  <a:lnTo>
                    <a:pt x="255269" y="474345"/>
                  </a:lnTo>
                  <a:lnTo>
                    <a:pt x="8572" y="474345"/>
                  </a:lnTo>
                  <a:lnTo>
                    <a:pt x="8572" y="461962"/>
                  </a:lnTo>
                  <a:lnTo>
                    <a:pt x="255269" y="461962"/>
                  </a:lnTo>
                  <a:lnTo>
                    <a:pt x="255269" y="414337"/>
                  </a:lnTo>
                  <a:lnTo>
                    <a:pt x="25717" y="414337"/>
                  </a:lnTo>
                  <a:lnTo>
                    <a:pt x="25717" y="400050"/>
                  </a:lnTo>
                  <a:lnTo>
                    <a:pt x="255269" y="400050"/>
                  </a:lnTo>
                  <a:lnTo>
                    <a:pt x="255269" y="390525"/>
                  </a:lnTo>
                  <a:lnTo>
                    <a:pt x="231457" y="356235"/>
                  </a:lnTo>
                  <a:lnTo>
                    <a:pt x="252412" y="319087"/>
                  </a:lnTo>
                  <a:lnTo>
                    <a:pt x="252412" y="231457"/>
                  </a:lnTo>
                  <a:lnTo>
                    <a:pt x="241934" y="209550"/>
                  </a:lnTo>
                  <a:lnTo>
                    <a:pt x="231457" y="209550"/>
                  </a:lnTo>
                  <a:lnTo>
                    <a:pt x="231457" y="196215"/>
                  </a:lnTo>
                  <a:lnTo>
                    <a:pt x="244792" y="196215"/>
                  </a:lnTo>
                  <a:lnTo>
                    <a:pt x="306704" y="142875"/>
                  </a:lnTo>
                  <a:cubicBezTo>
                    <a:pt x="306704" y="142875"/>
                    <a:pt x="306704" y="124777"/>
                    <a:pt x="306704" y="123825"/>
                  </a:cubicBezTo>
                  <a:cubicBezTo>
                    <a:pt x="299084" y="106680"/>
                    <a:pt x="312419" y="97155"/>
                    <a:pt x="312419" y="97155"/>
                  </a:cubicBezTo>
                  <a:lnTo>
                    <a:pt x="323849" y="45720"/>
                  </a:lnTo>
                  <a:lnTo>
                    <a:pt x="335279" y="97155"/>
                  </a:lnTo>
                  <a:cubicBezTo>
                    <a:pt x="335279" y="97155"/>
                    <a:pt x="354329" y="104775"/>
                    <a:pt x="342899" y="122872"/>
                  </a:cubicBezTo>
                  <a:cubicBezTo>
                    <a:pt x="341947" y="124777"/>
                    <a:pt x="343852" y="140970"/>
                    <a:pt x="343852" y="140970"/>
                  </a:cubicBezTo>
                  <a:lnTo>
                    <a:pt x="409574" y="196215"/>
                  </a:lnTo>
                  <a:lnTo>
                    <a:pt x="422909" y="196215"/>
                  </a:lnTo>
                  <a:lnTo>
                    <a:pt x="422909" y="209550"/>
                  </a:lnTo>
                  <a:lnTo>
                    <a:pt x="412432" y="209550"/>
                  </a:lnTo>
                  <a:lnTo>
                    <a:pt x="401954" y="231457"/>
                  </a:lnTo>
                  <a:lnTo>
                    <a:pt x="401954" y="319087"/>
                  </a:lnTo>
                  <a:lnTo>
                    <a:pt x="415289" y="344805"/>
                  </a:lnTo>
                  <a:cubicBezTo>
                    <a:pt x="416242" y="340995"/>
                    <a:pt x="418147" y="329565"/>
                    <a:pt x="426719" y="323850"/>
                  </a:cubicBezTo>
                  <a:cubicBezTo>
                    <a:pt x="437197" y="317182"/>
                    <a:pt x="449579" y="319087"/>
                    <a:pt x="454342" y="320040"/>
                  </a:cubicBezTo>
                  <a:cubicBezTo>
                    <a:pt x="459104" y="320992"/>
                    <a:pt x="447674" y="308610"/>
                    <a:pt x="463867" y="293370"/>
                  </a:cubicBezTo>
                  <a:cubicBezTo>
                    <a:pt x="452437" y="291465"/>
                    <a:pt x="430529" y="286702"/>
                    <a:pt x="434339" y="262890"/>
                  </a:cubicBezTo>
                  <a:cubicBezTo>
                    <a:pt x="437197" y="240030"/>
                    <a:pt x="481964" y="240982"/>
                    <a:pt x="490537" y="256222"/>
                  </a:cubicBezTo>
                  <a:cubicBezTo>
                    <a:pt x="498157" y="271462"/>
                    <a:pt x="492442" y="281940"/>
                    <a:pt x="487679" y="283845"/>
                  </a:cubicBezTo>
                  <a:cubicBezTo>
                    <a:pt x="482917" y="285750"/>
                    <a:pt x="502919" y="280987"/>
                    <a:pt x="517207" y="292417"/>
                  </a:cubicBezTo>
                  <a:cubicBezTo>
                    <a:pt x="522922" y="269557"/>
                    <a:pt x="532447" y="264795"/>
                    <a:pt x="549592" y="260985"/>
                  </a:cubicBezTo>
                  <a:cubicBezTo>
                    <a:pt x="578167" y="255270"/>
                    <a:pt x="589597" y="267652"/>
                    <a:pt x="602932" y="272415"/>
                  </a:cubicBezTo>
                  <a:cubicBezTo>
                    <a:pt x="603884" y="257175"/>
                    <a:pt x="606742" y="240982"/>
                    <a:pt x="634364" y="230505"/>
                  </a:cubicBezTo>
                  <a:cubicBezTo>
                    <a:pt x="627697" y="228600"/>
                    <a:pt x="602932" y="223837"/>
                    <a:pt x="603884" y="194310"/>
                  </a:cubicBezTo>
                  <a:cubicBezTo>
                    <a:pt x="604837" y="165735"/>
                    <a:pt x="651509" y="162877"/>
                    <a:pt x="657224" y="162877"/>
                  </a:cubicBezTo>
                  <a:cubicBezTo>
                    <a:pt x="652462" y="158115"/>
                    <a:pt x="649604" y="152400"/>
                    <a:pt x="652462" y="144780"/>
                  </a:cubicBezTo>
                  <a:cubicBezTo>
                    <a:pt x="654367" y="137160"/>
                    <a:pt x="664844" y="132397"/>
                    <a:pt x="670559" y="132397"/>
                  </a:cubicBezTo>
                  <a:cubicBezTo>
                    <a:pt x="665797" y="127635"/>
                    <a:pt x="665797" y="108585"/>
                    <a:pt x="686752" y="104775"/>
                  </a:cubicBezTo>
                  <a:cubicBezTo>
                    <a:pt x="686752" y="81915"/>
                    <a:pt x="687704" y="0"/>
                    <a:pt x="687704" y="0"/>
                  </a:cubicBezTo>
                  <a:close/>
                </a:path>
              </a:pathLst>
            </a:custGeom>
            <a:grpFill/>
            <a:ln w="9525" cap="flat">
              <a:noFill/>
              <a:prstDash val="solid"/>
              <a:miter/>
            </a:ln>
          </p:spPr>
          <p:txBody>
            <a:bodyPr anchor="ctr"/>
            <a:lstStyle/>
            <a:p>
              <a:pPr algn="ctr"/>
              <a:endParaRPr/>
            </a:p>
          </p:txBody>
        </p:sp>
        <p:sp>
          <p:nvSpPr>
            <p:cNvPr id="38" name="iṧ1íḋè">
              <a:extLst>
                <a:ext uri="{FF2B5EF4-FFF2-40B4-BE49-F238E27FC236}">
                  <a16:creationId xmlns:a16="http://schemas.microsoft.com/office/drawing/2014/main" xmlns="" id="{0120C3B0-4348-4150-98F0-A13F62ADAEE2}"/>
                </a:ext>
              </a:extLst>
            </p:cNvPr>
            <p:cNvSpPr/>
            <p:nvPr/>
          </p:nvSpPr>
          <p:spPr>
            <a:xfrm>
              <a:off x="9473120" y="4822809"/>
              <a:ext cx="1246320" cy="291693"/>
            </a:xfrm>
            <a:custGeom>
              <a:avLst/>
              <a:gdLst>
                <a:gd name="connsiteX0" fmla="*/ 7144 w 447675"/>
                <a:gd name="connsiteY0" fmla="*/ 36671 h 104775"/>
                <a:gd name="connsiteX1" fmla="*/ 7144 w 447675"/>
                <a:gd name="connsiteY1" fmla="*/ 23336 h 104775"/>
                <a:gd name="connsiteX2" fmla="*/ 10954 w 447675"/>
                <a:gd name="connsiteY2" fmla="*/ 23336 h 104775"/>
                <a:gd name="connsiteX3" fmla="*/ 41434 w 447675"/>
                <a:gd name="connsiteY3" fmla="*/ 17621 h 104775"/>
                <a:gd name="connsiteX4" fmla="*/ 50006 w 447675"/>
                <a:gd name="connsiteY4" fmla="*/ 7144 h 104775"/>
                <a:gd name="connsiteX5" fmla="*/ 75724 w 447675"/>
                <a:gd name="connsiteY5" fmla="*/ 7144 h 104775"/>
                <a:gd name="connsiteX6" fmla="*/ 75724 w 447675"/>
                <a:gd name="connsiteY6" fmla="*/ 100489 h 104775"/>
                <a:gd name="connsiteX7" fmla="*/ 44291 w 447675"/>
                <a:gd name="connsiteY7" fmla="*/ 100489 h 104775"/>
                <a:gd name="connsiteX8" fmla="*/ 44291 w 447675"/>
                <a:gd name="connsiteY8" fmla="*/ 35719 h 104775"/>
                <a:gd name="connsiteX9" fmla="*/ 7144 w 447675"/>
                <a:gd name="connsiteY9" fmla="*/ 35719 h 104775"/>
                <a:gd name="connsiteX10" fmla="*/ 7144 w 447675"/>
                <a:gd name="connsiteY10" fmla="*/ 36671 h 104775"/>
                <a:gd name="connsiteX11" fmla="*/ 132874 w 447675"/>
                <a:gd name="connsiteY11" fmla="*/ 38576 h 104775"/>
                <a:gd name="connsiteX12" fmla="*/ 139541 w 447675"/>
                <a:gd name="connsiteY12" fmla="*/ 52864 h 104775"/>
                <a:gd name="connsiteX13" fmla="*/ 155734 w 447675"/>
                <a:gd name="connsiteY13" fmla="*/ 55721 h 104775"/>
                <a:gd name="connsiteX14" fmla="*/ 170974 w 447675"/>
                <a:gd name="connsiteY14" fmla="*/ 51911 h 104775"/>
                <a:gd name="connsiteX15" fmla="*/ 178594 w 447675"/>
                <a:gd name="connsiteY15" fmla="*/ 39529 h 104775"/>
                <a:gd name="connsiteX16" fmla="*/ 172879 w 447675"/>
                <a:gd name="connsiteY16" fmla="*/ 27146 h 104775"/>
                <a:gd name="connsiteX17" fmla="*/ 154781 w 447675"/>
                <a:gd name="connsiteY17" fmla="*/ 22384 h 104775"/>
                <a:gd name="connsiteX18" fmla="*/ 140494 w 447675"/>
                <a:gd name="connsiteY18" fmla="*/ 25241 h 104775"/>
                <a:gd name="connsiteX19" fmla="*/ 132874 w 447675"/>
                <a:gd name="connsiteY19" fmla="*/ 38576 h 104775"/>
                <a:gd name="connsiteX20" fmla="*/ 132874 w 447675"/>
                <a:gd name="connsiteY20" fmla="*/ 38576 h 104775"/>
                <a:gd name="connsiteX21" fmla="*/ 105251 w 447675"/>
                <a:gd name="connsiteY21" fmla="*/ 79534 h 104775"/>
                <a:gd name="connsiteX22" fmla="*/ 136684 w 447675"/>
                <a:gd name="connsiteY22" fmla="*/ 79534 h 104775"/>
                <a:gd name="connsiteX23" fmla="*/ 142399 w 447675"/>
                <a:gd name="connsiteY23" fmla="*/ 86201 h 104775"/>
                <a:gd name="connsiteX24" fmla="*/ 154781 w 447675"/>
                <a:gd name="connsiteY24" fmla="*/ 88106 h 104775"/>
                <a:gd name="connsiteX25" fmla="*/ 172879 w 447675"/>
                <a:gd name="connsiteY25" fmla="*/ 82391 h 104775"/>
                <a:gd name="connsiteX26" fmla="*/ 181451 w 447675"/>
                <a:gd name="connsiteY26" fmla="*/ 62389 h 104775"/>
                <a:gd name="connsiteX27" fmla="*/ 180499 w 447675"/>
                <a:gd name="connsiteY27" fmla="*/ 62389 h 104775"/>
                <a:gd name="connsiteX28" fmla="*/ 167164 w 447675"/>
                <a:gd name="connsiteY28" fmla="*/ 69056 h 104775"/>
                <a:gd name="connsiteX29" fmla="*/ 150971 w 447675"/>
                <a:gd name="connsiteY29" fmla="*/ 70961 h 104775"/>
                <a:gd name="connsiteX30" fmla="*/ 116681 w 447675"/>
                <a:gd name="connsiteY30" fmla="*/ 62389 h 104775"/>
                <a:gd name="connsiteX31" fmla="*/ 103346 w 447675"/>
                <a:gd name="connsiteY31" fmla="*/ 41434 h 104775"/>
                <a:gd name="connsiteX32" fmla="*/ 118586 w 447675"/>
                <a:gd name="connsiteY32" fmla="*/ 15716 h 104775"/>
                <a:gd name="connsiteX33" fmla="*/ 156686 w 447675"/>
                <a:gd name="connsiteY33" fmla="*/ 7144 h 104775"/>
                <a:gd name="connsiteX34" fmla="*/ 198596 w 447675"/>
                <a:gd name="connsiteY34" fmla="*/ 18574 h 104775"/>
                <a:gd name="connsiteX35" fmla="*/ 212884 w 447675"/>
                <a:gd name="connsiteY35" fmla="*/ 54769 h 104775"/>
                <a:gd name="connsiteX36" fmla="*/ 194786 w 447675"/>
                <a:gd name="connsiteY36" fmla="*/ 91916 h 104775"/>
                <a:gd name="connsiteX37" fmla="*/ 155734 w 447675"/>
                <a:gd name="connsiteY37" fmla="*/ 102394 h 104775"/>
                <a:gd name="connsiteX38" fmla="*/ 122396 w 447675"/>
                <a:gd name="connsiteY38" fmla="*/ 95726 h 104775"/>
                <a:gd name="connsiteX39" fmla="*/ 105251 w 447675"/>
                <a:gd name="connsiteY39" fmla="*/ 79534 h 104775"/>
                <a:gd name="connsiteX40" fmla="*/ 105251 w 447675"/>
                <a:gd name="connsiteY40" fmla="*/ 79534 h 104775"/>
                <a:gd name="connsiteX41" fmla="*/ 221456 w 447675"/>
                <a:gd name="connsiteY41" fmla="*/ 54769 h 104775"/>
                <a:gd name="connsiteX42" fmla="*/ 234791 w 447675"/>
                <a:gd name="connsiteY42" fmla="*/ 18574 h 104775"/>
                <a:gd name="connsiteX43" fmla="*/ 276701 w 447675"/>
                <a:gd name="connsiteY43" fmla="*/ 7144 h 104775"/>
                <a:gd name="connsiteX44" fmla="*/ 317659 w 447675"/>
                <a:gd name="connsiteY44" fmla="*/ 18574 h 104775"/>
                <a:gd name="connsiteX45" fmla="*/ 330994 w 447675"/>
                <a:gd name="connsiteY45" fmla="*/ 54769 h 104775"/>
                <a:gd name="connsiteX46" fmla="*/ 317659 w 447675"/>
                <a:gd name="connsiteY46" fmla="*/ 90964 h 104775"/>
                <a:gd name="connsiteX47" fmla="*/ 275749 w 447675"/>
                <a:gd name="connsiteY47" fmla="*/ 102394 h 104775"/>
                <a:gd name="connsiteX48" fmla="*/ 234791 w 447675"/>
                <a:gd name="connsiteY48" fmla="*/ 90964 h 104775"/>
                <a:gd name="connsiteX49" fmla="*/ 221456 w 447675"/>
                <a:gd name="connsiteY49" fmla="*/ 54769 h 104775"/>
                <a:gd name="connsiteX50" fmla="*/ 221456 w 447675"/>
                <a:gd name="connsiteY50" fmla="*/ 54769 h 104775"/>
                <a:gd name="connsiteX51" fmla="*/ 253841 w 447675"/>
                <a:gd name="connsiteY51" fmla="*/ 54769 h 104775"/>
                <a:gd name="connsiteX52" fmla="*/ 258604 w 447675"/>
                <a:gd name="connsiteY52" fmla="*/ 80486 h 104775"/>
                <a:gd name="connsiteX53" fmla="*/ 276701 w 447675"/>
                <a:gd name="connsiteY53" fmla="*/ 88106 h 104775"/>
                <a:gd name="connsiteX54" fmla="*/ 294799 w 447675"/>
                <a:gd name="connsiteY54" fmla="*/ 80486 h 104775"/>
                <a:gd name="connsiteX55" fmla="*/ 299561 w 447675"/>
                <a:gd name="connsiteY55" fmla="*/ 54769 h 104775"/>
                <a:gd name="connsiteX56" fmla="*/ 294799 w 447675"/>
                <a:gd name="connsiteY56" fmla="*/ 29051 h 104775"/>
                <a:gd name="connsiteX57" fmla="*/ 276701 w 447675"/>
                <a:gd name="connsiteY57" fmla="*/ 21431 h 104775"/>
                <a:gd name="connsiteX58" fmla="*/ 258604 w 447675"/>
                <a:gd name="connsiteY58" fmla="*/ 29051 h 104775"/>
                <a:gd name="connsiteX59" fmla="*/ 253841 w 447675"/>
                <a:gd name="connsiteY59" fmla="*/ 54769 h 104775"/>
                <a:gd name="connsiteX60" fmla="*/ 253841 w 447675"/>
                <a:gd name="connsiteY60" fmla="*/ 54769 h 104775"/>
                <a:gd name="connsiteX61" fmla="*/ 371951 w 447675"/>
                <a:gd name="connsiteY61" fmla="*/ 40481 h 104775"/>
                <a:gd name="connsiteX62" fmla="*/ 341471 w 447675"/>
                <a:gd name="connsiteY62" fmla="*/ 40481 h 104775"/>
                <a:gd name="connsiteX63" fmla="*/ 362426 w 447675"/>
                <a:gd name="connsiteY63" fmla="*/ 12859 h 104775"/>
                <a:gd name="connsiteX64" fmla="*/ 393859 w 447675"/>
                <a:gd name="connsiteY64" fmla="*/ 8096 h 104775"/>
                <a:gd name="connsiteX65" fmla="*/ 432911 w 447675"/>
                <a:gd name="connsiteY65" fmla="*/ 15716 h 104775"/>
                <a:gd name="connsiteX66" fmla="*/ 448151 w 447675"/>
                <a:gd name="connsiteY66" fmla="*/ 37624 h 104775"/>
                <a:gd name="connsiteX67" fmla="*/ 437674 w 447675"/>
                <a:gd name="connsiteY67" fmla="*/ 56674 h 104775"/>
                <a:gd name="connsiteX68" fmla="*/ 415766 w 447675"/>
                <a:gd name="connsiteY68" fmla="*/ 68104 h 104775"/>
                <a:gd name="connsiteX69" fmla="*/ 396716 w 447675"/>
                <a:gd name="connsiteY69" fmla="*/ 75724 h 104775"/>
                <a:gd name="connsiteX70" fmla="*/ 380524 w 447675"/>
                <a:gd name="connsiteY70" fmla="*/ 85249 h 104775"/>
                <a:gd name="connsiteX71" fmla="*/ 449104 w 447675"/>
                <a:gd name="connsiteY71" fmla="*/ 85249 h 104775"/>
                <a:gd name="connsiteX72" fmla="*/ 449104 w 447675"/>
                <a:gd name="connsiteY72" fmla="*/ 101441 h 104775"/>
                <a:gd name="connsiteX73" fmla="*/ 341471 w 447675"/>
                <a:gd name="connsiteY73" fmla="*/ 101441 h 104775"/>
                <a:gd name="connsiteX74" fmla="*/ 347186 w 447675"/>
                <a:gd name="connsiteY74" fmla="*/ 84296 h 104775"/>
                <a:gd name="connsiteX75" fmla="*/ 378619 w 447675"/>
                <a:gd name="connsiteY75" fmla="*/ 64294 h 104775"/>
                <a:gd name="connsiteX76" fmla="*/ 403384 w 447675"/>
                <a:gd name="connsiteY76" fmla="*/ 52864 h 104775"/>
                <a:gd name="connsiteX77" fmla="*/ 418624 w 447675"/>
                <a:gd name="connsiteY77" fmla="*/ 36671 h 104775"/>
                <a:gd name="connsiteX78" fmla="*/ 413861 w 447675"/>
                <a:gd name="connsiteY78" fmla="*/ 28099 h 104775"/>
                <a:gd name="connsiteX79" fmla="*/ 396716 w 447675"/>
                <a:gd name="connsiteY79" fmla="*/ 24289 h 104775"/>
                <a:gd name="connsiteX80" fmla="*/ 376714 w 447675"/>
                <a:gd name="connsiteY80" fmla="*/ 30004 h 104775"/>
                <a:gd name="connsiteX81" fmla="*/ 371951 w 447675"/>
                <a:gd name="connsiteY81" fmla="*/ 40481 h 104775"/>
                <a:gd name="connsiteX82" fmla="*/ 371951 w 447675"/>
                <a:gd name="connsiteY82" fmla="*/ 4048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447675" h="104775">
                  <a:moveTo>
                    <a:pt x="7144" y="36671"/>
                  </a:moveTo>
                  <a:lnTo>
                    <a:pt x="7144" y="23336"/>
                  </a:lnTo>
                  <a:lnTo>
                    <a:pt x="10954" y="23336"/>
                  </a:lnTo>
                  <a:cubicBezTo>
                    <a:pt x="24289" y="23336"/>
                    <a:pt x="34766" y="21431"/>
                    <a:pt x="41434" y="17621"/>
                  </a:cubicBezTo>
                  <a:cubicBezTo>
                    <a:pt x="47149" y="14764"/>
                    <a:pt x="50006" y="10954"/>
                    <a:pt x="50006" y="7144"/>
                  </a:cubicBezTo>
                  <a:lnTo>
                    <a:pt x="75724" y="7144"/>
                  </a:lnTo>
                  <a:lnTo>
                    <a:pt x="75724" y="100489"/>
                  </a:lnTo>
                  <a:lnTo>
                    <a:pt x="44291" y="100489"/>
                  </a:lnTo>
                  <a:lnTo>
                    <a:pt x="44291" y="35719"/>
                  </a:lnTo>
                  <a:lnTo>
                    <a:pt x="7144" y="35719"/>
                  </a:lnTo>
                  <a:lnTo>
                    <a:pt x="7144" y="36671"/>
                  </a:lnTo>
                  <a:close/>
                  <a:moveTo>
                    <a:pt x="132874" y="38576"/>
                  </a:moveTo>
                  <a:cubicBezTo>
                    <a:pt x="132874" y="45244"/>
                    <a:pt x="134779" y="50006"/>
                    <a:pt x="139541" y="52864"/>
                  </a:cubicBezTo>
                  <a:cubicBezTo>
                    <a:pt x="143351" y="54769"/>
                    <a:pt x="149066" y="55721"/>
                    <a:pt x="155734" y="55721"/>
                  </a:cubicBezTo>
                  <a:cubicBezTo>
                    <a:pt x="161449" y="55721"/>
                    <a:pt x="167164" y="54769"/>
                    <a:pt x="170974" y="51911"/>
                  </a:cubicBezTo>
                  <a:cubicBezTo>
                    <a:pt x="175736" y="49054"/>
                    <a:pt x="178594" y="45244"/>
                    <a:pt x="178594" y="39529"/>
                  </a:cubicBezTo>
                  <a:cubicBezTo>
                    <a:pt x="178594" y="33814"/>
                    <a:pt x="176689" y="30004"/>
                    <a:pt x="172879" y="27146"/>
                  </a:cubicBezTo>
                  <a:cubicBezTo>
                    <a:pt x="169069" y="24289"/>
                    <a:pt x="163354" y="22384"/>
                    <a:pt x="154781" y="22384"/>
                  </a:cubicBezTo>
                  <a:cubicBezTo>
                    <a:pt x="149066" y="22384"/>
                    <a:pt x="144304" y="23336"/>
                    <a:pt x="140494" y="25241"/>
                  </a:cubicBezTo>
                  <a:cubicBezTo>
                    <a:pt x="135731" y="28099"/>
                    <a:pt x="132874" y="31909"/>
                    <a:pt x="132874" y="38576"/>
                  </a:cubicBezTo>
                  <a:lnTo>
                    <a:pt x="132874" y="38576"/>
                  </a:lnTo>
                  <a:close/>
                  <a:moveTo>
                    <a:pt x="105251" y="79534"/>
                  </a:moveTo>
                  <a:lnTo>
                    <a:pt x="136684" y="79534"/>
                  </a:lnTo>
                  <a:cubicBezTo>
                    <a:pt x="137636" y="82391"/>
                    <a:pt x="139541" y="85249"/>
                    <a:pt x="142399" y="86201"/>
                  </a:cubicBezTo>
                  <a:cubicBezTo>
                    <a:pt x="145256" y="88106"/>
                    <a:pt x="150019" y="88106"/>
                    <a:pt x="154781" y="88106"/>
                  </a:cubicBezTo>
                  <a:cubicBezTo>
                    <a:pt x="162401" y="88106"/>
                    <a:pt x="168116" y="86201"/>
                    <a:pt x="172879" y="82391"/>
                  </a:cubicBezTo>
                  <a:cubicBezTo>
                    <a:pt x="178594" y="77629"/>
                    <a:pt x="181451" y="70961"/>
                    <a:pt x="181451" y="62389"/>
                  </a:cubicBezTo>
                  <a:lnTo>
                    <a:pt x="180499" y="62389"/>
                  </a:lnTo>
                  <a:cubicBezTo>
                    <a:pt x="177641" y="65246"/>
                    <a:pt x="172879" y="67151"/>
                    <a:pt x="167164" y="69056"/>
                  </a:cubicBezTo>
                  <a:cubicBezTo>
                    <a:pt x="162401" y="70009"/>
                    <a:pt x="156686" y="70961"/>
                    <a:pt x="150971" y="70961"/>
                  </a:cubicBezTo>
                  <a:cubicBezTo>
                    <a:pt x="136684" y="70961"/>
                    <a:pt x="125254" y="68104"/>
                    <a:pt x="116681" y="62389"/>
                  </a:cubicBezTo>
                  <a:cubicBezTo>
                    <a:pt x="108109" y="56674"/>
                    <a:pt x="103346" y="50006"/>
                    <a:pt x="103346" y="41434"/>
                  </a:cubicBezTo>
                  <a:cubicBezTo>
                    <a:pt x="103346" y="30004"/>
                    <a:pt x="108109" y="21431"/>
                    <a:pt x="118586" y="15716"/>
                  </a:cubicBezTo>
                  <a:cubicBezTo>
                    <a:pt x="128111" y="10001"/>
                    <a:pt x="140494" y="7144"/>
                    <a:pt x="156686" y="7144"/>
                  </a:cubicBezTo>
                  <a:cubicBezTo>
                    <a:pt x="174784" y="7144"/>
                    <a:pt x="189071" y="10954"/>
                    <a:pt x="198596" y="18574"/>
                  </a:cubicBezTo>
                  <a:cubicBezTo>
                    <a:pt x="208121" y="26194"/>
                    <a:pt x="212884" y="38576"/>
                    <a:pt x="212884" y="54769"/>
                  </a:cubicBezTo>
                  <a:cubicBezTo>
                    <a:pt x="212884" y="71914"/>
                    <a:pt x="207169" y="84296"/>
                    <a:pt x="194786" y="91916"/>
                  </a:cubicBezTo>
                  <a:cubicBezTo>
                    <a:pt x="184309" y="98584"/>
                    <a:pt x="171926" y="102394"/>
                    <a:pt x="155734" y="102394"/>
                  </a:cubicBezTo>
                  <a:cubicBezTo>
                    <a:pt x="142399" y="102394"/>
                    <a:pt x="130969" y="100489"/>
                    <a:pt x="122396" y="95726"/>
                  </a:cubicBezTo>
                  <a:cubicBezTo>
                    <a:pt x="110966" y="92869"/>
                    <a:pt x="106204" y="86201"/>
                    <a:pt x="105251" y="79534"/>
                  </a:cubicBezTo>
                  <a:lnTo>
                    <a:pt x="105251" y="79534"/>
                  </a:lnTo>
                  <a:close/>
                  <a:moveTo>
                    <a:pt x="221456" y="54769"/>
                  </a:moveTo>
                  <a:cubicBezTo>
                    <a:pt x="221456" y="38576"/>
                    <a:pt x="226219" y="26194"/>
                    <a:pt x="234791" y="18574"/>
                  </a:cubicBezTo>
                  <a:cubicBezTo>
                    <a:pt x="243364" y="10954"/>
                    <a:pt x="257651" y="7144"/>
                    <a:pt x="276701" y="7144"/>
                  </a:cubicBezTo>
                  <a:cubicBezTo>
                    <a:pt x="294799" y="7144"/>
                    <a:pt x="309086" y="10954"/>
                    <a:pt x="317659" y="18574"/>
                  </a:cubicBezTo>
                  <a:cubicBezTo>
                    <a:pt x="326231" y="26194"/>
                    <a:pt x="330994" y="38576"/>
                    <a:pt x="330994" y="54769"/>
                  </a:cubicBezTo>
                  <a:cubicBezTo>
                    <a:pt x="330994" y="70961"/>
                    <a:pt x="326231" y="83344"/>
                    <a:pt x="317659" y="90964"/>
                  </a:cubicBezTo>
                  <a:cubicBezTo>
                    <a:pt x="309086" y="98584"/>
                    <a:pt x="294799" y="102394"/>
                    <a:pt x="275749" y="102394"/>
                  </a:cubicBezTo>
                  <a:cubicBezTo>
                    <a:pt x="256699" y="102394"/>
                    <a:pt x="243364" y="98584"/>
                    <a:pt x="234791" y="90964"/>
                  </a:cubicBezTo>
                  <a:cubicBezTo>
                    <a:pt x="226219" y="83344"/>
                    <a:pt x="221456" y="71914"/>
                    <a:pt x="221456" y="54769"/>
                  </a:cubicBezTo>
                  <a:lnTo>
                    <a:pt x="221456" y="54769"/>
                  </a:lnTo>
                  <a:close/>
                  <a:moveTo>
                    <a:pt x="253841" y="54769"/>
                  </a:moveTo>
                  <a:cubicBezTo>
                    <a:pt x="253841" y="67151"/>
                    <a:pt x="255746" y="75724"/>
                    <a:pt x="258604" y="80486"/>
                  </a:cubicBezTo>
                  <a:cubicBezTo>
                    <a:pt x="261461" y="85249"/>
                    <a:pt x="268129" y="88106"/>
                    <a:pt x="276701" y="88106"/>
                  </a:cubicBezTo>
                  <a:cubicBezTo>
                    <a:pt x="285274" y="88106"/>
                    <a:pt x="290989" y="85249"/>
                    <a:pt x="294799" y="80486"/>
                  </a:cubicBezTo>
                  <a:cubicBezTo>
                    <a:pt x="297656" y="75724"/>
                    <a:pt x="299561" y="67151"/>
                    <a:pt x="299561" y="54769"/>
                  </a:cubicBezTo>
                  <a:cubicBezTo>
                    <a:pt x="299561" y="42386"/>
                    <a:pt x="297656" y="33814"/>
                    <a:pt x="294799" y="29051"/>
                  </a:cubicBezTo>
                  <a:cubicBezTo>
                    <a:pt x="291941" y="24289"/>
                    <a:pt x="285274" y="21431"/>
                    <a:pt x="276701" y="21431"/>
                  </a:cubicBezTo>
                  <a:cubicBezTo>
                    <a:pt x="268129" y="21431"/>
                    <a:pt x="262414" y="24289"/>
                    <a:pt x="258604" y="29051"/>
                  </a:cubicBezTo>
                  <a:cubicBezTo>
                    <a:pt x="255746" y="33814"/>
                    <a:pt x="253841" y="42386"/>
                    <a:pt x="253841" y="54769"/>
                  </a:cubicBezTo>
                  <a:lnTo>
                    <a:pt x="253841" y="54769"/>
                  </a:lnTo>
                  <a:close/>
                  <a:moveTo>
                    <a:pt x="371951" y="40481"/>
                  </a:moveTo>
                  <a:lnTo>
                    <a:pt x="341471" y="40481"/>
                  </a:lnTo>
                  <a:cubicBezTo>
                    <a:pt x="341471" y="27146"/>
                    <a:pt x="348139" y="17621"/>
                    <a:pt x="362426" y="12859"/>
                  </a:cubicBezTo>
                  <a:cubicBezTo>
                    <a:pt x="370999" y="9049"/>
                    <a:pt x="381476" y="8096"/>
                    <a:pt x="393859" y="8096"/>
                  </a:cubicBezTo>
                  <a:cubicBezTo>
                    <a:pt x="410051" y="8096"/>
                    <a:pt x="422434" y="10954"/>
                    <a:pt x="432911" y="15716"/>
                  </a:cubicBezTo>
                  <a:cubicBezTo>
                    <a:pt x="443389" y="21431"/>
                    <a:pt x="448151" y="28099"/>
                    <a:pt x="448151" y="37624"/>
                  </a:cubicBezTo>
                  <a:cubicBezTo>
                    <a:pt x="448151" y="44291"/>
                    <a:pt x="444341" y="50959"/>
                    <a:pt x="437674" y="56674"/>
                  </a:cubicBezTo>
                  <a:cubicBezTo>
                    <a:pt x="432911" y="60484"/>
                    <a:pt x="425291" y="64294"/>
                    <a:pt x="415766" y="68104"/>
                  </a:cubicBezTo>
                  <a:cubicBezTo>
                    <a:pt x="409099" y="70961"/>
                    <a:pt x="402431" y="73819"/>
                    <a:pt x="396716" y="75724"/>
                  </a:cubicBezTo>
                  <a:cubicBezTo>
                    <a:pt x="388144" y="79534"/>
                    <a:pt x="382429" y="82391"/>
                    <a:pt x="380524" y="85249"/>
                  </a:cubicBezTo>
                  <a:lnTo>
                    <a:pt x="449104" y="85249"/>
                  </a:lnTo>
                  <a:lnTo>
                    <a:pt x="449104" y="101441"/>
                  </a:lnTo>
                  <a:lnTo>
                    <a:pt x="341471" y="101441"/>
                  </a:lnTo>
                  <a:cubicBezTo>
                    <a:pt x="341471" y="94774"/>
                    <a:pt x="343376" y="89059"/>
                    <a:pt x="347186" y="84296"/>
                  </a:cubicBezTo>
                  <a:cubicBezTo>
                    <a:pt x="352901" y="77629"/>
                    <a:pt x="363379" y="70961"/>
                    <a:pt x="378619" y="64294"/>
                  </a:cubicBezTo>
                  <a:cubicBezTo>
                    <a:pt x="391954" y="58579"/>
                    <a:pt x="399574" y="54769"/>
                    <a:pt x="403384" y="52864"/>
                  </a:cubicBezTo>
                  <a:cubicBezTo>
                    <a:pt x="412909" y="48101"/>
                    <a:pt x="418624" y="42386"/>
                    <a:pt x="418624" y="36671"/>
                  </a:cubicBezTo>
                  <a:cubicBezTo>
                    <a:pt x="418624" y="32861"/>
                    <a:pt x="416719" y="30004"/>
                    <a:pt x="413861" y="28099"/>
                  </a:cubicBezTo>
                  <a:cubicBezTo>
                    <a:pt x="410051" y="25241"/>
                    <a:pt x="404336" y="24289"/>
                    <a:pt x="396716" y="24289"/>
                  </a:cubicBezTo>
                  <a:cubicBezTo>
                    <a:pt x="387191" y="24289"/>
                    <a:pt x="380524" y="26194"/>
                    <a:pt x="376714" y="30004"/>
                  </a:cubicBezTo>
                  <a:cubicBezTo>
                    <a:pt x="372904" y="30956"/>
                    <a:pt x="371951" y="34766"/>
                    <a:pt x="371951" y="40481"/>
                  </a:cubicBezTo>
                  <a:lnTo>
                    <a:pt x="371951" y="40481"/>
                  </a:lnTo>
                  <a:close/>
                </a:path>
              </a:pathLst>
            </a:custGeom>
            <a:grpFill/>
            <a:ln w="9525" cap="flat">
              <a:noFill/>
              <a:prstDash val="solid"/>
              <a:miter/>
            </a:ln>
          </p:spPr>
          <p:txBody>
            <a:bodyPr anchor="ctr"/>
            <a:lstStyle/>
            <a:p>
              <a:pPr algn="ctr"/>
              <a:endParaRPr/>
            </a:p>
          </p:txBody>
        </p:sp>
      </p:grpSp>
      <p:sp>
        <p:nvSpPr>
          <p:cNvPr id="26" name="矩形 25">
            <a:extLst>
              <a:ext uri="{FF2B5EF4-FFF2-40B4-BE49-F238E27FC236}">
                <a16:creationId xmlns:a16="http://schemas.microsoft.com/office/drawing/2014/main" xmlns="" id="{78112D5C-1A8F-4C82-87C6-24CE6B1C0178}"/>
              </a:ext>
            </a:extLst>
          </p:cNvPr>
          <p:cNvSpPr/>
          <p:nvPr userDrawn="1"/>
        </p:nvSpPr>
        <p:spPr>
          <a:xfrm rot="10800000">
            <a:off x="1930400" y="1261247"/>
            <a:ext cx="9386888" cy="4520940"/>
          </a:xfrm>
          <a:prstGeom prst="rect">
            <a:avLst/>
          </a:prstGeom>
          <a:noFill/>
          <a:ln w="28575">
            <a:gradFill>
              <a:gsLst>
                <a:gs pos="0">
                  <a:schemeClr val="accent1">
                    <a:alpha val="0"/>
                  </a:schemeClr>
                </a:gs>
                <a:gs pos="85000">
                  <a:schemeClr val="accent1"/>
                </a:gs>
              </a:gsLst>
              <a:lin ang="108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8" name="图片占位符 2">
            <a:extLst>
              <a:ext uri="{FF2B5EF4-FFF2-40B4-BE49-F238E27FC236}">
                <a16:creationId xmlns:a16="http://schemas.microsoft.com/office/drawing/2014/main" xmlns="" id="{8DCAB110-4043-47AA-B361-DC988EB40554}"/>
              </a:ext>
            </a:extLst>
          </p:cNvPr>
          <p:cNvSpPr>
            <a:spLocks noGrp="1"/>
          </p:cNvSpPr>
          <p:nvPr>
            <p:ph type="pic" sz="quarter" idx="11"/>
          </p:nvPr>
        </p:nvSpPr>
        <p:spPr>
          <a:xfrm>
            <a:off x="869292" y="965038"/>
            <a:ext cx="3600000" cy="5040000"/>
          </a:xfrm>
          <a:prstGeom prst="rect">
            <a:avLst/>
          </a:prstGeom>
        </p:spPr>
        <p:txBody>
          <a:bodyPr/>
          <a:lstStyle/>
          <a:p>
            <a:endParaRPr lang="zh-CN" altLang="en-US"/>
          </a:p>
        </p:txBody>
      </p:sp>
    </p:spTree>
    <p:extLst>
      <p:ext uri="{BB962C8B-B14F-4D97-AF65-F5344CB8AC3E}">
        <p14:creationId xmlns:p14="http://schemas.microsoft.com/office/powerpoint/2010/main" val="421684910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6_标题幻灯片">
    <p:spTree>
      <p:nvGrpSpPr>
        <p:cNvPr id="1" name=""/>
        <p:cNvGrpSpPr/>
        <p:nvPr/>
      </p:nvGrpSpPr>
      <p:grpSpPr>
        <a:xfrm>
          <a:off x="0" y="0"/>
          <a:ext cx="0" cy="0"/>
          <a:chOff x="0" y="0"/>
          <a:chExt cx="0" cy="0"/>
        </a:xfrm>
      </p:grpSpPr>
      <p:grpSp>
        <p:nvGrpSpPr>
          <p:cNvPr id="7" name="a92ce180-fc57-4111-ac4c-3540b641f9fe"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a16="http://schemas.microsoft.com/office/drawing/2014/main" xmlns="" id="{208397A2-C2C0-437D-BEA2-00D9FAF4C654}"/>
              </a:ext>
            </a:extLst>
          </p:cNvPr>
          <p:cNvGrpSpPr>
            <a:grpSpLocks noChangeAspect="1"/>
          </p:cNvGrpSpPr>
          <p:nvPr userDrawn="1">
            <p:custDataLst>
              <p:tags r:id="rId1"/>
            </p:custDataLst>
          </p:nvPr>
        </p:nvGrpSpPr>
        <p:grpSpPr>
          <a:xfrm>
            <a:off x="9615555" y="235615"/>
            <a:ext cx="2133533" cy="481267"/>
            <a:chOff x="1955006" y="2493168"/>
            <a:chExt cx="8276273" cy="1866900"/>
          </a:xfrm>
        </p:grpSpPr>
        <p:grpSp>
          <p:nvGrpSpPr>
            <p:cNvPr id="8" name="iṣļiďè">
              <a:extLst>
                <a:ext uri="{FF2B5EF4-FFF2-40B4-BE49-F238E27FC236}">
                  <a16:creationId xmlns:a16="http://schemas.microsoft.com/office/drawing/2014/main" xmlns="" id="{2994E39D-F8A8-48A7-8064-EBC29E4B824F}"/>
                </a:ext>
              </a:extLst>
            </p:cNvPr>
            <p:cNvGrpSpPr/>
            <p:nvPr/>
          </p:nvGrpSpPr>
          <p:grpSpPr>
            <a:xfrm>
              <a:off x="1955006" y="2493168"/>
              <a:ext cx="1866900" cy="1866900"/>
              <a:chOff x="1955006" y="2493168"/>
              <a:chExt cx="1866900" cy="1866900"/>
            </a:xfrm>
          </p:grpSpPr>
          <p:sp>
            <p:nvSpPr>
              <p:cNvPr id="12" name="îṡľîḍé">
                <a:extLst>
                  <a:ext uri="{FF2B5EF4-FFF2-40B4-BE49-F238E27FC236}">
                    <a16:creationId xmlns:a16="http://schemas.microsoft.com/office/drawing/2014/main" xmlns="" id="{51CD9E71-D18D-4460-95D1-EEE424E17ABC}"/>
                  </a:ext>
                </a:extLst>
              </p:cNvPr>
              <p:cNvSpPr/>
              <p:nvPr/>
            </p:nvSpPr>
            <p:spPr>
              <a:xfrm>
                <a:off x="1961674" y="2505551"/>
                <a:ext cx="1847850" cy="1847850"/>
              </a:xfrm>
              <a:custGeom>
                <a:avLst/>
                <a:gdLst>
                  <a:gd name="connsiteX0" fmla="*/ 1844516 w 1847850"/>
                  <a:gd name="connsiteY0" fmla="*/ 926306 h 1847850"/>
                  <a:gd name="connsiteX1" fmla="*/ 925354 w 1847850"/>
                  <a:gd name="connsiteY1" fmla="*/ 1844516 h 1847850"/>
                  <a:gd name="connsiteX2" fmla="*/ 7144 w 1847850"/>
                  <a:gd name="connsiteY2" fmla="*/ 926306 h 1847850"/>
                  <a:gd name="connsiteX3" fmla="*/ 925354 w 1847850"/>
                  <a:gd name="connsiteY3" fmla="*/ 7144 h 1847850"/>
                  <a:gd name="connsiteX4" fmla="*/ 1844516 w 1847850"/>
                  <a:gd name="connsiteY4" fmla="*/ 926306 h 18478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7850" h="1847850">
                    <a:moveTo>
                      <a:pt x="1844516" y="926306"/>
                    </a:moveTo>
                    <a:cubicBezTo>
                      <a:pt x="1844516" y="1433989"/>
                      <a:pt x="1433036" y="1844516"/>
                      <a:pt x="925354" y="1844516"/>
                    </a:cubicBezTo>
                    <a:cubicBezTo>
                      <a:pt x="417671" y="1844516"/>
                      <a:pt x="7144" y="1433036"/>
                      <a:pt x="7144" y="926306"/>
                    </a:cubicBezTo>
                    <a:cubicBezTo>
                      <a:pt x="7144" y="418624"/>
                      <a:pt x="418624" y="7144"/>
                      <a:pt x="925354" y="7144"/>
                    </a:cubicBezTo>
                    <a:cubicBezTo>
                      <a:pt x="1433036" y="8096"/>
                      <a:pt x="1844516" y="419576"/>
                      <a:pt x="1844516" y="926306"/>
                    </a:cubicBezTo>
                    <a:close/>
                  </a:path>
                </a:pathLst>
              </a:custGeom>
              <a:solidFill>
                <a:srgbClr val="FFFFFF"/>
              </a:solidFill>
              <a:ln w="9525" cap="flat">
                <a:noFill/>
                <a:prstDash val="solid"/>
                <a:miter/>
              </a:ln>
            </p:spPr>
            <p:txBody>
              <a:bodyPr anchor="ctr"/>
              <a:lstStyle/>
              <a:p>
                <a:pPr algn="ctr"/>
                <a:endParaRPr/>
              </a:p>
            </p:txBody>
          </p:sp>
          <p:sp>
            <p:nvSpPr>
              <p:cNvPr id="13" name="ïṡ1ídê">
                <a:extLst>
                  <a:ext uri="{FF2B5EF4-FFF2-40B4-BE49-F238E27FC236}">
                    <a16:creationId xmlns:a16="http://schemas.microsoft.com/office/drawing/2014/main" xmlns="" id="{79F19990-F02C-4ED3-8971-B7F0D1CB1035}"/>
                  </a:ext>
                </a:extLst>
              </p:cNvPr>
              <p:cNvSpPr/>
              <p:nvPr/>
            </p:nvSpPr>
            <p:spPr>
              <a:xfrm>
                <a:off x="2171223" y="2727483"/>
                <a:ext cx="1428750" cy="1428750"/>
              </a:xfrm>
              <a:custGeom>
                <a:avLst/>
                <a:gdLst>
                  <a:gd name="connsiteX0" fmla="*/ 718661 w 1428750"/>
                  <a:gd name="connsiteY0" fmla="*/ 7144 h 1428750"/>
                  <a:gd name="connsiteX1" fmla="*/ 1430179 w 1428750"/>
                  <a:gd name="connsiteY1" fmla="*/ 718661 h 1428750"/>
                  <a:gd name="connsiteX2" fmla="*/ 718661 w 1428750"/>
                  <a:gd name="connsiteY2" fmla="*/ 1430179 h 1428750"/>
                  <a:gd name="connsiteX3" fmla="*/ 7144 w 1428750"/>
                  <a:gd name="connsiteY3" fmla="*/ 718661 h 1428750"/>
                  <a:gd name="connsiteX4" fmla="*/ 718661 w 1428750"/>
                  <a:gd name="connsiteY4" fmla="*/ 7144 h 14287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8750" h="1428750">
                    <a:moveTo>
                      <a:pt x="718661" y="7144"/>
                    </a:moveTo>
                    <a:cubicBezTo>
                      <a:pt x="1111091" y="7144"/>
                      <a:pt x="1430179" y="325279"/>
                      <a:pt x="1430179" y="718661"/>
                    </a:cubicBezTo>
                    <a:cubicBezTo>
                      <a:pt x="1430179" y="1111091"/>
                      <a:pt x="1112044" y="1430179"/>
                      <a:pt x="718661" y="1430179"/>
                    </a:cubicBezTo>
                    <a:cubicBezTo>
                      <a:pt x="326231" y="1430179"/>
                      <a:pt x="7144" y="1112044"/>
                      <a:pt x="7144" y="718661"/>
                    </a:cubicBezTo>
                    <a:cubicBezTo>
                      <a:pt x="7144" y="325279"/>
                      <a:pt x="326231" y="7144"/>
                      <a:pt x="718661" y="7144"/>
                    </a:cubicBezTo>
                    <a:close/>
                  </a:path>
                </a:pathLst>
              </a:custGeom>
              <a:solidFill>
                <a:srgbClr val="127D7D"/>
              </a:solidFill>
              <a:ln w="9525" cap="flat">
                <a:noFill/>
                <a:prstDash val="solid"/>
                <a:miter/>
              </a:ln>
            </p:spPr>
            <p:txBody>
              <a:bodyPr anchor="ctr"/>
              <a:lstStyle/>
              <a:p>
                <a:pPr algn="ctr"/>
                <a:endParaRPr/>
              </a:p>
            </p:txBody>
          </p:sp>
          <p:sp>
            <p:nvSpPr>
              <p:cNvPr id="14" name="islíďè">
                <a:extLst>
                  <a:ext uri="{FF2B5EF4-FFF2-40B4-BE49-F238E27FC236}">
                    <a16:creationId xmlns:a16="http://schemas.microsoft.com/office/drawing/2014/main" xmlns="" id="{E2665E71-C18A-4A74-B063-663B6B55DCD2}"/>
                  </a:ext>
                </a:extLst>
              </p:cNvPr>
              <p:cNvSpPr/>
              <p:nvPr/>
            </p:nvSpPr>
            <p:spPr>
              <a:xfrm>
                <a:off x="2170271" y="2725578"/>
                <a:ext cx="1438275" cy="1428750"/>
              </a:xfrm>
              <a:custGeom>
                <a:avLst/>
                <a:gdLst>
                  <a:gd name="connsiteX0" fmla="*/ 719614 w 1438275"/>
                  <a:gd name="connsiteY0" fmla="*/ 1431131 h 1428750"/>
                  <a:gd name="connsiteX1" fmla="*/ 442436 w 1438275"/>
                  <a:gd name="connsiteY1" fmla="*/ 1374934 h 1428750"/>
                  <a:gd name="connsiteX2" fmla="*/ 321469 w 1438275"/>
                  <a:gd name="connsiteY2" fmla="*/ 1309211 h 1428750"/>
                  <a:gd name="connsiteX3" fmla="*/ 215741 w 1438275"/>
                  <a:gd name="connsiteY3" fmla="*/ 1222534 h 1428750"/>
                  <a:gd name="connsiteX4" fmla="*/ 129064 w 1438275"/>
                  <a:gd name="connsiteY4" fmla="*/ 1116806 h 1428750"/>
                  <a:gd name="connsiteX5" fmla="*/ 63341 w 1438275"/>
                  <a:gd name="connsiteY5" fmla="*/ 995839 h 1428750"/>
                  <a:gd name="connsiteX6" fmla="*/ 7144 w 1438275"/>
                  <a:gd name="connsiteY6" fmla="*/ 718661 h 1428750"/>
                  <a:gd name="connsiteX7" fmla="*/ 63341 w 1438275"/>
                  <a:gd name="connsiteY7" fmla="*/ 441484 h 1428750"/>
                  <a:gd name="connsiteX8" fmla="*/ 129064 w 1438275"/>
                  <a:gd name="connsiteY8" fmla="*/ 320516 h 1428750"/>
                  <a:gd name="connsiteX9" fmla="*/ 215741 w 1438275"/>
                  <a:gd name="connsiteY9" fmla="*/ 215741 h 1428750"/>
                  <a:gd name="connsiteX10" fmla="*/ 321469 w 1438275"/>
                  <a:gd name="connsiteY10" fmla="*/ 129064 h 1428750"/>
                  <a:gd name="connsiteX11" fmla="*/ 442436 w 1438275"/>
                  <a:gd name="connsiteY11" fmla="*/ 63341 h 1428750"/>
                  <a:gd name="connsiteX12" fmla="*/ 719614 w 1438275"/>
                  <a:gd name="connsiteY12" fmla="*/ 7144 h 1428750"/>
                  <a:gd name="connsiteX13" fmla="*/ 996791 w 1438275"/>
                  <a:gd name="connsiteY13" fmla="*/ 63341 h 1428750"/>
                  <a:gd name="connsiteX14" fmla="*/ 1117759 w 1438275"/>
                  <a:gd name="connsiteY14" fmla="*/ 129064 h 1428750"/>
                  <a:gd name="connsiteX15" fmla="*/ 1223486 w 1438275"/>
                  <a:gd name="connsiteY15" fmla="*/ 215741 h 1428750"/>
                  <a:gd name="connsiteX16" fmla="*/ 1310164 w 1438275"/>
                  <a:gd name="connsiteY16" fmla="*/ 320516 h 1428750"/>
                  <a:gd name="connsiteX17" fmla="*/ 1375886 w 1438275"/>
                  <a:gd name="connsiteY17" fmla="*/ 441484 h 1428750"/>
                  <a:gd name="connsiteX18" fmla="*/ 1432084 w 1438275"/>
                  <a:gd name="connsiteY18" fmla="*/ 718661 h 1428750"/>
                  <a:gd name="connsiteX19" fmla="*/ 1375886 w 1438275"/>
                  <a:gd name="connsiteY19" fmla="*/ 995839 h 1428750"/>
                  <a:gd name="connsiteX20" fmla="*/ 1310164 w 1438275"/>
                  <a:gd name="connsiteY20" fmla="*/ 1116806 h 1428750"/>
                  <a:gd name="connsiteX21" fmla="*/ 1223486 w 1438275"/>
                  <a:gd name="connsiteY21" fmla="*/ 1222534 h 1428750"/>
                  <a:gd name="connsiteX22" fmla="*/ 1117759 w 1438275"/>
                  <a:gd name="connsiteY22" fmla="*/ 1309211 h 1428750"/>
                  <a:gd name="connsiteX23" fmla="*/ 996791 w 1438275"/>
                  <a:gd name="connsiteY23" fmla="*/ 1374934 h 1428750"/>
                  <a:gd name="connsiteX24" fmla="*/ 719614 w 1438275"/>
                  <a:gd name="connsiteY24" fmla="*/ 1431131 h 1428750"/>
                  <a:gd name="connsiteX25" fmla="*/ 719614 w 1438275"/>
                  <a:gd name="connsiteY25" fmla="*/ 9049 h 1428750"/>
                  <a:gd name="connsiteX26" fmla="*/ 9049 w 1438275"/>
                  <a:gd name="connsiteY26" fmla="*/ 719614 h 1428750"/>
                  <a:gd name="connsiteX27" fmla="*/ 719614 w 1438275"/>
                  <a:gd name="connsiteY27" fmla="*/ 1430179 h 1428750"/>
                  <a:gd name="connsiteX28" fmla="*/ 1430179 w 1438275"/>
                  <a:gd name="connsiteY28" fmla="*/ 719614 h 1428750"/>
                  <a:gd name="connsiteX29" fmla="*/ 719614 w 1438275"/>
                  <a:gd name="connsiteY29" fmla="*/ 9049 h 1428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438275" h="1428750">
                    <a:moveTo>
                      <a:pt x="719614" y="1431131"/>
                    </a:moveTo>
                    <a:cubicBezTo>
                      <a:pt x="623411" y="1431131"/>
                      <a:pt x="530066" y="1412081"/>
                      <a:pt x="442436" y="1374934"/>
                    </a:cubicBezTo>
                    <a:cubicBezTo>
                      <a:pt x="400526" y="1356836"/>
                      <a:pt x="359569" y="1334929"/>
                      <a:pt x="321469" y="1309211"/>
                    </a:cubicBezTo>
                    <a:cubicBezTo>
                      <a:pt x="283369" y="1283494"/>
                      <a:pt x="248126" y="1254919"/>
                      <a:pt x="215741" y="1222534"/>
                    </a:cubicBezTo>
                    <a:cubicBezTo>
                      <a:pt x="183356" y="1190149"/>
                      <a:pt x="154781" y="1154906"/>
                      <a:pt x="129064" y="1116806"/>
                    </a:cubicBezTo>
                    <a:cubicBezTo>
                      <a:pt x="103346" y="1078706"/>
                      <a:pt x="81439" y="1037749"/>
                      <a:pt x="63341" y="995839"/>
                    </a:cubicBezTo>
                    <a:cubicBezTo>
                      <a:pt x="26194" y="908209"/>
                      <a:pt x="7144" y="814864"/>
                      <a:pt x="7144" y="718661"/>
                    </a:cubicBezTo>
                    <a:cubicBezTo>
                      <a:pt x="7144" y="622459"/>
                      <a:pt x="26194" y="529114"/>
                      <a:pt x="63341" y="441484"/>
                    </a:cubicBezTo>
                    <a:cubicBezTo>
                      <a:pt x="81439" y="399574"/>
                      <a:pt x="103346" y="358616"/>
                      <a:pt x="129064" y="320516"/>
                    </a:cubicBezTo>
                    <a:cubicBezTo>
                      <a:pt x="154781" y="282416"/>
                      <a:pt x="183356" y="247174"/>
                      <a:pt x="215741" y="215741"/>
                    </a:cubicBezTo>
                    <a:cubicBezTo>
                      <a:pt x="248126" y="183356"/>
                      <a:pt x="283369" y="153829"/>
                      <a:pt x="321469" y="129064"/>
                    </a:cubicBezTo>
                    <a:cubicBezTo>
                      <a:pt x="359569" y="103346"/>
                      <a:pt x="400526" y="81439"/>
                      <a:pt x="442436" y="63341"/>
                    </a:cubicBezTo>
                    <a:cubicBezTo>
                      <a:pt x="530066" y="26194"/>
                      <a:pt x="623411" y="7144"/>
                      <a:pt x="719614" y="7144"/>
                    </a:cubicBezTo>
                    <a:cubicBezTo>
                      <a:pt x="815816" y="7144"/>
                      <a:pt x="909161" y="26194"/>
                      <a:pt x="996791" y="63341"/>
                    </a:cubicBezTo>
                    <a:cubicBezTo>
                      <a:pt x="1038701" y="81439"/>
                      <a:pt x="1079659" y="103346"/>
                      <a:pt x="1117759" y="129064"/>
                    </a:cubicBezTo>
                    <a:cubicBezTo>
                      <a:pt x="1155859" y="154781"/>
                      <a:pt x="1191101" y="183356"/>
                      <a:pt x="1223486" y="215741"/>
                    </a:cubicBezTo>
                    <a:cubicBezTo>
                      <a:pt x="1255871" y="248126"/>
                      <a:pt x="1285399" y="283369"/>
                      <a:pt x="1310164" y="320516"/>
                    </a:cubicBezTo>
                    <a:cubicBezTo>
                      <a:pt x="1335881" y="358616"/>
                      <a:pt x="1357789" y="399574"/>
                      <a:pt x="1375886" y="441484"/>
                    </a:cubicBezTo>
                    <a:cubicBezTo>
                      <a:pt x="1413034" y="529114"/>
                      <a:pt x="1432084" y="622459"/>
                      <a:pt x="1432084" y="718661"/>
                    </a:cubicBezTo>
                    <a:cubicBezTo>
                      <a:pt x="1432084" y="814864"/>
                      <a:pt x="1413034" y="908209"/>
                      <a:pt x="1375886" y="995839"/>
                    </a:cubicBezTo>
                    <a:cubicBezTo>
                      <a:pt x="1357789" y="1037749"/>
                      <a:pt x="1335881" y="1078706"/>
                      <a:pt x="1310164" y="1116806"/>
                    </a:cubicBezTo>
                    <a:cubicBezTo>
                      <a:pt x="1284446" y="1154906"/>
                      <a:pt x="1255871" y="1190149"/>
                      <a:pt x="1223486" y="1222534"/>
                    </a:cubicBezTo>
                    <a:cubicBezTo>
                      <a:pt x="1191101" y="1254919"/>
                      <a:pt x="1155859" y="1283494"/>
                      <a:pt x="1117759" y="1309211"/>
                    </a:cubicBezTo>
                    <a:cubicBezTo>
                      <a:pt x="1079659" y="1334929"/>
                      <a:pt x="1038701" y="1356836"/>
                      <a:pt x="996791" y="1374934"/>
                    </a:cubicBezTo>
                    <a:cubicBezTo>
                      <a:pt x="909161" y="1413034"/>
                      <a:pt x="815816" y="1431131"/>
                      <a:pt x="719614" y="1431131"/>
                    </a:cubicBezTo>
                    <a:close/>
                    <a:moveTo>
                      <a:pt x="719614" y="9049"/>
                    </a:moveTo>
                    <a:cubicBezTo>
                      <a:pt x="327184" y="9049"/>
                      <a:pt x="9049" y="328136"/>
                      <a:pt x="9049" y="719614"/>
                    </a:cubicBezTo>
                    <a:cubicBezTo>
                      <a:pt x="9049" y="1112044"/>
                      <a:pt x="328136" y="1430179"/>
                      <a:pt x="719614" y="1430179"/>
                    </a:cubicBezTo>
                    <a:cubicBezTo>
                      <a:pt x="1112044" y="1430179"/>
                      <a:pt x="1430179" y="1111091"/>
                      <a:pt x="1430179" y="719614"/>
                    </a:cubicBezTo>
                    <a:cubicBezTo>
                      <a:pt x="1430179" y="328136"/>
                      <a:pt x="1112044" y="9049"/>
                      <a:pt x="719614" y="9049"/>
                    </a:cubicBezTo>
                    <a:close/>
                  </a:path>
                </a:pathLst>
              </a:custGeom>
              <a:solidFill>
                <a:srgbClr val="231815"/>
              </a:solidFill>
              <a:ln w="9525" cap="flat">
                <a:noFill/>
                <a:prstDash val="solid"/>
                <a:miter/>
              </a:ln>
            </p:spPr>
            <p:txBody>
              <a:bodyPr anchor="ctr"/>
              <a:lstStyle/>
              <a:p>
                <a:pPr algn="ctr"/>
                <a:endParaRPr/>
              </a:p>
            </p:txBody>
          </p:sp>
          <p:sp>
            <p:nvSpPr>
              <p:cNvPr id="15" name="ïṩľiḋè">
                <a:extLst>
                  <a:ext uri="{FF2B5EF4-FFF2-40B4-BE49-F238E27FC236}">
                    <a16:creationId xmlns:a16="http://schemas.microsoft.com/office/drawing/2014/main" xmlns="" id="{36EDEC42-535C-496F-8F70-55CB36875011}"/>
                  </a:ext>
                </a:extLst>
              </p:cNvPr>
              <p:cNvSpPr/>
              <p:nvPr/>
            </p:nvSpPr>
            <p:spPr>
              <a:xfrm>
                <a:off x="2197418" y="2828925"/>
                <a:ext cx="1390650" cy="991552"/>
              </a:xfrm>
              <a:custGeom>
                <a:avLst/>
                <a:gdLst>
                  <a:gd name="connsiteX0" fmla="*/ 580072 w 1390650"/>
                  <a:gd name="connsiteY0" fmla="*/ 879157 h 991552"/>
                  <a:gd name="connsiteX1" fmla="*/ 580072 w 1390650"/>
                  <a:gd name="connsiteY1" fmla="*/ 890587 h 991552"/>
                  <a:gd name="connsiteX2" fmla="*/ 809624 w 1390650"/>
                  <a:gd name="connsiteY2" fmla="*/ 890587 h 991552"/>
                  <a:gd name="connsiteX3" fmla="*/ 809624 w 1390650"/>
                  <a:gd name="connsiteY3" fmla="*/ 879157 h 991552"/>
                  <a:gd name="connsiteX4" fmla="*/ 637222 w 1390650"/>
                  <a:gd name="connsiteY4" fmla="*/ 826770 h 991552"/>
                  <a:gd name="connsiteX5" fmla="*/ 593407 w 1390650"/>
                  <a:gd name="connsiteY5" fmla="*/ 866775 h 991552"/>
                  <a:gd name="connsiteX6" fmla="*/ 798194 w 1390650"/>
                  <a:gd name="connsiteY6" fmla="*/ 866775 h 991552"/>
                  <a:gd name="connsiteX7" fmla="*/ 753427 w 1390650"/>
                  <a:gd name="connsiteY7" fmla="*/ 826770 h 991552"/>
                  <a:gd name="connsiteX8" fmla="*/ 1026795 w 1390650"/>
                  <a:gd name="connsiteY8" fmla="*/ 774382 h 991552"/>
                  <a:gd name="connsiteX9" fmla="*/ 1097280 w 1390650"/>
                  <a:gd name="connsiteY9" fmla="*/ 774382 h 991552"/>
                  <a:gd name="connsiteX10" fmla="*/ 1097280 w 1390650"/>
                  <a:gd name="connsiteY10" fmla="*/ 842009 h 991552"/>
                  <a:gd name="connsiteX11" fmla="*/ 1026795 w 1390650"/>
                  <a:gd name="connsiteY11" fmla="*/ 842009 h 991552"/>
                  <a:gd name="connsiteX12" fmla="*/ 292417 w 1390650"/>
                  <a:gd name="connsiteY12" fmla="*/ 774382 h 991552"/>
                  <a:gd name="connsiteX13" fmla="*/ 362902 w 1390650"/>
                  <a:gd name="connsiteY13" fmla="*/ 774382 h 991552"/>
                  <a:gd name="connsiteX14" fmla="*/ 362902 w 1390650"/>
                  <a:gd name="connsiteY14" fmla="*/ 842009 h 991552"/>
                  <a:gd name="connsiteX15" fmla="*/ 292417 w 1390650"/>
                  <a:gd name="connsiteY15" fmla="*/ 842009 h 991552"/>
                  <a:gd name="connsiteX16" fmla="*/ 636269 w 1390650"/>
                  <a:gd name="connsiteY16" fmla="*/ 677227 h 991552"/>
                  <a:gd name="connsiteX17" fmla="*/ 636269 w 1390650"/>
                  <a:gd name="connsiteY17" fmla="*/ 815340 h 991552"/>
                  <a:gd name="connsiteX18" fmla="*/ 755332 w 1390650"/>
                  <a:gd name="connsiteY18" fmla="*/ 815340 h 991552"/>
                  <a:gd name="connsiteX19" fmla="*/ 755332 w 1390650"/>
                  <a:gd name="connsiteY19" fmla="*/ 677227 h 991552"/>
                  <a:gd name="connsiteX20" fmla="*/ 694372 w 1390650"/>
                  <a:gd name="connsiteY20" fmla="*/ 618172 h 991552"/>
                  <a:gd name="connsiteX21" fmla="*/ 580072 w 1390650"/>
                  <a:gd name="connsiteY21" fmla="*/ 712470 h 991552"/>
                  <a:gd name="connsiteX22" fmla="*/ 580072 w 1390650"/>
                  <a:gd name="connsiteY22" fmla="*/ 861060 h 991552"/>
                  <a:gd name="connsiteX23" fmla="*/ 623887 w 1390650"/>
                  <a:gd name="connsiteY23" fmla="*/ 822007 h 991552"/>
                  <a:gd name="connsiteX24" fmla="*/ 623887 w 1390650"/>
                  <a:gd name="connsiteY24" fmla="*/ 665797 h 991552"/>
                  <a:gd name="connsiteX25" fmla="*/ 767714 w 1390650"/>
                  <a:gd name="connsiteY25" fmla="*/ 665797 h 991552"/>
                  <a:gd name="connsiteX26" fmla="*/ 767714 w 1390650"/>
                  <a:gd name="connsiteY26" fmla="*/ 822960 h 991552"/>
                  <a:gd name="connsiteX27" fmla="*/ 809624 w 1390650"/>
                  <a:gd name="connsiteY27" fmla="*/ 861060 h 991552"/>
                  <a:gd name="connsiteX28" fmla="*/ 809624 w 1390650"/>
                  <a:gd name="connsiteY28" fmla="*/ 858202 h 991552"/>
                  <a:gd name="connsiteX29" fmla="*/ 809624 w 1390650"/>
                  <a:gd name="connsiteY29" fmla="*/ 712470 h 991552"/>
                  <a:gd name="connsiteX30" fmla="*/ 694372 w 1390650"/>
                  <a:gd name="connsiteY30" fmla="*/ 618172 h 991552"/>
                  <a:gd name="connsiteX31" fmla="*/ 1062989 w 1390650"/>
                  <a:gd name="connsiteY31" fmla="*/ 551497 h 991552"/>
                  <a:gd name="connsiteX32" fmla="*/ 1102042 w 1390650"/>
                  <a:gd name="connsiteY32" fmla="*/ 571499 h 991552"/>
                  <a:gd name="connsiteX33" fmla="*/ 1102042 w 1390650"/>
                  <a:gd name="connsiteY33" fmla="*/ 707707 h 991552"/>
                  <a:gd name="connsiteX34" fmla="*/ 1062037 w 1390650"/>
                  <a:gd name="connsiteY34" fmla="*/ 726757 h 991552"/>
                  <a:gd name="connsiteX35" fmla="*/ 1023937 w 1390650"/>
                  <a:gd name="connsiteY35" fmla="*/ 707707 h 991552"/>
                  <a:gd name="connsiteX36" fmla="*/ 1023937 w 1390650"/>
                  <a:gd name="connsiteY36" fmla="*/ 571499 h 991552"/>
                  <a:gd name="connsiteX37" fmla="*/ 326707 w 1390650"/>
                  <a:gd name="connsiteY37" fmla="*/ 551497 h 991552"/>
                  <a:gd name="connsiteX38" fmla="*/ 365759 w 1390650"/>
                  <a:gd name="connsiteY38" fmla="*/ 571499 h 991552"/>
                  <a:gd name="connsiteX39" fmla="*/ 365759 w 1390650"/>
                  <a:gd name="connsiteY39" fmla="*/ 707707 h 991552"/>
                  <a:gd name="connsiteX40" fmla="*/ 327659 w 1390650"/>
                  <a:gd name="connsiteY40" fmla="*/ 726757 h 991552"/>
                  <a:gd name="connsiteX41" fmla="*/ 288607 w 1390650"/>
                  <a:gd name="connsiteY41" fmla="*/ 707707 h 991552"/>
                  <a:gd name="connsiteX42" fmla="*/ 288607 w 1390650"/>
                  <a:gd name="connsiteY42" fmla="*/ 571499 h 991552"/>
                  <a:gd name="connsiteX43" fmla="*/ 1179195 w 1390650"/>
                  <a:gd name="connsiteY43" fmla="*/ 536257 h 991552"/>
                  <a:gd name="connsiteX44" fmla="*/ 1185862 w 1390650"/>
                  <a:gd name="connsiteY44" fmla="*/ 536257 h 991552"/>
                  <a:gd name="connsiteX45" fmla="*/ 1390650 w 1390650"/>
                  <a:gd name="connsiteY45" fmla="*/ 536257 h 991552"/>
                  <a:gd name="connsiteX46" fmla="*/ 1390650 w 1390650"/>
                  <a:gd name="connsiteY46" fmla="*/ 550544 h 991552"/>
                  <a:gd name="connsiteX47" fmla="*/ 1192530 w 1390650"/>
                  <a:gd name="connsiteY47" fmla="*/ 550544 h 991552"/>
                  <a:gd name="connsiteX48" fmla="*/ 1192530 w 1390650"/>
                  <a:gd name="connsiteY48" fmla="*/ 824864 h 991552"/>
                  <a:gd name="connsiteX49" fmla="*/ 1363027 w 1390650"/>
                  <a:gd name="connsiteY49" fmla="*/ 824864 h 991552"/>
                  <a:gd name="connsiteX50" fmla="*/ 1363027 w 1390650"/>
                  <a:gd name="connsiteY50" fmla="*/ 839152 h 991552"/>
                  <a:gd name="connsiteX51" fmla="*/ 1185862 w 1390650"/>
                  <a:gd name="connsiteY51" fmla="*/ 839152 h 991552"/>
                  <a:gd name="connsiteX52" fmla="*/ 1179195 w 1390650"/>
                  <a:gd name="connsiteY52" fmla="*/ 839152 h 991552"/>
                  <a:gd name="connsiteX53" fmla="*/ 1179195 w 1390650"/>
                  <a:gd name="connsiteY53" fmla="*/ 832484 h 991552"/>
                  <a:gd name="connsiteX54" fmla="*/ 1179195 w 1390650"/>
                  <a:gd name="connsiteY54" fmla="*/ 542924 h 991552"/>
                  <a:gd name="connsiteX55" fmla="*/ 0 w 1390650"/>
                  <a:gd name="connsiteY55" fmla="*/ 536257 h 991552"/>
                  <a:gd name="connsiteX56" fmla="*/ 209550 w 1390650"/>
                  <a:gd name="connsiteY56" fmla="*/ 536257 h 991552"/>
                  <a:gd name="connsiteX57" fmla="*/ 217170 w 1390650"/>
                  <a:gd name="connsiteY57" fmla="*/ 536257 h 991552"/>
                  <a:gd name="connsiteX58" fmla="*/ 217170 w 1390650"/>
                  <a:gd name="connsiteY58" fmla="*/ 542924 h 991552"/>
                  <a:gd name="connsiteX59" fmla="*/ 217170 w 1390650"/>
                  <a:gd name="connsiteY59" fmla="*/ 832484 h 991552"/>
                  <a:gd name="connsiteX60" fmla="*/ 217170 w 1390650"/>
                  <a:gd name="connsiteY60" fmla="*/ 839152 h 991552"/>
                  <a:gd name="connsiteX61" fmla="*/ 209550 w 1390650"/>
                  <a:gd name="connsiteY61" fmla="*/ 839152 h 991552"/>
                  <a:gd name="connsiteX62" fmla="*/ 27622 w 1390650"/>
                  <a:gd name="connsiteY62" fmla="*/ 839152 h 991552"/>
                  <a:gd name="connsiteX63" fmla="*/ 27622 w 1390650"/>
                  <a:gd name="connsiteY63" fmla="*/ 824864 h 991552"/>
                  <a:gd name="connsiteX64" fmla="*/ 202882 w 1390650"/>
                  <a:gd name="connsiteY64" fmla="*/ 824864 h 991552"/>
                  <a:gd name="connsiteX65" fmla="*/ 202882 w 1390650"/>
                  <a:gd name="connsiteY65" fmla="*/ 550544 h 991552"/>
                  <a:gd name="connsiteX66" fmla="*/ 0 w 1390650"/>
                  <a:gd name="connsiteY66" fmla="*/ 550544 h 991552"/>
                  <a:gd name="connsiteX67" fmla="*/ 574357 w 1390650"/>
                  <a:gd name="connsiteY67" fmla="*/ 529589 h 991552"/>
                  <a:gd name="connsiteX68" fmla="*/ 574357 w 1390650"/>
                  <a:gd name="connsiteY68" fmla="*/ 569594 h 991552"/>
                  <a:gd name="connsiteX69" fmla="*/ 815340 w 1390650"/>
                  <a:gd name="connsiteY69" fmla="*/ 569594 h 991552"/>
                  <a:gd name="connsiteX70" fmla="*/ 815340 w 1390650"/>
                  <a:gd name="connsiteY70" fmla="*/ 529589 h 991552"/>
                  <a:gd name="connsiteX71" fmla="*/ 922972 w 1390650"/>
                  <a:gd name="connsiteY71" fmla="*/ 521017 h 991552"/>
                  <a:gd name="connsiteX72" fmla="*/ 922972 w 1390650"/>
                  <a:gd name="connsiteY72" fmla="*/ 894397 h 991552"/>
                  <a:gd name="connsiteX73" fmla="*/ 988694 w 1390650"/>
                  <a:gd name="connsiteY73" fmla="*/ 969645 h 991552"/>
                  <a:gd name="connsiteX74" fmla="*/ 987742 w 1390650"/>
                  <a:gd name="connsiteY74" fmla="*/ 588645 h 991552"/>
                  <a:gd name="connsiteX75" fmla="*/ 962024 w 1390650"/>
                  <a:gd name="connsiteY75" fmla="*/ 584835 h 991552"/>
                  <a:gd name="connsiteX76" fmla="*/ 944879 w 1390650"/>
                  <a:gd name="connsiteY76" fmla="*/ 553402 h 991552"/>
                  <a:gd name="connsiteX77" fmla="*/ 922972 w 1390650"/>
                  <a:gd name="connsiteY77" fmla="*/ 521017 h 991552"/>
                  <a:gd name="connsiteX78" fmla="*/ 467677 w 1390650"/>
                  <a:gd name="connsiteY78" fmla="*/ 520065 h 991552"/>
                  <a:gd name="connsiteX79" fmla="*/ 429577 w 1390650"/>
                  <a:gd name="connsiteY79" fmla="*/ 582930 h 991552"/>
                  <a:gd name="connsiteX80" fmla="*/ 399097 w 1390650"/>
                  <a:gd name="connsiteY80" fmla="*/ 589597 h 991552"/>
                  <a:gd name="connsiteX81" fmla="*/ 399097 w 1390650"/>
                  <a:gd name="connsiteY81" fmla="*/ 965835 h 991552"/>
                  <a:gd name="connsiteX82" fmla="*/ 467677 w 1390650"/>
                  <a:gd name="connsiteY82" fmla="*/ 892492 h 991552"/>
                  <a:gd name="connsiteX83" fmla="*/ 556260 w 1390650"/>
                  <a:gd name="connsiteY83" fmla="*/ 515302 h 991552"/>
                  <a:gd name="connsiteX84" fmla="*/ 832485 w 1390650"/>
                  <a:gd name="connsiteY84" fmla="*/ 515302 h 991552"/>
                  <a:gd name="connsiteX85" fmla="*/ 832485 w 1390650"/>
                  <a:gd name="connsiteY85" fmla="*/ 583882 h 991552"/>
                  <a:gd name="connsiteX86" fmla="*/ 556260 w 1390650"/>
                  <a:gd name="connsiteY86" fmla="*/ 583882 h 991552"/>
                  <a:gd name="connsiteX87" fmla="*/ 530542 w 1390650"/>
                  <a:gd name="connsiteY87" fmla="*/ 495300 h 991552"/>
                  <a:gd name="connsiteX88" fmla="*/ 530542 w 1390650"/>
                  <a:gd name="connsiteY88" fmla="*/ 890587 h 991552"/>
                  <a:gd name="connsiteX89" fmla="*/ 563879 w 1390650"/>
                  <a:gd name="connsiteY89" fmla="*/ 890587 h 991552"/>
                  <a:gd name="connsiteX90" fmla="*/ 563879 w 1390650"/>
                  <a:gd name="connsiteY90" fmla="*/ 879157 h 991552"/>
                  <a:gd name="connsiteX91" fmla="*/ 563879 w 1390650"/>
                  <a:gd name="connsiteY91" fmla="*/ 858202 h 991552"/>
                  <a:gd name="connsiteX92" fmla="*/ 563879 w 1390650"/>
                  <a:gd name="connsiteY92" fmla="*/ 721042 h 991552"/>
                  <a:gd name="connsiteX93" fmla="*/ 695324 w 1390650"/>
                  <a:gd name="connsiteY93" fmla="*/ 605790 h 991552"/>
                  <a:gd name="connsiteX94" fmla="*/ 825817 w 1390650"/>
                  <a:gd name="connsiteY94" fmla="*/ 721042 h 991552"/>
                  <a:gd name="connsiteX95" fmla="*/ 825817 w 1390650"/>
                  <a:gd name="connsiteY95" fmla="*/ 858202 h 991552"/>
                  <a:gd name="connsiteX96" fmla="*/ 825817 w 1390650"/>
                  <a:gd name="connsiteY96" fmla="*/ 879157 h 991552"/>
                  <a:gd name="connsiteX97" fmla="*/ 825817 w 1390650"/>
                  <a:gd name="connsiteY97" fmla="*/ 890587 h 991552"/>
                  <a:gd name="connsiteX98" fmla="*/ 859154 w 1390650"/>
                  <a:gd name="connsiteY98" fmla="*/ 890587 h 991552"/>
                  <a:gd name="connsiteX99" fmla="*/ 859154 w 1390650"/>
                  <a:gd name="connsiteY99" fmla="*/ 495300 h 991552"/>
                  <a:gd name="connsiteX100" fmla="*/ 875347 w 1390650"/>
                  <a:gd name="connsiteY100" fmla="*/ 476250 h 991552"/>
                  <a:gd name="connsiteX101" fmla="*/ 872489 w 1390650"/>
                  <a:gd name="connsiteY101" fmla="*/ 892492 h 991552"/>
                  <a:gd name="connsiteX102" fmla="*/ 905827 w 1390650"/>
                  <a:gd name="connsiteY102" fmla="*/ 892492 h 991552"/>
                  <a:gd name="connsiteX103" fmla="*/ 905827 w 1390650"/>
                  <a:gd name="connsiteY103" fmla="*/ 501967 h 991552"/>
                  <a:gd name="connsiteX104" fmla="*/ 875347 w 1390650"/>
                  <a:gd name="connsiteY104" fmla="*/ 476250 h 991552"/>
                  <a:gd name="connsiteX105" fmla="*/ 514349 w 1390650"/>
                  <a:gd name="connsiteY105" fmla="*/ 476250 h 991552"/>
                  <a:gd name="connsiteX106" fmla="*/ 483869 w 1390650"/>
                  <a:gd name="connsiteY106" fmla="*/ 501967 h 991552"/>
                  <a:gd name="connsiteX107" fmla="*/ 483869 w 1390650"/>
                  <a:gd name="connsiteY107" fmla="*/ 892492 h 991552"/>
                  <a:gd name="connsiteX108" fmla="*/ 517207 w 1390650"/>
                  <a:gd name="connsiteY108" fmla="*/ 892492 h 991552"/>
                  <a:gd name="connsiteX109" fmla="*/ 514349 w 1390650"/>
                  <a:gd name="connsiteY109" fmla="*/ 476250 h 991552"/>
                  <a:gd name="connsiteX110" fmla="*/ 1026795 w 1390650"/>
                  <a:gd name="connsiteY110" fmla="*/ 442912 h 991552"/>
                  <a:gd name="connsiteX111" fmla="*/ 1097280 w 1390650"/>
                  <a:gd name="connsiteY111" fmla="*/ 442912 h 991552"/>
                  <a:gd name="connsiteX112" fmla="*/ 1097280 w 1390650"/>
                  <a:gd name="connsiteY112" fmla="*/ 510539 h 991552"/>
                  <a:gd name="connsiteX113" fmla="*/ 1026795 w 1390650"/>
                  <a:gd name="connsiteY113" fmla="*/ 510539 h 991552"/>
                  <a:gd name="connsiteX114" fmla="*/ 292417 w 1390650"/>
                  <a:gd name="connsiteY114" fmla="*/ 442912 h 991552"/>
                  <a:gd name="connsiteX115" fmla="*/ 362902 w 1390650"/>
                  <a:gd name="connsiteY115" fmla="*/ 442912 h 991552"/>
                  <a:gd name="connsiteX116" fmla="*/ 362902 w 1390650"/>
                  <a:gd name="connsiteY116" fmla="*/ 510539 h 991552"/>
                  <a:gd name="connsiteX117" fmla="*/ 292417 w 1390650"/>
                  <a:gd name="connsiteY117" fmla="*/ 510539 h 991552"/>
                  <a:gd name="connsiteX118" fmla="*/ 748664 w 1390650"/>
                  <a:gd name="connsiteY118" fmla="*/ 441960 h 991552"/>
                  <a:gd name="connsiteX119" fmla="*/ 732472 w 1390650"/>
                  <a:gd name="connsiteY119" fmla="*/ 458152 h 991552"/>
                  <a:gd name="connsiteX120" fmla="*/ 691514 w 1390650"/>
                  <a:gd name="connsiteY120" fmla="*/ 478155 h 991552"/>
                  <a:gd name="connsiteX121" fmla="*/ 651509 w 1390650"/>
                  <a:gd name="connsiteY121" fmla="*/ 450532 h 991552"/>
                  <a:gd name="connsiteX122" fmla="*/ 628649 w 1390650"/>
                  <a:gd name="connsiteY122" fmla="*/ 443865 h 991552"/>
                  <a:gd name="connsiteX123" fmla="*/ 624839 w 1390650"/>
                  <a:gd name="connsiteY123" fmla="*/ 450532 h 991552"/>
                  <a:gd name="connsiteX124" fmla="*/ 576262 w 1390650"/>
                  <a:gd name="connsiteY124" fmla="*/ 454342 h 991552"/>
                  <a:gd name="connsiteX125" fmla="*/ 567689 w 1390650"/>
                  <a:gd name="connsiteY125" fmla="*/ 463867 h 991552"/>
                  <a:gd name="connsiteX126" fmla="*/ 556259 w 1390650"/>
                  <a:gd name="connsiteY126" fmla="*/ 453390 h 991552"/>
                  <a:gd name="connsiteX127" fmla="*/ 530542 w 1390650"/>
                  <a:gd name="connsiteY127" fmla="*/ 466725 h 991552"/>
                  <a:gd name="connsiteX128" fmla="*/ 530542 w 1390650"/>
                  <a:gd name="connsiteY128" fmla="*/ 481965 h 991552"/>
                  <a:gd name="connsiteX129" fmla="*/ 857249 w 1390650"/>
                  <a:gd name="connsiteY129" fmla="*/ 481965 h 991552"/>
                  <a:gd name="connsiteX130" fmla="*/ 857249 w 1390650"/>
                  <a:gd name="connsiteY130" fmla="*/ 463867 h 991552"/>
                  <a:gd name="connsiteX131" fmla="*/ 837247 w 1390650"/>
                  <a:gd name="connsiteY131" fmla="*/ 453390 h 991552"/>
                  <a:gd name="connsiteX132" fmla="*/ 828674 w 1390650"/>
                  <a:gd name="connsiteY132" fmla="*/ 461962 h 991552"/>
                  <a:gd name="connsiteX133" fmla="*/ 812482 w 1390650"/>
                  <a:gd name="connsiteY133" fmla="*/ 457200 h 991552"/>
                  <a:gd name="connsiteX134" fmla="*/ 765809 w 1390650"/>
                  <a:gd name="connsiteY134" fmla="*/ 450532 h 991552"/>
                  <a:gd name="connsiteX135" fmla="*/ 748664 w 1390650"/>
                  <a:gd name="connsiteY135" fmla="*/ 441960 h 991552"/>
                  <a:gd name="connsiteX136" fmla="*/ 937260 w 1390650"/>
                  <a:gd name="connsiteY136" fmla="*/ 426720 h 991552"/>
                  <a:gd name="connsiteX137" fmla="*/ 963930 w 1390650"/>
                  <a:gd name="connsiteY137" fmla="*/ 453390 h 991552"/>
                  <a:gd name="connsiteX138" fmla="*/ 937260 w 1390650"/>
                  <a:gd name="connsiteY138" fmla="*/ 480060 h 991552"/>
                  <a:gd name="connsiteX139" fmla="*/ 910590 w 1390650"/>
                  <a:gd name="connsiteY139" fmla="*/ 453390 h 991552"/>
                  <a:gd name="connsiteX140" fmla="*/ 937260 w 1390650"/>
                  <a:gd name="connsiteY140" fmla="*/ 426720 h 991552"/>
                  <a:gd name="connsiteX141" fmla="*/ 451485 w 1390650"/>
                  <a:gd name="connsiteY141" fmla="*/ 425767 h 991552"/>
                  <a:gd name="connsiteX142" fmla="*/ 478155 w 1390650"/>
                  <a:gd name="connsiteY142" fmla="*/ 452437 h 991552"/>
                  <a:gd name="connsiteX143" fmla="*/ 451485 w 1390650"/>
                  <a:gd name="connsiteY143" fmla="*/ 479107 h 991552"/>
                  <a:gd name="connsiteX144" fmla="*/ 424815 w 1390650"/>
                  <a:gd name="connsiteY144" fmla="*/ 452437 h 991552"/>
                  <a:gd name="connsiteX145" fmla="*/ 451485 w 1390650"/>
                  <a:gd name="connsiteY145" fmla="*/ 425767 h 991552"/>
                  <a:gd name="connsiteX146" fmla="*/ 1005839 w 1390650"/>
                  <a:gd name="connsiteY146" fmla="*/ 393382 h 991552"/>
                  <a:gd name="connsiteX147" fmla="*/ 1005839 w 1390650"/>
                  <a:gd name="connsiteY147" fmla="*/ 981075 h 991552"/>
                  <a:gd name="connsiteX148" fmla="*/ 1120139 w 1390650"/>
                  <a:gd name="connsiteY148" fmla="*/ 981075 h 991552"/>
                  <a:gd name="connsiteX149" fmla="*/ 1120139 w 1390650"/>
                  <a:gd name="connsiteY149" fmla="*/ 393382 h 991552"/>
                  <a:gd name="connsiteX150" fmla="*/ 270509 w 1390650"/>
                  <a:gd name="connsiteY150" fmla="*/ 393382 h 991552"/>
                  <a:gd name="connsiteX151" fmla="*/ 270509 w 1390650"/>
                  <a:gd name="connsiteY151" fmla="*/ 981075 h 991552"/>
                  <a:gd name="connsiteX152" fmla="*/ 384809 w 1390650"/>
                  <a:gd name="connsiteY152" fmla="*/ 981075 h 991552"/>
                  <a:gd name="connsiteX153" fmla="*/ 384809 w 1390650"/>
                  <a:gd name="connsiteY153" fmla="*/ 393382 h 991552"/>
                  <a:gd name="connsiteX154" fmla="*/ 869632 w 1390650"/>
                  <a:gd name="connsiteY154" fmla="*/ 372427 h 991552"/>
                  <a:gd name="connsiteX155" fmla="*/ 896302 w 1390650"/>
                  <a:gd name="connsiteY155" fmla="*/ 399097 h 991552"/>
                  <a:gd name="connsiteX156" fmla="*/ 869632 w 1390650"/>
                  <a:gd name="connsiteY156" fmla="*/ 425767 h 991552"/>
                  <a:gd name="connsiteX157" fmla="*/ 842962 w 1390650"/>
                  <a:gd name="connsiteY157" fmla="*/ 399097 h 991552"/>
                  <a:gd name="connsiteX158" fmla="*/ 869632 w 1390650"/>
                  <a:gd name="connsiteY158" fmla="*/ 372427 h 991552"/>
                  <a:gd name="connsiteX159" fmla="*/ 519112 w 1390650"/>
                  <a:gd name="connsiteY159" fmla="*/ 370522 h 991552"/>
                  <a:gd name="connsiteX160" fmla="*/ 545782 w 1390650"/>
                  <a:gd name="connsiteY160" fmla="*/ 397192 h 991552"/>
                  <a:gd name="connsiteX161" fmla="*/ 519112 w 1390650"/>
                  <a:gd name="connsiteY161" fmla="*/ 423862 h 991552"/>
                  <a:gd name="connsiteX162" fmla="*/ 492442 w 1390650"/>
                  <a:gd name="connsiteY162" fmla="*/ 397192 h 991552"/>
                  <a:gd name="connsiteX163" fmla="*/ 519112 w 1390650"/>
                  <a:gd name="connsiteY163" fmla="*/ 370522 h 991552"/>
                  <a:gd name="connsiteX164" fmla="*/ 991552 w 1390650"/>
                  <a:gd name="connsiteY164" fmla="*/ 363855 h 991552"/>
                  <a:gd name="connsiteX165" fmla="*/ 1003934 w 1390650"/>
                  <a:gd name="connsiteY165" fmla="*/ 381952 h 991552"/>
                  <a:gd name="connsiteX166" fmla="*/ 1122997 w 1390650"/>
                  <a:gd name="connsiteY166" fmla="*/ 381952 h 991552"/>
                  <a:gd name="connsiteX167" fmla="*/ 1134427 w 1390650"/>
                  <a:gd name="connsiteY167" fmla="*/ 363855 h 991552"/>
                  <a:gd name="connsiteX168" fmla="*/ 254317 w 1390650"/>
                  <a:gd name="connsiteY168" fmla="*/ 363855 h 991552"/>
                  <a:gd name="connsiteX169" fmla="*/ 266699 w 1390650"/>
                  <a:gd name="connsiteY169" fmla="*/ 381952 h 991552"/>
                  <a:gd name="connsiteX170" fmla="*/ 385762 w 1390650"/>
                  <a:gd name="connsiteY170" fmla="*/ 381952 h 991552"/>
                  <a:gd name="connsiteX171" fmla="*/ 397192 w 1390650"/>
                  <a:gd name="connsiteY171" fmla="*/ 363855 h 991552"/>
                  <a:gd name="connsiteX172" fmla="*/ 787717 w 1390650"/>
                  <a:gd name="connsiteY172" fmla="*/ 340995 h 991552"/>
                  <a:gd name="connsiteX173" fmla="*/ 814387 w 1390650"/>
                  <a:gd name="connsiteY173" fmla="*/ 367665 h 991552"/>
                  <a:gd name="connsiteX174" fmla="*/ 787717 w 1390650"/>
                  <a:gd name="connsiteY174" fmla="*/ 394335 h 991552"/>
                  <a:gd name="connsiteX175" fmla="*/ 761047 w 1390650"/>
                  <a:gd name="connsiteY175" fmla="*/ 367665 h 991552"/>
                  <a:gd name="connsiteX176" fmla="*/ 787717 w 1390650"/>
                  <a:gd name="connsiteY176" fmla="*/ 340995 h 991552"/>
                  <a:gd name="connsiteX177" fmla="*/ 601027 w 1390650"/>
                  <a:gd name="connsiteY177" fmla="*/ 340042 h 991552"/>
                  <a:gd name="connsiteX178" fmla="*/ 627697 w 1390650"/>
                  <a:gd name="connsiteY178" fmla="*/ 366712 h 991552"/>
                  <a:gd name="connsiteX179" fmla="*/ 601027 w 1390650"/>
                  <a:gd name="connsiteY179" fmla="*/ 393382 h 991552"/>
                  <a:gd name="connsiteX180" fmla="*/ 574357 w 1390650"/>
                  <a:gd name="connsiteY180" fmla="*/ 366712 h 991552"/>
                  <a:gd name="connsiteX181" fmla="*/ 601027 w 1390650"/>
                  <a:gd name="connsiteY181" fmla="*/ 340042 h 991552"/>
                  <a:gd name="connsiteX182" fmla="*/ 1003934 w 1390650"/>
                  <a:gd name="connsiteY182" fmla="*/ 330517 h 991552"/>
                  <a:gd name="connsiteX183" fmla="*/ 991552 w 1390650"/>
                  <a:gd name="connsiteY183" fmla="*/ 348615 h 991552"/>
                  <a:gd name="connsiteX184" fmla="*/ 1134427 w 1390650"/>
                  <a:gd name="connsiteY184" fmla="*/ 348615 h 991552"/>
                  <a:gd name="connsiteX185" fmla="*/ 1122044 w 1390650"/>
                  <a:gd name="connsiteY185" fmla="*/ 330517 h 991552"/>
                  <a:gd name="connsiteX186" fmla="*/ 267652 w 1390650"/>
                  <a:gd name="connsiteY186" fmla="*/ 330517 h 991552"/>
                  <a:gd name="connsiteX187" fmla="*/ 255269 w 1390650"/>
                  <a:gd name="connsiteY187" fmla="*/ 348615 h 991552"/>
                  <a:gd name="connsiteX188" fmla="*/ 399097 w 1390650"/>
                  <a:gd name="connsiteY188" fmla="*/ 348615 h 991552"/>
                  <a:gd name="connsiteX189" fmla="*/ 386714 w 1390650"/>
                  <a:gd name="connsiteY189" fmla="*/ 330517 h 991552"/>
                  <a:gd name="connsiteX190" fmla="*/ 694372 w 1390650"/>
                  <a:gd name="connsiteY190" fmla="*/ 327660 h 991552"/>
                  <a:gd name="connsiteX191" fmla="*/ 721042 w 1390650"/>
                  <a:gd name="connsiteY191" fmla="*/ 354330 h 991552"/>
                  <a:gd name="connsiteX192" fmla="*/ 694372 w 1390650"/>
                  <a:gd name="connsiteY192" fmla="*/ 381000 h 991552"/>
                  <a:gd name="connsiteX193" fmla="*/ 667702 w 1390650"/>
                  <a:gd name="connsiteY193" fmla="*/ 354330 h 991552"/>
                  <a:gd name="connsiteX194" fmla="*/ 694372 w 1390650"/>
                  <a:gd name="connsiteY194" fmla="*/ 327660 h 991552"/>
                  <a:gd name="connsiteX195" fmla="*/ 698182 w 1390650"/>
                  <a:gd name="connsiteY195" fmla="*/ 305752 h 991552"/>
                  <a:gd name="connsiteX196" fmla="*/ 399097 w 1390650"/>
                  <a:gd name="connsiteY196" fmla="*/ 439102 h 991552"/>
                  <a:gd name="connsiteX197" fmla="*/ 399097 w 1390650"/>
                  <a:gd name="connsiteY197" fmla="*/ 577215 h 991552"/>
                  <a:gd name="connsiteX198" fmla="*/ 419099 w 1390650"/>
                  <a:gd name="connsiteY198" fmla="*/ 572452 h 991552"/>
                  <a:gd name="connsiteX199" fmla="*/ 686752 w 1390650"/>
                  <a:gd name="connsiteY199" fmla="*/ 412432 h 991552"/>
                  <a:gd name="connsiteX200" fmla="*/ 966787 w 1390650"/>
                  <a:gd name="connsiteY200" fmla="*/ 567690 h 991552"/>
                  <a:gd name="connsiteX201" fmla="*/ 990599 w 1390650"/>
                  <a:gd name="connsiteY201" fmla="*/ 577215 h 991552"/>
                  <a:gd name="connsiteX202" fmla="*/ 990599 w 1390650"/>
                  <a:gd name="connsiteY202" fmla="*/ 443865 h 991552"/>
                  <a:gd name="connsiteX203" fmla="*/ 988694 w 1390650"/>
                  <a:gd name="connsiteY203" fmla="*/ 444817 h 991552"/>
                  <a:gd name="connsiteX204" fmla="*/ 698182 w 1390650"/>
                  <a:gd name="connsiteY204" fmla="*/ 305752 h 991552"/>
                  <a:gd name="connsiteX205" fmla="*/ 1062990 w 1390650"/>
                  <a:gd name="connsiteY205" fmla="*/ 263842 h 991552"/>
                  <a:gd name="connsiteX206" fmla="*/ 1044892 w 1390650"/>
                  <a:gd name="connsiteY206" fmla="*/ 278130 h 991552"/>
                  <a:gd name="connsiteX207" fmla="*/ 1062990 w 1390650"/>
                  <a:gd name="connsiteY207" fmla="*/ 292417 h 991552"/>
                  <a:gd name="connsiteX208" fmla="*/ 1081087 w 1390650"/>
                  <a:gd name="connsiteY208" fmla="*/ 278130 h 991552"/>
                  <a:gd name="connsiteX209" fmla="*/ 1062990 w 1390650"/>
                  <a:gd name="connsiteY209" fmla="*/ 263842 h 991552"/>
                  <a:gd name="connsiteX210" fmla="*/ 327659 w 1390650"/>
                  <a:gd name="connsiteY210" fmla="*/ 263842 h 991552"/>
                  <a:gd name="connsiteX211" fmla="*/ 309562 w 1390650"/>
                  <a:gd name="connsiteY211" fmla="*/ 278130 h 991552"/>
                  <a:gd name="connsiteX212" fmla="*/ 327659 w 1390650"/>
                  <a:gd name="connsiteY212" fmla="*/ 292417 h 991552"/>
                  <a:gd name="connsiteX213" fmla="*/ 345757 w 1390650"/>
                  <a:gd name="connsiteY213" fmla="*/ 278130 h 991552"/>
                  <a:gd name="connsiteX214" fmla="*/ 327659 w 1390650"/>
                  <a:gd name="connsiteY214" fmla="*/ 263842 h 991552"/>
                  <a:gd name="connsiteX215" fmla="*/ 1062990 w 1390650"/>
                  <a:gd name="connsiteY215" fmla="*/ 249555 h 991552"/>
                  <a:gd name="connsiteX216" fmla="*/ 1097280 w 1390650"/>
                  <a:gd name="connsiteY216" fmla="*/ 278130 h 991552"/>
                  <a:gd name="connsiteX217" fmla="*/ 1062990 w 1390650"/>
                  <a:gd name="connsiteY217" fmla="*/ 306705 h 991552"/>
                  <a:gd name="connsiteX218" fmla="*/ 1028700 w 1390650"/>
                  <a:gd name="connsiteY218" fmla="*/ 278130 h 991552"/>
                  <a:gd name="connsiteX219" fmla="*/ 1062990 w 1390650"/>
                  <a:gd name="connsiteY219" fmla="*/ 249555 h 991552"/>
                  <a:gd name="connsiteX220" fmla="*/ 327659 w 1390650"/>
                  <a:gd name="connsiteY220" fmla="*/ 249555 h 991552"/>
                  <a:gd name="connsiteX221" fmla="*/ 361949 w 1390650"/>
                  <a:gd name="connsiteY221" fmla="*/ 278130 h 991552"/>
                  <a:gd name="connsiteX222" fmla="*/ 327659 w 1390650"/>
                  <a:gd name="connsiteY222" fmla="*/ 306705 h 991552"/>
                  <a:gd name="connsiteX223" fmla="*/ 293369 w 1390650"/>
                  <a:gd name="connsiteY223" fmla="*/ 278130 h 991552"/>
                  <a:gd name="connsiteX224" fmla="*/ 327659 w 1390650"/>
                  <a:gd name="connsiteY224" fmla="*/ 249555 h 991552"/>
                  <a:gd name="connsiteX225" fmla="*/ 1003934 w 1390650"/>
                  <a:gd name="connsiteY225" fmla="*/ 240030 h 991552"/>
                  <a:gd name="connsiteX226" fmla="*/ 1003934 w 1390650"/>
                  <a:gd name="connsiteY226" fmla="*/ 314325 h 991552"/>
                  <a:gd name="connsiteX227" fmla="*/ 1122044 w 1390650"/>
                  <a:gd name="connsiteY227" fmla="*/ 314325 h 991552"/>
                  <a:gd name="connsiteX228" fmla="*/ 1122044 w 1390650"/>
                  <a:gd name="connsiteY228" fmla="*/ 240030 h 991552"/>
                  <a:gd name="connsiteX229" fmla="*/ 267652 w 1390650"/>
                  <a:gd name="connsiteY229" fmla="*/ 240030 h 991552"/>
                  <a:gd name="connsiteX230" fmla="*/ 267652 w 1390650"/>
                  <a:gd name="connsiteY230" fmla="*/ 314325 h 991552"/>
                  <a:gd name="connsiteX231" fmla="*/ 386714 w 1390650"/>
                  <a:gd name="connsiteY231" fmla="*/ 314325 h 991552"/>
                  <a:gd name="connsiteX232" fmla="*/ 386714 w 1390650"/>
                  <a:gd name="connsiteY232" fmla="*/ 240030 h 991552"/>
                  <a:gd name="connsiteX233" fmla="*/ 995362 w 1390650"/>
                  <a:gd name="connsiteY233" fmla="*/ 211455 h 991552"/>
                  <a:gd name="connsiteX234" fmla="*/ 1002982 w 1390650"/>
                  <a:gd name="connsiteY234" fmla="*/ 229552 h 991552"/>
                  <a:gd name="connsiteX235" fmla="*/ 1122044 w 1390650"/>
                  <a:gd name="connsiteY235" fmla="*/ 229552 h 991552"/>
                  <a:gd name="connsiteX236" fmla="*/ 1129664 w 1390650"/>
                  <a:gd name="connsiteY236" fmla="*/ 211455 h 991552"/>
                  <a:gd name="connsiteX237" fmla="*/ 260032 w 1390650"/>
                  <a:gd name="connsiteY237" fmla="*/ 211455 h 991552"/>
                  <a:gd name="connsiteX238" fmla="*/ 267652 w 1390650"/>
                  <a:gd name="connsiteY238" fmla="*/ 229552 h 991552"/>
                  <a:gd name="connsiteX239" fmla="*/ 387667 w 1390650"/>
                  <a:gd name="connsiteY239" fmla="*/ 229552 h 991552"/>
                  <a:gd name="connsiteX240" fmla="*/ 395287 w 1390650"/>
                  <a:gd name="connsiteY240" fmla="*/ 211455 h 991552"/>
                  <a:gd name="connsiteX241" fmla="*/ 1064894 w 1390650"/>
                  <a:gd name="connsiteY241" fmla="*/ 146685 h 991552"/>
                  <a:gd name="connsiteX242" fmla="*/ 1002029 w 1390650"/>
                  <a:gd name="connsiteY242" fmla="*/ 197167 h 991552"/>
                  <a:gd name="connsiteX243" fmla="*/ 1122997 w 1390650"/>
                  <a:gd name="connsiteY243" fmla="*/ 197167 h 991552"/>
                  <a:gd name="connsiteX244" fmla="*/ 325754 w 1390650"/>
                  <a:gd name="connsiteY244" fmla="*/ 146685 h 991552"/>
                  <a:gd name="connsiteX245" fmla="*/ 266699 w 1390650"/>
                  <a:gd name="connsiteY245" fmla="*/ 197167 h 991552"/>
                  <a:gd name="connsiteX246" fmla="*/ 388619 w 1390650"/>
                  <a:gd name="connsiteY246" fmla="*/ 197167 h 991552"/>
                  <a:gd name="connsiteX247" fmla="*/ 687704 w 1390650"/>
                  <a:gd name="connsiteY247" fmla="*/ 0 h 991552"/>
                  <a:gd name="connsiteX248" fmla="*/ 701992 w 1390650"/>
                  <a:gd name="connsiteY248" fmla="*/ 0 h 991552"/>
                  <a:gd name="connsiteX249" fmla="*/ 702944 w 1390650"/>
                  <a:gd name="connsiteY249" fmla="*/ 104775 h 991552"/>
                  <a:gd name="connsiteX250" fmla="*/ 719137 w 1390650"/>
                  <a:gd name="connsiteY250" fmla="*/ 132397 h 991552"/>
                  <a:gd name="connsiteX251" fmla="*/ 737234 w 1390650"/>
                  <a:gd name="connsiteY251" fmla="*/ 144780 h 991552"/>
                  <a:gd name="connsiteX252" fmla="*/ 732472 w 1390650"/>
                  <a:gd name="connsiteY252" fmla="*/ 162877 h 991552"/>
                  <a:gd name="connsiteX253" fmla="*/ 784859 w 1390650"/>
                  <a:gd name="connsiteY253" fmla="*/ 196215 h 991552"/>
                  <a:gd name="connsiteX254" fmla="*/ 755332 w 1390650"/>
                  <a:gd name="connsiteY254" fmla="*/ 231457 h 991552"/>
                  <a:gd name="connsiteX255" fmla="*/ 786764 w 1390650"/>
                  <a:gd name="connsiteY255" fmla="*/ 273367 h 991552"/>
                  <a:gd name="connsiteX256" fmla="*/ 840104 w 1390650"/>
                  <a:gd name="connsiteY256" fmla="*/ 261937 h 991552"/>
                  <a:gd name="connsiteX257" fmla="*/ 872489 w 1390650"/>
                  <a:gd name="connsiteY257" fmla="*/ 293370 h 991552"/>
                  <a:gd name="connsiteX258" fmla="*/ 902017 w 1390650"/>
                  <a:gd name="connsiteY258" fmla="*/ 284797 h 991552"/>
                  <a:gd name="connsiteX259" fmla="*/ 899159 w 1390650"/>
                  <a:gd name="connsiteY259" fmla="*/ 257175 h 991552"/>
                  <a:gd name="connsiteX260" fmla="*/ 955357 w 1390650"/>
                  <a:gd name="connsiteY260" fmla="*/ 263842 h 991552"/>
                  <a:gd name="connsiteX261" fmla="*/ 925829 w 1390650"/>
                  <a:gd name="connsiteY261" fmla="*/ 294322 h 991552"/>
                  <a:gd name="connsiteX262" fmla="*/ 935354 w 1390650"/>
                  <a:gd name="connsiteY262" fmla="*/ 320992 h 991552"/>
                  <a:gd name="connsiteX263" fmla="*/ 962977 w 1390650"/>
                  <a:gd name="connsiteY263" fmla="*/ 324802 h 991552"/>
                  <a:gd name="connsiteX264" fmla="*/ 974407 w 1390650"/>
                  <a:gd name="connsiteY264" fmla="*/ 345757 h 991552"/>
                  <a:gd name="connsiteX265" fmla="*/ 988694 w 1390650"/>
                  <a:gd name="connsiteY265" fmla="*/ 319087 h 991552"/>
                  <a:gd name="connsiteX266" fmla="*/ 988694 w 1390650"/>
                  <a:gd name="connsiteY266" fmla="*/ 232410 h 991552"/>
                  <a:gd name="connsiteX267" fmla="*/ 978217 w 1390650"/>
                  <a:gd name="connsiteY267" fmla="*/ 210502 h 991552"/>
                  <a:gd name="connsiteX268" fmla="*/ 967739 w 1390650"/>
                  <a:gd name="connsiteY268" fmla="*/ 210502 h 991552"/>
                  <a:gd name="connsiteX269" fmla="*/ 967739 w 1390650"/>
                  <a:gd name="connsiteY269" fmla="*/ 197167 h 991552"/>
                  <a:gd name="connsiteX270" fmla="*/ 981074 w 1390650"/>
                  <a:gd name="connsiteY270" fmla="*/ 197167 h 991552"/>
                  <a:gd name="connsiteX271" fmla="*/ 1046797 w 1390650"/>
                  <a:gd name="connsiteY271" fmla="*/ 141922 h 991552"/>
                  <a:gd name="connsiteX272" fmla="*/ 1047749 w 1390650"/>
                  <a:gd name="connsiteY272" fmla="*/ 123825 h 991552"/>
                  <a:gd name="connsiteX273" fmla="*/ 1055369 w 1390650"/>
                  <a:gd name="connsiteY273" fmla="*/ 98107 h 991552"/>
                  <a:gd name="connsiteX274" fmla="*/ 1066799 w 1390650"/>
                  <a:gd name="connsiteY274" fmla="*/ 46672 h 991552"/>
                  <a:gd name="connsiteX275" fmla="*/ 1078229 w 1390650"/>
                  <a:gd name="connsiteY275" fmla="*/ 98107 h 991552"/>
                  <a:gd name="connsiteX276" fmla="*/ 1083944 w 1390650"/>
                  <a:gd name="connsiteY276" fmla="*/ 124777 h 991552"/>
                  <a:gd name="connsiteX277" fmla="*/ 1083944 w 1390650"/>
                  <a:gd name="connsiteY277" fmla="*/ 143827 h 991552"/>
                  <a:gd name="connsiteX278" fmla="*/ 1145857 w 1390650"/>
                  <a:gd name="connsiteY278" fmla="*/ 197167 h 991552"/>
                  <a:gd name="connsiteX279" fmla="*/ 1159192 w 1390650"/>
                  <a:gd name="connsiteY279" fmla="*/ 197167 h 991552"/>
                  <a:gd name="connsiteX280" fmla="*/ 1159192 w 1390650"/>
                  <a:gd name="connsiteY280" fmla="*/ 210502 h 991552"/>
                  <a:gd name="connsiteX281" fmla="*/ 1148714 w 1390650"/>
                  <a:gd name="connsiteY281" fmla="*/ 210502 h 991552"/>
                  <a:gd name="connsiteX282" fmla="*/ 1138237 w 1390650"/>
                  <a:gd name="connsiteY282" fmla="*/ 232410 h 991552"/>
                  <a:gd name="connsiteX283" fmla="*/ 1138237 w 1390650"/>
                  <a:gd name="connsiteY283" fmla="*/ 320040 h 991552"/>
                  <a:gd name="connsiteX284" fmla="*/ 1159192 w 1390650"/>
                  <a:gd name="connsiteY284" fmla="*/ 357187 h 991552"/>
                  <a:gd name="connsiteX285" fmla="*/ 1135379 w 1390650"/>
                  <a:gd name="connsiteY285" fmla="*/ 391477 h 991552"/>
                  <a:gd name="connsiteX286" fmla="*/ 1135379 w 1390650"/>
                  <a:gd name="connsiteY286" fmla="*/ 401002 h 991552"/>
                  <a:gd name="connsiteX287" fmla="*/ 1364932 w 1390650"/>
                  <a:gd name="connsiteY287" fmla="*/ 401002 h 991552"/>
                  <a:gd name="connsiteX288" fmla="*/ 1364932 w 1390650"/>
                  <a:gd name="connsiteY288" fmla="*/ 415290 h 991552"/>
                  <a:gd name="connsiteX289" fmla="*/ 1134427 w 1390650"/>
                  <a:gd name="connsiteY289" fmla="*/ 415290 h 991552"/>
                  <a:gd name="connsiteX290" fmla="*/ 1134427 w 1390650"/>
                  <a:gd name="connsiteY290" fmla="*/ 461962 h 991552"/>
                  <a:gd name="connsiteX291" fmla="*/ 1381124 w 1390650"/>
                  <a:gd name="connsiteY291" fmla="*/ 461962 h 991552"/>
                  <a:gd name="connsiteX292" fmla="*/ 1381124 w 1390650"/>
                  <a:gd name="connsiteY292" fmla="*/ 475297 h 991552"/>
                  <a:gd name="connsiteX293" fmla="*/ 1134427 w 1390650"/>
                  <a:gd name="connsiteY293" fmla="*/ 475297 h 991552"/>
                  <a:gd name="connsiteX294" fmla="*/ 1134427 w 1390650"/>
                  <a:gd name="connsiteY294" fmla="*/ 489585 h 991552"/>
                  <a:gd name="connsiteX295" fmla="*/ 1383982 w 1390650"/>
                  <a:gd name="connsiteY295" fmla="*/ 489585 h 991552"/>
                  <a:gd name="connsiteX296" fmla="*/ 1383982 w 1390650"/>
                  <a:gd name="connsiteY296" fmla="*/ 501967 h 991552"/>
                  <a:gd name="connsiteX297" fmla="*/ 1135379 w 1390650"/>
                  <a:gd name="connsiteY297" fmla="*/ 501967 h 991552"/>
                  <a:gd name="connsiteX298" fmla="*/ 1135379 w 1390650"/>
                  <a:gd name="connsiteY298" fmla="*/ 873442 h 991552"/>
                  <a:gd name="connsiteX299" fmla="*/ 1362074 w 1390650"/>
                  <a:gd name="connsiteY299" fmla="*/ 873442 h 991552"/>
                  <a:gd name="connsiteX300" fmla="*/ 1362074 w 1390650"/>
                  <a:gd name="connsiteY300" fmla="*/ 885825 h 991552"/>
                  <a:gd name="connsiteX301" fmla="*/ 1135379 w 1390650"/>
                  <a:gd name="connsiteY301" fmla="*/ 885825 h 991552"/>
                  <a:gd name="connsiteX302" fmla="*/ 1135379 w 1390650"/>
                  <a:gd name="connsiteY302" fmla="*/ 979170 h 991552"/>
                  <a:gd name="connsiteX303" fmla="*/ 1354454 w 1390650"/>
                  <a:gd name="connsiteY303" fmla="*/ 979170 h 991552"/>
                  <a:gd name="connsiteX304" fmla="*/ 1354454 w 1390650"/>
                  <a:gd name="connsiteY304" fmla="*/ 991552 h 991552"/>
                  <a:gd name="connsiteX305" fmla="*/ 1135379 w 1390650"/>
                  <a:gd name="connsiteY305" fmla="*/ 991552 h 991552"/>
                  <a:gd name="connsiteX306" fmla="*/ 991552 w 1390650"/>
                  <a:gd name="connsiteY306" fmla="*/ 991552 h 991552"/>
                  <a:gd name="connsiteX307" fmla="*/ 991552 w 1390650"/>
                  <a:gd name="connsiteY307" fmla="*/ 984885 h 991552"/>
                  <a:gd name="connsiteX308" fmla="*/ 915352 w 1390650"/>
                  <a:gd name="connsiteY308" fmla="*/ 902970 h 991552"/>
                  <a:gd name="connsiteX309" fmla="*/ 473392 w 1390650"/>
                  <a:gd name="connsiteY309" fmla="*/ 902970 h 991552"/>
                  <a:gd name="connsiteX310" fmla="*/ 399097 w 1390650"/>
                  <a:gd name="connsiteY310" fmla="*/ 984885 h 991552"/>
                  <a:gd name="connsiteX311" fmla="*/ 399097 w 1390650"/>
                  <a:gd name="connsiteY311" fmla="*/ 991552 h 991552"/>
                  <a:gd name="connsiteX312" fmla="*/ 255269 w 1390650"/>
                  <a:gd name="connsiteY312" fmla="*/ 991552 h 991552"/>
                  <a:gd name="connsiteX313" fmla="*/ 36194 w 1390650"/>
                  <a:gd name="connsiteY313" fmla="*/ 991552 h 991552"/>
                  <a:gd name="connsiteX314" fmla="*/ 36194 w 1390650"/>
                  <a:gd name="connsiteY314" fmla="*/ 979170 h 991552"/>
                  <a:gd name="connsiteX315" fmla="*/ 255269 w 1390650"/>
                  <a:gd name="connsiteY315" fmla="*/ 979170 h 991552"/>
                  <a:gd name="connsiteX316" fmla="*/ 255269 w 1390650"/>
                  <a:gd name="connsiteY316" fmla="*/ 885825 h 991552"/>
                  <a:gd name="connsiteX317" fmla="*/ 28574 w 1390650"/>
                  <a:gd name="connsiteY317" fmla="*/ 885825 h 991552"/>
                  <a:gd name="connsiteX318" fmla="*/ 28574 w 1390650"/>
                  <a:gd name="connsiteY318" fmla="*/ 873442 h 991552"/>
                  <a:gd name="connsiteX319" fmla="*/ 256222 w 1390650"/>
                  <a:gd name="connsiteY319" fmla="*/ 873442 h 991552"/>
                  <a:gd name="connsiteX320" fmla="*/ 256222 w 1390650"/>
                  <a:gd name="connsiteY320" fmla="*/ 501015 h 991552"/>
                  <a:gd name="connsiteX321" fmla="*/ 6667 w 1390650"/>
                  <a:gd name="connsiteY321" fmla="*/ 501015 h 991552"/>
                  <a:gd name="connsiteX322" fmla="*/ 6667 w 1390650"/>
                  <a:gd name="connsiteY322" fmla="*/ 488632 h 991552"/>
                  <a:gd name="connsiteX323" fmla="*/ 255269 w 1390650"/>
                  <a:gd name="connsiteY323" fmla="*/ 488632 h 991552"/>
                  <a:gd name="connsiteX324" fmla="*/ 255269 w 1390650"/>
                  <a:gd name="connsiteY324" fmla="*/ 474345 h 991552"/>
                  <a:gd name="connsiteX325" fmla="*/ 8572 w 1390650"/>
                  <a:gd name="connsiteY325" fmla="*/ 474345 h 991552"/>
                  <a:gd name="connsiteX326" fmla="*/ 8572 w 1390650"/>
                  <a:gd name="connsiteY326" fmla="*/ 461962 h 991552"/>
                  <a:gd name="connsiteX327" fmla="*/ 255269 w 1390650"/>
                  <a:gd name="connsiteY327" fmla="*/ 461962 h 991552"/>
                  <a:gd name="connsiteX328" fmla="*/ 255269 w 1390650"/>
                  <a:gd name="connsiteY328" fmla="*/ 414337 h 991552"/>
                  <a:gd name="connsiteX329" fmla="*/ 25717 w 1390650"/>
                  <a:gd name="connsiteY329" fmla="*/ 414337 h 991552"/>
                  <a:gd name="connsiteX330" fmla="*/ 25717 w 1390650"/>
                  <a:gd name="connsiteY330" fmla="*/ 400050 h 991552"/>
                  <a:gd name="connsiteX331" fmla="*/ 255269 w 1390650"/>
                  <a:gd name="connsiteY331" fmla="*/ 400050 h 991552"/>
                  <a:gd name="connsiteX332" fmla="*/ 255269 w 1390650"/>
                  <a:gd name="connsiteY332" fmla="*/ 390525 h 991552"/>
                  <a:gd name="connsiteX333" fmla="*/ 231457 w 1390650"/>
                  <a:gd name="connsiteY333" fmla="*/ 356235 h 991552"/>
                  <a:gd name="connsiteX334" fmla="*/ 252412 w 1390650"/>
                  <a:gd name="connsiteY334" fmla="*/ 319087 h 991552"/>
                  <a:gd name="connsiteX335" fmla="*/ 252412 w 1390650"/>
                  <a:gd name="connsiteY335" fmla="*/ 231457 h 991552"/>
                  <a:gd name="connsiteX336" fmla="*/ 241934 w 1390650"/>
                  <a:gd name="connsiteY336" fmla="*/ 209550 h 991552"/>
                  <a:gd name="connsiteX337" fmla="*/ 231457 w 1390650"/>
                  <a:gd name="connsiteY337" fmla="*/ 209550 h 991552"/>
                  <a:gd name="connsiteX338" fmla="*/ 231457 w 1390650"/>
                  <a:gd name="connsiteY338" fmla="*/ 196215 h 991552"/>
                  <a:gd name="connsiteX339" fmla="*/ 244792 w 1390650"/>
                  <a:gd name="connsiteY339" fmla="*/ 196215 h 991552"/>
                  <a:gd name="connsiteX340" fmla="*/ 306704 w 1390650"/>
                  <a:gd name="connsiteY340" fmla="*/ 142875 h 991552"/>
                  <a:gd name="connsiteX341" fmla="*/ 306704 w 1390650"/>
                  <a:gd name="connsiteY341" fmla="*/ 123825 h 991552"/>
                  <a:gd name="connsiteX342" fmla="*/ 312419 w 1390650"/>
                  <a:gd name="connsiteY342" fmla="*/ 97155 h 991552"/>
                  <a:gd name="connsiteX343" fmla="*/ 323849 w 1390650"/>
                  <a:gd name="connsiteY343" fmla="*/ 45720 h 991552"/>
                  <a:gd name="connsiteX344" fmla="*/ 335279 w 1390650"/>
                  <a:gd name="connsiteY344" fmla="*/ 97155 h 991552"/>
                  <a:gd name="connsiteX345" fmla="*/ 342899 w 1390650"/>
                  <a:gd name="connsiteY345" fmla="*/ 122872 h 991552"/>
                  <a:gd name="connsiteX346" fmla="*/ 343852 w 1390650"/>
                  <a:gd name="connsiteY346" fmla="*/ 140970 h 991552"/>
                  <a:gd name="connsiteX347" fmla="*/ 409574 w 1390650"/>
                  <a:gd name="connsiteY347" fmla="*/ 196215 h 991552"/>
                  <a:gd name="connsiteX348" fmla="*/ 422909 w 1390650"/>
                  <a:gd name="connsiteY348" fmla="*/ 196215 h 991552"/>
                  <a:gd name="connsiteX349" fmla="*/ 422909 w 1390650"/>
                  <a:gd name="connsiteY349" fmla="*/ 209550 h 991552"/>
                  <a:gd name="connsiteX350" fmla="*/ 412432 w 1390650"/>
                  <a:gd name="connsiteY350" fmla="*/ 209550 h 991552"/>
                  <a:gd name="connsiteX351" fmla="*/ 401954 w 1390650"/>
                  <a:gd name="connsiteY351" fmla="*/ 231457 h 991552"/>
                  <a:gd name="connsiteX352" fmla="*/ 401954 w 1390650"/>
                  <a:gd name="connsiteY352" fmla="*/ 319087 h 991552"/>
                  <a:gd name="connsiteX353" fmla="*/ 415289 w 1390650"/>
                  <a:gd name="connsiteY353" fmla="*/ 344805 h 991552"/>
                  <a:gd name="connsiteX354" fmla="*/ 426719 w 1390650"/>
                  <a:gd name="connsiteY354" fmla="*/ 323850 h 991552"/>
                  <a:gd name="connsiteX355" fmla="*/ 454342 w 1390650"/>
                  <a:gd name="connsiteY355" fmla="*/ 320040 h 991552"/>
                  <a:gd name="connsiteX356" fmla="*/ 463867 w 1390650"/>
                  <a:gd name="connsiteY356" fmla="*/ 293370 h 991552"/>
                  <a:gd name="connsiteX357" fmla="*/ 434339 w 1390650"/>
                  <a:gd name="connsiteY357" fmla="*/ 262890 h 991552"/>
                  <a:gd name="connsiteX358" fmla="*/ 490537 w 1390650"/>
                  <a:gd name="connsiteY358" fmla="*/ 256222 h 991552"/>
                  <a:gd name="connsiteX359" fmla="*/ 487679 w 1390650"/>
                  <a:gd name="connsiteY359" fmla="*/ 283845 h 991552"/>
                  <a:gd name="connsiteX360" fmla="*/ 517207 w 1390650"/>
                  <a:gd name="connsiteY360" fmla="*/ 292417 h 991552"/>
                  <a:gd name="connsiteX361" fmla="*/ 549592 w 1390650"/>
                  <a:gd name="connsiteY361" fmla="*/ 260985 h 991552"/>
                  <a:gd name="connsiteX362" fmla="*/ 602932 w 1390650"/>
                  <a:gd name="connsiteY362" fmla="*/ 272415 h 991552"/>
                  <a:gd name="connsiteX363" fmla="*/ 634364 w 1390650"/>
                  <a:gd name="connsiteY363" fmla="*/ 230505 h 991552"/>
                  <a:gd name="connsiteX364" fmla="*/ 603884 w 1390650"/>
                  <a:gd name="connsiteY364" fmla="*/ 194310 h 991552"/>
                  <a:gd name="connsiteX365" fmla="*/ 657224 w 1390650"/>
                  <a:gd name="connsiteY365" fmla="*/ 162877 h 991552"/>
                  <a:gd name="connsiteX366" fmla="*/ 652462 w 1390650"/>
                  <a:gd name="connsiteY366" fmla="*/ 144780 h 991552"/>
                  <a:gd name="connsiteX367" fmla="*/ 670559 w 1390650"/>
                  <a:gd name="connsiteY367" fmla="*/ 132397 h 991552"/>
                  <a:gd name="connsiteX368" fmla="*/ 686752 w 1390650"/>
                  <a:gd name="connsiteY368" fmla="*/ 104775 h 991552"/>
                  <a:gd name="connsiteX369" fmla="*/ 687704 w 1390650"/>
                  <a:gd name="connsiteY369" fmla="*/ 0 h 9915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Lst>
                <a:rect l="l" t="t" r="r" b="b"/>
                <a:pathLst>
                  <a:path w="1390650" h="991552">
                    <a:moveTo>
                      <a:pt x="580072" y="879157"/>
                    </a:moveTo>
                    <a:lnTo>
                      <a:pt x="580072" y="890587"/>
                    </a:lnTo>
                    <a:lnTo>
                      <a:pt x="809624" y="890587"/>
                    </a:lnTo>
                    <a:lnTo>
                      <a:pt x="809624" y="879157"/>
                    </a:lnTo>
                    <a:close/>
                    <a:moveTo>
                      <a:pt x="637222" y="826770"/>
                    </a:moveTo>
                    <a:lnTo>
                      <a:pt x="593407" y="866775"/>
                    </a:lnTo>
                    <a:lnTo>
                      <a:pt x="798194" y="866775"/>
                    </a:lnTo>
                    <a:lnTo>
                      <a:pt x="753427" y="826770"/>
                    </a:lnTo>
                    <a:close/>
                    <a:moveTo>
                      <a:pt x="1026795" y="774382"/>
                    </a:moveTo>
                    <a:lnTo>
                      <a:pt x="1097280" y="774382"/>
                    </a:lnTo>
                    <a:lnTo>
                      <a:pt x="1097280" y="842009"/>
                    </a:lnTo>
                    <a:lnTo>
                      <a:pt x="1026795" y="842009"/>
                    </a:lnTo>
                    <a:close/>
                    <a:moveTo>
                      <a:pt x="292417" y="774382"/>
                    </a:moveTo>
                    <a:lnTo>
                      <a:pt x="362902" y="774382"/>
                    </a:lnTo>
                    <a:lnTo>
                      <a:pt x="362902" y="842009"/>
                    </a:lnTo>
                    <a:lnTo>
                      <a:pt x="292417" y="842009"/>
                    </a:lnTo>
                    <a:close/>
                    <a:moveTo>
                      <a:pt x="636269" y="677227"/>
                    </a:moveTo>
                    <a:lnTo>
                      <a:pt x="636269" y="815340"/>
                    </a:lnTo>
                    <a:lnTo>
                      <a:pt x="755332" y="815340"/>
                    </a:lnTo>
                    <a:lnTo>
                      <a:pt x="755332" y="677227"/>
                    </a:lnTo>
                    <a:close/>
                    <a:moveTo>
                      <a:pt x="694372" y="618172"/>
                    </a:moveTo>
                    <a:cubicBezTo>
                      <a:pt x="655319" y="618172"/>
                      <a:pt x="584834" y="641985"/>
                      <a:pt x="580072" y="712470"/>
                    </a:cubicBezTo>
                    <a:cubicBezTo>
                      <a:pt x="580072" y="762000"/>
                      <a:pt x="580072" y="811530"/>
                      <a:pt x="580072" y="861060"/>
                    </a:cubicBezTo>
                    <a:lnTo>
                      <a:pt x="623887" y="822007"/>
                    </a:lnTo>
                    <a:lnTo>
                      <a:pt x="623887" y="665797"/>
                    </a:lnTo>
                    <a:lnTo>
                      <a:pt x="767714" y="665797"/>
                    </a:lnTo>
                    <a:lnTo>
                      <a:pt x="767714" y="822960"/>
                    </a:lnTo>
                    <a:lnTo>
                      <a:pt x="809624" y="861060"/>
                    </a:lnTo>
                    <a:lnTo>
                      <a:pt x="809624" y="858202"/>
                    </a:lnTo>
                    <a:lnTo>
                      <a:pt x="809624" y="712470"/>
                    </a:lnTo>
                    <a:cubicBezTo>
                      <a:pt x="805814" y="642937"/>
                      <a:pt x="732472" y="618172"/>
                      <a:pt x="694372" y="618172"/>
                    </a:cubicBezTo>
                    <a:close/>
                    <a:moveTo>
                      <a:pt x="1062989" y="551497"/>
                    </a:moveTo>
                    <a:lnTo>
                      <a:pt x="1102042" y="571499"/>
                    </a:lnTo>
                    <a:lnTo>
                      <a:pt x="1102042" y="707707"/>
                    </a:lnTo>
                    <a:lnTo>
                      <a:pt x="1062037" y="726757"/>
                    </a:lnTo>
                    <a:lnTo>
                      <a:pt x="1023937" y="707707"/>
                    </a:lnTo>
                    <a:lnTo>
                      <a:pt x="1023937" y="571499"/>
                    </a:lnTo>
                    <a:close/>
                    <a:moveTo>
                      <a:pt x="326707" y="551497"/>
                    </a:moveTo>
                    <a:lnTo>
                      <a:pt x="365759" y="571499"/>
                    </a:lnTo>
                    <a:lnTo>
                      <a:pt x="365759" y="707707"/>
                    </a:lnTo>
                    <a:lnTo>
                      <a:pt x="327659" y="726757"/>
                    </a:lnTo>
                    <a:lnTo>
                      <a:pt x="288607" y="707707"/>
                    </a:lnTo>
                    <a:lnTo>
                      <a:pt x="288607" y="571499"/>
                    </a:lnTo>
                    <a:close/>
                    <a:moveTo>
                      <a:pt x="1179195" y="536257"/>
                    </a:moveTo>
                    <a:lnTo>
                      <a:pt x="1185862" y="536257"/>
                    </a:lnTo>
                    <a:lnTo>
                      <a:pt x="1390650" y="536257"/>
                    </a:lnTo>
                    <a:lnTo>
                      <a:pt x="1390650" y="550544"/>
                    </a:lnTo>
                    <a:lnTo>
                      <a:pt x="1192530" y="550544"/>
                    </a:lnTo>
                    <a:lnTo>
                      <a:pt x="1192530" y="824864"/>
                    </a:lnTo>
                    <a:lnTo>
                      <a:pt x="1363027" y="824864"/>
                    </a:lnTo>
                    <a:lnTo>
                      <a:pt x="1363027" y="839152"/>
                    </a:lnTo>
                    <a:lnTo>
                      <a:pt x="1185862" y="839152"/>
                    </a:lnTo>
                    <a:lnTo>
                      <a:pt x="1179195" y="839152"/>
                    </a:lnTo>
                    <a:lnTo>
                      <a:pt x="1179195" y="832484"/>
                    </a:lnTo>
                    <a:lnTo>
                      <a:pt x="1179195" y="542924"/>
                    </a:lnTo>
                    <a:close/>
                    <a:moveTo>
                      <a:pt x="0" y="536257"/>
                    </a:moveTo>
                    <a:lnTo>
                      <a:pt x="209550" y="536257"/>
                    </a:lnTo>
                    <a:lnTo>
                      <a:pt x="217170" y="536257"/>
                    </a:lnTo>
                    <a:lnTo>
                      <a:pt x="217170" y="542924"/>
                    </a:lnTo>
                    <a:lnTo>
                      <a:pt x="217170" y="832484"/>
                    </a:lnTo>
                    <a:lnTo>
                      <a:pt x="217170" y="839152"/>
                    </a:lnTo>
                    <a:lnTo>
                      <a:pt x="209550" y="839152"/>
                    </a:lnTo>
                    <a:lnTo>
                      <a:pt x="27622" y="839152"/>
                    </a:lnTo>
                    <a:lnTo>
                      <a:pt x="27622" y="824864"/>
                    </a:lnTo>
                    <a:lnTo>
                      <a:pt x="202882" y="824864"/>
                    </a:lnTo>
                    <a:lnTo>
                      <a:pt x="202882" y="550544"/>
                    </a:lnTo>
                    <a:lnTo>
                      <a:pt x="0" y="550544"/>
                    </a:lnTo>
                    <a:close/>
                    <a:moveTo>
                      <a:pt x="574357" y="529589"/>
                    </a:moveTo>
                    <a:lnTo>
                      <a:pt x="574357" y="569594"/>
                    </a:lnTo>
                    <a:lnTo>
                      <a:pt x="815340" y="569594"/>
                    </a:lnTo>
                    <a:lnTo>
                      <a:pt x="815340" y="529589"/>
                    </a:lnTo>
                    <a:close/>
                    <a:moveTo>
                      <a:pt x="922972" y="521017"/>
                    </a:moveTo>
                    <a:lnTo>
                      <a:pt x="922972" y="894397"/>
                    </a:lnTo>
                    <a:lnTo>
                      <a:pt x="988694" y="969645"/>
                    </a:lnTo>
                    <a:lnTo>
                      <a:pt x="987742" y="588645"/>
                    </a:lnTo>
                    <a:cubicBezTo>
                      <a:pt x="987742" y="588645"/>
                      <a:pt x="966787" y="589597"/>
                      <a:pt x="962024" y="584835"/>
                    </a:cubicBezTo>
                    <a:cubicBezTo>
                      <a:pt x="957262" y="580072"/>
                      <a:pt x="955357" y="576262"/>
                      <a:pt x="944879" y="553402"/>
                    </a:cubicBezTo>
                    <a:cubicBezTo>
                      <a:pt x="934402" y="530542"/>
                      <a:pt x="922972" y="521017"/>
                      <a:pt x="922972" y="521017"/>
                    </a:cubicBezTo>
                    <a:close/>
                    <a:moveTo>
                      <a:pt x="467677" y="520065"/>
                    </a:moveTo>
                    <a:cubicBezTo>
                      <a:pt x="449579" y="537210"/>
                      <a:pt x="438149" y="577215"/>
                      <a:pt x="429577" y="582930"/>
                    </a:cubicBezTo>
                    <a:cubicBezTo>
                      <a:pt x="421957" y="587692"/>
                      <a:pt x="403859" y="589597"/>
                      <a:pt x="399097" y="589597"/>
                    </a:cubicBezTo>
                    <a:lnTo>
                      <a:pt x="399097" y="965835"/>
                    </a:lnTo>
                    <a:lnTo>
                      <a:pt x="467677" y="892492"/>
                    </a:lnTo>
                    <a:close/>
                    <a:moveTo>
                      <a:pt x="556260" y="515302"/>
                    </a:moveTo>
                    <a:lnTo>
                      <a:pt x="832485" y="515302"/>
                    </a:lnTo>
                    <a:lnTo>
                      <a:pt x="832485" y="583882"/>
                    </a:lnTo>
                    <a:lnTo>
                      <a:pt x="556260" y="583882"/>
                    </a:lnTo>
                    <a:close/>
                    <a:moveTo>
                      <a:pt x="530542" y="495300"/>
                    </a:moveTo>
                    <a:lnTo>
                      <a:pt x="530542" y="890587"/>
                    </a:lnTo>
                    <a:lnTo>
                      <a:pt x="563879" y="890587"/>
                    </a:lnTo>
                    <a:lnTo>
                      <a:pt x="563879" y="879157"/>
                    </a:lnTo>
                    <a:lnTo>
                      <a:pt x="563879" y="858202"/>
                    </a:lnTo>
                    <a:lnTo>
                      <a:pt x="563879" y="721042"/>
                    </a:lnTo>
                    <a:cubicBezTo>
                      <a:pt x="561022" y="637222"/>
                      <a:pt x="651509" y="605790"/>
                      <a:pt x="695324" y="605790"/>
                    </a:cubicBezTo>
                    <a:cubicBezTo>
                      <a:pt x="738187" y="605790"/>
                      <a:pt x="827722" y="638175"/>
                      <a:pt x="825817" y="721042"/>
                    </a:cubicBezTo>
                    <a:lnTo>
                      <a:pt x="825817" y="858202"/>
                    </a:lnTo>
                    <a:lnTo>
                      <a:pt x="825817" y="879157"/>
                    </a:lnTo>
                    <a:lnTo>
                      <a:pt x="825817" y="890587"/>
                    </a:lnTo>
                    <a:lnTo>
                      <a:pt x="859154" y="890587"/>
                    </a:lnTo>
                    <a:lnTo>
                      <a:pt x="859154" y="495300"/>
                    </a:lnTo>
                    <a:close/>
                    <a:moveTo>
                      <a:pt x="875347" y="476250"/>
                    </a:moveTo>
                    <a:cubicBezTo>
                      <a:pt x="872489" y="483870"/>
                      <a:pt x="872489" y="892492"/>
                      <a:pt x="872489" y="892492"/>
                    </a:cubicBezTo>
                    <a:lnTo>
                      <a:pt x="905827" y="892492"/>
                    </a:lnTo>
                    <a:lnTo>
                      <a:pt x="905827" y="501967"/>
                    </a:lnTo>
                    <a:cubicBezTo>
                      <a:pt x="903922" y="497205"/>
                      <a:pt x="884872" y="480060"/>
                      <a:pt x="875347" y="476250"/>
                    </a:cubicBezTo>
                    <a:close/>
                    <a:moveTo>
                      <a:pt x="514349" y="476250"/>
                    </a:moveTo>
                    <a:cubicBezTo>
                      <a:pt x="504824" y="481012"/>
                      <a:pt x="485774" y="497205"/>
                      <a:pt x="483869" y="501967"/>
                    </a:cubicBezTo>
                    <a:lnTo>
                      <a:pt x="483869" y="892492"/>
                    </a:lnTo>
                    <a:lnTo>
                      <a:pt x="517207" y="892492"/>
                    </a:lnTo>
                    <a:cubicBezTo>
                      <a:pt x="517207" y="892492"/>
                      <a:pt x="517207" y="482917"/>
                      <a:pt x="514349" y="476250"/>
                    </a:cubicBezTo>
                    <a:close/>
                    <a:moveTo>
                      <a:pt x="1026795" y="442912"/>
                    </a:moveTo>
                    <a:lnTo>
                      <a:pt x="1097280" y="442912"/>
                    </a:lnTo>
                    <a:lnTo>
                      <a:pt x="1097280" y="510539"/>
                    </a:lnTo>
                    <a:lnTo>
                      <a:pt x="1026795" y="510539"/>
                    </a:lnTo>
                    <a:close/>
                    <a:moveTo>
                      <a:pt x="292417" y="442912"/>
                    </a:moveTo>
                    <a:lnTo>
                      <a:pt x="362902" y="442912"/>
                    </a:lnTo>
                    <a:lnTo>
                      <a:pt x="362902" y="510539"/>
                    </a:lnTo>
                    <a:lnTo>
                      <a:pt x="292417" y="510539"/>
                    </a:lnTo>
                    <a:close/>
                    <a:moveTo>
                      <a:pt x="748664" y="441960"/>
                    </a:moveTo>
                    <a:cubicBezTo>
                      <a:pt x="738187" y="441960"/>
                      <a:pt x="737234" y="447675"/>
                      <a:pt x="732472" y="458152"/>
                    </a:cubicBezTo>
                    <a:cubicBezTo>
                      <a:pt x="727709" y="468630"/>
                      <a:pt x="709612" y="478155"/>
                      <a:pt x="691514" y="478155"/>
                    </a:cubicBezTo>
                    <a:cubicBezTo>
                      <a:pt x="672464" y="477202"/>
                      <a:pt x="652462" y="461962"/>
                      <a:pt x="651509" y="450532"/>
                    </a:cubicBezTo>
                    <a:cubicBezTo>
                      <a:pt x="650557" y="441960"/>
                      <a:pt x="636269" y="440055"/>
                      <a:pt x="628649" y="443865"/>
                    </a:cubicBezTo>
                    <a:cubicBezTo>
                      <a:pt x="625792" y="445770"/>
                      <a:pt x="627697" y="449580"/>
                      <a:pt x="624839" y="450532"/>
                    </a:cubicBezTo>
                    <a:cubicBezTo>
                      <a:pt x="617219" y="454342"/>
                      <a:pt x="576262" y="454342"/>
                      <a:pt x="576262" y="454342"/>
                    </a:cubicBezTo>
                    <a:cubicBezTo>
                      <a:pt x="576262" y="454342"/>
                      <a:pt x="573404" y="463867"/>
                      <a:pt x="567689" y="463867"/>
                    </a:cubicBezTo>
                    <a:cubicBezTo>
                      <a:pt x="561974" y="463867"/>
                      <a:pt x="555307" y="461962"/>
                      <a:pt x="556259" y="453390"/>
                    </a:cubicBezTo>
                    <a:cubicBezTo>
                      <a:pt x="550544" y="451485"/>
                      <a:pt x="532447" y="462915"/>
                      <a:pt x="530542" y="466725"/>
                    </a:cubicBezTo>
                    <a:lnTo>
                      <a:pt x="530542" y="481965"/>
                    </a:lnTo>
                    <a:lnTo>
                      <a:pt x="857249" y="481965"/>
                    </a:lnTo>
                    <a:lnTo>
                      <a:pt x="857249" y="463867"/>
                    </a:lnTo>
                    <a:cubicBezTo>
                      <a:pt x="857249" y="463867"/>
                      <a:pt x="845819" y="455295"/>
                      <a:pt x="837247" y="453390"/>
                    </a:cubicBezTo>
                    <a:cubicBezTo>
                      <a:pt x="829627" y="452437"/>
                      <a:pt x="835342" y="461962"/>
                      <a:pt x="828674" y="461962"/>
                    </a:cubicBezTo>
                    <a:cubicBezTo>
                      <a:pt x="822007" y="461962"/>
                      <a:pt x="812482" y="463867"/>
                      <a:pt x="812482" y="457200"/>
                    </a:cubicBezTo>
                    <a:cubicBezTo>
                      <a:pt x="812482" y="451485"/>
                      <a:pt x="772477" y="455295"/>
                      <a:pt x="765809" y="450532"/>
                    </a:cubicBezTo>
                    <a:cubicBezTo>
                      <a:pt x="758189" y="446722"/>
                      <a:pt x="759142" y="441960"/>
                      <a:pt x="748664" y="441960"/>
                    </a:cubicBezTo>
                    <a:close/>
                    <a:moveTo>
                      <a:pt x="937260" y="426720"/>
                    </a:moveTo>
                    <a:cubicBezTo>
                      <a:pt x="951547" y="426720"/>
                      <a:pt x="963930" y="439102"/>
                      <a:pt x="963930" y="453390"/>
                    </a:cubicBezTo>
                    <a:cubicBezTo>
                      <a:pt x="963930" y="467677"/>
                      <a:pt x="952500" y="480060"/>
                      <a:pt x="937260" y="480060"/>
                    </a:cubicBezTo>
                    <a:cubicBezTo>
                      <a:pt x="922972" y="480060"/>
                      <a:pt x="910590" y="468630"/>
                      <a:pt x="910590" y="453390"/>
                    </a:cubicBezTo>
                    <a:cubicBezTo>
                      <a:pt x="910590" y="439102"/>
                      <a:pt x="922020" y="426720"/>
                      <a:pt x="937260" y="426720"/>
                    </a:cubicBezTo>
                    <a:close/>
                    <a:moveTo>
                      <a:pt x="451485" y="425767"/>
                    </a:moveTo>
                    <a:cubicBezTo>
                      <a:pt x="466725" y="425767"/>
                      <a:pt x="479107" y="438149"/>
                      <a:pt x="478155" y="452437"/>
                    </a:cubicBezTo>
                    <a:cubicBezTo>
                      <a:pt x="478155" y="466724"/>
                      <a:pt x="466725" y="479107"/>
                      <a:pt x="451485" y="479107"/>
                    </a:cubicBezTo>
                    <a:cubicBezTo>
                      <a:pt x="437197" y="479107"/>
                      <a:pt x="424815" y="467677"/>
                      <a:pt x="424815" y="452437"/>
                    </a:cubicBezTo>
                    <a:cubicBezTo>
                      <a:pt x="424815" y="438149"/>
                      <a:pt x="436245" y="425767"/>
                      <a:pt x="451485" y="425767"/>
                    </a:cubicBezTo>
                    <a:close/>
                    <a:moveTo>
                      <a:pt x="1005839" y="393382"/>
                    </a:moveTo>
                    <a:lnTo>
                      <a:pt x="1005839" y="981075"/>
                    </a:lnTo>
                    <a:lnTo>
                      <a:pt x="1120139" y="981075"/>
                    </a:lnTo>
                    <a:lnTo>
                      <a:pt x="1120139" y="393382"/>
                    </a:lnTo>
                    <a:close/>
                    <a:moveTo>
                      <a:pt x="270509" y="393382"/>
                    </a:moveTo>
                    <a:lnTo>
                      <a:pt x="270509" y="981075"/>
                    </a:lnTo>
                    <a:lnTo>
                      <a:pt x="384809" y="981075"/>
                    </a:lnTo>
                    <a:lnTo>
                      <a:pt x="384809" y="393382"/>
                    </a:lnTo>
                    <a:close/>
                    <a:moveTo>
                      <a:pt x="869632" y="372427"/>
                    </a:moveTo>
                    <a:cubicBezTo>
                      <a:pt x="884872" y="372427"/>
                      <a:pt x="896302" y="383857"/>
                      <a:pt x="896302" y="399097"/>
                    </a:cubicBezTo>
                    <a:cubicBezTo>
                      <a:pt x="896302" y="413384"/>
                      <a:pt x="884872" y="425767"/>
                      <a:pt x="869632" y="425767"/>
                    </a:cubicBezTo>
                    <a:cubicBezTo>
                      <a:pt x="855344" y="425767"/>
                      <a:pt x="842962" y="414337"/>
                      <a:pt x="842962" y="399097"/>
                    </a:cubicBezTo>
                    <a:cubicBezTo>
                      <a:pt x="842962" y="384809"/>
                      <a:pt x="854392" y="372427"/>
                      <a:pt x="869632" y="372427"/>
                    </a:cubicBezTo>
                    <a:close/>
                    <a:moveTo>
                      <a:pt x="519112" y="370522"/>
                    </a:moveTo>
                    <a:cubicBezTo>
                      <a:pt x="534352" y="370522"/>
                      <a:pt x="545782" y="382904"/>
                      <a:pt x="545782" y="397192"/>
                    </a:cubicBezTo>
                    <a:cubicBezTo>
                      <a:pt x="545782" y="411479"/>
                      <a:pt x="534352" y="423862"/>
                      <a:pt x="519112" y="423862"/>
                    </a:cubicBezTo>
                    <a:cubicBezTo>
                      <a:pt x="504824" y="423862"/>
                      <a:pt x="492442" y="411479"/>
                      <a:pt x="492442" y="397192"/>
                    </a:cubicBezTo>
                    <a:cubicBezTo>
                      <a:pt x="492442" y="382904"/>
                      <a:pt x="503872" y="370522"/>
                      <a:pt x="519112" y="370522"/>
                    </a:cubicBezTo>
                    <a:close/>
                    <a:moveTo>
                      <a:pt x="991552" y="363855"/>
                    </a:moveTo>
                    <a:lnTo>
                      <a:pt x="1003934" y="381952"/>
                    </a:lnTo>
                    <a:lnTo>
                      <a:pt x="1122997" y="381952"/>
                    </a:lnTo>
                    <a:lnTo>
                      <a:pt x="1134427" y="363855"/>
                    </a:lnTo>
                    <a:close/>
                    <a:moveTo>
                      <a:pt x="254317" y="363855"/>
                    </a:moveTo>
                    <a:lnTo>
                      <a:pt x="266699" y="381952"/>
                    </a:lnTo>
                    <a:lnTo>
                      <a:pt x="385762" y="381952"/>
                    </a:lnTo>
                    <a:lnTo>
                      <a:pt x="397192" y="363855"/>
                    </a:lnTo>
                    <a:close/>
                    <a:moveTo>
                      <a:pt x="787717" y="340995"/>
                    </a:moveTo>
                    <a:cubicBezTo>
                      <a:pt x="802957" y="340995"/>
                      <a:pt x="814387" y="353377"/>
                      <a:pt x="814387" y="367665"/>
                    </a:cubicBezTo>
                    <a:cubicBezTo>
                      <a:pt x="814387" y="381952"/>
                      <a:pt x="802957" y="394335"/>
                      <a:pt x="787717" y="394335"/>
                    </a:cubicBezTo>
                    <a:cubicBezTo>
                      <a:pt x="773429" y="394335"/>
                      <a:pt x="761047" y="382905"/>
                      <a:pt x="761047" y="367665"/>
                    </a:cubicBezTo>
                    <a:cubicBezTo>
                      <a:pt x="761047" y="353377"/>
                      <a:pt x="772477" y="340995"/>
                      <a:pt x="787717" y="340995"/>
                    </a:cubicBezTo>
                    <a:close/>
                    <a:moveTo>
                      <a:pt x="601027" y="340042"/>
                    </a:moveTo>
                    <a:cubicBezTo>
                      <a:pt x="616267" y="340042"/>
                      <a:pt x="627697" y="352424"/>
                      <a:pt x="627697" y="366712"/>
                    </a:cubicBezTo>
                    <a:cubicBezTo>
                      <a:pt x="627697" y="380999"/>
                      <a:pt x="616267" y="393382"/>
                      <a:pt x="601027" y="393382"/>
                    </a:cubicBezTo>
                    <a:cubicBezTo>
                      <a:pt x="586739" y="393382"/>
                      <a:pt x="574357" y="381952"/>
                      <a:pt x="574357" y="366712"/>
                    </a:cubicBezTo>
                    <a:cubicBezTo>
                      <a:pt x="574357" y="352424"/>
                      <a:pt x="585787" y="340042"/>
                      <a:pt x="601027" y="340042"/>
                    </a:cubicBezTo>
                    <a:close/>
                    <a:moveTo>
                      <a:pt x="1003934" y="330517"/>
                    </a:moveTo>
                    <a:lnTo>
                      <a:pt x="991552" y="348615"/>
                    </a:lnTo>
                    <a:lnTo>
                      <a:pt x="1134427" y="348615"/>
                    </a:lnTo>
                    <a:lnTo>
                      <a:pt x="1122044" y="330517"/>
                    </a:lnTo>
                    <a:close/>
                    <a:moveTo>
                      <a:pt x="267652" y="330517"/>
                    </a:moveTo>
                    <a:lnTo>
                      <a:pt x="255269" y="348615"/>
                    </a:lnTo>
                    <a:lnTo>
                      <a:pt x="399097" y="348615"/>
                    </a:lnTo>
                    <a:lnTo>
                      <a:pt x="386714" y="330517"/>
                    </a:lnTo>
                    <a:close/>
                    <a:moveTo>
                      <a:pt x="694372" y="327660"/>
                    </a:moveTo>
                    <a:cubicBezTo>
                      <a:pt x="709612" y="327660"/>
                      <a:pt x="721994" y="340042"/>
                      <a:pt x="721042" y="354330"/>
                    </a:cubicBezTo>
                    <a:cubicBezTo>
                      <a:pt x="721042" y="368617"/>
                      <a:pt x="709612" y="381000"/>
                      <a:pt x="694372" y="381000"/>
                    </a:cubicBezTo>
                    <a:cubicBezTo>
                      <a:pt x="680084" y="381000"/>
                      <a:pt x="667702" y="369570"/>
                      <a:pt x="667702" y="354330"/>
                    </a:cubicBezTo>
                    <a:cubicBezTo>
                      <a:pt x="667702" y="340042"/>
                      <a:pt x="679132" y="327660"/>
                      <a:pt x="694372" y="327660"/>
                    </a:cubicBezTo>
                    <a:close/>
                    <a:moveTo>
                      <a:pt x="698182" y="305752"/>
                    </a:moveTo>
                    <a:cubicBezTo>
                      <a:pt x="537209" y="298132"/>
                      <a:pt x="434339" y="395287"/>
                      <a:pt x="399097" y="439102"/>
                    </a:cubicBezTo>
                    <a:lnTo>
                      <a:pt x="399097" y="577215"/>
                    </a:lnTo>
                    <a:cubicBezTo>
                      <a:pt x="403859" y="577215"/>
                      <a:pt x="412432" y="576262"/>
                      <a:pt x="419099" y="572452"/>
                    </a:cubicBezTo>
                    <a:cubicBezTo>
                      <a:pt x="427672" y="566737"/>
                      <a:pt x="461962" y="416242"/>
                      <a:pt x="686752" y="412432"/>
                    </a:cubicBezTo>
                    <a:cubicBezTo>
                      <a:pt x="912494" y="408622"/>
                      <a:pt x="962024" y="554355"/>
                      <a:pt x="966787" y="567690"/>
                    </a:cubicBezTo>
                    <a:cubicBezTo>
                      <a:pt x="970597" y="577215"/>
                      <a:pt x="983932" y="578167"/>
                      <a:pt x="990599" y="577215"/>
                    </a:cubicBezTo>
                    <a:lnTo>
                      <a:pt x="990599" y="443865"/>
                    </a:lnTo>
                    <a:cubicBezTo>
                      <a:pt x="990599" y="444817"/>
                      <a:pt x="989647" y="444817"/>
                      <a:pt x="988694" y="444817"/>
                    </a:cubicBezTo>
                    <a:cubicBezTo>
                      <a:pt x="930592" y="362902"/>
                      <a:pt x="863917" y="313372"/>
                      <a:pt x="698182" y="305752"/>
                    </a:cubicBezTo>
                    <a:close/>
                    <a:moveTo>
                      <a:pt x="1062990" y="263842"/>
                    </a:moveTo>
                    <a:cubicBezTo>
                      <a:pt x="1053465" y="263842"/>
                      <a:pt x="1044892" y="269557"/>
                      <a:pt x="1044892" y="278130"/>
                    </a:cubicBezTo>
                    <a:cubicBezTo>
                      <a:pt x="1044892" y="285750"/>
                      <a:pt x="1053465" y="292417"/>
                      <a:pt x="1062990" y="292417"/>
                    </a:cubicBezTo>
                    <a:cubicBezTo>
                      <a:pt x="1073467" y="292417"/>
                      <a:pt x="1081087" y="286702"/>
                      <a:pt x="1081087" y="278130"/>
                    </a:cubicBezTo>
                    <a:cubicBezTo>
                      <a:pt x="1081087" y="270510"/>
                      <a:pt x="1072515" y="263842"/>
                      <a:pt x="1062990" y="263842"/>
                    </a:cubicBezTo>
                    <a:close/>
                    <a:moveTo>
                      <a:pt x="327659" y="263842"/>
                    </a:moveTo>
                    <a:cubicBezTo>
                      <a:pt x="317182" y="263842"/>
                      <a:pt x="309562" y="269557"/>
                      <a:pt x="309562" y="278130"/>
                    </a:cubicBezTo>
                    <a:cubicBezTo>
                      <a:pt x="309562" y="285750"/>
                      <a:pt x="318134" y="292417"/>
                      <a:pt x="327659" y="292417"/>
                    </a:cubicBezTo>
                    <a:cubicBezTo>
                      <a:pt x="338137" y="292417"/>
                      <a:pt x="345757" y="286702"/>
                      <a:pt x="345757" y="278130"/>
                    </a:cubicBezTo>
                    <a:cubicBezTo>
                      <a:pt x="345757" y="270510"/>
                      <a:pt x="337184" y="263842"/>
                      <a:pt x="327659" y="263842"/>
                    </a:cubicBezTo>
                    <a:close/>
                    <a:moveTo>
                      <a:pt x="1062990" y="249555"/>
                    </a:moveTo>
                    <a:cubicBezTo>
                      <a:pt x="1082040" y="249555"/>
                      <a:pt x="1097280" y="261937"/>
                      <a:pt x="1097280" y="278130"/>
                    </a:cubicBezTo>
                    <a:cubicBezTo>
                      <a:pt x="1097280" y="294322"/>
                      <a:pt x="1082040" y="306705"/>
                      <a:pt x="1062990" y="306705"/>
                    </a:cubicBezTo>
                    <a:cubicBezTo>
                      <a:pt x="1043940" y="306705"/>
                      <a:pt x="1028700" y="294322"/>
                      <a:pt x="1028700" y="278130"/>
                    </a:cubicBezTo>
                    <a:cubicBezTo>
                      <a:pt x="1028700" y="261937"/>
                      <a:pt x="1043940" y="249555"/>
                      <a:pt x="1062990" y="249555"/>
                    </a:cubicBezTo>
                    <a:close/>
                    <a:moveTo>
                      <a:pt x="327659" y="249555"/>
                    </a:moveTo>
                    <a:cubicBezTo>
                      <a:pt x="346709" y="249555"/>
                      <a:pt x="361949" y="261937"/>
                      <a:pt x="361949" y="278130"/>
                    </a:cubicBezTo>
                    <a:cubicBezTo>
                      <a:pt x="361949" y="294322"/>
                      <a:pt x="346709" y="306705"/>
                      <a:pt x="327659" y="306705"/>
                    </a:cubicBezTo>
                    <a:cubicBezTo>
                      <a:pt x="307657" y="306705"/>
                      <a:pt x="292417" y="294322"/>
                      <a:pt x="293369" y="278130"/>
                    </a:cubicBezTo>
                    <a:cubicBezTo>
                      <a:pt x="293369" y="261937"/>
                      <a:pt x="308609" y="249555"/>
                      <a:pt x="327659" y="249555"/>
                    </a:cubicBezTo>
                    <a:close/>
                    <a:moveTo>
                      <a:pt x="1003934" y="240030"/>
                    </a:moveTo>
                    <a:lnTo>
                      <a:pt x="1003934" y="314325"/>
                    </a:lnTo>
                    <a:lnTo>
                      <a:pt x="1122044" y="314325"/>
                    </a:lnTo>
                    <a:lnTo>
                      <a:pt x="1122044" y="240030"/>
                    </a:lnTo>
                    <a:close/>
                    <a:moveTo>
                      <a:pt x="267652" y="240030"/>
                    </a:moveTo>
                    <a:lnTo>
                      <a:pt x="267652" y="314325"/>
                    </a:lnTo>
                    <a:lnTo>
                      <a:pt x="386714" y="314325"/>
                    </a:lnTo>
                    <a:lnTo>
                      <a:pt x="386714" y="240030"/>
                    </a:lnTo>
                    <a:close/>
                    <a:moveTo>
                      <a:pt x="995362" y="211455"/>
                    </a:moveTo>
                    <a:lnTo>
                      <a:pt x="1002982" y="229552"/>
                    </a:lnTo>
                    <a:lnTo>
                      <a:pt x="1122044" y="229552"/>
                    </a:lnTo>
                    <a:lnTo>
                      <a:pt x="1129664" y="211455"/>
                    </a:lnTo>
                    <a:close/>
                    <a:moveTo>
                      <a:pt x="260032" y="211455"/>
                    </a:moveTo>
                    <a:lnTo>
                      <a:pt x="267652" y="229552"/>
                    </a:lnTo>
                    <a:lnTo>
                      <a:pt x="387667" y="229552"/>
                    </a:lnTo>
                    <a:lnTo>
                      <a:pt x="395287" y="211455"/>
                    </a:lnTo>
                    <a:close/>
                    <a:moveTo>
                      <a:pt x="1064894" y="146685"/>
                    </a:moveTo>
                    <a:lnTo>
                      <a:pt x="1002029" y="197167"/>
                    </a:lnTo>
                    <a:lnTo>
                      <a:pt x="1122997" y="197167"/>
                    </a:lnTo>
                    <a:close/>
                    <a:moveTo>
                      <a:pt x="325754" y="146685"/>
                    </a:moveTo>
                    <a:lnTo>
                      <a:pt x="266699" y="197167"/>
                    </a:lnTo>
                    <a:lnTo>
                      <a:pt x="388619" y="197167"/>
                    </a:lnTo>
                    <a:close/>
                    <a:moveTo>
                      <a:pt x="687704" y="0"/>
                    </a:moveTo>
                    <a:lnTo>
                      <a:pt x="701992" y="0"/>
                    </a:lnTo>
                    <a:cubicBezTo>
                      <a:pt x="701992" y="0"/>
                      <a:pt x="702944" y="81915"/>
                      <a:pt x="702944" y="104775"/>
                    </a:cubicBezTo>
                    <a:cubicBezTo>
                      <a:pt x="724852" y="108585"/>
                      <a:pt x="723899" y="127635"/>
                      <a:pt x="719137" y="132397"/>
                    </a:cubicBezTo>
                    <a:cubicBezTo>
                      <a:pt x="724852" y="132397"/>
                      <a:pt x="734377" y="137160"/>
                      <a:pt x="737234" y="144780"/>
                    </a:cubicBezTo>
                    <a:cubicBezTo>
                      <a:pt x="740092" y="153352"/>
                      <a:pt x="738187" y="158115"/>
                      <a:pt x="732472" y="162877"/>
                    </a:cubicBezTo>
                    <a:cubicBezTo>
                      <a:pt x="739139" y="162877"/>
                      <a:pt x="783907" y="166687"/>
                      <a:pt x="784859" y="196215"/>
                    </a:cubicBezTo>
                    <a:cubicBezTo>
                      <a:pt x="785812" y="225742"/>
                      <a:pt x="762952" y="229552"/>
                      <a:pt x="755332" y="231457"/>
                    </a:cubicBezTo>
                    <a:cubicBezTo>
                      <a:pt x="782954" y="240982"/>
                      <a:pt x="786764" y="258127"/>
                      <a:pt x="786764" y="273367"/>
                    </a:cubicBezTo>
                    <a:cubicBezTo>
                      <a:pt x="800099" y="267652"/>
                      <a:pt x="811529" y="256222"/>
                      <a:pt x="840104" y="261937"/>
                    </a:cubicBezTo>
                    <a:cubicBezTo>
                      <a:pt x="858202" y="265747"/>
                      <a:pt x="866774" y="271462"/>
                      <a:pt x="872489" y="293370"/>
                    </a:cubicBezTo>
                    <a:cubicBezTo>
                      <a:pt x="886777" y="281940"/>
                      <a:pt x="906779" y="286702"/>
                      <a:pt x="902017" y="284797"/>
                    </a:cubicBezTo>
                    <a:cubicBezTo>
                      <a:pt x="897254" y="282892"/>
                      <a:pt x="890587" y="272415"/>
                      <a:pt x="899159" y="257175"/>
                    </a:cubicBezTo>
                    <a:cubicBezTo>
                      <a:pt x="907732" y="241935"/>
                      <a:pt x="951547" y="240030"/>
                      <a:pt x="955357" y="263842"/>
                    </a:cubicBezTo>
                    <a:cubicBezTo>
                      <a:pt x="958214" y="287655"/>
                      <a:pt x="937259" y="292417"/>
                      <a:pt x="925829" y="294322"/>
                    </a:cubicBezTo>
                    <a:cubicBezTo>
                      <a:pt x="942022" y="309562"/>
                      <a:pt x="930592" y="321945"/>
                      <a:pt x="935354" y="320992"/>
                    </a:cubicBezTo>
                    <a:cubicBezTo>
                      <a:pt x="940117" y="319087"/>
                      <a:pt x="952499" y="317182"/>
                      <a:pt x="962977" y="324802"/>
                    </a:cubicBezTo>
                    <a:cubicBezTo>
                      <a:pt x="971549" y="331470"/>
                      <a:pt x="973454" y="341947"/>
                      <a:pt x="974407" y="345757"/>
                    </a:cubicBezTo>
                    <a:lnTo>
                      <a:pt x="988694" y="319087"/>
                    </a:lnTo>
                    <a:lnTo>
                      <a:pt x="988694" y="232410"/>
                    </a:lnTo>
                    <a:lnTo>
                      <a:pt x="978217" y="210502"/>
                    </a:lnTo>
                    <a:lnTo>
                      <a:pt x="967739" y="210502"/>
                    </a:lnTo>
                    <a:lnTo>
                      <a:pt x="967739" y="197167"/>
                    </a:lnTo>
                    <a:lnTo>
                      <a:pt x="981074" y="197167"/>
                    </a:lnTo>
                    <a:lnTo>
                      <a:pt x="1046797" y="141922"/>
                    </a:lnTo>
                    <a:cubicBezTo>
                      <a:pt x="1046797" y="141922"/>
                      <a:pt x="1048702" y="125730"/>
                      <a:pt x="1047749" y="123825"/>
                    </a:cubicBezTo>
                    <a:cubicBezTo>
                      <a:pt x="1037272" y="105727"/>
                      <a:pt x="1055369" y="98107"/>
                      <a:pt x="1055369" y="98107"/>
                    </a:cubicBezTo>
                    <a:lnTo>
                      <a:pt x="1066799" y="46672"/>
                    </a:lnTo>
                    <a:lnTo>
                      <a:pt x="1078229" y="98107"/>
                    </a:lnTo>
                    <a:cubicBezTo>
                      <a:pt x="1078229" y="98107"/>
                      <a:pt x="1092517" y="107632"/>
                      <a:pt x="1083944" y="124777"/>
                    </a:cubicBezTo>
                    <a:cubicBezTo>
                      <a:pt x="1083944" y="125730"/>
                      <a:pt x="1083944" y="143827"/>
                      <a:pt x="1083944" y="143827"/>
                    </a:cubicBezTo>
                    <a:lnTo>
                      <a:pt x="1145857" y="197167"/>
                    </a:lnTo>
                    <a:lnTo>
                      <a:pt x="1159192" y="197167"/>
                    </a:lnTo>
                    <a:lnTo>
                      <a:pt x="1159192" y="210502"/>
                    </a:lnTo>
                    <a:lnTo>
                      <a:pt x="1148714" y="210502"/>
                    </a:lnTo>
                    <a:lnTo>
                      <a:pt x="1138237" y="232410"/>
                    </a:lnTo>
                    <a:lnTo>
                      <a:pt x="1138237" y="320040"/>
                    </a:lnTo>
                    <a:lnTo>
                      <a:pt x="1159192" y="357187"/>
                    </a:lnTo>
                    <a:lnTo>
                      <a:pt x="1135379" y="391477"/>
                    </a:lnTo>
                    <a:lnTo>
                      <a:pt x="1135379" y="401002"/>
                    </a:lnTo>
                    <a:lnTo>
                      <a:pt x="1364932" y="401002"/>
                    </a:lnTo>
                    <a:lnTo>
                      <a:pt x="1364932" y="415290"/>
                    </a:lnTo>
                    <a:lnTo>
                      <a:pt x="1134427" y="415290"/>
                    </a:lnTo>
                    <a:lnTo>
                      <a:pt x="1134427" y="461962"/>
                    </a:lnTo>
                    <a:lnTo>
                      <a:pt x="1381124" y="461962"/>
                    </a:lnTo>
                    <a:lnTo>
                      <a:pt x="1381124" y="475297"/>
                    </a:lnTo>
                    <a:lnTo>
                      <a:pt x="1134427" y="475297"/>
                    </a:lnTo>
                    <a:lnTo>
                      <a:pt x="1134427" y="489585"/>
                    </a:lnTo>
                    <a:lnTo>
                      <a:pt x="1383982" y="489585"/>
                    </a:lnTo>
                    <a:lnTo>
                      <a:pt x="1383982" y="501967"/>
                    </a:lnTo>
                    <a:lnTo>
                      <a:pt x="1135379" y="501967"/>
                    </a:lnTo>
                    <a:lnTo>
                      <a:pt x="1135379" y="873442"/>
                    </a:lnTo>
                    <a:lnTo>
                      <a:pt x="1362074" y="873442"/>
                    </a:lnTo>
                    <a:lnTo>
                      <a:pt x="1362074" y="885825"/>
                    </a:lnTo>
                    <a:lnTo>
                      <a:pt x="1135379" y="885825"/>
                    </a:lnTo>
                    <a:lnTo>
                      <a:pt x="1135379" y="979170"/>
                    </a:lnTo>
                    <a:lnTo>
                      <a:pt x="1354454" y="979170"/>
                    </a:lnTo>
                    <a:lnTo>
                      <a:pt x="1354454" y="991552"/>
                    </a:lnTo>
                    <a:lnTo>
                      <a:pt x="1135379" y="991552"/>
                    </a:lnTo>
                    <a:lnTo>
                      <a:pt x="991552" y="991552"/>
                    </a:lnTo>
                    <a:lnTo>
                      <a:pt x="991552" y="984885"/>
                    </a:lnTo>
                    <a:lnTo>
                      <a:pt x="915352" y="902970"/>
                    </a:lnTo>
                    <a:lnTo>
                      <a:pt x="473392" y="902970"/>
                    </a:lnTo>
                    <a:lnTo>
                      <a:pt x="399097" y="984885"/>
                    </a:lnTo>
                    <a:lnTo>
                      <a:pt x="399097" y="991552"/>
                    </a:lnTo>
                    <a:lnTo>
                      <a:pt x="255269" y="991552"/>
                    </a:lnTo>
                    <a:lnTo>
                      <a:pt x="36194" y="991552"/>
                    </a:lnTo>
                    <a:lnTo>
                      <a:pt x="36194" y="979170"/>
                    </a:lnTo>
                    <a:lnTo>
                      <a:pt x="255269" y="979170"/>
                    </a:lnTo>
                    <a:lnTo>
                      <a:pt x="255269" y="885825"/>
                    </a:lnTo>
                    <a:lnTo>
                      <a:pt x="28574" y="885825"/>
                    </a:lnTo>
                    <a:lnTo>
                      <a:pt x="28574" y="873442"/>
                    </a:lnTo>
                    <a:lnTo>
                      <a:pt x="256222" y="873442"/>
                    </a:lnTo>
                    <a:lnTo>
                      <a:pt x="256222" y="501015"/>
                    </a:lnTo>
                    <a:lnTo>
                      <a:pt x="6667" y="501015"/>
                    </a:lnTo>
                    <a:lnTo>
                      <a:pt x="6667" y="488632"/>
                    </a:lnTo>
                    <a:lnTo>
                      <a:pt x="255269" y="488632"/>
                    </a:lnTo>
                    <a:lnTo>
                      <a:pt x="255269" y="474345"/>
                    </a:lnTo>
                    <a:lnTo>
                      <a:pt x="8572" y="474345"/>
                    </a:lnTo>
                    <a:lnTo>
                      <a:pt x="8572" y="461962"/>
                    </a:lnTo>
                    <a:lnTo>
                      <a:pt x="255269" y="461962"/>
                    </a:lnTo>
                    <a:lnTo>
                      <a:pt x="255269" y="414337"/>
                    </a:lnTo>
                    <a:lnTo>
                      <a:pt x="25717" y="414337"/>
                    </a:lnTo>
                    <a:lnTo>
                      <a:pt x="25717" y="400050"/>
                    </a:lnTo>
                    <a:lnTo>
                      <a:pt x="255269" y="400050"/>
                    </a:lnTo>
                    <a:lnTo>
                      <a:pt x="255269" y="390525"/>
                    </a:lnTo>
                    <a:lnTo>
                      <a:pt x="231457" y="356235"/>
                    </a:lnTo>
                    <a:lnTo>
                      <a:pt x="252412" y="319087"/>
                    </a:lnTo>
                    <a:lnTo>
                      <a:pt x="252412" y="231457"/>
                    </a:lnTo>
                    <a:lnTo>
                      <a:pt x="241934" y="209550"/>
                    </a:lnTo>
                    <a:lnTo>
                      <a:pt x="231457" y="209550"/>
                    </a:lnTo>
                    <a:lnTo>
                      <a:pt x="231457" y="196215"/>
                    </a:lnTo>
                    <a:lnTo>
                      <a:pt x="244792" y="196215"/>
                    </a:lnTo>
                    <a:lnTo>
                      <a:pt x="306704" y="142875"/>
                    </a:lnTo>
                    <a:cubicBezTo>
                      <a:pt x="306704" y="142875"/>
                      <a:pt x="306704" y="124777"/>
                      <a:pt x="306704" y="123825"/>
                    </a:cubicBezTo>
                    <a:cubicBezTo>
                      <a:pt x="299084" y="106680"/>
                      <a:pt x="312419" y="97155"/>
                      <a:pt x="312419" y="97155"/>
                    </a:cubicBezTo>
                    <a:lnTo>
                      <a:pt x="323849" y="45720"/>
                    </a:lnTo>
                    <a:lnTo>
                      <a:pt x="335279" y="97155"/>
                    </a:lnTo>
                    <a:cubicBezTo>
                      <a:pt x="335279" y="97155"/>
                      <a:pt x="354329" y="104775"/>
                      <a:pt x="342899" y="122872"/>
                    </a:cubicBezTo>
                    <a:cubicBezTo>
                      <a:pt x="341947" y="124777"/>
                      <a:pt x="343852" y="140970"/>
                      <a:pt x="343852" y="140970"/>
                    </a:cubicBezTo>
                    <a:lnTo>
                      <a:pt x="409574" y="196215"/>
                    </a:lnTo>
                    <a:lnTo>
                      <a:pt x="422909" y="196215"/>
                    </a:lnTo>
                    <a:lnTo>
                      <a:pt x="422909" y="209550"/>
                    </a:lnTo>
                    <a:lnTo>
                      <a:pt x="412432" y="209550"/>
                    </a:lnTo>
                    <a:lnTo>
                      <a:pt x="401954" y="231457"/>
                    </a:lnTo>
                    <a:lnTo>
                      <a:pt x="401954" y="319087"/>
                    </a:lnTo>
                    <a:lnTo>
                      <a:pt x="415289" y="344805"/>
                    </a:lnTo>
                    <a:cubicBezTo>
                      <a:pt x="416242" y="340995"/>
                      <a:pt x="418147" y="329565"/>
                      <a:pt x="426719" y="323850"/>
                    </a:cubicBezTo>
                    <a:cubicBezTo>
                      <a:pt x="437197" y="317182"/>
                      <a:pt x="449579" y="319087"/>
                      <a:pt x="454342" y="320040"/>
                    </a:cubicBezTo>
                    <a:cubicBezTo>
                      <a:pt x="459104" y="320992"/>
                      <a:pt x="447674" y="308610"/>
                      <a:pt x="463867" y="293370"/>
                    </a:cubicBezTo>
                    <a:cubicBezTo>
                      <a:pt x="452437" y="291465"/>
                      <a:pt x="430529" y="286702"/>
                      <a:pt x="434339" y="262890"/>
                    </a:cubicBezTo>
                    <a:cubicBezTo>
                      <a:pt x="437197" y="240030"/>
                      <a:pt x="481964" y="240982"/>
                      <a:pt x="490537" y="256222"/>
                    </a:cubicBezTo>
                    <a:cubicBezTo>
                      <a:pt x="498157" y="271462"/>
                      <a:pt x="492442" y="281940"/>
                      <a:pt x="487679" y="283845"/>
                    </a:cubicBezTo>
                    <a:cubicBezTo>
                      <a:pt x="482917" y="285750"/>
                      <a:pt x="502919" y="280987"/>
                      <a:pt x="517207" y="292417"/>
                    </a:cubicBezTo>
                    <a:cubicBezTo>
                      <a:pt x="522922" y="269557"/>
                      <a:pt x="532447" y="264795"/>
                      <a:pt x="549592" y="260985"/>
                    </a:cubicBezTo>
                    <a:cubicBezTo>
                      <a:pt x="578167" y="255270"/>
                      <a:pt x="589597" y="267652"/>
                      <a:pt x="602932" y="272415"/>
                    </a:cubicBezTo>
                    <a:cubicBezTo>
                      <a:pt x="603884" y="257175"/>
                      <a:pt x="606742" y="240982"/>
                      <a:pt x="634364" y="230505"/>
                    </a:cubicBezTo>
                    <a:cubicBezTo>
                      <a:pt x="627697" y="228600"/>
                      <a:pt x="602932" y="223837"/>
                      <a:pt x="603884" y="194310"/>
                    </a:cubicBezTo>
                    <a:cubicBezTo>
                      <a:pt x="604837" y="165735"/>
                      <a:pt x="651509" y="162877"/>
                      <a:pt x="657224" y="162877"/>
                    </a:cubicBezTo>
                    <a:cubicBezTo>
                      <a:pt x="652462" y="158115"/>
                      <a:pt x="649604" y="152400"/>
                      <a:pt x="652462" y="144780"/>
                    </a:cubicBezTo>
                    <a:cubicBezTo>
                      <a:pt x="654367" y="137160"/>
                      <a:pt x="664844" y="132397"/>
                      <a:pt x="670559" y="132397"/>
                    </a:cubicBezTo>
                    <a:cubicBezTo>
                      <a:pt x="665797" y="127635"/>
                      <a:pt x="665797" y="108585"/>
                      <a:pt x="686752" y="104775"/>
                    </a:cubicBezTo>
                    <a:cubicBezTo>
                      <a:pt x="686752" y="81915"/>
                      <a:pt x="687704" y="0"/>
                      <a:pt x="687704" y="0"/>
                    </a:cubicBezTo>
                    <a:close/>
                  </a:path>
                </a:pathLst>
              </a:custGeom>
              <a:solidFill>
                <a:srgbClr val="FFFFFF"/>
              </a:solidFill>
              <a:ln w="9525" cap="flat">
                <a:noFill/>
                <a:prstDash val="solid"/>
                <a:miter/>
              </a:ln>
            </p:spPr>
            <p:txBody>
              <a:bodyPr anchor="ctr"/>
              <a:lstStyle/>
              <a:p>
                <a:pPr algn="ctr"/>
                <a:endParaRPr/>
              </a:p>
            </p:txBody>
          </p:sp>
          <p:sp>
            <p:nvSpPr>
              <p:cNvPr id="16" name="iṧ1íḋè">
                <a:extLst>
                  <a:ext uri="{FF2B5EF4-FFF2-40B4-BE49-F238E27FC236}">
                    <a16:creationId xmlns:a16="http://schemas.microsoft.com/office/drawing/2014/main" xmlns="" id="{704E6ECF-1AD7-4F39-BB3C-80C0587B3EB5}"/>
                  </a:ext>
                </a:extLst>
              </p:cNvPr>
              <p:cNvSpPr/>
              <p:nvPr/>
            </p:nvSpPr>
            <p:spPr>
              <a:xfrm>
                <a:off x="2665571" y="3886676"/>
                <a:ext cx="447675" cy="104775"/>
              </a:xfrm>
              <a:custGeom>
                <a:avLst/>
                <a:gdLst>
                  <a:gd name="connsiteX0" fmla="*/ 7144 w 447675"/>
                  <a:gd name="connsiteY0" fmla="*/ 36671 h 104775"/>
                  <a:gd name="connsiteX1" fmla="*/ 7144 w 447675"/>
                  <a:gd name="connsiteY1" fmla="*/ 23336 h 104775"/>
                  <a:gd name="connsiteX2" fmla="*/ 10954 w 447675"/>
                  <a:gd name="connsiteY2" fmla="*/ 23336 h 104775"/>
                  <a:gd name="connsiteX3" fmla="*/ 41434 w 447675"/>
                  <a:gd name="connsiteY3" fmla="*/ 17621 h 104775"/>
                  <a:gd name="connsiteX4" fmla="*/ 50006 w 447675"/>
                  <a:gd name="connsiteY4" fmla="*/ 7144 h 104775"/>
                  <a:gd name="connsiteX5" fmla="*/ 75724 w 447675"/>
                  <a:gd name="connsiteY5" fmla="*/ 7144 h 104775"/>
                  <a:gd name="connsiteX6" fmla="*/ 75724 w 447675"/>
                  <a:gd name="connsiteY6" fmla="*/ 100489 h 104775"/>
                  <a:gd name="connsiteX7" fmla="*/ 44291 w 447675"/>
                  <a:gd name="connsiteY7" fmla="*/ 100489 h 104775"/>
                  <a:gd name="connsiteX8" fmla="*/ 44291 w 447675"/>
                  <a:gd name="connsiteY8" fmla="*/ 35719 h 104775"/>
                  <a:gd name="connsiteX9" fmla="*/ 7144 w 447675"/>
                  <a:gd name="connsiteY9" fmla="*/ 35719 h 104775"/>
                  <a:gd name="connsiteX10" fmla="*/ 7144 w 447675"/>
                  <a:gd name="connsiteY10" fmla="*/ 36671 h 104775"/>
                  <a:gd name="connsiteX11" fmla="*/ 132874 w 447675"/>
                  <a:gd name="connsiteY11" fmla="*/ 38576 h 104775"/>
                  <a:gd name="connsiteX12" fmla="*/ 139541 w 447675"/>
                  <a:gd name="connsiteY12" fmla="*/ 52864 h 104775"/>
                  <a:gd name="connsiteX13" fmla="*/ 155734 w 447675"/>
                  <a:gd name="connsiteY13" fmla="*/ 55721 h 104775"/>
                  <a:gd name="connsiteX14" fmla="*/ 170974 w 447675"/>
                  <a:gd name="connsiteY14" fmla="*/ 51911 h 104775"/>
                  <a:gd name="connsiteX15" fmla="*/ 178594 w 447675"/>
                  <a:gd name="connsiteY15" fmla="*/ 39529 h 104775"/>
                  <a:gd name="connsiteX16" fmla="*/ 172879 w 447675"/>
                  <a:gd name="connsiteY16" fmla="*/ 27146 h 104775"/>
                  <a:gd name="connsiteX17" fmla="*/ 154781 w 447675"/>
                  <a:gd name="connsiteY17" fmla="*/ 22384 h 104775"/>
                  <a:gd name="connsiteX18" fmla="*/ 140494 w 447675"/>
                  <a:gd name="connsiteY18" fmla="*/ 25241 h 104775"/>
                  <a:gd name="connsiteX19" fmla="*/ 132874 w 447675"/>
                  <a:gd name="connsiteY19" fmla="*/ 38576 h 104775"/>
                  <a:gd name="connsiteX20" fmla="*/ 132874 w 447675"/>
                  <a:gd name="connsiteY20" fmla="*/ 38576 h 104775"/>
                  <a:gd name="connsiteX21" fmla="*/ 105251 w 447675"/>
                  <a:gd name="connsiteY21" fmla="*/ 79534 h 104775"/>
                  <a:gd name="connsiteX22" fmla="*/ 136684 w 447675"/>
                  <a:gd name="connsiteY22" fmla="*/ 79534 h 104775"/>
                  <a:gd name="connsiteX23" fmla="*/ 142399 w 447675"/>
                  <a:gd name="connsiteY23" fmla="*/ 86201 h 104775"/>
                  <a:gd name="connsiteX24" fmla="*/ 154781 w 447675"/>
                  <a:gd name="connsiteY24" fmla="*/ 88106 h 104775"/>
                  <a:gd name="connsiteX25" fmla="*/ 172879 w 447675"/>
                  <a:gd name="connsiteY25" fmla="*/ 82391 h 104775"/>
                  <a:gd name="connsiteX26" fmla="*/ 181451 w 447675"/>
                  <a:gd name="connsiteY26" fmla="*/ 62389 h 104775"/>
                  <a:gd name="connsiteX27" fmla="*/ 180499 w 447675"/>
                  <a:gd name="connsiteY27" fmla="*/ 62389 h 104775"/>
                  <a:gd name="connsiteX28" fmla="*/ 167164 w 447675"/>
                  <a:gd name="connsiteY28" fmla="*/ 69056 h 104775"/>
                  <a:gd name="connsiteX29" fmla="*/ 150971 w 447675"/>
                  <a:gd name="connsiteY29" fmla="*/ 70961 h 104775"/>
                  <a:gd name="connsiteX30" fmla="*/ 116681 w 447675"/>
                  <a:gd name="connsiteY30" fmla="*/ 62389 h 104775"/>
                  <a:gd name="connsiteX31" fmla="*/ 103346 w 447675"/>
                  <a:gd name="connsiteY31" fmla="*/ 41434 h 104775"/>
                  <a:gd name="connsiteX32" fmla="*/ 118586 w 447675"/>
                  <a:gd name="connsiteY32" fmla="*/ 15716 h 104775"/>
                  <a:gd name="connsiteX33" fmla="*/ 156686 w 447675"/>
                  <a:gd name="connsiteY33" fmla="*/ 7144 h 104775"/>
                  <a:gd name="connsiteX34" fmla="*/ 198596 w 447675"/>
                  <a:gd name="connsiteY34" fmla="*/ 18574 h 104775"/>
                  <a:gd name="connsiteX35" fmla="*/ 212884 w 447675"/>
                  <a:gd name="connsiteY35" fmla="*/ 54769 h 104775"/>
                  <a:gd name="connsiteX36" fmla="*/ 194786 w 447675"/>
                  <a:gd name="connsiteY36" fmla="*/ 91916 h 104775"/>
                  <a:gd name="connsiteX37" fmla="*/ 155734 w 447675"/>
                  <a:gd name="connsiteY37" fmla="*/ 102394 h 104775"/>
                  <a:gd name="connsiteX38" fmla="*/ 122396 w 447675"/>
                  <a:gd name="connsiteY38" fmla="*/ 95726 h 104775"/>
                  <a:gd name="connsiteX39" fmla="*/ 105251 w 447675"/>
                  <a:gd name="connsiteY39" fmla="*/ 79534 h 104775"/>
                  <a:gd name="connsiteX40" fmla="*/ 105251 w 447675"/>
                  <a:gd name="connsiteY40" fmla="*/ 79534 h 104775"/>
                  <a:gd name="connsiteX41" fmla="*/ 221456 w 447675"/>
                  <a:gd name="connsiteY41" fmla="*/ 54769 h 104775"/>
                  <a:gd name="connsiteX42" fmla="*/ 234791 w 447675"/>
                  <a:gd name="connsiteY42" fmla="*/ 18574 h 104775"/>
                  <a:gd name="connsiteX43" fmla="*/ 276701 w 447675"/>
                  <a:gd name="connsiteY43" fmla="*/ 7144 h 104775"/>
                  <a:gd name="connsiteX44" fmla="*/ 317659 w 447675"/>
                  <a:gd name="connsiteY44" fmla="*/ 18574 h 104775"/>
                  <a:gd name="connsiteX45" fmla="*/ 330994 w 447675"/>
                  <a:gd name="connsiteY45" fmla="*/ 54769 h 104775"/>
                  <a:gd name="connsiteX46" fmla="*/ 317659 w 447675"/>
                  <a:gd name="connsiteY46" fmla="*/ 90964 h 104775"/>
                  <a:gd name="connsiteX47" fmla="*/ 275749 w 447675"/>
                  <a:gd name="connsiteY47" fmla="*/ 102394 h 104775"/>
                  <a:gd name="connsiteX48" fmla="*/ 234791 w 447675"/>
                  <a:gd name="connsiteY48" fmla="*/ 90964 h 104775"/>
                  <a:gd name="connsiteX49" fmla="*/ 221456 w 447675"/>
                  <a:gd name="connsiteY49" fmla="*/ 54769 h 104775"/>
                  <a:gd name="connsiteX50" fmla="*/ 221456 w 447675"/>
                  <a:gd name="connsiteY50" fmla="*/ 54769 h 104775"/>
                  <a:gd name="connsiteX51" fmla="*/ 253841 w 447675"/>
                  <a:gd name="connsiteY51" fmla="*/ 54769 h 104775"/>
                  <a:gd name="connsiteX52" fmla="*/ 258604 w 447675"/>
                  <a:gd name="connsiteY52" fmla="*/ 80486 h 104775"/>
                  <a:gd name="connsiteX53" fmla="*/ 276701 w 447675"/>
                  <a:gd name="connsiteY53" fmla="*/ 88106 h 104775"/>
                  <a:gd name="connsiteX54" fmla="*/ 294799 w 447675"/>
                  <a:gd name="connsiteY54" fmla="*/ 80486 h 104775"/>
                  <a:gd name="connsiteX55" fmla="*/ 299561 w 447675"/>
                  <a:gd name="connsiteY55" fmla="*/ 54769 h 104775"/>
                  <a:gd name="connsiteX56" fmla="*/ 294799 w 447675"/>
                  <a:gd name="connsiteY56" fmla="*/ 29051 h 104775"/>
                  <a:gd name="connsiteX57" fmla="*/ 276701 w 447675"/>
                  <a:gd name="connsiteY57" fmla="*/ 21431 h 104775"/>
                  <a:gd name="connsiteX58" fmla="*/ 258604 w 447675"/>
                  <a:gd name="connsiteY58" fmla="*/ 29051 h 104775"/>
                  <a:gd name="connsiteX59" fmla="*/ 253841 w 447675"/>
                  <a:gd name="connsiteY59" fmla="*/ 54769 h 104775"/>
                  <a:gd name="connsiteX60" fmla="*/ 253841 w 447675"/>
                  <a:gd name="connsiteY60" fmla="*/ 54769 h 104775"/>
                  <a:gd name="connsiteX61" fmla="*/ 371951 w 447675"/>
                  <a:gd name="connsiteY61" fmla="*/ 40481 h 104775"/>
                  <a:gd name="connsiteX62" fmla="*/ 341471 w 447675"/>
                  <a:gd name="connsiteY62" fmla="*/ 40481 h 104775"/>
                  <a:gd name="connsiteX63" fmla="*/ 362426 w 447675"/>
                  <a:gd name="connsiteY63" fmla="*/ 12859 h 104775"/>
                  <a:gd name="connsiteX64" fmla="*/ 393859 w 447675"/>
                  <a:gd name="connsiteY64" fmla="*/ 8096 h 104775"/>
                  <a:gd name="connsiteX65" fmla="*/ 432911 w 447675"/>
                  <a:gd name="connsiteY65" fmla="*/ 15716 h 104775"/>
                  <a:gd name="connsiteX66" fmla="*/ 448151 w 447675"/>
                  <a:gd name="connsiteY66" fmla="*/ 37624 h 104775"/>
                  <a:gd name="connsiteX67" fmla="*/ 437674 w 447675"/>
                  <a:gd name="connsiteY67" fmla="*/ 56674 h 104775"/>
                  <a:gd name="connsiteX68" fmla="*/ 415766 w 447675"/>
                  <a:gd name="connsiteY68" fmla="*/ 68104 h 104775"/>
                  <a:gd name="connsiteX69" fmla="*/ 396716 w 447675"/>
                  <a:gd name="connsiteY69" fmla="*/ 75724 h 104775"/>
                  <a:gd name="connsiteX70" fmla="*/ 380524 w 447675"/>
                  <a:gd name="connsiteY70" fmla="*/ 85249 h 104775"/>
                  <a:gd name="connsiteX71" fmla="*/ 449104 w 447675"/>
                  <a:gd name="connsiteY71" fmla="*/ 85249 h 104775"/>
                  <a:gd name="connsiteX72" fmla="*/ 449104 w 447675"/>
                  <a:gd name="connsiteY72" fmla="*/ 101441 h 104775"/>
                  <a:gd name="connsiteX73" fmla="*/ 341471 w 447675"/>
                  <a:gd name="connsiteY73" fmla="*/ 101441 h 104775"/>
                  <a:gd name="connsiteX74" fmla="*/ 347186 w 447675"/>
                  <a:gd name="connsiteY74" fmla="*/ 84296 h 104775"/>
                  <a:gd name="connsiteX75" fmla="*/ 378619 w 447675"/>
                  <a:gd name="connsiteY75" fmla="*/ 64294 h 104775"/>
                  <a:gd name="connsiteX76" fmla="*/ 403384 w 447675"/>
                  <a:gd name="connsiteY76" fmla="*/ 52864 h 104775"/>
                  <a:gd name="connsiteX77" fmla="*/ 418624 w 447675"/>
                  <a:gd name="connsiteY77" fmla="*/ 36671 h 104775"/>
                  <a:gd name="connsiteX78" fmla="*/ 413861 w 447675"/>
                  <a:gd name="connsiteY78" fmla="*/ 28099 h 104775"/>
                  <a:gd name="connsiteX79" fmla="*/ 396716 w 447675"/>
                  <a:gd name="connsiteY79" fmla="*/ 24289 h 104775"/>
                  <a:gd name="connsiteX80" fmla="*/ 376714 w 447675"/>
                  <a:gd name="connsiteY80" fmla="*/ 30004 h 104775"/>
                  <a:gd name="connsiteX81" fmla="*/ 371951 w 447675"/>
                  <a:gd name="connsiteY81" fmla="*/ 40481 h 104775"/>
                  <a:gd name="connsiteX82" fmla="*/ 371951 w 447675"/>
                  <a:gd name="connsiteY82" fmla="*/ 4048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447675" h="104775">
                    <a:moveTo>
                      <a:pt x="7144" y="36671"/>
                    </a:moveTo>
                    <a:lnTo>
                      <a:pt x="7144" y="23336"/>
                    </a:lnTo>
                    <a:lnTo>
                      <a:pt x="10954" y="23336"/>
                    </a:lnTo>
                    <a:cubicBezTo>
                      <a:pt x="24289" y="23336"/>
                      <a:pt x="34766" y="21431"/>
                      <a:pt x="41434" y="17621"/>
                    </a:cubicBezTo>
                    <a:cubicBezTo>
                      <a:pt x="47149" y="14764"/>
                      <a:pt x="50006" y="10954"/>
                      <a:pt x="50006" y="7144"/>
                    </a:cubicBezTo>
                    <a:lnTo>
                      <a:pt x="75724" y="7144"/>
                    </a:lnTo>
                    <a:lnTo>
                      <a:pt x="75724" y="100489"/>
                    </a:lnTo>
                    <a:lnTo>
                      <a:pt x="44291" y="100489"/>
                    </a:lnTo>
                    <a:lnTo>
                      <a:pt x="44291" y="35719"/>
                    </a:lnTo>
                    <a:lnTo>
                      <a:pt x="7144" y="35719"/>
                    </a:lnTo>
                    <a:lnTo>
                      <a:pt x="7144" y="36671"/>
                    </a:lnTo>
                    <a:close/>
                    <a:moveTo>
                      <a:pt x="132874" y="38576"/>
                    </a:moveTo>
                    <a:cubicBezTo>
                      <a:pt x="132874" y="45244"/>
                      <a:pt x="134779" y="50006"/>
                      <a:pt x="139541" y="52864"/>
                    </a:cubicBezTo>
                    <a:cubicBezTo>
                      <a:pt x="143351" y="54769"/>
                      <a:pt x="149066" y="55721"/>
                      <a:pt x="155734" y="55721"/>
                    </a:cubicBezTo>
                    <a:cubicBezTo>
                      <a:pt x="161449" y="55721"/>
                      <a:pt x="167164" y="54769"/>
                      <a:pt x="170974" y="51911"/>
                    </a:cubicBezTo>
                    <a:cubicBezTo>
                      <a:pt x="175736" y="49054"/>
                      <a:pt x="178594" y="45244"/>
                      <a:pt x="178594" y="39529"/>
                    </a:cubicBezTo>
                    <a:cubicBezTo>
                      <a:pt x="178594" y="33814"/>
                      <a:pt x="176689" y="30004"/>
                      <a:pt x="172879" y="27146"/>
                    </a:cubicBezTo>
                    <a:cubicBezTo>
                      <a:pt x="169069" y="24289"/>
                      <a:pt x="163354" y="22384"/>
                      <a:pt x="154781" y="22384"/>
                    </a:cubicBezTo>
                    <a:cubicBezTo>
                      <a:pt x="149066" y="22384"/>
                      <a:pt x="144304" y="23336"/>
                      <a:pt x="140494" y="25241"/>
                    </a:cubicBezTo>
                    <a:cubicBezTo>
                      <a:pt x="135731" y="28099"/>
                      <a:pt x="132874" y="31909"/>
                      <a:pt x="132874" y="38576"/>
                    </a:cubicBezTo>
                    <a:lnTo>
                      <a:pt x="132874" y="38576"/>
                    </a:lnTo>
                    <a:close/>
                    <a:moveTo>
                      <a:pt x="105251" y="79534"/>
                    </a:moveTo>
                    <a:lnTo>
                      <a:pt x="136684" y="79534"/>
                    </a:lnTo>
                    <a:cubicBezTo>
                      <a:pt x="137636" y="82391"/>
                      <a:pt x="139541" y="85249"/>
                      <a:pt x="142399" y="86201"/>
                    </a:cubicBezTo>
                    <a:cubicBezTo>
                      <a:pt x="145256" y="88106"/>
                      <a:pt x="150019" y="88106"/>
                      <a:pt x="154781" y="88106"/>
                    </a:cubicBezTo>
                    <a:cubicBezTo>
                      <a:pt x="162401" y="88106"/>
                      <a:pt x="168116" y="86201"/>
                      <a:pt x="172879" y="82391"/>
                    </a:cubicBezTo>
                    <a:cubicBezTo>
                      <a:pt x="178594" y="77629"/>
                      <a:pt x="181451" y="70961"/>
                      <a:pt x="181451" y="62389"/>
                    </a:cubicBezTo>
                    <a:lnTo>
                      <a:pt x="180499" y="62389"/>
                    </a:lnTo>
                    <a:cubicBezTo>
                      <a:pt x="177641" y="65246"/>
                      <a:pt x="172879" y="67151"/>
                      <a:pt x="167164" y="69056"/>
                    </a:cubicBezTo>
                    <a:cubicBezTo>
                      <a:pt x="162401" y="70009"/>
                      <a:pt x="156686" y="70961"/>
                      <a:pt x="150971" y="70961"/>
                    </a:cubicBezTo>
                    <a:cubicBezTo>
                      <a:pt x="136684" y="70961"/>
                      <a:pt x="125254" y="68104"/>
                      <a:pt x="116681" y="62389"/>
                    </a:cubicBezTo>
                    <a:cubicBezTo>
                      <a:pt x="108109" y="56674"/>
                      <a:pt x="103346" y="50006"/>
                      <a:pt x="103346" y="41434"/>
                    </a:cubicBezTo>
                    <a:cubicBezTo>
                      <a:pt x="103346" y="30004"/>
                      <a:pt x="108109" y="21431"/>
                      <a:pt x="118586" y="15716"/>
                    </a:cubicBezTo>
                    <a:cubicBezTo>
                      <a:pt x="128111" y="10001"/>
                      <a:pt x="140494" y="7144"/>
                      <a:pt x="156686" y="7144"/>
                    </a:cubicBezTo>
                    <a:cubicBezTo>
                      <a:pt x="174784" y="7144"/>
                      <a:pt x="189071" y="10954"/>
                      <a:pt x="198596" y="18574"/>
                    </a:cubicBezTo>
                    <a:cubicBezTo>
                      <a:pt x="208121" y="26194"/>
                      <a:pt x="212884" y="38576"/>
                      <a:pt x="212884" y="54769"/>
                    </a:cubicBezTo>
                    <a:cubicBezTo>
                      <a:pt x="212884" y="71914"/>
                      <a:pt x="207169" y="84296"/>
                      <a:pt x="194786" y="91916"/>
                    </a:cubicBezTo>
                    <a:cubicBezTo>
                      <a:pt x="184309" y="98584"/>
                      <a:pt x="171926" y="102394"/>
                      <a:pt x="155734" y="102394"/>
                    </a:cubicBezTo>
                    <a:cubicBezTo>
                      <a:pt x="142399" y="102394"/>
                      <a:pt x="130969" y="100489"/>
                      <a:pt x="122396" y="95726"/>
                    </a:cubicBezTo>
                    <a:cubicBezTo>
                      <a:pt x="110966" y="92869"/>
                      <a:pt x="106204" y="86201"/>
                      <a:pt x="105251" y="79534"/>
                    </a:cubicBezTo>
                    <a:lnTo>
                      <a:pt x="105251" y="79534"/>
                    </a:lnTo>
                    <a:close/>
                    <a:moveTo>
                      <a:pt x="221456" y="54769"/>
                    </a:moveTo>
                    <a:cubicBezTo>
                      <a:pt x="221456" y="38576"/>
                      <a:pt x="226219" y="26194"/>
                      <a:pt x="234791" y="18574"/>
                    </a:cubicBezTo>
                    <a:cubicBezTo>
                      <a:pt x="243364" y="10954"/>
                      <a:pt x="257651" y="7144"/>
                      <a:pt x="276701" y="7144"/>
                    </a:cubicBezTo>
                    <a:cubicBezTo>
                      <a:pt x="294799" y="7144"/>
                      <a:pt x="309086" y="10954"/>
                      <a:pt x="317659" y="18574"/>
                    </a:cubicBezTo>
                    <a:cubicBezTo>
                      <a:pt x="326231" y="26194"/>
                      <a:pt x="330994" y="38576"/>
                      <a:pt x="330994" y="54769"/>
                    </a:cubicBezTo>
                    <a:cubicBezTo>
                      <a:pt x="330994" y="70961"/>
                      <a:pt x="326231" y="83344"/>
                      <a:pt x="317659" y="90964"/>
                    </a:cubicBezTo>
                    <a:cubicBezTo>
                      <a:pt x="309086" y="98584"/>
                      <a:pt x="294799" y="102394"/>
                      <a:pt x="275749" y="102394"/>
                    </a:cubicBezTo>
                    <a:cubicBezTo>
                      <a:pt x="256699" y="102394"/>
                      <a:pt x="243364" y="98584"/>
                      <a:pt x="234791" y="90964"/>
                    </a:cubicBezTo>
                    <a:cubicBezTo>
                      <a:pt x="226219" y="83344"/>
                      <a:pt x="221456" y="71914"/>
                      <a:pt x="221456" y="54769"/>
                    </a:cubicBezTo>
                    <a:lnTo>
                      <a:pt x="221456" y="54769"/>
                    </a:lnTo>
                    <a:close/>
                    <a:moveTo>
                      <a:pt x="253841" y="54769"/>
                    </a:moveTo>
                    <a:cubicBezTo>
                      <a:pt x="253841" y="67151"/>
                      <a:pt x="255746" y="75724"/>
                      <a:pt x="258604" y="80486"/>
                    </a:cubicBezTo>
                    <a:cubicBezTo>
                      <a:pt x="261461" y="85249"/>
                      <a:pt x="268129" y="88106"/>
                      <a:pt x="276701" y="88106"/>
                    </a:cubicBezTo>
                    <a:cubicBezTo>
                      <a:pt x="285274" y="88106"/>
                      <a:pt x="290989" y="85249"/>
                      <a:pt x="294799" y="80486"/>
                    </a:cubicBezTo>
                    <a:cubicBezTo>
                      <a:pt x="297656" y="75724"/>
                      <a:pt x="299561" y="67151"/>
                      <a:pt x="299561" y="54769"/>
                    </a:cubicBezTo>
                    <a:cubicBezTo>
                      <a:pt x="299561" y="42386"/>
                      <a:pt x="297656" y="33814"/>
                      <a:pt x="294799" y="29051"/>
                    </a:cubicBezTo>
                    <a:cubicBezTo>
                      <a:pt x="291941" y="24289"/>
                      <a:pt x="285274" y="21431"/>
                      <a:pt x="276701" y="21431"/>
                    </a:cubicBezTo>
                    <a:cubicBezTo>
                      <a:pt x="268129" y="21431"/>
                      <a:pt x="262414" y="24289"/>
                      <a:pt x="258604" y="29051"/>
                    </a:cubicBezTo>
                    <a:cubicBezTo>
                      <a:pt x="255746" y="33814"/>
                      <a:pt x="253841" y="42386"/>
                      <a:pt x="253841" y="54769"/>
                    </a:cubicBezTo>
                    <a:lnTo>
                      <a:pt x="253841" y="54769"/>
                    </a:lnTo>
                    <a:close/>
                    <a:moveTo>
                      <a:pt x="371951" y="40481"/>
                    </a:moveTo>
                    <a:lnTo>
                      <a:pt x="341471" y="40481"/>
                    </a:lnTo>
                    <a:cubicBezTo>
                      <a:pt x="341471" y="27146"/>
                      <a:pt x="348139" y="17621"/>
                      <a:pt x="362426" y="12859"/>
                    </a:cubicBezTo>
                    <a:cubicBezTo>
                      <a:pt x="370999" y="9049"/>
                      <a:pt x="381476" y="8096"/>
                      <a:pt x="393859" y="8096"/>
                    </a:cubicBezTo>
                    <a:cubicBezTo>
                      <a:pt x="410051" y="8096"/>
                      <a:pt x="422434" y="10954"/>
                      <a:pt x="432911" y="15716"/>
                    </a:cubicBezTo>
                    <a:cubicBezTo>
                      <a:pt x="443389" y="21431"/>
                      <a:pt x="448151" y="28099"/>
                      <a:pt x="448151" y="37624"/>
                    </a:cubicBezTo>
                    <a:cubicBezTo>
                      <a:pt x="448151" y="44291"/>
                      <a:pt x="444341" y="50959"/>
                      <a:pt x="437674" y="56674"/>
                    </a:cubicBezTo>
                    <a:cubicBezTo>
                      <a:pt x="432911" y="60484"/>
                      <a:pt x="425291" y="64294"/>
                      <a:pt x="415766" y="68104"/>
                    </a:cubicBezTo>
                    <a:cubicBezTo>
                      <a:pt x="409099" y="70961"/>
                      <a:pt x="402431" y="73819"/>
                      <a:pt x="396716" y="75724"/>
                    </a:cubicBezTo>
                    <a:cubicBezTo>
                      <a:pt x="388144" y="79534"/>
                      <a:pt x="382429" y="82391"/>
                      <a:pt x="380524" y="85249"/>
                    </a:cubicBezTo>
                    <a:lnTo>
                      <a:pt x="449104" y="85249"/>
                    </a:lnTo>
                    <a:lnTo>
                      <a:pt x="449104" y="101441"/>
                    </a:lnTo>
                    <a:lnTo>
                      <a:pt x="341471" y="101441"/>
                    </a:lnTo>
                    <a:cubicBezTo>
                      <a:pt x="341471" y="94774"/>
                      <a:pt x="343376" y="89059"/>
                      <a:pt x="347186" y="84296"/>
                    </a:cubicBezTo>
                    <a:cubicBezTo>
                      <a:pt x="352901" y="77629"/>
                      <a:pt x="363379" y="70961"/>
                      <a:pt x="378619" y="64294"/>
                    </a:cubicBezTo>
                    <a:cubicBezTo>
                      <a:pt x="391954" y="58579"/>
                      <a:pt x="399574" y="54769"/>
                      <a:pt x="403384" y="52864"/>
                    </a:cubicBezTo>
                    <a:cubicBezTo>
                      <a:pt x="412909" y="48101"/>
                      <a:pt x="418624" y="42386"/>
                      <a:pt x="418624" y="36671"/>
                    </a:cubicBezTo>
                    <a:cubicBezTo>
                      <a:pt x="418624" y="32861"/>
                      <a:pt x="416719" y="30004"/>
                      <a:pt x="413861" y="28099"/>
                    </a:cubicBezTo>
                    <a:cubicBezTo>
                      <a:pt x="410051" y="25241"/>
                      <a:pt x="404336" y="24289"/>
                      <a:pt x="396716" y="24289"/>
                    </a:cubicBezTo>
                    <a:cubicBezTo>
                      <a:pt x="387191" y="24289"/>
                      <a:pt x="380524" y="26194"/>
                      <a:pt x="376714" y="30004"/>
                    </a:cubicBezTo>
                    <a:cubicBezTo>
                      <a:pt x="372904" y="30956"/>
                      <a:pt x="371951" y="34766"/>
                      <a:pt x="371951" y="40481"/>
                    </a:cubicBezTo>
                    <a:lnTo>
                      <a:pt x="371951" y="40481"/>
                    </a:lnTo>
                    <a:close/>
                  </a:path>
                </a:pathLst>
              </a:custGeom>
              <a:solidFill>
                <a:srgbClr val="FFFFFF"/>
              </a:solidFill>
              <a:ln w="9525" cap="flat">
                <a:noFill/>
                <a:prstDash val="solid"/>
                <a:miter/>
              </a:ln>
            </p:spPr>
            <p:txBody>
              <a:bodyPr anchor="ctr"/>
              <a:lstStyle/>
              <a:p>
                <a:pPr algn="ctr"/>
                <a:endParaRPr/>
              </a:p>
            </p:txBody>
          </p:sp>
          <p:sp>
            <p:nvSpPr>
              <p:cNvPr id="17" name="îSḻïḑê">
                <a:extLst>
                  <a:ext uri="{FF2B5EF4-FFF2-40B4-BE49-F238E27FC236}">
                    <a16:creationId xmlns:a16="http://schemas.microsoft.com/office/drawing/2014/main" xmlns="" id="{759B3164-A7EB-4F6F-BC38-20AD82A455DA}"/>
                  </a:ext>
                </a:extLst>
              </p:cNvPr>
              <p:cNvSpPr/>
              <p:nvPr/>
            </p:nvSpPr>
            <p:spPr>
              <a:xfrm>
                <a:off x="2171224" y="2720816"/>
                <a:ext cx="1447800" cy="1447800"/>
              </a:xfrm>
              <a:custGeom>
                <a:avLst/>
                <a:gdLst>
                  <a:gd name="connsiteX0" fmla="*/ 724376 w 1447800"/>
                  <a:gd name="connsiteY0" fmla="*/ 7144 h 1447800"/>
                  <a:gd name="connsiteX1" fmla="*/ 1231106 w 1447800"/>
                  <a:gd name="connsiteY1" fmla="*/ 217646 h 1447800"/>
                  <a:gd name="connsiteX2" fmla="*/ 1441609 w 1447800"/>
                  <a:gd name="connsiteY2" fmla="*/ 726281 h 1447800"/>
                  <a:gd name="connsiteX3" fmla="*/ 1231106 w 1447800"/>
                  <a:gd name="connsiteY3" fmla="*/ 1234916 h 1447800"/>
                  <a:gd name="connsiteX4" fmla="*/ 724376 w 1447800"/>
                  <a:gd name="connsiteY4" fmla="*/ 1445419 h 1447800"/>
                  <a:gd name="connsiteX5" fmla="*/ 217646 w 1447800"/>
                  <a:gd name="connsiteY5" fmla="*/ 1234916 h 1447800"/>
                  <a:gd name="connsiteX6" fmla="*/ 7144 w 1447800"/>
                  <a:gd name="connsiteY6" fmla="*/ 725329 h 1447800"/>
                  <a:gd name="connsiteX7" fmla="*/ 217646 w 1447800"/>
                  <a:gd name="connsiteY7" fmla="*/ 216694 h 1447800"/>
                  <a:gd name="connsiteX8" fmla="*/ 724376 w 1447800"/>
                  <a:gd name="connsiteY8" fmla="*/ 7144 h 1447800"/>
                  <a:gd name="connsiteX9" fmla="*/ 724376 w 1447800"/>
                  <a:gd name="connsiteY9" fmla="*/ 7144 h 1447800"/>
                  <a:gd name="connsiteX10" fmla="*/ 1219676 w 1447800"/>
                  <a:gd name="connsiteY10" fmla="*/ 229076 h 1447800"/>
                  <a:gd name="connsiteX11" fmla="*/ 724376 w 1447800"/>
                  <a:gd name="connsiteY11" fmla="*/ 23336 h 1447800"/>
                  <a:gd name="connsiteX12" fmla="*/ 229076 w 1447800"/>
                  <a:gd name="connsiteY12" fmla="*/ 229076 h 1447800"/>
                  <a:gd name="connsiteX13" fmla="*/ 24289 w 1447800"/>
                  <a:gd name="connsiteY13" fmla="*/ 725329 h 1447800"/>
                  <a:gd name="connsiteX14" fmla="*/ 229076 w 1447800"/>
                  <a:gd name="connsiteY14" fmla="*/ 1221581 h 1447800"/>
                  <a:gd name="connsiteX15" fmla="*/ 724376 w 1447800"/>
                  <a:gd name="connsiteY15" fmla="*/ 1427321 h 1447800"/>
                  <a:gd name="connsiteX16" fmla="*/ 1219676 w 1447800"/>
                  <a:gd name="connsiteY16" fmla="*/ 1221581 h 1447800"/>
                  <a:gd name="connsiteX17" fmla="*/ 1424464 w 1447800"/>
                  <a:gd name="connsiteY17" fmla="*/ 725329 h 1447800"/>
                  <a:gd name="connsiteX18" fmla="*/ 1219676 w 1447800"/>
                  <a:gd name="connsiteY18" fmla="*/ 229076 h 1447800"/>
                  <a:gd name="connsiteX19" fmla="*/ 1219676 w 1447800"/>
                  <a:gd name="connsiteY19" fmla="*/ 229076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447800" h="1447800">
                    <a:moveTo>
                      <a:pt x="724376" y="7144"/>
                    </a:moveTo>
                    <a:cubicBezTo>
                      <a:pt x="922496" y="7144"/>
                      <a:pt x="1101566" y="87154"/>
                      <a:pt x="1231106" y="217646"/>
                    </a:cubicBezTo>
                    <a:cubicBezTo>
                      <a:pt x="1360646" y="348139"/>
                      <a:pt x="1441609" y="527209"/>
                      <a:pt x="1441609" y="726281"/>
                    </a:cubicBezTo>
                    <a:cubicBezTo>
                      <a:pt x="1441609" y="924401"/>
                      <a:pt x="1361599" y="1104424"/>
                      <a:pt x="1231106" y="1234916"/>
                    </a:cubicBezTo>
                    <a:cubicBezTo>
                      <a:pt x="1101566" y="1365409"/>
                      <a:pt x="921544" y="1445419"/>
                      <a:pt x="724376" y="1445419"/>
                    </a:cubicBezTo>
                    <a:cubicBezTo>
                      <a:pt x="526256" y="1445419"/>
                      <a:pt x="347186" y="1365409"/>
                      <a:pt x="217646" y="1234916"/>
                    </a:cubicBezTo>
                    <a:cubicBezTo>
                      <a:pt x="87154" y="1103471"/>
                      <a:pt x="7144" y="924401"/>
                      <a:pt x="7144" y="725329"/>
                    </a:cubicBezTo>
                    <a:cubicBezTo>
                      <a:pt x="7144" y="527209"/>
                      <a:pt x="87154" y="347186"/>
                      <a:pt x="217646" y="216694"/>
                    </a:cubicBezTo>
                    <a:cubicBezTo>
                      <a:pt x="347186" y="87154"/>
                      <a:pt x="526256" y="7144"/>
                      <a:pt x="724376" y="7144"/>
                    </a:cubicBezTo>
                    <a:lnTo>
                      <a:pt x="724376" y="7144"/>
                    </a:lnTo>
                    <a:close/>
                    <a:moveTo>
                      <a:pt x="1219676" y="229076"/>
                    </a:moveTo>
                    <a:cubicBezTo>
                      <a:pt x="1092994" y="102394"/>
                      <a:pt x="917734" y="23336"/>
                      <a:pt x="724376" y="23336"/>
                    </a:cubicBezTo>
                    <a:cubicBezTo>
                      <a:pt x="531019" y="23336"/>
                      <a:pt x="355759" y="101441"/>
                      <a:pt x="229076" y="229076"/>
                    </a:cubicBezTo>
                    <a:cubicBezTo>
                      <a:pt x="102394" y="356711"/>
                      <a:pt x="24289" y="531971"/>
                      <a:pt x="24289" y="725329"/>
                    </a:cubicBezTo>
                    <a:cubicBezTo>
                      <a:pt x="24289" y="918686"/>
                      <a:pt x="102394" y="1094899"/>
                      <a:pt x="229076" y="1221581"/>
                    </a:cubicBezTo>
                    <a:cubicBezTo>
                      <a:pt x="355759" y="1349216"/>
                      <a:pt x="531019" y="1427321"/>
                      <a:pt x="724376" y="1427321"/>
                    </a:cubicBezTo>
                    <a:cubicBezTo>
                      <a:pt x="917734" y="1427321"/>
                      <a:pt x="1092994" y="1349216"/>
                      <a:pt x="1219676" y="1221581"/>
                    </a:cubicBezTo>
                    <a:cubicBezTo>
                      <a:pt x="1346359" y="1094899"/>
                      <a:pt x="1424464" y="918686"/>
                      <a:pt x="1424464" y="725329"/>
                    </a:cubicBezTo>
                    <a:cubicBezTo>
                      <a:pt x="1424464" y="531971"/>
                      <a:pt x="1346359" y="356711"/>
                      <a:pt x="1219676" y="229076"/>
                    </a:cubicBezTo>
                    <a:lnTo>
                      <a:pt x="1219676" y="229076"/>
                    </a:lnTo>
                    <a:close/>
                  </a:path>
                </a:pathLst>
              </a:custGeom>
              <a:solidFill>
                <a:srgbClr val="231815"/>
              </a:solidFill>
              <a:ln w="9525" cap="flat">
                <a:noFill/>
                <a:prstDash val="solid"/>
                <a:miter/>
              </a:ln>
            </p:spPr>
            <p:txBody>
              <a:bodyPr anchor="ctr"/>
              <a:lstStyle/>
              <a:p>
                <a:pPr algn="ctr"/>
                <a:endParaRPr/>
              </a:p>
            </p:txBody>
          </p:sp>
          <p:sp>
            <p:nvSpPr>
              <p:cNvPr id="18" name="ï$liḓe">
                <a:extLst>
                  <a:ext uri="{FF2B5EF4-FFF2-40B4-BE49-F238E27FC236}">
                    <a16:creationId xmlns:a16="http://schemas.microsoft.com/office/drawing/2014/main" xmlns="" id="{6931C5EE-8D68-436F-81DE-5EAFCB2CAEA5}"/>
                  </a:ext>
                </a:extLst>
              </p:cNvPr>
              <p:cNvSpPr/>
              <p:nvPr/>
            </p:nvSpPr>
            <p:spPr>
              <a:xfrm>
                <a:off x="2036446" y="3469005"/>
                <a:ext cx="1724267" cy="808672"/>
              </a:xfrm>
              <a:custGeom>
                <a:avLst/>
                <a:gdLst>
                  <a:gd name="connsiteX0" fmla="*/ 1062990 w 1724267"/>
                  <a:gd name="connsiteY0" fmla="*/ 744855 h 808672"/>
                  <a:gd name="connsiteX1" fmla="*/ 1039177 w 1724267"/>
                  <a:gd name="connsiteY1" fmla="*/ 756285 h 808672"/>
                  <a:gd name="connsiteX2" fmla="*/ 1034415 w 1724267"/>
                  <a:gd name="connsiteY2" fmla="*/ 769620 h 808672"/>
                  <a:gd name="connsiteX3" fmla="*/ 1040130 w 1724267"/>
                  <a:gd name="connsiteY3" fmla="*/ 777240 h 808672"/>
                  <a:gd name="connsiteX4" fmla="*/ 1050607 w 1724267"/>
                  <a:gd name="connsiteY4" fmla="*/ 778192 h 808672"/>
                  <a:gd name="connsiteX5" fmla="*/ 1059180 w 1724267"/>
                  <a:gd name="connsiteY5" fmla="*/ 774382 h 808672"/>
                  <a:gd name="connsiteX6" fmla="*/ 1068705 w 1724267"/>
                  <a:gd name="connsiteY6" fmla="*/ 764857 h 808672"/>
                  <a:gd name="connsiteX7" fmla="*/ 891540 w 1724267"/>
                  <a:gd name="connsiteY7" fmla="*/ 736282 h 808672"/>
                  <a:gd name="connsiteX8" fmla="*/ 899160 w 1724267"/>
                  <a:gd name="connsiteY8" fmla="*/ 736282 h 808672"/>
                  <a:gd name="connsiteX9" fmla="*/ 901065 w 1724267"/>
                  <a:gd name="connsiteY9" fmla="*/ 784860 h 808672"/>
                  <a:gd name="connsiteX10" fmla="*/ 903922 w 1724267"/>
                  <a:gd name="connsiteY10" fmla="*/ 799147 h 808672"/>
                  <a:gd name="connsiteX11" fmla="*/ 914400 w 1724267"/>
                  <a:gd name="connsiteY11" fmla="*/ 802957 h 808672"/>
                  <a:gd name="connsiteX12" fmla="*/ 914400 w 1724267"/>
                  <a:gd name="connsiteY12" fmla="*/ 806767 h 808672"/>
                  <a:gd name="connsiteX13" fmla="*/ 884872 w 1724267"/>
                  <a:gd name="connsiteY13" fmla="*/ 806767 h 808672"/>
                  <a:gd name="connsiteX14" fmla="*/ 884872 w 1724267"/>
                  <a:gd name="connsiteY14" fmla="*/ 794385 h 808672"/>
                  <a:gd name="connsiteX15" fmla="*/ 871537 w 1724267"/>
                  <a:gd name="connsiteY15" fmla="*/ 803910 h 808672"/>
                  <a:gd name="connsiteX16" fmla="*/ 857250 w 1724267"/>
                  <a:gd name="connsiteY16" fmla="*/ 807720 h 808672"/>
                  <a:gd name="connsiteX17" fmla="*/ 842962 w 1724267"/>
                  <a:gd name="connsiteY17" fmla="*/ 802957 h 808672"/>
                  <a:gd name="connsiteX18" fmla="*/ 838200 w 1724267"/>
                  <a:gd name="connsiteY18" fmla="*/ 785812 h 808672"/>
                  <a:gd name="connsiteX19" fmla="*/ 837247 w 1724267"/>
                  <a:gd name="connsiteY19" fmla="*/ 762952 h 808672"/>
                  <a:gd name="connsiteX20" fmla="*/ 834390 w 1724267"/>
                  <a:gd name="connsiteY20" fmla="*/ 748665 h 808672"/>
                  <a:gd name="connsiteX21" fmla="*/ 824865 w 1724267"/>
                  <a:gd name="connsiteY21" fmla="*/ 744855 h 808672"/>
                  <a:gd name="connsiteX22" fmla="*/ 824865 w 1724267"/>
                  <a:gd name="connsiteY22" fmla="*/ 741045 h 808672"/>
                  <a:gd name="connsiteX23" fmla="*/ 836295 w 1724267"/>
                  <a:gd name="connsiteY23" fmla="*/ 740092 h 808672"/>
                  <a:gd name="connsiteX24" fmla="*/ 843915 w 1724267"/>
                  <a:gd name="connsiteY24" fmla="*/ 737235 h 808672"/>
                  <a:gd name="connsiteX25" fmla="*/ 851535 w 1724267"/>
                  <a:gd name="connsiteY25" fmla="*/ 737235 h 808672"/>
                  <a:gd name="connsiteX26" fmla="*/ 853440 w 1724267"/>
                  <a:gd name="connsiteY26" fmla="*/ 785812 h 808672"/>
                  <a:gd name="connsiteX27" fmla="*/ 856297 w 1724267"/>
                  <a:gd name="connsiteY27" fmla="*/ 797242 h 808672"/>
                  <a:gd name="connsiteX28" fmla="*/ 864870 w 1724267"/>
                  <a:gd name="connsiteY28" fmla="*/ 800100 h 808672"/>
                  <a:gd name="connsiteX29" fmla="*/ 875347 w 1724267"/>
                  <a:gd name="connsiteY29" fmla="*/ 797242 h 808672"/>
                  <a:gd name="connsiteX30" fmla="*/ 885825 w 1724267"/>
                  <a:gd name="connsiteY30" fmla="*/ 788670 h 808672"/>
                  <a:gd name="connsiteX31" fmla="*/ 884872 w 1724267"/>
                  <a:gd name="connsiteY31" fmla="*/ 762000 h 808672"/>
                  <a:gd name="connsiteX32" fmla="*/ 882015 w 1724267"/>
                  <a:gd name="connsiteY32" fmla="*/ 747712 h 808672"/>
                  <a:gd name="connsiteX33" fmla="*/ 872490 w 1724267"/>
                  <a:gd name="connsiteY33" fmla="*/ 743902 h 808672"/>
                  <a:gd name="connsiteX34" fmla="*/ 872490 w 1724267"/>
                  <a:gd name="connsiteY34" fmla="*/ 740092 h 808672"/>
                  <a:gd name="connsiteX35" fmla="*/ 883920 w 1724267"/>
                  <a:gd name="connsiteY35" fmla="*/ 739140 h 808672"/>
                  <a:gd name="connsiteX36" fmla="*/ 891540 w 1724267"/>
                  <a:gd name="connsiteY36" fmla="*/ 736282 h 808672"/>
                  <a:gd name="connsiteX37" fmla="*/ 978217 w 1724267"/>
                  <a:gd name="connsiteY37" fmla="*/ 727710 h 808672"/>
                  <a:gd name="connsiteX38" fmla="*/ 985837 w 1724267"/>
                  <a:gd name="connsiteY38" fmla="*/ 728662 h 808672"/>
                  <a:gd name="connsiteX39" fmla="*/ 988695 w 1724267"/>
                  <a:gd name="connsiteY39" fmla="*/ 733425 h 808672"/>
                  <a:gd name="connsiteX40" fmla="*/ 987742 w 1724267"/>
                  <a:gd name="connsiteY40" fmla="*/ 739140 h 808672"/>
                  <a:gd name="connsiteX41" fmla="*/ 982027 w 1724267"/>
                  <a:gd name="connsiteY41" fmla="*/ 741997 h 808672"/>
                  <a:gd name="connsiteX42" fmla="*/ 975360 w 1724267"/>
                  <a:gd name="connsiteY42" fmla="*/ 741045 h 808672"/>
                  <a:gd name="connsiteX43" fmla="*/ 968692 w 1724267"/>
                  <a:gd name="connsiteY43" fmla="*/ 739140 h 808672"/>
                  <a:gd name="connsiteX44" fmla="*/ 962977 w 1724267"/>
                  <a:gd name="connsiteY44" fmla="*/ 741997 h 808672"/>
                  <a:gd name="connsiteX45" fmla="*/ 956310 w 1724267"/>
                  <a:gd name="connsiteY45" fmla="*/ 748665 h 808672"/>
                  <a:gd name="connsiteX46" fmla="*/ 960120 w 1724267"/>
                  <a:gd name="connsiteY46" fmla="*/ 777240 h 808672"/>
                  <a:gd name="connsiteX47" fmla="*/ 964882 w 1724267"/>
                  <a:gd name="connsiteY47" fmla="*/ 793432 h 808672"/>
                  <a:gd name="connsiteX48" fmla="*/ 975360 w 1724267"/>
                  <a:gd name="connsiteY48" fmla="*/ 796290 h 808672"/>
                  <a:gd name="connsiteX49" fmla="*/ 976312 w 1724267"/>
                  <a:gd name="connsiteY49" fmla="*/ 800100 h 808672"/>
                  <a:gd name="connsiteX50" fmla="*/ 936307 w 1724267"/>
                  <a:gd name="connsiteY50" fmla="*/ 804862 h 808672"/>
                  <a:gd name="connsiteX51" fmla="*/ 936307 w 1724267"/>
                  <a:gd name="connsiteY51" fmla="*/ 801052 h 808672"/>
                  <a:gd name="connsiteX52" fmla="*/ 945832 w 1724267"/>
                  <a:gd name="connsiteY52" fmla="*/ 795337 h 808672"/>
                  <a:gd name="connsiteX53" fmla="*/ 946785 w 1724267"/>
                  <a:gd name="connsiteY53" fmla="*/ 779145 h 808672"/>
                  <a:gd name="connsiteX54" fmla="*/ 943927 w 1724267"/>
                  <a:gd name="connsiteY54" fmla="*/ 758190 h 808672"/>
                  <a:gd name="connsiteX55" fmla="*/ 939165 w 1724267"/>
                  <a:gd name="connsiteY55" fmla="*/ 744855 h 808672"/>
                  <a:gd name="connsiteX56" fmla="*/ 928687 w 1724267"/>
                  <a:gd name="connsiteY56" fmla="*/ 741997 h 808672"/>
                  <a:gd name="connsiteX57" fmla="*/ 928687 w 1724267"/>
                  <a:gd name="connsiteY57" fmla="*/ 738187 h 808672"/>
                  <a:gd name="connsiteX58" fmla="*/ 940117 w 1724267"/>
                  <a:gd name="connsiteY58" fmla="*/ 735330 h 808672"/>
                  <a:gd name="connsiteX59" fmla="*/ 947737 w 1724267"/>
                  <a:gd name="connsiteY59" fmla="*/ 732472 h 808672"/>
                  <a:gd name="connsiteX60" fmla="*/ 955357 w 1724267"/>
                  <a:gd name="connsiteY60" fmla="*/ 731520 h 808672"/>
                  <a:gd name="connsiteX61" fmla="*/ 956310 w 1724267"/>
                  <a:gd name="connsiteY61" fmla="*/ 741997 h 808672"/>
                  <a:gd name="connsiteX62" fmla="*/ 966787 w 1724267"/>
                  <a:gd name="connsiteY62" fmla="*/ 732472 h 808672"/>
                  <a:gd name="connsiteX63" fmla="*/ 978217 w 1724267"/>
                  <a:gd name="connsiteY63" fmla="*/ 727710 h 808672"/>
                  <a:gd name="connsiteX64" fmla="*/ 1055370 w 1724267"/>
                  <a:gd name="connsiteY64" fmla="*/ 712470 h 808672"/>
                  <a:gd name="connsiteX65" fmla="*/ 1065847 w 1724267"/>
                  <a:gd name="connsiteY65" fmla="*/ 715327 h 808672"/>
                  <a:gd name="connsiteX66" fmla="*/ 1071562 w 1724267"/>
                  <a:gd name="connsiteY66" fmla="*/ 721042 h 808672"/>
                  <a:gd name="connsiteX67" fmla="*/ 1075372 w 1724267"/>
                  <a:gd name="connsiteY67" fmla="*/ 732472 h 808672"/>
                  <a:gd name="connsiteX68" fmla="*/ 1082040 w 1724267"/>
                  <a:gd name="connsiteY68" fmla="*/ 762000 h 808672"/>
                  <a:gd name="connsiteX69" fmla="*/ 1085850 w 1724267"/>
                  <a:gd name="connsiteY69" fmla="*/ 770572 h 808672"/>
                  <a:gd name="connsiteX70" fmla="*/ 1091565 w 1724267"/>
                  <a:gd name="connsiteY70" fmla="*/ 771525 h 808672"/>
                  <a:gd name="connsiteX71" fmla="*/ 1093470 w 1724267"/>
                  <a:gd name="connsiteY71" fmla="*/ 770572 h 808672"/>
                  <a:gd name="connsiteX72" fmla="*/ 1096327 w 1724267"/>
                  <a:gd name="connsiteY72" fmla="*/ 768667 h 808672"/>
                  <a:gd name="connsiteX73" fmla="*/ 1099185 w 1724267"/>
                  <a:gd name="connsiteY73" fmla="*/ 771525 h 808672"/>
                  <a:gd name="connsiteX74" fmla="*/ 1093470 w 1724267"/>
                  <a:gd name="connsiteY74" fmla="*/ 776287 h 808672"/>
                  <a:gd name="connsiteX75" fmla="*/ 1087755 w 1724267"/>
                  <a:gd name="connsiteY75" fmla="*/ 779145 h 808672"/>
                  <a:gd name="connsiteX76" fmla="*/ 1077277 w 1724267"/>
                  <a:gd name="connsiteY76" fmla="*/ 779145 h 808672"/>
                  <a:gd name="connsiteX77" fmla="*/ 1070610 w 1724267"/>
                  <a:gd name="connsiteY77" fmla="*/ 771525 h 808672"/>
                  <a:gd name="connsiteX78" fmla="*/ 1060132 w 1724267"/>
                  <a:gd name="connsiteY78" fmla="*/ 782002 h 808672"/>
                  <a:gd name="connsiteX79" fmla="*/ 1046797 w 1724267"/>
                  <a:gd name="connsiteY79" fmla="*/ 787717 h 808672"/>
                  <a:gd name="connsiteX80" fmla="*/ 1030605 w 1724267"/>
                  <a:gd name="connsiteY80" fmla="*/ 786765 h 808672"/>
                  <a:gd name="connsiteX81" fmla="*/ 1022032 w 1724267"/>
                  <a:gd name="connsiteY81" fmla="*/ 775335 h 808672"/>
                  <a:gd name="connsiteX82" fmla="*/ 1029652 w 1724267"/>
                  <a:gd name="connsiteY82" fmla="*/ 756285 h 808672"/>
                  <a:gd name="connsiteX83" fmla="*/ 1062990 w 1724267"/>
                  <a:gd name="connsiteY83" fmla="*/ 740092 h 808672"/>
                  <a:gd name="connsiteX84" fmla="*/ 1061085 w 1724267"/>
                  <a:gd name="connsiteY84" fmla="*/ 730567 h 808672"/>
                  <a:gd name="connsiteX85" fmla="*/ 1059180 w 1724267"/>
                  <a:gd name="connsiteY85" fmla="*/ 723900 h 808672"/>
                  <a:gd name="connsiteX86" fmla="*/ 1056322 w 1724267"/>
                  <a:gd name="connsiteY86" fmla="*/ 721042 h 808672"/>
                  <a:gd name="connsiteX87" fmla="*/ 1050607 w 1724267"/>
                  <a:gd name="connsiteY87" fmla="*/ 719137 h 808672"/>
                  <a:gd name="connsiteX88" fmla="*/ 1042987 w 1724267"/>
                  <a:gd name="connsiteY88" fmla="*/ 719137 h 808672"/>
                  <a:gd name="connsiteX89" fmla="*/ 1033462 w 1724267"/>
                  <a:gd name="connsiteY89" fmla="*/ 723900 h 808672"/>
                  <a:gd name="connsiteX90" fmla="*/ 1029652 w 1724267"/>
                  <a:gd name="connsiteY90" fmla="*/ 730567 h 808672"/>
                  <a:gd name="connsiteX91" fmla="*/ 1029652 w 1724267"/>
                  <a:gd name="connsiteY91" fmla="*/ 733425 h 808672"/>
                  <a:gd name="connsiteX92" fmla="*/ 1023937 w 1724267"/>
                  <a:gd name="connsiteY92" fmla="*/ 742950 h 808672"/>
                  <a:gd name="connsiteX93" fmla="*/ 1019175 w 1724267"/>
                  <a:gd name="connsiteY93" fmla="*/ 741997 h 808672"/>
                  <a:gd name="connsiteX94" fmla="*/ 1016317 w 1724267"/>
                  <a:gd name="connsiteY94" fmla="*/ 737235 h 808672"/>
                  <a:gd name="connsiteX95" fmla="*/ 1022032 w 1724267"/>
                  <a:gd name="connsiteY95" fmla="*/ 723900 h 808672"/>
                  <a:gd name="connsiteX96" fmla="*/ 1042035 w 1724267"/>
                  <a:gd name="connsiteY96" fmla="*/ 713422 h 808672"/>
                  <a:gd name="connsiteX97" fmla="*/ 1055370 w 1724267"/>
                  <a:gd name="connsiteY97" fmla="*/ 712470 h 808672"/>
                  <a:gd name="connsiteX98" fmla="*/ 785812 w 1724267"/>
                  <a:gd name="connsiteY98" fmla="*/ 709612 h 808672"/>
                  <a:gd name="connsiteX99" fmla="*/ 791527 w 1724267"/>
                  <a:gd name="connsiteY99" fmla="*/ 710565 h 808672"/>
                  <a:gd name="connsiteX100" fmla="*/ 788670 w 1724267"/>
                  <a:gd name="connsiteY100" fmla="*/ 736282 h 808672"/>
                  <a:gd name="connsiteX101" fmla="*/ 808672 w 1724267"/>
                  <a:gd name="connsiteY101" fmla="*/ 738187 h 808672"/>
                  <a:gd name="connsiteX102" fmla="*/ 807720 w 1724267"/>
                  <a:gd name="connsiteY102" fmla="*/ 742950 h 808672"/>
                  <a:gd name="connsiteX103" fmla="*/ 787717 w 1724267"/>
                  <a:gd name="connsiteY103" fmla="*/ 741045 h 808672"/>
                  <a:gd name="connsiteX104" fmla="*/ 782955 w 1724267"/>
                  <a:gd name="connsiteY104" fmla="*/ 789622 h 808672"/>
                  <a:gd name="connsiteX105" fmla="*/ 784860 w 1724267"/>
                  <a:gd name="connsiteY105" fmla="*/ 799147 h 808672"/>
                  <a:gd name="connsiteX106" fmla="*/ 791527 w 1724267"/>
                  <a:gd name="connsiteY106" fmla="*/ 802957 h 808672"/>
                  <a:gd name="connsiteX107" fmla="*/ 797242 w 1724267"/>
                  <a:gd name="connsiteY107" fmla="*/ 802005 h 808672"/>
                  <a:gd name="connsiteX108" fmla="*/ 803910 w 1724267"/>
                  <a:gd name="connsiteY108" fmla="*/ 799147 h 808672"/>
                  <a:gd name="connsiteX109" fmla="*/ 806767 w 1724267"/>
                  <a:gd name="connsiteY109" fmla="*/ 802957 h 808672"/>
                  <a:gd name="connsiteX110" fmla="*/ 797242 w 1724267"/>
                  <a:gd name="connsiteY110" fmla="*/ 807720 h 808672"/>
                  <a:gd name="connsiteX111" fmla="*/ 786765 w 1724267"/>
                  <a:gd name="connsiteY111" fmla="*/ 808672 h 808672"/>
                  <a:gd name="connsiteX112" fmla="*/ 773430 w 1724267"/>
                  <a:gd name="connsiteY112" fmla="*/ 802957 h 808672"/>
                  <a:gd name="connsiteX113" fmla="*/ 769620 w 1724267"/>
                  <a:gd name="connsiteY113" fmla="*/ 789622 h 808672"/>
                  <a:gd name="connsiteX114" fmla="*/ 774382 w 1724267"/>
                  <a:gd name="connsiteY114" fmla="*/ 738187 h 808672"/>
                  <a:gd name="connsiteX115" fmla="*/ 762952 w 1724267"/>
                  <a:gd name="connsiteY115" fmla="*/ 737235 h 808672"/>
                  <a:gd name="connsiteX116" fmla="*/ 763905 w 1724267"/>
                  <a:gd name="connsiteY116" fmla="*/ 732472 h 808672"/>
                  <a:gd name="connsiteX117" fmla="*/ 779145 w 1724267"/>
                  <a:gd name="connsiteY117" fmla="*/ 728662 h 808672"/>
                  <a:gd name="connsiteX118" fmla="*/ 785812 w 1724267"/>
                  <a:gd name="connsiteY118" fmla="*/ 709612 h 808672"/>
                  <a:gd name="connsiteX119" fmla="*/ 601027 w 1724267"/>
                  <a:gd name="connsiteY119" fmla="*/ 703897 h 808672"/>
                  <a:gd name="connsiteX120" fmla="*/ 612457 w 1724267"/>
                  <a:gd name="connsiteY120" fmla="*/ 705802 h 808672"/>
                  <a:gd name="connsiteX121" fmla="*/ 621030 w 1724267"/>
                  <a:gd name="connsiteY121" fmla="*/ 704850 h 808672"/>
                  <a:gd name="connsiteX122" fmla="*/ 628650 w 1724267"/>
                  <a:gd name="connsiteY122" fmla="*/ 706755 h 808672"/>
                  <a:gd name="connsiteX123" fmla="*/ 617220 w 1724267"/>
                  <a:gd name="connsiteY123" fmla="*/ 754380 h 808672"/>
                  <a:gd name="connsiteX124" fmla="*/ 617220 w 1724267"/>
                  <a:gd name="connsiteY124" fmla="*/ 765810 h 808672"/>
                  <a:gd name="connsiteX125" fmla="*/ 624840 w 1724267"/>
                  <a:gd name="connsiteY125" fmla="*/ 771525 h 808672"/>
                  <a:gd name="connsiteX126" fmla="*/ 636270 w 1724267"/>
                  <a:gd name="connsiteY126" fmla="*/ 771525 h 808672"/>
                  <a:gd name="connsiteX127" fmla="*/ 649605 w 1724267"/>
                  <a:gd name="connsiteY127" fmla="*/ 765810 h 808672"/>
                  <a:gd name="connsiteX128" fmla="*/ 656272 w 1724267"/>
                  <a:gd name="connsiteY128" fmla="*/ 740092 h 808672"/>
                  <a:gd name="connsiteX129" fmla="*/ 657225 w 1724267"/>
                  <a:gd name="connsiteY129" fmla="*/ 725805 h 808672"/>
                  <a:gd name="connsiteX130" fmla="*/ 648652 w 1724267"/>
                  <a:gd name="connsiteY130" fmla="*/ 719137 h 808672"/>
                  <a:gd name="connsiteX131" fmla="*/ 649605 w 1724267"/>
                  <a:gd name="connsiteY131" fmla="*/ 715327 h 808672"/>
                  <a:gd name="connsiteX132" fmla="*/ 661035 w 1724267"/>
                  <a:gd name="connsiteY132" fmla="*/ 717232 h 808672"/>
                  <a:gd name="connsiteX133" fmla="*/ 669607 w 1724267"/>
                  <a:gd name="connsiteY133" fmla="*/ 716280 h 808672"/>
                  <a:gd name="connsiteX134" fmla="*/ 676275 w 1724267"/>
                  <a:gd name="connsiteY134" fmla="*/ 718185 h 808672"/>
                  <a:gd name="connsiteX135" fmla="*/ 664845 w 1724267"/>
                  <a:gd name="connsiteY135" fmla="*/ 765810 h 808672"/>
                  <a:gd name="connsiteX136" fmla="*/ 663892 w 1724267"/>
                  <a:gd name="connsiteY136" fmla="*/ 780097 h 808672"/>
                  <a:gd name="connsiteX137" fmla="*/ 672465 w 1724267"/>
                  <a:gd name="connsiteY137" fmla="*/ 786765 h 808672"/>
                  <a:gd name="connsiteX138" fmla="*/ 671512 w 1724267"/>
                  <a:gd name="connsiteY138" fmla="*/ 790575 h 808672"/>
                  <a:gd name="connsiteX139" fmla="*/ 641985 w 1724267"/>
                  <a:gd name="connsiteY139" fmla="*/ 782955 h 808672"/>
                  <a:gd name="connsiteX140" fmla="*/ 644842 w 1724267"/>
                  <a:gd name="connsiteY140" fmla="*/ 770572 h 808672"/>
                  <a:gd name="connsiteX141" fmla="*/ 629602 w 1724267"/>
                  <a:gd name="connsiteY141" fmla="*/ 776287 h 808672"/>
                  <a:gd name="connsiteX142" fmla="*/ 615315 w 1724267"/>
                  <a:gd name="connsiteY142" fmla="*/ 776287 h 808672"/>
                  <a:gd name="connsiteX143" fmla="*/ 601980 w 1724267"/>
                  <a:gd name="connsiteY143" fmla="*/ 767715 h 808672"/>
                  <a:gd name="connsiteX144" fmla="*/ 601980 w 1724267"/>
                  <a:gd name="connsiteY144" fmla="*/ 750570 h 808672"/>
                  <a:gd name="connsiteX145" fmla="*/ 607695 w 1724267"/>
                  <a:gd name="connsiteY145" fmla="*/ 728662 h 808672"/>
                  <a:gd name="connsiteX146" fmla="*/ 608647 w 1724267"/>
                  <a:gd name="connsiteY146" fmla="*/ 714375 h 808672"/>
                  <a:gd name="connsiteX147" fmla="*/ 600075 w 1724267"/>
                  <a:gd name="connsiteY147" fmla="*/ 707707 h 808672"/>
                  <a:gd name="connsiteX148" fmla="*/ 709612 w 1724267"/>
                  <a:gd name="connsiteY148" fmla="*/ 696277 h 808672"/>
                  <a:gd name="connsiteX149" fmla="*/ 711517 w 1724267"/>
                  <a:gd name="connsiteY149" fmla="*/ 696277 h 808672"/>
                  <a:gd name="connsiteX150" fmla="*/ 721995 w 1724267"/>
                  <a:gd name="connsiteY150" fmla="*/ 697230 h 808672"/>
                  <a:gd name="connsiteX151" fmla="*/ 730567 w 1724267"/>
                  <a:gd name="connsiteY151" fmla="*/ 696277 h 808672"/>
                  <a:gd name="connsiteX152" fmla="*/ 738187 w 1724267"/>
                  <a:gd name="connsiteY152" fmla="*/ 697230 h 808672"/>
                  <a:gd name="connsiteX153" fmla="*/ 725805 w 1724267"/>
                  <a:gd name="connsiteY153" fmla="*/ 775335 h 808672"/>
                  <a:gd name="connsiteX154" fmla="*/ 725805 w 1724267"/>
                  <a:gd name="connsiteY154" fmla="*/ 791527 h 808672"/>
                  <a:gd name="connsiteX155" fmla="*/ 734377 w 1724267"/>
                  <a:gd name="connsiteY155" fmla="*/ 797242 h 808672"/>
                  <a:gd name="connsiteX156" fmla="*/ 733425 w 1724267"/>
                  <a:gd name="connsiteY156" fmla="*/ 801052 h 808672"/>
                  <a:gd name="connsiteX157" fmla="*/ 692467 w 1724267"/>
                  <a:gd name="connsiteY157" fmla="*/ 794385 h 808672"/>
                  <a:gd name="connsiteX158" fmla="*/ 693420 w 1724267"/>
                  <a:gd name="connsiteY158" fmla="*/ 790575 h 808672"/>
                  <a:gd name="connsiteX159" fmla="*/ 703897 w 1724267"/>
                  <a:gd name="connsiteY159" fmla="*/ 787717 h 808672"/>
                  <a:gd name="connsiteX160" fmla="*/ 708660 w 1724267"/>
                  <a:gd name="connsiteY160" fmla="*/ 772477 h 808672"/>
                  <a:gd name="connsiteX161" fmla="*/ 717232 w 1724267"/>
                  <a:gd name="connsiteY161" fmla="*/ 720090 h 808672"/>
                  <a:gd name="connsiteX162" fmla="*/ 717232 w 1724267"/>
                  <a:gd name="connsiteY162" fmla="*/ 705802 h 808672"/>
                  <a:gd name="connsiteX163" fmla="*/ 708660 w 1724267"/>
                  <a:gd name="connsiteY163" fmla="*/ 700087 h 808672"/>
                  <a:gd name="connsiteX164" fmla="*/ 534352 w 1724267"/>
                  <a:gd name="connsiteY164" fmla="*/ 680085 h 808672"/>
                  <a:gd name="connsiteX165" fmla="*/ 561975 w 1724267"/>
                  <a:gd name="connsiteY165" fmla="*/ 680085 h 808672"/>
                  <a:gd name="connsiteX166" fmla="*/ 577215 w 1724267"/>
                  <a:gd name="connsiteY166" fmla="*/ 693420 h 808672"/>
                  <a:gd name="connsiteX167" fmla="*/ 579120 w 1724267"/>
                  <a:gd name="connsiteY167" fmla="*/ 709612 h 808672"/>
                  <a:gd name="connsiteX168" fmla="*/ 575310 w 1724267"/>
                  <a:gd name="connsiteY168" fmla="*/ 713422 h 808672"/>
                  <a:gd name="connsiteX169" fmla="*/ 569595 w 1724267"/>
                  <a:gd name="connsiteY169" fmla="*/ 713422 h 808672"/>
                  <a:gd name="connsiteX170" fmla="*/ 565785 w 1724267"/>
                  <a:gd name="connsiteY170" fmla="*/ 709612 h 808672"/>
                  <a:gd name="connsiteX171" fmla="*/ 565785 w 1724267"/>
                  <a:gd name="connsiteY171" fmla="*/ 704850 h 808672"/>
                  <a:gd name="connsiteX172" fmla="*/ 566737 w 1724267"/>
                  <a:gd name="connsiteY172" fmla="*/ 702945 h 808672"/>
                  <a:gd name="connsiteX173" fmla="*/ 567690 w 1724267"/>
                  <a:gd name="connsiteY173" fmla="*/ 701040 h 808672"/>
                  <a:gd name="connsiteX174" fmla="*/ 567690 w 1724267"/>
                  <a:gd name="connsiteY174" fmla="*/ 693420 h 808672"/>
                  <a:gd name="connsiteX175" fmla="*/ 560070 w 1724267"/>
                  <a:gd name="connsiteY175" fmla="*/ 687705 h 808672"/>
                  <a:gd name="connsiteX176" fmla="*/ 542925 w 1724267"/>
                  <a:gd name="connsiteY176" fmla="*/ 689610 h 808672"/>
                  <a:gd name="connsiteX177" fmla="*/ 528637 w 1724267"/>
                  <a:gd name="connsiteY177" fmla="*/ 707707 h 808672"/>
                  <a:gd name="connsiteX178" fmla="*/ 524827 w 1724267"/>
                  <a:gd name="connsiteY178" fmla="*/ 731520 h 808672"/>
                  <a:gd name="connsiteX179" fmla="*/ 536257 w 1724267"/>
                  <a:gd name="connsiteY179" fmla="*/ 745807 h 808672"/>
                  <a:gd name="connsiteX180" fmla="*/ 548640 w 1724267"/>
                  <a:gd name="connsiteY180" fmla="*/ 747712 h 808672"/>
                  <a:gd name="connsiteX181" fmla="*/ 562927 w 1724267"/>
                  <a:gd name="connsiteY181" fmla="*/ 741045 h 808672"/>
                  <a:gd name="connsiteX182" fmla="*/ 565785 w 1724267"/>
                  <a:gd name="connsiteY182" fmla="*/ 745807 h 808672"/>
                  <a:gd name="connsiteX183" fmla="*/ 549592 w 1724267"/>
                  <a:gd name="connsiteY183" fmla="*/ 752475 h 808672"/>
                  <a:gd name="connsiteX184" fmla="*/ 533400 w 1724267"/>
                  <a:gd name="connsiteY184" fmla="*/ 750570 h 808672"/>
                  <a:gd name="connsiteX185" fmla="*/ 513397 w 1724267"/>
                  <a:gd name="connsiteY185" fmla="*/ 730567 h 808672"/>
                  <a:gd name="connsiteX186" fmla="*/ 514350 w 1724267"/>
                  <a:gd name="connsiteY186" fmla="*/ 701992 h 808672"/>
                  <a:gd name="connsiteX187" fmla="*/ 534352 w 1724267"/>
                  <a:gd name="connsiteY187" fmla="*/ 680085 h 808672"/>
                  <a:gd name="connsiteX188" fmla="*/ 1112520 w 1724267"/>
                  <a:gd name="connsiteY188" fmla="*/ 659130 h 808672"/>
                  <a:gd name="connsiteX189" fmla="*/ 1137285 w 1724267"/>
                  <a:gd name="connsiteY189" fmla="*/ 734377 h 808672"/>
                  <a:gd name="connsiteX190" fmla="*/ 1144905 w 1724267"/>
                  <a:gd name="connsiteY190" fmla="*/ 748665 h 808672"/>
                  <a:gd name="connsiteX191" fmla="*/ 1155382 w 1724267"/>
                  <a:gd name="connsiteY191" fmla="*/ 749617 h 808672"/>
                  <a:gd name="connsiteX192" fmla="*/ 1156335 w 1724267"/>
                  <a:gd name="connsiteY192" fmla="*/ 753427 h 808672"/>
                  <a:gd name="connsiteX193" fmla="*/ 1118235 w 1724267"/>
                  <a:gd name="connsiteY193" fmla="*/ 764857 h 808672"/>
                  <a:gd name="connsiteX194" fmla="*/ 1117282 w 1724267"/>
                  <a:gd name="connsiteY194" fmla="*/ 761047 h 808672"/>
                  <a:gd name="connsiteX195" fmla="*/ 1125855 w 1724267"/>
                  <a:gd name="connsiteY195" fmla="*/ 754380 h 808672"/>
                  <a:gd name="connsiteX196" fmla="*/ 1122997 w 1724267"/>
                  <a:gd name="connsiteY196" fmla="*/ 738187 h 808672"/>
                  <a:gd name="connsiteX197" fmla="*/ 1106805 w 1724267"/>
                  <a:gd name="connsiteY197" fmla="*/ 687705 h 808672"/>
                  <a:gd name="connsiteX198" fmla="*/ 1100137 w 1724267"/>
                  <a:gd name="connsiteY198" fmla="*/ 675322 h 808672"/>
                  <a:gd name="connsiteX199" fmla="*/ 1089660 w 1724267"/>
                  <a:gd name="connsiteY199" fmla="*/ 674370 h 808672"/>
                  <a:gd name="connsiteX200" fmla="*/ 1088707 w 1724267"/>
                  <a:gd name="connsiteY200" fmla="*/ 670560 h 808672"/>
                  <a:gd name="connsiteX201" fmla="*/ 1089660 w 1724267"/>
                  <a:gd name="connsiteY201" fmla="*/ 669607 h 808672"/>
                  <a:gd name="connsiteX202" fmla="*/ 1099185 w 1724267"/>
                  <a:gd name="connsiteY202" fmla="*/ 665797 h 808672"/>
                  <a:gd name="connsiteX203" fmla="*/ 1105852 w 1724267"/>
                  <a:gd name="connsiteY203" fmla="*/ 661035 h 808672"/>
                  <a:gd name="connsiteX204" fmla="*/ 474345 w 1724267"/>
                  <a:gd name="connsiteY204" fmla="*/ 644842 h 808672"/>
                  <a:gd name="connsiteX205" fmla="*/ 476250 w 1724267"/>
                  <a:gd name="connsiteY205" fmla="*/ 645795 h 808672"/>
                  <a:gd name="connsiteX206" fmla="*/ 484822 w 1724267"/>
                  <a:gd name="connsiteY206" fmla="*/ 649605 h 808672"/>
                  <a:gd name="connsiteX207" fmla="*/ 493395 w 1724267"/>
                  <a:gd name="connsiteY207" fmla="*/ 651510 h 808672"/>
                  <a:gd name="connsiteX208" fmla="*/ 499110 w 1724267"/>
                  <a:gd name="connsiteY208" fmla="*/ 655320 h 808672"/>
                  <a:gd name="connsiteX209" fmla="*/ 476250 w 1724267"/>
                  <a:gd name="connsiteY209" fmla="*/ 696277 h 808672"/>
                  <a:gd name="connsiteX210" fmla="*/ 470535 w 1724267"/>
                  <a:gd name="connsiteY210" fmla="*/ 711517 h 808672"/>
                  <a:gd name="connsiteX211" fmla="*/ 477202 w 1724267"/>
                  <a:gd name="connsiteY211" fmla="*/ 720090 h 808672"/>
                  <a:gd name="connsiteX212" fmla="*/ 475297 w 1724267"/>
                  <a:gd name="connsiteY212" fmla="*/ 723900 h 808672"/>
                  <a:gd name="connsiteX213" fmla="*/ 441960 w 1724267"/>
                  <a:gd name="connsiteY213" fmla="*/ 704850 h 808672"/>
                  <a:gd name="connsiteX214" fmla="*/ 443865 w 1724267"/>
                  <a:gd name="connsiteY214" fmla="*/ 701040 h 808672"/>
                  <a:gd name="connsiteX215" fmla="*/ 454342 w 1724267"/>
                  <a:gd name="connsiteY215" fmla="*/ 701992 h 808672"/>
                  <a:gd name="connsiteX216" fmla="*/ 464820 w 1724267"/>
                  <a:gd name="connsiteY216" fmla="*/ 688657 h 808672"/>
                  <a:gd name="connsiteX217" fmla="*/ 474345 w 1724267"/>
                  <a:gd name="connsiteY217" fmla="*/ 670560 h 808672"/>
                  <a:gd name="connsiteX218" fmla="*/ 479107 w 1724267"/>
                  <a:gd name="connsiteY218" fmla="*/ 657225 h 808672"/>
                  <a:gd name="connsiteX219" fmla="*/ 472440 w 1724267"/>
                  <a:gd name="connsiteY219" fmla="*/ 648652 h 808672"/>
                  <a:gd name="connsiteX220" fmla="*/ 498157 w 1724267"/>
                  <a:gd name="connsiteY220" fmla="*/ 631507 h 808672"/>
                  <a:gd name="connsiteX221" fmla="*/ 504825 w 1724267"/>
                  <a:gd name="connsiteY221" fmla="*/ 632460 h 808672"/>
                  <a:gd name="connsiteX222" fmla="*/ 508635 w 1724267"/>
                  <a:gd name="connsiteY222" fmla="*/ 637222 h 808672"/>
                  <a:gd name="connsiteX223" fmla="*/ 507682 w 1724267"/>
                  <a:gd name="connsiteY223" fmla="*/ 643890 h 808672"/>
                  <a:gd name="connsiteX224" fmla="*/ 502920 w 1724267"/>
                  <a:gd name="connsiteY224" fmla="*/ 647700 h 808672"/>
                  <a:gd name="connsiteX225" fmla="*/ 496252 w 1724267"/>
                  <a:gd name="connsiteY225" fmla="*/ 646747 h 808672"/>
                  <a:gd name="connsiteX226" fmla="*/ 492442 w 1724267"/>
                  <a:gd name="connsiteY226" fmla="*/ 641985 h 808672"/>
                  <a:gd name="connsiteX227" fmla="*/ 493395 w 1724267"/>
                  <a:gd name="connsiteY227" fmla="*/ 635317 h 808672"/>
                  <a:gd name="connsiteX228" fmla="*/ 498157 w 1724267"/>
                  <a:gd name="connsiteY228" fmla="*/ 631507 h 808672"/>
                  <a:gd name="connsiteX229" fmla="*/ 293370 w 1724267"/>
                  <a:gd name="connsiteY229" fmla="*/ 614362 h 808672"/>
                  <a:gd name="connsiteX230" fmla="*/ 285750 w 1724267"/>
                  <a:gd name="connsiteY230" fmla="*/ 618172 h 808672"/>
                  <a:gd name="connsiteX231" fmla="*/ 284797 w 1724267"/>
                  <a:gd name="connsiteY231" fmla="*/ 631507 h 808672"/>
                  <a:gd name="connsiteX232" fmla="*/ 299085 w 1724267"/>
                  <a:gd name="connsiteY232" fmla="*/ 648652 h 808672"/>
                  <a:gd name="connsiteX233" fmla="*/ 317182 w 1724267"/>
                  <a:gd name="connsiteY233" fmla="*/ 659130 h 808672"/>
                  <a:gd name="connsiteX234" fmla="*/ 329565 w 1724267"/>
                  <a:gd name="connsiteY234" fmla="*/ 655320 h 808672"/>
                  <a:gd name="connsiteX235" fmla="*/ 331470 w 1724267"/>
                  <a:gd name="connsiteY235" fmla="*/ 647700 h 808672"/>
                  <a:gd name="connsiteX236" fmla="*/ 320992 w 1724267"/>
                  <a:gd name="connsiteY236" fmla="*/ 634365 h 808672"/>
                  <a:gd name="connsiteX237" fmla="*/ 304800 w 1724267"/>
                  <a:gd name="connsiteY237" fmla="*/ 616267 h 808672"/>
                  <a:gd name="connsiteX238" fmla="*/ 293370 w 1724267"/>
                  <a:gd name="connsiteY238" fmla="*/ 614362 h 808672"/>
                  <a:gd name="connsiteX239" fmla="*/ 403860 w 1724267"/>
                  <a:gd name="connsiteY239" fmla="*/ 601980 h 808672"/>
                  <a:gd name="connsiteX240" fmla="*/ 414337 w 1724267"/>
                  <a:gd name="connsiteY240" fmla="*/ 607695 h 808672"/>
                  <a:gd name="connsiteX241" fmla="*/ 421957 w 1724267"/>
                  <a:gd name="connsiteY241" fmla="*/ 609600 h 808672"/>
                  <a:gd name="connsiteX242" fmla="*/ 427672 w 1724267"/>
                  <a:gd name="connsiteY242" fmla="*/ 613410 h 808672"/>
                  <a:gd name="connsiteX243" fmla="*/ 421957 w 1724267"/>
                  <a:gd name="connsiteY243" fmla="*/ 621982 h 808672"/>
                  <a:gd name="connsiteX244" fmla="*/ 436245 w 1724267"/>
                  <a:gd name="connsiteY244" fmla="*/ 621982 h 808672"/>
                  <a:gd name="connsiteX245" fmla="*/ 447675 w 1724267"/>
                  <a:gd name="connsiteY245" fmla="*/ 626745 h 808672"/>
                  <a:gd name="connsiteX246" fmla="*/ 452437 w 1724267"/>
                  <a:gd name="connsiteY246" fmla="*/ 632460 h 808672"/>
                  <a:gd name="connsiteX247" fmla="*/ 451485 w 1724267"/>
                  <a:gd name="connsiteY247" fmla="*/ 638175 h 808672"/>
                  <a:gd name="connsiteX248" fmla="*/ 446722 w 1724267"/>
                  <a:gd name="connsiteY248" fmla="*/ 641985 h 808672"/>
                  <a:gd name="connsiteX249" fmla="*/ 440055 w 1724267"/>
                  <a:gd name="connsiteY249" fmla="*/ 640080 h 808672"/>
                  <a:gd name="connsiteX250" fmla="*/ 436245 w 1724267"/>
                  <a:gd name="connsiteY250" fmla="*/ 634365 h 808672"/>
                  <a:gd name="connsiteX251" fmla="*/ 432435 w 1724267"/>
                  <a:gd name="connsiteY251" fmla="*/ 629602 h 808672"/>
                  <a:gd name="connsiteX252" fmla="*/ 426720 w 1724267"/>
                  <a:gd name="connsiteY252" fmla="*/ 627697 h 808672"/>
                  <a:gd name="connsiteX253" fmla="*/ 417195 w 1724267"/>
                  <a:gd name="connsiteY253" fmla="*/ 628650 h 808672"/>
                  <a:gd name="connsiteX254" fmla="*/ 401002 w 1724267"/>
                  <a:gd name="connsiteY254" fmla="*/ 652462 h 808672"/>
                  <a:gd name="connsiteX255" fmla="*/ 394335 w 1724267"/>
                  <a:gd name="connsiteY255" fmla="*/ 667702 h 808672"/>
                  <a:gd name="connsiteX256" fmla="*/ 400050 w 1724267"/>
                  <a:gd name="connsiteY256" fmla="*/ 676275 h 808672"/>
                  <a:gd name="connsiteX257" fmla="*/ 398145 w 1724267"/>
                  <a:gd name="connsiteY257" fmla="*/ 680085 h 808672"/>
                  <a:gd name="connsiteX258" fmla="*/ 366712 w 1724267"/>
                  <a:gd name="connsiteY258" fmla="*/ 659130 h 808672"/>
                  <a:gd name="connsiteX259" fmla="*/ 368617 w 1724267"/>
                  <a:gd name="connsiteY259" fmla="*/ 655320 h 808672"/>
                  <a:gd name="connsiteX260" fmla="*/ 379095 w 1724267"/>
                  <a:gd name="connsiteY260" fmla="*/ 657225 h 808672"/>
                  <a:gd name="connsiteX261" fmla="*/ 390525 w 1724267"/>
                  <a:gd name="connsiteY261" fmla="*/ 644842 h 808672"/>
                  <a:gd name="connsiteX262" fmla="*/ 401955 w 1724267"/>
                  <a:gd name="connsiteY262" fmla="*/ 627697 h 808672"/>
                  <a:gd name="connsiteX263" fmla="*/ 407670 w 1724267"/>
                  <a:gd name="connsiteY263" fmla="*/ 614362 h 808672"/>
                  <a:gd name="connsiteX264" fmla="*/ 401955 w 1724267"/>
                  <a:gd name="connsiteY264" fmla="*/ 605790 h 808672"/>
                  <a:gd name="connsiteX265" fmla="*/ 1284922 w 1724267"/>
                  <a:gd name="connsiteY265" fmla="*/ 575310 h 808672"/>
                  <a:gd name="connsiteX266" fmla="*/ 1286827 w 1724267"/>
                  <a:gd name="connsiteY266" fmla="*/ 579120 h 808672"/>
                  <a:gd name="connsiteX267" fmla="*/ 1279207 w 1724267"/>
                  <a:gd name="connsiteY267" fmla="*/ 587692 h 808672"/>
                  <a:gd name="connsiteX268" fmla="*/ 1283017 w 1724267"/>
                  <a:gd name="connsiteY268" fmla="*/ 599122 h 808672"/>
                  <a:gd name="connsiteX269" fmla="*/ 1308735 w 1724267"/>
                  <a:gd name="connsiteY269" fmla="*/ 642937 h 808672"/>
                  <a:gd name="connsiteX270" fmla="*/ 1311592 w 1724267"/>
                  <a:gd name="connsiteY270" fmla="*/ 666750 h 808672"/>
                  <a:gd name="connsiteX271" fmla="*/ 1291590 w 1724267"/>
                  <a:gd name="connsiteY271" fmla="*/ 687705 h 808672"/>
                  <a:gd name="connsiteX272" fmla="*/ 1262062 w 1724267"/>
                  <a:gd name="connsiteY272" fmla="*/ 696277 h 808672"/>
                  <a:gd name="connsiteX273" fmla="*/ 1242060 w 1724267"/>
                  <a:gd name="connsiteY273" fmla="*/ 681990 h 808672"/>
                  <a:gd name="connsiteX274" fmla="*/ 1216342 w 1724267"/>
                  <a:gd name="connsiteY274" fmla="*/ 637222 h 808672"/>
                  <a:gd name="connsiteX275" fmla="*/ 1207770 w 1724267"/>
                  <a:gd name="connsiteY275" fmla="*/ 627697 h 808672"/>
                  <a:gd name="connsiteX276" fmla="*/ 1197292 w 1724267"/>
                  <a:gd name="connsiteY276" fmla="*/ 630555 h 808672"/>
                  <a:gd name="connsiteX277" fmla="*/ 1195387 w 1724267"/>
                  <a:gd name="connsiteY277" fmla="*/ 626745 h 808672"/>
                  <a:gd name="connsiteX278" fmla="*/ 1230630 w 1724267"/>
                  <a:gd name="connsiteY278" fmla="*/ 606742 h 808672"/>
                  <a:gd name="connsiteX279" fmla="*/ 1232535 w 1724267"/>
                  <a:gd name="connsiteY279" fmla="*/ 610552 h 808672"/>
                  <a:gd name="connsiteX280" fmla="*/ 1224915 w 1724267"/>
                  <a:gd name="connsiteY280" fmla="*/ 619125 h 808672"/>
                  <a:gd name="connsiteX281" fmla="*/ 1228725 w 1724267"/>
                  <a:gd name="connsiteY281" fmla="*/ 630555 h 808672"/>
                  <a:gd name="connsiteX282" fmla="*/ 1252537 w 1724267"/>
                  <a:gd name="connsiteY282" fmla="*/ 671512 h 808672"/>
                  <a:gd name="connsiteX283" fmla="*/ 1267777 w 1724267"/>
                  <a:gd name="connsiteY283" fmla="*/ 685800 h 808672"/>
                  <a:gd name="connsiteX284" fmla="*/ 1288732 w 1724267"/>
                  <a:gd name="connsiteY284" fmla="*/ 680085 h 808672"/>
                  <a:gd name="connsiteX285" fmla="*/ 1303972 w 1724267"/>
                  <a:gd name="connsiteY285" fmla="*/ 664845 h 808672"/>
                  <a:gd name="connsiteX286" fmla="*/ 1299210 w 1724267"/>
                  <a:gd name="connsiteY286" fmla="*/ 644842 h 808672"/>
                  <a:gd name="connsiteX287" fmla="*/ 1275397 w 1724267"/>
                  <a:gd name="connsiteY287" fmla="*/ 603885 h 808672"/>
                  <a:gd name="connsiteX288" fmla="*/ 1266825 w 1724267"/>
                  <a:gd name="connsiteY288" fmla="*/ 594360 h 808672"/>
                  <a:gd name="connsiteX289" fmla="*/ 1256347 w 1724267"/>
                  <a:gd name="connsiteY289" fmla="*/ 596265 h 808672"/>
                  <a:gd name="connsiteX290" fmla="*/ 1254442 w 1724267"/>
                  <a:gd name="connsiteY290" fmla="*/ 592455 h 808672"/>
                  <a:gd name="connsiteX291" fmla="*/ 350520 w 1724267"/>
                  <a:gd name="connsiteY291" fmla="*/ 567690 h 808672"/>
                  <a:gd name="connsiteX292" fmla="*/ 337185 w 1724267"/>
                  <a:gd name="connsiteY292" fmla="*/ 577215 h 808672"/>
                  <a:gd name="connsiteX293" fmla="*/ 330517 w 1724267"/>
                  <a:gd name="connsiteY293" fmla="*/ 591502 h 808672"/>
                  <a:gd name="connsiteX294" fmla="*/ 336232 w 1724267"/>
                  <a:gd name="connsiteY294" fmla="*/ 602932 h 808672"/>
                  <a:gd name="connsiteX295" fmla="*/ 348615 w 1724267"/>
                  <a:gd name="connsiteY295" fmla="*/ 606742 h 808672"/>
                  <a:gd name="connsiteX296" fmla="*/ 361950 w 1724267"/>
                  <a:gd name="connsiteY296" fmla="*/ 597217 h 808672"/>
                  <a:gd name="connsiteX297" fmla="*/ 368617 w 1724267"/>
                  <a:gd name="connsiteY297" fmla="*/ 582930 h 808672"/>
                  <a:gd name="connsiteX298" fmla="*/ 362902 w 1724267"/>
                  <a:gd name="connsiteY298" fmla="*/ 571500 h 808672"/>
                  <a:gd name="connsiteX299" fmla="*/ 350520 w 1724267"/>
                  <a:gd name="connsiteY299" fmla="*/ 567690 h 808672"/>
                  <a:gd name="connsiteX300" fmla="*/ 343852 w 1724267"/>
                  <a:gd name="connsiteY300" fmla="*/ 559117 h 808672"/>
                  <a:gd name="connsiteX301" fmla="*/ 364807 w 1724267"/>
                  <a:gd name="connsiteY301" fmla="*/ 567690 h 808672"/>
                  <a:gd name="connsiteX302" fmla="*/ 369570 w 1724267"/>
                  <a:gd name="connsiteY302" fmla="*/ 572452 h 808672"/>
                  <a:gd name="connsiteX303" fmla="*/ 373380 w 1724267"/>
                  <a:gd name="connsiteY303" fmla="*/ 578167 h 808672"/>
                  <a:gd name="connsiteX304" fmla="*/ 386715 w 1724267"/>
                  <a:gd name="connsiteY304" fmla="*/ 576262 h 808672"/>
                  <a:gd name="connsiteX305" fmla="*/ 397192 w 1724267"/>
                  <a:gd name="connsiteY305" fmla="*/ 580072 h 808672"/>
                  <a:gd name="connsiteX306" fmla="*/ 400050 w 1724267"/>
                  <a:gd name="connsiteY306" fmla="*/ 584835 h 808672"/>
                  <a:gd name="connsiteX307" fmla="*/ 399097 w 1724267"/>
                  <a:gd name="connsiteY307" fmla="*/ 590550 h 808672"/>
                  <a:gd name="connsiteX308" fmla="*/ 395287 w 1724267"/>
                  <a:gd name="connsiteY308" fmla="*/ 592455 h 808672"/>
                  <a:gd name="connsiteX309" fmla="*/ 391477 w 1724267"/>
                  <a:gd name="connsiteY309" fmla="*/ 591502 h 808672"/>
                  <a:gd name="connsiteX310" fmla="*/ 388620 w 1724267"/>
                  <a:gd name="connsiteY310" fmla="*/ 586740 h 808672"/>
                  <a:gd name="connsiteX311" fmla="*/ 385762 w 1724267"/>
                  <a:gd name="connsiteY311" fmla="*/ 582930 h 808672"/>
                  <a:gd name="connsiteX312" fmla="*/ 381952 w 1724267"/>
                  <a:gd name="connsiteY312" fmla="*/ 581977 h 808672"/>
                  <a:gd name="connsiteX313" fmla="*/ 375285 w 1724267"/>
                  <a:gd name="connsiteY313" fmla="*/ 582930 h 808672"/>
                  <a:gd name="connsiteX314" fmla="*/ 376237 w 1724267"/>
                  <a:gd name="connsiteY314" fmla="*/ 596265 h 808672"/>
                  <a:gd name="connsiteX315" fmla="*/ 370522 w 1724267"/>
                  <a:gd name="connsiteY315" fmla="*/ 607695 h 808672"/>
                  <a:gd name="connsiteX316" fmla="*/ 352425 w 1724267"/>
                  <a:gd name="connsiteY316" fmla="*/ 616267 h 808672"/>
                  <a:gd name="connsiteX317" fmla="*/ 330517 w 1724267"/>
                  <a:gd name="connsiteY317" fmla="*/ 606742 h 808672"/>
                  <a:gd name="connsiteX318" fmla="*/ 325755 w 1724267"/>
                  <a:gd name="connsiteY318" fmla="*/ 601980 h 808672"/>
                  <a:gd name="connsiteX319" fmla="*/ 321945 w 1724267"/>
                  <a:gd name="connsiteY319" fmla="*/ 597217 h 808672"/>
                  <a:gd name="connsiteX320" fmla="*/ 316230 w 1724267"/>
                  <a:gd name="connsiteY320" fmla="*/ 596265 h 808672"/>
                  <a:gd name="connsiteX321" fmla="*/ 312420 w 1724267"/>
                  <a:gd name="connsiteY321" fmla="*/ 598170 h 808672"/>
                  <a:gd name="connsiteX322" fmla="*/ 311467 w 1724267"/>
                  <a:gd name="connsiteY322" fmla="*/ 603885 h 808672"/>
                  <a:gd name="connsiteX323" fmla="*/ 317182 w 1724267"/>
                  <a:gd name="connsiteY323" fmla="*/ 612457 h 808672"/>
                  <a:gd name="connsiteX324" fmla="*/ 330517 w 1724267"/>
                  <a:gd name="connsiteY324" fmla="*/ 627697 h 808672"/>
                  <a:gd name="connsiteX325" fmla="*/ 342900 w 1724267"/>
                  <a:gd name="connsiteY325" fmla="*/ 646747 h 808672"/>
                  <a:gd name="connsiteX326" fmla="*/ 339090 w 1724267"/>
                  <a:gd name="connsiteY326" fmla="*/ 660082 h 808672"/>
                  <a:gd name="connsiteX327" fmla="*/ 319087 w 1724267"/>
                  <a:gd name="connsiteY327" fmla="*/ 666750 h 808672"/>
                  <a:gd name="connsiteX328" fmla="*/ 291465 w 1724267"/>
                  <a:gd name="connsiteY328" fmla="*/ 652462 h 808672"/>
                  <a:gd name="connsiteX329" fmla="*/ 275272 w 1724267"/>
                  <a:gd name="connsiteY329" fmla="*/ 631507 h 808672"/>
                  <a:gd name="connsiteX330" fmla="*/ 276225 w 1724267"/>
                  <a:gd name="connsiteY330" fmla="*/ 614362 h 808672"/>
                  <a:gd name="connsiteX331" fmla="*/ 284797 w 1724267"/>
                  <a:gd name="connsiteY331" fmla="*/ 610552 h 808672"/>
                  <a:gd name="connsiteX332" fmla="*/ 298132 w 1724267"/>
                  <a:gd name="connsiteY332" fmla="*/ 612457 h 808672"/>
                  <a:gd name="connsiteX333" fmla="*/ 295275 w 1724267"/>
                  <a:gd name="connsiteY333" fmla="*/ 603885 h 808672"/>
                  <a:gd name="connsiteX334" fmla="*/ 298132 w 1724267"/>
                  <a:gd name="connsiteY334" fmla="*/ 597217 h 808672"/>
                  <a:gd name="connsiteX335" fmla="*/ 306705 w 1724267"/>
                  <a:gd name="connsiteY335" fmla="*/ 592455 h 808672"/>
                  <a:gd name="connsiteX336" fmla="*/ 320040 w 1724267"/>
                  <a:gd name="connsiteY336" fmla="*/ 591502 h 808672"/>
                  <a:gd name="connsiteX337" fmla="*/ 320040 w 1724267"/>
                  <a:gd name="connsiteY337" fmla="*/ 579120 h 808672"/>
                  <a:gd name="connsiteX338" fmla="*/ 325755 w 1724267"/>
                  <a:gd name="connsiteY338" fmla="*/ 567690 h 808672"/>
                  <a:gd name="connsiteX339" fmla="*/ 343852 w 1724267"/>
                  <a:gd name="connsiteY339" fmla="*/ 559117 h 808672"/>
                  <a:gd name="connsiteX340" fmla="*/ 1368742 w 1724267"/>
                  <a:gd name="connsiteY340" fmla="*/ 548640 h 808672"/>
                  <a:gd name="connsiteX341" fmla="*/ 1383982 w 1724267"/>
                  <a:gd name="connsiteY341" fmla="*/ 561022 h 808672"/>
                  <a:gd name="connsiteX342" fmla="*/ 1397317 w 1724267"/>
                  <a:gd name="connsiteY342" fmla="*/ 579120 h 808672"/>
                  <a:gd name="connsiteX343" fmla="*/ 1409700 w 1724267"/>
                  <a:gd name="connsiteY343" fmla="*/ 590550 h 808672"/>
                  <a:gd name="connsiteX344" fmla="*/ 1420177 w 1724267"/>
                  <a:gd name="connsiteY344" fmla="*/ 587692 h 808672"/>
                  <a:gd name="connsiteX345" fmla="*/ 1423035 w 1724267"/>
                  <a:gd name="connsiteY345" fmla="*/ 590550 h 808672"/>
                  <a:gd name="connsiteX346" fmla="*/ 1392555 w 1724267"/>
                  <a:gd name="connsiteY346" fmla="*/ 614362 h 808672"/>
                  <a:gd name="connsiteX347" fmla="*/ 1389697 w 1724267"/>
                  <a:gd name="connsiteY347" fmla="*/ 611505 h 808672"/>
                  <a:gd name="connsiteX348" fmla="*/ 1395412 w 1724267"/>
                  <a:gd name="connsiteY348" fmla="*/ 601980 h 808672"/>
                  <a:gd name="connsiteX349" fmla="*/ 1387792 w 1724267"/>
                  <a:gd name="connsiteY349" fmla="*/ 587692 h 808672"/>
                  <a:gd name="connsiteX350" fmla="*/ 1372552 w 1724267"/>
                  <a:gd name="connsiteY350" fmla="*/ 567690 h 808672"/>
                  <a:gd name="connsiteX351" fmla="*/ 1363980 w 1724267"/>
                  <a:gd name="connsiteY351" fmla="*/ 560070 h 808672"/>
                  <a:gd name="connsiteX352" fmla="*/ 1355407 w 1724267"/>
                  <a:gd name="connsiteY352" fmla="*/ 562927 h 808672"/>
                  <a:gd name="connsiteX353" fmla="*/ 1348740 w 1724267"/>
                  <a:gd name="connsiteY353" fmla="*/ 571500 h 808672"/>
                  <a:gd name="connsiteX354" fmla="*/ 1344930 w 1724267"/>
                  <a:gd name="connsiteY354" fmla="*/ 584835 h 808672"/>
                  <a:gd name="connsiteX355" fmla="*/ 1362075 w 1724267"/>
                  <a:gd name="connsiteY355" fmla="*/ 607695 h 808672"/>
                  <a:gd name="connsiteX356" fmla="*/ 1374457 w 1724267"/>
                  <a:gd name="connsiteY356" fmla="*/ 619125 h 808672"/>
                  <a:gd name="connsiteX357" fmla="*/ 1384935 w 1724267"/>
                  <a:gd name="connsiteY357" fmla="*/ 616267 h 808672"/>
                  <a:gd name="connsiteX358" fmla="*/ 1387792 w 1724267"/>
                  <a:gd name="connsiteY358" fmla="*/ 619125 h 808672"/>
                  <a:gd name="connsiteX359" fmla="*/ 1353502 w 1724267"/>
                  <a:gd name="connsiteY359" fmla="*/ 643890 h 808672"/>
                  <a:gd name="connsiteX360" fmla="*/ 1350645 w 1724267"/>
                  <a:gd name="connsiteY360" fmla="*/ 641032 h 808672"/>
                  <a:gd name="connsiteX361" fmla="*/ 1356360 w 1724267"/>
                  <a:gd name="connsiteY361" fmla="*/ 631507 h 808672"/>
                  <a:gd name="connsiteX362" fmla="*/ 1348740 w 1724267"/>
                  <a:gd name="connsiteY362" fmla="*/ 617220 h 808672"/>
                  <a:gd name="connsiteX363" fmla="*/ 1336357 w 1724267"/>
                  <a:gd name="connsiteY363" fmla="*/ 601027 h 808672"/>
                  <a:gd name="connsiteX364" fmla="*/ 1325880 w 1724267"/>
                  <a:gd name="connsiteY364" fmla="*/ 591502 h 808672"/>
                  <a:gd name="connsiteX365" fmla="*/ 1315402 w 1724267"/>
                  <a:gd name="connsiteY365" fmla="*/ 594360 h 808672"/>
                  <a:gd name="connsiteX366" fmla="*/ 1312545 w 1724267"/>
                  <a:gd name="connsiteY366" fmla="*/ 591502 h 808672"/>
                  <a:gd name="connsiteX367" fmla="*/ 1321117 w 1724267"/>
                  <a:gd name="connsiteY367" fmla="*/ 583882 h 808672"/>
                  <a:gd name="connsiteX368" fmla="*/ 1325880 w 1724267"/>
                  <a:gd name="connsiteY368" fmla="*/ 576262 h 808672"/>
                  <a:gd name="connsiteX369" fmla="*/ 1331595 w 1724267"/>
                  <a:gd name="connsiteY369" fmla="*/ 571500 h 808672"/>
                  <a:gd name="connsiteX370" fmla="*/ 1339215 w 1724267"/>
                  <a:gd name="connsiteY370" fmla="*/ 581025 h 808672"/>
                  <a:gd name="connsiteX371" fmla="*/ 1343977 w 1724267"/>
                  <a:gd name="connsiteY371" fmla="*/ 564832 h 808672"/>
                  <a:gd name="connsiteX372" fmla="*/ 1353502 w 1724267"/>
                  <a:gd name="connsiteY372" fmla="*/ 553402 h 808672"/>
                  <a:gd name="connsiteX373" fmla="*/ 1368742 w 1724267"/>
                  <a:gd name="connsiteY373" fmla="*/ 548640 h 808672"/>
                  <a:gd name="connsiteX374" fmla="*/ 1408747 w 1724267"/>
                  <a:gd name="connsiteY374" fmla="*/ 501967 h 808672"/>
                  <a:gd name="connsiteX375" fmla="*/ 1441132 w 1724267"/>
                  <a:gd name="connsiteY375" fmla="*/ 535305 h 808672"/>
                  <a:gd name="connsiteX376" fmla="*/ 1454467 w 1724267"/>
                  <a:gd name="connsiteY376" fmla="*/ 544830 h 808672"/>
                  <a:gd name="connsiteX377" fmla="*/ 1464945 w 1724267"/>
                  <a:gd name="connsiteY377" fmla="*/ 541020 h 808672"/>
                  <a:gd name="connsiteX378" fmla="*/ 1467802 w 1724267"/>
                  <a:gd name="connsiteY378" fmla="*/ 543877 h 808672"/>
                  <a:gd name="connsiteX379" fmla="*/ 1439227 w 1724267"/>
                  <a:gd name="connsiteY379" fmla="*/ 571500 h 808672"/>
                  <a:gd name="connsiteX380" fmla="*/ 1436370 w 1724267"/>
                  <a:gd name="connsiteY380" fmla="*/ 568642 h 808672"/>
                  <a:gd name="connsiteX381" fmla="*/ 1440180 w 1724267"/>
                  <a:gd name="connsiteY381" fmla="*/ 559117 h 808672"/>
                  <a:gd name="connsiteX382" fmla="*/ 1430655 w 1724267"/>
                  <a:gd name="connsiteY382" fmla="*/ 545782 h 808672"/>
                  <a:gd name="connsiteX383" fmla="*/ 1416367 w 1724267"/>
                  <a:gd name="connsiteY383" fmla="*/ 530542 h 808672"/>
                  <a:gd name="connsiteX384" fmla="*/ 1404937 w 1724267"/>
                  <a:gd name="connsiteY384" fmla="*/ 521970 h 808672"/>
                  <a:gd name="connsiteX385" fmla="*/ 1395412 w 1724267"/>
                  <a:gd name="connsiteY385" fmla="*/ 525780 h 808672"/>
                  <a:gd name="connsiteX386" fmla="*/ 1392555 w 1724267"/>
                  <a:gd name="connsiteY386" fmla="*/ 522922 h 808672"/>
                  <a:gd name="connsiteX387" fmla="*/ 1394460 w 1724267"/>
                  <a:gd name="connsiteY387" fmla="*/ 521017 h 808672"/>
                  <a:gd name="connsiteX388" fmla="*/ 1400175 w 1724267"/>
                  <a:gd name="connsiteY388" fmla="*/ 514350 h 808672"/>
                  <a:gd name="connsiteX389" fmla="*/ 1403985 w 1724267"/>
                  <a:gd name="connsiteY389" fmla="*/ 506730 h 808672"/>
                  <a:gd name="connsiteX390" fmla="*/ 301942 w 1724267"/>
                  <a:gd name="connsiteY390" fmla="*/ 490537 h 808672"/>
                  <a:gd name="connsiteX391" fmla="*/ 260032 w 1724267"/>
                  <a:gd name="connsiteY391" fmla="*/ 508635 h 808672"/>
                  <a:gd name="connsiteX392" fmla="*/ 281940 w 1724267"/>
                  <a:gd name="connsiteY392" fmla="*/ 531495 h 808672"/>
                  <a:gd name="connsiteX393" fmla="*/ 1394460 w 1724267"/>
                  <a:gd name="connsiteY393" fmla="*/ 487680 h 808672"/>
                  <a:gd name="connsiteX394" fmla="*/ 1400175 w 1724267"/>
                  <a:gd name="connsiteY394" fmla="*/ 490537 h 808672"/>
                  <a:gd name="connsiteX395" fmla="*/ 1403032 w 1724267"/>
                  <a:gd name="connsiteY395" fmla="*/ 496252 h 808672"/>
                  <a:gd name="connsiteX396" fmla="*/ 1400175 w 1724267"/>
                  <a:gd name="connsiteY396" fmla="*/ 501967 h 808672"/>
                  <a:gd name="connsiteX397" fmla="*/ 1394460 w 1724267"/>
                  <a:gd name="connsiteY397" fmla="*/ 503872 h 808672"/>
                  <a:gd name="connsiteX398" fmla="*/ 1387792 w 1724267"/>
                  <a:gd name="connsiteY398" fmla="*/ 501967 h 808672"/>
                  <a:gd name="connsiteX399" fmla="*/ 1385887 w 1724267"/>
                  <a:gd name="connsiteY399" fmla="*/ 496252 h 808672"/>
                  <a:gd name="connsiteX400" fmla="*/ 1388745 w 1724267"/>
                  <a:gd name="connsiteY400" fmla="*/ 490537 h 808672"/>
                  <a:gd name="connsiteX401" fmla="*/ 1394460 w 1724267"/>
                  <a:gd name="connsiteY401" fmla="*/ 487680 h 808672"/>
                  <a:gd name="connsiteX402" fmla="*/ 309562 w 1724267"/>
                  <a:gd name="connsiteY402" fmla="*/ 480060 h 808672"/>
                  <a:gd name="connsiteX403" fmla="*/ 319087 w 1724267"/>
                  <a:gd name="connsiteY403" fmla="*/ 489585 h 808672"/>
                  <a:gd name="connsiteX404" fmla="*/ 280035 w 1724267"/>
                  <a:gd name="connsiteY404" fmla="*/ 569595 h 808672"/>
                  <a:gd name="connsiteX405" fmla="*/ 278130 w 1724267"/>
                  <a:gd name="connsiteY405" fmla="*/ 578167 h 808672"/>
                  <a:gd name="connsiteX406" fmla="*/ 281940 w 1724267"/>
                  <a:gd name="connsiteY406" fmla="*/ 586740 h 808672"/>
                  <a:gd name="connsiteX407" fmla="*/ 278130 w 1724267"/>
                  <a:gd name="connsiteY407" fmla="*/ 589597 h 808672"/>
                  <a:gd name="connsiteX408" fmla="*/ 250507 w 1724267"/>
                  <a:gd name="connsiteY408" fmla="*/ 561022 h 808672"/>
                  <a:gd name="connsiteX409" fmla="*/ 254317 w 1724267"/>
                  <a:gd name="connsiteY409" fmla="*/ 558165 h 808672"/>
                  <a:gd name="connsiteX410" fmla="*/ 255270 w 1724267"/>
                  <a:gd name="connsiteY410" fmla="*/ 559117 h 808672"/>
                  <a:gd name="connsiteX411" fmla="*/ 260985 w 1724267"/>
                  <a:gd name="connsiteY411" fmla="*/ 562927 h 808672"/>
                  <a:gd name="connsiteX412" fmla="*/ 265747 w 1724267"/>
                  <a:gd name="connsiteY412" fmla="*/ 561022 h 808672"/>
                  <a:gd name="connsiteX413" fmla="*/ 267652 w 1724267"/>
                  <a:gd name="connsiteY413" fmla="*/ 559117 h 808672"/>
                  <a:gd name="connsiteX414" fmla="*/ 269557 w 1724267"/>
                  <a:gd name="connsiteY414" fmla="*/ 556260 h 808672"/>
                  <a:gd name="connsiteX415" fmla="*/ 279082 w 1724267"/>
                  <a:gd name="connsiteY415" fmla="*/ 537210 h 808672"/>
                  <a:gd name="connsiteX416" fmla="*/ 254317 w 1724267"/>
                  <a:gd name="connsiteY416" fmla="*/ 511492 h 808672"/>
                  <a:gd name="connsiteX417" fmla="*/ 237172 w 1724267"/>
                  <a:gd name="connsiteY417" fmla="*/ 519112 h 808672"/>
                  <a:gd name="connsiteX418" fmla="*/ 234315 w 1724267"/>
                  <a:gd name="connsiteY418" fmla="*/ 520065 h 808672"/>
                  <a:gd name="connsiteX419" fmla="*/ 232410 w 1724267"/>
                  <a:gd name="connsiteY419" fmla="*/ 521970 h 808672"/>
                  <a:gd name="connsiteX420" fmla="*/ 229552 w 1724267"/>
                  <a:gd name="connsiteY420" fmla="*/ 527685 h 808672"/>
                  <a:gd name="connsiteX421" fmla="*/ 233362 w 1724267"/>
                  <a:gd name="connsiteY421" fmla="*/ 537210 h 808672"/>
                  <a:gd name="connsiteX422" fmla="*/ 230505 w 1724267"/>
                  <a:gd name="connsiteY422" fmla="*/ 540067 h 808672"/>
                  <a:gd name="connsiteX423" fmla="*/ 204787 w 1724267"/>
                  <a:gd name="connsiteY423" fmla="*/ 514350 h 808672"/>
                  <a:gd name="connsiteX424" fmla="*/ 208597 w 1724267"/>
                  <a:gd name="connsiteY424" fmla="*/ 511492 h 808672"/>
                  <a:gd name="connsiteX425" fmla="*/ 217170 w 1724267"/>
                  <a:gd name="connsiteY425" fmla="*/ 515302 h 808672"/>
                  <a:gd name="connsiteX426" fmla="*/ 226695 w 1724267"/>
                  <a:gd name="connsiteY426" fmla="*/ 514350 h 808672"/>
                  <a:gd name="connsiteX427" fmla="*/ 1475422 w 1724267"/>
                  <a:gd name="connsiteY427" fmla="*/ 425767 h 808672"/>
                  <a:gd name="connsiteX428" fmla="*/ 1478280 w 1724267"/>
                  <a:gd name="connsiteY428" fmla="*/ 428625 h 808672"/>
                  <a:gd name="connsiteX429" fmla="*/ 1476375 w 1724267"/>
                  <a:gd name="connsiteY429" fmla="*/ 438150 h 808672"/>
                  <a:gd name="connsiteX430" fmla="*/ 1479232 w 1724267"/>
                  <a:gd name="connsiteY430" fmla="*/ 447675 h 808672"/>
                  <a:gd name="connsiteX431" fmla="*/ 1508760 w 1724267"/>
                  <a:gd name="connsiteY431" fmla="*/ 498157 h 808672"/>
                  <a:gd name="connsiteX432" fmla="*/ 1503045 w 1724267"/>
                  <a:gd name="connsiteY432" fmla="*/ 505777 h 808672"/>
                  <a:gd name="connsiteX433" fmla="*/ 1444942 w 1724267"/>
                  <a:gd name="connsiteY433" fmla="*/ 485775 h 808672"/>
                  <a:gd name="connsiteX434" fmla="*/ 1435417 w 1724267"/>
                  <a:gd name="connsiteY434" fmla="*/ 484822 h 808672"/>
                  <a:gd name="connsiteX435" fmla="*/ 1428750 w 1724267"/>
                  <a:gd name="connsiteY435" fmla="*/ 488632 h 808672"/>
                  <a:gd name="connsiteX436" fmla="*/ 1425892 w 1724267"/>
                  <a:gd name="connsiteY436" fmla="*/ 485775 h 808672"/>
                  <a:gd name="connsiteX437" fmla="*/ 1447800 w 1724267"/>
                  <a:gd name="connsiteY437" fmla="*/ 459105 h 808672"/>
                  <a:gd name="connsiteX438" fmla="*/ 1450657 w 1724267"/>
                  <a:gd name="connsiteY438" fmla="*/ 461962 h 808672"/>
                  <a:gd name="connsiteX439" fmla="*/ 1447800 w 1724267"/>
                  <a:gd name="connsiteY439" fmla="*/ 468630 h 808672"/>
                  <a:gd name="connsiteX440" fmla="*/ 1449705 w 1724267"/>
                  <a:gd name="connsiteY440" fmla="*/ 473392 h 808672"/>
                  <a:gd name="connsiteX441" fmla="*/ 1451610 w 1724267"/>
                  <a:gd name="connsiteY441" fmla="*/ 474345 h 808672"/>
                  <a:gd name="connsiteX442" fmla="*/ 1454467 w 1724267"/>
                  <a:gd name="connsiteY442" fmla="*/ 475297 h 808672"/>
                  <a:gd name="connsiteX443" fmla="*/ 1496377 w 1724267"/>
                  <a:gd name="connsiteY443" fmla="*/ 490537 h 808672"/>
                  <a:gd name="connsiteX444" fmla="*/ 1476375 w 1724267"/>
                  <a:gd name="connsiteY444" fmla="*/ 456247 h 808672"/>
                  <a:gd name="connsiteX445" fmla="*/ 1474470 w 1724267"/>
                  <a:gd name="connsiteY445" fmla="*/ 452437 h 808672"/>
                  <a:gd name="connsiteX446" fmla="*/ 1472565 w 1724267"/>
                  <a:gd name="connsiteY446" fmla="*/ 449580 h 808672"/>
                  <a:gd name="connsiteX447" fmla="*/ 1466850 w 1724267"/>
                  <a:gd name="connsiteY447" fmla="*/ 447675 h 808672"/>
                  <a:gd name="connsiteX448" fmla="*/ 1460182 w 1724267"/>
                  <a:gd name="connsiteY448" fmla="*/ 451485 h 808672"/>
                  <a:gd name="connsiteX449" fmla="*/ 1457325 w 1724267"/>
                  <a:gd name="connsiteY449" fmla="*/ 448627 h 808672"/>
                  <a:gd name="connsiteX450" fmla="*/ 188595 w 1724267"/>
                  <a:gd name="connsiteY450" fmla="*/ 384810 h 808672"/>
                  <a:gd name="connsiteX451" fmla="*/ 189548 w 1724267"/>
                  <a:gd name="connsiteY451" fmla="*/ 386715 h 808672"/>
                  <a:gd name="connsiteX452" fmla="*/ 195263 w 1724267"/>
                  <a:gd name="connsiteY452" fmla="*/ 394335 h 808672"/>
                  <a:gd name="connsiteX453" fmla="*/ 201930 w 1724267"/>
                  <a:gd name="connsiteY453" fmla="*/ 400050 h 808672"/>
                  <a:gd name="connsiteX454" fmla="*/ 205740 w 1724267"/>
                  <a:gd name="connsiteY454" fmla="*/ 405765 h 808672"/>
                  <a:gd name="connsiteX455" fmla="*/ 166688 w 1724267"/>
                  <a:gd name="connsiteY455" fmla="*/ 431482 h 808672"/>
                  <a:gd name="connsiteX456" fmla="*/ 154305 w 1724267"/>
                  <a:gd name="connsiteY456" fmla="*/ 442912 h 808672"/>
                  <a:gd name="connsiteX457" fmla="*/ 156210 w 1724267"/>
                  <a:gd name="connsiteY457" fmla="*/ 453390 h 808672"/>
                  <a:gd name="connsiteX458" fmla="*/ 152400 w 1724267"/>
                  <a:gd name="connsiteY458" fmla="*/ 455295 h 808672"/>
                  <a:gd name="connsiteX459" fmla="*/ 131445 w 1724267"/>
                  <a:gd name="connsiteY459" fmla="*/ 421957 h 808672"/>
                  <a:gd name="connsiteX460" fmla="*/ 135255 w 1724267"/>
                  <a:gd name="connsiteY460" fmla="*/ 420052 h 808672"/>
                  <a:gd name="connsiteX461" fmla="*/ 143828 w 1724267"/>
                  <a:gd name="connsiteY461" fmla="*/ 425767 h 808672"/>
                  <a:gd name="connsiteX462" fmla="*/ 159068 w 1724267"/>
                  <a:gd name="connsiteY462" fmla="*/ 419100 h 808672"/>
                  <a:gd name="connsiteX463" fmla="*/ 176213 w 1724267"/>
                  <a:gd name="connsiteY463" fmla="*/ 407670 h 808672"/>
                  <a:gd name="connsiteX464" fmla="*/ 186690 w 1724267"/>
                  <a:gd name="connsiteY464" fmla="*/ 397192 h 808672"/>
                  <a:gd name="connsiteX465" fmla="*/ 184785 w 1724267"/>
                  <a:gd name="connsiteY465" fmla="*/ 386715 h 808672"/>
                  <a:gd name="connsiteX466" fmla="*/ 1514475 w 1724267"/>
                  <a:gd name="connsiteY466" fmla="*/ 381952 h 808672"/>
                  <a:gd name="connsiteX467" fmla="*/ 1504950 w 1724267"/>
                  <a:gd name="connsiteY467" fmla="*/ 388620 h 808672"/>
                  <a:gd name="connsiteX468" fmla="*/ 1503045 w 1724267"/>
                  <a:gd name="connsiteY468" fmla="*/ 400050 h 808672"/>
                  <a:gd name="connsiteX469" fmla="*/ 1510665 w 1724267"/>
                  <a:gd name="connsiteY469" fmla="*/ 411480 h 808672"/>
                  <a:gd name="connsiteX470" fmla="*/ 1527810 w 1724267"/>
                  <a:gd name="connsiteY470" fmla="*/ 385762 h 808672"/>
                  <a:gd name="connsiteX471" fmla="*/ 1514475 w 1724267"/>
                  <a:gd name="connsiteY471" fmla="*/ 381952 h 808672"/>
                  <a:gd name="connsiteX472" fmla="*/ 215265 w 1724267"/>
                  <a:gd name="connsiteY472" fmla="*/ 381952 h 808672"/>
                  <a:gd name="connsiteX473" fmla="*/ 220980 w 1724267"/>
                  <a:gd name="connsiteY473" fmla="*/ 385762 h 808672"/>
                  <a:gd name="connsiteX474" fmla="*/ 221933 w 1724267"/>
                  <a:gd name="connsiteY474" fmla="*/ 392430 h 808672"/>
                  <a:gd name="connsiteX475" fmla="*/ 218123 w 1724267"/>
                  <a:gd name="connsiteY475" fmla="*/ 398145 h 808672"/>
                  <a:gd name="connsiteX476" fmla="*/ 211455 w 1724267"/>
                  <a:gd name="connsiteY476" fmla="*/ 399097 h 808672"/>
                  <a:gd name="connsiteX477" fmla="*/ 205740 w 1724267"/>
                  <a:gd name="connsiteY477" fmla="*/ 395287 h 808672"/>
                  <a:gd name="connsiteX478" fmla="*/ 204788 w 1724267"/>
                  <a:gd name="connsiteY478" fmla="*/ 388620 h 808672"/>
                  <a:gd name="connsiteX479" fmla="*/ 208598 w 1724267"/>
                  <a:gd name="connsiteY479" fmla="*/ 382905 h 808672"/>
                  <a:gd name="connsiteX480" fmla="*/ 215265 w 1724267"/>
                  <a:gd name="connsiteY480" fmla="*/ 381952 h 808672"/>
                  <a:gd name="connsiteX481" fmla="*/ 1518285 w 1724267"/>
                  <a:gd name="connsiteY481" fmla="*/ 371475 h 808672"/>
                  <a:gd name="connsiteX482" fmla="*/ 1541145 w 1724267"/>
                  <a:gd name="connsiteY482" fmla="*/ 376237 h 808672"/>
                  <a:gd name="connsiteX483" fmla="*/ 1516380 w 1724267"/>
                  <a:gd name="connsiteY483" fmla="*/ 414337 h 808672"/>
                  <a:gd name="connsiteX484" fmla="*/ 1518285 w 1724267"/>
                  <a:gd name="connsiteY484" fmla="*/ 415290 h 808672"/>
                  <a:gd name="connsiteX485" fmla="*/ 1521142 w 1724267"/>
                  <a:gd name="connsiteY485" fmla="*/ 417195 h 808672"/>
                  <a:gd name="connsiteX486" fmla="*/ 1544955 w 1724267"/>
                  <a:gd name="connsiteY486" fmla="*/ 425767 h 808672"/>
                  <a:gd name="connsiteX487" fmla="*/ 1561147 w 1724267"/>
                  <a:gd name="connsiteY487" fmla="*/ 417195 h 808672"/>
                  <a:gd name="connsiteX488" fmla="*/ 1564005 w 1724267"/>
                  <a:gd name="connsiteY488" fmla="*/ 405765 h 808672"/>
                  <a:gd name="connsiteX489" fmla="*/ 1558290 w 1724267"/>
                  <a:gd name="connsiteY489" fmla="*/ 393382 h 808672"/>
                  <a:gd name="connsiteX490" fmla="*/ 1563052 w 1724267"/>
                  <a:gd name="connsiteY490" fmla="*/ 390525 h 808672"/>
                  <a:gd name="connsiteX491" fmla="*/ 1567815 w 1724267"/>
                  <a:gd name="connsiteY491" fmla="*/ 408622 h 808672"/>
                  <a:gd name="connsiteX492" fmla="*/ 1563052 w 1724267"/>
                  <a:gd name="connsiteY492" fmla="*/ 424815 h 808672"/>
                  <a:gd name="connsiteX493" fmla="*/ 1540192 w 1724267"/>
                  <a:gd name="connsiteY493" fmla="*/ 440055 h 808672"/>
                  <a:gd name="connsiteX494" fmla="*/ 1512570 w 1724267"/>
                  <a:gd name="connsiteY494" fmla="*/ 433387 h 808672"/>
                  <a:gd name="connsiteX495" fmla="*/ 1495425 w 1724267"/>
                  <a:gd name="connsiteY495" fmla="*/ 410527 h 808672"/>
                  <a:gd name="connsiteX496" fmla="*/ 1500187 w 1724267"/>
                  <a:gd name="connsiteY496" fmla="*/ 384810 h 808672"/>
                  <a:gd name="connsiteX497" fmla="*/ 1518285 w 1724267"/>
                  <a:gd name="connsiteY497" fmla="*/ 371475 h 808672"/>
                  <a:gd name="connsiteX498" fmla="*/ 152400 w 1724267"/>
                  <a:gd name="connsiteY498" fmla="*/ 333375 h 808672"/>
                  <a:gd name="connsiteX499" fmla="*/ 139065 w 1724267"/>
                  <a:gd name="connsiteY499" fmla="*/ 335280 h 808672"/>
                  <a:gd name="connsiteX500" fmla="*/ 153353 w 1724267"/>
                  <a:gd name="connsiteY500" fmla="*/ 362902 h 808672"/>
                  <a:gd name="connsiteX501" fmla="*/ 162878 w 1724267"/>
                  <a:gd name="connsiteY501" fmla="*/ 353377 h 808672"/>
                  <a:gd name="connsiteX502" fmla="*/ 161925 w 1724267"/>
                  <a:gd name="connsiteY502" fmla="*/ 340995 h 808672"/>
                  <a:gd name="connsiteX503" fmla="*/ 152400 w 1724267"/>
                  <a:gd name="connsiteY503" fmla="*/ 333375 h 808672"/>
                  <a:gd name="connsiteX504" fmla="*/ 146685 w 1724267"/>
                  <a:gd name="connsiteY504" fmla="*/ 320992 h 808672"/>
                  <a:gd name="connsiteX505" fmla="*/ 166688 w 1724267"/>
                  <a:gd name="connsiteY505" fmla="*/ 338137 h 808672"/>
                  <a:gd name="connsiteX506" fmla="*/ 169545 w 1724267"/>
                  <a:gd name="connsiteY506" fmla="*/ 360997 h 808672"/>
                  <a:gd name="connsiteX507" fmla="*/ 154305 w 1724267"/>
                  <a:gd name="connsiteY507" fmla="*/ 378142 h 808672"/>
                  <a:gd name="connsiteX508" fmla="*/ 132398 w 1724267"/>
                  <a:gd name="connsiteY508" fmla="*/ 338137 h 808672"/>
                  <a:gd name="connsiteX509" fmla="*/ 130493 w 1724267"/>
                  <a:gd name="connsiteY509" fmla="*/ 339090 h 808672"/>
                  <a:gd name="connsiteX510" fmla="*/ 127635 w 1724267"/>
                  <a:gd name="connsiteY510" fmla="*/ 340042 h 808672"/>
                  <a:gd name="connsiteX511" fmla="*/ 108585 w 1724267"/>
                  <a:gd name="connsiteY511" fmla="*/ 356235 h 808672"/>
                  <a:gd name="connsiteX512" fmla="*/ 108585 w 1724267"/>
                  <a:gd name="connsiteY512" fmla="*/ 374332 h 808672"/>
                  <a:gd name="connsiteX513" fmla="*/ 117158 w 1724267"/>
                  <a:gd name="connsiteY513" fmla="*/ 382905 h 808672"/>
                  <a:gd name="connsiteX514" fmla="*/ 131445 w 1724267"/>
                  <a:gd name="connsiteY514" fmla="*/ 385762 h 808672"/>
                  <a:gd name="connsiteX515" fmla="*/ 131445 w 1724267"/>
                  <a:gd name="connsiteY515" fmla="*/ 391477 h 808672"/>
                  <a:gd name="connsiteX516" fmla="*/ 113348 w 1724267"/>
                  <a:gd name="connsiteY516" fmla="*/ 387667 h 808672"/>
                  <a:gd name="connsiteX517" fmla="*/ 101918 w 1724267"/>
                  <a:gd name="connsiteY517" fmla="*/ 375285 h 808672"/>
                  <a:gd name="connsiteX518" fmla="*/ 99060 w 1724267"/>
                  <a:gd name="connsiteY518" fmla="*/ 347662 h 808672"/>
                  <a:gd name="connsiteX519" fmla="*/ 118110 w 1724267"/>
                  <a:gd name="connsiteY519" fmla="*/ 325755 h 808672"/>
                  <a:gd name="connsiteX520" fmla="*/ 146685 w 1724267"/>
                  <a:gd name="connsiteY520" fmla="*/ 320992 h 808672"/>
                  <a:gd name="connsiteX521" fmla="*/ 1555432 w 1724267"/>
                  <a:gd name="connsiteY521" fmla="*/ 291465 h 808672"/>
                  <a:gd name="connsiteX522" fmla="*/ 1561147 w 1724267"/>
                  <a:gd name="connsiteY522" fmla="*/ 291465 h 808672"/>
                  <a:gd name="connsiteX523" fmla="*/ 1564957 w 1724267"/>
                  <a:gd name="connsiteY523" fmla="*/ 296227 h 808672"/>
                  <a:gd name="connsiteX524" fmla="*/ 1564005 w 1724267"/>
                  <a:gd name="connsiteY524" fmla="*/ 302895 h 808672"/>
                  <a:gd name="connsiteX525" fmla="*/ 1559242 w 1724267"/>
                  <a:gd name="connsiteY525" fmla="*/ 307657 h 808672"/>
                  <a:gd name="connsiteX526" fmla="*/ 1554480 w 1724267"/>
                  <a:gd name="connsiteY526" fmla="*/ 311467 h 808672"/>
                  <a:gd name="connsiteX527" fmla="*/ 1553527 w 1724267"/>
                  <a:gd name="connsiteY527" fmla="*/ 317182 h 808672"/>
                  <a:gd name="connsiteX528" fmla="*/ 1555432 w 1724267"/>
                  <a:gd name="connsiteY528" fmla="*/ 326707 h 808672"/>
                  <a:gd name="connsiteX529" fmla="*/ 1581150 w 1724267"/>
                  <a:gd name="connsiteY529" fmla="*/ 340042 h 808672"/>
                  <a:gd name="connsiteX530" fmla="*/ 1596390 w 1724267"/>
                  <a:gd name="connsiteY530" fmla="*/ 345757 h 808672"/>
                  <a:gd name="connsiteX531" fmla="*/ 1604962 w 1724267"/>
                  <a:gd name="connsiteY531" fmla="*/ 339090 h 808672"/>
                  <a:gd name="connsiteX532" fmla="*/ 1608772 w 1724267"/>
                  <a:gd name="connsiteY532" fmla="*/ 340995 h 808672"/>
                  <a:gd name="connsiteX533" fmla="*/ 1590675 w 1724267"/>
                  <a:gd name="connsiteY533" fmla="*/ 376237 h 808672"/>
                  <a:gd name="connsiteX534" fmla="*/ 1586865 w 1724267"/>
                  <a:gd name="connsiteY534" fmla="*/ 374332 h 808672"/>
                  <a:gd name="connsiteX535" fmla="*/ 1587817 w 1724267"/>
                  <a:gd name="connsiteY535" fmla="*/ 363855 h 808672"/>
                  <a:gd name="connsiteX536" fmla="*/ 1574482 w 1724267"/>
                  <a:gd name="connsiteY536" fmla="*/ 354330 h 808672"/>
                  <a:gd name="connsiteX537" fmla="*/ 1556385 w 1724267"/>
                  <a:gd name="connsiteY537" fmla="*/ 344805 h 808672"/>
                  <a:gd name="connsiteX538" fmla="*/ 1542097 w 1724267"/>
                  <a:gd name="connsiteY538" fmla="*/ 340042 h 808672"/>
                  <a:gd name="connsiteX539" fmla="*/ 1533525 w 1724267"/>
                  <a:gd name="connsiteY539" fmla="*/ 346710 h 808672"/>
                  <a:gd name="connsiteX540" fmla="*/ 1529715 w 1724267"/>
                  <a:gd name="connsiteY540" fmla="*/ 344805 h 808672"/>
                  <a:gd name="connsiteX541" fmla="*/ 1534477 w 1724267"/>
                  <a:gd name="connsiteY541" fmla="*/ 333375 h 808672"/>
                  <a:gd name="connsiteX542" fmla="*/ 1536382 w 1724267"/>
                  <a:gd name="connsiteY542" fmla="*/ 325755 h 808672"/>
                  <a:gd name="connsiteX543" fmla="*/ 1540192 w 1724267"/>
                  <a:gd name="connsiteY543" fmla="*/ 319087 h 808672"/>
                  <a:gd name="connsiteX544" fmla="*/ 1549717 w 1724267"/>
                  <a:gd name="connsiteY544" fmla="*/ 323850 h 808672"/>
                  <a:gd name="connsiteX545" fmla="*/ 1547812 w 1724267"/>
                  <a:gd name="connsiteY545" fmla="*/ 309562 h 808672"/>
                  <a:gd name="connsiteX546" fmla="*/ 1550670 w 1724267"/>
                  <a:gd name="connsiteY546" fmla="*/ 297180 h 808672"/>
                  <a:gd name="connsiteX547" fmla="*/ 1555432 w 1724267"/>
                  <a:gd name="connsiteY547" fmla="*/ 291465 h 808672"/>
                  <a:gd name="connsiteX548" fmla="*/ 100965 w 1724267"/>
                  <a:gd name="connsiteY548" fmla="*/ 240030 h 808672"/>
                  <a:gd name="connsiteX549" fmla="*/ 66675 w 1724267"/>
                  <a:gd name="connsiteY549" fmla="*/ 255270 h 808672"/>
                  <a:gd name="connsiteX550" fmla="*/ 62865 w 1724267"/>
                  <a:gd name="connsiteY550" fmla="*/ 267652 h 808672"/>
                  <a:gd name="connsiteX551" fmla="*/ 64770 w 1724267"/>
                  <a:gd name="connsiteY551" fmla="*/ 278130 h 808672"/>
                  <a:gd name="connsiteX552" fmla="*/ 78105 w 1724267"/>
                  <a:gd name="connsiteY552" fmla="*/ 289560 h 808672"/>
                  <a:gd name="connsiteX553" fmla="*/ 100013 w 1724267"/>
                  <a:gd name="connsiteY553" fmla="*/ 285750 h 808672"/>
                  <a:gd name="connsiteX554" fmla="*/ 118110 w 1724267"/>
                  <a:gd name="connsiteY554" fmla="*/ 272415 h 808672"/>
                  <a:gd name="connsiteX555" fmla="*/ 119063 w 1724267"/>
                  <a:gd name="connsiteY555" fmla="*/ 255270 h 808672"/>
                  <a:gd name="connsiteX556" fmla="*/ 112395 w 1724267"/>
                  <a:gd name="connsiteY556" fmla="*/ 246697 h 808672"/>
                  <a:gd name="connsiteX557" fmla="*/ 100965 w 1724267"/>
                  <a:gd name="connsiteY557" fmla="*/ 240030 h 808672"/>
                  <a:gd name="connsiteX558" fmla="*/ 1584007 w 1724267"/>
                  <a:gd name="connsiteY558" fmla="*/ 216217 h 808672"/>
                  <a:gd name="connsiteX559" fmla="*/ 1605915 w 1724267"/>
                  <a:gd name="connsiteY559" fmla="*/ 220980 h 808672"/>
                  <a:gd name="connsiteX560" fmla="*/ 1604962 w 1724267"/>
                  <a:gd name="connsiteY560" fmla="*/ 224790 h 808672"/>
                  <a:gd name="connsiteX561" fmla="*/ 1587817 w 1724267"/>
                  <a:gd name="connsiteY561" fmla="*/ 229552 h 808672"/>
                  <a:gd name="connsiteX562" fmla="*/ 1577340 w 1724267"/>
                  <a:gd name="connsiteY562" fmla="*/ 240982 h 808672"/>
                  <a:gd name="connsiteX563" fmla="*/ 1576387 w 1724267"/>
                  <a:gd name="connsiteY563" fmla="*/ 251460 h 808672"/>
                  <a:gd name="connsiteX564" fmla="*/ 1582102 w 1724267"/>
                  <a:gd name="connsiteY564" fmla="*/ 258127 h 808672"/>
                  <a:gd name="connsiteX565" fmla="*/ 1599247 w 1724267"/>
                  <a:gd name="connsiteY565" fmla="*/ 247650 h 808672"/>
                  <a:gd name="connsiteX566" fmla="*/ 1601152 w 1724267"/>
                  <a:gd name="connsiteY566" fmla="*/ 245745 h 808672"/>
                  <a:gd name="connsiteX567" fmla="*/ 1632585 w 1724267"/>
                  <a:gd name="connsiteY567" fmla="*/ 226695 h 808672"/>
                  <a:gd name="connsiteX568" fmla="*/ 1644967 w 1724267"/>
                  <a:gd name="connsiteY568" fmla="*/ 240982 h 808672"/>
                  <a:gd name="connsiteX569" fmla="*/ 1643062 w 1724267"/>
                  <a:gd name="connsiteY569" fmla="*/ 262890 h 808672"/>
                  <a:gd name="connsiteX570" fmla="*/ 1636395 w 1724267"/>
                  <a:gd name="connsiteY570" fmla="*/ 273367 h 808672"/>
                  <a:gd name="connsiteX571" fmla="*/ 1625917 w 1724267"/>
                  <a:gd name="connsiteY571" fmla="*/ 281940 h 808672"/>
                  <a:gd name="connsiteX572" fmla="*/ 1633537 w 1724267"/>
                  <a:gd name="connsiteY572" fmla="*/ 287655 h 808672"/>
                  <a:gd name="connsiteX573" fmla="*/ 1631632 w 1724267"/>
                  <a:gd name="connsiteY573" fmla="*/ 292417 h 808672"/>
                  <a:gd name="connsiteX574" fmla="*/ 1604962 w 1724267"/>
                  <a:gd name="connsiteY574" fmla="*/ 285750 h 808672"/>
                  <a:gd name="connsiteX575" fmla="*/ 1605915 w 1724267"/>
                  <a:gd name="connsiteY575" fmla="*/ 280987 h 808672"/>
                  <a:gd name="connsiteX576" fmla="*/ 1624965 w 1724267"/>
                  <a:gd name="connsiteY576" fmla="*/ 277177 h 808672"/>
                  <a:gd name="connsiteX577" fmla="*/ 1638300 w 1724267"/>
                  <a:gd name="connsiteY577" fmla="*/ 261937 h 808672"/>
                  <a:gd name="connsiteX578" fmla="*/ 1639252 w 1724267"/>
                  <a:gd name="connsiteY578" fmla="*/ 249555 h 808672"/>
                  <a:gd name="connsiteX579" fmla="*/ 1632585 w 1724267"/>
                  <a:gd name="connsiteY579" fmla="*/ 241935 h 808672"/>
                  <a:gd name="connsiteX580" fmla="*/ 1615440 w 1724267"/>
                  <a:gd name="connsiteY580" fmla="*/ 252412 h 808672"/>
                  <a:gd name="connsiteX581" fmla="*/ 1611630 w 1724267"/>
                  <a:gd name="connsiteY581" fmla="*/ 256222 h 808672"/>
                  <a:gd name="connsiteX582" fmla="*/ 1594485 w 1724267"/>
                  <a:gd name="connsiteY582" fmla="*/ 272415 h 808672"/>
                  <a:gd name="connsiteX583" fmla="*/ 1581150 w 1724267"/>
                  <a:gd name="connsiteY583" fmla="*/ 272415 h 808672"/>
                  <a:gd name="connsiteX584" fmla="*/ 1570672 w 1724267"/>
                  <a:gd name="connsiteY584" fmla="*/ 260032 h 808672"/>
                  <a:gd name="connsiteX585" fmla="*/ 1572577 w 1724267"/>
                  <a:gd name="connsiteY585" fmla="*/ 240982 h 808672"/>
                  <a:gd name="connsiteX586" fmla="*/ 1578292 w 1724267"/>
                  <a:gd name="connsiteY586" fmla="*/ 231457 h 808672"/>
                  <a:gd name="connsiteX587" fmla="*/ 1586865 w 1724267"/>
                  <a:gd name="connsiteY587" fmla="*/ 222885 h 808672"/>
                  <a:gd name="connsiteX588" fmla="*/ 1583055 w 1724267"/>
                  <a:gd name="connsiteY588" fmla="*/ 220027 h 808672"/>
                  <a:gd name="connsiteX589" fmla="*/ 134303 w 1724267"/>
                  <a:gd name="connsiteY589" fmla="*/ 198120 h 808672"/>
                  <a:gd name="connsiteX590" fmla="*/ 135255 w 1724267"/>
                  <a:gd name="connsiteY590" fmla="*/ 199072 h 808672"/>
                  <a:gd name="connsiteX591" fmla="*/ 140018 w 1724267"/>
                  <a:gd name="connsiteY591" fmla="*/ 207645 h 808672"/>
                  <a:gd name="connsiteX592" fmla="*/ 145733 w 1724267"/>
                  <a:gd name="connsiteY592" fmla="*/ 214312 h 808672"/>
                  <a:gd name="connsiteX593" fmla="*/ 148590 w 1724267"/>
                  <a:gd name="connsiteY593" fmla="*/ 220980 h 808672"/>
                  <a:gd name="connsiteX594" fmla="*/ 110490 w 1724267"/>
                  <a:gd name="connsiteY594" fmla="*/ 237172 h 808672"/>
                  <a:gd name="connsiteX595" fmla="*/ 121920 w 1724267"/>
                  <a:gd name="connsiteY595" fmla="*/ 244792 h 808672"/>
                  <a:gd name="connsiteX596" fmla="*/ 129540 w 1724267"/>
                  <a:gd name="connsiteY596" fmla="*/ 256222 h 808672"/>
                  <a:gd name="connsiteX597" fmla="*/ 129540 w 1724267"/>
                  <a:gd name="connsiteY597" fmla="*/ 280987 h 808672"/>
                  <a:gd name="connsiteX598" fmla="*/ 108585 w 1724267"/>
                  <a:gd name="connsiteY598" fmla="*/ 299085 h 808672"/>
                  <a:gd name="connsiteX599" fmla="*/ 80963 w 1724267"/>
                  <a:gd name="connsiteY599" fmla="*/ 300990 h 808672"/>
                  <a:gd name="connsiteX600" fmla="*/ 62865 w 1724267"/>
                  <a:gd name="connsiteY600" fmla="*/ 283845 h 808672"/>
                  <a:gd name="connsiteX601" fmla="*/ 60008 w 1724267"/>
                  <a:gd name="connsiteY601" fmla="*/ 270510 h 808672"/>
                  <a:gd name="connsiteX602" fmla="*/ 61913 w 1724267"/>
                  <a:gd name="connsiteY602" fmla="*/ 257175 h 808672"/>
                  <a:gd name="connsiteX603" fmla="*/ 50483 w 1724267"/>
                  <a:gd name="connsiteY603" fmla="*/ 258127 h 808672"/>
                  <a:gd name="connsiteX604" fmla="*/ 46673 w 1724267"/>
                  <a:gd name="connsiteY604" fmla="*/ 248602 h 808672"/>
                  <a:gd name="connsiteX605" fmla="*/ 116205 w 1724267"/>
                  <a:gd name="connsiteY605" fmla="*/ 219075 h 808672"/>
                  <a:gd name="connsiteX606" fmla="*/ 130493 w 1724267"/>
                  <a:gd name="connsiteY606" fmla="*/ 210502 h 808672"/>
                  <a:gd name="connsiteX607" fmla="*/ 130493 w 1724267"/>
                  <a:gd name="connsiteY607" fmla="*/ 200025 h 808672"/>
                  <a:gd name="connsiteX608" fmla="*/ 1602105 w 1724267"/>
                  <a:gd name="connsiteY608" fmla="*/ 165735 h 808672"/>
                  <a:gd name="connsiteX609" fmla="*/ 1646872 w 1724267"/>
                  <a:gd name="connsiteY609" fmla="*/ 178117 h 808672"/>
                  <a:gd name="connsiteX610" fmla="*/ 1663065 w 1724267"/>
                  <a:gd name="connsiteY610" fmla="*/ 180022 h 808672"/>
                  <a:gd name="connsiteX611" fmla="*/ 1669732 w 1724267"/>
                  <a:gd name="connsiteY611" fmla="*/ 171450 h 808672"/>
                  <a:gd name="connsiteX612" fmla="*/ 1673542 w 1724267"/>
                  <a:gd name="connsiteY612" fmla="*/ 172402 h 808672"/>
                  <a:gd name="connsiteX613" fmla="*/ 1662112 w 1724267"/>
                  <a:gd name="connsiteY613" fmla="*/ 209550 h 808672"/>
                  <a:gd name="connsiteX614" fmla="*/ 1658302 w 1724267"/>
                  <a:gd name="connsiteY614" fmla="*/ 208597 h 808672"/>
                  <a:gd name="connsiteX615" fmla="*/ 1657350 w 1724267"/>
                  <a:gd name="connsiteY615" fmla="*/ 198120 h 808672"/>
                  <a:gd name="connsiteX616" fmla="*/ 1642110 w 1724267"/>
                  <a:gd name="connsiteY616" fmla="*/ 191452 h 808672"/>
                  <a:gd name="connsiteX617" fmla="*/ 1622107 w 1724267"/>
                  <a:gd name="connsiteY617" fmla="*/ 185737 h 808672"/>
                  <a:gd name="connsiteX618" fmla="*/ 1607820 w 1724267"/>
                  <a:gd name="connsiteY618" fmla="*/ 183832 h 808672"/>
                  <a:gd name="connsiteX619" fmla="*/ 1601152 w 1724267"/>
                  <a:gd name="connsiteY619" fmla="*/ 192405 h 808672"/>
                  <a:gd name="connsiteX620" fmla="*/ 1597342 w 1724267"/>
                  <a:gd name="connsiteY620" fmla="*/ 191452 h 808672"/>
                  <a:gd name="connsiteX621" fmla="*/ 1598295 w 1724267"/>
                  <a:gd name="connsiteY621" fmla="*/ 189547 h 808672"/>
                  <a:gd name="connsiteX622" fmla="*/ 1600200 w 1724267"/>
                  <a:gd name="connsiteY622" fmla="*/ 180975 h 808672"/>
                  <a:gd name="connsiteX623" fmla="*/ 1600200 w 1724267"/>
                  <a:gd name="connsiteY623" fmla="*/ 172402 h 808672"/>
                  <a:gd name="connsiteX624" fmla="*/ 1587817 w 1724267"/>
                  <a:gd name="connsiteY624" fmla="*/ 159067 h 808672"/>
                  <a:gd name="connsiteX625" fmla="*/ 1592580 w 1724267"/>
                  <a:gd name="connsiteY625" fmla="*/ 162877 h 808672"/>
                  <a:gd name="connsiteX626" fmla="*/ 1593532 w 1724267"/>
                  <a:gd name="connsiteY626" fmla="*/ 169545 h 808672"/>
                  <a:gd name="connsiteX627" fmla="*/ 1589722 w 1724267"/>
                  <a:gd name="connsiteY627" fmla="*/ 174307 h 808672"/>
                  <a:gd name="connsiteX628" fmla="*/ 1583055 w 1724267"/>
                  <a:gd name="connsiteY628" fmla="*/ 175260 h 808672"/>
                  <a:gd name="connsiteX629" fmla="*/ 1578292 w 1724267"/>
                  <a:gd name="connsiteY629" fmla="*/ 171450 h 808672"/>
                  <a:gd name="connsiteX630" fmla="*/ 1577340 w 1724267"/>
                  <a:gd name="connsiteY630" fmla="*/ 164782 h 808672"/>
                  <a:gd name="connsiteX631" fmla="*/ 1581150 w 1724267"/>
                  <a:gd name="connsiteY631" fmla="*/ 160020 h 808672"/>
                  <a:gd name="connsiteX632" fmla="*/ 1587817 w 1724267"/>
                  <a:gd name="connsiteY632" fmla="*/ 159067 h 808672"/>
                  <a:gd name="connsiteX633" fmla="*/ 71437 w 1724267"/>
                  <a:gd name="connsiteY633" fmla="*/ 158115 h 808672"/>
                  <a:gd name="connsiteX634" fmla="*/ 79057 w 1724267"/>
                  <a:gd name="connsiteY634" fmla="*/ 187642 h 808672"/>
                  <a:gd name="connsiteX635" fmla="*/ 90487 w 1724267"/>
                  <a:gd name="connsiteY635" fmla="*/ 180022 h 808672"/>
                  <a:gd name="connsiteX636" fmla="*/ 92392 w 1724267"/>
                  <a:gd name="connsiteY636" fmla="*/ 168592 h 808672"/>
                  <a:gd name="connsiteX637" fmla="*/ 85725 w 1724267"/>
                  <a:gd name="connsiteY637" fmla="*/ 159067 h 808672"/>
                  <a:gd name="connsiteX638" fmla="*/ 71437 w 1724267"/>
                  <a:gd name="connsiteY638" fmla="*/ 158115 h 808672"/>
                  <a:gd name="connsiteX639" fmla="*/ 54292 w 1724267"/>
                  <a:gd name="connsiteY639" fmla="*/ 142875 h 808672"/>
                  <a:gd name="connsiteX640" fmla="*/ 82867 w 1724267"/>
                  <a:gd name="connsiteY640" fmla="*/ 145732 h 808672"/>
                  <a:gd name="connsiteX641" fmla="*/ 98107 w 1724267"/>
                  <a:gd name="connsiteY641" fmla="*/ 166687 h 808672"/>
                  <a:gd name="connsiteX642" fmla="*/ 95250 w 1724267"/>
                  <a:gd name="connsiteY642" fmla="*/ 189547 h 808672"/>
                  <a:gd name="connsiteX643" fmla="*/ 76200 w 1724267"/>
                  <a:gd name="connsiteY643" fmla="*/ 202882 h 808672"/>
                  <a:gd name="connsiteX644" fmla="*/ 64770 w 1724267"/>
                  <a:gd name="connsiteY644" fmla="*/ 158115 h 808672"/>
                  <a:gd name="connsiteX645" fmla="*/ 62865 w 1724267"/>
                  <a:gd name="connsiteY645" fmla="*/ 158115 h 808672"/>
                  <a:gd name="connsiteX646" fmla="*/ 60007 w 1724267"/>
                  <a:gd name="connsiteY646" fmla="*/ 159067 h 808672"/>
                  <a:gd name="connsiteX647" fmla="*/ 37147 w 1724267"/>
                  <a:gd name="connsiteY647" fmla="*/ 170497 h 808672"/>
                  <a:gd name="connsiteX648" fmla="*/ 32385 w 1724267"/>
                  <a:gd name="connsiteY648" fmla="*/ 187642 h 808672"/>
                  <a:gd name="connsiteX649" fmla="*/ 38100 w 1724267"/>
                  <a:gd name="connsiteY649" fmla="*/ 197167 h 808672"/>
                  <a:gd name="connsiteX650" fmla="*/ 52387 w 1724267"/>
                  <a:gd name="connsiteY650" fmla="*/ 205740 h 808672"/>
                  <a:gd name="connsiteX651" fmla="*/ 51435 w 1724267"/>
                  <a:gd name="connsiteY651" fmla="*/ 210502 h 808672"/>
                  <a:gd name="connsiteX652" fmla="*/ 35242 w 1724267"/>
                  <a:gd name="connsiteY652" fmla="*/ 201930 h 808672"/>
                  <a:gd name="connsiteX653" fmla="*/ 26670 w 1724267"/>
                  <a:gd name="connsiteY653" fmla="*/ 186690 h 808672"/>
                  <a:gd name="connsiteX654" fmla="*/ 30480 w 1724267"/>
                  <a:gd name="connsiteY654" fmla="*/ 159067 h 808672"/>
                  <a:gd name="connsiteX655" fmla="*/ 54292 w 1724267"/>
                  <a:gd name="connsiteY655" fmla="*/ 142875 h 808672"/>
                  <a:gd name="connsiteX656" fmla="*/ 1617345 w 1724267"/>
                  <a:gd name="connsiteY656" fmla="*/ 89535 h 808672"/>
                  <a:gd name="connsiteX657" fmla="*/ 1622107 w 1724267"/>
                  <a:gd name="connsiteY657" fmla="*/ 90487 h 808672"/>
                  <a:gd name="connsiteX658" fmla="*/ 1618297 w 1724267"/>
                  <a:gd name="connsiteY658" fmla="*/ 110490 h 808672"/>
                  <a:gd name="connsiteX659" fmla="*/ 1666875 w 1724267"/>
                  <a:gd name="connsiteY659" fmla="*/ 120015 h 808672"/>
                  <a:gd name="connsiteX660" fmla="*/ 1676400 w 1724267"/>
                  <a:gd name="connsiteY660" fmla="*/ 119062 h 808672"/>
                  <a:gd name="connsiteX661" fmla="*/ 1681162 w 1724267"/>
                  <a:gd name="connsiteY661" fmla="*/ 112395 h 808672"/>
                  <a:gd name="connsiteX662" fmla="*/ 1681162 w 1724267"/>
                  <a:gd name="connsiteY662" fmla="*/ 106680 h 808672"/>
                  <a:gd name="connsiteX663" fmla="*/ 1678305 w 1724267"/>
                  <a:gd name="connsiteY663" fmla="*/ 100012 h 808672"/>
                  <a:gd name="connsiteX664" fmla="*/ 1683067 w 1724267"/>
                  <a:gd name="connsiteY664" fmla="*/ 98107 h 808672"/>
                  <a:gd name="connsiteX665" fmla="*/ 1686877 w 1724267"/>
                  <a:gd name="connsiteY665" fmla="*/ 108585 h 808672"/>
                  <a:gd name="connsiteX666" fmla="*/ 1686877 w 1724267"/>
                  <a:gd name="connsiteY666" fmla="*/ 119062 h 808672"/>
                  <a:gd name="connsiteX667" fmla="*/ 1680210 w 1724267"/>
                  <a:gd name="connsiteY667" fmla="*/ 132397 h 808672"/>
                  <a:gd name="connsiteX668" fmla="*/ 1666875 w 1724267"/>
                  <a:gd name="connsiteY668" fmla="*/ 134302 h 808672"/>
                  <a:gd name="connsiteX669" fmla="*/ 1616392 w 1724267"/>
                  <a:gd name="connsiteY669" fmla="*/ 123825 h 808672"/>
                  <a:gd name="connsiteX670" fmla="*/ 1614487 w 1724267"/>
                  <a:gd name="connsiteY670" fmla="*/ 135255 h 808672"/>
                  <a:gd name="connsiteX671" fmla="*/ 1609725 w 1724267"/>
                  <a:gd name="connsiteY671" fmla="*/ 134302 h 808672"/>
                  <a:gd name="connsiteX672" fmla="*/ 1606867 w 1724267"/>
                  <a:gd name="connsiteY672" fmla="*/ 119062 h 808672"/>
                  <a:gd name="connsiteX673" fmla="*/ 1587817 w 1724267"/>
                  <a:gd name="connsiteY673" fmla="*/ 110490 h 808672"/>
                  <a:gd name="connsiteX674" fmla="*/ 1588770 w 1724267"/>
                  <a:gd name="connsiteY674" fmla="*/ 104775 h 808672"/>
                  <a:gd name="connsiteX675" fmla="*/ 1613535 w 1724267"/>
                  <a:gd name="connsiteY675" fmla="*/ 109537 h 808672"/>
                  <a:gd name="connsiteX676" fmla="*/ 98107 w 1724267"/>
                  <a:gd name="connsiteY676" fmla="*/ 4762 h 808672"/>
                  <a:gd name="connsiteX677" fmla="*/ 103822 w 1724267"/>
                  <a:gd name="connsiteY677" fmla="*/ 45720 h 808672"/>
                  <a:gd name="connsiteX678" fmla="*/ 99060 w 1724267"/>
                  <a:gd name="connsiteY678" fmla="*/ 46672 h 808672"/>
                  <a:gd name="connsiteX679" fmla="*/ 94297 w 1724267"/>
                  <a:gd name="connsiteY679" fmla="*/ 37147 h 808672"/>
                  <a:gd name="connsiteX680" fmla="*/ 81915 w 1724267"/>
                  <a:gd name="connsiteY680" fmla="*/ 36195 h 808672"/>
                  <a:gd name="connsiteX681" fmla="*/ 60007 w 1724267"/>
                  <a:gd name="connsiteY681" fmla="*/ 39052 h 808672"/>
                  <a:gd name="connsiteX682" fmla="*/ 66675 w 1724267"/>
                  <a:gd name="connsiteY682" fmla="*/ 89535 h 808672"/>
                  <a:gd name="connsiteX683" fmla="*/ 88582 w 1724267"/>
                  <a:gd name="connsiteY683" fmla="*/ 86677 h 808672"/>
                  <a:gd name="connsiteX684" fmla="*/ 100012 w 1724267"/>
                  <a:gd name="connsiteY684" fmla="*/ 81915 h 808672"/>
                  <a:gd name="connsiteX685" fmla="*/ 101917 w 1724267"/>
                  <a:gd name="connsiteY685" fmla="*/ 71437 h 808672"/>
                  <a:gd name="connsiteX686" fmla="*/ 106680 w 1724267"/>
                  <a:gd name="connsiteY686" fmla="*/ 69532 h 808672"/>
                  <a:gd name="connsiteX687" fmla="*/ 112395 w 1724267"/>
                  <a:gd name="connsiteY687" fmla="*/ 110490 h 808672"/>
                  <a:gd name="connsiteX688" fmla="*/ 107632 w 1724267"/>
                  <a:gd name="connsiteY688" fmla="*/ 111442 h 808672"/>
                  <a:gd name="connsiteX689" fmla="*/ 102870 w 1724267"/>
                  <a:gd name="connsiteY689" fmla="*/ 101917 h 808672"/>
                  <a:gd name="connsiteX690" fmla="*/ 90487 w 1724267"/>
                  <a:gd name="connsiteY690" fmla="*/ 100965 h 808672"/>
                  <a:gd name="connsiteX691" fmla="*/ 32385 w 1724267"/>
                  <a:gd name="connsiteY691" fmla="*/ 108585 h 808672"/>
                  <a:gd name="connsiteX692" fmla="*/ 20955 w 1724267"/>
                  <a:gd name="connsiteY692" fmla="*/ 113347 h 808672"/>
                  <a:gd name="connsiteX693" fmla="*/ 19050 w 1724267"/>
                  <a:gd name="connsiteY693" fmla="*/ 123825 h 808672"/>
                  <a:gd name="connsiteX694" fmla="*/ 14287 w 1724267"/>
                  <a:gd name="connsiteY694" fmla="*/ 124777 h 808672"/>
                  <a:gd name="connsiteX695" fmla="*/ 8572 w 1724267"/>
                  <a:gd name="connsiteY695" fmla="*/ 83820 h 808672"/>
                  <a:gd name="connsiteX696" fmla="*/ 13335 w 1724267"/>
                  <a:gd name="connsiteY696" fmla="*/ 82867 h 808672"/>
                  <a:gd name="connsiteX697" fmla="*/ 18097 w 1724267"/>
                  <a:gd name="connsiteY697" fmla="*/ 92392 h 808672"/>
                  <a:gd name="connsiteX698" fmla="*/ 30480 w 1724267"/>
                  <a:gd name="connsiteY698" fmla="*/ 93345 h 808672"/>
                  <a:gd name="connsiteX699" fmla="*/ 59055 w 1724267"/>
                  <a:gd name="connsiteY699" fmla="*/ 89535 h 808672"/>
                  <a:gd name="connsiteX700" fmla="*/ 52387 w 1724267"/>
                  <a:gd name="connsiteY700" fmla="*/ 39052 h 808672"/>
                  <a:gd name="connsiteX701" fmla="*/ 23812 w 1724267"/>
                  <a:gd name="connsiteY701" fmla="*/ 42862 h 808672"/>
                  <a:gd name="connsiteX702" fmla="*/ 12382 w 1724267"/>
                  <a:gd name="connsiteY702" fmla="*/ 47625 h 808672"/>
                  <a:gd name="connsiteX703" fmla="*/ 10477 w 1724267"/>
                  <a:gd name="connsiteY703" fmla="*/ 58102 h 808672"/>
                  <a:gd name="connsiteX704" fmla="*/ 5715 w 1724267"/>
                  <a:gd name="connsiteY704" fmla="*/ 59055 h 808672"/>
                  <a:gd name="connsiteX705" fmla="*/ 0 w 1724267"/>
                  <a:gd name="connsiteY705" fmla="*/ 18097 h 808672"/>
                  <a:gd name="connsiteX706" fmla="*/ 4762 w 1724267"/>
                  <a:gd name="connsiteY706" fmla="*/ 17145 h 808672"/>
                  <a:gd name="connsiteX707" fmla="*/ 9525 w 1724267"/>
                  <a:gd name="connsiteY707" fmla="*/ 26670 h 808672"/>
                  <a:gd name="connsiteX708" fmla="*/ 21907 w 1724267"/>
                  <a:gd name="connsiteY708" fmla="*/ 27622 h 808672"/>
                  <a:gd name="connsiteX709" fmla="*/ 80010 w 1724267"/>
                  <a:gd name="connsiteY709" fmla="*/ 20002 h 808672"/>
                  <a:gd name="connsiteX710" fmla="*/ 91440 w 1724267"/>
                  <a:gd name="connsiteY710" fmla="*/ 16192 h 808672"/>
                  <a:gd name="connsiteX711" fmla="*/ 93345 w 1724267"/>
                  <a:gd name="connsiteY711" fmla="*/ 5715 h 808672"/>
                  <a:gd name="connsiteX712" fmla="*/ 1627822 w 1724267"/>
                  <a:gd name="connsiteY712" fmla="*/ 0 h 808672"/>
                  <a:gd name="connsiteX713" fmla="*/ 1631632 w 1724267"/>
                  <a:gd name="connsiteY713" fmla="*/ 0 h 808672"/>
                  <a:gd name="connsiteX714" fmla="*/ 1635442 w 1724267"/>
                  <a:gd name="connsiteY714" fmla="*/ 8572 h 808672"/>
                  <a:gd name="connsiteX715" fmla="*/ 1643062 w 1724267"/>
                  <a:gd name="connsiteY715" fmla="*/ 14287 h 808672"/>
                  <a:gd name="connsiteX716" fmla="*/ 1699260 w 1724267"/>
                  <a:gd name="connsiteY716" fmla="*/ 41910 h 808672"/>
                  <a:gd name="connsiteX717" fmla="*/ 1719262 w 1724267"/>
                  <a:gd name="connsiteY717" fmla="*/ 56197 h 808672"/>
                  <a:gd name="connsiteX718" fmla="*/ 1724025 w 1724267"/>
                  <a:gd name="connsiteY718" fmla="*/ 72390 h 808672"/>
                  <a:gd name="connsiteX719" fmla="*/ 1720215 w 1724267"/>
                  <a:gd name="connsiteY719" fmla="*/ 81915 h 808672"/>
                  <a:gd name="connsiteX720" fmla="*/ 1712595 w 1724267"/>
                  <a:gd name="connsiteY720" fmla="*/ 84772 h 808672"/>
                  <a:gd name="connsiteX721" fmla="*/ 1707832 w 1724267"/>
                  <a:gd name="connsiteY721" fmla="*/ 81915 h 808672"/>
                  <a:gd name="connsiteX722" fmla="*/ 1706880 w 1724267"/>
                  <a:gd name="connsiteY722" fmla="*/ 77152 h 808672"/>
                  <a:gd name="connsiteX723" fmla="*/ 1707832 w 1724267"/>
                  <a:gd name="connsiteY723" fmla="*/ 74295 h 808672"/>
                  <a:gd name="connsiteX724" fmla="*/ 1709737 w 1724267"/>
                  <a:gd name="connsiteY724" fmla="*/ 71437 h 808672"/>
                  <a:gd name="connsiteX725" fmla="*/ 1710690 w 1724267"/>
                  <a:gd name="connsiteY725" fmla="*/ 70485 h 808672"/>
                  <a:gd name="connsiteX726" fmla="*/ 1714500 w 1724267"/>
                  <a:gd name="connsiteY726" fmla="*/ 64770 h 808672"/>
                  <a:gd name="connsiteX727" fmla="*/ 1710690 w 1724267"/>
                  <a:gd name="connsiteY727" fmla="*/ 56197 h 808672"/>
                  <a:gd name="connsiteX728" fmla="*/ 1698307 w 1724267"/>
                  <a:gd name="connsiteY728" fmla="*/ 48577 h 808672"/>
                  <a:gd name="connsiteX729" fmla="*/ 1637347 w 1724267"/>
                  <a:gd name="connsiteY729" fmla="*/ 66675 h 808672"/>
                  <a:gd name="connsiteX730" fmla="*/ 1628775 w 1724267"/>
                  <a:gd name="connsiteY730" fmla="*/ 70485 h 808672"/>
                  <a:gd name="connsiteX731" fmla="*/ 1624965 w 1724267"/>
                  <a:gd name="connsiteY731" fmla="*/ 77152 h 808672"/>
                  <a:gd name="connsiteX732" fmla="*/ 1621155 w 1724267"/>
                  <a:gd name="connsiteY732" fmla="*/ 77152 h 808672"/>
                  <a:gd name="connsiteX733" fmla="*/ 1624965 w 1724267"/>
                  <a:gd name="connsiteY733" fmla="*/ 43815 h 808672"/>
                  <a:gd name="connsiteX734" fmla="*/ 1628775 w 1724267"/>
                  <a:gd name="connsiteY734" fmla="*/ 43815 h 808672"/>
                  <a:gd name="connsiteX735" fmla="*/ 1629727 w 1724267"/>
                  <a:gd name="connsiteY735" fmla="*/ 50482 h 808672"/>
                  <a:gd name="connsiteX736" fmla="*/ 1633537 w 1724267"/>
                  <a:gd name="connsiteY736" fmla="*/ 52387 h 808672"/>
                  <a:gd name="connsiteX737" fmla="*/ 1635442 w 1724267"/>
                  <a:gd name="connsiteY737" fmla="*/ 52387 h 808672"/>
                  <a:gd name="connsiteX738" fmla="*/ 1638300 w 1724267"/>
                  <a:gd name="connsiteY738" fmla="*/ 51435 h 808672"/>
                  <a:gd name="connsiteX739" fmla="*/ 1681162 w 1724267"/>
                  <a:gd name="connsiteY739" fmla="*/ 40957 h 808672"/>
                  <a:gd name="connsiteX740" fmla="*/ 1645920 w 1724267"/>
                  <a:gd name="connsiteY740" fmla="*/ 23812 h 808672"/>
                  <a:gd name="connsiteX741" fmla="*/ 1642110 w 1724267"/>
                  <a:gd name="connsiteY741" fmla="*/ 21907 h 808672"/>
                  <a:gd name="connsiteX742" fmla="*/ 1638300 w 1724267"/>
                  <a:gd name="connsiteY742" fmla="*/ 20955 h 808672"/>
                  <a:gd name="connsiteX743" fmla="*/ 1632585 w 1724267"/>
                  <a:gd name="connsiteY743" fmla="*/ 21907 h 808672"/>
                  <a:gd name="connsiteX744" fmla="*/ 1628775 w 1724267"/>
                  <a:gd name="connsiteY744" fmla="*/ 28575 h 808672"/>
                  <a:gd name="connsiteX745" fmla="*/ 1624965 w 1724267"/>
                  <a:gd name="connsiteY745" fmla="*/ 28575 h 808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Lst>
                <a:rect l="l" t="t" r="r" b="b"/>
                <a:pathLst>
                  <a:path w="1724267" h="808672">
                    <a:moveTo>
                      <a:pt x="1062990" y="744855"/>
                    </a:moveTo>
                    <a:cubicBezTo>
                      <a:pt x="1051560" y="748665"/>
                      <a:pt x="1043940" y="752475"/>
                      <a:pt x="1039177" y="756285"/>
                    </a:cubicBezTo>
                    <a:cubicBezTo>
                      <a:pt x="1034415" y="760095"/>
                      <a:pt x="1033462" y="764857"/>
                      <a:pt x="1034415" y="769620"/>
                    </a:cubicBezTo>
                    <a:cubicBezTo>
                      <a:pt x="1035367" y="773430"/>
                      <a:pt x="1037272" y="775335"/>
                      <a:pt x="1040130" y="777240"/>
                    </a:cubicBezTo>
                    <a:cubicBezTo>
                      <a:pt x="1042987" y="779145"/>
                      <a:pt x="1046797" y="779145"/>
                      <a:pt x="1050607" y="778192"/>
                    </a:cubicBezTo>
                    <a:cubicBezTo>
                      <a:pt x="1053465" y="777240"/>
                      <a:pt x="1056322" y="776287"/>
                      <a:pt x="1059180" y="774382"/>
                    </a:cubicBezTo>
                    <a:cubicBezTo>
                      <a:pt x="1062037" y="772477"/>
                      <a:pt x="1064895" y="768667"/>
                      <a:pt x="1068705" y="764857"/>
                    </a:cubicBezTo>
                    <a:close/>
                    <a:moveTo>
                      <a:pt x="891540" y="736282"/>
                    </a:moveTo>
                    <a:lnTo>
                      <a:pt x="899160" y="736282"/>
                    </a:lnTo>
                    <a:lnTo>
                      <a:pt x="901065" y="784860"/>
                    </a:lnTo>
                    <a:cubicBezTo>
                      <a:pt x="901065" y="791527"/>
                      <a:pt x="902017" y="796290"/>
                      <a:pt x="903922" y="799147"/>
                    </a:cubicBezTo>
                    <a:cubicBezTo>
                      <a:pt x="905827" y="801052"/>
                      <a:pt x="909637" y="802957"/>
                      <a:pt x="914400" y="802957"/>
                    </a:cubicBezTo>
                    <a:lnTo>
                      <a:pt x="914400" y="806767"/>
                    </a:lnTo>
                    <a:lnTo>
                      <a:pt x="884872" y="806767"/>
                    </a:lnTo>
                    <a:lnTo>
                      <a:pt x="884872" y="794385"/>
                    </a:lnTo>
                    <a:cubicBezTo>
                      <a:pt x="880110" y="799147"/>
                      <a:pt x="876300" y="802005"/>
                      <a:pt x="871537" y="803910"/>
                    </a:cubicBezTo>
                    <a:cubicBezTo>
                      <a:pt x="866775" y="805815"/>
                      <a:pt x="862012" y="807720"/>
                      <a:pt x="857250" y="807720"/>
                    </a:cubicBezTo>
                    <a:cubicBezTo>
                      <a:pt x="850582" y="807720"/>
                      <a:pt x="845820" y="806767"/>
                      <a:pt x="842962" y="802957"/>
                    </a:cubicBezTo>
                    <a:cubicBezTo>
                      <a:pt x="840105" y="799147"/>
                      <a:pt x="838200" y="793432"/>
                      <a:pt x="838200" y="785812"/>
                    </a:cubicBezTo>
                    <a:lnTo>
                      <a:pt x="837247" y="762952"/>
                    </a:lnTo>
                    <a:cubicBezTo>
                      <a:pt x="837247" y="756285"/>
                      <a:pt x="836295" y="751522"/>
                      <a:pt x="834390" y="748665"/>
                    </a:cubicBezTo>
                    <a:cubicBezTo>
                      <a:pt x="832485" y="745807"/>
                      <a:pt x="829627" y="744855"/>
                      <a:pt x="824865" y="744855"/>
                    </a:cubicBezTo>
                    <a:lnTo>
                      <a:pt x="824865" y="741045"/>
                    </a:lnTo>
                    <a:cubicBezTo>
                      <a:pt x="829627" y="741045"/>
                      <a:pt x="833437" y="740092"/>
                      <a:pt x="836295" y="740092"/>
                    </a:cubicBezTo>
                    <a:cubicBezTo>
                      <a:pt x="839152" y="739140"/>
                      <a:pt x="842010" y="738187"/>
                      <a:pt x="843915" y="737235"/>
                    </a:cubicBezTo>
                    <a:lnTo>
                      <a:pt x="851535" y="737235"/>
                    </a:lnTo>
                    <a:lnTo>
                      <a:pt x="853440" y="785812"/>
                    </a:lnTo>
                    <a:cubicBezTo>
                      <a:pt x="853440" y="790575"/>
                      <a:pt x="854392" y="794385"/>
                      <a:pt x="856297" y="797242"/>
                    </a:cubicBezTo>
                    <a:cubicBezTo>
                      <a:pt x="858202" y="799147"/>
                      <a:pt x="861060" y="800100"/>
                      <a:pt x="864870" y="800100"/>
                    </a:cubicBezTo>
                    <a:cubicBezTo>
                      <a:pt x="868680" y="800100"/>
                      <a:pt x="871537" y="799147"/>
                      <a:pt x="875347" y="797242"/>
                    </a:cubicBezTo>
                    <a:cubicBezTo>
                      <a:pt x="879157" y="795337"/>
                      <a:pt x="882967" y="792480"/>
                      <a:pt x="885825" y="788670"/>
                    </a:cubicBezTo>
                    <a:lnTo>
                      <a:pt x="884872" y="762000"/>
                    </a:lnTo>
                    <a:cubicBezTo>
                      <a:pt x="884872" y="755332"/>
                      <a:pt x="883920" y="750570"/>
                      <a:pt x="882015" y="747712"/>
                    </a:cubicBezTo>
                    <a:cubicBezTo>
                      <a:pt x="880110" y="744855"/>
                      <a:pt x="877252" y="743902"/>
                      <a:pt x="872490" y="743902"/>
                    </a:cubicBezTo>
                    <a:lnTo>
                      <a:pt x="872490" y="740092"/>
                    </a:lnTo>
                    <a:cubicBezTo>
                      <a:pt x="877252" y="740092"/>
                      <a:pt x="881062" y="739140"/>
                      <a:pt x="883920" y="739140"/>
                    </a:cubicBezTo>
                    <a:cubicBezTo>
                      <a:pt x="886777" y="738187"/>
                      <a:pt x="889635" y="737235"/>
                      <a:pt x="891540" y="736282"/>
                    </a:cubicBezTo>
                    <a:close/>
                    <a:moveTo>
                      <a:pt x="978217" y="727710"/>
                    </a:moveTo>
                    <a:cubicBezTo>
                      <a:pt x="981075" y="727710"/>
                      <a:pt x="983932" y="727710"/>
                      <a:pt x="985837" y="728662"/>
                    </a:cubicBezTo>
                    <a:cubicBezTo>
                      <a:pt x="987742" y="729615"/>
                      <a:pt x="988695" y="731520"/>
                      <a:pt x="988695" y="733425"/>
                    </a:cubicBezTo>
                    <a:cubicBezTo>
                      <a:pt x="988695" y="736282"/>
                      <a:pt x="988695" y="738187"/>
                      <a:pt x="987742" y="739140"/>
                    </a:cubicBezTo>
                    <a:cubicBezTo>
                      <a:pt x="986790" y="741045"/>
                      <a:pt x="984885" y="741045"/>
                      <a:pt x="982027" y="741997"/>
                    </a:cubicBezTo>
                    <a:cubicBezTo>
                      <a:pt x="980122" y="741997"/>
                      <a:pt x="978217" y="741997"/>
                      <a:pt x="975360" y="741045"/>
                    </a:cubicBezTo>
                    <a:cubicBezTo>
                      <a:pt x="972502" y="740092"/>
                      <a:pt x="970597" y="739140"/>
                      <a:pt x="968692" y="739140"/>
                    </a:cubicBezTo>
                    <a:cubicBezTo>
                      <a:pt x="966787" y="739140"/>
                      <a:pt x="964882" y="740092"/>
                      <a:pt x="962977" y="741997"/>
                    </a:cubicBezTo>
                    <a:cubicBezTo>
                      <a:pt x="961072" y="743902"/>
                      <a:pt x="959167" y="745807"/>
                      <a:pt x="956310" y="748665"/>
                    </a:cubicBezTo>
                    <a:lnTo>
                      <a:pt x="960120" y="777240"/>
                    </a:lnTo>
                    <a:cubicBezTo>
                      <a:pt x="961072" y="785812"/>
                      <a:pt x="962977" y="791527"/>
                      <a:pt x="964882" y="793432"/>
                    </a:cubicBezTo>
                    <a:cubicBezTo>
                      <a:pt x="966787" y="795337"/>
                      <a:pt x="970597" y="796290"/>
                      <a:pt x="975360" y="796290"/>
                    </a:cubicBezTo>
                    <a:lnTo>
                      <a:pt x="976312" y="800100"/>
                    </a:lnTo>
                    <a:lnTo>
                      <a:pt x="936307" y="804862"/>
                    </a:lnTo>
                    <a:lnTo>
                      <a:pt x="936307" y="801052"/>
                    </a:lnTo>
                    <a:cubicBezTo>
                      <a:pt x="941070" y="800100"/>
                      <a:pt x="943927" y="798195"/>
                      <a:pt x="945832" y="795337"/>
                    </a:cubicBezTo>
                    <a:cubicBezTo>
                      <a:pt x="946785" y="792480"/>
                      <a:pt x="947737" y="787717"/>
                      <a:pt x="946785" y="779145"/>
                    </a:cubicBezTo>
                    <a:lnTo>
                      <a:pt x="943927" y="758190"/>
                    </a:lnTo>
                    <a:cubicBezTo>
                      <a:pt x="942975" y="751522"/>
                      <a:pt x="942022" y="746760"/>
                      <a:pt x="939165" y="744855"/>
                    </a:cubicBezTo>
                    <a:cubicBezTo>
                      <a:pt x="937260" y="742950"/>
                      <a:pt x="933450" y="741997"/>
                      <a:pt x="928687" y="741997"/>
                    </a:cubicBezTo>
                    <a:lnTo>
                      <a:pt x="928687" y="738187"/>
                    </a:lnTo>
                    <a:cubicBezTo>
                      <a:pt x="933450" y="737235"/>
                      <a:pt x="937260" y="736282"/>
                      <a:pt x="940117" y="735330"/>
                    </a:cubicBezTo>
                    <a:cubicBezTo>
                      <a:pt x="942975" y="734377"/>
                      <a:pt x="945832" y="733425"/>
                      <a:pt x="947737" y="732472"/>
                    </a:cubicBezTo>
                    <a:lnTo>
                      <a:pt x="955357" y="731520"/>
                    </a:lnTo>
                    <a:lnTo>
                      <a:pt x="956310" y="741997"/>
                    </a:lnTo>
                    <a:cubicBezTo>
                      <a:pt x="959167" y="738187"/>
                      <a:pt x="962977" y="734377"/>
                      <a:pt x="966787" y="732472"/>
                    </a:cubicBezTo>
                    <a:cubicBezTo>
                      <a:pt x="970597" y="729615"/>
                      <a:pt x="974407" y="728662"/>
                      <a:pt x="978217" y="727710"/>
                    </a:cubicBezTo>
                    <a:close/>
                    <a:moveTo>
                      <a:pt x="1055370" y="712470"/>
                    </a:moveTo>
                    <a:cubicBezTo>
                      <a:pt x="1059180" y="712470"/>
                      <a:pt x="1062990" y="713422"/>
                      <a:pt x="1065847" y="715327"/>
                    </a:cubicBezTo>
                    <a:cubicBezTo>
                      <a:pt x="1068705" y="716280"/>
                      <a:pt x="1070610" y="718185"/>
                      <a:pt x="1071562" y="721042"/>
                    </a:cubicBezTo>
                    <a:cubicBezTo>
                      <a:pt x="1073467" y="723900"/>
                      <a:pt x="1074420" y="726757"/>
                      <a:pt x="1075372" y="732472"/>
                    </a:cubicBezTo>
                    <a:lnTo>
                      <a:pt x="1082040" y="762000"/>
                    </a:lnTo>
                    <a:cubicBezTo>
                      <a:pt x="1082992" y="766762"/>
                      <a:pt x="1083945" y="768667"/>
                      <a:pt x="1085850" y="770572"/>
                    </a:cubicBezTo>
                    <a:cubicBezTo>
                      <a:pt x="1086802" y="771525"/>
                      <a:pt x="1088707" y="772477"/>
                      <a:pt x="1091565" y="771525"/>
                    </a:cubicBezTo>
                    <a:cubicBezTo>
                      <a:pt x="1092517" y="771525"/>
                      <a:pt x="1092517" y="771525"/>
                      <a:pt x="1093470" y="770572"/>
                    </a:cubicBezTo>
                    <a:cubicBezTo>
                      <a:pt x="1094422" y="770572"/>
                      <a:pt x="1095375" y="769620"/>
                      <a:pt x="1096327" y="768667"/>
                    </a:cubicBezTo>
                    <a:lnTo>
                      <a:pt x="1099185" y="771525"/>
                    </a:lnTo>
                    <a:cubicBezTo>
                      <a:pt x="1097280" y="773430"/>
                      <a:pt x="1095375" y="775335"/>
                      <a:pt x="1093470" y="776287"/>
                    </a:cubicBezTo>
                    <a:cubicBezTo>
                      <a:pt x="1091565" y="777240"/>
                      <a:pt x="1089660" y="778192"/>
                      <a:pt x="1087755" y="779145"/>
                    </a:cubicBezTo>
                    <a:cubicBezTo>
                      <a:pt x="1083945" y="780097"/>
                      <a:pt x="1081087" y="780097"/>
                      <a:pt x="1077277" y="779145"/>
                    </a:cubicBezTo>
                    <a:cubicBezTo>
                      <a:pt x="1075372" y="776287"/>
                      <a:pt x="1072515" y="774382"/>
                      <a:pt x="1070610" y="771525"/>
                    </a:cubicBezTo>
                    <a:cubicBezTo>
                      <a:pt x="1067752" y="776287"/>
                      <a:pt x="1063942" y="779145"/>
                      <a:pt x="1060132" y="782002"/>
                    </a:cubicBezTo>
                    <a:cubicBezTo>
                      <a:pt x="1056322" y="784860"/>
                      <a:pt x="1051560" y="786765"/>
                      <a:pt x="1046797" y="787717"/>
                    </a:cubicBezTo>
                    <a:cubicBezTo>
                      <a:pt x="1040130" y="789622"/>
                      <a:pt x="1034415" y="788670"/>
                      <a:pt x="1030605" y="786765"/>
                    </a:cubicBezTo>
                    <a:cubicBezTo>
                      <a:pt x="1025842" y="784860"/>
                      <a:pt x="1022985" y="781050"/>
                      <a:pt x="1022032" y="775335"/>
                    </a:cubicBezTo>
                    <a:cubicBezTo>
                      <a:pt x="1020127" y="767715"/>
                      <a:pt x="1022985" y="762000"/>
                      <a:pt x="1029652" y="756285"/>
                    </a:cubicBezTo>
                    <a:cubicBezTo>
                      <a:pt x="1036320" y="750570"/>
                      <a:pt x="1047750" y="744855"/>
                      <a:pt x="1062990" y="740092"/>
                    </a:cubicBezTo>
                    <a:lnTo>
                      <a:pt x="1061085" y="730567"/>
                    </a:lnTo>
                    <a:cubicBezTo>
                      <a:pt x="1060132" y="727710"/>
                      <a:pt x="1060132" y="725805"/>
                      <a:pt x="1059180" y="723900"/>
                    </a:cubicBezTo>
                    <a:cubicBezTo>
                      <a:pt x="1058227" y="722947"/>
                      <a:pt x="1057275" y="721995"/>
                      <a:pt x="1056322" y="721042"/>
                    </a:cubicBezTo>
                    <a:cubicBezTo>
                      <a:pt x="1054417" y="720090"/>
                      <a:pt x="1052512" y="719137"/>
                      <a:pt x="1050607" y="719137"/>
                    </a:cubicBezTo>
                    <a:cubicBezTo>
                      <a:pt x="1048702" y="719137"/>
                      <a:pt x="1045845" y="719137"/>
                      <a:pt x="1042987" y="719137"/>
                    </a:cubicBezTo>
                    <a:cubicBezTo>
                      <a:pt x="1039177" y="720090"/>
                      <a:pt x="1036320" y="721042"/>
                      <a:pt x="1033462" y="723900"/>
                    </a:cubicBezTo>
                    <a:cubicBezTo>
                      <a:pt x="1031557" y="725805"/>
                      <a:pt x="1029652" y="727710"/>
                      <a:pt x="1029652" y="730567"/>
                    </a:cubicBezTo>
                    <a:cubicBezTo>
                      <a:pt x="1029652" y="731520"/>
                      <a:pt x="1029652" y="731520"/>
                      <a:pt x="1029652" y="733425"/>
                    </a:cubicBezTo>
                    <a:cubicBezTo>
                      <a:pt x="1030605" y="739140"/>
                      <a:pt x="1028700" y="741997"/>
                      <a:pt x="1023937" y="742950"/>
                    </a:cubicBezTo>
                    <a:cubicBezTo>
                      <a:pt x="1022032" y="742950"/>
                      <a:pt x="1020127" y="742950"/>
                      <a:pt x="1019175" y="741997"/>
                    </a:cubicBezTo>
                    <a:cubicBezTo>
                      <a:pt x="1017270" y="741045"/>
                      <a:pt x="1016317" y="739140"/>
                      <a:pt x="1016317" y="737235"/>
                    </a:cubicBezTo>
                    <a:cubicBezTo>
                      <a:pt x="1015365" y="732472"/>
                      <a:pt x="1017270" y="728662"/>
                      <a:pt x="1022032" y="723900"/>
                    </a:cubicBezTo>
                    <a:cubicBezTo>
                      <a:pt x="1026795" y="719137"/>
                      <a:pt x="1033462" y="715327"/>
                      <a:pt x="1042035" y="713422"/>
                    </a:cubicBezTo>
                    <a:cubicBezTo>
                      <a:pt x="1046797" y="712470"/>
                      <a:pt x="1050607" y="711517"/>
                      <a:pt x="1055370" y="712470"/>
                    </a:cubicBezTo>
                    <a:close/>
                    <a:moveTo>
                      <a:pt x="785812" y="709612"/>
                    </a:moveTo>
                    <a:lnTo>
                      <a:pt x="791527" y="710565"/>
                    </a:lnTo>
                    <a:lnTo>
                      <a:pt x="788670" y="736282"/>
                    </a:lnTo>
                    <a:lnTo>
                      <a:pt x="808672" y="738187"/>
                    </a:lnTo>
                    <a:lnTo>
                      <a:pt x="807720" y="742950"/>
                    </a:lnTo>
                    <a:lnTo>
                      <a:pt x="787717" y="741045"/>
                    </a:lnTo>
                    <a:lnTo>
                      <a:pt x="782955" y="789622"/>
                    </a:lnTo>
                    <a:cubicBezTo>
                      <a:pt x="782955" y="793432"/>
                      <a:pt x="782955" y="797242"/>
                      <a:pt x="784860" y="799147"/>
                    </a:cubicBezTo>
                    <a:cubicBezTo>
                      <a:pt x="785812" y="801052"/>
                      <a:pt x="788670" y="802957"/>
                      <a:pt x="791527" y="802957"/>
                    </a:cubicBezTo>
                    <a:cubicBezTo>
                      <a:pt x="793432" y="802957"/>
                      <a:pt x="795337" y="802957"/>
                      <a:pt x="797242" y="802005"/>
                    </a:cubicBezTo>
                    <a:cubicBezTo>
                      <a:pt x="799147" y="801052"/>
                      <a:pt x="801052" y="800100"/>
                      <a:pt x="803910" y="799147"/>
                    </a:cubicBezTo>
                    <a:lnTo>
                      <a:pt x="806767" y="802957"/>
                    </a:lnTo>
                    <a:cubicBezTo>
                      <a:pt x="803910" y="805815"/>
                      <a:pt x="800100" y="806767"/>
                      <a:pt x="797242" y="807720"/>
                    </a:cubicBezTo>
                    <a:cubicBezTo>
                      <a:pt x="794385" y="808672"/>
                      <a:pt x="790575" y="808672"/>
                      <a:pt x="786765" y="808672"/>
                    </a:cubicBezTo>
                    <a:cubicBezTo>
                      <a:pt x="781050" y="807720"/>
                      <a:pt x="776287" y="805815"/>
                      <a:pt x="773430" y="802957"/>
                    </a:cubicBezTo>
                    <a:cubicBezTo>
                      <a:pt x="770572" y="799147"/>
                      <a:pt x="769620" y="795337"/>
                      <a:pt x="769620" y="789622"/>
                    </a:cubicBezTo>
                    <a:lnTo>
                      <a:pt x="774382" y="738187"/>
                    </a:lnTo>
                    <a:lnTo>
                      <a:pt x="762952" y="737235"/>
                    </a:lnTo>
                    <a:lnTo>
                      <a:pt x="763905" y="732472"/>
                    </a:lnTo>
                    <a:cubicBezTo>
                      <a:pt x="770572" y="733425"/>
                      <a:pt x="775335" y="731520"/>
                      <a:pt x="779145" y="728662"/>
                    </a:cubicBezTo>
                    <a:cubicBezTo>
                      <a:pt x="782002" y="725805"/>
                      <a:pt x="784860" y="719137"/>
                      <a:pt x="785812" y="709612"/>
                    </a:cubicBezTo>
                    <a:close/>
                    <a:moveTo>
                      <a:pt x="601027" y="703897"/>
                    </a:moveTo>
                    <a:cubicBezTo>
                      <a:pt x="605790" y="704850"/>
                      <a:pt x="609600" y="705802"/>
                      <a:pt x="612457" y="705802"/>
                    </a:cubicBezTo>
                    <a:cubicBezTo>
                      <a:pt x="615315" y="705802"/>
                      <a:pt x="618172" y="705802"/>
                      <a:pt x="621030" y="704850"/>
                    </a:cubicBezTo>
                    <a:lnTo>
                      <a:pt x="628650" y="706755"/>
                    </a:lnTo>
                    <a:lnTo>
                      <a:pt x="617220" y="754380"/>
                    </a:lnTo>
                    <a:cubicBezTo>
                      <a:pt x="616267" y="759142"/>
                      <a:pt x="616267" y="762952"/>
                      <a:pt x="617220" y="765810"/>
                    </a:cubicBezTo>
                    <a:cubicBezTo>
                      <a:pt x="618172" y="768667"/>
                      <a:pt x="621030" y="770572"/>
                      <a:pt x="624840" y="771525"/>
                    </a:cubicBezTo>
                    <a:cubicBezTo>
                      <a:pt x="628650" y="772477"/>
                      <a:pt x="631507" y="772477"/>
                      <a:pt x="636270" y="771525"/>
                    </a:cubicBezTo>
                    <a:cubicBezTo>
                      <a:pt x="640080" y="770572"/>
                      <a:pt x="644842" y="768667"/>
                      <a:pt x="649605" y="765810"/>
                    </a:cubicBezTo>
                    <a:lnTo>
                      <a:pt x="656272" y="740092"/>
                    </a:lnTo>
                    <a:cubicBezTo>
                      <a:pt x="658177" y="733425"/>
                      <a:pt x="658177" y="728662"/>
                      <a:pt x="657225" y="725805"/>
                    </a:cubicBezTo>
                    <a:cubicBezTo>
                      <a:pt x="656272" y="722947"/>
                      <a:pt x="653415" y="721042"/>
                      <a:pt x="648652" y="719137"/>
                    </a:cubicBezTo>
                    <a:lnTo>
                      <a:pt x="649605" y="715327"/>
                    </a:lnTo>
                    <a:cubicBezTo>
                      <a:pt x="654367" y="716280"/>
                      <a:pt x="658177" y="717232"/>
                      <a:pt x="661035" y="717232"/>
                    </a:cubicBezTo>
                    <a:cubicBezTo>
                      <a:pt x="663892" y="717232"/>
                      <a:pt x="666750" y="717232"/>
                      <a:pt x="669607" y="716280"/>
                    </a:cubicBezTo>
                    <a:lnTo>
                      <a:pt x="676275" y="718185"/>
                    </a:lnTo>
                    <a:lnTo>
                      <a:pt x="664845" y="765810"/>
                    </a:lnTo>
                    <a:cubicBezTo>
                      <a:pt x="662940" y="772477"/>
                      <a:pt x="662940" y="777240"/>
                      <a:pt x="663892" y="780097"/>
                    </a:cubicBezTo>
                    <a:cubicBezTo>
                      <a:pt x="664845" y="782955"/>
                      <a:pt x="667702" y="784860"/>
                      <a:pt x="672465" y="786765"/>
                    </a:cubicBezTo>
                    <a:lnTo>
                      <a:pt x="671512" y="790575"/>
                    </a:lnTo>
                    <a:lnTo>
                      <a:pt x="641985" y="782955"/>
                    </a:lnTo>
                    <a:lnTo>
                      <a:pt x="644842" y="770572"/>
                    </a:lnTo>
                    <a:cubicBezTo>
                      <a:pt x="639127" y="773430"/>
                      <a:pt x="634365" y="775335"/>
                      <a:pt x="629602" y="776287"/>
                    </a:cubicBezTo>
                    <a:cubicBezTo>
                      <a:pt x="624840" y="777240"/>
                      <a:pt x="620077" y="777240"/>
                      <a:pt x="615315" y="776287"/>
                    </a:cubicBezTo>
                    <a:cubicBezTo>
                      <a:pt x="608647" y="774382"/>
                      <a:pt x="604837" y="771525"/>
                      <a:pt x="601980" y="767715"/>
                    </a:cubicBezTo>
                    <a:cubicBezTo>
                      <a:pt x="600075" y="763905"/>
                      <a:pt x="600075" y="757237"/>
                      <a:pt x="601980" y="750570"/>
                    </a:cubicBezTo>
                    <a:lnTo>
                      <a:pt x="607695" y="728662"/>
                    </a:lnTo>
                    <a:cubicBezTo>
                      <a:pt x="609600" y="721995"/>
                      <a:pt x="609600" y="717232"/>
                      <a:pt x="608647" y="714375"/>
                    </a:cubicBezTo>
                    <a:cubicBezTo>
                      <a:pt x="607695" y="711517"/>
                      <a:pt x="604837" y="709612"/>
                      <a:pt x="600075" y="707707"/>
                    </a:cubicBezTo>
                    <a:close/>
                    <a:moveTo>
                      <a:pt x="709612" y="696277"/>
                    </a:moveTo>
                    <a:lnTo>
                      <a:pt x="711517" y="696277"/>
                    </a:lnTo>
                    <a:cubicBezTo>
                      <a:pt x="715327" y="697230"/>
                      <a:pt x="718185" y="697230"/>
                      <a:pt x="721995" y="697230"/>
                    </a:cubicBezTo>
                    <a:cubicBezTo>
                      <a:pt x="724852" y="697230"/>
                      <a:pt x="727710" y="697230"/>
                      <a:pt x="730567" y="696277"/>
                    </a:cubicBezTo>
                    <a:lnTo>
                      <a:pt x="738187" y="697230"/>
                    </a:lnTo>
                    <a:lnTo>
                      <a:pt x="725805" y="775335"/>
                    </a:lnTo>
                    <a:cubicBezTo>
                      <a:pt x="724852" y="783907"/>
                      <a:pt x="724852" y="789622"/>
                      <a:pt x="725805" y="791527"/>
                    </a:cubicBezTo>
                    <a:cubicBezTo>
                      <a:pt x="726757" y="794385"/>
                      <a:pt x="730567" y="795337"/>
                      <a:pt x="734377" y="797242"/>
                    </a:cubicBezTo>
                    <a:lnTo>
                      <a:pt x="733425" y="801052"/>
                    </a:lnTo>
                    <a:lnTo>
                      <a:pt x="692467" y="794385"/>
                    </a:lnTo>
                    <a:lnTo>
                      <a:pt x="693420" y="790575"/>
                    </a:lnTo>
                    <a:cubicBezTo>
                      <a:pt x="698182" y="790575"/>
                      <a:pt x="701992" y="789622"/>
                      <a:pt x="703897" y="787717"/>
                    </a:cubicBezTo>
                    <a:cubicBezTo>
                      <a:pt x="705802" y="785812"/>
                      <a:pt x="707707" y="781050"/>
                      <a:pt x="708660" y="772477"/>
                    </a:cubicBezTo>
                    <a:lnTo>
                      <a:pt x="717232" y="720090"/>
                    </a:lnTo>
                    <a:cubicBezTo>
                      <a:pt x="718185" y="713422"/>
                      <a:pt x="718185" y="707707"/>
                      <a:pt x="717232" y="705802"/>
                    </a:cubicBezTo>
                    <a:cubicBezTo>
                      <a:pt x="716280" y="702945"/>
                      <a:pt x="712470" y="701040"/>
                      <a:pt x="708660" y="700087"/>
                    </a:cubicBezTo>
                    <a:close/>
                    <a:moveTo>
                      <a:pt x="534352" y="680085"/>
                    </a:moveTo>
                    <a:cubicBezTo>
                      <a:pt x="542925" y="676275"/>
                      <a:pt x="552450" y="676275"/>
                      <a:pt x="561975" y="680085"/>
                    </a:cubicBezTo>
                    <a:cubicBezTo>
                      <a:pt x="568642" y="682942"/>
                      <a:pt x="573405" y="687705"/>
                      <a:pt x="577215" y="693420"/>
                    </a:cubicBezTo>
                    <a:cubicBezTo>
                      <a:pt x="580072" y="699135"/>
                      <a:pt x="581025" y="704850"/>
                      <a:pt x="579120" y="709612"/>
                    </a:cubicBezTo>
                    <a:cubicBezTo>
                      <a:pt x="578167" y="711517"/>
                      <a:pt x="577215" y="713422"/>
                      <a:pt x="575310" y="713422"/>
                    </a:cubicBezTo>
                    <a:cubicBezTo>
                      <a:pt x="573405" y="714375"/>
                      <a:pt x="571500" y="714375"/>
                      <a:pt x="569595" y="713422"/>
                    </a:cubicBezTo>
                    <a:cubicBezTo>
                      <a:pt x="567690" y="712470"/>
                      <a:pt x="566737" y="711517"/>
                      <a:pt x="565785" y="709612"/>
                    </a:cubicBezTo>
                    <a:cubicBezTo>
                      <a:pt x="564832" y="707707"/>
                      <a:pt x="564832" y="706755"/>
                      <a:pt x="565785" y="704850"/>
                    </a:cubicBezTo>
                    <a:cubicBezTo>
                      <a:pt x="565785" y="703897"/>
                      <a:pt x="566737" y="702945"/>
                      <a:pt x="566737" y="702945"/>
                    </a:cubicBezTo>
                    <a:cubicBezTo>
                      <a:pt x="567690" y="701992"/>
                      <a:pt x="567690" y="701040"/>
                      <a:pt x="567690" y="701040"/>
                    </a:cubicBezTo>
                    <a:cubicBezTo>
                      <a:pt x="568642" y="698182"/>
                      <a:pt x="568642" y="695325"/>
                      <a:pt x="567690" y="693420"/>
                    </a:cubicBezTo>
                    <a:cubicBezTo>
                      <a:pt x="566737" y="690562"/>
                      <a:pt x="563880" y="688657"/>
                      <a:pt x="560070" y="687705"/>
                    </a:cubicBezTo>
                    <a:cubicBezTo>
                      <a:pt x="554355" y="684847"/>
                      <a:pt x="548640" y="685800"/>
                      <a:pt x="542925" y="689610"/>
                    </a:cubicBezTo>
                    <a:cubicBezTo>
                      <a:pt x="537210" y="693420"/>
                      <a:pt x="532447" y="699135"/>
                      <a:pt x="528637" y="707707"/>
                    </a:cubicBezTo>
                    <a:cubicBezTo>
                      <a:pt x="524827" y="717232"/>
                      <a:pt x="523875" y="724852"/>
                      <a:pt x="524827" y="731520"/>
                    </a:cubicBezTo>
                    <a:cubicBezTo>
                      <a:pt x="526732" y="738187"/>
                      <a:pt x="530542" y="742950"/>
                      <a:pt x="536257" y="745807"/>
                    </a:cubicBezTo>
                    <a:cubicBezTo>
                      <a:pt x="540067" y="747712"/>
                      <a:pt x="543877" y="747712"/>
                      <a:pt x="548640" y="747712"/>
                    </a:cubicBezTo>
                    <a:cubicBezTo>
                      <a:pt x="553402" y="745807"/>
                      <a:pt x="558165" y="743902"/>
                      <a:pt x="562927" y="741045"/>
                    </a:cubicBezTo>
                    <a:lnTo>
                      <a:pt x="565785" y="745807"/>
                    </a:lnTo>
                    <a:cubicBezTo>
                      <a:pt x="560070" y="749617"/>
                      <a:pt x="554355" y="751522"/>
                      <a:pt x="549592" y="752475"/>
                    </a:cubicBezTo>
                    <a:cubicBezTo>
                      <a:pt x="543877" y="753427"/>
                      <a:pt x="539115" y="752475"/>
                      <a:pt x="533400" y="750570"/>
                    </a:cubicBezTo>
                    <a:cubicBezTo>
                      <a:pt x="523875" y="746760"/>
                      <a:pt x="517207" y="740092"/>
                      <a:pt x="513397" y="730567"/>
                    </a:cubicBezTo>
                    <a:cubicBezTo>
                      <a:pt x="509587" y="721995"/>
                      <a:pt x="510540" y="712470"/>
                      <a:pt x="514350" y="701992"/>
                    </a:cubicBezTo>
                    <a:cubicBezTo>
                      <a:pt x="519112" y="691515"/>
                      <a:pt x="525780" y="683895"/>
                      <a:pt x="534352" y="680085"/>
                    </a:cubicBezTo>
                    <a:close/>
                    <a:moveTo>
                      <a:pt x="1112520" y="659130"/>
                    </a:moveTo>
                    <a:lnTo>
                      <a:pt x="1137285" y="734377"/>
                    </a:lnTo>
                    <a:cubicBezTo>
                      <a:pt x="1140142" y="742950"/>
                      <a:pt x="1142047" y="747712"/>
                      <a:pt x="1144905" y="748665"/>
                    </a:cubicBezTo>
                    <a:cubicBezTo>
                      <a:pt x="1146810" y="750570"/>
                      <a:pt x="1150620" y="750570"/>
                      <a:pt x="1155382" y="749617"/>
                    </a:cubicBezTo>
                    <a:lnTo>
                      <a:pt x="1156335" y="753427"/>
                    </a:lnTo>
                    <a:lnTo>
                      <a:pt x="1118235" y="764857"/>
                    </a:lnTo>
                    <a:lnTo>
                      <a:pt x="1117282" y="761047"/>
                    </a:lnTo>
                    <a:cubicBezTo>
                      <a:pt x="1122045" y="759142"/>
                      <a:pt x="1124902" y="756285"/>
                      <a:pt x="1125855" y="754380"/>
                    </a:cubicBezTo>
                    <a:cubicBezTo>
                      <a:pt x="1126807" y="751522"/>
                      <a:pt x="1125855" y="746760"/>
                      <a:pt x="1122997" y="738187"/>
                    </a:cubicBezTo>
                    <a:lnTo>
                      <a:pt x="1106805" y="687705"/>
                    </a:lnTo>
                    <a:cubicBezTo>
                      <a:pt x="1104900" y="681037"/>
                      <a:pt x="1102042" y="676275"/>
                      <a:pt x="1100137" y="675322"/>
                    </a:cubicBezTo>
                    <a:cubicBezTo>
                      <a:pt x="1097280" y="673417"/>
                      <a:pt x="1094422" y="673417"/>
                      <a:pt x="1089660" y="674370"/>
                    </a:cubicBezTo>
                    <a:lnTo>
                      <a:pt x="1088707" y="670560"/>
                    </a:lnTo>
                    <a:lnTo>
                      <a:pt x="1089660" y="669607"/>
                    </a:lnTo>
                    <a:cubicBezTo>
                      <a:pt x="1093470" y="668655"/>
                      <a:pt x="1096327" y="666750"/>
                      <a:pt x="1099185" y="665797"/>
                    </a:cubicBezTo>
                    <a:cubicBezTo>
                      <a:pt x="1102042" y="664845"/>
                      <a:pt x="1103947" y="662940"/>
                      <a:pt x="1105852" y="661035"/>
                    </a:cubicBezTo>
                    <a:close/>
                    <a:moveTo>
                      <a:pt x="474345" y="644842"/>
                    </a:moveTo>
                    <a:lnTo>
                      <a:pt x="476250" y="645795"/>
                    </a:lnTo>
                    <a:cubicBezTo>
                      <a:pt x="479107" y="647700"/>
                      <a:pt x="481965" y="648652"/>
                      <a:pt x="484822" y="649605"/>
                    </a:cubicBezTo>
                    <a:cubicBezTo>
                      <a:pt x="487680" y="650557"/>
                      <a:pt x="490537" y="651510"/>
                      <a:pt x="493395" y="651510"/>
                    </a:cubicBezTo>
                    <a:lnTo>
                      <a:pt x="499110" y="655320"/>
                    </a:lnTo>
                    <a:lnTo>
                      <a:pt x="476250" y="696277"/>
                    </a:lnTo>
                    <a:cubicBezTo>
                      <a:pt x="472440" y="703897"/>
                      <a:pt x="470535" y="708660"/>
                      <a:pt x="470535" y="711517"/>
                    </a:cubicBezTo>
                    <a:cubicBezTo>
                      <a:pt x="470535" y="714375"/>
                      <a:pt x="473392" y="717232"/>
                      <a:pt x="477202" y="720090"/>
                    </a:cubicBezTo>
                    <a:lnTo>
                      <a:pt x="475297" y="723900"/>
                    </a:lnTo>
                    <a:lnTo>
                      <a:pt x="441960" y="704850"/>
                    </a:lnTo>
                    <a:lnTo>
                      <a:pt x="443865" y="701040"/>
                    </a:lnTo>
                    <a:cubicBezTo>
                      <a:pt x="448627" y="702945"/>
                      <a:pt x="452437" y="702945"/>
                      <a:pt x="454342" y="701992"/>
                    </a:cubicBezTo>
                    <a:cubicBezTo>
                      <a:pt x="457200" y="701040"/>
                      <a:pt x="460057" y="696277"/>
                      <a:pt x="464820" y="688657"/>
                    </a:cubicBezTo>
                    <a:lnTo>
                      <a:pt x="474345" y="670560"/>
                    </a:lnTo>
                    <a:cubicBezTo>
                      <a:pt x="478155" y="663892"/>
                      <a:pt x="479107" y="660082"/>
                      <a:pt x="479107" y="657225"/>
                    </a:cubicBezTo>
                    <a:cubicBezTo>
                      <a:pt x="479107" y="654367"/>
                      <a:pt x="476250" y="651510"/>
                      <a:pt x="472440" y="648652"/>
                    </a:cubicBezTo>
                    <a:close/>
                    <a:moveTo>
                      <a:pt x="498157" y="631507"/>
                    </a:moveTo>
                    <a:cubicBezTo>
                      <a:pt x="500062" y="630555"/>
                      <a:pt x="502920" y="631507"/>
                      <a:pt x="504825" y="632460"/>
                    </a:cubicBezTo>
                    <a:cubicBezTo>
                      <a:pt x="506730" y="633412"/>
                      <a:pt x="508635" y="635317"/>
                      <a:pt x="508635" y="637222"/>
                    </a:cubicBezTo>
                    <a:cubicBezTo>
                      <a:pt x="509587" y="639127"/>
                      <a:pt x="508635" y="641032"/>
                      <a:pt x="507682" y="643890"/>
                    </a:cubicBezTo>
                    <a:cubicBezTo>
                      <a:pt x="506730" y="645795"/>
                      <a:pt x="504825" y="647700"/>
                      <a:pt x="502920" y="647700"/>
                    </a:cubicBezTo>
                    <a:cubicBezTo>
                      <a:pt x="501015" y="648652"/>
                      <a:pt x="498157" y="647700"/>
                      <a:pt x="496252" y="646747"/>
                    </a:cubicBezTo>
                    <a:cubicBezTo>
                      <a:pt x="494347" y="645795"/>
                      <a:pt x="492442" y="643890"/>
                      <a:pt x="492442" y="641985"/>
                    </a:cubicBezTo>
                    <a:cubicBezTo>
                      <a:pt x="492442" y="639127"/>
                      <a:pt x="492442" y="637222"/>
                      <a:pt x="493395" y="635317"/>
                    </a:cubicBezTo>
                    <a:cubicBezTo>
                      <a:pt x="494347" y="633412"/>
                      <a:pt x="496252" y="632460"/>
                      <a:pt x="498157" y="631507"/>
                    </a:cubicBezTo>
                    <a:close/>
                    <a:moveTo>
                      <a:pt x="293370" y="614362"/>
                    </a:moveTo>
                    <a:cubicBezTo>
                      <a:pt x="290512" y="614362"/>
                      <a:pt x="287655" y="616267"/>
                      <a:pt x="285750" y="618172"/>
                    </a:cubicBezTo>
                    <a:cubicBezTo>
                      <a:pt x="282892" y="621982"/>
                      <a:pt x="282892" y="625792"/>
                      <a:pt x="284797" y="631507"/>
                    </a:cubicBezTo>
                    <a:cubicBezTo>
                      <a:pt x="286702" y="637222"/>
                      <a:pt x="291465" y="642937"/>
                      <a:pt x="299085" y="648652"/>
                    </a:cubicBezTo>
                    <a:cubicBezTo>
                      <a:pt x="305752" y="654367"/>
                      <a:pt x="312420" y="658177"/>
                      <a:pt x="317182" y="659130"/>
                    </a:cubicBezTo>
                    <a:cubicBezTo>
                      <a:pt x="322897" y="660082"/>
                      <a:pt x="326707" y="659130"/>
                      <a:pt x="329565" y="655320"/>
                    </a:cubicBezTo>
                    <a:cubicBezTo>
                      <a:pt x="331470" y="652462"/>
                      <a:pt x="332422" y="650557"/>
                      <a:pt x="331470" y="647700"/>
                    </a:cubicBezTo>
                    <a:cubicBezTo>
                      <a:pt x="330517" y="644842"/>
                      <a:pt x="327660" y="641032"/>
                      <a:pt x="320992" y="634365"/>
                    </a:cubicBezTo>
                    <a:lnTo>
                      <a:pt x="304800" y="616267"/>
                    </a:lnTo>
                    <a:cubicBezTo>
                      <a:pt x="300990" y="614362"/>
                      <a:pt x="297180" y="613410"/>
                      <a:pt x="293370" y="614362"/>
                    </a:cubicBezTo>
                    <a:close/>
                    <a:moveTo>
                      <a:pt x="403860" y="601980"/>
                    </a:moveTo>
                    <a:cubicBezTo>
                      <a:pt x="407670" y="604837"/>
                      <a:pt x="411480" y="606742"/>
                      <a:pt x="414337" y="607695"/>
                    </a:cubicBezTo>
                    <a:cubicBezTo>
                      <a:pt x="417195" y="608647"/>
                      <a:pt x="420052" y="609600"/>
                      <a:pt x="421957" y="609600"/>
                    </a:cubicBezTo>
                    <a:lnTo>
                      <a:pt x="427672" y="613410"/>
                    </a:lnTo>
                    <a:lnTo>
                      <a:pt x="421957" y="621982"/>
                    </a:lnTo>
                    <a:cubicBezTo>
                      <a:pt x="426720" y="621030"/>
                      <a:pt x="431482" y="621030"/>
                      <a:pt x="436245" y="621982"/>
                    </a:cubicBezTo>
                    <a:cubicBezTo>
                      <a:pt x="441007" y="622935"/>
                      <a:pt x="444817" y="623887"/>
                      <a:pt x="447675" y="626745"/>
                    </a:cubicBezTo>
                    <a:cubicBezTo>
                      <a:pt x="450532" y="628650"/>
                      <a:pt x="451485" y="630555"/>
                      <a:pt x="452437" y="632460"/>
                    </a:cubicBezTo>
                    <a:cubicBezTo>
                      <a:pt x="453390" y="634365"/>
                      <a:pt x="453390" y="636270"/>
                      <a:pt x="451485" y="638175"/>
                    </a:cubicBezTo>
                    <a:cubicBezTo>
                      <a:pt x="450532" y="640080"/>
                      <a:pt x="448627" y="641032"/>
                      <a:pt x="446722" y="641985"/>
                    </a:cubicBezTo>
                    <a:cubicBezTo>
                      <a:pt x="444817" y="641985"/>
                      <a:pt x="442912" y="641985"/>
                      <a:pt x="440055" y="640080"/>
                    </a:cubicBezTo>
                    <a:cubicBezTo>
                      <a:pt x="439102" y="639127"/>
                      <a:pt x="437197" y="637222"/>
                      <a:pt x="436245" y="634365"/>
                    </a:cubicBezTo>
                    <a:cubicBezTo>
                      <a:pt x="435292" y="631507"/>
                      <a:pt x="433387" y="629602"/>
                      <a:pt x="432435" y="629602"/>
                    </a:cubicBezTo>
                    <a:cubicBezTo>
                      <a:pt x="430530" y="628650"/>
                      <a:pt x="428625" y="627697"/>
                      <a:pt x="426720" y="627697"/>
                    </a:cubicBezTo>
                    <a:cubicBezTo>
                      <a:pt x="423862" y="627697"/>
                      <a:pt x="421005" y="627697"/>
                      <a:pt x="417195" y="628650"/>
                    </a:cubicBezTo>
                    <a:lnTo>
                      <a:pt x="401002" y="652462"/>
                    </a:lnTo>
                    <a:cubicBezTo>
                      <a:pt x="396240" y="660082"/>
                      <a:pt x="393382" y="664845"/>
                      <a:pt x="394335" y="667702"/>
                    </a:cubicBezTo>
                    <a:cubicBezTo>
                      <a:pt x="394335" y="670560"/>
                      <a:pt x="396240" y="673417"/>
                      <a:pt x="400050" y="676275"/>
                    </a:cubicBezTo>
                    <a:lnTo>
                      <a:pt x="398145" y="680085"/>
                    </a:lnTo>
                    <a:lnTo>
                      <a:pt x="366712" y="659130"/>
                    </a:lnTo>
                    <a:lnTo>
                      <a:pt x="368617" y="655320"/>
                    </a:lnTo>
                    <a:cubicBezTo>
                      <a:pt x="373380" y="657225"/>
                      <a:pt x="376237" y="658177"/>
                      <a:pt x="379095" y="657225"/>
                    </a:cubicBezTo>
                    <a:cubicBezTo>
                      <a:pt x="381952" y="656272"/>
                      <a:pt x="385762" y="652462"/>
                      <a:pt x="390525" y="644842"/>
                    </a:cubicBezTo>
                    <a:lnTo>
                      <a:pt x="401955" y="627697"/>
                    </a:lnTo>
                    <a:cubicBezTo>
                      <a:pt x="405765" y="621982"/>
                      <a:pt x="407670" y="617220"/>
                      <a:pt x="407670" y="614362"/>
                    </a:cubicBezTo>
                    <a:cubicBezTo>
                      <a:pt x="407670" y="611505"/>
                      <a:pt x="405765" y="608647"/>
                      <a:pt x="401955" y="605790"/>
                    </a:cubicBezTo>
                    <a:close/>
                    <a:moveTo>
                      <a:pt x="1284922" y="575310"/>
                    </a:moveTo>
                    <a:lnTo>
                      <a:pt x="1286827" y="579120"/>
                    </a:lnTo>
                    <a:cubicBezTo>
                      <a:pt x="1282065" y="581977"/>
                      <a:pt x="1280160" y="584835"/>
                      <a:pt x="1279207" y="587692"/>
                    </a:cubicBezTo>
                    <a:cubicBezTo>
                      <a:pt x="1278255" y="590550"/>
                      <a:pt x="1280160" y="594360"/>
                      <a:pt x="1283017" y="599122"/>
                    </a:cubicBezTo>
                    <a:lnTo>
                      <a:pt x="1308735" y="642937"/>
                    </a:lnTo>
                    <a:cubicBezTo>
                      <a:pt x="1313497" y="651510"/>
                      <a:pt x="1314450" y="660082"/>
                      <a:pt x="1311592" y="666750"/>
                    </a:cubicBezTo>
                    <a:cubicBezTo>
                      <a:pt x="1308735" y="674370"/>
                      <a:pt x="1302067" y="681037"/>
                      <a:pt x="1291590" y="687705"/>
                    </a:cubicBezTo>
                    <a:cubicBezTo>
                      <a:pt x="1280160" y="694372"/>
                      <a:pt x="1270635" y="697230"/>
                      <a:pt x="1262062" y="696277"/>
                    </a:cubicBezTo>
                    <a:cubicBezTo>
                      <a:pt x="1253490" y="695325"/>
                      <a:pt x="1247775" y="690562"/>
                      <a:pt x="1242060" y="681990"/>
                    </a:cubicBezTo>
                    <a:lnTo>
                      <a:pt x="1216342" y="637222"/>
                    </a:lnTo>
                    <a:cubicBezTo>
                      <a:pt x="1213485" y="631507"/>
                      <a:pt x="1210627" y="628650"/>
                      <a:pt x="1207770" y="627697"/>
                    </a:cubicBezTo>
                    <a:cubicBezTo>
                      <a:pt x="1205865" y="627697"/>
                      <a:pt x="1202055" y="627697"/>
                      <a:pt x="1197292" y="630555"/>
                    </a:cubicBezTo>
                    <a:lnTo>
                      <a:pt x="1195387" y="626745"/>
                    </a:lnTo>
                    <a:lnTo>
                      <a:pt x="1230630" y="606742"/>
                    </a:lnTo>
                    <a:lnTo>
                      <a:pt x="1232535" y="610552"/>
                    </a:lnTo>
                    <a:cubicBezTo>
                      <a:pt x="1228725" y="613410"/>
                      <a:pt x="1225867" y="616267"/>
                      <a:pt x="1224915" y="619125"/>
                    </a:cubicBezTo>
                    <a:cubicBezTo>
                      <a:pt x="1223962" y="621982"/>
                      <a:pt x="1225867" y="625792"/>
                      <a:pt x="1228725" y="630555"/>
                    </a:cubicBezTo>
                    <a:lnTo>
                      <a:pt x="1252537" y="671512"/>
                    </a:lnTo>
                    <a:cubicBezTo>
                      <a:pt x="1257300" y="680085"/>
                      <a:pt x="1262062" y="684847"/>
                      <a:pt x="1267777" y="685800"/>
                    </a:cubicBezTo>
                    <a:cubicBezTo>
                      <a:pt x="1273492" y="686752"/>
                      <a:pt x="1280160" y="685800"/>
                      <a:pt x="1288732" y="680085"/>
                    </a:cubicBezTo>
                    <a:cubicBezTo>
                      <a:pt x="1297305" y="675322"/>
                      <a:pt x="1302067" y="669607"/>
                      <a:pt x="1303972" y="664845"/>
                    </a:cubicBezTo>
                    <a:cubicBezTo>
                      <a:pt x="1305877" y="659130"/>
                      <a:pt x="1303972" y="652462"/>
                      <a:pt x="1299210" y="644842"/>
                    </a:cubicBezTo>
                    <a:lnTo>
                      <a:pt x="1275397" y="603885"/>
                    </a:lnTo>
                    <a:cubicBezTo>
                      <a:pt x="1272540" y="599122"/>
                      <a:pt x="1269682" y="595312"/>
                      <a:pt x="1266825" y="594360"/>
                    </a:cubicBezTo>
                    <a:cubicBezTo>
                      <a:pt x="1263967" y="593407"/>
                      <a:pt x="1261110" y="594360"/>
                      <a:pt x="1256347" y="596265"/>
                    </a:cubicBezTo>
                    <a:lnTo>
                      <a:pt x="1254442" y="592455"/>
                    </a:lnTo>
                    <a:close/>
                    <a:moveTo>
                      <a:pt x="350520" y="567690"/>
                    </a:moveTo>
                    <a:cubicBezTo>
                      <a:pt x="345757" y="568642"/>
                      <a:pt x="340995" y="572452"/>
                      <a:pt x="337185" y="577215"/>
                    </a:cubicBezTo>
                    <a:cubicBezTo>
                      <a:pt x="332422" y="581977"/>
                      <a:pt x="330517" y="586740"/>
                      <a:pt x="330517" y="591502"/>
                    </a:cubicBezTo>
                    <a:cubicBezTo>
                      <a:pt x="330517" y="596265"/>
                      <a:pt x="332422" y="600075"/>
                      <a:pt x="336232" y="602932"/>
                    </a:cubicBezTo>
                    <a:cubicBezTo>
                      <a:pt x="340042" y="605790"/>
                      <a:pt x="343852" y="607695"/>
                      <a:pt x="348615" y="606742"/>
                    </a:cubicBezTo>
                    <a:cubicBezTo>
                      <a:pt x="352425" y="605790"/>
                      <a:pt x="357187" y="602932"/>
                      <a:pt x="361950" y="597217"/>
                    </a:cubicBezTo>
                    <a:cubicBezTo>
                      <a:pt x="366712" y="591502"/>
                      <a:pt x="368617" y="586740"/>
                      <a:pt x="368617" y="582930"/>
                    </a:cubicBezTo>
                    <a:cubicBezTo>
                      <a:pt x="368617" y="578167"/>
                      <a:pt x="366712" y="574357"/>
                      <a:pt x="362902" y="571500"/>
                    </a:cubicBezTo>
                    <a:cubicBezTo>
                      <a:pt x="359092" y="568642"/>
                      <a:pt x="355282" y="566737"/>
                      <a:pt x="350520" y="567690"/>
                    </a:cubicBezTo>
                    <a:close/>
                    <a:moveTo>
                      <a:pt x="343852" y="559117"/>
                    </a:moveTo>
                    <a:cubicBezTo>
                      <a:pt x="351472" y="559117"/>
                      <a:pt x="358140" y="561975"/>
                      <a:pt x="364807" y="567690"/>
                    </a:cubicBezTo>
                    <a:cubicBezTo>
                      <a:pt x="366712" y="568642"/>
                      <a:pt x="367665" y="570547"/>
                      <a:pt x="369570" y="572452"/>
                    </a:cubicBezTo>
                    <a:cubicBezTo>
                      <a:pt x="371475" y="574357"/>
                      <a:pt x="372427" y="576262"/>
                      <a:pt x="373380" y="578167"/>
                    </a:cubicBezTo>
                    <a:cubicBezTo>
                      <a:pt x="378142" y="576262"/>
                      <a:pt x="381952" y="576262"/>
                      <a:pt x="386715" y="576262"/>
                    </a:cubicBezTo>
                    <a:cubicBezTo>
                      <a:pt x="390525" y="576262"/>
                      <a:pt x="394335" y="578167"/>
                      <a:pt x="397192" y="580072"/>
                    </a:cubicBezTo>
                    <a:cubicBezTo>
                      <a:pt x="399097" y="581977"/>
                      <a:pt x="400050" y="582930"/>
                      <a:pt x="400050" y="584835"/>
                    </a:cubicBezTo>
                    <a:cubicBezTo>
                      <a:pt x="400050" y="586740"/>
                      <a:pt x="400050" y="588645"/>
                      <a:pt x="399097" y="590550"/>
                    </a:cubicBezTo>
                    <a:cubicBezTo>
                      <a:pt x="398145" y="591502"/>
                      <a:pt x="397192" y="592455"/>
                      <a:pt x="395287" y="592455"/>
                    </a:cubicBezTo>
                    <a:cubicBezTo>
                      <a:pt x="394335" y="592455"/>
                      <a:pt x="392430" y="592455"/>
                      <a:pt x="391477" y="591502"/>
                    </a:cubicBezTo>
                    <a:cubicBezTo>
                      <a:pt x="390525" y="590550"/>
                      <a:pt x="389572" y="589597"/>
                      <a:pt x="388620" y="586740"/>
                    </a:cubicBezTo>
                    <a:cubicBezTo>
                      <a:pt x="387667" y="584835"/>
                      <a:pt x="386715" y="582930"/>
                      <a:pt x="385762" y="582930"/>
                    </a:cubicBezTo>
                    <a:cubicBezTo>
                      <a:pt x="384810" y="581977"/>
                      <a:pt x="383857" y="581977"/>
                      <a:pt x="381952" y="581977"/>
                    </a:cubicBezTo>
                    <a:cubicBezTo>
                      <a:pt x="380047" y="581977"/>
                      <a:pt x="378142" y="581977"/>
                      <a:pt x="375285" y="582930"/>
                    </a:cubicBezTo>
                    <a:cubicBezTo>
                      <a:pt x="376237" y="587692"/>
                      <a:pt x="376237" y="592455"/>
                      <a:pt x="376237" y="596265"/>
                    </a:cubicBezTo>
                    <a:cubicBezTo>
                      <a:pt x="375285" y="600075"/>
                      <a:pt x="373380" y="603885"/>
                      <a:pt x="370522" y="607695"/>
                    </a:cubicBezTo>
                    <a:cubicBezTo>
                      <a:pt x="365760" y="613410"/>
                      <a:pt x="359092" y="616267"/>
                      <a:pt x="352425" y="616267"/>
                    </a:cubicBezTo>
                    <a:cubicBezTo>
                      <a:pt x="344805" y="616267"/>
                      <a:pt x="338137" y="613410"/>
                      <a:pt x="330517" y="606742"/>
                    </a:cubicBezTo>
                    <a:cubicBezTo>
                      <a:pt x="328612" y="604837"/>
                      <a:pt x="327660" y="603885"/>
                      <a:pt x="325755" y="601980"/>
                    </a:cubicBezTo>
                    <a:cubicBezTo>
                      <a:pt x="324802" y="600075"/>
                      <a:pt x="322897" y="599122"/>
                      <a:pt x="321945" y="597217"/>
                    </a:cubicBezTo>
                    <a:cubicBezTo>
                      <a:pt x="319087" y="596265"/>
                      <a:pt x="317182" y="595312"/>
                      <a:pt x="316230" y="596265"/>
                    </a:cubicBezTo>
                    <a:cubicBezTo>
                      <a:pt x="314325" y="596265"/>
                      <a:pt x="313372" y="597217"/>
                      <a:pt x="312420" y="598170"/>
                    </a:cubicBezTo>
                    <a:cubicBezTo>
                      <a:pt x="311467" y="600075"/>
                      <a:pt x="310515" y="601027"/>
                      <a:pt x="311467" y="603885"/>
                    </a:cubicBezTo>
                    <a:cubicBezTo>
                      <a:pt x="312420" y="605790"/>
                      <a:pt x="314325" y="608647"/>
                      <a:pt x="317182" y="612457"/>
                    </a:cubicBezTo>
                    <a:lnTo>
                      <a:pt x="330517" y="627697"/>
                    </a:lnTo>
                    <a:cubicBezTo>
                      <a:pt x="338137" y="635317"/>
                      <a:pt x="341947" y="641985"/>
                      <a:pt x="342900" y="646747"/>
                    </a:cubicBezTo>
                    <a:cubicBezTo>
                      <a:pt x="343852" y="651510"/>
                      <a:pt x="342900" y="656272"/>
                      <a:pt x="339090" y="660082"/>
                    </a:cubicBezTo>
                    <a:cubicBezTo>
                      <a:pt x="334327" y="665797"/>
                      <a:pt x="327660" y="668655"/>
                      <a:pt x="319087" y="666750"/>
                    </a:cubicBezTo>
                    <a:cubicBezTo>
                      <a:pt x="310515" y="665797"/>
                      <a:pt x="301942" y="660082"/>
                      <a:pt x="291465" y="652462"/>
                    </a:cubicBezTo>
                    <a:cubicBezTo>
                      <a:pt x="282892" y="645795"/>
                      <a:pt x="278130" y="638175"/>
                      <a:pt x="275272" y="631507"/>
                    </a:cubicBezTo>
                    <a:cubicBezTo>
                      <a:pt x="272415" y="624840"/>
                      <a:pt x="272415" y="619125"/>
                      <a:pt x="276225" y="614362"/>
                    </a:cubicBezTo>
                    <a:cubicBezTo>
                      <a:pt x="278130" y="612457"/>
                      <a:pt x="280987" y="610552"/>
                      <a:pt x="284797" y="610552"/>
                    </a:cubicBezTo>
                    <a:cubicBezTo>
                      <a:pt x="288607" y="610552"/>
                      <a:pt x="292417" y="610552"/>
                      <a:pt x="298132" y="612457"/>
                    </a:cubicBezTo>
                    <a:cubicBezTo>
                      <a:pt x="296227" y="609600"/>
                      <a:pt x="295275" y="606742"/>
                      <a:pt x="295275" y="603885"/>
                    </a:cubicBezTo>
                    <a:cubicBezTo>
                      <a:pt x="295275" y="601027"/>
                      <a:pt x="296227" y="599122"/>
                      <a:pt x="298132" y="597217"/>
                    </a:cubicBezTo>
                    <a:cubicBezTo>
                      <a:pt x="300037" y="594360"/>
                      <a:pt x="302895" y="593407"/>
                      <a:pt x="306705" y="592455"/>
                    </a:cubicBezTo>
                    <a:cubicBezTo>
                      <a:pt x="311467" y="589597"/>
                      <a:pt x="316230" y="589597"/>
                      <a:pt x="320040" y="591502"/>
                    </a:cubicBezTo>
                    <a:cubicBezTo>
                      <a:pt x="319087" y="586740"/>
                      <a:pt x="319087" y="582930"/>
                      <a:pt x="320040" y="579120"/>
                    </a:cubicBezTo>
                    <a:cubicBezTo>
                      <a:pt x="320992" y="575310"/>
                      <a:pt x="322897" y="571500"/>
                      <a:pt x="325755" y="567690"/>
                    </a:cubicBezTo>
                    <a:cubicBezTo>
                      <a:pt x="330517" y="561975"/>
                      <a:pt x="336232" y="559117"/>
                      <a:pt x="343852" y="559117"/>
                    </a:cubicBezTo>
                    <a:close/>
                    <a:moveTo>
                      <a:pt x="1368742" y="548640"/>
                    </a:moveTo>
                    <a:cubicBezTo>
                      <a:pt x="1373505" y="549592"/>
                      <a:pt x="1378267" y="554355"/>
                      <a:pt x="1383982" y="561022"/>
                    </a:cubicBezTo>
                    <a:lnTo>
                      <a:pt x="1397317" y="579120"/>
                    </a:lnTo>
                    <a:cubicBezTo>
                      <a:pt x="1403032" y="585787"/>
                      <a:pt x="1406842" y="589597"/>
                      <a:pt x="1409700" y="590550"/>
                    </a:cubicBezTo>
                    <a:cubicBezTo>
                      <a:pt x="1412557" y="591502"/>
                      <a:pt x="1415415" y="590550"/>
                      <a:pt x="1420177" y="587692"/>
                    </a:cubicBezTo>
                    <a:lnTo>
                      <a:pt x="1423035" y="590550"/>
                    </a:lnTo>
                    <a:lnTo>
                      <a:pt x="1392555" y="614362"/>
                    </a:lnTo>
                    <a:lnTo>
                      <a:pt x="1389697" y="611505"/>
                    </a:lnTo>
                    <a:cubicBezTo>
                      <a:pt x="1393507" y="607695"/>
                      <a:pt x="1395412" y="604837"/>
                      <a:pt x="1395412" y="601980"/>
                    </a:cubicBezTo>
                    <a:cubicBezTo>
                      <a:pt x="1395412" y="599122"/>
                      <a:pt x="1392555" y="594360"/>
                      <a:pt x="1387792" y="587692"/>
                    </a:cubicBezTo>
                    <a:lnTo>
                      <a:pt x="1372552" y="567690"/>
                    </a:lnTo>
                    <a:cubicBezTo>
                      <a:pt x="1369695" y="563880"/>
                      <a:pt x="1366837" y="561022"/>
                      <a:pt x="1363980" y="560070"/>
                    </a:cubicBezTo>
                    <a:cubicBezTo>
                      <a:pt x="1361122" y="559117"/>
                      <a:pt x="1358265" y="560070"/>
                      <a:pt x="1355407" y="562927"/>
                    </a:cubicBezTo>
                    <a:cubicBezTo>
                      <a:pt x="1352550" y="564832"/>
                      <a:pt x="1350645" y="567690"/>
                      <a:pt x="1348740" y="571500"/>
                    </a:cubicBezTo>
                    <a:cubicBezTo>
                      <a:pt x="1346835" y="575310"/>
                      <a:pt x="1345882" y="580072"/>
                      <a:pt x="1344930" y="584835"/>
                    </a:cubicBezTo>
                    <a:lnTo>
                      <a:pt x="1362075" y="607695"/>
                    </a:lnTo>
                    <a:cubicBezTo>
                      <a:pt x="1367790" y="614362"/>
                      <a:pt x="1371600" y="618172"/>
                      <a:pt x="1374457" y="619125"/>
                    </a:cubicBezTo>
                    <a:cubicBezTo>
                      <a:pt x="1377315" y="620077"/>
                      <a:pt x="1380172" y="619125"/>
                      <a:pt x="1384935" y="616267"/>
                    </a:cubicBezTo>
                    <a:lnTo>
                      <a:pt x="1387792" y="619125"/>
                    </a:lnTo>
                    <a:lnTo>
                      <a:pt x="1353502" y="643890"/>
                    </a:lnTo>
                    <a:lnTo>
                      <a:pt x="1350645" y="641032"/>
                    </a:lnTo>
                    <a:cubicBezTo>
                      <a:pt x="1354455" y="637222"/>
                      <a:pt x="1356360" y="634365"/>
                      <a:pt x="1356360" y="631507"/>
                    </a:cubicBezTo>
                    <a:cubicBezTo>
                      <a:pt x="1356360" y="628650"/>
                      <a:pt x="1353502" y="623887"/>
                      <a:pt x="1348740" y="617220"/>
                    </a:cubicBezTo>
                    <a:lnTo>
                      <a:pt x="1336357" y="601027"/>
                    </a:lnTo>
                    <a:cubicBezTo>
                      <a:pt x="1331595" y="595312"/>
                      <a:pt x="1328737" y="592455"/>
                      <a:pt x="1325880" y="591502"/>
                    </a:cubicBezTo>
                    <a:cubicBezTo>
                      <a:pt x="1323022" y="590550"/>
                      <a:pt x="1319212" y="591502"/>
                      <a:pt x="1315402" y="594360"/>
                    </a:cubicBezTo>
                    <a:lnTo>
                      <a:pt x="1312545" y="591502"/>
                    </a:lnTo>
                    <a:cubicBezTo>
                      <a:pt x="1315402" y="588645"/>
                      <a:pt x="1318260" y="586740"/>
                      <a:pt x="1321117" y="583882"/>
                    </a:cubicBezTo>
                    <a:cubicBezTo>
                      <a:pt x="1323022" y="581025"/>
                      <a:pt x="1324927" y="579120"/>
                      <a:pt x="1325880" y="576262"/>
                    </a:cubicBezTo>
                    <a:lnTo>
                      <a:pt x="1331595" y="571500"/>
                    </a:lnTo>
                    <a:lnTo>
                      <a:pt x="1339215" y="581025"/>
                    </a:lnTo>
                    <a:cubicBezTo>
                      <a:pt x="1340167" y="574357"/>
                      <a:pt x="1342072" y="569595"/>
                      <a:pt x="1343977" y="564832"/>
                    </a:cubicBezTo>
                    <a:cubicBezTo>
                      <a:pt x="1345882" y="560070"/>
                      <a:pt x="1349692" y="556260"/>
                      <a:pt x="1353502" y="553402"/>
                    </a:cubicBezTo>
                    <a:cubicBezTo>
                      <a:pt x="1359217" y="549592"/>
                      <a:pt x="1363980" y="547687"/>
                      <a:pt x="1368742" y="548640"/>
                    </a:cubicBezTo>
                    <a:close/>
                    <a:moveTo>
                      <a:pt x="1408747" y="501967"/>
                    </a:moveTo>
                    <a:lnTo>
                      <a:pt x="1441132" y="535305"/>
                    </a:lnTo>
                    <a:cubicBezTo>
                      <a:pt x="1446847" y="541972"/>
                      <a:pt x="1451610" y="544830"/>
                      <a:pt x="1454467" y="544830"/>
                    </a:cubicBezTo>
                    <a:cubicBezTo>
                      <a:pt x="1457325" y="545782"/>
                      <a:pt x="1460182" y="543877"/>
                      <a:pt x="1464945" y="541020"/>
                    </a:cubicBezTo>
                    <a:lnTo>
                      <a:pt x="1467802" y="543877"/>
                    </a:lnTo>
                    <a:lnTo>
                      <a:pt x="1439227" y="571500"/>
                    </a:lnTo>
                    <a:lnTo>
                      <a:pt x="1436370" y="568642"/>
                    </a:lnTo>
                    <a:cubicBezTo>
                      <a:pt x="1439227" y="564832"/>
                      <a:pt x="1441132" y="561022"/>
                      <a:pt x="1440180" y="559117"/>
                    </a:cubicBezTo>
                    <a:cubicBezTo>
                      <a:pt x="1440180" y="556260"/>
                      <a:pt x="1436370" y="551497"/>
                      <a:pt x="1430655" y="545782"/>
                    </a:cubicBezTo>
                    <a:lnTo>
                      <a:pt x="1416367" y="530542"/>
                    </a:lnTo>
                    <a:cubicBezTo>
                      <a:pt x="1411605" y="525780"/>
                      <a:pt x="1407795" y="522922"/>
                      <a:pt x="1404937" y="521970"/>
                    </a:cubicBezTo>
                    <a:cubicBezTo>
                      <a:pt x="1402080" y="521017"/>
                      <a:pt x="1398270" y="522922"/>
                      <a:pt x="1395412" y="525780"/>
                    </a:cubicBezTo>
                    <a:lnTo>
                      <a:pt x="1392555" y="522922"/>
                    </a:lnTo>
                    <a:lnTo>
                      <a:pt x="1394460" y="521017"/>
                    </a:lnTo>
                    <a:cubicBezTo>
                      <a:pt x="1396365" y="519112"/>
                      <a:pt x="1399222" y="516255"/>
                      <a:pt x="1400175" y="514350"/>
                    </a:cubicBezTo>
                    <a:cubicBezTo>
                      <a:pt x="1402080" y="511492"/>
                      <a:pt x="1403032" y="509587"/>
                      <a:pt x="1403985" y="506730"/>
                    </a:cubicBezTo>
                    <a:close/>
                    <a:moveTo>
                      <a:pt x="301942" y="490537"/>
                    </a:moveTo>
                    <a:lnTo>
                      <a:pt x="260032" y="508635"/>
                    </a:lnTo>
                    <a:lnTo>
                      <a:pt x="281940" y="531495"/>
                    </a:lnTo>
                    <a:close/>
                    <a:moveTo>
                      <a:pt x="1394460" y="487680"/>
                    </a:moveTo>
                    <a:cubicBezTo>
                      <a:pt x="1396365" y="487680"/>
                      <a:pt x="1398270" y="488632"/>
                      <a:pt x="1400175" y="490537"/>
                    </a:cubicBezTo>
                    <a:cubicBezTo>
                      <a:pt x="1402080" y="492442"/>
                      <a:pt x="1403032" y="494347"/>
                      <a:pt x="1403032" y="496252"/>
                    </a:cubicBezTo>
                    <a:cubicBezTo>
                      <a:pt x="1403032" y="498157"/>
                      <a:pt x="1402080" y="500062"/>
                      <a:pt x="1400175" y="501967"/>
                    </a:cubicBezTo>
                    <a:cubicBezTo>
                      <a:pt x="1398270" y="503872"/>
                      <a:pt x="1396365" y="504825"/>
                      <a:pt x="1394460" y="503872"/>
                    </a:cubicBezTo>
                    <a:cubicBezTo>
                      <a:pt x="1391602" y="503872"/>
                      <a:pt x="1389697" y="503872"/>
                      <a:pt x="1387792" y="501967"/>
                    </a:cubicBezTo>
                    <a:cubicBezTo>
                      <a:pt x="1385887" y="500062"/>
                      <a:pt x="1385887" y="498157"/>
                      <a:pt x="1385887" y="496252"/>
                    </a:cubicBezTo>
                    <a:cubicBezTo>
                      <a:pt x="1385887" y="494347"/>
                      <a:pt x="1386840" y="492442"/>
                      <a:pt x="1388745" y="490537"/>
                    </a:cubicBezTo>
                    <a:cubicBezTo>
                      <a:pt x="1390650" y="488632"/>
                      <a:pt x="1392555" y="487680"/>
                      <a:pt x="1394460" y="487680"/>
                    </a:cubicBezTo>
                    <a:close/>
                    <a:moveTo>
                      <a:pt x="309562" y="480060"/>
                    </a:moveTo>
                    <a:lnTo>
                      <a:pt x="319087" y="489585"/>
                    </a:lnTo>
                    <a:lnTo>
                      <a:pt x="280035" y="569595"/>
                    </a:lnTo>
                    <a:cubicBezTo>
                      <a:pt x="278130" y="573405"/>
                      <a:pt x="278130" y="576262"/>
                      <a:pt x="278130" y="578167"/>
                    </a:cubicBezTo>
                    <a:cubicBezTo>
                      <a:pt x="278130" y="581025"/>
                      <a:pt x="279082" y="583882"/>
                      <a:pt x="281940" y="586740"/>
                    </a:cubicBezTo>
                    <a:lnTo>
                      <a:pt x="278130" y="589597"/>
                    </a:lnTo>
                    <a:lnTo>
                      <a:pt x="250507" y="561022"/>
                    </a:lnTo>
                    <a:lnTo>
                      <a:pt x="254317" y="558165"/>
                    </a:lnTo>
                    <a:lnTo>
                      <a:pt x="255270" y="559117"/>
                    </a:lnTo>
                    <a:cubicBezTo>
                      <a:pt x="257175" y="561022"/>
                      <a:pt x="259080" y="562927"/>
                      <a:pt x="260985" y="562927"/>
                    </a:cubicBezTo>
                    <a:cubicBezTo>
                      <a:pt x="262890" y="562927"/>
                      <a:pt x="264795" y="562927"/>
                      <a:pt x="265747" y="561022"/>
                    </a:cubicBezTo>
                    <a:cubicBezTo>
                      <a:pt x="265747" y="560070"/>
                      <a:pt x="266700" y="560070"/>
                      <a:pt x="267652" y="559117"/>
                    </a:cubicBezTo>
                    <a:cubicBezTo>
                      <a:pt x="268605" y="558165"/>
                      <a:pt x="268605" y="557212"/>
                      <a:pt x="269557" y="556260"/>
                    </a:cubicBezTo>
                    <a:lnTo>
                      <a:pt x="279082" y="537210"/>
                    </a:lnTo>
                    <a:lnTo>
                      <a:pt x="254317" y="511492"/>
                    </a:lnTo>
                    <a:lnTo>
                      <a:pt x="237172" y="519112"/>
                    </a:lnTo>
                    <a:cubicBezTo>
                      <a:pt x="236220" y="519112"/>
                      <a:pt x="235267" y="520065"/>
                      <a:pt x="234315" y="520065"/>
                    </a:cubicBezTo>
                    <a:cubicBezTo>
                      <a:pt x="233362" y="521017"/>
                      <a:pt x="232410" y="521017"/>
                      <a:pt x="232410" y="521970"/>
                    </a:cubicBezTo>
                    <a:cubicBezTo>
                      <a:pt x="230505" y="523875"/>
                      <a:pt x="229552" y="525780"/>
                      <a:pt x="229552" y="527685"/>
                    </a:cubicBezTo>
                    <a:cubicBezTo>
                      <a:pt x="229552" y="529590"/>
                      <a:pt x="231457" y="533400"/>
                      <a:pt x="233362" y="537210"/>
                    </a:cubicBezTo>
                    <a:lnTo>
                      <a:pt x="230505" y="540067"/>
                    </a:lnTo>
                    <a:lnTo>
                      <a:pt x="204787" y="514350"/>
                    </a:lnTo>
                    <a:lnTo>
                      <a:pt x="208597" y="511492"/>
                    </a:lnTo>
                    <a:cubicBezTo>
                      <a:pt x="211455" y="513397"/>
                      <a:pt x="213360" y="515302"/>
                      <a:pt x="217170" y="515302"/>
                    </a:cubicBezTo>
                    <a:cubicBezTo>
                      <a:pt x="220027" y="515302"/>
                      <a:pt x="222885" y="515302"/>
                      <a:pt x="226695" y="514350"/>
                    </a:cubicBezTo>
                    <a:close/>
                    <a:moveTo>
                      <a:pt x="1475422" y="425767"/>
                    </a:moveTo>
                    <a:lnTo>
                      <a:pt x="1478280" y="428625"/>
                    </a:lnTo>
                    <a:cubicBezTo>
                      <a:pt x="1477327" y="431482"/>
                      <a:pt x="1476375" y="435292"/>
                      <a:pt x="1476375" y="438150"/>
                    </a:cubicBezTo>
                    <a:cubicBezTo>
                      <a:pt x="1476375" y="441007"/>
                      <a:pt x="1477327" y="444817"/>
                      <a:pt x="1479232" y="447675"/>
                    </a:cubicBezTo>
                    <a:lnTo>
                      <a:pt x="1508760" y="498157"/>
                    </a:lnTo>
                    <a:lnTo>
                      <a:pt x="1503045" y="505777"/>
                    </a:lnTo>
                    <a:lnTo>
                      <a:pt x="1444942" y="485775"/>
                    </a:lnTo>
                    <a:cubicBezTo>
                      <a:pt x="1441132" y="484822"/>
                      <a:pt x="1438275" y="483870"/>
                      <a:pt x="1435417" y="484822"/>
                    </a:cubicBezTo>
                    <a:cubicBezTo>
                      <a:pt x="1432560" y="484822"/>
                      <a:pt x="1430655" y="486727"/>
                      <a:pt x="1428750" y="488632"/>
                    </a:cubicBezTo>
                    <a:lnTo>
                      <a:pt x="1425892" y="485775"/>
                    </a:lnTo>
                    <a:lnTo>
                      <a:pt x="1447800" y="459105"/>
                    </a:lnTo>
                    <a:lnTo>
                      <a:pt x="1450657" y="461962"/>
                    </a:lnTo>
                    <a:cubicBezTo>
                      <a:pt x="1448752" y="464820"/>
                      <a:pt x="1447800" y="466725"/>
                      <a:pt x="1447800" y="468630"/>
                    </a:cubicBezTo>
                    <a:cubicBezTo>
                      <a:pt x="1447800" y="470535"/>
                      <a:pt x="1448752" y="471487"/>
                      <a:pt x="1449705" y="473392"/>
                    </a:cubicBezTo>
                    <a:cubicBezTo>
                      <a:pt x="1450657" y="473392"/>
                      <a:pt x="1450657" y="474345"/>
                      <a:pt x="1451610" y="474345"/>
                    </a:cubicBezTo>
                    <a:cubicBezTo>
                      <a:pt x="1452562" y="474345"/>
                      <a:pt x="1453515" y="475297"/>
                      <a:pt x="1454467" y="475297"/>
                    </a:cubicBezTo>
                    <a:lnTo>
                      <a:pt x="1496377" y="490537"/>
                    </a:lnTo>
                    <a:lnTo>
                      <a:pt x="1476375" y="456247"/>
                    </a:lnTo>
                    <a:cubicBezTo>
                      <a:pt x="1475422" y="454342"/>
                      <a:pt x="1474470" y="453390"/>
                      <a:pt x="1474470" y="452437"/>
                    </a:cubicBezTo>
                    <a:cubicBezTo>
                      <a:pt x="1473517" y="451485"/>
                      <a:pt x="1472565" y="450532"/>
                      <a:pt x="1472565" y="449580"/>
                    </a:cubicBezTo>
                    <a:cubicBezTo>
                      <a:pt x="1470660" y="448627"/>
                      <a:pt x="1468755" y="447675"/>
                      <a:pt x="1466850" y="447675"/>
                    </a:cubicBezTo>
                    <a:cubicBezTo>
                      <a:pt x="1464945" y="447675"/>
                      <a:pt x="1463040" y="448627"/>
                      <a:pt x="1460182" y="451485"/>
                    </a:cubicBezTo>
                    <a:lnTo>
                      <a:pt x="1457325" y="448627"/>
                    </a:lnTo>
                    <a:close/>
                    <a:moveTo>
                      <a:pt x="188595" y="384810"/>
                    </a:moveTo>
                    <a:lnTo>
                      <a:pt x="189548" y="386715"/>
                    </a:lnTo>
                    <a:cubicBezTo>
                      <a:pt x="191453" y="389572"/>
                      <a:pt x="193358" y="391477"/>
                      <a:pt x="195263" y="394335"/>
                    </a:cubicBezTo>
                    <a:cubicBezTo>
                      <a:pt x="197168" y="396240"/>
                      <a:pt x="200025" y="398145"/>
                      <a:pt x="201930" y="400050"/>
                    </a:cubicBezTo>
                    <a:lnTo>
                      <a:pt x="205740" y="405765"/>
                    </a:lnTo>
                    <a:lnTo>
                      <a:pt x="166688" y="431482"/>
                    </a:lnTo>
                    <a:cubicBezTo>
                      <a:pt x="160020" y="436245"/>
                      <a:pt x="155258" y="440055"/>
                      <a:pt x="154305" y="442912"/>
                    </a:cubicBezTo>
                    <a:cubicBezTo>
                      <a:pt x="153353" y="445770"/>
                      <a:pt x="154305" y="449580"/>
                      <a:pt x="156210" y="453390"/>
                    </a:cubicBezTo>
                    <a:lnTo>
                      <a:pt x="152400" y="455295"/>
                    </a:lnTo>
                    <a:lnTo>
                      <a:pt x="131445" y="421957"/>
                    </a:lnTo>
                    <a:lnTo>
                      <a:pt x="135255" y="420052"/>
                    </a:lnTo>
                    <a:cubicBezTo>
                      <a:pt x="138113" y="423862"/>
                      <a:pt x="141923" y="425767"/>
                      <a:pt x="143828" y="425767"/>
                    </a:cubicBezTo>
                    <a:cubicBezTo>
                      <a:pt x="146685" y="425767"/>
                      <a:pt x="151448" y="423862"/>
                      <a:pt x="159068" y="419100"/>
                    </a:cubicBezTo>
                    <a:lnTo>
                      <a:pt x="176213" y="407670"/>
                    </a:lnTo>
                    <a:cubicBezTo>
                      <a:pt x="181928" y="403860"/>
                      <a:pt x="185738" y="400050"/>
                      <a:pt x="186690" y="397192"/>
                    </a:cubicBezTo>
                    <a:cubicBezTo>
                      <a:pt x="187643" y="394335"/>
                      <a:pt x="186690" y="390525"/>
                      <a:pt x="184785" y="386715"/>
                    </a:cubicBezTo>
                    <a:close/>
                    <a:moveTo>
                      <a:pt x="1514475" y="381952"/>
                    </a:moveTo>
                    <a:cubicBezTo>
                      <a:pt x="1510665" y="382905"/>
                      <a:pt x="1506855" y="384810"/>
                      <a:pt x="1504950" y="388620"/>
                    </a:cubicBezTo>
                    <a:cubicBezTo>
                      <a:pt x="1502092" y="392430"/>
                      <a:pt x="1501140" y="396240"/>
                      <a:pt x="1503045" y="400050"/>
                    </a:cubicBezTo>
                    <a:cubicBezTo>
                      <a:pt x="1503045" y="404812"/>
                      <a:pt x="1505902" y="408622"/>
                      <a:pt x="1510665" y="411480"/>
                    </a:cubicBezTo>
                    <a:lnTo>
                      <a:pt x="1527810" y="385762"/>
                    </a:lnTo>
                    <a:cubicBezTo>
                      <a:pt x="1523047" y="382905"/>
                      <a:pt x="1518285" y="381952"/>
                      <a:pt x="1514475" y="381952"/>
                    </a:cubicBezTo>
                    <a:close/>
                    <a:moveTo>
                      <a:pt x="215265" y="381952"/>
                    </a:moveTo>
                    <a:cubicBezTo>
                      <a:pt x="217170" y="381952"/>
                      <a:pt x="219075" y="383857"/>
                      <a:pt x="220980" y="385762"/>
                    </a:cubicBezTo>
                    <a:cubicBezTo>
                      <a:pt x="221933" y="387667"/>
                      <a:pt x="222885" y="389572"/>
                      <a:pt x="221933" y="392430"/>
                    </a:cubicBezTo>
                    <a:cubicBezTo>
                      <a:pt x="221933" y="394335"/>
                      <a:pt x="220028" y="396240"/>
                      <a:pt x="218123" y="398145"/>
                    </a:cubicBezTo>
                    <a:cubicBezTo>
                      <a:pt x="216218" y="399097"/>
                      <a:pt x="214313" y="400050"/>
                      <a:pt x="211455" y="399097"/>
                    </a:cubicBezTo>
                    <a:cubicBezTo>
                      <a:pt x="209550" y="399097"/>
                      <a:pt x="207645" y="397192"/>
                      <a:pt x="205740" y="395287"/>
                    </a:cubicBezTo>
                    <a:cubicBezTo>
                      <a:pt x="204788" y="393382"/>
                      <a:pt x="203835" y="391477"/>
                      <a:pt x="204788" y="388620"/>
                    </a:cubicBezTo>
                    <a:cubicBezTo>
                      <a:pt x="205740" y="386715"/>
                      <a:pt x="206693" y="384810"/>
                      <a:pt x="208598" y="382905"/>
                    </a:cubicBezTo>
                    <a:cubicBezTo>
                      <a:pt x="210503" y="381952"/>
                      <a:pt x="212408" y="381000"/>
                      <a:pt x="215265" y="381952"/>
                    </a:cubicBezTo>
                    <a:close/>
                    <a:moveTo>
                      <a:pt x="1518285" y="371475"/>
                    </a:moveTo>
                    <a:cubicBezTo>
                      <a:pt x="1525905" y="369570"/>
                      <a:pt x="1533525" y="371475"/>
                      <a:pt x="1541145" y="376237"/>
                    </a:cubicBezTo>
                    <a:lnTo>
                      <a:pt x="1516380" y="414337"/>
                    </a:lnTo>
                    <a:cubicBezTo>
                      <a:pt x="1516380" y="414337"/>
                      <a:pt x="1517332" y="415290"/>
                      <a:pt x="1518285" y="415290"/>
                    </a:cubicBezTo>
                    <a:cubicBezTo>
                      <a:pt x="1519237" y="415290"/>
                      <a:pt x="1519237" y="416242"/>
                      <a:pt x="1521142" y="417195"/>
                    </a:cubicBezTo>
                    <a:cubicBezTo>
                      <a:pt x="1529715" y="422910"/>
                      <a:pt x="1537335" y="425767"/>
                      <a:pt x="1544955" y="425767"/>
                    </a:cubicBezTo>
                    <a:cubicBezTo>
                      <a:pt x="1551622" y="425767"/>
                      <a:pt x="1557337" y="422910"/>
                      <a:pt x="1561147" y="417195"/>
                    </a:cubicBezTo>
                    <a:cubicBezTo>
                      <a:pt x="1563052" y="414337"/>
                      <a:pt x="1564005" y="410527"/>
                      <a:pt x="1564005" y="405765"/>
                    </a:cubicBezTo>
                    <a:cubicBezTo>
                      <a:pt x="1562100" y="402907"/>
                      <a:pt x="1560195" y="398145"/>
                      <a:pt x="1558290" y="393382"/>
                    </a:cubicBezTo>
                    <a:lnTo>
                      <a:pt x="1563052" y="390525"/>
                    </a:lnTo>
                    <a:cubicBezTo>
                      <a:pt x="1565910" y="396240"/>
                      <a:pt x="1567815" y="402907"/>
                      <a:pt x="1567815" y="408622"/>
                    </a:cubicBezTo>
                    <a:cubicBezTo>
                      <a:pt x="1567815" y="414337"/>
                      <a:pt x="1565910" y="420052"/>
                      <a:pt x="1563052" y="424815"/>
                    </a:cubicBezTo>
                    <a:cubicBezTo>
                      <a:pt x="1557337" y="433387"/>
                      <a:pt x="1549717" y="438150"/>
                      <a:pt x="1540192" y="440055"/>
                    </a:cubicBezTo>
                    <a:cubicBezTo>
                      <a:pt x="1530667" y="441960"/>
                      <a:pt x="1521142" y="440055"/>
                      <a:pt x="1512570" y="433387"/>
                    </a:cubicBezTo>
                    <a:cubicBezTo>
                      <a:pt x="1503045" y="427672"/>
                      <a:pt x="1497330" y="420052"/>
                      <a:pt x="1495425" y="410527"/>
                    </a:cubicBezTo>
                    <a:cubicBezTo>
                      <a:pt x="1493520" y="401955"/>
                      <a:pt x="1494472" y="393382"/>
                      <a:pt x="1500187" y="384810"/>
                    </a:cubicBezTo>
                    <a:cubicBezTo>
                      <a:pt x="1504950" y="377190"/>
                      <a:pt x="1510665" y="372427"/>
                      <a:pt x="1518285" y="371475"/>
                    </a:cubicBezTo>
                    <a:close/>
                    <a:moveTo>
                      <a:pt x="152400" y="333375"/>
                    </a:moveTo>
                    <a:cubicBezTo>
                      <a:pt x="148590" y="332422"/>
                      <a:pt x="143828" y="332422"/>
                      <a:pt x="139065" y="335280"/>
                    </a:cubicBezTo>
                    <a:lnTo>
                      <a:pt x="153353" y="362902"/>
                    </a:lnTo>
                    <a:cubicBezTo>
                      <a:pt x="158115" y="360045"/>
                      <a:pt x="161925" y="356235"/>
                      <a:pt x="162878" y="353377"/>
                    </a:cubicBezTo>
                    <a:cubicBezTo>
                      <a:pt x="164783" y="349567"/>
                      <a:pt x="163830" y="345757"/>
                      <a:pt x="161925" y="340995"/>
                    </a:cubicBezTo>
                    <a:cubicBezTo>
                      <a:pt x="160020" y="337185"/>
                      <a:pt x="156210" y="334327"/>
                      <a:pt x="152400" y="333375"/>
                    </a:cubicBezTo>
                    <a:close/>
                    <a:moveTo>
                      <a:pt x="146685" y="320992"/>
                    </a:moveTo>
                    <a:cubicBezTo>
                      <a:pt x="155258" y="322897"/>
                      <a:pt x="161925" y="328612"/>
                      <a:pt x="166688" y="338137"/>
                    </a:cubicBezTo>
                    <a:cubicBezTo>
                      <a:pt x="170498" y="345757"/>
                      <a:pt x="171450" y="353377"/>
                      <a:pt x="169545" y="360997"/>
                    </a:cubicBezTo>
                    <a:cubicBezTo>
                      <a:pt x="167640" y="367665"/>
                      <a:pt x="161925" y="374332"/>
                      <a:pt x="154305" y="378142"/>
                    </a:cubicBezTo>
                    <a:lnTo>
                      <a:pt x="132398" y="338137"/>
                    </a:lnTo>
                    <a:cubicBezTo>
                      <a:pt x="131445" y="338137"/>
                      <a:pt x="131445" y="339090"/>
                      <a:pt x="130493" y="339090"/>
                    </a:cubicBezTo>
                    <a:cubicBezTo>
                      <a:pt x="129540" y="339090"/>
                      <a:pt x="128588" y="340042"/>
                      <a:pt x="127635" y="340042"/>
                    </a:cubicBezTo>
                    <a:cubicBezTo>
                      <a:pt x="118110" y="344805"/>
                      <a:pt x="112395" y="350520"/>
                      <a:pt x="108585" y="356235"/>
                    </a:cubicBezTo>
                    <a:cubicBezTo>
                      <a:pt x="104775" y="361950"/>
                      <a:pt x="104775" y="368617"/>
                      <a:pt x="108585" y="374332"/>
                    </a:cubicBezTo>
                    <a:cubicBezTo>
                      <a:pt x="110490" y="378142"/>
                      <a:pt x="113348" y="380047"/>
                      <a:pt x="117158" y="382905"/>
                    </a:cubicBezTo>
                    <a:cubicBezTo>
                      <a:pt x="121920" y="383857"/>
                      <a:pt x="126683" y="385762"/>
                      <a:pt x="131445" y="385762"/>
                    </a:cubicBezTo>
                    <a:lnTo>
                      <a:pt x="131445" y="391477"/>
                    </a:lnTo>
                    <a:cubicBezTo>
                      <a:pt x="124778" y="391477"/>
                      <a:pt x="118110" y="389572"/>
                      <a:pt x="113348" y="387667"/>
                    </a:cubicBezTo>
                    <a:cubicBezTo>
                      <a:pt x="108585" y="384810"/>
                      <a:pt x="104775" y="381000"/>
                      <a:pt x="101918" y="375285"/>
                    </a:cubicBezTo>
                    <a:cubicBezTo>
                      <a:pt x="97155" y="366712"/>
                      <a:pt x="96203" y="357187"/>
                      <a:pt x="99060" y="347662"/>
                    </a:cubicBezTo>
                    <a:cubicBezTo>
                      <a:pt x="101918" y="338137"/>
                      <a:pt x="108585" y="331470"/>
                      <a:pt x="118110" y="325755"/>
                    </a:cubicBezTo>
                    <a:cubicBezTo>
                      <a:pt x="127635" y="320040"/>
                      <a:pt x="137160" y="319087"/>
                      <a:pt x="146685" y="320992"/>
                    </a:cubicBezTo>
                    <a:close/>
                    <a:moveTo>
                      <a:pt x="1555432" y="291465"/>
                    </a:moveTo>
                    <a:cubicBezTo>
                      <a:pt x="1557337" y="290512"/>
                      <a:pt x="1559242" y="290512"/>
                      <a:pt x="1561147" y="291465"/>
                    </a:cubicBezTo>
                    <a:cubicBezTo>
                      <a:pt x="1563052" y="292417"/>
                      <a:pt x="1564957" y="294322"/>
                      <a:pt x="1564957" y="296227"/>
                    </a:cubicBezTo>
                    <a:cubicBezTo>
                      <a:pt x="1564957" y="298132"/>
                      <a:pt x="1564957" y="300037"/>
                      <a:pt x="1564005" y="302895"/>
                    </a:cubicBezTo>
                    <a:cubicBezTo>
                      <a:pt x="1563052" y="303847"/>
                      <a:pt x="1562100" y="305752"/>
                      <a:pt x="1559242" y="307657"/>
                    </a:cubicBezTo>
                    <a:cubicBezTo>
                      <a:pt x="1556385" y="309562"/>
                      <a:pt x="1555432" y="310515"/>
                      <a:pt x="1554480" y="311467"/>
                    </a:cubicBezTo>
                    <a:cubicBezTo>
                      <a:pt x="1553527" y="313372"/>
                      <a:pt x="1553527" y="315277"/>
                      <a:pt x="1553527" y="317182"/>
                    </a:cubicBezTo>
                    <a:cubicBezTo>
                      <a:pt x="1553527" y="320040"/>
                      <a:pt x="1554480" y="322897"/>
                      <a:pt x="1555432" y="326707"/>
                    </a:cubicBezTo>
                    <a:lnTo>
                      <a:pt x="1581150" y="340042"/>
                    </a:lnTo>
                    <a:cubicBezTo>
                      <a:pt x="1588770" y="343852"/>
                      <a:pt x="1594485" y="345757"/>
                      <a:pt x="1596390" y="345757"/>
                    </a:cubicBezTo>
                    <a:cubicBezTo>
                      <a:pt x="1599247" y="345757"/>
                      <a:pt x="1602105" y="342900"/>
                      <a:pt x="1604962" y="339090"/>
                    </a:cubicBezTo>
                    <a:lnTo>
                      <a:pt x="1608772" y="340995"/>
                    </a:lnTo>
                    <a:lnTo>
                      <a:pt x="1590675" y="376237"/>
                    </a:lnTo>
                    <a:lnTo>
                      <a:pt x="1586865" y="374332"/>
                    </a:lnTo>
                    <a:cubicBezTo>
                      <a:pt x="1588770" y="369570"/>
                      <a:pt x="1588770" y="365760"/>
                      <a:pt x="1587817" y="363855"/>
                    </a:cubicBezTo>
                    <a:cubicBezTo>
                      <a:pt x="1586865" y="360997"/>
                      <a:pt x="1582102" y="358140"/>
                      <a:pt x="1574482" y="354330"/>
                    </a:cubicBezTo>
                    <a:lnTo>
                      <a:pt x="1556385" y="344805"/>
                    </a:lnTo>
                    <a:cubicBezTo>
                      <a:pt x="1549717" y="341947"/>
                      <a:pt x="1545907" y="340042"/>
                      <a:pt x="1542097" y="340042"/>
                    </a:cubicBezTo>
                    <a:cubicBezTo>
                      <a:pt x="1539240" y="340042"/>
                      <a:pt x="1536382" y="342900"/>
                      <a:pt x="1533525" y="346710"/>
                    </a:cubicBezTo>
                    <a:lnTo>
                      <a:pt x="1529715" y="344805"/>
                    </a:lnTo>
                    <a:cubicBezTo>
                      <a:pt x="1531620" y="340042"/>
                      <a:pt x="1533525" y="336232"/>
                      <a:pt x="1534477" y="333375"/>
                    </a:cubicBezTo>
                    <a:cubicBezTo>
                      <a:pt x="1535430" y="330517"/>
                      <a:pt x="1536382" y="327660"/>
                      <a:pt x="1536382" y="325755"/>
                    </a:cubicBezTo>
                    <a:lnTo>
                      <a:pt x="1540192" y="319087"/>
                    </a:lnTo>
                    <a:lnTo>
                      <a:pt x="1549717" y="323850"/>
                    </a:lnTo>
                    <a:cubicBezTo>
                      <a:pt x="1548765" y="319087"/>
                      <a:pt x="1547812" y="314325"/>
                      <a:pt x="1547812" y="309562"/>
                    </a:cubicBezTo>
                    <a:cubicBezTo>
                      <a:pt x="1547812" y="304800"/>
                      <a:pt x="1548765" y="300990"/>
                      <a:pt x="1550670" y="297180"/>
                    </a:cubicBezTo>
                    <a:cubicBezTo>
                      <a:pt x="1551622" y="294322"/>
                      <a:pt x="1553527" y="292417"/>
                      <a:pt x="1555432" y="291465"/>
                    </a:cubicBezTo>
                    <a:close/>
                    <a:moveTo>
                      <a:pt x="100965" y="240030"/>
                    </a:moveTo>
                    <a:lnTo>
                      <a:pt x="66675" y="255270"/>
                    </a:lnTo>
                    <a:cubicBezTo>
                      <a:pt x="64770" y="259080"/>
                      <a:pt x="63818" y="263842"/>
                      <a:pt x="62865" y="267652"/>
                    </a:cubicBezTo>
                    <a:cubicBezTo>
                      <a:pt x="62865" y="271462"/>
                      <a:pt x="62865" y="275272"/>
                      <a:pt x="64770" y="278130"/>
                    </a:cubicBezTo>
                    <a:cubicBezTo>
                      <a:pt x="67628" y="283845"/>
                      <a:pt x="71438" y="287655"/>
                      <a:pt x="78105" y="289560"/>
                    </a:cubicBezTo>
                    <a:cubicBezTo>
                      <a:pt x="83820" y="290512"/>
                      <a:pt x="91440" y="289560"/>
                      <a:pt x="100013" y="285750"/>
                    </a:cubicBezTo>
                    <a:cubicBezTo>
                      <a:pt x="108585" y="281940"/>
                      <a:pt x="114300" y="277177"/>
                      <a:pt x="118110" y="272415"/>
                    </a:cubicBezTo>
                    <a:cubicBezTo>
                      <a:pt x="120968" y="267652"/>
                      <a:pt x="121920" y="261937"/>
                      <a:pt x="119063" y="255270"/>
                    </a:cubicBezTo>
                    <a:cubicBezTo>
                      <a:pt x="117158" y="251460"/>
                      <a:pt x="115253" y="248602"/>
                      <a:pt x="112395" y="246697"/>
                    </a:cubicBezTo>
                    <a:cubicBezTo>
                      <a:pt x="109538" y="243840"/>
                      <a:pt x="105728" y="241935"/>
                      <a:pt x="100965" y="240030"/>
                    </a:cubicBezTo>
                    <a:close/>
                    <a:moveTo>
                      <a:pt x="1584007" y="216217"/>
                    </a:moveTo>
                    <a:lnTo>
                      <a:pt x="1605915" y="220980"/>
                    </a:lnTo>
                    <a:lnTo>
                      <a:pt x="1604962" y="224790"/>
                    </a:lnTo>
                    <a:cubicBezTo>
                      <a:pt x="1598295" y="224790"/>
                      <a:pt x="1592580" y="226695"/>
                      <a:pt x="1587817" y="229552"/>
                    </a:cubicBezTo>
                    <a:cubicBezTo>
                      <a:pt x="1583055" y="232410"/>
                      <a:pt x="1579245" y="236220"/>
                      <a:pt x="1577340" y="240982"/>
                    </a:cubicBezTo>
                    <a:cubicBezTo>
                      <a:pt x="1575435" y="244792"/>
                      <a:pt x="1575435" y="248602"/>
                      <a:pt x="1576387" y="251460"/>
                    </a:cubicBezTo>
                    <a:cubicBezTo>
                      <a:pt x="1577340" y="254317"/>
                      <a:pt x="1579245" y="256222"/>
                      <a:pt x="1582102" y="258127"/>
                    </a:cubicBezTo>
                    <a:cubicBezTo>
                      <a:pt x="1585912" y="260032"/>
                      <a:pt x="1591627" y="256222"/>
                      <a:pt x="1599247" y="247650"/>
                    </a:cubicBezTo>
                    <a:cubicBezTo>
                      <a:pt x="1599247" y="247650"/>
                      <a:pt x="1600200" y="246697"/>
                      <a:pt x="1601152" y="245745"/>
                    </a:cubicBezTo>
                    <a:cubicBezTo>
                      <a:pt x="1613535" y="229552"/>
                      <a:pt x="1624965" y="223837"/>
                      <a:pt x="1632585" y="226695"/>
                    </a:cubicBezTo>
                    <a:cubicBezTo>
                      <a:pt x="1639252" y="229552"/>
                      <a:pt x="1643062" y="234315"/>
                      <a:pt x="1644967" y="240982"/>
                    </a:cubicBezTo>
                    <a:cubicBezTo>
                      <a:pt x="1646872" y="247650"/>
                      <a:pt x="1646872" y="255270"/>
                      <a:pt x="1643062" y="262890"/>
                    </a:cubicBezTo>
                    <a:cubicBezTo>
                      <a:pt x="1641157" y="266700"/>
                      <a:pt x="1639252" y="270510"/>
                      <a:pt x="1636395" y="273367"/>
                    </a:cubicBezTo>
                    <a:cubicBezTo>
                      <a:pt x="1633537" y="276225"/>
                      <a:pt x="1629727" y="279082"/>
                      <a:pt x="1625917" y="281940"/>
                    </a:cubicBezTo>
                    <a:lnTo>
                      <a:pt x="1633537" y="287655"/>
                    </a:lnTo>
                    <a:lnTo>
                      <a:pt x="1631632" y="292417"/>
                    </a:lnTo>
                    <a:lnTo>
                      <a:pt x="1604962" y="285750"/>
                    </a:lnTo>
                    <a:lnTo>
                      <a:pt x="1605915" y="280987"/>
                    </a:lnTo>
                    <a:cubicBezTo>
                      <a:pt x="1612582" y="281940"/>
                      <a:pt x="1619250" y="280987"/>
                      <a:pt x="1624965" y="277177"/>
                    </a:cubicBezTo>
                    <a:cubicBezTo>
                      <a:pt x="1630680" y="273367"/>
                      <a:pt x="1635442" y="268605"/>
                      <a:pt x="1638300" y="261937"/>
                    </a:cubicBezTo>
                    <a:cubicBezTo>
                      <a:pt x="1640205" y="257175"/>
                      <a:pt x="1640205" y="253365"/>
                      <a:pt x="1639252" y="249555"/>
                    </a:cubicBezTo>
                    <a:cubicBezTo>
                      <a:pt x="1638300" y="245745"/>
                      <a:pt x="1636395" y="242887"/>
                      <a:pt x="1632585" y="241935"/>
                    </a:cubicBezTo>
                    <a:cubicBezTo>
                      <a:pt x="1627822" y="240030"/>
                      <a:pt x="1622107" y="243840"/>
                      <a:pt x="1615440" y="252412"/>
                    </a:cubicBezTo>
                    <a:cubicBezTo>
                      <a:pt x="1613535" y="254317"/>
                      <a:pt x="1612582" y="255270"/>
                      <a:pt x="1611630" y="256222"/>
                    </a:cubicBezTo>
                    <a:cubicBezTo>
                      <a:pt x="1604010" y="264795"/>
                      <a:pt x="1598295" y="270510"/>
                      <a:pt x="1594485" y="272415"/>
                    </a:cubicBezTo>
                    <a:cubicBezTo>
                      <a:pt x="1590675" y="274320"/>
                      <a:pt x="1585912" y="274320"/>
                      <a:pt x="1581150" y="272415"/>
                    </a:cubicBezTo>
                    <a:cubicBezTo>
                      <a:pt x="1575435" y="270510"/>
                      <a:pt x="1571625" y="265747"/>
                      <a:pt x="1570672" y="260032"/>
                    </a:cubicBezTo>
                    <a:cubicBezTo>
                      <a:pt x="1568767" y="254317"/>
                      <a:pt x="1569720" y="247650"/>
                      <a:pt x="1572577" y="240982"/>
                    </a:cubicBezTo>
                    <a:cubicBezTo>
                      <a:pt x="1573530" y="238125"/>
                      <a:pt x="1575435" y="235267"/>
                      <a:pt x="1578292" y="231457"/>
                    </a:cubicBezTo>
                    <a:cubicBezTo>
                      <a:pt x="1581150" y="228600"/>
                      <a:pt x="1584007" y="225742"/>
                      <a:pt x="1586865" y="222885"/>
                    </a:cubicBezTo>
                    <a:lnTo>
                      <a:pt x="1583055" y="220027"/>
                    </a:lnTo>
                    <a:close/>
                    <a:moveTo>
                      <a:pt x="134303" y="198120"/>
                    </a:moveTo>
                    <a:lnTo>
                      <a:pt x="135255" y="199072"/>
                    </a:lnTo>
                    <a:cubicBezTo>
                      <a:pt x="137160" y="202882"/>
                      <a:pt x="138113" y="205740"/>
                      <a:pt x="140018" y="207645"/>
                    </a:cubicBezTo>
                    <a:cubicBezTo>
                      <a:pt x="141923" y="210502"/>
                      <a:pt x="143828" y="212407"/>
                      <a:pt x="145733" y="214312"/>
                    </a:cubicBezTo>
                    <a:lnTo>
                      <a:pt x="148590" y="220980"/>
                    </a:lnTo>
                    <a:lnTo>
                      <a:pt x="110490" y="237172"/>
                    </a:lnTo>
                    <a:cubicBezTo>
                      <a:pt x="115253" y="239077"/>
                      <a:pt x="119063" y="241935"/>
                      <a:pt x="121920" y="244792"/>
                    </a:cubicBezTo>
                    <a:cubicBezTo>
                      <a:pt x="124778" y="247650"/>
                      <a:pt x="127635" y="251460"/>
                      <a:pt x="129540" y="256222"/>
                    </a:cubicBezTo>
                    <a:cubicBezTo>
                      <a:pt x="133350" y="264795"/>
                      <a:pt x="133350" y="273367"/>
                      <a:pt x="129540" y="280987"/>
                    </a:cubicBezTo>
                    <a:cubicBezTo>
                      <a:pt x="125730" y="288607"/>
                      <a:pt x="118110" y="295275"/>
                      <a:pt x="108585" y="299085"/>
                    </a:cubicBezTo>
                    <a:cubicBezTo>
                      <a:pt x="98108" y="302895"/>
                      <a:pt x="89535" y="303847"/>
                      <a:pt x="80963" y="300990"/>
                    </a:cubicBezTo>
                    <a:cubicBezTo>
                      <a:pt x="72390" y="298132"/>
                      <a:pt x="66675" y="292417"/>
                      <a:pt x="62865" y="283845"/>
                    </a:cubicBezTo>
                    <a:cubicBezTo>
                      <a:pt x="60960" y="279082"/>
                      <a:pt x="60008" y="275272"/>
                      <a:pt x="60008" y="270510"/>
                    </a:cubicBezTo>
                    <a:cubicBezTo>
                      <a:pt x="60008" y="265747"/>
                      <a:pt x="60008" y="261937"/>
                      <a:pt x="61913" y="257175"/>
                    </a:cubicBezTo>
                    <a:lnTo>
                      <a:pt x="50483" y="258127"/>
                    </a:lnTo>
                    <a:lnTo>
                      <a:pt x="46673" y="248602"/>
                    </a:lnTo>
                    <a:lnTo>
                      <a:pt x="116205" y="219075"/>
                    </a:lnTo>
                    <a:cubicBezTo>
                      <a:pt x="123825" y="216217"/>
                      <a:pt x="128588" y="213360"/>
                      <a:pt x="130493" y="210502"/>
                    </a:cubicBezTo>
                    <a:cubicBezTo>
                      <a:pt x="132398" y="207645"/>
                      <a:pt x="132398" y="203835"/>
                      <a:pt x="130493" y="200025"/>
                    </a:cubicBezTo>
                    <a:close/>
                    <a:moveTo>
                      <a:pt x="1602105" y="165735"/>
                    </a:moveTo>
                    <a:lnTo>
                      <a:pt x="1646872" y="178117"/>
                    </a:lnTo>
                    <a:cubicBezTo>
                      <a:pt x="1655445" y="180022"/>
                      <a:pt x="1660207" y="180975"/>
                      <a:pt x="1663065" y="180022"/>
                    </a:cubicBezTo>
                    <a:cubicBezTo>
                      <a:pt x="1665922" y="179070"/>
                      <a:pt x="1667827" y="176212"/>
                      <a:pt x="1669732" y="171450"/>
                    </a:cubicBezTo>
                    <a:lnTo>
                      <a:pt x="1673542" y="172402"/>
                    </a:lnTo>
                    <a:lnTo>
                      <a:pt x="1662112" y="209550"/>
                    </a:lnTo>
                    <a:lnTo>
                      <a:pt x="1658302" y="208597"/>
                    </a:lnTo>
                    <a:cubicBezTo>
                      <a:pt x="1659255" y="203835"/>
                      <a:pt x="1658302" y="200025"/>
                      <a:pt x="1657350" y="198120"/>
                    </a:cubicBezTo>
                    <a:cubicBezTo>
                      <a:pt x="1655445" y="196215"/>
                      <a:pt x="1650682" y="193357"/>
                      <a:pt x="1642110" y="191452"/>
                    </a:cubicBezTo>
                    <a:lnTo>
                      <a:pt x="1622107" y="185737"/>
                    </a:lnTo>
                    <a:cubicBezTo>
                      <a:pt x="1615440" y="183832"/>
                      <a:pt x="1610677" y="182880"/>
                      <a:pt x="1607820" y="183832"/>
                    </a:cubicBezTo>
                    <a:cubicBezTo>
                      <a:pt x="1604962" y="184785"/>
                      <a:pt x="1603057" y="187642"/>
                      <a:pt x="1601152" y="192405"/>
                    </a:cubicBezTo>
                    <a:lnTo>
                      <a:pt x="1597342" y="191452"/>
                    </a:lnTo>
                    <a:lnTo>
                      <a:pt x="1598295" y="189547"/>
                    </a:lnTo>
                    <a:cubicBezTo>
                      <a:pt x="1599247" y="186690"/>
                      <a:pt x="1600200" y="183832"/>
                      <a:pt x="1600200" y="180975"/>
                    </a:cubicBezTo>
                    <a:cubicBezTo>
                      <a:pt x="1600200" y="178117"/>
                      <a:pt x="1600200" y="175260"/>
                      <a:pt x="1600200" y="172402"/>
                    </a:cubicBezTo>
                    <a:close/>
                    <a:moveTo>
                      <a:pt x="1587817" y="159067"/>
                    </a:moveTo>
                    <a:cubicBezTo>
                      <a:pt x="1589722" y="160020"/>
                      <a:pt x="1591627" y="160972"/>
                      <a:pt x="1592580" y="162877"/>
                    </a:cubicBezTo>
                    <a:cubicBezTo>
                      <a:pt x="1593532" y="164782"/>
                      <a:pt x="1593532" y="166687"/>
                      <a:pt x="1593532" y="169545"/>
                    </a:cubicBezTo>
                    <a:cubicBezTo>
                      <a:pt x="1592580" y="171450"/>
                      <a:pt x="1591627" y="173355"/>
                      <a:pt x="1589722" y="174307"/>
                    </a:cubicBezTo>
                    <a:cubicBezTo>
                      <a:pt x="1587817" y="176212"/>
                      <a:pt x="1585912" y="176212"/>
                      <a:pt x="1583055" y="175260"/>
                    </a:cubicBezTo>
                    <a:cubicBezTo>
                      <a:pt x="1581150" y="174307"/>
                      <a:pt x="1579245" y="173355"/>
                      <a:pt x="1578292" y="171450"/>
                    </a:cubicBezTo>
                    <a:cubicBezTo>
                      <a:pt x="1577340" y="169545"/>
                      <a:pt x="1577340" y="167640"/>
                      <a:pt x="1577340" y="164782"/>
                    </a:cubicBezTo>
                    <a:cubicBezTo>
                      <a:pt x="1578292" y="162877"/>
                      <a:pt x="1579245" y="160972"/>
                      <a:pt x="1581150" y="160020"/>
                    </a:cubicBezTo>
                    <a:cubicBezTo>
                      <a:pt x="1583055" y="159067"/>
                      <a:pt x="1584960" y="159067"/>
                      <a:pt x="1587817" y="159067"/>
                    </a:cubicBezTo>
                    <a:close/>
                    <a:moveTo>
                      <a:pt x="71437" y="158115"/>
                    </a:moveTo>
                    <a:lnTo>
                      <a:pt x="79057" y="187642"/>
                    </a:lnTo>
                    <a:cubicBezTo>
                      <a:pt x="84772" y="185737"/>
                      <a:pt x="88582" y="183832"/>
                      <a:pt x="90487" y="180022"/>
                    </a:cubicBezTo>
                    <a:cubicBezTo>
                      <a:pt x="93345" y="176212"/>
                      <a:pt x="93345" y="172402"/>
                      <a:pt x="92392" y="168592"/>
                    </a:cubicBezTo>
                    <a:cubicBezTo>
                      <a:pt x="91440" y="163830"/>
                      <a:pt x="88582" y="160972"/>
                      <a:pt x="85725" y="159067"/>
                    </a:cubicBezTo>
                    <a:cubicBezTo>
                      <a:pt x="81915" y="158115"/>
                      <a:pt x="77152" y="157162"/>
                      <a:pt x="71437" y="158115"/>
                    </a:cubicBezTo>
                    <a:close/>
                    <a:moveTo>
                      <a:pt x="54292" y="142875"/>
                    </a:moveTo>
                    <a:cubicBezTo>
                      <a:pt x="64770" y="140017"/>
                      <a:pt x="74295" y="140970"/>
                      <a:pt x="82867" y="145732"/>
                    </a:cubicBezTo>
                    <a:cubicBezTo>
                      <a:pt x="90487" y="150495"/>
                      <a:pt x="96202" y="157162"/>
                      <a:pt x="98107" y="166687"/>
                    </a:cubicBezTo>
                    <a:cubicBezTo>
                      <a:pt x="100012" y="175260"/>
                      <a:pt x="99060" y="182880"/>
                      <a:pt x="95250" y="189547"/>
                    </a:cubicBezTo>
                    <a:cubicBezTo>
                      <a:pt x="91440" y="196215"/>
                      <a:pt x="84772" y="200025"/>
                      <a:pt x="76200" y="202882"/>
                    </a:cubicBezTo>
                    <a:lnTo>
                      <a:pt x="64770" y="158115"/>
                    </a:lnTo>
                    <a:cubicBezTo>
                      <a:pt x="63817" y="158115"/>
                      <a:pt x="63817" y="158115"/>
                      <a:pt x="62865" y="158115"/>
                    </a:cubicBezTo>
                    <a:cubicBezTo>
                      <a:pt x="61912" y="158115"/>
                      <a:pt x="60960" y="158115"/>
                      <a:pt x="60007" y="159067"/>
                    </a:cubicBezTo>
                    <a:cubicBezTo>
                      <a:pt x="49530" y="161925"/>
                      <a:pt x="41910" y="165735"/>
                      <a:pt x="37147" y="170497"/>
                    </a:cubicBezTo>
                    <a:cubicBezTo>
                      <a:pt x="32385" y="175260"/>
                      <a:pt x="30480" y="180975"/>
                      <a:pt x="32385" y="187642"/>
                    </a:cubicBezTo>
                    <a:cubicBezTo>
                      <a:pt x="33337" y="191452"/>
                      <a:pt x="35242" y="194310"/>
                      <a:pt x="38100" y="197167"/>
                    </a:cubicBezTo>
                    <a:cubicBezTo>
                      <a:pt x="42862" y="201930"/>
                      <a:pt x="47625" y="203835"/>
                      <a:pt x="52387" y="205740"/>
                    </a:cubicBezTo>
                    <a:lnTo>
                      <a:pt x="51435" y="210502"/>
                    </a:lnTo>
                    <a:cubicBezTo>
                      <a:pt x="44767" y="208597"/>
                      <a:pt x="39052" y="205740"/>
                      <a:pt x="35242" y="201930"/>
                    </a:cubicBezTo>
                    <a:cubicBezTo>
                      <a:pt x="31432" y="198120"/>
                      <a:pt x="28575" y="193357"/>
                      <a:pt x="26670" y="186690"/>
                    </a:cubicBezTo>
                    <a:cubicBezTo>
                      <a:pt x="23812" y="177165"/>
                      <a:pt x="25717" y="167640"/>
                      <a:pt x="30480" y="159067"/>
                    </a:cubicBezTo>
                    <a:cubicBezTo>
                      <a:pt x="36195" y="150495"/>
                      <a:pt x="43815" y="145732"/>
                      <a:pt x="54292" y="142875"/>
                    </a:cubicBezTo>
                    <a:close/>
                    <a:moveTo>
                      <a:pt x="1617345" y="89535"/>
                    </a:moveTo>
                    <a:lnTo>
                      <a:pt x="1622107" y="90487"/>
                    </a:lnTo>
                    <a:lnTo>
                      <a:pt x="1618297" y="110490"/>
                    </a:lnTo>
                    <a:lnTo>
                      <a:pt x="1666875" y="120015"/>
                    </a:lnTo>
                    <a:cubicBezTo>
                      <a:pt x="1670685" y="120967"/>
                      <a:pt x="1674495" y="120967"/>
                      <a:pt x="1676400" y="119062"/>
                    </a:cubicBezTo>
                    <a:cubicBezTo>
                      <a:pt x="1678305" y="118110"/>
                      <a:pt x="1680210" y="115252"/>
                      <a:pt x="1681162" y="112395"/>
                    </a:cubicBezTo>
                    <a:cubicBezTo>
                      <a:pt x="1681162" y="110490"/>
                      <a:pt x="1681162" y="108585"/>
                      <a:pt x="1681162" y="106680"/>
                    </a:cubicBezTo>
                    <a:cubicBezTo>
                      <a:pt x="1681162" y="104775"/>
                      <a:pt x="1680210" y="101917"/>
                      <a:pt x="1678305" y="100012"/>
                    </a:cubicBezTo>
                    <a:lnTo>
                      <a:pt x="1683067" y="98107"/>
                    </a:lnTo>
                    <a:cubicBezTo>
                      <a:pt x="1684972" y="101917"/>
                      <a:pt x="1686877" y="104775"/>
                      <a:pt x="1686877" y="108585"/>
                    </a:cubicBezTo>
                    <a:cubicBezTo>
                      <a:pt x="1687830" y="111442"/>
                      <a:pt x="1687830" y="115252"/>
                      <a:pt x="1686877" y="119062"/>
                    </a:cubicBezTo>
                    <a:cubicBezTo>
                      <a:pt x="1685925" y="124777"/>
                      <a:pt x="1683067" y="129540"/>
                      <a:pt x="1680210" y="132397"/>
                    </a:cubicBezTo>
                    <a:cubicBezTo>
                      <a:pt x="1676400" y="135255"/>
                      <a:pt x="1671637" y="136207"/>
                      <a:pt x="1666875" y="134302"/>
                    </a:cubicBezTo>
                    <a:lnTo>
                      <a:pt x="1616392" y="123825"/>
                    </a:lnTo>
                    <a:lnTo>
                      <a:pt x="1614487" y="135255"/>
                    </a:lnTo>
                    <a:lnTo>
                      <a:pt x="1609725" y="134302"/>
                    </a:lnTo>
                    <a:cubicBezTo>
                      <a:pt x="1610677" y="127635"/>
                      <a:pt x="1609725" y="122872"/>
                      <a:pt x="1606867" y="119062"/>
                    </a:cubicBezTo>
                    <a:cubicBezTo>
                      <a:pt x="1604010" y="115252"/>
                      <a:pt x="1597342" y="112395"/>
                      <a:pt x="1587817" y="110490"/>
                    </a:cubicBezTo>
                    <a:lnTo>
                      <a:pt x="1588770" y="104775"/>
                    </a:lnTo>
                    <a:lnTo>
                      <a:pt x="1613535" y="109537"/>
                    </a:lnTo>
                    <a:close/>
                    <a:moveTo>
                      <a:pt x="98107" y="4762"/>
                    </a:moveTo>
                    <a:lnTo>
                      <a:pt x="103822" y="45720"/>
                    </a:lnTo>
                    <a:lnTo>
                      <a:pt x="99060" y="46672"/>
                    </a:lnTo>
                    <a:cubicBezTo>
                      <a:pt x="98107" y="41910"/>
                      <a:pt x="96202" y="38100"/>
                      <a:pt x="94297" y="37147"/>
                    </a:cubicBezTo>
                    <a:cubicBezTo>
                      <a:pt x="92392" y="35242"/>
                      <a:pt x="87630" y="35242"/>
                      <a:pt x="81915" y="36195"/>
                    </a:cubicBezTo>
                    <a:lnTo>
                      <a:pt x="60007" y="39052"/>
                    </a:lnTo>
                    <a:lnTo>
                      <a:pt x="66675" y="89535"/>
                    </a:lnTo>
                    <a:lnTo>
                      <a:pt x="88582" y="86677"/>
                    </a:lnTo>
                    <a:cubicBezTo>
                      <a:pt x="94297" y="85725"/>
                      <a:pt x="98107" y="84772"/>
                      <a:pt x="100012" y="81915"/>
                    </a:cubicBezTo>
                    <a:cubicBezTo>
                      <a:pt x="101917" y="80010"/>
                      <a:pt x="102870" y="76200"/>
                      <a:pt x="101917" y="71437"/>
                    </a:cubicBezTo>
                    <a:lnTo>
                      <a:pt x="106680" y="69532"/>
                    </a:lnTo>
                    <a:lnTo>
                      <a:pt x="112395" y="110490"/>
                    </a:lnTo>
                    <a:lnTo>
                      <a:pt x="107632" y="111442"/>
                    </a:lnTo>
                    <a:cubicBezTo>
                      <a:pt x="106680" y="106680"/>
                      <a:pt x="104775" y="102870"/>
                      <a:pt x="102870" y="101917"/>
                    </a:cubicBezTo>
                    <a:cubicBezTo>
                      <a:pt x="100965" y="100012"/>
                      <a:pt x="96202" y="100012"/>
                      <a:pt x="90487" y="100965"/>
                    </a:cubicBezTo>
                    <a:lnTo>
                      <a:pt x="32385" y="108585"/>
                    </a:lnTo>
                    <a:cubicBezTo>
                      <a:pt x="26670" y="109537"/>
                      <a:pt x="22860" y="110490"/>
                      <a:pt x="20955" y="113347"/>
                    </a:cubicBezTo>
                    <a:cubicBezTo>
                      <a:pt x="19050" y="115252"/>
                      <a:pt x="18097" y="119062"/>
                      <a:pt x="19050" y="123825"/>
                    </a:cubicBezTo>
                    <a:lnTo>
                      <a:pt x="14287" y="124777"/>
                    </a:lnTo>
                    <a:lnTo>
                      <a:pt x="8572" y="83820"/>
                    </a:lnTo>
                    <a:lnTo>
                      <a:pt x="13335" y="82867"/>
                    </a:lnTo>
                    <a:cubicBezTo>
                      <a:pt x="14287" y="87630"/>
                      <a:pt x="16192" y="91440"/>
                      <a:pt x="18097" y="92392"/>
                    </a:cubicBezTo>
                    <a:cubicBezTo>
                      <a:pt x="20002" y="94297"/>
                      <a:pt x="24765" y="94297"/>
                      <a:pt x="30480" y="93345"/>
                    </a:cubicBezTo>
                    <a:lnTo>
                      <a:pt x="59055" y="89535"/>
                    </a:lnTo>
                    <a:lnTo>
                      <a:pt x="52387" y="39052"/>
                    </a:lnTo>
                    <a:lnTo>
                      <a:pt x="23812" y="42862"/>
                    </a:lnTo>
                    <a:cubicBezTo>
                      <a:pt x="18097" y="43815"/>
                      <a:pt x="14287" y="44767"/>
                      <a:pt x="12382" y="47625"/>
                    </a:cubicBezTo>
                    <a:cubicBezTo>
                      <a:pt x="10477" y="49530"/>
                      <a:pt x="9525" y="53340"/>
                      <a:pt x="10477" y="58102"/>
                    </a:cubicBezTo>
                    <a:lnTo>
                      <a:pt x="5715" y="59055"/>
                    </a:lnTo>
                    <a:lnTo>
                      <a:pt x="0" y="18097"/>
                    </a:lnTo>
                    <a:lnTo>
                      <a:pt x="4762" y="17145"/>
                    </a:lnTo>
                    <a:cubicBezTo>
                      <a:pt x="5715" y="21907"/>
                      <a:pt x="7620" y="25717"/>
                      <a:pt x="9525" y="26670"/>
                    </a:cubicBezTo>
                    <a:cubicBezTo>
                      <a:pt x="11430" y="28575"/>
                      <a:pt x="16192" y="28575"/>
                      <a:pt x="21907" y="27622"/>
                    </a:cubicBezTo>
                    <a:lnTo>
                      <a:pt x="80010" y="20002"/>
                    </a:lnTo>
                    <a:cubicBezTo>
                      <a:pt x="85725" y="19050"/>
                      <a:pt x="89535" y="18097"/>
                      <a:pt x="91440" y="16192"/>
                    </a:cubicBezTo>
                    <a:cubicBezTo>
                      <a:pt x="93345" y="14287"/>
                      <a:pt x="94297" y="10477"/>
                      <a:pt x="93345" y="5715"/>
                    </a:cubicBezTo>
                    <a:close/>
                    <a:moveTo>
                      <a:pt x="1627822" y="0"/>
                    </a:moveTo>
                    <a:lnTo>
                      <a:pt x="1631632" y="0"/>
                    </a:lnTo>
                    <a:cubicBezTo>
                      <a:pt x="1632585" y="2857"/>
                      <a:pt x="1633537" y="5715"/>
                      <a:pt x="1635442" y="8572"/>
                    </a:cubicBezTo>
                    <a:cubicBezTo>
                      <a:pt x="1637347" y="11430"/>
                      <a:pt x="1640205" y="13335"/>
                      <a:pt x="1643062" y="14287"/>
                    </a:cubicBezTo>
                    <a:lnTo>
                      <a:pt x="1699260" y="41910"/>
                    </a:lnTo>
                    <a:cubicBezTo>
                      <a:pt x="1708785" y="46672"/>
                      <a:pt x="1715452" y="51435"/>
                      <a:pt x="1719262" y="56197"/>
                    </a:cubicBezTo>
                    <a:cubicBezTo>
                      <a:pt x="1723072" y="60960"/>
                      <a:pt x="1724977" y="66675"/>
                      <a:pt x="1724025" y="72390"/>
                    </a:cubicBezTo>
                    <a:cubicBezTo>
                      <a:pt x="1724025" y="76200"/>
                      <a:pt x="1722120" y="80010"/>
                      <a:pt x="1720215" y="81915"/>
                    </a:cubicBezTo>
                    <a:cubicBezTo>
                      <a:pt x="1718310" y="83820"/>
                      <a:pt x="1715452" y="84772"/>
                      <a:pt x="1712595" y="84772"/>
                    </a:cubicBezTo>
                    <a:cubicBezTo>
                      <a:pt x="1710690" y="84772"/>
                      <a:pt x="1708785" y="83820"/>
                      <a:pt x="1707832" y="81915"/>
                    </a:cubicBezTo>
                    <a:cubicBezTo>
                      <a:pt x="1706880" y="80962"/>
                      <a:pt x="1705927" y="79057"/>
                      <a:pt x="1706880" y="77152"/>
                    </a:cubicBezTo>
                    <a:cubicBezTo>
                      <a:pt x="1706880" y="76200"/>
                      <a:pt x="1706880" y="75247"/>
                      <a:pt x="1707832" y="74295"/>
                    </a:cubicBezTo>
                    <a:cubicBezTo>
                      <a:pt x="1708785" y="73342"/>
                      <a:pt x="1708785" y="72390"/>
                      <a:pt x="1709737" y="71437"/>
                    </a:cubicBezTo>
                    <a:cubicBezTo>
                      <a:pt x="1709737" y="71437"/>
                      <a:pt x="1710690" y="70485"/>
                      <a:pt x="1710690" y="70485"/>
                    </a:cubicBezTo>
                    <a:cubicBezTo>
                      <a:pt x="1712595" y="68580"/>
                      <a:pt x="1714500" y="66675"/>
                      <a:pt x="1714500" y="64770"/>
                    </a:cubicBezTo>
                    <a:cubicBezTo>
                      <a:pt x="1714500" y="61912"/>
                      <a:pt x="1713547" y="59055"/>
                      <a:pt x="1710690" y="56197"/>
                    </a:cubicBezTo>
                    <a:cubicBezTo>
                      <a:pt x="1707832" y="53340"/>
                      <a:pt x="1703070" y="50482"/>
                      <a:pt x="1698307" y="48577"/>
                    </a:cubicBezTo>
                    <a:lnTo>
                      <a:pt x="1637347" y="66675"/>
                    </a:lnTo>
                    <a:cubicBezTo>
                      <a:pt x="1633537" y="67627"/>
                      <a:pt x="1630680" y="68580"/>
                      <a:pt x="1628775" y="70485"/>
                    </a:cubicBezTo>
                    <a:cubicBezTo>
                      <a:pt x="1626870" y="72390"/>
                      <a:pt x="1625917" y="74295"/>
                      <a:pt x="1624965" y="77152"/>
                    </a:cubicBezTo>
                    <a:lnTo>
                      <a:pt x="1621155" y="77152"/>
                    </a:lnTo>
                    <a:lnTo>
                      <a:pt x="1624965" y="43815"/>
                    </a:lnTo>
                    <a:lnTo>
                      <a:pt x="1628775" y="43815"/>
                    </a:lnTo>
                    <a:cubicBezTo>
                      <a:pt x="1628775" y="46672"/>
                      <a:pt x="1628775" y="49530"/>
                      <a:pt x="1629727" y="50482"/>
                    </a:cubicBezTo>
                    <a:cubicBezTo>
                      <a:pt x="1630680" y="51435"/>
                      <a:pt x="1631632" y="52387"/>
                      <a:pt x="1633537" y="52387"/>
                    </a:cubicBezTo>
                    <a:cubicBezTo>
                      <a:pt x="1634490" y="52387"/>
                      <a:pt x="1635442" y="52387"/>
                      <a:pt x="1635442" y="52387"/>
                    </a:cubicBezTo>
                    <a:cubicBezTo>
                      <a:pt x="1636395" y="52387"/>
                      <a:pt x="1637347" y="52387"/>
                      <a:pt x="1638300" y="51435"/>
                    </a:cubicBezTo>
                    <a:lnTo>
                      <a:pt x="1681162" y="40957"/>
                    </a:lnTo>
                    <a:lnTo>
                      <a:pt x="1645920" y="23812"/>
                    </a:lnTo>
                    <a:cubicBezTo>
                      <a:pt x="1644967" y="22860"/>
                      <a:pt x="1643062" y="22860"/>
                      <a:pt x="1642110" y="21907"/>
                    </a:cubicBezTo>
                    <a:cubicBezTo>
                      <a:pt x="1641157" y="21907"/>
                      <a:pt x="1640205" y="20955"/>
                      <a:pt x="1638300" y="20955"/>
                    </a:cubicBezTo>
                    <a:cubicBezTo>
                      <a:pt x="1636395" y="20955"/>
                      <a:pt x="1634490" y="20955"/>
                      <a:pt x="1632585" y="21907"/>
                    </a:cubicBezTo>
                    <a:cubicBezTo>
                      <a:pt x="1631632" y="22860"/>
                      <a:pt x="1629727" y="25717"/>
                      <a:pt x="1628775" y="28575"/>
                    </a:cubicBezTo>
                    <a:lnTo>
                      <a:pt x="1624965" y="28575"/>
                    </a:lnTo>
                    <a:close/>
                  </a:path>
                </a:pathLst>
              </a:custGeom>
              <a:solidFill>
                <a:srgbClr val="231815"/>
              </a:solidFill>
              <a:ln w="9525" cap="flat">
                <a:noFill/>
                <a:prstDash val="solid"/>
                <a:miter/>
              </a:ln>
            </p:spPr>
            <p:txBody>
              <a:bodyPr anchor="ctr"/>
              <a:lstStyle/>
              <a:p>
                <a:pPr algn="ctr"/>
                <a:endParaRPr/>
              </a:p>
            </p:txBody>
          </p:sp>
          <p:sp>
            <p:nvSpPr>
              <p:cNvPr id="19" name="işľïde">
                <a:extLst>
                  <a:ext uri="{FF2B5EF4-FFF2-40B4-BE49-F238E27FC236}">
                    <a16:creationId xmlns:a16="http://schemas.microsoft.com/office/drawing/2014/main" xmlns="" id="{1235D125-669D-44CD-B070-EC36BB753C6F}"/>
                  </a:ext>
                </a:extLst>
              </p:cNvPr>
              <p:cNvSpPr/>
              <p:nvPr/>
            </p:nvSpPr>
            <p:spPr>
              <a:xfrm>
                <a:off x="1955006" y="2493168"/>
                <a:ext cx="1866900" cy="1866900"/>
              </a:xfrm>
              <a:custGeom>
                <a:avLst/>
                <a:gdLst>
                  <a:gd name="connsiteX0" fmla="*/ 934879 w 1866900"/>
                  <a:gd name="connsiteY0" fmla="*/ 1862614 h 1866900"/>
                  <a:gd name="connsiteX1" fmla="*/ 573881 w 1866900"/>
                  <a:gd name="connsiteY1" fmla="*/ 1789271 h 1866900"/>
                  <a:gd name="connsiteX2" fmla="*/ 278606 w 1866900"/>
                  <a:gd name="connsiteY2" fmla="*/ 1590199 h 1866900"/>
                  <a:gd name="connsiteX3" fmla="*/ 79534 w 1866900"/>
                  <a:gd name="connsiteY3" fmla="*/ 1294924 h 1866900"/>
                  <a:gd name="connsiteX4" fmla="*/ 7144 w 1866900"/>
                  <a:gd name="connsiteY4" fmla="*/ 934879 h 1866900"/>
                  <a:gd name="connsiteX5" fmla="*/ 80486 w 1866900"/>
                  <a:gd name="connsiteY5" fmla="*/ 573881 h 1866900"/>
                  <a:gd name="connsiteX6" fmla="*/ 279559 w 1866900"/>
                  <a:gd name="connsiteY6" fmla="*/ 278606 h 1866900"/>
                  <a:gd name="connsiteX7" fmla="*/ 574834 w 1866900"/>
                  <a:gd name="connsiteY7" fmla="*/ 79534 h 1866900"/>
                  <a:gd name="connsiteX8" fmla="*/ 934879 w 1866900"/>
                  <a:gd name="connsiteY8" fmla="*/ 7144 h 1866900"/>
                  <a:gd name="connsiteX9" fmla="*/ 1295876 w 1866900"/>
                  <a:gd name="connsiteY9" fmla="*/ 80486 h 1866900"/>
                  <a:gd name="connsiteX10" fmla="*/ 1591151 w 1866900"/>
                  <a:gd name="connsiteY10" fmla="*/ 279559 h 1866900"/>
                  <a:gd name="connsiteX11" fmla="*/ 1790224 w 1866900"/>
                  <a:gd name="connsiteY11" fmla="*/ 574834 h 1866900"/>
                  <a:gd name="connsiteX12" fmla="*/ 1863566 w 1866900"/>
                  <a:gd name="connsiteY12" fmla="*/ 935831 h 1866900"/>
                  <a:gd name="connsiteX13" fmla="*/ 1790224 w 1866900"/>
                  <a:gd name="connsiteY13" fmla="*/ 1296829 h 1866900"/>
                  <a:gd name="connsiteX14" fmla="*/ 1591151 w 1866900"/>
                  <a:gd name="connsiteY14" fmla="*/ 1592104 h 1866900"/>
                  <a:gd name="connsiteX15" fmla="*/ 1295876 w 1866900"/>
                  <a:gd name="connsiteY15" fmla="*/ 1791176 h 1866900"/>
                  <a:gd name="connsiteX16" fmla="*/ 934879 w 1866900"/>
                  <a:gd name="connsiteY16" fmla="*/ 1862614 h 1866900"/>
                  <a:gd name="connsiteX17" fmla="*/ 934879 w 1866900"/>
                  <a:gd name="connsiteY17" fmla="*/ 25241 h 1866900"/>
                  <a:gd name="connsiteX18" fmla="*/ 25241 w 1866900"/>
                  <a:gd name="connsiteY18" fmla="*/ 934879 h 1866900"/>
                  <a:gd name="connsiteX19" fmla="*/ 934879 w 1866900"/>
                  <a:gd name="connsiteY19" fmla="*/ 1844516 h 1866900"/>
                  <a:gd name="connsiteX20" fmla="*/ 1844516 w 1866900"/>
                  <a:gd name="connsiteY20" fmla="*/ 934879 h 1866900"/>
                  <a:gd name="connsiteX21" fmla="*/ 934879 w 1866900"/>
                  <a:gd name="connsiteY21" fmla="*/ 25241 h 1866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866900" h="1866900">
                    <a:moveTo>
                      <a:pt x="934879" y="1862614"/>
                    </a:moveTo>
                    <a:cubicBezTo>
                      <a:pt x="810101" y="1862614"/>
                      <a:pt x="688181" y="1837849"/>
                      <a:pt x="573881" y="1789271"/>
                    </a:cubicBezTo>
                    <a:cubicBezTo>
                      <a:pt x="463391" y="1742599"/>
                      <a:pt x="364331" y="1675924"/>
                      <a:pt x="278606" y="1590199"/>
                    </a:cubicBezTo>
                    <a:cubicBezTo>
                      <a:pt x="193834" y="1505426"/>
                      <a:pt x="126206" y="1405414"/>
                      <a:pt x="79534" y="1294924"/>
                    </a:cubicBezTo>
                    <a:cubicBezTo>
                      <a:pt x="31909" y="1181576"/>
                      <a:pt x="7144" y="1059656"/>
                      <a:pt x="7144" y="934879"/>
                    </a:cubicBezTo>
                    <a:cubicBezTo>
                      <a:pt x="7144" y="809149"/>
                      <a:pt x="31909" y="688181"/>
                      <a:pt x="80486" y="573881"/>
                    </a:cubicBezTo>
                    <a:cubicBezTo>
                      <a:pt x="127159" y="463391"/>
                      <a:pt x="193834" y="364331"/>
                      <a:pt x="279559" y="278606"/>
                    </a:cubicBezTo>
                    <a:cubicBezTo>
                      <a:pt x="364331" y="193834"/>
                      <a:pt x="464344" y="126206"/>
                      <a:pt x="574834" y="79534"/>
                    </a:cubicBezTo>
                    <a:cubicBezTo>
                      <a:pt x="688181" y="31909"/>
                      <a:pt x="809149" y="7144"/>
                      <a:pt x="934879" y="7144"/>
                    </a:cubicBezTo>
                    <a:cubicBezTo>
                      <a:pt x="1059656" y="7144"/>
                      <a:pt x="1181576" y="31909"/>
                      <a:pt x="1295876" y="80486"/>
                    </a:cubicBezTo>
                    <a:cubicBezTo>
                      <a:pt x="1406366" y="127159"/>
                      <a:pt x="1505426" y="193834"/>
                      <a:pt x="1591151" y="279559"/>
                    </a:cubicBezTo>
                    <a:cubicBezTo>
                      <a:pt x="1675924" y="364331"/>
                      <a:pt x="1743551" y="464344"/>
                      <a:pt x="1790224" y="574834"/>
                    </a:cubicBezTo>
                    <a:cubicBezTo>
                      <a:pt x="1838801" y="689134"/>
                      <a:pt x="1863566" y="811054"/>
                      <a:pt x="1863566" y="935831"/>
                    </a:cubicBezTo>
                    <a:cubicBezTo>
                      <a:pt x="1863566" y="1060609"/>
                      <a:pt x="1838801" y="1182529"/>
                      <a:pt x="1790224" y="1296829"/>
                    </a:cubicBezTo>
                    <a:cubicBezTo>
                      <a:pt x="1743551" y="1407319"/>
                      <a:pt x="1676876" y="1506379"/>
                      <a:pt x="1591151" y="1592104"/>
                    </a:cubicBezTo>
                    <a:cubicBezTo>
                      <a:pt x="1506379" y="1676876"/>
                      <a:pt x="1406366" y="1744504"/>
                      <a:pt x="1295876" y="1791176"/>
                    </a:cubicBezTo>
                    <a:cubicBezTo>
                      <a:pt x="1181576" y="1837849"/>
                      <a:pt x="1059656" y="1862614"/>
                      <a:pt x="934879" y="1862614"/>
                    </a:cubicBezTo>
                    <a:close/>
                    <a:moveTo>
                      <a:pt x="934879" y="25241"/>
                    </a:moveTo>
                    <a:cubicBezTo>
                      <a:pt x="433864" y="25241"/>
                      <a:pt x="25241" y="433864"/>
                      <a:pt x="25241" y="934879"/>
                    </a:cubicBezTo>
                    <a:cubicBezTo>
                      <a:pt x="25241" y="1435894"/>
                      <a:pt x="432911" y="1844516"/>
                      <a:pt x="934879" y="1844516"/>
                    </a:cubicBezTo>
                    <a:cubicBezTo>
                      <a:pt x="1435894" y="1844516"/>
                      <a:pt x="1844516" y="1436846"/>
                      <a:pt x="1844516" y="934879"/>
                    </a:cubicBezTo>
                    <a:cubicBezTo>
                      <a:pt x="1844516" y="433864"/>
                      <a:pt x="1435894" y="25241"/>
                      <a:pt x="934879" y="25241"/>
                    </a:cubicBezTo>
                    <a:close/>
                  </a:path>
                </a:pathLst>
              </a:custGeom>
              <a:solidFill>
                <a:srgbClr val="231815"/>
              </a:solidFill>
              <a:ln w="9525" cap="flat">
                <a:noFill/>
                <a:prstDash val="solid"/>
                <a:miter/>
              </a:ln>
            </p:spPr>
            <p:txBody>
              <a:bodyPr anchor="ctr"/>
              <a:lstStyle/>
              <a:p>
                <a:pPr algn="ctr"/>
                <a:endParaRPr/>
              </a:p>
            </p:txBody>
          </p:sp>
          <p:sp>
            <p:nvSpPr>
              <p:cNvPr id="20" name="îş1íḓê">
                <a:extLst>
                  <a:ext uri="{FF2B5EF4-FFF2-40B4-BE49-F238E27FC236}">
                    <a16:creationId xmlns:a16="http://schemas.microsoft.com/office/drawing/2014/main" xmlns="" id="{0A576AFA-B2DF-4EB5-9C4A-170E0BE873BC}"/>
                  </a:ext>
                </a:extLst>
              </p:cNvPr>
              <p:cNvSpPr/>
              <p:nvPr/>
            </p:nvSpPr>
            <p:spPr>
              <a:xfrm>
                <a:off x="2137544" y="2581627"/>
                <a:ext cx="1534444" cy="534085"/>
              </a:xfrm>
              <a:custGeom>
                <a:avLst/>
                <a:gdLst>
                  <a:gd name="connsiteX0" fmla="*/ 88447 w 1534444"/>
                  <a:gd name="connsiteY0" fmla="*/ 438750 h 534085"/>
                  <a:gd name="connsiteX1" fmla="*/ 95115 w 1534444"/>
                  <a:gd name="connsiteY1" fmla="*/ 479708 h 534085"/>
                  <a:gd name="connsiteX2" fmla="*/ 75112 w 1534444"/>
                  <a:gd name="connsiteY2" fmla="*/ 493043 h 534085"/>
                  <a:gd name="connsiteX3" fmla="*/ 71302 w 1534444"/>
                  <a:gd name="connsiteY3" fmla="*/ 479708 h 534085"/>
                  <a:gd name="connsiteX4" fmla="*/ 80827 w 1534444"/>
                  <a:gd name="connsiteY4" fmla="*/ 439703 h 534085"/>
                  <a:gd name="connsiteX5" fmla="*/ 88447 w 1534444"/>
                  <a:gd name="connsiteY5" fmla="*/ 438750 h 534085"/>
                  <a:gd name="connsiteX6" fmla="*/ 64635 w 1534444"/>
                  <a:gd name="connsiteY6" fmla="*/ 435893 h 534085"/>
                  <a:gd name="connsiteX7" fmla="*/ 63682 w 1534444"/>
                  <a:gd name="connsiteY7" fmla="*/ 442560 h 534085"/>
                  <a:gd name="connsiteX8" fmla="*/ 33202 w 1534444"/>
                  <a:gd name="connsiteY8" fmla="*/ 477803 h 534085"/>
                  <a:gd name="connsiteX9" fmla="*/ 17010 w 1534444"/>
                  <a:gd name="connsiteY9" fmla="*/ 470183 h 534085"/>
                  <a:gd name="connsiteX10" fmla="*/ 34155 w 1534444"/>
                  <a:gd name="connsiteY10" fmla="*/ 452085 h 534085"/>
                  <a:gd name="connsiteX11" fmla="*/ 57967 w 1534444"/>
                  <a:gd name="connsiteY11" fmla="*/ 438750 h 534085"/>
                  <a:gd name="connsiteX12" fmla="*/ 64635 w 1534444"/>
                  <a:gd name="connsiteY12" fmla="*/ 435893 h 534085"/>
                  <a:gd name="connsiteX13" fmla="*/ 33202 w 1534444"/>
                  <a:gd name="connsiteY13" fmla="*/ 414938 h 534085"/>
                  <a:gd name="connsiteX14" fmla="*/ 41775 w 1534444"/>
                  <a:gd name="connsiteY14" fmla="*/ 414938 h 534085"/>
                  <a:gd name="connsiteX15" fmla="*/ 38917 w 1534444"/>
                  <a:gd name="connsiteY15" fmla="*/ 420653 h 534085"/>
                  <a:gd name="connsiteX16" fmla="*/ 31297 w 1534444"/>
                  <a:gd name="connsiteY16" fmla="*/ 429225 h 534085"/>
                  <a:gd name="connsiteX17" fmla="*/ 3675 w 1534444"/>
                  <a:gd name="connsiteY17" fmla="*/ 440655 h 534085"/>
                  <a:gd name="connsiteX18" fmla="*/ 6532 w 1534444"/>
                  <a:gd name="connsiteY18" fmla="*/ 423510 h 534085"/>
                  <a:gd name="connsiteX19" fmla="*/ 33202 w 1534444"/>
                  <a:gd name="connsiteY19" fmla="*/ 414938 h 534085"/>
                  <a:gd name="connsiteX20" fmla="*/ 1400040 w 1534444"/>
                  <a:gd name="connsiteY20" fmla="*/ 406365 h 534085"/>
                  <a:gd name="connsiteX21" fmla="*/ 1415280 w 1534444"/>
                  <a:gd name="connsiteY21" fmla="*/ 417795 h 534085"/>
                  <a:gd name="connsiteX22" fmla="*/ 1421947 w 1534444"/>
                  <a:gd name="connsiteY22" fmla="*/ 432082 h 534085"/>
                  <a:gd name="connsiteX23" fmla="*/ 1434330 w 1534444"/>
                  <a:gd name="connsiteY23" fmla="*/ 452085 h 534085"/>
                  <a:gd name="connsiteX24" fmla="*/ 1436235 w 1534444"/>
                  <a:gd name="connsiteY24" fmla="*/ 453990 h 534085"/>
                  <a:gd name="connsiteX25" fmla="*/ 1440045 w 1534444"/>
                  <a:gd name="connsiteY25" fmla="*/ 450180 h 534085"/>
                  <a:gd name="connsiteX26" fmla="*/ 1450522 w 1534444"/>
                  <a:gd name="connsiteY26" fmla="*/ 452085 h 534085"/>
                  <a:gd name="connsiteX27" fmla="*/ 1456238 w 1534444"/>
                  <a:gd name="connsiteY27" fmla="*/ 460657 h 534085"/>
                  <a:gd name="connsiteX28" fmla="*/ 1463858 w 1534444"/>
                  <a:gd name="connsiteY28" fmla="*/ 462562 h 534085"/>
                  <a:gd name="connsiteX29" fmla="*/ 1462905 w 1534444"/>
                  <a:gd name="connsiteY29" fmla="*/ 453990 h 534085"/>
                  <a:gd name="connsiteX30" fmla="*/ 1437188 w 1534444"/>
                  <a:gd name="connsiteY30" fmla="*/ 427320 h 534085"/>
                  <a:gd name="connsiteX31" fmla="*/ 1429568 w 1534444"/>
                  <a:gd name="connsiteY31" fmla="*/ 414937 h 534085"/>
                  <a:gd name="connsiteX32" fmla="*/ 1439093 w 1534444"/>
                  <a:gd name="connsiteY32" fmla="*/ 410175 h 534085"/>
                  <a:gd name="connsiteX33" fmla="*/ 1457190 w 1534444"/>
                  <a:gd name="connsiteY33" fmla="*/ 428272 h 534085"/>
                  <a:gd name="connsiteX34" fmla="*/ 1478145 w 1534444"/>
                  <a:gd name="connsiteY34" fmla="*/ 463515 h 534085"/>
                  <a:gd name="connsiteX35" fmla="*/ 1482908 w 1534444"/>
                  <a:gd name="connsiteY35" fmla="*/ 481612 h 534085"/>
                  <a:gd name="connsiteX36" fmla="*/ 1465763 w 1534444"/>
                  <a:gd name="connsiteY36" fmla="*/ 483517 h 534085"/>
                  <a:gd name="connsiteX37" fmla="*/ 1451475 w 1534444"/>
                  <a:gd name="connsiteY37" fmla="*/ 468277 h 534085"/>
                  <a:gd name="connsiteX38" fmla="*/ 1449570 w 1534444"/>
                  <a:gd name="connsiteY38" fmla="*/ 475897 h 534085"/>
                  <a:gd name="connsiteX39" fmla="*/ 1472430 w 1534444"/>
                  <a:gd name="connsiteY39" fmla="*/ 516855 h 534085"/>
                  <a:gd name="connsiteX40" fmla="*/ 1462905 w 1534444"/>
                  <a:gd name="connsiteY40" fmla="*/ 520665 h 534085"/>
                  <a:gd name="connsiteX41" fmla="*/ 1441950 w 1534444"/>
                  <a:gd name="connsiteY41" fmla="*/ 485422 h 534085"/>
                  <a:gd name="connsiteX42" fmla="*/ 1439093 w 1534444"/>
                  <a:gd name="connsiteY42" fmla="*/ 482565 h 534085"/>
                  <a:gd name="connsiteX43" fmla="*/ 1436235 w 1534444"/>
                  <a:gd name="connsiteY43" fmla="*/ 484470 h 534085"/>
                  <a:gd name="connsiteX44" fmla="*/ 1394325 w 1534444"/>
                  <a:gd name="connsiteY44" fmla="*/ 483517 h 534085"/>
                  <a:gd name="connsiteX45" fmla="*/ 1376227 w 1534444"/>
                  <a:gd name="connsiteY45" fmla="*/ 434940 h 534085"/>
                  <a:gd name="connsiteX46" fmla="*/ 1379085 w 1534444"/>
                  <a:gd name="connsiteY46" fmla="*/ 429225 h 534085"/>
                  <a:gd name="connsiteX47" fmla="*/ 1384800 w 1534444"/>
                  <a:gd name="connsiteY47" fmla="*/ 433987 h 534085"/>
                  <a:gd name="connsiteX48" fmla="*/ 1418138 w 1534444"/>
                  <a:gd name="connsiteY48" fmla="*/ 466372 h 534085"/>
                  <a:gd name="connsiteX49" fmla="*/ 1422900 w 1534444"/>
                  <a:gd name="connsiteY49" fmla="*/ 457800 h 534085"/>
                  <a:gd name="connsiteX50" fmla="*/ 1393372 w 1534444"/>
                  <a:gd name="connsiteY50" fmla="*/ 420652 h 534085"/>
                  <a:gd name="connsiteX51" fmla="*/ 1390515 w 1534444"/>
                  <a:gd name="connsiteY51" fmla="*/ 410175 h 534085"/>
                  <a:gd name="connsiteX52" fmla="*/ 1400040 w 1534444"/>
                  <a:gd name="connsiteY52" fmla="*/ 406365 h 534085"/>
                  <a:gd name="connsiteX53" fmla="*/ 97020 w 1534444"/>
                  <a:gd name="connsiteY53" fmla="*/ 377790 h 534085"/>
                  <a:gd name="connsiteX54" fmla="*/ 92257 w 1534444"/>
                  <a:gd name="connsiteY54" fmla="*/ 378743 h 534085"/>
                  <a:gd name="connsiteX55" fmla="*/ 80827 w 1534444"/>
                  <a:gd name="connsiteY55" fmla="*/ 393983 h 534085"/>
                  <a:gd name="connsiteX56" fmla="*/ 83685 w 1534444"/>
                  <a:gd name="connsiteY56" fmla="*/ 405413 h 534085"/>
                  <a:gd name="connsiteX57" fmla="*/ 95115 w 1534444"/>
                  <a:gd name="connsiteY57" fmla="*/ 404460 h 534085"/>
                  <a:gd name="connsiteX58" fmla="*/ 105592 w 1534444"/>
                  <a:gd name="connsiteY58" fmla="*/ 390173 h 534085"/>
                  <a:gd name="connsiteX59" fmla="*/ 97020 w 1534444"/>
                  <a:gd name="connsiteY59" fmla="*/ 377790 h 534085"/>
                  <a:gd name="connsiteX60" fmla="*/ 93210 w 1534444"/>
                  <a:gd name="connsiteY60" fmla="*/ 357788 h 534085"/>
                  <a:gd name="connsiteX61" fmla="*/ 106545 w 1534444"/>
                  <a:gd name="connsiteY61" fmla="*/ 364455 h 534085"/>
                  <a:gd name="connsiteX62" fmla="*/ 117975 w 1534444"/>
                  <a:gd name="connsiteY62" fmla="*/ 373980 h 534085"/>
                  <a:gd name="connsiteX63" fmla="*/ 126547 w 1534444"/>
                  <a:gd name="connsiteY63" fmla="*/ 392078 h 534085"/>
                  <a:gd name="connsiteX64" fmla="*/ 117975 w 1534444"/>
                  <a:gd name="connsiteY64" fmla="*/ 397793 h 534085"/>
                  <a:gd name="connsiteX65" fmla="*/ 116070 w 1534444"/>
                  <a:gd name="connsiteY65" fmla="*/ 399698 h 534085"/>
                  <a:gd name="connsiteX66" fmla="*/ 114165 w 1534444"/>
                  <a:gd name="connsiteY66" fmla="*/ 401603 h 534085"/>
                  <a:gd name="connsiteX67" fmla="*/ 106545 w 1534444"/>
                  <a:gd name="connsiteY67" fmla="*/ 413985 h 534085"/>
                  <a:gd name="connsiteX68" fmla="*/ 102735 w 1534444"/>
                  <a:gd name="connsiteY68" fmla="*/ 424463 h 534085"/>
                  <a:gd name="connsiteX69" fmla="*/ 88447 w 1534444"/>
                  <a:gd name="connsiteY69" fmla="*/ 425415 h 534085"/>
                  <a:gd name="connsiteX70" fmla="*/ 75112 w 1534444"/>
                  <a:gd name="connsiteY70" fmla="*/ 418748 h 534085"/>
                  <a:gd name="connsiteX71" fmla="*/ 63682 w 1534444"/>
                  <a:gd name="connsiteY71" fmla="*/ 411128 h 534085"/>
                  <a:gd name="connsiteX72" fmla="*/ 61777 w 1534444"/>
                  <a:gd name="connsiteY72" fmla="*/ 394935 h 534085"/>
                  <a:gd name="connsiteX73" fmla="*/ 68445 w 1534444"/>
                  <a:gd name="connsiteY73" fmla="*/ 390173 h 534085"/>
                  <a:gd name="connsiteX74" fmla="*/ 71302 w 1534444"/>
                  <a:gd name="connsiteY74" fmla="*/ 387315 h 534085"/>
                  <a:gd name="connsiteX75" fmla="*/ 82732 w 1534444"/>
                  <a:gd name="connsiteY75" fmla="*/ 372075 h 534085"/>
                  <a:gd name="connsiteX76" fmla="*/ 85590 w 1534444"/>
                  <a:gd name="connsiteY76" fmla="*/ 366360 h 534085"/>
                  <a:gd name="connsiteX77" fmla="*/ 93210 w 1534444"/>
                  <a:gd name="connsiteY77" fmla="*/ 357788 h 534085"/>
                  <a:gd name="connsiteX78" fmla="*/ 1422900 w 1534444"/>
                  <a:gd name="connsiteY78" fmla="*/ 357787 h 534085"/>
                  <a:gd name="connsiteX79" fmla="*/ 1441950 w 1534444"/>
                  <a:gd name="connsiteY79" fmla="*/ 368265 h 534085"/>
                  <a:gd name="connsiteX80" fmla="*/ 1444808 w 1534444"/>
                  <a:gd name="connsiteY80" fmla="*/ 378742 h 534085"/>
                  <a:gd name="connsiteX81" fmla="*/ 1456238 w 1534444"/>
                  <a:gd name="connsiteY81" fmla="*/ 397792 h 534085"/>
                  <a:gd name="connsiteX82" fmla="*/ 1459095 w 1534444"/>
                  <a:gd name="connsiteY82" fmla="*/ 383505 h 534085"/>
                  <a:gd name="connsiteX83" fmla="*/ 1479097 w 1534444"/>
                  <a:gd name="connsiteY83" fmla="*/ 378742 h 534085"/>
                  <a:gd name="connsiteX84" fmla="*/ 1478145 w 1534444"/>
                  <a:gd name="connsiteY84" fmla="*/ 393982 h 534085"/>
                  <a:gd name="connsiteX85" fmla="*/ 1461952 w 1534444"/>
                  <a:gd name="connsiteY85" fmla="*/ 408270 h 534085"/>
                  <a:gd name="connsiteX86" fmla="*/ 1477193 w 1534444"/>
                  <a:gd name="connsiteY86" fmla="*/ 433987 h 534085"/>
                  <a:gd name="connsiteX87" fmla="*/ 1485765 w 1534444"/>
                  <a:gd name="connsiteY87" fmla="*/ 416842 h 534085"/>
                  <a:gd name="connsiteX88" fmla="*/ 1505768 w 1534444"/>
                  <a:gd name="connsiteY88" fmla="*/ 416842 h 534085"/>
                  <a:gd name="connsiteX89" fmla="*/ 1499100 w 1534444"/>
                  <a:gd name="connsiteY89" fmla="*/ 434940 h 534085"/>
                  <a:gd name="connsiteX90" fmla="*/ 1484813 w 1534444"/>
                  <a:gd name="connsiteY90" fmla="*/ 441607 h 534085"/>
                  <a:gd name="connsiteX91" fmla="*/ 1489575 w 1534444"/>
                  <a:gd name="connsiteY91" fmla="*/ 449227 h 534085"/>
                  <a:gd name="connsiteX92" fmla="*/ 1516245 w 1534444"/>
                  <a:gd name="connsiteY92" fmla="*/ 449227 h 534085"/>
                  <a:gd name="connsiteX93" fmla="*/ 1534343 w 1534444"/>
                  <a:gd name="connsiteY93" fmla="*/ 456847 h 534085"/>
                  <a:gd name="connsiteX94" fmla="*/ 1517197 w 1534444"/>
                  <a:gd name="connsiteY94" fmla="*/ 467325 h 534085"/>
                  <a:gd name="connsiteX95" fmla="*/ 1499100 w 1534444"/>
                  <a:gd name="connsiteY95" fmla="*/ 463515 h 534085"/>
                  <a:gd name="connsiteX96" fmla="*/ 1517197 w 1534444"/>
                  <a:gd name="connsiteY96" fmla="*/ 493995 h 534085"/>
                  <a:gd name="connsiteX97" fmla="*/ 1521960 w 1534444"/>
                  <a:gd name="connsiteY97" fmla="*/ 519712 h 534085"/>
                  <a:gd name="connsiteX98" fmla="*/ 1501005 w 1534444"/>
                  <a:gd name="connsiteY98" fmla="*/ 532095 h 534085"/>
                  <a:gd name="connsiteX99" fmla="*/ 1489575 w 1534444"/>
                  <a:gd name="connsiteY99" fmla="*/ 533047 h 534085"/>
                  <a:gd name="connsiteX100" fmla="*/ 1485765 w 1534444"/>
                  <a:gd name="connsiteY100" fmla="*/ 523522 h 534085"/>
                  <a:gd name="connsiteX101" fmla="*/ 1504815 w 1534444"/>
                  <a:gd name="connsiteY101" fmla="*/ 512092 h 534085"/>
                  <a:gd name="connsiteX102" fmla="*/ 1507672 w 1534444"/>
                  <a:gd name="connsiteY102" fmla="*/ 504472 h 534085"/>
                  <a:gd name="connsiteX103" fmla="*/ 1475288 w 1534444"/>
                  <a:gd name="connsiteY103" fmla="*/ 446370 h 534085"/>
                  <a:gd name="connsiteX104" fmla="*/ 1435283 w 1534444"/>
                  <a:gd name="connsiteY104" fmla="*/ 386362 h 534085"/>
                  <a:gd name="connsiteX105" fmla="*/ 1413375 w 1534444"/>
                  <a:gd name="connsiteY105" fmla="*/ 380647 h 534085"/>
                  <a:gd name="connsiteX106" fmla="*/ 1400993 w 1534444"/>
                  <a:gd name="connsiteY106" fmla="*/ 387315 h 534085"/>
                  <a:gd name="connsiteX107" fmla="*/ 1391468 w 1534444"/>
                  <a:gd name="connsiteY107" fmla="*/ 385410 h 534085"/>
                  <a:gd name="connsiteX108" fmla="*/ 1394325 w 1534444"/>
                  <a:gd name="connsiteY108" fmla="*/ 376837 h 534085"/>
                  <a:gd name="connsiteX109" fmla="*/ 1422900 w 1534444"/>
                  <a:gd name="connsiteY109" fmla="*/ 357787 h 534085"/>
                  <a:gd name="connsiteX110" fmla="*/ 106545 w 1534444"/>
                  <a:gd name="connsiteY110" fmla="*/ 277778 h 534085"/>
                  <a:gd name="connsiteX111" fmla="*/ 110355 w 1534444"/>
                  <a:gd name="connsiteY111" fmla="*/ 279683 h 534085"/>
                  <a:gd name="connsiteX112" fmla="*/ 114165 w 1534444"/>
                  <a:gd name="connsiteY112" fmla="*/ 305400 h 534085"/>
                  <a:gd name="connsiteX113" fmla="*/ 101782 w 1534444"/>
                  <a:gd name="connsiteY113" fmla="*/ 316830 h 534085"/>
                  <a:gd name="connsiteX114" fmla="*/ 102735 w 1534444"/>
                  <a:gd name="connsiteY114" fmla="*/ 320640 h 534085"/>
                  <a:gd name="connsiteX115" fmla="*/ 162742 w 1534444"/>
                  <a:gd name="connsiteY115" fmla="*/ 363503 h 534085"/>
                  <a:gd name="connsiteX116" fmla="*/ 171315 w 1534444"/>
                  <a:gd name="connsiteY116" fmla="*/ 405413 h 534085"/>
                  <a:gd name="connsiteX117" fmla="*/ 132262 w 1534444"/>
                  <a:gd name="connsiteY117" fmla="*/ 432083 h 534085"/>
                  <a:gd name="connsiteX118" fmla="*/ 125595 w 1534444"/>
                  <a:gd name="connsiteY118" fmla="*/ 431130 h 534085"/>
                  <a:gd name="connsiteX119" fmla="*/ 126547 w 1534444"/>
                  <a:gd name="connsiteY119" fmla="*/ 425415 h 534085"/>
                  <a:gd name="connsiteX120" fmla="*/ 148455 w 1534444"/>
                  <a:gd name="connsiteY120" fmla="*/ 404460 h 534085"/>
                  <a:gd name="connsiteX121" fmla="*/ 143692 w 1534444"/>
                  <a:gd name="connsiteY121" fmla="*/ 377790 h 534085"/>
                  <a:gd name="connsiteX122" fmla="*/ 86542 w 1534444"/>
                  <a:gd name="connsiteY122" fmla="*/ 337785 h 534085"/>
                  <a:gd name="connsiteX123" fmla="*/ 81780 w 1534444"/>
                  <a:gd name="connsiteY123" fmla="*/ 338738 h 534085"/>
                  <a:gd name="connsiteX124" fmla="*/ 50347 w 1534444"/>
                  <a:gd name="connsiteY124" fmla="*/ 400650 h 534085"/>
                  <a:gd name="connsiteX125" fmla="*/ 37965 w 1534444"/>
                  <a:gd name="connsiteY125" fmla="*/ 407318 h 534085"/>
                  <a:gd name="connsiteX126" fmla="*/ 38917 w 1534444"/>
                  <a:gd name="connsiteY126" fmla="*/ 376838 h 534085"/>
                  <a:gd name="connsiteX127" fmla="*/ 43680 w 1534444"/>
                  <a:gd name="connsiteY127" fmla="*/ 371123 h 534085"/>
                  <a:gd name="connsiteX128" fmla="*/ 59872 w 1534444"/>
                  <a:gd name="connsiteY128" fmla="*/ 346358 h 534085"/>
                  <a:gd name="connsiteX129" fmla="*/ 77017 w 1534444"/>
                  <a:gd name="connsiteY129" fmla="*/ 321593 h 534085"/>
                  <a:gd name="connsiteX130" fmla="*/ 104640 w 1534444"/>
                  <a:gd name="connsiteY130" fmla="*/ 280635 h 534085"/>
                  <a:gd name="connsiteX131" fmla="*/ 106545 w 1534444"/>
                  <a:gd name="connsiteY131" fmla="*/ 277778 h 534085"/>
                  <a:gd name="connsiteX132" fmla="*/ 1190490 w 1534444"/>
                  <a:gd name="connsiteY132" fmla="*/ 152048 h 534085"/>
                  <a:gd name="connsiteX133" fmla="*/ 1217160 w 1534444"/>
                  <a:gd name="connsiteY133" fmla="*/ 161573 h 534085"/>
                  <a:gd name="connsiteX134" fmla="*/ 1224780 w 1534444"/>
                  <a:gd name="connsiteY134" fmla="*/ 169193 h 534085"/>
                  <a:gd name="connsiteX135" fmla="*/ 1238115 w 1534444"/>
                  <a:gd name="connsiteY135" fmla="*/ 178718 h 534085"/>
                  <a:gd name="connsiteX136" fmla="*/ 1247640 w 1534444"/>
                  <a:gd name="connsiteY136" fmla="*/ 175860 h 534085"/>
                  <a:gd name="connsiteX137" fmla="*/ 1250497 w 1534444"/>
                  <a:gd name="connsiteY137" fmla="*/ 168240 h 534085"/>
                  <a:gd name="connsiteX138" fmla="*/ 1255260 w 1534444"/>
                  <a:gd name="connsiteY138" fmla="*/ 161573 h 534085"/>
                  <a:gd name="connsiteX139" fmla="*/ 1273357 w 1534444"/>
                  <a:gd name="connsiteY139" fmla="*/ 159668 h 534085"/>
                  <a:gd name="connsiteX140" fmla="*/ 1276215 w 1534444"/>
                  <a:gd name="connsiteY140" fmla="*/ 181575 h 534085"/>
                  <a:gd name="connsiteX141" fmla="*/ 1271452 w 1534444"/>
                  <a:gd name="connsiteY141" fmla="*/ 186338 h 534085"/>
                  <a:gd name="connsiteX142" fmla="*/ 1266690 w 1534444"/>
                  <a:gd name="connsiteY142" fmla="*/ 191100 h 534085"/>
                  <a:gd name="connsiteX143" fmla="*/ 1267642 w 1534444"/>
                  <a:gd name="connsiteY143" fmla="*/ 196815 h 534085"/>
                  <a:gd name="connsiteX144" fmla="*/ 1281930 w 1534444"/>
                  <a:gd name="connsiteY144" fmla="*/ 209198 h 534085"/>
                  <a:gd name="connsiteX145" fmla="*/ 1309552 w 1534444"/>
                  <a:gd name="connsiteY145" fmla="*/ 232058 h 534085"/>
                  <a:gd name="connsiteX146" fmla="*/ 1310505 w 1534444"/>
                  <a:gd name="connsiteY146" fmla="*/ 242535 h 534085"/>
                  <a:gd name="connsiteX147" fmla="*/ 1301932 w 1534444"/>
                  <a:gd name="connsiteY147" fmla="*/ 242535 h 534085"/>
                  <a:gd name="connsiteX148" fmla="*/ 1255260 w 1534444"/>
                  <a:gd name="connsiteY148" fmla="*/ 209198 h 534085"/>
                  <a:gd name="connsiteX149" fmla="*/ 1251450 w 1534444"/>
                  <a:gd name="connsiteY149" fmla="*/ 208245 h 534085"/>
                  <a:gd name="connsiteX150" fmla="*/ 1250497 w 1534444"/>
                  <a:gd name="connsiteY150" fmla="*/ 211103 h 534085"/>
                  <a:gd name="connsiteX151" fmla="*/ 1295265 w 1534444"/>
                  <a:gd name="connsiteY151" fmla="*/ 307305 h 534085"/>
                  <a:gd name="connsiteX152" fmla="*/ 1291455 w 1534444"/>
                  <a:gd name="connsiteY152" fmla="*/ 316830 h 534085"/>
                  <a:gd name="connsiteX153" fmla="*/ 1246687 w 1534444"/>
                  <a:gd name="connsiteY153" fmla="*/ 296828 h 534085"/>
                  <a:gd name="connsiteX154" fmla="*/ 1239067 w 1534444"/>
                  <a:gd name="connsiteY154" fmla="*/ 218723 h 534085"/>
                  <a:gd name="connsiteX155" fmla="*/ 1146675 w 1534444"/>
                  <a:gd name="connsiteY155" fmla="*/ 225390 h 534085"/>
                  <a:gd name="connsiteX156" fmla="*/ 1121910 w 1534444"/>
                  <a:gd name="connsiteY156" fmla="*/ 190148 h 534085"/>
                  <a:gd name="connsiteX157" fmla="*/ 1127625 w 1534444"/>
                  <a:gd name="connsiteY157" fmla="*/ 186338 h 534085"/>
                  <a:gd name="connsiteX158" fmla="*/ 1229542 w 1534444"/>
                  <a:gd name="connsiteY158" fmla="*/ 194910 h 534085"/>
                  <a:gd name="connsiteX159" fmla="*/ 1228590 w 1534444"/>
                  <a:gd name="connsiteY159" fmla="*/ 190148 h 534085"/>
                  <a:gd name="connsiteX160" fmla="*/ 1190490 w 1534444"/>
                  <a:gd name="connsiteY160" fmla="*/ 168240 h 534085"/>
                  <a:gd name="connsiteX161" fmla="*/ 1180965 w 1534444"/>
                  <a:gd name="connsiteY161" fmla="*/ 158715 h 534085"/>
                  <a:gd name="connsiteX162" fmla="*/ 1190490 w 1534444"/>
                  <a:gd name="connsiteY162" fmla="*/ 152048 h 534085"/>
                  <a:gd name="connsiteX163" fmla="*/ 266565 w 1534444"/>
                  <a:gd name="connsiteY163" fmla="*/ 137760 h 534085"/>
                  <a:gd name="connsiteX164" fmla="*/ 287520 w 1534444"/>
                  <a:gd name="connsiteY164" fmla="*/ 140617 h 534085"/>
                  <a:gd name="connsiteX165" fmla="*/ 303713 w 1534444"/>
                  <a:gd name="connsiteY165" fmla="*/ 173002 h 534085"/>
                  <a:gd name="connsiteX166" fmla="*/ 314190 w 1534444"/>
                  <a:gd name="connsiteY166" fmla="*/ 189195 h 534085"/>
                  <a:gd name="connsiteX167" fmla="*/ 327525 w 1534444"/>
                  <a:gd name="connsiteY167" fmla="*/ 210150 h 534085"/>
                  <a:gd name="connsiteX168" fmla="*/ 342765 w 1534444"/>
                  <a:gd name="connsiteY168" fmla="*/ 230152 h 534085"/>
                  <a:gd name="connsiteX169" fmla="*/ 339908 w 1534444"/>
                  <a:gd name="connsiteY169" fmla="*/ 244440 h 534085"/>
                  <a:gd name="connsiteX170" fmla="*/ 325620 w 1534444"/>
                  <a:gd name="connsiteY170" fmla="*/ 246345 h 534085"/>
                  <a:gd name="connsiteX171" fmla="*/ 319905 w 1534444"/>
                  <a:gd name="connsiteY171" fmla="*/ 239677 h 534085"/>
                  <a:gd name="connsiteX172" fmla="*/ 299903 w 1534444"/>
                  <a:gd name="connsiteY172" fmla="*/ 264442 h 534085"/>
                  <a:gd name="connsiteX173" fmla="*/ 287520 w 1534444"/>
                  <a:gd name="connsiteY173" fmla="*/ 277777 h 534085"/>
                  <a:gd name="connsiteX174" fmla="*/ 271328 w 1534444"/>
                  <a:gd name="connsiteY174" fmla="*/ 279682 h 534085"/>
                  <a:gd name="connsiteX175" fmla="*/ 268470 w 1534444"/>
                  <a:gd name="connsiteY175" fmla="*/ 262537 h 534085"/>
                  <a:gd name="connsiteX176" fmla="*/ 297998 w 1534444"/>
                  <a:gd name="connsiteY176" fmla="*/ 240630 h 534085"/>
                  <a:gd name="connsiteX177" fmla="*/ 311333 w 1534444"/>
                  <a:gd name="connsiteY177" fmla="*/ 222532 h 534085"/>
                  <a:gd name="connsiteX178" fmla="*/ 290378 w 1534444"/>
                  <a:gd name="connsiteY178" fmla="*/ 188242 h 534085"/>
                  <a:gd name="connsiteX179" fmla="*/ 285615 w 1534444"/>
                  <a:gd name="connsiteY179" fmla="*/ 187290 h 534085"/>
                  <a:gd name="connsiteX180" fmla="*/ 266565 w 1534444"/>
                  <a:gd name="connsiteY180" fmla="*/ 199672 h 534085"/>
                  <a:gd name="connsiteX181" fmla="*/ 256088 w 1534444"/>
                  <a:gd name="connsiteY181" fmla="*/ 212055 h 534085"/>
                  <a:gd name="connsiteX182" fmla="*/ 245610 w 1534444"/>
                  <a:gd name="connsiteY182" fmla="*/ 220627 h 534085"/>
                  <a:gd name="connsiteX183" fmla="*/ 240848 w 1534444"/>
                  <a:gd name="connsiteY183" fmla="*/ 204435 h 534085"/>
                  <a:gd name="connsiteX184" fmla="*/ 254183 w 1534444"/>
                  <a:gd name="connsiteY184" fmla="*/ 190147 h 534085"/>
                  <a:gd name="connsiteX185" fmla="*/ 273233 w 1534444"/>
                  <a:gd name="connsiteY185" fmla="*/ 177765 h 534085"/>
                  <a:gd name="connsiteX186" fmla="*/ 275138 w 1534444"/>
                  <a:gd name="connsiteY186" fmla="*/ 170145 h 534085"/>
                  <a:gd name="connsiteX187" fmla="*/ 262755 w 1534444"/>
                  <a:gd name="connsiteY187" fmla="*/ 153000 h 534085"/>
                  <a:gd name="connsiteX188" fmla="*/ 266565 w 1534444"/>
                  <a:gd name="connsiteY188" fmla="*/ 137760 h 534085"/>
                  <a:gd name="connsiteX189" fmla="*/ 374198 w 1534444"/>
                  <a:gd name="connsiteY189" fmla="*/ 97755 h 534085"/>
                  <a:gd name="connsiteX190" fmla="*/ 381818 w 1534444"/>
                  <a:gd name="connsiteY190" fmla="*/ 114900 h 534085"/>
                  <a:gd name="connsiteX191" fmla="*/ 341813 w 1534444"/>
                  <a:gd name="connsiteY191" fmla="*/ 157762 h 534085"/>
                  <a:gd name="connsiteX192" fmla="*/ 341813 w 1534444"/>
                  <a:gd name="connsiteY192" fmla="*/ 161572 h 534085"/>
                  <a:gd name="connsiteX193" fmla="*/ 359910 w 1534444"/>
                  <a:gd name="connsiteY193" fmla="*/ 191100 h 534085"/>
                  <a:gd name="connsiteX194" fmla="*/ 398963 w 1534444"/>
                  <a:gd name="connsiteY194" fmla="*/ 187290 h 534085"/>
                  <a:gd name="connsiteX195" fmla="*/ 433253 w 1534444"/>
                  <a:gd name="connsiteY195" fmla="*/ 150142 h 534085"/>
                  <a:gd name="connsiteX196" fmla="*/ 435158 w 1534444"/>
                  <a:gd name="connsiteY196" fmla="*/ 151095 h 534085"/>
                  <a:gd name="connsiteX197" fmla="*/ 436110 w 1534444"/>
                  <a:gd name="connsiteY197" fmla="*/ 155857 h 534085"/>
                  <a:gd name="connsiteX198" fmla="*/ 435158 w 1534444"/>
                  <a:gd name="connsiteY198" fmla="*/ 189195 h 534085"/>
                  <a:gd name="connsiteX199" fmla="*/ 408488 w 1534444"/>
                  <a:gd name="connsiteY199" fmla="*/ 205387 h 534085"/>
                  <a:gd name="connsiteX200" fmla="*/ 389438 w 1534444"/>
                  <a:gd name="connsiteY200" fmla="*/ 213960 h 534085"/>
                  <a:gd name="connsiteX201" fmla="*/ 380865 w 1534444"/>
                  <a:gd name="connsiteY201" fmla="*/ 216817 h 534085"/>
                  <a:gd name="connsiteX202" fmla="*/ 347528 w 1534444"/>
                  <a:gd name="connsiteY202" fmla="*/ 206340 h 534085"/>
                  <a:gd name="connsiteX203" fmla="*/ 313238 w 1534444"/>
                  <a:gd name="connsiteY203" fmla="*/ 151095 h 534085"/>
                  <a:gd name="connsiteX204" fmla="*/ 298950 w 1534444"/>
                  <a:gd name="connsiteY204" fmla="*/ 131092 h 534085"/>
                  <a:gd name="connsiteX205" fmla="*/ 300855 w 1534444"/>
                  <a:gd name="connsiteY205" fmla="*/ 112995 h 534085"/>
                  <a:gd name="connsiteX206" fmla="*/ 317048 w 1534444"/>
                  <a:gd name="connsiteY206" fmla="*/ 114900 h 534085"/>
                  <a:gd name="connsiteX207" fmla="*/ 336098 w 1534444"/>
                  <a:gd name="connsiteY207" fmla="*/ 148237 h 534085"/>
                  <a:gd name="connsiteX208" fmla="*/ 338955 w 1534444"/>
                  <a:gd name="connsiteY208" fmla="*/ 150142 h 534085"/>
                  <a:gd name="connsiteX209" fmla="*/ 360863 w 1534444"/>
                  <a:gd name="connsiteY209" fmla="*/ 108232 h 534085"/>
                  <a:gd name="connsiteX210" fmla="*/ 374198 w 1534444"/>
                  <a:gd name="connsiteY210" fmla="*/ 97755 h 534085"/>
                  <a:gd name="connsiteX211" fmla="*/ 625658 w 1534444"/>
                  <a:gd name="connsiteY211" fmla="*/ 71085 h 534085"/>
                  <a:gd name="connsiteX212" fmla="*/ 625658 w 1534444"/>
                  <a:gd name="connsiteY212" fmla="*/ 94897 h 534085"/>
                  <a:gd name="connsiteX213" fmla="*/ 626610 w 1534444"/>
                  <a:gd name="connsiteY213" fmla="*/ 102517 h 534085"/>
                  <a:gd name="connsiteX214" fmla="*/ 637088 w 1534444"/>
                  <a:gd name="connsiteY214" fmla="*/ 108232 h 534085"/>
                  <a:gd name="connsiteX215" fmla="*/ 667568 w 1534444"/>
                  <a:gd name="connsiteY215" fmla="*/ 86325 h 534085"/>
                  <a:gd name="connsiteX216" fmla="*/ 625658 w 1534444"/>
                  <a:gd name="connsiteY216" fmla="*/ 71085 h 534085"/>
                  <a:gd name="connsiteX217" fmla="*/ 1023803 w 1534444"/>
                  <a:gd name="connsiteY217" fmla="*/ 60607 h 534085"/>
                  <a:gd name="connsiteX218" fmla="*/ 1023803 w 1534444"/>
                  <a:gd name="connsiteY218" fmla="*/ 82515 h 534085"/>
                  <a:gd name="connsiteX219" fmla="*/ 978083 w 1534444"/>
                  <a:gd name="connsiteY219" fmla="*/ 106327 h 534085"/>
                  <a:gd name="connsiteX220" fmla="*/ 973320 w 1534444"/>
                  <a:gd name="connsiteY220" fmla="*/ 105375 h 534085"/>
                  <a:gd name="connsiteX221" fmla="*/ 974273 w 1534444"/>
                  <a:gd name="connsiteY221" fmla="*/ 100612 h 534085"/>
                  <a:gd name="connsiteX222" fmla="*/ 1009515 w 1534444"/>
                  <a:gd name="connsiteY222" fmla="*/ 63465 h 534085"/>
                  <a:gd name="connsiteX223" fmla="*/ 1023803 w 1534444"/>
                  <a:gd name="connsiteY223" fmla="*/ 60607 h 534085"/>
                  <a:gd name="connsiteX224" fmla="*/ 886643 w 1534444"/>
                  <a:gd name="connsiteY224" fmla="*/ 21555 h 534085"/>
                  <a:gd name="connsiteX225" fmla="*/ 899978 w 1534444"/>
                  <a:gd name="connsiteY225" fmla="*/ 35842 h 534085"/>
                  <a:gd name="connsiteX226" fmla="*/ 904740 w 1534444"/>
                  <a:gd name="connsiteY226" fmla="*/ 81562 h 534085"/>
                  <a:gd name="connsiteX227" fmla="*/ 903788 w 1534444"/>
                  <a:gd name="connsiteY227" fmla="*/ 88229 h 534085"/>
                  <a:gd name="connsiteX228" fmla="*/ 898073 w 1534444"/>
                  <a:gd name="connsiteY228" fmla="*/ 86325 h 534085"/>
                  <a:gd name="connsiteX229" fmla="*/ 876165 w 1534444"/>
                  <a:gd name="connsiteY229" fmla="*/ 38700 h 534085"/>
                  <a:gd name="connsiteX230" fmla="*/ 886643 w 1534444"/>
                  <a:gd name="connsiteY230" fmla="*/ 21555 h 534085"/>
                  <a:gd name="connsiteX231" fmla="*/ 943793 w 1534444"/>
                  <a:gd name="connsiteY231" fmla="*/ 10125 h 534085"/>
                  <a:gd name="connsiteX232" fmla="*/ 949508 w 1534444"/>
                  <a:gd name="connsiteY232" fmla="*/ 27270 h 534085"/>
                  <a:gd name="connsiteX233" fmla="*/ 935220 w 1534444"/>
                  <a:gd name="connsiteY233" fmla="*/ 82515 h 534085"/>
                  <a:gd name="connsiteX234" fmla="*/ 932363 w 1534444"/>
                  <a:gd name="connsiteY234" fmla="*/ 102517 h 534085"/>
                  <a:gd name="connsiteX235" fmla="*/ 934268 w 1534444"/>
                  <a:gd name="connsiteY235" fmla="*/ 106327 h 534085"/>
                  <a:gd name="connsiteX236" fmla="*/ 943793 w 1534444"/>
                  <a:gd name="connsiteY236" fmla="*/ 108232 h 534085"/>
                  <a:gd name="connsiteX237" fmla="*/ 946650 w 1534444"/>
                  <a:gd name="connsiteY237" fmla="*/ 105375 h 534085"/>
                  <a:gd name="connsiteX238" fmla="*/ 964748 w 1534444"/>
                  <a:gd name="connsiteY238" fmla="*/ 26317 h 534085"/>
                  <a:gd name="connsiteX239" fmla="*/ 977130 w 1534444"/>
                  <a:gd name="connsiteY239" fmla="*/ 14887 h 534085"/>
                  <a:gd name="connsiteX240" fmla="*/ 986655 w 1534444"/>
                  <a:gd name="connsiteY240" fmla="*/ 36795 h 534085"/>
                  <a:gd name="connsiteX241" fmla="*/ 965700 w 1534444"/>
                  <a:gd name="connsiteY241" fmla="*/ 109185 h 534085"/>
                  <a:gd name="connsiteX242" fmla="*/ 967605 w 1534444"/>
                  <a:gd name="connsiteY242" fmla="*/ 112995 h 534085"/>
                  <a:gd name="connsiteX243" fmla="*/ 993323 w 1534444"/>
                  <a:gd name="connsiteY243" fmla="*/ 120615 h 534085"/>
                  <a:gd name="connsiteX244" fmla="*/ 1040948 w 1534444"/>
                  <a:gd name="connsiteY244" fmla="*/ 132045 h 534085"/>
                  <a:gd name="connsiteX245" fmla="*/ 1042853 w 1534444"/>
                  <a:gd name="connsiteY245" fmla="*/ 140617 h 534085"/>
                  <a:gd name="connsiteX246" fmla="*/ 990465 w 1534444"/>
                  <a:gd name="connsiteY246" fmla="*/ 146332 h 534085"/>
                  <a:gd name="connsiteX247" fmla="*/ 846638 w 1534444"/>
                  <a:gd name="connsiteY247" fmla="*/ 115852 h 534085"/>
                  <a:gd name="connsiteX248" fmla="*/ 833303 w 1534444"/>
                  <a:gd name="connsiteY248" fmla="*/ 112995 h 534085"/>
                  <a:gd name="connsiteX249" fmla="*/ 837113 w 1534444"/>
                  <a:gd name="connsiteY249" fmla="*/ 100612 h 534085"/>
                  <a:gd name="connsiteX250" fmla="*/ 871403 w 1534444"/>
                  <a:gd name="connsiteY250" fmla="*/ 92992 h 534085"/>
                  <a:gd name="connsiteX251" fmla="*/ 909503 w 1534444"/>
                  <a:gd name="connsiteY251" fmla="*/ 99660 h 534085"/>
                  <a:gd name="connsiteX252" fmla="*/ 913313 w 1534444"/>
                  <a:gd name="connsiteY252" fmla="*/ 96802 h 534085"/>
                  <a:gd name="connsiteX253" fmla="*/ 920933 w 1534444"/>
                  <a:gd name="connsiteY253" fmla="*/ 52035 h 534085"/>
                  <a:gd name="connsiteX254" fmla="*/ 926648 w 1534444"/>
                  <a:gd name="connsiteY254" fmla="*/ 20602 h 534085"/>
                  <a:gd name="connsiteX255" fmla="*/ 943793 w 1534444"/>
                  <a:gd name="connsiteY255" fmla="*/ 10125 h 534085"/>
                  <a:gd name="connsiteX256" fmla="*/ 622681 w 1534444"/>
                  <a:gd name="connsiteY256" fmla="*/ 4 h 534085"/>
                  <a:gd name="connsiteX257" fmla="*/ 634230 w 1534444"/>
                  <a:gd name="connsiteY257" fmla="*/ 6315 h 534085"/>
                  <a:gd name="connsiteX258" fmla="*/ 634230 w 1534444"/>
                  <a:gd name="connsiteY258" fmla="*/ 17745 h 534085"/>
                  <a:gd name="connsiteX259" fmla="*/ 638993 w 1534444"/>
                  <a:gd name="connsiteY259" fmla="*/ 20602 h 534085"/>
                  <a:gd name="connsiteX260" fmla="*/ 659948 w 1534444"/>
                  <a:gd name="connsiteY260" fmla="*/ 17745 h 534085"/>
                  <a:gd name="connsiteX261" fmla="*/ 677093 w 1534444"/>
                  <a:gd name="connsiteY261" fmla="*/ 14887 h 534085"/>
                  <a:gd name="connsiteX262" fmla="*/ 700905 w 1534444"/>
                  <a:gd name="connsiteY262" fmla="*/ 12982 h 534085"/>
                  <a:gd name="connsiteX263" fmla="*/ 705668 w 1534444"/>
                  <a:gd name="connsiteY263" fmla="*/ 40605 h 534085"/>
                  <a:gd name="connsiteX264" fmla="*/ 699000 w 1534444"/>
                  <a:gd name="connsiteY264" fmla="*/ 52035 h 534085"/>
                  <a:gd name="connsiteX265" fmla="*/ 692333 w 1534444"/>
                  <a:gd name="connsiteY265" fmla="*/ 44415 h 534085"/>
                  <a:gd name="connsiteX266" fmla="*/ 680903 w 1534444"/>
                  <a:gd name="connsiteY266" fmla="*/ 27270 h 534085"/>
                  <a:gd name="connsiteX267" fmla="*/ 663758 w 1534444"/>
                  <a:gd name="connsiteY267" fmla="*/ 29175 h 534085"/>
                  <a:gd name="connsiteX268" fmla="*/ 636135 w 1534444"/>
                  <a:gd name="connsiteY268" fmla="*/ 33937 h 534085"/>
                  <a:gd name="connsiteX269" fmla="*/ 628515 w 1534444"/>
                  <a:gd name="connsiteY269" fmla="*/ 38700 h 534085"/>
                  <a:gd name="connsiteX270" fmla="*/ 619943 w 1534444"/>
                  <a:gd name="connsiteY270" fmla="*/ 53940 h 534085"/>
                  <a:gd name="connsiteX271" fmla="*/ 624705 w 1534444"/>
                  <a:gd name="connsiteY271" fmla="*/ 63465 h 534085"/>
                  <a:gd name="connsiteX272" fmla="*/ 643755 w 1534444"/>
                  <a:gd name="connsiteY272" fmla="*/ 64417 h 534085"/>
                  <a:gd name="connsiteX273" fmla="*/ 654233 w 1534444"/>
                  <a:gd name="connsiteY273" fmla="*/ 41557 h 534085"/>
                  <a:gd name="connsiteX274" fmla="*/ 658043 w 1534444"/>
                  <a:gd name="connsiteY274" fmla="*/ 36795 h 534085"/>
                  <a:gd name="connsiteX275" fmla="*/ 671378 w 1534444"/>
                  <a:gd name="connsiteY275" fmla="*/ 52035 h 534085"/>
                  <a:gd name="connsiteX276" fmla="*/ 651375 w 1534444"/>
                  <a:gd name="connsiteY276" fmla="*/ 66322 h 534085"/>
                  <a:gd name="connsiteX277" fmla="*/ 736148 w 1534444"/>
                  <a:gd name="connsiteY277" fmla="*/ 79657 h 534085"/>
                  <a:gd name="connsiteX278" fmla="*/ 739958 w 1534444"/>
                  <a:gd name="connsiteY278" fmla="*/ 84420 h 534085"/>
                  <a:gd name="connsiteX279" fmla="*/ 725670 w 1534444"/>
                  <a:gd name="connsiteY279" fmla="*/ 106327 h 534085"/>
                  <a:gd name="connsiteX280" fmla="*/ 693285 w 1534444"/>
                  <a:gd name="connsiteY280" fmla="*/ 102517 h 534085"/>
                  <a:gd name="connsiteX281" fmla="*/ 670425 w 1534444"/>
                  <a:gd name="connsiteY281" fmla="*/ 88230 h 534085"/>
                  <a:gd name="connsiteX282" fmla="*/ 650423 w 1534444"/>
                  <a:gd name="connsiteY282" fmla="*/ 119662 h 534085"/>
                  <a:gd name="connsiteX283" fmla="*/ 621848 w 1534444"/>
                  <a:gd name="connsiteY283" fmla="*/ 136807 h 534085"/>
                  <a:gd name="connsiteX284" fmla="*/ 607560 w 1534444"/>
                  <a:gd name="connsiteY284" fmla="*/ 123472 h 534085"/>
                  <a:gd name="connsiteX285" fmla="*/ 609465 w 1534444"/>
                  <a:gd name="connsiteY285" fmla="*/ 78705 h 534085"/>
                  <a:gd name="connsiteX286" fmla="*/ 607560 w 1534444"/>
                  <a:gd name="connsiteY286" fmla="*/ 76800 h 534085"/>
                  <a:gd name="connsiteX287" fmla="*/ 605655 w 1534444"/>
                  <a:gd name="connsiteY287" fmla="*/ 77752 h 534085"/>
                  <a:gd name="connsiteX288" fmla="*/ 549458 w 1534444"/>
                  <a:gd name="connsiteY288" fmla="*/ 122520 h 534085"/>
                  <a:gd name="connsiteX289" fmla="*/ 529455 w 1534444"/>
                  <a:gd name="connsiteY289" fmla="*/ 110137 h 534085"/>
                  <a:gd name="connsiteX290" fmla="*/ 536123 w 1534444"/>
                  <a:gd name="connsiteY290" fmla="*/ 104422 h 534085"/>
                  <a:gd name="connsiteX291" fmla="*/ 608513 w 1534444"/>
                  <a:gd name="connsiteY291" fmla="*/ 44415 h 534085"/>
                  <a:gd name="connsiteX292" fmla="*/ 608513 w 1534444"/>
                  <a:gd name="connsiteY292" fmla="*/ 40605 h 534085"/>
                  <a:gd name="connsiteX293" fmla="*/ 603750 w 1534444"/>
                  <a:gd name="connsiteY293" fmla="*/ 39652 h 534085"/>
                  <a:gd name="connsiteX294" fmla="*/ 576128 w 1534444"/>
                  <a:gd name="connsiteY294" fmla="*/ 44415 h 534085"/>
                  <a:gd name="connsiteX295" fmla="*/ 565650 w 1534444"/>
                  <a:gd name="connsiteY295" fmla="*/ 54892 h 534085"/>
                  <a:gd name="connsiteX296" fmla="*/ 566603 w 1534444"/>
                  <a:gd name="connsiteY296" fmla="*/ 70132 h 534085"/>
                  <a:gd name="connsiteX297" fmla="*/ 561840 w 1534444"/>
                  <a:gd name="connsiteY297" fmla="*/ 76800 h 534085"/>
                  <a:gd name="connsiteX298" fmla="*/ 556125 w 1534444"/>
                  <a:gd name="connsiteY298" fmla="*/ 72037 h 534085"/>
                  <a:gd name="connsiteX299" fmla="*/ 550410 w 1534444"/>
                  <a:gd name="connsiteY299" fmla="*/ 41557 h 534085"/>
                  <a:gd name="connsiteX300" fmla="*/ 555173 w 1534444"/>
                  <a:gd name="connsiteY300" fmla="*/ 30127 h 534085"/>
                  <a:gd name="connsiteX301" fmla="*/ 563745 w 1534444"/>
                  <a:gd name="connsiteY301" fmla="*/ 28222 h 534085"/>
                  <a:gd name="connsiteX302" fmla="*/ 572318 w 1534444"/>
                  <a:gd name="connsiteY302" fmla="*/ 31080 h 534085"/>
                  <a:gd name="connsiteX303" fmla="*/ 611370 w 1534444"/>
                  <a:gd name="connsiteY303" fmla="*/ 24412 h 534085"/>
                  <a:gd name="connsiteX304" fmla="*/ 613275 w 1534444"/>
                  <a:gd name="connsiteY304" fmla="*/ 7267 h 534085"/>
                  <a:gd name="connsiteX305" fmla="*/ 622681 w 1534444"/>
                  <a:gd name="connsiteY305" fmla="*/ 4 h 5340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Lst>
                <a:rect l="l" t="t" r="r" b="b"/>
                <a:pathLst>
                  <a:path w="1534444" h="534085">
                    <a:moveTo>
                      <a:pt x="88447" y="438750"/>
                    </a:moveTo>
                    <a:cubicBezTo>
                      <a:pt x="93210" y="454943"/>
                      <a:pt x="95115" y="468278"/>
                      <a:pt x="95115" y="479708"/>
                    </a:cubicBezTo>
                    <a:cubicBezTo>
                      <a:pt x="93210" y="493995"/>
                      <a:pt x="86542" y="498758"/>
                      <a:pt x="75112" y="493043"/>
                    </a:cubicBezTo>
                    <a:cubicBezTo>
                      <a:pt x="72255" y="491138"/>
                      <a:pt x="70350" y="487328"/>
                      <a:pt x="71302" y="479708"/>
                    </a:cubicBezTo>
                    <a:cubicBezTo>
                      <a:pt x="72255" y="472088"/>
                      <a:pt x="75112" y="457800"/>
                      <a:pt x="80827" y="439703"/>
                    </a:cubicBezTo>
                    <a:cubicBezTo>
                      <a:pt x="83685" y="435893"/>
                      <a:pt x="86542" y="435893"/>
                      <a:pt x="88447" y="438750"/>
                    </a:cubicBezTo>
                    <a:close/>
                    <a:moveTo>
                      <a:pt x="64635" y="435893"/>
                    </a:moveTo>
                    <a:cubicBezTo>
                      <a:pt x="65587" y="436845"/>
                      <a:pt x="65587" y="438750"/>
                      <a:pt x="63682" y="442560"/>
                    </a:cubicBezTo>
                    <a:cubicBezTo>
                      <a:pt x="49395" y="466373"/>
                      <a:pt x="38917" y="477803"/>
                      <a:pt x="33202" y="477803"/>
                    </a:cubicBezTo>
                    <a:cubicBezTo>
                      <a:pt x="26535" y="480660"/>
                      <a:pt x="20820" y="477803"/>
                      <a:pt x="17010" y="470183"/>
                    </a:cubicBezTo>
                    <a:cubicBezTo>
                      <a:pt x="15105" y="463515"/>
                      <a:pt x="20820" y="457800"/>
                      <a:pt x="34155" y="452085"/>
                    </a:cubicBezTo>
                    <a:cubicBezTo>
                      <a:pt x="44632" y="449228"/>
                      <a:pt x="52252" y="445418"/>
                      <a:pt x="57967" y="438750"/>
                    </a:cubicBezTo>
                    <a:cubicBezTo>
                      <a:pt x="60825" y="435893"/>
                      <a:pt x="63682" y="434940"/>
                      <a:pt x="64635" y="435893"/>
                    </a:cubicBezTo>
                    <a:close/>
                    <a:moveTo>
                      <a:pt x="33202" y="414938"/>
                    </a:moveTo>
                    <a:cubicBezTo>
                      <a:pt x="37012" y="413985"/>
                      <a:pt x="39870" y="413985"/>
                      <a:pt x="41775" y="414938"/>
                    </a:cubicBezTo>
                    <a:cubicBezTo>
                      <a:pt x="42727" y="415890"/>
                      <a:pt x="41775" y="417795"/>
                      <a:pt x="38917" y="420653"/>
                    </a:cubicBezTo>
                    <a:cubicBezTo>
                      <a:pt x="36060" y="423510"/>
                      <a:pt x="34155" y="426368"/>
                      <a:pt x="31297" y="429225"/>
                    </a:cubicBezTo>
                    <a:cubicBezTo>
                      <a:pt x="20820" y="440655"/>
                      <a:pt x="11295" y="444465"/>
                      <a:pt x="3675" y="440655"/>
                    </a:cubicBezTo>
                    <a:cubicBezTo>
                      <a:pt x="-2040" y="433988"/>
                      <a:pt x="-1088" y="428273"/>
                      <a:pt x="6532" y="423510"/>
                    </a:cubicBezTo>
                    <a:cubicBezTo>
                      <a:pt x="15105" y="420653"/>
                      <a:pt x="23677" y="417795"/>
                      <a:pt x="33202" y="414938"/>
                    </a:cubicBezTo>
                    <a:close/>
                    <a:moveTo>
                      <a:pt x="1400040" y="406365"/>
                    </a:moveTo>
                    <a:cubicBezTo>
                      <a:pt x="1407660" y="406365"/>
                      <a:pt x="1412422" y="410175"/>
                      <a:pt x="1415280" y="417795"/>
                    </a:cubicBezTo>
                    <a:cubicBezTo>
                      <a:pt x="1415280" y="420652"/>
                      <a:pt x="1417185" y="425415"/>
                      <a:pt x="1421947" y="432082"/>
                    </a:cubicBezTo>
                    <a:cubicBezTo>
                      <a:pt x="1426710" y="439702"/>
                      <a:pt x="1430520" y="446370"/>
                      <a:pt x="1434330" y="452085"/>
                    </a:cubicBezTo>
                    <a:cubicBezTo>
                      <a:pt x="1435283" y="453990"/>
                      <a:pt x="1436235" y="453990"/>
                      <a:pt x="1436235" y="453990"/>
                    </a:cubicBezTo>
                    <a:cubicBezTo>
                      <a:pt x="1437188" y="453990"/>
                      <a:pt x="1439093" y="453037"/>
                      <a:pt x="1440045" y="450180"/>
                    </a:cubicBezTo>
                    <a:cubicBezTo>
                      <a:pt x="1442902" y="446370"/>
                      <a:pt x="1446713" y="447322"/>
                      <a:pt x="1450522" y="452085"/>
                    </a:cubicBezTo>
                    <a:cubicBezTo>
                      <a:pt x="1451475" y="457800"/>
                      <a:pt x="1453380" y="460657"/>
                      <a:pt x="1456238" y="460657"/>
                    </a:cubicBezTo>
                    <a:cubicBezTo>
                      <a:pt x="1459095" y="463515"/>
                      <a:pt x="1461000" y="463515"/>
                      <a:pt x="1463858" y="462562"/>
                    </a:cubicBezTo>
                    <a:cubicBezTo>
                      <a:pt x="1464810" y="460657"/>
                      <a:pt x="1464810" y="457800"/>
                      <a:pt x="1462905" y="453990"/>
                    </a:cubicBezTo>
                    <a:cubicBezTo>
                      <a:pt x="1457190" y="445417"/>
                      <a:pt x="1448618" y="436845"/>
                      <a:pt x="1437188" y="427320"/>
                    </a:cubicBezTo>
                    <a:cubicBezTo>
                      <a:pt x="1431472" y="423510"/>
                      <a:pt x="1429568" y="419700"/>
                      <a:pt x="1429568" y="414937"/>
                    </a:cubicBezTo>
                    <a:cubicBezTo>
                      <a:pt x="1430520" y="410175"/>
                      <a:pt x="1433377" y="409222"/>
                      <a:pt x="1439093" y="410175"/>
                    </a:cubicBezTo>
                    <a:cubicBezTo>
                      <a:pt x="1449570" y="415890"/>
                      <a:pt x="1456238" y="420652"/>
                      <a:pt x="1457190" y="428272"/>
                    </a:cubicBezTo>
                    <a:cubicBezTo>
                      <a:pt x="1461000" y="442560"/>
                      <a:pt x="1467668" y="454942"/>
                      <a:pt x="1478145" y="463515"/>
                    </a:cubicBezTo>
                    <a:cubicBezTo>
                      <a:pt x="1484813" y="470182"/>
                      <a:pt x="1485765" y="475897"/>
                      <a:pt x="1482908" y="481612"/>
                    </a:cubicBezTo>
                    <a:cubicBezTo>
                      <a:pt x="1476240" y="489232"/>
                      <a:pt x="1471477" y="490185"/>
                      <a:pt x="1465763" y="483517"/>
                    </a:cubicBezTo>
                    <a:cubicBezTo>
                      <a:pt x="1461000" y="475897"/>
                      <a:pt x="1456238" y="471135"/>
                      <a:pt x="1451475" y="468277"/>
                    </a:cubicBezTo>
                    <a:cubicBezTo>
                      <a:pt x="1448618" y="470182"/>
                      <a:pt x="1448618" y="473040"/>
                      <a:pt x="1449570" y="475897"/>
                    </a:cubicBezTo>
                    <a:cubicBezTo>
                      <a:pt x="1453380" y="485422"/>
                      <a:pt x="1461000" y="499710"/>
                      <a:pt x="1472430" y="516855"/>
                    </a:cubicBezTo>
                    <a:cubicBezTo>
                      <a:pt x="1473383" y="522570"/>
                      <a:pt x="1469572" y="523522"/>
                      <a:pt x="1462905" y="520665"/>
                    </a:cubicBezTo>
                    <a:cubicBezTo>
                      <a:pt x="1457190" y="514950"/>
                      <a:pt x="1450522" y="503520"/>
                      <a:pt x="1441950" y="485422"/>
                    </a:cubicBezTo>
                    <a:cubicBezTo>
                      <a:pt x="1440997" y="483517"/>
                      <a:pt x="1440045" y="482565"/>
                      <a:pt x="1439093" y="482565"/>
                    </a:cubicBezTo>
                    <a:cubicBezTo>
                      <a:pt x="1438140" y="482565"/>
                      <a:pt x="1437188" y="482565"/>
                      <a:pt x="1436235" y="484470"/>
                    </a:cubicBezTo>
                    <a:cubicBezTo>
                      <a:pt x="1421947" y="493995"/>
                      <a:pt x="1407660" y="493995"/>
                      <a:pt x="1394325" y="483517"/>
                    </a:cubicBezTo>
                    <a:cubicBezTo>
                      <a:pt x="1380990" y="472087"/>
                      <a:pt x="1375275" y="454942"/>
                      <a:pt x="1376227" y="434940"/>
                    </a:cubicBezTo>
                    <a:cubicBezTo>
                      <a:pt x="1376227" y="431130"/>
                      <a:pt x="1377180" y="429225"/>
                      <a:pt x="1379085" y="429225"/>
                    </a:cubicBezTo>
                    <a:cubicBezTo>
                      <a:pt x="1380990" y="429225"/>
                      <a:pt x="1382895" y="431130"/>
                      <a:pt x="1384800" y="433987"/>
                    </a:cubicBezTo>
                    <a:cubicBezTo>
                      <a:pt x="1392420" y="460657"/>
                      <a:pt x="1403850" y="471135"/>
                      <a:pt x="1418138" y="466372"/>
                    </a:cubicBezTo>
                    <a:cubicBezTo>
                      <a:pt x="1423852" y="465420"/>
                      <a:pt x="1425758" y="461610"/>
                      <a:pt x="1422900" y="457800"/>
                    </a:cubicBezTo>
                    <a:cubicBezTo>
                      <a:pt x="1416233" y="447322"/>
                      <a:pt x="1406708" y="434940"/>
                      <a:pt x="1393372" y="420652"/>
                    </a:cubicBezTo>
                    <a:cubicBezTo>
                      <a:pt x="1389563" y="416842"/>
                      <a:pt x="1388610" y="413032"/>
                      <a:pt x="1390515" y="410175"/>
                    </a:cubicBezTo>
                    <a:cubicBezTo>
                      <a:pt x="1392420" y="407317"/>
                      <a:pt x="1395277" y="406365"/>
                      <a:pt x="1400040" y="406365"/>
                    </a:cubicBezTo>
                    <a:close/>
                    <a:moveTo>
                      <a:pt x="97020" y="377790"/>
                    </a:moveTo>
                    <a:cubicBezTo>
                      <a:pt x="95115" y="376838"/>
                      <a:pt x="93210" y="376838"/>
                      <a:pt x="92257" y="378743"/>
                    </a:cubicBezTo>
                    <a:cubicBezTo>
                      <a:pt x="87495" y="384458"/>
                      <a:pt x="84637" y="390173"/>
                      <a:pt x="80827" y="393983"/>
                    </a:cubicBezTo>
                    <a:cubicBezTo>
                      <a:pt x="78922" y="398745"/>
                      <a:pt x="79875" y="402555"/>
                      <a:pt x="83685" y="405413"/>
                    </a:cubicBezTo>
                    <a:cubicBezTo>
                      <a:pt x="89400" y="408270"/>
                      <a:pt x="93210" y="408270"/>
                      <a:pt x="95115" y="404460"/>
                    </a:cubicBezTo>
                    <a:cubicBezTo>
                      <a:pt x="97972" y="400650"/>
                      <a:pt x="100830" y="395888"/>
                      <a:pt x="105592" y="390173"/>
                    </a:cubicBezTo>
                    <a:cubicBezTo>
                      <a:pt x="107497" y="388268"/>
                      <a:pt x="104640" y="383505"/>
                      <a:pt x="97020" y="377790"/>
                    </a:cubicBezTo>
                    <a:close/>
                    <a:moveTo>
                      <a:pt x="93210" y="357788"/>
                    </a:moveTo>
                    <a:cubicBezTo>
                      <a:pt x="98925" y="357788"/>
                      <a:pt x="102735" y="359693"/>
                      <a:pt x="106545" y="364455"/>
                    </a:cubicBezTo>
                    <a:cubicBezTo>
                      <a:pt x="110355" y="368265"/>
                      <a:pt x="114165" y="372075"/>
                      <a:pt x="117975" y="373980"/>
                    </a:cubicBezTo>
                    <a:cubicBezTo>
                      <a:pt x="128452" y="381600"/>
                      <a:pt x="131310" y="387315"/>
                      <a:pt x="126547" y="392078"/>
                    </a:cubicBezTo>
                    <a:cubicBezTo>
                      <a:pt x="124642" y="395888"/>
                      <a:pt x="121785" y="397793"/>
                      <a:pt x="117975" y="397793"/>
                    </a:cubicBezTo>
                    <a:cubicBezTo>
                      <a:pt x="117022" y="398745"/>
                      <a:pt x="117022" y="399698"/>
                      <a:pt x="116070" y="399698"/>
                    </a:cubicBezTo>
                    <a:cubicBezTo>
                      <a:pt x="115117" y="400650"/>
                      <a:pt x="114165" y="400650"/>
                      <a:pt x="114165" y="401603"/>
                    </a:cubicBezTo>
                    <a:cubicBezTo>
                      <a:pt x="108450" y="409223"/>
                      <a:pt x="106545" y="413033"/>
                      <a:pt x="106545" y="413985"/>
                    </a:cubicBezTo>
                    <a:cubicBezTo>
                      <a:pt x="104640" y="419700"/>
                      <a:pt x="103687" y="423510"/>
                      <a:pt x="102735" y="424463"/>
                    </a:cubicBezTo>
                    <a:cubicBezTo>
                      <a:pt x="100830" y="429225"/>
                      <a:pt x="96067" y="429225"/>
                      <a:pt x="88447" y="425415"/>
                    </a:cubicBezTo>
                    <a:cubicBezTo>
                      <a:pt x="83685" y="423510"/>
                      <a:pt x="78922" y="421605"/>
                      <a:pt x="75112" y="418748"/>
                    </a:cubicBezTo>
                    <a:cubicBezTo>
                      <a:pt x="71302" y="416843"/>
                      <a:pt x="67492" y="413985"/>
                      <a:pt x="63682" y="411128"/>
                    </a:cubicBezTo>
                    <a:cubicBezTo>
                      <a:pt x="58920" y="407318"/>
                      <a:pt x="58920" y="401603"/>
                      <a:pt x="61777" y="394935"/>
                    </a:cubicBezTo>
                    <a:lnTo>
                      <a:pt x="68445" y="390173"/>
                    </a:lnTo>
                    <a:cubicBezTo>
                      <a:pt x="69397" y="390173"/>
                      <a:pt x="70350" y="389220"/>
                      <a:pt x="71302" y="387315"/>
                    </a:cubicBezTo>
                    <a:cubicBezTo>
                      <a:pt x="74160" y="383505"/>
                      <a:pt x="77970" y="378743"/>
                      <a:pt x="82732" y="372075"/>
                    </a:cubicBezTo>
                    <a:cubicBezTo>
                      <a:pt x="83685" y="371123"/>
                      <a:pt x="84637" y="369218"/>
                      <a:pt x="85590" y="366360"/>
                    </a:cubicBezTo>
                    <a:cubicBezTo>
                      <a:pt x="86542" y="361598"/>
                      <a:pt x="88447" y="358740"/>
                      <a:pt x="93210" y="357788"/>
                    </a:cubicBezTo>
                    <a:close/>
                    <a:moveTo>
                      <a:pt x="1422900" y="357787"/>
                    </a:moveTo>
                    <a:cubicBezTo>
                      <a:pt x="1433377" y="354930"/>
                      <a:pt x="1439093" y="357787"/>
                      <a:pt x="1441950" y="368265"/>
                    </a:cubicBezTo>
                    <a:cubicBezTo>
                      <a:pt x="1440997" y="370170"/>
                      <a:pt x="1441950" y="373980"/>
                      <a:pt x="1444808" y="378742"/>
                    </a:cubicBezTo>
                    <a:cubicBezTo>
                      <a:pt x="1447665" y="384457"/>
                      <a:pt x="1451475" y="391125"/>
                      <a:pt x="1456238" y="397792"/>
                    </a:cubicBezTo>
                    <a:cubicBezTo>
                      <a:pt x="1457190" y="394935"/>
                      <a:pt x="1457190" y="390172"/>
                      <a:pt x="1459095" y="383505"/>
                    </a:cubicBezTo>
                    <a:cubicBezTo>
                      <a:pt x="1462905" y="373027"/>
                      <a:pt x="1469572" y="371122"/>
                      <a:pt x="1479097" y="378742"/>
                    </a:cubicBezTo>
                    <a:cubicBezTo>
                      <a:pt x="1481955" y="383505"/>
                      <a:pt x="1481955" y="389220"/>
                      <a:pt x="1478145" y="393982"/>
                    </a:cubicBezTo>
                    <a:cubicBezTo>
                      <a:pt x="1473383" y="399697"/>
                      <a:pt x="1467668" y="404460"/>
                      <a:pt x="1461952" y="408270"/>
                    </a:cubicBezTo>
                    <a:cubicBezTo>
                      <a:pt x="1466715" y="415890"/>
                      <a:pt x="1471477" y="424462"/>
                      <a:pt x="1477193" y="433987"/>
                    </a:cubicBezTo>
                    <a:cubicBezTo>
                      <a:pt x="1479097" y="430177"/>
                      <a:pt x="1481955" y="424462"/>
                      <a:pt x="1485765" y="416842"/>
                    </a:cubicBezTo>
                    <a:cubicBezTo>
                      <a:pt x="1491480" y="408270"/>
                      <a:pt x="1498147" y="408270"/>
                      <a:pt x="1505768" y="416842"/>
                    </a:cubicBezTo>
                    <a:cubicBezTo>
                      <a:pt x="1510530" y="423510"/>
                      <a:pt x="1507672" y="430177"/>
                      <a:pt x="1499100" y="434940"/>
                    </a:cubicBezTo>
                    <a:cubicBezTo>
                      <a:pt x="1494338" y="435892"/>
                      <a:pt x="1489575" y="437797"/>
                      <a:pt x="1484813" y="441607"/>
                    </a:cubicBezTo>
                    <a:cubicBezTo>
                      <a:pt x="1486718" y="444465"/>
                      <a:pt x="1487670" y="446370"/>
                      <a:pt x="1489575" y="449227"/>
                    </a:cubicBezTo>
                    <a:cubicBezTo>
                      <a:pt x="1492433" y="453990"/>
                      <a:pt x="1501005" y="453990"/>
                      <a:pt x="1516245" y="449227"/>
                    </a:cubicBezTo>
                    <a:cubicBezTo>
                      <a:pt x="1525770" y="444465"/>
                      <a:pt x="1531485" y="447322"/>
                      <a:pt x="1534343" y="456847"/>
                    </a:cubicBezTo>
                    <a:cubicBezTo>
                      <a:pt x="1535295" y="466372"/>
                      <a:pt x="1529580" y="469230"/>
                      <a:pt x="1517197" y="467325"/>
                    </a:cubicBezTo>
                    <a:cubicBezTo>
                      <a:pt x="1509577" y="465420"/>
                      <a:pt x="1503863" y="463515"/>
                      <a:pt x="1499100" y="463515"/>
                    </a:cubicBezTo>
                    <a:cubicBezTo>
                      <a:pt x="1505768" y="478755"/>
                      <a:pt x="1511483" y="489232"/>
                      <a:pt x="1517197" y="493995"/>
                    </a:cubicBezTo>
                    <a:cubicBezTo>
                      <a:pt x="1529580" y="503520"/>
                      <a:pt x="1531485" y="512092"/>
                      <a:pt x="1521960" y="519712"/>
                    </a:cubicBezTo>
                    <a:cubicBezTo>
                      <a:pt x="1513388" y="525427"/>
                      <a:pt x="1505768" y="529237"/>
                      <a:pt x="1501005" y="532095"/>
                    </a:cubicBezTo>
                    <a:cubicBezTo>
                      <a:pt x="1496243" y="534000"/>
                      <a:pt x="1492433" y="534952"/>
                      <a:pt x="1489575" y="533047"/>
                    </a:cubicBezTo>
                    <a:cubicBezTo>
                      <a:pt x="1483860" y="528285"/>
                      <a:pt x="1481955" y="525427"/>
                      <a:pt x="1485765" y="523522"/>
                    </a:cubicBezTo>
                    <a:cubicBezTo>
                      <a:pt x="1492433" y="519712"/>
                      <a:pt x="1499100" y="515902"/>
                      <a:pt x="1504815" y="512092"/>
                    </a:cubicBezTo>
                    <a:cubicBezTo>
                      <a:pt x="1508625" y="510187"/>
                      <a:pt x="1509577" y="507330"/>
                      <a:pt x="1507672" y="504472"/>
                    </a:cubicBezTo>
                    <a:cubicBezTo>
                      <a:pt x="1502910" y="493995"/>
                      <a:pt x="1492433" y="474945"/>
                      <a:pt x="1475288" y="446370"/>
                    </a:cubicBezTo>
                    <a:cubicBezTo>
                      <a:pt x="1456238" y="415890"/>
                      <a:pt x="1442902" y="395887"/>
                      <a:pt x="1435283" y="386362"/>
                    </a:cubicBezTo>
                    <a:cubicBezTo>
                      <a:pt x="1428615" y="376837"/>
                      <a:pt x="1420995" y="374932"/>
                      <a:pt x="1413375" y="380647"/>
                    </a:cubicBezTo>
                    <a:cubicBezTo>
                      <a:pt x="1409565" y="382552"/>
                      <a:pt x="1405755" y="385410"/>
                      <a:pt x="1400993" y="387315"/>
                    </a:cubicBezTo>
                    <a:cubicBezTo>
                      <a:pt x="1396230" y="389220"/>
                      <a:pt x="1393372" y="388267"/>
                      <a:pt x="1391468" y="385410"/>
                    </a:cubicBezTo>
                    <a:cubicBezTo>
                      <a:pt x="1389563" y="382552"/>
                      <a:pt x="1390515" y="379695"/>
                      <a:pt x="1394325" y="376837"/>
                    </a:cubicBezTo>
                    <a:cubicBezTo>
                      <a:pt x="1405755" y="368265"/>
                      <a:pt x="1415280" y="361597"/>
                      <a:pt x="1422900" y="357787"/>
                    </a:cubicBezTo>
                    <a:close/>
                    <a:moveTo>
                      <a:pt x="106545" y="277778"/>
                    </a:moveTo>
                    <a:cubicBezTo>
                      <a:pt x="107497" y="277778"/>
                      <a:pt x="108450" y="277778"/>
                      <a:pt x="110355" y="279683"/>
                    </a:cubicBezTo>
                    <a:cubicBezTo>
                      <a:pt x="118927" y="291113"/>
                      <a:pt x="120832" y="299685"/>
                      <a:pt x="114165" y="305400"/>
                    </a:cubicBezTo>
                    <a:cubicBezTo>
                      <a:pt x="111307" y="308258"/>
                      <a:pt x="107497" y="312068"/>
                      <a:pt x="101782" y="316830"/>
                    </a:cubicBezTo>
                    <a:cubicBezTo>
                      <a:pt x="100830" y="317783"/>
                      <a:pt x="100830" y="319688"/>
                      <a:pt x="102735" y="320640"/>
                    </a:cubicBezTo>
                    <a:cubicBezTo>
                      <a:pt x="114165" y="331118"/>
                      <a:pt x="134167" y="345405"/>
                      <a:pt x="162742" y="363503"/>
                    </a:cubicBezTo>
                    <a:cubicBezTo>
                      <a:pt x="177030" y="374933"/>
                      <a:pt x="179887" y="389220"/>
                      <a:pt x="171315" y="405413"/>
                    </a:cubicBezTo>
                    <a:cubicBezTo>
                      <a:pt x="159885" y="424463"/>
                      <a:pt x="146550" y="433988"/>
                      <a:pt x="132262" y="432083"/>
                    </a:cubicBezTo>
                    <a:cubicBezTo>
                      <a:pt x="129405" y="433035"/>
                      <a:pt x="126547" y="432083"/>
                      <a:pt x="125595" y="431130"/>
                    </a:cubicBezTo>
                    <a:cubicBezTo>
                      <a:pt x="123690" y="429225"/>
                      <a:pt x="124642" y="427320"/>
                      <a:pt x="126547" y="425415"/>
                    </a:cubicBezTo>
                    <a:cubicBezTo>
                      <a:pt x="136072" y="419700"/>
                      <a:pt x="143692" y="413033"/>
                      <a:pt x="148455" y="404460"/>
                    </a:cubicBezTo>
                    <a:cubicBezTo>
                      <a:pt x="155122" y="394935"/>
                      <a:pt x="153217" y="385410"/>
                      <a:pt x="143692" y="377790"/>
                    </a:cubicBezTo>
                    <a:cubicBezTo>
                      <a:pt x="129405" y="367313"/>
                      <a:pt x="110355" y="354930"/>
                      <a:pt x="86542" y="337785"/>
                    </a:cubicBezTo>
                    <a:cubicBezTo>
                      <a:pt x="84637" y="336833"/>
                      <a:pt x="82732" y="336833"/>
                      <a:pt x="81780" y="338738"/>
                    </a:cubicBezTo>
                    <a:cubicBezTo>
                      <a:pt x="62730" y="366360"/>
                      <a:pt x="52252" y="386363"/>
                      <a:pt x="50347" y="400650"/>
                    </a:cubicBezTo>
                    <a:cubicBezTo>
                      <a:pt x="48442" y="411128"/>
                      <a:pt x="43680" y="413033"/>
                      <a:pt x="37965" y="407318"/>
                    </a:cubicBezTo>
                    <a:cubicBezTo>
                      <a:pt x="30345" y="396840"/>
                      <a:pt x="30345" y="387315"/>
                      <a:pt x="38917" y="376838"/>
                    </a:cubicBezTo>
                    <a:cubicBezTo>
                      <a:pt x="39870" y="376838"/>
                      <a:pt x="41775" y="374933"/>
                      <a:pt x="43680" y="371123"/>
                    </a:cubicBezTo>
                    <a:cubicBezTo>
                      <a:pt x="48442" y="363503"/>
                      <a:pt x="54157" y="354930"/>
                      <a:pt x="59872" y="346358"/>
                    </a:cubicBezTo>
                    <a:cubicBezTo>
                      <a:pt x="65587" y="337785"/>
                      <a:pt x="71302" y="329213"/>
                      <a:pt x="77017" y="321593"/>
                    </a:cubicBezTo>
                    <a:cubicBezTo>
                      <a:pt x="94162" y="297780"/>
                      <a:pt x="103687" y="284445"/>
                      <a:pt x="104640" y="280635"/>
                    </a:cubicBezTo>
                    <a:cubicBezTo>
                      <a:pt x="105592" y="278730"/>
                      <a:pt x="105592" y="277778"/>
                      <a:pt x="106545" y="277778"/>
                    </a:cubicBezTo>
                    <a:close/>
                    <a:moveTo>
                      <a:pt x="1190490" y="152048"/>
                    </a:moveTo>
                    <a:cubicBezTo>
                      <a:pt x="1200967" y="150143"/>
                      <a:pt x="1210492" y="153000"/>
                      <a:pt x="1217160" y="161573"/>
                    </a:cubicBezTo>
                    <a:cubicBezTo>
                      <a:pt x="1219065" y="164430"/>
                      <a:pt x="1220970" y="166335"/>
                      <a:pt x="1224780" y="169193"/>
                    </a:cubicBezTo>
                    <a:cubicBezTo>
                      <a:pt x="1227637" y="172050"/>
                      <a:pt x="1232400" y="174908"/>
                      <a:pt x="1238115" y="178718"/>
                    </a:cubicBezTo>
                    <a:cubicBezTo>
                      <a:pt x="1243830" y="180623"/>
                      <a:pt x="1245735" y="180623"/>
                      <a:pt x="1247640" y="175860"/>
                    </a:cubicBezTo>
                    <a:cubicBezTo>
                      <a:pt x="1248592" y="173955"/>
                      <a:pt x="1249545" y="172050"/>
                      <a:pt x="1250497" y="168240"/>
                    </a:cubicBezTo>
                    <a:cubicBezTo>
                      <a:pt x="1252402" y="166335"/>
                      <a:pt x="1253355" y="163478"/>
                      <a:pt x="1255260" y="161573"/>
                    </a:cubicBezTo>
                    <a:cubicBezTo>
                      <a:pt x="1260022" y="154905"/>
                      <a:pt x="1266690" y="153953"/>
                      <a:pt x="1273357" y="159668"/>
                    </a:cubicBezTo>
                    <a:cubicBezTo>
                      <a:pt x="1280025" y="168240"/>
                      <a:pt x="1281930" y="175860"/>
                      <a:pt x="1276215" y="181575"/>
                    </a:cubicBezTo>
                    <a:cubicBezTo>
                      <a:pt x="1274310" y="183480"/>
                      <a:pt x="1272405" y="184433"/>
                      <a:pt x="1271452" y="186338"/>
                    </a:cubicBezTo>
                    <a:cubicBezTo>
                      <a:pt x="1269547" y="188243"/>
                      <a:pt x="1268595" y="189195"/>
                      <a:pt x="1266690" y="191100"/>
                    </a:cubicBezTo>
                    <a:cubicBezTo>
                      <a:pt x="1264785" y="193005"/>
                      <a:pt x="1264785" y="194910"/>
                      <a:pt x="1267642" y="196815"/>
                    </a:cubicBezTo>
                    <a:cubicBezTo>
                      <a:pt x="1269547" y="198720"/>
                      <a:pt x="1274310" y="203483"/>
                      <a:pt x="1281930" y="209198"/>
                    </a:cubicBezTo>
                    <a:cubicBezTo>
                      <a:pt x="1289550" y="215865"/>
                      <a:pt x="1299075" y="223485"/>
                      <a:pt x="1309552" y="232058"/>
                    </a:cubicBezTo>
                    <a:cubicBezTo>
                      <a:pt x="1312410" y="235868"/>
                      <a:pt x="1312410" y="238725"/>
                      <a:pt x="1310505" y="242535"/>
                    </a:cubicBezTo>
                    <a:cubicBezTo>
                      <a:pt x="1308600" y="245393"/>
                      <a:pt x="1305742" y="245393"/>
                      <a:pt x="1301932" y="242535"/>
                    </a:cubicBezTo>
                    <a:cubicBezTo>
                      <a:pt x="1298122" y="240630"/>
                      <a:pt x="1282882" y="230153"/>
                      <a:pt x="1255260" y="209198"/>
                    </a:cubicBezTo>
                    <a:cubicBezTo>
                      <a:pt x="1253355" y="208245"/>
                      <a:pt x="1251450" y="208245"/>
                      <a:pt x="1251450" y="208245"/>
                    </a:cubicBezTo>
                    <a:cubicBezTo>
                      <a:pt x="1250497" y="209198"/>
                      <a:pt x="1249545" y="210150"/>
                      <a:pt x="1250497" y="211103"/>
                    </a:cubicBezTo>
                    <a:cubicBezTo>
                      <a:pt x="1258117" y="246345"/>
                      <a:pt x="1272405" y="277778"/>
                      <a:pt x="1295265" y="307305"/>
                    </a:cubicBezTo>
                    <a:cubicBezTo>
                      <a:pt x="1298122" y="312068"/>
                      <a:pt x="1297170" y="314925"/>
                      <a:pt x="1291455" y="316830"/>
                    </a:cubicBezTo>
                    <a:cubicBezTo>
                      <a:pt x="1264785" y="322545"/>
                      <a:pt x="1249545" y="315878"/>
                      <a:pt x="1246687" y="296828"/>
                    </a:cubicBezTo>
                    <a:cubicBezTo>
                      <a:pt x="1244782" y="266348"/>
                      <a:pt x="1241925" y="239678"/>
                      <a:pt x="1239067" y="218723"/>
                    </a:cubicBezTo>
                    <a:cubicBezTo>
                      <a:pt x="1206682" y="238725"/>
                      <a:pt x="1176202" y="241583"/>
                      <a:pt x="1146675" y="225390"/>
                    </a:cubicBezTo>
                    <a:cubicBezTo>
                      <a:pt x="1127625" y="216818"/>
                      <a:pt x="1120005" y="204435"/>
                      <a:pt x="1121910" y="190148"/>
                    </a:cubicBezTo>
                    <a:cubicBezTo>
                      <a:pt x="1122862" y="186338"/>
                      <a:pt x="1124767" y="185385"/>
                      <a:pt x="1127625" y="186338"/>
                    </a:cubicBezTo>
                    <a:cubicBezTo>
                      <a:pt x="1172392" y="218723"/>
                      <a:pt x="1205730" y="221580"/>
                      <a:pt x="1229542" y="194910"/>
                    </a:cubicBezTo>
                    <a:cubicBezTo>
                      <a:pt x="1230495" y="193005"/>
                      <a:pt x="1230495" y="191100"/>
                      <a:pt x="1228590" y="190148"/>
                    </a:cubicBezTo>
                    <a:cubicBezTo>
                      <a:pt x="1214302" y="180623"/>
                      <a:pt x="1201920" y="173003"/>
                      <a:pt x="1190490" y="168240"/>
                    </a:cubicBezTo>
                    <a:cubicBezTo>
                      <a:pt x="1184775" y="165383"/>
                      <a:pt x="1180965" y="162525"/>
                      <a:pt x="1180965" y="158715"/>
                    </a:cubicBezTo>
                    <a:cubicBezTo>
                      <a:pt x="1180965" y="154905"/>
                      <a:pt x="1184775" y="153000"/>
                      <a:pt x="1190490" y="152048"/>
                    </a:cubicBezTo>
                    <a:close/>
                    <a:moveTo>
                      <a:pt x="266565" y="137760"/>
                    </a:moveTo>
                    <a:cubicBezTo>
                      <a:pt x="277043" y="133950"/>
                      <a:pt x="284663" y="134902"/>
                      <a:pt x="287520" y="140617"/>
                    </a:cubicBezTo>
                    <a:cubicBezTo>
                      <a:pt x="292283" y="152047"/>
                      <a:pt x="297045" y="163477"/>
                      <a:pt x="303713" y="173002"/>
                    </a:cubicBezTo>
                    <a:lnTo>
                      <a:pt x="314190" y="189195"/>
                    </a:lnTo>
                    <a:cubicBezTo>
                      <a:pt x="317048" y="193957"/>
                      <a:pt x="320858" y="200625"/>
                      <a:pt x="327525" y="210150"/>
                    </a:cubicBezTo>
                    <a:cubicBezTo>
                      <a:pt x="335145" y="219675"/>
                      <a:pt x="339908" y="226342"/>
                      <a:pt x="342765" y="230152"/>
                    </a:cubicBezTo>
                    <a:cubicBezTo>
                      <a:pt x="345623" y="234915"/>
                      <a:pt x="344670" y="239677"/>
                      <a:pt x="339908" y="244440"/>
                    </a:cubicBezTo>
                    <a:cubicBezTo>
                      <a:pt x="334193" y="251107"/>
                      <a:pt x="329430" y="252060"/>
                      <a:pt x="325620" y="246345"/>
                    </a:cubicBezTo>
                    <a:cubicBezTo>
                      <a:pt x="322763" y="240630"/>
                      <a:pt x="320858" y="238725"/>
                      <a:pt x="319905" y="239677"/>
                    </a:cubicBezTo>
                    <a:cubicBezTo>
                      <a:pt x="318953" y="240630"/>
                      <a:pt x="312285" y="248250"/>
                      <a:pt x="299903" y="264442"/>
                    </a:cubicBezTo>
                    <a:cubicBezTo>
                      <a:pt x="294188" y="271110"/>
                      <a:pt x="290378" y="275872"/>
                      <a:pt x="287520" y="277777"/>
                    </a:cubicBezTo>
                    <a:cubicBezTo>
                      <a:pt x="282758" y="283492"/>
                      <a:pt x="277043" y="284445"/>
                      <a:pt x="271328" y="279682"/>
                    </a:cubicBezTo>
                    <a:cubicBezTo>
                      <a:pt x="264660" y="273015"/>
                      <a:pt x="263708" y="267300"/>
                      <a:pt x="268470" y="262537"/>
                    </a:cubicBezTo>
                    <a:cubicBezTo>
                      <a:pt x="276090" y="256822"/>
                      <a:pt x="285615" y="250155"/>
                      <a:pt x="297998" y="240630"/>
                    </a:cubicBezTo>
                    <a:cubicBezTo>
                      <a:pt x="309428" y="231105"/>
                      <a:pt x="313238" y="225390"/>
                      <a:pt x="311333" y="222532"/>
                    </a:cubicBezTo>
                    <a:lnTo>
                      <a:pt x="290378" y="188242"/>
                    </a:lnTo>
                    <a:cubicBezTo>
                      <a:pt x="289425" y="186337"/>
                      <a:pt x="287520" y="186337"/>
                      <a:pt x="285615" y="187290"/>
                    </a:cubicBezTo>
                    <a:lnTo>
                      <a:pt x="266565" y="199672"/>
                    </a:lnTo>
                    <a:cubicBezTo>
                      <a:pt x="263708" y="201577"/>
                      <a:pt x="260850" y="205387"/>
                      <a:pt x="256088" y="212055"/>
                    </a:cubicBezTo>
                    <a:cubicBezTo>
                      <a:pt x="252278" y="217770"/>
                      <a:pt x="249420" y="220627"/>
                      <a:pt x="245610" y="220627"/>
                    </a:cubicBezTo>
                    <a:cubicBezTo>
                      <a:pt x="240848" y="218722"/>
                      <a:pt x="239895" y="213960"/>
                      <a:pt x="240848" y="204435"/>
                    </a:cubicBezTo>
                    <a:cubicBezTo>
                      <a:pt x="241800" y="195862"/>
                      <a:pt x="246563" y="190147"/>
                      <a:pt x="254183" y="190147"/>
                    </a:cubicBezTo>
                    <a:lnTo>
                      <a:pt x="273233" y="177765"/>
                    </a:lnTo>
                    <a:cubicBezTo>
                      <a:pt x="276090" y="176812"/>
                      <a:pt x="277043" y="173955"/>
                      <a:pt x="275138" y="170145"/>
                    </a:cubicBezTo>
                    <a:cubicBezTo>
                      <a:pt x="272280" y="166335"/>
                      <a:pt x="267518" y="160620"/>
                      <a:pt x="262755" y="153000"/>
                    </a:cubicBezTo>
                    <a:cubicBezTo>
                      <a:pt x="258945" y="147285"/>
                      <a:pt x="260850" y="142522"/>
                      <a:pt x="266565" y="137760"/>
                    </a:cubicBezTo>
                    <a:close/>
                    <a:moveTo>
                      <a:pt x="374198" y="97755"/>
                    </a:moveTo>
                    <a:cubicBezTo>
                      <a:pt x="381818" y="100612"/>
                      <a:pt x="384675" y="106327"/>
                      <a:pt x="381818" y="114900"/>
                    </a:cubicBezTo>
                    <a:cubicBezTo>
                      <a:pt x="374198" y="128235"/>
                      <a:pt x="361815" y="142522"/>
                      <a:pt x="341813" y="157762"/>
                    </a:cubicBezTo>
                    <a:cubicBezTo>
                      <a:pt x="340860" y="158715"/>
                      <a:pt x="340860" y="160620"/>
                      <a:pt x="341813" y="161572"/>
                    </a:cubicBezTo>
                    <a:lnTo>
                      <a:pt x="359910" y="191100"/>
                    </a:lnTo>
                    <a:cubicBezTo>
                      <a:pt x="365625" y="200625"/>
                      <a:pt x="378960" y="199672"/>
                      <a:pt x="398963" y="187290"/>
                    </a:cubicBezTo>
                    <a:cubicBezTo>
                      <a:pt x="408488" y="181575"/>
                      <a:pt x="419918" y="169192"/>
                      <a:pt x="433253" y="150142"/>
                    </a:cubicBezTo>
                    <a:cubicBezTo>
                      <a:pt x="434205" y="148237"/>
                      <a:pt x="435158" y="148237"/>
                      <a:pt x="435158" y="151095"/>
                    </a:cubicBezTo>
                    <a:cubicBezTo>
                      <a:pt x="435158" y="153000"/>
                      <a:pt x="436110" y="153952"/>
                      <a:pt x="436110" y="155857"/>
                    </a:cubicBezTo>
                    <a:cubicBezTo>
                      <a:pt x="439920" y="172050"/>
                      <a:pt x="439920" y="183480"/>
                      <a:pt x="435158" y="189195"/>
                    </a:cubicBezTo>
                    <a:cubicBezTo>
                      <a:pt x="432300" y="194910"/>
                      <a:pt x="422775" y="200625"/>
                      <a:pt x="408488" y="205387"/>
                    </a:cubicBezTo>
                    <a:cubicBezTo>
                      <a:pt x="400868" y="209197"/>
                      <a:pt x="394200" y="212055"/>
                      <a:pt x="389438" y="213960"/>
                    </a:cubicBezTo>
                    <a:cubicBezTo>
                      <a:pt x="385628" y="215865"/>
                      <a:pt x="382770" y="216817"/>
                      <a:pt x="380865" y="216817"/>
                    </a:cubicBezTo>
                    <a:cubicBezTo>
                      <a:pt x="366578" y="224437"/>
                      <a:pt x="356100" y="220627"/>
                      <a:pt x="347528" y="206340"/>
                    </a:cubicBezTo>
                    <a:lnTo>
                      <a:pt x="313238" y="151095"/>
                    </a:lnTo>
                    <a:cubicBezTo>
                      <a:pt x="309428" y="146332"/>
                      <a:pt x="304665" y="139665"/>
                      <a:pt x="298950" y="131092"/>
                    </a:cubicBezTo>
                    <a:cubicBezTo>
                      <a:pt x="295140" y="124425"/>
                      <a:pt x="296093" y="118710"/>
                      <a:pt x="300855" y="112995"/>
                    </a:cubicBezTo>
                    <a:cubicBezTo>
                      <a:pt x="308475" y="109185"/>
                      <a:pt x="313238" y="110137"/>
                      <a:pt x="317048" y="114900"/>
                    </a:cubicBezTo>
                    <a:cubicBezTo>
                      <a:pt x="321810" y="126330"/>
                      <a:pt x="328478" y="136807"/>
                      <a:pt x="336098" y="148237"/>
                    </a:cubicBezTo>
                    <a:cubicBezTo>
                      <a:pt x="337050" y="151095"/>
                      <a:pt x="338955" y="152047"/>
                      <a:pt x="338955" y="150142"/>
                    </a:cubicBezTo>
                    <a:cubicBezTo>
                      <a:pt x="349433" y="137760"/>
                      <a:pt x="357053" y="124425"/>
                      <a:pt x="360863" y="108232"/>
                    </a:cubicBezTo>
                    <a:cubicBezTo>
                      <a:pt x="362768" y="100612"/>
                      <a:pt x="366578" y="97755"/>
                      <a:pt x="374198" y="97755"/>
                    </a:cubicBezTo>
                    <a:close/>
                    <a:moveTo>
                      <a:pt x="625658" y="71085"/>
                    </a:moveTo>
                    <a:cubicBezTo>
                      <a:pt x="625658" y="76800"/>
                      <a:pt x="625658" y="85372"/>
                      <a:pt x="625658" y="94897"/>
                    </a:cubicBezTo>
                    <a:cubicBezTo>
                      <a:pt x="626610" y="98707"/>
                      <a:pt x="626610" y="101565"/>
                      <a:pt x="626610" y="102517"/>
                    </a:cubicBezTo>
                    <a:cubicBezTo>
                      <a:pt x="628515" y="109185"/>
                      <a:pt x="632325" y="111090"/>
                      <a:pt x="637088" y="108232"/>
                    </a:cubicBezTo>
                    <a:cubicBezTo>
                      <a:pt x="650423" y="101565"/>
                      <a:pt x="660900" y="94897"/>
                      <a:pt x="667568" y="86325"/>
                    </a:cubicBezTo>
                    <a:cubicBezTo>
                      <a:pt x="656138" y="81562"/>
                      <a:pt x="641850" y="75847"/>
                      <a:pt x="625658" y="71085"/>
                    </a:cubicBezTo>
                    <a:close/>
                    <a:moveTo>
                      <a:pt x="1023803" y="60607"/>
                    </a:moveTo>
                    <a:cubicBezTo>
                      <a:pt x="1028565" y="66322"/>
                      <a:pt x="1028565" y="73942"/>
                      <a:pt x="1023803" y="82515"/>
                    </a:cubicBezTo>
                    <a:cubicBezTo>
                      <a:pt x="1013325" y="93945"/>
                      <a:pt x="998085" y="102517"/>
                      <a:pt x="978083" y="106327"/>
                    </a:cubicBezTo>
                    <a:cubicBezTo>
                      <a:pt x="975225" y="106327"/>
                      <a:pt x="973320" y="106327"/>
                      <a:pt x="973320" y="105375"/>
                    </a:cubicBezTo>
                    <a:cubicBezTo>
                      <a:pt x="971415" y="103470"/>
                      <a:pt x="972368" y="102517"/>
                      <a:pt x="974273" y="100612"/>
                    </a:cubicBezTo>
                    <a:cubicBezTo>
                      <a:pt x="988560" y="87277"/>
                      <a:pt x="999990" y="74895"/>
                      <a:pt x="1009515" y="63465"/>
                    </a:cubicBezTo>
                    <a:cubicBezTo>
                      <a:pt x="1013325" y="58702"/>
                      <a:pt x="1018088" y="57750"/>
                      <a:pt x="1023803" y="60607"/>
                    </a:cubicBezTo>
                    <a:close/>
                    <a:moveTo>
                      <a:pt x="886643" y="21555"/>
                    </a:moveTo>
                    <a:cubicBezTo>
                      <a:pt x="895215" y="21555"/>
                      <a:pt x="899025" y="26317"/>
                      <a:pt x="899978" y="35842"/>
                    </a:cubicBezTo>
                    <a:cubicBezTo>
                      <a:pt x="899978" y="56797"/>
                      <a:pt x="900930" y="72990"/>
                      <a:pt x="904740" y="81562"/>
                    </a:cubicBezTo>
                    <a:cubicBezTo>
                      <a:pt x="905693" y="84420"/>
                      <a:pt x="905693" y="87277"/>
                      <a:pt x="903788" y="88229"/>
                    </a:cubicBezTo>
                    <a:cubicBezTo>
                      <a:pt x="902835" y="89182"/>
                      <a:pt x="900930" y="89182"/>
                      <a:pt x="898073" y="86325"/>
                    </a:cubicBezTo>
                    <a:cubicBezTo>
                      <a:pt x="882833" y="73942"/>
                      <a:pt x="875213" y="57750"/>
                      <a:pt x="876165" y="38700"/>
                    </a:cubicBezTo>
                    <a:cubicBezTo>
                      <a:pt x="876165" y="27270"/>
                      <a:pt x="879975" y="21555"/>
                      <a:pt x="886643" y="21555"/>
                    </a:cubicBezTo>
                    <a:close/>
                    <a:moveTo>
                      <a:pt x="943793" y="10125"/>
                    </a:moveTo>
                    <a:cubicBezTo>
                      <a:pt x="951413" y="12982"/>
                      <a:pt x="953318" y="18697"/>
                      <a:pt x="949508" y="27270"/>
                    </a:cubicBezTo>
                    <a:cubicBezTo>
                      <a:pt x="945698" y="34890"/>
                      <a:pt x="940935" y="52987"/>
                      <a:pt x="935220" y="82515"/>
                    </a:cubicBezTo>
                    <a:cubicBezTo>
                      <a:pt x="934268" y="92992"/>
                      <a:pt x="933315" y="98707"/>
                      <a:pt x="932363" y="102517"/>
                    </a:cubicBezTo>
                    <a:cubicBezTo>
                      <a:pt x="931410" y="105375"/>
                      <a:pt x="932363" y="106327"/>
                      <a:pt x="934268" y="106327"/>
                    </a:cubicBezTo>
                    <a:cubicBezTo>
                      <a:pt x="937125" y="107279"/>
                      <a:pt x="939983" y="108232"/>
                      <a:pt x="943793" y="108232"/>
                    </a:cubicBezTo>
                    <a:cubicBezTo>
                      <a:pt x="945698" y="109185"/>
                      <a:pt x="946650" y="108232"/>
                      <a:pt x="946650" y="105375"/>
                    </a:cubicBezTo>
                    <a:lnTo>
                      <a:pt x="964748" y="26317"/>
                    </a:lnTo>
                    <a:cubicBezTo>
                      <a:pt x="966653" y="16792"/>
                      <a:pt x="970463" y="12982"/>
                      <a:pt x="977130" y="14887"/>
                    </a:cubicBezTo>
                    <a:cubicBezTo>
                      <a:pt x="986655" y="18697"/>
                      <a:pt x="989513" y="25365"/>
                      <a:pt x="986655" y="36795"/>
                    </a:cubicBezTo>
                    <a:cubicBezTo>
                      <a:pt x="979988" y="55845"/>
                      <a:pt x="972368" y="80610"/>
                      <a:pt x="965700" y="109185"/>
                    </a:cubicBezTo>
                    <a:cubicBezTo>
                      <a:pt x="965700" y="111090"/>
                      <a:pt x="965700" y="112042"/>
                      <a:pt x="967605" y="112995"/>
                    </a:cubicBezTo>
                    <a:cubicBezTo>
                      <a:pt x="972368" y="114900"/>
                      <a:pt x="980940" y="116804"/>
                      <a:pt x="993323" y="120615"/>
                    </a:cubicBezTo>
                    <a:cubicBezTo>
                      <a:pt x="1006658" y="123472"/>
                      <a:pt x="1022850" y="127282"/>
                      <a:pt x="1040948" y="132045"/>
                    </a:cubicBezTo>
                    <a:cubicBezTo>
                      <a:pt x="1045710" y="133950"/>
                      <a:pt x="1046663" y="136807"/>
                      <a:pt x="1042853" y="140617"/>
                    </a:cubicBezTo>
                    <a:cubicBezTo>
                      <a:pt x="1028565" y="157762"/>
                      <a:pt x="1011420" y="159667"/>
                      <a:pt x="990465" y="146332"/>
                    </a:cubicBezTo>
                    <a:cubicBezTo>
                      <a:pt x="938078" y="119662"/>
                      <a:pt x="889500" y="110137"/>
                      <a:pt x="846638" y="115852"/>
                    </a:cubicBezTo>
                    <a:cubicBezTo>
                      <a:pt x="839970" y="116804"/>
                      <a:pt x="836160" y="115852"/>
                      <a:pt x="833303" y="112995"/>
                    </a:cubicBezTo>
                    <a:cubicBezTo>
                      <a:pt x="831398" y="109185"/>
                      <a:pt x="832350" y="104422"/>
                      <a:pt x="837113" y="100612"/>
                    </a:cubicBezTo>
                    <a:cubicBezTo>
                      <a:pt x="845685" y="91087"/>
                      <a:pt x="857115" y="88229"/>
                      <a:pt x="871403" y="92992"/>
                    </a:cubicBezTo>
                    <a:cubicBezTo>
                      <a:pt x="892358" y="97754"/>
                      <a:pt x="904740" y="100612"/>
                      <a:pt x="909503" y="99660"/>
                    </a:cubicBezTo>
                    <a:cubicBezTo>
                      <a:pt x="911408" y="99660"/>
                      <a:pt x="912360" y="98707"/>
                      <a:pt x="913313" y="96802"/>
                    </a:cubicBezTo>
                    <a:cubicBezTo>
                      <a:pt x="916170" y="80610"/>
                      <a:pt x="919028" y="65370"/>
                      <a:pt x="920933" y="52035"/>
                    </a:cubicBezTo>
                    <a:cubicBezTo>
                      <a:pt x="923790" y="37747"/>
                      <a:pt x="925695" y="27270"/>
                      <a:pt x="926648" y="20602"/>
                    </a:cubicBezTo>
                    <a:cubicBezTo>
                      <a:pt x="926648" y="12030"/>
                      <a:pt x="932363" y="8219"/>
                      <a:pt x="943793" y="10125"/>
                    </a:cubicBezTo>
                    <a:close/>
                    <a:moveTo>
                      <a:pt x="622681" y="4"/>
                    </a:moveTo>
                    <a:cubicBezTo>
                      <a:pt x="626134" y="-115"/>
                      <a:pt x="629944" y="2028"/>
                      <a:pt x="634230" y="6315"/>
                    </a:cubicBezTo>
                    <a:cubicBezTo>
                      <a:pt x="634230" y="11077"/>
                      <a:pt x="634230" y="14887"/>
                      <a:pt x="634230" y="17745"/>
                    </a:cubicBezTo>
                    <a:cubicBezTo>
                      <a:pt x="633278" y="20602"/>
                      <a:pt x="634230" y="21555"/>
                      <a:pt x="638993" y="20602"/>
                    </a:cubicBezTo>
                    <a:cubicBezTo>
                      <a:pt x="648518" y="18697"/>
                      <a:pt x="655185" y="18697"/>
                      <a:pt x="659948" y="17745"/>
                    </a:cubicBezTo>
                    <a:cubicBezTo>
                      <a:pt x="665663" y="16792"/>
                      <a:pt x="671378" y="15840"/>
                      <a:pt x="677093" y="14887"/>
                    </a:cubicBezTo>
                    <a:cubicBezTo>
                      <a:pt x="685665" y="6315"/>
                      <a:pt x="693285" y="5362"/>
                      <a:pt x="700905" y="12982"/>
                    </a:cubicBezTo>
                    <a:cubicBezTo>
                      <a:pt x="704715" y="17745"/>
                      <a:pt x="706620" y="27270"/>
                      <a:pt x="705668" y="40605"/>
                    </a:cubicBezTo>
                    <a:cubicBezTo>
                      <a:pt x="705668" y="49177"/>
                      <a:pt x="702810" y="52987"/>
                      <a:pt x="699000" y="52035"/>
                    </a:cubicBezTo>
                    <a:cubicBezTo>
                      <a:pt x="695190" y="52987"/>
                      <a:pt x="693285" y="50130"/>
                      <a:pt x="692333" y="44415"/>
                    </a:cubicBezTo>
                    <a:cubicBezTo>
                      <a:pt x="691380" y="32032"/>
                      <a:pt x="687570" y="26317"/>
                      <a:pt x="680903" y="27270"/>
                    </a:cubicBezTo>
                    <a:cubicBezTo>
                      <a:pt x="676140" y="27270"/>
                      <a:pt x="669473" y="28222"/>
                      <a:pt x="663758" y="29175"/>
                    </a:cubicBezTo>
                    <a:cubicBezTo>
                      <a:pt x="657090" y="30127"/>
                      <a:pt x="648518" y="32032"/>
                      <a:pt x="636135" y="33937"/>
                    </a:cubicBezTo>
                    <a:cubicBezTo>
                      <a:pt x="632325" y="34890"/>
                      <a:pt x="630420" y="35842"/>
                      <a:pt x="628515" y="38700"/>
                    </a:cubicBezTo>
                    <a:cubicBezTo>
                      <a:pt x="624705" y="47272"/>
                      <a:pt x="621848" y="52035"/>
                      <a:pt x="619943" y="53940"/>
                    </a:cubicBezTo>
                    <a:cubicBezTo>
                      <a:pt x="622800" y="54892"/>
                      <a:pt x="624705" y="57750"/>
                      <a:pt x="624705" y="63465"/>
                    </a:cubicBezTo>
                    <a:cubicBezTo>
                      <a:pt x="626610" y="61560"/>
                      <a:pt x="633278" y="61560"/>
                      <a:pt x="643755" y="64417"/>
                    </a:cubicBezTo>
                    <a:cubicBezTo>
                      <a:pt x="647565" y="56797"/>
                      <a:pt x="651375" y="49177"/>
                      <a:pt x="654233" y="41557"/>
                    </a:cubicBezTo>
                    <a:cubicBezTo>
                      <a:pt x="654233" y="39652"/>
                      <a:pt x="655185" y="37747"/>
                      <a:pt x="658043" y="36795"/>
                    </a:cubicBezTo>
                    <a:cubicBezTo>
                      <a:pt x="669473" y="38700"/>
                      <a:pt x="674235" y="43462"/>
                      <a:pt x="671378" y="52035"/>
                    </a:cubicBezTo>
                    <a:cubicBezTo>
                      <a:pt x="667568" y="57750"/>
                      <a:pt x="660900" y="62512"/>
                      <a:pt x="651375" y="66322"/>
                    </a:cubicBezTo>
                    <a:cubicBezTo>
                      <a:pt x="671378" y="73942"/>
                      <a:pt x="699953" y="78705"/>
                      <a:pt x="736148" y="79657"/>
                    </a:cubicBezTo>
                    <a:cubicBezTo>
                      <a:pt x="738053" y="79657"/>
                      <a:pt x="739958" y="80610"/>
                      <a:pt x="739958" y="84420"/>
                    </a:cubicBezTo>
                    <a:cubicBezTo>
                      <a:pt x="736148" y="95850"/>
                      <a:pt x="731385" y="102517"/>
                      <a:pt x="725670" y="106327"/>
                    </a:cubicBezTo>
                    <a:cubicBezTo>
                      <a:pt x="718050" y="112042"/>
                      <a:pt x="706620" y="111090"/>
                      <a:pt x="693285" y="102517"/>
                    </a:cubicBezTo>
                    <a:cubicBezTo>
                      <a:pt x="684713" y="98707"/>
                      <a:pt x="677093" y="93945"/>
                      <a:pt x="670425" y="88230"/>
                    </a:cubicBezTo>
                    <a:cubicBezTo>
                      <a:pt x="666615" y="99660"/>
                      <a:pt x="659948" y="110137"/>
                      <a:pt x="650423" y="119662"/>
                    </a:cubicBezTo>
                    <a:cubicBezTo>
                      <a:pt x="639945" y="129187"/>
                      <a:pt x="630420" y="134902"/>
                      <a:pt x="621848" y="136807"/>
                    </a:cubicBezTo>
                    <a:cubicBezTo>
                      <a:pt x="612323" y="135855"/>
                      <a:pt x="607560" y="131092"/>
                      <a:pt x="607560" y="123472"/>
                    </a:cubicBezTo>
                    <a:cubicBezTo>
                      <a:pt x="612323" y="112042"/>
                      <a:pt x="612323" y="97755"/>
                      <a:pt x="609465" y="78705"/>
                    </a:cubicBezTo>
                    <a:cubicBezTo>
                      <a:pt x="608513" y="77752"/>
                      <a:pt x="607560" y="76800"/>
                      <a:pt x="607560" y="76800"/>
                    </a:cubicBezTo>
                    <a:cubicBezTo>
                      <a:pt x="606608" y="76800"/>
                      <a:pt x="606608" y="77752"/>
                      <a:pt x="605655" y="77752"/>
                    </a:cubicBezTo>
                    <a:cubicBezTo>
                      <a:pt x="579938" y="104422"/>
                      <a:pt x="560888" y="119662"/>
                      <a:pt x="549458" y="122520"/>
                    </a:cubicBezTo>
                    <a:cubicBezTo>
                      <a:pt x="538980" y="122520"/>
                      <a:pt x="532313" y="118710"/>
                      <a:pt x="529455" y="110137"/>
                    </a:cubicBezTo>
                    <a:cubicBezTo>
                      <a:pt x="528503" y="108232"/>
                      <a:pt x="531360" y="106327"/>
                      <a:pt x="536123" y="104422"/>
                    </a:cubicBezTo>
                    <a:cubicBezTo>
                      <a:pt x="570413" y="91087"/>
                      <a:pt x="595178" y="71085"/>
                      <a:pt x="608513" y="44415"/>
                    </a:cubicBezTo>
                    <a:cubicBezTo>
                      <a:pt x="609465" y="42510"/>
                      <a:pt x="609465" y="41557"/>
                      <a:pt x="608513" y="40605"/>
                    </a:cubicBezTo>
                    <a:cubicBezTo>
                      <a:pt x="607560" y="39652"/>
                      <a:pt x="606608" y="39652"/>
                      <a:pt x="603750" y="39652"/>
                    </a:cubicBezTo>
                    <a:cubicBezTo>
                      <a:pt x="591368" y="41557"/>
                      <a:pt x="582795" y="43462"/>
                      <a:pt x="576128" y="44415"/>
                    </a:cubicBezTo>
                    <a:cubicBezTo>
                      <a:pt x="569460" y="46320"/>
                      <a:pt x="565650" y="50130"/>
                      <a:pt x="565650" y="54892"/>
                    </a:cubicBezTo>
                    <a:cubicBezTo>
                      <a:pt x="565650" y="56797"/>
                      <a:pt x="566603" y="62512"/>
                      <a:pt x="566603" y="70132"/>
                    </a:cubicBezTo>
                    <a:cubicBezTo>
                      <a:pt x="566603" y="73942"/>
                      <a:pt x="564698" y="75847"/>
                      <a:pt x="561840" y="76800"/>
                    </a:cubicBezTo>
                    <a:cubicBezTo>
                      <a:pt x="558030" y="76800"/>
                      <a:pt x="556125" y="74895"/>
                      <a:pt x="556125" y="72037"/>
                    </a:cubicBezTo>
                    <a:cubicBezTo>
                      <a:pt x="554220" y="67275"/>
                      <a:pt x="552315" y="57750"/>
                      <a:pt x="550410" y="41557"/>
                    </a:cubicBezTo>
                    <a:cubicBezTo>
                      <a:pt x="549458" y="36795"/>
                      <a:pt x="551363" y="32985"/>
                      <a:pt x="555173" y="30127"/>
                    </a:cubicBezTo>
                    <a:cubicBezTo>
                      <a:pt x="558030" y="28222"/>
                      <a:pt x="560888" y="27270"/>
                      <a:pt x="563745" y="28222"/>
                    </a:cubicBezTo>
                    <a:cubicBezTo>
                      <a:pt x="567555" y="31080"/>
                      <a:pt x="570413" y="32032"/>
                      <a:pt x="572318" y="31080"/>
                    </a:cubicBezTo>
                    <a:cubicBezTo>
                      <a:pt x="586605" y="29175"/>
                      <a:pt x="599940" y="26317"/>
                      <a:pt x="611370" y="24412"/>
                    </a:cubicBezTo>
                    <a:cubicBezTo>
                      <a:pt x="614228" y="25365"/>
                      <a:pt x="615180" y="19650"/>
                      <a:pt x="613275" y="7267"/>
                    </a:cubicBezTo>
                    <a:cubicBezTo>
                      <a:pt x="616133" y="2504"/>
                      <a:pt x="619228" y="123"/>
                      <a:pt x="622681" y="4"/>
                    </a:cubicBezTo>
                    <a:close/>
                  </a:path>
                </a:pathLst>
              </a:custGeom>
              <a:solidFill>
                <a:srgbClr val="231815"/>
              </a:solidFill>
              <a:ln w="9525" cap="flat">
                <a:noFill/>
                <a:prstDash val="solid"/>
                <a:miter/>
              </a:ln>
            </p:spPr>
            <p:txBody>
              <a:bodyPr anchor="ctr"/>
              <a:lstStyle/>
              <a:p>
                <a:pPr algn="ctr"/>
                <a:endParaRPr/>
              </a:p>
            </p:txBody>
          </p:sp>
        </p:grpSp>
        <p:sp>
          <p:nvSpPr>
            <p:cNvPr id="9" name="iŝ1iḑé">
              <a:extLst>
                <a:ext uri="{FF2B5EF4-FFF2-40B4-BE49-F238E27FC236}">
                  <a16:creationId xmlns:a16="http://schemas.microsoft.com/office/drawing/2014/main" xmlns="" id="{E565326D-068F-4142-832B-CAB44A2BD1D9}"/>
                </a:ext>
              </a:extLst>
            </p:cNvPr>
            <p:cNvSpPr/>
            <p:nvPr/>
          </p:nvSpPr>
          <p:spPr>
            <a:xfrm>
              <a:off x="4440079" y="2635842"/>
              <a:ext cx="5791200" cy="1590675"/>
            </a:xfrm>
            <a:custGeom>
              <a:avLst/>
              <a:gdLst>
                <a:gd name="connsiteX0" fmla="*/ 3724752 w 5791200"/>
                <a:gd name="connsiteY0" fmla="*/ 443590 h 1590675"/>
                <a:gd name="connsiteX1" fmla="*/ 3721894 w 5791200"/>
                <a:gd name="connsiteY1" fmla="*/ 438828 h 1590675"/>
                <a:gd name="connsiteX2" fmla="*/ 3811429 w 5791200"/>
                <a:gd name="connsiteY2" fmla="*/ 362628 h 1590675"/>
                <a:gd name="connsiteX3" fmla="*/ 3867627 w 5791200"/>
                <a:gd name="connsiteY3" fmla="*/ 304526 h 1590675"/>
                <a:gd name="connsiteX4" fmla="*/ 3866674 w 5791200"/>
                <a:gd name="connsiteY4" fmla="*/ 252138 h 1590675"/>
                <a:gd name="connsiteX5" fmla="*/ 3819049 w 5791200"/>
                <a:gd name="connsiteY5" fmla="*/ 237851 h 1590675"/>
                <a:gd name="connsiteX6" fmla="*/ 3753327 w 5791200"/>
                <a:gd name="connsiteY6" fmla="*/ 268331 h 1590675"/>
                <a:gd name="connsiteX7" fmla="*/ 3722846 w 5791200"/>
                <a:gd name="connsiteY7" fmla="*/ 282618 h 1590675"/>
                <a:gd name="connsiteX8" fmla="*/ 3720941 w 5791200"/>
                <a:gd name="connsiteY8" fmla="*/ 266426 h 1590675"/>
                <a:gd name="connsiteX9" fmla="*/ 3717132 w 5791200"/>
                <a:gd name="connsiteY9" fmla="*/ 190226 h 1590675"/>
                <a:gd name="connsiteX10" fmla="*/ 3686652 w 5791200"/>
                <a:gd name="connsiteY10" fmla="*/ 158793 h 1590675"/>
                <a:gd name="connsiteX11" fmla="*/ 3660934 w 5791200"/>
                <a:gd name="connsiteY11" fmla="*/ 188320 h 1590675"/>
                <a:gd name="connsiteX12" fmla="*/ 3659029 w 5791200"/>
                <a:gd name="connsiteY12" fmla="*/ 216895 h 1590675"/>
                <a:gd name="connsiteX13" fmla="*/ 3632359 w 5791200"/>
                <a:gd name="connsiteY13" fmla="*/ 313098 h 1590675"/>
                <a:gd name="connsiteX14" fmla="*/ 3620929 w 5791200"/>
                <a:gd name="connsiteY14" fmla="*/ 327385 h 1590675"/>
                <a:gd name="connsiteX15" fmla="*/ 3615214 w 5791200"/>
                <a:gd name="connsiteY15" fmla="*/ 325481 h 1590675"/>
                <a:gd name="connsiteX16" fmla="*/ 3619024 w 5791200"/>
                <a:gd name="connsiteY16" fmla="*/ 283571 h 1590675"/>
                <a:gd name="connsiteX17" fmla="*/ 3622834 w 5791200"/>
                <a:gd name="connsiteY17" fmla="*/ 214038 h 1590675"/>
                <a:gd name="connsiteX18" fmla="*/ 3602832 w 5791200"/>
                <a:gd name="connsiteY18" fmla="*/ 188320 h 1590675"/>
                <a:gd name="connsiteX19" fmla="*/ 3577114 w 5791200"/>
                <a:gd name="connsiteY19" fmla="*/ 205465 h 1590675"/>
                <a:gd name="connsiteX20" fmla="*/ 3562827 w 5791200"/>
                <a:gd name="connsiteY20" fmla="*/ 246423 h 1590675"/>
                <a:gd name="connsiteX21" fmla="*/ 3518059 w 5791200"/>
                <a:gd name="connsiteY21" fmla="*/ 382631 h 1590675"/>
                <a:gd name="connsiteX22" fmla="*/ 3485674 w 5791200"/>
                <a:gd name="connsiteY22" fmla="*/ 414063 h 1590675"/>
                <a:gd name="connsiteX23" fmla="*/ 3378994 w 5791200"/>
                <a:gd name="connsiteY23" fmla="*/ 455021 h 1590675"/>
                <a:gd name="connsiteX24" fmla="*/ 3344704 w 5791200"/>
                <a:gd name="connsiteY24" fmla="*/ 497883 h 1590675"/>
                <a:gd name="connsiteX25" fmla="*/ 3398996 w 5791200"/>
                <a:gd name="connsiteY25" fmla="*/ 508360 h 1590675"/>
                <a:gd name="connsiteX26" fmla="*/ 3504724 w 5791200"/>
                <a:gd name="connsiteY26" fmla="*/ 467403 h 1590675"/>
                <a:gd name="connsiteX27" fmla="*/ 3472339 w 5791200"/>
                <a:gd name="connsiteY27" fmla="*/ 562653 h 1590675"/>
                <a:gd name="connsiteX28" fmla="*/ 3437096 w 5791200"/>
                <a:gd name="connsiteY28" fmla="*/ 588371 h 1590675"/>
                <a:gd name="connsiteX29" fmla="*/ 3287554 w 5791200"/>
                <a:gd name="connsiteY29" fmla="*/ 707433 h 1590675"/>
                <a:gd name="connsiteX30" fmla="*/ 3259932 w 5791200"/>
                <a:gd name="connsiteY30" fmla="*/ 743628 h 1590675"/>
                <a:gd name="connsiteX31" fmla="*/ 3277077 w 5791200"/>
                <a:gd name="connsiteY31" fmla="*/ 766488 h 1590675"/>
                <a:gd name="connsiteX32" fmla="*/ 3312319 w 5791200"/>
                <a:gd name="connsiteY32" fmla="*/ 752200 h 1590675"/>
                <a:gd name="connsiteX33" fmla="*/ 3418999 w 5791200"/>
                <a:gd name="connsiteY33" fmla="*/ 669333 h 1590675"/>
                <a:gd name="connsiteX34" fmla="*/ 3509486 w 5791200"/>
                <a:gd name="connsiteY34" fmla="*/ 626471 h 1590675"/>
                <a:gd name="connsiteX35" fmla="*/ 3580924 w 5791200"/>
                <a:gd name="connsiteY35" fmla="*/ 615041 h 1590675"/>
                <a:gd name="connsiteX36" fmla="*/ 3601879 w 5791200"/>
                <a:gd name="connsiteY36" fmla="*/ 617898 h 1590675"/>
                <a:gd name="connsiteX37" fmla="*/ 3597116 w 5791200"/>
                <a:gd name="connsiteY37" fmla="*/ 639806 h 1590675"/>
                <a:gd name="connsiteX38" fmla="*/ 3582829 w 5791200"/>
                <a:gd name="connsiteY38" fmla="*/ 659808 h 1590675"/>
                <a:gd name="connsiteX39" fmla="*/ 3527584 w 5791200"/>
                <a:gd name="connsiteY39" fmla="*/ 724578 h 1590675"/>
                <a:gd name="connsiteX40" fmla="*/ 3501866 w 5791200"/>
                <a:gd name="connsiteY40" fmla="*/ 766488 h 1590675"/>
                <a:gd name="connsiteX41" fmla="*/ 3513296 w 5791200"/>
                <a:gd name="connsiteY41" fmla="*/ 796968 h 1590675"/>
                <a:gd name="connsiteX42" fmla="*/ 3558064 w 5791200"/>
                <a:gd name="connsiteY42" fmla="*/ 794111 h 1590675"/>
                <a:gd name="connsiteX43" fmla="*/ 3591402 w 5791200"/>
                <a:gd name="connsiteY43" fmla="*/ 783633 h 1590675"/>
                <a:gd name="connsiteX44" fmla="*/ 3576161 w 5791200"/>
                <a:gd name="connsiteY44" fmla="*/ 814113 h 1590675"/>
                <a:gd name="connsiteX45" fmla="*/ 3508534 w 5791200"/>
                <a:gd name="connsiteY45" fmla="*/ 941748 h 1590675"/>
                <a:gd name="connsiteX46" fmla="*/ 3513296 w 5791200"/>
                <a:gd name="connsiteY46" fmla="*/ 1018900 h 1590675"/>
                <a:gd name="connsiteX47" fmla="*/ 3576161 w 5791200"/>
                <a:gd name="connsiteY47" fmla="*/ 1047475 h 1590675"/>
                <a:gd name="connsiteX48" fmla="*/ 3601879 w 5791200"/>
                <a:gd name="connsiteY48" fmla="*/ 1044618 h 1590675"/>
                <a:gd name="connsiteX49" fmla="*/ 3582829 w 5791200"/>
                <a:gd name="connsiteY49" fmla="*/ 1087480 h 1590675"/>
                <a:gd name="connsiteX50" fmla="*/ 3558064 w 5791200"/>
                <a:gd name="connsiteY50" fmla="*/ 1137011 h 1590675"/>
                <a:gd name="connsiteX51" fmla="*/ 3579019 w 5791200"/>
                <a:gd name="connsiteY51" fmla="*/ 1232261 h 1590675"/>
                <a:gd name="connsiteX52" fmla="*/ 3637121 w 5791200"/>
                <a:gd name="connsiteY52" fmla="*/ 1235118 h 1590675"/>
                <a:gd name="connsiteX53" fmla="*/ 3661886 w 5791200"/>
                <a:gd name="connsiteY53" fmla="*/ 1202733 h 1590675"/>
                <a:gd name="connsiteX54" fmla="*/ 3688557 w 5791200"/>
                <a:gd name="connsiteY54" fmla="*/ 1117961 h 1590675"/>
                <a:gd name="connsiteX55" fmla="*/ 3699034 w 5791200"/>
                <a:gd name="connsiteY55" fmla="*/ 1099863 h 1590675"/>
                <a:gd name="connsiteX56" fmla="*/ 3724752 w 5791200"/>
                <a:gd name="connsiteY56" fmla="*/ 1112246 h 1590675"/>
                <a:gd name="connsiteX57" fmla="*/ 3739991 w 5791200"/>
                <a:gd name="connsiteY57" fmla="*/ 1143678 h 1590675"/>
                <a:gd name="connsiteX58" fmla="*/ 3760946 w 5791200"/>
                <a:gd name="connsiteY58" fmla="*/ 1157013 h 1590675"/>
                <a:gd name="connsiteX59" fmla="*/ 3779996 w 5791200"/>
                <a:gd name="connsiteY59" fmla="*/ 1141773 h 1590675"/>
                <a:gd name="connsiteX60" fmla="*/ 3756184 w 5791200"/>
                <a:gd name="connsiteY60" fmla="*/ 1045571 h 1590675"/>
                <a:gd name="connsiteX61" fmla="*/ 3703796 w 5791200"/>
                <a:gd name="connsiteY61" fmla="*/ 1023663 h 1590675"/>
                <a:gd name="connsiteX62" fmla="*/ 3673316 w 5791200"/>
                <a:gd name="connsiteY62" fmla="*/ 995088 h 1590675"/>
                <a:gd name="connsiteX63" fmla="*/ 3682841 w 5791200"/>
                <a:gd name="connsiteY63" fmla="*/ 921746 h 1590675"/>
                <a:gd name="connsiteX64" fmla="*/ 3732371 w 5791200"/>
                <a:gd name="connsiteY64" fmla="*/ 707433 h 1590675"/>
                <a:gd name="connsiteX65" fmla="*/ 3741896 w 5791200"/>
                <a:gd name="connsiteY65" fmla="*/ 674096 h 1590675"/>
                <a:gd name="connsiteX66" fmla="*/ 3739991 w 5791200"/>
                <a:gd name="connsiteY66" fmla="*/ 610278 h 1590675"/>
                <a:gd name="connsiteX67" fmla="*/ 3721894 w 5791200"/>
                <a:gd name="connsiteY67" fmla="*/ 588371 h 1590675"/>
                <a:gd name="connsiteX68" fmla="*/ 3727609 w 5791200"/>
                <a:gd name="connsiteY68" fmla="*/ 593133 h 1590675"/>
                <a:gd name="connsiteX69" fmla="*/ 3776186 w 5791200"/>
                <a:gd name="connsiteY69" fmla="*/ 535031 h 1590675"/>
                <a:gd name="connsiteX70" fmla="*/ 3781902 w 5791200"/>
                <a:gd name="connsiteY70" fmla="*/ 468356 h 1590675"/>
                <a:gd name="connsiteX71" fmla="*/ 3734277 w 5791200"/>
                <a:gd name="connsiteY71" fmla="*/ 447401 h 1590675"/>
                <a:gd name="connsiteX72" fmla="*/ 3724752 w 5791200"/>
                <a:gd name="connsiteY72" fmla="*/ 443590 h 1590675"/>
                <a:gd name="connsiteX73" fmla="*/ 2496979 w 5791200"/>
                <a:gd name="connsiteY73" fmla="*/ 425493 h 1590675"/>
                <a:gd name="connsiteX74" fmla="*/ 2494121 w 5791200"/>
                <a:gd name="connsiteY74" fmla="*/ 487406 h 1590675"/>
                <a:gd name="connsiteX75" fmla="*/ 2439829 w 5791200"/>
                <a:gd name="connsiteY75" fmla="*/ 604563 h 1590675"/>
                <a:gd name="connsiteX76" fmla="*/ 2467452 w 5791200"/>
                <a:gd name="connsiteY76" fmla="*/ 655998 h 1590675"/>
                <a:gd name="connsiteX77" fmla="*/ 2475071 w 5791200"/>
                <a:gd name="connsiteY77" fmla="*/ 682668 h 1590675"/>
                <a:gd name="connsiteX78" fmla="*/ 2402682 w 5791200"/>
                <a:gd name="connsiteY78" fmla="*/ 770298 h 1590675"/>
                <a:gd name="connsiteX79" fmla="*/ 2213134 w 5791200"/>
                <a:gd name="connsiteY79" fmla="*/ 1071288 h 1590675"/>
                <a:gd name="connsiteX80" fmla="*/ 2205514 w 5791200"/>
                <a:gd name="connsiteY80" fmla="*/ 1096053 h 1590675"/>
                <a:gd name="connsiteX81" fmla="*/ 2217896 w 5791200"/>
                <a:gd name="connsiteY81" fmla="*/ 1119866 h 1590675"/>
                <a:gd name="connsiteX82" fmla="*/ 2243614 w 5791200"/>
                <a:gd name="connsiteY82" fmla="*/ 1116055 h 1590675"/>
                <a:gd name="connsiteX83" fmla="*/ 2270284 w 5791200"/>
                <a:gd name="connsiteY83" fmla="*/ 1084623 h 1590675"/>
                <a:gd name="connsiteX84" fmla="*/ 2463641 w 5791200"/>
                <a:gd name="connsiteY84" fmla="*/ 801731 h 1590675"/>
                <a:gd name="connsiteX85" fmla="*/ 2590324 w 5791200"/>
                <a:gd name="connsiteY85" fmla="*/ 686478 h 1590675"/>
                <a:gd name="connsiteX86" fmla="*/ 2610327 w 5791200"/>
                <a:gd name="connsiteY86" fmla="*/ 685525 h 1590675"/>
                <a:gd name="connsiteX87" fmla="*/ 2615089 w 5791200"/>
                <a:gd name="connsiteY87" fmla="*/ 704575 h 1590675"/>
                <a:gd name="connsiteX88" fmla="*/ 2602707 w 5791200"/>
                <a:gd name="connsiteY88" fmla="*/ 738866 h 1590675"/>
                <a:gd name="connsiteX89" fmla="*/ 2548414 w 5791200"/>
                <a:gd name="connsiteY89" fmla="*/ 787443 h 1590675"/>
                <a:gd name="connsiteX90" fmla="*/ 2521744 w 5791200"/>
                <a:gd name="connsiteY90" fmla="*/ 814113 h 1590675"/>
                <a:gd name="connsiteX91" fmla="*/ 2477929 w 5791200"/>
                <a:gd name="connsiteY91" fmla="*/ 1086528 h 1590675"/>
                <a:gd name="connsiteX92" fmla="*/ 2496979 w 5791200"/>
                <a:gd name="connsiteY92" fmla="*/ 1154155 h 1590675"/>
                <a:gd name="connsiteX93" fmla="*/ 2543652 w 5791200"/>
                <a:gd name="connsiteY93" fmla="*/ 1158918 h 1590675"/>
                <a:gd name="connsiteX94" fmla="*/ 2591277 w 5791200"/>
                <a:gd name="connsiteY94" fmla="*/ 1092243 h 1590675"/>
                <a:gd name="connsiteX95" fmla="*/ 2616041 w 5791200"/>
                <a:gd name="connsiteY95" fmla="*/ 1083671 h 1590675"/>
                <a:gd name="connsiteX96" fmla="*/ 2662714 w 5791200"/>
                <a:gd name="connsiteY96" fmla="*/ 1110341 h 1590675"/>
                <a:gd name="connsiteX97" fmla="*/ 2691289 w 5791200"/>
                <a:gd name="connsiteY97" fmla="*/ 1109388 h 1590675"/>
                <a:gd name="connsiteX98" fmla="*/ 2696052 w 5791200"/>
                <a:gd name="connsiteY98" fmla="*/ 1077003 h 1590675"/>
                <a:gd name="connsiteX99" fmla="*/ 2671286 w 5791200"/>
                <a:gd name="connsiteY99" fmla="*/ 1036998 h 1590675"/>
                <a:gd name="connsiteX100" fmla="*/ 2656046 w 5791200"/>
                <a:gd name="connsiteY100" fmla="*/ 962703 h 1590675"/>
                <a:gd name="connsiteX101" fmla="*/ 2689384 w 5791200"/>
                <a:gd name="connsiteY101" fmla="*/ 848403 h 1590675"/>
                <a:gd name="connsiteX102" fmla="*/ 2670334 w 5791200"/>
                <a:gd name="connsiteY102" fmla="*/ 804588 h 1590675"/>
                <a:gd name="connsiteX103" fmla="*/ 2633186 w 5791200"/>
                <a:gd name="connsiteY103" fmla="*/ 779823 h 1590675"/>
                <a:gd name="connsiteX104" fmla="*/ 2635091 w 5791200"/>
                <a:gd name="connsiteY104" fmla="*/ 773156 h 1590675"/>
                <a:gd name="connsiteX105" fmla="*/ 2645569 w 5791200"/>
                <a:gd name="connsiteY105" fmla="*/ 762678 h 1590675"/>
                <a:gd name="connsiteX106" fmla="*/ 2727484 w 5791200"/>
                <a:gd name="connsiteY106" fmla="*/ 610278 h 1590675"/>
                <a:gd name="connsiteX107" fmla="*/ 2693194 w 5791200"/>
                <a:gd name="connsiteY107" fmla="*/ 573131 h 1590675"/>
                <a:gd name="connsiteX108" fmla="*/ 2661761 w 5791200"/>
                <a:gd name="connsiteY108" fmla="*/ 582656 h 1590675"/>
                <a:gd name="connsiteX109" fmla="*/ 2602707 w 5791200"/>
                <a:gd name="connsiteY109" fmla="*/ 613136 h 1590675"/>
                <a:gd name="connsiteX110" fmla="*/ 2585561 w 5791200"/>
                <a:gd name="connsiteY110" fmla="*/ 618850 h 1590675"/>
                <a:gd name="connsiteX111" fmla="*/ 2608421 w 5791200"/>
                <a:gd name="connsiteY111" fmla="*/ 547413 h 1590675"/>
                <a:gd name="connsiteX112" fmla="*/ 2582704 w 5791200"/>
                <a:gd name="connsiteY112" fmla="*/ 516933 h 1590675"/>
                <a:gd name="connsiteX113" fmla="*/ 2560796 w 5791200"/>
                <a:gd name="connsiteY113" fmla="*/ 515981 h 1590675"/>
                <a:gd name="connsiteX114" fmla="*/ 2558891 w 5791200"/>
                <a:gd name="connsiteY114" fmla="*/ 508360 h 1590675"/>
                <a:gd name="connsiteX115" fmla="*/ 2594134 w 5791200"/>
                <a:gd name="connsiteY115" fmla="*/ 494073 h 1590675"/>
                <a:gd name="connsiteX116" fmla="*/ 2641759 w 5791200"/>
                <a:gd name="connsiteY116" fmla="*/ 464546 h 1590675"/>
                <a:gd name="connsiteX117" fmla="*/ 2737009 w 5791200"/>
                <a:gd name="connsiteY117" fmla="*/ 318813 h 1590675"/>
                <a:gd name="connsiteX118" fmla="*/ 2709386 w 5791200"/>
                <a:gd name="connsiteY118" fmla="*/ 257853 h 1590675"/>
                <a:gd name="connsiteX119" fmla="*/ 2641759 w 5791200"/>
                <a:gd name="connsiteY119" fmla="*/ 247376 h 1590675"/>
                <a:gd name="connsiteX120" fmla="*/ 2607469 w 5791200"/>
                <a:gd name="connsiteY120" fmla="*/ 231183 h 1590675"/>
                <a:gd name="connsiteX121" fmla="*/ 2554129 w 5791200"/>
                <a:gd name="connsiteY121" fmla="*/ 234993 h 1590675"/>
                <a:gd name="connsiteX122" fmla="*/ 2544604 w 5791200"/>
                <a:gd name="connsiteY122" fmla="*/ 259758 h 1590675"/>
                <a:gd name="connsiteX123" fmla="*/ 2526507 w 5791200"/>
                <a:gd name="connsiteY123" fmla="*/ 294048 h 1590675"/>
                <a:gd name="connsiteX124" fmla="*/ 2513171 w 5791200"/>
                <a:gd name="connsiteY124" fmla="*/ 299763 h 1590675"/>
                <a:gd name="connsiteX125" fmla="*/ 2504599 w 5791200"/>
                <a:gd name="connsiteY125" fmla="*/ 288333 h 1590675"/>
                <a:gd name="connsiteX126" fmla="*/ 2502694 w 5791200"/>
                <a:gd name="connsiteY126" fmla="*/ 263568 h 1590675"/>
                <a:gd name="connsiteX127" fmla="*/ 2489359 w 5791200"/>
                <a:gd name="connsiteY127" fmla="*/ 243565 h 1590675"/>
                <a:gd name="connsiteX128" fmla="*/ 2461736 w 5791200"/>
                <a:gd name="connsiteY128" fmla="*/ 250233 h 1590675"/>
                <a:gd name="connsiteX129" fmla="*/ 2449354 w 5791200"/>
                <a:gd name="connsiteY129" fmla="*/ 274998 h 1590675"/>
                <a:gd name="connsiteX130" fmla="*/ 2417921 w 5791200"/>
                <a:gd name="connsiteY130" fmla="*/ 375963 h 1590675"/>
                <a:gd name="connsiteX131" fmla="*/ 2412207 w 5791200"/>
                <a:gd name="connsiteY131" fmla="*/ 396918 h 1590675"/>
                <a:gd name="connsiteX132" fmla="*/ 2457927 w 5791200"/>
                <a:gd name="connsiteY132" fmla="*/ 450258 h 1590675"/>
                <a:gd name="connsiteX133" fmla="*/ 2491264 w 5791200"/>
                <a:gd name="connsiteY133" fmla="*/ 428351 h 1590675"/>
                <a:gd name="connsiteX134" fmla="*/ 2496979 w 5791200"/>
                <a:gd name="connsiteY134" fmla="*/ 425493 h 1590675"/>
                <a:gd name="connsiteX135" fmla="*/ 5505927 w 5791200"/>
                <a:gd name="connsiteY135" fmla="*/ 393108 h 1590675"/>
                <a:gd name="connsiteX136" fmla="*/ 5459254 w 5791200"/>
                <a:gd name="connsiteY136" fmla="*/ 295953 h 1590675"/>
                <a:gd name="connsiteX137" fmla="*/ 5433536 w 5791200"/>
                <a:gd name="connsiteY137" fmla="*/ 254043 h 1590675"/>
                <a:gd name="connsiteX138" fmla="*/ 5394484 w 5791200"/>
                <a:gd name="connsiteY138" fmla="*/ 238803 h 1590675"/>
                <a:gd name="connsiteX139" fmla="*/ 5394484 w 5791200"/>
                <a:gd name="connsiteY139" fmla="*/ 282618 h 1590675"/>
                <a:gd name="connsiteX140" fmla="*/ 5419249 w 5791200"/>
                <a:gd name="connsiteY140" fmla="*/ 330243 h 1590675"/>
                <a:gd name="connsiteX141" fmla="*/ 5476399 w 5791200"/>
                <a:gd name="connsiteY141" fmla="*/ 474071 h 1590675"/>
                <a:gd name="connsiteX142" fmla="*/ 5517357 w 5791200"/>
                <a:gd name="connsiteY142" fmla="*/ 497883 h 1590675"/>
                <a:gd name="connsiteX143" fmla="*/ 5533549 w 5791200"/>
                <a:gd name="connsiteY143" fmla="*/ 512171 h 1590675"/>
                <a:gd name="connsiteX144" fmla="*/ 5511641 w 5791200"/>
                <a:gd name="connsiteY144" fmla="*/ 568368 h 1590675"/>
                <a:gd name="connsiteX145" fmla="*/ 5332572 w 5791200"/>
                <a:gd name="connsiteY145" fmla="*/ 746486 h 1590675"/>
                <a:gd name="connsiteX146" fmla="*/ 5274469 w 5791200"/>
                <a:gd name="connsiteY146" fmla="*/ 807446 h 1590675"/>
                <a:gd name="connsiteX147" fmla="*/ 5267802 w 5791200"/>
                <a:gd name="connsiteY147" fmla="*/ 852213 h 1590675"/>
                <a:gd name="connsiteX148" fmla="*/ 5315427 w 5791200"/>
                <a:gd name="connsiteY148" fmla="*/ 852213 h 1590675"/>
                <a:gd name="connsiteX149" fmla="*/ 5322094 w 5791200"/>
                <a:gd name="connsiteY149" fmla="*/ 847450 h 1590675"/>
                <a:gd name="connsiteX150" fmla="*/ 5422107 w 5791200"/>
                <a:gd name="connsiteY150" fmla="*/ 755058 h 1590675"/>
                <a:gd name="connsiteX151" fmla="*/ 5494497 w 5791200"/>
                <a:gd name="connsiteY151" fmla="*/ 687431 h 1590675"/>
                <a:gd name="connsiteX152" fmla="*/ 5603082 w 5791200"/>
                <a:gd name="connsiteY152" fmla="*/ 573131 h 1590675"/>
                <a:gd name="connsiteX153" fmla="*/ 5614511 w 5791200"/>
                <a:gd name="connsiteY153" fmla="*/ 553128 h 1590675"/>
                <a:gd name="connsiteX154" fmla="*/ 5635466 w 5791200"/>
                <a:gd name="connsiteY154" fmla="*/ 555986 h 1590675"/>
                <a:gd name="connsiteX155" fmla="*/ 5636419 w 5791200"/>
                <a:gd name="connsiteY155" fmla="*/ 575988 h 1590675"/>
                <a:gd name="connsiteX156" fmla="*/ 5602129 w 5791200"/>
                <a:gd name="connsiteY156" fmla="*/ 663618 h 1590675"/>
                <a:gd name="connsiteX157" fmla="*/ 5477352 w 5791200"/>
                <a:gd name="connsiteY157" fmla="*/ 809350 h 1590675"/>
                <a:gd name="connsiteX158" fmla="*/ 5476399 w 5791200"/>
                <a:gd name="connsiteY158" fmla="*/ 864596 h 1590675"/>
                <a:gd name="connsiteX159" fmla="*/ 5495449 w 5791200"/>
                <a:gd name="connsiteY159" fmla="*/ 883646 h 1590675"/>
                <a:gd name="connsiteX160" fmla="*/ 5513547 w 5791200"/>
                <a:gd name="connsiteY160" fmla="*/ 913173 h 1590675"/>
                <a:gd name="connsiteX161" fmla="*/ 5498307 w 5791200"/>
                <a:gd name="connsiteY161" fmla="*/ 1020806 h 1590675"/>
                <a:gd name="connsiteX162" fmla="*/ 5443061 w 5791200"/>
                <a:gd name="connsiteY162" fmla="*/ 1127486 h 1590675"/>
                <a:gd name="connsiteX163" fmla="*/ 5464969 w 5791200"/>
                <a:gd name="connsiteY163" fmla="*/ 1183683 h 1590675"/>
                <a:gd name="connsiteX164" fmla="*/ 5613559 w 5791200"/>
                <a:gd name="connsiteY164" fmla="*/ 1147488 h 1590675"/>
                <a:gd name="connsiteX165" fmla="*/ 5624036 w 5791200"/>
                <a:gd name="connsiteY165" fmla="*/ 1017948 h 1590675"/>
                <a:gd name="connsiteX166" fmla="*/ 5623084 w 5791200"/>
                <a:gd name="connsiteY166" fmla="*/ 959846 h 1590675"/>
                <a:gd name="connsiteX167" fmla="*/ 5625941 w 5791200"/>
                <a:gd name="connsiteY167" fmla="*/ 921746 h 1590675"/>
                <a:gd name="connsiteX168" fmla="*/ 5595461 w 5791200"/>
                <a:gd name="connsiteY168" fmla="*/ 911268 h 1590675"/>
                <a:gd name="connsiteX169" fmla="*/ 5565934 w 5791200"/>
                <a:gd name="connsiteY169" fmla="*/ 884598 h 1590675"/>
                <a:gd name="connsiteX170" fmla="*/ 5547836 w 5791200"/>
                <a:gd name="connsiteY170" fmla="*/ 837925 h 1590675"/>
                <a:gd name="connsiteX171" fmla="*/ 5549741 w 5791200"/>
                <a:gd name="connsiteY171" fmla="*/ 800778 h 1590675"/>
                <a:gd name="connsiteX172" fmla="*/ 5648802 w 5791200"/>
                <a:gd name="connsiteY172" fmla="*/ 706481 h 1590675"/>
                <a:gd name="connsiteX173" fmla="*/ 5702141 w 5791200"/>
                <a:gd name="connsiteY173" fmla="*/ 616946 h 1590675"/>
                <a:gd name="connsiteX174" fmla="*/ 5728811 w 5791200"/>
                <a:gd name="connsiteY174" fmla="*/ 548366 h 1590675"/>
                <a:gd name="connsiteX175" fmla="*/ 5728811 w 5791200"/>
                <a:gd name="connsiteY175" fmla="*/ 450258 h 1590675"/>
                <a:gd name="connsiteX176" fmla="*/ 5726907 w 5791200"/>
                <a:gd name="connsiteY176" fmla="*/ 397871 h 1590675"/>
                <a:gd name="connsiteX177" fmla="*/ 5767864 w 5791200"/>
                <a:gd name="connsiteY177" fmla="*/ 310240 h 1590675"/>
                <a:gd name="connsiteX178" fmla="*/ 5786914 w 5791200"/>
                <a:gd name="connsiteY178" fmla="*/ 231183 h 1590675"/>
                <a:gd name="connsiteX179" fmla="*/ 5775484 w 5791200"/>
                <a:gd name="connsiteY179" fmla="*/ 204513 h 1590675"/>
                <a:gd name="connsiteX180" fmla="*/ 5686902 w 5791200"/>
                <a:gd name="connsiteY180" fmla="*/ 194035 h 1590675"/>
                <a:gd name="connsiteX181" fmla="*/ 5608797 w 5791200"/>
                <a:gd name="connsiteY181" fmla="*/ 191178 h 1590675"/>
                <a:gd name="connsiteX182" fmla="*/ 5579269 w 5791200"/>
                <a:gd name="connsiteY182" fmla="*/ 175938 h 1590675"/>
                <a:gd name="connsiteX183" fmla="*/ 5545932 w 5791200"/>
                <a:gd name="connsiteY183" fmla="*/ 182606 h 1590675"/>
                <a:gd name="connsiteX184" fmla="*/ 5517357 w 5791200"/>
                <a:gd name="connsiteY184" fmla="*/ 206418 h 1590675"/>
                <a:gd name="connsiteX185" fmla="*/ 5507832 w 5791200"/>
                <a:gd name="connsiteY185" fmla="*/ 239756 h 1590675"/>
                <a:gd name="connsiteX186" fmla="*/ 5544979 w 5791200"/>
                <a:gd name="connsiteY186" fmla="*/ 265473 h 1590675"/>
                <a:gd name="connsiteX187" fmla="*/ 5581174 w 5791200"/>
                <a:gd name="connsiteY187" fmla="*/ 267378 h 1590675"/>
                <a:gd name="connsiteX188" fmla="*/ 5505927 w 5791200"/>
                <a:gd name="connsiteY188" fmla="*/ 393108 h 1590675"/>
                <a:gd name="connsiteX189" fmla="*/ 105251 w 5791200"/>
                <a:gd name="connsiteY189" fmla="*/ 796968 h 1590675"/>
                <a:gd name="connsiteX190" fmla="*/ 102394 w 5791200"/>
                <a:gd name="connsiteY190" fmla="*/ 740771 h 1590675"/>
                <a:gd name="connsiteX191" fmla="*/ 100489 w 5791200"/>
                <a:gd name="connsiteY191" fmla="*/ 570273 h 1590675"/>
                <a:gd name="connsiteX192" fmla="*/ 128111 w 5791200"/>
                <a:gd name="connsiteY192" fmla="*/ 461688 h 1590675"/>
                <a:gd name="connsiteX193" fmla="*/ 178594 w 5791200"/>
                <a:gd name="connsiteY193" fmla="*/ 249281 h 1590675"/>
                <a:gd name="connsiteX194" fmla="*/ 133826 w 5791200"/>
                <a:gd name="connsiteY194" fmla="*/ 126408 h 1590675"/>
                <a:gd name="connsiteX195" fmla="*/ 78581 w 5791200"/>
                <a:gd name="connsiteY195" fmla="*/ 107358 h 1590675"/>
                <a:gd name="connsiteX196" fmla="*/ 52864 w 5791200"/>
                <a:gd name="connsiteY196" fmla="*/ 159745 h 1590675"/>
                <a:gd name="connsiteX197" fmla="*/ 53816 w 5791200"/>
                <a:gd name="connsiteY197" fmla="*/ 180701 h 1590675"/>
                <a:gd name="connsiteX198" fmla="*/ 74771 w 5791200"/>
                <a:gd name="connsiteY198" fmla="*/ 270235 h 1590675"/>
                <a:gd name="connsiteX199" fmla="*/ 49054 w 5791200"/>
                <a:gd name="connsiteY199" fmla="*/ 507408 h 1590675"/>
                <a:gd name="connsiteX200" fmla="*/ 41434 w 5791200"/>
                <a:gd name="connsiteY200" fmla="*/ 538841 h 1590675"/>
                <a:gd name="connsiteX201" fmla="*/ 30956 w 5791200"/>
                <a:gd name="connsiteY201" fmla="*/ 674096 h 1590675"/>
                <a:gd name="connsiteX202" fmla="*/ 10001 w 5791200"/>
                <a:gd name="connsiteY202" fmla="*/ 918888 h 1590675"/>
                <a:gd name="connsiteX203" fmla="*/ 61436 w 5791200"/>
                <a:gd name="connsiteY203" fmla="*/ 1028425 h 1590675"/>
                <a:gd name="connsiteX204" fmla="*/ 106204 w 5791200"/>
                <a:gd name="connsiteY204" fmla="*/ 1023663 h 1590675"/>
                <a:gd name="connsiteX205" fmla="*/ 128111 w 5791200"/>
                <a:gd name="connsiteY205" fmla="*/ 979848 h 1590675"/>
                <a:gd name="connsiteX206" fmla="*/ 177641 w 5791200"/>
                <a:gd name="connsiteY206" fmla="*/ 842688 h 1590675"/>
                <a:gd name="connsiteX207" fmla="*/ 564356 w 5791200"/>
                <a:gd name="connsiteY207" fmla="*/ 317860 h 1590675"/>
                <a:gd name="connsiteX208" fmla="*/ 754856 w 5791200"/>
                <a:gd name="connsiteY208" fmla="*/ 139743 h 1590675"/>
                <a:gd name="connsiteX209" fmla="*/ 818674 w 5791200"/>
                <a:gd name="connsiteY209" fmla="*/ 58780 h 1590675"/>
                <a:gd name="connsiteX210" fmla="*/ 789146 w 5791200"/>
                <a:gd name="connsiteY210" fmla="*/ 7345 h 1590675"/>
                <a:gd name="connsiteX211" fmla="*/ 690086 w 5791200"/>
                <a:gd name="connsiteY211" fmla="*/ 48303 h 1590675"/>
                <a:gd name="connsiteX212" fmla="*/ 175736 w 5791200"/>
                <a:gd name="connsiteY212" fmla="*/ 691241 h 1590675"/>
                <a:gd name="connsiteX213" fmla="*/ 123349 w 5791200"/>
                <a:gd name="connsiteY213" fmla="*/ 771250 h 1590675"/>
                <a:gd name="connsiteX214" fmla="*/ 105251 w 5791200"/>
                <a:gd name="connsiteY214" fmla="*/ 796968 h 1590675"/>
                <a:gd name="connsiteX215" fmla="*/ 740569 w 5791200"/>
                <a:gd name="connsiteY215" fmla="*/ 802683 h 1590675"/>
                <a:gd name="connsiteX216" fmla="*/ 723424 w 5791200"/>
                <a:gd name="connsiteY216" fmla="*/ 576941 h 1590675"/>
                <a:gd name="connsiteX217" fmla="*/ 635794 w 5791200"/>
                <a:gd name="connsiteY217" fmla="*/ 438828 h 1590675"/>
                <a:gd name="connsiteX218" fmla="*/ 576739 w 5791200"/>
                <a:gd name="connsiteY218" fmla="*/ 394060 h 1590675"/>
                <a:gd name="connsiteX219" fmla="*/ 534829 w 5791200"/>
                <a:gd name="connsiteY219" fmla="*/ 399776 h 1590675"/>
                <a:gd name="connsiteX220" fmla="*/ 525304 w 5791200"/>
                <a:gd name="connsiteY220" fmla="*/ 435018 h 1590675"/>
                <a:gd name="connsiteX221" fmla="*/ 512921 w 5791200"/>
                <a:gd name="connsiteY221" fmla="*/ 458831 h 1590675"/>
                <a:gd name="connsiteX222" fmla="*/ 437674 w 5791200"/>
                <a:gd name="connsiteY222" fmla="*/ 526458 h 1590675"/>
                <a:gd name="connsiteX223" fmla="*/ 295751 w 5791200"/>
                <a:gd name="connsiteY223" fmla="*/ 685525 h 1590675"/>
                <a:gd name="connsiteX224" fmla="*/ 249079 w 5791200"/>
                <a:gd name="connsiteY224" fmla="*/ 763631 h 1590675"/>
                <a:gd name="connsiteX225" fmla="*/ 276701 w 5791200"/>
                <a:gd name="connsiteY225" fmla="*/ 840783 h 1590675"/>
                <a:gd name="connsiteX226" fmla="*/ 348139 w 5791200"/>
                <a:gd name="connsiteY226" fmla="*/ 878883 h 1590675"/>
                <a:gd name="connsiteX227" fmla="*/ 406241 w 5791200"/>
                <a:gd name="connsiteY227" fmla="*/ 898886 h 1590675"/>
                <a:gd name="connsiteX228" fmla="*/ 549116 w 5791200"/>
                <a:gd name="connsiteY228" fmla="*/ 814113 h 1590675"/>
                <a:gd name="connsiteX229" fmla="*/ 565309 w 5791200"/>
                <a:gd name="connsiteY229" fmla="*/ 718863 h 1590675"/>
                <a:gd name="connsiteX230" fmla="*/ 571976 w 5791200"/>
                <a:gd name="connsiteY230" fmla="*/ 550271 h 1590675"/>
                <a:gd name="connsiteX231" fmla="*/ 592931 w 5791200"/>
                <a:gd name="connsiteY231" fmla="*/ 514075 h 1590675"/>
                <a:gd name="connsiteX232" fmla="*/ 629126 w 5791200"/>
                <a:gd name="connsiteY232" fmla="*/ 537888 h 1590675"/>
                <a:gd name="connsiteX233" fmla="*/ 649129 w 5791200"/>
                <a:gd name="connsiteY233" fmla="*/ 604563 h 1590675"/>
                <a:gd name="connsiteX234" fmla="*/ 652939 w 5791200"/>
                <a:gd name="connsiteY234" fmla="*/ 982706 h 1590675"/>
                <a:gd name="connsiteX235" fmla="*/ 505301 w 5791200"/>
                <a:gd name="connsiteY235" fmla="*/ 1184636 h 1590675"/>
                <a:gd name="connsiteX236" fmla="*/ 457676 w 5791200"/>
                <a:gd name="connsiteY236" fmla="*/ 1198923 h 1590675"/>
                <a:gd name="connsiteX237" fmla="*/ 447199 w 5791200"/>
                <a:gd name="connsiteY237" fmla="*/ 1237976 h 1590675"/>
                <a:gd name="connsiteX238" fmla="*/ 527209 w 5791200"/>
                <a:gd name="connsiteY238" fmla="*/ 1258930 h 1590675"/>
                <a:gd name="connsiteX239" fmla="*/ 648176 w 5791200"/>
                <a:gd name="connsiteY239" fmla="*/ 1187493 h 1590675"/>
                <a:gd name="connsiteX240" fmla="*/ 716756 w 5791200"/>
                <a:gd name="connsiteY240" fmla="*/ 1064621 h 1590675"/>
                <a:gd name="connsiteX241" fmla="*/ 740569 w 5791200"/>
                <a:gd name="connsiteY241" fmla="*/ 802683 h 1590675"/>
                <a:gd name="connsiteX242" fmla="*/ 1329214 w 5791200"/>
                <a:gd name="connsiteY242" fmla="*/ 872216 h 1590675"/>
                <a:gd name="connsiteX243" fmla="*/ 1340644 w 5791200"/>
                <a:gd name="connsiteY243" fmla="*/ 791253 h 1590675"/>
                <a:gd name="connsiteX244" fmla="*/ 1295876 w 5791200"/>
                <a:gd name="connsiteY244" fmla="*/ 724578 h 1590675"/>
                <a:gd name="connsiteX245" fmla="*/ 1259681 w 5791200"/>
                <a:gd name="connsiteY245" fmla="*/ 722673 h 1590675"/>
                <a:gd name="connsiteX246" fmla="*/ 1245394 w 5791200"/>
                <a:gd name="connsiteY246" fmla="*/ 773156 h 1590675"/>
                <a:gd name="connsiteX247" fmla="*/ 1254919 w 5791200"/>
                <a:gd name="connsiteY247" fmla="*/ 789348 h 1590675"/>
                <a:gd name="connsiteX248" fmla="*/ 1273969 w 5791200"/>
                <a:gd name="connsiteY248" fmla="*/ 857928 h 1590675"/>
                <a:gd name="connsiteX249" fmla="*/ 1268254 w 5791200"/>
                <a:gd name="connsiteY249" fmla="*/ 916983 h 1590675"/>
                <a:gd name="connsiteX250" fmla="*/ 1281589 w 5791200"/>
                <a:gd name="connsiteY250" fmla="*/ 959846 h 1590675"/>
                <a:gd name="connsiteX251" fmla="*/ 1330166 w 5791200"/>
                <a:gd name="connsiteY251" fmla="*/ 956036 h 1590675"/>
                <a:gd name="connsiteX252" fmla="*/ 1392079 w 5791200"/>
                <a:gd name="connsiteY252" fmla="*/ 907458 h 1590675"/>
                <a:gd name="connsiteX253" fmla="*/ 1428274 w 5791200"/>
                <a:gd name="connsiteY253" fmla="*/ 915078 h 1590675"/>
                <a:gd name="connsiteX254" fmla="*/ 1435894 w 5791200"/>
                <a:gd name="connsiteY254" fmla="*/ 929366 h 1590675"/>
                <a:gd name="connsiteX255" fmla="*/ 1464469 w 5791200"/>
                <a:gd name="connsiteY255" fmla="*/ 944606 h 1590675"/>
                <a:gd name="connsiteX256" fmla="*/ 1486376 w 5791200"/>
                <a:gd name="connsiteY256" fmla="*/ 923650 h 1590675"/>
                <a:gd name="connsiteX257" fmla="*/ 1494949 w 5791200"/>
                <a:gd name="connsiteY257" fmla="*/ 875073 h 1590675"/>
                <a:gd name="connsiteX258" fmla="*/ 1562576 w 5791200"/>
                <a:gd name="connsiteY258" fmla="*/ 786491 h 1590675"/>
                <a:gd name="connsiteX259" fmla="*/ 1581626 w 5791200"/>
                <a:gd name="connsiteY259" fmla="*/ 798873 h 1590675"/>
                <a:gd name="connsiteX260" fmla="*/ 1652111 w 5791200"/>
                <a:gd name="connsiteY260" fmla="*/ 857928 h 1590675"/>
                <a:gd name="connsiteX261" fmla="*/ 1754029 w 5791200"/>
                <a:gd name="connsiteY261" fmla="*/ 817923 h 1590675"/>
                <a:gd name="connsiteX262" fmla="*/ 1778794 w 5791200"/>
                <a:gd name="connsiteY262" fmla="*/ 786491 h 1590675"/>
                <a:gd name="connsiteX263" fmla="*/ 1741646 w 5791200"/>
                <a:gd name="connsiteY263" fmla="*/ 736008 h 1590675"/>
                <a:gd name="connsiteX264" fmla="*/ 1694974 w 5791200"/>
                <a:gd name="connsiteY264" fmla="*/ 745533 h 1590675"/>
                <a:gd name="connsiteX265" fmla="*/ 1664494 w 5791200"/>
                <a:gd name="connsiteY265" fmla="*/ 743628 h 1590675"/>
                <a:gd name="connsiteX266" fmla="*/ 1668304 w 5791200"/>
                <a:gd name="connsiteY266" fmla="*/ 710291 h 1590675"/>
                <a:gd name="connsiteX267" fmla="*/ 1681639 w 5791200"/>
                <a:gd name="connsiteY267" fmla="*/ 695050 h 1590675"/>
                <a:gd name="connsiteX268" fmla="*/ 1801654 w 5791200"/>
                <a:gd name="connsiteY268" fmla="*/ 602658 h 1590675"/>
                <a:gd name="connsiteX269" fmla="*/ 1819751 w 5791200"/>
                <a:gd name="connsiteY269" fmla="*/ 529316 h 1590675"/>
                <a:gd name="connsiteX270" fmla="*/ 1764506 w 5791200"/>
                <a:gd name="connsiteY270" fmla="*/ 389298 h 1590675"/>
                <a:gd name="connsiteX271" fmla="*/ 1724501 w 5791200"/>
                <a:gd name="connsiteY271" fmla="*/ 371201 h 1590675"/>
                <a:gd name="connsiteX272" fmla="*/ 1683544 w 5791200"/>
                <a:gd name="connsiteY272" fmla="*/ 422635 h 1590675"/>
                <a:gd name="connsiteX273" fmla="*/ 1604486 w 5791200"/>
                <a:gd name="connsiteY273" fmla="*/ 656950 h 1590675"/>
                <a:gd name="connsiteX274" fmla="*/ 1525429 w 5791200"/>
                <a:gd name="connsiteY274" fmla="*/ 740771 h 1590675"/>
                <a:gd name="connsiteX275" fmla="*/ 1509236 w 5791200"/>
                <a:gd name="connsiteY275" fmla="*/ 731246 h 1590675"/>
                <a:gd name="connsiteX276" fmla="*/ 1454944 w 5791200"/>
                <a:gd name="connsiteY276" fmla="*/ 508360 h 1590675"/>
                <a:gd name="connsiteX277" fmla="*/ 1430179 w 5791200"/>
                <a:gd name="connsiteY277" fmla="*/ 478833 h 1590675"/>
                <a:gd name="connsiteX278" fmla="*/ 1404461 w 5791200"/>
                <a:gd name="connsiteY278" fmla="*/ 514075 h 1590675"/>
                <a:gd name="connsiteX279" fmla="*/ 1403509 w 5791200"/>
                <a:gd name="connsiteY279" fmla="*/ 528363 h 1590675"/>
                <a:gd name="connsiteX280" fmla="*/ 1407319 w 5791200"/>
                <a:gd name="connsiteY280" fmla="*/ 615041 h 1590675"/>
                <a:gd name="connsiteX281" fmla="*/ 1419701 w 5791200"/>
                <a:gd name="connsiteY281" fmla="*/ 746486 h 1590675"/>
                <a:gd name="connsiteX282" fmla="*/ 1403509 w 5791200"/>
                <a:gd name="connsiteY282" fmla="*/ 816971 h 1590675"/>
                <a:gd name="connsiteX283" fmla="*/ 1329214 w 5791200"/>
                <a:gd name="connsiteY283" fmla="*/ 872216 h 1590675"/>
                <a:gd name="connsiteX284" fmla="*/ 4435316 w 5791200"/>
                <a:gd name="connsiteY284" fmla="*/ 740771 h 1590675"/>
                <a:gd name="connsiteX285" fmla="*/ 4421029 w 5791200"/>
                <a:gd name="connsiteY285" fmla="*/ 788396 h 1590675"/>
                <a:gd name="connsiteX286" fmla="*/ 4367689 w 5791200"/>
                <a:gd name="connsiteY286" fmla="*/ 906506 h 1590675"/>
                <a:gd name="connsiteX287" fmla="*/ 4367689 w 5791200"/>
                <a:gd name="connsiteY287" fmla="*/ 934128 h 1590675"/>
                <a:gd name="connsiteX288" fmla="*/ 4395311 w 5791200"/>
                <a:gd name="connsiteY288" fmla="*/ 936986 h 1590675"/>
                <a:gd name="connsiteX289" fmla="*/ 4445794 w 5791200"/>
                <a:gd name="connsiteY289" fmla="*/ 887456 h 1590675"/>
                <a:gd name="connsiteX290" fmla="*/ 4518184 w 5791200"/>
                <a:gd name="connsiteY290" fmla="*/ 712196 h 1590675"/>
                <a:gd name="connsiteX291" fmla="*/ 4530566 w 5791200"/>
                <a:gd name="connsiteY291" fmla="*/ 694098 h 1590675"/>
                <a:gd name="connsiteX292" fmla="*/ 4624864 w 5791200"/>
                <a:gd name="connsiteY292" fmla="*/ 601706 h 1590675"/>
                <a:gd name="connsiteX293" fmla="*/ 4643914 w 5791200"/>
                <a:gd name="connsiteY293" fmla="*/ 564558 h 1590675"/>
                <a:gd name="connsiteX294" fmla="*/ 4631532 w 5791200"/>
                <a:gd name="connsiteY294" fmla="*/ 537888 h 1590675"/>
                <a:gd name="connsiteX295" fmla="*/ 4602957 w 5791200"/>
                <a:gd name="connsiteY295" fmla="*/ 538841 h 1590675"/>
                <a:gd name="connsiteX296" fmla="*/ 4582954 w 5791200"/>
                <a:gd name="connsiteY296" fmla="*/ 555986 h 1590675"/>
                <a:gd name="connsiteX297" fmla="*/ 4559141 w 5791200"/>
                <a:gd name="connsiteY297" fmla="*/ 565511 h 1590675"/>
                <a:gd name="connsiteX298" fmla="*/ 4551522 w 5791200"/>
                <a:gd name="connsiteY298" fmla="*/ 542650 h 1590675"/>
                <a:gd name="connsiteX299" fmla="*/ 4525804 w 5791200"/>
                <a:gd name="connsiteY299" fmla="*/ 457878 h 1590675"/>
                <a:gd name="connsiteX300" fmla="*/ 4481036 w 5791200"/>
                <a:gd name="connsiteY300" fmla="*/ 442638 h 1590675"/>
                <a:gd name="connsiteX301" fmla="*/ 4461034 w 5791200"/>
                <a:gd name="connsiteY301" fmla="*/ 479785 h 1590675"/>
                <a:gd name="connsiteX302" fmla="*/ 4463891 w 5791200"/>
                <a:gd name="connsiteY302" fmla="*/ 596943 h 1590675"/>
                <a:gd name="connsiteX303" fmla="*/ 4425791 w 5791200"/>
                <a:gd name="connsiteY303" fmla="*/ 665523 h 1590675"/>
                <a:gd name="connsiteX304" fmla="*/ 4379119 w 5791200"/>
                <a:gd name="connsiteY304" fmla="*/ 713148 h 1590675"/>
                <a:gd name="connsiteX305" fmla="*/ 4399122 w 5791200"/>
                <a:gd name="connsiteY305" fmla="*/ 742675 h 1590675"/>
                <a:gd name="connsiteX306" fmla="*/ 4435316 w 5791200"/>
                <a:gd name="connsiteY306" fmla="*/ 740771 h 1590675"/>
                <a:gd name="connsiteX307" fmla="*/ 515779 w 5791200"/>
                <a:gd name="connsiteY307" fmla="*/ 1479911 h 1590675"/>
                <a:gd name="connsiteX308" fmla="*/ 498634 w 5791200"/>
                <a:gd name="connsiteY308" fmla="*/ 1391328 h 1590675"/>
                <a:gd name="connsiteX309" fmla="*/ 393859 w 5791200"/>
                <a:gd name="connsiteY309" fmla="*/ 1390376 h 1590675"/>
                <a:gd name="connsiteX310" fmla="*/ 393859 w 5791200"/>
                <a:gd name="connsiteY310" fmla="*/ 1586591 h 1590675"/>
                <a:gd name="connsiteX311" fmla="*/ 483394 w 5791200"/>
                <a:gd name="connsiteY311" fmla="*/ 1586591 h 1590675"/>
                <a:gd name="connsiteX312" fmla="*/ 544354 w 5791200"/>
                <a:gd name="connsiteY312" fmla="*/ 1546586 h 1590675"/>
                <a:gd name="connsiteX313" fmla="*/ 515779 w 5791200"/>
                <a:gd name="connsiteY313" fmla="*/ 1479911 h 1590675"/>
                <a:gd name="connsiteX314" fmla="*/ 4411504 w 5791200"/>
                <a:gd name="connsiteY314" fmla="*/ 1390376 h 1590675"/>
                <a:gd name="connsiteX315" fmla="*/ 4411504 w 5791200"/>
                <a:gd name="connsiteY315" fmla="*/ 1547538 h 1590675"/>
                <a:gd name="connsiteX316" fmla="*/ 4325779 w 5791200"/>
                <a:gd name="connsiteY316" fmla="*/ 1409426 h 1590675"/>
                <a:gd name="connsiteX317" fmla="*/ 4280059 w 5791200"/>
                <a:gd name="connsiteY317" fmla="*/ 1391328 h 1590675"/>
                <a:gd name="connsiteX318" fmla="*/ 4280059 w 5791200"/>
                <a:gd name="connsiteY318" fmla="*/ 1585638 h 1590675"/>
                <a:gd name="connsiteX319" fmla="*/ 4305777 w 5791200"/>
                <a:gd name="connsiteY319" fmla="*/ 1585638 h 1590675"/>
                <a:gd name="connsiteX320" fmla="*/ 4305777 w 5791200"/>
                <a:gd name="connsiteY320" fmla="*/ 1434191 h 1590675"/>
                <a:gd name="connsiteX321" fmla="*/ 4394359 w 5791200"/>
                <a:gd name="connsiteY321" fmla="*/ 1567541 h 1590675"/>
                <a:gd name="connsiteX322" fmla="*/ 4436269 w 5791200"/>
                <a:gd name="connsiteY322" fmla="*/ 1584686 h 1590675"/>
                <a:gd name="connsiteX323" fmla="*/ 4436269 w 5791200"/>
                <a:gd name="connsiteY323" fmla="*/ 1389423 h 1590675"/>
                <a:gd name="connsiteX324" fmla="*/ 4411504 w 5791200"/>
                <a:gd name="connsiteY324" fmla="*/ 1390376 h 1590675"/>
                <a:gd name="connsiteX325" fmla="*/ 4933474 w 5791200"/>
                <a:gd name="connsiteY325" fmla="*/ 1389423 h 1590675"/>
                <a:gd name="connsiteX326" fmla="*/ 4933474 w 5791200"/>
                <a:gd name="connsiteY326" fmla="*/ 1585638 h 1590675"/>
                <a:gd name="connsiteX327" fmla="*/ 4960144 w 5791200"/>
                <a:gd name="connsiteY327" fmla="*/ 1585638 h 1590675"/>
                <a:gd name="connsiteX328" fmla="*/ 4960144 w 5791200"/>
                <a:gd name="connsiteY328" fmla="*/ 1563730 h 1590675"/>
                <a:gd name="connsiteX329" fmla="*/ 5026819 w 5791200"/>
                <a:gd name="connsiteY329" fmla="*/ 1502771 h 1590675"/>
                <a:gd name="connsiteX330" fmla="*/ 5061109 w 5791200"/>
                <a:gd name="connsiteY330" fmla="*/ 1538013 h 1590675"/>
                <a:gd name="connsiteX331" fmla="*/ 5063966 w 5791200"/>
                <a:gd name="connsiteY331" fmla="*/ 1586591 h 1590675"/>
                <a:gd name="connsiteX332" fmla="*/ 5098257 w 5791200"/>
                <a:gd name="connsiteY332" fmla="*/ 1586591 h 1590675"/>
                <a:gd name="connsiteX333" fmla="*/ 5066824 w 5791200"/>
                <a:gd name="connsiteY333" fmla="*/ 1489436 h 1590675"/>
                <a:gd name="connsiteX334" fmla="*/ 5088732 w 5791200"/>
                <a:gd name="connsiteY334" fmla="*/ 1422761 h 1590675"/>
                <a:gd name="connsiteX335" fmla="*/ 5043011 w 5791200"/>
                <a:gd name="connsiteY335" fmla="*/ 1390376 h 1590675"/>
                <a:gd name="connsiteX336" fmla="*/ 4933474 w 5791200"/>
                <a:gd name="connsiteY336" fmla="*/ 1389423 h 1590675"/>
                <a:gd name="connsiteX337" fmla="*/ 5123022 w 5791200"/>
                <a:gd name="connsiteY337" fmla="*/ 1523726 h 1590675"/>
                <a:gd name="connsiteX338" fmla="*/ 5163027 w 5791200"/>
                <a:gd name="connsiteY338" fmla="*/ 1586591 h 1590675"/>
                <a:gd name="connsiteX339" fmla="*/ 5244941 w 5791200"/>
                <a:gd name="connsiteY339" fmla="*/ 1583733 h 1590675"/>
                <a:gd name="connsiteX340" fmla="*/ 5282089 w 5791200"/>
                <a:gd name="connsiteY340" fmla="*/ 1532298 h 1590675"/>
                <a:gd name="connsiteX341" fmla="*/ 5242084 w 5791200"/>
                <a:gd name="connsiteY341" fmla="*/ 1480863 h 1590675"/>
                <a:gd name="connsiteX342" fmla="*/ 5182077 w 5791200"/>
                <a:gd name="connsiteY342" fmla="*/ 1466576 h 1590675"/>
                <a:gd name="connsiteX343" fmla="*/ 5156359 w 5791200"/>
                <a:gd name="connsiteY343" fmla="*/ 1439905 h 1590675"/>
                <a:gd name="connsiteX344" fmla="*/ 5183982 w 5791200"/>
                <a:gd name="connsiteY344" fmla="*/ 1408473 h 1590675"/>
                <a:gd name="connsiteX345" fmla="*/ 5254466 w 5791200"/>
                <a:gd name="connsiteY345" fmla="*/ 1446573 h 1590675"/>
                <a:gd name="connsiteX346" fmla="*/ 5274469 w 5791200"/>
                <a:gd name="connsiteY346" fmla="*/ 1445621 h 1590675"/>
                <a:gd name="connsiteX347" fmla="*/ 5241132 w 5791200"/>
                <a:gd name="connsiteY347" fmla="*/ 1391328 h 1590675"/>
                <a:gd name="connsiteX348" fmla="*/ 5178266 w 5791200"/>
                <a:gd name="connsiteY348" fmla="*/ 1385613 h 1590675"/>
                <a:gd name="connsiteX349" fmla="*/ 5128736 w 5791200"/>
                <a:gd name="connsiteY349" fmla="*/ 1442763 h 1590675"/>
                <a:gd name="connsiteX350" fmla="*/ 5172552 w 5791200"/>
                <a:gd name="connsiteY350" fmla="*/ 1491341 h 1590675"/>
                <a:gd name="connsiteX351" fmla="*/ 5232559 w 5791200"/>
                <a:gd name="connsiteY351" fmla="*/ 1505628 h 1590675"/>
                <a:gd name="connsiteX352" fmla="*/ 5255419 w 5791200"/>
                <a:gd name="connsiteY352" fmla="*/ 1535155 h 1590675"/>
                <a:gd name="connsiteX353" fmla="*/ 5228749 w 5791200"/>
                <a:gd name="connsiteY353" fmla="*/ 1564683 h 1590675"/>
                <a:gd name="connsiteX354" fmla="*/ 5182077 w 5791200"/>
                <a:gd name="connsiteY354" fmla="*/ 1564683 h 1590675"/>
                <a:gd name="connsiteX355" fmla="*/ 5152549 w 5791200"/>
                <a:gd name="connsiteY355" fmla="*/ 1538013 h 1590675"/>
                <a:gd name="connsiteX356" fmla="*/ 5123022 w 5791200"/>
                <a:gd name="connsiteY356" fmla="*/ 1523726 h 1590675"/>
                <a:gd name="connsiteX357" fmla="*/ 4771549 w 5791200"/>
                <a:gd name="connsiteY357" fmla="*/ 1562778 h 1590675"/>
                <a:gd name="connsiteX358" fmla="*/ 4771549 w 5791200"/>
                <a:gd name="connsiteY358" fmla="*/ 1520868 h 1590675"/>
                <a:gd name="connsiteX359" fmla="*/ 4796314 w 5791200"/>
                <a:gd name="connsiteY359" fmla="*/ 1497055 h 1590675"/>
                <a:gd name="connsiteX360" fmla="*/ 4880134 w 5791200"/>
                <a:gd name="connsiteY360" fmla="*/ 1497055 h 1590675"/>
                <a:gd name="connsiteX361" fmla="*/ 4862989 w 5791200"/>
                <a:gd name="connsiteY361" fmla="*/ 1472291 h 1590675"/>
                <a:gd name="connsiteX362" fmla="*/ 4773454 w 5791200"/>
                <a:gd name="connsiteY362" fmla="*/ 1472291 h 1590675"/>
                <a:gd name="connsiteX363" fmla="*/ 4773454 w 5791200"/>
                <a:gd name="connsiteY363" fmla="*/ 1412283 h 1590675"/>
                <a:gd name="connsiteX364" fmla="*/ 4891564 w 5791200"/>
                <a:gd name="connsiteY364" fmla="*/ 1412283 h 1590675"/>
                <a:gd name="connsiteX365" fmla="*/ 4890611 w 5791200"/>
                <a:gd name="connsiteY365" fmla="*/ 1390376 h 1590675"/>
                <a:gd name="connsiteX366" fmla="*/ 4746784 w 5791200"/>
                <a:gd name="connsiteY366" fmla="*/ 1390376 h 1590675"/>
                <a:gd name="connsiteX367" fmla="*/ 4746784 w 5791200"/>
                <a:gd name="connsiteY367" fmla="*/ 1584686 h 1590675"/>
                <a:gd name="connsiteX368" fmla="*/ 4893469 w 5791200"/>
                <a:gd name="connsiteY368" fmla="*/ 1584686 h 1590675"/>
                <a:gd name="connsiteX369" fmla="*/ 4891564 w 5791200"/>
                <a:gd name="connsiteY369" fmla="*/ 1561826 h 1590675"/>
                <a:gd name="connsiteX370" fmla="*/ 4771549 w 5791200"/>
                <a:gd name="connsiteY370" fmla="*/ 1562778 h 1590675"/>
                <a:gd name="connsiteX371" fmla="*/ 209074 w 5791200"/>
                <a:gd name="connsiteY371" fmla="*/ 1390376 h 1590675"/>
                <a:gd name="connsiteX372" fmla="*/ 209074 w 5791200"/>
                <a:gd name="connsiteY372" fmla="*/ 1585638 h 1590675"/>
                <a:gd name="connsiteX373" fmla="*/ 354806 w 5791200"/>
                <a:gd name="connsiteY373" fmla="*/ 1585638 h 1590675"/>
                <a:gd name="connsiteX374" fmla="*/ 354806 w 5791200"/>
                <a:gd name="connsiteY374" fmla="*/ 1562778 h 1590675"/>
                <a:gd name="connsiteX375" fmla="*/ 235744 w 5791200"/>
                <a:gd name="connsiteY375" fmla="*/ 1562778 h 1590675"/>
                <a:gd name="connsiteX376" fmla="*/ 235744 w 5791200"/>
                <a:gd name="connsiteY376" fmla="*/ 1524678 h 1590675"/>
                <a:gd name="connsiteX377" fmla="*/ 262414 w 5791200"/>
                <a:gd name="connsiteY377" fmla="*/ 1498008 h 1590675"/>
                <a:gd name="connsiteX378" fmla="*/ 343376 w 5791200"/>
                <a:gd name="connsiteY378" fmla="*/ 1498008 h 1590675"/>
                <a:gd name="connsiteX379" fmla="*/ 325279 w 5791200"/>
                <a:gd name="connsiteY379" fmla="*/ 1472291 h 1590675"/>
                <a:gd name="connsiteX380" fmla="*/ 236696 w 5791200"/>
                <a:gd name="connsiteY380" fmla="*/ 1472291 h 1590675"/>
                <a:gd name="connsiteX381" fmla="*/ 236696 w 5791200"/>
                <a:gd name="connsiteY381" fmla="*/ 1412283 h 1590675"/>
                <a:gd name="connsiteX382" fmla="*/ 352901 w 5791200"/>
                <a:gd name="connsiteY382" fmla="*/ 1412283 h 1590675"/>
                <a:gd name="connsiteX383" fmla="*/ 352901 w 5791200"/>
                <a:gd name="connsiteY383" fmla="*/ 1390376 h 1590675"/>
                <a:gd name="connsiteX384" fmla="*/ 209074 w 5791200"/>
                <a:gd name="connsiteY384" fmla="*/ 1390376 h 1590675"/>
                <a:gd name="connsiteX385" fmla="*/ 579596 w 5791200"/>
                <a:gd name="connsiteY385" fmla="*/ 1390376 h 1590675"/>
                <a:gd name="connsiteX386" fmla="*/ 579596 w 5791200"/>
                <a:gd name="connsiteY386" fmla="*/ 1585638 h 1590675"/>
                <a:gd name="connsiteX387" fmla="*/ 725329 w 5791200"/>
                <a:gd name="connsiteY387" fmla="*/ 1585638 h 1590675"/>
                <a:gd name="connsiteX388" fmla="*/ 725329 w 5791200"/>
                <a:gd name="connsiteY388" fmla="*/ 1561826 h 1590675"/>
                <a:gd name="connsiteX389" fmla="*/ 605314 w 5791200"/>
                <a:gd name="connsiteY389" fmla="*/ 1561826 h 1590675"/>
                <a:gd name="connsiteX390" fmla="*/ 605314 w 5791200"/>
                <a:gd name="connsiteY390" fmla="*/ 1524678 h 1590675"/>
                <a:gd name="connsiteX391" fmla="*/ 631984 w 5791200"/>
                <a:gd name="connsiteY391" fmla="*/ 1498008 h 1590675"/>
                <a:gd name="connsiteX392" fmla="*/ 713899 w 5791200"/>
                <a:gd name="connsiteY392" fmla="*/ 1498008 h 1590675"/>
                <a:gd name="connsiteX393" fmla="*/ 694849 w 5791200"/>
                <a:gd name="connsiteY393" fmla="*/ 1473243 h 1590675"/>
                <a:gd name="connsiteX394" fmla="*/ 606266 w 5791200"/>
                <a:gd name="connsiteY394" fmla="*/ 1473243 h 1590675"/>
                <a:gd name="connsiteX395" fmla="*/ 606266 w 5791200"/>
                <a:gd name="connsiteY395" fmla="*/ 1413236 h 1590675"/>
                <a:gd name="connsiteX396" fmla="*/ 722471 w 5791200"/>
                <a:gd name="connsiteY396" fmla="*/ 1413236 h 1590675"/>
                <a:gd name="connsiteX397" fmla="*/ 722471 w 5791200"/>
                <a:gd name="connsiteY397" fmla="*/ 1391328 h 1590675"/>
                <a:gd name="connsiteX398" fmla="*/ 579596 w 5791200"/>
                <a:gd name="connsiteY398" fmla="*/ 1390376 h 1590675"/>
                <a:gd name="connsiteX399" fmla="*/ 162401 w 5791200"/>
                <a:gd name="connsiteY399" fmla="*/ 1586591 h 1590675"/>
                <a:gd name="connsiteX400" fmla="*/ 162401 w 5791200"/>
                <a:gd name="connsiteY400" fmla="*/ 1390376 h 1590675"/>
                <a:gd name="connsiteX401" fmla="*/ 136684 w 5791200"/>
                <a:gd name="connsiteY401" fmla="*/ 1390376 h 1590675"/>
                <a:gd name="connsiteX402" fmla="*/ 136684 w 5791200"/>
                <a:gd name="connsiteY402" fmla="*/ 1455146 h 1590675"/>
                <a:gd name="connsiteX403" fmla="*/ 128111 w 5791200"/>
                <a:gd name="connsiteY403" fmla="*/ 1469433 h 1590675"/>
                <a:gd name="connsiteX404" fmla="*/ 32861 w 5791200"/>
                <a:gd name="connsiteY404" fmla="*/ 1470386 h 1590675"/>
                <a:gd name="connsiteX405" fmla="*/ 32861 w 5791200"/>
                <a:gd name="connsiteY405" fmla="*/ 1390376 h 1590675"/>
                <a:gd name="connsiteX406" fmla="*/ 7144 w 5791200"/>
                <a:gd name="connsiteY406" fmla="*/ 1390376 h 1590675"/>
                <a:gd name="connsiteX407" fmla="*/ 7144 w 5791200"/>
                <a:gd name="connsiteY407" fmla="*/ 1585638 h 1590675"/>
                <a:gd name="connsiteX408" fmla="*/ 34766 w 5791200"/>
                <a:gd name="connsiteY408" fmla="*/ 1585638 h 1590675"/>
                <a:gd name="connsiteX409" fmla="*/ 34766 w 5791200"/>
                <a:gd name="connsiteY409" fmla="*/ 1497055 h 1590675"/>
                <a:gd name="connsiteX410" fmla="*/ 138589 w 5791200"/>
                <a:gd name="connsiteY410" fmla="*/ 1497055 h 1590675"/>
                <a:gd name="connsiteX411" fmla="*/ 138589 w 5791200"/>
                <a:gd name="connsiteY411" fmla="*/ 1585638 h 1590675"/>
                <a:gd name="connsiteX412" fmla="*/ 162401 w 5791200"/>
                <a:gd name="connsiteY412" fmla="*/ 1586591 h 1590675"/>
                <a:gd name="connsiteX413" fmla="*/ 3444716 w 5791200"/>
                <a:gd name="connsiteY413" fmla="*/ 1584686 h 1590675"/>
                <a:gd name="connsiteX414" fmla="*/ 3377089 w 5791200"/>
                <a:gd name="connsiteY414" fmla="*/ 1398948 h 1590675"/>
                <a:gd name="connsiteX415" fmla="*/ 3358039 w 5791200"/>
                <a:gd name="connsiteY415" fmla="*/ 1389423 h 1590675"/>
                <a:gd name="connsiteX416" fmla="*/ 3338989 w 5791200"/>
                <a:gd name="connsiteY416" fmla="*/ 1397996 h 1590675"/>
                <a:gd name="connsiteX417" fmla="*/ 3267552 w 5791200"/>
                <a:gd name="connsiteY417" fmla="*/ 1583733 h 1590675"/>
                <a:gd name="connsiteX418" fmla="*/ 3271361 w 5791200"/>
                <a:gd name="connsiteY418" fmla="*/ 1589448 h 1590675"/>
                <a:gd name="connsiteX419" fmla="*/ 3298032 w 5791200"/>
                <a:gd name="connsiteY419" fmla="*/ 1574208 h 1590675"/>
                <a:gd name="connsiteX420" fmla="*/ 3318034 w 5791200"/>
                <a:gd name="connsiteY420" fmla="*/ 1531346 h 1590675"/>
                <a:gd name="connsiteX421" fmla="*/ 3368516 w 5791200"/>
                <a:gd name="connsiteY421" fmla="*/ 1528488 h 1590675"/>
                <a:gd name="connsiteX422" fmla="*/ 3394234 w 5791200"/>
                <a:gd name="connsiteY422" fmla="*/ 1528488 h 1590675"/>
                <a:gd name="connsiteX423" fmla="*/ 3405664 w 5791200"/>
                <a:gd name="connsiteY423" fmla="*/ 1561826 h 1590675"/>
                <a:gd name="connsiteX424" fmla="*/ 3444716 w 5791200"/>
                <a:gd name="connsiteY424" fmla="*/ 1584686 h 1590675"/>
                <a:gd name="connsiteX425" fmla="*/ 4210527 w 5791200"/>
                <a:gd name="connsiteY425" fmla="*/ 1389423 h 1590675"/>
                <a:gd name="connsiteX426" fmla="*/ 4210527 w 5791200"/>
                <a:gd name="connsiteY426" fmla="*/ 1417046 h 1590675"/>
                <a:gd name="connsiteX427" fmla="*/ 4208622 w 5791200"/>
                <a:gd name="connsiteY427" fmla="*/ 1523726 h 1590675"/>
                <a:gd name="connsiteX428" fmla="*/ 4154329 w 5791200"/>
                <a:gd name="connsiteY428" fmla="*/ 1566588 h 1590675"/>
                <a:gd name="connsiteX429" fmla="*/ 4107657 w 5791200"/>
                <a:gd name="connsiteY429" fmla="*/ 1519916 h 1590675"/>
                <a:gd name="connsiteX430" fmla="*/ 4107657 w 5791200"/>
                <a:gd name="connsiteY430" fmla="*/ 1429428 h 1590675"/>
                <a:gd name="connsiteX431" fmla="*/ 4107657 w 5791200"/>
                <a:gd name="connsiteY431" fmla="*/ 1390376 h 1590675"/>
                <a:gd name="connsiteX432" fmla="*/ 4080034 w 5791200"/>
                <a:gd name="connsiteY432" fmla="*/ 1390376 h 1590675"/>
                <a:gd name="connsiteX433" fmla="*/ 4079082 w 5791200"/>
                <a:gd name="connsiteY433" fmla="*/ 1399901 h 1590675"/>
                <a:gd name="connsiteX434" fmla="*/ 4079082 w 5791200"/>
                <a:gd name="connsiteY434" fmla="*/ 1521821 h 1590675"/>
                <a:gd name="connsiteX435" fmla="*/ 4150519 w 5791200"/>
                <a:gd name="connsiteY435" fmla="*/ 1591353 h 1590675"/>
                <a:gd name="connsiteX436" fmla="*/ 4236244 w 5791200"/>
                <a:gd name="connsiteY436" fmla="*/ 1527536 h 1590675"/>
                <a:gd name="connsiteX437" fmla="*/ 4237197 w 5791200"/>
                <a:gd name="connsiteY437" fmla="*/ 1410378 h 1590675"/>
                <a:gd name="connsiteX438" fmla="*/ 4236244 w 5791200"/>
                <a:gd name="connsiteY438" fmla="*/ 1390376 h 1590675"/>
                <a:gd name="connsiteX439" fmla="*/ 4210527 w 5791200"/>
                <a:gd name="connsiteY439" fmla="*/ 1389423 h 1590675"/>
                <a:gd name="connsiteX440" fmla="*/ 4718209 w 5791200"/>
                <a:gd name="connsiteY440" fmla="*/ 1391328 h 1590675"/>
                <a:gd name="connsiteX441" fmla="*/ 4679157 w 5791200"/>
                <a:gd name="connsiteY441" fmla="*/ 1411330 h 1590675"/>
                <a:gd name="connsiteX442" fmla="*/ 4630579 w 5791200"/>
                <a:gd name="connsiteY442" fmla="*/ 1556111 h 1590675"/>
                <a:gd name="connsiteX443" fmla="*/ 4574382 w 5791200"/>
                <a:gd name="connsiteY443" fmla="*/ 1390376 h 1590675"/>
                <a:gd name="connsiteX444" fmla="*/ 4542949 w 5791200"/>
                <a:gd name="connsiteY444" fmla="*/ 1390376 h 1590675"/>
                <a:gd name="connsiteX445" fmla="*/ 4613434 w 5791200"/>
                <a:gd name="connsiteY445" fmla="*/ 1578971 h 1590675"/>
                <a:gd name="connsiteX446" fmla="*/ 4631532 w 5791200"/>
                <a:gd name="connsiteY446" fmla="*/ 1586591 h 1590675"/>
                <a:gd name="connsiteX447" fmla="*/ 4649629 w 5791200"/>
                <a:gd name="connsiteY447" fmla="*/ 1578971 h 1590675"/>
                <a:gd name="connsiteX448" fmla="*/ 4718209 w 5791200"/>
                <a:gd name="connsiteY448" fmla="*/ 1391328 h 1590675"/>
                <a:gd name="connsiteX449" fmla="*/ 5410677 w 5791200"/>
                <a:gd name="connsiteY449" fmla="*/ 566463 h 1590675"/>
                <a:gd name="connsiteX450" fmla="*/ 5410677 w 5791200"/>
                <a:gd name="connsiteY450" fmla="*/ 555986 h 1590675"/>
                <a:gd name="connsiteX451" fmla="*/ 5401152 w 5791200"/>
                <a:gd name="connsiteY451" fmla="*/ 490263 h 1590675"/>
                <a:gd name="connsiteX452" fmla="*/ 5379244 w 5791200"/>
                <a:gd name="connsiteY452" fmla="*/ 472165 h 1590675"/>
                <a:gd name="connsiteX453" fmla="*/ 5360194 w 5791200"/>
                <a:gd name="connsiteY453" fmla="*/ 491216 h 1590675"/>
                <a:gd name="connsiteX454" fmla="*/ 5352574 w 5791200"/>
                <a:gd name="connsiteY454" fmla="*/ 619803 h 1590675"/>
                <a:gd name="connsiteX455" fmla="*/ 5382102 w 5791200"/>
                <a:gd name="connsiteY455" fmla="*/ 639806 h 1590675"/>
                <a:gd name="connsiteX456" fmla="*/ 5408772 w 5791200"/>
                <a:gd name="connsiteY456" fmla="*/ 612183 h 1590675"/>
                <a:gd name="connsiteX457" fmla="*/ 5410677 w 5791200"/>
                <a:gd name="connsiteY457" fmla="*/ 566463 h 1590675"/>
                <a:gd name="connsiteX458" fmla="*/ 5546884 w 5791200"/>
                <a:gd name="connsiteY458" fmla="*/ 1391328 h 1590675"/>
                <a:gd name="connsiteX459" fmla="*/ 5580222 w 5791200"/>
                <a:gd name="connsiteY459" fmla="*/ 1442763 h 1590675"/>
                <a:gd name="connsiteX460" fmla="*/ 5621179 w 5791200"/>
                <a:gd name="connsiteY460" fmla="*/ 1575161 h 1590675"/>
                <a:gd name="connsiteX461" fmla="*/ 5623084 w 5791200"/>
                <a:gd name="connsiteY461" fmla="*/ 1584686 h 1590675"/>
                <a:gd name="connsiteX462" fmla="*/ 5649754 w 5791200"/>
                <a:gd name="connsiteY462" fmla="*/ 1584686 h 1590675"/>
                <a:gd name="connsiteX463" fmla="*/ 5649754 w 5791200"/>
                <a:gd name="connsiteY463" fmla="*/ 1540871 h 1590675"/>
                <a:gd name="connsiteX464" fmla="*/ 5668804 w 5791200"/>
                <a:gd name="connsiteY464" fmla="*/ 1476101 h 1590675"/>
                <a:gd name="connsiteX465" fmla="*/ 5723097 w 5791200"/>
                <a:gd name="connsiteY465" fmla="*/ 1390376 h 1590675"/>
                <a:gd name="connsiteX466" fmla="*/ 5680234 w 5791200"/>
                <a:gd name="connsiteY466" fmla="*/ 1408473 h 1590675"/>
                <a:gd name="connsiteX467" fmla="*/ 5635466 w 5791200"/>
                <a:gd name="connsiteY467" fmla="*/ 1481816 h 1590675"/>
                <a:gd name="connsiteX468" fmla="*/ 5592604 w 5791200"/>
                <a:gd name="connsiteY468" fmla="*/ 1410378 h 1590675"/>
                <a:gd name="connsiteX469" fmla="*/ 5546884 w 5791200"/>
                <a:gd name="connsiteY469" fmla="*/ 1391328 h 1590675"/>
                <a:gd name="connsiteX470" fmla="*/ 5445919 w 5791200"/>
                <a:gd name="connsiteY470" fmla="*/ 1412283 h 1590675"/>
                <a:gd name="connsiteX471" fmla="*/ 5445919 w 5791200"/>
                <a:gd name="connsiteY471" fmla="*/ 1585638 h 1590675"/>
                <a:gd name="connsiteX472" fmla="*/ 5474494 w 5791200"/>
                <a:gd name="connsiteY472" fmla="*/ 1585638 h 1590675"/>
                <a:gd name="connsiteX473" fmla="*/ 5474494 w 5791200"/>
                <a:gd name="connsiteY473" fmla="*/ 1411330 h 1590675"/>
                <a:gd name="connsiteX474" fmla="*/ 5539264 w 5791200"/>
                <a:gd name="connsiteY474" fmla="*/ 1411330 h 1590675"/>
                <a:gd name="connsiteX475" fmla="*/ 5539264 w 5791200"/>
                <a:gd name="connsiteY475" fmla="*/ 1390376 h 1590675"/>
                <a:gd name="connsiteX476" fmla="*/ 5378291 w 5791200"/>
                <a:gd name="connsiteY476" fmla="*/ 1390376 h 1590675"/>
                <a:gd name="connsiteX477" fmla="*/ 5380197 w 5791200"/>
                <a:gd name="connsiteY477" fmla="*/ 1412283 h 1590675"/>
                <a:gd name="connsiteX478" fmla="*/ 5445919 w 5791200"/>
                <a:gd name="connsiteY478" fmla="*/ 1412283 h 1590675"/>
                <a:gd name="connsiteX479" fmla="*/ 3493294 w 5791200"/>
                <a:gd name="connsiteY479" fmla="*/ 1562778 h 1590675"/>
                <a:gd name="connsiteX480" fmla="*/ 3493294 w 5791200"/>
                <a:gd name="connsiteY480" fmla="*/ 1390376 h 1590675"/>
                <a:gd name="connsiteX481" fmla="*/ 3467577 w 5791200"/>
                <a:gd name="connsiteY481" fmla="*/ 1390376 h 1590675"/>
                <a:gd name="connsiteX482" fmla="*/ 3467577 w 5791200"/>
                <a:gd name="connsiteY482" fmla="*/ 1586591 h 1590675"/>
                <a:gd name="connsiteX483" fmla="*/ 3593307 w 5791200"/>
                <a:gd name="connsiteY483" fmla="*/ 1586591 h 1590675"/>
                <a:gd name="connsiteX484" fmla="*/ 3593307 w 5791200"/>
                <a:gd name="connsiteY484" fmla="*/ 1563730 h 1590675"/>
                <a:gd name="connsiteX485" fmla="*/ 3493294 w 5791200"/>
                <a:gd name="connsiteY485" fmla="*/ 1562778 h 1590675"/>
                <a:gd name="connsiteX486" fmla="*/ 4607719 w 5791200"/>
                <a:gd name="connsiteY486" fmla="*/ 784586 h 1590675"/>
                <a:gd name="connsiteX487" fmla="*/ 4606766 w 5791200"/>
                <a:gd name="connsiteY487" fmla="*/ 787443 h 1590675"/>
                <a:gd name="connsiteX488" fmla="*/ 4592479 w 5791200"/>
                <a:gd name="connsiteY488" fmla="*/ 788396 h 1590675"/>
                <a:gd name="connsiteX489" fmla="*/ 4554379 w 5791200"/>
                <a:gd name="connsiteY489" fmla="*/ 817923 h 1590675"/>
                <a:gd name="connsiteX490" fmla="*/ 4586764 w 5791200"/>
                <a:gd name="connsiteY490" fmla="*/ 856975 h 1590675"/>
                <a:gd name="connsiteX491" fmla="*/ 4624864 w 5791200"/>
                <a:gd name="connsiteY491" fmla="*/ 866500 h 1590675"/>
                <a:gd name="connsiteX492" fmla="*/ 4665822 w 5791200"/>
                <a:gd name="connsiteY492" fmla="*/ 854118 h 1590675"/>
                <a:gd name="connsiteX493" fmla="*/ 4653439 w 5791200"/>
                <a:gd name="connsiteY493" fmla="*/ 800778 h 1590675"/>
                <a:gd name="connsiteX494" fmla="*/ 4607719 w 5791200"/>
                <a:gd name="connsiteY494" fmla="*/ 784586 h 1590675"/>
                <a:gd name="connsiteX495" fmla="*/ 2448402 w 5791200"/>
                <a:gd name="connsiteY495" fmla="*/ 505503 h 1590675"/>
                <a:gd name="connsiteX496" fmla="*/ 2430304 w 5791200"/>
                <a:gd name="connsiteY496" fmla="*/ 462640 h 1590675"/>
                <a:gd name="connsiteX497" fmla="*/ 2391252 w 5791200"/>
                <a:gd name="connsiteY497" fmla="*/ 448353 h 1590675"/>
                <a:gd name="connsiteX498" fmla="*/ 2367439 w 5791200"/>
                <a:gd name="connsiteY498" fmla="*/ 478833 h 1590675"/>
                <a:gd name="connsiteX499" fmla="*/ 2380774 w 5791200"/>
                <a:gd name="connsiteY499" fmla="*/ 538841 h 1590675"/>
                <a:gd name="connsiteX500" fmla="*/ 2411254 w 5791200"/>
                <a:gd name="connsiteY500" fmla="*/ 557891 h 1590675"/>
                <a:gd name="connsiteX501" fmla="*/ 2440782 w 5791200"/>
                <a:gd name="connsiteY501" fmla="*/ 535031 h 1590675"/>
                <a:gd name="connsiteX502" fmla="*/ 2448402 w 5791200"/>
                <a:gd name="connsiteY502" fmla="*/ 505503 h 1590675"/>
                <a:gd name="connsiteX503" fmla="*/ 5346859 w 5791200"/>
                <a:gd name="connsiteY503" fmla="*/ 1585638 h 1590675"/>
                <a:gd name="connsiteX504" fmla="*/ 5346859 w 5791200"/>
                <a:gd name="connsiteY504" fmla="*/ 1389423 h 1590675"/>
                <a:gd name="connsiteX505" fmla="*/ 5322094 w 5791200"/>
                <a:gd name="connsiteY505" fmla="*/ 1389423 h 1590675"/>
                <a:gd name="connsiteX506" fmla="*/ 5322094 w 5791200"/>
                <a:gd name="connsiteY506" fmla="*/ 1585638 h 1590675"/>
                <a:gd name="connsiteX507" fmla="*/ 5346859 w 5791200"/>
                <a:gd name="connsiteY507" fmla="*/ 1585638 h 1590675"/>
                <a:gd name="connsiteX508" fmla="*/ 792956 w 5791200"/>
                <a:gd name="connsiteY508" fmla="*/ 1586591 h 1590675"/>
                <a:gd name="connsiteX509" fmla="*/ 792956 w 5791200"/>
                <a:gd name="connsiteY509" fmla="*/ 1390376 h 1590675"/>
                <a:gd name="connsiteX510" fmla="*/ 768191 w 5791200"/>
                <a:gd name="connsiteY510" fmla="*/ 1390376 h 1590675"/>
                <a:gd name="connsiteX511" fmla="*/ 768191 w 5791200"/>
                <a:gd name="connsiteY511" fmla="*/ 1586591 h 1590675"/>
                <a:gd name="connsiteX512" fmla="*/ 792956 w 5791200"/>
                <a:gd name="connsiteY512" fmla="*/ 1586591 h 1590675"/>
                <a:gd name="connsiteX513" fmla="*/ 4509611 w 5791200"/>
                <a:gd name="connsiteY513" fmla="*/ 1585638 h 1590675"/>
                <a:gd name="connsiteX514" fmla="*/ 4509611 w 5791200"/>
                <a:gd name="connsiteY514" fmla="*/ 1389423 h 1590675"/>
                <a:gd name="connsiteX515" fmla="*/ 4484847 w 5791200"/>
                <a:gd name="connsiteY515" fmla="*/ 1389423 h 1590675"/>
                <a:gd name="connsiteX516" fmla="*/ 4484847 w 5791200"/>
                <a:gd name="connsiteY516" fmla="*/ 1585638 h 1590675"/>
                <a:gd name="connsiteX517" fmla="*/ 4509611 w 5791200"/>
                <a:gd name="connsiteY517" fmla="*/ 1585638 h 1590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Lst>
              <a:rect l="l" t="t" r="r" b="b"/>
              <a:pathLst>
                <a:path w="5791200" h="1590675">
                  <a:moveTo>
                    <a:pt x="3724752" y="443590"/>
                  </a:moveTo>
                  <a:cubicBezTo>
                    <a:pt x="3723799" y="441685"/>
                    <a:pt x="3722846" y="440733"/>
                    <a:pt x="3721894" y="438828"/>
                  </a:cubicBezTo>
                  <a:cubicBezTo>
                    <a:pt x="3751421" y="413110"/>
                    <a:pt x="3781902" y="389298"/>
                    <a:pt x="3811429" y="362628"/>
                  </a:cubicBezTo>
                  <a:cubicBezTo>
                    <a:pt x="3831432" y="344531"/>
                    <a:pt x="3850482" y="325481"/>
                    <a:pt x="3867627" y="304526"/>
                  </a:cubicBezTo>
                  <a:cubicBezTo>
                    <a:pt x="3880009" y="289285"/>
                    <a:pt x="3879057" y="270235"/>
                    <a:pt x="3866674" y="252138"/>
                  </a:cubicBezTo>
                  <a:cubicBezTo>
                    <a:pt x="3854291" y="234993"/>
                    <a:pt x="3836194" y="231183"/>
                    <a:pt x="3819049" y="237851"/>
                  </a:cubicBezTo>
                  <a:cubicBezTo>
                    <a:pt x="3796189" y="245470"/>
                    <a:pt x="3775234" y="257853"/>
                    <a:pt x="3753327" y="268331"/>
                  </a:cubicBezTo>
                  <a:cubicBezTo>
                    <a:pt x="3743802" y="273093"/>
                    <a:pt x="3734277" y="277856"/>
                    <a:pt x="3722846" y="282618"/>
                  </a:cubicBezTo>
                  <a:cubicBezTo>
                    <a:pt x="3721894" y="274998"/>
                    <a:pt x="3720941" y="271188"/>
                    <a:pt x="3720941" y="266426"/>
                  </a:cubicBezTo>
                  <a:cubicBezTo>
                    <a:pt x="3719989" y="240708"/>
                    <a:pt x="3719036" y="215943"/>
                    <a:pt x="3717132" y="190226"/>
                  </a:cubicBezTo>
                  <a:cubicBezTo>
                    <a:pt x="3716179" y="172128"/>
                    <a:pt x="3702844" y="159745"/>
                    <a:pt x="3686652" y="158793"/>
                  </a:cubicBezTo>
                  <a:cubicBezTo>
                    <a:pt x="3670459" y="157840"/>
                    <a:pt x="3662839" y="173081"/>
                    <a:pt x="3660934" y="188320"/>
                  </a:cubicBezTo>
                  <a:cubicBezTo>
                    <a:pt x="3659982" y="197845"/>
                    <a:pt x="3658077" y="207370"/>
                    <a:pt x="3659029" y="216895"/>
                  </a:cubicBezTo>
                  <a:cubicBezTo>
                    <a:pt x="3659982" y="252138"/>
                    <a:pt x="3647599" y="282618"/>
                    <a:pt x="3632359" y="313098"/>
                  </a:cubicBezTo>
                  <a:cubicBezTo>
                    <a:pt x="3629502" y="318813"/>
                    <a:pt x="3624739" y="322623"/>
                    <a:pt x="3620929" y="327385"/>
                  </a:cubicBezTo>
                  <a:cubicBezTo>
                    <a:pt x="3619024" y="326433"/>
                    <a:pt x="3617119" y="325481"/>
                    <a:pt x="3615214" y="325481"/>
                  </a:cubicBezTo>
                  <a:cubicBezTo>
                    <a:pt x="3616166" y="311193"/>
                    <a:pt x="3617119" y="296906"/>
                    <a:pt x="3619024" y="283571"/>
                  </a:cubicBezTo>
                  <a:cubicBezTo>
                    <a:pt x="3620929" y="260710"/>
                    <a:pt x="3624739" y="236898"/>
                    <a:pt x="3622834" y="214038"/>
                  </a:cubicBezTo>
                  <a:cubicBezTo>
                    <a:pt x="3621882" y="204513"/>
                    <a:pt x="3611404" y="191178"/>
                    <a:pt x="3602832" y="188320"/>
                  </a:cubicBezTo>
                  <a:cubicBezTo>
                    <a:pt x="3596164" y="186415"/>
                    <a:pt x="3581877" y="196893"/>
                    <a:pt x="3577114" y="205465"/>
                  </a:cubicBezTo>
                  <a:cubicBezTo>
                    <a:pt x="3569494" y="217848"/>
                    <a:pt x="3567589" y="232135"/>
                    <a:pt x="3562827" y="246423"/>
                  </a:cubicBezTo>
                  <a:cubicBezTo>
                    <a:pt x="3548539" y="292143"/>
                    <a:pt x="3535204" y="338815"/>
                    <a:pt x="3518059" y="382631"/>
                  </a:cubicBezTo>
                  <a:cubicBezTo>
                    <a:pt x="3513296" y="395013"/>
                    <a:pt x="3498057" y="407396"/>
                    <a:pt x="3485674" y="414063"/>
                  </a:cubicBezTo>
                  <a:cubicBezTo>
                    <a:pt x="3451384" y="429303"/>
                    <a:pt x="3415189" y="441685"/>
                    <a:pt x="3378994" y="455021"/>
                  </a:cubicBezTo>
                  <a:cubicBezTo>
                    <a:pt x="3349466" y="465498"/>
                    <a:pt x="3338036" y="479785"/>
                    <a:pt x="3344704" y="497883"/>
                  </a:cubicBezTo>
                  <a:cubicBezTo>
                    <a:pt x="3352324" y="516933"/>
                    <a:pt x="3368516" y="520743"/>
                    <a:pt x="3398996" y="508360"/>
                  </a:cubicBezTo>
                  <a:cubicBezTo>
                    <a:pt x="3433286" y="495025"/>
                    <a:pt x="3468529" y="481691"/>
                    <a:pt x="3504724" y="467403"/>
                  </a:cubicBezTo>
                  <a:cubicBezTo>
                    <a:pt x="3508534" y="506456"/>
                    <a:pt x="3510439" y="540746"/>
                    <a:pt x="3472339" y="562653"/>
                  </a:cubicBezTo>
                  <a:cubicBezTo>
                    <a:pt x="3459957" y="570273"/>
                    <a:pt x="3448527" y="579798"/>
                    <a:pt x="3437096" y="588371"/>
                  </a:cubicBezTo>
                  <a:cubicBezTo>
                    <a:pt x="3387566" y="627423"/>
                    <a:pt x="3337084" y="666475"/>
                    <a:pt x="3287554" y="707433"/>
                  </a:cubicBezTo>
                  <a:cubicBezTo>
                    <a:pt x="3276124" y="716958"/>
                    <a:pt x="3267552" y="730293"/>
                    <a:pt x="3259932" y="743628"/>
                  </a:cubicBezTo>
                  <a:cubicBezTo>
                    <a:pt x="3252311" y="757916"/>
                    <a:pt x="3260884" y="769346"/>
                    <a:pt x="3277077" y="766488"/>
                  </a:cubicBezTo>
                  <a:cubicBezTo>
                    <a:pt x="3289459" y="764583"/>
                    <a:pt x="3302794" y="758868"/>
                    <a:pt x="3312319" y="752200"/>
                  </a:cubicBezTo>
                  <a:cubicBezTo>
                    <a:pt x="3348514" y="725531"/>
                    <a:pt x="3384709" y="697908"/>
                    <a:pt x="3418999" y="669333"/>
                  </a:cubicBezTo>
                  <a:cubicBezTo>
                    <a:pt x="3445669" y="647425"/>
                    <a:pt x="3476149" y="633138"/>
                    <a:pt x="3509486" y="626471"/>
                  </a:cubicBezTo>
                  <a:cubicBezTo>
                    <a:pt x="3533299" y="621708"/>
                    <a:pt x="3557111" y="617898"/>
                    <a:pt x="3580924" y="615041"/>
                  </a:cubicBezTo>
                  <a:cubicBezTo>
                    <a:pt x="3587591" y="614088"/>
                    <a:pt x="3595211" y="616946"/>
                    <a:pt x="3601879" y="617898"/>
                  </a:cubicBezTo>
                  <a:cubicBezTo>
                    <a:pt x="3600927" y="625518"/>
                    <a:pt x="3600927" y="633138"/>
                    <a:pt x="3597116" y="639806"/>
                  </a:cubicBezTo>
                  <a:cubicBezTo>
                    <a:pt x="3594259" y="647425"/>
                    <a:pt x="3588544" y="654093"/>
                    <a:pt x="3582829" y="659808"/>
                  </a:cubicBezTo>
                  <a:cubicBezTo>
                    <a:pt x="3564732" y="681716"/>
                    <a:pt x="3544729" y="701718"/>
                    <a:pt x="3527584" y="724578"/>
                  </a:cubicBezTo>
                  <a:cubicBezTo>
                    <a:pt x="3517107" y="736961"/>
                    <a:pt x="3508534" y="752200"/>
                    <a:pt x="3501866" y="766488"/>
                  </a:cubicBezTo>
                  <a:cubicBezTo>
                    <a:pt x="3496152" y="778871"/>
                    <a:pt x="3499009" y="794111"/>
                    <a:pt x="3513296" y="796968"/>
                  </a:cubicBezTo>
                  <a:cubicBezTo>
                    <a:pt x="3527584" y="799825"/>
                    <a:pt x="3543777" y="796968"/>
                    <a:pt x="3558064" y="794111"/>
                  </a:cubicBezTo>
                  <a:cubicBezTo>
                    <a:pt x="3569494" y="792206"/>
                    <a:pt x="3580924" y="787443"/>
                    <a:pt x="3591402" y="783633"/>
                  </a:cubicBezTo>
                  <a:cubicBezTo>
                    <a:pt x="3586639" y="794111"/>
                    <a:pt x="3583782" y="806493"/>
                    <a:pt x="3576161" y="814113"/>
                  </a:cubicBezTo>
                  <a:cubicBezTo>
                    <a:pt x="3541871" y="850308"/>
                    <a:pt x="3517107" y="893171"/>
                    <a:pt x="3508534" y="941748"/>
                  </a:cubicBezTo>
                  <a:cubicBezTo>
                    <a:pt x="3503771" y="966513"/>
                    <a:pt x="3506629" y="994136"/>
                    <a:pt x="3513296" y="1018900"/>
                  </a:cubicBezTo>
                  <a:cubicBezTo>
                    <a:pt x="3521869" y="1051286"/>
                    <a:pt x="3544729" y="1058906"/>
                    <a:pt x="3576161" y="1047475"/>
                  </a:cubicBezTo>
                  <a:cubicBezTo>
                    <a:pt x="3581877" y="1045571"/>
                    <a:pt x="3588544" y="1045571"/>
                    <a:pt x="3601879" y="1044618"/>
                  </a:cubicBezTo>
                  <a:cubicBezTo>
                    <a:pt x="3594259" y="1062716"/>
                    <a:pt x="3588544" y="1075098"/>
                    <a:pt x="3582829" y="1087480"/>
                  </a:cubicBezTo>
                  <a:cubicBezTo>
                    <a:pt x="3574257" y="1103673"/>
                    <a:pt x="3562827" y="1119866"/>
                    <a:pt x="3558064" y="1137011"/>
                  </a:cubicBezTo>
                  <a:cubicBezTo>
                    <a:pt x="3547586" y="1171301"/>
                    <a:pt x="3551396" y="1205591"/>
                    <a:pt x="3579019" y="1232261"/>
                  </a:cubicBezTo>
                  <a:cubicBezTo>
                    <a:pt x="3597116" y="1249405"/>
                    <a:pt x="3618071" y="1251311"/>
                    <a:pt x="3637121" y="1235118"/>
                  </a:cubicBezTo>
                  <a:cubicBezTo>
                    <a:pt x="3647599" y="1226546"/>
                    <a:pt x="3657124" y="1215116"/>
                    <a:pt x="3661886" y="1202733"/>
                  </a:cubicBezTo>
                  <a:cubicBezTo>
                    <a:pt x="3672364" y="1175111"/>
                    <a:pt x="3679984" y="1146536"/>
                    <a:pt x="3688557" y="1117961"/>
                  </a:cubicBezTo>
                  <a:cubicBezTo>
                    <a:pt x="3690461" y="1111293"/>
                    <a:pt x="3697129" y="1099863"/>
                    <a:pt x="3699034" y="1099863"/>
                  </a:cubicBezTo>
                  <a:cubicBezTo>
                    <a:pt x="3708559" y="1101768"/>
                    <a:pt x="3719036" y="1105578"/>
                    <a:pt x="3724752" y="1112246"/>
                  </a:cubicBezTo>
                  <a:cubicBezTo>
                    <a:pt x="3732371" y="1120818"/>
                    <a:pt x="3733324" y="1134153"/>
                    <a:pt x="3739991" y="1143678"/>
                  </a:cubicBezTo>
                  <a:cubicBezTo>
                    <a:pt x="3744754" y="1150346"/>
                    <a:pt x="3754279" y="1157966"/>
                    <a:pt x="3760946" y="1157013"/>
                  </a:cubicBezTo>
                  <a:cubicBezTo>
                    <a:pt x="3767614" y="1157013"/>
                    <a:pt x="3778091" y="1148441"/>
                    <a:pt x="3779996" y="1141773"/>
                  </a:cubicBezTo>
                  <a:cubicBezTo>
                    <a:pt x="3789521" y="1109388"/>
                    <a:pt x="3791427" y="1068431"/>
                    <a:pt x="3756184" y="1045571"/>
                  </a:cubicBezTo>
                  <a:cubicBezTo>
                    <a:pt x="3739991" y="1035093"/>
                    <a:pt x="3721894" y="1027473"/>
                    <a:pt x="3703796" y="1023663"/>
                  </a:cubicBezTo>
                  <a:cubicBezTo>
                    <a:pt x="3686652" y="1019853"/>
                    <a:pt x="3676174" y="1012233"/>
                    <a:pt x="3673316" y="995088"/>
                  </a:cubicBezTo>
                  <a:cubicBezTo>
                    <a:pt x="3669507" y="969371"/>
                    <a:pt x="3667602" y="944606"/>
                    <a:pt x="3682841" y="921746"/>
                  </a:cubicBezTo>
                  <a:cubicBezTo>
                    <a:pt x="3725704" y="856023"/>
                    <a:pt x="3740944" y="784586"/>
                    <a:pt x="3732371" y="707433"/>
                  </a:cubicBezTo>
                  <a:cubicBezTo>
                    <a:pt x="3731419" y="696956"/>
                    <a:pt x="3736182" y="683621"/>
                    <a:pt x="3741896" y="674096"/>
                  </a:cubicBezTo>
                  <a:cubicBezTo>
                    <a:pt x="3757136" y="649331"/>
                    <a:pt x="3758089" y="634091"/>
                    <a:pt x="3739991" y="610278"/>
                  </a:cubicBezTo>
                  <a:cubicBezTo>
                    <a:pt x="3734277" y="602658"/>
                    <a:pt x="3727609" y="595991"/>
                    <a:pt x="3721894" y="588371"/>
                  </a:cubicBezTo>
                  <a:cubicBezTo>
                    <a:pt x="3723799" y="590275"/>
                    <a:pt x="3725704" y="591228"/>
                    <a:pt x="3727609" y="593133"/>
                  </a:cubicBezTo>
                  <a:cubicBezTo>
                    <a:pt x="3743802" y="574083"/>
                    <a:pt x="3761899" y="555033"/>
                    <a:pt x="3776186" y="535031"/>
                  </a:cubicBezTo>
                  <a:cubicBezTo>
                    <a:pt x="3790474" y="515028"/>
                    <a:pt x="3792379" y="491216"/>
                    <a:pt x="3781902" y="468356"/>
                  </a:cubicBezTo>
                  <a:cubicBezTo>
                    <a:pt x="3772377" y="448353"/>
                    <a:pt x="3754279" y="446448"/>
                    <a:pt x="3734277" y="447401"/>
                  </a:cubicBezTo>
                  <a:cubicBezTo>
                    <a:pt x="3732371" y="444543"/>
                    <a:pt x="3728561" y="443590"/>
                    <a:pt x="3724752" y="443590"/>
                  </a:cubicBezTo>
                  <a:close/>
                  <a:moveTo>
                    <a:pt x="2496979" y="425493"/>
                  </a:moveTo>
                  <a:cubicBezTo>
                    <a:pt x="2502694" y="448353"/>
                    <a:pt x="2508409" y="468356"/>
                    <a:pt x="2494121" y="487406"/>
                  </a:cubicBezTo>
                  <a:cubicBezTo>
                    <a:pt x="2467452" y="522648"/>
                    <a:pt x="2452211" y="562653"/>
                    <a:pt x="2439829" y="604563"/>
                  </a:cubicBezTo>
                  <a:cubicBezTo>
                    <a:pt x="2430304" y="635996"/>
                    <a:pt x="2436019" y="646473"/>
                    <a:pt x="2467452" y="655998"/>
                  </a:cubicBezTo>
                  <a:cubicBezTo>
                    <a:pt x="2488407" y="661713"/>
                    <a:pt x="2488407" y="667428"/>
                    <a:pt x="2475071" y="682668"/>
                  </a:cubicBezTo>
                  <a:cubicBezTo>
                    <a:pt x="2450307" y="711243"/>
                    <a:pt x="2423636" y="738866"/>
                    <a:pt x="2402682" y="770298"/>
                  </a:cubicBezTo>
                  <a:cubicBezTo>
                    <a:pt x="2337911" y="869358"/>
                    <a:pt x="2275999" y="970323"/>
                    <a:pt x="2213134" y="1071288"/>
                  </a:cubicBezTo>
                  <a:cubicBezTo>
                    <a:pt x="2208371" y="1078908"/>
                    <a:pt x="2204561" y="1088433"/>
                    <a:pt x="2205514" y="1096053"/>
                  </a:cubicBezTo>
                  <a:cubicBezTo>
                    <a:pt x="2206466" y="1104626"/>
                    <a:pt x="2211229" y="1116055"/>
                    <a:pt x="2217896" y="1119866"/>
                  </a:cubicBezTo>
                  <a:cubicBezTo>
                    <a:pt x="2224564" y="1123676"/>
                    <a:pt x="2237899" y="1120818"/>
                    <a:pt x="2243614" y="1116055"/>
                  </a:cubicBezTo>
                  <a:cubicBezTo>
                    <a:pt x="2254091" y="1107483"/>
                    <a:pt x="2263616" y="1097005"/>
                    <a:pt x="2270284" y="1084623"/>
                  </a:cubicBezTo>
                  <a:cubicBezTo>
                    <a:pt x="2330291" y="987468"/>
                    <a:pt x="2388394" y="888408"/>
                    <a:pt x="2463641" y="801731"/>
                  </a:cubicBezTo>
                  <a:cubicBezTo>
                    <a:pt x="2500789" y="758868"/>
                    <a:pt x="2547461" y="723625"/>
                    <a:pt x="2590324" y="686478"/>
                  </a:cubicBezTo>
                  <a:cubicBezTo>
                    <a:pt x="2594134" y="682668"/>
                    <a:pt x="2605564" y="682668"/>
                    <a:pt x="2610327" y="685525"/>
                  </a:cubicBezTo>
                  <a:cubicBezTo>
                    <a:pt x="2615089" y="689336"/>
                    <a:pt x="2616041" y="698861"/>
                    <a:pt x="2615089" y="704575"/>
                  </a:cubicBezTo>
                  <a:cubicBezTo>
                    <a:pt x="2612232" y="716958"/>
                    <a:pt x="2604611" y="727436"/>
                    <a:pt x="2602707" y="738866"/>
                  </a:cubicBezTo>
                  <a:cubicBezTo>
                    <a:pt x="2596039" y="768393"/>
                    <a:pt x="2578894" y="783633"/>
                    <a:pt x="2548414" y="787443"/>
                  </a:cubicBezTo>
                  <a:cubicBezTo>
                    <a:pt x="2533174" y="789348"/>
                    <a:pt x="2524602" y="797921"/>
                    <a:pt x="2521744" y="814113"/>
                  </a:cubicBezTo>
                  <a:cubicBezTo>
                    <a:pt x="2507457" y="904600"/>
                    <a:pt x="2492216" y="996041"/>
                    <a:pt x="2477929" y="1086528"/>
                  </a:cubicBezTo>
                  <a:cubicBezTo>
                    <a:pt x="2474119" y="1111293"/>
                    <a:pt x="2480786" y="1134153"/>
                    <a:pt x="2496979" y="1154155"/>
                  </a:cubicBezTo>
                  <a:cubicBezTo>
                    <a:pt x="2512219" y="1171301"/>
                    <a:pt x="2525554" y="1173205"/>
                    <a:pt x="2543652" y="1158918"/>
                  </a:cubicBezTo>
                  <a:cubicBezTo>
                    <a:pt x="2565559" y="1141773"/>
                    <a:pt x="2582704" y="1119866"/>
                    <a:pt x="2591277" y="1092243"/>
                  </a:cubicBezTo>
                  <a:cubicBezTo>
                    <a:pt x="2595086" y="1077956"/>
                    <a:pt x="2602707" y="1075098"/>
                    <a:pt x="2616041" y="1083671"/>
                  </a:cubicBezTo>
                  <a:cubicBezTo>
                    <a:pt x="2631282" y="1093196"/>
                    <a:pt x="2646521" y="1103673"/>
                    <a:pt x="2662714" y="1110341"/>
                  </a:cubicBezTo>
                  <a:cubicBezTo>
                    <a:pt x="2671286" y="1114151"/>
                    <a:pt x="2687479" y="1114151"/>
                    <a:pt x="2691289" y="1109388"/>
                  </a:cubicBezTo>
                  <a:cubicBezTo>
                    <a:pt x="2697004" y="1101768"/>
                    <a:pt x="2698909" y="1086528"/>
                    <a:pt x="2696052" y="1077003"/>
                  </a:cubicBezTo>
                  <a:cubicBezTo>
                    <a:pt x="2691289" y="1062716"/>
                    <a:pt x="2682716" y="1047475"/>
                    <a:pt x="2671286" y="1036998"/>
                  </a:cubicBezTo>
                  <a:cubicBezTo>
                    <a:pt x="2647474" y="1015091"/>
                    <a:pt x="2644616" y="992231"/>
                    <a:pt x="2656046" y="962703"/>
                  </a:cubicBezTo>
                  <a:cubicBezTo>
                    <a:pt x="2670334" y="925556"/>
                    <a:pt x="2679859" y="886503"/>
                    <a:pt x="2689384" y="848403"/>
                  </a:cubicBezTo>
                  <a:cubicBezTo>
                    <a:pt x="2694146" y="830306"/>
                    <a:pt x="2686527" y="815066"/>
                    <a:pt x="2670334" y="804588"/>
                  </a:cubicBezTo>
                  <a:cubicBezTo>
                    <a:pt x="2657952" y="796968"/>
                    <a:pt x="2645569" y="788396"/>
                    <a:pt x="2633186" y="779823"/>
                  </a:cubicBezTo>
                  <a:cubicBezTo>
                    <a:pt x="2634139" y="776966"/>
                    <a:pt x="2634139" y="774108"/>
                    <a:pt x="2635091" y="773156"/>
                  </a:cubicBezTo>
                  <a:cubicBezTo>
                    <a:pt x="2637949" y="769346"/>
                    <a:pt x="2641759" y="766488"/>
                    <a:pt x="2645569" y="762678"/>
                  </a:cubicBezTo>
                  <a:cubicBezTo>
                    <a:pt x="2689384" y="719816"/>
                    <a:pt x="2713196" y="667428"/>
                    <a:pt x="2727484" y="610278"/>
                  </a:cubicBezTo>
                  <a:cubicBezTo>
                    <a:pt x="2734152" y="584561"/>
                    <a:pt x="2719864" y="570273"/>
                    <a:pt x="2693194" y="573131"/>
                  </a:cubicBezTo>
                  <a:cubicBezTo>
                    <a:pt x="2682716" y="574083"/>
                    <a:pt x="2671286" y="577893"/>
                    <a:pt x="2661761" y="582656"/>
                  </a:cubicBezTo>
                  <a:cubicBezTo>
                    <a:pt x="2641759" y="592181"/>
                    <a:pt x="2622709" y="602658"/>
                    <a:pt x="2602707" y="613136"/>
                  </a:cubicBezTo>
                  <a:cubicBezTo>
                    <a:pt x="2597944" y="615993"/>
                    <a:pt x="2592229" y="616946"/>
                    <a:pt x="2585561" y="618850"/>
                  </a:cubicBezTo>
                  <a:cubicBezTo>
                    <a:pt x="2594134" y="593133"/>
                    <a:pt x="2602707" y="570273"/>
                    <a:pt x="2608421" y="547413"/>
                  </a:cubicBezTo>
                  <a:cubicBezTo>
                    <a:pt x="2613184" y="526458"/>
                    <a:pt x="2603659" y="516933"/>
                    <a:pt x="2582704" y="516933"/>
                  </a:cubicBezTo>
                  <a:cubicBezTo>
                    <a:pt x="2575084" y="516933"/>
                    <a:pt x="2568416" y="515981"/>
                    <a:pt x="2560796" y="515981"/>
                  </a:cubicBezTo>
                  <a:cubicBezTo>
                    <a:pt x="2559844" y="513123"/>
                    <a:pt x="2559844" y="511218"/>
                    <a:pt x="2558891" y="508360"/>
                  </a:cubicBezTo>
                  <a:cubicBezTo>
                    <a:pt x="2570321" y="503598"/>
                    <a:pt x="2581752" y="495978"/>
                    <a:pt x="2594134" y="494073"/>
                  </a:cubicBezTo>
                  <a:cubicBezTo>
                    <a:pt x="2615089" y="490263"/>
                    <a:pt x="2630329" y="481691"/>
                    <a:pt x="2641759" y="464546"/>
                  </a:cubicBezTo>
                  <a:cubicBezTo>
                    <a:pt x="2673191" y="415968"/>
                    <a:pt x="2705577" y="368343"/>
                    <a:pt x="2737009" y="318813"/>
                  </a:cubicBezTo>
                  <a:cubicBezTo>
                    <a:pt x="2749391" y="298810"/>
                    <a:pt x="2734152" y="263568"/>
                    <a:pt x="2709386" y="257853"/>
                  </a:cubicBezTo>
                  <a:cubicBezTo>
                    <a:pt x="2687479" y="252138"/>
                    <a:pt x="2664619" y="248328"/>
                    <a:pt x="2641759" y="247376"/>
                  </a:cubicBezTo>
                  <a:cubicBezTo>
                    <a:pt x="2626519" y="246423"/>
                    <a:pt x="2616041" y="244518"/>
                    <a:pt x="2607469" y="231183"/>
                  </a:cubicBezTo>
                  <a:cubicBezTo>
                    <a:pt x="2593182" y="208323"/>
                    <a:pt x="2567464" y="211181"/>
                    <a:pt x="2554129" y="234993"/>
                  </a:cubicBezTo>
                  <a:cubicBezTo>
                    <a:pt x="2550319" y="242613"/>
                    <a:pt x="2548414" y="252138"/>
                    <a:pt x="2544604" y="259758"/>
                  </a:cubicBezTo>
                  <a:cubicBezTo>
                    <a:pt x="2538889" y="271188"/>
                    <a:pt x="2533174" y="283571"/>
                    <a:pt x="2526507" y="294048"/>
                  </a:cubicBezTo>
                  <a:cubicBezTo>
                    <a:pt x="2523649" y="297858"/>
                    <a:pt x="2516982" y="300715"/>
                    <a:pt x="2513171" y="299763"/>
                  </a:cubicBezTo>
                  <a:cubicBezTo>
                    <a:pt x="2509361" y="298810"/>
                    <a:pt x="2505552" y="292143"/>
                    <a:pt x="2504599" y="288333"/>
                  </a:cubicBezTo>
                  <a:cubicBezTo>
                    <a:pt x="2502694" y="280713"/>
                    <a:pt x="2505552" y="271188"/>
                    <a:pt x="2502694" y="263568"/>
                  </a:cubicBezTo>
                  <a:cubicBezTo>
                    <a:pt x="2499836" y="255948"/>
                    <a:pt x="2495074" y="244518"/>
                    <a:pt x="2489359" y="243565"/>
                  </a:cubicBezTo>
                  <a:cubicBezTo>
                    <a:pt x="2480786" y="241660"/>
                    <a:pt x="2468404" y="244518"/>
                    <a:pt x="2461736" y="250233"/>
                  </a:cubicBezTo>
                  <a:cubicBezTo>
                    <a:pt x="2455069" y="255948"/>
                    <a:pt x="2449354" y="267378"/>
                    <a:pt x="2449354" y="274998"/>
                  </a:cubicBezTo>
                  <a:cubicBezTo>
                    <a:pt x="2451259" y="313098"/>
                    <a:pt x="2433161" y="343578"/>
                    <a:pt x="2417921" y="375963"/>
                  </a:cubicBezTo>
                  <a:cubicBezTo>
                    <a:pt x="2415064" y="382631"/>
                    <a:pt x="2410302" y="393108"/>
                    <a:pt x="2412207" y="396918"/>
                  </a:cubicBezTo>
                  <a:cubicBezTo>
                    <a:pt x="2425541" y="415968"/>
                    <a:pt x="2440782" y="435018"/>
                    <a:pt x="2457927" y="450258"/>
                  </a:cubicBezTo>
                  <a:cubicBezTo>
                    <a:pt x="2459832" y="452163"/>
                    <a:pt x="2479834" y="435971"/>
                    <a:pt x="2491264" y="428351"/>
                  </a:cubicBezTo>
                  <a:cubicBezTo>
                    <a:pt x="2490311" y="430256"/>
                    <a:pt x="2492216" y="429303"/>
                    <a:pt x="2496979" y="425493"/>
                  </a:cubicBezTo>
                  <a:close/>
                  <a:moveTo>
                    <a:pt x="5505927" y="393108"/>
                  </a:moveTo>
                  <a:cubicBezTo>
                    <a:pt x="5489734" y="360723"/>
                    <a:pt x="5475447" y="328338"/>
                    <a:pt x="5459254" y="295953"/>
                  </a:cubicBezTo>
                  <a:cubicBezTo>
                    <a:pt x="5451634" y="281665"/>
                    <a:pt x="5444014" y="266426"/>
                    <a:pt x="5433536" y="254043"/>
                  </a:cubicBezTo>
                  <a:cubicBezTo>
                    <a:pt x="5424011" y="242613"/>
                    <a:pt x="5412582" y="225468"/>
                    <a:pt x="5394484" y="238803"/>
                  </a:cubicBezTo>
                  <a:cubicBezTo>
                    <a:pt x="5376386" y="251185"/>
                    <a:pt x="5386864" y="268331"/>
                    <a:pt x="5394484" y="282618"/>
                  </a:cubicBezTo>
                  <a:cubicBezTo>
                    <a:pt x="5403057" y="298810"/>
                    <a:pt x="5412582" y="314051"/>
                    <a:pt x="5419249" y="330243"/>
                  </a:cubicBezTo>
                  <a:cubicBezTo>
                    <a:pt x="5439252" y="377868"/>
                    <a:pt x="5457349" y="425493"/>
                    <a:pt x="5476399" y="474071"/>
                  </a:cubicBezTo>
                  <a:cubicBezTo>
                    <a:pt x="5486877" y="500741"/>
                    <a:pt x="5488782" y="502646"/>
                    <a:pt x="5517357" y="497883"/>
                  </a:cubicBezTo>
                  <a:cubicBezTo>
                    <a:pt x="5530691" y="495978"/>
                    <a:pt x="5533549" y="500741"/>
                    <a:pt x="5533549" y="512171"/>
                  </a:cubicBezTo>
                  <a:cubicBezTo>
                    <a:pt x="5533549" y="534078"/>
                    <a:pt x="5526882" y="553128"/>
                    <a:pt x="5511641" y="568368"/>
                  </a:cubicBezTo>
                  <a:cubicBezTo>
                    <a:pt x="5452586" y="628375"/>
                    <a:pt x="5392579" y="687431"/>
                    <a:pt x="5332572" y="746486"/>
                  </a:cubicBezTo>
                  <a:cubicBezTo>
                    <a:pt x="5312569" y="766488"/>
                    <a:pt x="5292566" y="786491"/>
                    <a:pt x="5274469" y="807446"/>
                  </a:cubicBezTo>
                  <a:cubicBezTo>
                    <a:pt x="5263039" y="820781"/>
                    <a:pt x="5255419" y="837925"/>
                    <a:pt x="5267802" y="852213"/>
                  </a:cubicBezTo>
                  <a:cubicBezTo>
                    <a:pt x="5282089" y="867453"/>
                    <a:pt x="5300186" y="858881"/>
                    <a:pt x="5315427" y="852213"/>
                  </a:cubicBezTo>
                  <a:cubicBezTo>
                    <a:pt x="5318284" y="851261"/>
                    <a:pt x="5320189" y="849356"/>
                    <a:pt x="5322094" y="847450"/>
                  </a:cubicBezTo>
                  <a:cubicBezTo>
                    <a:pt x="5355432" y="816971"/>
                    <a:pt x="5388769" y="786491"/>
                    <a:pt x="5422107" y="755058"/>
                  </a:cubicBezTo>
                  <a:cubicBezTo>
                    <a:pt x="5445919" y="732198"/>
                    <a:pt x="5468779" y="707433"/>
                    <a:pt x="5494497" y="687431"/>
                  </a:cubicBezTo>
                  <a:cubicBezTo>
                    <a:pt x="5537359" y="655046"/>
                    <a:pt x="5577364" y="620756"/>
                    <a:pt x="5603082" y="573131"/>
                  </a:cubicBezTo>
                  <a:cubicBezTo>
                    <a:pt x="5606891" y="566463"/>
                    <a:pt x="5609749" y="559796"/>
                    <a:pt x="5614511" y="553128"/>
                  </a:cubicBezTo>
                  <a:cubicBezTo>
                    <a:pt x="5623084" y="541698"/>
                    <a:pt x="5630704" y="544556"/>
                    <a:pt x="5635466" y="555986"/>
                  </a:cubicBezTo>
                  <a:cubicBezTo>
                    <a:pt x="5638324" y="561700"/>
                    <a:pt x="5639277" y="570273"/>
                    <a:pt x="5636419" y="575988"/>
                  </a:cubicBezTo>
                  <a:cubicBezTo>
                    <a:pt x="5625941" y="605516"/>
                    <a:pt x="5616416" y="635996"/>
                    <a:pt x="5602129" y="663618"/>
                  </a:cubicBezTo>
                  <a:cubicBezTo>
                    <a:pt x="5571649" y="721721"/>
                    <a:pt x="5519261" y="761725"/>
                    <a:pt x="5477352" y="809350"/>
                  </a:cubicBezTo>
                  <a:cubicBezTo>
                    <a:pt x="5455444" y="834116"/>
                    <a:pt x="5454491" y="839831"/>
                    <a:pt x="5476399" y="864596"/>
                  </a:cubicBezTo>
                  <a:cubicBezTo>
                    <a:pt x="5482114" y="871263"/>
                    <a:pt x="5489734" y="876978"/>
                    <a:pt x="5495449" y="883646"/>
                  </a:cubicBezTo>
                  <a:cubicBezTo>
                    <a:pt x="5502116" y="893171"/>
                    <a:pt x="5511641" y="901743"/>
                    <a:pt x="5513547" y="913173"/>
                  </a:cubicBezTo>
                  <a:cubicBezTo>
                    <a:pt x="5521166" y="950321"/>
                    <a:pt x="5518309" y="986516"/>
                    <a:pt x="5498307" y="1020806"/>
                  </a:cubicBezTo>
                  <a:cubicBezTo>
                    <a:pt x="5478304" y="1055096"/>
                    <a:pt x="5460207" y="1091291"/>
                    <a:pt x="5443061" y="1127486"/>
                  </a:cubicBezTo>
                  <a:cubicBezTo>
                    <a:pt x="5431632" y="1150346"/>
                    <a:pt x="5442109" y="1174158"/>
                    <a:pt x="5464969" y="1183683"/>
                  </a:cubicBezTo>
                  <a:cubicBezTo>
                    <a:pt x="5521166" y="1207496"/>
                    <a:pt x="5575459" y="1194161"/>
                    <a:pt x="5613559" y="1147488"/>
                  </a:cubicBezTo>
                  <a:cubicBezTo>
                    <a:pt x="5639277" y="1115103"/>
                    <a:pt x="5647849" y="1047475"/>
                    <a:pt x="5624036" y="1017948"/>
                  </a:cubicBezTo>
                  <a:cubicBezTo>
                    <a:pt x="5606891" y="996041"/>
                    <a:pt x="5602129" y="980800"/>
                    <a:pt x="5623084" y="959846"/>
                  </a:cubicBezTo>
                  <a:cubicBezTo>
                    <a:pt x="5630704" y="952225"/>
                    <a:pt x="5630704" y="933175"/>
                    <a:pt x="5625941" y="921746"/>
                  </a:cubicBezTo>
                  <a:cubicBezTo>
                    <a:pt x="5624036" y="915078"/>
                    <a:pt x="5605939" y="912221"/>
                    <a:pt x="5595461" y="911268"/>
                  </a:cubicBezTo>
                  <a:cubicBezTo>
                    <a:pt x="5573554" y="910316"/>
                    <a:pt x="5569744" y="906506"/>
                    <a:pt x="5565934" y="884598"/>
                  </a:cubicBezTo>
                  <a:cubicBezTo>
                    <a:pt x="5563077" y="868406"/>
                    <a:pt x="5557361" y="851261"/>
                    <a:pt x="5547836" y="837925"/>
                  </a:cubicBezTo>
                  <a:cubicBezTo>
                    <a:pt x="5537359" y="822686"/>
                    <a:pt x="5536407" y="813161"/>
                    <a:pt x="5549741" y="800778"/>
                  </a:cubicBezTo>
                  <a:cubicBezTo>
                    <a:pt x="5583079" y="769346"/>
                    <a:pt x="5615464" y="736961"/>
                    <a:pt x="5648802" y="706481"/>
                  </a:cubicBezTo>
                  <a:cubicBezTo>
                    <a:pt x="5675472" y="681716"/>
                    <a:pt x="5690711" y="651236"/>
                    <a:pt x="5702141" y="616946"/>
                  </a:cubicBezTo>
                  <a:cubicBezTo>
                    <a:pt x="5709761" y="593133"/>
                    <a:pt x="5716429" y="569321"/>
                    <a:pt x="5728811" y="548366"/>
                  </a:cubicBezTo>
                  <a:cubicBezTo>
                    <a:pt x="5748814" y="515028"/>
                    <a:pt x="5746909" y="482643"/>
                    <a:pt x="5728811" y="450258"/>
                  </a:cubicBezTo>
                  <a:cubicBezTo>
                    <a:pt x="5718334" y="431208"/>
                    <a:pt x="5718334" y="415968"/>
                    <a:pt x="5726907" y="397871"/>
                  </a:cubicBezTo>
                  <a:cubicBezTo>
                    <a:pt x="5741194" y="368343"/>
                    <a:pt x="5757386" y="340721"/>
                    <a:pt x="5767864" y="310240"/>
                  </a:cubicBezTo>
                  <a:cubicBezTo>
                    <a:pt x="5777389" y="284523"/>
                    <a:pt x="5782152" y="257853"/>
                    <a:pt x="5786914" y="231183"/>
                  </a:cubicBezTo>
                  <a:cubicBezTo>
                    <a:pt x="5787866" y="222610"/>
                    <a:pt x="5782152" y="211181"/>
                    <a:pt x="5775484" y="204513"/>
                  </a:cubicBezTo>
                  <a:cubicBezTo>
                    <a:pt x="5754529" y="181653"/>
                    <a:pt x="5719286" y="177843"/>
                    <a:pt x="5686902" y="194035"/>
                  </a:cubicBezTo>
                  <a:cubicBezTo>
                    <a:pt x="5660232" y="207370"/>
                    <a:pt x="5634514" y="209276"/>
                    <a:pt x="5608797" y="191178"/>
                  </a:cubicBezTo>
                  <a:cubicBezTo>
                    <a:pt x="5599272" y="185463"/>
                    <a:pt x="5588794" y="180701"/>
                    <a:pt x="5579269" y="175938"/>
                  </a:cubicBezTo>
                  <a:cubicBezTo>
                    <a:pt x="5566886" y="170223"/>
                    <a:pt x="5556409" y="171176"/>
                    <a:pt x="5545932" y="182606"/>
                  </a:cubicBezTo>
                  <a:cubicBezTo>
                    <a:pt x="5538311" y="192131"/>
                    <a:pt x="5527834" y="200703"/>
                    <a:pt x="5517357" y="206418"/>
                  </a:cubicBezTo>
                  <a:cubicBezTo>
                    <a:pt x="5502116" y="214990"/>
                    <a:pt x="5501164" y="226420"/>
                    <a:pt x="5507832" y="239756"/>
                  </a:cubicBezTo>
                  <a:cubicBezTo>
                    <a:pt x="5515452" y="254995"/>
                    <a:pt x="5526882" y="264521"/>
                    <a:pt x="5544979" y="265473"/>
                  </a:cubicBezTo>
                  <a:cubicBezTo>
                    <a:pt x="5557361" y="265473"/>
                    <a:pt x="5570697" y="266426"/>
                    <a:pt x="5581174" y="267378"/>
                  </a:cubicBezTo>
                  <a:cubicBezTo>
                    <a:pt x="5558314" y="310240"/>
                    <a:pt x="5532597" y="351198"/>
                    <a:pt x="5505927" y="393108"/>
                  </a:cubicBezTo>
                  <a:close/>
                  <a:moveTo>
                    <a:pt x="105251" y="796968"/>
                  </a:moveTo>
                  <a:cubicBezTo>
                    <a:pt x="104299" y="775061"/>
                    <a:pt x="102394" y="757916"/>
                    <a:pt x="102394" y="740771"/>
                  </a:cubicBezTo>
                  <a:cubicBezTo>
                    <a:pt x="101441" y="683621"/>
                    <a:pt x="99536" y="627423"/>
                    <a:pt x="100489" y="570273"/>
                  </a:cubicBezTo>
                  <a:cubicBezTo>
                    <a:pt x="101441" y="532173"/>
                    <a:pt x="110966" y="495978"/>
                    <a:pt x="128111" y="461688"/>
                  </a:cubicBezTo>
                  <a:cubicBezTo>
                    <a:pt x="160496" y="395013"/>
                    <a:pt x="185261" y="325481"/>
                    <a:pt x="178594" y="249281"/>
                  </a:cubicBezTo>
                  <a:cubicBezTo>
                    <a:pt x="174784" y="204513"/>
                    <a:pt x="169069" y="159745"/>
                    <a:pt x="133826" y="126408"/>
                  </a:cubicBezTo>
                  <a:cubicBezTo>
                    <a:pt x="118586" y="112120"/>
                    <a:pt x="100489" y="97833"/>
                    <a:pt x="78581" y="107358"/>
                  </a:cubicBezTo>
                  <a:cubicBezTo>
                    <a:pt x="55721" y="116883"/>
                    <a:pt x="53816" y="138790"/>
                    <a:pt x="52864" y="159745"/>
                  </a:cubicBezTo>
                  <a:cubicBezTo>
                    <a:pt x="52864" y="166413"/>
                    <a:pt x="51911" y="174033"/>
                    <a:pt x="53816" y="180701"/>
                  </a:cubicBezTo>
                  <a:cubicBezTo>
                    <a:pt x="60484" y="211181"/>
                    <a:pt x="69056" y="240708"/>
                    <a:pt x="74771" y="270235"/>
                  </a:cubicBezTo>
                  <a:cubicBezTo>
                    <a:pt x="90011" y="351198"/>
                    <a:pt x="74771" y="430256"/>
                    <a:pt x="49054" y="507408"/>
                  </a:cubicBezTo>
                  <a:cubicBezTo>
                    <a:pt x="45244" y="517885"/>
                    <a:pt x="42386" y="528363"/>
                    <a:pt x="41434" y="538841"/>
                  </a:cubicBezTo>
                  <a:cubicBezTo>
                    <a:pt x="37624" y="583608"/>
                    <a:pt x="34766" y="629328"/>
                    <a:pt x="30956" y="674096"/>
                  </a:cubicBezTo>
                  <a:cubicBezTo>
                    <a:pt x="24289" y="756011"/>
                    <a:pt x="17621" y="836973"/>
                    <a:pt x="10001" y="918888"/>
                  </a:cubicBezTo>
                  <a:cubicBezTo>
                    <a:pt x="5239" y="965561"/>
                    <a:pt x="30956" y="998898"/>
                    <a:pt x="61436" y="1028425"/>
                  </a:cubicBezTo>
                  <a:cubicBezTo>
                    <a:pt x="76676" y="1043666"/>
                    <a:pt x="93821" y="1041761"/>
                    <a:pt x="106204" y="1023663"/>
                  </a:cubicBezTo>
                  <a:cubicBezTo>
                    <a:pt x="115729" y="1010328"/>
                    <a:pt x="122396" y="995088"/>
                    <a:pt x="128111" y="979848"/>
                  </a:cubicBezTo>
                  <a:cubicBezTo>
                    <a:pt x="145256" y="934128"/>
                    <a:pt x="157639" y="886503"/>
                    <a:pt x="177641" y="842688"/>
                  </a:cubicBezTo>
                  <a:cubicBezTo>
                    <a:pt x="270986" y="642663"/>
                    <a:pt x="402431" y="469308"/>
                    <a:pt x="564356" y="317860"/>
                  </a:cubicBezTo>
                  <a:cubicBezTo>
                    <a:pt x="628174" y="258806"/>
                    <a:pt x="692944" y="200703"/>
                    <a:pt x="754856" y="139743"/>
                  </a:cubicBezTo>
                  <a:cubicBezTo>
                    <a:pt x="779621" y="115930"/>
                    <a:pt x="800576" y="88308"/>
                    <a:pt x="818674" y="58780"/>
                  </a:cubicBezTo>
                  <a:cubicBezTo>
                    <a:pt x="837724" y="27348"/>
                    <a:pt x="827246" y="10203"/>
                    <a:pt x="789146" y="7345"/>
                  </a:cubicBezTo>
                  <a:cubicBezTo>
                    <a:pt x="750094" y="5440"/>
                    <a:pt x="717709" y="16870"/>
                    <a:pt x="690086" y="48303"/>
                  </a:cubicBezTo>
                  <a:cubicBezTo>
                    <a:pt x="509111" y="254995"/>
                    <a:pt x="328136" y="461688"/>
                    <a:pt x="175736" y="691241"/>
                  </a:cubicBezTo>
                  <a:cubicBezTo>
                    <a:pt x="158591" y="717911"/>
                    <a:pt x="141446" y="744581"/>
                    <a:pt x="123349" y="771250"/>
                  </a:cubicBezTo>
                  <a:cubicBezTo>
                    <a:pt x="120491" y="779823"/>
                    <a:pt x="113824" y="786491"/>
                    <a:pt x="105251" y="796968"/>
                  </a:cubicBezTo>
                  <a:close/>
                  <a:moveTo>
                    <a:pt x="740569" y="802683"/>
                  </a:moveTo>
                  <a:cubicBezTo>
                    <a:pt x="733901" y="707433"/>
                    <a:pt x="729139" y="641711"/>
                    <a:pt x="723424" y="576941"/>
                  </a:cubicBezTo>
                  <a:cubicBezTo>
                    <a:pt x="718661" y="515981"/>
                    <a:pt x="691991" y="467403"/>
                    <a:pt x="635794" y="438828"/>
                  </a:cubicBezTo>
                  <a:cubicBezTo>
                    <a:pt x="612934" y="427398"/>
                    <a:pt x="591026" y="417873"/>
                    <a:pt x="576739" y="394060"/>
                  </a:cubicBezTo>
                  <a:cubicBezTo>
                    <a:pt x="565309" y="375010"/>
                    <a:pt x="544354" y="378821"/>
                    <a:pt x="534829" y="399776"/>
                  </a:cubicBezTo>
                  <a:cubicBezTo>
                    <a:pt x="530066" y="411206"/>
                    <a:pt x="529114" y="423588"/>
                    <a:pt x="525304" y="435018"/>
                  </a:cubicBezTo>
                  <a:cubicBezTo>
                    <a:pt x="522446" y="443590"/>
                    <a:pt x="518636" y="453115"/>
                    <a:pt x="512921" y="458831"/>
                  </a:cubicBezTo>
                  <a:cubicBezTo>
                    <a:pt x="488156" y="481691"/>
                    <a:pt x="460534" y="501693"/>
                    <a:pt x="437674" y="526458"/>
                  </a:cubicBezTo>
                  <a:cubicBezTo>
                    <a:pt x="389096" y="577893"/>
                    <a:pt x="341471" y="631233"/>
                    <a:pt x="295751" y="685525"/>
                  </a:cubicBezTo>
                  <a:cubicBezTo>
                    <a:pt x="276701" y="708386"/>
                    <a:pt x="262414" y="736008"/>
                    <a:pt x="249079" y="763631"/>
                  </a:cubicBezTo>
                  <a:cubicBezTo>
                    <a:pt x="232886" y="798873"/>
                    <a:pt x="242411" y="822686"/>
                    <a:pt x="276701" y="840783"/>
                  </a:cubicBezTo>
                  <a:cubicBezTo>
                    <a:pt x="300514" y="854118"/>
                    <a:pt x="323374" y="867453"/>
                    <a:pt x="348139" y="878883"/>
                  </a:cubicBezTo>
                  <a:cubicBezTo>
                    <a:pt x="367189" y="887456"/>
                    <a:pt x="386239" y="896981"/>
                    <a:pt x="406241" y="898886"/>
                  </a:cubicBezTo>
                  <a:cubicBezTo>
                    <a:pt x="496729" y="908411"/>
                    <a:pt x="530066" y="881741"/>
                    <a:pt x="549116" y="814113"/>
                  </a:cubicBezTo>
                  <a:cubicBezTo>
                    <a:pt x="557689" y="783633"/>
                    <a:pt x="562451" y="751248"/>
                    <a:pt x="565309" y="718863"/>
                  </a:cubicBezTo>
                  <a:cubicBezTo>
                    <a:pt x="569119" y="662666"/>
                    <a:pt x="569119" y="606468"/>
                    <a:pt x="571976" y="550271"/>
                  </a:cubicBezTo>
                  <a:cubicBezTo>
                    <a:pt x="572929" y="535031"/>
                    <a:pt x="574834" y="517885"/>
                    <a:pt x="592931" y="514075"/>
                  </a:cubicBezTo>
                  <a:cubicBezTo>
                    <a:pt x="611981" y="509313"/>
                    <a:pt x="623411" y="522648"/>
                    <a:pt x="629126" y="537888"/>
                  </a:cubicBezTo>
                  <a:cubicBezTo>
                    <a:pt x="637699" y="559796"/>
                    <a:pt x="645319" y="581703"/>
                    <a:pt x="649129" y="604563"/>
                  </a:cubicBezTo>
                  <a:cubicBezTo>
                    <a:pt x="671036" y="730293"/>
                    <a:pt x="672941" y="856975"/>
                    <a:pt x="652939" y="982706"/>
                  </a:cubicBezTo>
                  <a:cubicBezTo>
                    <a:pt x="638651" y="1073193"/>
                    <a:pt x="591026" y="1143678"/>
                    <a:pt x="505301" y="1184636"/>
                  </a:cubicBezTo>
                  <a:cubicBezTo>
                    <a:pt x="490061" y="1191303"/>
                    <a:pt x="472916" y="1193208"/>
                    <a:pt x="457676" y="1198923"/>
                  </a:cubicBezTo>
                  <a:cubicBezTo>
                    <a:pt x="434816" y="1206543"/>
                    <a:pt x="431959" y="1219878"/>
                    <a:pt x="447199" y="1237976"/>
                  </a:cubicBezTo>
                  <a:cubicBezTo>
                    <a:pt x="464344" y="1258930"/>
                    <a:pt x="499586" y="1268455"/>
                    <a:pt x="527209" y="1258930"/>
                  </a:cubicBezTo>
                  <a:cubicBezTo>
                    <a:pt x="571976" y="1242738"/>
                    <a:pt x="611981" y="1218926"/>
                    <a:pt x="648176" y="1187493"/>
                  </a:cubicBezTo>
                  <a:cubicBezTo>
                    <a:pt x="686276" y="1155108"/>
                    <a:pt x="711994" y="1115103"/>
                    <a:pt x="716756" y="1064621"/>
                  </a:cubicBezTo>
                  <a:cubicBezTo>
                    <a:pt x="726281" y="966513"/>
                    <a:pt x="734854" y="869358"/>
                    <a:pt x="740569" y="802683"/>
                  </a:cubicBezTo>
                  <a:close/>
                  <a:moveTo>
                    <a:pt x="1329214" y="872216"/>
                  </a:moveTo>
                  <a:cubicBezTo>
                    <a:pt x="1333976" y="842688"/>
                    <a:pt x="1338739" y="816971"/>
                    <a:pt x="1340644" y="791253"/>
                  </a:cubicBezTo>
                  <a:cubicBezTo>
                    <a:pt x="1343501" y="757916"/>
                    <a:pt x="1325404" y="736008"/>
                    <a:pt x="1295876" y="724578"/>
                  </a:cubicBezTo>
                  <a:cubicBezTo>
                    <a:pt x="1284446" y="719816"/>
                    <a:pt x="1272064" y="709338"/>
                    <a:pt x="1259681" y="722673"/>
                  </a:cubicBezTo>
                  <a:cubicBezTo>
                    <a:pt x="1246346" y="736961"/>
                    <a:pt x="1237774" y="753153"/>
                    <a:pt x="1245394" y="773156"/>
                  </a:cubicBezTo>
                  <a:cubicBezTo>
                    <a:pt x="1247299" y="778871"/>
                    <a:pt x="1251109" y="784586"/>
                    <a:pt x="1254919" y="789348"/>
                  </a:cubicBezTo>
                  <a:cubicBezTo>
                    <a:pt x="1270159" y="809350"/>
                    <a:pt x="1274921" y="833163"/>
                    <a:pt x="1273969" y="857928"/>
                  </a:cubicBezTo>
                  <a:cubicBezTo>
                    <a:pt x="1273016" y="877931"/>
                    <a:pt x="1271111" y="897933"/>
                    <a:pt x="1268254" y="916983"/>
                  </a:cubicBezTo>
                  <a:cubicBezTo>
                    <a:pt x="1266349" y="933175"/>
                    <a:pt x="1266349" y="949368"/>
                    <a:pt x="1281589" y="959846"/>
                  </a:cubicBezTo>
                  <a:cubicBezTo>
                    <a:pt x="1297781" y="970323"/>
                    <a:pt x="1314926" y="967466"/>
                    <a:pt x="1330166" y="956036"/>
                  </a:cubicBezTo>
                  <a:cubicBezTo>
                    <a:pt x="1351121" y="939843"/>
                    <a:pt x="1371124" y="923650"/>
                    <a:pt x="1392079" y="907458"/>
                  </a:cubicBezTo>
                  <a:cubicBezTo>
                    <a:pt x="1412081" y="891266"/>
                    <a:pt x="1417796" y="892218"/>
                    <a:pt x="1428274" y="915078"/>
                  </a:cubicBezTo>
                  <a:cubicBezTo>
                    <a:pt x="1430179" y="919841"/>
                    <a:pt x="1432084" y="926508"/>
                    <a:pt x="1435894" y="929366"/>
                  </a:cubicBezTo>
                  <a:cubicBezTo>
                    <a:pt x="1444466" y="936033"/>
                    <a:pt x="1454944" y="945558"/>
                    <a:pt x="1464469" y="944606"/>
                  </a:cubicBezTo>
                  <a:cubicBezTo>
                    <a:pt x="1472089" y="944606"/>
                    <a:pt x="1482566" y="932223"/>
                    <a:pt x="1486376" y="923650"/>
                  </a:cubicBezTo>
                  <a:cubicBezTo>
                    <a:pt x="1492091" y="908411"/>
                    <a:pt x="1493996" y="891266"/>
                    <a:pt x="1494949" y="875073"/>
                  </a:cubicBezTo>
                  <a:cubicBezTo>
                    <a:pt x="1497806" y="823638"/>
                    <a:pt x="1513999" y="801731"/>
                    <a:pt x="1562576" y="786491"/>
                  </a:cubicBezTo>
                  <a:cubicBezTo>
                    <a:pt x="1574959" y="782681"/>
                    <a:pt x="1581626" y="782681"/>
                    <a:pt x="1581626" y="798873"/>
                  </a:cubicBezTo>
                  <a:cubicBezTo>
                    <a:pt x="1581626" y="844593"/>
                    <a:pt x="1607344" y="868406"/>
                    <a:pt x="1652111" y="857928"/>
                  </a:cubicBezTo>
                  <a:cubicBezTo>
                    <a:pt x="1687354" y="850308"/>
                    <a:pt x="1720691" y="834116"/>
                    <a:pt x="1754029" y="817923"/>
                  </a:cubicBezTo>
                  <a:cubicBezTo>
                    <a:pt x="1764506" y="812208"/>
                    <a:pt x="1774031" y="797921"/>
                    <a:pt x="1778794" y="786491"/>
                  </a:cubicBezTo>
                  <a:cubicBezTo>
                    <a:pt x="1790224" y="757916"/>
                    <a:pt x="1773079" y="734103"/>
                    <a:pt x="1741646" y="736008"/>
                  </a:cubicBezTo>
                  <a:cubicBezTo>
                    <a:pt x="1726406" y="736961"/>
                    <a:pt x="1711166" y="743628"/>
                    <a:pt x="1694974" y="745533"/>
                  </a:cubicBezTo>
                  <a:cubicBezTo>
                    <a:pt x="1684496" y="746486"/>
                    <a:pt x="1674019" y="744581"/>
                    <a:pt x="1664494" y="743628"/>
                  </a:cubicBezTo>
                  <a:cubicBezTo>
                    <a:pt x="1665446" y="732198"/>
                    <a:pt x="1665446" y="720768"/>
                    <a:pt x="1668304" y="710291"/>
                  </a:cubicBezTo>
                  <a:cubicBezTo>
                    <a:pt x="1670209" y="704575"/>
                    <a:pt x="1676876" y="699813"/>
                    <a:pt x="1681639" y="695050"/>
                  </a:cubicBezTo>
                  <a:cubicBezTo>
                    <a:pt x="1721644" y="664571"/>
                    <a:pt x="1761649" y="634091"/>
                    <a:pt x="1801654" y="602658"/>
                  </a:cubicBezTo>
                  <a:cubicBezTo>
                    <a:pt x="1834039" y="576941"/>
                    <a:pt x="1835944" y="567416"/>
                    <a:pt x="1819751" y="529316"/>
                  </a:cubicBezTo>
                  <a:cubicBezTo>
                    <a:pt x="1800701" y="482643"/>
                    <a:pt x="1782604" y="435971"/>
                    <a:pt x="1764506" y="389298"/>
                  </a:cubicBezTo>
                  <a:cubicBezTo>
                    <a:pt x="1756886" y="370248"/>
                    <a:pt x="1744504" y="364533"/>
                    <a:pt x="1724501" y="371201"/>
                  </a:cubicBezTo>
                  <a:cubicBezTo>
                    <a:pt x="1699736" y="379773"/>
                    <a:pt x="1691164" y="401681"/>
                    <a:pt x="1683544" y="422635"/>
                  </a:cubicBezTo>
                  <a:cubicBezTo>
                    <a:pt x="1655921" y="500741"/>
                    <a:pt x="1627346" y="577893"/>
                    <a:pt x="1604486" y="656950"/>
                  </a:cubicBezTo>
                  <a:cubicBezTo>
                    <a:pt x="1591151" y="699813"/>
                    <a:pt x="1560671" y="721721"/>
                    <a:pt x="1525429" y="740771"/>
                  </a:cubicBezTo>
                  <a:cubicBezTo>
                    <a:pt x="1514951" y="746486"/>
                    <a:pt x="1509236" y="741723"/>
                    <a:pt x="1509236" y="731246"/>
                  </a:cubicBezTo>
                  <a:cubicBezTo>
                    <a:pt x="1507331" y="653141"/>
                    <a:pt x="1479709" y="580750"/>
                    <a:pt x="1454944" y="508360"/>
                  </a:cubicBezTo>
                  <a:cubicBezTo>
                    <a:pt x="1451134" y="496931"/>
                    <a:pt x="1438751" y="488358"/>
                    <a:pt x="1430179" y="478833"/>
                  </a:cubicBezTo>
                  <a:cubicBezTo>
                    <a:pt x="1421606" y="490263"/>
                    <a:pt x="1413034" y="501693"/>
                    <a:pt x="1404461" y="514075"/>
                  </a:cubicBezTo>
                  <a:cubicBezTo>
                    <a:pt x="1402556" y="517885"/>
                    <a:pt x="1402556" y="523600"/>
                    <a:pt x="1403509" y="528363"/>
                  </a:cubicBezTo>
                  <a:cubicBezTo>
                    <a:pt x="1404461" y="556938"/>
                    <a:pt x="1405414" y="586466"/>
                    <a:pt x="1407319" y="615041"/>
                  </a:cubicBezTo>
                  <a:cubicBezTo>
                    <a:pt x="1411129" y="658856"/>
                    <a:pt x="1416844" y="702671"/>
                    <a:pt x="1419701" y="746486"/>
                  </a:cubicBezTo>
                  <a:cubicBezTo>
                    <a:pt x="1421606" y="771250"/>
                    <a:pt x="1419701" y="796016"/>
                    <a:pt x="1403509" y="816971"/>
                  </a:cubicBezTo>
                  <a:cubicBezTo>
                    <a:pt x="1385411" y="841736"/>
                    <a:pt x="1362551" y="861738"/>
                    <a:pt x="1329214" y="872216"/>
                  </a:cubicBezTo>
                  <a:close/>
                  <a:moveTo>
                    <a:pt x="4435316" y="740771"/>
                  </a:moveTo>
                  <a:cubicBezTo>
                    <a:pt x="4429602" y="759821"/>
                    <a:pt x="4427697" y="774108"/>
                    <a:pt x="4421029" y="788396"/>
                  </a:cubicBezTo>
                  <a:cubicBezTo>
                    <a:pt x="4403884" y="828400"/>
                    <a:pt x="4384834" y="866500"/>
                    <a:pt x="4367689" y="906506"/>
                  </a:cubicBezTo>
                  <a:cubicBezTo>
                    <a:pt x="4363879" y="914125"/>
                    <a:pt x="4362927" y="929366"/>
                    <a:pt x="4367689" y="934128"/>
                  </a:cubicBezTo>
                  <a:cubicBezTo>
                    <a:pt x="4372452" y="938891"/>
                    <a:pt x="4386739" y="939843"/>
                    <a:pt x="4395311" y="936986"/>
                  </a:cubicBezTo>
                  <a:cubicBezTo>
                    <a:pt x="4420077" y="929366"/>
                    <a:pt x="4436269" y="910316"/>
                    <a:pt x="4445794" y="887456"/>
                  </a:cubicBezTo>
                  <a:cubicBezTo>
                    <a:pt x="4470559" y="829353"/>
                    <a:pt x="4493419" y="770298"/>
                    <a:pt x="4518184" y="712196"/>
                  </a:cubicBezTo>
                  <a:cubicBezTo>
                    <a:pt x="4521041" y="705528"/>
                    <a:pt x="4524852" y="698861"/>
                    <a:pt x="4530566" y="694098"/>
                  </a:cubicBezTo>
                  <a:cubicBezTo>
                    <a:pt x="4561999" y="663618"/>
                    <a:pt x="4594384" y="634091"/>
                    <a:pt x="4624864" y="601706"/>
                  </a:cubicBezTo>
                  <a:cubicBezTo>
                    <a:pt x="4634389" y="592181"/>
                    <a:pt x="4641057" y="577893"/>
                    <a:pt x="4643914" y="564558"/>
                  </a:cubicBezTo>
                  <a:cubicBezTo>
                    <a:pt x="4645819" y="555986"/>
                    <a:pt x="4638199" y="542650"/>
                    <a:pt x="4631532" y="537888"/>
                  </a:cubicBezTo>
                  <a:cubicBezTo>
                    <a:pt x="4624864" y="533125"/>
                    <a:pt x="4611529" y="535983"/>
                    <a:pt x="4602957" y="538841"/>
                  </a:cubicBezTo>
                  <a:cubicBezTo>
                    <a:pt x="4595336" y="541698"/>
                    <a:pt x="4589622" y="551223"/>
                    <a:pt x="4582954" y="555986"/>
                  </a:cubicBezTo>
                  <a:cubicBezTo>
                    <a:pt x="4576286" y="560748"/>
                    <a:pt x="4567714" y="562653"/>
                    <a:pt x="4559141" y="565511"/>
                  </a:cubicBezTo>
                  <a:cubicBezTo>
                    <a:pt x="4556284" y="557891"/>
                    <a:pt x="4552474" y="550271"/>
                    <a:pt x="4551522" y="542650"/>
                  </a:cubicBezTo>
                  <a:cubicBezTo>
                    <a:pt x="4549616" y="512171"/>
                    <a:pt x="4548664" y="481691"/>
                    <a:pt x="4525804" y="457878"/>
                  </a:cubicBezTo>
                  <a:cubicBezTo>
                    <a:pt x="4514374" y="444543"/>
                    <a:pt x="4499134" y="436923"/>
                    <a:pt x="4481036" y="442638"/>
                  </a:cubicBezTo>
                  <a:cubicBezTo>
                    <a:pt x="4462939" y="447401"/>
                    <a:pt x="4461034" y="464546"/>
                    <a:pt x="4461034" y="479785"/>
                  </a:cubicBezTo>
                  <a:cubicBezTo>
                    <a:pt x="4461034" y="518838"/>
                    <a:pt x="4461986" y="557891"/>
                    <a:pt x="4463891" y="596943"/>
                  </a:cubicBezTo>
                  <a:cubicBezTo>
                    <a:pt x="4465797" y="628375"/>
                    <a:pt x="4453414" y="652188"/>
                    <a:pt x="4425791" y="665523"/>
                  </a:cubicBezTo>
                  <a:cubicBezTo>
                    <a:pt x="4404836" y="676000"/>
                    <a:pt x="4388644" y="691241"/>
                    <a:pt x="4379119" y="713148"/>
                  </a:cubicBezTo>
                  <a:cubicBezTo>
                    <a:pt x="4371499" y="731246"/>
                    <a:pt x="4379119" y="742675"/>
                    <a:pt x="4399122" y="742675"/>
                  </a:cubicBezTo>
                  <a:cubicBezTo>
                    <a:pt x="4410552" y="740771"/>
                    <a:pt x="4420077" y="740771"/>
                    <a:pt x="4435316" y="740771"/>
                  </a:cubicBezTo>
                  <a:close/>
                  <a:moveTo>
                    <a:pt x="515779" y="1479911"/>
                  </a:moveTo>
                  <a:cubicBezTo>
                    <a:pt x="556736" y="1441811"/>
                    <a:pt x="531971" y="1394186"/>
                    <a:pt x="498634" y="1391328"/>
                  </a:cubicBezTo>
                  <a:cubicBezTo>
                    <a:pt x="464344" y="1387518"/>
                    <a:pt x="429101" y="1390376"/>
                    <a:pt x="393859" y="1390376"/>
                  </a:cubicBezTo>
                  <a:cubicBezTo>
                    <a:pt x="393859" y="1456098"/>
                    <a:pt x="393859" y="1520868"/>
                    <a:pt x="393859" y="1586591"/>
                  </a:cubicBezTo>
                  <a:cubicBezTo>
                    <a:pt x="424339" y="1586591"/>
                    <a:pt x="453866" y="1586591"/>
                    <a:pt x="483394" y="1586591"/>
                  </a:cubicBezTo>
                  <a:cubicBezTo>
                    <a:pt x="513874" y="1586591"/>
                    <a:pt x="536734" y="1571351"/>
                    <a:pt x="544354" y="1546586"/>
                  </a:cubicBezTo>
                  <a:cubicBezTo>
                    <a:pt x="552926" y="1519916"/>
                    <a:pt x="545306" y="1500866"/>
                    <a:pt x="515779" y="1479911"/>
                  </a:cubicBezTo>
                  <a:close/>
                  <a:moveTo>
                    <a:pt x="4411504" y="1390376"/>
                  </a:moveTo>
                  <a:cubicBezTo>
                    <a:pt x="4411504" y="1441811"/>
                    <a:pt x="4411504" y="1491341"/>
                    <a:pt x="4411504" y="1547538"/>
                  </a:cubicBezTo>
                  <a:cubicBezTo>
                    <a:pt x="4381024" y="1498008"/>
                    <a:pt x="4351497" y="1455146"/>
                    <a:pt x="4325779" y="1409426"/>
                  </a:cubicBezTo>
                  <a:cubicBezTo>
                    <a:pt x="4314349" y="1389423"/>
                    <a:pt x="4300061" y="1386566"/>
                    <a:pt x="4280059" y="1391328"/>
                  </a:cubicBezTo>
                  <a:cubicBezTo>
                    <a:pt x="4280059" y="1456098"/>
                    <a:pt x="4280059" y="1520868"/>
                    <a:pt x="4280059" y="1585638"/>
                  </a:cubicBezTo>
                  <a:cubicBezTo>
                    <a:pt x="4288632" y="1585638"/>
                    <a:pt x="4295299" y="1585638"/>
                    <a:pt x="4305777" y="1585638"/>
                  </a:cubicBezTo>
                  <a:cubicBezTo>
                    <a:pt x="4305777" y="1534203"/>
                    <a:pt x="4305777" y="1484673"/>
                    <a:pt x="4305777" y="1434191"/>
                  </a:cubicBezTo>
                  <a:cubicBezTo>
                    <a:pt x="4338161" y="1478005"/>
                    <a:pt x="4367689" y="1521821"/>
                    <a:pt x="4394359" y="1567541"/>
                  </a:cubicBezTo>
                  <a:cubicBezTo>
                    <a:pt x="4404836" y="1585638"/>
                    <a:pt x="4417219" y="1590401"/>
                    <a:pt x="4436269" y="1584686"/>
                  </a:cubicBezTo>
                  <a:cubicBezTo>
                    <a:pt x="4436269" y="1519916"/>
                    <a:pt x="4436269" y="1455146"/>
                    <a:pt x="4436269" y="1389423"/>
                  </a:cubicBezTo>
                  <a:cubicBezTo>
                    <a:pt x="4428649" y="1390376"/>
                    <a:pt x="4421982" y="1390376"/>
                    <a:pt x="4411504" y="1390376"/>
                  </a:cubicBezTo>
                  <a:close/>
                  <a:moveTo>
                    <a:pt x="4933474" y="1389423"/>
                  </a:moveTo>
                  <a:cubicBezTo>
                    <a:pt x="4933474" y="1456098"/>
                    <a:pt x="4933474" y="1520868"/>
                    <a:pt x="4933474" y="1585638"/>
                  </a:cubicBezTo>
                  <a:cubicBezTo>
                    <a:pt x="4942999" y="1585638"/>
                    <a:pt x="4950619" y="1585638"/>
                    <a:pt x="4960144" y="1585638"/>
                  </a:cubicBezTo>
                  <a:cubicBezTo>
                    <a:pt x="4960144" y="1577066"/>
                    <a:pt x="4960144" y="1570398"/>
                    <a:pt x="4960144" y="1563730"/>
                  </a:cubicBezTo>
                  <a:cubicBezTo>
                    <a:pt x="4960144" y="1497055"/>
                    <a:pt x="4960144" y="1497055"/>
                    <a:pt x="5026819" y="1502771"/>
                  </a:cubicBezTo>
                  <a:cubicBezTo>
                    <a:pt x="5051584" y="1504676"/>
                    <a:pt x="5059204" y="1513248"/>
                    <a:pt x="5061109" y="1538013"/>
                  </a:cubicBezTo>
                  <a:cubicBezTo>
                    <a:pt x="5062061" y="1554205"/>
                    <a:pt x="5063014" y="1570398"/>
                    <a:pt x="5063966" y="1586591"/>
                  </a:cubicBezTo>
                  <a:cubicBezTo>
                    <a:pt x="5076349" y="1586591"/>
                    <a:pt x="5086827" y="1586591"/>
                    <a:pt x="5098257" y="1586591"/>
                  </a:cubicBezTo>
                  <a:cubicBezTo>
                    <a:pt x="5078254" y="1556111"/>
                    <a:pt x="5103019" y="1514201"/>
                    <a:pt x="5066824" y="1489436"/>
                  </a:cubicBezTo>
                  <a:cubicBezTo>
                    <a:pt x="5091589" y="1472291"/>
                    <a:pt x="5096352" y="1448478"/>
                    <a:pt x="5088732" y="1422761"/>
                  </a:cubicBezTo>
                  <a:cubicBezTo>
                    <a:pt x="5082064" y="1400853"/>
                    <a:pt x="5063966" y="1391328"/>
                    <a:pt x="5043011" y="1390376"/>
                  </a:cubicBezTo>
                  <a:cubicBezTo>
                    <a:pt x="5006816" y="1388471"/>
                    <a:pt x="4970622" y="1389423"/>
                    <a:pt x="4933474" y="1389423"/>
                  </a:cubicBezTo>
                  <a:close/>
                  <a:moveTo>
                    <a:pt x="5123022" y="1523726"/>
                  </a:moveTo>
                  <a:cubicBezTo>
                    <a:pt x="5119211" y="1553253"/>
                    <a:pt x="5135404" y="1578018"/>
                    <a:pt x="5163027" y="1586591"/>
                  </a:cubicBezTo>
                  <a:cubicBezTo>
                    <a:pt x="5190649" y="1594211"/>
                    <a:pt x="5217319" y="1594211"/>
                    <a:pt x="5244941" y="1583733"/>
                  </a:cubicBezTo>
                  <a:cubicBezTo>
                    <a:pt x="5268754" y="1574208"/>
                    <a:pt x="5282089" y="1556111"/>
                    <a:pt x="5282089" y="1532298"/>
                  </a:cubicBezTo>
                  <a:cubicBezTo>
                    <a:pt x="5282089" y="1507533"/>
                    <a:pt x="5267802" y="1488483"/>
                    <a:pt x="5242084" y="1480863"/>
                  </a:cubicBezTo>
                  <a:cubicBezTo>
                    <a:pt x="5222082" y="1475148"/>
                    <a:pt x="5202079" y="1470386"/>
                    <a:pt x="5182077" y="1466576"/>
                  </a:cubicBezTo>
                  <a:cubicBezTo>
                    <a:pt x="5166836" y="1463718"/>
                    <a:pt x="5155407" y="1458003"/>
                    <a:pt x="5156359" y="1439905"/>
                  </a:cubicBezTo>
                  <a:cubicBezTo>
                    <a:pt x="5157311" y="1422761"/>
                    <a:pt x="5166836" y="1412283"/>
                    <a:pt x="5183982" y="1408473"/>
                  </a:cubicBezTo>
                  <a:cubicBezTo>
                    <a:pt x="5218272" y="1400853"/>
                    <a:pt x="5235416" y="1410378"/>
                    <a:pt x="5254466" y="1446573"/>
                  </a:cubicBezTo>
                  <a:cubicBezTo>
                    <a:pt x="5261134" y="1446573"/>
                    <a:pt x="5267802" y="1445621"/>
                    <a:pt x="5274469" y="1445621"/>
                  </a:cubicBezTo>
                  <a:cubicBezTo>
                    <a:pt x="5275422" y="1418951"/>
                    <a:pt x="5264944" y="1397996"/>
                    <a:pt x="5241132" y="1391328"/>
                  </a:cubicBezTo>
                  <a:cubicBezTo>
                    <a:pt x="5221129" y="1385613"/>
                    <a:pt x="5199222" y="1384661"/>
                    <a:pt x="5178266" y="1385613"/>
                  </a:cubicBezTo>
                  <a:cubicBezTo>
                    <a:pt x="5148739" y="1388471"/>
                    <a:pt x="5129689" y="1412283"/>
                    <a:pt x="5128736" y="1442763"/>
                  </a:cubicBezTo>
                  <a:cubicBezTo>
                    <a:pt x="5127784" y="1468480"/>
                    <a:pt x="5142072" y="1483721"/>
                    <a:pt x="5172552" y="1491341"/>
                  </a:cubicBezTo>
                  <a:cubicBezTo>
                    <a:pt x="5192554" y="1496103"/>
                    <a:pt x="5213509" y="1499913"/>
                    <a:pt x="5232559" y="1505628"/>
                  </a:cubicBezTo>
                  <a:cubicBezTo>
                    <a:pt x="5246847" y="1509438"/>
                    <a:pt x="5256372" y="1518963"/>
                    <a:pt x="5255419" y="1535155"/>
                  </a:cubicBezTo>
                  <a:cubicBezTo>
                    <a:pt x="5254466" y="1552301"/>
                    <a:pt x="5243036" y="1561826"/>
                    <a:pt x="5228749" y="1564683"/>
                  </a:cubicBezTo>
                  <a:cubicBezTo>
                    <a:pt x="5213509" y="1567541"/>
                    <a:pt x="5196364" y="1569446"/>
                    <a:pt x="5182077" y="1564683"/>
                  </a:cubicBezTo>
                  <a:cubicBezTo>
                    <a:pt x="5169694" y="1560873"/>
                    <a:pt x="5154454" y="1548491"/>
                    <a:pt x="5152549" y="1538013"/>
                  </a:cubicBezTo>
                  <a:cubicBezTo>
                    <a:pt x="5146834" y="1518011"/>
                    <a:pt x="5135404" y="1521821"/>
                    <a:pt x="5123022" y="1523726"/>
                  </a:cubicBezTo>
                  <a:close/>
                  <a:moveTo>
                    <a:pt x="4771549" y="1562778"/>
                  </a:moveTo>
                  <a:cubicBezTo>
                    <a:pt x="4771549" y="1546586"/>
                    <a:pt x="4772502" y="1534203"/>
                    <a:pt x="4771549" y="1520868"/>
                  </a:cubicBezTo>
                  <a:cubicBezTo>
                    <a:pt x="4769644" y="1501818"/>
                    <a:pt x="4777264" y="1496103"/>
                    <a:pt x="4796314" y="1497055"/>
                  </a:cubicBezTo>
                  <a:cubicBezTo>
                    <a:pt x="4823936" y="1498961"/>
                    <a:pt x="4852511" y="1497055"/>
                    <a:pt x="4880134" y="1497055"/>
                  </a:cubicBezTo>
                  <a:cubicBezTo>
                    <a:pt x="4882039" y="1472291"/>
                    <a:pt x="4882039" y="1472291"/>
                    <a:pt x="4862989" y="1472291"/>
                  </a:cubicBezTo>
                  <a:cubicBezTo>
                    <a:pt x="4833461" y="1472291"/>
                    <a:pt x="4803934" y="1472291"/>
                    <a:pt x="4773454" y="1472291"/>
                  </a:cubicBezTo>
                  <a:cubicBezTo>
                    <a:pt x="4773454" y="1451336"/>
                    <a:pt x="4773454" y="1433238"/>
                    <a:pt x="4773454" y="1412283"/>
                  </a:cubicBezTo>
                  <a:cubicBezTo>
                    <a:pt x="4813459" y="1412283"/>
                    <a:pt x="4851559" y="1412283"/>
                    <a:pt x="4891564" y="1412283"/>
                  </a:cubicBezTo>
                  <a:cubicBezTo>
                    <a:pt x="4890611" y="1402758"/>
                    <a:pt x="4890611" y="1397043"/>
                    <a:pt x="4890611" y="1390376"/>
                  </a:cubicBezTo>
                  <a:cubicBezTo>
                    <a:pt x="4841082" y="1390376"/>
                    <a:pt x="4793457" y="1390376"/>
                    <a:pt x="4746784" y="1390376"/>
                  </a:cubicBezTo>
                  <a:cubicBezTo>
                    <a:pt x="4746784" y="1456098"/>
                    <a:pt x="4746784" y="1520868"/>
                    <a:pt x="4746784" y="1584686"/>
                  </a:cubicBezTo>
                  <a:cubicBezTo>
                    <a:pt x="4796314" y="1584686"/>
                    <a:pt x="4844891" y="1584686"/>
                    <a:pt x="4893469" y="1584686"/>
                  </a:cubicBezTo>
                  <a:cubicBezTo>
                    <a:pt x="4892516" y="1576113"/>
                    <a:pt x="4892516" y="1570398"/>
                    <a:pt x="4891564" y="1561826"/>
                  </a:cubicBezTo>
                  <a:cubicBezTo>
                    <a:pt x="4851559" y="1562778"/>
                    <a:pt x="4813459" y="1562778"/>
                    <a:pt x="4771549" y="1562778"/>
                  </a:cubicBezTo>
                  <a:close/>
                  <a:moveTo>
                    <a:pt x="209074" y="1390376"/>
                  </a:moveTo>
                  <a:cubicBezTo>
                    <a:pt x="209074" y="1456098"/>
                    <a:pt x="209074" y="1520868"/>
                    <a:pt x="209074" y="1585638"/>
                  </a:cubicBezTo>
                  <a:cubicBezTo>
                    <a:pt x="258604" y="1585638"/>
                    <a:pt x="306229" y="1585638"/>
                    <a:pt x="354806" y="1585638"/>
                  </a:cubicBezTo>
                  <a:cubicBezTo>
                    <a:pt x="354806" y="1578018"/>
                    <a:pt x="354806" y="1571351"/>
                    <a:pt x="354806" y="1562778"/>
                  </a:cubicBezTo>
                  <a:cubicBezTo>
                    <a:pt x="314801" y="1562778"/>
                    <a:pt x="276701" y="1562778"/>
                    <a:pt x="235744" y="1562778"/>
                  </a:cubicBezTo>
                  <a:cubicBezTo>
                    <a:pt x="235744" y="1548491"/>
                    <a:pt x="235744" y="1536108"/>
                    <a:pt x="235744" y="1524678"/>
                  </a:cubicBezTo>
                  <a:cubicBezTo>
                    <a:pt x="235744" y="1498008"/>
                    <a:pt x="235744" y="1498008"/>
                    <a:pt x="262414" y="1498008"/>
                  </a:cubicBezTo>
                  <a:cubicBezTo>
                    <a:pt x="290036" y="1498008"/>
                    <a:pt x="317659" y="1498008"/>
                    <a:pt x="343376" y="1498008"/>
                  </a:cubicBezTo>
                  <a:cubicBezTo>
                    <a:pt x="349091" y="1477053"/>
                    <a:pt x="342424" y="1472291"/>
                    <a:pt x="325279" y="1472291"/>
                  </a:cubicBezTo>
                  <a:cubicBezTo>
                    <a:pt x="296704" y="1473243"/>
                    <a:pt x="267176" y="1472291"/>
                    <a:pt x="236696" y="1472291"/>
                  </a:cubicBezTo>
                  <a:cubicBezTo>
                    <a:pt x="236696" y="1451336"/>
                    <a:pt x="236696" y="1432286"/>
                    <a:pt x="236696" y="1412283"/>
                  </a:cubicBezTo>
                  <a:cubicBezTo>
                    <a:pt x="275749" y="1412283"/>
                    <a:pt x="313849" y="1412283"/>
                    <a:pt x="352901" y="1412283"/>
                  </a:cubicBezTo>
                  <a:cubicBezTo>
                    <a:pt x="352901" y="1403711"/>
                    <a:pt x="352901" y="1397043"/>
                    <a:pt x="352901" y="1390376"/>
                  </a:cubicBezTo>
                  <a:cubicBezTo>
                    <a:pt x="304324" y="1390376"/>
                    <a:pt x="256699" y="1390376"/>
                    <a:pt x="209074" y="1390376"/>
                  </a:cubicBezTo>
                  <a:close/>
                  <a:moveTo>
                    <a:pt x="579596" y="1390376"/>
                  </a:moveTo>
                  <a:cubicBezTo>
                    <a:pt x="579596" y="1456098"/>
                    <a:pt x="579596" y="1520868"/>
                    <a:pt x="579596" y="1585638"/>
                  </a:cubicBezTo>
                  <a:cubicBezTo>
                    <a:pt x="629126" y="1585638"/>
                    <a:pt x="676751" y="1585638"/>
                    <a:pt x="725329" y="1585638"/>
                  </a:cubicBezTo>
                  <a:cubicBezTo>
                    <a:pt x="725329" y="1578018"/>
                    <a:pt x="725329" y="1571351"/>
                    <a:pt x="725329" y="1561826"/>
                  </a:cubicBezTo>
                  <a:cubicBezTo>
                    <a:pt x="685324" y="1561826"/>
                    <a:pt x="646271" y="1561826"/>
                    <a:pt x="605314" y="1561826"/>
                  </a:cubicBezTo>
                  <a:cubicBezTo>
                    <a:pt x="605314" y="1547538"/>
                    <a:pt x="605314" y="1536108"/>
                    <a:pt x="605314" y="1524678"/>
                  </a:cubicBezTo>
                  <a:cubicBezTo>
                    <a:pt x="605314" y="1498008"/>
                    <a:pt x="605314" y="1498008"/>
                    <a:pt x="631984" y="1498008"/>
                  </a:cubicBezTo>
                  <a:cubicBezTo>
                    <a:pt x="659606" y="1498008"/>
                    <a:pt x="687229" y="1498008"/>
                    <a:pt x="713899" y="1498008"/>
                  </a:cubicBezTo>
                  <a:cubicBezTo>
                    <a:pt x="714851" y="1473243"/>
                    <a:pt x="714851" y="1473243"/>
                    <a:pt x="694849" y="1473243"/>
                  </a:cubicBezTo>
                  <a:cubicBezTo>
                    <a:pt x="665321" y="1473243"/>
                    <a:pt x="635794" y="1473243"/>
                    <a:pt x="606266" y="1473243"/>
                  </a:cubicBezTo>
                  <a:cubicBezTo>
                    <a:pt x="606266" y="1451336"/>
                    <a:pt x="606266" y="1433238"/>
                    <a:pt x="606266" y="1413236"/>
                  </a:cubicBezTo>
                  <a:cubicBezTo>
                    <a:pt x="645319" y="1413236"/>
                    <a:pt x="683419" y="1413236"/>
                    <a:pt x="722471" y="1413236"/>
                  </a:cubicBezTo>
                  <a:cubicBezTo>
                    <a:pt x="722471" y="1404663"/>
                    <a:pt x="722471" y="1397996"/>
                    <a:pt x="722471" y="1391328"/>
                  </a:cubicBezTo>
                  <a:cubicBezTo>
                    <a:pt x="675799" y="1390376"/>
                    <a:pt x="628174" y="1390376"/>
                    <a:pt x="579596" y="1390376"/>
                  </a:cubicBezTo>
                  <a:close/>
                  <a:moveTo>
                    <a:pt x="162401" y="1586591"/>
                  </a:moveTo>
                  <a:cubicBezTo>
                    <a:pt x="162401" y="1519916"/>
                    <a:pt x="162401" y="1455146"/>
                    <a:pt x="162401" y="1390376"/>
                  </a:cubicBezTo>
                  <a:cubicBezTo>
                    <a:pt x="152876" y="1390376"/>
                    <a:pt x="146209" y="1390376"/>
                    <a:pt x="136684" y="1390376"/>
                  </a:cubicBezTo>
                  <a:cubicBezTo>
                    <a:pt x="136684" y="1412283"/>
                    <a:pt x="137636" y="1434191"/>
                    <a:pt x="136684" y="1455146"/>
                  </a:cubicBezTo>
                  <a:cubicBezTo>
                    <a:pt x="136684" y="1459908"/>
                    <a:pt x="130969" y="1469433"/>
                    <a:pt x="128111" y="1469433"/>
                  </a:cubicBezTo>
                  <a:cubicBezTo>
                    <a:pt x="97631" y="1470386"/>
                    <a:pt x="66199" y="1470386"/>
                    <a:pt x="32861" y="1470386"/>
                  </a:cubicBezTo>
                  <a:cubicBezTo>
                    <a:pt x="32861" y="1441811"/>
                    <a:pt x="32861" y="1416093"/>
                    <a:pt x="32861" y="1390376"/>
                  </a:cubicBezTo>
                  <a:cubicBezTo>
                    <a:pt x="22384" y="1390376"/>
                    <a:pt x="15716" y="1390376"/>
                    <a:pt x="7144" y="1390376"/>
                  </a:cubicBezTo>
                  <a:cubicBezTo>
                    <a:pt x="7144" y="1456098"/>
                    <a:pt x="7144" y="1520868"/>
                    <a:pt x="7144" y="1585638"/>
                  </a:cubicBezTo>
                  <a:cubicBezTo>
                    <a:pt x="16669" y="1585638"/>
                    <a:pt x="24289" y="1585638"/>
                    <a:pt x="34766" y="1585638"/>
                  </a:cubicBezTo>
                  <a:cubicBezTo>
                    <a:pt x="34766" y="1555158"/>
                    <a:pt x="34766" y="1526583"/>
                    <a:pt x="34766" y="1497055"/>
                  </a:cubicBezTo>
                  <a:cubicBezTo>
                    <a:pt x="70009" y="1497055"/>
                    <a:pt x="103346" y="1497055"/>
                    <a:pt x="138589" y="1497055"/>
                  </a:cubicBezTo>
                  <a:cubicBezTo>
                    <a:pt x="138589" y="1527536"/>
                    <a:pt x="138589" y="1557063"/>
                    <a:pt x="138589" y="1585638"/>
                  </a:cubicBezTo>
                  <a:cubicBezTo>
                    <a:pt x="147161" y="1586591"/>
                    <a:pt x="153829" y="1586591"/>
                    <a:pt x="162401" y="1586591"/>
                  </a:cubicBezTo>
                  <a:close/>
                  <a:moveTo>
                    <a:pt x="3444716" y="1584686"/>
                  </a:moveTo>
                  <a:cubicBezTo>
                    <a:pt x="3421857" y="1522773"/>
                    <a:pt x="3399949" y="1460861"/>
                    <a:pt x="3377089" y="1398948"/>
                  </a:cubicBezTo>
                  <a:cubicBezTo>
                    <a:pt x="3375184" y="1394186"/>
                    <a:pt x="3364707" y="1389423"/>
                    <a:pt x="3358039" y="1389423"/>
                  </a:cubicBezTo>
                  <a:cubicBezTo>
                    <a:pt x="3351371" y="1389423"/>
                    <a:pt x="3340894" y="1393233"/>
                    <a:pt x="3338989" y="1397996"/>
                  </a:cubicBezTo>
                  <a:cubicBezTo>
                    <a:pt x="3314224" y="1459908"/>
                    <a:pt x="3291364" y="1521821"/>
                    <a:pt x="3267552" y="1583733"/>
                  </a:cubicBezTo>
                  <a:cubicBezTo>
                    <a:pt x="3268504" y="1585638"/>
                    <a:pt x="3270409" y="1587543"/>
                    <a:pt x="3271361" y="1589448"/>
                  </a:cubicBezTo>
                  <a:cubicBezTo>
                    <a:pt x="3280886" y="1584686"/>
                    <a:pt x="3293269" y="1581828"/>
                    <a:pt x="3298032" y="1574208"/>
                  </a:cubicBezTo>
                  <a:cubicBezTo>
                    <a:pt x="3306604" y="1560873"/>
                    <a:pt x="3306604" y="1538013"/>
                    <a:pt x="3318034" y="1531346"/>
                  </a:cubicBezTo>
                  <a:cubicBezTo>
                    <a:pt x="3330416" y="1523726"/>
                    <a:pt x="3351371" y="1528488"/>
                    <a:pt x="3368516" y="1528488"/>
                  </a:cubicBezTo>
                  <a:cubicBezTo>
                    <a:pt x="3377089" y="1528488"/>
                    <a:pt x="3384709" y="1528488"/>
                    <a:pt x="3394234" y="1528488"/>
                  </a:cubicBezTo>
                  <a:cubicBezTo>
                    <a:pt x="3398044" y="1539918"/>
                    <a:pt x="3403759" y="1551348"/>
                    <a:pt x="3405664" y="1561826"/>
                  </a:cubicBezTo>
                  <a:cubicBezTo>
                    <a:pt x="3410427" y="1583733"/>
                    <a:pt x="3420904" y="1592305"/>
                    <a:pt x="3444716" y="1584686"/>
                  </a:cubicBezTo>
                  <a:close/>
                  <a:moveTo>
                    <a:pt x="4210527" y="1389423"/>
                  </a:moveTo>
                  <a:cubicBezTo>
                    <a:pt x="4210527" y="1399901"/>
                    <a:pt x="4210527" y="1408473"/>
                    <a:pt x="4210527" y="1417046"/>
                  </a:cubicBezTo>
                  <a:cubicBezTo>
                    <a:pt x="4210527" y="1452288"/>
                    <a:pt x="4211479" y="1488483"/>
                    <a:pt x="4208622" y="1523726"/>
                  </a:cubicBezTo>
                  <a:cubicBezTo>
                    <a:pt x="4206716" y="1555158"/>
                    <a:pt x="4187666" y="1567541"/>
                    <a:pt x="4154329" y="1566588"/>
                  </a:cubicBezTo>
                  <a:cubicBezTo>
                    <a:pt x="4125754" y="1565636"/>
                    <a:pt x="4108609" y="1549443"/>
                    <a:pt x="4107657" y="1519916"/>
                  </a:cubicBezTo>
                  <a:cubicBezTo>
                    <a:pt x="4106704" y="1489436"/>
                    <a:pt x="4107657" y="1459908"/>
                    <a:pt x="4107657" y="1429428"/>
                  </a:cubicBezTo>
                  <a:cubicBezTo>
                    <a:pt x="4107657" y="1416093"/>
                    <a:pt x="4107657" y="1402758"/>
                    <a:pt x="4107657" y="1390376"/>
                  </a:cubicBezTo>
                  <a:cubicBezTo>
                    <a:pt x="4096227" y="1390376"/>
                    <a:pt x="4088607" y="1390376"/>
                    <a:pt x="4080034" y="1390376"/>
                  </a:cubicBezTo>
                  <a:cubicBezTo>
                    <a:pt x="4080034" y="1394186"/>
                    <a:pt x="4079082" y="1397043"/>
                    <a:pt x="4079082" y="1399901"/>
                  </a:cubicBezTo>
                  <a:cubicBezTo>
                    <a:pt x="4079082" y="1440858"/>
                    <a:pt x="4078129" y="1480863"/>
                    <a:pt x="4079082" y="1521821"/>
                  </a:cubicBezTo>
                  <a:cubicBezTo>
                    <a:pt x="4080034" y="1563730"/>
                    <a:pt x="4106704" y="1589448"/>
                    <a:pt x="4150519" y="1591353"/>
                  </a:cubicBezTo>
                  <a:cubicBezTo>
                    <a:pt x="4200049" y="1593258"/>
                    <a:pt x="4233386" y="1570398"/>
                    <a:pt x="4236244" y="1527536"/>
                  </a:cubicBezTo>
                  <a:cubicBezTo>
                    <a:pt x="4239102" y="1488483"/>
                    <a:pt x="4237197" y="1449430"/>
                    <a:pt x="4237197" y="1410378"/>
                  </a:cubicBezTo>
                  <a:cubicBezTo>
                    <a:pt x="4237197" y="1403711"/>
                    <a:pt x="4236244" y="1397043"/>
                    <a:pt x="4236244" y="1390376"/>
                  </a:cubicBezTo>
                  <a:cubicBezTo>
                    <a:pt x="4228624" y="1389423"/>
                    <a:pt x="4221004" y="1389423"/>
                    <a:pt x="4210527" y="1389423"/>
                  </a:cubicBezTo>
                  <a:close/>
                  <a:moveTo>
                    <a:pt x="4718209" y="1391328"/>
                  </a:moveTo>
                  <a:cubicBezTo>
                    <a:pt x="4697254" y="1384661"/>
                    <a:pt x="4685824" y="1389423"/>
                    <a:pt x="4679157" y="1411330"/>
                  </a:cubicBezTo>
                  <a:cubicBezTo>
                    <a:pt x="4664869" y="1458003"/>
                    <a:pt x="4647724" y="1504676"/>
                    <a:pt x="4630579" y="1556111"/>
                  </a:cubicBezTo>
                  <a:cubicBezTo>
                    <a:pt x="4610577" y="1497055"/>
                    <a:pt x="4592479" y="1443716"/>
                    <a:pt x="4574382" y="1390376"/>
                  </a:cubicBezTo>
                  <a:cubicBezTo>
                    <a:pt x="4562952" y="1390376"/>
                    <a:pt x="4554379" y="1390376"/>
                    <a:pt x="4542949" y="1390376"/>
                  </a:cubicBezTo>
                  <a:cubicBezTo>
                    <a:pt x="4566761" y="1454193"/>
                    <a:pt x="4589622" y="1516105"/>
                    <a:pt x="4613434" y="1578971"/>
                  </a:cubicBezTo>
                  <a:cubicBezTo>
                    <a:pt x="4615339" y="1583733"/>
                    <a:pt x="4624864" y="1586591"/>
                    <a:pt x="4631532" y="1586591"/>
                  </a:cubicBezTo>
                  <a:cubicBezTo>
                    <a:pt x="4637247" y="1586591"/>
                    <a:pt x="4647724" y="1582780"/>
                    <a:pt x="4649629" y="1578971"/>
                  </a:cubicBezTo>
                  <a:cubicBezTo>
                    <a:pt x="4672489" y="1516105"/>
                    <a:pt x="4695349" y="1454193"/>
                    <a:pt x="4718209" y="1391328"/>
                  </a:cubicBezTo>
                  <a:close/>
                  <a:moveTo>
                    <a:pt x="5410677" y="566463"/>
                  </a:moveTo>
                  <a:cubicBezTo>
                    <a:pt x="5410677" y="562653"/>
                    <a:pt x="5410677" y="559796"/>
                    <a:pt x="5410677" y="555986"/>
                  </a:cubicBezTo>
                  <a:cubicBezTo>
                    <a:pt x="5407819" y="534078"/>
                    <a:pt x="5406866" y="511218"/>
                    <a:pt x="5401152" y="490263"/>
                  </a:cubicBezTo>
                  <a:cubicBezTo>
                    <a:pt x="5399247" y="482643"/>
                    <a:pt x="5386864" y="473118"/>
                    <a:pt x="5379244" y="472165"/>
                  </a:cubicBezTo>
                  <a:cubicBezTo>
                    <a:pt x="5373529" y="471213"/>
                    <a:pt x="5364004" y="483596"/>
                    <a:pt x="5360194" y="491216"/>
                  </a:cubicBezTo>
                  <a:cubicBezTo>
                    <a:pt x="5342097" y="533125"/>
                    <a:pt x="5341144" y="575988"/>
                    <a:pt x="5352574" y="619803"/>
                  </a:cubicBezTo>
                  <a:cubicBezTo>
                    <a:pt x="5356384" y="633138"/>
                    <a:pt x="5365909" y="642663"/>
                    <a:pt x="5382102" y="639806"/>
                  </a:cubicBezTo>
                  <a:cubicBezTo>
                    <a:pt x="5397341" y="635996"/>
                    <a:pt x="5409724" y="631233"/>
                    <a:pt x="5408772" y="612183"/>
                  </a:cubicBezTo>
                  <a:cubicBezTo>
                    <a:pt x="5407819" y="596943"/>
                    <a:pt x="5409724" y="581703"/>
                    <a:pt x="5410677" y="566463"/>
                  </a:cubicBezTo>
                  <a:close/>
                  <a:moveTo>
                    <a:pt x="5546884" y="1391328"/>
                  </a:moveTo>
                  <a:cubicBezTo>
                    <a:pt x="5558314" y="1408473"/>
                    <a:pt x="5567839" y="1427523"/>
                    <a:pt x="5580222" y="1442763"/>
                  </a:cubicBezTo>
                  <a:cubicBezTo>
                    <a:pt x="5611654" y="1481816"/>
                    <a:pt x="5628799" y="1524678"/>
                    <a:pt x="5621179" y="1575161"/>
                  </a:cubicBezTo>
                  <a:cubicBezTo>
                    <a:pt x="5620227" y="1578018"/>
                    <a:pt x="5622132" y="1581828"/>
                    <a:pt x="5623084" y="1584686"/>
                  </a:cubicBezTo>
                  <a:cubicBezTo>
                    <a:pt x="5631657" y="1584686"/>
                    <a:pt x="5640229" y="1584686"/>
                    <a:pt x="5649754" y="1584686"/>
                  </a:cubicBezTo>
                  <a:cubicBezTo>
                    <a:pt x="5649754" y="1569446"/>
                    <a:pt x="5650707" y="1555158"/>
                    <a:pt x="5649754" y="1540871"/>
                  </a:cubicBezTo>
                  <a:cubicBezTo>
                    <a:pt x="5646897" y="1516105"/>
                    <a:pt x="5654516" y="1496103"/>
                    <a:pt x="5668804" y="1476101"/>
                  </a:cubicBezTo>
                  <a:cubicBezTo>
                    <a:pt x="5687854" y="1448478"/>
                    <a:pt x="5704999" y="1419903"/>
                    <a:pt x="5723097" y="1390376"/>
                  </a:cubicBezTo>
                  <a:cubicBezTo>
                    <a:pt x="5693569" y="1386566"/>
                    <a:pt x="5693569" y="1386566"/>
                    <a:pt x="5680234" y="1408473"/>
                  </a:cubicBezTo>
                  <a:cubicBezTo>
                    <a:pt x="5665947" y="1432286"/>
                    <a:pt x="5651659" y="1456098"/>
                    <a:pt x="5635466" y="1481816"/>
                  </a:cubicBezTo>
                  <a:cubicBezTo>
                    <a:pt x="5620227" y="1456098"/>
                    <a:pt x="5604986" y="1434191"/>
                    <a:pt x="5592604" y="1410378"/>
                  </a:cubicBezTo>
                  <a:cubicBezTo>
                    <a:pt x="5582127" y="1392280"/>
                    <a:pt x="5569744" y="1383708"/>
                    <a:pt x="5546884" y="1391328"/>
                  </a:cubicBezTo>
                  <a:close/>
                  <a:moveTo>
                    <a:pt x="5445919" y="1412283"/>
                  </a:moveTo>
                  <a:cubicBezTo>
                    <a:pt x="5445919" y="1471338"/>
                    <a:pt x="5445919" y="1528488"/>
                    <a:pt x="5445919" y="1585638"/>
                  </a:cubicBezTo>
                  <a:cubicBezTo>
                    <a:pt x="5456397" y="1585638"/>
                    <a:pt x="5464016" y="1585638"/>
                    <a:pt x="5474494" y="1585638"/>
                  </a:cubicBezTo>
                  <a:cubicBezTo>
                    <a:pt x="5474494" y="1527536"/>
                    <a:pt x="5474494" y="1470386"/>
                    <a:pt x="5474494" y="1411330"/>
                  </a:cubicBezTo>
                  <a:cubicBezTo>
                    <a:pt x="5498307" y="1411330"/>
                    <a:pt x="5518309" y="1411330"/>
                    <a:pt x="5539264" y="1411330"/>
                  </a:cubicBezTo>
                  <a:cubicBezTo>
                    <a:pt x="5539264" y="1402758"/>
                    <a:pt x="5539264" y="1397043"/>
                    <a:pt x="5539264" y="1390376"/>
                  </a:cubicBezTo>
                  <a:cubicBezTo>
                    <a:pt x="5484972" y="1390376"/>
                    <a:pt x="5432584" y="1390376"/>
                    <a:pt x="5378291" y="1390376"/>
                  </a:cubicBezTo>
                  <a:cubicBezTo>
                    <a:pt x="5379244" y="1397996"/>
                    <a:pt x="5379244" y="1404663"/>
                    <a:pt x="5380197" y="1412283"/>
                  </a:cubicBezTo>
                  <a:cubicBezTo>
                    <a:pt x="5402104" y="1412283"/>
                    <a:pt x="5422107" y="1412283"/>
                    <a:pt x="5445919" y="1412283"/>
                  </a:cubicBezTo>
                  <a:close/>
                  <a:moveTo>
                    <a:pt x="3493294" y="1562778"/>
                  </a:moveTo>
                  <a:cubicBezTo>
                    <a:pt x="3493294" y="1503723"/>
                    <a:pt x="3493294" y="1446573"/>
                    <a:pt x="3493294" y="1390376"/>
                  </a:cubicBezTo>
                  <a:cubicBezTo>
                    <a:pt x="3483769" y="1390376"/>
                    <a:pt x="3476149" y="1390376"/>
                    <a:pt x="3467577" y="1390376"/>
                  </a:cubicBezTo>
                  <a:cubicBezTo>
                    <a:pt x="3467577" y="1456098"/>
                    <a:pt x="3467577" y="1520868"/>
                    <a:pt x="3467577" y="1586591"/>
                  </a:cubicBezTo>
                  <a:cubicBezTo>
                    <a:pt x="3510439" y="1586591"/>
                    <a:pt x="3551396" y="1586591"/>
                    <a:pt x="3593307" y="1586591"/>
                  </a:cubicBezTo>
                  <a:cubicBezTo>
                    <a:pt x="3593307" y="1578971"/>
                    <a:pt x="3593307" y="1571351"/>
                    <a:pt x="3593307" y="1563730"/>
                  </a:cubicBezTo>
                  <a:cubicBezTo>
                    <a:pt x="3560921" y="1562778"/>
                    <a:pt x="3529489" y="1562778"/>
                    <a:pt x="3493294" y="1562778"/>
                  </a:cubicBezTo>
                  <a:close/>
                  <a:moveTo>
                    <a:pt x="4607719" y="784586"/>
                  </a:moveTo>
                  <a:cubicBezTo>
                    <a:pt x="4607719" y="785538"/>
                    <a:pt x="4606766" y="786491"/>
                    <a:pt x="4606766" y="787443"/>
                  </a:cubicBezTo>
                  <a:cubicBezTo>
                    <a:pt x="4602004" y="787443"/>
                    <a:pt x="4597241" y="788396"/>
                    <a:pt x="4592479" y="788396"/>
                  </a:cubicBezTo>
                  <a:cubicBezTo>
                    <a:pt x="4566761" y="791253"/>
                    <a:pt x="4555332" y="799825"/>
                    <a:pt x="4554379" y="817923"/>
                  </a:cubicBezTo>
                  <a:cubicBezTo>
                    <a:pt x="4553427" y="836021"/>
                    <a:pt x="4565809" y="851261"/>
                    <a:pt x="4586764" y="856975"/>
                  </a:cubicBezTo>
                  <a:cubicBezTo>
                    <a:pt x="4599147" y="860786"/>
                    <a:pt x="4612482" y="863643"/>
                    <a:pt x="4624864" y="866500"/>
                  </a:cubicBezTo>
                  <a:cubicBezTo>
                    <a:pt x="4641057" y="870311"/>
                    <a:pt x="4656297" y="872216"/>
                    <a:pt x="4665822" y="854118"/>
                  </a:cubicBezTo>
                  <a:cubicBezTo>
                    <a:pt x="4675347" y="835068"/>
                    <a:pt x="4671536" y="812208"/>
                    <a:pt x="4653439" y="800778"/>
                  </a:cubicBezTo>
                  <a:cubicBezTo>
                    <a:pt x="4639152" y="794111"/>
                    <a:pt x="4622959" y="790300"/>
                    <a:pt x="4607719" y="784586"/>
                  </a:cubicBezTo>
                  <a:close/>
                  <a:moveTo>
                    <a:pt x="2448402" y="505503"/>
                  </a:moveTo>
                  <a:cubicBezTo>
                    <a:pt x="2443639" y="493121"/>
                    <a:pt x="2440782" y="475023"/>
                    <a:pt x="2430304" y="462640"/>
                  </a:cubicBezTo>
                  <a:cubicBezTo>
                    <a:pt x="2421732" y="453115"/>
                    <a:pt x="2402682" y="445496"/>
                    <a:pt x="2391252" y="448353"/>
                  </a:cubicBezTo>
                  <a:cubicBezTo>
                    <a:pt x="2380774" y="450258"/>
                    <a:pt x="2367439" y="468356"/>
                    <a:pt x="2367439" y="478833"/>
                  </a:cubicBezTo>
                  <a:cubicBezTo>
                    <a:pt x="2367439" y="498835"/>
                    <a:pt x="2372202" y="520743"/>
                    <a:pt x="2380774" y="538841"/>
                  </a:cubicBezTo>
                  <a:cubicBezTo>
                    <a:pt x="2384584" y="548366"/>
                    <a:pt x="2400777" y="557891"/>
                    <a:pt x="2411254" y="557891"/>
                  </a:cubicBezTo>
                  <a:cubicBezTo>
                    <a:pt x="2421732" y="556938"/>
                    <a:pt x="2432209" y="544556"/>
                    <a:pt x="2440782" y="535031"/>
                  </a:cubicBezTo>
                  <a:cubicBezTo>
                    <a:pt x="2444591" y="529316"/>
                    <a:pt x="2444591" y="518838"/>
                    <a:pt x="2448402" y="505503"/>
                  </a:cubicBezTo>
                  <a:close/>
                  <a:moveTo>
                    <a:pt x="5346859" y="1585638"/>
                  </a:moveTo>
                  <a:cubicBezTo>
                    <a:pt x="5346859" y="1518963"/>
                    <a:pt x="5346859" y="1454193"/>
                    <a:pt x="5346859" y="1389423"/>
                  </a:cubicBezTo>
                  <a:cubicBezTo>
                    <a:pt x="5337334" y="1389423"/>
                    <a:pt x="5330666" y="1389423"/>
                    <a:pt x="5322094" y="1389423"/>
                  </a:cubicBezTo>
                  <a:cubicBezTo>
                    <a:pt x="5322094" y="1455146"/>
                    <a:pt x="5322094" y="1519916"/>
                    <a:pt x="5322094" y="1585638"/>
                  </a:cubicBezTo>
                  <a:cubicBezTo>
                    <a:pt x="5330666" y="1585638"/>
                    <a:pt x="5337334" y="1585638"/>
                    <a:pt x="5346859" y="1585638"/>
                  </a:cubicBezTo>
                  <a:close/>
                  <a:moveTo>
                    <a:pt x="792956" y="1586591"/>
                  </a:moveTo>
                  <a:cubicBezTo>
                    <a:pt x="792956" y="1519916"/>
                    <a:pt x="792956" y="1455146"/>
                    <a:pt x="792956" y="1390376"/>
                  </a:cubicBezTo>
                  <a:cubicBezTo>
                    <a:pt x="783431" y="1390376"/>
                    <a:pt x="776764" y="1390376"/>
                    <a:pt x="768191" y="1390376"/>
                  </a:cubicBezTo>
                  <a:cubicBezTo>
                    <a:pt x="768191" y="1456098"/>
                    <a:pt x="768191" y="1520868"/>
                    <a:pt x="768191" y="1586591"/>
                  </a:cubicBezTo>
                  <a:cubicBezTo>
                    <a:pt x="776764" y="1586591"/>
                    <a:pt x="784384" y="1586591"/>
                    <a:pt x="792956" y="1586591"/>
                  </a:cubicBezTo>
                  <a:close/>
                  <a:moveTo>
                    <a:pt x="4509611" y="1585638"/>
                  </a:moveTo>
                  <a:cubicBezTo>
                    <a:pt x="4509611" y="1518963"/>
                    <a:pt x="4509611" y="1454193"/>
                    <a:pt x="4509611" y="1389423"/>
                  </a:cubicBezTo>
                  <a:cubicBezTo>
                    <a:pt x="4500086" y="1389423"/>
                    <a:pt x="4493419" y="1389423"/>
                    <a:pt x="4484847" y="1389423"/>
                  </a:cubicBezTo>
                  <a:cubicBezTo>
                    <a:pt x="4484847" y="1455146"/>
                    <a:pt x="4484847" y="1519916"/>
                    <a:pt x="4484847" y="1585638"/>
                  </a:cubicBezTo>
                  <a:cubicBezTo>
                    <a:pt x="4492466" y="1585638"/>
                    <a:pt x="4500086" y="1585638"/>
                    <a:pt x="4509611" y="1585638"/>
                  </a:cubicBezTo>
                  <a:close/>
                </a:path>
              </a:pathLst>
            </a:custGeom>
            <a:noFill/>
            <a:ln w="9525" cap="flat">
              <a:noFill/>
              <a:prstDash val="solid"/>
              <a:miter/>
            </a:ln>
          </p:spPr>
          <p:txBody>
            <a:bodyPr anchor="ctr"/>
            <a:lstStyle/>
            <a:p>
              <a:pPr algn="ctr"/>
              <a:endParaRPr/>
            </a:p>
          </p:txBody>
        </p:sp>
        <p:sp>
          <p:nvSpPr>
            <p:cNvPr id="10" name="îṥ1îďe">
              <a:extLst>
                <a:ext uri="{FF2B5EF4-FFF2-40B4-BE49-F238E27FC236}">
                  <a16:creationId xmlns:a16="http://schemas.microsoft.com/office/drawing/2014/main" xmlns="" id="{73518E75-7121-4E01-8E99-6F76C16FF0F8}"/>
                </a:ext>
              </a:extLst>
            </p:cNvPr>
            <p:cNvSpPr/>
            <p:nvPr/>
          </p:nvSpPr>
          <p:spPr>
            <a:xfrm>
              <a:off x="4452367" y="2643741"/>
              <a:ext cx="5778539" cy="1253778"/>
            </a:xfrm>
            <a:custGeom>
              <a:avLst/>
              <a:gdLst>
                <a:gd name="connsiteX0" fmla="*/ 5546978 w 5778539"/>
                <a:gd name="connsiteY0" fmla="*/ 1036718 h 1253778"/>
                <a:gd name="connsiteX1" fmla="*/ 5529834 w 5778539"/>
                <a:gd name="connsiteY1" fmla="*/ 1041481 h 1253778"/>
                <a:gd name="connsiteX2" fmla="*/ 5529834 w 5778539"/>
                <a:gd name="connsiteY2" fmla="*/ 1041482 h 1253778"/>
                <a:gd name="connsiteX3" fmla="*/ 5529833 w 5778539"/>
                <a:gd name="connsiteY3" fmla="*/ 1041482 h 1253778"/>
                <a:gd name="connsiteX4" fmla="*/ 5513690 w 5778539"/>
                <a:gd name="connsiteY4" fmla="*/ 1076893 h 1253778"/>
                <a:gd name="connsiteX5" fmla="*/ 5500306 w 5778539"/>
                <a:gd name="connsiteY5" fmla="*/ 1106251 h 1253778"/>
                <a:gd name="connsiteX6" fmla="*/ 5500306 w 5778539"/>
                <a:gd name="connsiteY6" fmla="*/ 1106252 h 1253778"/>
                <a:gd name="connsiteX7" fmla="*/ 5504592 w 5778539"/>
                <a:gd name="connsiteY7" fmla="*/ 1122563 h 1253778"/>
                <a:gd name="connsiteX8" fmla="*/ 5504850 w 5778539"/>
                <a:gd name="connsiteY8" fmla="*/ 1122562 h 1253778"/>
                <a:gd name="connsiteX9" fmla="*/ 5504950 w 5778539"/>
                <a:gd name="connsiteY9" fmla="*/ 1122920 h 1253778"/>
                <a:gd name="connsiteX10" fmla="*/ 5523115 w 5778539"/>
                <a:gd name="connsiteY10" fmla="*/ 1122444 h 1253778"/>
                <a:gd name="connsiteX11" fmla="*/ 5523165 w 5778539"/>
                <a:gd name="connsiteY11" fmla="*/ 1122444 h 1253778"/>
                <a:gd name="connsiteX12" fmla="*/ 5523166 w 5778539"/>
                <a:gd name="connsiteY12" fmla="*/ 1122443 h 1253778"/>
                <a:gd name="connsiteX13" fmla="*/ 5550431 w 5778539"/>
                <a:gd name="connsiteY13" fmla="*/ 1095178 h 1253778"/>
                <a:gd name="connsiteX14" fmla="*/ 5564109 w 5778539"/>
                <a:gd name="connsiteY14" fmla="*/ 1055808 h 1253778"/>
                <a:gd name="connsiteX15" fmla="*/ 5564123 w 5778539"/>
                <a:gd name="connsiteY15" fmla="*/ 1055769 h 1253778"/>
                <a:gd name="connsiteX16" fmla="*/ 5564123 w 5778539"/>
                <a:gd name="connsiteY16" fmla="*/ 1055768 h 1253778"/>
                <a:gd name="connsiteX17" fmla="*/ 5546978 w 5778539"/>
                <a:gd name="connsiteY17" fmla="*/ 1036718 h 1253778"/>
                <a:gd name="connsiteX18" fmla="*/ 2541840 w 5778539"/>
                <a:gd name="connsiteY18" fmla="*/ 969090 h 1253778"/>
                <a:gd name="connsiteX19" fmla="*/ 2532315 w 5778539"/>
                <a:gd name="connsiteY19" fmla="*/ 1022430 h 1253778"/>
                <a:gd name="connsiteX20" fmla="*/ 2538983 w 5778539"/>
                <a:gd name="connsiteY20" fmla="*/ 1024335 h 1253778"/>
                <a:gd name="connsiteX21" fmla="*/ 2541841 w 5778539"/>
                <a:gd name="connsiteY21" fmla="*/ 969090 h 1253778"/>
                <a:gd name="connsiteX22" fmla="*/ 2541841 w 5778539"/>
                <a:gd name="connsiteY22" fmla="*/ 969092 h 1253778"/>
                <a:gd name="connsiteX23" fmla="*/ 3573399 w 5778539"/>
                <a:gd name="connsiteY23" fmla="*/ 896701 h 1253778"/>
                <a:gd name="connsiteX24" fmla="*/ 3559111 w 5778539"/>
                <a:gd name="connsiteY24" fmla="*/ 908131 h 1253778"/>
                <a:gd name="connsiteX25" fmla="*/ 3548634 w 5778539"/>
                <a:gd name="connsiteY25" fmla="*/ 959566 h 1253778"/>
                <a:gd name="connsiteX26" fmla="*/ 3548757 w 5778539"/>
                <a:gd name="connsiteY26" fmla="*/ 959913 h 1253778"/>
                <a:gd name="connsiteX27" fmla="*/ 3548633 w 5778539"/>
                <a:gd name="connsiteY27" fmla="*/ 960519 h 1253778"/>
                <a:gd name="connsiteX28" fmla="*/ 3554348 w 5778539"/>
                <a:gd name="connsiteY28" fmla="*/ 975759 h 1253778"/>
                <a:gd name="connsiteX29" fmla="*/ 3554349 w 5778539"/>
                <a:gd name="connsiteY29" fmla="*/ 975758 h 1253778"/>
                <a:gd name="connsiteX30" fmla="*/ 3554349 w 5778539"/>
                <a:gd name="connsiteY30" fmla="*/ 975759 h 1253778"/>
                <a:gd name="connsiteX31" fmla="*/ 3554412 w 5778539"/>
                <a:gd name="connsiteY31" fmla="*/ 975677 h 1253778"/>
                <a:gd name="connsiteX32" fmla="*/ 3577566 w 5778539"/>
                <a:gd name="connsiteY32" fmla="*/ 945993 h 1253778"/>
                <a:gd name="connsiteX33" fmla="*/ 3582923 w 5778539"/>
                <a:gd name="connsiteY33" fmla="*/ 911941 h 1253778"/>
                <a:gd name="connsiteX34" fmla="*/ 3582813 w 5778539"/>
                <a:gd name="connsiteY34" fmla="*/ 911705 h 1253778"/>
                <a:gd name="connsiteX35" fmla="*/ 3582924 w 5778539"/>
                <a:gd name="connsiteY35" fmla="*/ 910989 h 1253778"/>
                <a:gd name="connsiteX36" fmla="*/ 3573399 w 5778539"/>
                <a:gd name="connsiteY36" fmla="*/ 896701 h 1253778"/>
                <a:gd name="connsiteX37" fmla="*/ 3650550 w 5778539"/>
                <a:gd name="connsiteY37" fmla="*/ 778591 h 1253778"/>
                <a:gd name="connsiteX38" fmla="*/ 3647693 w 5778539"/>
                <a:gd name="connsiteY38" fmla="*/ 813833 h 1253778"/>
                <a:gd name="connsiteX39" fmla="*/ 3647694 w 5778539"/>
                <a:gd name="connsiteY39" fmla="*/ 813833 h 1253778"/>
                <a:gd name="connsiteX40" fmla="*/ 3647694 w 5778539"/>
                <a:gd name="connsiteY40" fmla="*/ 813834 h 1253778"/>
                <a:gd name="connsiteX41" fmla="*/ 3652457 w 5778539"/>
                <a:gd name="connsiteY41" fmla="*/ 814628 h 1253778"/>
                <a:gd name="connsiteX42" fmla="*/ 3653408 w 5778539"/>
                <a:gd name="connsiteY42" fmla="*/ 814786 h 1253778"/>
                <a:gd name="connsiteX43" fmla="*/ 3653409 w 5778539"/>
                <a:gd name="connsiteY43" fmla="*/ 814786 h 1253778"/>
                <a:gd name="connsiteX44" fmla="*/ 3658172 w 5778539"/>
                <a:gd name="connsiteY44" fmla="*/ 779544 h 1253778"/>
                <a:gd name="connsiteX45" fmla="*/ 3658170 w 5778539"/>
                <a:gd name="connsiteY45" fmla="*/ 779544 h 1253778"/>
                <a:gd name="connsiteX46" fmla="*/ 3658170 w 5778539"/>
                <a:gd name="connsiteY46" fmla="*/ 779543 h 1253778"/>
                <a:gd name="connsiteX47" fmla="*/ 3652449 w 5778539"/>
                <a:gd name="connsiteY47" fmla="*/ 778828 h 1253778"/>
                <a:gd name="connsiteX48" fmla="*/ 3650552 w 5778539"/>
                <a:gd name="connsiteY48" fmla="*/ 778591 h 1253778"/>
                <a:gd name="connsiteX49" fmla="*/ 4595429 w 5778539"/>
                <a:gd name="connsiteY49" fmla="*/ 776686 h 1253778"/>
                <a:gd name="connsiteX50" fmla="*/ 4641149 w 5778539"/>
                <a:gd name="connsiteY50" fmla="*/ 793831 h 1253778"/>
                <a:gd name="connsiteX51" fmla="*/ 4653532 w 5778539"/>
                <a:gd name="connsiteY51" fmla="*/ 847171 h 1253778"/>
                <a:gd name="connsiteX52" fmla="*/ 4612574 w 5778539"/>
                <a:gd name="connsiteY52" fmla="*/ 859553 h 1253778"/>
                <a:gd name="connsiteX53" fmla="*/ 4574474 w 5778539"/>
                <a:gd name="connsiteY53" fmla="*/ 850028 h 1253778"/>
                <a:gd name="connsiteX54" fmla="*/ 4542089 w 5778539"/>
                <a:gd name="connsiteY54" fmla="*/ 810976 h 1253778"/>
                <a:gd name="connsiteX55" fmla="*/ 4580189 w 5778539"/>
                <a:gd name="connsiteY55" fmla="*/ 781448 h 1253778"/>
                <a:gd name="connsiteX56" fmla="*/ 4594476 w 5778539"/>
                <a:gd name="connsiteY56" fmla="*/ 780496 h 1253778"/>
                <a:gd name="connsiteX57" fmla="*/ 4595429 w 5778539"/>
                <a:gd name="connsiteY57" fmla="*/ 776686 h 1253778"/>
                <a:gd name="connsiteX58" fmla="*/ 485393 w 5778539"/>
                <a:gd name="connsiteY58" fmla="*/ 550943 h 1253778"/>
                <a:gd name="connsiteX59" fmla="*/ 452056 w 5778539"/>
                <a:gd name="connsiteY59" fmla="*/ 563325 h 1253778"/>
                <a:gd name="connsiteX60" fmla="*/ 309181 w 5778539"/>
                <a:gd name="connsiteY60" fmla="*/ 740490 h 1253778"/>
                <a:gd name="connsiteX61" fmla="*/ 305847 w 5778539"/>
                <a:gd name="connsiteY61" fmla="*/ 763589 h 1253778"/>
                <a:gd name="connsiteX62" fmla="*/ 306461 w 5778539"/>
                <a:gd name="connsiteY62" fmla="*/ 764425 h 1253778"/>
                <a:gd name="connsiteX63" fmla="*/ 306443 w 5778539"/>
                <a:gd name="connsiteY63" fmla="*/ 764541 h 1253778"/>
                <a:gd name="connsiteX64" fmla="*/ 310542 w 5778539"/>
                <a:gd name="connsiteY64" fmla="*/ 769984 h 1253778"/>
                <a:gd name="connsiteX65" fmla="*/ 319658 w 5778539"/>
                <a:gd name="connsiteY65" fmla="*/ 782400 h 1253778"/>
                <a:gd name="connsiteX66" fmla="*/ 320089 w 5778539"/>
                <a:gd name="connsiteY66" fmla="*/ 782658 h 1253778"/>
                <a:gd name="connsiteX67" fmla="*/ 320611 w 5778539"/>
                <a:gd name="connsiteY67" fmla="*/ 783352 h 1253778"/>
                <a:gd name="connsiteX68" fmla="*/ 368236 w 5778539"/>
                <a:gd name="connsiteY68" fmla="*/ 811927 h 1253778"/>
                <a:gd name="connsiteX69" fmla="*/ 465391 w 5778539"/>
                <a:gd name="connsiteY69" fmla="*/ 765255 h 1253778"/>
                <a:gd name="connsiteX70" fmla="*/ 495871 w 5778539"/>
                <a:gd name="connsiteY70" fmla="*/ 584280 h 1253778"/>
                <a:gd name="connsiteX71" fmla="*/ 486346 w 5778539"/>
                <a:gd name="connsiteY71" fmla="*/ 551895 h 1253778"/>
                <a:gd name="connsiteX72" fmla="*/ 485761 w 5778539"/>
                <a:gd name="connsiteY72" fmla="*/ 552113 h 1253778"/>
                <a:gd name="connsiteX73" fmla="*/ 1727215 w 5778539"/>
                <a:gd name="connsiteY73" fmla="*/ 469267 h 1253778"/>
                <a:gd name="connsiteX74" fmla="*/ 1714118 w 5778539"/>
                <a:gd name="connsiteY74" fmla="*/ 476649 h 1253778"/>
                <a:gd name="connsiteX75" fmla="*/ 1683638 w 5778539"/>
                <a:gd name="connsiteY75" fmla="*/ 593806 h 1253778"/>
                <a:gd name="connsiteX76" fmla="*/ 1736025 w 5778539"/>
                <a:gd name="connsiteY76" fmla="*/ 543323 h 1253778"/>
                <a:gd name="connsiteX77" fmla="*/ 1736978 w 5778539"/>
                <a:gd name="connsiteY77" fmla="*/ 481411 h 1253778"/>
                <a:gd name="connsiteX78" fmla="*/ 1728882 w 5778539"/>
                <a:gd name="connsiteY78" fmla="*/ 469862 h 1253778"/>
                <a:gd name="connsiteX79" fmla="*/ 1728050 w 5778539"/>
                <a:gd name="connsiteY79" fmla="*/ 470328 h 1253778"/>
                <a:gd name="connsiteX80" fmla="*/ 5366956 w 5778539"/>
                <a:gd name="connsiteY80" fmla="*/ 463314 h 1253778"/>
                <a:gd name="connsiteX81" fmla="*/ 5388863 w 5778539"/>
                <a:gd name="connsiteY81" fmla="*/ 481411 h 1253778"/>
                <a:gd name="connsiteX82" fmla="*/ 5398388 w 5778539"/>
                <a:gd name="connsiteY82" fmla="*/ 547134 h 1253778"/>
                <a:gd name="connsiteX83" fmla="*/ 5398388 w 5778539"/>
                <a:gd name="connsiteY83" fmla="*/ 558564 h 1253778"/>
                <a:gd name="connsiteX84" fmla="*/ 5396483 w 5778539"/>
                <a:gd name="connsiteY84" fmla="*/ 603331 h 1253778"/>
                <a:gd name="connsiteX85" fmla="*/ 5369813 w 5778539"/>
                <a:gd name="connsiteY85" fmla="*/ 630954 h 1253778"/>
                <a:gd name="connsiteX86" fmla="*/ 5340285 w 5778539"/>
                <a:gd name="connsiteY86" fmla="*/ 610951 h 1253778"/>
                <a:gd name="connsiteX87" fmla="*/ 5347906 w 5778539"/>
                <a:gd name="connsiteY87" fmla="*/ 482364 h 1253778"/>
                <a:gd name="connsiteX88" fmla="*/ 5366956 w 5778539"/>
                <a:gd name="connsiteY88" fmla="*/ 463314 h 1253778"/>
                <a:gd name="connsiteX89" fmla="*/ 2378011 w 5778539"/>
                <a:gd name="connsiteY89" fmla="*/ 441405 h 1253778"/>
                <a:gd name="connsiteX90" fmla="*/ 2417063 w 5778539"/>
                <a:gd name="connsiteY90" fmla="*/ 455693 h 1253778"/>
                <a:gd name="connsiteX91" fmla="*/ 2436113 w 5778539"/>
                <a:gd name="connsiteY91" fmla="*/ 497603 h 1253778"/>
                <a:gd name="connsiteX92" fmla="*/ 2427541 w 5778539"/>
                <a:gd name="connsiteY92" fmla="*/ 528083 h 1253778"/>
                <a:gd name="connsiteX93" fmla="*/ 2398013 w 5778539"/>
                <a:gd name="connsiteY93" fmla="*/ 550943 h 1253778"/>
                <a:gd name="connsiteX94" fmla="*/ 2367533 w 5778539"/>
                <a:gd name="connsiteY94" fmla="*/ 531893 h 1253778"/>
                <a:gd name="connsiteX95" fmla="*/ 2354198 w 5778539"/>
                <a:gd name="connsiteY95" fmla="*/ 471885 h 1253778"/>
                <a:gd name="connsiteX96" fmla="*/ 2378011 w 5778539"/>
                <a:gd name="connsiteY96" fmla="*/ 441405 h 1253778"/>
                <a:gd name="connsiteX97" fmla="*/ 4469700 w 5778539"/>
                <a:gd name="connsiteY97" fmla="*/ 432833 h 1253778"/>
                <a:gd name="connsiteX98" fmla="*/ 4514468 w 5778539"/>
                <a:gd name="connsiteY98" fmla="*/ 448073 h 1253778"/>
                <a:gd name="connsiteX99" fmla="*/ 4540185 w 5778539"/>
                <a:gd name="connsiteY99" fmla="*/ 532846 h 1253778"/>
                <a:gd name="connsiteX100" fmla="*/ 4547805 w 5778539"/>
                <a:gd name="connsiteY100" fmla="*/ 555706 h 1253778"/>
                <a:gd name="connsiteX101" fmla="*/ 4571618 w 5778539"/>
                <a:gd name="connsiteY101" fmla="*/ 546181 h 1253778"/>
                <a:gd name="connsiteX102" fmla="*/ 4591620 w 5778539"/>
                <a:gd name="connsiteY102" fmla="*/ 529036 h 1253778"/>
                <a:gd name="connsiteX103" fmla="*/ 4620195 w 5778539"/>
                <a:gd name="connsiteY103" fmla="*/ 528083 h 1253778"/>
                <a:gd name="connsiteX104" fmla="*/ 4632577 w 5778539"/>
                <a:gd name="connsiteY104" fmla="*/ 554753 h 1253778"/>
                <a:gd name="connsiteX105" fmla="*/ 4613527 w 5778539"/>
                <a:gd name="connsiteY105" fmla="*/ 591901 h 1253778"/>
                <a:gd name="connsiteX106" fmla="*/ 4519230 w 5778539"/>
                <a:gd name="connsiteY106" fmla="*/ 684293 h 1253778"/>
                <a:gd name="connsiteX107" fmla="*/ 4506847 w 5778539"/>
                <a:gd name="connsiteY107" fmla="*/ 702391 h 1253778"/>
                <a:gd name="connsiteX108" fmla="*/ 4434457 w 5778539"/>
                <a:gd name="connsiteY108" fmla="*/ 877651 h 1253778"/>
                <a:gd name="connsiteX109" fmla="*/ 4383975 w 5778539"/>
                <a:gd name="connsiteY109" fmla="*/ 927181 h 1253778"/>
                <a:gd name="connsiteX110" fmla="*/ 4356352 w 5778539"/>
                <a:gd name="connsiteY110" fmla="*/ 924323 h 1253778"/>
                <a:gd name="connsiteX111" fmla="*/ 4356352 w 5778539"/>
                <a:gd name="connsiteY111" fmla="*/ 896701 h 1253778"/>
                <a:gd name="connsiteX112" fmla="*/ 4409693 w 5778539"/>
                <a:gd name="connsiteY112" fmla="*/ 778591 h 1253778"/>
                <a:gd name="connsiteX113" fmla="*/ 4423027 w 5778539"/>
                <a:gd name="connsiteY113" fmla="*/ 732871 h 1253778"/>
                <a:gd name="connsiteX114" fmla="*/ 4387785 w 5778539"/>
                <a:gd name="connsiteY114" fmla="*/ 732871 h 1253778"/>
                <a:gd name="connsiteX115" fmla="*/ 4367782 w 5778539"/>
                <a:gd name="connsiteY115" fmla="*/ 703343 h 1253778"/>
                <a:gd name="connsiteX116" fmla="*/ 4414455 w 5778539"/>
                <a:gd name="connsiteY116" fmla="*/ 655718 h 1253778"/>
                <a:gd name="connsiteX117" fmla="*/ 4452555 w 5778539"/>
                <a:gd name="connsiteY117" fmla="*/ 587138 h 1253778"/>
                <a:gd name="connsiteX118" fmla="*/ 4449697 w 5778539"/>
                <a:gd name="connsiteY118" fmla="*/ 469981 h 1253778"/>
                <a:gd name="connsiteX119" fmla="*/ 4469700 w 5778539"/>
                <a:gd name="connsiteY119" fmla="*/ 432833 h 1253778"/>
                <a:gd name="connsiteX120" fmla="*/ 543734 w 5778539"/>
                <a:gd name="connsiteY120" fmla="*/ 373064 h 1253778"/>
                <a:gd name="connsiteX121" fmla="*/ 565403 w 5778539"/>
                <a:gd name="connsiteY121" fmla="*/ 385208 h 1253778"/>
                <a:gd name="connsiteX122" fmla="*/ 624458 w 5778539"/>
                <a:gd name="connsiteY122" fmla="*/ 429975 h 1253778"/>
                <a:gd name="connsiteX123" fmla="*/ 712088 w 5778539"/>
                <a:gd name="connsiteY123" fmla="*/ 568088 h 1253778"/>
                <a:gd name="connsiteX124" fmla="*/ 728281 w 5778539"/>
                <a:gd name="connsiteY124" fmla="*/ 794783 h 1253778"/>
                <a:gd name="connsiteX125" fmla="*/ 705421 w 5778539"/>
                <a:gd name="connsiteY125" fmla="*/ 1055768 h 1253778"/>
                <a:gd name="connsiteX126" fmla="*/ 636841 w 5778539"/>
                <a:gd name="connsiteY126" fmla="*/ 1178640 h 1253778"/>
                <a:gd name="connsiteX127" fmla="*/ 515873 w 5778539"/>
                <a:gd name="connsiteY127" fmla="*/ 1250078 h 1253778"/>
                <a:gd name="connsiteX128" fmla="*/ 435863 w 5778539"/>
                <a:gd name="connsiteY128" fmla="*/ 1229123 h 1253778"/>
                <a:gd name="connsiteX129" fmla="*/ 446341 w 5778539"/>
                <a:gd name="connsiteY129" fmla="*/ 1190070 h 1253778"/>
                <a:gd name="connsiteX130" fmla="*/ 493966 w 5778539"/>
                <a:gd name="connsiteY130" fmla="*/ 1175783 h 1253778"/>
                <a:gd name="connsiteX131" fmla="*/ 641603 w 5778539"/>
                <a:gd name="connsiteY131" fmla="*/ 973853 h 1253778"/>
                <a:gd name="connsiteX132" fmla="*/ 637793 w 5778539"/>
                <a:gd name="connsiteY132" fmla="*/ 595710 h 1253778"/>
                <a:gd name="connsiteX133" fmla="*/ 617791 w 5778539"/>
                <a:gd name="connsiteY133" fmla="*/ 529035 h 1253778"/>
                <a:gd name="connsiteX134" fmla="*/ 581596 w 5778539"/>
                <a:gd name="connsiteY134" fmla="*/ 505223 h 1253778"/>
                <a:gd name="connsiteX135" fmla="*/ 560641 w 5778539"/>
                <a:gd name="connsiteY135" fmla="*/ 541418 h 1253778"/>
                <a:gd name="connsiteX136" fmla="*/ 553973 w 5778539"/>
                <a:gd name="connsiteY136" fmla="*/ 710010 h 1253778"/>
                <a:gd name="connsiteX137" fmla="*/ 537781 w 5778539"/>
                <a:gd name="connsiteY137" fmla="*/ 805260 h 1253778"/>
                <a:gd name="connsiteX138" fmla="*/ 394906 w 5778539"/>
                <a:gd name="connsiteY138" fmla="*/ 890033 h 1253778"/>
                <a:gd name="connsiteX139" fmla="*/ 336803 w 5778539"/>
                <a:gd name="connsiteY139" fmla="*/ 870030 h 1253778"/>
                <a:gd name="connsiteX140" fmla="*/ 265366 w 5778539"/>
                <a:gd name="connsiteY140" fmla="*/ 831930 h 1253778"/>
                <a:gd name="connsiteX141" fmla="*/ 237743 w 5778539"/>
                <a:gd name="connsiteY141" fmla="*/ 754778 h 1253778"/>
                <a:gd name="connsiteX142" fmla="*/ 284416 w 5778539"/>
                <a:gd name="connsiteY142" fmla="*/ 676673 h 1253778"/>
                <a:gd name="connsiteX143" fmla="*/ 426338 w 5778539"/>
                <a:gd name="connsiteY143" fmla="*/ 517605 h 1253778"/>
                <a:gd name="connsiteX144" fmla="*/ 501586 w 5778539"/>
                <a:gd name="connsiteY144" fmla="*/ 449978 h 1253778"/>
                <a:gd name="connsiteX145" fmla="*/ 513968 w 5778539"/>
                <a:gd name="connsiteY145" fmla="*/ 426165 h 1253778"/>
                <a:gd name="connsiteX146" fmla="*/ 523493 w 5778539"/>
                <a:gd name="connsiteY146" fmla="*/ 390923 h 1253778"/>
                <a:gd name="connsiteX147" fmla="*/ 543734 w 5778539"/>
                <a:gd name="connsiteY147" fmla="*/ 373064 h 1253778"/>
                <a:gd name="connsiteX148" fmla="*/ 1736859 w 5778539"/>
                <a:gd name="connsiteY148" fmla="*/ 362706 h 1253778"/>
                <a:gd name="connsiteX149" fmla="*/ 1752218 w 5778539"/>
                <a:gd name="connsiteY149" fmla="*/ 381399 h 1253778"/>
                <a:gd name="connsiteX150" fmla="*/ 1807463 w 5778539"/>
                <a:gd name="connsiteY150" fmla="*/ 521416 h 1253778"/>
                <a:gd name="connsiteX151" fmla="*/ 1789365 w 5778539"/>
                <a:gd name="connsiteY151" fmla="*/ 594759 h 1253778"/>
                <a:gd name="connsiteX152" fmla="*/ 1669351 w 5778539"/>
                <a:gd name="connsiteY152" fmla="*/ 687151 h 1253778"/>
                <a:gd name="connsiteX153" fmla="*/ 1656015 w 5778539"/>
                <a:gd name="connsiteY153" fmla="*/ 702391 h 1253778"/>
                <a:gd name="connsiteX154" fmla="*/ 1652205 w 5778539"/>
                <a:gd name="connsiteY154" fmla="*/ 735729 h 1253778"/>
                <a:gd name="connsiteX155" fmla="*/ 1682686 w 5778539"/>
                <a:gd name="connsiteY155" fmla="*/ 737634 h 1253778"/>
                <a:gd name="connsiteX156" fmla="*/ 1729358 w 5778539"/>
                <a:gd name="connsiteY156" fmla="*/ 728109 h 1253778"/>
                <a:gd name="connsiteX157" fmla="*/ 1766505 w 5778539"/>
                <a:gd name="connsiteY157" fmla="*/ 778591 h 1253778"/>
                <a:gd name="connsiteX158" fmla="*/ 1741740 w 5778539"/>
                <a:gd name="connsiteY158" fmla="*/ 810024 h 1253778"/>
                <a:gd name="connsiteX159" fmla="*/ 1639823 w 5778539"/>
                <a:gd name="connsiteY159" fmla="*/ 850029 h 1253778"/>
                <a:gd name="connsiteX160" fmla="*/ 1569338 w 5778539"/>
                <a:gd name="connsiteY160" fmla="*/ 790974 h 1253778"/>
                <a:gd name="connsiteX161" fmla="*/ 1550288 w 5778539"/>
                <a:gd name="connsiteY161" fmla="*/ 778591 h 1253778"/>
                <a:gd name="connsiteX162" fmla="*/ 1482661 w 5778539"/>
                <a:gd name="connsiteY162" fmla="*/ 867174 h 1253778"/>
                <a:gd name="connsiteX163" fmla="*/ 1474088 w 5778539"/>
                <a:gd name="connsiteY163" fmla="*/ 915751 h 1253778"/>
                <a:gd name="connsiteX164" fmla="*/ 1452180 w 5778539"/>
                <a:gd name="connsiteY164" fmla="*/ 936706 h 1253778"/>
                <a:gd name="connsiteX165" fmla="*/ 1423605 w 5778539"/>
                <a:gd name="connsiteY165" fmla="*/ 921466 h 1253778"/>
                <a:gd name="connsiteX166" fmla="*/ 1415986 w 5778539"/>
                <a:gd name="connsiteY166" fmla="*/ 907179 h 1253778"/>
                <a:gd name="connsiteX167" fmla="*/ 1379790 w 5778539"/>
                <a:gd name="connsiteY167" fmla="*/ 899559 h 1253778"/>
                <a:gd name="connsiteX168" fmla="*/ 1317878 w 5778539"/>
                <a:gd name="connsiteY168" fmla="*/ 948136 h 1253778"/>
                <a:gd name="connsiteX169" fmla="*/ 1269301 w 5778539"/>
                <a:gd name="connsiteY169" fmla="*/ 951946 h 1253778"/>
                <a:gd name="connsiteX170" fmla="*/ 1255965 w 5778539"/>
                <a:gd name="connsiteY170" fmla="*/ 909084 h 1253778"/>
                <a:gd name="connsiteX171" fmla="*/ 1261680 w 5778539"/>
                <a:gd name="connsiteY171" fmla="*/ 850029 h 1253778"/>
                <a:gd name="connsiteX172" fmla="*/ 1242630 w 5778539"/>
                <a:gd name="connsiteY172" fmla="*/ 781449 h 1253778"/>
                <a:gd name="connsiteX173" fmla="*/ 1233105 w 5778539"/>
                <a:gd name="connsiteY173" fmla="*/ 765256 h 1253778"/>
                <a:gd name="connsiteX174" fmla="*/ 1247393 w 5778539"/>
                <a:gd name="connsiteY174" fmla="*/ 714774 h 1253778"/>
                <a:gd name="connsiteX175" fmla="*/ 1283588 w 5778539"/>
                <a:gd name="connsiteY175" fmla="*/ 716679 h 1253778"/>
                <a:gd name="connsiteX176" fmla="*/ 1328355 w 5778539"/>
                <a:gd name="connsiteY176" fmla="*/ 783354 h 1253778"/>
                <a:gd name="connsiteX177" fmla="*/ 1316926 w 5778539"/>
                <a:gd name="connsiteY177" fmla="*/ 864316 h 1253778"/>
                <a:gd name="connsiteX178" fmla="*/ 1391220 w 5778539"/>
                <a:gd name="connsiteY178" fmla="*/ 809071 h 1253778"/>
                <a:gd name="connsiteX179" fmla="*/ 1407413 w 5778539"/>
                <a:gd name="connsiteY179" fmla="*/ 738586 h 1253778"/>
                <a:gd name="connsiteX180" fmla="*/ 1395030 w 5778539"/>
                <a:gd name="connsiteY180" fmla="*/ 607141 h 1253778"/>
                <a:gd name="connsiteX181" fmla="*/ 1391220 w 5778539"/>
                <a:gd name="connsiteY181" fmla="*/ 520464 h 1253778"/>
                <a:gd name="connsiteX182" fmla="*/ 1392173 w 5778539"/>
                <a:gd name="connsiteY182" fmla="*/ 506176 h 1253778"/>
                <a:gd name="connsiteX183" fmla="*/ 1417890 w 5778539"/>
                <a:gd name="connsiteY183" fmla="*/ 470934 h 1253778"/>
                <a:gd name="connsiteX184" fmla="*/ 1442655 w 5778539"/>
                <a:gd name="connsiteY184" fmla="*/ 500461 h 1253778"/>
                <a:gd name="connsiteX185" fmla="*/ 1496948 w 5778539"/>
                <a:gd name="connsiteY185" fmla="*/ 723346 h 1253778"/>
                <a:gd name="connsiteX186" fmla="*/ 1513140 w 5778539"/>
                <a:gd name="connsiteY186" fmla="*/ 732871 h 1253778"/>
                <a:gd name="connsiteX187" fmla="*/ 1592198 w 5778539"/>
                <a:gd name="connsiteY187" fmla="*/ 649051 h 1253778"/>
                <a:gd name="connsiteX188" fmla="*/ 1671255 w 5778539"/>
                <a:gd name="connsiteY188" fmla="*/ 414736 h 1253778"/>
                <a:gd name="connsiteX189" fmla="*/ 1712213 w 5778539"/>
                <a:gd name="connsiteY189" fmla="*/ 363301 h 1253778"/>
                <a:gd name="connsiteX190" fmla="*/ 1736859 w 5778539"/>
                <a:gd name="connsiteY190" fmla="*/ 362706 h 1253778"/>
                <a:gd name="connsiteX191" fmla="*/ 3765804 w 5778539"/>
                <a:gd name="connsiteY191" fmla="*/ 306151 h 1253778"/>
                <a:gd name="connsiteX192" fmla="*/ 3740704 w 5778539"/>
                <a:gd name="connsiteY192" fmla="*/ 318856 h 1253778"/>
                <a:gd name="connsiteX193" fmla="*/ 3728181 w 5778539"/>
                <a:gd name="connsiteY193" fmla="*/ 324963 h 1253778"/>
                <a:gd name="connsiteX194" fmla="*/ 3727759 w 5778539"/>
                <a:gd name="connsiteY194" fmla="*/ 325409 h 1253778"/>
                <a:gd name="connsiteX195" fmla="*/ 3727228 w 5778539"/>
                <a:gd name="connsiteY195" fmla="*/ 325677 h 1253778"/>
                <a:gd name="connsiteX196" fmla="*/ 3697224 w 5778539"/>
                <a:gd name="connsiteY196" fmla="*/ 356633 h 1253778"/>
                <a:gd name="connsiteX197" fmla="*/ 3698177 w 5778539"/>
                <a:gd name="connsiteY197" fmla="*/ 367111 h 1253778"/>
                <a:gd name="connsiteX198" fmla="*/ 3699129 w 5778539"/>
                <a:gd name="connsiteY198" fmla="*/ 367111 h 1253778"/>
                <a:gd name="connsiteX199" fmla="*/ 3709607 w 5778539"/>
                <a:gd name="connsiteY199" fmla="*/ 367111 h 1253778"/>
                <a:gd name="connsiteX200" fmla="*/ 3710559 w 5778539"/>
                <a:gd name="connsiteY200" fmla="*/ 367111 h 1253778"/>
                <a:gd name="connsiteX201" fmla="*/ 3773424 w 5778539"/>
                <a:gd name="connsiteY201" fmla="*/ 314724 h 1253778"/>
                <a:gd name="connsiteX202" fmla="*/ 3773424 w 5778539"/>
                <a:gd name="connsiteY202" fmla="*/ 314723 h 1253778"/>
                <a:gd name="connsiteX203" fmla="*/ 3773418 w 5778539"/>
                <a:gd name="connsiteY203" fmla="*/ 314716 h 1253778"/>
                <a:gd name="connsiteX204" fmla="*/ 3766757 w 5778539"/>
                <a:gd name="connsiteY204" fmla="*/ 306151 h 1253778"/>
                <a:gd name="connsiteX205" fmla="*/ 3766092 w 5778539"/>
                <a:gd name="connsiteY205" fmla="*/ 306475 h 1253778"/>
                <a:gd name="connsiteX206" fmla="*/ 2640186 w 5778539"/>
                <a:gd name="connsiteY206" fmla="*/ 300911 h 1253778"/>
                <a:gd name="connsiteX207" fmla="*/ 2630423 w 5778539"/>
                <a:gd name="connsiteY207" fmla="*/ 303292 h 1253778"/>
                <a:gd name="connsiteX208" fmla="*/ 2558985 w 5778539"/>
                <a:gd name="connsiteY208" fmla="*/ 359490 h 1253778"/>
                <a:gd name="connsiteX209" fmla="*/ 2547555 w 5778539"/>
                <a:gd name="connsiteY209" fmla="*/ 384255 h 1253778"/>
                <a:gd name="connsiteX210" fmla="*/ 2554223 w 5778539"/>
                <a:gd name="connsiteY210" fmla="*/ 412830 h 1253778"/>
                <a:gd name="connsiteX211" fmla="*/ 2579940 w 5778539"/>
                <a:gd name="connsiteY211" fmla="*/ 418545 h 1253778"/>
                <a:gd name="connsiteX212" fmla="*/ 2650426 w 5778539"/>
                <a:gd name="connsiteY212" fmla="*/ 320437 h 1253778"/>
                <a:gd name="connsiteX213" fmla="*/ 2651378 w 5778539"/>
                <a:gd name="connsiteY213" fmla="*/ 301387 h 1253778"/>
                <a:gd name="connsiteX214" fmla="*/ 2640186 w 5778539"/>
                <a:gd name="connsiteY214" fmla="*/ 300911 h 1253778"/>
                <a:gd name="connsiteX215" fmla="*/ 5686043 w 5778539"/>
                <a:gd name="connsiteY215" fmla="*/ 253764 h 1253778"/>
                <a:gd name="connsiteX216" fmla="*/ 5686015 w 5778539"/>
                <a:gd name="connsiteY216" fmla="*/ 253766 h 1253778"/>
                <a:gd name="connsiteX217" fmla="*/ 5650801 w 5778539"/>
                <a:gd name="connsiteY217" fmla="*/ 256384 h 1253778"/>
                <a:gd name="connsiteX218" fmla="*/ 5650723 w 5778539"/>
                <a:gd name="connsiteY218" fmla="*/ 256481 h 1253778"/>
                <a:gd name="connsiteX219" fmla="*/ 5650443 w 5778539"/>
                <a:gd name="connsiteY219" fmla="*/ 256503 h 1253778"/>
                <a:gd name="connsiteX220" fmla="*/ 5644426 w 5778539"/>
                <a:gd name="connsiteY220" fmla="*/ 264352 h 1253778"/>
                <a:gd name="connsiteX221" fmla="*/ 5626989 w 5778539"/>
                <a:gd name="connsiteY221" fmla="*/ 286149 h 1253778"/>
                <a:gd name="connsiteX222" fmla="*/ 5623030 w 5778539"/>
                <a:gd name="connsiteY222" fmla="*/ 302431 h 1253778"/>
                <a:gd name="connsiteX223" fmla="*/ 5623138 w 5778539"/>
                <a:gd name="connsiteY223" fmla="*/ 302934 h 1253778"/>
                <a:gd name="connsiteX224" fmla="*/ 5623029 w 5778539"/>
                <a:gd name="connsiteY224" fmla="*/ 303384 h 1253778"/>
                <a:gd name="connsiteX225" fmla="*/ 5656515 w 5778539"/>
                <a:gd name="connsiteY225" fmla="*/ 343299 h 1253778"/>
                <a:gd name="connsiteX226" fmla="*/ 5685950 w 5778539"/>
                <a:gd name="connsiteY226" fmla="*/ 254045 h 1253778"/>
                <a:gd name="connsiteX227" fmla="*/ 5686044 w 5778539"/>
                <a:gd name="connsiteY227" fmla="*/ 253764 h 1253778"/>
                <a:gd name="connsiteX228" fmla="*/ 2564581 w 5778539"/>
                <a:gd name="connsiteY228" fmla="*/ 210900 h 1253778"/>
                <a:gd name="connsiteX229" fmla="*/ 2592323 w 5778539"/>
                <a:gd name="connsiteY229" fmla="*/ 226140 h 1253778"/>
                <a:gd name="connsiteX230" fmla="*/ 2626613 w 5778539"/>
                <a:gd name="connsiteY230" fmla="*/ 242332 h 1253778"/>
                <a:gd name="connsiteX231" fmla="*/ 2694240 w 5778539"/>
                <a:gd name="connsiteY231" fmla="*/ 252810 h 1253778"/>
                <a:gd name="connsiteX232" fmla="*/ 2721863 w 5778539"/>
                <a:gd name="connsiteY232" fmla="*/ 313770 h 1253778"/>
                <a:gd name="connsiteX233" fmla="*/ 2626613 w 5778539"/>
                <a:gd name="connsiteY233" fmla="*/ 459502 h 1253778"/>
                <a:gd name="connsiteX234" fmla="*/ 2578988 w 5778539"/>
                <a:gd name="connsiteY234" fmla="*/ 489030 h 1253778"/>
                <a:gd name="connsiteX235" fmla="*/ 2543745 w 5778539"/>
                <a:gd name="connsiteY235" fmla="*/ 503317 h 1253778"/>
                <a:gd name="connsiteX236" fmla="*/ 2545650 w 5778539"/>
                <a:gd name="connsiteY236" fmla="*/ 510937 h 1253778"/>
                <a:gd name="connsiteX237" fmla="*/ 2567558 w 5778539"/>
                <a:gd name="connsiteY237" fmla="*/ 511890 h 1253778"/>
                <a:gd name="connsiteX238" fmla="*/ 2593275 w 5778539"/>
                <a:gd name="connsiteY238" fmla="*/ 542370 h 1253778"/>
                <a:gd name="connsiteX239" fmla="*/ 2570415 w 5778539"/>
                <a:gd name="connsiteY239" fmla="*/ 613807 h 1253778"/>
                <a:gd name="connsiteX240" fmla="*/ 2587560 w 5778539"/>
                <a:gd name="connsiteY240" fmla="*/ 608092 h 1253778"/>
                <a:gd name="connsiteX241" fmla="*/ 2646615 w 5778539"/>
                <a:gd name="connsiteY241" fmla="*/ 577612 h 1253778"/>
                <a:gd name="connsiteX242" fmla="*/ 2678048 w 5778539"/>
                <a:gd name="connsiteY242" fmla="*/ 568087 h 1253778"/>
                <a:gd name="connsiteX243" fmla="*/ 2712338 w 5778539"/>
                <a:gd name="connsiteY243" fmla="*/ 605235 h 1253778"/>
                <a:gd name="connsiteX244" fmla="*/ 2630423 w 5778539"/>
                <a:gd name="connsiteY244" fmla="*/ 757635 h 1253778"/>
                <a:gd name="connsiteX245" fmla="*/ 2619945 w 5778539"/>
                <a:gd name="connsiteY245" fmla="*/ 768112 h 1253778"/>
                <a:gd name="connsiteX246" fmla="*/ 2618040 w 5778539"/>
                <a:gd name="connsiteY246" fmla="*/ 774780 h 1253778"/>
                <a:gd name="connsiteX247" fmla="*/ 2655188 w 5778539"/>
                <a:gd name="connsiteY247" fmla="*/ 799545 h 1253778"/>
                <a:gd name="connsiteX248" fmla="*/ 2674238 w 5778539"/>
                <a:gd name="connsiteY248" fmla="*/ 843360 h 1253778"/>
                <a:gd name="connsiteX249" fmla="*/ 2640900 w 5778539"/>
                <a:gd name="connsiteY249" fmla="*/ 957660 h 1253778"/>
                <a:gd name="connsiteX250" fmla="*/ 2656140 w 5778539"/>
                <a:gd name="connsiteY250" fmla="*/ 1031955 h 1253778"/>
                <a:gd name="connsiteX251" fmla="*/ 2680905 w 5778539"/>
                <a:gd name="connsiteY251" fmla="*/ 1071960 h 1253778"/>
                <a:gd name="connsiteX252" fmla="*/ 2676143 w 5778539"/>
                <a:gd name="connsiteY252" fmla="*/ 1104345 h 1253778"/>
                <a:gd name="connsiteX253" fmla="*/ 2647568 w 5778539"/>
                <a:gd name="connsiteY253" fmla="*/ 1105297 h 1253778"/>
                <a:gd name="connsiteX254" fmla="*/ 2600895 w 5778539"/>
                <a:gd name="connsiteY254" fmla="*/ 1078627 h 1253778"/>
                <a:gd name="connsiteX255" fmla="*/ 2576130 w 5778539"/>
                <a:gd name="connsiteY255" fmla="*/ 1087200 h 1253778"/>
                <a:gd name="connsiteX256" fmla="*/ 2528505 w 5778539"/>
                <a:gd name="connsiteY256" fmla="*/ 1153875 h 1253778"/>
                <a:gd name="connsiteX257" fmla="*/ 2481833 w 5778539"/>
                <a:gd name="connsiteY257" fmla="*/ 1149112 h 1253778"/>
                <a:gd name="connsiteX258" fmla="*/ 2462783 w 5778539"/>
                <a:gd name="connsiteY258" fmla="*/ 1081485 h 1253778"/>
                <a:gd name="connsiteX259" fmla="*/ 2506598 w 5778539"/>
                <a:gd name="connsiteY259" fmla="*/ 809070 h 1253778"/>
                <a:gd name="connsiteX260" fmla="*/ 2533268 w 5778539"/>
                <a:gd name="connsiteY260" fmla="*/ 782400 h 1253778"/>
                <a:gd name="connsiteX261" fmla="*/ 2587560 w 5778539"/>
                <a:gd name="connsiteY261" fmla="*/ 733822 h 1253778"/>
                <a:gd name="connsiteX262" fmla="*/ 2599943 w 5778539"/>
                <a:gd name="connsiteY262" fmla="*/ 699532 h 1253778"/>
                <a:gd name="connsiteX263" fmla="*/ 2595180 w 5778539"/>
                <a:gd name="connsiteY263" fmla="*/ 680482 h 1253778"/>
                <a:gd name="connsiteX264" fmla="*/ 2575178 w 5778539"/>
                <a:gd name="connsiteY264" fmla="*/ 681435 h 1253778"/>
                <a:gd name="connsiteX265" fmla="*/ 2448495 w 5778539"/>
                <a:gd name="connsiteY265" fmla="*/ 796687 h 1253778"/>
                <a:gd name="connsiteX266" fmla="*/ 2255138 w 5778539"/>
                <a:gd name="connsiteY266" fmla="*/ 1079580 h 1253778"/>
                <a:gd name="connsiteX267" fmla="*/ 2228468 w 5778539"/>
                <a:gd name="connsiteY267" fmla="*/ 1111012 h 1253778"/>
                <a:gd name="connsiteX268" fmla="*/ 2202750 w 5778539"/>
                <a:gd name="connsiteY268" fmla="*/ 1114822 h 1253778"/>
                <a:gd name="connsiteX269" fmla="*/ 2190368 w 5778539"/>
                <a:gd name="connsiteY269" fmla="*/ 1091010 h 1253778"/>
                <a:gd name="connsiteX270" fmla="*/ 2197988 w 5778539"/>
                <a:gd name="connsiteY270" fmla="*/ 1066245 h 1253778"/>
                <a:gd name="connsiteX271" fmla="*/ 2387535 w 5778539"/>
                <a:gd name="connsiteY271" fmla="*/ 765255 h 1253778"/>
                <a:gd name="connsiteX272" fmla="*/ 2459925 w 5778539"/>
                <a:gd name="connsiteY272" fmla="*/ 677625 h 1253778"/>
                <a:gd name="connsiteX273" fmla="*/ 2452305 w 5778539"/>
                <a:gd name="connsiteY273" fmla="*/ 650955 h 1253778"/>
                <a:gd name="connsiteX274" fmla="*/ 2424683 w 5778539"/>
                <a:gd name="connsiteY274" fmla="*/ 599520 h 1253778"/>
                <a:gd name="connsiteX275" fmla="*/ 2478975 w 5778539"/>
                <a:gd name="connsiteY275" fmla="*/ 482362 h 1253778"/>
                <a:gd name="connsiteX276" fmla="*/ 2484690 w 5778539"/>
                <a:gd name="connsiteY276" fmla="*/ 417592 h 1253778"/>
                <a:gd name="connsiteX277" fmla="*/ 2476118 w 5778539"/>
                <a:gd name="connsiteY277" fmla="*/ 423307 h 1253778"/>
                <a:gd name="connsiteX278" fmla="*/ 2442780 w 5778539"/>
                <a:gd name="connsiteY278" fmla="*/ 445215 h 1253778"/>
                <a:gd name="connsiteX279" fmla="*/ 2397060 w 5778539"/>
                <a:gd name="connsiteY279" fmla="*/ 391875 h 1253778"/>
                <a:gd name="connsiteX280" fmla="*/ 2402775 w 5778539"/>
                <a:gd name="connsiteY280" fmla="*/ 370920 h 1253778"/>
                <a:gd name="connsiteX281" fmla="*/ 2434208 w 5778539"/>
                <a:gd name="connsiteY281" fmla="*/ 269955 h 1253778"/>
                <a:gd name="connsiteX282" fmla="*/ 2446590 w 5778539"/>
                <a:gd name="connsiteY282" fmla="*/ 245190 h 1253778"/>
                <a:gd name="connsiteX283" fmla="*/ 2474213 w 5778539"/>
                <a:gd name="connsiteY283" fmla="*/ 238522 h 1253778"/>
                <a:gd name="connsiteX284" fmla="*/ 2487548 w 5778539"/>
                <a:gd name="connsiteY284" fmla="*/ 258525 h 1253778"/>
                <a:gd name="connsiteX285" fmla="*/ 2489453 w 5778539"/>
                <a:gd name="connsiteY285" fmla="*/ 283290 h 1253778"/>
                <a:gd name="connsiteX286" fmla="*/ 2498025 w 5778539"/>
                <a:gd name="connsiteY286" fmla="*/ 294720 h 1253778"/>
                <a:gd name="connsiteX287" fmla="*/ 2511360 w 5778539"/>
                <a:gd name="connsiteY287" fmla="*/ 289005 h 1253778"/>
                <a:gd name="connsiteX288" fmla="*/ 2529458 w 5778539"/>
                <a:gd name="connsiteY288" fmla="*/ 254715 h 1253778"/>
                <a:gd name="connsiteX289" fmla="*/ 2538983 w 5778539"/>
                <a:gd name="connsiteY289" fmla="*/ 229950 h 1253778"/>
                <a:gd name="connsiteX290" fmla="*/ 2564581 w 5778539"/>
                <a:gd name="connsiteY290" fmla="*/ 210900 h 1253778"/>
                <a:gd name="connsiteX291" fmla="*/ 5552693 w 5778539"/>
                <a:gd name="connsiteY291" fmla="*/ 164944 h 1253778"/>
                <a:gd name="connsiteX292" fmla="*/ 5570790 w 5778539"/>
                <a:gd name="connsiteY292" fmla="*/ 168039 h 1253778"/>
                <a:gd name="connsiteX293" fmla="*/ 5600318 w 5778539"/>
                <a:gd name="connsiteY293" fmla="*/ 183279 h 1253778"/>
                <a:gd name="connsiteX294" fmla="*/ 5678423 w 5778539"/>
                <a:gd name="connsiteY294" fmla="*/ 186137 h 1253778"/>
                <a:gd name="connsiteX295" fmla="*/ 5767006 w 5778539"/>
                <a:gd name="connsiteY295" fmla="*/ 196614 h 1253778"/>
                <a:gd name="connsiteX296" fmla="*/ 5778435 w 5778539"/>
                <a:gd name="connsiteY296" fmla="*/ 223284 h 1253778"/>
                <a:gd name="connsiteX297" fmla="*/ 5759385 w 5778539"/>
                <a:gd name="connsiteY297" fmla="*/ 302342 h 1253778"/>
                <a:gd name="connsiteX298" fmla="*/ 5718428 w 5778539"/>
                <a:gd name="connsiteY298" fmla="*/ 389972 h 1253778"/>
                <a:gd name="connsiteX299" fmla="*/ 5720333 w 5778539"/>
                <a:gd name="connsiteY299" fmla="*/ 442359 h 1253778"/>
                <a:gd name="connsiteX300" fmla="*/ 5720333 w 5778539"/>
                <a:gd name="connsiteY300" fmla="*/ 540467 h 1253778"/>
                <a:gd name="connsiteX301" fmla="*/ 5693663 w 5778539"/>
                <a:gd name="connsiteY301" fmla="*/ 609047 h 1253778"/>
                <a:gd name="connsiteX302" fmla="*/ 5640323 w 5778539"/>
                <a:gd name="connsiteY302" fmla="*/ 698582 h 1253778"/>
                <a:gd name="connsiteX303" fmla="*/ 5541263 w 5778539"/>
                <a:gd name="connsiteY303" fmla="*/ 792879 h 1253778"/>
                <a:gd name="connsiteX304" fmla="*/ 5539358 w 5778539"/>
                <a:gd name="connsiteY304" fmla="*/ 830027 h 1253778"/>
                <a:gd name="connsiteX305" fmla="*/ 5557456 w 5778539"/>
                <a:gd name="connsiteY305" fmla="*/ 876699 h 1253778"/>
                <a:gd name="connsiteX306" fmla="*/ 5586983 w 5778539"/>
                <a:gd name="connsiteY306" fmla="*/ 903369 h 1253778"/>
                <a:gd name="connsiteX307" fmla="*/ 5617463 w 5778539"/>
                <a:gd name="connsiteY307" fmla="*/ 913847 h 1253778"/>
                <a:gd name="connsiteX308" fmla="*/ 5614606 w 5778539"/>
                <a:gd name="connsiteY308" fmla="*/ 951947 h 1253778"/>
                <a:gd name="connsiteX309" fmla="*/ 5615558 w 5778539"/>
                <a:gd name="connsiteY309" fmla="*/ 1010049 h 1253778"/>
                <a:gd name="connsiteX310" fmla="*/ 5605081 w 5778539"/>
                <a:gd name="connsiteY310" fmla="*/ 1139589 h 1253778"/>
                <a:gd name="connsiteX311" fmla="*/ 5456490 w 5778539"/>
                <a:gd name="connsiteY311" fmla="*/ 1175784 h 1253778"/>
                <a:gd name="connsiteX312" fmla="*/ 5434583 w 5778539"/>
                <a:gd name="connsiteY312" fmla="*/ 1119587 h 1253778"/>
                <a:gd name="connsiteX313" fmla="*/ 5489828 w 5778539"/>
                <a:gd name="connsiteY313" fmla="*/ 1012907 h 1253778"/>
                <a:gd name="connsiteX314" fmla="*/ 5505068 w 5778539"/>
                <a:gd name="connsiteY314" fmla="*/ 905274 h 1253778"/>
                <a:gd name="connsiteX315" fmla="*/ 5486970 w 5778539"/>
                <a:gd name="connsiteY315" fmla="*/ 875747 h 1253778"/>
                <a:gd name="connsiteX316" fmla="*/ 5467920 w 5778539"/>
                <a:gd name="connsiteY316" fmla="*/ 856697 h 1253778"/>
                <a:gd name="connsiteX317" fmla="*/ 5468873 w 5778539"/>
                <a:gd name="connsiteY317" fmla="*/ 801452 h 1253778"/>
                <a:gd name="connsiteX318" fmla="*/ 5593650 w 5778539"/>
                <a:gd name="connsiteY318" fmla="*/ 655719 h 1253778"/>
                <a:gd name="connsiteX319" fmla="*/ 5627940 w 5778539"/>
                <a:gd name="connsiteY319" fmla="*/ 568089 h 1253778"/>
                <a:gd name="connsiteX320" fmla="*/ 5626988 w 5778539"/>
                <a:gd name="connsiteY320" fmla="*/ 548087 h 1253778"/>
                <a:gd name="connsiteX321" fmla="*/ 5606033 w 5778539"/>
                <a:gd name="connsiteY321" fmla="*/ 545229 h 1253778"/>
                <a:gd name="connsiteX322" fmla="*/ 5594603 w 5778539"/>
                <a:gd name="connsiteY322" fmla="*/ 565232 h 1253778"/>
                <a:gd name="connsiteX323" fmla="*/ 5486018 w 5778539"/>
                <a:gd name="connsiteY323" fmla="*/ 679532 h 1253778"/>
                <a:gd name="connsiteX324" fmla="*/ 5413628 w 5778539"/>
                <a:gd name="connsiteY324" fmla="*/ 747159 h 1253778"/>
                <a:gd name="connsiteX325" fmla="*/ 5313615 w 5778539"/>
                <a:gd name="connsiteY325" fmla="*/ 839552 h 1253778"/>
                <a:gd name="connsiteX326" fmla="*/ 5306948 w 5778539"/>
                <a:gd name="connsiteY326" fmla="*/ 844314 h 1253778"/>
                <a:gd name="connsiteX327" fmla="*/ 5259323 w 5778539"/>
                <a:gd name="connsiteY327" fmla="*/ 844314 h 1253778"/>
                <a:gd name="connsiteX328" fmla="*/ 5265990 w 5778539"/>
                <a:gd name="connsiteY328" fmla="*/ 799547 h 1253778"/>
                <a:gd name="connsiteX329" fmla="*/ 5324093 w 5778539"/>
                <a:gd name="connsiteY329" fmla="*/ 738587 h 1253778"/>
                <a:gd name="connsiteX330" fmla="*/ 5503163 w 5778539"/>
                <a:gd name="connsiteY330" fmla="*/ 560469 h 1253778"/>
                <a:gd name="connsiteX331" fmla="*/ 5525070 w 5778539"/>
                <a:gd name="connsiteY331" fmla="*/ 504272 h 1253778"/>
                <a:gd name="connsiteX332" fmla="*/ 5508878 w 5778539"/>
                <a:gd name="connsiteY332" fmla="*/ 489984 h 1253778"/>
                <a:gd name="connsiteX333" fmla="*/ 5467920 w 5778539"/>
                <a:gd name="connsiteY333" fmla="*/ 466172 h 1253778"/>
                <a:gd name="connsiteX334" fmla="*/ 5410770 w 5778539"/>
                <a:gd name="connsiteY334" fmla="*/ 322344 h 1253778"/>
                <a:gd name="connsiteX335" fmla="*/ 5386006 w 5778539"/>
                <a:gd name="connsiteY335" fmla="*/ 274719 h 1253778"/>
                <a:gd name="connsiteX336" fmla="*/ 5386006 w 5778539"/>
                <a:gd name="connsiteY336" fmla="*/ 230904 h 1253778"/>
                <a:gd name="connsiteX337" fmla="*/ 5425058 w 5778539"/>
                <a:gd name="connsiteY337" fmla="*/ 246144 h 1253778"/>
                <a:gd name="connsiteX338" fmla="*/ 5450775 w 5778539"/>
                <a:gd name="connsiteY338" fmla="*/ 288054 h 1253778"/>
                <a:gd name="connsiteX339" fmla="*/ 5493638 w 5778539"/>
                <a:gd name="connsiteY339" fmla="*/ 385209 h 1253778"/>
                <a:gd name="connsiteX340" fmla="*/ 5572695 w 5778539"/>
                <a:gd name="connsiteY340" fmla="*/ 259479 h 1253778"/>
                <a:gd name="connsiteX341" fmla="*/ 5536500 w 5778539"/>
                <a:gd name="connsiteY341" fmla="*/ 257574 h 1253778"/>
                <a:gd name="connsiteX342" fmla="*/ 5499353 w 5778539"/>
                <a:gd name="connsiteY342" fmla="*/ 231857 h 1253778"/>
                <a:gd name="connsiteX343" fmla="*/ 5508878 w 5778539"/>
                <a:gd name="connsiteY343" fmla="*/ 198519 h 1253778"/>
                <a:gd name="connsiteX344" fmla="*/ 5537453 w 5778539"/>
                <a:gd name="connsiteY344" fmla="*/ 174707 h 1253778"/>
                <a:gd name="connsiteX345" fmla="*/ 5552693 w 5778539"/>
                <a:gd name="connsiteY345" fmla="*/ 164944 h 1253778"/>
                <a:gd name="connsiteX346" fmla="*/ 3677222 w 5778539"/>
                <a:gd name="connsiteY346" fmla="*/ 147084 h 1253778"/>
                <a:gd name="connsiteX347" fmla="*/ 3707702 w 5778539"/>
                <a:gd name="connsiteY347" fmla="*/ 178516 h 1253778"/>
                <a:gd name="connsiteX348" fmla="*/ 3711511 w 5778539"/>
                <a:gd name="connsiteY348" fmla="*/ 254716 h 1253778"/>
                <a:gd name="connsiteX349" fmla="*/ 3713417 w 5778539"/>
                <a:gd name="connsiteY349" fmla="*/ 270909 h 1253778"/>
                <a:gd name="connsiteX350" fmla="*/ 3743897 w 5778539"/>
                <a:gd name="connsiteY350" fmla="*/ 256621 h 1253778"/>
                <a:gd name="connsiteX351" fmla="*/ 3809619 w 5778539"/>
                <a:gd name="connsiteY351" fmla="*/ 226141 h 1253778"/>
                <a:gd name="connsiteX352" fmla="*/ 3857244 w 5778539"/>
                <a:gd name="connsiteY352" fmla="*/ 240429 h 1253778"/>
                <a:gd name="connsiteX353" fmla="*/ 3858197 w 5778539"/>
                <a:gd name="connsiteY353" fmla="*/ 292816 h 1253778"/>
                <a:gd name="connsiteX354" fmla="*/ 3801999 w 5778539"/>
                <a:gd name="connsiteY354" fmla="*/ 350919 h 1253778"/>
                <a:gd name="connsiteX355" fmla="*/ 3712464 w 5778539"/>
                <a:gd name="connsiteY355" fmla="*/ 427119 h 1253778"/>
                <a:gd name="connsiteX356" fmla="*/ 3712464 w 5778539"/>
                <a:gd name="connsiteY356" fmla="*/ 435691 h 1253778"/>
                <a:gd name="connsiteX357" fmla="*/ 3724847 w 5778539"/>
                <a:gd name="connsiteY357" fmla="*/ 435691 h 1253778"/>
                <a:gd name="connsiteX358" fmla="*/ 3772472 w 5778539"/>
                <a:gd name="connsiteY358" fmla="*/ 456646 h 1253778"/>
                <a:gd name="connsiteX359" fmla="*/ 3766757 w 5778539"/>
                <a:gd name="connsiteY359" fmla="*/ 523321 h 1253778"/>
                <a:gd name="connsiteX360" fmla="*/ 3718179 w 5778539"/>
                <a:gd name="connsiteY360" fmla="*/ 581424 h 1253778"/>
                <a:gd name="connsiteX361" fmla="*/ 3712464 w 5778539"/>
                <a:gd name="connsiteY361" fmla="*/ 576661 h 1253778"/>
                <a:gd name="connsiteX362" fmla="*/ 3730561 w 5778539"/>
                <a:gd name="connsiteY362" fmla="*/ 598569 h 1253778"/>
                <a:gd name="connsiteX363" fmla="*/ 3732467 w 5778539"/>
                <a:gd name="connsiteY363" fmla="*/ 662386 h 1253778"/>
                <a:gd name="connsiteX364" fmla="*/ 3722942 w 5778539"/>
                <a:gd name="connsiteY364" fmla="*/ 695724 h 1253778"/>
                <a:gd name="connsiteX365" fmla="*/ 3673411 w 5778539"/>
                <a:gd name="connsiteY365" fmla="*/ 910036 h 1253778"/>
                <a:gd name="connsiteX366" fmla="*/ 3663886 w 5778539"/>
                <a:gd name="connsiteY366" fmla="*/ 983379 h 1253778"/>
                <a:gd name="connsiteX367" fmla="*/ 3694367 w 5778539"/>
                <a:gd name="connsiteY367" fmla="*/ 1011954 h 1253778"/>
                <a:gd name="connsiteX368" fmla="*/ 3746754 w 5778539"/>
                <a:gd name="connsiteY368" fmla="*/ 1033861 h 1253778"/>
                <a:gd name="connsiteX369" fmla="*/ 3770567 w 5778539"/>
                <a:gd name="connsiteY369" fmla="*/ 1130064 h 1253778"/>
                <a:gd name="connsiteX370" fmla="*/ 3751517 w 5778539"/>
                <a:gd name="connsiteY370" fmla="*/ 1145304 h 1253778"/>
                <a:gd name="connsiteX371" fmla="*/ 3730561 w 5778539"/>
                <a:gd name="connsiteY371" fmla="*/ 1131969 h 1253778"/>
                <a:gd name="connsiteX372" fmla="*/ 3715322 w 5778539"/>
                <a:gd name="connsiteY372" fmla="*/ 1100536 h 1253778"/>
                <a:gd name="connsiteX373" fmla="*/ 3689604 w 5778539"/>
                <a:gd name="connsiteY373" fmla="*/ 1088154 h 1253778"/>
                <a:gd name="connsiteX374" fmla="*/ 3679127 w 5778539"/>
                <a:gd name="connsiteY374" fmla="*/ 1106251 h 1253778"/>
                <a:gd name="connsiteX375" fmla="*/ 3652457 w 5778539"/>
                <a:gd name="connsiteY375" fmla="*/ 1191024 h 1253778"/>
                <a:gd name="connsiteX376" fmla="*/ 3627692 w 5778539"/>
                <a:gd name="connsiteY376" fmla="*/ 1223409 h 1253778"/>
                <a:gd name="connsiteX377" fmla="*/ 3569589 w 5778539"/>
                <a:gd name="connsiteY377" fmla="*/ 1220551 h 1253778"/>
                <a:gd name="connsiteX378" fmla="*/ 3548634 w 5778539"/>
                <a:gd name="connsiteY378" fmla="*/ 1125301 h 1253778"/>
                <a:gd name="connsiteX379" fmla="*/ 3573399 w 5778539"/>
                <a:gd name="connsiteY379" fmla="*/ 1075771 h 1253778"/>
                <a:gd name="connsiteX380" fmla="*/ 3592449 w 5778539"/>
                <a:gd name="connsiteY380" fmla="*/ 1032909 h 1253778"/>
                <a:gd name="connsiteX381" fmla="*/ 3566732 w 5778539"/>
                <a:gd name="connsiteY381" fmla="*/ 1035766 h 1253778"/>
                <a:gd name="connsiteX382" fmla="*/ 3503867 w 5778539"/>
                <a:gd name="connsiteY382" fmla="*/ 1007191 h 1253778"/>
                <a:gd name="connsiteX383" fmla="*/ 3499104 w 5778539"/>
                <a:gd name="connsiteY383" fmla="*/ 930039 h 1253778"/>
                <a:gd name="connsiteX384" fmla="*/ 3566732 w 5778539"/>
                <a:gd name="connsiteY384" fmla="*/ 802404 h 1253778"/>
                <a:gd name="connsiteX385" fmla="*/ 3581972 w 5778539"/>
                <a:gd name="connsiteY385" fmla="*/ 771924 h 1253778"/>
                <a:gd name="connsiteX386" fmla="*/ 3548634 w 5778539"/>
                <a:gd name="connsiteY386" fmla="*/ 782401 h 1253778"/>
                <a:gd name="connsiteX387" fmla="*/ 3503867 w 5778539"/>
                <a:gd name="connsiteY387" fmla="*/ 785259 h 1253778"/>
                <a:gd name="connsiteX388" fmla="*/ 3492436 w 5778539"/>
                <a:gd name="connsiteY388" fmla="*/ 754779 h 1253778"/>
                <a:gd name="connsiteX389" fmla="*/ 3518154 w 5778539"/>
                <a:gd name="connsiteY389" fmla="*/ 712869 h 1253778"/>
                <a:gd name="connsiteX390" fmla="*/ 3573399 w 5778539"/>
                <a:gd name="connsiteY390" fmla="*/ 648099 h 1253778"/>
                <a:gd name="connsiteX391" fmla="*/ 3587686 w 5778539"/>
                <a:gd name="connsiteY391" fmla="*/ 628096 h 1253778"/>
                <a:gd name="connsiteX392" fmla="*/ 3592449 w 5778539"/>
                <a:gd name="connsiteY392" fmla="*/ 606189 h 1253778"/>
                <a:gd name="connsiteX393" fmla="*/ 3571494 w 5778539"/>
                <a:gd name="connsiteY393" fmla="*/ 603331 h 1253778"/>
                <a:gd name="connsiteX394" fmla="*/ 3500057 w 5778539"/>
                <a:gd name="connsiteY394" fmla="*/ 614761 h 1253778"/>
                <a:gd name="connsiteX395" fmla="*/ 3409569 w 5778539"/>
                <a:gd name="connsiteY395" fmla="*/ 657624 h 1253778"/>
                <a:gd name="connsiteX396" fmla="*/ 3302889 w 5778539"/>
                <a:gd name="connsiteY396" fmla="*/ 740491 h 1253778"/>
                <a:gd name="connsiteX397" fmla="*/ 3267647 w 5778539"/>
                <a:gd name="connsiteY397" fmla="*/ 754779 h 1253778"/>
                <a:gd name="connsiteX398" fmla="*/ 3250502 w 5778539"/>
                <a:gd name="connsiteY398" fmla="*/ 731919 h 1253778"/>
                <a:gd name="connsiteX399" fmla="*/ 3278124 w 5778539"/>
                <a:gd name="connsiteY399" fmla="*/ 695724 h 1253778"/>
                <a:gd name="connsiteX400" fmla="*/ 3427667 w 5778539"/>
                <a:gd name="connsiteY400" fmla="*/ 576661 h 1253778"/>
                <a:gd name="connsiteX401" fmla="*/ 3462909 w 5778539"/>
                <a:gd name="connsiteY401" fmla="*/ 550944 h 1253778"/>
                <a:gd name="connsiteX402" fmla="*/ 3495294 w 5778539"/>
                <a:gd name="connsiteY402" fmla="*/ 455694 h 1253778"/>
                <a:gd name="connsiteX403" fmla="*/ 3389567 w 5778539"/>
                <a:gd name="connsiteY403" fmla="*/ 496651 h 1253778"/>
                <a:gd name="connsiteX404" fmla="*/ 3335274 w 5778539"/>
                <a:gd name="connsiteY404" fmla="*/ 486174 h 1253778"/>
                <a:gd name="connsiteX405" fmla="*/ 3369564 w 5778539"/>
                <a:gd name="connsiteY405" fmla="*/ 443311 h 1253778"/>
                <a:gd name="connsiteX406" fmla="*/ 3476244 w 5778539"/>
                <a:gd name="connsiteY406" fmla="*/ 402354 h 1253778"/>
                <a:gd name="connsiteX407" fmla="*/ 3508629 w 5778539"/>
                <a:gd name="connsiteY407" fmla="*/ 370921 h 1253778"/>
                <a:gd name="connsiteX408" fmla="*/ 3553397 w 5778539"/>
                <a:gd name="connsiteY408" fmla="*/ 234714 h 1253778"/>
                <a:gd name="connsiteX409" fmla="*/ 3567684 w 5778539"/>
                <a:gd name="connsiteY409" fmla="*/ 193756 h 1253778"/>
                <a:gd name="connsiteX410" fmla="*/ 3593402 w 5778539"/>
                <a:gd name="connsiteY410" fmla="*/ 176611 h 1253778"/>
                <a:gd name="connsiteX411" fmla="*/ 3613404 w 5778539"/>
                <a:gd name="connsiteY411" fmla="*/ 202329 h 1253778"/>
                <a:gd name="connsiteX412" fmla="*/ 3609594 w 5778539"/>
                <a:gd name="connsiteY412" fmla="*/ 271861 h 1253778"/>
                <a:gd name="connsiteX413" fmla="*/ 3605784 w 5778539"/>
                <a:gd name="connsiteY413" fmla="*/ 313771 h 1253778"/>
                <a:gd name="connsiteX414" fmla="*/ 3611499 w 5778539"/>
                <a:gd name="connsiteY414" fmla="*/ 315676 h 1253778"/>
                <a:gd name="connsiteX415" fmla="*/ 3622929 w 5778539"/>
                <a:gd name="connsiteY415" fmla="*/ 301389 h 1253778"/>
                <a:gd name="connsiteX416" fmla="*/ 3649599 w 5778539"/>
                <a:gd name="connsiteY416" fmla="*/ 205186 h 1253778"/>
                <a:gd name="connsiteX417" fmla="*/ 3651504 w 5778539"/>
                <a:gd name="connsiteY417" fmla="*/ 176611 h 1253778"/>
                <a:gd name="connsiteX418" fmla="*/ 3677222 w 5778539"/>
                <a:gd name="connsiteY418" fmla="*/ 147084 h 1253778"/>
                <a:gd name="connsiteX419" fmla="*/ 779716 w 5778539"/>
                <a:gd name="connsiteY419" fmla="*/ 398 h 1253778"/>
                <a:gd name="connsiteX420" fmla="*/ 809243 w 5778539"/>
                <a:gd name="connsiteY420" fmla="*/ 51832 h 1253778"/>
                <a:gd name="connsiteX421" fmla="*/ 745426 w 5778539"/>
                <a:gd name="connsiteY421" fmla="*/ 132795 h 1253778"/>
                <a:gd name="connsiteX422" fmla="*/ 554926 w 5778539"/>
                <a:gd name="connsiteY422" fmla="*/ 310913 h 1253778"/>
                <a:gd name="connsiteX423" fmla="*/ 168211 w 5778539"/>
                <a:gd name="connsiteY423" fmla="*/ 835740 h 1253778"/>
                <a:gd name="connsiteX424" fmla="*/ 118681 w 5778539"/>
                <a:gd name="connsiteY424" fmla="*/ 972900 h 1253778"/>
                <a:gd name="connsiteX425" fmla="*/ 96773 w 5778539"/>
                <a:gd name="connsiteY425" fmla="*/ 1016715 h 1253778"/>
                <a:gd name="connsiteX426" fmla="*/ 52006 w 5778539"/>
                <a:gd name="connsiteY426" fmla="*/ 1021478 h 1253778"/>
                <a:gd name="connsiteX427" fmla="*/ 571 w 5778539"/>
                <a:gd name="connsiteY427" fmla="*/ 911940 h 1253778"/>
                <a:gd name="connsiteX428" fmla="*/ 21526 w 5778539"/>
                <a:gd name="connsiteY428" fmla="*/ 667148 h 1253778"/>
                <a:gd name="connsiteX429" fmla="*/ 32003 w 5778539"/>
                <a:gd name="connsiteY429" fmla="*/ 531893 h 1253778"/>
                <a:gd name="connsiteX430" fmla="*/ 39623 w 5778539"/>
                <a:gd name="connsiteY430" fmla="*/ 500460 h 1253778"/>
                <a:gd name="connsiteX431" fmla="*/ 65341 w 5778539"/>
                <a:gd name="connsiteY431" fmla="*/ 263288 h 1253778"/>
                <a:gd name="connsiteX432" fmla="*/ 44386 w 5778539"/>
                <a:gd name="connsiteY432" fmla="*/ 173752 h 1253778"/>
                <a:gd name="connsiteX433" fmla="*/ 43433 w 5778539"/>
                <a:gd name="connsiteY433" fmla="*/ 152798 h 1253778"/>
                <a:gd name="connsiteX434" fmla="*/ 69151 w 5778539"/>
                <a:gd name="connsiteY434" fmla="*/ 100410 h 1253778"/>
                <a:gd name="connsiteX435" fmla="*/ 124396 w 5778539"/>
                <a:gd name="connsiteY435" fmla="*/ 119460 h 1253778"/>
                <a:gd name="connsiteX436" fmla="*/ 169163 w 5778539"/>
                <a:gd name="connsiteY436" fmla="*/ 242333 h 1253778"/>
                <a:gd name="connsiteX437" fmla="*/ 118681 w 5778539"/>
                <a:gd name="connsiteY437" fmla="*/ 454740 h 1253778"/>
                <a:gd name="connsiteX438" fmla="*/ 91058 w 5778539"/>
                <a:gd name="connsiteY438" fmla="*/ 563325 h 1253778"/>
                <a:gd name="connsiteX439" fmla="*/ 92963 w 5778539"/>
                <a:gd name="connsiteY439" fmla="*/ 733823 h 1253778"/>
                <a:gd name="connsiteX440" fmla="*/ 92963 w 5778539"/>
                <a:gd name="connsiteY440" fmla="*/ 789068 h 1253778"/>
                <a:gd name="connsiteX441" fmla="*/ 113918 w 5778539"/>
                <a:gd name="connsiteY441" fmla="*/ 764303 h 1253778"/>
                <a:gd name="connsiteX442" fmla="*/ 166306 w 5778539"/>
                <a:gd name="connsiteY442" fmla="*/ 684293 h 1253778"/>
                <a:gd name="connsiteX443" fmla="*/ 680656 w 5778539"/>
                <a:gd name="connsiteY443" fmla="*/ 41355 h 1253778"/>
                <a:gd name="connsiteX444" fmla="*/ 779716 w 5778539"/>
                <a:gd name="connsiteY444" fmla="*/ 398 h 12537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Lst>
              <a:rect l="l" t="t" r="r" b="b"/>
              <a:pathLst>
                <a:path w="5778539" h="1253778">
                  <a:moveTo>
                    <a:pt x="5546978" y="1036718"/>
                  </a:moveTo>
                  <a:cubicBezTo>
                    <a:pt x="5543169" y="1034813"/>
                    <a:pt x="5531739" y="1037671"/>
                    <a:pt x="5529834" y="1041481"/>
                  </a:cubicBezTo>
                  <a:lnTo>
                    <a:pt x="5529834" y="1041482"/>
                  </a:lnTo>
                  <a:lnTo>
                    <a:pt x="5529833" y="1041482"/>
                  </a:lnTo>
                  <a:lnTo>
                    <a:pt x="5513690" y="1076893"/>
                  </a:lnTo>
                  <a:lnTo>
                    <a:pt x="5500306" y="1106251"/>
                  </a:lnTo>
                  <a:lnTo>
                    <a:pt x="5500306" y="1106252"/>
                  </a:lnTo>
                  <a:cubicBezTo>
                    <a:pt x="5497925" y="1113396"/>
                    <a:pt x="5500068" y="1119349"/>
                    <a:pt x="5504592" y="1122563"/>
                  </a:cubicBezTo>
                  <a:lnTo>
                    <a:pt x="5504850" y="1122562"/>
                  </a:lnTo>
                  <a:lnTo>
                    <a:pt x="5504950" y="1122920"/>
                  </a:lnTo>
                  <a:lnTo>
                    <a:pt x="5523115" y="1122444"/>
                  </a:lnTo>
                  <a:lnTo>
                    <a:pt x="5523165" y="1122444"/>
                  </a:lnTo>
                  <a:lnTo>
                    <a:pt x="5523166" y="1122443"/>
                  </a:lnTo>
                  <a:cubicBezTo>
                    <a:pt x="5535072" y="1115300"/>
                    <a:pt x="5543883" y="1106251"/>
                    <a:pt x="5550431" y="1095178"/>
                  </a:cubicBezTo>
                  <a:lnTo>
                    <a:pt x="5564109" y="1055808"/>
                  </a:lnTo>
                  <a:lnTo>
                    <a:pt x="5564123" y="1055769"/>
                  </a:lnTo>
                  <a:lnTo>
                    <a:pt x="5564123" y="1055768"/>
                  </a:lnTo>
                  <a:cubicBezTo>
                    <a:pt x="5559361" y="1050053"/>
                    <a:pt x="5553646" y="1041481"/>
                    <a:pt x="5546978" y="1036718"/>
                  </a:cubicBezTo>
                  <a:close/>
                  <a:moveTo>
                    <a:pt x="2541840" y="969090"/>
                  </a:moveTo>
                  <a:cubicBezTo>
                    <a:pt x="2538983" y="989092"/>
                    <a:pt x="2535173" y="1005285"/>
                    <a:pt x="2532315" y="1022430"/>
                  </a:cubicBezTo>
                  <a:cubicBezTo>
                    <a:pt x="2534220" y="1023382"/>
                    <a:pt x="2537078" y="1023382"/>
                    <a:pt x="2538983" y="1024335"/>
                  </a:cubicBezTo>
                  <a:cubicBezTo>
                    <a:pt x="2553271" y="1010047"/>
                    <a:pt x="2555176" y="988140"/>
                    <a:pt x="2541841" y="969090"/>
                  </a:cubicBezTo>
                  <a:lnTo>
                    <a:pt x="2541841" y="969092"/>
                  </a:lnTo>
                  <a:close/>
                  <a:moveTo>
                    <a:pt x="3573399" y="896701"/>
                  </a:moveTo>
                  <a:cubicBezTo>
                    <a:pt x="3568636" y="900511"/>
                    <a:pt x="3560064" y="903369"/>
                    <a:pt x="3559111" y="908131"/>
                  </a:cubicBezTo>
                  <a:cubicBezTo>
                    <a:pt x="3554349" y="925276"/>
                    <a:pt x="3550539" y="942421"/>
                    <a:pt x="3548634" y="959566"/>
                  </a:cubicBezTo>
                  <a:lnTo>
                    <a:pt x="3548757" y="959913"/>
                  </a:lnTo>
                  <a:lnTo>
                    <a:pt x="3548633" y="960519"/>
                  </a:lnTo>
                  <a:cubicBezTo>
                    <a:pt x="3547681" y="964329"/>
                    <a:pt x="3551490" y="969091"/>
                    <a:pt x="3554348" y="975759"/>
                  </a:cubicBezTo>
                  <a:lnTo>
                    <a:pt x="3554349" y="975758"/>
                  </a:lnTo>
                  <a:lnTo>
                    <a:pt x="3554349" y="975759"/>
                  </a:lnTo>
                  <a:lnTo>
                    <a:pt x="3554412" y="975677"/>
                  </a:lnTo>
                  <a:lnTo>
                    <a:pt x="3577566" y="945993"/>
                  </a:lnTo>
                  <a:cubicBezTo>
                    <a:pt x="3582209" y="935278"/>
                    <a:pt x="3583876" y="923848"/>
                    <a:pt x="3582923" y="911941"/>
                  </a:cubicBezTo>
                  <a:lnTo>
                    <a:pt x="3582813" y="911705"/>
                  </a:lnTo>
                  <a:lnTo>
                    <a:pt x="3582924" y="910989"/>
                  </a:lnTo>
                  <a:cubicBezTo>
                    <a:pt x="3582924" y="906226"/>
                    <a:pt x="3576257" y="901464"/>
                    <a:pt x="3573399" y="896701"/>
                  </a:cubicBezTo>
                  <a:close/>
                  <a:moveTo>
                    <a:pt x="3650550" y="778591"/>
                  </a:moveTo>
                  <a:cubicBezTo>
                    <a:pt x="3649597" y="790021"/>
                    <a:pt x="3648645" y="802403"/>
                    <a:pt x="3647693" y="813833"/>
                  </a:cubicBezTo>
                  <a:lnTo>
                    <a:pt x="3647694" y="813833"/>
                  </a:lnTo>
                  <a:lnTo>
                    <a:pt x="3647694" y="813834"/>
                  </a:lnTo>
                  <a:lnTo>
                    <a:pt x="3652457" y="814628"/>
                  </a:lnTo>
                  <a:lnTo>
                    <a:pt x="3653408" y="814786"/>
                  </a:lnTo>
                  <a:lnTo>
                    <a:pt x="3653409" y="814786"/>
                  </a:lnTo>
                  <a:cubicBezTo>
                    <a:pt x="3661029" y="803356"/>
                    <a:pt x="3666744" y="791926"/>
                    <a:pt x="3658172" y="779544"/>
                  </a:cubicBezTo>
                  <a:lnTo>
                    <a:pt x="3658170" y="779544"/>
                  </a:lnTo>
                  <a:lnTo>
                    <a:pt x="3658170" y="779543"/>
                  </a:lnTo>
                  <a:lnTo>
                    <a:pt x="3652449" y="778828"/>
                  </a:lnTo>
                  <a:lnTo>
                    <a:pt x="3650552" y="778591"/>
                  </a:lnTo>
                  <a:close/>
                  <a:moveTo>
                    <a:pt x="4595429" y="776686"/>
                  </a:moveTo>
                  <a:cubicBezTo>
                    <a:pt x="4610669" y="782401"/>
                    <a:pt x="4626862" y="785258"/>
                    <a:pt x="4641149" y="793831"/>
                  </a:cubicBezTo>
                  <a:cubicBezTo>
                    <a:pt x="4659246" y="804308"/>
                    <a:pt x="4663057" y="828121"/>
                    <a:pt x="4653532" y="847171"/>
                  </a:cubicBezTo>
                  <a:cubicBezTo>
                    <a:pt x="4644007" y="865268"/>
                    <a:pt x="4628767" y="863363"/>
                    <a:pt x="4612574" y="859553"/>
                  </a:cubicBezTo>
                  <a:cubicBezTo>
                    <a:pt x="4600192" y="856696"/>
                    <a:pt x="4586857" y="853838"/>
                    <a:pt x="4574474" y="850028"/>
                  </a:cubicBezTo>
                  <a:cubicBezTo>
                    <a:pt x="4553519" y="844313"/>
                    <a:pt x="4541137" y="828121"/>
                    <a:pt x="4542089" y="810976"/>
                  </a:cubicBezTo>
                  <a:cubicBezTo>
                    <a:pt x="4543042" y="792878"/>
                    <a:pt x="4554471" y="784306"/>
                    <a:pt x="4580189" y="781448"/>
                  </a:cubicBezTo>
                  <a:cubicBezTo>
                    <a:pt x="4584951" y="780496"/>
                    <a:pt x="4589714" y="780496"/>
                    <a:pt x="4594476" y="780496"/>
                  </a:cubicBezTo>
                  <a:cubicBezTo>
                    <a:pt x="4594476" y="778591"/>
                    <a:pt x="4594476" y="777638"/>
                    <a:pt x="4595429" y="776686"/>
                  </a:cubicBezTo>
                  <a:close/>
                  <a:moveTo>
                    <a:pt x="485393" y="550943"/>
                  </a:moveTo>
                  <a:cubicBezTo>
                    <a:pt x="473963" y="554753"/>
                    <a:pt x="461581" y="556658"/>
                    <a:pt x="452056" y="563325"/>
                  </a:cubicBezTo>
                  <a:cubicBezTo>
                    <a:pt x="389191" y="609998"/>
                    <a:pt x="343471" y="670958"/>
                    <a:pt x="309181" y="740490"/>
                  </a:cubicBezTo>
                  <a:cubicBezTo>
                    <a:pt x="304895" y="748587"/>
                    <a:pt x="303942" y="756445"/>
                    <a:pt x="305847" y="763589"/>
                  </a:cubicBezTo>
                  <a:lnTo>
                    <a:pt x="306461" y="764425"/>
                  </a:lnTo>
                  <a:lnTo>
                    <a:pt x="306443" y="764541"/>
                  </a:lnTo>
                  <a:lnTo>
                    <a:pt x="310542" y="769984"/>
                  </a:lnTo>
                  <a:lnTo>
                    <a:pt x="319658" y="782400"/>
                  </a:lnTo>
                  <a:lnTo>
                    <a:pt x="320089" y="782658"/>
                  </a:lnTo>
                  <a:lnTo>
                    <a:pt x="320611" y="783352"/>
                  </a:lnTo>
                  <a:cubicBezTo>
                    <a:pt x="335851" y="793830"/>
                    <a:pt x="351091" y="804307"/>
                    <a:pt x="368236" y="811927"/>
                  </a:cubicBezTo>
                  <a:cubicBezTo>
                    <a:pt x="416813" y="831930"/>
                    <a:pt x="453961" y="815737"/>
                    <a:pt x="465391" y="765255"/>
                  </a:cubicBezTo>
                  <a:cubicBezTo>
                    <a:pt x="478726" y="705247"/>
                    <a:pt x="486346" y="645240"/>
                    <a:pt x="495871" y="584280"/>
                  </a:cubicBezTo>
                  <a:cubicBezTo>
                    <a:pt x="492061" y="572850"/>
                    <a:pt x="489203" y="562372"/>
                    <a:pt x="486346" y="551895"/>
                  </a:cubicBezTo>
                  <a:lnTo>
                    <a:pt x="485761" y="552113"/>
                  </a:lnTo>
                  <a:close/>
                  <a:moveTo>
                    <a:pt x="1727215" y="469267"/>
                  </a:moveTo>
                  <a:cubicBezTo>
                    <a:pt x="1722929" y="468077"/>
                    <a:pt x="1717928" y="469982"/>
                    <a:pt x="1714118" y="476649"/>
                  </a:cubicBezTo>
                  <a:cubicBezTo>
                    <a:pt x="1693163" y="511891"/>
                    <a:pt x="1687448" y="550944"/>
                    <a:pt x="1683638" y="593806"/>
                  </a:cubicBezTo>
                  <a:cubicBezTo>
                    <a:pt x="1711260" y="582376"/>
                    <a:pt x="1728405" y="565231"/>
                    <a:pt x="1736025" y="543323"/>
                  </a:cubicBezTo>
                  <a:cubicBezTo>
                    <a:pt x="1741740" y="524273"/>
                    <a:pt x="1739835" y="501413"/>
                    <a:pt x="1736978" y="481411"/>
                  </a:cubicBezTo>
                  <a:cubicBezTo>
                    <a:pt x="1736502" y="475220"/>
                    <a:pt x="1733168" y="470933"/>
                    <a:pt x="1728882" y="469862"/>
                  </a:cubicBezTo>
                  <a:lnTo>
                    <a:pt x="1728050" y="470328"/>
                  </a:lnTo>
                  <a:close/>
                  <a:moveTo>
                    <a:pt x="5366956" y="463314"/>
                  </a:moveTo>
                  <a:cubicBezTo>
                    <a:pt x="5375528" y="464266"/>
                    <a:pt x="5386958" y="473791"/>
                    <a:pt x="5388863" y="481411"/>
                  </a:cubicBezTo>
                  <a:cubicBezTo>
                    <a:pt x="5394578" y="502366"/>
                    <a:pt x="5395531" y="525226"/>
                    <a:pt x="5398388" y="547134"/>
                  </a:cubicBezTo>
                  <a:cubicBezTo>
                    <a:pt x="5398388" y="551896"/>
                    <a:pt x="5398388" y="554754"/>
                    <a:pt x="5398388" y="558564"/>
                  </a:cubicBezTo>
                  <a:cubicBezTo>
                    <a:pt x="5397435" y="573804"/>
                    <a:pt x="5395531" y="589044"/>
                    <a:pt x="5396483" y="603331"/>
                  </a:cubicBezTo>
                  <a:cubicBezTo>
                    <a:pt x="5397435" y="622381"/>
                    <a:pt x="5384101" y="628096"/>
                    <a:pt x="5369813" y="630954"/>
                  </a:cubicBezTo>
                  <a:cubicBezTo>
                    <a:pt x="5353621" y="634764"/>
                    <a:pt x="5344096" y="625239"/>
                    <a:pt x="5340285" y="610951"/>
                  </a:cubicBezTo>
                  <a:cubicBezTo>
                    <a:pt x="5328856" y="567136"/>
                    <a:pt x="5329808" y="524274"/>
                    <a:pt x="5347906" y="482364"/>
                  </a:cubicBezTo>
                  <a:cubicBezTo>
                    <a:pt x="5351716" y="474744"/>
                    <a:pt x="5361241" y="462361"/>
                    <a:pt x="5366956" y="463314"/>
                  </a:cubicBezTo>
                  <a:close/>
                  <a:moveTo>
                    <a:pt x="2378011" y="441405"/>
                  </a:moveTo>
                  <a:cubicBezTo>
                    <a:pt x="2389441" y="438548"/>
                    <a:pt x="2408491" y="446168"/>
                    <a:pt x="2417063" y="455693"/>
                  </a:cubicBezTo>
                  <a:cubicBezTo>
                    <a:pt x="2427541" y="466170"/>
                    <a:pt x="2431351" y="484268"/>
                    <a:pt x="2436113" y="497603"/>
                  </a:cubicBezTo>
                  <a:cubicBezTo>
                    <a:pt x="2432303" y="510937"/>
                    <a:pt x="2432303" y="521415"/>
                    <a:pt x="2427541" y="528083"/>
                  </a:cubicBezTo>
                  <a:cubicBezTo>
                    <a:pt x="2419921" y="537608"/>
                    <a:pt x="2408491" y="549990"/>
                    <a:pt x="2398013" y="550943"/>
                  </a:cubicBezTo>
                  <a:cubicBezTo>
                    <a:pt x="2387535" y="551895"/>
                    <a:pt x="2371343" y="541418"/>
                    <a:pt x="2367533" y="531893"/>
                  </a:cubicBezTo>
                  <a:cubicBezTo>
                    <a:pt x="2358961" y="512843"/>
                    <a:pt x="2353246" y="491887"/>
                    <a:pt x="2354198" y="471885"/>
                  </a:cubicBezTo>
                  <a:cubicBezTo>
                    <a:pt x="2354198" y="461408"/>
                    <a:pt x="2367533" y="443310"/>
                    <a:pt x="2378011" y="441405"/>
                  </a:cubicBezTo>
                  <a:close/>
                  <a:moveTo>
                    <a:pt x="4469700" y="432833"/>
                  </a:moveTo>
                  <a:cubicBezTo>
                    <a:pt x="4487797" y="428071"/>
                    <a:pt x="4502085" y="435691"/>
                    <a:pt x="4514468" y="448073"/>
                  </a:cubicBezTo>
                  <a:cubicBezTo>
                    <a:pt x="4536375" y="471886"/>
                    <a:pt x="4537327" y="503318"/>
                    <a:pt x="4540185" y="532846"/>
                  </a:cubicBezTo>
                  <a:cubicBezTo>
                    <a:pt x="4541137" y="540466"/>
                    <a:pt x="4544947" y="548086"/>
                    <a:pt x="4547805" y="555706"/>
                  </a:cubicBezTo>
                  <a:cubicBezTo>
                    <a:pt x="4555425" y="552848"/>
                    <a:pt x="4563997" y="550943"/>
                    <a:pt x="4571618" y="546181"/>
                  </a:cubicBezTo>
                  <a:cubicBezTo>
                    <a:pt x="4579237" y="541418"/>
                    <a:pt x="4584000" y="531893"/>
                    <a:pt x="4591620" y="529036"/>
                  </a:cubicBezTo>
                  <a:cubicBezTo>
                    <a:pt x="4600193" y="526178"/>
                    <a:pt x="4613527" y="523321"/>
                    <a:pt x="4620195" y="528083"/>
                  </a:cubicBezTo>
                  <a:cubicBezTo>
                    <a:pt x="4627815" y="532846"/>
                    <a:pt x="4634482" y="547133"/>
                    <a:pt x="4632577" y="554753"/>
                  </a:cubicBezTo>
                  <a:cubicBezTo>
                    <a:pt x="4629720" y="568088"/>
                    <a:pt x="4623052" y="582376"/>
                    <a:pt x="4613527" y="591901"/>
                  </a:cubicBezTo>
                  <a:cubicBezTo>
                    <a:pt x="4583047" y="623333"/>
                    <a:pt x="4550662" y="652861"/>
                    <a:pt x="4519230" y="684293"/>
                  </a:cubicBezTo>
                  <a:cubicBezTo>
                    <a:pt x="4514468" y="689056"/>
                    <a:pt x="4509705" y="695723"/>
                    <a:pt x="4506847" y="702391"/>
                  </a:cubicBezTo>
                  <a:cubicBezTo>
                    <a:pt x="4483035" y="760493"/>
                    <a:pt x="4459222" y="819548"/>
                    <a:pt x="4434457" y="877651"/>
                  </a:cubicBezTo>
                  <a:cubicBezTo>
                    <a:pt x="4424932" y="900511"/>
                    <a:pt x="4408740" y="919561"/>
                    <a:pt x="4383975" y="927181"/>
                  </a:cubicBezTo>
                  <a:cubicBezTo>
                    <a:pt x="4375402" y="930038"/>
                    <a:pt x="4361115" y="930038"/>
                    <a:pt x="4356352" y="924323"/>
                  </a:cubicBezTo>
                  <a:cubicBezTo>
                    <a:pt x="4351590" y="919561"/>
                    <a:pt x="4352543" y="905273"/>
                    <a:pt x="4356352" y="896701"/>
                  </a:cubicBezTo>
                  <a:cubicBezTo>
                    <a:pt x="4373497" y="856696"/>
                    <a:pt x="4392547" y="817643"/>
                    <a:pt x="4409693" y="778591"/>
                  </a:cubicBezTo>
                  <a:cubicBezTo>
                    <a:pt x="4415407" y="766208"/>
                    <a:pt x="4417312" y="750968"/>
                    <a:pt x="4423027" y="732871"/>
                  </a:cubicBezTo>
                  <a:cubicBezTo>
                    <a:pt x="4407787" y="732871"/>
                    <a:pt x="4398262" y="732871"/>
                    <a:pt x="4387785" y="732871"/>
                  </a:cubicBezTo>
                  <a:cubicBezTo>
                    <a:pt x="4367782" y="732871"/>
                    <a:pt x="4360162" y="721441"/>
                    <a:pt x="4367782" y="703343"/>
                  </a:cubicBezTo>
                  <a:cubicBezTo>
                    <a:pt x="4376355" y="681436"/>
                    <a:pt x="4392547" y="666196"/>
                    <a:pt x="4414455" y="655718"/>
                  </a:cubicBezTo>
                  <a:cubicBezTo>
                    <a:pt x="4442077" y="642383"/>
                    <a:pt x="4453507" y="618571"/>
                    <a:pt x="4452555" y="587138"/>
                  </a:cubicBezTo>
                  <a:cubicBezTo>
                    <a:pt x="4450650" y="548086"/>
                    <a:pt x="4449697" y="509033"/>
                    <a:pt x="4449697" y="469981"/>
                  </a:cubicBezTo>
                  <a:cubicBezTo>
                    <a:pt x="4449697" y="454741"/>
                    <a:pt x="4451602" y="438548"/>
                    <a:pt x="4469700" y="432833"/>
                  </a:cubicBezTo>
                  <a:close/>
                  <a:moveTo>
                    <a:pt x="543734" y="373064"/>
                  </a:moveTo>
                  <a:cubicBezTo>
                    <a:pt x="551592" y="371873"/>
                    <a:pt x="559688" y="375683"/>
                    <a:pt x="565403" y="385208"/>
                  </a:cubicBezTo>
                  <a:cubicBezTo>
                    <a:pt x="579691" y="409020"/>
                    <a:pt x="601598" y="418545"/>
                    <a:pt x="624458" y="429975"/>
                  </a:cubicBezTo>
                  <a:cubicBezTo>
                    <a:pt x="680656" y="458550"/>
                    <a:pt x="707326" y="507128"/>
                    <a:pt x="712088" y="568088"/>
                  </a:cubicBezTo>
                  <a:cubicBezTo>
                    <a:pt x="716851" y="633810"/>
                    <a:pt x="720661" y="698580"/>
                    <a:pt x="728281" y="794783"/>
                  </a:cubicBezTo>
                  <a:cubicBezTo>
                    <a:pt x="722566" y="862410"/>
                    <a:pt x="713993" y="959565"/>
                    <a:pt x="705421" y="1055768"/>
                  </a:cubicBezTo>
                  <a:cubicBezTo>
                    <a:pt x="700658" y="1106250"/>
                    <a:pt x="674941" y="1146255"/>
                    <a:pt x="636841" y="1178640"/>
                  </a:cubicBezTo>
                  <a:cubicBezTo>
                    <a:pt x="600646" y="1210073"/>
                    <a:pt x="560641" y="1233885"/>
                    <a:pt x="515873" y="1250078"/>
                  </a:cubicBezTo>
                  <a:cubicBezTo>
                    <a:pt x="489203" y="1259603"/>
                    <a:pt x="453008" y="1250078"/>
                    <a:pt x="435863" y="1229123"/>
                  </a:cubicBezTo>
                  <a:cubicBezTo>
                    <a:pt x="420623" y="1211025"/>
                    <a:pt x="423481" y="1197690"/>
                    <a:pt x="446341" y="1190070"/>
                  </a:cubicBezTo>
                  <a:cubicBezTo>
                    <a:pt x="461581" y="1184355"/>
                    <a:pt x="479678" y="1183403"/>
                    <a:pt x="493966" y="1175783"/>
                  </a:cubicBezTo>
                  <a:cubicBezTo>
                    <a:pt x="579691" y="1134825"/>
                    <a:pt x="627316" y="1064340"/>
                    <a:pt x="641603" y="973853"/>
                  </a:cubicBezTo>
                  <a:cubicBezTo>
                    <a:pt x="661606" y="848123"/>
                    <a:pt x="659701" y="721440"/>
                    <a:pt x="637793" y="595710"/>
                  </a:cubicBezTo>
                  <a:cubicBezTo>
                    <a:pt x="633983" y="572850"/>
                    <a:pt x="625411" y="550943"/>
                    <a:pt x="617791" y="529035"/>
                  </a:cubicBezTo>
                  <a:cubicBezTo>
                    <a:pt x="612076" y="513795"/>
                    <a:pt x="600646" y="500460"/>
                    <a:pt x="581596" y="505223"/>
                  </a:cubicBezTo>
                  <a:cubicBezTo>
                    <a:pt x="563498" y="509985"/>
                    <a:pt x="561593" y="526178"/>
                    <a:pt x="560641" y="541418"/>
                  </a:cubicBezTo>
                  <a:cubicBezTo>
                    <a:pt x="558736" y="597615"/>
                    <a:pt x="557783" y="653813"/>
                    <a:pt x="553973" y="710010"/>
                  </a:cubicBezTo>
                  <a:cubicBezTo>
                    <a:pt x="552068" y="742395"/>
                    <a:pt x="546353" y="773828"/>
                    <a:pt x="537781" y="805260"/>
                  </a:cubicBezTo>
                  <a:cubicBezTo>
                    <a:pt x="518731" y="872888"/>
                    <a:pt x="485393" y="899558"/>
                    <a:pt x="394906" y="890033"/>
                  </a:cubicBezTo>
                  <a:cubicBezTo>
                    <a:pt x="374903" y="888128"/>
                    <a:pt x="354901" y="878603"/>
                    <a:pt x="336803" y="870030"/>
                  </a:cubicBezTo>
                  <a:cubicBezTo>
                    <a:pt x="312038" y="858600"/>
                    <a:pt x="289178" y="844313"/>
                    <a:pt x="265366" y="831930"/>
                  </a:cubicBezTo>
                  <a:cubicBezTo>
                    <a:pt x="232028" y="813833"/>
                    <a:pt x="221551" y="790020"/>
                    <a:pt x="237743" y="754778"/>
                  </a:cubicBezTo>
                  <a:cubicBezTo>
                    <a:pt x="250126" y="727155"/>
                    <a:pt x="265366" y="699533"/>
                    <a:pt x="284416" y="676673"/>
                  </a:cubicBezTo>
                  <a:cubicBezTo>
                    <a:pt x="330136" y="622380"/>
                    <a:pt x="377761" y="569040"/>
                    <a:pt x="426338" y="517605"/>
                  </a:cubicBezTo>
                  <a:cubicBezTo>
                    <a:pt x="449198" y="492840"/>
                    <a:pt x="476821" y="472838"/>
                    <a:pt x="501586" y="449978"/>
                  </a:cubicBezTo>
                  <a:cubicBezTo>
                    <a:pt x="508253" y="444263"/>
                    <a:pt x="511111" y="434738"/>
                    <a:pt x="513968" y="426165"/>
                  </a:cubicBezTo>
                  <a:cubicBezTo>
                    <a:pt x="517778" y="414735"/>
                    <a:pt x="517778" y="401400"/>
                    <a:pt x="523493" y="390923"/>
                  </a:cubicBezTo>
                  <a:cubicBezTo>
                    <a:pt x="528256" y="380446"/>
                    <a:pt x="535876" y="374254"/>
                    <a:pt x="543734" y="373064"/>
                  </a:cubicBezTo>
                  <a:close/>
                  <a:moveTo>
                    <a:pt x="1736859" y="362706"/>
                  </a:moveTo>
                  <a:cubicBezTo>
                    <a:pt x="1743408" y="365683"/>
                    <a:pt x="1748408" y="371874"/>
                    <a:pt x="1752218" y="381399"/>
                  </a:cubicBezTo>
                  <a:cubicBezTo>
                    <a:pt x="1770315" y="428071"/>
                    <a:pt x="1788413" y="474744"/>
                    <a:pt x="1807463" y="521416"/>
                  </a:cubicBezTo>
                  <a:cubicBezTo>
                    <a:pt x="1823655" y="560469"/>
                    <a:pt x="1821751" y="569994"/>
                    <a:pt x="1789365" y="594759"/>
                  </a:cubicBezTo>
                  <a:cubicBezTo>
                    <a:pt x="1749361" y="626191"/>
                    <a:pt x="1709355" y="656671"/>
                    <a:pt x="1669351" y="687151"/>
                  </a:cubicBezTo>
                  <a:cubicBezTo>
                    <a:pt x="1663636" y="690961"/>
                    <a:pt x="1656968" y="696676"/>
                    <a:pt x="1656015" y="702391"/>
                  </a:cubicBezTo>
                  <a:cubicBezTo>
                    <a:pt x="1653158" y="712869"/>
                    <a:pt x="1653158" y="724299"/>
                    <a:pt x="1652205" y="735729"/>
                  </a:cubicBezTo>
                  <a:cubicBezTo>
                    <a:pt x="1662683" y="736681"/>
                    <a:pt x="1673161" y="739539"/>
                    <a:pt x="1682686" y="737634"/>
                  </a:cubicBezTo>
                  <a:cubicBezTo>
                    <a:pt x="1697926" y="735729"/>
                    <a:pt x="1713165" y="729061"/>
                    <a:pt x="1729358" y="728109"/>
                  </a:cubicBezTo>
                  <a:cubicBezTo>
                    <a:pt x="1759838" y="726204"/>
                    <a:pt x="1776983" y="749064"/>
                    <a:pt x="1766505" y="778591"/>
                  </a:cubicBezTo>
                  <a:cubicBezTo>
                    <a:pt x="1761743" y="790974"/>
                    <a:pt x="1753170" y="805261"/>
                    <a:pt x="1741740" y="810024"/>
                  </a:cubicBezTo>
                  <a:cubicBezTo>
                    <a:pt x="1709355" y="826216"/>
                    <a:pt x="1675065" y="842409"/>
                    <a:pt x="1639823" y="850029"/>
                  </a:cubicBezTo>
                  <a:cubicBezTo>
                    <a:pt x="1595055" y="860506"/>
                    <a:pt x="1570290" y="836694"/>
                    <a:pt x="1569338" y="790974"/>
                  </a:cubicBezTo>
                  <a:cubicBezTo>
                    <a:pt x="1569338" y="774781"/>
                    <a:pt x="1562670" y="774781"/>
                    <a:pt x="1550288" y="778591"/>
                  </a:cubicBezTo>
                  <a:cubicBezTo>
                    <a:pt x="1501711" y="793831"/>
                    <a:pt x="1484565" y="815739"/>
                    <a:pt x="1482661" y="867174"/>
                  </a:cubicBezTo>
                  <a:cubicBezTo>
                    <a:pt x="1481708" y="883366"/>
                    <a:pt x="1479803" y="900511"/>
                    <a:pt x="1474088" y="915751"/>
                  </a:cubicBezTo>
                  <a:cubicBezTo>
                    <a:pt x="1471230" y="924324"/>
                    <a:pt x="1460753" y="936706"/>
                    <a:pt x="1452180" y="936706"/>
                  </a:cubicBezTo>
                  <a:cubicBezTo>
                    <a:pt x="1442655" y="937659"/>
                    <a:pt x="1432178" y="927181"/>
                    <a:pt x="1423605" y="921466"/>
                  </a:cubicBezTo>
                  <a:cubicBezTo>
                    <a:pt x="1419795" y="918609"/>
                    <a:pt x="1417890" y="911941"/>
                    <a:pt x="1415986" y="907179"/>
                  </a:cubicBezTo>
                  <a:cubicBezTo>
                    <a:pt x="1405508" y="884319"/>
                    <a:pt x="1399793" y="883366"/>
                    <a:pt x="1379790" y="899559"/>
                  </a:cubicBezTo>
                  <a:cubicBezTo>
                    <a:pt x="1359788" y="915751"/>
                    <a:pt x="1338833" y="932896"/>
                    <a:pt x="1317878" y="948136"/>
                  </a:cubicBezTo>
                  <a:cubicBezTo>
                    <a:pt x="1302638" y="959566"/>
                    <a:pt x="1285493" y="962424"/>
                    <a:pt x="1269301" y="951946"/>
                  </a:cubicBezTo>
                  <a:cubicBezTo>
                    <a:pt x="1254061" y="941469"/>
                    <a:pt x="1253108" y="926229"/>
                    <a:pt x="1255965" y="909084"/>
                  </a:cubicBezTo>
                  <a:cubicBezTo>
                    <a:pt x="1258823" y="889081"/>
                    <a:pt x="1260728" y="869079"/>
                    <a:pt x="1261680" y="850029"/>
                  </a:cubicBezTo>
                  <a:cubicBezTo>
                    <a:pt x="1262633" y="825264"/>
                    <a:pt x="1256918" y="802404"/>
                    <a:pt x="1242630" y="781449"/>
                  </a:cubicBezTo>
                  <a:cubicBezTo>
                    <a:pt x="1238820" y="776686"/>
                    <a:pt x="1235963" y="770971"/>
                    <a:pt x="1233105" y="765256"/>
                  </a:cubicBezTo>
                  <a:cubicBezTo>
                    <a:pt x="1225486" y="745254"/>
                    <a:pt x="1234058" y="729061"/>
                    <a:pt x="1247393" y="714774"/>
                  </a:cubicBezTo>
                  <a:cubicBezTo>
                    <a:pt x="1259776" y="701439"/>
                    <a:pt x="1272158" y="711916"/>
                    <a:pt x="1283588" y="716679"/>
                  </a:cubicBezTo>
                  <a:cubicBezTo>
                    <a:pt x="1314068" y="729061"/>
                    <a:pt x="1331213" y="750969"/>
                    <a:pt x="1328355" y="783354"/>
                  </a:cubicBezTo>
                  <a:cubicBezTo>
                    <a:pt x="1327403" y="809071"/>
                    <a:pt x="1321688" y="834789"/>
                    <a:pt x="1316926" y="864316"/>
                  </a:cubicBezTo>
                  <a:cubicBezTo>
                    <a:pt x="1349311" y="853839"/>
                    <a:pt x="1372170" y="833836"/>
                    <a:pt x="1391220" y="809071"/>
                  </a:cubicBezTo>
                  <a:cubicBezTo>
                    <a:pt x="1407413" y="788116"/>
                    <a:pt x="1409318" y="763351"/>
                    <a:pt x="1407413" y="738586"/>
                  </a:cubicBezTo>
                  <a:cubicBezTo>
                    <a:pt x="1404555" y="694771"/>
                    <a:pt x="1398840" y="650956"/>
                    <a:pt x="1395030" y="607141"/>
                  </a:cubicBezTo>
                  <a:cubicBezTo>
                    <a:pt x="1393126" y="578566"/>
                    <a:pt x="1392173" y="549991"/>
                    <a:pt x="1391220" y="520464"/>
                  </a:cubicBezTo>
                  <a:cubicBezTo>
                    <a:pt x="1391220" y="515701"/>
                    <a:pt x="1390268" y="509986"/>
                    <a:pt x="1392173" y="506176"/>
                  </a:cubicBezTo>
                  <a:cubicBezTo>
                    <a:pt x="1399793" y="493794"/>
                    <a:pt x="1409318" y="482364"/>
                    <a:pt x="1417890" y="470934"/>
                  </a:cubicBezTo>
                  <a:cubicBezTo>
                    <a:pt x="1426463" y="480459"/>
                    <a:pt x="1438845" y="489031"/>
                    <a:pt x="1442655" y="500461"/>
                  </a:cubicBezTo>
                  <a:cubicBezTo>
                    <a:pt x="1467420" y="572851"/>
                    <a:pt x="1495043" y="645241"/>
                    <a:pt x="1496948" y="723346"/>
                  </a:cubicBezTo>
                  <a:cubicBezTo>
                    <a:pt x="1496948" y="734776"/>
                    <a:pt x="1502663" y="738586"/>
                    <a:pt x="1513140" y="732871"/>
                  </a:cubicBezTo>
                  <a:cubicBezTo>
                    <a:pt x="1548383" y="713821"/>
                    <a:pt x="1579815" y="691914"/>
                    <a:pt x="1592198" y="649051"/>
                  </a:cubicBezTo>
                  <a:cubicBezTo>
                    <a:pt x="1616011" y="569994"/>
                    <a:pt x="1644586" y="492841"/>
                    <a:pt x="1671255" y="414736"/>
                  </a:cubicBezTo>
                  <a:cubicBezTo>
                    <a:pt x="1678876" y="393781"/>
                    <a:pt x="1687448" y="371874"/>
                    <a:pt x="1712213" y="363301"/>
                  </a:cubicBezTo>
                  <a:cubicBezTo>
                    <a:pt x="1722214" y="359968"/>
                    <a:pt x="1730311" y="359730"/>
                    <a:pt x="1736859" y="362706"/>
                  </a:cubicBezTo>
                  <a:close/>
                  <a:moveTo>
                    <a:pt x="3765804" y="306151"/>
                  </a:moveTo>
                  <a:lnTo>
                    <a:pt x="3740704" y="318856"/>
                  </a:lnTo>
                  <a:lnTo>
                    <a:pt x="3728181" y="324963"/>
                  </a:lnTo>
                  <a:lnTo>
                    <a:pt x="3727759" y="325409"/>
                  </a:lnTo>
                  <a:lnTo>
                    <a:pt x="3727228" y="325677"/>
                  </a:lnTo>
                  <a:cubicBezTo>
                    <a:pt x="3716037" y="334488"/>
                    <a:pt x="3706273" y="345203"/>
                    <a:pt x="3697224" y="356633"/>
                  </a:cubicBezTo>
                  <a:cubicBezTo>
                    <a:pt x="3695319" y="358538"/>
                    <a:pt x="3696272" y="365206"/>
                    <a:pt x="3698177" y="367111"/>
                  </a:cubicBezTo>
                  <a:lnTo>
                    <a:pt x="3699129" y="367111"/>
                  </a:lnTo>
                  <a:lnTo>
                    <a:pt x="3709607" y="367111"/>
                  </a:lnTo>
                  <a:lnTo>
                    <a:pt x="3710559" y="367111"/>
                  </a:lnTo>
                  <a:cubicBezTo>
                    <a:pt x="3731514" y="349966"/>
                    <a:pt x="3752469" y="331869"/>
                    <a:pt x="3773424" y="314724"/>
                  </a:cubicBezTo>
                  <a:lnTo>
                    <a:pt x="3773424" y="314723"/>
                  </a:lnTo>
                  <a:lnTo>
                    <a:pt x="3773418" y="314716"/>
                  </a:lnTo>
                  <a:lnTo>
                    <a:pt x="3766757" y="306151"/>
                  </a:lnTo>
                  <a:lnTo>
                    <a:pt x="3766092" y="306475"/>
                  </a:lnTo>
                  <a:close/>
                  <a:moveTo>
                    <a:pt x="2640186" y="300911"/>
                  </a:moveTo>
                  <a:cubicBezTo>
                    <a:pt x="2636376" y="300911"/>
                    <a:pt x="2632804" y="301387"/>
                    <a:pt x="2630423" y="303292"/>
                  </a:cubicBezTo>
                  <a:cubicBezTo>
                    <a:pt x="2605658" y="321390"/>
                    <a:pt x="2581845" y="339487"/>
                    <a:pt x="2558985" y="359490"/>
                  </a:cubicBezTo>
                  <a:cubicBezTo>
                    <a:pt x="2553270" y="365205"/>
                    <a:pt x="2551365" y="376635"/>
                    <a:pt x="2547555" y="384255"/>
                  </a:cubicBezTo>
                  <a:cubicBezTo>
                    <a:pt x="2550413" y="395685"/>
                    <a:pt x="2550413" y="405210"/>
                    <a:pt x="2554223" y="412830"/>
                  </a:cubicBezTo>
                  <a:cubicBezTo>
                    <a:pt x="2559938" y="426165"/>
                    <a:pt x="2570415" y="430927"/>
                    <a:pt x="2579940" y="418545"/>
                  </a:cubicBezTo>
                  <a:cubicBezTo>
                    <a:pt x="2604706" y="387112"/>
                    <a:pt x="2627565" y="353775"/>
                    <a:pt x="2650426" y="320437"/>
                  </a:cubicBezTo>
                  <a:cubicBezTo>
                    <a:pt x="2653283" y="315675"/>
                    <a:pt x="2651378" y="308055"/>
                    <a:pt x="2651378" y="301387"/>
                  </a:cubicBezTo>
                  <a:cubicBezTo>
                    <a:pt x="2648044" y="301387"/>
                    <a:pt x="2643996" y="300911"/>
                    <a:pt x="2640186" y="300911"/>
                  </a:cubicBezTo>
                  <a:close/>
                  <a:moveTo>
                    <a:pt x="5686043" y="253764"/>
                  </a:moveTo>
                  <a:lnTo>
                    <a:pt x="5686015" y="253766"/>
                  </a:lnTo>
                  <a:lnTo>
                    <a:pt x="5650801" y="256384"/>
                  </a:lnTo>
                  <a:lnTo>
                    <a:pt x="5650723" y="256481"/>
                  </a:lnTo>
                  <a:lnTo>
                    <a:pt x="5650443" y="256503"/>
                  </a:lnTo>
                  <a:lnTo>
                    <a:pt x="5644426" y="264352"/>
                  </a:lnTo>
                  <a:lnTo>
                    <a:pt x="5626989" y="286149"/>
                  </a:lnTo>
                  <a:cubicBezTo>
                    <a:pt x="5624608" y="292102"/>
                    <a:pt x="5623239" y="297460"/>
                    <a:pt x="5623030" y="302431"/>
                  </a:cubicBezTo>
                  <a:lnTo>
                    <a:pt x="5623138" y="302934"/>
                  </a:lnTo>
                  <a:lnTo>
                    <a:pt x="5623029" y="303384"/>
                  </a:lnTo>
                  <a:cubicBezTo>
                    <a:pt x="5622404" y="318296"/>
                    <a:pt x="5632227" y="329726"/>
                    <a:pt x="5656515" y="343299"/>
                  </a:cubicBezTo>
                  <a:lnTo>
                    <a:pt x="5685950" y="254045"/>
                  </a:lnTo>
                  <a:lnTo>
                    <a:pt x="5686044" y="253764"/>
                  </a:lnTo>
                  <a:close/>
                  <a:moveTo>
                    <a:pt x="2564581" y="210900"/>
                  </a:moveTo>
                  <a:cubicBezTo>
                    <a:pt x="2574464" y="210185"/>
                    <a:pt x="2584703" y="215186"/>
                    <a:pt x="2592323" y="226140"/>
                  </a:cubicBezTo>
                  <a:cubicBezTo>
                    <a:pt x="2600895" y="240427"/>
                    <a:pt x="2611373" y="241380"/>
                    <a:pt x="2626613" y="242332"/>
                  </a:cubicBezTo>
                  <a:cubicBezTo>
                    <a:pt x="2649473" y="243285"/>
                    <a:pt x="2672333" y="247095"/>
                    <a:pt x="2694240" y="252810"/>
                  </a:cubicBezTo>
                  <a:cubicBezTo>
                    <a:pt x="2719006" y="258525"/>
                    <a:pt x="2734245" y="293767"/>
                    <a:pt x="2721863" y="313770"/>
                  </a:cubicBezTo>
                  <a:cubicBezTo>
                    <a:pt x="2691383" y="362347"/>
                    <a:pt x="2658998" y="410925"/>
                    <a:pt x="2626613" y="459502"/>
                  </a:cubicBezTo>
                  <a:cubicBezTo>
                    <a:pt x="2615183" y="476647"/>
                    <a:pt x="2598990" y="485220"/>
                    <a:pt x="2578988" y="489030"/>
                  </a:cubicBezTo>
                  <a:cubicBezTo>
                    <a:pt x="2566605" y="490935"/>
                    <a:pt x="2555175" y="498555"/>
                    <a:pt x="2543745" y="503317"/>
                  </a:cubicBezTo>
                  <a:cubicBezTo>
                    <a:pt x="2544698" y="506175"/>
                    <a:pt x="2544698" y="508080"/>
                    <a:pt x="2545650" y="510937"/>
                  </a:cubicBezTo>
                  <a:cubicBezTo>
                    <a:pt x="2553270" y="510937"/>
                    <a:pt x="2559938" y="512842"/>
                    <a:pt x="2567558" y="511890"/>
                  </a:cubicBezTo>
                  <a:cubicBezTo>
                    <a:pt x="2588513" y="510937"/>
                    <a:pt x="2598038" y="520462"/>
                    <a:pt x="2593275" y="542370"/>
                  </a:cubicBezTo>
                  <a:cubicBezTo>
                    <a:pt x="2587560" y="565230"/>
                    <a:pt x="2578988" y="588090"/>
                    <a:pt x="2570415" y="613807"/>
                  </a:cubicBezTo>
                  <a:cubicBezTo>
                    <a:pt x="2577083" y="610950"/>
                    <a:pt x="2582798" y="609997"/>
                    <a:pt x="2587560" y="608092"/>
                  </a:cubicBezTo>
                  <a:cubicBezTo>
                    <a:pt x="2607563" y="597615"/>
                    <a:pt x="2626613" y="587137"/>
                    <a:pt x="2646615" y="577612"/>
                  </a:cubicBezTo>
                  <a:cubicBezTo>
                    <a:pt x="2656140" y="572850"/>
                    <a:pt x="2667570" y="569992"/>
                    <a:pt x="2678048" y="568087"/>
                  </a:cubicBezTo>
                  <a:cubicBezTo>
                    <a:pt x="2704718" y="565230"/>
                    <a:pt x="2718053" y="578565"/>
                    <a:pt x="2712338" y="605235"/>
                  </a:cubicBezTo>
                  <a:cubicBezTo>
                    <a:pt x="2698050" y="662385"/>
                    <a:pt x="2674238" y="715725"/>
                    <a:pt x="2630423" y="757635"/>
                  </a:cubicBezTo>
                  <a:cubicBezTo>
                    <a:pt x="2626613" y="761445"/>
                    <a:pt x="2622803" y="764302"/>
                    <a:pt x="2619945" y="768112"/>
                  </a:cubicBezTo>
                  <a:cubicBezTo>
                    <a:pt x="2618993" y="769065"/>
                    <a:pt x="2618993" y="771922"/>
                    <a:pt x="2618040" y="774780"/>
                  </a:cubicBezTo>
                  <a:cubicBezTo>
                    <a:pt x="2630423" y="782400"/>
                    <a:pt x="2642805" y="790972"/>
                    <a:pt x="2655188" y="799545"/>
                  </a:cubicBezTo>
                  <a:cubicBezTo>
                    <a:pt x="2671380" y="810022"/>
                    <a:pt x="2679000" y="825262"/>
                    <a:pt x="2674238" y="843360"/>
                  </a:cubicBezTo>
                  <a:cubicBezTo>
                    <a:pt x="2663760" y="881460"/>
                    <a:pt x="2654235" y="920512"/>
                    <a:pt x="2640900" y="957660"/>
                  </a:cubicBezTo>
                  <a:cubicBezTo>
                    <a:pt x="2629470" y="987187"/>
                    <a:pt x="2632328" y="1010047"/>
                    <a:pt x="2656140" y="1031955"/>
                  </a:cubicBezTo>
                  <a:cubicBezTo>
                    <a:pt x="2667570" y="1042432"/>
                    <a:pt x="2675190" y="1057672"/>
                    <a:pt x="2680905" y="1071960"/>
                  </a:cubicBezTo>
                  <a:cubicBezTo>
                    <a:pt x="2683763" y="1081485"/>
                    <a:pt x="2681858" y="1095772"/>
                    <a:pt x="2676143" y="1104345"/>
                  </a:cubicBezTo>
                  <a:cubicBezTo>
                    <a:pt x="2672333" y="1109107"/>
                    <a:pt x="2656140" y="1109107"/>
                    <a:pt x="2647568" y="1105297"/>
                  </a:cubicBezTo>
                  <a:cubicBezTo>
                    <a:pt x="2631375" y="1098630"/>
                    <a:pt x="2616135" y="1088152"/>
                    <a:pt x="2600895" y="1078627"/>
                  </a:cubicBezTo>
                  <a:cubicBezTo>
                    <a:pt x="2587560" y="1070055"/>
                    <a:pt x="2580893" y="1073865"/>
                    <a:pt x="2576130" y="1087200"/>
                  </a:cubicBezTo>
                  <a:cubicBezTo>
                    <a:pt x="2567558" y="1114822"/>
                    <a:pt x="2551365" y="1135777"/>
                    <a:pt x="2528505" y="1153875"/>
                  </a:cubicBezTo>
                  <a:cubicBezTo>
                    <a:pt x="2510408" y="1168162"/>
                    <a:pt x="2496120" y="1166257"/>
                    <a:pt x="2481833" y="1149112"/>
                  </a:cubicBezTo>
                  <a:cubicBezTo>
                    <a:pt x="2464688" y="1130062"/>
                    <a:pt x="2458973" y="1106250"/>
                    <a:pt x="2462783" y="1081485"/>
                  </a:cubicBezTo>
                  <a:cubicBezTo>
                    <a:pt x="2477070" y="990045"/>
                    <a:pt x="2492310" y="899557"/>
                    <a:pt x="2506598" y="809070"/>
                  </a:cubicBezTo>
                  <a:cubicBezTo>
                    <a:pt x="2509455" y="792877"/>
                    <a:pt x="2518028" y="784305"/>
                    <a:pt x="2533268" y="782400"/>
                  </a:cubicBezTo>
                  <a:cubicBezTo>
                    <a:pt x="2563748" y="779542"/>
                    <a:pt x="2580893" y="763350"/>
                    <a:pt x="2587560" y="733822"/>
                  </a:cubicBezTo>
                  <a:cubicBezTo>
                    <a:pt x="2590418" y="721440"/>
                    <a:pt x="2598038" y="710962"/>
                    <a:pt x="2599943" y="699532"/>
                  </a:cubicBezTo>
                  <a:cubicBezTo>
                    <a:pt x="2600895" y="693817"/>
                    <a:pt x="2599943" y="683340"/>
                    <a:pt x="2595180" y="680482"/>
                  </a:cubicBezTo>
                  <a:cubicBezTo>
                    <a:pt x="2591370" y="677625"/>
                    <a:pt x="2579940" y="677625"/>
                    <a:pt x="2575178" y="681435"/>
                  </a:cubicBezTo>
                  <a:cubicBezTo>
                    <a:pt x="2532315" y="719535"/>
                    <a:pt x="2485643" y="753825"/>
                    <a:pt x="2448495" y="796687"/>
                  </a:cubicBezTo>
                  <a:cubicBezTo>
                    <a:pt x="2373248" y="883365"/>
                    <a:pt x="2315145" y="982425"/>
                    <a:pt x="2255138" y="1079580"/>
                  </a:cubicBezTo>
                  <a:cubicBezTo>
                    <a:pt x="2248470" y="1091010"/>
                    <a:pt x="2238945" y="1102440"/>
                    <a:pt x="2228468" y="1111012"/>
                  </a:cubicBezTo>
                  <a:cubicBezTo>
                    <a:pt x="2221800" y="1115775"/>
                    <a:pt x="2208465" y="1118632"/>
                    <a:pt x="2202750" y="1114822"/>
                  </a:cubicBezTo>
                  <a:cubicBezTo>
                    <a:pt x="2196083" y="1111012"/>
                    <a:pt x="2191320" y="1099582"/>
                    <a:pt x="2190368" y="1091010"/>
                  </a:cubicBezTo>
                  <a:cubicBezTo>
                    <a:pt x="2189415" y="1082437"/>
                    <a:pt x="2193225" y="1072912"/>
                    <a:pt x="2197988" y="1066245"/>
                  </a:cubicBezTo>
                  <a:cubicBezTo>
                    <a:pt x="2260853" y="965280"/>
                    <a:pt x="2322765" y="865267"/>
                    <a:pt x="2387535" y="765255"/>
                  </a:cubicBezTo>
                  <a:cubicBezTo>
                    <a:pt x="2408490" y="733822"/>
                    <a:pt x="2435160" y="706200"/>
                    <a:pt x="2459925" y="677625"/>
                  </a:cubicBezTo>
                  <a:cubicBezTo>
                    <a:pt x="2474213" y="661432"/>
                    <a:pt x="2473260" y="656670"/>
                    <a:pt x="2452305" y="650955"/>
                  </a:cubicBezTo>
                  <a:cubicBezTo>
                    <a:pt x="2420873" y="641430"/>
                    <a:pt x="2415158" y="630952"/>
                    <a:pt x="2424683" y="599520"/>
                  </a:cubicBezTo>
                  <a:cubicBezTo>
                    <a:pt x="2437065" y="557610"/>
                    <a:pt x="2451353" y="517605"/>
                    <a:pt x="2478975" y="482362"/>
                  </a:cubicBezTo>
                  <a:cubicBezTo>
                    <a:pt x="2496120" y="461407"/>
                    <a:pt x="2490405" y="440452"/>
                    <a:pt x="2484690" y="417592"/>
                  </a:cubicBezTo>
                  <a:cubicBezTo>
                    <a:pt x="2479928" y="421402"/>
                    <a:pt x="2478023" y="422355"/>
                    <a:pt x="2476118" y="423307"/>
                  </a:cubicBezTo>
                  <a:cubicBezTo>
                    <a:pt x="2464688" y="430927"/>
                    <a:pt x="2445638" y="448072"/>
                    <a:pt x="2442780" y="445215"/>
                  </a:cubicBezTo>
                  <a:cubicBezTo>
                    <a:pt x="2425635" y="429975"/>
                    <a:pt x="2410395" y="410925"/>
                    <a:pt x="2397060" y="391875"/>
                  </a:cubicBezTo>
                  <a:cubicBezTo>
                    <a:pt x="2394203" y="388065"/>
                    <a:pt x="2398965" y="377587"/>
                    <a:pt x="2402775" y="370920"/>
                  </a:cubicBezTo>
                  <a:cubicBezTo>
                    <a:pt x="2418015" y="338535"/>
                    <a:pt x="2436113" y="308055"/>
                    <a:pt x="2434208" y="269955"/>
                  </a:cubicBezTo>
                  <a:cubicBezTo>
                    <a:pt x="2434208" y="261382"/>
                    <a:pt x="2439923" y="249952"/>
                    <a:pt x="2446590" y="245190"/>
                  </a:cubicBezTo>
                  <a:cubicBezTo>
                    <a:pt x="2453258" y="239475"/>
                    <a:pt x="2465640" y="236617"/>
                    <a:pt x="2474213" y="238522"/>
                  </a:cubicBezTo>
                  <a:cubicBezTo>
                    <a:pt x="2479928" y="239475"/>
                    <a:pt x="2485643" y="250905"/>
                    <a:pt x="2487548" y="258525"/>
                  </a:cubicBezTo>
                  <a:cubicBezTo>
                    <a:pt x="2490405" y="266145"/>
                    <a:pt x="2487548" y="274717"/>
                    <a:pt x="2489453" y="283290"/>
                  </a:cubicBezTo>
                  <a:cubicBezTo>
                    <a:pt x="2490405" y="288052"/>
                    <a:pt x="2494215" y="294720"/>
                    <a:pt x="2498025" y="294720"/>
                  </a:cubicBezTo>
                  <a:cubicBezTo>
                    <a:pt x="2501835" y="295672"/>
                    <a:pt x="2509455" y="291862"/>
                    <a:pt x="2511360" y="289005"/>
                  </a:cubicBezTo>
                  <a:cubicBezTo>
                    <a:pt x="2518028" y="278527"/>
                    <a:pt x="2523743" y="266145"/>
                    <a:pt x="2529458" y="254715"/>
                  </a:cubicBezTo>
                  <a:cubicBezTo>
                    <a:pt x="2533268" y="247095"/>
                    <a:pt x="2535173" y="237570"/>
                    <a:pt x="2538983" y="229950"/>
                  </a:cubicBezTo>
                  <a:cubicBezTo>
                    <a:pt x="2545174" y="218044"/>
                    <a:pt x="2554699" y="211614"/>
                    <a:pt x="2564581" y="210900"/>
                  </a:cubicBezTo>
                  <a:close/>
                  <a:moveTo>
                    <a:pt x="5552693" y="164944"/>
                  </a:moveTo>
                  <a:cubicBezTo>
                    <a:pt x="5558170" y="163991"/>
                    <a:pt x="5564123" y="165182"/>
                    <a:pt x="5570790" y="168039"/>
                  </a:cubicBezTo>
                  <a:cubicBezTo>
                    <a:pt x="5580315" y="172802"/>
                    <a:pt x="5590793" y="176612"/>
                    <a:pt x="5600318" y="183279"/>
                  </a:cubicBezTo>
                  <a:cubicBezTo>
                    <a:pt x="5626035" y="201377"/>
                    <a:pt x="5651753" y="199472"/>
                    <a:pt x="5678423" y="186137"/>
                  </a:cubicBezTo>
                  <a:cubicBezTo>
                    <a:pt x="5710808" y="169944"/>
                    <a:pt x="5746050" y="173754"/>
                    <a:pt x="5767006" y="196614"/>
                  </a:cubicBezTo>
                  <a:cubicBezTo>
                    <a:pt x="5773673" y="203282"/>
                    <a:pt x="5779388" y="214712"/>
                    <a:pt x="5778435" y="223284"/>
                  </a:cubicBezTo>
                  <a:cubicBezTo>
                    <a:pt x="5774625" y="249954"/>
                    <a:pt x="5768910" y="277577"/>
                    <a:pt x="5759385" y="302342"/>
                  </a:cubicBezTo>
                  <a:cubicBezTo>
                    <a:pt x="5747956" y="332822"/>
                    <a:pt x="5731763" y="360444"/>
                    <a:pt x="5718428" y="389972"/>
                  </a:cubicBezTo>
                  <a:cubicBezTo>
                    <a:pt x="5709856" y="408069"/>
                    <a:pt x="5709856" y="424262"/>
                    <a:pt x="5720333" y="442359"/>
                  </a:cubicBezTo>
                  <a:cubicBezTo>
                    <a:pt x="5738431" y="473792"/>
                    <a:pt x="5740335" y="506177"/>
                    <a:pt x="5720333" y="540467"/>
                  </a:cubicBezTo>
                  <a:cubicBezTo>
                    <a:pt x="5707950" y="561422"/>
                    <a:pt x="5701283" y="585234"/>
                    <a:pt x="5693663" y="609047"/>
                  </a:cubicBezTo>
                  <a:cubicBezTo>
                    <a:pt x="5683185" y="643337"/>
                    <a:pt x="5667945" y="673817"/>
                    <a:pt x="5640323" y="698582"/>
                  </a:cubicBezTo>
                  <a:cubicBezTo>
                    <a:pt x="5606985" y="729062"/>
                    <a:pt x="5574600" y="761447"/>
                    <a:pt x="5541263" y="792879"/>
                  </a:cubicBezTo>
                  <a:cubicBezTo>
                    <a:pt x="5527928" y="805262"/>
                    <a:pt x="5528881" y="814787"/>
                    <a:pt x="5539358" y="830027"/>
                  </a:cubicBezTo>
                  <a:cubicBezTo>
                    <a:pt x="5548883" y="843362"/>
                    <a:pt x="5554598" y="860507"/>
                    <a:pt x="5557456" y="876699"/>
                  </a:cubicBezTo>
                  <a:cubicBezTo>
                    <a:pt x="5561265" y="898607"/>
                    <a:pt x="5565075" y="902417"/>
                    <a:pt x="5586983" y="903369"/>
                  </a:cubicBezTo>
                  <a:cubicBezTo>
                    <a:pt x="5597460" y="903369"/>
                    <a:pt x="5615558" y="907179"/>
                    <a:pt x="5617463" y="913847"/>
                  </a:cubicBezTo>
                  <a:cubicBezTo>
                    <a:pt x="5621273" y="925277"/>
                    <a:pt x="5621273" y="944327"/>
                    <a:pt x="5614606" y="951947"/>
                  </a:cubicBezTo>
                  <a:cubicBezTo>
                    <a:pt x="5593650" y="973854"/>
                    <a:pt x="5598413" y="989094"/>
                    <a:pt x="5615558" y="1010049"/>
                  </a:cubicBezTo>
                  <a:cubicBezTo>
                    <a:pt x="5638418" y="1039577"/>
                    <a:pt x="5630798" y="1108157"/>
                    <a:pt x="5605081" y="1139589"/>
                  </a:cubicBezTo>
                  <a:cubicBezTo>
                    <a:pt x="5566981" y="1186262"/>
                    <a:pt x="5512688" y="1199597"/>
                    <a:pt x="5456490" y="1175784"/>
                  </a:cubicBezTo>
                  <a:cubicBezTo>
                    <a:pt x="5433631" y="1166259"/>
                    <a:pt x="5423153" y="1142447"/>
                    <a:pt x="5434583" y="1119587"/>
                  </a:cubicBezTo>
                  <a:cubicBezTo>
                    <a:pt x="5451728" y="1083392"/>
                    <a:pt x="5469825" y="1048149"/>
                    <a:pt x="5489828" y="1012907"/>
                  </a:cubicBezTo>
                  <a:cubicBezTo>
                    <a:pt x="5509831" y="978617"/>
                    <a:pt x="5512688" y="942422"/>
                    <a:pt x="5505068" y="905274"/>
                  </a:cubicBezTo>
                  <a:cubicBezTo>
                    <a:pt x="5503163" y="894797"/>
                    <a:pt x="5493638" y="885272"/>
                    <a:pt x="5486970" y="875747"/>
                  </a:cubicBezTo>
                  <a:cubicBezTo>
                    <a:pt x="5481256" y="869079"/>
                    <a:pt x="5473635" y="863364"/>
                    <a:pt x="5467920" y="856697"/>
                  </a:cubicBezTo>
                  <a:cubicBezTo>
                    <a:pt x="5446013" y="831932"/>
                    <a:pt x="5446965" y="826217"/>
                    <a:pt x="5468873" y="801452"/>
                  </a:cubicBezTo>
                  <a:cubicBezTo>
                    <a:pt x="5511735" y="753827"/>
                    <a:pt x="5564123" y="713822"/>
                    <a:pt x="5593650" y="655719"/>
                  </a:cubicBezTo>
                  <a:cubicBezTo>
                    <a:pt x="5607938" y="628097"/>
                    <a:pt x="5617463" y="597617"/>
                    <a:pt x="5627940" y="568089"/>
                  </a:cubicBezTo>
                  <a:cubicBezTo>
                    <a:pt x="5629845" y="562374"/>
                    <a:pt x="5628893" y="553802"/>
                    <a:pt x="5626988" y="548087"/>
                  </a:cubicBezTo>
                  <a:cubicBezTo>
                    <a:pt x="5622225" y="536657"/>
                    <a:pt x="5613653" y="533799"/>
                    <a:pt x="5606033" y="545229"/>
                  </a:cubicBezTo>
                  <a:cubicBezTo>
                    <a:pt x="5601270" y="550944"/>
                    <a:pt x="5598413" y="558564"/>
                    <a:pt x="5594603" y="565232"/>
                  </a:cubicBezTo>
                  <a:cubicBezTo>
                    <a:pt x="5568885" y="612857"/>
                    <a:pt x="5527928" y="647147"/>
                    <a:pt x="5486018" y="679532"/>
                  </a:cubicBezTo>
                  <a:cubicBezTo>
                    <a:pt x="5460300" y="699534"/>
                    <a:pt x="5437440" y="724299"/>
                    <a:pt x="5413628" y="747159"/>
                  </a:cubicBezTo>
                  <a:cubicBezTo>
                    <a:pt x="5380290" y="777639"/>
                    <a:pt x="5346953" y="809072"/>
                    <a:pt x="5313615" y="839552"/>
                  </a:cubicBezTo>
                  <a:cubicBezTo>
                    <a:pt x="5311710" y="841457"/>
                    <a:pt x="5308853" y="843362"/>
                    <a:pt x="5306948" y="844314"/>
                  </a:cubicBezTo>
                  <a:cubicBezTo>
                    <a:pt x="5290756" y="851934"/>
                    <a:pt x="5272658" y="860507"/>
                    <a:pt x="5259323" y="844314"/>
                  </a:cubicBezTo>
                  <a:cubicBezTo>
                    <a:pt x="5245988" y="830027"/>
                    <a:pt x="5254560" y="812882"/>
                    <a:pt x="5265990" y="799547"/>
                  </a:cubicBezTo>
                  <a:cubicBezTo>
                    <a:pt x="5285040" y="778592"/>
                    <a:pt x="5304090" y="758589"/>
                    <a:pt x="5324093" y="738587"/>
                  </a:cubicBezTo>
                  <a:cubicBezTo>
                    <a:pt x="5383148" y="678579"/>
                    <a:pt x="5443156" y="619524"/>
                    <a:pt x="5503163" y="560469"/>
                  </a:cubicBezTo>
                  <a:cubicBezTo>
                    <a:pt x="5518403" y="545229"/>
                    <a:pt x="5525070" y="526179"/>
                    <a:pt x="5525070" y="504272"/>
                  </a:cubicBezTo>
                  <a:cubicBezTo>
                    <a:pt x="5525070" y="493794"/>
                    <a:pt x="5522213" y="488079"/>
                    <a:pt x="5508878" y="489984"/>
                  </a:cubicBezTo>
                  <a:cubicBezTo>
                    <a:pt x="5480303" y="494747"/>
                    <a:pt x="5478398" y="492842"/>
                    <a:pt x="5467920" y="466172"/>
                  </a:cubicBezTo>
                  <a:cubicBezTo>
                    <a:pt x="5448870" y="418547"/>
                    <a:pt x="5430773" y="369969"/>
                    <a:pt x="5410770" y="322344"/>
                  </a:cubicBezTo>
                  <a:cubicBezTo>
                    <a:pt x="5404103" y="306152"/>
                    <a:pt x="5394578" y="290912"/>
                    <a:pt x="5386006" y="274719"/>
                  </a:cubicBezTo>
                  <a:cubicBezTo>
                    <a:pt x="5378385" y="259479"/>
                    <a:pt x="5367908" y="243287"/>
                    <a:pt x="5386006" y="230904"/>
                  </a:cubicBezTo>
                  <a:cubicBezTo>
                    <a:pt x="5404103" y="218522"/>
                    <a:pt x="5415533" y="234714"/>
                    <a:pt x="5425058" y="246144"/>
                  </a:cubicBezTo>
                  <a:cubicBezTo>
                    <a:pt x="5435535" y="258527"/>
                    <a:pt x="5443156" y="273767"/>
                    <a:pt x="5450775" y="288054"/>
                  </a:cubicBezTo>
                  <a:cubicBezTo>
                    <a:pt x="5462206" y="320439"/>
                    <a:pt x="5477445" y="352824"/>
                    <a:pt x="5493638" y="385209"/>
                  </a:cubicBezTo>
                  <a:cubicBezTo>
                    <a:pt x="5520308" y="342347"/>
                    <a:pt x="5546025" y="301389"/>
                    <a:pt x="5572695" y="259479"/>
                  </a:cubicBezTo>
                  <a:cubicBezTo>
                    <a:pt x="5561265" y="258527"/>
                    <a:pt x="5548883" y="257574"/>
                    <a:pt x="5536500" y="257574"/>
                  </a:cubicBezTo>
                  <a:cubicBezTo>
                    <a:pt x="5518403" y="257574"/>
                    <a:pt x="5506973" y="247097"/>
                    <a:pt x="5499353" y="231857"/>
                  </a:cubicBezTo>
                  <a:cubicBezTo>
                    <a:pt x="5492685" y="218522"/>
                    <a:pt x="5493638" y="207092"/>
                    <a:pt x="5508878" y="198519"/>
                  </a:cubicBezTo>
                  <a:cubicBezTo>
                    <a:pt x="5519356" y="192804"/>
                    <a:pt x="5528881" y="184232"/>
                    <a:pt x="5537453" y="174707"/>
                  </a:cubicBezTo>
                  <a:cubicBezTo>
                    <a:pt x="5542215" y="168992"/>
                    <a:pt x="5547216" y="165896"/>
                    <a:pt x="5552693" y="164944"/>
                  </a:cubicBezTo>
                  <a:close/>
                  <a:moveTo>
                    <a:pt x="3677222" y="147084"/>
                  </a:moveTo>
                  <a:cubicBezTo>
                    <a:pt x="3693414" y="148036"/>
                    <a:pt x="3706749" y="160419"/>
                    <a:pt x="3707702" y="178516"/>
                  </a:cubicBezTo>
                  <a:cubicBezTo>
                    <a:pt x="3709607" y="204234"/>
                    <a:pt x="3709607" y="228999"/>
                    <a:pt x="3711511" y="254716"/>
                  </a:cubicBezTo>
                  <a:cubicBezTo>
                    <a:pt x="3711511" y="258526"/>
                    <a:pt x="3712464" y="262336"/>
                    <a:pt x="3713417" y="270909"/>
                  </a:cubicBezTo>
                  <a:cubicBezTo>
                    <a:pt x="3724847" y="265194"/>
                    <a:pt x="3734372" y="260431"/>
                    <a:pt x="3743897" y="256621"/>
                  </a:cubicBezTo>
                  <a:cubicBezTo>
                    <a:pt x="3765804" y="246144"/>
                    <a:pt x="3786759" y="234714"/>
                    <a:pt x="3809619" y="226141"/>
                  </a:cubicBezTo>
                  <a:cubicBezTo>
                    <a:pt x="3827717" y="219474"/>
                    <a:pt x="3844861" y="223284"/>
                    <a:pt x="3857244" y="240429"/>
                  </a:cubicBezTo>
                  <a:cubicBezTo>
                    <a:pt x="3869627" y="257574"/>
                    <a:pt x="3869627" y="276624"/>
                    <a:pt x="3858197" y="292816"/>
                  </a:cubicBezTo>
                  <a:cubicBezTo>
                    <a:pt x="3842004" y="313771"/>
                    <a:pt x="3822002" y="332821"/>
                    <a:pt x="3801999" y="350919"/>
                  </a:cubicBezTo>
                  <a:cubicBezTo>
                    <a:pt x="3773424" y="376636"/>
                    <a:pt x="3742944" y="401401"/>
                    <a:pt x="3712464" y="427119"/>
                  </a:cubicBezTo>
                  <a:cubicBezTo>
                    <a:pt x="3710559" y="432834"/>
                    <a:pt x="3711511" y="434739"/>
                    <a:pt x="3712464" y="435691"/>
                  </a:cubicBezTo>
                  <a:cubicBezTo>
                    <a:pt x="3716274" y="435691"/>
                    <a:pt x="3721036" y="435691"/>
                    <a:pt x="3724847" y="435691"/>
                  </a:cubicBezTo>
                  <a:cubicBezTo>
                    <a:pt x="3744849" y="433786"/>
                    <a:pt x="3762947" y="435691"/>
                    <a:pt x="3772472" y="456646"/>
                  </a:cubicBezTo>
                  <a:cubicBezTo>
                    <a:pt x="3782949" y="479506"/>
                    <a:pt x="3781044" y="503319"/>
                    <a:pt x="3766757" y="523321"/>
                  </a:cubicBezTo>
                  <a:cubicBezTo>
                    <a:pt x="3752469" y="544276"/>
                    <a:pt x="3734372" y="562374"/>
                    <a:pt x="3718179" y="581424"/>
                  </a:cubicBezTo>
                  <a:cubicBezTo>
                    <a:pt x="3716274" y="579519"/>
                    <a:pt x="3714369" y="578566"/>
                    <a:pt x="3712464" y="576661"/>
                  </a:cubicBezTo>
                  <a:cubicBezTo>
                    <a:pt x="3718179" y="584281"/>
                    <a:pt x="3724847" y="590949"/>
                    <a:pt x="3730561" y="598569"/>
                  </a:cubicBezTo>
                  <a:cubicBezTo>
                    <a:pt x="3748659" y="622381"/>
                    <a:pt x="3748659" y="637621"/>
                    <a:pt x="3732467" y="662386"/>
                  </a:cubicBezTo>
                  <a:cubicBezTo>
                    <a:pt x="3726752" y="671911"/>
                    <a:pt x="3721036" y="685246"/>
                    <a:pt x="3722942" y="695724"/>
                  </a:cubicBezTo>
                  <a:cubicBezTo>
                    <a:pt x="3730561" y="772876"/>
                    <a:pt x="3716274" y="845266"/>
                    <a:pt x="3673411" y="910036"/>
                  </a:cubicBezTo>
                  <a:cubicBezTo>
                    <a:pt x="3658172" y="932896"/>
                    <a:pt x="3659124" y="958614"/>
                    <a:pt x="3663886" y="983379"/>
                  </a:cubicBezTo>
                  <a:cubicBezTo>
                    <a:pt x="3666744" y="1000524"/>
                    <a:pt x="3676269" y="1008144"/>
                    <a:pt x="3694367" y="1011954"/>
                  </a:cubicBezTo>
                  <a:cubicBezTo>
                    <a:pt x="3712464" y="1015764"/>
                    <a:pt x="3731514" y="1023384"/>
                    <a:pt x="3746754" y="1033861"/>
                  </a:cubicBezTo>
                  <a:cubicBezTo>
                    <a:pt x="3781997" y="1056721"/>
                    <a:pt x="3781044" y="1097679"/>
                    <a:pt x="3770567" y="1130064"/>
                  </a:cubicBezTo>
                  <a:cubicBezTo>
                    <a:pt x="3768661" y="1136731"/>
                    <a:pt x="3758184" y="1145304"/>
                    <a:pt x="3751517" y="1145304"/>
                  </a:cubicBezTo>
                  <a:cubicBezTo>
                    <a:pt x="3744849" y="1145304"/>
                    <a:pt x="3735324" y="1138636"/>
                    <a:pt x="3730561" y="1131969"/>
                  </a:cubicBezTo>
                  <a:cubicBezTo>
                    <a:pt x="3723894" y="1122444"/>
                    <a:pt x="3722942" y="1109109"/>
                    <a:pt x="3715322" y="1100536"/>
                  </a:cubicBezTo>
                  <a:cubicBezTo>
                    <a:pt x="3709607" y="1093869"/>
                    <a:pt x="3698177" y="1090059"/>
                    <a:pt x="3689604" y="1088154"/>
                  </a:cubicBezTo>
                  <a:cubicBezTo>
                    <a:pt x="3687699" y="1088154"/>
                    <a:pt x="3681032" y="1099584"/>
                    <a:pt x="3679127" y="1106251"/>
                  </a:cubicBezTo>
                  <a:cubicBezTo>
                    <a:pt x="3669602" y="1133874"/>
                    <a:pt x="3662934" y="1163401"/>
                    <a:pt x="3652457" y="1191024"/>
                  </a:cubicBezTo>
                  <a:cubicBezTo>
                    <a:pt x="3647694" y="1203406"/>
                    <a:pt x="3638169" y="1214836"/>
                    <a:pt x="3627692" y="1223409"/>
                  </a:cubicBezTo>
                  <a:cubicBezTo>
                    <a:pt x="3608642" y="1239601"/>
                    <a:pt x="3587686" y="1237696"/>
                    <a:pt x="3569589" y="1220551"/>
                  </a:cubicBezTo>
                  <a:cubicBezTo>
                    <a:pt x="3541967" y="1193881"/>
                    <a:pt x="3538157" y="1159591"/>
                    <a:pt x="3548634" y="1125301"/>
                  </a:cubicBezTo>
                  <a:cubicBezTo>
                    <a:pt x="3553397" y="1108156"/>
                    <a:pt x="3565779" y="1092916"/>
                    <a:pt x="3573399" y="1075771"/>
                  </a:cubicBezTo>
                  <a:cubicBezTo>
                    <a:pt x="3579114" y="1063389"/>
                    <a:pt x="3584829" y="1050054"/>
                    <a:pt x="3592449" y="1032909"/>
                  </a:cubicBezTo>
                  <a:cubicBezTo>
                    <a:pt x="3579114" y="1034814"/>
                    <a:pt x="3572447" y="1033861"/>
                    <a:pt x="3566732" y="1035766"/>
                  </a:cubicBezTo>
                  <a:cubicBezTo>
                    <a:pt x="3535299" y="1047196"/>
                    <a:pt x="3512439" y="1039576"/>
                    <a:pt x="3503867" y="1007191"/>
                  </a:cubicBezTo>
                  <a:cubicBezTo>
                    <a:pt x="3497199" y="982426"/>
                    <a:pt x="3495294" y="954804"/>
                    <a:pt x="3499104" y="930039"/>
                  </a:cubicBezTo>
                  <a:cubicBezTo>
                    <a:pt x="3507677" y="881461"/>
                    <a:pt x="3532442" y="838599"/>
                    <a:pt x="3566732" y="802404"/>
                  </a:cubicBezTo>
                  <a:cubicBezTo>
                    <a:pt x="3574352" y="794784"/>
                    <a:pt x="3577209" y="782401"/>
                    <a:pt x="3581972" y="771924"/>
                  </a:cubicBezTo>
                  <a:cubicBezTo>
                    <a:pt x="3570542" y="775734"/>
                    <a:pt x="3560064" y="780496"/>
                    <a:pt x="3548634" y="782401"/>
                  </a:cubicBezTo>
                  <a:cubicBezTo>
                    <a:pt x="3533394" y="785259"/>
                    <a:pt x="3518154" y="788116"/>
                    <a:pt x="3503867" y="785259"/>
                  </a:cubicBezTo>
                  <a:cubicBezTo>
                    <a:pt x="3489579" y="782401"/>
                    <a:pt x="3485769" y="767161"/>
                    <a:pt x="3492436" y="754779"/>
                  </a:cubicBezTo>
                  <a:cubicBezTo>
                    <a:pt x="3499104" y="739539"/>
                    <a:pt x="3507677" y="725251"/>
                    <a:pt x="3518154" y="712869"/>
                  </a:cubicBezTo>
                  <a:cubicBezTo>
                    <a:pt x="3535299" y="690961"/>
                    <a:pt x="3555302" y="670006"/>
                    <a:pt x="3573399" y="648099"/>
                  </a:cubicBezTo>
                  <a:cubicBezTo>
                    <a:pt x="3579114" y="641431"/>
                    <a:pt x="3583877" y="634764"/>
                    <a:pt x="3587686" y="628096"/>
                  </a:cubicBezTo>
                  <a:cubicBezTo>
                    <a:pt x="3590544" y="621429"/>
                    <a:pt x="3590544" y="613809"/>
                    <a:pt x="3592449" y="606189"/>
                  </a:cubicBezTo>
                  <a:cubicBezTo>
                    <a:pt x="3585782" y="605236"/>
                    <a:pt x="3578161" y="602379"/>
                    <a:pt x="3571494" y="603331"/>
                  </a:cubicBezTo>
                  <a:cubicBezTo>
                    <a:pt x="3547682" y="606189"/>
                    <a:pt x="3523869" y="609999"/>
                    <a:pt x="3500057" y="614761"/>
                  </a:cubicBezTo>
                  <a:cubicBezTo>
                    <a:pt x="3465767" y="621429"/>
                    <a:pt x="3436239" y="635716"/>
                    <a:pt x="3409569" y="657624"/>
                  </a:cubicBezTo>
                  <a:cubicBezTo>
                    <a:pt x="3375279" y="686199"/>
                    <a:pt x="3339084" y="713821"/>
                    <a:pt x="3302889" y="740491"/>
                  </a:cubicBezTo>
                  <a:cubicBezTo>
                    <a:pt x="3292411" y="748111"/>
                    <a:pt x="3280029" y="752874"/>
                    <a:pt x="3267647" y="754779"/>
                  </a:cubicBezTo>
                  <a:cubicBezTo>
                    <a:pt x="3251454" y="757636"/>
                    <a:pt x="3242882" y="746206"/>
                    <a:pt x="3250502" y="731919"/>
                  </a:cubicBezTo>
                  <a:cubicBezTo>
                    <a:pt x="3257169" y="718584"/>
                    <a:pt x="3266694" y="705249"/>
                    <a:pt x="3278124" y="695724"/>
                  </a:cubicBezTo>
                  <a:cubicBezTo>
                    <a:pt x="3327654" y="655719"/>
                    <a:pt x="3377184" y="616666"/>
                    <a:pt x="3427667" y="576661"/>
                  </a:cubicBezTo>
                  <a:cubicBezTo>
                    <a:pt x="3439097" y="568089"/>
                    <a:pt x="3450527" y="557611"/>
                    <a:pt x="3462909" y="550944"/>
                  </a:cubicBezTo>
                  <a:cubicBezTo>
                    <a:pt x="3500057" y="529036"/>
                    <a:pt x="3499104" y="494746"/>
                    <a:pt x="3495294" y="455694"/>
                  </a:cubicBezTo>
                  <a:cubicBezTo>
                    <a:pt x="3459099" y="469981"/>
                    <a:pt x="3423857" y="483316"/>
                    <a:pt x="3389567" y="496651"/>
                  </a:cubicBezTo>
                  <a:cubicBezTo>
                    <a:pt x="3359086" y="509034"/>
                    <a:pt x="3342894" y="505224"/>
                    <a:pt x="3335274" y="486174"/>
                  </a:cubicBezTo>
                  <a:cubicBezTo>
                    <a:pt x="3328607" y="469029"/>
                    <a:pt x="3340036" y="454741"/>
                    <a:pt x="3369564" y="443311"/>
                  </a:cubicBezTo>
                  <a:cubicBezTo>
                    <a:pt x="3404807" y="429976"/>
                    <a:pt x="3441954" y="417594"/>
                    <a:pt x="3476244" y="402354"/>
                  </a:cubicBezTo>
                  <a:cubicBezTo>
                    <a:pt x="3489579" y="396639"/>
                    <a:pt x="3503867" y="384256"/>
                    <a:pt x="3508629" y="370921"/>
                  </a:cubicBezTo>
                  <a:cubicBezTo>
                    <a:pt x="3525774" y="326154"/>
                    <a:pt x="3539109" y="279481"/>
                    <a:pt x="3553397" y="234714"/>
                  </a:cubicBezTo>
                  <a:cubicBezTo>
                    <a:pt x="3558159" y="221379"/>
                    <a:pt x="3560064" y="206139"/>
                    <a:pt x="3567684" y="193756"/>
                  </a:cubicBezTo>
                  <a:cubicBezTo>
                    <a:pt x="3572447" y="185184"/>
                    <a:pt x="3587686" y="174706"/>
                    <a:pt x="3593402" y="176611"/>
                  </a:cubicBezTo>
                  <a:cubicBezTo>
                    <a:pt x="3601974" y="179469"/>
                    <a:pt x="3613404" y="192804"/>
                    <a:pt x="3613404" y="202329"/>
                  </a:cubicBezTo>
                  <a:cubicBezTo>
                    <a:pt x="3615309" y="225189"/>
                    <a:pt x="3610547" y="249001"/>
                    <a:pt x="3609594" y="271861"/>
                  </a:cubicBezTo>
                  <a:cubicBezTo>
                    <a:pt x="3608642" y="286149"/>
                    <a:pt x="3607689" y="300436"/>
                    <a:pt x="3605784" y="313771"/>
                  </a:cubicBezTo>
                  <a:cubicBezTo>
                    <a:pt x="3607689" y="314724"/>
                    <a:pt x="3609594" y="315676"/>
                    <a:pt x="3611499" y="315676"/>
                  </a:cubicBezTo>
                  <a:cubicBezTo>
                    <a:pt x="3615309" y="310914"/>
                    <a:pt x="3620072" y="307104"/>
                    <a:pt x="3622929" y="301389"/>
                  </a:cubicBezTo>
                  <a:cubicBezTo>
                    <a:pt x="3638169" y="270909"/>
                    <a:pt x="3650552" y="240429"/>
                    <a:pt x="3649599" y="205186"/>
                  </a:cubicBezTo>
                  <a:cubicBezTo>
                    <a:pt x="3649599" y="195661"/>
                    <a:pt x="3650552" y="186136"/>
                    <a:pt x="3651504" y="176611"/>
                  </a:cubicBezTo>
                  <a:cubicBezTo>
                    <a:pt x="3653409" y="160419"/>
                    <a:pt x="3660077" y="146131"/>
                    <a:pt x="3677222" y="147084"/>
                  </a:cubicBezTo>
                  <a:close/>
                  <a:moveTo>
                    <a:pt x="779716" y="398"/>
                  </a:moveTo>
                  <a:cubicBezTo>
                    <a:pt x="817816" y="2302"/>
                    <a:pt x="828293" y="20400"/>
                    <a:pt x="809243" y="51832"/>
                  </a:cubicBezTo>
                  <a:cubicBezTo>
                    <a:pt x="791146" y="80408"/>
                    <a:pt x="770191" y="108983"/>
                    <a:pt x="745426" y="132795"/>
                  </a:cubicBezTo>
                  <a:cubicBezTo>
                    <a:pt x="683513" y="193755"/>
                    <a:pt x="618743" y="251858"/>
                    <a:pt x="554926" y="310913"/>
                  </a:cubicBezTo>
                  <a:cubicBezTo>
                    <a:pt x="393001" y="461408"/>
                    <a:pt x="261556" y="635715"/>
                    <a:pt x="168211" y="835740"/>
                  </a:cubicBezTo>
                  <a:cubicBezTo>
                    <a:pt x="147256" y="879555"/>
                    <a:pt x="135826" y="927180"/>
                    <a:pt x="118681" y="972900"/>
                  </a:cubicBezTo>
                  <a:cubicBezTo>
                    <a:pt x="112966" y="988140"/>
                    <a:pt x="106298" y="1003380"/>
                    <a:pt x="96773" y="1016715"/>
                  </a:cubicBezTo>
                  <a:cubicBezTo>
                    <a:pt x="84391" y="1033860"/>
                    <a:pt x="67246" y="1035765"/>
                    <a:pt x="52006" y="1021478"/>
                  </a:cubicBezTo>
                  <a:cubicBezTo>
                    <a:pt x="21526" y="991950"/>
                    <a:pt x="-4192" y="958612"/>
                    <a:pt x="571" y="911940"/>
                  </a:cubicBezTo>
                  <a:cubicBezTo>
                    <a:pt x="8191" y="830978"/>
                    <a:pt x="14858" y="749062"/>
                    <a:pt x="21526" y="667148"/>
                  </a:cubicBezTo>
                  <a:cubicBezTo>
                    <a:pt x="25336" y="622380"/>
                    <a:pt x="28193" y="576660"/>
                    <a:pt x="32003" y="531893"/>
                  </a:cubicBezTo>
                  <a:cubicBezTo>
                    <a:pt x="32956" y="521415"/>
                    <a:pt x="35813" y="509985"/>
                    <a:pt x="39623" y="500460"/>
                  </a:cubicBezTo>
                  <a:cubicBezTo>
                    <a:pt x="65341" y="423308"/>
                    <a:pt x="80581" y="345203"/>
                    <a:pt x="65341" y="263288"/>
                  </a:cubicBezTo>
                  <a:cubicBezTo>
                    <a:pt x="59626" y="232808"/>
                    <a:pt x="51053" y="203280"/>
                    <a:pt x="44386" y="173752"/>
                  </a:cubicBezTo>
                  <a:cubicBezTo>
                    <a:pt x="42481" y="167085"/>
                    <a:pt x="43433" y="160418"/>
                    <a:pt x="43433" y="152798"/>
                  </a:cubicBezTo>
                  <a:cubicBezTo>
                    <a:pt x="44386" y="131843"/>
                    <a:pt x="47243" y="109935"/>
                    <a:pt x="69151" y="100410"/>
                  </a:cubicBezTo>
                  <a:cubicBezTo>
                    <a:pt x="92011" y="90885"/>
                    <a:pt x="110108" y="105173"/>
                    <a:pt x="124396" y="119460"/>
                  </a:cubicBezTo>
                  <a:cubicBezTo>
                    <a:pt x="159638" y="152798"/>
                    <a:pt x="165353" y="197565"/>
                    <a:pt x="169163" y="242333"/>
                  </a:cubicBezTo>
                  <a:cubicBezTo>
                    <a:pt x="175831" y="318533"/>
                    <a:pt x="151066" y="388065"/>
                    <a:pt x="118681" y="454740"/>
                  </a:cubicBezTo>
                  <a:cubicBezTo>
                    <a:pt x="101536" y="489983"/>
                    <a:pt x="92011" y="526178"/>
                    <a:pt x="91058" y="563325"/>
                  </a:cubicBezTo>
                  <a:cubicBezTo>
                    <a:pt x="90106" y="620475"/>
                    <a:pt x="92011" y="676673"/>
                    <a:pt x="92963" y="733823"/>
                  </a:cubicBezTo>
                  <a:cubicBezTo>
                    <a:pt x="90106" y="750015"/>
                    <a:pt x="92011" y="767160"/>
                    <a:pt x="92963" y="789068"/>
                  </a:cubicBezTo>
                  <a:cubicBezTo>
                    <a:pt x="101536" y="778590"/>
                    <a:pt x="108203" y="771923"/>
                    <a:pt x="113918" y="764303"/>
                  </a:cubicBezTo>
                  <a:cubicBezTo>
                    <a:pt x="131063" y="737633"/>
                    <a:pt x="148208" y="710962"/>
                    <a:pt x="166306" y="684293"/>
                  </a:cubicBezTo>
                  <a:cubicBezTo>
                    <a:pt x="318706" y="454740"/>
                    <a:pt x="499681" y="248047"/>
                    <a:pt x="680656" y="41355"/>
                  </a:cubicBezTo>
                  <a:cubicBezTo>
                    <a:pt x="708278" y="9923"/>
                    <a:pt x="740663" y="-2460"/>
                    <a:pt x="779716" y="398"/>
                  </a:cubicBezTo>
                  <a:close/>
                </a:path>
              </a:pathLst>
            </a:custGeom>
            <a:solidFill>
              <a:srgbClr val="000000"/>
            </a:solidFill>
            <a:ln w="9525" cap="flat">
              <a:noFill/>
              <a:prstDash val="solid"/>
              <a:miter/>
            </a:ln>
          </p:spPr>
          <p:txBody>
            <a:bodyPr anchor="ctr"/>
            <a:lstStyle/>
            <a:p>
              <a:pPr algn="ctr"/>
              <a:endParaRPr/>
            </a:p>
          </p:txBody>
        </p:sp>
        <p:sp>
          <p:nvSpPr>
            <p:cNvPr id="11" name="ï$ľíḍé">
              <a:extLst>
                <a:ext uri="{FF2B5EF4-FFF2-40B4-BE49-F238E27FC236}">
                  <a16:creationId xmlns:a16="http://schemas.microsoft.com/office/drawing/2014/main" xmlns="" id="{E2AA44A7-F8C9-4FFE-A269-63DAE4ED0173}"/>
                </a:ext>
              </a:extLst>
            </p:cNvPr>
            <p:cNvSpPr/>
            <p:nvPr/>
          </p:nvSpPr>
          <p:spPr>
            <a:xfrm>
              <a:off x="4446270" y="4018846"/>
              <a:ext cx="5715953" cy="209939"/>
            </a:xfrm>
            <a:custGeom>
              <a:avLst/>
              <a:gdLst>
                <a:gd name="connsiteX0" fmla="*/ 415290 w 5715953"/>
                <a:gd name="connsiteY0" fmla="*/ 113099 h 209939"/>
                <a:gd name="connsiteX1" fmla="*/ 415290 w 5715953"/>
                <a:gd name="connsiteY1" fmla="*/ 113100 h 209939"/>
                <a:gd name="connsiteX2" fmla="*/ 415290 w 5715953"/>
                <a:gd name="connsiteY2" fmla="*/ 179775 h 209939"/>
                <a:gd name="connsiteX3" fmla="*/ 480060 w 5715953"/>
                <a:gd name="connsiteY3" fmla="*/ 179775 h 209939"/>
                <a:gd name="connsiteX4" fmla="*/ 503754 w 5715953"/>
                <a:gd name="connsiteY4" fmla="*/ 169893 h 209939"/>
                <a:gd name="connsiteX5" fmla="*/ 504062 w 5715953"/>
                <a:gd name="connsiteY5" fmla="*/ 169061 h 209939"/>
                <a:gd name="connsiteX6" fmla="*/ 504349 w 5715953"/>
                <a:gd name="connsiteY6" fmla="*/ 168940 h 209939"/>
                <a:gd name="connsiteX7" fmla="*/ 513397 w 5715953"/>
                <a:gd name="connsiteY7" fmla="*/ 145484 h 209939"/>
                <a:gd name="connsiteX8" fmla="*/ 481012 w 5715953"/>
                <a:gd name="connsiteY8" fmla="*/ 113099 h 209939"/>
                <a:gd name="connsiteX9" fmla="*/ 415290 w 5715953"/>
                <a:gd name="connsiteY9" fmla="*/ 113099 h 209939"/>
                <a:gd name="connsiteX10" fmla="*/ 3348991 w 5715953"/>
                <a:gd name="connsiteY10" fmla="*/ 34994 h 209939"/>
                <a:gd name="connsiteX11" fmla="*/ 3348991 w 5715953"/>
                <a:gd name="connsiteY11" fmla="*/ 34996 h 209939"/>
                <a:gd name="connsiteX12" fmla="*/ 3348990 w 5715953"/>
                <a:gd name="connsiteY12" fmla="*/ 34995 h 209939"/>
                <a:gd name="connsiteX13" fmla="*/ 3329348 w 5715953"/>
                <a:gd name="connsiteY13" fmla="*/ 90239 h 209939"/>
                <a:gd name="connsiteX14" fmla="*/ 3318510 w 5715953"/>
                <a:gd name="connsiteY14" fmla="*/ 120719 h 209939"/>
                <a:gd name="connsiteX15" fmla="*/ 3318511 w 5715953"/>
                <a:gd name="connsiteY15" fmla="*/ 120719 h 209939"/>
                <a:gd name="connsiteX16" fmla="*/ 3318510 w 5715953"/>
                <a:gd name="connsiteY16" fmla="*/ 120720 h 209939"/>
                <a:gd name="connsiteX17" fmla="*/ 3378517 w 5715953"/>
                <a:gd name="connsiteY17" fmla="*/ 120720 h 209939"/>
                <a:gd name="connsiteX18" fmla="*/ 3378517 w 5715953"/>
                <a:gd name="connsiteY18" fmla="*/ 120719 h 209939"/>
                <a:gd name="connsiteX19" fmla="*/ 3378518 w 5715953"/>
                <a:gd name="connsiteY19" fmla="*/ 120719 h 209939"/>
                <a:gd name="connsiteX20" fmla="*/ 3348991 w 5715953"/>
                <a:gd name="connsiteY20" fmla="*/ 34994 h 209939"/>
                <a:gd name="connsiteX21" fmla="*/ 1537336 w 5715953"/>
                <a:gd name="connsiteY21" fmla="*/ 34994 h 209939"/>
                <a:gd name="connsiteX22" fmla="*/ 1505904 w 5715953"/>
                <a:gd name="connsiteY22" fmla="*/ 121671 h 209939"/>
                <a:gd name="connsiteX23" fmla="*/ 1565911 w 5715953"/>
                <a:gd name="connsiteY23" fmla="*/ 121671 h 209939"/>
                <a:gd name="connsiteX24" fmla="*/ 1537336 w 5715953"/>
                <a:gd name="connsiteY24" fmla="*/ 34994 h 209939"/>
                <a:gd name="connsiteX25" fmla="*/ 1912621 w 5715953"/>
                <a:gd name="connsiteY25" fmla="*/ 27375 h 209939"/>
                <a:gd name="connsiteX26" fmla="*/ 1899287 w 5715953"/>
                <a:gd name="connsiteY26" fmla="*/ 35114 h 209939"/>
                <a:gd name="connsiteX27" fmla="*/ 1899313 w 5715953"/>
                <a:gd name="connsiteY27" fmla="*/ 35515 h 209939"/>
                <a:gd name="connsiteX28" fmla="*/ 1898929 w 5715953"/>
                <a:gd name="connsiteY28" fmla="*/ 36066 h 209939"/>
                <a:gd name="connsiteX29" fmla="*/ 1900208 w 5715953"/>
                <a:gd name="connsiteY29" fmla="*/ 49910 h 209939"/>
                <a:gd name="connsiteX30" fmla="*/ 1900143 w 5715953"/>
                <a:gd name="connsiteY30" fmla="*/ 51223 h 209939"/>
                <a:gd name="connsiteX31" fmla="*/ 1898438 w 5715953"/>
                <a:gd name="connsiteY31" fmla="*/ 68929 h 209939"/>
                <a:gd name="connsiteX32" fmla="*/ 1897381 w 5715953"/>
                <a:gd name="connsiteY32" fmla="*/ 75238 h 209939"/>
                <a:gd name="connsiteX33" fmla="*/ 1899435 w 5715953"/>
                <a:gd name="connsiteY33" fmla="*/ 86787 h 209939"/>
                <a:gd name="connsiteX34" fmla="*/ 1899691 w 5715953"/>
                <a:gd name="connsiteY34" fmla="*/ 86939 h 209939"/>
                <a:gd name="connsiteX35" fmla="*/ 1899836 w 5715953"/>
                <a:gd name="connsiteY35" fmla="*/ 87739 h 209939"/>
                <a:gd name="connsiteX36" fmla="*/ 1911668 w 5715953"/>
                <a:gd name="connsiteY36" fmla="*/ 95002 h 209939"/>
                <a:gd name="connsiteX37" fmla="*/ 1971676 w 5715953"/>
                <a:gd name="connsiteY37" fmla="*/ 95002 h 209939"/>
                <a:gd name="connsiteX38" fmla="*/ 2002156 w 5715953"/>
                <a:gd name="connsiteY38" fmla="*/ 61665 h 209939"/>
                <a:gd name="connsiteX39" fmla="*/ 2002005 w 5715953"/>
                <a:gd name="connsiteY39" fmla="*/ 61224 h 209939"/>
                <a:gd name="connsiteX40" fmla="*/ 2002156 w 5715953"/>
                <a:gd name="connsiteY40" fmla="*/ 60712 h 209939"/>
                <a:gd name="connsiteX41" fmla="*/ 1970724 w 5715953"/>
                <a:gd name="connsiteY41" fmla="*/ 28327 h 209939"/>
                <a:gd name="connsiteX42" fmla="*/ 1944054 w 5715953"/>
                <a:gd name="connsiteY42" fmla="*/ 28327 h 209939"/>
                <a:gd name="connsiteX43" fmla="*/ 1912621 w 5715953"/>
                <a:gd name="connsiteY43" fmla="*/ 27375 h 209939"/>
                <a:gd name="connsiteX44" fmla="*/ 415290 w 5715953"/>
                <a:gd name="connsiteY44" fmla="*/ 27375 h 209939"/>
                <a:gd name="connsiteX45" fmla="*/ 415290 w 5715953"/>
                <a:gd name="connsiteY45" fmla="*/ 87382 h 209939"/>
                <a:gd name="connsiteX46" fmla="*/ 415290 w 5715953"/>
                <a:gd name="connsiteY46" fmla="*/ 87383 h 209939"/>
                <a:gd name="connsiteX47" fmla="*/ 480060 w 5715953"/>
                <a:gd name="connsiteY47" fmla="*/ 86430 h 209939"/>
                <a:gd name="connsiteX48" fmla="*/ 502920 w 5715953"/>
                <a:gd name="connsiteY48" fmla="*/ 56902 h 209939"/>
                <a:gd name="connsiteX49" fmla="*/ 496729 w 5715953"/>
                <a:gd name="connsiteY49" fmla="*/ 38567 h 209939"/>
                <a:gd name="connsiteX50" fmla="*/ 479161 w 5715953"/>
                <a:gd name="connsiteY50" fmla="*/ 30258 h 209939"/>
                <a:gd name="connsiteX51" fmla="*/ 479107 w 5715953"/>
                <a:gd name="connsiteY51" fmla="*/ 30232 h 209939"/>
                <a:gd name="connsiteX52" fmla="*/ 415290 w 5715953"/>
                <a:gd name="connsiteY52" fmla="*/ 27375 h 209939"/>
                <a:gd name="connsiteX53" fmla="*/ 4978718 w 5715953"/>
                <a:gd name="connsiteY53" fmla="*/ 27374 h 209939"/>
                <a:gd name="connsiteX54" fmla="*/ 4952049 w 5715953"/>
                <a:gd name="connsiteY54" fmla="*/ 53092 h 209939"/>
                <a:gd name="connsiteX55" fmla="*/ 4993958 w 5715953"/>
                <a:gd name="connsiteY55" fmla="*/ 95002 h 209939"/>
                <a:gd name="connsiteX56" fmla="*/ 5020629 w 5715953"/>
                <a:gd name="connsiteY56" fmla="*/ 95002 h 209939"/>
                <a:gd name="connsiteX57" fmla="*/ 5047483 w 5715953"/>
                <a:gd name="connsiteY57" fmla="*/ 85853 h 209939"/>
                <a:gd name="connsiteX58" fmla="*/ 5047537 w 5715953"/>
                <a:gd name="connsiteY58" fmla="*/ 85834 h 209939"/>
                <a:gd name="connsiteX59" fmla="*/ 5055871 w 5715953"/>
                <a:gd name="connsiteY59" fmla="*/ 61664 h 209939"/>
                <a:gd name="connsiteX60" fmla="*/ 5020629 w 5715953"/>
                <a:gd name="connsiteY60" fmla="*/ 28326 h 209939"/>
                <a:gd name="connsiteX61" fmla="*/ 4978719 w 5715953"/>
                <a:gd name="connsiteY61" fmla="*/ 27374 h 209939"/>
                <a:gd name="connsiteX62" fmla="*/ 3128964 w 5715953"/>
                <a:gd name="connsiteY62" fmla="*/ 27374 h 209939"/>
                <a:gd name="connsiteX63" fmla="*/ 3112772 w 5715953"/>
                <a:gd name="connsiteY63" fmla="*/ 30113 h 209939"/>
                <a:gd name="connsiteX64" fmla="*/ 3112529 w 5715953"/>
                <a:gd name="connsiteY64" fmla="*/ 30945 h 209939"/>
                <a:gd name="connsiteX65" fmla="*/ 3111819 w 5715953"/>
                <a:gd name="connsiteY65" fmla="*/ 31065 h 209939"/>
                <a:gd name="connsiteX66" fmla="*/ 3107056 w 5715953"/>
                <a:gd name="connsiteY66" fmla="*/ 47376 h 209939"/>
                <a:gd name="connsiteX67" fmla="*/ 3156587 w 5715953"/>
                <a:gd name="connsiteY67" fmla="*/ 95954 h 209939"/>
                <a:gd name="connsiteX68" fmla="*/ 3181351 w 5715953"/>
                <a:gd name="connsiteY68" fmla="*/ 95001 h 209939"/>
                <a:gd name="connsiteX69" fmla="*/ 3204688 w 5715953"/>
                <a:gd name="connsiteY69" fmla="*/ 84643 h 209939"/>
                <a:gd name="connsiteX70" fmla="*/ 3204843 w 5715953"/>
                <a:gd name="connsiteY70" fmla="*/ 84045 h 209939"/>
                <a:gd name="connsiteX71" fmla="*/ 3205641 w 5715953"/>
                <a:gd name="connsiteY71" fmla="*/ 83691 h 209939"/>
                <a:gd name="connsiteX72" fmla="*/ 3211831 w 5715953"/>
                <a:gd name="connsiteY72" fmla="*/ 59759 h 209939"/>
                <a:gd name="connsiteX73" fmla="*/ 3180399 w 5715953"/>
                <a:gd name="connsiteY73" fmla="*/ 28326 h 209939"/>
                <a:gd name="connsiteX74" fmla="*/ 3150871 w 5715953"/>
                <a:gd name="connsiteY74" fmla="*/ 28326 h 209939"/>
                <a:gd name="connsiteX75" fmla="*/ 3128964 w 5715953"/>
                <a:gd name="connsiteY75" fmla="*/ 27374 h 209939"/>
                <a:gd name="connsiteX76" fmla="*/ 1933457 w 5715953"/>
                <a:gd name="connsiteY76" fmla="*/ 8325 h 209939"/>
                <a:gd name="connsiteX77" fmla="*/ 1993583 w 5715953"/>
                <a:gd name="connsiteY77" fmla="*/ 10230 h 209939"/>
                <a:gd name="connsiteX78" fmla="*/ 2007871 w 5715953"/>
                <a:gd name="connsiteY78" fmla="*/ 106433 h 209939"/>
                <a:gd name="connsiteX79" fmla="*/ 2038351 w 5715953"/>
                <a:gd name="connsiteY79" fmla="*/ 203587 h 209939"/>
                <a:gd name="connsiteX80" fmla="*/ 2004061 w 5715953"/>
                <a:gd name="connsiteY80" fmla="*/ 203587 h 209939"/>
                <a:gd name="connsiteX81" fmla="*/ 2001203 w 5715953"/>
                <a:gd name="connsiteY81" fmla="*/ 156915 h 209939"/>
                <a:gd name="connsiteX82" fmla="*/ 1963103 w 5715953"/>
                <a:gd name="connsiteY82" fmla="*/ 119767 h 209939"/>
                <a:gd name="connsiteX83" fmla="*/ 1900238 w 5715953"/>
                <a:gd name="connsiteY83" fmla="*/ 178822 h 209939"/>
                <a:gd name="connsiteX84" fmla="*/ 1900238 w 5715953"/>
                <a:gd name="connsiteY84" fmla="*/ 203587 h 209939"/>
                <a:gd name="connsiteX85" fmla="*/ 1872616 w 5715953"/>
                <a:gd name="connsiteY85" fmla="*/ 203587 h 209939"/>
                <a:gd name="connsiteX86" fmla="*/ 1872616 w 5715953"/>
                <a:gd name="connsiteY86" fmla="*/ 107385 h 209939"/>
                <a:gd name="connsiteX87" fmla="*/ 1872616 w 5715953"/>
                <a:gd name="connsiteY87" fmla="*/ 9277 h 209939"/>
                <a:gd name="connsiteX88" fmla="*/ 1933457 w 5715953"/>
                <a:gd name="connsiteY88" fmla="*/ 8325 h 209939"/>
                <a:gd name="connsiteX89" fmla="*/ 4739640 w 5715953"/>
                <a:gd name="connsiteY89" fmla="*/ 8324 h 209939"/>
                <a:gd name="connsiteX90" fmla="*/ 4883467 w 5715953"/>
                <a:gd name="connsiteY90" fmla="*/ 8324 h 209939"/>
                <a:gd name="connsiteX91" fmla="*/ 4884419 w 5715953"/>
                <a:gd name="connsiteY91" fmla="*/ 30231 h 209939"/>
                <a:gd name="connsiteX92" fmla="*/ 4766310 w 5715953"/>
                <a:gd name="connsiteY92" fmla="*/ 30231 h 209939"/>
                <a:gd name="connsiteX93" fmla="*/ 4766310 w 5715953"/>
                <a:gd name="connsiteY93" fmla="*/ 90239 h 209939"/>
                <a:gd name="connsiteX94" fmla="*/ 4855844 w 5715953"/>
                <a:gd name="connsiteY94" fmla="*/ 90239 h 209939"/>
                <a:gd name="connsiteX95" fmla="*/ 4872990 w 5715953"/>
                <a:gd name="connsiteY95" fmla="*/ 115004 h 209939"/>
                <a:gd name="connsiteX96" fmla="*/ 4789169 w 5715953"/>
                <a:gd name="connsiteY96" fmla="*/ 115004 h 209939"/>
                <a:gd name="connsiteX97" fmla="*/ 4764405 w 5715953"/>
                <a:gd name="connsiteY97" fmla="*/ 138816 h 209939"/>
                <a:gd name="connsiteX98" fmla="*/ 4765357 w 5715953"/>
                <a:gd name="connsiteY98" fmla="*/ 179774 h 209939"/>
                <a:gd name="connsiteX99" fmla="*/ 4884419 w 5715953"/>
                <a:gd name="connsiteY99" fmla="*/ 179774 h 209939"/>
                <a:gd name="connsiteX100" fmla="*/ 4886324 w 5715953"/>
                <a:gd name="connsiteY100" fmla="*/ 202634 h 209939"/>
                <a:gd name="connsiteX101" fmla="*/ 4739640 w 5715953"/>
                <a:gd name="connsiteY101" fmla="*/ 202634 h 209939"/>
                <a:gd name="connsiteX102" fmla="*/ 4739640 w 5715953"/>
                <a:gd name="connsiteY102" fmla="*/ 8324 h 209939"/>
                <a:gd name="connsiteX103" fmla="*/ 0 w 5715953"/>
                <a:gd name="connsiteY103" fmla="*/ 8324 h 209939"/>
                <a:gd name="connsiteX104" fmla="*/ 25717 w 5715953"/>
                <a:gd name="connsiteY104" fmla="*/ 8324 h 209939"/>
                <a:gd name="connsiteX105" fmla="*/ 25717 w 5715953"/>
                <a:gd name="connsiteY105" fmla="*/ 88334 h 209939"/>
                <a:gd name="connsiteX106" fmla="*/ 120967 w 5715953"/>
                <a:gd name="connsiteY106" fmla="*/ 87381 h 209939"/>
                <a:gd name="connsiteX107" fmla="*/ 129540 w 5715953"/>
                <a:gd name="connsiteY107" fmla="*/ 73094 h 209939"/>
                <a:gd name="connsiteX108" fmla="*/ 129540 w 5715953"/>
                <a:gd name="connsiteY108" fmla="*/ 8324 h 209939"/>
                <a:gd name="connsiteX109" fmla="*/ 155257 w 5715953"/>
                <a:gd name="connsiteY109" fmla="*/ 8324 h 209939"/>
                <a:gd name="connsiteX110" fmla="*/ 156210 w 5715953"/>
                <a:gd name="connsiteY110" fmla="*/ 203586 h 209939"/>
                <a:gd name="connsiteX111" fmla="*/ 131445 w 5715953"/>
                <a:gd name="connsiteY111" fmla="*/ 203586 h 209939"/>
                <a:gd name="connsiteX112" fmla="*/ 131445 w 5715953"/>
                <a:gd name="connsiteY112" fmla="*/ 115004 h 209939"/>
                <a:gd name="connsiteX113" fmla="*/ 27622 w 5715953"/>
                <a:gd name="connsiteY113" fmla="*/ 115004 h 209939"/>
                <a:gd name="connsiteX114" fmla="*/ 27622 w 5715953"/>
                <a:gd name="connsiteY114" fmla="*/ 203586 h 209939"/>
                <a:gd name="connsiteX115" fmla="*/ 0 w 5715953"/>
                <a:gd name="connsiteY115" fmla="*/ 203586 h 209939"/>
                <a:gd name="connsiteX116" fmla="*/ 0 w 5715953"/>
                <a:gd name="connsiteY116" fmla="*/ 8324 h 209939"/>
                <a:gd name="connsiteX117" fmla="*/ 5688449 w 5715953"/>
                <a:gd name="connsiteY117" fmla="*/ 7729 h 209939"/>
                <a:gd name="connsiteX118" fmla="*/ 5715953 w 5715953"/>
                <a:gd name="connsiteY118" fmla="*/ 8324 h 209939"/>
                <a:gd name="connsiteX119" fmla="*/ 5661660 w 5715953"/>
                <a:gd name="connsiteY119" fmla="*/ 94049 h 209939"/>
                <a:gd name="connsiteX120" fmla="*/ 5642610 w 5715953"/>
                <a:gd name="connsiteY120" fmla="*/ 158819 h 209939"/>
                <a:gd name="connsiteX121" fmla="*/ 5642610 w 5715953"/>
                <a:gd name="connsiteY121" fmla="*/ 202634 h 209939"/>
                <a:gd name="connsiteX122" fmla="*/ 5615940 w 5715953"/>
                <a:gd name="connsiteY122" fmla="*/ 202634 h 209939"/>
                <a:gd name="connsiteX123" fmla="*/ 5614035 w 5715953"/>
                <a:gd name="connsiteY123" fmla="*/ 193109 h 209939"/>
                <a:gd name="connsiteX124" fmla="*/ 5573078 w 5715953"/>
                <a:gd name="connsiteY124" fmla="*/ 60711 h 209939"/>
                <a:gd name="connsiteX125" fmla="*/ 5540693 w 5715953"/>
                <a:gd name="connsiteY125" fmla="*/ 8324 h 209939"/>
                <a:gd name="connsiteX126" fmla="*/ 5585460 w 5715953"/>
                <a:gd name="connsiteY126" fmla="*/ 28326 h 209939"/>
                <a:gd name="connsiteX127" fmla="*/ 5628323 w 5715953"/>
                <a:gd name="connsiteY127" fmla="*/ 99764 h 209939"/>
                <a:gd name="connsiteX128" fmla="*/ 5673090 w 5715953"/>
                <a:gd name="connsiteY128" fmla="*/ 26421 h 209939"/>
                <a:gd name="connsiteX129" fmla="*/ 5688449 w 5715953"/>
                <a:gd name="connsiteY129" fmla="*/ 7729 h 209939"/>
                <a:gd name="connsiteX130" fmla="*/ 3352800 w 5715953"/>
                <a:gd name="connsiteY130" fmla="*/ 7372 h 209939"/>
                <a:gd name="connsiteX131" fmla="*/ 3371850 w 5715953"/>
                <a:gd name="connsiteY131" fmla="*/ 16897 h 209939"/>
                <a:gd name="connsiteX132" fmla="*/ 3438525 w 5715953"/>
                <a:gd name="connsiteY132" fmla="*/ 201682 h 209939"/>
                <a:gd name="connsiteX133" fmla="*/ 3400425 w 5715953"/>
                <a:gd name="connsiteY133" fmla="*/ 179774 h 209939"/>
                <a:gd name="connsiteX134" fmla="*/ 3388995 w 5715953"/>
                <a:gd name="connsiteY134" fmla="*/ 146437 h 209939"/>
                <a:gd name="connsiteX135" fmla="*/ 3363278 w 5715953"/>
                <a:gd name="connsiteY135" fmla="*/ 146437 h 209939"/>
                <a:gd name="connsiteX136" fmla="*/ 3312795 w 5715953"/>
                <a:gd name="connsiteY136" fmla="*/ 149294 h 209939"/>
                <a:gd name="connsiteX137" fmla="*/ 3292793 w 5715953"/>
                <a:gd name="connsiteY137" fmla="*/ 192157 h 209939"/>
                <a:gd name="connsiteX138" fmla="*/ 3266123 w 5715953"/>
                <a:gd name="connsiteY138" fmla="*/ 207397 h 209939"/>
                <a:gd name="connsiteX139" fmla="*/ 3262313 w 5715953"/>
                <a:gd name="connsiteY139" fmla="*/ 201682 h 209939"/>
                <a:gd name="connsiteX140" fmla="*/ 3333750 w 5715953"/>
                <a:gd name="connsiteY140" fmla="*/ 15944 h 209939"/>
                <a:gd name="connsiteX141" fmla="*/ 3352800 w 5715953"/>
                <a:gd name="connsiteY141" fmla="*/ 7372 h 209939"/>
                <a:gd name="connsiteX142" fmla="*/ 5372100 w 5715953"/>
                <a:gd name="connsiteY142" fmla="*/ 7371 h 209939"/>
                <a:gd name="connsiteX143" fmla="*/ 5533072 w 5715953"/>
                <a:gd name="connsiteY143" fmla="*/ 7371 h 209939"/>
                <a:gd name="connsiteX144" fmla="*/ 5533072 w 5715953"/>
                <a:gd name="connsiteY144" fmla="*/ 28326 h 209939"/>
                <a:gd name="connsiteX145" fmla="*/ 5468303 w 5715953"/>
                <a:gd name="connsiteY145" fmla="*/ 28326 h 209939"/>
                <a:gd name="connsiteX146" fmla="*/ 5468303 w 5715953"/>
                <a:gd name="connsiteY146" fmla="*/ 202633 h 209939"/>
                <a:gd name="connsiteX147" fmla="*/ 5439728 w 5715953"/>
                <a:gd name="connsiteY147" fmla="*/ 202633 h 209939"/>
                <a:gd name="connsiteX148" fmla="*/ 5439728 w 5715953"/>
                <a:gd name="connsiteY148" fmla="*/ 29278 h 209939"/>
                <a:gd name="connsiteX149" fmla="*/ 5374005 w 5715953"/>
                <a:gd name="connsiteY149" fmla="*/ 29278 h 209939"/>
                <a:gd name="connsiteX150" fmla="*/ 5372100 w 5715953"/>
                <a:gd name="connsiteY150" fmla="*/ 7371 h 209939"/>
                <a:gd name="connsiteX151" fmla="*/ 2874644 w 5715953"/>
                <a:gd name="connsiteY151" fmla="*/ 7371 h 209939"/>
                <a:gd name="connsiteX152" fmla="*/ 2901315 w 5715953"/>
                <a:gd name="connsiteY152" fmla="*/ 7371 h 209939"/>
                <a:gd name="connsiteX153" fmla="*/ 2901315 w 5715953"/>
                <a:gd name="connsiteY153" fmla="*/ 36898 h 209939"/>
                <a:gd name="connsiteX154" fmla="*/ 2901315 w 5715953"/>
                <a:gd name="connsiteY154" fmla="*/ 135958 h 209939"/>
                <a:gd name="connsiteX155" fmla="*/ 2947987 w 5715953"/>
                <a:gd name="connsiteY155" fmla="*/ 184536 h 209939"/>
                <a:gd name="connsiteX156" fmla="*/ 3002280 w 5715953"/>
                <a:gd name="connsiteY156" fmla="*/ 139768 h 209939"/>
                <a:gd name="connsiteX157" fmla="*/ 3004185 w 5715953"/>
                <a:gd name="connsiteY157" fmla="*/ 34993 h 209939"/>
                <a:gd name="connsiteX158" fmla="*/ 3004185 w 5715953"/>
                <a:gd name="connsiteY158" fmla="*/ 7371 h 209939"/>
                <a:gd name="connsiteX159" fmla="*/ 3029902 w 5715953"/>
                <a:gd name="connsiteY159" fmla="*/ 7371 h 209939"/>
                <a:gd name="connsiteX160" fmla="*/ 3031807 w 5715953"/>
                <a:gd name="connsiteY160" fmla="*/ 18801 h 209939"/>
                <a:gd name="connsiteX161" fmla="*/ 3031807 w 5715953"/>
                <a:gd name="connsiteY161" fmla="*/ 134053 h 209939"/>
                <a:gd name="connsiteX162" fmla="*/ 2948940 w 5715953"/>
                <a:gd name="connsiteY162" fmla="*/ 208348 h 209939"/>
                <a:gd name="connsiteX163" fmla="*/ 2872740 w 5715953"/>
                <a:gd name="connsiteY163" fmla="*/ 133101 h 209939"/>
                <a:gd name="connsiteX164" fmla="*/ 2872740 w 5715953"/>
                <a:gd name="connsiteY164" fmla="*/ 14038 h 209939"/>
                <a:gd name="connsiteX165" fmla="*/ 2874644 w 5715953"/>
                <a:gd name="connsiteY165" fmla="*/ 7371 h 209939"/>
                <a:gd name="connsiteX166" fmla="*/ 2690813 w 5715953"/>
                <a:gd name="connsiteY166" fmla="*/ 7371 h 209939"/>
                <a:gd name="connsiteX167" fmla="*/ 2850833 w 5715953"/>
                <a:gd name="connsiteY167" fmla="*/ 7371 h 209939"/>
                <a:gd name="connsiteX168" fmla="*/ 2851785 w 5715953"/>
                <a:gd name="connsiteY168" fmla="*/ 29278 h 209939"/>
                <a:gd name="connsiteX169" fmla="*/ 2785110 w 5715953"/>
                <a:gd name="connsiteY169" fmla="*/ 29278 h 209939"/>
                <a:gd name="connsiteX170" fmla="*/ 2785110 w 5715953"/>
                <a:gd name="connsiteY170" fmla="*/ 202633 h 209939"/>
                <a:gd name="connsiteX171" fmla="*/ 2757488 w 5715953"/>
                <a:gd name="connsiteY171" fmla="*/ 202633 h 209939"/>
                <a:gd name="connsiteX172" fmla="*/ 2757488 w 5715953"/>
                <a:gd name="connsiteY172" fmla="*/ 30231 h 209939"/>
                <a:gd name="connsiteX173" fmla="*/ 2690813 w 5715953"/>
                <a:gd name="connsiteY173" fmla="*/ 30231 h 209939"/>
                <a:gd name="connsiteX174" fmla="*/ 2690813 w 5715953"/>
                <a:gd name="connsiteY174" fmla="*/ 7371 h 209939"/>
                <a:gd name="connsiteX175" fmla="*/ 2549843 w 5715953"/>
                <a:gd name="connsiteY175" fmla="*/ 7371 h 209939"/>
                <a:gd name="connsiteX176" fmla="*/ 2575560 w 5715953"/>
                <a:gd name="connsiteY176" fmla="*/ 7371 h 209939"/>
                <a:gd name="connsiteX177" fmla="*/ 2575560 w 5715953"/>
                <a:gd name="connsiteY177" fmla="*/ 178821 h 209939"/>
                <a:gd name="connsiteX178" fmla="*/ 2676525 w 5715953"/>
                <a:gd name="connsiteY178" fmla="*/ 178821 h 209939"/>
                <a:gd name="connsiteX179" fmla="*/ 2676525 w 5715953"/>
                <a:gd name="connsiteY179" fmla="*/ 202633 h 209939"/>
                <a:gd name="connsiteX180" fmla="*/ 2549843 w 5715953"/>
                <a:gd name="connsiteY180" fmla="*/ 202633 h 209939"/>
                <a:gd name="connsiteX181" fmla="*/ 2549843 w 5715953"/>
                <a:gd name="connsiteY181" fmla="*/ 7371 h 209939"/>
                <a:gd name="connsiteX182" fmla="*/ 2074545 w 5715953"/>
                <a:gd name="connsiteY182" fmla="*/ 7371 h 209939"/>
                <a:gd name="connsiteX183" fmla="*/ 2100262 w 5715953"/>
                <a:gd name="connsiteY183" fmla="*/ 7371 h 209939"/>
                <a:gd name="connsiteX184" fmla="*/ 2100262 w 5715953"/>
                <a:gd name="connsiteY184" fmla="*/ 202633 h 209939"/>
                <a:gd name="connsiteX185" fmla="*/ 2074545 w 5715953"/>
                <a:gd name="connsiteY185" fmla="*/ 202633 h 209939"/>
                <a:gd name="connsiteX186" fmla="*/ 2074545 w 5715953"/>
                <a:gd name="connsiteY186" fmla="*/ 7371 h 209939"/>
                <a:gd name="connsiteX187" fmla="*/ 762000 w 5715953"/>
                <a:gd name="connsiteY187" fmla="*/ 7371 h 209939"/>
                <a:gd name="connsiteX188" fmla="*/ 786765 w 5715953"/>
                <a:gd name="connsiteY188" fmla="*/ 7371 h 209939"/>
                <a:gd name="connsiteX189" fmla="*/ 786765 w 5715953"/>
                <a:gd name="connsiteY189" fmla="*/ 203586 h 209939"/>
                <a:gd name="connsiteX190" fmla="*/ 762000 w 5715953"/>
                <a:gd name="connsiteY190" fmla="*/ 203586 h 209939"/>
                <a:gd name="connsiteX191" fmla="*/ 762000 w 5715953"/>
                <a:gd name="connsiteY191" fmla="*/ 7371 h 209939"/>
                <a:gd name="connsiteX192" fmla="*/ 573405 w 5715953"/>
                <a:gd name="connsiteY192" fmla="*/ 7371 h 209939"/>
                <a:gd name="connsiteX193" fmla="*/ 717232 w 5715953"/>
                <a:gd name="connsiteY193" fmla="*/ 7371 h 209939"/>
                <a:gd name="connsiteX194" fmla="*/ 717232 w 5715953"/>
                <a:gd name="connsiteY194" fmla="*/ 29278 h 209939"/>
                <a:gd name="connsiteX195" fmla="*/ 601027 w 5715953"/>
                <a:gd name="connsiteY195" fmla="*/ 29278 h 209939"/>
                <a:gd name="connsiteX196" fmla="*/ 601027 w 5715953"/>
                <a:gd name="connsiteY196" fmla="*/ 89286 h 209939"/>
                <a:gd name="connsiteX197" fmla="*/ 689610 w 5715953"/>
                <a:gd name="connsiteY197" fmla="*/ 89286 h 209939"/>
                <a:gd name="connsiteX198" fmla="*/ 708660 w 5715953"/>
                <a:gd name="connsiteY198" fmla="*/ 114051 h 209939"/>
                <a:gd name="connsiteX199" fmla="*/ 626745 w 5715953"/>
                <a:gd name="connsiteY199" fmla="*/ 114051 h 209939"/>
                <a:gd name="connsiteX200" fmla="*/ 600075 w 5715953"/>
                <a:gd name="connsiteY200" fmla="*/ 140721 h 209939"/>
                <a:gd name="connsiteX201" fmla="*/ 600075 w 5715953"/>
                <a:gd name="connsiteY201" fmla="*/ 177868 h 209939"/>
                <a:gd name="connsiteX202" fmla="*/ 720090 w 5715953"/>
                <a:gd name="connsiteY202" fmla="*/ 177868 h 209939"/>
                <a:gd name="connsiteX203" fmla="*/ 720090 w 5715953"/>
                <a:gd name="connsiteY203" fmla="*/ 201681 h 209939"/>
                <a:gd name="connsiteX204" fmla="*/ 574357 w 5715953"/>
                <a:gd name="connsiteY204" fmla="*/ 201681 h 209939"/>
                <a:gd name="connsiteX205" fmla="*/ 573405 w 5715953"/>
                <a:gd name="connsiteY205" fmla="*/ 7371 h 209939"/>
                <a:gd name="connsiteX206" fmla="*/ 202883 w 5715953"/>
                <a:gd name="connsiteY206" fmla="*/ 7371 h 209939"/>
                <a:gd name="connsiteX207" fmla="*/ 346710 w 5715953"/>
                <a:gd name="connsiteY207" fmla="*/ 7371 h 209939"/>
                <a:gd name="connsiteX208" fmla="*/ 346710 w 5715953"/>
                <a:gd name="connsiteY208" fmla="*/ 29278 h 209939"/>
                <a:gd name="connsiteX209" fmla="*/ 230505 w 5715953"/>
                <a:gd name="connsiteY209" fmla="*/ 29278 h 209939"/>
                <a:gd name="connsiteX210" fmla="*/ 230505 w 5715953"/>
                <a:gd name="connsiteY210" fmla="*/ 89286 h 209939"/>
                <a:gd name="connsiteX211" fmla="*/ 319088 w 5715953"/>
                <a:gd name="connsiteY211" fmla="*/ 89286 h 209939"/>
                <a:gd name="connsiteX212" fmla="*/ 337185 w 5715953"/>
                <a:gd name="connsiteY212" fmla="*/ 115003 h 209939"/>
                <a:gd name="connsiteX213" fmla="*/ 256223 w 5715953"/>
                <a:gd name="connsiteY213" fmla="*/ 115003 h 209939"/>
                <a:gd name="connsiteX214" fmla="*/ 229553 w 5715953"/>
                <a:gd name="connsiteY214" fmla="*/ 141673 h 209939"/>
                <a:gd name="connsiteX215" fmla="*/ 229553 w 5715953"/>
                <a:gd name="connsiteY215" fmla="*/ 179773 h 209939"/>
                <a:gd name="connsiteX216" fmla="*/ 348615 w 5715953"/>
                <a:gd name="connsiteY216" fmla="*/ 179773 h 209939"/>
                <a:gd name="connsiteX217" fmla="*/ 348615 w 5715953"/>
                <a:gd name="connsiteY217" fmla="*/ 202633 h 209939"/>
                <a:gd name="connsiteX218" fmla="*/ 202883 w 5715953"/>
                <a:gd name="connsiteY218" fmla="*/ 202633 h 209939"/>
                <a:gd name="connsiteX219" fmla="*/ 202883 w 5715953"/>
                <a:gd name="connsiteY219" fmla="*/ 7371 h 209939"/>
                <a:gd name="connsiteX220" fmla="*/ 4405312 w 5715953"/>
                <a:gd name="connsiteY220" fmla="*/ 7370 h 209939"/>
                <a:gd name="connsiteX221" fmla="*/ 4431030 w 5715953"/>
                <a:gd name="connsiteY221" fmla="*/ 7370 h 209939"/>
                <a:gd name="connsiteX222" fmla="*/ 4431030 w 5715953"/>
                <a:gd name="connsiteY222" fmla="*/ 202633 h 209939"/>
                <a:gd name="connsiteX223" fmla="*/ 4389120 w 5715953"/>
                <a:gd name="connsiteY223" fmla="*/ 185488 h 209939"/>
                <a:gd name="connsiteX224" fmla="*/ 4300537 w 5715953"/>
                <a:gd name="connsiteY224" fmla="*/ 52138 h 209939"/>
                <a:gd name="connsiteX225" fmla="*/ 4300537 w 5715953"/>
                <a:gd name="connsiteY225" fmla="*/ 203586 h 209939"/>
                <a:gd name="connsiteX226" fmla="*/ 4274820 w 5715953"/>
                <a:gd name="connsiteY226" fmla="*/ 203586 h 209939"/>
                <a:gd name="connsiteX227" fmla="*/ 4274820 w 5715953"/>
                <a:gd name="connsiteY227" fmla="*/ 9275 h 209939"/>
                <a:gd name="connsiteX228" fmla="*/ 4320540 w 5715953"/>
                <a:gd name="connsiteY228" fmla="*/ 27373 h 209939"/>
                <a:gd name="connsiteX229" fmla="*/ 4406265 w 5715953"/>
                <a:gd name="connsiteY229" fmla="*/ 165486 h 209939"/>
                <a:gd name="connsiteX230" fmla="*/ 4405312 w 5715953"/>
                <a:gd name="connsiteY230" fmla="*/ 7370 h 209939"/>
                <a:gd name="connsiteX231" fmla="*/ 440413 w 5715953"/>
                <a:gd name="connsiteY231" fmla="*/ 6420 h 209939"/>
                <a:gd name="connsiteX232" fmla="*/ 492443 w 5715953"/>
                <a:gd name="connsiteY232" fmla="*/ 8325 h 209939"/>
                <a:gd name="connsiteX233" fmla="*/ 509588 w 5715953"/>
                <a:gd name="connsiteY233" fmla="*/ 96908 h 209939"/>
                <a:gd name="connsiteX234" fmla="*/ 538163 w 5715953"/>
                <a:gd name="connsiteY234" fmla="*/ 163583 h 209939"/>
                <a:gd name="connsiteX235" fmla="*/ 477203 w 5715953"/>
                <a:gd name="connsiteY235" fmla="*/ 203588 h 209939"/>
                <a:gd name="connsiteX236" fmla="*/ 387668 w 5715953"/>
                <a:gd name="connsiteY236" fmla="*/ 203588 h 209939"/>
                <a:gd name="connsiteX237" fmla="*/ 387668 w 5715953"/>
                <a:gd name="connsiteY237" fmla="*/ 7372 h 209939"/>
                <a:gd name="connsiteX238" fmla="*/ 440413 w 5715953"/>
                <a:gd name="connsiteY238" fmla="*/ 6420 h 209939"/>
                <a:gd name="connsiteX239" fmla="*/ 5315903 w 5715953"/>
                <a:gd name="connsiteY239" fmla="*/ 6419 h 209939"/>
                <a:gd name="connsiteX240" fmla="*/ 5340668 w 5715953"/>
                <a:gd name="connsiteY240" fmla="*/ 6419 h 209939"/>
                <a:gd name="connsiteX241" fmla="*/ 5340668 w 5715953"/>
                <a:gd name="connsiteY241" fmla="*/ 202634 h 209939"/>
                <a:gd name="connsiteX242" fmla="*/ 5315903 w 5715953"/>
                <a:gd name="connsiteY242" fmla="*/ 202634 h 209939"/>
                <a:gd name="connsiteX243" fmla="*/ 5315903 w 5715953"/>
                <a:gd name="connsiteY243" fmla="*/ 6419 h 209939"/>
                <a:gd name="connsiteX244" fmla="*/ 4927284 w 5715953"/>
                <a:gd name="connsiteY244" fmla="*/ 6419 h 209939"/>
                <a:gd name="connsiteX245" fmla="*/ 5036821 w 5715953"/>
                <a:gd name="connsiteY245" fmla="*/ 6419 h 209939"/>
                <a:gd name="connsiteX246" fmla="*/ 5082542 w 5715953"/>
                <a:gd name="connsiteY246" fmla="*/ 38804 h 209939"/>
                <a:gd name="connsiteX247" fmla="*/ 5060634 w 5715953"/>
                <a:gd name="connsiteY247" fmla="*/ 105479 h 209939"/>
                <a:gd name="connsiteX248" fmla="*/ 5092067 w 5715953"/>
                <a:gd name="connsiteY248" fmla="*/ 202634 h 209939"/>
                <a:gd name="connsiteX249" fmla="*/ 5057776 w 5715953"/>
                <a:gd name="connsiteY249" fmla="*/ 202634 h 209939"/>
                <a:gd name="connsiteX250" fmla="*/ 5054919 w 5715953"/>
                <a:gd name="connsiteY250" fmla="*/ 154057 h 209939"/>
                <a:gd name="connsiteX251" fmla="*/ 5020629 w 5715953"/>
                <a:gd name="connsiteY251" fmla="*/ 118814 h 209939"/>
                <a:gd name="connsiteX252" fmla="*/ 4953954 w 5715953"/>
                <a:gd name="connsiteY252" fmla="*/ 179774 h 209939"/>
                <a:gd name="connsiteX253" fmla="*/ 4953954 w 5715953"/>
                <a:gd name="connsiteY253" fmla="*/ 201682 h 209939"/>
                <a:gd name="connsiteX254" fmla="*/ 4927284 w 5715953"/>
                <a:gd name="connsiteY254" fmla="*/ 201682 h 209939"/>
                <a:gd name="connsiteX255" fmla="*/ 4927284 w 5715953"/>
                <a:gd name="connsiteY255" fmla="*/ 6419 h 209939"/>
                <a:gd name="connsiteX256" fmla="*/ 4478655 w 5715953"/>
                <a:gd name="connsiteY256" fmla="*/ 6419 h 209939"/>
                <a:gd name="connsiteX257" fmla="*/ 4503420 w 5715953"/>
                <a:gd name="connsiteY257" fmla="*/ 6419 h 209939"/>
                <a:gd name="connsiteX258" fmla="*/ 4503420 w 5715953"/>
                <a:gd name="connsiteY258" fmla="*/ 202634 h 209939"/>
                <a:gd name="connsiteX259" fmla="*/ 4478655 w 5715953"/>
                <a:gd name="connsiteY259" fmla="*/ 202634 h 209939"/>
                <a:gd name="connsiteX260" fmla="*/ 4478655 w 5715953"/>
                <a:gd name="connsiteY260" fmla="*/ 6419 h 209939"/>
                <a:gd name="connsiteX261" fmla="*/ 4074795 w 5715953"/>
                <a:gd name="connsiteY261" fmla="*/ 6419 h 209939"/>
                <a:gd name="connsiteX262" fmla="*/ 4102418 w 5715953"/>
                <a:gd name="connsiteY262" fmla="*/ 6419 h 209939"/>
                <a:gd name="connsiteX263" fmla="*/ 4102418 w 5715953"/>
                <a:gd name="connsiteY263" fmla="*/ 45471 h 209939"/>
                <a:gd name="connsiteX264" fmla="*/ 4102418 w 5715953"/>
                <a:gd name="connsiteY264" fmla="*/ 135959 h 209939"/>
                <a:gd name="connsiteX265" fmla="*/ 4149091 w 5715953"/>
                <a:gd name="connsiteY265" fmla="*/ 182631 h 209939"/>
                <a:gd name="connsiteX266" fmla="*/ 4203383 w 5715953"/>
                <a:gd name="connsiteY266" fmla="*/ 139769 h 209939"/>
                <a:gd name="connsiteX267" fmla="*/ 4205288 w 5715953"/>
                <a:gd name="connsiteY267" fmla="*/ 33089 h 209939"/>
                <a:gd name="connsiteX268" fmla="*/ 4204336 w 5715953"/>
                <a:gd name="connsiteY268" fmla="*/ 6419 h 209939"/>
                <a:gd name="connsiteX269" fmla="*/ 4231005 w 5715953"/>
                <a:gd name="connsiteY269" fmla="*/ 6419 h 209939"/>
                <a:gd name="connsiteX270" fmla="*/ 4231958 w 5715953"/>
                <a:gd name="connsiteY270" fmla="*/ 26421 h 209939"/>
                <a:gd name="connsiteX271" fmla="*/ 4231005 w 5715953"/>
                <a:gd name="connsiteY271" fmla="*/ 143579 h 209939"/>
                <a:gd name="connsiteX272" fmla="*/ 4145280 w 5715953"/>
                <a:gd name="connsiteY272" fmla="*/ 207396 h 209939"/>
                <a:gd name="connsiteX273" fmla="*/ 4073843 w 5715953"/>
                <a:gd name="connsiteY273" fmla="*/ 137864 h 209939"/>
                <a:gd name="connsiteX274" fmla="*/ 4073843 w 5715953"/>
                <a:gd name="connsiteY274" fmla="*/ 15944 h 209939"/>
                <a:gd name="connsiteX275" fmla="*/ 4074795 w 5715953"/>
                <a:gd name="connsiteY275" fmla="*/ 6419 h 209939"/>
                <a:gd name="connsiteX276" fmla="*/ 3461385 w 5715953"/>
                <a:gd name="connsiteY276" fmla="*/ 6419 h 209939"/>
                <a:gd name="connsiteX277" fmla="*/ 3487102 w 5715953"/>
                <a:gd name="connsiteY277" fmla="*/ 6419 h 209939"/>
                <a:gd name="connsiteX278" fmla="*/ 3487102 w 5715953"/>
                <a:gd name="connsiteY278" fmla="*/ 179774 h 209939"/>
                <a:gd name="connsiteX279" fmla="*/ 3587115 w 5715953"/>
                <a:gd name="connsiteY279" fmla="*/ 179774 h 209939"/>
                <a:gd name="connsiteX280" fmla="*/ 3587115 w 5715953"/>
                <a:gd name="connsiteY280" fmla="*/ 202634 h 209939"/>
                <a:gd name="connsiteX281" fmla="*/ 3461385 w 5715953"/>
                <a:gd name="connsiteY281" fmla="*/ 202634 h 209939"/>
                <a:gd name="connsiteX282" fmla="*/ 3461385 w 5715953"/>
                <a:gd name="connsiteY282" fmla="*/ 6419 h 209939"/>
                <a:gd name="connsiteX283" fmla="*/ 3079434 w 5715953"/>
                <a:gd name="connsiteY283" fmla="*/ 6419 h 209939"/>
                <a:gd name="connsiteX284" fmla="*/ 3189924 w 5715953"/>
                <a:gd name="connsiteY284" fmla="*/ 6419 h 209939"/>
                <a:gd name="connsiteX285" fmla="*/ 3236596 w 5715953"/>
                <a:gd name="connsiteY285" fmla="*/ 38804 h 209939"/>
                <a:gd name="connsiteX286" fmla="*/ 3214689 w 5715953"/>
                <a:gd name="connsiteY286" fmla="*/ 105479 h 209939"/>
                <a:gd name="connsiteX287" fmla="*/ 3245169 w 5715953"/>
                <a:gd name="connsiteY287" fmla="*/ 202634 h 209939"/>
                <a:gd name="connsiteX288" fmla="*/ 3211831 w 5715953"/>
                <a:gd name="connsiteY288" fmla="*/ 202634 h 209939"/>
                <a:gd name="connsiteX289" fmla="*/ 3208974 w 5715953"/>
                <a:gd name="connsiteY289" fmla="*/ 155962 h 209939"/>
                <a:gd name="connsiteX290" fmla="*/ 3170874 w 5715953"/>
                <a:gd name="connsiteY290" fmla="*/ 118814 h 209939"/>
                <a:gd name="connsiteX291" fmla="*/ 3108009 w 5715953"/>
                <a:gd name="connsiteY291" fmla="*/ 177869 h 209939"/>
                <a:gd name="connsiteX292" fmla="*/ 3108009 w 5715953"/>
                <a:gd name="connsiteY292" fmla="*/ 201682 h 209939"/>
                <a:gd name="connsiteX293" fmla="*/ 3080387 w 5715953"/>
                <a:gd name="connsiteY293" fmla="*/ 201682 h 209939"/>
                <a:gd name="connsiteX294" fmla="*/ 3080387 w 5715953"/>
                <a:gd name="connsiteY294" fmla="*/ 105479 h 209939"/>
                <a:gd name="connsiteX295" fmla="*/ 3079434 w 5715953"/>
                <a:gd name="connsiteY295" fmla="*/ 6419 h 209939"/>
                <a:gd name="connsiteX296" fmla="*/ 2348865 w 5715953"/>
                <a:gd name="connsiteY296" fmla="*/ 6419 h 209939"/>
                <a:gd name="connsiteX297" fmla="*/ 2377440 w 5715953"/>
                <a:gd name="connsiteY297" fmla="*/ 6419 h 209939"/>
                <a:gd name="connsiteX298" fmla="*/ 2377440 w 5715953"/>
                <a:gd name="connsiteY298" fmla="*/ 46424 h 209939"/>
                <a:gd name="connsiteX299" fmla="*/ 2377440 w 5715953"/>
                <a:gd name="connsiteY299" fmla="*/ 136911 h 209939"/>
                <a:gd name="connsiteX300" fmla="*/ 2424112 w 5715953"/>
                <a:gd name="connsiteY300" fmla="*/ 183584 h 209939"/>
                <a:gd name="connsiteX301" fmla="*/ 2478405 w 5715953"/>
                <a:gd name="connsiteY301" fmla="*/ 140721 h 209939"/>
                <a:gd name="connsiteX302" fmla="*/ 2480310 w 5715953"/>
                <a:gd name="connsiteY302" fmla="*/ 35946 h 209939"/>
                <a:gd name="connsiteX303" fmla="*/ 2480310 w 5715953"/>
                <a:gd name="connsiteY303" fmla="*/ 6419 h 209939"/>
                <a:gd name="connsiteX304" fmla="*/ 2506980 w 5715953"/>
                <a:gd name="connsiteY304" fmla="*/ 6419 h 209939"/>
                <a:gd name="connsiteX305" fmla="*/ 2507932 w 5715953"/>
                <a:gd name="connsiteY305" fmla="*/ 25469 h 209939"/>
                <a:gd name="connsiteX306" fmla="*/ 2506980 w 5715953"/>
                <a:gd name="connsiteY306" fmla="*/ 142626 h 209939"/>
                <a:gd name="connsiteX307" fmla="*/ 2421255 w 5715953"/>
                <a:gd name="connsiteY307" fmla="*/ 206444 h 209939"/>
                <a:gd name="connsiteX308" fmla="*/ 2349817 w 5715953"/>
                <a:gd name="connsiteY308" fmla="*/ 136911 h 209939"/>
                <a:gd name="connsiteX309" fmla="*/ 2348865 w 5715953"/>
                <a:gd name="connsiteY309" fmla="*/ 6419 h 209939"/>
                <a:gd name="connsiteX310" fmla="*/ 1540194 w 5715953"/>
                <a:gd name="connsiteY310" fmla="*/ 6419 h 209939"/>
                <a:gd name="connsiteX311" fmla="*/ 1559244 w 5715953"/>
                <a:gd name="connsiteY311" fmla="*/ 15944 h 209939"/>
                <a:gd name="connsiteX312" fmla="*/ 1625919 w 5715953"/>
                <a:gd name="connsiteY312" fmla="*/ 201681 h 209939"/>
                <a:gd name="connsiteX313" fmla="*/ 1587819 w 5715953"/>
                <a:gd name="connsiteY313" fmla="*/ 178821 h 209939"/>
                <a:gd name="connsiteX314" fmla="*/ 1540194 w 5715953"/>
                <a:gd name="connsiteY314" fmla="*/ 145484 h 209939"/>
                <a:gd name="connsiteX315" fmla="*/ 1483996 w 5715953"/>
                <a:gd name="connsiteY315" fmla="*/ 182631 h 209939"/>
                <a:gd name="connsiteX316" fmla="*/ 1448754 w 5715953"/>
                <a:gd name="connsiteY316" fmla="*/ 200729 h 209939"/>
                <a:gd name="connsiteX317" fmla="*/ 1484949 w 5715953"/>
                <a:gd name="connsiteY317" fmla="*/ 106431 h 209939"/>
                <a:gd name="connsiteX318" fmla="*/ 1520191 w 5715953"/>
                <a:gd name="connsiteY318" fmla="*/ 16896 h 209939"/>
                <a:gd name="connsiteX319" fmla="*/ 1540194 w 5715953"/>
                <a:gd name="connsiteY319" fmla="*/ 6419 h 209939"/>
                <a:gd name="connsiteX320" fmla="*/ 4535805 w 5715953"/>
                <a:gd name="connsiteY320" fmla="*/ 6418 h 209939"/>
                <a:gd name="connsiteX321" fmla="*/ 4567237 w 5715953"/>
                <a:gd name="connsiteY321" fmla="*/ 6418 h 209939"/>
                <a:gd name="connsiteX322" fmla="*/ 4623435 w 5715953"/>
                <a:gd name="connsiteY322" fmla="*/ 172153 h 209939"/>
                <a:gd name="connsiteX323" fmla="*/ 4672012 w 5715953"/>
                <a:gd name="connsiteY323" fmla="*/ 27373 h 209939"/>
                <a:gd name="connsiteX324" fmla="*/ 4712017 w 5715953"/>
                <a:gd name="connsiteY324" fmla="*/ 8323 h 209939"/>
                <a:gd name="connsiteX325" fmla="*/ 4642485 w 5715953"/>
                <a:gd name="connsiteY325" fmla="*/ 195013 h 209939"/>
                <a:gd name="connsiteX326" fmla="*/ 4624387 w 5715953"/>
                <a:gd name="connsiteY326" fmla="*/ 202633 h 209939"/>
                <a:gd name="connsiteX327" fmla="*/ 4606290 w 5715953"/>
                <a:gd name="connsiteY327" fmla="*/ 195013 h 209939"/>
                <a:gd name="connsiteX328" fmla="*/ 4535805 w 5715953"/>
                <a:gd name="connsiteY328" fmla="*/ 6418 h 209939"/>
                <a:gd name="connsiteX329" fmla="*/ 5170169 w 5715953"/>
                <a:gd name="connsiteY329" fmla="*/ 3561 h 209939"/>
                <a:gd name="connsiteX330" fmla="*/ 5233035 w 5715953"/>
                <a:gd name="connsiteY330" fmla="*/ 9276 h 209939"/>
                <a:gd name="connsiteX331" fmla="*/ 5266372 w 5715953"/>
                <a:gd name="connsiteY331" fmla="*/ 63569 h 209939"/>
                <a:gd name="connsiteX332" fmla="*/ 5246369 w 5715953"/>
                <a:gd name="connsiteY332" fmla="*/ 64521 h 209939"/>
                <a:gd name="connsiteX333" fmla="*/ 5175885 w 5715953"/>
                <a:gd name="connsiteY333" fmla="*/ 26421 h 209939"/>
                <a:gd name="connsiteX334" fmla="*/ 5148262 w 5715953"/>
                <a:gd name="connsiteY334" fmla="*/ 57854 h 209939"/>
                <a:gd name="connsiteX335" fmla="*/ 5173980 w 5715953"/>
                <a:gd name="connsiteY335" fmla="*/ 84524 h 209939"/>
                <a:gd name="connsiteX336" fmla="*/ 5233987 w 5715953"/>
                <a:gd name="connsiteY336" fmla="*/ 98811 h 209939"/>
                <a:gd name="connsiteX337" fmla="*/ 5273992 w 5715953"/>
                <a:gd name="connsiteY337" fmla="*/ 150246 h 209939"/>
                <a:gd name="connsiteX338" fmla="*/ 5236844 w 5715953"/>
                <a:gd name="connsiteY338" fmla="*/ 201681 h 209939"/>
                <a:gd name="connsiteX339" fmla="*/ 5154930 w 5715953"/>
                <a:gd name="connsiteY339" fmla="*/ 204539 h 209939"/>
                <a:gd name="connsiteX340" fmla="*/ 5116830 w 5715953"/>
                <a:gd name="connsiteY340" fmla="*/ 140721 h 209939"/>
                <a:gd name="connsiteX341" fmla="*/ 5144452 w 5715953"/>
                <a:gd name="connsiteY341" fmla="*/ 155961 h 209939"/>
                <a:gd name="connsiteX342" fmla="*/ 5173980 w 5715953"/>
                <a:gd name="connsiteY342" fmla="*/ 182631 h 209939"/>
                <a:gd name="connsiteX343" fmla="*/ 5220652 w 5715953"/>
                <a:gd name="connsiteY343" fmla="*/ 182631 h 209939"/>
                <a:gd name="connsiteX344" fmla="*/ 5247322 w 5715953"/>
                <a:gd name="connsiteY344" fmla="*/ 153104 h 209939"/>
                <a:gd name="connsiteX345" fmla="*/ 5224462 w 5715953"/>
                <a:gd name="connsiteY345" fmla="*/ 123576 h 209939"/>
                <a:gd name="connsiteX346" fmla="*/ 5164455 w 5715953"/>
                <a:gd name="connsiteY346" fmla="*/ 109289 h 209939"/>
                <a:gd name="connsiteX347" fmla="*/ 5120640 w 5715953"/>
                <a:gd name="connsiteY347" fmla="*/ 60711 h 209939"/>
                <a:gd name="connsiteX348" fmla="*/ 5170169 w 5715953"/>
                <a:gd name="connsiteY348" fmla="*/ 3561 h 209939"/>
                <a:gd name="connsiteX349" fmla="*/ 2219072 w 5715953"/>
                <a:gd name="connsiteY349" fmla="*/ 897 h 209939"/>
                <a:gd name="connsiteX350" fmla="*/ 2251710 w 5715953"/>
                <a:gd name="connsiteY350" fmla="*/ 1656 h 209939"/>
                <a:gd name="connsiteX351" fmla="*/ 2313623 w 5715953"/>
                <a:gd name="connsiteY351" fmla="*/ 61664 h 209939"/>
                <a:gd name="connsiteX352" fmla="*/ 2281238 w 5715953"/>
                <a:gd name="connsiteY352" fmla="*/ 48329 h 209939"/>
                <a:gd name="connsiteX353" fmla="*/ 2229803 w 5715953"/>
                <a:gd name="connsiteY353" fmla="*/ 24516 h 209939"/>
                <a:gd name="connsiteX354" fmla="*/ 2176463 w 5715953"/>
                <a:gd name="connsiteY354" fmla="*/ 60711 h 209939"/>
                <a:gd name="connsiteX355" fmla="*/ 2175510 w 5715953"/>
                <a:gd name="connsiteY355" fmla="*/ 147389 h 209939"/>
                <a:gd name="connsiteX356" fmla="*/ 2231708 w 5715953"/>
                <a:gd name="connsiteY356" fmla="*/ 184536 h 209939"/>
                <a:gd name="connsiteX357" fmla="*/ 2286000 w 5715953"/>
                <a:gd name="connsiteY357" fmla="*/ 148341 h 209939"/>
                <a:gd name="connsiteX358" fmla="*/ 2292668 w 5715953"/>
                <a:gd name="connsiteY358" fmla="*/ 131196 h 209939"/>
                <a:gd name="connsiteX359" fmla="*/ 2315528 w 5715953"/>
                <a:gd name="connsiteY359" fmla="*/ 131196 h 209939"/>
                <a:gd name="connsiteX360" fmla="*/ 2248853 w 5715953"/>
                <a:gd name="connsiteY360" fmla="*/ 205491 h 209939"/>
                <a:gd name="connsiteX361" fmla="*/ 2152650 w 5715953"/>
                <a:gd name="connsiteY361" fmla="*/ 164534 h 209939"/>
                <a:gd name="connsiteX362" fmla="*/ 2151698 w 5715953"/>
                <a:gd name="connsiteY362" fmla="*/ 47376 h 209939"/>
                <a:gd name="connsiteX363" fmla="*/ 2219072 w 5715953"/>
                <a:gd name="connsiteY363" fmla="*/ 897 h 209939"/>
                <a:gd name="connsiteX364" fmla="*/ 1747182 w 5715953"/>
                <a:gd name="connsiteY364" fmla="*/ 183 h 209939"/>
                <a:gd name="connsiteX365" fmla="*/ 1797367 w 5715953"/>
                <a:gd name="connsiteY365" fmla="*/ 17849 h 209939"/>
                <a:gd name="connsiteX366" fmla="*/ 1823085 w 5715953"/>
                <a:gd name="connsiteY366" fmla="*/ 71189 h 209939"/>
                <a:gd name="connsiteX367" fmla="*/ 1796414 w 5715953"/>
                <a:gd name="connsiteY367" fmla="*/ 56901 h 209939"/>
                <a:gd name="connsiteX368" fmla="*/ 1734502 w 5715953"/>
                <a:gd name="connsiteY368" fmla="*/ 25469 h 209939"/>
                <a:gd name="connsiteX369" fmla="*/ 1679257 w 5715953"/>
                <a:gd name="connsiteY369" fmla="*/ 73094 h 209939"/>
                <a:gd name="connsiteX370" fmla="*/ 1677352 w 5715953"/>
                <a:gd name="connsiteY370" fmla="*/ 130244 h 209939"/>
                <a:gd name="connsiteX371" fmla="*/ 1744980 w 5715953"/>
                <a:gd name="connsiteY371" fmla="*/ 187394 h 209939"/>
                <a:gd name="connsiteX372" fmla="*/ 1803082 w 5715953"/>
                <a:gd name="connsiteY372" fmla="*/ 122624 h 209939"/>
                <a:gd name="connsiteX373" fmla="*/ 1743074 w 5715953"/>
                <a:gd name="connsiteY373" fmla="*/ 122624 h 209939"/>
                <a:gd name="connsiteX374" fmla="*/ 1743074 w 5715953"/>
                <a:gd name="connsiteY374" fmla="*/ 99764 h 209939"/>
                <a:gd name="connsiteX375" fmla="*/ 1828799 w 5715953"/>
                <a:gd name="connsiteY375" fmla="*/ 99764 h 209939"/>
                <a:gd name="connsiteX376" fmla="*/ 1828799 w 5715953"/>
                <a:gd name="connsiteY376" fmla="*/ 202634 h 209939"/>
                <a:gd name="connsiteX377" fmla="*/ 1807845 w 5715953"/>
                <a:gd name="connsiteY377" fmla="*/ 187394 h 209939"/>
                <a:gd name="connsiteX378" fmla="*/ 1747837 w 5715953"/>
                <a:gd name="connsiteY378" fmla="*/ 207396 h 209939"/>
                <a:gd name="connsiteX379" fmla="*/ 1645920 w 5715953"/>
                <a:gd name="connsiteY379" fmla="*/ 95954 h 209939"/>
                <a:gd name="connsiteX380" fmla="*/ 1747182 w 5715953"/>
                <a:gd name="connsiteY380" fmla="*/ 183 h 209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Lst>
              <a:rect l="l" t="t" r="r" b="b"/>
              <a:pathLst>
                <a:path w="5715953" h="209939">
                  <a:moveTo>
                    <a:pt x="415290" y="113099"/>
                  </a:moveTo>
                  <a:lnTo>
                    <a:pt x="415290" y="113100"/>
                  </a:lnTo>
                  <a:cubicBezTo>
                    <a:pt x="415290" y="136913"/>
                    <a:pt x="415290" y="157867"/>
                    <a:pt x="415290" y="179775"/>
                  </a:cubicBezTo>
                  <a:cubicBezTo>
                    <a:pt x="438150" y="179775"/>
                    <a:pt x="459105" y="180727"/>
                    <a:pt x="480060" y="179775"/>
                  </a:cubicBezTo>
                  <a:cubicBezTo>
                    <a:pt x="490062" y="179299"/>
                    <a:pt x="498158" y="175727"/>
                    <a:pt x="503754" y="169893"/>
                  </a:cubicBezTo>
                  <a:lnTo>
                    <a:pt x="504062" y="169061"/>
                  </a:lnTo>
                  <a:lnTo>
                    <a:pt x="504349" y="168940"/>
                  </a:lnTo>
                  <a:cubicBezTo>
                    <a:pt x="509826" y="163105"/>
                    <a:pt x="512921" y="155009"/>
                    <a:pt x="513397" y="145484"/>
                  </a:cubicBezTo>
                  <a:cubicBezTo>
                    <a:pt x="513397" y="127387"/>
                    <a:pt x="501967" y="114052"/>
                    <a:pt x="481012" y="113099"/>
                  </a:cubicBezTo>
                  <a:cubicBezTo>
                    <a:pt x="459105" y="112147"/>
                    <a:pt x="438150" y="113099"/>
                    <a:pt x="415290" y="113099"/>
                  </a:cubicBezTo>
                  <a:close/>
                  <a:moveTo>
                    <a:pt x="3348991" y="34994"/>
                  </a:moveTo>
                  <a:lnTo>
                    <a:pt x="3348991" y="34996"/>
                  </a:lnTo>
                  <a:lnTo>
                    <a:pt x="3348990" y="34995"/>
                  </a:lnTo>
                  <a:lnTo>
                    <a:pt x="3329348" y="90239"/>
                  </a:lnTo>
                  <a:lnTo>
                    <a:pt x="3318510" y="120719"/>
                  </a:lnTo>
                  <a:lnTo>
                    <a:pt x="3318511" y="120719"/>
                  </a:lnTo>
                  <a:lnTo>
                    <a:pt x="3318510" y="120720"/>
                  </a:lnTo>
                  <a:cubicBezTo>
                    <a:pt x="3339465" y="120720"/>
                    <a:pt x="3357562" y="120720"/>
                    <a:pt x="3378517" y="120720"/>
                  </a:cubicBezTo>
                  <a:lnTo>
                    <a:pt x="3378517" y="120719"/>
                  </a:lnTo>
                  <a:lnTo>
                    <a:pt x="3378518" y="120719"/>
                  </a:lnTo>
                  <a:cubicBezTo>
                    <a:pt x="3368993" y="92144"/>
                    <a:pt x="3360420" y="66427"/>
                    <a:pt x="3348991" y="34994"/>
                  </a:cubicBezTo>
                  <a:close/>
                  <a:moveTo>
                    <a:pt x="1537336" y="34994"/>
                  </a:moveTo>
                  <a:cubicBezTo>
                    <a:pt x="1525906" y="66426"/>
                    <a:pt x="1516381" y="93096"/>
                    <a:pt x="1505904" y="121671"/>
                  </a:cubicBezTo>
                  <a:cubicBezTo>
                    <a:pt x="1526859" y="121671"/>
                    <a:pt x="1544956" y="121671"/>
                    <a:pt x="1565911" y="121671"/>
                  </a:cubicBezTo>
                  <a:cubicBezTo>
                    <a:pt x="1557339" y="93096"/>
                    <a:pt x="1548766" y="66426"/>
                    <a:pt x="1537336" y="34994"/>
                  </a:cubicBezTo>
                  <a:close/>
                  <a:moveTo>
                    <a:pt x="1912621" y="27375"/>
                  </a:moveTo>
                  <a:cubicBezTo>
                    <a:pt x="1904049" y="27375"/>
                    <a:pt x="1900477" y="30709"/>
                    <a:pt x="1899287" y="35114"/>
                  </a:cubicBezTo>
                  <a:lnTo>
                    <a:pt x="1899313" y="35515"/>
                  </a:lnTo>
                  <a:lnTo>
                    <a:pt x="1898929" y="36066"/>
                  </a:lnTo>
                  <a:lnTo>
                    <a:pt x="1900208" y="49910"/>
                  </a:lnTo>
                  <a:lnTo>
                    <a:pt x="1900143" y="51223"/>
                  </a:lnTo>
                  <a:lnTo>
                    <a:pt x="1898438" y="68929"/>
                  </a:lnTo>
                  <a:lnTo>
                    <a:pt x="1897381" y="75238"/>
                  </a:lnTo>
                  <a:cubicBezTo>
                    <a:pt x="1897024" y="79524"/>
                    <a:pt x="1897381" y="83513"/>
                    <a:pt x="1899435" y="86787"/>
                  </a:cubicBezTo>
                  <a:lnTo>
                    <a:pt x="1899691" y="86939"/>
                  </a:lnTo>
                  <a:lnTo>
                    <a:pt x="1899836" y="87739"/>
                  </a:lnTo>
                  <a:cubicBezTo>
                    <a:pt x="1901846" y="91014"/>
                    <a:pt x="1905477" y="93573"/>
                    <a:pt x="1911668" y="95002"/>
                  </a:cubicBezTo>
                  <a:cubicBezTo>
                    <a:pt x="1930718" y="99765"/>
                    <a:pt x="1951673" y="96908"/>
                    <a:pt x="1971676" y="95002"/>
                  </a:cubicBezTo>
                  <a:cubicBezTo>
                    <a:pt x="1993583" y="93097"/>
                    <a:pt x="2003108" y="82620"/>
                    <a:pt x="2002156" y="61665"/>
                  </a:cubicBezTo>
                  <a:lnTo>
                    <a:pt x="2002005" y="61224"/>
                  </a:lnTo>
                  <a:lnTo>
                    <a:pt x="2002156" y="60712"/>
                  </a:lnTo>
                  <a:cubicBezTo>
                    <a:pt x="2002156" y="40710"/>
                    <a:pt x="1992631" y="30232"/>
                    <a:pt x="1970724" y="28327"/>
                  </a:cubicBezTo>
                  <a:cubicBezTo>
                    <a:pt x="1962151" y="27375"/>
                    <a:pt x="1952626" y="28327"/>
                    <a:pt x="1944054" y="28327"/>
                  </a:cubicBezTo>
                  <a:cubicBezTo>
                    <a:pt x="1933576" y="28327"/>
                    <a:pt x="1923099" y="28327"/>
                    <a:pt x="1912621" y="27375"/>
                  </a:cubicBezTo>
                  <a:close/>
                  <a:moveTo>
                    <a:pt x="415290" y="27375"/>
                  </a:moveTo>
                  <a:lnTo>
                    <a:pt x="415290" y="87382"/>
                  </a:lnTo>
                  <a:lnTo>
                    <a:pt x="415290" y="87383"/>
                  </a:lnTo>
                  <a:cubicBezTo>
                    <a:pt x="438150" y="87383"/>
                    <a:pt x="459105" y="89288"/>
                    <a:pt x="480060" y="86430"/>
                  </a:cubicBezTo>
                  <a:cubicBezTo>
                    <a:pt x="495300" y="84525"/>
                    <a:pt x="503873" y="73095"/>
                    <a:pt x="502920" y="56902"/>
                  </a:cubicBezTo>
                  <a:cubicBezTo>
                    <a:pt x="502920" y="49283"/>
                    <a:pt x="500777" y="43092"/>
                    <a:pt x="496729" y="38567"/>
                  </a:cubicBezTo>
                  <a:lnTo>
                    <a:pt x="479161" y="30258"/>
                  </a:lnTo>
                  <a:lnTo>
                    <a:pt x="479107" y="30232"/>
                  </a:lnTo>
                  <a:cubicBezTo>
                    <a:pt x="458152" y="28327"/>
                    <a:pt x="437197" y="28327"/>
                    <a:pt x="415290" y="27375"/>
                  </a:cubicBezTo>
                  <a:close/>
                  <a:moveTo>
                    <a:pt x="4978718" y="27374"/>
                  </a:moveTo>
                  <a:cubicBezTo>
                    <a:pt x="4957763" y="24517"/>
                    <a:pt x="4951096" y="32137"/>
                    <a:pt x="4952049" y="53092"/>
                  </a:cubicBezTo>
                  <a:cubicBezTo>
                    <a:pt x="4953954" y="95002"/>
                    <a:pt x="4953001" y="95002"/>
                    <a:pt x="4993958" y="95002"/>
                  </a:cubicBezTo>
                  <a:cubicBezTo>
                    <a:pt x="5003483" y="95002"/>
                    <a:pt x="5012056" y="95954"/>
                    <a:pt x="5020629" y="95002"/>
                  </a:cubicBezTo>
                  <a:lnTo>
                    <a:pt x="5047483" y="85853"/>
                  </a:lnTo>
                  <a:lnTo>
                    <a:pt x="5047537" y="85834"/>
                  </a:lnTo>
                  <a:cubicBezTo>
                    <a:pt x="5053252" y="80476"/>
                    <a:pt x="5055871" y="72618"/>
                    <a:pt x="5055871" y="61664"/>
                  </a:cubicBezTo>
                  <a:cubicBezTo>
                    <a:pt x="5055871" y="39757"/>
                    <a:pt x="5045394" y="29279"/>
                    <a:pt x="5020629" y="28326"/>
                  </a:cubicBezTo>
                  <a:cubicBezTo>
                    <a:pt x="5006342" y="27374"/>
                    <a:pt x="4993006" y="29279"/>
                    <a:pt x="4978719" y="27374"/>
                  </a:cubicBezTo>
                  <a:close/>
                  <a:moveTo>
                    <a:pt x="3128964" y="27374"/>
                  </a:moveTo>
                  <a:cubicBezTo>
                    <a:pt x="3121344" y="26422"/>
                    <a:pt x="3116106" y="27136"/>
                    <a:pt x="3112772" y="30113"/>
                  </a:cubicBezTo>
                  <a:lnTo>
                    <a:pt x="3112529" y="30945"/>
                  </a:lnTo>
                  <a:lnTo>
                    <a:pt x="3111819" y="31065"/>
                  </a:lnTo>
                  <a:cubicBezTo>
                    <a:pt x="3108485" y="34042"/>
                    <a:pt x="3107056" y="39280"/>
                    <a:pt x="3107056" y="47376"/>
                  </a:cubicBezTo>
                  <a:cubicBezTo>
                    <a:pt x="3107056" y="95954"/>
                    <a:pt x="3106104" y="95954"/>
                    <a:pt x="3156587" y="95954"/>
                  </a:cubicBezTo>
                  <a:cubicBezTo>
                    <a:pt x="3165159" y="95954"/>
                    <a:pt x="3173731" y="95954"/>
                    <a:pt x="3181351" y="95001"/>
                  </a:cubicBezTo>
                  <a:cubicBezTo>
                    <a:pt x="3192305" y="93573"/>
                    <a:pt x="3199925" y="90239"/>
                    <a:pt x="3204688" y="84643"/>
                  </a:cubicBezTo>
                  <a:lnTo>
                    <a:pt x="3204843" y="84045"/>
                  </a:lnTo>
                  <a:lnTo>
                    <a:pt x="3205641" y="83691"/>
                  </a:lnTo>
                  <a:cubicBezTo>
                    <a:pt x="3210403" y="78095"/>
                    <a:pt x="3212308" y="70237"/>
                    <a:pt x="3211831" y="59759"/>
                  </a:cubicBezTo>
                  <a:cubicBezTo>
                    <a:pt x="3210879" y="40709"/>
                    <a:pt x="3201354" y="30232"/>
                    <a:pt x="3180399" y="28326"/>
                  </a:cubicBezTo>
                  <a:cubicBezTo>
                    <a:pt x="3169921" y="27374"/>
                    <a:pt x="3160396" y="28326"/>
                    <a:pt x="3150871" y="28326"/>
                  </a:cubicBezTo>
                  <a:cubicBezTo>
                    <a:pt x="3143251" y="28326"/>
                    <a:pt x="3135631" y="28326"/>
                    <a:pt x="3128964" y="27374"/>
                  </a:cubicBezTo>
                  <a:close/>
                  <a:moveTo>
                    <a:pt x="1933457" y="8325"/>
                  </a:moveTo>
                  <a:cubicBezTo>
                    <a:pt x="1953578" y="8087"/>
                    <a:pt x="1973581" y="8325"/>
                    <a:pt x="1993583" y="10230"/>
                  </a:cubicBezTo>
                  <a:cubicBezTo>
                    <a:pt x="2035493" y="14040"/>
                    <a:pt x="2047876" y="75952"/>
                    <a:pt x="2007871" y="106433"/>
                  </a:cubicBezTo>
                  <a:cubicBezTo>
                    <a:pt x="2043113" y="131197"/>
                    <a:pt x="2018348" y="174060"/>
                    <a:pt x="2038351" y="203587"/>
                  </a:cubicBezTo>
                  <a:cubicBezTo>
                    <a:pt x="2026921" y="203587"/>
                    <a:pt x="2016443" y="203587"/>
                    <a:pt x="2004061" y="203587"/>
                  </a:cubicBezTo>
                  <a:cubicBezTo>
                    <a:pt x="2003108" y="187395"/>
                    <a:pt x="2002156" y="172155"/>
                    <a:pt x="2001203" y="156915"/>
                  </a:cubicBezTo>
                  <a:cubicBezTo>
                    <a:pt x="1999298" y="129292"/>
                    <a:pt x="1991678" y="120720"/>
                    <a:pt x="1963103" y="119767"/>
                  </a:cubicBezTo>
                  <a:cubicBezTo>
                    <a:pt x="1900238" y="116910"/>
                    <a:pt x="1900238" y="116910"/>
                    <a:pt x="1900238" y="178822"/>
                  </a:cubicBezTo>
                  <a:cubicBezTo>
                    <a:pt x="1900238" y="186442"/>
                    <a:pt x="1900238" y="195015"/>
                    <a:pt x="1900238" y="203587"/>
                  </a:cubicBezTo>
                  <a:cubicBezTo>
                    <a:pt x="1890713" y="203587"/>
                    <a:pt x="1883093" y="203587"/>
                    <a:pt x="1872616" y="203587"/>
                  </a:cubicBezTo>
                  <a:cubicBezTo>
                    <a:pt x="1872616" y="171202"/>
                    <a:pt x="1872616" y="138817"/>
                    <a:pt x="1872616" y="107385"/>
                  </a:cubicBezTo>
                  <a:cubicBezTo>
                    <a:pt x="1872616" y="75000"/>
                    <a:pt x="1872616" y="42615"/>
                    <a:pt x="1872616" y="9277"/>
                  </a:cubicBezTo>
                  <a:cubicBezTo>
                    <a:pt x="1893095" y="9277"/>
                    <a:pt x="1913335" y="8563"/>
                    <a:pt x="1933457" y="8325"/>
                  </a:cubicBezTo>
                  <a:close/>
                  <a:moveTo>
                    <a:pt x="4739640" y="8324"/>
                  </a:moveTo>
                  <a:cubicBezTo>
                    <a:pt x="4787265" y="8324"/>
                    <a:pt x="4833937" y="8324"/>
                    <a:pt x="4883467" y="8324"/>
                  </a:cubicBezTo>
                  <a:cubicBezTo>
                    <a:pt x="4883467" y="14039"/>
                    <a:pt x="4884419" y="20706"/>
                    <a:pt x="4884419" y="30231"/>
                  </a:cubicBezTo>
                  <a:cubicBezTo>
                    <a:pt x="4844415" y="30231"/>
                    <a:pt x="4806315" y="30231"/>
                    <a:pt x="4766310" y="30231"/>
                  </a:cubicBezTo>
                  <a:cubicBezTo>
                    <a:pt x="4766310" y="51186"/>
                    <a:pt x="4766310" y="69284"/>
                    <a:pt x="4766310" y="90239"/>
                  </a:cubicBezTo>
                  <a:cubicBezTo>
                    <a:pt x="4796790" y="90239"/>
                    <a:pt x="4826317" y="90239"/>
                    <a:pt x="4855844" y="90239"/>
                  </a:cubicBezTo>
                  <a:cubicBezTo>
                    <a:pt x="4875847" y="90239"/>
                    <a:pt x="4875847" y="90239"/>
                    <a:pt x="4872990" y="115004"/>
                  </a:cubicBezTo>
                  <a:cubicBezTo>
                    <a:pt x="4845367" y="115004"/>
                    <a:pt x="4816792" y="115956"/>
                    <a:pt x="4789169" y="115004"/>
                  </a:cubicBezTo>
                  <a:cubicBezTo>
                    <a:pt x="4770119" y="114051"/>
                    <a:pt x="4762499" y="119766"/>
                    <a:pt x="4764405" y="138816"/>
                  </a:cubicBezTo>
                  <a:cubicBezTo>
                    <a:pt x="4767262" y="151199"/>
                    <a:pt x="4765357" y="163581"/>
                    <a:pt x="4765357" y="179774"/>
                  </a:cubicBezTo>
                  <a:cubicBezTo>
                    <a:pt x="4806315" y="179774"/>
                    <a:pt x="4844415" y="179774"/>
                    <a:pt x="4884419" y="179774"/>
                  </a:cubicBezTo>
                  <a:cubicBezTo>
                    <a:pt x="4885372" y="187394"/>
                    <a:pt x="4885372" y="194061"/>
                    <a:pt x="4886324" y="202634"/>
                  </a:cubicBezTo>
                  <a:cubicBezTo>
                    <a:pt x="4836794" y="202634"/>
                    <a:pt x="4789169" y="202634"/>
                    <a:pt x="4739640" y="202634"/>
                  </a:cubicBezTo>
                  <a:cubicBezTo>
                    <a:pt x="4739640" y="137864"/>
                    <a:pt x="4739640" y="74046"/>
                    <a:pt x="4739640" y="8324"/>
                  </a:cubicBezTo>
                  <a:close/>
                  <a:moveTo>
                    <a:pt x="0" y="8324"/>
                  </a:moveTo>
                  <a:cubicBezTo>
                    <a:pt x="8572" y="8324"/>
                    <a:pt x="15240" y="8324"/>
                    <a:pt x="25717" y="8324"/>
                  </a:cubicBezTo>
                  <a:cubicBezTo>
                    <a:pt x="25717" y="34041"/>
                    <a:pt x="25717" y="59759"/>
                    <a:pt x="25717" y="88334"/>
                  </a:cubicBezTo>
                  <a:cubicBezTo>
                    <a:pt x="59055" y="88334"/>
                    <a:pt x="90487" y="88334"/>
                    <a:pt x="120967" y="87381"/>
                  </a:cubicBezTo>
                  <a:cubicBezTo>
                    <a:pt x="123825" y="87381"/>
                    <a:pt x="129540" y="77856"/>
                    <a:pt x="129540" y="73094"/>
                  </a:cubicBezTo>
                  <a:cubicBezTo>
                    <a:pt x="130492" y="52139"/>
                    <a:pt x="129540" y="31184"/>
                    <a:pt x="129540" y="8324"/>
                  </a:cubicBezTo>
                  <a:cubicBezTo>
                    <a:pt x="139065" y="8324"/>
                    <a:pt x="146685" y="8324"/>
                    <a:pt x="155257" y="8324"/>
                  </a:cubicBezTo>
                  <a:cubicBezTo>
                    <a:pt x="156210" y="72141"/>
                    <a:pt x="156210" y="136911"/>
                    <a:pt x="156210" y="203586"/>
                  </a:cubicBezTo>
                  <a:cubicBezTo>
                    <a:pt x="147637" y="203586"/>
                    <a:pt x="140970" y="203586"/>
                    <a:pt x="131445" y="203586"/>
                  </a:cubicBezTo>
                  <a:cubicBezTo>
                    <a:pt x="131445" y="174059"/>
                    <a:pt x="131445" y="145484"/>
                    <a:pt x="131445" y="115004"/>
                  </a:cubicBezTo>
                  <a:cubicBezTo>
                    <a:pt x="96202" y="115004"/>
                    <a:pt x="62865" y="115004"/>
                    <a:pt x="27622" y="115004"/>
                  </a:cubicBezTo>
                  <a:cubicBezTo>
                    <a:pt x="27622" y="143579"/>
                    <a:pt x="27622" y="173106"/>
                    <a:pt x="27622" y="203586"/>
                  </a:cubicBezTo>
                  <a:cubicBezTo>
                    <a:pt x="17145" y="203586"/>
                    <a:pt x="9525" y="203586"/>
                    <a:pt x="0" y="203586"/>
                  </a:cubicBezTo>
                  <a:cubicBezTo>
                    <a:pt x="0" y="138816"/>
                    <a:pt x="0" y="74046"/>
                    <a:pt x="0" y="8324"/>
                  </a:cubicBezTo>
                  <a:close/>
                  <a:moveTo>
                    <a:pt x="5688449" y="7729"/>
                  </a:moveTo>
                  <a:cubicBezTo>
                    <a:pt x="5693807" y="5467"/>
                    <a:pt x="5701189" y="6419"/>
                    <a:pt x="5715953" y="8324"/>
                  </a:cubicBezTo>
                  <a:cubicBezTo>
                    <a:pt x="5697855" y="36899"/>
                    <a:pt x="5680710" y="66426"/>
                    <a:pt x="5661660" y="94049"/>
                  </a:cubicBezTo>
                  <a:cubicBezTo>
                    <a:pt x="5647373" y="114051"/>
                    <a:pt x="5639753" y="135006"/>
                    <a:pt x="5642610" y="158819"/>
                  </a:cubicBezTo>
                  <a:cubicBezTo>
                    <a:pt x="5644515" y="173106"/>
                    <a:pt x="5642610" y="187394"/>
                    <a:pt x="5642610" y="202634"/>
                  </a:cubicBezTo>
                  <a:cubicBezTo>
                    <a:pt x="5633085" y="202634"/>
                    <a:pt x="5624513" y="202634"/>
                    <a:pt x="5615940" y="202634"/>
                  </a:cubicBezTo>
                  <a:cubicBezTo>
                    <a:pt x="5614988" y="199776"/>
                    <a:pt x="5614035" y="195966"/>
                    <a:pt x="5614035" y="193109"/>
                  </a:cubicBezTo>
                  <a:cubicBezTo>
                    <a:pt x="5621655" y="142626"/>
                    <a:pt x="5604510" y="99764"/>
                    <a:pt x="5573078" y="60711"/>
                  </a:cubicBezTo>
                  <a:cubicBezTo>
                    <a:pt x="5561648" y="44519"/>
                    <a:pt x="5552123" y="26421"/>
                    <a:pt x="5540693" y="8324"/>
                  </a:cubicBezTo>
                  <a:cubicBezTo>
                    <a:pt x="5563553" y="704"/>
                    <a:pt x="5575935" y="9276"/>
                    <a:pt x="5585460" y="28326"/>
                  </a:cubicBezTo>
                  <a:cubicBezTo>
                    <a:pt x="5597843" y="52139"/>
                    <a:pt x="5612130" y="74046"/>
                    <a:pt x="5628323" y="99764"/>
                  </a:cubicBezTo>
                  <a:cubicBezTo>
                    <a:pt x="5644515" y="73094"/>
                    <a:pt x="5658803" y="49281"/>
                    <a:pt x="5673090" y="26421"/>
                  </a:cubicBezTo>
                  <a:cubicBezTo>
                    <a:pt x="5679758" y="15468"/>
                    <a:pt x="5683091" y="9991"/>
                    <a:pt x="5688449" y="7729"/>
                  </a:cubicBezTo>
                  <a:close/>
                  <a:moveTo>
                    <a:pt x="3352800" y="7372"/>
                  </a:moveTo>
                  <a:cubicBezTo>
                    <a:pt x="3359468" y="7372"/>
                    <a:pt x="3369945" y="12134"/>
                    <a:pt x="3371850" y="16897"/>
                  </a:cubicBezTo>
                  <a:cubicBezTo>
                    <a:pt x="3393758" y="77857"/>
                    <a:pt x="3415666" y="139769"/>
                    <a:pt x="3438525" y="201682"/>
                  </a:cubicBezTo>
                  <a:cubicBezTo>
                    <a:pt x="3414713" y="209302"/>
                    <a:pt x="3404235" y="199777"/>
                    <a:pt x="3400425" y="179774"/>
                  </a:cubicBezTo>
                  <a:cubicBezTo>
                    <a:pt x="3398520" y="168344"/>
                    <a:pt x="3392805" y="157867"/>
                    <a:pt x="3388995" y="146437"/>
                  </a:cubicBezTo>
                  <a:cubicBezTo>
                    <a:pt x="3380423" y="146437"/>
                    <a:pt x="3371850" y="146437"/>
                    <a:pt x="3363278" y="146437"/>
                  </a:cubicBezTo>
                  <a:cubicBezTo>
                    <a:pt x="3346133" y="146437"/>
                    <a:pt x="3325178" y="141674"/>
                    <a:pt x="3312795" y="149294"/>
                  </a:cubicBezTo>
                  <a:cubicBezTo>
                    <a:pt x="3301366" y="155962"/>
                    <a:pt x="3301366" y="178822"/>
                    <a:pt x="3292793" y="192157"/>
                  </a:cubicBezTo>
                  <a:cubicBezTo>
                    <a:pt x="3288030" y="199777"/>
                    <a:pt x="3274695" y="202634"/>
                    <a:pt x="3266123" y="207397"/>
                  </a:cubicBezTo>
                  <a:cubicBezTo>
                    <a:pt x="3265170" y="205492"/>
                    <a:pt x="3263266" y="203587"/>
                    <a:pt x="3262313" y="201682"/>
                  </a:cubicBezTo>
                  <a:cubicBezTo>
                    <a:pt x="3286125" y="139769"/>
                    <a:pt x="3308985" y="77857"/>
                    <a:pt x="3333750" y="15944"/>
                  </a:cubicBezTo>
                  <a:cubicBezTo>
                    <a:pt x="3335655" y="11182"/>
                    <a:pt x="3346133" y="7372"/>
                    <a:pt x="3352800" y="7372"/>
                  </a:cubicBezTo>
                  <a:close/>
                  <a:moveTo>
                    <a:pt x="5372100" y="7371"/>
                  </a:moveTo>
                  <a:cubicBezTo>
                    <a:pt x="5426392" y="7371"/>
                    <a:pt x="5478780" y="7371"/>
                    <a:pt x="5533072" y="7371"/>
                  </a:cubicBezTo>
                  <a:cubicBezTo>
                    <a:pt x="5533072" y="14038"/>
                    <a:pt x="5533072" y="20706"/>
                    <a:pt x="5533072" y="28326"/>
                  </a:cubicBezTo>
                  <a:cubicBezTo>
                    <a:pt x="5512117" y="28326"/>
                    <a:pt x="5491162" y="28326"/>
                    <a:pt x="5468303" y="28326"/>
                  </a:cubicBezTo>
                  <a:cubicBezTo>
                    <a:pt x="5468303" y="87381"/>
                    <a:pt x="5468303" y="144531"/>
                    <a:pt x="5468303" y="202633"/>
                  </a:cubicBezTo>
                  <a:cubicBezTo>
                    <a:pt x="5457825" y="202633"/>
                    <a:pt x="5449253" y="202633"/>
                    <a:pt x="5439728" y="202633"/>
                  </a:cubicBezTo>
                  <a:cubicBezTo>
                    <a:pt x="5439728" y="145483"/>
                    <a:pt x="5439728" y="88333"/>
                    <a:pt x="5439728" y="29278"/>
                  </a:cubicBezTo>
                  <a:cubicBezTo>
                    <a:pt x="5415915" y="29278"/>
                    <a:pt x="5395912" y="29278"/>
                    <a:pt x="5374005" y="29278"/>
                  </a:cubicBezTo>
                  <a:cubicBezTo>
                    <a:pt x="5373053" y="21658"/>
                    <a:pt x="5373053" y="14991"/>
                    <a:pt x="5372100" y="7371"/>
                  </a:cubicBezTo>
                  <a:close/>
                  <a:moveTo>
                    <a:pt x="2874644" y="7371"/>
                  </a:moveTo>
                  <a:cubicBezTo>
                    <a:pt x="2883217" y="7371"/>
                    <a:pt x="2889885" y="7371"/>
                    <a:pt x="2901315" y="7371"/>
                  </a:cubicBezTo>
                  <a:cubicBezTo>
                    <a:pt x="2901315" y="16896"/>
                    <a:pt x="2901315" y="27373"/>
                    <a:pt x="2901315" y="36898"/>
                  </a:cubicBezTo>
                  <a:cubicBezTo>
                    <a:pt x="2901315" y="70236"/>
                    <a:pt x="2900362" y="102621"/>
                    <a:pt x="2901315" y="135958"/>
                  </a:cubicBezTo>
                  <a:cubicBezTo>
                    <a:pt x="2902267" y="166438"/>
                    <a:pt x="2919412" y="183583"/>
                    <a:pt x="2947987" y="184536"/>
                  </a:cubicBezTo>
                  <a:cubicBezTo>
                    <a:pt x="2982277" y="185488"/>
                    <a:pt x="3000374" y="173106"/>
                    <a:pt x="3002280" y="139768"/>
                  </a:cubicBezTo>
                  <a:cubicBezTo>
                    <a:pt x="3005137" y="104526"/>
                    <a:pt x="3003232" y="70236"/>
                    <a:pt x="3004185" y="34993"/>
                  </a:cubicBezTo>
                  <a:cubicBezTo>
                    <a:pt x="3004185" y="26421"/>
                    <a:pt x="3004185" y="17848"/>
                    <a:pt x="3004185" y="7371"/>
                  </a:cubicBezTo>
                  <a:cubicBezTo>
                    <a:pt x="3013710" y="7371"/>
                    <a:pt x="3021330" y="7371"/>
                    <a:pt x="3029902" y="7371"/>
                  </a:cubicBezTo>
                  <a:cubicBezTo>
                    <a:pt x="3030855" y="11181"/>
                    <a:pt x="3031807" y="14991"/>
                    <a:pt x="3031807" y="18801"/>
                  </a:cubicBezTo>
                  <a:cubicBezTo>
                    <a:pt x="3031807" y="56901"/>
                    <a:pt x="3032760" y="95953"/>
                    <a:pt x="3031807" y="134053"/>
                  </a:cubicBezTo>
                  <a:cubicBezTo>
                    <a:pt x="3030855" y="182631"/>
                    <a:pt x="3000374" y="208348"/>
                    <a:pt x="2948940" y="208348"/>
                  </a:cubicBezTo>
                  <a:cubicBezTo>
                    <a:pt x="2900362" y="208348"/>
                    <a:pt x="2872740" y="181678"/>
                    <a:pt x="2872740" y="133101"/>
                  </a:cubicBezTo>
                  <a:cubicBezTo>
                    <a:pt x="2872740" y="93096"/>
                    <a:pt x="2872740" y="53091"/>
                    <a:pt x="2872740" y="14038"/>
                  </a:cubicBezTo>
                  <a:cubicBezTo>
                    <a:pt x="2873692" y="12133"/>
                    <a:pt x="2874644" y="10228"/>
                    <a:pt x="2874644" y="7371"/>
                  </a:cubicBezTo>
                  <a:close/>
                  <a:moveTo>
                    <a:pt x="2690813" y="7371"/>
                  </a:moveTo>
                  <a:cubicBezTo>
                    <a:pt x="2744153" y="7371"/>
                    <a:pt x="2796541" y="7371"/>
                    <a:pt x="2850833" y="7371"/>
                  </a:cubicBezTo>
                  <a:cubicBezTo>
                    <a:pt x="2850833" y="14038"/>
                    <a:pt x="2851785" y="20706"/>
                    <a:pt x="2851785" y="29278"/>
                  </a:cubicBezTo>
                  <a:cubicBezTo>
                    <a:pt x="2829878" y="29278"/>
                    <a:pt x="2808923" y="29278"/>
                    <a:pt x="2785110" y="29278"/>
                  </a:cubicBezTo>
                  <a:cubicBezTo>
                    <a:pt x="2785110" y="89286"/>
                    <a:pt x="2785110" y="145483"/>
                    <a:pt x="2785110" y="202633"/>
                  </a:cubicBezTo>
                  <a:cubicBezTo>
                    <a:pt x="2775585" y="202633"/>
                    <a:pt x="2767966" y="202633"/>
                    <a:pt x="2757488" y="202633"/>
                  </a:cubicBezTo>
                  <a:cubicBezTo>
                    <a:pt x="2757488" y="146436"/>
                    <a:pt x="2757488" y="89286"/>
                    <a:pt x="2757488" y="30231"/>
                  </a:cubicBezTo>
                  <a:cubicBezTo>
                    <a:pt x="2734628" y="30231"/>
                    <a:pt x="2713673" y="30231"/>
                    <a:pt x="2690813" y="30231"/>
                  </a:cubicBezTo>
                  <a:cubicBezTo>
                    <a:pt x="2690813" y="21658"/>
                    <a:pt x="2690813" y="14991"/>
                    <a:pt x="2690813" y="7371"/>
                  </a:cubicBezTo>
                  <a:close/>
                  <a:moveTo>
                    <a:pt x="2549843" y="7371"/>
                  </a:moveTo>
                  <a:cubicBezTo>
                    <a:pt x="2558415" y="7371"/>
                    <a:pt x="2566035" y="7371"/>
                    <a:pt x="2575560" y="7371"/>
                  </a:cubicBezTo>
                  <a:cubicBezTo>
                    <a:pt x="2575560" y="64521"/>
                    <a:pt x="2575560" y="120718"/>
                    <a:pt x="2575560" y="178821"/>
                  </a:cubicBezTo>
                  <a:cubicBezTo>
                    <a:pt x="2609850" y="178821"/>
                    <a:pt x="2642235" y="178821"/>
                    <a:pt x="2676525" y="178821"/>
                  </a:cubicBezTo>
                  <a:cubicBezTo>
                    <a:pt x="2676525" y="188346"/>
                    <a:pt x="2676525" y="195013"/>
                    <a:pt x="2676525" y="202633"/>
                  </a:cubicBezTo>
                  <a:cubicBezTo>
                    <a:pt x="2634615" y="202633"/>
                    <a:pt x="2592705" y="202633"/>
                    <a:pt x="2549843" y="202633"/>
                  </a:cubicBezTo>
                  <a:cubicBezTo>
                    <a:pt x="2549843" y="137863"/>
                    <a:pt x="2549843" y="73093"/>
                    <a:pt x="2549843" y="7371"/>
                  </a:cubicBezTo>
                  <a:close/>
                  <a:moveTo>
                    <a:pt x="2074545" y="7371"/>
                  </a:moveTo>
                  <a:cubicBezTo>
                    <a:pt x="2084070" y="7371"/>
                    <a:pt x="2091690" y="7371"/>
                    <a:pt x="2100262" y="7371"/>
                  </a:cubicBezTo>
                  <a:cubicBezTo>
                    <a:pt x="2100262" y="72141"/>
                    <a:pt x="2100262" y="136911"/>
                    <a:pt x="2100262" y="202633"/>
                  </a:cubicBezTo>
                  <a:cubicBezTo>
                    <a:pt x="2091690" y="202633"/>
                    <a:pt x="2084070" y="202633"/>
                    <a:pt x="2074545" y="202633"/>
                  </a:cubicBezTo>
                  <a:cubicBezTo>
                    <a:pt x="2074545" y="137863"/>
                    <a:pt x="2074545" y="73093"/>
                    <a:pt x="2074545" y="7371"/>
                  </a:cubicBezTo>
                  <a:close/>
                  <a:moveTo>
                    <a:pt x="762000" y="7371"/>
                  </a:moveTo>
                  <a:cubicBezTo>
                    <a:pt x="770572" y="7371"/>
                    <a:pt x="777240" y="7371"/>
                    <a:pt x="786765" y="7371"/>
                  </a:cubicBezTo>
                  <a:cubicBezTo>
                    <a:pt x="786765" y="72141"/>
                    <a:pt x="786765" y="136911"/>
                    <a:pt x="786765" y="203586"/>
                  </a:cubicBezTo>
                  <a:cubicBezTo>
                    <a:pt x="778192" y="203586"/>
                    <a:pt x="770572" y="203586"/>
                    <a:pt x="762000" y="203586"/>
                  </a:cubicBezTo>
                  <a:cubicBezTo>
                    <a:pt x="762000" y="137863"/>
                    <a:pt x="762000" y="73093"/>
                    <a:pt x="762000" y="7371"/>
                  </a:cubicBezTo>
                  <a:close/>
                  <a:moveTo>
                    <a:pt x="573405" y="7371"/>
                  </a:moveTo>
                  <a:cubicBezTo>
                    <a:pt x="621030" y="7371"/>
                    <a:pt x="668655" y="7371"/>
                    <a:pt x="717232" y="7371"/>
                  </a:cubicBezTo>
                  <a:cubicBezTo>
                    <a:pt x="717232" y="14991"/>
                    <a:pt x="717232" y="20706"/>
                    <a:pt x="717232" y="29278"/>
                  </a:cubicBezTo>
                  <a:cubicBezTo>
                    <a:pt x="678180" y="29278"/>
                    <a:pt x="640080" y="29278"/>
                    <a:pt x="601027" y="29278"/>
                  </a:cubicBezTo>
                  <a:cubicBezTo>
                    <a:pt x="601027" y="49281"/>
                    <a:pt x="601027" y="67378"/>
                    <a:pt x="601027" y="89286"/>
                  </a:cubicBezTo>
                  <a:cubicBezTo>
                    <a:pt x="630555" y="89286"/>
                    <a:pt x="660082" y="89286"/>
                    <a:pt x="689610" y="89286"/>
                  </a:cubicBezTo>
                  <a:cubicBezTo>
                    <a:pt x="709612" y="89286"/>
                    <a:pt x="709612" y="89286"/>
                    <a:pt x="708660" y="114051"/>
                  </a:cubicBezTo>
                  <a:cubicBezTo>
                    <a:pt x="681990" y="114051"/>
                    <a:pt x="654367" y="114051"/>
                    <a:pt x="626745" y="114051"/>
                  </a:cubicBezTo>
                  <a:cubicBezTo>
                    <a:pt x="600075" y="114051"/>
                    <a:pt x="600075" y="114051"/>
                    <a:pt x="600075" y="140721"/>
                  </a:cubicBezTo>
                  <a:cubicBezTo>
                    <a:pt x="600075" y="152151"/>
                    <a:pt x="600075" y="163581"/>
                    <a:pt x="600075" y="177868"/>
                  </a:cubicBezTo>
                  <a:cubicBezTo>
                    <a:pt x="641032" y="177868"/>
                    <a:pt x="680085" y="177868"/>
                    <a:pt x="720090" y="177868"/>
                  </a:cubicBezTo>
                  <a:cubicBezTo>
                    <a:pt x="720090" y="187393"/>
                    <a:pt x="720090" y="194061"/>
                    <a:pt x="720090" y="201681"/>
                  </a:cubicBezTo>
                  <a:cubicBezTo>
                    <a:pt x="671512" y="201681"/>
                    <a:pt x="623887" y="201681"/>
                    <a:pt x="574357" y="201681"/>
                  </a:cubicBezTo>
                  <a:cubicBezTo>
                    <a:pt x="573405" y="137863"/>
                    <a:pt x="573405" y="73093"/>
                    <a:pt x="573405" y="7371"/>
                  </a:cubicBezTo>
                  <a:close/>
                  <a:moveTo>
                    <a:pt x="202883" y="7371"/>
                  </a:moveTo>
                  <a:cubicBezTo>
                    <a:pt x="250508" y="7371"/>
                    <a:pt x="298133" y="7371"/>
                    <a:pt x="346710" y="7371"/>
                  </a:cubicBezTo>
                  <a:cubicBezTo>
                    <a:pt x="346710" y="14038"/>
                    <a:pt x="346710" y="20706"/>
                    <a:pt x="346710" y="29278"/>
                  </a:cubicBezTo>
                  <a:cubicBezTo>
                    <a:pt x="307658" y="29278"/>
                    <a:pt x="269558" y="29278"/>
                    <a:pt x="230505" y="29278"/>
                  </a:cubicBezTo>
                  <a:cubicBezTo>
                    <a:pt x="230505" y="50233"/>
                    <a:pt x="230505" y="68331"/>
                    <a:pt x="230505" y="89286"/>
                  </a:cubicBezTo>
                  <a:cubicBezTo>
                    <a:pt x="260985" y="89286"/>
                    <a:pt x="289560" y="90238"/>
                    <a:pt x="319088" y="89286"/>
                  </a:cubicBezTo>
                  <a:cubicBezTo>
                    <a:pt x="336233" y="88333"/>
                    <a:pt x="342900" y="93096"/>
                    <a:pt x="337185" y="115003"/>
                  </a:cubicBezTo>
                  <a:cubicBezTo>
                    <a:pt x="311468" y="115003"/>
                    <a:pt x="283845" y="115003"/>
                    <a:pt x="256223" y="115003"/>
                  </a:cubicBezTo>
                  <a:cubicBezTo>
                    <a:pt x="229553" y="115003"/>
                    <a:pt x="229553" y="115003"/>
                    <a:pt x="229553" y="141673"/>
                  </a:cubicBezTo>
                  <a:cubicBezTo>
                    <a:pt x="229553" y="154056"/>
                    <a:pt x="229553" y="166438"/>
                    <a:pt x="229553" y="179773"/>
                  </a:cubicBezTo>
                  <a:cubicBezTo>
                    <a:pt x="270510" y="179773"/>
                    <a:pt x="309563" y="179773"/>
                    <a:pt x="348615" y="179773"/>
                  </a:cubicBezTo>
                  <a:cubicBezTo>
                    <a:pt x="348615" y="188346"/>
                    <a:pt x="348615" y="195013"/>
                    <a:pt x="348615" y="202633"/>
                  </a:cubicBezTo>
                  <a:cubicBezTo>
                    <a:pt x="300038" y="202633"/>
                    <a:pt x="252413" y="202633"/>
                    <a:pt x="202883" y="202633"/>
                  </a:cubicBezTo>
                  <a:cubicBezTo>
                    <a:pt x="202883" y="137863"/>
                    <a:pt x="202883" y="73093"/>
                    <a:pt x="202883" y="7371"/>
                  </a:cubicBezTo>
                  <a:close/>
                  <a:moveTo>
                    <a:pt x="4405312" y="7370"/>
                  </a:moveTo>
                  <a:cubicBezTo>
                    <a:pt x="4415790" y="7370"/>
                    <a:pt x="4422457" y="7370"/>
                    <a:pt x="4431030" y="7370"/>
                  </a:cubicBezTo>
                  <a:cubicBezTo>
                    <a:pt x="4431030" y="72141"/>
                    <a:pt x="4431030" y="136911"/>
                    <a:pt x="4431030" y="202633"/>
                  </a:cubicBezTo>
                  <a:cubicBezTo>
                    <a:pt x="4411980" y="208348"/>
                    <a:pt x="4399598" y="203586"/>
                    <a:pt x="4389120" y="185488"/>
                  </a:cubicBezTo>
                  <a:cubicBezTo>
                    <a:pt x="4362450" y="139768"/>
                    <a:pt x="4332923" y="95953"/>
                    <a:pt x="4300537" y="52138"/>
                  </a:cubicBezTo>
                  <a:cubicBezTo>
                    <a:pt x="4300537" y="102620"/>
                    <a:pt x="4300537" y="152150"/>
                    <a:pt x="4300537" y="203586"/>
                  </a:cubicBezTo>
                  <a:cubicBezTo>
                    <a:pt x="4290060" y="203586"/>
                    <a:pt x="4283392" y="203586"/>
                    <a:pt x="4274820" y="203586"/>
                  </a:cubicBezTo>
                  <a:cubicBezTo>
                    <a:pt x="4274820" y="138816"/>
                    <a:pt x="4274820" y="74045"/>
                    <a:pt x="4274820" y="9275"/>
                  </a:cubicBezTo>
                  <a:cubicBezTo>
                    <a:pt x="4294823" y="4513"/>
                    <a:pt x="4308157" y="6418"/>
                    <a:pt x="4320540" y="27373"/>
                  </a:cubicBezTo>
                  <a:cubicBezTo>
                    <a:pt x="4346257" y="72141"/>
                    <a:pt x="4375785" y="115956"/>
                    <a:pt x="4406265" y="165486"/>
                  </a:cubicBezTo>
                  <a:cubicBezTo>
                    <a:pt x="4405312" y="108336"/>
                    <a:pt x="4405312" y="58806"/>
                    <a:pt x="4405312" y="7370"/>
                  </a:cubicBezTo>
                  <a:close/>
                  <a:moveTo>
                    <a:pt x="440413" y="6420"/>
                  </a:moveTo>
                  <a:cubicBezTo>
                    <a:pt x="457915" y="6182"/>
                    <a:pt x="475298" y="6420"/>
                    <a:pt x="492443" y="8325"/>
                  </a:cubicBezTo>
                  <a:cubicBezTo>
                    <a:pt x="524828" y="11183"/>
                    <a:pt x="550545" y="58808"/>
                    <a:pt x="509588" y="96908"/>
                  </a:cubicBezTo>
                  <a:cubicBezTo>
                    <a:pt x="539115" y="117863"/>
                    <a:pt x="546735" y="136913"/>
                    <a:pt x="538163" y="163583"/>
                  </a:cubicBezTo>
                  <a:cubicBezTo>
                    <a:pt x="530543" y="188347"/>
                    <a:pt x="507683" y="203588"/>
                    <a:pt x="477203" y="203588"/>
                  </a:cubicBezTo>
                  <a:cubicBezTo>
                    <a:pt x="447675" y="203588"/>
                    <a:pt x="418148" y="203588"/>
                    <a:pt x="387668" y="203588"/>
                  </a:cubicBezTo>
                  <a:cubicBezTo>
                    <a:pt x="387668" y="137865"/>
                    <a:pt x="387668" y="73095"/>
                    <a:pt x="387668" y="7372"/>
                  </a:cubicBezTo>
                  <a:cubicBezTo>
                    <a:pt x="405289" y="7372"/>
                    <a:pt x="422911" y="6658"/>
                    <a:pt x="440413" y="6420"/>
                  </a:cubicBezTo>
                  <a:close/>
                  <a:moveTo>
                    <a:pt x="5315903" y="6419"/>
                  </a:moveTo>
                  <a:cubicBezTo>
                    <a:pt x="5324475" y="6419"/>
                    <a:pt x="5332095" y="6419"/>
                    <a:pt x="5340668" y="6419"/>
                  </a:cubicBezTo>
                  <a:cubicBezTo>
                    <a:pt x="5340668" y="72141"/>
                    <a:pt x="5340668" y="136911"/>
                    <a:pt x="5340668" y="202634"/>
                  </a:cubicBezTo>
                  <a:cubicBezTo>
                    <a:pt x="5332095" y="202634"/>
                    <a:pt x="5324475" y="202634"/>
                    <a:pt x="5315903" y="202634"/>
                  </a:cubicBezTo>
                  <a:cubicBezTo>
                    <a:pt x="5315903" y="136911"/>
                    <a:pt x="5315903" y="72141"/>
                    <a:pt x="5315903" y="6419"/>
                  </a:cubicBezTo>
                  <a:close/>
                  <a:moveTo>
                    <a:pt x="4927284" y="6419"/>
                  </a:moveTo>
                  <a:cubicBezTo>
                    <a:pt x="4964431" y="6419"/>
                    <a:pt x="5000626" y="5467"/>
                    <a:pt x="5036821" y="6419"/>
                  </a:cubicBezTo>
                  <a:cubicBezTo>
                    <a:pt x="5057776" y="7372"/>
                    <a:pt x="5076826" y="16897"/>
                    <a:pt x="5082542" y="38804"/>
                  </a:cubicBezTo>
                  <a:cubicBezTo>
                    <a:pt x="5090162" y="64522"/>
                    <a:pt x="5086351" y="88334"/>
                    <a:pt x="5060634" y="105479"/>
                  </a:cubicBezTo>
                  <a:cubicBezTo>
                    <a:pt x="5096829" y="130244"/>
                    <a:pt x="5072064" y="172154"/>
                    <a:pt x="5092067" y="202634"/>
                  </a:cubicBezTo>
                  <a:cubicBezTo>
                    <a:pt x="5080637" y="202634"/>
                    <a:pt x="5070159" y="202634"/>
                    <a:pt x="5057776" y="202634"/>
                  </a:cubicBezTo>
                  <a:cubicBezTo>
                    <a:pt x="5056824" y="186442"/>
                    <a:pt x="5055871" y="170249"/>
                    <a:pt x="5054919" y="154057"/>
                  </a:cubicBezTo>
                  <a:cubicBezTo>
                    <a:pt x="5053014" y="129292"/>
                    <a:pt x="5045394" y="120719"/>
                    <a:pt x="5020629" y="118814"/>
                  </a:cubicBezTo>
                  <a:cubicBezTo>
                    <a:pt x="4953954" y="114051"/>
                    <a:pt x="4953954" y="114051"/>
                    <a:pt x="4953954" y="179774"/>
                  </a:cubicBezTo>
                  <a:cubicBezTo>
                    <a:pt x="4953954" y="186442"/>
                    <a:pt x="4953954" y="193109"/>
                    <a:pt x="4953954" y="201682"/>
                  </a:cubicBezTo>
                  <a:cubicBezTo>
                    <a:pt x="4944429" y="201682"/>
                    <a:pt x="4936809" y="201682"/>
                    <a:pt x="4927284" y="201682"/>
                  </a:cubicBezTo>
                  <a:cubicBezTo>
                    <a:pt x="4927284" y="137864"/>
                    <a:pt x="4927284" y="73094"/>
                    <a:pt x="4927284" y="6419"/>
                  </a:cubicBezTo>
                  <a:close/>
                  <a:moveTo>
                    <a:pt x="4478655" y="6419"/>
                  </a:moveTo>
                  <a:cubicBezTo>
                    <a:pt x="4487227" y="6419"/>
                    <a:pt x="4494847" y="6419"/>
                    <a:pt x="4503420" y="6419"/>
                  </a:cubicBezTo>
                  <a:cubicBezTo>
                    <a:pt x="4503420" y="72141"/>
                    <a:pt x="4503420" y="136911"/>
                    <a:pt x="4503420" y="202634"/>
                  </a:cubicBezTo>
                  <a:cubicBezTo>
                    <a:pt x="4493895" y="202634"/>
                    <a:pt x="4487227" y="202634"/>
                    <a:pt x="4478655" y="202634"/>
                  </a:cubicBezTo>
                  <a:cubicBezTo>
                    <a:pt x="4478655" y="136911"/>
                    <a:pt x="4478655" y="72141"/>
                    <a:pt x="4478655" y="6419"/>
                  </a:cubicBezTo>
                  <a:close/>
                  <a:moveTo>
                    <a:pt x="4074795" y="6419"/>
                  </a:moveTo>
                  <a:cubicBezTo>
                    <a:pt x="4083368" y="6419"/>
                    <a:pt x="4090988" y="6419"/>
                    <a:pt x="4102418" y="6419"/>
                  </a:cubicBezTo>
                  <a:cubicBezTo>
                    <a:pt x="4102418" y="18801"/>
                    <a:pt x="4102418" y="32136"/>
                    <a:pt x="4102418" y="45471"/>
                  </a:cubicBezTo>
                  <a:cubicBezTo>
                    <a:pt x="4102418" y="75951"/>
                    <a:pt x="4101466" y="105479"/>
                    <a:pt x="4102418" y="135959"/>
                  </a:cubicBezTo>
                  <a:cubicBezTo>
                    <a:pt x="4103370" y="165486"/>
                    <a:pt x="4120516" y="181679"/>
                    <a:pt x="4149091" y="182631"/>
                  </a:cubicBezTo>
                  <a:cubicBezTo>
                    <a:pt x="4182428" y="183584"/>
                    <a:pt x="4200525" y="171201"/>
                    <a:pt x="4203383" y="139769"/>
                  </a:cubicBezTo>
                  <a:cubicBezTo>
                    <a:pt x="4206241" y="104526"/>
                    <a:pt x="4204336" y="68331"/>
                    <a:pt x="4205288" y="33089"/>
                  </a:cubicBezTo>
                  <a:cubicBezTo>
                    <a:pt x="4204336" y="26421"/>
                    <a:pt x="4204336" y="16896"/>
                    <a:pt x="4204336" y="6419"/>
                  </a:cubicBezTo>
                  <a:cubicBezTo>
                    <a:pt x="4214813" y="6419"/>
                    <a:pt x="4221480" y="6419"/>
                    <a:pt x="4231005" y="6419"/>
                  </a:cubicBezTo>
                  <a:cubicBezTo>
                    <a:pt x="4231005" y="13086"/>
                    <a:pt x="4231958" y="19754"/>
                    <a:pt x="4231958" y="26421"/>
                  </a:cubicBezTo>
                  <a:cubicBezTo>
                    <a:pt x="4231958" y="65474"/>
                    <a:pt x="4232911" y="104526"/>
                    <a:pt x="4231005" y="143579"/>
                  </a:cubicBezTo>
                  <a:cubicBezTo>
                    <a:pt x="4228148" y="185489"/>
                    <a:pt x="4193858" y="209301"/>
                    <a:pt x="4145280" y="207396"/>
                  </a:cubicBezTo>
                  <a:cubicBezTo>
                    <a:pt x="4101466" y="205491"/>
                    <a:pt x="4074795" y="180726"/>
                    <a:pt x="4073843" y="137864"/>
                  </a:cubicBezTo>
                  <a:cubicBezTo>
                    <a:pt x="4072891" y="96906"/>
                    <a:pt x="4073843" y="56901"/>
                    <a:pt x="4073843" y="15944"/>
                  </a:cubicBezTo>
                  <a:cubicBezTo>
                    <a:pt x="4073843" y="13086"/>
                    <a:pt x="4073843" y="10229"/>
                    <a:pt x="4074795" y="6419"/>
                  </a:cubicBezTo>
                  <a:close/>
                  <a:moveTo>
                    <a:pt x="3461385" y="6419"/>
                  </a:moveTo>
                  <a:cubicBezTo>
                    <a:pt x="3469957" y="6419"/>
                    <a:pt x="3476625" y="6419"/>
                    <a:pt x="3487102" y="6419"/>
                  </a:cubicBezTo>
                  <a:cubicBezTo>
                    <a:pt x="3487102" y="63569"/>
                    <a:pt x="3487102" y="120719"/>
                    <a:pt x="3487102" y="179774"/>
                  </a:cubicBezTo>
                  <a:cubicBezTo>
                    <a:pt x="3522344" y="179774"/>
                    <a:pt x="3554730" y="179774"/>
                    <a:pt x="3587115" y="179774"/>
                  </a:cubicBezTo>
                  <a:cubicBezTo>
                    <a:pt x="3587115" y="188346"/>
                    <a:pt x="3587115" y="195014"/>
                    <a:pt x="3587115" y="202634"/>
                  </a:cubicBezTo>
                  <a:cubicBezTo>
                    <a:pt x="3545205" y="202634"/>
                    <a:pt x="3504247" y="202634"/>
                    <a:pt x="3461385" y="202634"/>
                  </a:cubicBezTo>
                  <a:cubicBezTo>
                    <a:pt x="3461385" y="136911"/>
                    <a:pt x="3461385" y="72141"/>
                    <a:pt x="3461385" y="6419"/>
                  </a:cubicBezTo>
                  <a:close/>
                  <a:moveTo>
                    <a:pt x="3079434" y="6419"/>
                  </a:moveTo>
                  <a:cubicBezTo>
                    <a:pt x="3118487" y="6419"/>
                    <a:pt x="3154681" y="5467"/>
                    <a:pt x="3189924" y="6419"/>
                  </a:cubicBezTo>
                  <a:cubicBezTo>
                    <a:pt x="3210879" y="7372"/>
                    <a:pt x="3229929" y="16897"/>
                    <a:pt x="3236596" y="38804"/>
                  </a:cubicBezTo>
                  <a:cubicBezTo>
                    <a:pt x="3244217" y="64522"/>
                    <a:pt x="3240406" y="88334"/>
                    <a:pt x="3214689" y="105479"/>
                  </a:cubicBezTo>
                  <a:cubicBezTo>
                    <a:pt x="3249931" y="130244"/>
                    <a:pt x="3227071" y="172154"/>
                    <a:pt x="3245169" y="202634"/>
                  </a:cubicBezTo>
                  <a:cubicBezTo>
                    <a:pt x="3234692" y="202634"/>
                    <a:pt x="3224214" y="202634"/>
                    <a:pt x="3211831" y="202634"/>
                  </a:cubicBezTo>
                  <a:cubicBezTo>
                    <a:pt x="3210879" y="187394"/>
                    <a:pt x="3209926" y="171202"/>
                    <a:pt x="3208974" y="155962"/>
                  </a:cubicBezTo>
                  <a:cubicBezTo>
                    <a:pt x="3207069" y="128339"/>
                    <a:pt x="3199449" y="119767"/>
                    <a:pt x="3170874" y="118814"/>
                  </a:cubicBezTo>
                  <a:cubicBezTo>
                    <a:pt x="3108009" y="115957"/>
                    <a:pt x="3108009" y="115957"/>
                    <a:pt x="3108009" y="177869"/>
                  </a:cubicBezTo>
                  <a:cubicBezTo>
                    <a:pt x="3108009" y="185489"/>
                    <a:pt x="3108009" y="193109"/>
                    <a:pt x="3108009" y="201682"/>
                  </a:cubicBezTo>
                  <a:cubicBezTo>
                    <a:pt x="3099437" y="201682"/>
                    <a:pt x="3090864" y="201682"/>
                    <a:pt x="3080387" y="201682"/>
                  </a:cubicBezTo>
                  <a:cubicBezTo>
                    <a:pt x="3080387" y="169297"/>
                    <a:pt x="3080387" y="137864"/>
                    <a:pt x="3080387" y="105479"/>
                  </a:cubicBezTo>
                  <a:cubicBezTo>
                    <a:pt x="3079434" y="74047"/>
                    <a:pt x="3079434" y="41662"/>
                    <a:pt x="3079434" y="6419"/>
                  </a:cubicBezTo>
                  <a:close/>
                  <a:moveTo>
                    <a:pt x="2348865" y="6419"/>
                  </a:moveTo>
                  <a:cubicBezTo>
                    <a:pt x="2359342" y="6419"/>
                    <a:pt x="2366010" y="6419"/>
                    <a:pt x="2377440" y="6419"/>
                  </a:cubicBezTo>
                  <a:cubicBezTo>
                    <a:pt x="2377440" y="19754"/>
                    <a:pt x="2377440" y="33089"/>
                    <a:pt x="2377440" y="46424"/>
                  </a:cubicBezTo>
                  <a:cubicBezTo>
                    <a:pt x="2377440" y="76904"/>
                    <a:pt x="2376487" y="106431"/>
                    <a:pt x="2377440" y="136911"/>
                  </a:cubicBezTo>
                  <a:cubicBezTo>
                    <a:pt x="2378392" y="166439"/>
                    <a:pt x="2395537" y="182631"/>
                    <a:pt x="2424112" y="183584"/>
                  </a:cubicBezTo>
                  <a:cubicBezTo>
                    <a:pt x="2457450" y="184536"/>
                    <a:pt x="2475548" y="172154"/>
                    <a:pt x="2478405" y="140721"/>
                  </a:cubicBezTo>
                  <a:cubicBezTo>
                    <a:pt x="2481262" y="105479"/>
                    <a:pt x="2479357" y="71189"/>
                    <a:pt x="2480310" y="35946"/>
                  </a:cubicBezTo>
                  <a:cubicBezTo>
                    <a:pt x="2480310" y="26421"/>
                    <a:pt x="2480310" y="16896"/>
                    <a:pt x="2480310" y="6419"/>
                  </a:cubicBezTo>
                  <a:cubicBezTo>
                    <a:pt x="2489835" y="6419"/>
                    <a:pt x="2497455" y="6419"/>
                    <a:pt x="2506980" y="6419"/>
                  </a:cubicBezTo>
                  <a:cubicBezTo>
                    <a:pt x="2506980" y="13086"/>
                    <a:pt x="2507932" y="19754"/>
                    <a:pt x="2507932" y="25469"/>
                  </a:cubicBezTo>
                  <a:cubicBezTo>
                    <a:pt x="2507932" y="64521"/>
                    <a:pt x="2508885" y="103574"/>
                    <a:pt x="2506980" y="142626"/>
                  </a:cubicBezTo>
                  <a:cubicBezTo>
                    <a:pt x="2504123" y="184536"/>
                    <a:pt x="2469832" y="208349"/>
                    <a:pt x="2421255" y="206444"/>
                  </a:cubicBezTo>
                  <a:cubicBezTo>
                    <a:pt x="2377440" y="204539"/>
                    <a:pt x="2350770" y="179774"/>
                    <a:pt x="2349817" y="136911"/>
                  </a:cubicBezTo>
                  <a:cubicBezTo>
                    <a:pt x="2347912" y="95954"/>
                    <a:pt x="2348865" y="52139"/>
                    <a:pt x="2348865" y="6419"/>
                  </a:cubicBezTo>
                  <a:close/>
                  <a:moveTo>
                    <a:pt x="1540194" y="6419"/>
                  </a:moveTo>
                  <a:cubicBezTo>
                    <a:pt x="1546861" y="6419"/>
                    <a:pt x="1557339" y="11181"/>
                    <a:pt x="1559244" y="15944"/>
                  </a:cubicBezTo>
                  <a:cubicBezTo>
                    <a:pt x="1582104" y="77856"/>
                    <a:pt x="1604011" y="139769"/>
                    <a:pt x="1625919" y="201681"/>
                  </a:cubicBezTo>
                  <a:cubicBezTo>
                    <a:pt x="1602106" y="208349"/>
                    <a:pt x="1593534" y="198824"/>
                    <a:pt x="1587819" y="178821"/>
                  </a:cubicBezTo>
                  <a:cubicBezTo>
                    <a:pt x="1578294" y="145484"/>
                    <a:pt x="1576389" y="145484"/>
                    <a:pt x="1540194" y="145484"/>
                  </a:cubicBezTo>
                  <a:cubicBezTo>
                    <a:pt x="1497331" y="145484"/>
                    <a:pt x="1496379" y="145484"/>
                    <a:pt x="1483996" y="182631"/>
                  </a:cubicBezTo>
                  <a:cubicBezTo>
                    <a:pt x="1478281" y="200729"/>
                    <a:pt x="1469709" y="207396"/>
                    <a:pt x="1448754" y="200729"/>
                  </a:cubicBezTo>
                  <a:cubicBezTo>
                    <a:pt x="1461136" y="169296"/>
                    <a:pt x="1472566" y="137864"/>
                    <a:pt x="1484949" y="106431"/>
                  </a:cubicBezTo>
                  <a:cubicBezTo>
                    <a:pt x="1496379" y="75951"/>
                    <a:pt x="1506856" y="46424"/>
                    <a:pt x="1520191" y="16896"/>
                  </a:cubicBezTo>
                  <a:cubicBezTo>
                    <a:pt x="1523049" y="11181"/>
                    <a:pt x="1533526" y="6419"/>
                    <a:pt x="1540194" y="6419"/>
                  </a:cubicBezTo>
                  <a:close/>
                  <a:moveTo>
                    <a:pt x="4535805" y="6418"/>
                  </a:moveTo>
                  <a:cubicBezTo>
                    <a:pt x="4546282" y="6418"/>
                    <a:pt x="4555807" y="6418"/>
                    <a:pt x="4567237" y="6418"/>
                  </a:cubicBezTo>
                  <a:cubicBezTo>
                    <a:pt x="4585335" y="59758"/>
                    <a:pt x="4603432" y="114051"/>
                    <a:pt x="4623435" y="172153"/>
                  </a:cubicBezTo>
                  <a:cubicBezTo>
                    <a:pt x="4640580" y="120718"/>
                    <a:pt x="4657725" y="74998"/>
                    <a:pt x="4672012" y="27373"/>
                  </a:cubicBezTo>
                  <a:cubicBezTo>
                    <a:pt x="4679632" y="7371"/>
                    <a:pt x="4691062" y="1656"/>
                    <a:pt x="4712017" y="8323"/>
                  </a:cubicBezTo>
                  <a:cubicBezTo>
                    <a:pt x="4689157" y="70236"/>
                    <a:pt x="4666297" y="133101"/>
                    <a:pt x="4642485" y="195013"/>
                  </a:cubicBezTo>
                  <a:cubicBezTo>
                    <a:pt x="4640580" y="199776"/>
                    <a:pt x="4631055" y="202633"/>
                    <a:pt x="4624387" y="202633"/>
                  </a:cubicBezTo>
                  <a:cubicBezTo>
                    <a:pt x="4618672" y="202633"/>
                    <a:pt x="4608195" y="198823"/>
                    <a:pt x="4606290" y="195013"/>
                  </a:cubicBezTo>
                  <a:cubicBezTo>
                    <a:pt x="4582477" y="133101"/>
                    <a:pt x="4559617" y="70236"/>
                    <a:pt x="4535805" y="6418"/>
                  </a:cubicBezTo>
                  <a:close/>
                  <a:moveTo>
                    <a:pt x="5170169" y="3561"/>
                  </a:moveTo>
                  <a:cubicBezTo>
                    <a:pt x="5191124" y="1656"/>
                    <a:pt x="5213032" y="3561"/>
                    <a:pt x="5233035" y="9276"/>
                  </a:cubicBezTo>
                  <a:cubicBezTo>
                    <a:pt x="5256847" y="15944"/>
                    <a:pt x="5267324" y="35946"/>
                    <a:pt x="5266372" y="63569"/>
                  </a:cubicBezTo>
                  <a:cubicBezTo>
                    <a:pt x="5259705" y="63569"/>
                    <a:pt x="5253037" y="64521"/>
                    <a:pt x="5246369" y="64521"/>
                  </a:cubicBezTo>
                  <a:cubicBezTo>
                    <a:pt x="5227319" y="28326"/>
                    <a:pt x="5210174" y="19754"/>
                    <a:pt x="5175885" y="26421"/>
                  </a:cubicBezTo>
                  <a:cubicBezTo>
                    <a:pt x="5158740" y="30231"/>
                    <a:pt x="5149215" y="39756"/>
                    <a:pt x="5148262" y="57854"/>
                  </a:cubicBezTo>
                  <a:cubicBezTo>
                    <a:pt x="5147310" y="74999"/>
                    <a:pt x="5158740" y="80714"/>
                    <a:pt x="5173980" y="84524"/>
                  </a:cubicBezTo>
                  <a:cubicBezTo>
                    <a:pt x="5193982" y="88334"/>
                    <a:pt x="5214937" y="93096"/>
                    <a:pt x="5233987" y="98811"/>
                  </a:cubicBezTo>
                  <a:cubicBezTo>
                    <a:pt x="5259705" y="106431"/>
                    <a:pt x="5273992" y="125481"/>
                    <a:pt x="5273992" y="150246"/>
                  </a:cubicBezTo>
                  <a:cubicBezTo>
                    <a:pt x="5273992" y="174059"/>
                    <a:pt x="5260657" y="193109"/>
                    <a:pt x="5236844" y="201681"/>
                  </a:cubicBezTo>
                  <a:cubicBezTo>
                    <a:pt x="5210174" y="212159"/>
                    <a:pt x="5182552" y="212159"/>
                    <a:pt x="5154930" y="204539"/>
                  </a:cubicBezTo>
                  <a:cubicBezTo>
                    <a:pt x="5129212" y="195014"/>
                    <a:pt x="5113019" y="169296"/>
                    <a:pt x="5116830" y="140721"/>
                  </a:cubicBezTo>
                  <a:cubicBezTo>
                    <a:pt x="5129212" y="138816"/>
                    <a:pt x="5140642" y="135959"/>
                    <a:pt x="5144452" y="155961"/>
                  </a:cubicBezTo>
                  <a:cubicBezTo>
                    <a:pt x="5147310" y="167391"/>
                    <a:pt x="5162549" y="178821"/>
                    <a:pt x="5173980" y="182631"/>
                  </a:cubicBezTo>
                  <a:cubicBezTo>
                    <a:pt x="5188267" y="187394"/>
                    <a:pt x="5205412" y="185489"/>
                    <a:pt x="5220652" y="182631"/>
                  </a:cubicBezTo>
                  <a:cubicBezTo>
                    <a:pt x="5235892" y="179774"/>
                    <a:pt x="5246369" y="171201"/>
                    <a:pt x="5247322" y="153104"/>
                  </a:cubicBezTo>
                  <a:cubicBezTo>
                    <a:pt x="5248274" y="135959"/>
                    <a:pt x="5237797" y="127386"/>
                    <a:pt x="5224462" y="123576"/>
                  </a:cubicBezTo>
                  <a:cubicBezTo>
                    <a:pt x="5204460" y="117861"/>
                    <a:pt x="5184457" y="114051"/>
                    <a:pt x="5164455" y="109289"/>
                  </a:cubicBezTo>
                  <a:cubicBezTo>
                    <a:pt x="5133974" y="101669"/>
                    <a:pt x="5119687" y="85476"/>
                    <a:pt x="5120640" y="60711"/>
                  </a:cubicBezTo>
                  <a:cubicBezTo>
                    <a:pt x="5121592" y="30231"/>
                    <a:pt x="5139690" y="6419"/>
                    <a:pt x="5170169" y="3561"/>
                  </a:cubicBezTo>
                  <a:close/>
                  <a:moveTo>
                    <a:pt x="2219072" y="897"/>
                  </a:moveTo>
                  <a:cubicBezTo>
                    <a:pt x="2229327" y="-249"/>
                    <a:pt x="2240280" y="-11"/>
                    <a:pt x="2251710" y="1656"/>
                  </a:cubicBezTo>
                  <a:cubicBezTo>
                    <a:pt x="2286000" y="7371"/>
                    <a:pt x="2307908" y="28326"/>
                    <a:pt x="2313623" y="61664"/>
                  </a:cubicBezTo>
                  <a:cubicBezTo>
                    <a:pt x="2298383" y="66426"/>
                    <a:pt x="2288858" y="64521"/>
                    <a:pt x="2281238" y="48329"/>
                  </a:cubicBezTo>
                  <a:cubicBezTo>
                    <a:pt x="2271713" y="28326"/>
                    <a:pt x="2250758" y="23564"/>
                    <a:pt x="2229803" y="24516"/>
                  </a:cubicBezTo>
                  <a:cubicBezTo>
                    <a:pt x="2205038" y="26421"/>
                    <a:pt x="2185988" y="37851"/>
                    <a:pt x="2176463" y="60711"/>
                  </a:cubicBezTo>
                  <a:cubicBezTo>
                    <a:pt x="2165033" y="89286"/>
                    <a:pt x="2164080" y="118814"/>
                    <a:pt x="2175510" y="147389"/>
                  </a:cubicBezTo>
                  <a:cubicBezTo>
                    <a:pt x="2185035" y="173106"/>
                    <a:pt x="2203133" y="184536"/>
                    <a:pt x="2231708" y="184536"/>
                  </a:cubicBezTo>
                  <a:cubicBezTo>
                    <a:pt x="2259330" y="184536"/>
                    <a:pt x="2275523" y="174059"/>
                    <a:pt x="2286000" y="148341"/>
                  </a:cubicBezTo>
                  <a:cubicBezTo>
                    <a:pt x="2287905" y="142626"/>
                    <a:pt x="2289810" y="136911"/>
                    <a:pt x="2292668" y="131196"/>
                  </a:cubicBezTo>
                  <a:cubicBezTo>
                    <a:pt x="2301240" y="131196"/>
                    <a:pt x="2307908" y="131196"/>
                    <a:pt x="2315528" y="131196"/>
                  </a:cubicBezTo>
                  <a:cubicBezTo>
                    <a:pt x="2313623" y="170249"/>
                    <a:pt x="2289810" y="196919"/>
                    <a:pt x="2248853" y="205491"/>
                  </a:cubicBezTo>
                  <a:cubicBezTo>
                    <a:pt x="2209800" y="214064"/>
                    <a:pt x="2168843" y="197871"/>
                    <a:pt x="2152650" y="164534"/>
                  </a:cubicBezTo>
                  <a:cubicBezTo>
                    <a:pt x="2133600" y="125481"/>
                    <a:pt x="2134553" y="85476"/>
                    <a:pt x="2151698" y="47376"/>
                  </a:cubicBezTo>
                  <a:cubicBezTo>
                    <a:pt x="2163842" y="20230"/>
                    <a:pt x="2188310" y="4335"/>
                    <a:pt x="2219072" y="897"/>
                  </a:cubicBezTo>
                  <a:close/>
                  <a:moveTo>
                    <a:pt x="1747182" y="183"/>
                  </a:moveTo>
                  <a:cubicBezTo>
                    <a:pt x="1763970" y="1240"/>
                    <a:pt x="1781174" y="6895"/>
                    <a:pt x="1797367" y="17849"/>
                  </a:cubicBezTo>
                  <a:cubicBezTo>
                    <a:pt x="1813560" y="28326"/>
                    <a:pt x="1822132" y="44519"/>
                    <a:pt x="1823085" y="71189"/>
                  </a:cubicBezTo>
                  <a:cubicBezTo>
                    <a:pt x="1812607" y="65474"/>
                    <a:pt x="1800224" y="63569"/>
                    <a:pt x="1796414" y="56901"/>
                  </a:cubicBezTo>
                  <a:cubicBezTo>
                    <a:pt x="1782127" y="31184"/>
                    <a:pt x="1761172" y="22611"/>
                    <a:pt x="1734502" y="25469"/>
                  </a:cubicBezTo>
                  <a:cubicBezTo>
                    <a:pt x="1706880" y="28326"/>
                    <a:pt x="1684020" y="46424"/>
                    <a:pt x="1679257" y="73094"/>
                  </a:cubicBezTo>
                  <a:cubicBezTo>
                    <a:pt x="1675447" y="91191"/>
                    <a:pt x="1674495" y="111194"/>
                    <a:pt x="1677352" y="130244"/>
                  </a:cubicBezTo>
                  <a:cubicBezTo>
                    <a:pt x="1683067" y="171201"/>
                    <a:pt x="1705927" y="188346"/>
                    <a:pt x="1744980" y="187394"/>
                  </a:cubicBezTo>
                  <a:cubicBezTo>
                    <a:pt x="1780222" y="185489"/>
                    <a:pt x="1798320" y="166439"/>
                    <a:pt x="1803082" y="122624"/>
                  </a:cubicBezTo>
                  <a:cubicBezTo>
                    <a:pt x="1783080" y="122624"/>
                    <a:pt x="1764030" y="122624"/>
                    <a:pt x="1743074" y="122624"/>
                  </a:cubicBezTo>
                  <a:cubicBezTo>
                    <a:pt x="1743074" y="114051"/>
                    <a:pt x="1743074" y="107384"/>
                    <a:pt x="1743074" y="99764"/>
                  </a:cubicBezTo>
                  <a:cubicBezTo>
                    <a:pt x="1771649" y="99764"/>
                    <a:pt x="1799272" y="99764"/>
                    <a:pt x="1828799" y="99764"/>
                  </a:cubicBezTo>
                  <a:cubicBezTo>
                    <a:pt x="1828799" y="135006"/>
                    <a:pt x="1828799" y="168344"/>
                    <a:pt x="1828799" y="202634"/>
                  </a:cubicBezTo>
                  <a:cubicBezTo>
                    <a:pt x="1810702" y="210254"/>
                    <a:pt x="1809749" y="196919"/>
                    <a:pt x="1807845" y="187394"/>
                  </a:cubicBezTo>
                  <a:cubicBezTo>
                    <a:pt x="1787842" y="194061"/>
                    <a:pt x="1768792" y="205491"/>
                    <a:pt x="1747837" y="207396"/>
                  </a:cubicBezTo>
                  <a:cubicBezTo>
                    <a:pt x="1683067" y="215016"/>
                    <a:pt x="1640205" y="167391"/>
                    <a:pt x="1645920" y="95954"/>
                  </a:cubicBezTo>
                  <a:cubicBezTo>
                    <a:pt x="1650206" y="35232"/>
                    <a:pt x="1696819" y="-2987"/>
                    <a:pt x="1747182" y="183"/>
                  </a:cubicBezTo>
                  <a:close/>
                </a:path>
              </a:pathLst>
            </a:custGeom>
            <a:solidFill>
              <a:srgbClr val="000000"/>
            </a:solidFill>
            <a:ln w="9525" cap="flat">
              <a:noFill/>
              <a:prstDash val="solid"/>
              <a:miter/>
            </a:ln>
          </p:spPr>
          <p:txBody>
            <a:bodyPr anchor="ctr"/>
            <a:lstStyle/>
            <a:p>
              <a:pPr algn="ctr"/>
              <a:endParaRPr/>
            </a:p>
          </p:txBody>
        </p:sp>
      </p:grpSp>
      <p:cxnSp>
        <p:nvCxnSpPr>
          <p:cNvPr id="21" name="直接连接符 20">
            <a:extLst>
              <a:ext uri="{FF2B5EF4-FFF2-40B4-BE49-F238E27FC236}">
                <a16:creationId xmlns:a16="http://schemas.microsoft.com/office/drawing/2014/main" xmlns="" id="{46446DD3-7D71-415A-A9B4-CF8BED088353}"/>
              </a:ext>
            </a:extLst>
          </p:cNvPr>
          <p:cNvCxnSpPr>
            <a:cxnSpLocks/>
          </p:cNvCxnSpPr>
          <p:nvPr userDrawn="1"/>
        </p:nvCxnSpPr>
        <p:spPr>
          <a:xfrm>
            <a:off x="442913" y="721662"/>
            <a:ext cx="9015412"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a:extLst>
              <a:ext uri="{FF2B5EF4-FFF2-40B4-BE49-F238E27FC236}">
                <a16:creationId xmlns:a16="http://schemas.microsoft.com/office/drawing/2014/main" xmlns="" id="{34DA9709-F78E-48D0-8A33-8B8959E3FAB7}"/>
              </a:ext>
            </a:extLst>
          </p:cNvPr>
          <p:cNvCxnSpPr>
            <a:cxnSpLocks/>
          </p:cNvCxnSpPr>
          <p:nvPr userDrawn="1"/>
        </p:nvCxnSpPr>
        <p:spPr>
          <a:xfrm>
            <a:off x="438150" y="6381750"/>
            <a:ext cx="1131570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24" name="页脚占位符 7">
            <a:extLst>
              <a:ext uri="{FF2B5EF4-FFF2-40B4-BE49-F238E27FC236}">
                <a16:creationId xmlns:a16="http://schemas.microsoft.com/office/drawing/2014/main" xmlns="" id="{FA7A4332-70E2-431F-A98E-8A490657FB81}"/>
              </a:ext>
            </a:extLst>
          </p:cNvPr>
          <p:cNvSpPr>
            <a:spLocks noGrp="1"/>
          </p:cNvSpPr>
          <p:nvPr>
            <p:ph type="ftr" sz="quarter" idx="3"/>
          </p:nvPr>
        </p:nvSpPr>
        <p:spPr>
          <a:xfrm>
            <a:off x="438150" y="6394353"/>
            <a:ext cx="4114800" cy="292196"/>
          </a:xfrm>
          <a:prstGeom prst="rect">
            <a:avLst/>
          </a:prstGeom>
        </p:spPr>
        <p:txBody>
          <a:bodyPr vert="horz" lIns="91440" tIns="45720" rIns="91440" bIns="45720" rtlCol="0" anchor="ctr"/>
          <a:lstStyle>
            <a:lvl1pPr algn="l">
              <a:defRPr sz="1100">
                <a:solidFill>
                  <a:schemeClr val="tx1"/>
                </a:solidFill>
              </a:defRPr>
            </a:lvl1pPr>
          </a:lstStyle>
          <a:p>
            <a:r>
              <a:rPr lang="zh-CN" altLang="en-US" dirty="0"/>
              <a:t>河北农业大学</a:t>
            </a:r>
          </a:p>
        </p:txBody>
      </p:sp>
      <p:sp>
        <p:nvSpPr>
          <p:cNvPr id="25" name="灯片编号占位符 8">
            <a:extLst>
              <a:ext uri="{FF2B5EF4-FFF2-40B4-BE49-F238E27FC236}">
                <a16:creationId xmlns:a16="http://schemas.microsoft.com/office/drawing/2014/main" xmlns="" id="{BCACEBE9-A528-4CB4-B62A-0D11F7159513}"/>
              </a:ext>
            </a:extLst>
          </p:cNvPr>
          <p:cNvSpPr>
            <a:spLocks noGrp="1"/>
          </p:cNvSpPr>
          <p:nvPr>
            <p:ph type="sldNum" sz="quarter" idx="4"/>
          </p:nvPr>
        </p:nvSpPr>
        <p:spPr>
          <a:xfrm>
            <a:off x="9005791" y="6394353"/>
            <a:ext cx="2743200" cy="292196"/>
          </a:xfrm>
          <a:prstGeom prst="rect">
            <a:avLst/>
          </a:prstGeom>
        </p:spPr>
        <p:txBody>
          <a:bodyPr vert="horz" lIns="91440" tIns="45720" rIns="91440" bIns="45720" rtlCol="0" anchor="ctr"/>
          <a:lstStyle>
            <a:lvl1pPr algn="r">
              <a:defRPr sz="1200">
                <a:solidFill>
                  <a:schemeClr val="tx1"/>
                </a:solidFill>
              </a:defRPr>
            </a:lvl1pPr>
          </a:lstStyle>
          <a:p>
            <a:r>
              <a:rPr lang="en-US" altLang="zh-CN" dirty="0"/>
              <a:t>- </a:t>
            </a:r>
            <a:fld id="{A548B57D-AE10-4CF7-A9DF-59FEFA91B28E}" type="slidenum">
              <a:rPr lang="zh-CN" altLang="en-US" smtClean="0"/>
              <a:pPr/>
              <a:t>‹#›</a:t>
            </a:fld>
            <a:r>
              <a:rPr lang="zh-CN" altLang="en-US" dirty="0"/>
              <a:t> </a:t>
            </a:r>
            <a:r>
              <a:rPr lang="en-US" altLang="zh-CN" dirty="0"/>
              <a:t>-</a:t>
            </a:r>
            <a:endParaRPr lang="zh-CN" altLang="en-US" dirty="0"/>
          </a:p>
        </p:txBody>
      </p:sp>
      <p:sp>
        <p:nvSpPr>
          <p:cNvPr id="27" name="文本占位符 26">
            <a:extLst>
              <a:ext uri="{FF2B5EF4-FFF2-40B4-BE49-F238E27FC236}">
                <a16:creationId xmlns:a16="http://schemas.microsoft.com/office/drawing/2014/main" xmlns="" id="{24D10B4A-D4F6-49FF-8114-E1057CAC020A}"/>
              </a:ext>
            </a:extLst>
          </p:cNvPr>
          <p:cNvSpPr>
            <a:spLocks noGrp="1"/>
          </p:cNvSpPr>
          <p:nvPr>
            <p:ph type="body" sz="quarter" idx="10"/>
          </p:nvPr>
        </p:nvSpPr>
        <p:spPr>
          <a:xfrm>
            <a:off x="425111" y="235614"/>
            <a:ext cx="9064972" cy="476357"/>
          </a:xfrm>
          <a:prstGeom prst="rect">
            <a:avLst/>
          </a:prstGeom>
        </p:spPr>
        <p:txBody>
          <a:bodyPr anchor="ctr"/>
          <a:lstStyle>
            <a:lvl1pPr marL="0" indent="0">
              <a:lnSpc>
                <a:spcPct val="100000"/>
              </a:lnSpc>
              <a:spcBef>
                <a:spcPts val="0"/>
              </a:spcBef>
              <a:buNone/>
              <a:defRPr sz="2800" b="1">
                <a:solidFill>
                  <a:srgbClr val="127D7D"/>
                </a:solidFill>
              </a:defRPr>
            </a:lvl1pPr>
          </a:lstStyle>
          <a:p>
            <a:pPr lvl="0"/>
            <a:endParaRPr lang="zh-CN" altLang="en-US" dirty="0"/>
          </a:p>
        </p:txBody>
      </p:sp>
      <p:grpSp>
        <p:nvGrpSpPr>
          <p:cNvPr id="5" name="组合 4">
            <a:extLst>
              <a:ext uri="{FF2B5EF4-FFF2-40B4-BE49-F238E27FC236}">
                <a16:creationId xmlns:a16="http://schemas.microsoft.com/office/drawing/2014/main" xmlns="" id="{A6C019DC-8009-423A-8745-04BCC41ABD46}"/>
              </a:ext>
            </a:extLst>
          </p:cNvPr>
          <p:cNvGrpSpPr/>
          <p:nvPr userDrawn="1"/>
        </p:nvGrpSpPr>
        <p:grpSpPr>
          <a:xfrm>
            <a:off x="7489871" y="1267754"/>
            <a:ext cx="4617720" cy="4587144"/>
            <a:chOff x="8094213" y="1590328"/>
            <a:chExt cx="4004134" cy="3977621"/>
          </a:xfrm>
          <a:solidFill>
            <a:schemeClr val="accent1">
              <a:alpha val="5000"/>
            </a:schemeClr>
          </a:solidFill>
        </p:grpSpPr>
        <p:sp>
          <p:nvSpPr>
            <p:cNvPr id="36" name="islíďè">
              <a:extLst>
                <a:ext uri="{FF2B5EF4-FFF2-40B4-BE49-F238E27FC236}">
                  <a16:creationId xmlns:a16="http://schemas.microsoft.com/office/drawing/2014/main" xmlns="" id="{4A2AACCE-541F-405E-86B8-EB7C5361291E}"/>
                </a:ext>
              </a:extLst>
            </p:cNvPr>
            <p:cNvSpPr/>
            <p:nvPr userDrawn="1"/>
          </p:nvSpPr>
          <p:spPr>
            <a:xfrm>
              <a:off x="8094213" y="1590328"/>
              <a:ext cx="4004134" cy="3977621"/>
            </a:xfrm>
            <a:custGeom>
              <a:avLst/>
              <a:gdLst>
                <a:gd name="connsiteX0" fmla="*/ 719614 w 1438275"/>
                <a:gd name="connsiteY0" fmla="*/ 1431131 h 1428750"/>
                <a:gd name="connsiteX1" fmla="*/ 442436 w 1438275"/>
                <a:gd name="connsiteY1" fmla="*/ 1374934 h 1428750"/>
                <a:gd name="connsiteX2" fmla="*/ 321469 w 1438275"/>
                <a:gd name="connsiteY2" fmla="*/ 1309211 h 1428750"/>
                <a:gd name="connsiteX3" fmla="*/ 215741 w 1438275"/>
                <a:gd name="connsiteY3" fmla="*/ 1222534 h 1428750"/>
                <a:gd name="connsiteX4" fmla="*/ 129064 w 1438275"/>
                <a:gd name="connsiteY4" fmla="*/ 1116806 h 1428750"/>
                <a:gd name="connsiteX5" fmla="*/ 63341 w 1438275"/>
                <a:gd name="connsiteY5" fmla="*/ 995839 h 1428750"/>
                <a:gd name="connsiteX6" fmla="*/ 7144 w 1438275"/>
                <a:gd name="connsiteY6" fmla="*/ 718661 h 1428750"/>
                <a:gd name="connsiteX7" fmla="*/ 63341 w 1438275"/>
                <a:gd name="connsiteY7" fmla="*/ 441484 h 1428750"/>
                <a:gd name="connsiteX8" fmla="*/ 129064 w 1438275"/>
                <a:gd name="connsiteY8" fmla="*/ 320516 h 1428750"/>
                <a:gd name="connsiteX9" fmla="*/ 215741 w 1438275"/>
                <a:gd name="connsiteY9" fmla="*/ 215741 h 1428750"/>
                <a:gd name="connsiteX10" fmla="*/ 321469 w 1438275"/>
                <a:gd name="connsiteY10" fmla="*/ 129064 h 1428750"/>
                <a:gd name="connsiteX11" fmla="*/ 442436 w 1438275"/>
                <a:gd name="connsiteY11" fmla="*/ 63341 h 1428750"/>
                <a:gd name="connsiteX12" fmla="*/ 719614 w 1438275"/>
                <a:gd name="connsiteY12" fmla="*/ 7144 h 1428750"/>
                <a:gd name="connsiteX13" fmla="*/ 996791 w 1438275"/>
                <a:gd name="connsiteY13" fmla="*/ 63341 h 1428750"/>
                <a:gd name="connsiteX14" fmla="*/ 1117759 w 1438275"/>
                <a:gd name="connsiteY14" fmla="*/ 129064 h 1428750"/>
                <a:gd name="connsiteX15" fmla="*/ 1223486 w 1438275"/>
                <a:gd name="connsiteY15" fmla="*/ 215741 h 1428750"/>
                <a:gd name="connsiteX16" fmla="*/ 1310164 w 1438275"/>
                <a:gd name="connsiteY16" fmla="*/ 320516 h 1428750"/>
                <a:gd name="connsiteX17" fmla="*/ 1375886 w 1438275"/>
                <a:gd name="connsiteY17" fmla="*/ 441484 h 1428750"/>
                <a:gd name="connsiteX18" fmla="*/ 1432084 w 1438275"/>
                <a:gd name="connsiteY18" fmla="*/ 718661 h 1428750"/>
                <a:gd name="connsiteX19" fmla="*/ 1375886 w 1438275"/>
                <a:gd name="connsiteY19" fmla="*/ 995839 h 1428750"/>
                <a:gd name="connsiteX20" fmla="*/ 1310164 w 1438275"/>
                <a:gd name="connsiteY20" fmla="*/ 1116806 h 1428750"/>
                <a:gd name="connsiteX21" fmla="*/ 1223486 w 1438275"/>
                <a:gd name="connsiteY21" fmla="*/ 1222534 h 1428750"/>
                <a:gd name="connsiteX22" fmla="*/ 1117759 w 1438275"/>
                <a:gd name="connsiteY22" fmla="*/ 1309211 h 1428750"/>
                <a:gd name="connsiteX23" fmla="*/ 996791 w 1438275"/>
                <a:gd name="connsiteY23" fmla="*/ 1374934 h 1428750"/>
                <a:gd name="connsiteX24" fmla="*/ 719614 w 1438275"/>
                <a:gd name="connsiteY24" fmla="*/ 1431131 h 1428750"/>
                <a:gd name="connsiteX25" fmla="*/ 719614 w 1438275"/>
                <a:gd name="connsiteY25" fmla="*/ 9049 h 1428750"/>
                <a:gd name="connsiteX26" fmla="*/ 9049 w 1438275"/>
                <a:gd name="connsiteY26" fmla="*/ 719614 h 1428750"/>
                <a:gd name="connsiteX27" fmla="*/ 719614 w 1438275"/>
                <a:gd name="connsiteY27" fmla="*/ 1430179 h 1428750"/>
                <a:gd name="connsiteX28" fmla="*/ 1430179 w 1438275"/>
                <a:gd name="connsiteY28" fmla="*/ 719614 h 1428750"/>
                <a:gd name="connsiteX29" fmla="*/ 719614 w 1438275"/>
                <a:gd name="connsiteY29" fmla="*/ 9049 h 1428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438275" h="1428750">
                  <a:moveTo>
                    <a:pt x="719614" y="1431131"/>
                  </a:moveTo>
                  <a:cubicBezTo>
                    <a:pt x="623411" y="1431131"/>
                    <a:pt x="530066" y="1412081"/>
                    <a:pt x="442436" y="1374934"/>
                  </a:cubicBezTo>
                  <a:cubicBezTo>
                    <a:pt x="400526" y="1356836"/>
                    <a:pt x="359569" y="1334929"/>
                    <a:pt x="321469" y="1309211"/>
                  </a:cubicBezTo>
                  <a:cubicBezTo>
                    <a:pt x="283369" y="1283494"/>
                    <a:pt x="248126" y="1254919"/>
                    <a:pt x="215741" y="1222534"/>
                  </a:cubicBezTo>
                  <a:cubicBezTo>
                    <a:pt x="183356" y="1190149"/>
                    <a:pt x="154781" y="1154906"/>
                    <a:pt x="129064" y="1116806"/>
                  </a:cubicBezTo>
                  <a:cubicBezTo>
                    <a:pt x="103346" y="1078706"/>
                    <a:pt x="81439" y="1037749"/>
                    <a:pt x="63341" y="995839"/>
                  </a:cubicBezTo>
                  <a:cubicBezTo>
                    <a:pt x="26194" y="908209"/>
                    <a:pt x="7144" y="814864"/>
                    <a:pt x="7144" y="718661"/>
                  </a:cubicBezTo>
                  <a:cubicBezTo>
                    <a:pt x="7144" y="622459"/>
                    <a:pt x="26194" y="529114"/>
                    <a:pt x="63341" y="441484"/>
                  </a:cubicBezTo>
                  <a:cubicBezTo>
                    <a:pt x="81439" y="399574"/>
                    <a:pt x="103346" y="358616"/>
                    <a:pt x="129064" y="320516"/>
                  </a:cubicBezTo>
                  <a:cubicBezTo>
                    <a:pt x="154781" y="282416"/>
                    <a:pt x="183356" y="247174"/>
                    <a:pt x="215741" y="215741"/>
                  </a:cubicBezTo>
                  <a:cubicBezTo>
                    <a:pt x="248126" y="183356"/>
                    <a:pt x="283369" y="153829"/>
                    <a:pt x="321469" y="129064"/>
                  </a:cubicBezTo>
                  <a:cubicBezTo>
                    <a:pt x="359569" y="103346"/>
                    <a:pt x="400526" y="81439"/>
                    <a:pt x="442436" y="63341"/>
                  </a:cubicBezTo>
                  <a:cubicBezTo>
                    <a:pt x="530066" y="26194"/>
                    <a:pt x="623411" y="7144"/>
                    <a:pt x="719614" y="7144"/>
                  </a:cubicBezTo>
                  <a:cubicBezTo>
                    <a:pt x="815816" y="7144"/>
                    <a:pt x="909161" y="26194"/>
                    <a:pt x="996791" y="63341"/>
                  </a:cubicBezTo>
                  <a:cubicBezTo>
                    <a:pt x="1038701" y="81439"/>
                    <a:pt x="1079659" y="103346"/>
                    <a:pt x="1117759" y="129064"/>
                  </a:cubicBezTo>
                  <a:cubicBezTo>
                    <a:pt x="1155859" y="154781"/>
                    <a:pt x="1191101" y="183356"/>
                    <a:pt x="1223486" y="215741"/>
                  </a:cubicBezTo>
                  <a:cubicBezTo>
                    <a:pt x="1255871" y="248126"/>
                    <a:pt x="1285399" y="283369"/>
                    <a:pt x="1310164" y="320516"/>
                  </a:cubicBezTo>
                  <a:cubicBezTo>
                    <a:pt x="1335881" y="358616"/>
                    <a:pt x="1357789" y="399574"/>
                    <a:pt x="1375886" y="441484"/>
                  </a:cubicBezTo>
                  <a:cubicBezTo>
                    <a:pt x="1413034" y="529114"/>
                    <a:pt x="1432084" y="622459"/>
                    <a:pt x="1432084" y="718661"/>
                  </a:cubicBezTo>
                  <a:cubicBezTo>
                    <a:pt x="1432084" y="814864"/>
                    <a:pt x="1413034" y="908209"/>
                    <a:pt x="1375886" y="995839"/>
                  </a:cubicBezTo>
                  <a:cubicBezTo>
                    <a:pt x="1357789" y="1037749"/>
                    <a:pt x="1335881" y="1078706"/>
                    <a:pt x="1310164" y="1116806"/>
                  </a:cubicBezTo>
                  <a:cubicBezTo>
                    <a:pt x="1284446" y="1154906"/>
                    <a:pt x="1255871" y="1190149"/>
                    <a:pt x="1223486" y="1222534"/>
                  </a:cubicBezTo>
                  <a:cubicBezTo>
                    <a:pt x="1191101" y="1254919"/>
                    <a:pt x="1155859" y="1283494"/>
                    <a:pt x="1117759" y="1309211"/>
                  </a:cubicBezTo>
                  <a:cubicBezTo>
                    <a:pt x="1079659" y="1334929"/>
                    <a:pt x="1038701" y="1356836"/>
                    <a:pt x="996791" y="1374934"/>
                  </a:cubicBezTo>
                  <a:cubicBezTo>
                    <a:pt x="909161" y="1413034"/>
                    <a:pt x="815816" y="1431131"/>
                    <a:pt x="719614" y="1431131"/>
                  </a:cubicBezTo>
                  <a:close/>
                  <a:moveTo>
                    <a:pt x="719614" y="9049"/>
                  </a:moveTo>
                  <a:cubicBezTo>
                    <a:pt x="327184" y="9049"/>
                    <a:pt x="9049" y="328136"/>
                    <a:pt x="9049" y="719614"/>
                  </a:cubicBezTo>
                  <a:cubicBezTo>
                    <a:pt x="9049" y="1112044"/>
                    <a:pt x="328136" y="1430179"/>
                    <a:pt x="719614" y="1430179"/>
                  </a:cubicBezTo>
                  <a:cubicBezTo>
                    <a:pt x="1112044" y="1430179"/>
                    <a:pt x="1430179" y="1111091"/>
                    <a:pt x="1430179" y="719614"/>
                  </a:cubicBezTo>
                  <a:cubicBezTo>
                    <a:pt x="1430179" y="328136"/>
                    <a:pt x="1112044" y="9049"/>
                    <a:pt x="719614" y="9049"/>
                  </a:cubicBezTo>
                  <a:close/>
                </a:path>
              </a:pathLst>
            </a:custGeom>
            <a:grpFill/>
            <a:ln w="9525" cap="flat">
              <a:noFill/>
              <a:prstDash val="solid"/>
              <a:miter/>
            </a:ln>
          </p:spPr>
          <p:txBody>
            <a:bodyPr anchor="ctr"/>
            <a:lstStyle/>
            <a:p>
              <a:pPr algn="ctr"/>
              <a:endParaRPr/>
            </a:p>
          </p:txBody>
        </p:sp>
        <p:sp>
          <p:nvSpPr>
            <p:cNvPr id="37" name="ïṩľiḋè">
              <a:extLst>
                <a:ext uri="{FF2B5EF4-FFF2-40B4-BE49-F238E27FC236}">
                  <a16:creationId xmlns:a16="http://schemas.microsoft.com/office/drawing/2014/main" xmlns="" id="{334C9EF0-F350-4D5F-A9AE-9174F32FD069}"/>
                </a:ext>
              </a:extLst>
            </p:cNvPr>
            <p:cNvSpPr/>
            <p:nvPr/>
          </p:nvSpPr>
          <p:spPr>
            <a:xfrm>
              <a:off x="8169790" y="1878045"/>
              <a:ext cx="3871547" cy="2760468"/>
            </a:xfrm>
            <a:custGeom>
              <a:avLst/>
              <a:gdLst>
                <a:gd name="connsiteX0" fmla="*/ 580072 w 1390650"/>
                <a:gd name="connsiteY0" fmla="*/ 879157 h 991552"/>
                <a:gd name="connsiteX1" fmla="*/ 580072 w 1390650"/>
                <a:gd name="connsiteY1" fmla="*/ 890587 h 991552"/>
                <a:gd name="connsiteX2" fmla="*/ 809624 w 1390650"/>
                <a:gd name="connsiteY2" fmla="*/ 890587 h 991552"/>
                <a:gd name="connsiteX3" fmla="*/ 809624 w 1390650"/>
                <a:gd name="connsiteY3" fmla="*/ 879157 h 991552"/>
                <a:gd name="connsiteX4" fmla="*/ 637222 w 1390650"/>
                <a:gd name="connsiteY4" fmla="*/ 826770 h 991552"/>
                <a:gd name="connsiteX5" fmla="*/ 593407 w 1390650"/>
                <a:gd name="connsiteY5" fmla="*/ 866775 h 991552"/>
                <a:gd name="connsiteX6" fmla="*/ 798194 w 1390650"/>
                <a:gd name="connsiteY6" fmla="*/ 866775 h 991552"/>
                <a:gd name="connsiteX7" fmla="*/ 753427 w 1390650"/>
                <a:gd name="connsiteY7" fmla="*/ 826770 h 991552"/>
                <a:gd name="connsiteX8" fmla="*/ 1026795 w 1390650"/>
                <a:gd name="connsiteY8" fmla="*/ 774382 h 991552"/>
                <a:gd name="connsiteX9" fmla="*/ 1097280 w 1390650"/>
                <a:gd name="connsiteY9" fmla="*/ 774382 h 991552"/>
                <a:gd name="connsiteX10" fmla="*/ 1097280 w 1390650"/>
                <a:gd name="connsiteY10" fmla="*/ 842009 h 991552"/>
                <a:gd name="connsiteX11" fmla="*/ 1026795 w 1390650"/>
                <a:gd name="connsiteY11" fmla="*/ 842009 h 991552"/>
                <a:gd name="connsiteX12" fmla="*/ 292417 w 1390650"/>
                <a:gd name="connsiteY12" fmla="*/ 774382 h 991552"/>
                <a:gd name="connsiteX13" fmla="*/ 362902 w 1390650"/>
                <a:gd name="connsiteY13" fmla="*/ 774382 h 991552"/>
                <a:gd name="connsiteX14" fmla="*/ 362902 w 1390650"/>
                <a:gd name="connsiteY14" fmla="*/ 842009 h 991552"/>
                <a:gd name="connsiteX15" fmla="*/ 292417 w 1390650"/>
                <a:gd name="connsiteY15" fmla="*/ 842009 h 991552"/>
                <a:gd name="connsiteX16" fmla="*/ 636269 w 1390650"/>
                <a:gd name="connsiteY16" fmla="*/ 677227 h 991552"/>
                <a:gd name="connsiteX17" fmla="*/ 636269 w 1390650"/>
                <a:gd name="connsiteY17" fmla="*/ 815340 h 991552"/>
                <a:gd name="connsiteX18" fmla="*/ 755332 w 1390650"/>
                <a:gd name="connsiteY18" fmla="*/ 815340 h 991552"/>
                <a:gd name="connsiteX19" fmla="*/ 755332 w 1390650"/>
                <a:gd name="connsiteY19" fmla="*/ 677227 h 991552"/>
                <a:gd name="connsiteX20" fmla="*/ 694372 w 1390650"/>
                <a:gd name="connsiteY20" fmla="*/ 618172 h 991552"/>
                <a:gd name="connsiteX21" fmla="*/ 580072 w 1390650"/>
                <a:gd name="connsiteY21" fmla="*/ 712470 h 991552"/>
                <a:gd name="connsiteX22" fmla="*/ 580072 w 1390650"/>
                <a:gd name="connsiteY22" fmla="*/ 861060 h 991552"/>
                <a:gd name="connsiteX23" fmla="*/ 623887 w 1390650"/>
                <a:gd name="connsiteY23" fmla="*/ 822007 h 991552"/>
                <a:gd name="connsiteX24" fmla="*/ 623887 w 1390650"/>
                <a:gd name="connsiteY24" fmla="*/ 665797 h 991552"/>
                <a:gd name="connsiteX25" fmla="*/ 767714 w 1390650"/>
                <a:gd name="connsiteY25" fmla="*/ 665797 h 991552"/>
                <a:gd name="connsiteX26" fmla="*/ 767714 w 1390650"/>
                <a:gd name="connsiteY26" fmla="*/ 822960 h 991552"/>
                <a:gd name="connsiteX27" fmla="*/ 809624 w 1390650"/>
                <a:gd name="connsiteY27" fmla="*/ 861060 h 991552"/>
                <a:gd name="connsiteX28" fmla="*/ 809624 w 1390650"/>
                <a:gd name="connsiteY28" fmla="*/ 858202 h 991552"/>
                <a:gd name="connsiteX29" fmla="*/ 809624 w 1390650"/>
                <a:gd name="connsiteY29" fmla="*/ 712470 h 991552"/>
                <a:gd name="connsiteX30" fmla="*/ 694372 w 1390650"/>
                <a:gd name="connsiteY30" fmla="*/ 618172 h 991552"/>
                <a:gd name="connsiteX31" fmla="*/ 1062989 w 1390650"/>
                <a:gd name="connsiteY31" fmla="*/ 551497 h 991552"/>
                <a:gd name="connsiteX32" fmla="*/ 1102042 w 1390650"/>
                <a:gd name="connsiteY32" fmla="*/ 571499 h 991552"/>
                <a:gd name="connsiteX33" fmla="*/ 1102042 w 1390650"/>
                <a:gd name="connsiteY33" fmla="*/ 707707 h 991552"/>
                <a:gd name="connsiteX34" fmla="*/ 1062037 w 1390650"/>
                <a:gd name="connsiteY34" fmla="*/ 726757 h 991552"/>
                <a:gd name="connsiteX35" fmla="*/ 1023937 w 1390650"/>
                <a:gd name="connsiteY35" fmla="*/ 707707 h 991552"/>
                <a:gd name="connsiteX36" fmla="*/ 1023937 w 1390650"/>
                <a:gd name="connsiteY36" fmla="*/ 571499 h 991552"/>
                <a:gd name="connsiteX37" fmla="*/ 326707 w 1390650"/>
                <a:gd name="connsiteY37" fmla="*/ 551497 h 991552"/>
                <a:gd name="connsiteX38" fmla="*/ 365759 w 1390650"/>
                <a:gd name="connsiteY38" fmla="*/ 571499 h 991552"/>
                <a:gd name="connsiteX39" fmla="*/ 365759 w 1390650"/>
                <a:gd name="connsiteY39" fmla="*/ 707707 h 991552"/>
                <a:gd name="connsiteX40" fmla="*/ 327659 w 1390650"/>
                <a:gd name="connsiteY40" fmla="*/ 726757 h 991552"/>
                <a:gd name="connsiteX41" fmla="*/ 288607 w 1390650"/>
                <a:gd name="connsiteY41" fmla="*/ 707707 h 991552"/>
                <a:gd name="connsiteX42" fmla="*/ 288607 w 1390650"/>
                <a:gd name="connsiteY42" fmla="*/ 571499 h 991552"/>
                <a:gd name="connsiteX43" fmla="*/ 1179195 w 1390650"/>
                <a:gd name="connsiteY43" fmla="*/ 536257 h 991552"/>
                <a:gd name="connsiteX44" fmla="*/ 1185862 w 1390650"/>
                <a:gd name="connsiteY44" fmla="*/ 536257 h 991552"/>
                <a:gd name="connsiteX45" fmla="*/ 1390650 w 1390650"/>
                <a:gd name="connsiteY45" fmla="*/ 536257 h 991552"/>
                <a:gd name="connsiteX46" fmla="*/ 1390650 w 1390650"/>
                <a:gd name="connsiteY46" fmla="*/ 550544 h 991552"/>
                <a:gd name="connsiteX47" fmla="*/ 1192530 w 1390650"/>
                <a:gd name="connsiteY47" fmla="*/ 550544 h 991552"/>
                <a:gd name="connsiteX48" fmla="*/ 1192530 w 1390650"/>
                <a:gd name="connsiteY48" fmla="*/ 824864 h 991552"/>
                <a:gd name="connsiteX49" fmla="*/ 1363027 w 1390650"/>
                <a:gd name="connsiteY49" fmla="*/ 824864 h 991552"/>
                <a:gd name="connsiteX50" fmla="*/ 1363027 w 1390650"/>
                <a:gd name="connsiteY50" fmla="*/ 839152 h 991552"/>
                <a:gd name="connsiteX51" fmla="*/ 1185862 w 1390650"/>
                <a:gd name="connsiteY51" fmla="*/ 839152 h 991552"/>
                <a:gd name="connsiteX52" fmla="*/ 1179195 w 1390650"/>
                <a:gd name="connsiteY52" fmla="*/ 839152 h 991552"/>
                <a:gd name="connsiteX53" fmla="*/ 1179195 w 1390650"/>
                <a:gd name="connsiteY53" fmla="*/ 832484 h 991552"/>
                <a:gd name="connsiteX54" fmla="*/ 1179195 w 1390650"/>
                <a:gd name="connsiteY54" fmla="*/ 542924 h 991552"/>
                <a:gd name="connsiteX55" fmla="*/ 0 w 1390650"/>
                <a:gd name="connsiteY55" fmla="*/ 536257 h 991552"/>
                <a:gd name="connsiteX56" fmla="*/ 209550 w 1390650"/>
                <a:gd name="connsiteY56" fmla="*/ 536257 h 991552"/>
                <a:gd name="connsiteX57" fmla="*/ 217170 w 1390650"/>
                <a:gd name="connsiteY57" fmla="*/ 536257 h 991552"/>
                <a:gd name="connsiteX58" fmla="*/ 217170 w 1390650"/>
                <a:gd name="connsiteY58" fmla="*/ 542924 h 991552"/>
                <a:gd name="connsiteX59" fmla="*/ 217170 w 1390650"/>
                <a:gd name="connsiteY59" fmla="*/ 832484 h 991552"/>
                <a:gd name="connsiteX60" fmla="*/ 217170 w 1390650"/>
                <a:gd name="connsiteY60" fmla="*/ 839152 h 991552"/>
                <a:gd name="connsiteX61" fmla="*/ 209550 w 1390650"/>
                <a:gd name="connsiteY61" fmla="*/ 839152 h 991552"/>
                <a:gd name="connsiteX62" fmla="*/ 27622 w 1390650"/>
                <a:gd name="connsiteY62" fmla="*/ 839152 h 991552"/>
                <a:gd name="connsiteX63" fmla="*/ 27622 w 1390650"/>
                <a:gd name="connsiteY63" fmla="*/ 824864 h 991552"/>
                <a:gd name="connsiteX64" fmla="*/ 202882 w 1390650"/>
                <a:gd name="connsiteY64" fmla="*/ 824864 h 991552"/>
                <a:gd name="connsiteX65" fmla="*/ 202882 w 1390650"/>
                <a:gd name="connsiteY65" fmla="*/ 550544 h 991552"/>
                <a:gd name="connsiteX66" fmla="*/ 0 w 1390650"/>
                <a:gd name="connsiteY66" fmla="*/ 550544 h 991552"/>
                <a:gd name="connsiteX67" fmla="*/ 574357 w 1390650"/>
                <a:gd name="connsiteY67" fmla="*/ 529589 h 991552"/>
                <a:gd name="connsiteX68" fmla="*/ 574357 w 1390650"/>
                <a:gd name="connsiteY68" fmla="*/ 569594 h 991552"/>
                <a:gd name="connsiteX69" fmla="*/ 815340 w 1390650"/>
                <a:gd name="connsiteY69" fmla="*/ 569594 h 991552"/>
                <a:gd name="connsiteX70" fmla="*/ 815340 w 1390650"/>
                <a:gd name="connsiteY70" fmla="*/ 529589 h 991552"/>
                <a:gd name="connsiteX71" fmla="*/ 922972 w 1390650"/>
                <a:gd name="connsiteY71" fmla="*/ 521017 h 991552"/>
                <a:gd name="connsiteX72" fmla="*/ 922972 w 1390650"/>
                <a:gd name="connsiteY72" fmla="*/ 894397 h 991552"/>
                <a:gd name="connsiteX73" fmla="*/ 988694 w 1390650"/>
                <a:gd name="connsiteY73" fmla="*/ 969645 h 991552"/>
                <a:gd name="connsiteX74" fmla="*/ 987742 w 1390650"/>
                <a:gd name="connsiteY74" fmla="*/ 588645 h 991552"/>
                <a:gd name="connsiteX75" fmla="*/ 962024 w 1390650"/>
                <a:gd name="connsiteY75" fmla="*/ 584835 h 991552"/>
                <a:gd name="connsiteX76" fmla="*/ 944879 w 1390650"/>
                <a:gd name="connsiteY76" fmla="*/ 553402 h 991552"/>
                <a:gd name="connsiteX77" fmla="*/ 922972 w 1390650"/>
                <a:gd name="connsiteY77" fmla="*/ 521017 h 991552"/>
                <a:gd name="connsiteX78" fmla="*/ 467677 w 1390650"/>
                <a:gd name="connsiteY78" fmla="*/ 520065 h 991552"/>
                <a:gd name="connsiteX79" fmla="*/ 429577 w 1390650"/>
                <a:gd name="connsiteY79" fmla="*/ 582930 h 991552"/>
                <a:gd name="connsiteX80" fmla="*/ 399097 w 1390650"/>
                <a:gd name="connsiteY80" fmla="*/ 589597 h 991552"/>
                <a:gd name="connsiteX81" fmla="*/ 399097 w 1390650"/>
                <a:gd name="connsiteY81" fmla="*/ 965835 h 991552"/>
                <a:gd name="connsiteX82" fmla="*/ 467677 w 1390650"/>
                <a:gd name="connsiteY82" fmla="*/ 892492 h 991552"/>
                <a:gd name="connsiteX83" fmla="*/ 556260 w 1390650"/>
                <a:gd name="connsiteY83" fmla="*/ 515302 h 991552"/>
                <a:gd name="connsiteX84" fmla="*/ 832485 w 1390650"/>
                <a:gd name="connsiteY84" fmla="*/ 515302 h 991552"/>
                <a:gd name="connsiteX85" fmla="*/ 832485 w 1390650"/>
                <a:gd name="connsiteY85" fmla="*/ 583882 h 991552"/>
                <a:gd name="connsiteX86" fmla="*/ 556260 w 1390650"/>
                <a:gd name="connsiteY86" fmla="*/ 583882 h 991552"/>
                <a:gd name="connsiteX87" fmla="*/ 530542 w 1390650"/>
                <a:gd name="connsiteY87" fmla="*/ 495300 h 991552"/>
                <a:gd name="connsiteX88" fmla="*/ 530542 w 1390650"/>
                <a:gd name="connsiteY88" fmla="*/ 890587 h 991552"/>
                <a:gd name="connsiteX89" fmla="*/ 563879 w 1390650"/>
                <a:gd name="connsiteY89" fmla="*/ 890587 h 991552"/>
                <a:gd name="connsiteX90" fmla="*/ 563879 w 1390650"/>
                <a:gd name="connsiteY90" fmla="*/ 879157 h 991552"/>
                <a:gd name="connsiteX91" fmla="*/ 563879 w 1390650"/>
                <a:gd name="connsiteY91" fmla="*/ 858202 h 991552"/>
                <a:gd name="connsiteX92" fmla="*/ 563879 w 1390650"/>
                <a:gd name="connsiteY92" fmla="*/ 721042 h 991552"/>
                <a:gd name="connsiteX93" fmla="*/ 695324 w 1390650"/>
                <a:gd name="connsiteY93" fmla="*/ 605790 h 991552"/>
                <a:gd name="connsiteX94" fmla="*/ 825817 w 1390650"/>
                <a:gd name="connsiteY94" fmla="*/ 721042 h 991552"/>
                <a:gd name="connsiteX95" fmla="*/ 825817 w 1390650"/>
                <a:gd name="connsiteY95" fmla="*/ 858202 h 991552"/>
                <a:gd name="connsiteX96" fmla="*/ 825817 w 1390650"/>
                <a:gd name="connsiteY96" fmla="*/ 879157 h 991552"/>
                <a:gd name="connsiteX97" fmla="*/ 825817 w 1390650"/>
                <a:gd name="connsiteY97" fmla="*/ 890587 h 991552"/>
                <a:gd name="connsiteX98" fmla="*/ 859154 w 1390650"/>
                <a:gd name="connsiteY98" fmla="*/ 890587 h 991552"/>
                <a:gd name="connsiteX99" fmla="*/ 859154 w 1390650"/>
                <a:gd name="connsiteY99" fmla="*/ 495300 h 991552"/>
                <a:gd name="connsiteX100" fmla="*/ 875347 w 1390650"/>
                <a:gd name="connsiteY100" fmla="*/ 476250 h 991552"/>
                <a:gd name="connsiteX101" fmla="*/ 872489 w 1390650"/>
                <a:gd name="connsiteY101" fmla="*/ 892492 h 991552"/>
                <a:gd name="connsiteX102" fmla="*/ 905827 w 1390650"/>
                <a:gd name="connsiteY102" fmla="*/ 892492 h 991552"/>
                <a:gd name="connsiteX103" fmla="*/ 905827 w 1390650"/>
                <a:gd name="connsiteY103" fmla="*/ 501967 h 991552"/>
                <a:gd name="connsiteX104" fmla="*/ 875347 w 1390650"/>
                <a:gd name="connsiteY104" fmla="*/ 476250 h 991552"/>
                <a:gd name="connsiteX105" fmla="*/ 514349 w 1390650"/>
                <a:gd name="connsiteY105" fmla="*/ 476250 h 991552"/>
                <a:gd name="connsiteX106" fmla="*/ 483869 w 1390650"/>
                <a:gd name="connsiteY106" fmla="*/ 501967 h 991552"/>
                <a:gd name="connsiteX107" fmla="*/ 483869 w 1390650"/>
                <a:gd name="connsiteY107" fmla="*/ 892492 h 991552"/>
                <a:gd name="connsiteX108" fmla="*/ 517207 w 1390650"/>
                <a:gd name="connsiteY108" fmla="*/ 892492 h 991552"/>
                <a:gd name="connsiteX109" fmla="*/ 514349 w 1390650"/>
                <a:gd name="connsiteY109" fmla="*/ 476250 h 991552"/>
                <a:gd name="connsiteX110" fmla="*/ 1026795 w 1390650"/>
                <a:gd name="connsiteY110" fmla="*/ 442912 h 991552"/>
                <a:gd name="connsiteX111" fmla="*/ 1097280 w 1390650"/>
                <a:gd name="connsiteY111" fmla="*/ 442912 h 991552"/>
                <a:gd name="connsiteX112" fmla="*/ 1097280 w 1390650"/>
                <a:gd name="connsiteY112" fmla="*/ 510539 h 991552"/>
                <a:gd name="connsiteX113" fmla="*/ 1026795 w 1390650"/>
                <a:gd name="connsiteY113" fmla="*/ 510539 h 991552"/>
                <a:gd name="connsiteX114" fmla="*/ 292417 w 1390650"/>
                <a:gd name="connsiteY114" fmla="*/ 442912 h 991552"/>
                <a:gd name="connsiteX115" fmla="*/ 362902 w 1390650"/>
                <a:gd name="connsiteY115" fmla="*/ 442912 h 991552"/>
                <a:gd name="connsiteX116" fmla="*/ 362902 w 1390650"/>
                <a:gd name="connsiteY116" fmla="*/ 510539 h 991552"/>
                <a:gd name="connsiteX117" fmla="*/ 292417 w 1390650"/>
                <a:gd name="connsiteY117" fmla="*/ 510539 h 991552"/>
                <a:gd name="connsiteX118" fmla="*/ 748664 w 1390650"/>
                <a:gd name="connsiteY118" fmla="*/ 441960 h 991552"/>
                <a:gd name="connsiteX119" fmla="*/ 732472 w 1390650"/>
                <a:gd name="connsiteY119" fmla="*/ 458152 h 991552"/>
                <a:gd name="connsiteX120" fmla="*/ 691514 w 1390650"/>
                <a:gd name="connsiteY120" fmla="*/ 478155 h 991552"/>
                <a:gd name="connsiteX121" fmla="*/ 651509 w 1390650"/>
                <a:gd name="connsiteY121" fmla="*/ 450532 h 991552"/>
                <a:gd name="connsiteX122" fmla="*/ 628649 w 1390650"/>
                <a:gd name="connsiteY122" fmla="*/ 443865 h 991552"/>
                <a:gd name="connsiteX123" fmla="*/ 624839 w 1390650"/>
                <a:gd name="connsiteY123" fmla="*/ 450532 h 991552"/>
                <a:gd name="connsiteX124" fmla="*/ 576262 w 1390650"/>
                <a:gd name="connsiteY124" fmla="*/ 454342 h 991552"/>
                <a:gd name="connsiteX125" fmla="*/ 567689 w 1390650"/>
                <a:gd name="connsiteY125" fmla="*/ 463867 h 991552"/>
                <a:gd name="connsiteX126" fmla="*/ 556259 w 1390650"/>
                <a:gd name="connsiteY126" fmla="*/ 453390 h 991552"/>
                <a:gd name="connsiteX127" fmla="*/ 530542 w 1390650"/>
                <a:gd name="connsiteY127" fmla="*/ 466725 h 991552"/>
                <a:gd name="connsiteX128" fmla="*/ 530542 w 1390650"/>
                <a:gd name="connsiteY128" fmla="*/ 481965 h 991552"/>
                <a:gd name="connsiteX129" fmla="*/ 857249 w 1390650"/>
                <a:gd name="connsiteY129" fmla="*/ 481965 h 991552"/>
                <a:gd name="connsiteX130" fmla="*/ 857249 w 1390650"/>
                <a:gd name="connsiteY130" fmla="*/ 463867 h 991552"/>
                <a:gd name="connsiteX131" fmla="*/ 837247 w 1390650"/>
                <a:gd name="connsiteY131" fmla="*/ 453390 h 991552"/>
                <a:gd name="connsiteX132" fmla="*/ 828674 w 1390650"/>
                <a:gd name="connsiteY132" fmla="*/ 461962 h 991552"/>
                <a:gd name="connsiteX133" fmla="*/ 812482 w 1390650"/>
                <a:gd name="connsiteY133" fmla="*/ 457200 h 991552"/>
                <a:gd name="connsiteX134" fmla="*/ 765809 w 1390650"/>
                <a:gd name="connsiteY134" fmla="*/ 450532 h 991552"/>
                <a:gd name="connsiteX135" fmla="*/ 748664 w 1390650"/>
                <a:gd name="connsiteY135" fmla="*/ 441960 h 991552"/>
                <a:gd name="connsiteX136" fmla="*/ 937260 w 1390650"/>
                <a:gd name="connsiteY136" fmla="*/ 426720 h 991552"/>
                <a:gd name="connsiteX137" fmla="*/ 963930 w 1390650"/>
                <a:gd name="connsiteY137" fmla="*/ 453390 h 991552"/>
                <a:gd name="connsiteX138" fmla="*/ 937260 w 1390650"/>
                <a:gd name="connsiteY138" fmla="*/ 480060 h 991552"/>
                <a:gd name="connsiteX139" fmla="*/ 910590 w 1390650"/>
                <a:gd name="connsiteY139" fmla="*/ 453390 h 991552"/>
                <a:gd name="connsiteX140" fmla="*/ 937260 w 1390650"/>
                <a:gd name="connsiteY140" fmla="*/ 426720 h 991552"/>
                <a:gd name="connsiteX141" fmla="*/ 451485 w 1390650"/>
                <a:gd name="connsiteY141" fmla="*/ 425767 h 991552"/>
                <a:gd name="connsiteX142" fmla="*/ 478155 w 1390650"/>
                <a:gd name="connsiteY142" fmla="*/ 452437 h 991552"/>
                <a:gd name="connsiteX143" fmla="*/ 451485 w 1390650"/>
                <a:gd name="connsiteY143" fmla="*/ 479107 h 991552"/>
                <a:gd name="connsiteX144" fmla="*/ 424815 w 1390650"/>
                <a:gd name="connsiteY144" fmla="*/ 452437 h 991552"/>
                <a:gd name="connsiteX145" fmla="*/ 451485 w 1390650"/>
                <a:gd name="connsiteY145" fmla="*/ 425767 h 991552"/>
                <a:gd name="connsiteX146" fmla="*/ 1005839 w 1390650"/>
                <a:gd name="connsiteY146" fmla="*/ 393382 h 991552"/>
                <a:gd name="connsiteX147" fmla="*/ 1005839 w 1390650"/>
                <a:gd name="connsiteY147" fmla="*/ 981075 h 991552"/>
                <a:gd name="connsiteX148" fmla="*/ 1120139 w 1390650"/>
                <a:gd name="connsiteY148" fmla="*/ 981075 h 991552"/>
                <a:gd name="connsiteX149" fmla="*/ 1120139 w 1390650"/>
                <a:gd name="connsiteY149" fmla="*/ 393382 h 991552"/>
                <a:gd name="connsiteX150" fmla="*/ 270509 w 1390650"/>
                <a:gd name="connsiteY150" fmla="*/ 393382 h 991552"/>
                <a:gd name="connsiteX151" fmla="*/ 270509 w 1390650"/>
                <a:gd name="connsiteY151" fmla="*/ 981075 h 991552"/>
                <a:gd name="connsiteX152" fmla="*/ 384809 w 1390650"/>
                <a:gd name="connsiteY152" fmla="*/ 981075 h 991552"/>
                <a:gd name="connsiteX153" fmla="*/ 384809 w 1390650"/>
                <a:gd name="connsiteY153" fmla="*/ 393382 h 991552"/>
                <a:gd name="connsiteX154" fmla="*/ 869632 w 1390650"/>
                <a:gd name="connsiteY154" fmla="*/ 372427 h 991552"/>
                <a:gd name="connsiteX155" fmla="*/ 896302 w 1390650"/>
                <a:gd name="connsiteY155" fmla="*/ 399097 h 991552"/>
                <a:gd name="connsiteX156" fmla="*/ 869632 w 1390650"/>
                <a:gd name="connsiteY156" fmla="*/ 425767 h 991552"/>
                <a:gd name="connsiteX157" fmla="*/ 842962 w 1390650"/>
                <a:gd name="connsiteY157" fmla="*/ 399097 h 991552"/>
                <a:gd name="connsiteX158" fmla="*/ 869632 w 1390650"/>
                <a:gd name="connsiteY158" fmla="*/ 372427 h 991552"/>
                <a:gd name="connsiteX159" fmla="*/ 519112 w 1390650"/>
                <a:gd name="connsiteY159" fmla="*/ 370522 h 991552"/>
                <a:gd name="connsiteX160" fmla="*/ 545782 w 1390650"/>
                <a:gd name="connsiteY160" fmla="*/ 397192 h 991552"/>
                <a:gd name="connsiteX161" fmla="*/ 519112 w 1390650"/>
                <a:gd name="connsiteY161" fmla="*/ 423862 h 991552"/>
                <a:gd name="connsiteX162" fmla="*/ 492442 w 1390650"/>
                <a:gd name="connsiteY162" fmla="*/ 397192 h 991552"/>
                <a:gd name="connsiteX163" fmla="*/ 519112 w 1390650"/>
                <a:gd name="connsiteY163" fmla="*/ 370522 h 991552"/>
                <a:gd name="connsiteX164" fmla="*/ 991552 w 1390650"/>
                <a:gd name="connsiteY164" fmla="*/ 363855 h 991552"/>
                <a:gd name="connsiteX165" fmla="*/ 1003934 w 1390650"/>
                <a:gd name="connsiteY165" fmla="*/ 381952 h 991552"/>
                <a:gd name="connsiteX166" fmla="*/ 1122997 w 1390650"/>
                <a:gd name="connsiteY166" fmla="*/ 381952 h 991552"/>
                <a:gd name="connsiteX167" fmla="*/ 1134427 w 1390650"/>
                <a:gd name="connsiteY167" fmla="*/ 363855 h 991552"/>
                <a:gd name="connsiteX168" fmla="*/ 254317 w 1390650"/>
                <a:gd name="connsiteY168" fmla="*/ 363855 h 991552"/>
                <a:gd name="connsiteX169" fmla="*/ 266699 w 1390650"/>
                <a:gd name="connsiteY169" fmla="*/ 381952 h 991552"/>
                <a:gd name="connsiteX170" fmla="*/ 385762 w 1390650"/>
                <a:gd name="connsiteY170" fmla="*/ 381952 h 991552"/>
                <a:gd name="connsiteX171" fmla="*/ 397192 w 1390650"/>
                <a:gd name="connsiteY171" fmla="*/ 363855 h 991552"/>
                <a:gd name="connsiteX172" fmla="*/ 787717 w 1390650"/>
                <a:gd name="connsiteY172" fmla="*/ 340995 h 991552"/>
                <a:gd name="connsiteX173" fmla="*/ 814387 w 1390650"/>
                <a:gd name="connsiteY173" fmla="*/ 367665 h 991552"/>
                <a:gd name="connsiteX174" fmla="*/ 787717 w 1390650"/>
                <a:gd name="connsiteY174" fmla="*/ 394335 h 991552"/>
                <a:gd name="connsiteX175" fmla="*/ 761047 w 1390650"/>
                <a:gd name="connsiteY175" fmla="*/ 367665 h 991552"/>
                <a:gd name="connsiteX176" fmla="*/ 787717 w 1390650"/>
                <a:gd name="connsiteY176" fmla="*/ 340995 h 991552"/>
                <a:gd name="connsiteX177" fmla="*/ 601027 w 1390650"/>
                <a:gd name="connsiteY177" fmla="*/ 340042 h 991552"/>
                <a:gd name="connsiteX178" fmla="*/ 627697 w 1390650"/>
                <a:gd name="connsiteY178" fmla="*/ 366712 h 991552"/>
                <a:gd name="connsiteX179" fmla="*/ 601027 w 1390650"/>
                <a:gd name="connsiteY179" fmla="*/ 393382 h 991552"/>
                <a:gd name="connsiteX180" fmla="*/ 574357 w 1390650"/>
                <a:gd name="connsiteY180" fmla="*/ 366712 h 991552"/>
                <a:gd name="connsiteX181" fmla="*/ 601027 w 1390650"/>
                <a:gd name="connsiteY181" fmla="*/ 340042 h 991552"/>
                <a:gd name="connsiteX182" fmla="*/ 1003934 w 1390650"/>
                <a:gd name="connsiteY182" fmla="*/ 330517 h 991552"/>
                <a:gd name="connsiteX183" fmla="*/ 991552 w 1390650"/>
                <a:gd name="connsiteY183" fmla="*/ 348615 h 991552"/>
                <a:gd name="connsiteX184" fmla="*/ 1134427 w 1390650"/>
                <a:gd name="connsiteY184" fmla="*/ 348615 h 991552"/>
                <a:gd name="connsiteX185" fmla="*/ 1122044 w 1390650"/>
                <a:gd name="connsiteY185" fmla="*/ 330517 h 991552"/>
                <a:gd name="connsiteX186" fmla="*/ 267652 w 1390650"/>
                <a:gd name="connsiteY186" fmla="*/ 330517 h 991552"/>
                <a:gd name="connsiteX187" fmla="*/ 255269 w 1390650"/>
                <a:gd name="connsiteY187" fmla="*/ 348615 h 991552"/>
                <a:gd name="connsiteX188" fmla="*/ 399097 w 1390650"/>
                <a:gd name="connsiteY188" fmla="*/ 348615 h 991552"/>
                <a:gd name="connsiteX189" fmla="*/ 386714 w 1390650"/>
                <a:gd name="connsiteY189" fmla="*/ 330517 h 991552"/>
                <a:gd name="connsiteX190" fmla="*/ 694372 w 1390650"/>
                <a:gd name="connsiteY190" fmla="*/ 327660 h 991552"/>
                <a:gd name="connsiteX191" fmla="*/ 721042 w 1390650"/>
                <a:gd name="connsiteY191" fmla="*/ 354330 h 991552"/>
                <a:gd name="connsiteX192" fmla="*/ 694372 w 1390650"/>
                <a:gd name="connsiteY192" fmla="*/ 381000 h 991552"/>
                <a:gd name="connsiteX193" fmla="*/ 667702 w 1390650"/>
                <a:gd name="connsiteY193" fmla="*/ 354330 h 991552"/>
                <a:gd name="connsiteX194" fmla="*/ 694372 w 1390650"/>
                <a:gd name="connsiteY194" fmla="*/ 327660 h 991552"/>
                <a:gd name="connsiteX195" fmla="*/ 698182 w 1390650"/>
                <a:gd name="connsiteY195" fmla="*/ 305752 h 991552"/>
                <a:gd name="connsiteX196" fmla="*/ 399097 w 1390650"/>
                <a:gd name="connsiteY196" fmla="*/ 439102 h 991552"/>
                <a:gd name="connsiteX197" fmla="*/ 399097 w 1390650"/>
                <a:gd name="connsiteY197" fmla="*/ 577215 h 991552"/>
                <a:gd name="connsiteX198" fmla="*/ 419099 w 1390650"/>
                <a:gd name="connsiteY198" fmla="*/ 572452 h 991552"/>
                <a:gd name="connsiteX199" fmla="*/ 686752 w 1390650"/>
                <a:gd name="connsiteY199" fmla="*/ 412432 h 991552"/>
                <a:gd name="connsiteX200" fmla="*/ 966787 w 1390650"/>
                <a:gd name="connsiteY200" fmla="*/ 567690 h 991552"/>
                <a:gd name="connsiteX201" fmla="*/ 990599 w 1390650"/>
                <a:gd name="connsiteY201" fmla="*/ 577215 h 991552"/>
                <a:gd name="connsiteX202" fmla="*/ 990599 w 1390650"/>
                <a:gd name="connsiteY202" fmla="*/ 443865 h 991552"/>
                <a:gd name="connsiteX203" fmla="*/ 988694 w 1390650"/>
                <a:gd name="connsiteY203" fmla="*/ 444817 h 991552"/>
                <a:gd name="connsiteX204" fmla="*/ 698182 w 1390650"/>
                <a:gd name="connsiteY204" fmla="*/ 305752 h 991552"/>
                <a:gd name="connsiteX205" fmla="*/ 1062990 w 1390650"/>
                <a:gd name="connsiteY205" fmla="*/ 263842 h 991552"/>
                <a:gd name="connsiteX206" fmla="*/ 1044892 w 1390650"/>
                <a:gd name="connsiteY206" fmla="*/ 278130 h 991552"/>
                <a:gd name="connsiteX207" fmla="*/ 1062990 w 1390650"/>
                <a:gd name="connsiteY207" fmla="*/ 292417 h 991552"/>
                <a:gd name="connsiteX208" fmla="*/ 1081087 w 1390650"/>
                <a:gd name="connsiteY208" fmla="*/ 278130 h 991552"/>
                <a:gd name="connsiteX209" fmla="*/ 1062990 w 1390650"/>
                <a:gd name="connsiteY209" fmla="*/ 263842 h 991552"/>
                <a:gd name="connsiteX210" fmla="*/ 327659 w 1390650"/>
                <a:gd name="connsiteY210" fmla="*/ 263842 h 991552"/>
                <a:gd name="connsiteX211" fmla="*/ 309562 w 1390650"/>
                <a:gd name="connsiteY211" fmla="*/ 278130 h 991552"/>
                <a:gd name="connsiteX212" fmla="*/ 327659 w 1390650"/>
                <a:gd name="connsiteY212" fmla="*/ 292417 h 991552"/>
                <a:gd name="connsiteX213" fmla="*/ 345757 w 1390650"/>
                <a:gd name="connsiteY213" fmla="*/ 278130 h 991552"/>
                <a:gd name="connsiteX214" fmla="*/ 327659 w 1390650"/>
                <a:gd name="connsiteY214" fmla="*/ 263842 h 991552"/>
                <a:gd name="connsiteX215" fmla="*/ 1062990 w 1390650"/>
                <a:gd name="connsiteY215" fmla="*/ 249555 h 991552"/>
                <a:gd name="connsiteX216" fmla="*/ 1097280 w 1390650"/>
                <a:gd name="connsiteY216" fmla="*/ 278130 h 991552"/>
                <a:gd name="connsiteX217" fmla="*/ 1062990 w 1390650"/>
                <a:gd name="connsiteY217" fmla="*/ 306705 h 991552"/>
                <a:gd name="connsiteX218" fmla="*/ 1028700 w 1390650"/>
                <a:gd name="connsiteY218" fmla="*/ 278130 h 991552"/>
                <a:gd name="connsiteX219" fmla="*/ 1062990 w 1390650"/>
                <a:gd name="connsiteY219" fmla="*/ 249555 h 991552"/>
                <a:gd name="connsiteX220" fmla="*/ 327659 w 1390650"/>
                <a:gd name="connsiteY220" fmla="*/ 249555 h 991552"/>
                <a:gd name="connsiteX221" fmla="*/ 361949 w 1390650"/>
                <a:gd name="connsiteY221" fmla="*/ 278130 h 991552"/>
                <a:gd name="connsiteX222" fmla="*/ 327659 w 1390650"/>
                <a:gd name="connsiteY222" fmla="*/ 306705 h 991552"/>
                <a:gd name="connsiteX223" fmla="*/ 293369 w 1390650"/>
                <a:gd name="connsiteY223" fmla="*/ 278130 h 991552"/>
                <a:gd name="connsiteX224" fmla="*/ 327659 w 1390650"/>
                <a:gd name="connsiteY224" fmla="*/ 249555 h 991552"/>
                <a:gd name="connsiteX225" fmla="*/ 1003934 w 1390650"/>
                <a:gd name="connsiteY225" fmla="*/ 240030 h 991552"/>
                <a:gd name="connsiteX226" fmla="*/ 1003934 w 1390650"/>
                <a:gd name="connsiteY226" fmla="*/ 314325 h 991552"/>
                <a:gd name="connsiteX227" fmla="*/ 1122044 w 1390650"/>
                <a:gd name="connsiteY227" fmla="*/ 314325 h 991552"/>
                <a:gd name="connsiteX228" fmla="*/ 1122044 w 1390650"/>
                <a:gd name="connsiteY228" fmla="*/ 240030 h 991552"/>
                <a:gd name="connsiteX229" fmla="*/ 267652 w 1390650"/>
                <a:gd name="connsiteY229" fmla="*/ 240030 h 991552"/>
                <a:gd name="connsiteX230" fmla="*/ 267652 w 1390650"/>
                <a:gd name="connsiteY230" fmla="*/ 314325 h 991552"/>
                <a:gd name="connsiteX231" fmla="*/ 386714 w 1390650"/>
                <a:gd name="connsiteY231" fmla="*/ 314325 h 991552"/>
                <a:gd name="connsiteX232" fmla="*/ 386714 w 1390650"/>
                <a:gd name="connsiteY232" fmla="*/ 240030 h 991552"/>
                <a:gd name="connsiteX233" fmla="*/ 995362 w 1390650"/>
                <a:gd name="connsiteY233" fmla="*/ 211455 h 991552"/>
                <a:gd name="connsiteX234" fmla="*/ 1002982 w 1390650"/>
                <a:gd name="connsiteY234" fmla="*/ 229552 h 991552"/>
                <a:gd name="connsiteX235" fmla="*/ 1122044 w 1390650"/>
                <a:gd name="connsiteY235" fmla="*/ 229552 h 991552"/>
                <a:gd name="connsiteX236" fmla="*/ 1129664 w 1390650"/>
                <a:gd name="connsiteY236" fmla="*/ 211455 h 991552"/>
                <a:gd name="connsiteX237" fmla="*/ 260032 w 1390650"/>
                <a:gd name="connsiteY237" fmla="*/ 211455 h 991552"/>
                <a:gd name="connsiteX238" fmla="*/ 267652 w 1390650"/>
                <a:gd name="connsiteY238" fmla="*/ 229552 h 991552"/>
                <a:gd name="connsiteX239" fmla="*/ 387667 w 1390650"/>
                <a:gd name="connsiteY239" fmla="*/ 229552 h 991552"/>
                <a:gd name="connsiteX240" fmla="*/ 395287 w 1390650"/>
                <a:gd name="connsiteY240" fmla="*/ 211455 h 991552"/>
                <a:gd name="connsiteX241" fmla="*/ 1064894 w 1390650"/>
                <a:gd name="connsiteY241" fmla="*/ 146685 h 991552"/>
                <a:gd name="connsiteX242" fmla="*/ 1002029 w 1390650"/>
                <a:gd name="connsiteY242" fmla="*/ 197167 h 991552"/>
                <a:gd name="connsiteX243" fmla="*/ 1122997 w 1390650"/>
                <a:gd name="connsiteY243" fmla="*/ 197167 h 991552"/>
                <a:gd name="connsiteX244" fmla="*/ 325754 w 1390650"/>
                <a:gd name="connsiteY244" fmla="*/ 146685 h 991552"/>
                <a:gd name="connsiteX245" fmla="*/ 266699 w 1390650"/>
                <a:gd name="connsiteY245" fmla="*/ 197167 h 991552"/>
                <a:gd name="connsiteX246" fmla="*/ 388619 w 1390650"/>
                <a:gd name="connsiteY246" fmla="*/ 197167 h 991552"/>
                <a:gd name="connsiteX247" fmla="*/ 687704 w 1390650"/>
                <a:gd name="connsiteY247" fmla="*/ 0 h 991552"/>
                <a:gd name="connsiteX248" fmla="*/ 701992 w 1390650"/>
                <a:gd name="connsiteY248" fmla="*/ 0 h 991552"/>
                <a:gd name="connsiteX249" fmla="*/ 702944 w 1390650"/>
                <a:gd name="connsiteY249" fmla="*/ 104775 h 991552"/>
                <a:gd name="connsiteX250" fmla="*/ 719137 w 1390650"/>
                <a:gd name="connsiteY250" fmla="*/ 132397 h 991552"/>
                <a:gd name="connsiteX251" fmla="*/ 737234 w 1390650"/>
                <a:gd name="connsiteY251" fmla="*/ 144780 h 991552"/>
                <a:gd name="connsiteX252" fmla="*/ 732472 w 1390650"/>
                <a:gd name="connsiteY252" fmla="*/ 162877 h 991552"/>
                <a:gd name="connsiteX253" fmla="*/ 784859 w 1390650"/>
                <a:gd name="connsiteY253" fmla="*/ 196215 h 991552"/>
                <a:gd name="connsiteX254" fmla="*/ 755332 w 1390650"/>
                <a:gd name="connsiteY254" fmla="*/ 231457 h 991552"/>
                <a:gd name="connsiteX255" fmla="*/ 786764 w 1390650"/>
                <a:gd name="connsiteY255" fmla="*/ 273367 h 991552"/>
                <a:gd name="connsiteX256" fmla="*/ 840104 w 1390650"/>
                <a:gd name="connsiteY256" fmla="*/ 261937 h 991552"/>
                <a:gd name="connsiteX257" fmla="*/ 872489 w 1390650"/>
                <a:gd name="connsiteY257" fmla="*/ 293370 h 991552"/>
                <a:gd name="connsiteX258" fmla="*/ 902017 w 1390650"/>
                <a:gd name="connsiteY258" fmla="*/ 284797 h 991552"/>
                <a:gd name="connsiteX259" fmla="*/ 899159 w 1390650"/>
                <a:gd name="connsiteY259" fmla="*/ 257175 h 991552"/>
                <a:gd name="connsiteX260" fmla="*/ 955357 w 1390650"/>
                <a:gd name="connsiteY260" fmla="*/ 263842 h 991552"/>
                <a:gd name="connsiteX261" fmla="*/ 925829 w 1390650"/>
                <a:gd name="connsiteY261" fmla="*/ 294322 h 991552"/>
                <a:gd name="connsiteX262" fmla="*/ 935354 w 1390650"/>
                <a:gd name="connsiteY262" fmla="*/ 320992 h 991552"/>
                <a:gd name="connsiteX263" fmla="*/ 962977 w 1390650"/>
                <a:gd name="connsiteY263" fmla="*/ 324802 h 991552"/>
                <a:gd name="connsiteX264" fmla="*/ 974407 w 1390650"/>
                <a:gd name="connsiteY264" fmla="*/ 345757 h 991552"/>
                <a:gd name="connsiteX265" fmla="*/ 988694 w 1390650"/>
                <a:gd name="connsiteY265" fmla="*/ 319087 h 991552"/>
                <a:gd name="connsiteX266" fmla="*/ 988694 w 1390650"/>
                <a:gd name="connsiteY266" fmla="*/ 232410 h 991552"/>
                <a:gd name="connsiteX267" fmla="*/ 978217 w 1390650"/>
                <a:gd name="connsiteY267" fmla="*/ 210502 h 991552"/>
                <a:gd name="connsiteX268" fmla="*/ 967739 w 1390650"/>
                <a:gd name="connsiteY268" fmla="*/ 210502 h 991552"/>
                <a:gd name="connsiteX269" fmla="*/ 967739 w 1390650"/>
                <a:gd name="connsiteY269" fmla="*/ 197167 h 991552"/>
                <a:gd name="connsiteX270" fmla="*/ 981074 w 1390650"/>
                <a:gd name="connsiteY270" fmla="*/ 197167 h 991552"/>
                <a:gd name="connsiteX271" fmla="*/ 1046797 w 1390650"/>
                <a:gd name="connsiteY271" fmla="*/ 141922 h 991552"/>
                <a:gd name="connsiteX272" fmla="*/ 1047749 w 1390650"/>
                <a:gd name="connsiteY272" fmla="*/ 123825 h 991552"/>
                <a:gd name="connsiteX273" fmla="*/ 1055369 w 1390650"/>
                <a:gd name="connsiteY273" fmla="*/ 98107 h 991552"/>
                <a:gd name="connsiteX274" fmla="*/ 1066799 w 1390650"/>
                <a:gd name="connsiteY274" fmla="*/ 46672 h 991552"/>
                <a:gd name="connsiteX275" fmla="*/ 1078229 w 1390650"/>
                <a:gd name="connsiteY275" fmla="*/ 98107 h 991552"/>
                <a:gd name="connsiteX276" fmla="*/ 1083944 w 1390650"/>
                <a:gd name="connsiteY276" fmla="*/ 124777 h 991552"/>
                <a:gd name="connsiteX277" fmla="*/ 1083944 w 1390650"/>
                <a:gd name="connsiteY277" fmla="*/ 143827 h 991552"/>
                <a:gd name="connsiteX278" fmla="*/ 1145857 w 1390650"/>
                <a:gd name="connsiteY278" fmla="*/ 197167 h 991552"/>
                <a:gd name="connsiteX279" fmla="*/ 1159192 w 1390650"/>
                <a:gd name="connsiteY279" fmla="*/ 197167 h 991552"/>
                <a:gd name="connsiteX280" fmla="*/ 1159192 w 1390650"/>
                <a:gd name="connsiteY280" fmla="*/ 210502 h 991552"/>
                <a:gd name="connsiteX281" fmla="*/ 1148714 w 1390650"/>
                <a:gd name="connsiteY281" fmla="*/ 210502 h 991552"/>
                <a:gd name="connsiteX282" fmla="*/ 1138237 w 1390650"/>
                <a:gd name="connsiteY282" fmla="*/ 232410 h 991552"/>
                <a:gd name="connsiteX283" fmla="*/ 1138237 w 1390650"/>
                <a:gd name="connsiteY283" fmla="*/ 320040 h 991552"/>
                <a:gd name="connsiteX284" fmla="*/ 1159192 w 1390650"/>
                <a:gd name="connsiteY284" fmla="*/ 357187 h 991552"/>
                <a:gd name="connsiteX285" fmla="*/ 1135379 w 1390650"/>
                <a:gd name="connsiteY285" fmla="*/ 391477 h 991552"/>
                <a:gd name="connsiteX286" fmla="*/ 1135379 w 1390650"/>
                <a:gd name="connsiteY286" fmla="*/ 401002 h 991552"/>
                <a:gd name="connsiteX287" fmla="*/ 1364932 w 1390650"/>
                <a:gd name="connsiteY287" fmla="*/ 401002 h 991552"/>
                <a:gd name="connsiteX288" fmla="*/ 1364932 w 1390650"/>
                <a:gd name="connsiteY288" fmla="*/ 415290 h 991552"/>
                <a:gd name="connsiteX289" fmla="*/ 1134427 w 1390650"/>
                <a:gd name="connsiteY289" fmla="*/ 415290 h 991552"/>
                <a:gd name="connsiteX290" fmla="*/ 1134427 w 1390650"/>
                <a:gd name="connsiteY290" fmla="*/ 461962 h 991552"/>
                <a:gd name="connsiteX291" fmla="*/ 1381124 w 1390650"/>
                <a:gd name="connsiteY291" fmla="*/ 461962 h 991552"/>
                <a:gd name="connsiteX292" fmla="*/ 1381124 w 1390650"/>
                <a:gd name="connsiteY292" fmla="*/ 475297 h 991552"/>
                <a:gd name="connsiteX293" fmla="*/ 1134427 w 1390650"/>
                <a:gd name="connsiteY293" fmla="*/ 475297 h 991552"/>
                <a:gd name="connsiteX294" fmla="*/ 1134427 w 1390650"/>
                <a:gd name="connsiteY294" fmla="*/ 489585 h 991552"/>
                <a:gd name="connsiteX295" fmla="*/ 1383982 w 1390650"/>
                <a:gd name="connsiteY295" fmla="*/ 489585 h 991552"/>
                <a:gd name="connsiteX296" fmla="*/ 1383982 w 1390650"/>
                <a:gd name="connsiteY296" fmla="*/ 501967 h 991552"/>
                <a:gd name="connsiteX297" fmla="*/ 1135379 w 1390650"/>
                <a:gd name="connsiteY297" fmla="*/ 501967 h 991552"/>
                <a:gd name="connsiteX298" fmla="*/ 1135379 w 1390650"/>
                <a:gd name="connsiteY298" fmla="*/ 873442 h 991552"/>
                <a:gd name="connsiteX299" fmla="*/ 1362074 w 1390650"/>
                <a:gd name="connsiteY299" fmla="*/ 873442 h 991552"/>
                <a:gd name="connsiteX300" fmla="*/ 1362074 w 1390650"/>
                <a:gd name="connsiteY300" fmla="*/ 885825 h 991552"/>
                <a:gd name="connsiteX301" fmla="*/ 1135379 w 1390650"/>
                <a:gd name="connsiteY301" fmla="*/ 885825 h 991552"/>
                <a:gd name="connsiteX302" fmla="*/ 1135379 w 1390650"/>
                <a:gd name="connsiteY302" fmla="*/ 979170 h 991552"/>
                <a:gd name="connsiteX303" fmla="*/ 1354454 w 1390650"/>
                <a:gd name="connsiteY303" fmla="*/ 979170 h 991552"/>
                <a:gd name="connsiteX304" fmla="*/ 1354454 w 1390650"/>
                <a:gd name="connsiteY304" fmla="*/ 991552 h 991552"/>
                <a:gd name="connsiteX305" fmla="*/ 1135379 w 1390650"/>
                <a:gd name="connsiteY305" fmla="*/ 991552 h 991552"/>
                <a:gd name="connsiteX306" fmla="*/ 991552 w 1390650"/>
                <a:gd name="connsiteY306" fmla="*/ 991552 h 991552"/>
                <a:gd name="connsiteX307" fmla="*/ 991552 w 1390650"/>
                <a:gd name="connsiteY307" fmla="*/ 984885 h 991552"/>
                <a:gd name="connsiteX308" fmla="*/ 915352 w 1390650"/>
                <a:gd name="connsiteY308" fmla="*/ 902970 h 991552"/>
                <a:gd name="connsiteX309" fmla="*/ 473392 w 1390650"/>
                <a:gd name="connsiteY309" fmla="*/ 902970 h 991552"/>
                <a:gd name="connsiteX310" fmla="*/ 399097 w 1390650"/>
                <a:gd name="connsiteY310" fmla="*/ 984885 h 991552"/>
                <a:gd name="connsiteX311" fmla="*/ 399097 w 1390650"/>
                <a:gd name="connsiteY311" fmla="*/ 991552 h 991552"/>
                <a:gd name="connsiteX312" fmla="*/ 255269 w 1390650"/>
                <a:gd name="connsiteY312" fmla="*/ 991552 h 991552"/>
                <a:gd name="connsiteX313" fmla="*/ 36194 w 1390650"/>
                <a:gd name="connsiteY313" fmla="*/ 991552 h 991552"/>
                <a:gd name="connsiteX314" fmla="*/ 36194 w 1390650"/>
                <a:gd name="connsiteY314" fmla="*/ 979170 h 991552"/>
                <a:gd name="connsiteX315" fmla="*/ 255269 w 1390650"/>
                <a:gd name="connsiteY315" fmla="*/ 979170 h 991552"/>
                <a:gd name="connsiteX316" fmla="*/ 255269 w 1390650"/>
                <a:gd name="connsiteY316" fmla="*/ 885825 h 991552"/>
                <a:gd name="connsiteX317" fmla="*/ 28574 w 1390650"/>
                <a:gd name="connsiteY317" fmla="*/ 885825 h 991552"/>
                <a:gd name="connsiteX318" fmla="*/ 28574 w 1390650"/>
                <a:gd name="connsiteY318" fmla="*/ 873442 h 991552"/>
                <a:gd name="connsiteX319" fmla="*/ 256222 w 1390650"/>
                <a:gd name="connsiteY319" fmla="*/ 873442 h 991552"/>
                <a:gd name="connsiteX320" fmla="*/ 256222 w 1390650"/>
                <a:gd name="connsiteY320" fmla="*/ 501015 h 991552"/>
                <a:gd name="connsiteX321" fmla="*/ 6667 w 1390650"/>
                <a:gd name="connsiteY321" fmla="*/ 501015 h 991552"/>
                <a:gd name="connsiteX322" fmla="*/ 6667 w 1390650"/>
                <a:gd name="connsiteY322" fmla="*/ 488632 h 991552"/>
                <a:gd name="connsiteX323" fmla="*/ 255269 w 1390650"/>
                <a:gd name="connsiteY323" fmla="*/ 488632 h 991552"/>
                <a:gd name="connsiteX324" fmla="*/ 255269 w 1390650"/>
                <a:gd name="connsiteY324" fmla="*/ 474345 h 991552"/>
                <a:gd name="connsiteX325" fmla="*/ 8572 w 1390650"/>
                <a:gd name="connsiteY325" fmla="*/ 474345 h 991552"/>
                <a:gd name="connsiteX326" fmla="*/ 8572 w 1390650"/>
                <a:gd name="connsiteY326" fmla="*/ 461962 h 991552"/>
                <a:gd name="connsiteX327" fmla="*/ 255269 w 1390650"/>
                <a:gd name="connsiteY327" fmla="*/ 461962 h 991552"/>
                <a:gd name="connsiteX328" fmla="*/ 255269 w 1390650"/>
                <a:gd name="connsiteY328" fmla="*/ 414337 h 991552"/>
                <a:gd name="connsiteX329" fmla="*/ 25717 w 1390650"/>
                <a:gd name="connsiteY329" fmla="*/ 414337 h 991552"/>
                <a:gd name="connsiteX330" fmla="*/ 25717 w 1390650"/>
                <a:gd name="connsiteY330" fmla="*/ 400050 h 991552"/>
                <a:gd name="connsiteX331" fmla="*/ 255269 w 1390650"/>
                <a:gd name="connsiteY331" fmla="*/ 400050 h 991552"/>
                <a:gd name="connsiteX332" fmla="*/ 255269 w 1390650"/>
                <a:gd name="connsiteY332" fmla="*/ 390525 h 991552"/>
                <a:gd name="connsiteX333" fmla="*/ 231457 w 1390650"/>
                <a:gd name="connsiteY333" fmla="*/ 356235 h 991552"/>
                <a:gd name="connsiteX334" fmla="*/ 252412 w 1390650"/>
                <a:gd name="connsiteY334" fmla="*/ 319087 h 991552"/>
                <a:gd name="connsiteX335" fmla="*/ 252412 w 1390650"/>
                <a:gd name="connsiteY335" fmla="*/ 231457 h 991552"/>
                <a:gd name="connsiteX336" fmla="*/ 241934 w 1390650"/>
                <a:gd name="connsiteY336" fmla="*/ 209550 h 991552"/>
                <a:gd name="connsiteX337" fmla="*/ 231457 w 1390650"/>
                <a:gd name="connsiteY337" fmla="*/ 209550 h 991552"/>
                <a:gd name="connsiteX338" fmla="*/ 231457 w 1390650"/>
                <a:gd name="connsiteY338" fmla="*/ 196215 h 991552"/>
                <a:gd name="connsiteX339" fmla="*/ 244792 w 1390650"/>
                <a:gd name="connsiteY339" fmla="*/ 196215 h 991552"/>
                <a:gd name="connsiteX340" fmla="*/ 306704 w 1390650"/>
                <a:gd name="connsiteY340" fmla="*/ 142875 h 991552"/>
                <a:gd name="connsiteX341" fmla="*/ 306704 w 1390650"/>
                <a:gd name="connsiteY341" fmla="*/ 123825 h 991552"/>
                <a:gd name="connsiteX342" fmla="*/ 312419 w 1390650"/>
                <a:gd name="connsiteY342" fmla="*/ 97155 h 991552"/>
                <a:gd name="connsiteX343" fmla="*/ 323849 w 1390650"/>
                <a:gd name="connsiteY343" fmla="*/ 45720 h 991552"/>
                <a:gd name="connsiteX344" fmla="*/ 335279 w 1390650"/>
                <a:gd name="connsiteY344" fmla="*/ 97155 h 991552"/>
                <a:gd name="connsiteX345" fmla="*/ 342899 w 1390650"/>
                <a:gd name="connsiteY345" fmla="*/ 122872 h 991552"/>
                <a:gd name="connsiteX346" fmla="*/ 343852 w 1390650"/>
                <a:gd name="connsiteY346" fmla="*/ 140970 h 991552"/>
                <a:gd name="connsiteX347" fmla="*/ 409574 w 1390650"/>
                <a:gd name="connsiteY347" fmla="*/ 196215 h 991552"/>
                <a:gd name="connsiteX348" fmla="*/ 422909 w 1390650"/>
                <a:gd name="connsiteY348" fmla="*/ 196215 h 991552"/>
                <a:gd name="connsiteX349" fmla="*/ 422909 w 1390650"/>
                <a:gd name="connsiteY349" fmla="*/ 209550 h 991552"/>
                <a:gd name="connsiteX350" fmla="*/ 412432 w 1390650"/>
                <a:gd name="connsiteY350" fmla="*/ 209550 h 991552"/>
                <a:gd name="connsiteX351" fmla="*/ 401954 w 1390650"/>
                <a:gd name="connsiteY351" fmla="*/ 231457 h 991552"/>
                <a:gd name="connsiteX352" fmla="*/ 401954 w 1390650"/>
                <a:gd name="connsiteY352" fmla="*/ 319087 h 991552"/>
                <a:gd name="connsiteX353" fmla="*/ 415289 w 1390650"/>
                <a:gd name="connsiteY353" fmla="*/ 344805 h 991552"/>
                <a:gd name="connsiteX354" fmla="*/ 426719 w 1390650"/>
                <a:gd name="connsiteY354" fmla="*/ 323850 h 991552"/>
                <a:gd name="connsiteX355" fmla="*/ 454342 w 1390650"/>
                <a:gd name="connsiteY355" fmla="*/ 320040 h 991552"/>
                <a:gd name="connsiteX356" fmla="*/ 463867 w 1390650"/>
                <a:gd name="connsiteY356" fmla="*/ 293370 h 991552"/>
                <a:gd name="connsiteX357" fmla="*/ 434339 w 1390650"/>
                <a:gd name="connsiteY357" fmla="*/ 262890 h 991552"/>
                <a:gd name="connsiteX358" fmla="*/ 490537 w 1390650"/>
                <a:gd name="connsiteY358" fmla="*/ 256222 h 991552"/>
                <a:gd name="connsiteX359" fmla="*/ 487679 w 1390650"/>
                <a:gd name="connsiteY359" fmla="*/ 283845 h 991552"/>
                <a:gd name="connsiteX360" fmla="*/ 517207 w 1390650"/>
                <a:gd name="connsiteY360" fmla="*/ 292417 h 991552"/>
                <a:gd name="connsiteX361" fmla="*/ 549592 w 1390650"/>
                <a:gd name="connsiteY361" fmla="*/ 260985 h 991552"/>
                <a:gd name="connsiteX362" fmla="*/ 602932 w 1390650"/>
                <a:gd name="connsiteY362" fmla="*/ 272415 h 991552"/>
                <a:gd name="connsiteX363" fmla="*/ 634364 w 1390650"/>
                <a:gd name="connsiteY363" fmla="*/ 230505 h 991552"/>
                <a:gd name="connsiteX364" fmla="*/ 603884 w 1390650"/>
                <a:gd name="connsiteY364" fmla="*/ 194310 h 991552"/>
                <a:gd name="connsiteX365" fmla="*/ 657224 w 1390650"/>
                <a:gd name="connsiteY365" fmla="*/ 162877 h 991552"/>
                <a:gd name="connsiteX366" fmla="*/ 652462 w 1390650"/>
                <a:gd name="connsiteY366" fmla="*/ 144780 h 991552"/>
                <a:gd name="connsiteX367" fmla="*/ 670559 w 1390650"/>
                <a:gd name="connsiteY367" fmla="*/ 132397 h 991552"/>
                <a:gd name="connsiteX368" fmla="*/ 686752 w 1390650"/>
                <a:gd name="connsiteY368" fmla="*/ 104775 h 991552"/>
                <a:gd name="connsiteX369" fmla="*/ 687704 w 1390650"/>
                <a:gd name="connsiteY369" fmla="*/ 0 h 9915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Lst>
              <a:rect l="l" t="t" r="r" b="b"/>
              <a:pathLst>
                <a:path w="1390650" h="991552">
                  <a:moveTo>
                    <a:pt x="580072" y="879157"/>
                  </a:moveTo>
                  <a:lnTo>
                    <a:pt x="580072" y="890587"/>
                  </a:lnTo>
                  <a:lnTo>
                    <a:pt x="809624" y="890587"/>
                  </a:lnTo>
                  <a:lnTo>
                    <a:pt x="809624" y="879157"/>
                  </a:lnTo>
                  <a:close/>
                  <a:moveTo>
                    <a:pt x="637222" y="826770"/>
                  </a:moveTo>
                  <a:lnTo>
                    <a:pt x="593407" y="866775"/>
                  </a:lnTo>
                  <a:lnTo>
                    <a:pt x="798194" y="866775"/>
                  </a:lnTo>
                  <a:lnTo>
                    <a:pt x="753427" y="826770"/>
                  </a:lnTo>
                  <a:close/>
                  <a:moveTo>
                    <a:pt x="1026795" y="774382"/>
                  </a:moveTo>
                  <a:lnTo>
                    <a:pt x="1097280" y="774382"/>
                  </a:lnTo>
                  <a:lnTo>
                    <a:pt x="1097280" y="842009"/>
                  </a:lnTo>
                  <a:lnTo>
                    <a:pt x="1026795" y="842009"/>
                  </a:lnTo>
                  <a:close/>
                  <a:moveTo>
                    <a:pt x="292417" y="774382"/>
                  </a:moveTo>
                  <a:lnTo>
                    <a:pt x="362902" y="774382"/>
                  </a:lnTo>
                  <a:lnTo>
                    <a:pt x="362902" y="842009"/>
                  </a:lnTo>
                  <a:lnTo>
                    <a:pt x="292417" y="842009"/>
                  </a:lnTo>
                  <a:close/>
                  <a:moveTo>
                    <a:pt x="636269" y="677227"/>
                  </a:moveTo>
                  <a:lnTo>
                    <a:pt x="636269" y="815340"/>
                  </a:lnTo>
                  <a:lnTo>
                    <a:pt x="755332" y="815340"/>
                  </a:lnTo>
                  <a:lnTo>
                    <a:pt x="755332" y="677227"/>
                  </a:lnTo>
                  <a:close/>
                  <a:moveTo>
                    <a:pt x="694372" y="618172"/>
                  </a:moveTo>
                  <a:cubicBezTo>
                    <a:pt x="655319" y="618172"/>
                    <a:pt x="584834" y="641985"/>
                    <a:pt x="580072" y="712470"/>
                  </a:cubicBezTo>
                  <a:cubicBezTo>
                    <a:pt x="580072" y="762000"/>
                    <a:pt x="580072" y="811530"/>
                    <a:pt x="580072" y="861060"/>
                  </a:cubicBezTo>
                  <a:lnTo>
                    <a:pt x="623887" y="822007"/>
                  </a:lnTo>
                  <a:lnTo>
                    <a:pt x="623887" y="665797"/>
                  </a:lnTo>
                  <a:lnTo>
                    <a:pt x="767714" y="665797"/>
                  </a:lnTo>
                  <a:lnTo>
                    <a:pt x="767714" y="822960"/>
                  </a:lnTo>
                  <a:lnTo>
                    <a:pt x="809624" y="861060"/>
                  </a:lnTo>
                  <a:lnTo>
                    <a:pt x="809624" y="858202"/>
                  </a:lnTo>
                  <a:lnTo>
                    <a:pt x="809624" y="712470"/>
                  </a:lnTo>
                  <a:cubicBezTo>
                    <a:pt x="805814" y="642937"/>
                    <a:pt x="732472" y="618172"/>
                    <a:pt x="694372" y="618172"/>
                  </a:cubicBezTo>
                  <a:close/>
                  <a:moveTo>
                    <a:pt x="1062989" y="551497"/>
                  </a:moveTo>
                  <a:lnTo>
                    <a:pt x="1102042" y="571499"/>
                  </a:lnTo>
                  <a:lnTo>
                    <a:pt x="1102042" y="707707"/>
                  </a:lnTo>
                  <a:lnTo>
                    <a:pt x="1062037" y="726757"/>
                  </a:lnTo>
                  <a:lnTo>
                    <a:pt x="1023937" y="707707"/>
                  </a:lnTo>
                  <a:lnTo>
                    <a:pt x="1023937" y="571499"/>
                  </a:lnTo>
                  <a:close/>
                  <a:moveTo>
                    <a:pt x="326707" y="551497"/>
                  </a:moveTo>
                  <a:lnTo>
                    <a:pt x="365759" y="571499"/>
                  </a:lnTo>
                  <a:lnTo>
                    <a:pt x="365759" y="707707"/>
                  </a:lnTo>
                  <a:lnTo>
                    <a:pt x="327659" y="726757"/>
                  </a:lnTo>
                  <a:lnTo>
                    <a:pt x="288607" y="707707"/>
                  </a:lnTo>
                  <a:lnTo>
                    <a:pt x="288607" y="571499"/>
                  </a:lnTo>
                  <a:close/>
                  <a:moveTo>
                    <a:pt x="1179195" y="536257"/>
                  </a:moveTo>
                  <a:lnTo>
                    <a:pt x="1185862" y="536257"/>
                  </a:lnTo>
                  <a:lnTo>
                    <a:pt x="1390650" y="536257"/>
                  </a:lnTo>
                  <a:lnTo>
                    <a:pt x="1390650" y="550544"/>
                  </a:lnTo>
                  <a:lnTo>
                    <a:pt x="1192530" y="550544"/>
                  </a:lnTo>
                  <a:lnTo>
                    <a:pt x="1192530" y="824864"/>
                  </a:lnTo>
                  <a:lnTo>
                    <a:pt x="1363027" y="824864"/>
                  </a:lnTo>
                  <a:lnTo>
                    <a:pt x="1363027" y="839152"/>
                  </a:lnTo>
                  <a:lnTo>
                    <a:pt x="1185862" y="839152"/>
                  </a:lnTo>
                  <a:lnTo>
                    <a:pt x="1179195" y="839152"/>
                  </a:lnTo>
                  <a:lnTo>
                    <a:pt x="1179195" y="832484"/>
                  </a:lnTo>
                  <a:lnTo>
                    <a:pt x="1179195" y="542924"/>
                  </a:lnTo>
                  <a:close/>
                  <a:moveTo>
                    <a:pt x="0" y="536257"/>
                  </a:moveTo>
                  <a:lnTo>
                    <a:pt x="209550" y="536257"/>
                  </a:lnTo>
                  <a:lnTo>
                    <a:pt x="217170" y="536257"/>
                  </a:lnTo>
                  <a:lnTo>
                    <a:pt x="217170" y="542924"/>
                  </a:lnTo>
                  <a:lnTo>
                    <a:pt x="217170" y="832484"/>
                  </a:lnTo>
                  <a:lnTo>
                    <a:pt x="217170" y="839152"/>
                  </a:lnTo>
                  <a:lnTo>
                    <a:pt x="209550" y="839152"/>
                  </a:lnTo>
                  <a:lnTo>
                    <a:pt x="27622" y="839152"/>
                  </a:lnTo>
                  <a:lnTo>
                    <a:pt x="27622" y="824864"/>
                  </a:lnTo>
                  <a:lnTo>
                    <a:pt x="202882" y="824864"/>
                  </a:lnTo>
                  <a:lnTo>
                    <a:pt x="202882" y="550544"/>
                  </a:lnTo>
                  <a:lnTo>
                    <a:pt x="0" y="550544"/>
                  </a:lnTo>
                  <a:close/>
                  <a:moveTo>
                    <a:pt x="574357" y="529589"/>
                  </a:moveTo>
                  <a:lnTo>
                    <a:pt x="574357" y="569594"/>
                  </a:lnTo>
                  <a:lnTo>
                    <a:pt x="815340" y="569594"/>
                  </a:lnTo>
                  <a:lnTo>
                    <a:pt x="815340" y="529589"/>
                  </a:lnTo>
                  <a:close/>
                  <a:moveTo>
                    <a:pt x="922972" y="521017"/>
                  </a:moveTo>
                  <a:lnTo>
                    <a:pt x="922972" y="894397"/>
                  </a:lnTo>
                  <a:lnTo>
                    <a:pt x="988694" y="969645"/>
                  </a:lnTo>
                  <a:lnTo>
                    <a:pt x="987742" y="588645"/>
                  </a:lnTo>
                  <a:cubicBezTo>
                    <a:pt x="987742" y="588645"/>
                    <a:pt x="966787" y="589597"/>
                    <a:pt x="962024" y="584835"/>
                  </a:cubicBezTo>
                  <a:cubicBezTo>
                    <a:pt x="957262" y="580072"/>
                    <a:pt x="955357" y="576262"/>
                    <a:pt x="944879" y="553402"/>
                  </a:cubicBezTo>
                  <a:cubicBezTo>
                    <a:pt x="934402" y="530542"/>
                    <a:pt x="922972" y="521017"/>
                    <a:pt x="922972" y="521017"/>
                  </a:cubicBezTo>
                  <a:close/>
                  <a:moveTo>
                    <a:pt x="467677" y="520065"/>
                  </a:moveTo>
                  <a:cubicBezTo>
                    <a:pt x="449579" y="537210"/>
                    <a:pt x="438149" y="577215"/>
                    <a:pt x="429577" y="582930"/>
                  </a:cubicBezTo>
                  <a:cubicBezTo>
                    <a:pt x="421957" y="587692"/>
                    <a:pt x="403859" y="589597"/>
                    <a:pt x="399097" y="589597"/>
                  </a:cubicBezTo>
                  <a:lnTo>
                    <a:pt x="399097" y="965835"/>
                  </a:lnTo>
                  <a:lnTo>
                    <a:pt x="467677" y="892492"/>
                  </a:lnTo>
                  <a:close/>
                  <a:moveTo>
                    <a:pt x="556260" y="515302"/>
                  </a:moveTo>
                  <a:lnTo>
                    <a:pt x="832485" y="515302"/>
                  </a:lnTo>
                  <a:lnTo>
                    <a:pt x="832485" y="583882"/>
                  </a:lnTo>
                  <a:lnTo>
                    <a:pt x="556260" y="583882"/>
                  </a:lnTo>
                  <a:close/>
                  <a:moveTo>
                    <a:pt x="530542" y="495300"/>
                  </a:moveTo>
                  <a:lnTo>
                    <a:pt x="530542" y="890587"/>
                  </a:lnTo>
                  <a:lnTo>
                    <a:pt x="563879" y="890587"/>
                  </a:lnTo>
                  <a:lnTo>
                    <a:pt x="563879" y="879157"/>
                  </a:lnTo>
                  <a:lnTo>
                    <a:pt x="563879" y="858202"/>
                  </a:lnTo>
                  <a:lnTo>
                    <a:pt x="563879" y="721042"/>
                  </a:lnTo>
                  <a:cubicBezTo>
                    <a:pt x="561022" y="637222"/>
                    <a:pt x="651509" y="605790"/>
                    <a:pt x="695324" y="605790"/>
                  </a:cubicBezTo>
                  <a:cubicBezTo>
                    <a:pt x="738187" y="605790"/>
                    <a:pt x="827722" y="638175"/>
                    <a:pt x="825817" y="721042"/>
                  </a:cubicBezTo>
                  <a:lnTo>
                    <a:pt x="825817" y="858202"/>
                  </a:lnTo>
                  <a:lnTo>
                    <a:pt x="825817" y="879157"/>
                  </a:lnTo>
                  <a:lnTo>
                    <a:pt x="825817" y="890587"/>
                  </a:lnTo>
                  <a:lnTo>
                    <a:pt x="859154" y="890587"/>
                  </a:lnTo>
                  <a:lnTo>
                    <a:pt x="859154" y="495300"/>
                  </a:lnTo>
                  <a:close/>
                  <a:moveTo>
                    <a:pt x="875347" y="476250"/>
                  </a:moveTo>
                  <a:cubicBezTo>
                    <a:pt x="872489" y="483870"/>
                    <a:pt x="872489" y="892492"/>
                    <a:pt x="872489" y="892492"/>
                  </a:cubicBezTo>
                  <a:lnTo>
                    <a:pt x="905827" y="892492"/>
                  </a:lnTo>
                  <a:lnTo>
                    <a:pt x="905827" y="501967"/>
                  </a:lnTo>
                  <a:cubicBezTo>
                    <a:pt x="903922" y="497205"/>
                    <a:pt x="884872" y="480060"/>
                    <a:pt x="875347" y="476250"/>
                  </a:cubicBezTo>
                  <a:close/>
                  <a:moveTo>
                    <a:pt x="514349" y="476250"/>
                  </a:moveTo>
                  <a:cubicBezTo>
                    <a:pt x="504824" y="481012"/>
                    <a:pt x="485774" y="497205"/>
                    <a:pt x="483869" y="501967"/>
                  </a:cubicBezTo>
                  <a:lnTo>
                    <a:pt x="483869" y="892492"/>
                  </a:lnTo>
                  <a:lnTo>
                    <a:pt x="517207" y="892492"/>
                  </a:lnTo>
                  <a:cubicBezTo>
                    <a:pt x="517207" y="892492"/>
                    <a:pt x="517207" y="482917"/>
                    <a:pt x="514349" y="476250"/>
                  </a:cubicBezTo>
                  <a:close/>
                  <a:moveTo>
                    <a:pt x="1026795" y="442912"/>
                  </a:moveTo>
                  <a:lnTo>
                    <a:pt x="1097280" y="442912"/>
                  </a:lnTo>
                  <a:lnTo>
                    <a:pt x="1097280" y="510539"/>
                  </a:lnTo>
                  <a:lnTo>
                    <a:pt x="1026795" y="510539"/>
                  </a:lnTo>
                  <a:close/>
                  <a:moveTo>
                    <a:pt x="292417" y="442912"/>
                  </a:moveTo>
                  <a:lnTo>
                    <a:pt x="362902" y="442912"/>
                  </a:lnTo>
                  <a:lnTo>
                    <a:pt x="362902" y="510539"/>
                  </a:lnTo>
                  <a:lnTo>
                    <a:pt x="292417" y="510539"/>
                  </a:lnTo>
                  <a:close/>
                  <a:moveTo>
                    <a:pt x="748664" y="441960"/>
                  </a:moveTo>
                  <a:cubicBezTo>
                    <a:pt x="738187" y="441960"/>
                    <a:pt x="737234" y="447675"/>
                    <a:pt x="732472" y="458152"/>
                  </a:cubicBezTo>
                  <a:cubicBezTo>
                    <a:pt x="727709" y="468630"/>
                    <a:pt x="709612" y="478155"/>
                    <a:pt x="691514" y="478155"/>
                  </a:cubicBezTo>
                  <a:cubicBezTo>
                    <a:pt x="672464" y="477202"/>
                    <a:pt x="652462" y="461962"/>
                    <a:pt x="651509" y="450532"/>
                  </a:cubicBezTo>
                  <a:cubicBezTo>
                    <a:pt x="650557" y="441960"/>
                    <a:pt x="636269" y="440055"/>
                    <a:pt x="628649" y="443865"/>
                  </a:cubicBezTo>
                  <a:cubicBezTo>
                    <a:pt x="625792" y="445770"/>
                    <a:pt x="627697" y="449580"/>
                    <a:pt x="624839" y="450532"/>
                  </a:cubicBezTo>
                  <a:cubicBezTo>
                    <a:pt x="617219" y="454342"/>
                    <a:pt x="576262" y="454342"/>
                    <a:pt x="576262" y="454342"/>
                  </a:cubicBezTo>
                  <a:cubicBezTo>
                    <a:pt x="576262" y="454342"/>
                    <a:pt x="573404" y="463867"/>
                    <a:pt x="567689" y="463867"/>
                  </a:cubicBezTo>
                  <a:cubicBezTo>
                    <a:pt x="561974" y="463867"/>
                    <a:pt x="555307" y="461962"/>
                    <a:pt x="556259" y="453390"/>
                  </a:cubicBezTo>
                  <a:cubicBezTo>
                    <a:pt x="550544" y="451485"/>
                    <a:pt x="532447" y="462915"/>
                    <a:pt x="530542" y="466725"/>
                  </a:cubicBezTo>
                  <a:lnTo>
                    <a:pt x="530542" y="481965"/>
                  </a:lnTo>
                  <a:lnTo>
                    <a:pt x="857249" y="481965"/>
                  </a:lnTo>
                  <a:lnTo>
                    <a:pt x="857249" y="463867"/>
                  </a:lnTo>
                  <a:cubicBezTo>
                    <a:pt x="857249" y="463867"/>
                    <a:pt x="845819" y="455295"/>
                    <a:pt x="837247" y="453390"/>
                  </a:cubicBezTo>
                  <a:cubicBezTo>
                    <a:pt x="829627" y="452437"/>
                    <a:pt x="835342" y="461962"/>
                    <a:pt x="828674" y="461962"/>
                  </a:cubicBezTo>
                  <a:cubicBezTo>
                    <a:pt x="822007" y="461962"/>
                    <a:pt x="812482" y="463867"/>
                    <a:pt x="812482" y="457200"/>
                  </a:cubicBezTo>
                  <a:cubicBezTo>
                    <a:pt x="812482" y="451485"/>
                    <a:pt x="772477" y="455295"/>
                    <a:pt x="765809" y="450532"/>
                  </a:cubicBezTo>
                  <a:cubicBezTo>
                    <a:pt x="758189" y="446722"/>
                    <a:pt x="759142" y="441960"/>
                    <a:pt x="748664" y="441960"/>
                  </a:cubicBezTo>
                  <a:close/>
                  <a:moveTo>
                    <a:pt x="937260" y="426720"/>
                  </a:moveTo>
                  <a:cubicBezTo>
                    <a:pt x="951547" y="426720"/>
                    <a:pt x="963930" y="439102"/>
                    <a:pt x="963930" y="453390"/>
                  </a:cubicBezTo>
                  <a:cubicBezTo>
                    <a:pt x="963930" y="467677"/>
                    <a:pt x="952500" y="480060"/>
                    <a:pt x="937260" y="480060"/>
                  </a:cubicBezTo>
                  <a:cubicBezTo>
                    <a:pt x="922972" y="480060"/>
                    <a:pt x="910590" y="468630"/>
                    <a:pt x="910590" y="453390"/>
                  </a:cubicBezTo>
                  <a:cubicBezTo>
                    <a:pt x="910590" y="439102"/>
                    <a:pt x="922020" y="426720"/>
                    <a:pt x="937260" y="426720"/>
                  </a:cubicBezTo>
                  <a:close/>
                  <a:moveTo>
                    <a:pt x="451485" y="425767"/>
                  </a:moveTo>
                  <a:cubicBezTo>
                    <a:pt x="466725" y="425767"/>
                    <a:pt x="479107" y="438149"/>
                    <a:pt x="478155" y="452437"/>
                  </a:cubicBezTo>
                  <a:cubicBezTo>
                    <a:pt x="478155" y="466724"/>
                    <a:pt x="466725" y="479107"/>
                    <a:pt x="451485" y="479107"/>
                  </a:cubicBezTo>
                  <a:cubicBezTo>
                    <a:pt x="437197" y="479107"/>
                    <a:pt x="424815" y="467677"/>
                    <a:pt x="424815" y="452437"/>
                  </a:cubicBezTo>
                  <a:cubicBezTo>
                    <a:pt x="424815" y="438149"/>
                    <a:pt x="436245" y="425767"/>
                    <a:pt x="451485" y="425767"/>
                  </a:cubicBezTo>
                  <a:close/>
                  <a:moveTo>
                    <a:pt x="1005839" y="393382"/>
                  </a:moveTo>
                  <a:lnTo>
                    <a:pt x="1005839" y="981075"/>
                  </a:lnTo>
                  <a:lnTo>
                    <a:pt x="1120139" y="981075"/>
                  </a:lnTo>
                  <a:lnTo>
                    <a:pt x="1120139" y="393382"/>
                  </a:lnTo>
                  <a:close/>
                  <a:moveTo>
                    <a:pt x="270509" y="393382"/>
                  </a:moveTo>
                  <a:lnTo>
                    <a:pt x="270509" y="981075"/>
                  </a:lnTo>
                  <a:lnTo>
                    <a:pt x="384809" y="981075"/>
                  </a:lnTo>
                  <a:lnTo>
                    <a:pt x="384809" y="393382"/>
                  </a:lnTo>
                  <a:close/>
                  <a:moveTo>
                    <a:pt x="869632" y="372427"/>
                  </a:moveTo>
                  <a:cubicBezTo>
                    <a:pt x="884872" y="372427"/>
                    <a:pt x="896302" y="383857"/>
                    <a:pt x="896302" y="399097"/>
                  </a:cubicBezTo>
                  <a:cubicBezTo>
                    <a:pt x="896302" y="413384"/>
                    <a:pt x="884872" y="425767"/>
                    <a:pt x="869632" y="425767"/>
                  </a:cubicBezTo>
                  <a:cubicBezTo>
                    <a:pt x="855344" y="425767"/>
                    <a:pt x="842962" y="414337"/>
                    <a:pt x="842962" y="399097"/>
                  </a:cubicBezTo>
                  <a:cubicBezTo>
                    <a:pt x="842962" y="384809"/>
                    <a:pt x="854392" y="372427"/>
                    <a:pt x="869632" y="372427"/>
                  </a:cubicBezTo>
                  <a:close/>
                  <a:moveTo>
                    <a:pt x="519112" y="370522"/>
                  </a:moveTo>
                  <a:cubicBezTo>
                    <a:pt x="534352" y="370522"/>
                    <a:pt x="545782" y="382904"/>
                    <a:pt x="545782" y="397192"/>
                  </a:cubicBezTo>
                  <a:cubicBezTo>
                    <a:pt x="545782" y="411479"/>
                    <a:pt x="534352" y="423862"/>
                    <a:pt x="519112" y="423862"/>
                  </a:cubicBezTo>
                  <a:cubicBezTo>
                    <a:pt x="504824" y="423862"/>
                    <a:pt x="492442" y="411479"/>
                    <a:pt x="492442" y="397192"/>
                  </a:cubicBezTo>
                  <a:cubicBezTo>
                    <a:pt x="492442" y="382904"/>
                    <a:pt x="503872" y="370522"/>
                    <a:pt x="519112" y="370522"/>
                  </a:cubicBezTo>
                  <a:close/>
                  <a:moveTo>
                    <a:pt x="991552" y="363855"/>
                  </a:moveTo>
                  <a:lnTo>
                    <a:pt x="1003934" y="381952"/>
                  </a:lnTo>
                  <a:lnTo>
                    <a:pt x="1122997" y="381952"/>
                  </a:lnTo>
                  <a:lnTo>
                    <a:pt x="1134427" y="363855"/>
                  </a:lnTo>
                  <a:close/>
                  <a:moveTo>
                    <a:pt x="254317" y="363855"/>
                  </a:moveTo>
                  <a:lnTo>
                    <a:pt x="266699" y="381952"/>
                  </a:lnTo>
                  <a:lnTo>
                    <a:pt x="385762" y="381952"/>
                  </a:lnTo>
                  <a:lnTo>
                    <a:pt x="397192" y="363855"/>
                  </a:lnTo>
                  <a:close/>
                  <a:moveTo>
                    <a:pt x="787717" y="340995"/>
                  </a:moveTo>
                  <a:cubicBezTo>
                    <a:pt x="802957" y="340995"/>
                    <a:pt x="814387" y="353377"/>
                    <a:pt x="814387" y="367665"/>
                  </a:cubicBezTo>
                  <a:cubicBezTo>
                    <a:pt x="814387" y="381952"/>
                    <a:pt x="802957" y="394335"/>
                    <a:pt x="787717" y="394335"/>
                  </a:cubicBezTo>
                  <a:cubicBezTo>
                    <a:pt x="773429" y="394335"/>
                    <a:pt x="761047" y="382905"/>
                    <a:pt x="761047" y="367665"/>
                  </a:cubicBezTo>
                  <a:cubicBezTo>
                    <a:pt x="761047" y="353377"/>
                    <a:pt x="772477" y="340995"/>
                    <a:pt x="787717" y="340995"/>
                  </a:cubicBezTo>
                  <a:close/>
                  <a:moveTo>
                    <a:pt x="601027" y="340042"/>
                  </a:moveTo>
                  <a:cubicBezTo>
                    <a:pt x="616267" y="340042"/>
                    <a:pt x="627697" y="352424"/>
                    <a:pt x="627697" y="366712"/>
                  </a:cubicBezTo>
                  <a:cubicBezTo>
                    <a:pt x="627697" y="380999"/>
                    <a:pt x="616267" y="393382"/>
                    <a:pt x="601027" y="393382"/>
                  </a:cubicBezTo>
                  <a:cubicBezTo>
                    <a:pt x="586739" y="393382"/>
                    <a:pt x="574357" y="381952"/>
                    <a:pt x="574357" y="366712"/>
                  </a:cubicBezTo>
                  <a:cubicBezTo>
                    <a:pt x="574357" y="352424"/>
                    <a:pt x="585787" y="340042"/>
                    <a:pt x="601027" y="340042"/>
                  </a:cubicBezTo>
                  <a:close/>
                  <a:moveTo>
                    <a:pt x="1003934" y="330517"/>
                  </a:moveTo>
                  <a:lnTo>
                    <a:pt x="991552" y="348615"/>
                  </a:lnTo>
                  <a:lnTo>
                    <a:pt x="1134427" y="348615"/>
                  </a:lnTo>
                  <a:lnTo>
                    <a:pt x="1122044" y="330517"/>
                  </a:lnTo>
                  <a:close/>
                  <a:moveTo>
                    <a:pt x="267652" y="330517"/>
                  </a:moveTo>
                  <a:lnTo>
                    <a:pt x="255269" y="348615"/>
                  </a:lnTo>
                  <a:lnTo>
                    <a:pt x="399097" y="348615"/>
                  </a:lnTo>
                  <a:lnTo>
                    <a:pt x="386714" y="330517"/>
                  </a:lnTo>
                  <a:close/>
                  <a:moveTo>
                    <a:pt x="694372" y="327660"/>
                  </a:moveTo>
                  <a:cubicBezTo>
                    <a:pt x="709612" y="327660"/>
                    <a:pt x="721994" y="340042"/>
                    <a:pt x="721042" y="354330"/>
                  </a:cubicBezTo>
                  <a:cubicBezTo>
                    <a:pt x="721042" y="368617"/>
                    <a:pt x="709612" y="381000"/>
                    <a:pt x="694372" y="381000"/>
                  </a:cubicBezTo>
                  <a:cubicBezTo>
                    <a:pt x="680084" y="381000"/>
                    <a:pt x="667702" y="369570"/>
                    <a:pt x="667702" y="354330"/>
                  </a:cubicBezTo>
                  <a:cubicBezTo>
                    <a:pt x="667702" y="340042"/>
                    <a:pt x="679132" y="327660"/>
                    <a:pt x="694372" y="327660"/>
                  </a:cubicBezTo>
                  <a:close/>
                  <a:moveTo>
                    <a:pt x="698182" y="305752"/>
                  </a:moveTo>
                  <a:cubicBezTo>
                    <a:pt x="537209" y="298132"/>
                    <a:pt x="434339" y="395287"/>
                    <a:pt x="399097" y="439102"/>
                  </a:cubicBezTo>
                  <a:lnTo>
                    <a:pt x="399097" y="577215"/>
                  </a:lnTo>
                  <a:cubicBezTo>
                    <a:pt x="403859" y="577215"/>
                    <a:pt x="412432" y="576262"/>
                    <a:pt x="419099" y="572452"/>
                  </a:cubicBezTo>
                  <a:cubicBezTo>
                    <a:pt x="427672" y="566737"/>
                    <a:pt x="461962" y="416242"/>
                    <a:pt x="686752" y="412432"/>
                  </a:cubicBezTo>
                  <a:cubicBezTo>
                    <a:pt x="912494" y="408622"/>
                    <a:pt x="962024" y="554355"/>
                    <a:pt x="966787" y="567690"/>
                  </a:cubicBezTo>
                  <a:cubicBezTo>
                    <a:pt x="970597" y="577215"/>
                    <a:pt x="983932" y="578167"/>
                    <a:pt x="990599" y="577215"/>
                  </a:cubicBezTo>
                  <a:lnTo>
                    <a:pt x="990599" y="443865"/>
                  </a:lnTo>
                  <a:cubicBezTo>
                    <a:pt x="990599" y="444817"/>
                    <a:pt x="989647" y="444817"/>
                    <a:pt x="988694" y="444817"/>
                  </a:cubicBezTo>
                  <a:cubicBezTo>
                    <a:pt x="930592" y="362902"/>
                    <a:pt x="863917" y="313372"/>
                    <a:pt x="698182" y="305752"/>
                  </a:cubicBezTo>
                  <a:close/>
                  <a:moveTo>
                    <a:pt x="1062990" y="263842"/>
                  </a:moveTo>
                  <a:cubicBezTo>
                    <a:pt x="1053465" y="263842"/>
                    <a:pt x="1044892" y="269557"/>
                    <a:pt x="1044892" y="278130"/>
                  </a:cubicBezTo>
                  <a:cubicBezTo>
                    <a:pt x="1044892" y="285750"/>
                    <a:pt x="1053465" y="292417"/>
                    <a:pt x="1062990" y="292417"/>
                  </a:cubicBezTo>
                  <a:cubicBezTo>
                    <a:pt x="1073467" y="292417"/>
                    <a:pt x="1081087" y="286702"/>
                    <a:pt x="1081087" y="278130"/>
                  </a:cubicBezTo>
                  <a:cubicBezTo>
                    <a:pt x="1081087" y="270510"/>
                    <a:pt x="1072515" y="263842"/>
                    <a:pt x="1062990" y="263842"/>
                  </a:cubicBezTo>
                  <a:close/>
                  <a:moveTo>
                    <a:pt x="327659" y="263842"/>
                  </a:moveTo>
                  <a:cubicBezTo>
                    <a:pt x="317182" y="263842"/>
                    <a:pt x="309562" y="269557"/>
                    <a:pt x="309562" y="278130"/>
                  </a:cubicBezTo>
                  <a:cubicBezTo>
                    <a:pt x="309562" y="285750"/>
                    <a:pt x="318134" y="292417"/>
                    <a:pt x="327659" y="292417"/>
                  </a:cubicBezTo>
                  <a:cubicBezTo>
                    <a:pt x="338137" y="292417"/>
                    <a:pt x="345757" y="286702"/>
                    <a:pt x="345757" y="278130"/>
                  </a:cubicBezTo>
                  <a:cubicBezTo>
                    <a:pt x="345757" y="270510"/>
                    <a:pt x="337184" y="263842"/>
                    <a:pt x="327659" y="263842"/>
                  </a:cubicBezTo>
                  <a:close/>
                  <a:moveTo>
                    <a:pt x="1062990" y="249555"/>
                  </a:moveTo>
                  <a:cubicBezTo>
                    <a:pt x="1082040" y="249555"/>
                    <a:pt x="1097280" y="261937"/>
                    <a:pt x="1097280" y="278130"/>
                  </a:cubicBezTo>
                  <a:cubicBezTo>
                    <a:pt x="1097280" y="294322"/>
                    <a:pt x="1082040" y="306705"/>
                    <a:pt x="1062990" y="306705"/>
                  </a:cubicBezTo>
                  <a:cubicBezTo>
                    <a:pt x="1043940" y="306705"/>
                    <a:pt x="1028700" y="294322"/>
                    <a:pt x="1028700" y="278130"/>
                  </a:cubicBezTo>
                  <a:cubicBezTo>
                    <a:pt x="1028700" y="261937"/>
                    <a:pt x="1043940" y="249555"/>
                    <a:pt x="1062990" y="249555"/>
                  </a:cubicBezTo>
                  <a:close/>
                  <a:moveTo>
                    <a:pt x="327659" y="249555"/>
                  </a:moveTo>
                  <a:cubicBezTo>
                    <a:pt x="346709" y="249555"/>
                    <a:pt x="361949" y="261937"/>
                    <a:pt x="361949" y="278130"/>
                  </a:cubicBezTo>
                  <a:cubicBezTo>
                    <a:pt x="361949" y="294322"/>
                    <a:pt x="346709" y="306705"/>
                    <a:pt x="327659" y="306705"/>
                  </a:cubicBezTo>
                  <a:cubicBezTo>
                    <a:pt x="307657" y="306705"/>
                    <a:pt x="292417" y="294322"/>
                    <a:pt x="293369" y="278130"/>
                  </a:cubicBezTo>
                  <a:cubicBezTo>
                    <a:pt x="293369" y="261937"/>
                    <a:pt x="308609" y="249555"/>
                    <a:pt x="327659" y="249555"/>
                  </a:cubicBezTo>
                  <a:close/>
                  <a:moveTo>
                    <a:pt x="1003934" y="240030"/>
                  </a:moveTo>
                  <a:lnTo>
                    <a:pt x="1003934" y="314325"/>
                  </a:lnTo>
                  <a:lnTo>
                    <a:pt x="1122044" y="314325"/>
                  </a:lnTo>
                  <a:lnTo>
                    <a:pt x="1122044" y="240030"/>
                  </a:lnTo>
                  <a:close/>
                  <a:moveTo>
                    <a:pt x="267652" y="240030"/>
                  </a:moveTo>
                  <a:lnTo>
                    <a:pt x="267652" y="314325"/>
                  </a:lnTo>
                  <a:lnTo>
                    <a:pt x="386714" y="314325"/>
                  </a:lnTo>
                  <a:lnTo>
                    <a:pt x="386714" y="240030"/>
                  </a:lnTo>
                  <a:close/>
                  <a:moveTo>
                    <a:pt x="995362" y="211455"/>
                  </a:moveTo>
                  <a:lnTo>
                    <a:pt x="1002982" y="229552"/>
                  </a:lnTo>
                  <a:lnTo>
                    <a:pt x="1122044" y="229552"/>
                  </a:lnTo>
                  <a:lnTo>
                    <a:pt x="1129664" y="211455"/>
                  </a:lnTo>
                  <a:close/>
                  <a:moveTo>
                    <a:pt x="260032" y="211455"/>
                  </a:moveTo>
                  <a:lnTo>
                    <a:pt x="267652" y="229552"/>
                  </a:lnTo>
                  <a:lnTo>
                    <a:pt x="387667" y="229552"/>
                  </a:lnTo>
                  <a:lnTo>
                    <a:pt x="395287" y="211455"/>
                  </a:lnTo>
                  <a:close/>
                  <a:moveTo>
                    <a:pt x="1064894" y="146685"/>
                  </a:moveTo>
                  <a:lnTo>
                    <a:pt x="1002029" y="197167"/>
                  </a:lnTo>
                  <a:lnTo>
                    <a:pt x="1122997" y="197167"/>
                  </a:lnTo>
                  <a:close/>
                  <a:moveTo>
                    <a:pt x="325754" y="146685"/>
                  </a:moveTo>
                  <a:lnTo>
                    <a:pt x="266699" y="197167"/>
                  </a:lnTo>
                  <a:lnTo>
                    <a:pt x="388619" y="197167"/>
                  </a:lnTo>
                  <a:close/>
                  <a:moveTo>
                    <a:pt x="687704" y="0"/>
                  </a:moveTo>
                  <a:lnTo>
                    <a:pt x="701992" y="0"/>
                  </a:lnTo>
                  <a:cubicBezTo>
                    <a:pt x="701992" y="0"/>
                    <a:pt x="702944" y="81915"/>
                    <a:pt x="702944" y="104775"/>
                  </a:cubicBezTo>
                  <a:cubicBezTo>
                    <a:pt x="724852" y="108585"/>
                    <a:pt x="723899" y="127635"/>
                    <a:pt x="719137" y="132397"/>
                  </a:cubicBezTo>
                  <a:cubicBezTo>
                    <a:pt x="724852" y="132397"/>
                    <a:pt x="734377" y="137160"/>
                    <a:pt x="737234" y="144780"/>
                  </a:cubicBezTo>
                  <a:cubicBezTo>
                    <a:pt x="740092" y="153352"/>
                    <a:pt x="738187" y="158115"/>
                    <a:pt x="732472" y="162877"/>
                  </a:cubicBezTo>
                  <a:cubicBezTo>
                    <a:pt x="739139" y="162877"/>
                    <a:pt x="783907" y="166687"/>
                    <a:pt x="784859" y="196215"/>
                  </a:cubicBezTo>
                  <a:cubicBezTo>
                    <a:pt x="785812" y="225742"/>
                    <a:pt x="762952" y="229552"/>
                    <a:pt x="755332" y="231457"/>
                  </a:cubicBezTo>
                  <a:cubicBezTo>
                    <a:pt x="782954" y="240982"/>
                    <a:pt x="786764" y="258127"/>
                    <a:pt x="786764" y="273367"/>
                  </a:cubicBezTo>
                  <a:cubicBezTo>
                    <a:pt x="800099" y="267652"/>
                    <a:pt x="811529" y="256222"/>
                    <a:pt x="840104" y="261937"/>
                  </a:cubicBezTo>
                  <a:cubicBezTo>
                    <a:pt x="858202" y="265747"/>
                    <a:pt x="866774" y="271462"/>
                    <a:pt x="872489" y="293370"/>
                  </a:cubicBezTo>
                  <a:cubicBezTo>
                    <a:pt x="886777" y="281940"/>
                    <a:pt x="906779" y="286702"/>
                    <a:pt x="902017" y="284797"/>
                  </a:cubicBezTo>
                  <a:cubicBezTo>
                    <a:pt x="897254" y="282892"/>
                    <a:pt x="890587" y="272415"/>
                    <a:pt x="899159" y="257175"/>
                  </a:cubicBezTo>
                  <a:cubicBezTo>
                    <a:pt x="907732" y="241935"/>
                    <a:pt x="951547" y="240030"/>
                    <a:pt x="955357" y="263842"/>
                  </a:cubicBezTo>
                  <a:cubicBezTo>
                    <a:pt x="958214" y="287655"/>
                    <a:pt x="937259" y="292417"/>
                    <a:pt x="925829" y="294322"/>
                  </a:cubicBezTo>
                  <a:cubicBezTo>
                    <a:pt x="942022" y="309562"/>
                    <a:pt x="930592" y="321945"/>
                    <a:pt x="935354" y="320992"/>
                  </a:cubicBezTo>
                  <a:cubicBezTo>
                    <a:pt x="940117" y="319087"/>
                    <a:pt x="952499" y="317182"/>
                    <a:pt x="962977" y="324802"/>
                  </a:cubicBezTo>
                  <a:cubicBezTo>
                    <a:pt x="971549" y="331470"/>
                    <a:pt x="973454" y="341947"/>
                    <a:pt x="974407" y="345757"/>
                  </a:cubicBezTo>
                  <a:lnTo>
                    <a:pt x="988694" y="319087"/>
                  </a:lnTo>
                  <a:lnTo>
                    <a:pt x="988694" y="232410"/>
                  </a:lnTo>
                  <a:lnTo>
                    <a:pt x="978217" y="210502"/>
                  </a:lnTo>
                  <a:lnTo>
                    <a:pt x="967739" y="210502"/>
                  </a:lnTo>
                  <a:lnTo>
                    <a:pt x="967739" y="197167"/>
                  </a:lnTo>
                  <a:lnTo>
                    <a:pt x="981074" y="197167"/>
                  </a:lnTo>
                  <a:lnTo>
                    <a:pt x="1046797" y="141922"/>
                  </a:lnTo>
                  <a:cubicBezTo>
                    <a:pt x="1046797" y="141922"/>
                    <a:pt x="1048702" y="125730"/>
                    <a:pt x="1047749" y="123825"/>
                  </a:cubicBezTo>
                  <a:cubicBezTo>
                    <a:pt x="1037272" y="105727"/>
                    <a:pt x="1055369" y="98107"/>
                    <a:pt x="1055369" y="98107"/>
                  </a:cubicBezTo>
                  <a:lnTo>
                    <a:pt x="1066799" y="46672"/>
                  </a:lnTo>
                  <a:lnTo>
                    <a:pt x="1078229" y="98107"/>
                  </a:lnTo>
                  <a:cubicBezTo>
                    <a:pt x="1078229" y="98107"/>
                    <a:pt x="1092517" y="107632"/>
                    <a:pt x="1083944" y="124777"/>
                  </a:cubicBezTo>
                  <a:cubicBezTo>
                    <a:pt x="1083944" y="125730"/>
                    <a:pt x="1083944" y="143827"/>
                    <a:pt x="1083944" y="143827"/>
                  </a:cubicBezTo>
                  <a:lnTo>
                    <a:pt x="1145857" y="197167"/>
                  </a:lnTo>
                  <a:lnTo>
                    <a:pt x="1159192" y="197167"/>
                  </a:lnTo>
                  <a:lnTo>
                    <a:pt x="1159192" y="210502"/>
                  </a:lnTo>
                  <a:lnTo>
                    <a:pt x="1148714" y="210502"/>
                  </a:lnTo>
                  <a:lnTo>
                    <a:pt x="1138237" y="232410"/>
                  </a:lnTo>
                  <a:lnTo>
                    <a:pt x="1138237" y="320040"/>
                  </a:lnTo>
                  <a:lnTo>
                    <a:pt x="1159192" y="357187"/>
                  </a:lnTo>
                  <a:lnTo>
                    <a:pt x="1135379" y="391477"/>
                  </a:lnTo>
                  <a:lnTo>
                    <a:pt x="1135379" y="401002"/>
                  </a:lnTo>
                  <a:lnTo>
                    <a:pt x="1364932" y="401002"/>
                  </a:lnTo>
                  <a:lnTo>
                    <a:pt x="1364932" y="415290"/>
                  </a:lnTo>
                  <a:lnTo>
                    <a:pt x="1134427" y="415290"/>
                  </a:lnTo>
                  <a:lnTo>
                    <a:pt x="1134427" y="461962"/>
                  </a:lnTo>
                  <a:lnTo>
                    <a:pt x="1381124" y="461962"/>
                  </a:lnTo>
                  <a:lnTo>
                    <a:pt x="1381124" y="475297"/>
                  </a:lnTo>
                  <a:lnTo>
                    <a:pt x="1134427" y="475297"/>
                  </a:lnTo>
                  <a:lnTo>
                    <a:pt x="1134427" y="489585"/>
                  </a:lnTo>
                  <a:lnTo>
                    <a:pt x="1383982" y="489585"/>
                  </a:lnTo>
                  <a:lnTo>
                    <a:pt x="1383982" y="501967"/>
                  </a:lnTo>
                  <a:lnTo>
                    <a:pt x="1135379" y="501967"/>
                  </a:lnTo>
                  <a:lnTo>
                    <a:pt x="1135379" y="873442"/>
                  </a:lnTo>
                  <a:lnTo>
                    <a:pt x="1362074" y="873442"/>
                  </a:lnTo>
                  <a:lnTo>
                    <a:pt x="1362074" y="885825"/>
                  </a:lnTo>
                  <a:lnTo>
                    <a:pt x="1135379" y="885825"/>
                  </a:lnTo>
                  <a:lnTo>
                    <a:pt x="1135379" y="979170"/>
                  </a:lnTo>
                  <a:lnTo>
                    <a:pt x="1354454" y="979170"/>
                  </a:lnTo>
                  <a:lnTo>
                    <a:pt x="1354454" y="991552"/>
                  </a:lnTo>
                  <a:lnTo>
                    <a:pt x="1135379" y="991552"/>
                  </a:lnTo>
                  <a:lnTo>
                    <a:pt x="991552" y="991552"/>
                  </a:lnTo>
                  <a:lnTo>
                    <a:pt x="991552" y="984885"/>
                  </a:lnTo>
                  <a:lnTo>
                    <a:pt x="915352" y="902970"/>
                  </a:lnTo>
                  <a:lnTo>
                    <a:pt x="473392" y="902970"/>
                  </a:lnTo>
                  <a:lnTo>
                    <a:pt x="399097" y="984885"/>
                  </a:lnTo>
                  <a:lnTo>
                    <a:pt x="399097" y="991552"/>
                  </a:lnTo>
                  <a:lnTo>
                    <a:pt x="255269" y="991552"/>
                  </a:lnTo>
                  <a:lnTo>
                    <a:pt x="36194" y="991552"/>
                  </a:lnTo>
                  <a:lnTo>
                    <a:pt x="36194" y="979170"/>
                  </a:lnTo>
                  <a:lnTo>
                    <a:pt x="255269" y="979170"/>
                  </a:lnTo>
                  <a:lnTo>
                    <a:pt x="255269" y="885825"/>
                  </a:lnTo>
                  <a:lnTo>
                    <a:pt x="28574" y="885825"/>
                  </a:lnTo>
                  <a:lnTo>
                    <a:pt x="28574" y="873442"/>
                  </a:lnTo>
                  <a:lnTo>
                    <a:pt x="256222" y="873442"/>
                  </a:lnTo>
                  <a:lnTo>
                    <a:pt x="256222" y="501015"/>
                  </a:lnTo>
                  <a:lnTo>
                    <a:pt x="6667" y="501015"/>
                  </a:lnTo>
                  <a:lnTo>
                    <a:pt x="6667" y="488632"/>
                  </a:lnTo>
                  <a:lnTo>
                    <a:pt x="255269" y="488632"/>
                  </a:lnTo>
                  <a:lnTo>
                    <a:pt x="255269" y="474345"/>
                  </a:lnTo>
                  <a:lnTo>
                    <a:pt x="8572" y="474345"/>
                  </a:lnTo>
                  <a:lnTo>
                    <a:pt x="8572" y="461962"/>
                  </a:lnTo>
                  <a:lnTo>
                    <a:pt x="255269" y="461962"/>
                  </a:lnTo>
                  <a:lnTo>
                    <a:pt x="255269" y="414337"/>
                  </a:lnTo>
                  <a:lnTo>
                    <a:pt x="25717" y="414337"/>
                  </a:lnTo>
                  <a:lnTo>
                    <a:pt x="25717" y="400050"/>
                  </a:lnTo>
                  <a:lnTo>
                    <a:pt x="255269" y="400050"/>
                  </a:lnTo>
                  <a:lnTo>
                    <a:pt x="255269" y="390525"/>
                  </a:lnTo>
                  <a:lnTo>
                    <a:pt x="231457" y="356235"/>
                  </a:lnTo>
                  <a:lnTo>
                    <a:pt x="252412" y="319087"/>
                  </a:lnTo>
                  <a:lnTo>
                    <a:pt x="252412" y="231457"/>
                  </a:lnTo>
                  <a:lnTo>
                    <a:pt x="241934" y="209550"/>
                  </a:lnTo>
                  <a:lnTo>
                    <a:pt x="231457" y="209550"/>
                  </a:lnTo>
                  <a:lnTo>
                    <a:pt x="231457" y="196215"/>
                  </a:lnTo>
                  <a:lnTo>
                    <a:pt x="244792" y="196215"/>
                  </a:lnTo>
                  <a:lnTo>
                    <a:pt x="306704" y="142875"/>
                  </a:lnTo>
                  <a:cubicBezTo>
                    <a:pt x="306704" y="142875"/>
                    <a:pt x="306704" y="124777"/>
                    <a:pt x="306704" y="123825"/>
                  </a:cubicBezTo>
                  <a:cubicBezTo>
                    <a:pt x="299084" y="106680"/>
                    <a:pt x="312419" y="97155"/>
                    <a:pt x="312419" y="97155"/>
                  </a:cubicBezTo>
                  <a:lnTo>
                    <a:pt x="323849" y="45720"/>
                  </a:lnTo>
                  <a:lnTo>
                    <a:pt x="335279" y="97155"/>
                  </a:lnTo>
                  <a:cubicBezTo>
                    <a:pt x="335279" y="97155"/>
                    <a:pt x="354329" y="104775"/>
                    <a:pt x="342899" y="122872"/>
                  </a:cubicBezTo>
                  <a:cubicBezTo>
                    <a:pt x="341947" y="124777"/>
                    <a:pt x="343852" y="140970"/>
                    <a:pt x="343852" y="140970"/>
                  </a:cubicBezTo>
                  <a:lnTo>
                    <a:pt x="409574" y="196215"/>
                  </a:lnTo>
                  <a:lnTo>
                    <a:pt x="422909" y="196215"/>
                  </a:lnTo>
                  <a:lnTo>
                    <a:pt x="422909" y="209550"/>
                  </a:lnTo>
                  <a:lnTo>
                    <a:pt x="412432" y="209550"/>
                  </a:lnTo>
                  <a:lnTo>
                    <a:pt x="401954" y="231457"/>
                  </a:lnTo>
                  <a:lnTo>
                    <a:pt x="401954" y="319087"/>
                  </a:lnTo>
                  <a:lnTo>
                    <a:pt x="415289" y="344805"/>
                  </a:lnTo>
                  <a:cubicBezTo>
                    <a:pt x="416242" y="340995"/>
                    <a:pt x="418147" y="329565"/>
                    <a:pt x="426719" y="323850"/>
                  </a:cubicBezTo>
                  <a:cubicBezTo>
                    <a:pt x="437197" y="317182"/>
                    <a:pt x="449579" y="319087"/>
                    <a:pt x="454342" y="320040"/>
                  </a:cubicBezTo>
                  <a:cubicBezTo>
                    <a:pt x="459104" y="320992"/>
                    <a:pt x="447674" y="308610"/>
                    <a:pt x="463867" y="293370"/>
                  </a:cubicBezTo>
                  <a:cubicBezTo>
                    <a:pt x="452437" y="291465"/>
                    <a:pt x="430529" y="286702"/>
                    <a:pt x="434339" y="262890"/>
                  </a:cubicBezTo>
                  <a:cubicBezTo>
                    <a:pt x="437197" y="240030"/>
                    <a:pt x="481964" y="240982"/>
                    <a:pt x="490537" y="256222"/>
                  </a:cubicBezTo>
                  <a:cubicBezTo>
                    <a:pt x="498157" y="271462"/>
                    <a:pt x="492442" y="281940"/>
                    <a:pt x="487679" y="283845"/>
                  </a:cubicBezTo>
                  <a:cubicBezTo>
                    <a:pt x="482917" y="285750"/>
                    <a:pt x="502919" y="280987"/>
                    <a:pt x="517207" y="292417"/>
                  </a:cubicBezTo>
                  <a:cubicBezTo>
                    <a:pt x="522922" y="269557"/>
                    <a:pt x="532447" y="264795"/>
                    <a:pt x="549592" y="260985"/>
                  </a:cubicBezTo>
                  <a:cubicBezTo>
                    <a:pt x="578167" y="255270"/>
                    <a:pt x="589597" y="267652"/>
                    <a:pt x="602932" y="272415"/>
                  </a:cubicBezTo>
                  <a:cubicBezTo>
                    <a:pt x="603884" y="257175"/>
                    <a:pt x="606742" y="240982"/>
                    <a:pt x="634364" y="230505"/>
                  </a:cubicBezTo>
                  <a:cubicBezTo>
                    <a:pt x="627697" y="228600"/>
                    <a:pt x="602932" y="223837"/>
                    <a:pt x="603884" y="194310"/>
                  </a:cubicBezTo>
                  <a:cubicBezTo>
                    <a:pt x="604837" y="165735"/>
                    <a:pt x="651509" y="162877"/>
                    <a:pt x="657224" y="162877"/>
                  </a:cubicBezTo>
                  <a:cubicBezTo>
                    <a:pt x="652462" y="158115"/>
                    <a:pt x="649604" y="152400"/>
                    <a:pt x="652462" y="144780"/>
                  </a:cubicBezTo>
                  <a:cubicBezTo>
                    <a:pt x="654367" y="137160"/>
                    <a:pt x="664844" y="132397"/>
                    <a:pt x="670559" y="132397"/>
                  </a:cubicBezTo>
                  <a:cubicBezTo>
                    <a:pt x="665797" y="127635"/>
                    <a:pt x="665797" y="108585"/>
                    <a:pt x="686752" y="104775"/>
                  </a:cubicBezTo>
                  <a:cubicBezTo>
                    <a:pt x="686752" y="81915"/>
                    <a:pt x="687704" y="0"/>
                    <a:pt x="687704" y="0"/>
                  </a:cubicBezTo>
                  <a:close/>
                </a:path>
              </a:pathLst>
            </a:custGeom>
            <a:grpFill/>
            <a:ln w="9525" cap="flat">
              <a:noFill/>
              <a:prstDash val="solid"/>
              <a:miter/>
            </a:ln>
          </p:spPr>
          <p:txBody>
            <a:bodyPr anchor="ctr"/>
            <a:lstStyle/>
            <a:p>
              <a:pPr algn="ctr"/>
              <a:endParaRPr/>
            </a:p>
          </p:txBody>
        </p:sp>
        <p:sp>
          <p:nvSpPr>
            <p:cNvPr id="38" name="iṧ1íḋè">
              <a:extLst>
                <a:ext uri="{FF2B5EF4-FFF2-40B4-BE49-F238E27FC236}">
                  <a16:creationId xmlns:a16="http://schemas.microsoft.com/office/drawing/2014/main" xmlns="" id="{0120C3B0-4348-4150-98F0-A13F62ADAEE2}"/>
                </a:ext>
              </a:extLst>
            </p:cNvPr>
            <p:cNvSpPr/>
            <p:nvPr/>
          </p:nvSpPr>
          <p:spPr>
            <a:xfrm>
              <a:off x="9473120" y="4822809"/>
              <a:ext cx="1246320" cy="291693"/>
            </a:xfrm>
            <a:custGeom>
              <a:avLst/>
              <a:gdLst>
                <a:gd name="connsiteX0" fmla="*/ 7144 w 447675"/>
                <a:gd name="connsiteY0" fmla="*/ 36671 h 104775"/>
                <a:gd name="connsiteX1" fmla="*/ 7144 w 447675"/>
                <a:gd name="connsiteY1" fmla="*/ 23336 h 104775"/>
                <a:gd name="connsiteX2" fmla="*/ 10954 w 447675"/>
                <a:gd name="connsiteY2" fmla="*/ 23336 h 104775"/>
                <a:gd name="connsiteX3" fmla="*/ 41434 w 447675"/>
                <a:gd name="connsiteY3" fmla="*/ 17621 h 104775"/>
                <a:gd name="connsiteX4" fmla="*/ 50006 w 447675"/>
                <a:gd name="connsiteY4" fmla="*/ 7144 h 104775"/>
                <a:gd name="connsiteX5" fmla="*/ 75724 w 447675"/>
                <a:gd name="connsiteY5" fmla="*/ 7144 h 104775"/>
                <a:gd name="connsiteX6" fmla="*/ 75724 w 447675"/>
                <a:gd name="connsiteY6" fmla="*/ 100489 h 104775"/>
                <a:gd name="connsiteX7" fmla="*/ 44291 w 447675"/>
                <a:gd name="connsiteY7" fmla="*/ 100489 h 104775"/>
                <a:gd name="connsiteX8" fmla="*/ 44291 w 447675"/>
                <a:gd name="connsiteY8" fmla="*/ 35719 h 104775"/>
                <a:gd name="connsiteX9" fmla="*/ 7144 w 447675"/>
                <a:gd name="connsiteY9" fmla="*/ 35719 h 104775"/>
                <a:gd name="connsiteX10" fmla="*/ 7144 w 447675"/>
                <a:gd name="connsiteY10" fmla="*/ 36671 h 104775"/>
                <a:gd name="connsiteX11" fmla="*/ 132874 w 447675"/>
                <a:gd name="connsiteY11" fmla="*/ 38576 h 104775"/>
                <a:gd name="connsiteX12" fmla="*/ 139541 w 447675"/>
                <a:gd name="connsiteY12" fmla="*/ 52864 h 104775"/>
                <a:gd name="connsiteX13" fmla="*/ 155734 w 447675"/>
                <a:gd name="connsiteY13" fmla="*/ 55721 h 104775"/>
                <a:gd name="connsiteX14" fmla="*/ 170974 w 447675"/>
                <a:gd name="connsiteY14" fmla="*/ 51911 h 104775"/>
                <a:gd name="connsiteX15" fmla="*/ 178594 w 447675"/>
                <a:gd name="connsiteY15" fmla="*/ 39529 h 104775"/>
                <a:gd name="connsiteX16" fmla="*/ 172879 w 447675"/>
                <a:gd name="connsiteY16" fmla="*/ 27146 h 104775"/>
                <a:gd name="connsiteX17" fmla="*/ 154781 w 447675"/>
                <a:gd name="connsiteY17" fmla="*/ 22384 h 104775"/>
                <a:gd name="connsiteX18" fmla="*/ 140494 w 447675"/>
                <a:gd name="connsiteY18" fmla="*/ 25241 h 104775"/>
                <a:gd name="connsiteX19" fmla="*/ 132874 w 447675"/>
                <a:gd name="connsiteY19" fmla="*/ 38576 h 104775"/>
                <a:gd name="connsiteX20" fmla="*/ 132874 w 447675"/>
                <a:gd name="connsiteY20" fmla="*/ 38576 h 104775"/>
                <a:gd name="connsiteX21" fmla="*/ 105251 w 447675"/>
                <a:gd name="connsiteY21" fmla="*/ 79534 h 104775"/>
                <a:gd name="connsiteX22" fmla="*/ 136684 w 447675"/>
                <a:gd name="connsiteY22" fmla="*/ 79534 h 104775"/>
                <a:gd name="connsiteX23" fmla="*/ 142399 w 447675"/>
                <a:gd name="connsiteY23" fmla="*/ 86201 h 104775"/>
                <a:gd name="connsiteX24" fmla="*/ 154781 w 447675"/>
                <a:gd name="connsiteY24" fmla="*/ 88106 h 104775"/>
                <a:gd name="connsiteX25" fmla="*/ 172879 w 447675"/>
                <a:gd name="connsiteY25" fmla="*/ 82391 h 104775"/>
                <a:gd name="connsiteX26" fmla="*/ 181451 w 447675"/>
                <a:gd name="connsiteY26" fmla="*/ 62389 h 104775"/>
                <a:gd name="connsiteX27" fmla="*/ 180499 w 447675"/>
                <a:gd name="connsiteY27" fmla="*/ 62389 h 104775"/>
                <a:gd name="connsiteX28" fmla="*/ 167164 w 447675"/>
                <a:gd name="connsiteY28" fmla="*/ 69056 h 104775"/>
                <a:gd name="connsiteX29" fmla="*/ 150971 w 447675"/>
                <a:gd name="connsiteY29" fmla="*/ 70961 h 104775"/>
                <a:gd name="connsiteX30" fmla="*/ 116681 w 447675"/>
                <a:gd name="connsiteY30" fmla="*/ 62389 h 104775"/>
                <a:gd name="connsiteX31" fmla="*/ 103346 w 447675"/>
                <a:gd name="connsiteY31" fmla="*/ 41434 h 104775"/>
                <a:gd name="connsiteX32" fmla="*/ 118586 w 447675"/>
                <a:gd name="connsiteY32" fmla="*/ 15716 h 104775"/>
                <a:gd name="connsiteX33" fmla="*/ 156686 w 447675"/>
                <a:gd name="connsiteY33" fmla="*/ 7144 h 104775"/>
                <a:gd name="connsiteX34" fmla="*/ 198596 w 447675"/>
                <a:gd name="connsiteY34" fmla="*/ 18574 h 104775"/>
                <a:gd name="connsiteX35" fmla="*/ 212884 w 447675"/>
                <a:gd name="connsiteY35" fmla="*/ 54769 h 104775"/>
                <a:gd name="connsiteX36" fmla="*/ 194786 w 447675"/>
                <a:gd name="connsiteY36" fmla="*/ 91916 h 104775"/>
                <a:gd name="connsiteX37" fmla="*/ 155734 w 447675"/>
                <a:gd name="connsiteY37" fmla="*/ 102394 h 104775"/>
                <a:gd name="connsiteX38" fmla="*/ 122396 w 447675"/>
                <a:gd name="connsiteY38" fmla="*/ 95726 h 104775"/>
                <a:gd name="connsiteX39" fmla="*/ 105251 w 447675"/>
                <a:gd name="connsiteY39" fmla="*/ 79534 h 104775"/>
                <a:gd name="connsiteX40" fmla="*/ 105251 w 447675"/>
                <a:gd name="connsiteY40" fmla="*/ 79534 h 104775"/>
                <a:gd name="connsiteX41" fmla="*/ 221456 w 447675"/>
                <a:gd name="connsiteY41" fmla="*/ 54769 h 104775"/>
                <a:gd name="connsiteX42" fmla="*/ 234791 w 447675"/>
                <a:gd name="connsiteY42" fmla="*/ 18574 h 104775"/>
                <a:gd name="connsiteX43" fmla="*/ 276701 w 447675"/>
                <a:gd name="connsiteY43" fmla="*/ 7144 h 104775"/>
                <a:gd name="connsiteX44" fmla="*/ 317659 w 447675"/>
                <a:gd name="connsiteY44" fmla="*/ 18574 h 104775"/>
                <a:gd name="connsiteX45" fmla="*/ 330994 w 447675"/>
                <a:gd name="connsiteY45" fmla="*/ 54769 h 104775"/>
                <a:gd name="connsiteX46" fmla="*/ 317659 w 447675"/>
                <a:gd name="connsiteY46" fmla="*/ 90964 h 104775"/>
                <a:gd name="connsiteX47" fmla="*/ 275749 w 447675"/>
                <a:gd name="connsiteY47" fmla="*/ 102394 h 104775"/>
                <a:gd name="connsiteX48" fmla="*/ 234791 w 447675"/>
                <a:gd name="connsiteY48" fmla="*/ 90964 h 104775"/>
                <a:gd name="connsiteX49" fmla="*/ 221456 w 447675"/>
                <a:gd name="connsiteY49" fmla="*/ 54769 h 104775"/>
                <a:gd name="connsiteX50" fmla="*/ 221456 w 447675"/>
                <a:gd name="connsiteY50" fmla="*/ 54769 h 104775"/>
                <a:gd name="connsiteX51" fmla="*/ 253841 w 447675"/>
                <a:gd name="connsiteY51" fmla="*/ 54769 h 104775"/>
                <a:gd name="connsiteX52" fmla="*/ 258604 w 447675"/>
                <a:gd name="connsiteY52" fmla="*/ 80486 h 104775"/>
                <a:gd name="connsiteX53" fmla="*/ 276701 w 447675"/>
                <a:gd name="connsiteY53" fmla="*/ 88106 h 104775"/>
                <a:gd name="connsiteX54" fmla="*/ 294799 w 447675"/>
                <a:gd name="connsiteY54" fmla="*/ 80486 h 104775"/>
                <a:gd name="connsiteX55" fmla="*/ 299561 w 447675"/>
                <a:gd name="connsiteY55" fmla="*/ 54769 h 104775"/>
                <a:gd name="connsiteX56" fmla="*/ 294799 w 447675"/>
                <a:gd name="connsiteY56" fmla="*/ 29051 h 104775"/>
                <a:gd name="connsiteX57" fmla="*/ 276701 w 447675"/>
                <a:gd name="connsiteY57" fmla="*/ 21431 h 104775"/>
                <a:gd name="connsiteX58" fmla="*/ 258604 w 447675"/>
                <a:gd name="connsiteY58" fmla="*/ 29051 h 104775"/>
                <a:gd name="connsiteX59" fmla="*/ 253841 w 447675"/>
                <a:gd name="connsiteY59" fmla="*/ 54769 h 104775"/>
                <a:gd name="connsiteX60" fmla="*/ 253841 w 447675"/>
                <a:gd name="connsiteY60" fmla="*/ 54769 h 104775"/>
                <a:gd name="connsiteX61" fmla="*/ 371951 w 447675"/>
                <a:gd name="connsiteY61" fmla="*/ 40481 h 104775"/>
                <a:gd name="connsiteX62" fmla="*/ 341471 w 447675"/>
                <a:gd name="connsiteY62" fmla="*/ 40481 h 104775"/>
                <a:gd name="connsiteX63" fmla="*/ 362426 w 447675"/>
                <a:gd name="connsiteY63" fmla="*/ 12859 h 104775"/>
                <a:gd name="connsiteX64" fmla="*/ 393859 w 447675"/>
                <a:gd name="connsiteY64" fmla="*/ 8096 h 104775"/>
                <a:gd name="connsiteX65" fmla="*/ 432911 w 447675"/>
                <a:gd name="connsiteY65" fmla="*/ 15716 h 104775"/>
                <a:gd name="connsiteX66" fmla="*/ 448151 w 447675"/>
                <a:gd name="connsiteY66" fmla="*/ 37624 h 104775"/>
                <a:gd name="connsiteX67" fmla="*/ 437674 w 447675"/>
                <a:gd name="connsiteY67" fmla="*/ 56674 h 104775"/>
                <a:gd name="connsiteX68" fmla="*/ 415766 w 447675"/>
                <a:gd name="connsiteY68" fmla="*/ 68104 h 104775"/>
                <a:gd name="connsiteX69" fmla="*/ 396716 w 447675"/>
                <a:gd name="connsiteY69" fmla="*/ 75724 h 104775"/>
                <a:gd name="connsiteX70" fmla="*/ 380524 w 447675"/>
                <a:gd name="connsiteY70" fmla="*/ 85249 h 104775"/>
                <a:gd name="connsiteX71" fmla="*/ 449104 w 447675"/>
                <a:gd name="connsiteY71" fmla="*/ 85249 h 104775"/>
                <a:gd name="connsiteX72" fmla="*/ 449104 w 447675"/>
                <a:gd name="connsiteY72" fmla="*/ 101441 h 104775"/>
                <a:gd name="connsiteX73" fmla="*/ 341471 w 447675"/>
                <a:gd name="connsiteY73" fmla="*/ 101441 h 104775"/>
                <a:gd name="connsiteX74" fmla="*/ 347186 w 447675"/>
                <a:gd name="connsiteY74" fmla="*/ 84296 h 104775"/>
                <a:gd name="connsiteX75" fmla="*/ 378619 w 447675"/>
                <a:gd name="connsiteY75" fmla="*/ 64294 h 104775"/>
                <a:gd name="connsiteX76" fmla="*/ 403384 w 447675"/>
                <a:gd name="connsiteY76" fmla="*/ 52864 h 104775"/>
                <a:gd name="connsiteX77" fmla="*/ 418624 w 447675"/>
                <a:gd name="connsiteY77" fmla="*/ 36671 h 104775"/>
                <a:gd name="connsiteX78" fmla="*/ 413861 w 447675"/>
                <a:gd name="connsiteY78" fmla="*/ 28099 h 104775"/>
                <a:gd name="connsiteX79" fmla="*/ 396716 w 447675"/>
                <a:gd name="connsiteY79" fmla="*/ 24289 h 104775"/>
                <a:gd name="connsiteX80" fmla="*/ 376714 w 447675"/>
                <a:gd name="connsiteY80" fmla="*/ 30004 h 104775"/>
                <a:gd name="connsiteX81" fmla="*/ 371951 w 447675"/>
                <a:gd name="connsiteY81" fmla="*/ 40481 h 104775"/>
                <a:gd name="connsiteX82" fmla="*/ 371951 w 447675"/>
                <a:gd name="connsiteY82" fmla="*/ 4048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447675" h="104775">
                  <a:moveTo>
                    <a:pt x="7144" y="36671"/>
                  </a:moveTo>
                  <a:lnTo>
                    <a:pt x="7144" y="23336"/>
                  </a:lnTo>
                  <a:lnTo>
                    <a:pt x="10954" y="23336"/>
                  </a:lnTo>
                  <a:cubicBezTo>
                    <a:pt x="24289" y="23336"/>
                    <a:pt x="34766" y="21431"/>
                    <a:pt x="41434" y="17621"/>
                  </a:cubicBezTo>
                  <a:cubicBezTo>
                    <a:pt x="47149" y="14764"/>
                    <a:pt x="50006" y="10954"/>
                    <a:pt x="50006" y="7144"/>
                  </a:cubicBezTo>
                  <a:lnTo>
                    <a:pt x="75724" y="7144"/>
                  </a:lnTo>
                  <a:lnTo>
                    <a:pt x="75724" y="100489"/>
                  </a:lnTo>
                  <a:lnTo>
                    <a:pt x="44291" y="100489"/>
                  </a:lnTo>
                  <a:lnTo>
                    <a:pt x="44291" y="35719"/>
                  </a:lnTo>
                  <a:lnTo>
                    <a:pt x="7144" y="35719"/>
                  </a:lnTo>
                  <a:lnTo>
                    <a:pt x="7144" y="36671"/>
                  </a:lnTo>
                  <a:close/>
                  <a:moveTo>
                    <a:pt x="132874" y="38576"/>
                  </a:moveTo>
                  <a:cubicBezTo>
                    <a:pt x="132874" y="45244"/>
                    <a:pt x="134779" y="50006"/>
                    <a:pt x="139541" y="52864"/>
                  </a:cubicBezTo>
                  <a:cubicBezTo>
                    <a:pt x="143351" y="54769"/>
                    <a:pt x="149066" y="55721"/>
                    <a:pt x="155734" y="55721"/>
                  </a:cubicBezTo>
                  <a:cubicBezTo>
                    <a:pt x="161449" y="55721"/>
                    <a:pt x="167164" y="54769"/>
                    <a:pt x="170974" y="51911"/>
                  </a:cubicBezTo>
                  <a:cubicBezTo>
                    <a:pt x="175736" y="49054"/>
                    <a:pt x="178594" y="45244"/>
                    <a:pt x="178594" y="39529"/>
                  </a:cubicBezTo>
                  <a:cubicBezTo>
                    <a:pt x="178594" y="33814"/>
                    <a:pt x="176689" y="30004"/>
                    <a:pt x="172879" y="27146"/>
                  </a:cubicBezTo>
                  <a:cubicBezTo>
                    <a:pt x="169069" y="24289"/>
                    <a:pt x="163354" y="22384"/>
                    <a:pt x="154781" y="22384"/>
                  </a:cubicBezTo>
                  <a:cubicBezTo>
                    <a:pt x="149066" y="22384"/>
                    <a:pt x="144304" y="23336"/>
                    <a:pt x="140494" y="25241"/>
                  </a:cubicBezTo>
                  <a:cubicBezTo>
                    <a:pt x="135731" y="28099"/>
                    <a:pt x="132874" y="31909"/>
                    <a:pt x="132874" y="38576"/>
                  </a:cubicBezTo>
                  <a:lnTo>
                    <a:pt x="132874" y="38576"/>
                  </a:lnTo>
                  <a:close/>
                  <a:moveTo>
                    <a:pt x="105251" y="79534"/>
                  </a:moveTo>
                  <a:lnTo>
                    <a:pt x="136684" y="79534"/>
                  </a:lnTo>
                  <a:cubicBezTo>
                    <a:pt x="137636" y="82391"/>
                    <a:pt x="139541" y="85249"/>
                    <a:pt x="142399" y="86201"/>
                  </a:cubicBezTo>
                  <a:cubicBezTo>
                    <a:pt x="145256" y="88106"/>
                    <a:pt x="150019" y="88106"/>
                    <a:pt x="154781" y="88106"/>
                  </a:cubicBezTo>
                  <a:cubicBezTo>
                    <a:pt x="162401" y="88106"/>
                    <a:pt x="168116" y="86201"/>
                    <a:pt x="172879" y="82391"/>
                  </a:cubicBezTo>
                  <a:cubicBezTo>
                    <a:pt x="178594" y="77629"/>
                    <a:pt x="181451" y="70961"/>
                    <a:pt x="181451" y="62389"/>
                  </a:cubicBezTo>
                  <a:lnTo>
                    <a:pt x="180499" y="62389"/>
                  </a:lnTo>
                  <a:cubicBezTo>
                    <a:pt x="177641" y="65246"/>
                    <a:pt x="172879" y="67151"/>
                    <a:pt x="167164" y="69056"/>
                  </a:cubicBezTo>
                  <a:cubicBezTo>
                    <a:pt x="162401" y="70009"/>
                    <a:pt x="156686" y="70961"/>
                    <a:pt x="150971" y="70961"/>
                  </a:cubicBezTo>
                  <a:cubicBezTo>
                    <a:pt x="136684" y="70961"/>
                    <a:pt x="125254" y="68104"/>
                    <a:pt x="116681" y="62389"/>
                  </a:cubicBezTo>
                  <a:cubicBezTo>
                    <a:pt x="108109" y="56674"/>
                    <a:pt x="103346" y="50006"/>
                    <a:pt x="103346" y="41434"/>
                  </a:cubicBezTo>
                  <a:cubicBezTo>
                    <a:pt x="103346" y="30004"/>
                    <a:pt x="108109" y="21431"/>
                    <a:pt x="118586" y="15716"/>
                  </a:cubicBezTo>
                  <a:cubicBezTo>
                    <a:pt x="128111" y="10001"/>
                    <a:pt x="140494" y="7144"/>
                    <a:pt x="156686" y="7144"/>
                  </a:cubicBezTo>
                  <a:cubicBezTo>
                    <a:pt x="174784" y="7144"/>
                    <a:pt x="189071" y="10954"/>
                    <a:pt x="198596" y="18574"/>
                  </a:cubicBezTo>
                  <a:cubicBezTo>
                    <a:pt x="208121" y="26194"/>
                    <a:pt x="212884" y="38576"/>
                    <a:pt x="212884" y="54769"/>
                  </a:cubicBezTo>
                  <a:cubicBezTo>
                    <a:pt x="212884" y="71914"/>
                    <a:pt x="207169" y="84296"/>
                    <a:pt x="194786" y="91916"/>
                  </a:cubicBezTo>
                  <a:cubicBezTo>
                    <a:pt x="184309" y="98584"/>
                    <a:pt x="171926" y="102394"/>
                    <a:pt x="155734" y="102394"/>
                  </a:cubicBezTo>
                  <a:cubicBezTo>
                    <a:pt x="142399" y="102394"/>
                    <a:pt x="130969" y="100489"/>
                    <a:pt x="122396" y="95726"/>
                  </a:cubicBezTo>
                  <a:cubicBezTo>
                    <a:pt x="110966" y="92869"/>
                    <a:pt x="106204" y="86201"/>
                    <a:pt x="105251" y="79534"/>
                  </a:cubicBezTo>
                  <a:lnTo>
                    <a:pt x="105251" y="79534"/>
                  </a:lnTo>
                  <a:close/>
                  <a:moveTo>
                    <a:pt x="221456" y="54769"/>
                  </a:moveTo>
                  <a:cubicBezTo>
                    <a:pt x="221456" y="38576"/>
                    <a:pt x="226219" y="26194"/>
                    <a:pt x="234791" y="18574"/>
                  </a:cubicBezTo>
                  <a:cubicBezTo>
                    <a:pt x="243364" y="10954"/>
                    <a:pt x="257651" y="7144"/>
                    <a:pt x="276701" y="7144"/>
                  </a:cubicBezTo>
                  <a:cubicBezTo>
                    <a:pt x="294799" y="7144"/>
                    <a:pt x="309086" y="10954"/>
                    <a:pt x="317659" y="18574"/>
                  </a:cubicBezTo>
                  <a:cubicBezTo>
                    <a:pt x="326231" y="26194"/>
                    <a:pt x="330994" y="38576"/>
                    <a:pt x="330994" y="54769"/>
                  </a:cubicBezTo>
                  <a:cubicBezTo>
                    <a:pt x="330994" y="70961"/>
                    <a:pt x="326231" y="83344"/>
                    <a:pt x="317659" y="90964"/>
                  </a:cubicBezTo>
                  <a:cubicBezTo>
                    <a:pt x="309086" y="98584"/>
                    <a:pt x="294799" y="102394"/>
                    <a:pt x="275749" y="102394"/>
                  </a:cubicBezTo>
                  <a:cubicBezTo>
                    <a:pt x="256699" y="102394"/>
                    <a:pt x="243364" y="98584"/>
                    <a:pt x="234791" y="90964"/>
                  </a:cubicBezTo>
                  <a:cubicBezTo>
                    <a:pt x="226219" y="83344"/>
                    <a:pt x="221456" y="71914"/>
                    <a:pt x="221456" y="54769"/>
                  </a:cubicBezTo>
                  <a:lnTo>
                    <a:pt x="221456" y="54769"/>
                  </a:lnTo>
                  <a:close/>
                  <a:moveTo>
                    <a:pt x="253841" y="54769"/>
                  </a:moveTo>
                  <a:cubicBezTo>
                    <a:pt x="253841" y="67151"/>
                    <a:pt x="255746" y="75724"/>
                    <a:pt x="258604" y="80486"/>
                  </a:cubicBezTo>
                  <a:cubicBezTo>
                    <a:pt x="261461" y="85249"/>
                    <a:pt x="268129" y="88106"/>
                    <a:pt x="276701" y="88106"/>
                  </a:cubicBezTo>
                  <a:cubicBezTo>
                    <a:pt x="285274" y="88106"/>
                    <a:pt x="290989" y="85249"/>
                    <a:pt x="294799" y="80486"/>
                  </a:cubicBezTo>
                  <a:cubicBezTo>
                    <a:pt x="297656" y="75724"/>
                    <a:pt x="299561" y="67151"/>
                    <a:pt x="299561" y="54769"/>
                  </a:cubicBezTo>
                  <a:cubicBezTo>
                    <a:pt x="299561" y="42386"/>
                    <a:pt x="297656" y="33814"/>
                    <a:pt x="294799" y="29051"/>
                  </a:cubicBezTo>
                  <a:cubicBezTo>
                    <a:pt x="291941" y="24289"/>
                    <a:pt x="285274" y="21431"/>
                    <a:pt x="276701" y="21431"/>
                  </a:cubicBezTo>
                  <a:cubicBezTo>
                    <a:pt x="268129" y="21431"/>
                    <a:pt x="262414" y="24289"/>
                    <a:pt x="258604" y="29051"/>
                  </a:cubicBezTo>
                  <a:cubicBezTo>
                    <a:pt x="255746" y="33814"/>
                    <a:pt x="253841" y="42386"/>
                    <a:pt x="253841" y="54769"/>
                  </a:cubicBezTo>
                  <a:lnTo>
                    <a:pt x="253841" y="54769"/>
                  </a:lnTo>
                  <a:close/>
                  <a:moveTo>
                    <a:pt x="371951" y="40481"/>
                  </a:moveTo>
                  <a:lnTo>
                    <a:pt x="341471" y="40481"/>
                  </a:lnTo>
                  <a:cubicBezTo>
                    <a:pt x="341471" y="27146"/>
                    <a:pt x="348139" y="17621"/>
                    <a:pt x="362426" y="12859"/>
                  </a:cubicBezTo>
                  <a:cubicBezTo>
                    <a:pt x="370999" y="9049"/>
                    <a:pt x="381476" y="8096"/>
                    <a:pt x="393859" y="8096"/>
                  </a:cubicBezTo>
                  <a:cubicBezTo>
                    <a:pt x="410051" y="8096"/>
                    <a:pt x="422434" y="10954"/>
                    <a:pt x="432911" y="15716"/>
                  </a:cubicBezTo>
                  <a:cubicBezTo>
                    <a:pt x="443389" y="21431"/>
                    <a:pt x="448151" y="28099"/>
                    <a:pt x="448151" y="37624"/>
                  </a:cubicBezTo>
                  <a:cubicBezTo>
                    <a:pt x="448151" y="44291"/>
                    <a:pt x="444341" y="50959"/>
                    <a:pt x="437674" y="56674"/>
                  </a:cubicBezTo>
                  <a:cubicBezTo>
                    <a:pt x="432911" y="60484"/>
                    <a:pt x="425291" y="64294"/>
                    <a:pt x="415766" y="68104"/>
                  </a:cubicBezTo>
                  <a:cubicBezTo>
                    <a:pt x="409099" y="70961"/>
                    <a:pt x="402431" y="73819"/>
                    <a:pt x="396716" y="75724"/>
                  </a:cubicBezTo>
                  <a:cubicBezTo>
                    <a:pt x="388144" y="79534"/>
                    <a:pt x="382429" y="82391"/>
                    <a:pt x="380524" y="85249"/>
                  </a:cubicBezTo>
                  <a:lnTo>
                    <a:pt x="449104" y="85249"/>
                  </a:lnTo>
                  <a:lnTo>
                    <a:pt x="449104" y="101441"/>
                  </a:lnTo>
                  <a:lnTo>
                    <a:pt x="341471" y="101441"/>
                  </a:lnTo>
                  <a:cubicBezTo>
                    <a:pt x="341471" y="94774"/>
                    <a:pt x="343376" y="89059"/>
                    <a:pt x="347186" y="84296"/>
                  </a:cubicBezTo>
                  <a:cubicBezTo>
                    <a:pt x="352901" y="77629"/>
                    <a:pt x="363379" y="70961"/>
                    <a:pt x="378619" y="64294"/>
                  </a:cubicBezTo>
                  <a:cubicBezTo>
                    <a:pt x="391954" y="58579"/>
                    <a:pt x="399574" y="54769"/>
                    <a:pt x="403384" y="52864"/>
                  </a:cubicBezTo>
                  <a:cubicBezTo>
                    <a:pt x="412909" y="48101"/>
                    <a:pt x="418624" y="42386"/>
                    <a:pt x="418624" y="36671"/>
                  </a:cubicBezTo>
                  <a:cubicBezTo>
                    <a:pt x="418624" y="32861"/>
                    <a:pt x="416719" y="30004"/>
                    <a:pt x="413861" y="28099"/>
                  </a:cubicBezTo>
                  <a:cubicBezTo>
                    <a:pt x="410051" y="25241"/>
                    <a:pt x="404336" y="24289"/>
                    <a:pt x="396716" y="24289"/>
                  </a:cubicBezTo>
                  <a:cubicBezTo>
                    <a:pt x="387191" y="24289"/>
                    <a:pt x="380524" y="26194"/>
                    <a:pt x="376714" y="30004"/>
                  </a:cubicBezTo>
                  <a:cubicBezTo>
                    <a:pt x="372904" y="30956"/>
                    <a:pt x="371951" y="34766"/>
                    <a:pt x="371951" y="40481"/>
                  </a:cubicBezTo>
                  <a:lnTo>
                    <a:pt x="371951" y="40481"/>
                  </a:lnTo>
                  <a:close/>
                </a:path>
              </a:pathLst>
            </a:custGeom>
            <a:grpFill/>
            <a:ln w="9525" cap="flat">
              <a:noFill/>
              <a:prstDash val="solid"/>
              <a:miter/>
            </a:ln>
          </p:spPr>
          <p:txBody>
            <a:bodyPr anchor="ctr"/>
            <a:lstStyle/>
            <a:p>
              <a:pPr algn="ctr"/>
              <a:endParaRPr/>
            </a:p>
          </p:txBody>
        </p:sp>
      </p:grpSp>
      <p:sp>
        <p:nvSpPr>
          <p:cNvPr id="4" name="图片占位符 3">
            <a:extLst>
              <a:ext uri="{FF2B5EF4-FFF2-40B4-BE49-F238E27FC236}">
                <a16:creationId xmlns:a16="http://schemas.microsoft.com/office/drawing/2014/main" xmlns="" id="{576127E2-45B1-4A19-A59A-307D30D51513}"/>
              </a:ext>
            </a:extLst>
          </p:cNvPr>
          <p:cNvSpPr>
            <a:spLocks noGrp="1"/>
          </p:cNvSpPr>
          <p:nvPr>
            <p:ph type="pic" sz="quarter" idx="11"/>
          </p:nvPr>
        </p:nvSpPr>
        <p:spPr>
          <a:xfrm>
            <a:off x="650875" y="1369352"/>
            <a:ext cx="3600000" cy="2160000"/>
          </a:xfrm>
          <a:prstGeom prst="rect">
            <a:avLst/>
          </a:prstGeom>
        </p:spPr>
        <p:txBody>
          <a:bodyPr/>
          <a:lstStyle/>
          <a:p>
            <a:endParaRPr lang="zh-CN" altLang="en-US"/>
          </a:p>
        </p:txBody>
      </p:sp>
      <p:sp>
        <p:nvSpPr>
          <p:cNvPr id="39" name="图片占位符 3">
            <a:extLst>
              <a:ext uri="{FF2B5EF4-FFF2-40B4-BE49-F238E27FC236}">
                <a16:creationId xmlns:a16="http://schemas.microsoft.com/office/drawing/2014/main" xmlns="" id="{54876A64-ED31-45D9-9F60-37D090EC6061}"/>
              </a:ext>
            </a:extLst>
          </p:cNvPr>
          <p:cNvSpPr>
            <a:spLocks noGrp="1"/>
          </p:cNvSpPr>
          <p:nvPr>
            <p:ph type="pic" sz="quarter" idx="12"/>
          </p:nvPr>
        </p:nvSpPr>
        <p:spPr>
          <a:xfrm>
            <a:off x="7918900" y="3694898"/>
            <a:ext cx="3600000" cy="2160000"/>
          </a:xfrm>
          <a:prstGeom prst="rect">
            <a:avLst/>
          </a:prstGeom>
        </p:spPr>
        <p:txBody>
          <a:bodyPr/>
          <a:lstStyle/>
          <a:p>
            <a:endParaRPr lang="zh-CN" altLang="en-US"/>
          </a:p>
        </p:txBody>
      </p:sp>
    </p:spTree>
    <p:extLst>
      <p:ext uri="{BB962C8B-B14F-4D97-AF65-F5344CB8AC3E}">
        <p14:creationId xmlns:p14="http://schemas.microsoft.com/office/powerpoint/2010/main" val="87346948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5_标题幻灯片">
    <p:spTree>
      <p:nvGrpSpPr>
        <p:cNvPr id="1" name=""/>
        <p:cNvGrpSpPr/>
        <p:nvPr/>
      </p:nvGrpSpPr>
      <p:grpSpPr>
        <a:xfrm>
          <a:off x="0" y="0"/>
          <a:ext cx="0" cy="0"/>
          <a:chOff x="0" y="0"/>
          <a:chExt cx="0" cy="0"/>
        </a:xfrm>
      </p:grpSpPr>
      <p:grpSp>
        <p:nvGrpSpPr>
          <p:cNvPr id="7" name="a92ce180-fc57-4111-ac4c-3540b641f9fe"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a16="http://schemas.microsoft.com/office/drawing/2014/main" xmlns="" id="{208397A2-C2C0-437D-BEA2-00D9FAF4C654}"/>
              </a:ext>
            </a:extLst>
          </p:cNvPr>
          <p:cNvGrpSpPr>
            <a:grpSpLocks noChangeAspect="1"/>
          </p:cNvGrpSpPr>
          <p:nvPr userDrawn="1">
            <p:custDataLst>
              <p:tags r:id="rId1"/>
            </p:custDataLst>
          </p:nvPr>
        </p:nvGrpSpPr>
        <p:grpSpPr>
          <a:xfrm>
            <a:off x="9615555" y="235615"/>
            <a:ext cx="2133533" cy="481267"/>
            <a:chOff x="1955006" y="2493168"/>
            <a:chExt cx="8276273" cy="1866900"/>
          </a:xfrm>
        </p:grpSpPr>
        <p:grpSp>
          <p:nvGrpSpPr>
            <p:cNvPr id="8" name="iṣļiďè">
              <a:extLst>
                <a:ext uri="{FF2B5EF4-FFF2-40B4-BE49-F238E27FC236}">
                  <a16:creationId xmlns:a16="http://schemas.microsoft.com/office/drawing/2014/main" xmlns="" id="{2994E39D-F8A8-48A7-8064-EBC29E4B824F}"/>
                </a:ext>
              </a:extLst>
            </p:cNvPr>
            <p:cNvGrpSpPr/>
            <p:nvPr/>
          </p:nvGrpSpPr>
          <p:grpSpPr>
            <a:xfrm>
              <a:off x="1955006" y="2493168"/>
              <a:ext cx="1866900" cy="1866900"/>
              <a:chOff x="1955006" y="2493168"/>
              <a:chExt cx="1866900" cy="1866900"/>
            </a:xfrm>
          </p:grpSpPr>
          <p:sp>
            <p:nvSpPr>
              <p:cNvPr id="12" name="îṡľîḍé">
                <a:extLst>
                  <a:ext uri="{FF2B5EF4-FFF2-40B4-BE49-F238E27FC236}">
                    <a16:creationId xmlns:a16="http://schemas.microsoft.com/office/drawing/2014/main" xmlns="" id="{51CD9E71-D18D-4460-95D1-EEE424E17ABC}"/>
                  </a:ext>
                </a:extLst>
              </p:cNvPr>
              <p:cNvSpPr/>
              <p:nvPr/>
            </p:nvSpPr>
            <p:spPr>
              <a:xfrm>
                <a:off x="1961674" y="2505551"/>
                <a:ext cx="1847850" cy="1847850"/>
              </a:xfrm>
              <a:custGeom>
                <a:avLst/>
                <a:gdLst>
                  <a:gd name="connsiteX0" fmla="*/ 1844516 w 1847850"/>
                  <a:gd name="connsiteY0" fmla="*/ 926306 h 1847850"/>
                  <a:gd name="connsiteX1" fmla="*/ 925354 w 1847850"/>
                  <a:gd name="connsiteY1" fmla="*/ 1844516 h 1847850"/>
                  <a:gd name="connsiteX2" fmla="*/ 7144 w 1847850"/>
                  <a:gd name="connsiteY2" fmla="*/ 926306 h 1847850"/>
                  <a:gd name="connsiteX3" fmla="*/ 925354 w 1847850"/>
                  <a:gd name="connsiteY3" fmla="*/ 7144 h 1847850"/>
                  <a:gd name="connsiteX4" fmla="*/ 1844516 w 1847850"/>
                  <a:gd name="connsiteY4" fmla="*/ 926306 h 18478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7850" h="1847850">
                    <a:moveTo>
                      <a:pt x="1844516" y="926306"/>
                    </a:moveTo>
                    <a:cubicBezTo>
                      <a:pt x="1844516" y="1433989"/>
                      <a:pt x="1433036" y="1844516"/>
                      <a:pt x="925354" y="1844516"/>
                    </a:cubicBezTo>
                    <a:cubicBezTo>
                      <a:pt x="417671" y="1844516"/>
                      <a:pt x="7144" y="1433036"/>
                      <a:pt x="7144" y="926306"/>
                    </a:cubicBezTo>
                    <a:cubicBezTo>
                      <a:pt x="7144" y="418624"/>
                      <a:pt x="418624" y="7144"/>
                      <a:pt x="925354" y="7144"/>
                    </a:cubicBezTo>
                    <a:cubicBezTo>
                      <a:pt x="1433036" y="8096"/>
                      <a:pt x="1844516" y="419576"/>
                      <a:pt x="1844516" y="926306"/>
                    </a:cubicBezTo>
                    <a:close/>
                  </a:path>
                </a:pathLst>
              </a:custGeom>
              <a:solidFill>
                <a:srgbClr val="FFFFFF"/>
              </a:solidFill>
              <a:ln w="9525" cap="flat">
                <a:noFill/>
                <a:prstDash val="solid"/>
                <a:miter/>
              </a:ln>
            </p:spPr>
            <p:txBody>
              <a:bodyPr anchor="ctr"/>
              <a:lstStyle/>
              <a:p>
                <a:pPr algn="ctr"/>
                <a:endParaRPr/>
              </a:p>
            </p:txBody>
          </p:sp>
          <p:sp>
            <p:nvSpPr>
              <p:cNvPr id="13" name="ïṡ1ídê">
                <a:extLst>
                  <a:ext uri="{FF2B5EF4-FFF2-40B4-BE49-F238E27FC236}">
                    <a16:creationId xmlns:a16="http://schemas.microsoft.com/office/drawing/2014/main" xmlns="" id="{79F19990-F02C-4ED3-8971-B7F0D1CB1035}"/>
                  </a:ext>
                </a:extLst>
              </p:cNvPr>
              <p:cNvSpPr/>
              <p:nvPr/>
            </p:nvSpPr>
            <p:spPr>
              <a:xfrm>
                <a:off x="2171223" y="2727483"/>
                <a:ext cx="1428750" cy="1428750"/>
              </a:xfrm>
              <a:custGeom>
                <a:avLst/>
                <a:gdLst>
                  <a:gd name="connsiteX0" fmla="*/ 718661 w 1428750"/>
                  <a:gd name="connsiteY0" fmla="*/ 7144 h 1428750"/>
                  <a:gd name="connsiteX1" fmla="*/ 1430179 w 1428750"/>
                  <a:gd name="connsiteY1" fmla="*/ 718661 h 1428750"/>
                  <a:gd name="connsiteX2" fmla="*/ 718661 w 1428750"/>
                  <a:gd name="connsiteY2" fmla="*/ 1430179 h 1428750"/>
                  <a:gd name="connsiteX3" fmla="*/ 7144 w 1428750"/>
                  <a:gd name="connsiteY3" fmla="*/ 718661 h 1428750"/>
                  <a:gd name="connsiteX4" fmla="*/ 718661 w 1428750"/>
                  <a:gd name="connsiteY4" fmla="*/ 7144 h 14287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8750" h="1428750">
                    <a:moveTo>
                      <a:pt x="718661" y="7144"/>
                    </a:moveTo>
                    <a:cubicBezTo>
                      <a:pt x="1111091" y="7144"/>
                      <a:pt x="1430179" y="325279"/>
                      <a:pt x="1430179" y="718661"/>
                    </a:cubicBezTo>
                    <a:cubicBezTo>
                      <a:pt x="1430179" y="1111091"/>
                      <a:pt x="1112044" y="1430179"/>
                      <a:pt x="718661" y="1430179"/>
                    </a:cubicBezTo>
                    <a:cubicBezTo>
                      <a:pt x="326231" y="1430179"/>
                      <a:pt x="7144" y="1112044"/>
                      <a:pt x="7144" y="718661"/>
                    </a:cubicBezTo>
                    <a:cubicBezTo>
                      <a:pt x="7144" y="325279"/>
                      <a:pt x="326231" y="7144"/>
                      <a:pt x="718661" y="7144"/>
                    </a:cubicBezTo>
                    <a:close/>
                  </a:path>
                </a:pathLst>
              </a:custGeom>
              <a:solidFill>
                <a:srgbClr val="127D7D"/>
              </a:solidFill>
              <a:ln w="9525" cap="flat">
                <a:noFill/>
                <a:prstDash val="solid"/>
                <a:miter/>
              </a:ln>
            </p:spPr>
            <p:txBody>
              <a:bodyPr anchor="ctr"/>
              <a:lstStyle/>
              <a:p>
                <a:pPr algn="ctr"/>
                <a:endParaRPr/>
              </a:p>
            </p:txBody>
          </p:sp>
          <p:sp>
            <p:nvSpPr>
              <p:cNvPr id="14" name="islíďè">
                <a:extLst>
                  <a:ext uri="{FF2B5EF4-FFF2-40B4-BE49-F238E27FC236}">
                    <a16:creationId xmlns:a16="http://schemas.microsoft.com/office/drawing/2014/main" xmlns="" id="{E2665E71-C18A-4A74-B063-663B6B55DCD2}"/>
                  </a:ext>
                </a:extLst>
              </p:cNvPr>
              <p:cNvSpPr/>
              <p:nvPr/>
            </p:nvSpPr>
            <p:spPr>
              <a:xfrm>
                <a:off x="2170271" y="2725578"/>
                <a:ext cx="1438275" cy="1428750"/>
              </a:xfrm>
              <a:custGeom>
                <a:avLst/>
                <a:gdLst>
                  <a:gd name="connsiteX0" fmla="*/ 719614 w 1438275"/>
                  <a:gd name="connsiteY0" fmla="*/ 1431131 h 1428750"/>
                  <a:gd name="connsiteX1" fmla="*/ 442436 w 1438275"/>
                  <a:gd name="connsiteY1" fmla="*/ 1374934 h 1428750"/>
                  <a:gd name="connsiteX2" fmla="*/ 321469 w 1438275"/>
                  <a:gd name="connsiteY2" fmla="*/ 1309211 h 1428750"/>
                  <a:gd name="connsiteX3" fmla="*/ 215741 w 1438275"/>
                  <a:gd name="connsiteY3" fmla="*/ 1222534 h 1428750"/>
                  <a:gd name="connsiteX4" fmla="*/ 129064 w 1438275"/>
                  <a:gd name="connsiteY4" fmla="*/ 1116806 h 1428750"/>
                  <a:gd name="connsiteX5" fmla="*/ 63341 w 1438275"/>
                  <a:gd name="connsiteY5" fmla="*/ 995839 h 1428750"/>
                  <a:gd name="connsiteX6" fmla="*/ 7144 w 1438275"/>
                  <a:gd name="connsiteY6" fmla="*/ 718661 h 1428750"/>
                  <a:gd name="connsiteX7" fmla="*/ 63341 w 1438275"/>
                  <a:gd name="connsiteY7" fmla="*/ 441484 h 1428750"/>
                  <a:gd name="connsiteX8" fmla="*/ 129064 w 1438275"/>
                  <a:gd name="connsiteY8" fmla="*/ 320516 h 1428750"/>
                  <a:gd name="connsiteX9" fmla="*/ 215741 w 1438275"/>
                  <a:gd name="connsiteY9" fmla="*/ 215741 h 1428750"/>
                  <a:gd name="connsiteX10" fmla="*/ 321469 w 1438275"/>
                  <a:gd name="connsiteY10" fmla="*/ 129064 h 1428750"/>
                  <a:gd name="connsiteX11" fmla="*/ 442436 w 1438275"/>
                  <a:gd name="connsiteY11" fmla="*/ 63341 h 1428750"/>
                  <a:gd name="connsiteX12" fmla="*/ 719614 w 1438275"/>
                  <a:gd name="connsiteY12" fmla="*/ 7144 h 1428750"/>
                  <a:gd name="connsiteX13" fmla="*/ 996791 w 1438275"/>
                  <a:gd name="connsiteY13" fmla="*/ 63341 h 1428750"/>
                  <a:gd name="connsiteX14" fmla="*/ 1117759 w 1438275"/>
                  <a:gd name="connsiteY14" fmla="*/ 129064 h 1428750"/>
                  <a:gd name="connsiteX15" fmla="*/ 1223486 w 1438275"/>
                  <a:gd name="connsiteY15" fmla="*/ 215741 h 1428750"/>
                  <a:gd name="connsiteX16" fmla="*/ 1310164 w 1438275"/>
                  <a:gd name="connsiteY16" fmla="*/ 320516 h 1428750"/>
                  <a:gd name="connsiteX17" fmla="*/ 1375886 w 1438275"/>
                  <a:gd name="connsiteY17" fmla="*/ 441484 h 1428750"/>
                  <a:gd name="connsiteX18" fmla="*/ 1432084 w 1438275"/>
                  <a:gd name="connsiteY18" fmla="*/ 718661 h 1428750"/>
                  <a:gd name="connsiteX19" fmla="*/ 1375886 w 1438275"/>
                  <a:gd name="connsiteY19" fmla="*/ 995839 h 1428750"/>
                  <a:gd name="connsiteX20" fmla="*/ 1310164 w 1438275"/>
                  <a:gd name="connsiteY20" fmla="*/ 1116806 h 1428750"/>
                  <a:gd name="connsiteX21" fmla="*/ 1223486 w 1438275"/>
                  <a:gd name="connsiteY21" fmla="*/ 1222534 h 1428750"/>
                  <a:gd name="connsiteX22" fmla="*/ 1117759 w 1438275"/>
                  <a:gd name="connsiteY22" fmla="*/ 1309211 h 1428750"/>
                  <a:gd name="connsiteX23" fmla="*/ 996791 w 1438275"/>
                  <a:gd name="connsiteY23" fmla="*/ 1374934 h 1428750"/>
                  <a:gd name="connsiteX24" fmla="*/ 719614 w 1438275"/>
                  <a:gd name="connsiteY24" fmla="*/ 1431131 h 1428750"/>
                  <a:gd name="connsiteX25" fmla="*/ 719614 w 1438275"/>
                  <a:gd name="connsiteY25" fmla="*/ 9049 h 1428750"/>
                  <a:gd name="connsiteX26" fmla="*/ 9049 w 1438275"/>
                  <a:gd name="connsiteY26" fmla="*/ 719614 h 1428750"/>
                  <a:gd name="connsiteX27" fmla="*/ 719614 w 1438275"/>
                  <a:gd name="connsiteY27" fmla="*/ 1430179 h 1428750"/>
                  <a:gd name="connsiteX28" fmla="*/ 1430179 w 1438275"/>
                  <a:gd name="connsiteY28" fmla="*/ 719614 h 1428750"/>
                  <a:gd name="connsiteX29" fmla="*/ 719614 w 1438275"/>
                  <a:gd name="connsiteY29" fmla="*/ 9049 h 1428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438275" h="1428750">
                    <a:moveTo>
                      <a:pt x="719614" y="1431131"/>
                    </a:moveTo>
                    <a:cubicBezTo>
                      <a:pt x="623411" y="1431131"/>
                      <a:pt x="530066" y="1412081"/>
                      <a:pt x="442436" y="1374934"/>
                    </a:cubicBezTo>
                    <a:cubicBezTo>
                      <a:pt x="400526" y="1356836"/>
                      <a:pt x="359569" y="1334929"/>
                      <a:pt x="321469" y="1309211"/>
                    </a:cubicBezTo>
                    <a:cubicBezTo>
                      <a:pt x="283369" y="1283494"/>
                      <a:pt x="248126" y="1254919"/>
                      <a:pt x="215741" y="1222534"/>
                    </a:cubicBezTo>
                    <a:cubicBezTo>
                      <a:pt x="183356" y="1190149"/>
                      <a:pt x="154781" y="1154906"/>
                      <a:pt x="129064" y="1116806"/>
                    </a:cubicBezTo>
                    <a:cubicBezTo>
                      <a:pt x="103346" y="1078706"/>
                      <a:pt x="81439" y="1037749"/>
                      <a:pt x="63341" y="995839"/>
                    </a:cubicBezTo>
                    <a:cubicBezTo>
                      <a:pt x="26194" y="908209"/>
                      <a:pt x="7144" y="814864"/>
                      <a:pt x="7144" y="718661"/>
                    </a:cubicBezTo>
                    <a:cubicBezTo>
                      <a:pt x="7144" y="622459"/>
                      <a:pt x="26194" y="529114"/>
                      <a:pt x="63341" y="441484"/>
                    </a:cubicBezTo>
                    <a:cubicBezTo>
                      <a:pt x="81439" y="399574"/>
                      <a:pt x="103346" y="358616"/>
                      <a:pt x="129064" y="320516"/>
                    </a:cubicBezTo>
                    <a:cubicBezTo>
                      <a:pt x="154781" y="282416"/>
                      <a:pt x="183356" y="247174"/>
                      <a:pt x="215741" y="215741"/>
                    </a:cubicBezTo>
                    <a:cubicBezTo>
                      <a:pt x="248126" y="183356"/>
                      <a:pt x="283369" y="153829"/>
                      <a:pt x="321469" y="129064"/>
                    </a:cubicBezTo>
                    <a:cubicBezTo>
                      <a:pt x="359569" y="103346"/>
                      <a:pt x="400526" y="81439"/>
                      <a:pt x="442436" y="63341"/>
                    </a:cubicBezTo>
                    <a:cubicBezTo>
                      <a:pt x="530066" y="26194"/>
                      <a:pt x="623411" y="7144"/>
                      <a:pt x="719614" y="7144"/>
                    </a:cubicBezTo>
                    <a:cubicBezTo>
                      <a:pt x="815816" y="7144"/>
                      <a:pt x="909161" y="26194"/>
                      <a:pt x="996791" y="63341"/>
                    </a:cubicBezTo>
                    <a:cubicBezTo>
                      <a:pt x="1038701" y="81439"/>
                      <a:pt x="1079659" y="103346"/>
                      <a:pt x="1117759" y="129064"/>
                    </a:cubicBezTo>
                    <a:cubicBezTo>
                      <a:pt x="1155859" y="154781"/>
                      <a:pt x="1191101" y="183356"/>
                      <a:pt x="1223486" y="215741"/>
                    </a:cubicBezTo>
                    <a:cubicBezTo>
                      <a:pt x="1255871" y="248126"/>
                      <a:pt x="1285399" y="283369"/>
                      <a:pt x="1310164" y="320516"/>
                    </a:cubicBezTo>
                    <a:cubicBezTo>
                      <a:pt x="1335881" y="358616"/>
                      <a:pt x="1357789" y="399574"/>
                      <a:pt x="1375886" y="441484"/>
                    </a:cubicBezTo>
                    <a:cubicBezTo>
                      <a:pt x="1413034" y="529114"/>
                      <a:pt x="1432084" y="622459"/>
                      <a:pt x="1432084" y="718661"/>
                    </a:cubicBezTo>
                    <a:cubicBezTo>
                      <a:pt x="1432084" y="814864"/>
                      <a:pt x="1413034" y="908209"/>
                      <a:pt x="1375886" y="995839"/>
                    </a:cubicBezTo>
                    <a:cubicBezTo>
                      <a:pt x="1357789" y="1037749"/>
                      <a:pt x="1335881" y="1078706"/>
                      <a:pt x="1310164" y="1116806"/>
                    </a:cubicBezTo>
                    <a:cubicBezTo>
                      <a:pt x="1284446" y="1154906"/>
                      <a:pt x="1255871" y="1190149"/>
                      <a:pt x="1223486" y="1222534"/>
                    </a:cubicBezTo>
                    <a:cubicBezTo>
                      <a:pt x="1191101" y="1254919"/>
                      <a:pt x="1155859" y="1283494"/>
                      <a:pt x="1117759" y="1309211"/>
                    </a:cubicBezTo>
                    <a:cubicBezTo>
                      <a:pt x="1079659" y="1334929"/>
                      <a:pt x="1038701" y="1356836"/>
                      <a:pt x="996791" y="1374934"/>
                    </a:cubicBezTo>
                    <a:cubicBezTo>
                      <a:pt x="909161" y="1413034"/>
                      <a:pt x="815816" y="1431131"/>
                      <a:pt x="719614" y="1431131"/>
                    </a:cubicBezTo>
                    <a:close/>
                    <a:moveTo>
                      <a:pt x="719614" y="9049"/>
                    </a:moveTo>
                    <a:cubicBezTo>
                      <a:pt x="327184" y="9049"/>
                      <a:pt x="9049" y="328136"/>
                      <a:pt x="9049" y="719614"/>
                    </a:cubicBezTo>
                    <a:cubicBezTo>
                      <a:pt x="9049" y="1112044"/>
                      <a:pt x="328136" y="1430179"/>
                      <a:pt x="719614" y="1430179"/>
                    </a:cubicBezTo>
                    <a:cubicBezTo>
                      <a:pt x="1112044" y="1430179"/>
                      <a:pt x="1430179" y="1111091"/>
                      <a:pt x="1430179" y="719614"/>
                    </a:cubicBezTo>
                    <a:cubicBezTo>
                      <a:pt x="1430179" y="328136"/>
                      <a:pt x="1112044" y="9049"/>
                      <a:pt x="719614" y="9049"/>
                    </a:cubicBezTo>
                    <a:close/>
                  </a:path>
                </a:pathLst>
              </a:custGeom>
              <a:solidFill>
                <a:srgbClr val="231815"/>
              </a:solidFill>
              <a:ln w="9525" cap="flat">
                <a:noFill/>
                <a:prstDash val="solid"/>
                <a:miter/>
              </a:ln>
            </p:spPr>
            <p:txBody>
              <a:bodyPr anchor="ctr"/>
              <a:lstStyle/>
              <a:p>
                <a:pPr algn="ctr"/>
                <a:endParaRPr/>
              </a:p>
            </p:txBody>
          </p:sp>
          <p:sp>
            <p:nvSpPr>
              <p:cNvPr id="15" name="ïṩľiḋè">
                <a:extLst>
                  <a:ext uri="{FF2B5EF4-FFF2-40B4-BE49-F238E27FC236}">
                    <a16:creationId xmlns:a16="http://schemas.microsoft.com/office/drawing/2014/main" xmlns="" id="{36EDEC42-535C-496F-8F70-55CB36875011}"/>
                  </a:ext>
                </a:extLst>
              </p:cNvPr>
              <p:cNvSpPr/>
              <p:nvPr/>
            </p:nvSpPr>
            <p:spPr>
              <a:xfrm>
                <a:off x="2197418" y="2828925"/>
                <a:ext cx="1390650" cy="991552"/>
              </a:xfrm>
              <a:custGeom>
                <a:avLst/>
                <a:gdLst>
                  <a:gd name="connsiteX0" fmla="*/ 580072 w 1390650"/>
                  <a:gd name="connsiteY0" fmla="*/ 879157 h 991552"/>
                  <a:gd name="connsiteX1" fmla="*/ 580072 w 1390650"/>
                  <a:gd name="connsiteY1" fmla="*/ 890587 h 991552"/>
                  <a:gd name="connsiteX2" fmla="*/ 809624 w 1390650"/>
                  <a:gd name="connsiteY2" fmla="*/ 890587 h 991552"/>
                  <a:gd name="connsiteX3" fmla="*/ 809624 w 1390650"/>
                  <a:gd name="connsiteY3" fmla="*/ 879157 h 991552"/>
                  <a:gd name="connsiteX4" fmla="*/ 637222 w 1390650"/>
                  <a:gd name="connsiteY4" fmla="*/ 826770 h 991552"/>
                  <a:gd name="connsiteX5" fmla="*/ 593407 w 1390650"/>
                  <a:gd name="connsiteY5" fmla="*/ 866775 h 991552"/>
                  <a:gd name="connsiteX6" fmla="*/ 798194 w 1390650"/>
                  <a:gd name="connsiteY6" fmla="*/ 866775 h 991552"/>
                  <a:gd name="connsiteX7" fmla="*/ 753427 w 1390650"/>
                  <a:gd name="connsiteY7" fmla="*/ 826770 h 991552"/>
                  <a:gd name="connsiteX8" fmla="*/ 1026795 w 1390650"/>
                  <a:gd name="connsiteY8" fmla="*/ 774382 h 991552"/>
                  <a:gd name="connsiteX9" fmla="*/ 1097280 w 1390650"/>
                  <a:gd name="connsiteY9" fmla="*/ 774382 h 991552"/>
                  <a:gd name="connsiteX10" fmla="*/ 1097280 w 1390650"/>
                  <a:gd name="connsiteY10" fmla="*/ 842009 h 991552"/>
                  <a:gd name="connsiteX11" fmla="*/ 1026795 w 1390650"/>
                  <a:gd name="connsiteY11" fmla="*/ 842009 h 991552"/>
                  <a:gd name="connsiteX12" fmla="*/ 292417 w 1390650"/>
                  <a:gd name="connsiteY12" fmla="*/ 774382 h 991552"/>
                  <a:gd name="connsiteX13" fmla="*/ 362902 w 1390650"/>
                  <a:gd name="connsiteY13" fmla="*/ 774382 h 991552"/>
                  <a:gd name="connsiteX14" fmla="*/ 362902 w 1390650"/>
                  <a:gd name="connsiteY14" fmla="*/ 842009 h 991552"/>
                  <a:gd name="connsiteX15" fmla="*/ 292417 w 1390650"/>
                  <a:gd name="connsiteY15" fmla="*/ 842009 h 991552"/>
                  <a:gd name="connsiteX16" fmla="*/ 636269 w 1390650"/>
                  <a:gd name="connsiteY16" fmla="*/ 677227 h 991552"/>
                  <a:gd name="connsiteX17" fmla="*/ 636269 w 1390650"/>
                  <a:gd name="connsiteY17" fmla="*/ 815340 h 991552"/>
                  <a:gd name="connsiteX18" fmla="*/ 755332 w 1390650"/>
                  <a:gd name="connsiteY18" fmla="*/ 815340 h 991552"/>
                  <a:gd name="connsiteX19" fmla="*/ 755332 w 1390650"/>
                  <a:gd name="connsiteY19" fmla="*/ 677227 h 991552"/>
                  <a:gd name="connsiteX20" fmla="*/ 694372 w 1390650"/>
                  <a:gd name="connsiteY20" fmla="*/ 618172 h 991552"/>
                  <a:gd name="connsiteX21" fmla="*/ 580072 w 1390650"/>
                  <a:gd name="connsiteY21" fmla="*/ 712470 h 991552"/>
                  <a:gd name="connsiteX22" fmla="*/ 580072 w 1390650"/>
                  <a:gd name="connsiteY22" fmla="*/ 861060 h 991552"/>
                  <a:gd name="connsiteX23" fmla="*/ 623887 w 1390650"/>
                  <a:gd name="connsiteY23" fmla="*/ 822007 h 991552"/>
                  <a:gd name="connsiteX24" fmla="*/ 623887 w 1390650"/>
                  <a:gd name="connsiteY24" fmla="*/ 665797 h 991552"/>
                  <a:gd name="connsiteX25" fmla="*/ 767714 w 1390650"/>
                  <a:gd name="connsiteY25" fmla="*/ 665797 h 991552"/>
                  <a:gd name="connsiteX26" fmla="*/ 767714 w 1390650"/>
                  <a:gd name="connsiteY26" fmla="*/ 822960 h 991552"/>
                  <a:gd name="connsiteX27" fmla="*/ 809624 w 1390650"/>
                  <a:gd name="connsiteY27" fmla="*/ 861060 h 991552"/>
                  <a:gd name="connsiteX28" fmla="*/ 809624 w 1390650"/>
                  <a:gd name="connsiteY28" fmla="*/ 858202 h 991552"/>
                  <a:gd name="connsiteX29" fmla="*/ 809624 w 1390650"/>
                  <a:gd name="connsiteY29" fmla="*/ 712470 h 991552"/>
                  <a:gd name="connsiteX30" fmla="*/ 694372 w 1390650"/>
                  <a:gd name="connsiteY30" fmla="*/ 618172 h 991552"/>
                  <a:gd name="connsiteX31" fmla="*/ 1062989 w 1390650"/>
                  <a:gd name="connsiteY31" fmla="*/ 551497 h 991552"/>
                  <a:gd name="connsiteX32" fmla="*/ 1102042 w 1390650"/>
                  <a:gd name="connsiteY32" fmla="*/ 571499 h 991552"/>
                  <a:gd name="connsiteX33" fmla="*/ 1102042 w 1390650"/>
                  <a:gd name="connsiteY33" fmla="*/ 707707 h 991552"/>
                  <a:gd name="connsiteX34" fmla="*/ 1062037 w 1390650"/>
                  <a:gd name="connsiteY34" fmla="*/ 726757 h 991552"/>
                  <a:gd name="connsiteX35" fmla="*/ 1023937 w 1390650"/>
                  <a:gd name="connsiteY35" fmla="*/ 707707 h 991552"/>
                  <a:gd name="connsiteX36" fmla="*/ 1023937 w 1390650"/>
                  <a:gd name="connsiteY36" fmla="*/ 571499 h 991552"/>
                  <a:gd name="connsiteX37" fmla="*/ 326707 w 1390650"/>
                  <a:gd name="connsiteY37" fmla="*/ 551497 h 991552"/>
                  <a:gd name="connsiteX38" fmla="*/ 365759 w 1390650"/>
                  <a:gd name="connsiteY38" fmla="*/ 571499 h 991552"/>
                  <a:gd name="connsiteX39" fmla="*/ 365759 w 1390650"/>
                  <a:gd name="connsiteY39" fmla="*/ 707707 h 991552"/>
                  <a:gd name="connsiteX40" fmla="*/ 327659 w 1390650"/>
                  <a:gd name="connsiteY40" fmla="*/ 726757 h 991552"/>
                  <a:gd name="connsiteX41" fmla="*/ 288607 w 1390650"/>
                  <a:gd name="connsiteY41" fmla="*/ 707707 h 991552"/>
                  <a:gd name="connsiteX42" fmla="*/ 288607 w 1390650"/>
                  <a:gd name="connsiteY42" fmla="*/ 571499 h 991552"/>
                  <a:gd name="connsiteX43" fmla="*/ 1179195 w 1390650"/>
                  <a:gd name="connsiteY43" fmla="*/ 536257 h 991552"/>
                  <a:gd name="connsiteX44" fmla="*/ 1185862 w 1390650"/>
                  <a:gd name="connsiteY44" fmla="*/ 536257 h 991552"/>
                  <a:gd name="connsiteX45" fmla="*/ 1390650 w 1390650"/>
                  <a:gd name="connsiteY45" fmla="*/ 536257 h 991552"/>
                  <a:gd name="connsiteX46" fmla="*/ 1390650 w 1390650"/>
                  <a:gd name="connsiteY46" fmla="*/ 550544 h 991552"/>
                  <a:gd name="connsiteX47" fmla="*/ 1192530 w 1390650"/>
                  <a:gd name="connsiteY47" fmla="*/ 550544 h 991552"/>
                  <a:gd name="connsiteX48" fmla="*/ 1192530 w 1390650"/>
                  <a:gd name="connsiteY48" fmla="*/ 824864 h 991552"/>
                  <a:gd name="connsiteX49" fmla="*/ 1363027 w 1390650"/>
                  <a:gd name="connsiteY49" fmla="*/ 824864 h 991552"/>
                  <a:gd name="connsiteX50" fmla="*/ 1363027 w 1390650"/>
                  <a:gd name="connsiteY50" fmla="*/ 839152 h 991552"/>
                  <a:gd name="connsiteX51" fmla="*/ 1185862 w 1390650"/>
                  <a:gd name="connsiteY51" fmla="*/ 839152 h 991552"/>
                  <a:gd name="connsiteX52" fmla="*/ 1179195 w 1390650"/>
                  <a:gd name="connsiteY52" fmla="*/ 839152 h 991552"/>
                  <a:gd name="connsiteX53" fmla="*/ 1179195 w 1390650"/>
                  <a:gd name="connsiteY53" fmla="*/ 832484 h 991552"/>
                  <a:gd name="connsiteX54" fmla="*/ 1179195 w 1390650"/>
                  <a:gd name="connsiteY54" fmla="*/ 542924 h 991552"/>
                  <a:gd name="connsiteX55" fmla="*/ 0 w 1390650"/>
                  <a:gd name="connsiteY55" fmla="*/ 536257 h 991552"/>
                  <a:gd name="connsiteX56" fmla="*/ 209550 w 1390650"/>
                  <a:gd name="connsiteY56" fmla="*/ 536257 h 991552"/>
                  <a:gd name="connsiteX57" fmla="*/ 217170 w 1390650"/>
                  <a:gd name="connsiteY57" fmla="*/ 536257 h 991552"/>
                  <a:gd name="connsiteX58" fmla="*/ 217170 w 1390650"/>
                  <a:gd name="connsiteY58" fmla="*/ 542924 h 991552"/>
                  <a:gd name="connsiteX59" fmla="*/ 217170 w 1390650"/>
                  <a:gd name="connsiteY59" fmla="*/ 832484 h 991552"/>
                  <a:gd name="connsiteX60" fmla="*/ 217170 w 1390650"/>
                  <a:gd name="connsiteY60" fmla="*/ 839152 h 991552"/>
                  <a:gd name="connsiteX61" fmla="*/ 209550 w 1390650"/>
                  <a:gd name="connsiteY61" fmla="*/ 839152 h 991552"/>
                  <a:gd name="connsiteX62" fmla="*/ 27622 w 1390650"/>
                  <a:gd name="connsiteY62" fmla="*/ 839152 h 991552"/>
                  <a:gd name="connsiteX63" fmla="*/ 27622 w 1390650"/>
                  <a:gd name="connsiteY63" fmla="*/ 824864 h 991552"/>
                  <a:gd name="connsiteX64" fmla="*/ 202882 w 1390650"/>
                  <a:gd name="connsiteY64" fmla="*/ 824864 h 991552"/>
                  <a:gd name="connsiteX65" fmla="*/ 202882 w 1390650"/>
                  <a:gd name="connsiteY65" fmla="*/ 550544 h 991552"/>
                  <a:gd name="connsiteX66" fmla="*/ 0 w 1390650"/>
                  <a:gd name="connsiteY66" fmla="*/ 550544 h 991552"/>
                  <a:gd name="connsiteX67" fmla="*/ 574357 w 1390650"/>
                  <a:gd name="connsiteY67" fmla="*/ 529589 h 991552"/>
                  <a:gd name="connsiteX68" fmla="*/ 574357 w 1390650"/>
                  <a:gd name="connsiteY68" fmla="*/ 569594 h 991552"/>
                  <a:gd name="connsiteX69" fmla="*/ 815340 w 1390650"/>
                  <a:gd name="connsiteY69" fmla="*/ 569594 h 991552"/>
                  <a:gd name="connsiteX70" fmla="*/ 815340 w 1390650"/>
                  <a:gd name="connsiteY70" fmla="*/ 529589 h 991552"/>
                  <a:gd name="connsiteX71" fmla="*/ 922972 w 1390650"/>
                  <a:gd name="connsiteY71" fmla="*/ 521017 h 991552"/>
                  <a:gd name="connsiteX72" fmla="*/ 922972 w 1390650"/>
                  <a:gd name="connsiteY72" fmla="*/ 894397 h 991552"/>
                  <a:gd name="connsiteX73" fmla="*/ 988694 w 1390650"/>
                  <a:gd name="connsiteY73" fmla="*/ 969645 h 991552"/>
                  <a:gd name="connsiteX74" fmla="*/ 987742 w 1390650"/>
                  <a:gd name="connsiteY74" fmla="*/ 588645 h 991552"/>
                  <a:gd name="connsiteX75" fmla="*/ 962024 w 1390650"/>
                  <a:gd name="connsiteY75" fmla="*/ 584835 h 991552"/>
                  <a:gd name="connsiteX76" fmla="*/ 944879 w 1390650"/>
                  <a:gd name="connsiteY76" fmla="*/ 553402 h 991552"/>
                  <a:gd name="connsiteX77" fmla="*/ 922972 w 1390650"/>
                  <a:gd name="connsiteY77" fmla="*/ 521017 h 991552"/>
                  <a:gd name="connsiteX78" fmla="*/ 467677 w 1390650"/>
                  <a:gd name="connsiteY78" fmla="*/ 520065 h 991552"/>
                  <a:gd name="connsiteX79" fmla="*/ 429577 w 1390650"/>
                  <a:gd name="connsiteY79" fmla="*/ 582930 h 991552"/>
                  <a:gd name="connsiteX80" fmla="*/ 399097 w 1390650"/>
                  <a:gd name="connsiteY80" fmla="*/ 589597 h 991552"/>
                  <a:gd name="connsiteX81" fmla="*/ 399097 w 1390650"/>
                  <a:gd name="connsiteY81" fmla="*/ 965835 h 991552"/>
                  <a:gd name="connsiteX82" fmla="*/ 467677 w 1390650"/>
                  <a:gd name="connsiteY82" fmla="*/ 892492 h 991552"/>
                  <a:gd name="connsiteX83" fmla="*/ 556260 w 1390650"/>
                  <a:gd name="connsiteY83" fmla="*/ 515302 h 991552"/>
                  <a:gd name="connsiteX84" fmla="*/ 832485 w 1390650"/>
                  <a:gd name="connsiteY84" fmla="*/ 515302 h 991552"/>
                  <a:gd name="connsiteX85" fmla="*/ 832485 w 1390650"/>
                  <a:gd name="connsiteY85" fmla="*/ 583882 h 991552"/>
                  <a:gd name="connsiteX86" fmla="*/ 556260 w 1390650"/>
                  <a:gd name="connsiteY86" fmla="*/ 583882 h 991552"/>
                  <a:gd name="connsiteX87" fmla="*/ 530542 w 1390650"/>
                  <a:gd name="connsiteY87" fmla="*/ 495300 h 991552"/>
                  <a:gd name="connsiteX88" fmla="*/ 530542 w 1390650"/>
                  <a:gd name="connsiteY88" fmla="*/ 890587 h 991552"/>
                  <a:gd name="connsiteX89" fmla="*/ 563879 w 1390650"/>
                  <a:gd name="connsiteY89" fmla="*/ 890587 h 991552"/>
                  <a:gd name="connsiteX90" fmla="*/ 563879 w 1390650"/>
                  <a:gd name="connsiteY90" fmla="*/ 879157 h 991552"/>
                  <a:gd name="connsiteX91" fmla="*/ 563879 w 1390650"/>
                  <a:gd name="connsiteY91" fmla="*/ 858202 h 991552"/>
                  <a:gd name="connsiteX92" fmla="*/ 563879 w 1390650"/>
                  <a:gd name="connsiteY92" fmla="*/ 721042 h 991552"/>
                  <a:gd name="connsiteX93" fmla="*/ 695324 w 1390650"/>
                  <a:gd name="connsiteY93" fmla="*/ 605790 h 991552"/>
                  <a:gd name="connsiteX94" fmla="*/ 825817 w 1390650"/>
                  <a:gd name="connsiteY94" fmla="*/ 721042 h 991552"/>
                  <a:gd name="connsiteX95" fmla="*/ 825817 w 1390650"/>
                  <a:gd name="connsiteY95" fmla="*/ 858202 h 991552"/>
                  <a:gd name="connsiteX96" fmla="*/ 825817 w 1390650"/>
                  <a:gd name="connsiteY96" fmla="*/ 879157 h 991552"/>
                  <a:gd name="connsiteX97" fmla="*/ 825817 w 1390650"/>
                  <a:gd name="connsiteY97" fmla="*/ 890587 h 991552"/>
                  <a:gd name="connsiteX98" fmla="*/ 859154 w 1390650"/>
                  <a:gd name="connsiteY98" fmla="*/ 890587 h 991552"/>
                  <a:gd name="connsiteX99" fmla="*/ 859154 w 1390650"/>
                  <a:gd name="connsiteY99" fmla="*/ 495300 h 991552"/>
                  <a:gd name="connsiteX100" fmla="*/ 875347 w 1390650"/>
                  <a:gd name="connsiteY100" fmla="*/ 476250 h 991552"/>
                  <a:gd name="connsiteX101" fmla="*/ 872489 w 1390650"/>
                  <a:gd name="connsiteY101" fmla="*/ 892492 h 991552"/>
                  <a:gd name="connsiteX102" fmla="*/ 905827 w 1390650"/>
                  <a:gd name="connsiteY102" fmla="*/ 892492 h 991552"/>
                  <a:gd name="connsiteX103" fmla="*/ 905827 w 1390650"/>
                  <a:gd name="connsiteY103" fmla="*/ 501967 h 991552"/>
                  <a:gd name="connsiteX104" fmla="*/ 875347 w 1390650"/>
                  <a:gd name="connsiteY104" fmla="*/ 476250 h 991552"/>
                  <a:gd name="connsiteX105" fmla="*/ 514349 w 1390650"/>
                  <a:gd name="connsiteY105" fmla="*/ 476250 h 991552"/>
                  <a:gd name="connsiteX106" fmla="*/ 483869 w 1390650"/>
                  <a:gd name="connsiteY106" fmla="*/ 501967 h 991552"/>
                  <a:gd name="connsiteX107" fmla="*/ 483869 w 1390650"/>
                  <a:gd name="connsiteY107" fmla="*/ 892492 h 991552"/>
                  <a:gd name="connsiteX108" fmla="*/ 517207 w 1390650"/>
                  <a:gd name="connsiteY108" fmla="*/ 892492 h 991552"/>
                  <a:gd name="connsiteX109" fmla="*/ 514349 w 1390650"/>
                  <a:gd name="connsiteY109" fmla="*/ 476250 h 991552"/>
                  <a:gd name="connsiteX110" fmla="*/ 1026795 w 1390650"/>
                  <a:gd name="connsiteY110" fmla="*/ 442912 h 991552"/>
                  <a:gd name="connsiteX111" fmla="*/ 1097280 w 1390650"/>
                  <a:gd name="connsiteY111" fmla="*/ 442912 h 991552"/>
                  <a:gd name="connsiteX112" fmla="*/ 1097280 w 1390650"/>
                  <a:gd name="connsiteY112" fmla="*/ 510539 h 991552"/>
                  <a:gd name="connsiteX113" fmla="*/ 1026795 w 1390650"/>
                  <a:gd name="connsiteY113" fmla="*/ 510539 h 991552"/>
                  <a:gd name="connsiteX114" fmla="*/ 292417 w 1390650"/>
                  <a:gd name="connsiteY114" fmla="*/ 442912 h 991552"/>
                  <a:gd name="connsiteX115" fmla="*/ 362902 w 1390650"/>
                  <a:gd name="connsiteY115" fmla="*/ 442912 h 991552"/>
                  <a:gd name="connsiteX116" fmla="*/ 362902 w 1390650"/>
                  <a:gd name="connsiteY116" fmla="*/ 510539 h 991552"/>
                  <a:gd name="connsiteX117" fmla="*/ 292417 w 1390650"/>
                  <a:gd name="connsiteY117" fmla="*/ 510539 h 991552"/>
                  <a:gd name="connsiteX118" fmla="*/ 748664 w 1390650"/>
                  <a:gd name="connsiteY118" fmla="*/ 441960 h 991552"/>
                  <a:gd name="connsiteX119" fmla="*/ 732472 w 1390650"/>
                  <a:gd name="connsiteY119" fmla="*/ 458152 h 991552"/>
                  <a:gd name="connsiteX120" fmla="*/ 691514 w 1390650"/>
                  <a:gd name="connsiteY120" fmla="*/ 478155 h 991552"/>
                  <a:gd name="connsiteX121" fmla="*/ 651509 w 1390650"/>
                  <a:gd name="connsiteY121" fmla="*/ 450532 h 991552"/>
                  <a:gd name="connsiteX122" fmla="*/ 628649 w 1390650"/>
                  <a:gd name="connsiteY122" fmla="*/ 443865 h 991552"/>
                  <a:gd name="connsiteX123" fmla="*/ 624839 w 1390650"/>
                  <a:gd name="connsiteY123" fmla="*/ 450532 h 991552"/>
                  <a:gd name="connsiteX124" fmla="*/ 576262 w 1390650"/>
                  <a:gd name="connsiteY124" fmla="*/ 454342 h 991552"/>
                  <a:gd name="connsiteX125" fmla="*/ 567689 w 1390650"/>
                  <a:gd name="connsiteY125" fmla="*/ 463867 h 991552"/>
                  <a:gd name="connsiteX126" fmla="*/ 556259 w 1390650"/>
                  <a:gd name="connsiteY126" fmla="*/ 453390 h 991552"/>
                  <a:gd name="connsiteX127" fmla="*/ 530542 w 1390650"/>
                  <a:gd name="connsiteY127" fmla="*/ 466725 h 991552"/>
                  <a:gd name="connsiteX128" fmla="*/ 530542 w 1390650"/>
                  <a:gd name="connsiteY128" fmla="*/ 481965 h 991552"/>
                  <a:gd name="connsiteX129" fmla="*/ 857249 w 1390650"/>
                  <a:gd name="connsiteY129" fmla="*/ 481965 h 991552"/>
                  <a:gd name="connsiteX130" fmla="*/ 857249 w 1390650"/>
                  <a:gd name="connsiteY130" fmla="*/ 463867 h 991552"/>
                  <a:gd name="connsiteX131" fmla="*/ 837247 w 1390650"/>
                  <a:gd name="connsiteY131" fmla="*/ 453390 h 991552"/>
                  <a:gd name="connsiteX132" fmla="*/ 828674 w 1390650"/>
                  <a:gd name="connsiteY132" fmla="*/ 461962 h 991552"/>
                  <a:gd name="connsiteX133" fmla="*/ 812482 w 1390650"/>
                  <a:gd name="connsiteY133" fmla="*/ 457200 h 991552"/>
                  <a:gd name="connsiteX134" fmla="*/ 765809 w 1390650"/>
                  <a:gd name="connsiteY134" fmla="*/ 450532 h 991552"/>
                  <a:gd name="connsiteX135" fmla="*/ 748664 w 1390650"/>
                  <a:gd name="connsiteY135" fmla="*/ 441960 h 991552"/>
                  <a:gd name="connsiteX136" fmla="*/ 937260 w 1390650"/>
                  <a:gd name="connsiteY136" fmla="*/ 426720 h 991552"/>
                  <a:gd name="connsiteX137" fmla="*/ 963930 w 1390650"/>
                  <a:gd name="connsiteY137" fmla="*/ 453390 h 991552"/>
                  <a:gd name="connsiteX138" fmla="*/ 937260 w 1390650"/>
                  <a:gd name="connsiteY138" fmla="*/ 480060 h 991552"/>
                  <a:gd name="connsiteX139" fmla="*/ 910590 w 1390650"/>
                  <a:gd name="connsiteY139" fmla="*/ 453390 h 991552"/>
                  <a:gd name="connsiteX140" fmla="*/ 937260 w 1390650"/>
                  <a:gd name="connsiteY140" fmla="*/ 426720 h 991552"/>
                  <a:gd name="connsiteX141" fmla="*/ 451485 w 1390650"/>
                  <a:gd name="connsiteY141" fmla="*/ 425767 h 991552"/>
                  <a:gd name="connsiteX142" fmla="*/ 478155 w 1390650"/>
                  <a:gd name="connsiteY142" fmla="*/ 452437 h 991552"/>
                  <a:gd name="connsiteX143" fmla="*/ 451485 w 1390650"/>
                  <a:gd name="connsiteY143" fmla="*/ 479107 h 991552"/>
                  <a:gd name="connsiteX144" fmla="*/ 424815 w 1390650"/>
                  <a:gd name="connsiteY144" fmla="*/ 452437 h 991552"/>
                  <a:gd name="connsiteX145" fmla="*/ 451485 w 1390650"/>
                  <a:gd name="connsiteY145" fmla="*/ 425767 h 991552"/>
                  <a:gd name="connsiteX146" fmla="*/ 1005839 w 1390650"/>
                  <a:gd name="connsiteY146" fmla="*/ 393382 h 991552"/>
                  <a:gd name="connsiteX147" fmla="*/ 1005839 w 1390650"/>
                  <a:gd name="connsiteY147" fmla="*/ 981075 h 991552"/>
                  <a:gd name="connsiteX148" fmla="*/ 1120139 w 1390650"/>
                  <a:gd name="connsiteY148" fmla="*/ 981075 h 991552"/>
                  <a:gd name="connsiteX149" fmla="*/ 1120139 w 1390650"/>
                  <a:gd name="connsiteY149" fmla="*/ 393382 h 991552"/>
                  <a:gd name="connsiteX150" fmla="*/ 270509 w 1390650"/>
                  <a:gd name="connsiteY150" fmla="*/ 393382 h 991552"/>
                  <a:gd name="connsiteX151" fmla="*/ 270509 w 1390650"/>
                  <a:gd name="connsiteY151" fmla="*/ 981075 h 991552"/>
                  <a:gd name="connsiteX152" fmla="*/ 384809 w 1390650"/>
                  <a:gd name="connsiteY152" fmla="*/ 981075 h 991552"/>
                  <a:gd name="connsiteX153" fmla="*/ 384809 w 1390650"/>
                  <a:gd name="connsiteY153" fmla="*/ 393382 h 991552"/>
                  <a:gd name="connsiteX154" fmla="*/ 869632 w 1390650"/>
                  <a:gd name="connsiteY154" fmla="*/ 372427 h 991552"/>
                  <a:gd name="connsiteX155" fmla="*/ 896302 w 1390650"/>
                  <a:gd name="connsiteY155" fmla="*/ 399097 h 991552"/>
                  <a:gd name="connsiteX156" fmla="*/ 869632 w 1390650"/>
                  <a:gd name="connsiteY156" fmla="*/ 425767 h 991552"/>
                  <a:gd name="connsiteX157" fmla="*/ 842962 w 1390650"/>
                  <a:gd name="connsiteY157" fmla="*/ 399097 h 991552"/>
                  <a:gd name="connsiteX158" fmla="*/ 869632 w 1390650"/>
                  <a:gd name="connsiteY158" fmla="*/ 372427 h 991552"/>
                  <a:gd name="connsiteX159" fmla="*/ 519112 w 1390650"/>
                  <a:gd name="connsiteY159" fmla="*/ 370522 h 991552"/>
                  <a:gd name="connsiteX160" fmla="*/ 545782 w 1390650"/>
                  <a:gd name="connsiteY160" fmla="*/ 397192 h 991552"/>
                  <a:gd name="connsiteX161" fmla="*/ 519112 w 1390650"/>
                  <a:gd name="connsiteY161" fmla="*/ 423862 h 991552"/>
                  <a:gd name="connsiteX162" fmla="*/ 492442 w 1390650"/>
                  <a:gd name="connsiteY162" fmla="*/ 397192 h 991552"/>
                  <a:gd name="connsiteX163" fmla="*/ 519112 w 1390650"/>
                  <a:gd name="connsiteY163" fmla="*/ 370522 h 991552"/>
                  <a:gd name="connsiteX164" fmla="*/ 991552 w 1390650"/>
                  <a:gd name="connsiteY164" fmla="*/ 363855 h 991552"/>
                  <a:gd name="connsiteX165" fmla="*/ 1003934 w 1390650"/>
                  <a:gd name="connsiteY165" fmla="*/ 381952 h 991552"/>
                  <a:gd name="connsiteX166" fmla="*/ 1122997 w 1390650"/>
                  <a:gd name="connsiteY166" fmla="*/ 381952 h 991552"/>
                  <a:gd name="connsiteX167" fmla="*/ 1134427 w 1390650"/>
                  <a:gd name="connsiteY167" fmla="*/ 363855 h 991552"/>
                  <a:gd name="connsiteX168" fmla="*/ 254317 w 1390650"/>
                  <a:gd name="connsiteY168" fmla="*/ 363855 h 991552"/>
                  <a:gd name="connsiteX169" fmla="*/ 266699 w 1390650"/>
                  <a:gd name="connsiteY169" fmla="*/ 381952 h 991552"/>
                  <a:gd name="connsiteX170" fmla="*/ 385762 w 1390650"/>
                  <a:gd name="connsiteY170" fmla="*/ 381952 h 991552"/>
                  <a:gd name="connsiteX171" fmla="*/ 397192 w 1390650"/>
                  <a:gd name="connsiteY171" fmla="*/ 363855 h 991552"/>
                  <a:gd name="connsiteX172" fmla="*/ 787717 w 1390650"/>
                  <a:gd name="connsiteY172" fmla="*/ 340995 h 991552"/>
                  <a:gd name="connsiteX173" fmla="*/ 814387 w 1390650"/>
                  <a:gd name="connsiteY173" fmla="*/ 367665 h 991552"/>
                  <a:gd name="connsiteX174" fmla="*/ 787717 w 1390650"/>
                  <a:gd name="connsiteY174" fmla="*/ 394335 h 991552"/>
                  <a:gd name="connsiteX175" fmla="*/ 761047 w 1390650"/>
                  <a:gd name="connsiteY175" fmla="*/ 367665 h 991552"/>
                  <a:gd name="connsiteX176" fmla="*/ 787717 w 1390650"/>
                  <a:gd name="connsiteY176" fmla="*/ 340995 h 991552"/>
                  <a:gd name="connsiteX177" fmla="*/ 601027 w 1390650"/>
                  <a:gd name="connsiteY177" fmla="*/ 340042 h 991552"/>
                  <a:gd name="connsiteX178" fmla="*/ 627697 w 1390650"/>
                  <a:gd name="connsiteY178" fmla="*/ 366712 h 991552"/>
                  <a:gd name="connsiteX179" fmla="*/ 601027 w 1390650"/>
                  <a:gd name="connsiteY179" fmla="*/ 393382 h 991552"/>
                  <a:gd name="connsiteX180" fmla="*/ 574357 w 1390650"/>
                  <a:gd name="connsiteY180" fmla="*/ 366712 h 991552"/>
                  <a:gd name="connsiteX181" fmla="*/ 601027 w 1390650"/>
                  <a:gd name="connsiteY181" fmla="*/ 340042 h 991552"/>
                  <a:gd name="connsiteX182" fmla="*/ 1003934 w 1390650"/>
                  <a:gd name="connsiteY182" fmla="*/ 330517 h 991552"/>
                  <a:gd name="connsiteX183" fmla="*/ 991552 w 1390650"/>
                  <a:gd name="connsiteY183" fmla="*/ 348615 h 991552"/>
                  <a:gd name="connsiteX184" fmla="*/ 1134427 w 1390650"/>
                  <a:gd name="connsiteY184" fmla="*/ 348615 h 991552"/>
                  <a:gd name="connsiteX185" fmla="*/ 1122044 w 1390650"/>
                  <a:gd name="connsiteY185" fmla="*/ 330517 h 991552"/>
                  <a:gd name="connsiteX186" fmla="*/ 267652 w 1390650"/>
                  <a:gd name="connsiteY186" fmla="*/ 330517 h 991552"/>
                  <a:gd name="connsiteX187" fmla="*/ 255269 w 1390650"/>
                  <a:gd name="connsiteY187" fmla="*/ 348615 h 991552"/>
                  <a:gd name="connsiteX188" fmla="*/ 399097 w 1390650"/>
                  <a:gd name="connsiteY188" fmla="*/ 348615 h 991552"/>
                  <a:gd name="connsiteX189" fmla="*/ 386714 w 1390650"/>
                  <a:gd name="connsiteY189" fmla="*/ 330517 h 991552"/>
                  <a:gd name="connsiteX190" fmla="*/ 694372 w 1390650"/>
                  <a:gd name="connsiteY190" fmla="*/ 327660 h 991552"/>
                  <a:gd name="connsiteX191" fmla="*/ 721042 w 1390650"/>
                  <a:gd name="connsiteY191" fmla="*/ 354330 h 991552"/>
                  <a:gd name="connsiteX192" fmla="*/ 694372 w 1390650"/>
                  <a:gd name="connsiteY192" fmla="*/ 381000 h 991552"/>
                  <a:gd name="connsiteX193" fmla="*/ 667702 w 1390650"/>
                  <a:gd name="connsiteY193" fmla="*/ 354330 h 991552"/>
                  <a:gd name="connsiteX194" fmla="*/ 694372 w 1390650"/>
                  <a:gd name="connsiteY194" fmla="*/ 327660 h 991552"/>
                  <a:gd name="connsiteX195" fmla="*/ 698182 w 1390650"/>
                  <a:gd name="connsiteY195" fmla="*/ 305752 h 991552"/>
                  <a:gd name="connsiteX196" fmla="*/ 399097 w 1390650"/>
                  <a:gd name="connsiteY196" fmla="*/ 439102 h 991552"/>
                  <a:gd name="connsiteX197" fmla="*/ 399097 w 1390650"/>
                  <a:gd name="connsiteY197" fmla="*/ 577215 h 991552"/>
                  <a:gd name="connsiteX198" fmla="*/ 419099 w 1390650"/>
                  <a:gd name="connsiteY198" fmla="*/ 572452 h 991552"/>
                  <a:gd name="connsiteX199" fmla="*/ 686752 w 1390650"/>
                  <a:gd name="connsiteY199" fmla="*/ 412432 h 991552"/>
                  <a:gd name="connsiteX200" fmla="*/ 966787 w 1390650"/>
                  <a:gd name="connsiteY200" fmla="*/ 567690 h 991552"/>
                  <a:gd name="connsiteX201" fmla="*/ 990599 w 1390650"/>
                  <a:gd name="connsiteY201" fmla="*/ 577215 h 991552"/>
                  <a:gd name="connsiteX202" fmla="*/ 990599 w 1390650"/>
                  <a:gd name="connsiteY202" fmla="*/ 443865 h 991552"/>
                  <a:gd name="connsiteX203" fmla="*/ 988694 w 1390650"/>
                  <a:gd name="connsiteY203" fmla="*/ 444817 h 991552"/>
                  <a:gd name="connsiteX204" fmla="*/ 698182 w 1390650"/>
                  <a:gd name="connsiteY204" fmla="*/ 305752 h 991552"/>
                  <a:gd name="connsiteX205" fmla="*/ 1062990 w 1390650"/>
                  <a:gd name="connsiteY205" fmla="*/ 263842 h 991552"/>
                  <a:gd name="connsiteX206" fmla="*/ 1044892 w 1390650"/>
                  <a:gd name="connsiteY206" fmla="*/ 278130 h 991552"/>
                  <a:gd name="connsiteX207" fmla="*/ 1062990 w 1390650"/>
                  <a:gd name="connsiteY207" fmla="*/ 292417 h 991552"/>
                  <a:gd name="connsiteX208" fmla="*/ 1081087 w 1390650"/>
                  <a:gd name="connsiteY208" fmla="*/ 278130 h 991552"/>
                  <a:gd name="connsiteX209" fmla="*/ 1062990 w 1390650"/>
                  <a:gd name="connsiteY209" fmla="*/ 263842 h 991552"/>
                  <a:gd name="connsiteX210" fmla="*/ 327659 w 1390650"/>
                  <a:gd name="connsiteY210" fmla="*/ 263842 h 991552"/>
                  <a:gd name="connsiteX211" fmla="*/ 309562 w 1390650"/>
                  <a:gd name="connsiteY211" fmla="*/ 278130 h 991552"/>
                  <a:gd name="connsiteX212" fmla="*/ 327659 w 1390650"/>
                  <a:gd name="connsiteY212" fmla="*/ 292417 h 991552"/>
                  <a:gd name="connsiteX213" fmla="*/ 345757 w 1390650"/>
                  <a:gd name="connsiteY213" fmla="*/ 278130 h 991552"/>
                  <a:gd name="connsiteX214" fmla="*/ 327659 w 1390650"/>
                  <a:gd name="connsiteY214" fmla="*/ 263842 h 991552"/>
                  <a:gd name="connsiteX215" fmla="*/ 1062990 w 1390650"/>
                  <a:gd name="connsiteY215" fmla="*/ 249555 h 991552"/>
                  <a:gd name="connsiteX216" fmla="*/ 1097280 w 1390650"/>
                  <a:gd name="connsiteY216" fmla="*/ 278130 h 991552"/>
                  <a:gd name="connsiteX217" fmla="*/ 1062990 w 1390650"/>
                  <a:gd name="connsiteY217" fmla="*/ 306705 h 991552"/>
                  <a:gd name="connsiteX218" fmla="*/ 1028700 w 1390650"/>
                  <a:gd name="connsiteY218" fmla="*/ 278130 h 991552"/>
                  <a:gd name="connsiteX219" fmla="*/ 1062990 w 1390650"/>
                  <a:gd name="connsiteY219" fmla="*/ 249555 h 991552"/>
                  <a:gd name="connsiteX220" fmla="*/ 327659 w 1390650"/>
                  <a:gd name="connsiteY220" fmla="*/ 249555 h 991552"/>
                  <a:gd name="connsiteX221" fmla="*/ 361949 w 1390650"/>
                  <a:gd name="connsiteY221" fmla="*/ 278130 h 991552"/>
                  <a:gd name="connsiteX222" fmla="*/ 327659 w 1390650"/>
                  <a:gd name="connsiteY222" fmla="*/ 306705 h 991552"/>
                  <a:gd name="connsiteX223" fmla="*/ 293369 w 1390650"/>
                  <a:gd name="connsiteY223" fmla="*/ 278130 h 991552"/>
                  <a:gd name="connsiteX224" fmla="*/ 327659 w 1390650"/>
                  <a:gd name="connsiteY224" fmla="*/ 249555 h 991552"/>
                  <a:gd name="connsiteX225" fmla="*/ 1003934 w 1390650"/>
                  <a:gd name="connsiteY225" fmla="*/ 240030 h 991552"/>
                  <a:gd name="connsiteX226" fmla="*/ 1003934 w 1390650"/>
                  <a:gd name="connsiteY226" fmla="*/ 314325 h 991552"/>
                  <a:gd name="connsiteX227" fmla="*/ 1122044 w 1390650"/>
                  <a:gd name="connsiteY227" fmla="*/ 314325 h 991552"/>
                  <a:gd name="connsiteX228" fmla="*/ 1122044 w 1390650"/>
                  <a:gd name="connsiteY228" fmla="*/ 240030 h 991552"/>
                  <a:gd name="connsiteX229" fmla="*/ 267652 w 1390650"/>
                  <a:gd name="connsiteY229" fmla="*/ 240030 h 991552"/>
                  <a:gd name="connsiteX230" fmla="*/ 267652 w 1390650"/>
                  <a:gd name="connsiteY230" fmla="*/ 314325 h 991552"/>
                  <a:gd name="connsiteX231" fmla="*/ 386714 w 1390650"/>
                  <a:gd name="connsiteY231" fmla="*/ 314325 h 991552"/>
                  <a:gd name="connsiteX232" fmla="*/ 386714 w 1390650"/>
                  <a:gd name="connsiteY232" fmla="*/ 240030 h 991552"/>
                  <a:gd name="connsiteX233" fmla="*/ 995362 w 1390650"/>
                  <a:gd name="connsiteY233" fmla="*/ 211455 h 991552"/>
                  <a:gd name="connsiteX234" fmla="*/ 1002982 w 1390650"/>
                  <a:gd name="connsiteY234" fmla="*/ 229552 h 991552"/>
                  <a:gd name="connsiteX235" fmla="*/ 1122044 w 1390650"/>
                  <a:gd name="connsiteY235" fmla="*/ 229552 h 991552"/>
                  <a:gd name="connsiteX236" fmla="*/ 1129664 w 1390650"/>
                  <a:gd name="connsiteY236" fmla="*/ 211455 h 991552"/>
                  <a:gd name="connsiteX237" fmla="*/ 260032 w 1390650"/>
                  <a:gd name="connsiteY237" fmla="*/ 211455 h 991552"/>
                  <a:gd name="connsiteX238" fmla="*/ 267652 w 1390650"/>
                  <a:gd name="connsiteY238" fmla="*/ 229552 h 991552"/>
                  <a:gd name="connsiteX239" fmla="*/ 387667 w 1390650"/>
                  <a:gd name="connsiteY239" fmla="*/ 229552 h 991552"/>
                  <a:gd name="connsiteX240" fmla="*/ 395287 w 1390650"/>
                  <a:gd name="connsiteY240" fmla="*/ 211455 h 991552"/>
                  <a:gd name="connsiteX241" fmla="*/ 1064894 w 1390650"/>
                  <a:gd name="connsiteY241" fmla="*/ 146685 h 991552"/>
                  <a:gd name="connsiteX242" fmla="*/ 1002029 w 1390650"/>
                  <a:gd name="connsiteY242" fmla="*/ 197167 h 991552"/>
                  <a:gd name="connsiteX243" fmla="*/ 1122997 w 1390650"/>
                  <a:gd name="connsiteY243" fmla="*/ 197167 h 991552"/>
                  <a:gd name="connsiteX244" fmla="*/ 325754 w 1390650"/>
                  <a:gd name="connsiteY244" fmla="*/ 146685 h 991552"/>
                  <a:gd name="connsiteX245" fmla="*/ 266699 w 1390650"/>
                  <a:gd name="connsiteY245" fmla="*/ 197167 h 991552"/>
                  <a:gd name="connsiteX246" fmla="*/ 388619 w 1390650"/>
                  <a:gd name="connsiteY246" fmla="*/ 197167 h 991552"/>
                  <a:gd name="connsiteX247" fmla="*/ 687704 w 1390650"/>
                  <a:gd name="connsiteY247" fmla="*/ 0 h 991552"/>
                  <a:gd name="connsiteX248" fmla="*/ 701992 w 1390650"/>
                  <a:gd name="connsiteY248" fmla="*/ 0 h 991552"/>
                  <a:gd name="connsiteX249" fmla="*/ 702944 w 1390650"/>
                  <a:gd name="connsiteY249" fmla="*/ 104775 h 991552"/>
                  <a:gd name="connsiteX250" fmla="*/ 719137 w 1390650"/>
                  <a:gd name="connsiteY250" fmla="*/ 132397 h 991552"/>
                  <a:gd name="connsiteX251" fmla="*/ 737234 w 1390650"/>
                  <a:gd name="connsiteY251" fmla="*/ 144780 h 991552"/>
                  <a:gd name="connsiteX252" fmla="*/ 732472 w 1390650"/>
                  <a:gd name="connsiteY252" fmla="*/ 162877 h 991552"/>
                  <a:gd name="connsiteX253" fmla="*/ 784859 w 1390650"/>
                  <a:gd name="connsiteY253" fmla="*/ 196215 h 991552"/>
                  <a:gd name="connsiteX254" fmla="*/ 755332 w 1390650"/>
                  <a:gd name="connsiteY254" fmla="*/ 231457 h 991552"/>
                  <a:gd name="connsiteX255" fmla="*/ 786764 w 1390650"/>
                  <a:gd name="connsiteY255" fmla="*/ 273367 h 991552"/>
                  <a:gd name="connsiteX256" fmla="*/ 840104 w 1390650"/>
                  <a:gd name="connsiteY256" fmla="*/ 261937 h 991552"/>
                  <a:gd name="connsiteX257" fmla="*/ 872489 w 1390650"/>
                  <a:gd name="connsiteY257" fmla="*/ 293370 h 991552"/>
                  <a:gd name="connsiteX258" fmla="*/ 902017 w 1390650"/>
                  <a:gd name="connsiteY258" fmla="*/ 284797 h 991552"/>
                  <a:gd name="connsiteX259" fmla="*/ 899159 w 1390650"/>
                  <a:gd name="connsiteY259" fmla="*/ 257175 h 991552"/>
                  <a:gd name="connsiteX260" fmla="*/ 955357 w 1390650"/>
                  <a:gd name="connsiteY260" fmla="*/ 263842 h 991552"/>
                  <a:gd name="connsiteX261" fmla="*/ 925829 w 1390650"/>
                  <a:gd name="connsiteY261" fmla="*/ 294322 h 991552"/>
                  <a:gd name="connsiteX262" fmla="*/ 935354 w 1390650"/>
                  <a:gd name="connsiteY262" fmla="*/ 320992 h 991552"/>
                  <a:gd name="connsiteX263" fmla="*/ 962977 w 1390650"/>
                  <a:gd name="connsiteY263" fmla="*/ 324802 h 991552"/>
                  <a:gd name="connsiteX264" fmla="*/ 974407 w 1390650"/>
                  <a:gd name="connsiteY264" fmla="*/ 345757 h 991552"/>
                  <a:gd name="connsiteX265" fmla="*/ 988694 w 1390650"/>
                  <a:gd name="connsiteY265" fmla="*/ 319087 h 991552"/>
                  <a:gd name="connsiteX266" fmla="*/ 988694 w 1390650"/>
                  <a:gd name="connsiteY266" fmla="*/ 232410 h 991552"/>
                  <a:gd name="connsiteX267" fmla="*/ 978217 w 1390650"/>
                  <a:gd name="connsiteY267" fmla="*/ 210502 h 991552"/>
                  <a:gd name="connsiteX268" fmla="*/ 967739 w 1390650"/>
                  <a:gd name="connsiteY268" fmla="*/ 210502 h 991552"/>
                  <a:gd name="connsiteX269" fmla="*/ 967739 w 1390650"/>
                  <a:gd name="connsiteY269" fmla="*/ 197167 h 991552"/>
                  <a:gd name="connsiteX270" fmla="*/ 981074 w 1390650"/>
                  <a:gd name="connsiteY270" fmla="*/ 197167 h 991552"/>
                  <a:gd name="connsiteX271" fmla="*/ 1046797 w 1390650"/>
                  <a:gd name="connsiteY271" fmla="*/ 141922 h 991552"/>
                  <a:gd name="connsiteX272" fmla="*/ 1047749 w 1390650"/>
                  <a:gd name="connsiteY272" fmla="*/ 123825 h 991552"/>
                  <a:gd name="connsiteX273" fmla="*/ 1055369 w 1390650"/>
                  <a:gd name="connsiteY273" fmla="*/ 98107 h 991552"/>
                  <a:gd name="connsiteX274" fmla="*/ 1066799 w 1390650"/>
                  <a:gd name="connsiteY274" fmla="*/ 46672 h 991552"/>
                  <a:gd name="connsiteX275" fmla="*/ 1078229 w 1390650"/>
                  <a:gd name="connsiteY275" fmla="*/ 98107 h 991552"/>
                  <a:gd name="connsiteX276" fmla="*/ 1083944 w 1390650"/>
                  <a:gd name="connsiteY276" fmla="*/ 124777 h 991552"/>
                  <a:gd name="connsiteX277" fmla="*/ 1083944 w 1390650"/>
                  <a:gd name="connsiteY277" fmla="*/ 143827 h 991552"/>
                  <a:gd name="connsiteX278" fmla="*/ 1145857 w 1390650"/>
                  <a:gd name="connsiteY278" fmla="*/ 197167 h 991552"/>
                  <a:gd name="connsiteX279" fmla="*/ 1159192 w 1390650"/>
                  <a:gd name="connsiteY279" fmla="*/ 197167 h 991552"/>
                  <a:gd name="connsiteX280" fmla="*/ 1159192 w 1390650"/>
                  <a:gd name="connsiteY280" fmla="*/ 210502 h 991552"/>
                  <a:gd name="connsiteX281" fmla="*/ 1148714 w 1390650"/>
                  <a:gd name="connsiteY281" fmla="*/ 210502 h 991552"/>
                  <a:gd name="connsiteX282" fmla="*/ 1138237 w 1390650"/>
                  <a:gd name="connsiteY282" fmla="*/ 232410 h 991552"/>
                  <a:gd name="connsiteX283" fmla="*/ 1138237 w 1390650"/>
                  <a:gd name="connsiteY283" fmla="*/ 320040 h 991552"/>
                  <a:gd name="connsiteX284" fmla="*/ 1159192 w 1390650"/>
                  <a:gd name="connsiteY284" fmla="*/ 357187 h 991552"/>
                  <a:gd name="connsiteX285" fmla="*/ 1135379 w 1390650"/>
                  <a:gd name="connsiteY285" fmla="*/ 391477 h 991552"/>
                  <a:gd name="connsiteX286" fmla="*/ 1135379 w 1390650"/>
                  <a:gd name="connsiteY286" fmla="*/ 401002 h 991552"/>
                  <a:gd name="connsiteX287" fmla="*/ 1364932 w 1390650"/>
                  <a:gd name="connsiteY287" fmla="*/ 401002 h 991552"/>
                  <a:gd name="connsiteX288" fmla="*/ 1364932 w 1390650"/>
                  <a:gd name="connsiteY288" fmla="*/ 415290 h 991552"/>
                  <a:gd name="connsiteX289" fmla="*/ 1134427 w 1390650"/>
                  <a:gd name="connsiteY289" fmla="*/ 415290 h 991552"/>
                  <a:gd name="connsiteX290" fmla="*/ 1134427 w 1390650"/>
                  <a:gd name="connsiteY290" fmla="*/ 461962 h 991552"/>
                  <a:gd name="connsiteX291" fmla="*/ 1381124 w 1390650"/>
                  <a:gd name="connsiteY291" fmla="*/ 461962 h 991552"/>
                  <a:gd name="connsiteX292" fmla="*/ 1381124 w 1390650"/>
                  <a:gd name="connsiteY292" fmla="*/ 475297 h 991552"/>
                  <a:gd name="connsiteX293" fmla="*/ 1134427 w 1390650"/>
                  <a:gd name="connsiteY293" fmla="*/ 475297 h 991552"/>
                  <a:gd name="connsiteX294" fmla="*/ 1134427 w 1390650"/>
                  <a:gd name="connsiteY294" fmla="*/ 489585 h 991552"/>
                  <a:gd name="connsiteX295" fmla="*/ 1383982 w 1390650"/>
                  <a:gd name="connsiteY295" fmla="*/ 489585 h 991552"/>
                  <a:gd name="connsiteX296" fmla="*/ 1383982 w 1390650"/>
                  <a:gd name="connsiteY296" fmla="*/ 501967 h 991552"/>
                  <a:gd name="connsiteX297" fmla="*/ 1135379 w 1390650"/>
                  <a:gd name="connsiteY297" fmla="*/ 501967 h 991552"/>
                  <a:gd name="connsiteX298" fmla="*/ 1135379 w 1390650"/>
                  <a:gd name="connsiteY298" fmla="*/ 873442 h 991552"/>
                  <a:gd name="connsiteX299" fmla="*/ 1362074 w 1390650"/>
                  <a:gd name="connsiteY299" fmla="*/ 873442 h 991552"/>
                  <a:gd name="connsiteX300" fmla="*/ 1362074 w 1390650"/>
                  <a:gd name="connsiteY300" fmla="*/ 885825 h 991552"/>
                  <a:gd name="connsiteX301" fmla="*/ 1135379 w 1390650"/>
                  <a:gd name="connsiteY301" fmla="*/ 885825 h 991552"/>
                  <a:gd name="connsiteX302" fmla="*/ 1135379 w 1390650"/>
                  <a:gd name="connsiteY302" fmla="*/ 979170 h 991552"/>
                  <a:gd name="connsiteX303" fmla="*/ 1354454 w 1390650"/>
                  <a:gd name="connsiteY303" fmla="*/ 979170 h 991552"/>
                  <a:gd name="connsiteX304" fmla="*/ 1354454 w 1390650"/>
                  <a:gd name="connsiteY304" fmla="*/ 991552 h 991552"/>
                  <a:gd name="connsiteX305" fmla="*/ 1135379 w 1390650"/>
                  <a:gd name="connsiteY305" fmla="*/ 991552 h 991552"/>
                  <a:gd name="connsiteX306" fmla="*/ 991552 w 1390650"/>
                  <a:gd name="connsiteY306" fmla="*/ 991552 h 991552"/>
                  <a:gd name="connsiteX307" fmla="*/ 991552 w 1390650"/>
                  <a:gd name="connsiteY307" fmla="*/ 984885 h 991552"/>
                  <a:gd name="connsiteX308" fmla="*/ 915352 w 1390650"/>
                  <a:gd name="connsiteY308" fmla="*/ 902970 h 991552"/>
                  <a:gd name="connsiteX309" fmla="*/ 473392 w 1390650"/>
                  <a:gd name="connsiteY309" fmla="*/ 902970 h 991552"/>
                  <a:gd name="connsiteX310" fmla="*/ 399097 w 1390650"/>
                  <a:gd name="connsiteY310" fmla="*/ 984885 h 991552"/>
                  <a:gd name="connsiteX311" fmla="*/ 399097 w 1390650"/>
                  <a:gd name="connsiteY311" fmla="*/ 991552 h 991552"/>
                  <a:gd name="connsiteX312" fmla="*/ 255269 w 1390650"/>
                  <a:gd name="connsiteY312" fmla="*/ 991552 h 991552"/>
                  <a:gd name="connsiteX313" fmla="*/ 36194 w 1390650"/>
                  <a:gd name="connsiteY313" fmla="*/ 991552 h 991552"/>
                  <a:gd name="connsiteX314" fmla="*/ 36194 w 1390650"/>
                  <a:gd name="connsiteY314" fmla="*/ 979170 h 991552"/>
                  <a:gd name="connsiteX315" fmla="*/ 255269 w 1390650"/>
                  <a:gd name="connsiteY315" fmla="*/ 979170 h 991552"/>
                  <a:gd name="connsiteX316" fmla="*/ 255269 w 1390650"/>
                  <a:gd name="connsiteY316" fmla="*/ 885825 h 991552"/>
                  <a:gd name="connsiteX317" fmla="*/ 28574 w 1390650"/>
                  <a:gd name="connsiteY317" fmla="*/ 885825 h 991552"/>
                  <a:gd name="connsiteX318" fmla="*/ 28574 w 1390650"/>
                  <a:gd name="connsiteY318" fmla="*/ 873442 h 991552"/>
                  <a:gd name="connsiteX319" fmla="*/ 256222 w 1390650"/>
                  <a:gd name="connsiteY319" fmla="*/ 873442 h 991552"/>
                  <a:gd name="connsiteX320" fmla="*/ 256222 w 1390650"/>
                  <a:gd name="connsiteY320" fmla="*/ 501015 h 991552"/>
                  <a:gd name="connsiteX321" fmla="*/ 6667 w 1390650"/>
                  <a:gd name="connsiteY321" fmla="*/ 501015 h 991552"/>
                  <a:gd name="connsiteX322" fmla="*/ 6667 w 1390650"/>
                  <a:gd name="connsiteY322" fmla="*/ 488632 h 991552"/>
                  <a:gd name="connsiteX323" fmla="*/ 255269 w 1390650"/>
                  <a:gd name="connsiteY323" fmla="*/ 488632 h 991552"/>
                  <a:gd name="connsiteX324" fmla="*/ 255269 w 1390650"/>
                  <a:gd name="connsiteY324" fmla="*/ 474345 h 991552"/>
                  <a:gd name="connsiteX325" fmla="*/ 8572 w 1390650"/>
                  <a:gd name="connsiteY325" fmla="*/ 474345 h 991552"/>
                  <a:gd name="connsiteX326" fmla="*/ 8572 w 1390650"/>
                  <a:gd name="connsiteY326" fmla="*/ 461962 h 991552"/>
                  <a:gd name="connsiteX327" fmla="*/ 255269 w 1390650"/>
                  <a:gd name="connsiteY327" fmla="*/ 461962 h 991552"/>
                  <a:gd name="connsiteX328" fmla="*/ 255269 w 1390650"/>
                  <a:gd name="connsiteY328" fmla="*/ 414337 h 991552"/>
                  <a:gd name="connsiteX329" fmla="*/ 25717 w 1390650"/>
                  <a:gd name="connsiteY329" fmla="*/ 414337 h 991552"/>
                  <a:gd name="connsiteX330" fmla="*/ 25717 w 1390650"/>
                  <a:gd name="connsiteY330" fmla="*/ 400050 h 991552"/>
                  <a:gd name="connsiteX331" fmla="*/ 255269 w 1390650"/>
                  <a:gd name="connsiteY331" fmla="*/ 400050 h 991552"/>
                  <a:gd name="connsiteX332" fmla="*/ 255269 w 1390650"/>
                  <a:gd name="connsiteY332" fmla="*/ 390525 h 991552"/>
                  <a:gd name="connsiteX333" fmla="*/ 231457 w 1390650"/>
                  <a:gd name="connsiteY333" fmla="*/ 356235 h 991552"/>
                  <a:gd name="connsiteX334" fmla="*/ 252412 w 1390650"/>
                  <a:gd name="connsiteY334" fmla="*/ 319087 h 991552"/>
                  <a:gd name="connsiteX335" fmla="*/ 252412 w 1390650"/>
                  <a:gd name="connsiteY335" fmla="*/ 231457 h 991552"/>
                  <a:gd name="connsiteX336" fmla="*/ 241934 w 1390650"/>
                  <a:gd name="connsiteY336" fmla="*/ 209550 h 991552"/>
                  <a:gd name="connsiteX337" fmla="*/ 231457 w 1390650"/>
                  <a:gd name="connsiteY337" fmla="*/ 209550 h 991552"/>
                  <a:gd name="connsiteX338" fmla="*/ 231457 w 1390650"/>
                  <a:gd name="connsiteY338" fmla="*/ 196215 h 991552"/>
                  <a:gd name="connsiteX339" fmla="*/ 244792 w 1390650"/>
                  <a:gd name="connsiteY339" fmla="*/ 196215 h 991552"/>
                  <a:gd name="connsiteX340" fmla="*/ 306704 w 1390650"/>
                  <a:gd name="connsiteY340" fmla="*/ 142875 h 991552"/>
                  <a:gd name="connsiteX341" fmla="*/ 306704 w 1390650"/>
                  <a:gd name="connsiteY341" fmla="*/ 123825 h 991552"/>
                  <a:gd name="connsiteX342" fmla="*/ 312419 w 1390650"/>
                  <a:gd name="connsiteY342" fmla="*/ 97155 h 991552"/>
                  <a:gd name="connsiteX343" fmla="*/ 323849 w 1390650"/>
                  <a:gd name="connsiteY343" fmla="*/ 45720 h 991552"/>
                  <a:gd name="connsiteX344" fmla="*/ 335279 w 1390650"/>
                  <a:gd name="connsiteY344" fmla="*/ 97155 h 991552"/>
                  <a:gd name="connsiteX345" fmla="*/ 342899 w 1390650"/>
                  <a:gd name="connsiteY345" fmla="*/ 122872 h 991552"/>
                  <a:gd name="connsiteX346" fmla="*/ 343852 w 1390650"/>
                  <a:gd name="connsiteY346" fmla="*/ 140970 h 991552"/>
                  <a:gd name="connsiteX347" fmla="*/ 409574 w 1390650"/>
                  <a:gd name="connsiteY347" fmla="*/ 196215 h 991552"/>
                  <a:gd name="connsiteX348" fmla="*/ 422909 w 1390650"/>
                  <a:gd name="connsiteY348" fmla="*/ 196215 h 991552"/>
                  <a:gd name="connsiteX349" fmla="*/ 422909 w 1390650"/>
                  <a:gd name="connsiteY349" fmla="*/ 209550 h 991552"/>
                  <a:gd name="connsiteX350" fmla="*/ 412432 w 1390650"/>
                  <a:gd name="connsiteY350" fmla="*/ 209550 h 991552"/>
                  <a:gd name="connsiteX351" fmla="*/ 401954 w 1390650"/>
                  <a:gd name="connsiteY351" fmla="*/ 231457 h 991552"/>
                  <a:gd name="connsiteX352" fmla="*/ 401954 w 1390650"/>
                  <a:gd name="connsiteY352" fmla="*/ 319087 h 991552"/>
                  <a:gd name="connsiteX353" fmla="*/ 415289 w 1390650"/>
                  <a:gd name="connsiteY353" fmla="*/ 344805 h 991552"/>
                  <a:gd name="connsiteX354" fmla="*/ 426719 w 1390650"/>
                  <a:gd name="connsiteY354" fmla="*/ 323850 h 991552"/>
                  <a:gd name="connsiteX355" fmla="*/ 454342 w 1390650"/>
                  <a:gd name="connsiteY355" fmla="*/ 320040 h 991552"/>
                  <a:gd name="connsiteX356" fmla="*/ 463867 w 1390650"/>
                  <a:gd name="connsiteY356" fmla="*/ 293370 h 991552"/>
                  <a:gd name="connsiteX357" fmla="*/ 434339 w 1390650"/>
                  <a:gd name="connsiteY357" fmla="*/ 262890 h 991552"/>
                  <a:gd name="connsiteX358" fmla="*/ 490537 w 1390650"/>
                  <a:gd name="connsiteY358" fmla="*/ 256222 h 991552"/>
                  <a:gd name="connsiteX359" fmla="*/ 487679 w 1390650"/>
                  <a:gd name="connsiteY359" fmla="*/ 283845 h 991552"/>
                  <a:gd name="connsiteX360" fmla="*/ 517207 w 1390650"/>
                  <a:gd name="connsiteY360" fmla="*/ 292417 h 991552"/>
                  <a:gd name="connsiteX361" fmla="*/ 549592 w 1390650"/>
                  <a:gd name="connsiteY361" fmla="*/ 260985 h 991552"/>
                  <a:gd name="connsiteX362" fmla="*/ 602932 w 1390650"/>
                  <a:gd name="connsiteY362" fmla="*/ 272415 h 991552"/>
                  <a:gd name="connsiteX363" fmla="*/ 634364 w 1390650"/>
                  <a:gd name="connsiteY363" fmla="*/ 230505 h 991552"/>
                  <a:gd name="connsiteX364" fmla="*/ 603884 w 1390650"/>
                  <a:gd name="connsiteY364" fmla="*/ 194310 h 991552"/>
                  <a:gd name="connsiteX365" fmla="*/ 657224 w 1390650"/>
                  <a:gd name="connsiteY365" fmla="*/ 162877 h 991552"/>
                  <a:gd name="connsiteX366" fmla="*/ 652462 w 1390650"/>
                  <a:gd name="connsiteY366" fmla="*/ 144780 h 991552"/>
                  <a:gd name="connsiteX367" fmla="*/ 670559 w 1390650"/>
                  <a:gd name="connsiteY367" fmla="*/ 132397 h 991552"/>
                  <a:gd name="connsiteX368" fmla="*/ 686752 w 1390650"/>
                  <a:gd name="connsiteY368" fmla="*/ 104775 h 991552"/>
                  <a:gd name="connsiteX369" fmla="*/ 687704 w 1390650"/>
                  <a:gd name="connsiteY369" fmla="*/ 0 h 9915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Lst>
                <a:rect l="l" t="t" r="r" b="b"/>
                <a:pathLst>
                  <a:path w="1390650" h="991552">
                    <a:moveTo>
                      <a:pt x="580072" y="879157"/>
                    </a:moveTo>
                    <a:lnTo>
                      <a:pt x="580072" y="890587"/>
                    </a:lnTo>
                    <a:lnTo>
                      <a:pt x="809624" y="890587"/>
                    </a:lnTo>
                    <a:lnTo>
                      <a:pt x="809624" y="879157"/>
                    </a:lnTo>
                    <a:close/>
                    <a:moveTo>
                      <a:pt x="637222" y="826770"/>
                    </a:moveTo>
                    <a:lnTo>
                      <a:pt x="593407" y="866775"/>
                    </a:lnTo>
                    <a:lnTo>
                      <a:pt x="798194" y="866775"/>
                    </a:lnTo>
                    <a:lnTo>
                      <a:pt x="753427" y="826770"/>
                    </a:lnTo>
                    <a:close/>
                    <a:moveTo>
                      <a:pt x="1026795" y="774382"/>
                    </a:moveTo>
                    <a:lnTo>
                      <a:pt x="1097280" y="774382"/>
                    </a:lnTo>
                    <a:lnTo>
                      <a:pt x="1097280" y="842009"/>
                    </a:lnTo>
                    <a:lnTo>
                      <a:pt x="1026795" y="842009"/>
                    </a:lnTo>
                    <a:close/>
                    <a:moveTo>
                      <a:pt x="292417" y="774382"/>
                    </a:moveTo>
                    <a:lnTo>
                      <a:pt x="362902" y="774382"/>
                    </a:lnTo>
                    <a:lnTo>
                      <a:pt x="362902" y="842009"/>
                    </a:lnTo>
                    <a:lnTo>
                      <a:pt x="292417" y="842009"/>
                    </a:lnTo>
                    <a:close/>
                    <a:moveTo>
                      <a:pt x="636269" y="677227"/>
                    </a:moveTo>
                    <a:lnTo>
                      <a:pt x="636269" y="815340"/>
                    </a:lnTo>
                    <a:lnTo>
                      <a:pt x="755332" y="815340"/>
                    </a:lnTo>
                    <a:lnTo>
                      <a:pt x="755332" y="677227"/>
                    </a:lnTo>
                    <a:close/>
                    <a:moveTo>
                      <a:pt x="694372" y="618172"/>
                    </a:moveTo>
                    <a:cubicBezTo>
                      <a:pt x="655319" y="618172"/>
                      <a:pt x="584834" y="641985"/>
                      <a:pt x="580072" y="712470"/>
                    </a:cubicBezTo>
                    <a:cubicBezTo>
                      <a:pt x="580072" y="762000"/>
                      <a:pt x="580072" y="811530"/>
                      <a:pt x="580072" y="861060"/>
                    </a:cubicBezTo>
                    <a:lnTo>
                      <a:pt x="623887" y="822007"/>
                    </a:lnTo>
                    <a:lnTo>
                      <a:pt x="623887" y="665797"/>
                    </a:lnTo>
                    <a:lnTo>
                      <a:pt x="767714" y="665797"/>
                    </a:lnTo>
                    <a:lnTo>
                      <a:pt x="767714" y="822960"/>
                    </a:lnTo>
                    <a:lnTo>
                      <a:pt x="809624" y="861060"/>
                    </a:lnTo>
                    <a:lnTo>
                      <a:pt x="809624" y="858202"/>
                    </a:lnTo>
                    <a:lnTo>
                      <a:pt x="809624" y="712470"/>
                    </a:lnTo>
                    <a:cubicBezTo>
                      <a:pt x="805814" y="642937"/>
                      <a:pt x="732472" y="618172"/>
                      <a:pt x="694372" y="618172"/>
                    </a:cubicBezTo>
                    <a:close/>
                    <a:moveTo>
                      <a:pt x="1062989" y="551497"/>
                    </a:moveTo>
                    <a:lnTo>
                      <a:pt x="1102042" y="571499"/>
                    </a:lnTo>
                    <a:lnTo>
                      <a:pt x="1102042" y="707707"/>
                    </a:lnTo>
                    <a:lnTo>
                      <a:pt x="1062037" y="726757"/>
                    </a:lnTo>
                    <a:lnTo>
                      <a:pt x="1023937" y="707707"/>
                    </a:lnTo>
                    <a:lnTo>
                      <a:pt x="1023937" y="571499"/>
                    </a:lnTo>
                    <a:close/>
                    <a:moveTo>
                      <a:pt x="326707" y="551497"/>
                    </a:moveTo>
                    <a:lnTo>
                      <a:pt x="365759" y="571499"/>
                    </a:lnTo>
                    <a:lnTo>
                      <a:pt x="365759" y="707707"/>
                    </a:lnTo>
                    <a:lnTo>
                      <a:pt x="327659" y="726757"/>
                    </a:lnTo>
                    <a:lnTo>
                      <a:pt x="288607" y="707707"/>
                    </a:lnTo>
                    <a:lnTo>
                      <a:pt x="288607" y="571499"/>
                    </a:lnTo>
                    <a:close/>
                    <a:moveTo>
                      <a:pt x="1179195" y="536257"/>
                    </a:moveTo>
                    <a:lnTo>
                      <a:pt x="1185862" y="536257"/>
                    </a:lnTo>
                    <a:lnTo>
                      <a:pt x="1390650" y="536257"/>
                    </a:lnTo>
                    <a:lnTo>
                      <a:pt x="1390650" y="550544"/>
                    </a:lnTo>
                    <a:lnTo>
                      <a:pt x="1192530" y="550544"/>
                    </a:lnTo>
                    <a:lnTo>
                      <a:pt x="1192530" y="824864"/>
                    </a:lnTo>
                    <a:lnTo>
                      <a:pt x="1363027" y="824864"/>
                    </a:lnTo>
                    <a:lnTo>
                      <a:pt x="1363027" y="839152"/>
                    </a:lnTo>
                    <a:lnTo>
                      <a:pt x="1185862" y="839152"/>
                    </a:lnTo>
                    <a:lnTo>
                      <a:pt x="1179195" y="839152"/>
                    </a:lnTo>
                    <a:lnTo>
                      <a:pt x="1179195" y="832484"/>
                    </a:lnTo>
                    <a:lnTo>
                      <a:pt x="1179195" y="542924"/>
                    </a:lnTo>
                    <a:close/>
                    <a:moveTo>
                      <a:pt x="0" y="536257"/>
                    </a:moveTo>
                    <a:lnTo>
                      <a:pt x="209550" y="536257"/>
                    </a:lnTo>
                    <a:lnTo>
                      <a:pt x="217170" y="536257"/>
                    </a:lnTo>
                    <a:lnTo>
                      <a:pt x="217170" y="542924"/>
                    </a:lnTo>
                    <a:lnTo>
                      <a:pt x="217170" y="832484"/>
                    </a:lnTo>
                    <a:lnTo>
                      <a:pt x="217170" y="839152"/>
                    </a:lnTo>
                    <a:lnTo>
                      <a:pt x="209550" y="839152"/>
                    </a:lnTo>
                    <a:lnTo>
                      <a:pt x="27622" y="839152"/>
                    </a:lnTo>
                    <a:lnTo>
                      <a:pt x="27622" y="824864"/>
                    </a:lnTo>
                    <a:lnTo>
                      <a:pt x="202882" y="824864"/>
                    </a:lnTo>
                    <a:lnTo>
                      <a:pt x="202882" y="550544"/>
                    </a:lnTo>
                    <a:lnTo>
                      <a:pt x="0" y="550544"/>
                    </a:lnTo>
                    <a:close/>
                    <a:moveTo>
                      <a:pt x="574357" y="529589"/>
                    </a:moveTo>
                    <a:lnTo>
                      <a:pt x="574357" y="569594"/>
                    </a:lnTo>
                    <a:lnTo>
                      <a:pt x="815340" y="569594"/>
                    </a:lnTo>
                    <a:lnTo>
                      <a:pt x="815340" y="529589"/>
                    </a:lnTo>
                    <a:close/>
                    <a:moveTo>
                      <a:pt x="922972" y="521017"/>
                    </a:moveTo>
                    <a:lnTo>
                      <a:pt x="922972" y="894397"/>
                    </a:lnTo>
                    <a:lnTo>
                      <a:pt x="988694" y="969645"/>
                    </a:lnTo>
                    <a:lnTo>
                      <a:pt x="987742" y="588645"/>
                    </a:lnTo>
                    <a:cubicBezTo>
                      <a:pt x="987742" y="588645"/>
                      <a:pt x="966787" y="589597"/>
                      <a:pt x="962024" y="584835"/>
                    </a:cubicBezTo>
                    <a:cubicBezTo>
                      <a:pt x="957262" y="580072"/>
                      <a:pt x="955357" y="576262"/>
                      <a:pt x="944879" y="553402"/>
                    </a:cubicBezTo>
                    <a:cubicBezTo>
                      <a:pt x="934402" y="530542"/>
                      <a:pt x="922972" y="521017"/>
                      <a:pt x="922972" y="521017"/>
                    </a:cubicBezTo>
                    <a:close/>
                    <a:moveTo>
                      <a:pt x="467677" y="520065"/>
                    </a:moveTo>
                    <a:cubicBezTo>
                      <a:pt x="449579" y="537210"/>
                      <a:pt x="438149" y="577215"/>
                      <a:pt x="429577" y="582930"/>
                    </a:cubicBezTo>
                    <a:cubicBezTo>
                      <a:pt x="421957" y="587692"/>
                      <a:pt x="403859" y="589597"/>
                      <a:pt x="399097" y="589597"/>
                    </a:cubicBezTo>
                    <a:lnTo>
                      <a:pt x="399097" y="965835"/>
                    </a:lnTo>
                    <a:lnTo>
                      <a:pt x="467677" y="892492"/>
                    </a:lnTo>
                    <a:close/>
                    <a:moveTo>
                      <a:pt x="556260" y="515302"/>
                    </a:moveTo>
                    <a:lnTo>
                      <a:pt x="832485" y="515302"/>
                    </a:lnTo>
                    <a:lnTo>
                      <a:pt x="832485" y="583882"/>
                    </a:lnTo>
                    <a:lnTo>
                      <a:pt x="556260" y="583882"/>
                    </a:lnTo>
                    <a:close/>
                    <a:moveTo>
                      <a:pt x="530542" y="495300"/>
                    </a:moveTo>
                    <a:lnTo>
                      <a:pt x="530542" y="890587"/>
                    </a:lnTo>
                    <a:lnTo>
                      <a:pt x="563879" y="890587"/>
                    </a:lnTo>
                    <a:lnTo>
                      <a:pt x="563879" y="879157"/>
                    </a:lnTo>
                    <a:lnTo>
                      <a:pt x="563879" y="858202"/>
                    </a:lnTo>
                    <a:lnTo>
                      <a:pt x="563879" y="721042"/>
                    </a:lnTo>
                    <a:cubicBezTo>
                      <a:pt x="561022" y="637222"/>
                      <a:pt x="651509" y="605790"/>
                      <a:pt x="695324" y="605790"/>
                    </a:cubicBezTo>
                    <a:cubicBezTo>
                      <a:pt x="738187" y="605790"/>
                      <a:pt x="827722" y="638175"/>
                      <a:pt x="825817" y="721042"/>
                    </a:cubicBezTo>
                    <a:lnTo>
                      <a:pt x="825817" y="858202"/>
                    </a:lnTo>
                    <a:lnTo>
                      <a:pt x="825817" y="879157"/>
                    </a:lnTo>
                    <a:lnTo>
                      <a:pt x="825817" y="890587"/>
                    </a:lnTo>
                    <a:lnTo>
                      <a:pt x="859154" y="890587"/>
                    </a:lnTo>
                    <a:lnTo>
                      <a:pt x="859154" y="495300"/>
                    </a:lnTo>
                    <a:close/>
                    <a:moveTo>
                      <a:pt x="875347" y="476250"/>
                    </a:moveTo>
                    <a:cubicBezTo>
                      <a:pt x="872489" y="483870"/>
                      <a:pt x="872489" y="892492"/>
                      <a:pt x="872489" y="892492"/>
                    </a:cubicBezTo>
                    <a:lnTo>
                      <a:pt x="905827" y="892492"/>
                    </a:lnTo>
                    <a:lnTo>
                      <a:pt x="905827" y="501967"/>
                    </a:lnTo>
                    <a:cubicBezTo>
                      <a:pt x="903922" y="497205"/>
                      <a:pt x="884872" y="480060"/>
                      <a:pt x="875347" y="476250"/>
                    </a:cubicBezTo>
                    <a:close/>
                    <a:moveTo>
                      <a:pt x="514349" y="476250"/>
                    </a:moveTo>
                    <a:cubicBezTo>
                      <a:pt x="504824" y="481012"/>
                      <a:pt x="485774" y="497205"/>
                      <a:pt x="483869" y="501967"/>
                    </a:cubicBezTo>
                    <a:lnTo>
                      <a:pt x="483869" y="892492"/>
                    </a:lnTo>
                    <a:lnTo>
                      <a:pt x="517207" y="892492"/>
                    </a:lnTo>
                    <a:cubicBezTo>
                      <a:pt x="517207" y="892492"/>
                      <a:pt x="517207" y="482917"/>
                      <a:pt x="514349" y="476250"/>
                    </a:cubicBezTo>
                    <a:close/>
                    <a:moveTo>
                      <a:pt x="1026795" y="442912"/>
                    </a:moveTo>
                    <a:lnTo>
                      <a:pt x="1097280" y="442912"/>
                    </a:lnTo>
                    <a:lnTo>
                      <a:pt x="1097280" y="510539"/>
                    </a:lnTo>
                    <a:lnTo>
                      <a:pt x="1026795" y="510539"/>
                    </a:lnTo>
                    <a:close/>
                    <a:moveTo>
                      <a:pt x="292417" y="442912"/>
                    </a:moveTo>
                    <a:lnTo>
                      <a:pt x="362902" y="442912"/>
                    </a:lnTo>
                    <a:lnTo>
                      <a:pt x="362902" y="510539"/>
                    </a:lnTo>
                    <a:lnTo>
                      <a:pt x="292417" y="510539"/>
                    </a:lnTo>
                    <a:close/>
                    <a:moveTo>
                      <a:pt x="748664" y="441960"/>
                    </a:moveTo>
                    <a:cubicBezTo>
                      <a:pt x="738187" y="441960"/>
                      <a:pt x="737234" y="447675"/>
                      <a:pt x="732472" y="458152"/>
                    </a:cubicBezTo>
                    <a:cubicBezTo>
                      <a:pt x="727709" y="468630"/>
                      <a:pt x="709612" y="478155"/>
                      <a:pt x="691514" y="478155"/>
                    </a:cubicBezTo>
                    <a:cubicBezTo>
                      <a:pt x="672464" y="477202"/>
                      <a:pt x="652462" y="461962"/>
                      <a:pt x="651509" y="450532"/>
                    </a:cubicBezTo>
                    <a:cubicBezTo>
                      <a:pt x="650557" y="441960"/>
                      <a:pt x="636269" y="440055"/>
                      <a:pt x="628649" y="443865"/>
                    </a:cubicBezTo>
                    <a:cubicBezTo>
                      <a:pt x="625792" y="445770"/>
                      <a:pt x="627697" y="449580"/>
                      <a:pt x="624839" y="450532"/>
                    </a:cubicBezTo>
                    <a:cubicBezTo>
                      <a:pt x="617219" y="454342"/>
                      <a:pt x="576262" y="454342"/>
                      <a:pt x="576262" y="454342"/>
                    </a:cubicBezTo>
                    <a:cubicBezTo>
                      <a:pt x="576262" y="454342"/>
                      <a:pt x="573404" y="463867"/>
                      <a:pt x="567689" y="463867"/>
                    </a:cubicBezTo>
                    <a:cubicBezTo>
                      <a:pt x="561974" y="463867"/>
                      <a:pt x="555307" y="461962"/>
                      <a:pt x="556259" y="453390"/>
                    </a:cubicBezTo>
                    <a:cubicBezTo>
                      <a:pt x="550544" y="451485"/>
                      <a:pt x="532447" y="462915"/>
                      <a:pt x="530542" y="466725"/>
                    </a:cubicBezTo>
                    <a:lnTo>
                      <a:pt x="530542" y="481965"/>
                    </a:lnTo>
                    <a:lnTo>
                      <a:pt x="857249" y="481965"/>
                    </a:lnTo>
                    <a:lnTo>
                      <a:pt x="857249" y="463867"/>
                    </a:lnTo>
                    <a:cubicBezTo>
                      <a:pt x="857249" y="463867"/>
                      <a:pt x="845819" y="455295"/>
                      <a:pt x="837247" y="453390"/>
                    </a:cubicBezTo>
                    <a:cubicBezTo>
                      <a:pt x="829627" y="452437"/>
                      <a:pt x="835342" y="461962"/>
                      <a:pt x="828674" y="461962"/>
                    </a:cubicBezTo>
                    <a:cubicBezTo>
                      <a:pt x="822007" y="461962"/>
                      <a:pt x="812482" y="463867"/>
                      <a:pt x="812482" y="457200"/>
                    </a:cubicBezTo>
                    <a:cubicBezTo>
                      <a:pt x="812482" y="451485"/>
                      <a:pt x="772477" y="455295"/>
                      <a:pt x="765809" y="450532"/>
                    </a:cubicBezTo>
                    <a:cubicBezTo>
                      <a:pt x="758189" y="446722"/>
                      <a:pt x="759142" y="441960"/>
                      <a:pt x="748664" y="441960"/>
                    </a:cubicBezTo>
                    <a:close/>
                    <a:moveTo>
                      <a:pt x="937260" y="426720"/>
                    </a:moveTo>
                    <a:cubicBezTo>
                      <a:pt x="951547" y="426720"/>
                      <a:pt x="963930" y="439102"/>
                      <a:pt x="963930" y="453390"/>
                    </a:cubicBezTo>
                    <a:cubicBezTo>
                      <a:pt x="963930" y="467677"/>
                      <a:pt x="952500" y="480060"/>
                      <a:pt x="937260" y="480060"/>
                    </a:cubicBezTo>
                    <a:cubicBezTo>
                      <a:pt x="922972" y="480060"/>
                      <a:pt x="910590" y="468630"/>
                      <a:pt x="910590" y="453390"/>
                    </a:cubicBezTo>
                    <a:cubicBezTo>
                      <a:pt x="910590" y="439102"/>
                      <a:pt x="922020" y="426720"/>
                      <a:pt x="937260" y="426720"/>
                    </a:cubicBezTo>
                    <a:close/>
                    <a:moveTo>
                      <a:pt x="451485" y="425767"/>
                    </a:moveTo>
                    <a:cubicBezTo>
                      <a:pt x="466725" y="425767"/>
                      <a:pt x="479107" y="438149"/>
                      <a:pt x="478155" y="452437"/>
                    </a:cubicBezTo>
                    <a:cubicBezTo>
                      <a:pt x="478155" y="466724"/>
                      <a:pt x="466725" y="479107"/>
                      <a:pt x="451485" y="479107"/>
                    </a:cubicBezTo>
                    <a:cubicBezTo>
                      <a:pt x="437197" y="479107"/>
                      <a:pt x="424815" y="467677"/>
                      <a:pt x="424815" y="452437"/>
                    </a:cubicBezTo>
                    <a:cubicBezTo>
                      <a:pt x="424815" y="438149"/>
                      <a:pt x="436245" y="425767"/>
                      <a:pt x="451485" y="425767"/>
                    </a:cubicBezTo>
                    <a:close/>
                    <a:moveTo>
                      <a:pt x="1005839" y="393382"/>
                    </a:moveTo>
                    <a:lnTo>
                      <a:pt x="1005839" y="981075"/>
                    </a:lnTo>
                    <a:lnTo>
                      <a:pt x="1120139" y="981075"/>
                    </a:lnTo>
                    <a:lnTo>
                      <a:pt x="1120139" y="393382"/>
                    </a:lnTo>
                    <a:close/>
                    <a:moveTo>
                      <a:pt x="270509" y="393382"/>
                    </a:moveTo>
                    <a:lnTo>
                      <a:pt x="270509" y="981075"/>
                    </a:lnTo>
                    <a:lnTo>
                      <a:pt x="384809" y="981075"/>
                    </a:lnTo>
                    <a:lnTo>
                      <a:pt x="384809" y="393382"/>
                    </a:lnTo>
                    <a:close/>
                    <a:moveTo>
                      <a:pt x="869632" y="372427"/>
                    </a:moveTo>
                    <a:cubicBezTo>
                      <a:pt x="884872" y="372427"/>
                      <a:pt x="896302" y="383857"/>
                      <a:pt x="896302" y="399097"/>
                    </a:cubicBezTo>
                    <a:cubicBezTo>
                      <a:pt x="896302" y="413384"/>
                      <a:pt x="884872" y="425767"/>
                      <a:pt x="869632" y="425767"/>
                    </a:cubicBezTo>
                    <a:cubicBezTo>
                      <a:pt x="855344" y="425767"/>
                      <a:pt x="842962" y="414337"/>
                      <a:pt x="842962" y="399097"/>
                    </a:cubicBezTo>
                    <a:cubicBezTo>
                      <a:pt x="842962" y="384809"/>
                      <a:pt x="854392" y="372427"/>
                      <a:pt x="869632" y="372427"/>
                    </a:cubicBezTo>
                    <a:close/>
                    <a:moveTo>
                      <a:pt x="519112" y="370522"/>
                    </a:moveTo>
                    <a:cubicBezTo>
                      <a:pt x="534352" y="370522"/>
                      <a:pt x="545782" y="382904"/>
                      <a:pt x="545782" y="397192"/>
                    </a:cubicBezTo>
                    <a:cubicBezTo>
                      <a:pt x="545782" y="411479"/>
                      <a:pt x="534352" y="423862"/>
                      <a:pt x="519112" y="423862"/>
                    </a:cubicBezTo>
                    <a:cubicBezTo>
                      <a:pt x="504824" y="423862"/>
                      <a:pt x="492442" y="411479"/>
                      <a:pt x="492442" y="397192"/>
                    </a:cubicBezTo>
                    <a:cubicBezTo>
                      <a:pt x="492442" y="382904"/>
                      <a:pt x="503872" y="370522"/>
                      <a:pt x="519112" y="370522"/>
                    </a:cubicBezTo>
                    <a:close/>
                    <a:moveTo>
                      <a:pt x="991552" y="363855"/>
                    </a:moveTo>
                    <a:lnTo>
                      <a:pt x="1003934" y="381952"/>
                    </a:lnTo>
                    <a:lnTo>
                      <a:pt x="1122997" y="381952"/>
                    </a:lnTo>
                    <a:lnTo>
                      <a:pt x="1134427" y="363855"/>
                    </a:lnTo>
                    <a:close/>
                    <a:moveTo>
                      <a:pt x="254317" y="363855"/>
                    </a:moveTo>
                    <a:lnTo>
                      <a:pt x="266699" y="381952"/>
                    </a:lnTo>
                    <a:lnTo>
                      <a:pt x="385762" y="381952"/>
                    </a:lnTo>
                    <a:lnTo>
                      <a:pt x="397192" y="363855"/>
                    </a:lnTo>
                    <a:close/>
                    <a:moveTo>
                      <a:pt x="787717" y="340995"/>
                    </a:moveTo>
                    <a:cubicBezTo>
                      <a:pt x="802957" y="340995"/>
                      <a:pt x="814387" y="353377"/>
                      <a:pt x="814387" y="367665"/>
                    </a:cubicBezTo>
                    <a:cubicBezTo>
                      <a:pt x="814387" y="381952"/>
                      <a:pt x="802957" y="394335"/>
                      <a:pt x="787717" y="394335"/>
                    </a:cubicBezTo>
                    <a:cubicBezTo>
                      <a:pt x="773429" y="394335"/>
                      <a:pt x="761047" y="382905"/>
                      <a:pt x="761047" y="367665"/>
                    </a:cubicBezTo>
                    <a:cubicBezTo>
                      <a:pt x="761047" y="353377"/>
                      <a:pt x="772477" y="340995"/>
                      <a:pt x="787717" y="340995"/>
                    </a:cubicBezTo>
                    <a:close/>
                    <a:moveTo>
                      <a:pt x="601027" y="340042"/>
                    </a:moveTo>
                    <a:cubicBezTo>
                      <a:pt x="616267" y="340042"/>
                      <a:pt x="627697" y="352424"/>
                      <a:pt x="627697" y="366712"/>
                    </a:cubicBezTo>
                    <a:cubicBezTo>
                      <a:pt x="627697" y="380999"/>
                      <a:pt x="616267" y="393382"/>
                      <a:pt x="601027" y="393382"/>
                    </a:cubicBezTo>
                    <a:cubicBezTo>
                      <a:pt x="586739" y="393382"/>
                      <a:pt x="574357" y="381952"/>
                      <a:pt x="574357" y="366712"/>
                    </a:cubicBezTo>
                    <a:cubicBezTo>
                      <a:pt x="574357" y="352424"/>
                      <a:pt x="585787" y="340042"/>
                      <a:pt x="601027" y="340042"/>
                    </a:cubicBezTo>
                    <a:close/>
                    <a:moveTo>
                      <a:pt x="1003934" y="330517"/>
                    </a:moveTo>
                    <a:lnTo>
                      <a:pt x="991552" y="348615"/>
                    </a:lnTo>
                    <a:lnTo>
                      <a:pt x="1134427" y="348615"/>
                    </a:lnTo>
                    <a:lnTo>
                      <a:pt x="1122044" y="330517"/>
                    </a:lnTo>
                    <a:close/>
                    <a:moveTo>
                      <a:pt x="267652" y="330517"/>
                    </a:moveTo>
                    <a:lnTo>
                      <a:pt x="255269" y="348615"/>
                    </a:lnTo>
                    <a:lnTo>
                      <a:pt x="399097" y="348615"/>
                    </a:lnTo>
                    <a:lnTo>
                      <a:pt x="386714" y="330517"/>
                    </a:lnTo>
                    <a:close/>
                    <a:moveTo>
                      <a:pt x="694372" y="327660"/>
                    </a:moveTo>
                    <a:cubicBezTo>
                      <a:pt x="709612" y="327660"/>
                      <a:pt x="721994" y="340042"/>
                      <a:pt x="721042" y="354330"/>
                    </a:cubicBezTo>
                    <a:cubicBezTo>
                      <a:pt x="721042" y="368617"/>
                      <a:pt x="709612" y="381000"/>
                      <a:pt x="694372" y="381000"/>
                    </a:cubicBezTo>
                    <a:cubicBezTo>
                      <a:pt x="680084" y="381000"/>
                      <a:pt x="667702" y="369570"/>
                      <a:pt x="667702" y="354330"/>
                    </a:cubicBezTo>
                    <a:cubicBezTo>
                      <a:pt x="667702" y="340042"/>
                      <a:pt x="679132" y="327660"/>
                      <a:pt x="694372" y="327660"/>
                    </a:cubicBezTo>
                    <a:close/>
                    <a:moveTo>
                      <a:pt x="698182" y="305752"/>
                    </a:moveTo>
                    <a:cubicBezTo>
                      <a:pt x="537209" y="298132"/>
                      <a:pt x="434339" y="395287"/>
                      <a:pt x="399097" y="439102"/>
                    </a:cubicBezTo>
                    <a:lnTo>
                      <a:pt x="399097" y="577215"/>
                    </a:lnTo>
                    <a:cubicBezTo>
                      <a:pt x="403859" y="577215"/>
                      <a:pt x="412432" y="576262"/>
                      <a:pt x="419099" y="572452"/>
                    </a:cubicBezTo>
                    <a:cubicBezTo>
                      <a:pt x="427672" y="566737"/>
                      <a:pt x="461962" y="416242"/>
                      <a:pt x="686752" y="412432"/>
                    </a:cubicBezTo>
                    <a:cubicBezTo>
                      <a:pt x="912494" y="408622"/>
                      <a:pt x="962024" y="554355"/>
                      <a:pt x="966787" y="567690"/>
                    </a:cubicBezTo>
                    <a:cubicBezTo>
                      <a:pt x="970597" y="577215"/>
                      <a:pt x="983932" y="578167"/>
                      <a:pt x="990599" y="577215"/>
                    </a:cubicBezTo>
                    <a:lnTo>
                      <a:pt x="990599" y="443865"/>
                    </a:lnTo>
                    <a:cubicBezTo>
                      <a:pt x="990599" y="444817"/>
                      <a:pt x="989647" y="444817"/>
                      <a:pt x="988694" y="444817"/>
                    </a:cubicBezTo>
                    <a:cubicBezTo>
                      <a:pt x="930592" y="362902"/>
                      <a:pt x="863917" y="313372"/>
                      <a:pt x="698182" y="305752"/>
                    </a:cubicBezTo>
                    <a:close/>
                    <a:moveTo>
                      <a:pt x="1062990" y="263842"/>
                    </a:moveTo>
                    <a:cubicBezTo>
                      <a:pt x="1053465" y="263842"/>
                      <a:pt x="1044892" y="269557"/>
                      <a:pt x="1044892" y="278130"/>
                    </a:cubicBezTo>
                    <a:cubicBezTo>
                      <a:pt x="1044892" y="285750"/>
                      <a:pt x="1053465" y="292417"/>
                      <a:pt x="1062990" y="292417"/>
                    </a:cubicBezTo>
                    <a:cubicBezTo>
                      <a:pt x="1073467" y="292417"/>
                      <a:pt x="1081087" y="286702"/>
                      <a:pt x="1081087" y="278130"/>
                    </a:cubicBezTo>
                    <a:cubicBezTo>
                      <a:pt x="1081087" y="270510"/>
                      <a:pt x="1072515" y="263842"/>
                      <a:pt x="1062990" y="263842"/>
                    </a:cubicBezTo>
                    <a:close/>
                    <a:moveTo>
                      <a:pt x="327659" y="263842"/>
                    </a:moveTo>
                    <a:cubicBezTo>
                      <a:pt x="317182" y="263842"/>
                      <a:pt x="309562" y="269557"/>
                      <a:pt x="309562" y="278130"/>
                    </a:cubicBezTo>
                    <a:cubicBezTo>
                      <a:pt x="309562" y="285750"/>
                      <a:pt x="318134" y="292417"/>
                      <a:pt x="327659" y="292417"/>
                    </a:cubicBezTo>
                    <a:cubicBezTo>
                      <a:pt x="338137" y="292417"/>
                      <a:pt x="345757" y="286702"/>
                      <a:pt x="345757" y="278130"/>
                    </a:cubicBezTo>
                    <a:cubicBezTo>
                      <a:pt x="345757" y="270510"/>
                      <a:pt x="337184" y="263842"/>
                      <a:pt x="327659" y="263842"/>
                    </a:cubicBezTo>
                    <a:close/>
                    <a:moveTo>
                      <a:pt x="1062990" y="249555"/>
                    </a:moveTo>
                    <a:cubicBezTo>
                      <a:pt x="1082040" y="249555"/>
                      <a:pt x="1097280" y="261937"/>
                      <a:pt x="1097280" y="278130"/>
                    </a:cubicBezTo>
                    <a:cubicBezTo>
                      <a:pt x="1097280" y="294322"/>
                      <a:pt x="1082040" y="306705"/>
                      <a:pt x="1062990" y="306705"/>
                    </a:cubicBezTo>
                    <a:cubicBezTo>
                      <a:pt x="1043940" y="306705"/>
                      <a:pt x="1028700" y="294322"/>
                      <a:pt x="1028700" y="278130"/>
                    </a:cubicBezTo>
                    <a:cubicBezTo>
                      <a:pt x="1028700" y="261937"/>
                      <a:pt x="1043940" y="249555"/>
                      <a:pt x="1062990" y="249555"/>
                    </a:cubicBezTo>
                    <a:close/>
                    <a:moveTo>
                      <a:pt x="327659" y="249555"/>
                    </a:moveTo>
                    <a:cubicBezTo>
                      <a:pt x="346709" y="249555"/>
                      <a:pt x="361949" y="261937"/>
                      <a:pt x="361949" y="278130"/>
                    </a:cubicBezTo>
                    <a:cubicBezTo>
                      <a:pt x="361949" y="294322"/>
                      <a:pt x="346709" y="306705"/>
                      <a:pt x="327659" y="306705"/>
                    </a:cubicBezTo>
                    <a:cubicBezTo>
                      <a:pt x="307657" y="306705"/>
                      <a:pt x="292417" y="294322"/>
                      <a:pt x="293369" y="278130"/>
                    </a:cubicBezTo>
                    <a:cubicBezTo>
                      <a:pt x="293369" y="261937"/>
                      <a:pt x="308609" y="249555"/>
                      <a:pt x="327659" y="249555"/>
                    </a:cubicBezTo>
                    <a:close/>
                    <a:moveTo>
                      <a:pt x="1003934" y="240030"/>
                    </a:moveTo>
                    <a:lnTo>
                      <a:pt x="1003934" y="314325"/>
                    </a:lnTo>
                    <a:lnTo>
                      <a:pt x="1122044" y="314325"/>
                    </a:lnTo>
                    <a:lnTo>
                      <a:pt x="1122044" y="240030"/>
                    </a:lnTo>
                    <a:close/>
                    <a:moveTo>
                      <a:pt x="267652" y="240030"/>
                    </a:moveTo>
                    <a:lnTo>
                      <a:pt x="267652" y="314325"/>
                    </a:lnTo>
                    <a:lnTo>
                      <a:pt x="386714" y="314325"/>
                    </a:lnTo>
                    <a:lnTo>
                      <a:pt x="386714" y="240030"/>
                    </a:lnTo>
                    <a:close/>
                    <a:moveTo>
                      <a:pt x="995362" y="211455"/>
                    </a:moveTo>
                    <a:lnTo>
                      <a:pt x="1002982" y="229552"/>
                    </a:lnTo>
                    <a:lnTo>
                      <a:pt x="1122044" y="229552"/>
                    </a:lnTo>
                    <a:lnTo>
                      <a:pt x="1129664" y="211455"/>
                    </a:lnTo>
                    <a:close/>
                    <a:moveTo>
                      <a:pt x="260032" y="211455"/>
                    </a:moveTo>
                    <a:lnTo>
                      <a:pt x="267652" y="229552"/>
                    </a:lnTo>
                    <a:lnTo>
                      <a:pt x="387667" y="229552"/>
                    </a:lnTo>
                    <a:lnTo>
                      <a:pt x="395287" y="211455"/>
                    </a:lnTo>
                    <a:close/>
                    <a:moveTo>
                      <a:pt x="1064894" y="146685"/>
                    </a:moveTo>
                    <a:lnTo>
                      <a:pt x="1002029" y="197167"/>
                    </a:lnTo>
                    <a:lnTo>
                      <a:pt x="1122997" y="197167"/>
                    </a:lnTo>
                    <a:close/>
                    <a:moveTo>
                      <a:pt x="325754" y="146685"/>
                    </a:moveTo>
                    <a:lnTo>
                      <a:pt x="266699" y="197167"/>
                    </a:lnTo>
                    <a:lnTo>
                      <a:pt x="388619" y="197167"/>
                    </a:lnTo>
                    <a:close/>
                    <a:moveTo>
                      <a:pt x="687704" y="0"/>
                    </a:moveTo>
                    <a:lnTo>
                      <a:pt x="701992" y="0"/>
                    </a:lnTo>
                    <a:cubicBezTo>
                      <a:pt x="701992" y="0"/>
                      <a:pt x="702944" y="81915"/>
                      <a:pt x="702944" y="104775"/>
                    </a:cubicBezTo>
                    <a:cubicBezTo>
                      <a:pt x="724852" y="108585"/>
                      <a:pt x="723899" y="127635"/>
                      <a:pt x="719137" y="132397"/>
                    </a:cubicBezTo>
                    <a:cubicBezTo>
                      <a:pt x="724852" y="132397"/>
                      <a:pt x="734377" y="137160"/>
                      <a:pt x="737234" y="144780"/>
                    </a:cubicBezTo>
                    <a:cubicBezTo>
                      <a:pt x="740092" y="153352"/>
                      <a:pt x="738187" y="158115"/>
                      <a:pt x="732472" y="162877"/>
                    </a:cubicBezTo>
                    <a:cubicBezTo>
                      <a:pt x="739139" y="162877"/>
                      <a:pt x="783907" y="166687"/>
                      <a:pt x="784859" y="196215"/>
                    </a:cubicBezTo>
                    <a:cubicBezTo>
                      <a:pt x="785812" y="225742"/>
                      <a:pt x="762952" y="229552"/>
                      <a:pt x="755332" y="231457"/>
                    </a:cubicBezTo>
                    <a:cubicBezTo>
                      <a:pt x="782954" y="240982"/>
                      <a:pt x="786764" y="258127"/>
                      <a:pt x="786764" y="273367"/>
                    </a:cubicBezTo>
                    <a:cubicBezTo>
                      <a:pt x="800099" y="267652"/>
                      <a:pt x="811529" y="256222"/>
                      <a:pt x="840104" y="261937"/>
                    </a:cubicBezTo>
                    <a:cubicBezTo>
                      <a:pt x="858202" y="265747"/>
                      <a:pt x="866774" y="271462"/>
                      <a:pt x="872489" y="293370"/>
                    </a:cubicBezTo>
                    <a:cubicBezTo>
                      <a:pt x="886777" y="281940"/>
                      <a:pt x="906779" y="286702"/>
                      <a:pt x="902017" y="284797"/>
                    </a:cubicBezTo>
                    <a:cubicBezTo>
                      <a:pt x="897254" y="282892"/>
                      <a:pt x="890587" y="272415"/>
                      <a:pt x="899159" y="257175"/>
                    </a:cubicBezTo>
                    <a:cubicBezTo>
                      <a:pt x="907732" y="241935"/>
                      <a:pt x="951547" y="240030"/>
                      <a:pt x="955357" y="263842"/>
                    </a:cubicBezTo>
                    <a:cubicBezTo>
                      <a:pt x="958214" y="287655"/>
                      <a:pt x="937259" y="292417"/>
                      <a:pt x="925829" y="294322"/>
                    </a:cubicBezTo>
                    <a:cubicBezTo>
                      <a:pt x="942022" y="309562"/>
                      <a:pt x="930592" y="321945"/>
                      <a:pt x="935354" y="320992"/>
                    </a:cubicBezTo>
                    <a:cubicBezTo>
                      <a:pt x="940117" y="319087"/>
                      <a:pt x="952499" y="317182"/>
                      <a:pt x="962977" y="324802"/>
                    </a:cubicBezTo>
                    <a:cubicBezTo>
                      <a:pt x="971549" y="331470"/>
                      <a:pt x="973454" y="341947"/>
                      <a:pt x="974407" y="345757"/>
                    </a:cubicBezTo>
                    <a:lnTo>
                      <a:pt x="988694" y="319087"/>
                    </a:lnTo>
                    <a:lnTo>
                      <a:pt x="988694" y="232410"/>
                    </a:lnTo>
                    <a:lnTo>
                      <a:pt x="978217" y="210502"/>
                    </a:lnTo>
                    <a:lnTo>
                      <a:pt x="967739" y="210502"/>
                    </a:lnTo>
                    <a:lnTo>
                      <a:pt x="967739" y="197167"/>
                    </a:lnTo>
                    <a:lnTo>
                      <a:pt x="981074" y="197167"/>
                    </a:lnTo>
                    <a:lnTo>
                      <a:pt x="1046797" y="141922"/>
                    </a:lnTo>
                    <a:cubicBezTo>
                      <a:pt x="1046797" y="141922"/>
                      <a:pt x="1048702" y="125730"/>
                      <a:pt x="1047749" y="123825"/>
                    </a:cubicBezTo>
                    <a:cubicBezTo>
                      <a:pt x="1037272" y="105727"/>
                      <a:pt x="1055369" y="98107"/>
                      <a:pt x="1055369" y="98107"/>
                    </a:cubicBezTo>
                    <a:lnTo>
                      <a:pt x="1066799" y="46672"/>
                    </a:lnTo>
                    <a:lnTo>
                      <a:pt x="1078229" y="98107"/>
                    </a:lnTo>
                    <a:cubicBezTo>
                      <a:pt x="1078229" y="98107"/>
                      <a:pt x="1092517" y="107632"/>
                      <a:pt x="1083944" y="124777"/>
                    </a:cubicBezTo>
                    <a:cubicBezTo>
                      <a:pt x="1083944" y="125730"/>
                      <a:pt x="1083944" y="143827"/>
                      <a:pt x="1083944" y="143827"/>
                    </a:cubicBezTo>
                    <a:lnTo>
                      <a:pt x="1145857" y="197167"/>
                    </a:lnTo>
                    <a:lnTo>
                      <a:pt x="1159192" y="197167"/>
                    </a:lnTo>
                    <a:lnTo>
                      <a:pt x="1159192" y="210502"/>
                    </a:lnTo>
                    <a:lnTo>
                      <a:pt x="1148714" y="210502"/>
                    </a:lnTo>
                    <a:lnTo>
                      <a:pt x="1138237" y="232410"/>
                    </a:lnTo>
                    <a:lnTo>
                      <a:pt x="1138237" y="320040"/>
                    </a:lnTo>
                    <a:lnTo>
                      <a:pt x="1159192" y="357187"/>
                    </a:lnTo>
                    <a:lnTo>
                      <a:pt x="1135379" y="391477"/>
                    </a:lnTo>
                    <a:lnTo>
                      <a:pt x="1135379" y="401002"/>
                    </a:lnTo>
                    <a:lnTo>
                      <a:pt x="1364932" y="401002"/>
                    </a:lnTo>
                    <a:lnTo>
                      <a:pt x="1364932" y="415290"/>
                    </a:lnTo>
                    <a:lnTo>
                      <a:pt x="1134427" y="415290"/>
                    </a:lnTo>
                    <a:lnTo>
                      <a:pt x="1134427" y="461962"/>
                    </a:lnTo>
                    <a:lnTo>
                      <a:pt x="1381124" y="461962"/>
                    </a:lnTo>
                    <a:lnTo>
                      <a:pt x="1381124" y="475297"/>
                    </a:lnTo>
                    <a:lnTo>
                      <a:pt x="1134427" y="475297"/>
                    </a:lnTo>
                    <a:lnTo>
                      <a:pt x="1134427" y="489585"/>
                    </a:lnTo>
                    <a:lnTo>
                      <a:pt x="1383982" y="489585"/>
                    </a:lnTo>
                    <a:lnTo>
                      <a:pt x="1383982" y="501967"/>
                    </a:lnTo>
                    <a:lnTo>
                      <a:pt x="1135379" y="501967"/>
                    </a:lnTo>
                    <a:lnTo>
                      <a:pt x="1135379" y="873442"/>
                    </a:lnTo>
                    <a:lnTo>
                      <a:pt x="1362074" y="873442"/>
                    </a:lnTo>
                    <a:lnTo>
                      <a:pt x="1362074" y="885825"/>
                    </a:lnTo>
                    <a:lnTo>
                      <a:pt x="1135379" y="885825"/>
                    </a:lnTo>
                    <a:lnTo>
                      <a:pt x="1135379" y="979170"/>
                    </a:lnTo>
                    <a:lnTo>
                      <a:pt x="1354454" y="979170"/>
                    </a:lnTo>
                    <a:lnTo>
                      <a:pt x="1354454" y="991552"/>
                    </a:lnTo>
                    <a:lnTo>
                      <a:pt x="1135379" y="991552"/>
                    </a:lnTo>
                    <a:lnTo>
                      <a:pt x="991552" y="991552"/>
                    </a:lnTo>
                    <a:lnTo>
                      <a:pt x="991552" y="984885"/>
                    </a:lnTo>
                    <a:lnTo>
                      <a:pt x="915352" y="902970"/>
                    </a:lnTo>
                    <a:lnTo>
                      <a:pt x="473392" y="902970"/>
                    </a:lnTo>
                    <a:lnTo>
                      <a:pt x="399097" y="984885"/>
                    </a:lnTo>
                    <a:lnTo>
                      <a:pt x="399097" y="991552"/>
                    </a:lnTo>
                    <a:lnTo>
                      <a:pt x="255269" y="991552"/>
                    </a:lnTo>
                    <a:lnTo>
                      <a:pt x="36194" y="991552"/>
                    </a:lnTo>
                    <a:lnTo>
                      <a:pt x="36194" y="979170"/>
                    </a:lnTo>
                    <a:lnTo>
                      <a:pt x="255269" y="979170"/>
                    </a:lnTo>
                    <a:lnTo>
                      <a:pt x="255269" y="885825"/>
                    </a:lnTo>
                    <a:lnTo>
                      <a:pt x="28574" y="885825"/>
                    </a:lnTo>
                    <a:lnTo>
                      <a:pt x="28574" y="873442"/>
                    </a:lnTo>
                    <a:lnTo>
                      <a:pt x="256222" y="873442"/>
                    </a:lnTo>
                    <a:lnTo>
                      <a:pt x="256222" y="501015"/>
                    </a:lnTo>
                    <a:lnTo>
                      <a:pt x="6667" y="501015"/>
                    </a:lnTo>
                    <a:lnTo>
                      <a:pt x="6667" y="488632"/>
                    </a:lnTo>
                    <a:lnTo>
                      <a:pt x="255269" y="488632"/>
                    </a:lnTo>
                    <a:lnTo>
                      <a:pt x="255269" y="474345"/>
                    </a:lnTo>
                    <a:lnTo>
                      <a:pt x="8572" y="474345"/>
                    </a:lnTo>
                    <a:lnTo>
                      <a:pt x="8572" y="461962"/>
                    </a:lnTo>
                    <a:lnTo>
                      <a:pt x="255269" y="461962"/>
                    </a:lnTo>
                    <a:lnTo>
                      <a:pt x="255269" y="414337"/>
                    </a:lnTo>
                    <a:lnTo>
                      <a:pt x="25717" y="414337"/>
                    </a:lnTo>
                    <a:lnTo>
                      <a:pt x="25717" y="400050"/>
                    </a:lnTo>
                    <a:lnTo>
                      <a:pt x="255269" y="400050"/>
                    </a:lnTo>
                    <a:lnTo>
                      <a:pt x="255269" y="390525"/>
                    </a:lnTo>
                    <a:lnTo>
                      <a:pt x="231457" y="356235"/>
                    </a:lnTo>
                    <a:lnTo>
                      <a:pt x="252412" y="319087"/>
                    </a:lnTo>
                    <a:lnTo>
                      <a:pt x="252412" y="231457"/>
                    </a:lnTo>
                    <a:lnTo>
                      <a:pt x="241934" y="209550"/>
                    </a:lnTo>
                    <a:lnTo>
                      <a:pt x="231457" y="209550"/>
                    </a:lnTo>
                    <a:lnTo>
                      <a:pt x="231457" y="196215"/>
                    </a:lnTo>
                    <a:lnTo>
                      <a:pt x="244792" y="196215"/>
                    </a:lnTo>
                    <a:lnTo>
                      <a:pt x="306704" y="142875"/>
                    </a:lnTo>
                    <a:cubicBezTo>
                      <a:pt x="306704" y="142875"/>
                      <a:pt x="306704" y="124777"/>
                      <a:pt x="306704" y="123825"/>
                    </a:cubicBezTo>
                    <a:cubicBezTo>
                      <a:pt x="299084" y="106680"/>
                      <a:pt x="312419" y="97155"/>
                      <a:pt x="312419" y="97155"/>
                    </a:cubicBezTo>
                    <a:lnTo>
                      <a:pt x="323849" y="45720"/>
                    </a:lnTo>
                    <a:lnTo>
                      <a:pt x="335279" y="97155"/>
                    </a:lnTo>
                    <a:cubicBezTo>
                      <a:pt x="335279" y="97155"/>
                      <a:pt x="354329" y="104775"/>
                      <a:pt x="342899" y="122872"/>
                    </a:cubicBezTo>
                    <a:cubicBezTo>
                      <a:pt x="341947" y="124777"/>
                      <a:pt x="343852" y="140970"/>
                      <a:pt x="343852" y="140970"/>
                    </a:cubicBezTo>
                    <a:lnTo>
                      <a:pt x="409574" y="196215"/>
                    </a:lnTo>
                    <a:lnTo>
                      <a:pt x="422909" y="196215"/>
                    </a:lnTo>
                    <a:lnTo>
                      <a:pt x="422909" y="209550"/>
                    </a:lnTo>
                    <a:lnTo>
                      <a:pt x="412432" y="209550"/>
                    </a:lnTo>
                    <a:lnTo>
                      <a:pt x="401954" y="231457"/>
                    </a:lnTo>
                    <a:lnTo>
                      <a:pt x="401954" y="319087"/>
                    </a:lnTo>
                    <a:lnTo>
                      <a:pt x="415289" y="344805"/>
                    </a:lnTo>
                    <a:cubicBezTo>
                      <a:pt x="416242" y="340995"/>
                      <a:pt x="418147" y="329565"/>
                      <a:pt x="426719" y="323850"/>
                    </a:cubicBezTo>
                    <a:cubicBezTo>
                      <a:pt x="437197" y="317182"/>
                      <a:pt x="449579" y="319087"/>
                      <a:pt x="454342" y="320040"/>
                    </a:cubicBezTo>
                    <a:cubicBezTo>
                      <a:pt x="459104" y="320992"/>
                      <a:pt x="447674" y="308610"/>
                      <a:pt x="463867" y="293370"/>
                    </a:cubicBezTo>
                    <a:cubicBezTo>
                      <a:pt x="452437" y="291465"/>
                      <a:pt x="430529" y="286702"/>
                      <a:pt x="434339" y="262890"/>
                    </a:cubicBezTo>
                    <a:cubicBezTo>
                      <a:pt x="437197" y="240030"/>
                      <a:pt x="481964" y="240982"/>
                      <a:pt x="490537" y="256222"/>
                    </a:cubicBezTo>
                    <a:cubicBezTo>
                      <a:pt x="498157" y="271462"/>
                      <a:pt x="492442" y="281940"/>
                      <a:pt x="487679" y="283845"/>
                    </a:cubicBezTo>
                    <a:cubicBezTo>
                      <a:pt x="482917" y="285750"/>
                      <a:pt x="502919" y="280987"/>
                      <a:pt x="517207" y="292417"/>
                    </a:cubicBezTo>
                    <a:cubicBezTo>
                      <a:pt x="522922" y="269557"/>
                      <a:pt x="532447" y="264795"/>
                      <a:pt x="549592" y="260985"/>
                    </a:cubicBezTo>
                    <a:cubicBezTo>
                      <a:pt x="578167" y="255270"/>
                      <a:pt x="589597" y="267652"/>
                      <a:pt x="602932" y="272415"/>
                    </a:cubicBezTo>
                    <a:cubicBezTo>
                      <a:pt x="603884" y="257175"/>
                      <a:pt x="606742" y="240982"/>
                      <a:pt x="634364" y="230505"/>
                    </a:cubicBezTo>
                    <a:cubicBezTo>
                      <a:pt x="627697" y="228600"/>
                      <a:pt x="602932" y="223837"/>
                      <a:pt x="603884" y="194310"/>
                    </a:cubicBezTo>
                    <a:cubicBezTo>
                      <a:pt x="604837" y="165735"/>
                      <a:pt x="651509" y="162877"/>
                      <a:pt x="657224" y="162877"/>
                    </a:cubicBezTo>
                    <a:cubicBezTo>
                      <a:pt x="652462" y="158115"/>
                      <a:pt x="649604" y="152400"/>
                      <a:pt x="652462" y="144780"/>
                    </a:cubicBezTo>
                    <a:cubicBezTo>
                      <a:pt x="654367" y="137160"/>
                      <a:pt x="664844" y="132397"/>
                      <a:pt x="670559" y="132397"/>
                    </a:cubicBezTo>
                    <a:cubicBezTo>
                      <a:pt x="665797" y="127635"/>
                      <a:pt x="665797" y="108585"/>
                      <a:pt x="686752" y="104775"/>
                    </a:cubicBezTo>
                    <a:cubicBezTo>
                      <a:pt x="686752" y="81915"/>
                      <a:pt x="687704" y="0"/>
                      <a:pt x="687704" y="0"/>
                    </a:cubicBezTo>
                    <a:close/>
                  </a:path>
                </a:pathLst>
              </a:custGeom>
              <a:solidFill>
                <a:srgbClr val="FFFFFF"/>
              </a:solidFill>
              <a:ln w="9525" cap="flat">
                <a:noFill/>
                <a:prstDash val="solid"/>
                <a:miter/>
              </a:ln>
            </p:spPr>
            <p:txBody>
              <a:bodyPr anchor="ctr"/>
              <a:lstStyle/>
              <a:p>
                <a:pPr algn="ctr"/>
                <a:endParaRPr/>
              </a:p>
            </p:txBody>
          </p:sp>
          <p:sp>
            <p:nvSpPr>
              <p:cNvPr id="16" name="iṧ1íḋè">
                <a:extLst>
                  <a:ext uri="{FF2B5EF4-FFF2-40B4-BE49-F238E27FC236}">
                    <a16:creationId xmlns:a16="http://schemas.microsoft.com/office/drawing/2014/main" xmlns="" id="{704E6ECF-1AD7-4F39-BB3C-80C0587B3EB5}"/>
                  </a:ext>
                </a:extLst>
              </p:cNvPr>
              <p:cNvSpPr/>
              <p:nvPr/>
            </p:nvSpPr>
            <p:spPr>
              <a:xfrm>
                <a:off x="2665571" y="3886676"/>
                <a:ext cx="447675" cy="104775"/>
              </a:xfrm>
              <a:custGeom>
                <a:avLst/>
                <a:gdLst>
                  <a:gd name="connsiteX0" fmla="*/ 7144 w 447675"/>
                  <a:gd name="connsiteY0" fmla="*/ 36671 h 104775"/>
                  <a:gd name="connsiteX1" fmla="*/ 7144 w 447675"/>
                  <a:gd name="connsiteY1" fmla="*/ 23336 h 104775"/>
                  <a:gd name="connsiteX2" fmla="*/ 10954 w 447675"/>
                  <a:gd name="connsiteY2" fmla="*/ 23336 h 104775"/>
                  <a:gd name="connsiteX3" fmla="*/ 41434 w 447675"/>
                  <a:gd name="connsiteY3" fmla="*/ 17621 h 104775"/>
                  <a:gd name="connsiteX4" fmla="*/ 50006 w 447675"/>
                  <a:gd name="connsiteY4" fmla="*/ 7144 h 104775"/>
                  <a:gd name="connsiteX5" fmla="*/ 75724 w 447675"/>
                  <a:gd name="connsiteY5" fmla="*/ 7144 h 104775"/>
                  <a:gd name="connsiteX6" fmla="*/ 75724 w 447675"/>
                  <a:gd name="connsiteY6" fmla="*/ 100489 h 104775"/>
                  <a:gd name="connsiteX7" fmla="*/ 44291 w 447675"/>
                  <a:gd name="connsiteY7" fmla="*/ 100489 h 104775"/>
                  <a:gd name="connsiteX8" fmla="*/ 44291 w 447675"/>
                  <a:gd name="connsiteY8" fmla="*/ 35719 h 104775"/>
                  <a:gd name="connsiteX9" fmla="*/ 7144 w 447675"/>
                  <a:gd name="connsiteY9" fmla="*/ 35719 h 104775"/>
                  <a:gd name="connsiteX10" fmla="*/ 7144 w 447675"/>
                  <a:gd name="connsiteY10" fmla="*/ 36671 h 104775"/>
                  <a:gd name="connsiteX11" fmla="*/ 132874 w 447675"/>
                  <a:gd name="connsiteY11" fmla="*/ 38576 h 104775"/>
                  <a:gd name="connsiteX12" fmla="*/ 139541 w 447675"/>
                  <a:gd name="connsiteY12" fmla="*/ 52864 h 104775"/>
                  <a:gd name="connsiteX13" fmla="*/ 155734 w 447675"/>
                  <a:gd name="connsiteY13" fmla="*/ 55721 h 104775"/>
                  <a:gd name="connsiteX14" fmla="*/ 170974 w 447675"/>
                  <a:gd name="connsiteY14" fmla="*/ 51911 h 104775"/>
                  <a:gd name="connsiteX15" fmla="*/ 178594 w 447675"/>
                  <a:gd name="connsiteY15" fmla="*/ 39529 h 104775"/>
                  <a:gd name="connsiteX16" fmla="*/ 172879 w 447675"/>
                  <a:gd name="connsiteY16" fmla="*/ 27146 h 104775"/>
                  <a:gd name="connsiteX17" fmla="*/ 154781 w 447675"/>
                  <a:gd name="connsiteY17" fmla="*/ 22384 h 104775"/>
                  <a:gd name="connsiteX18" fmla="*/ 140494 w 447675"/>
                  <a:gd name="connsiteY18" fmla="*/ 25241 h 104775"/>
                  <a:gd name="connsiteX19" fmla="*/ 132874 w 447675"/>
                  <a:gd name="connsiteY19" fmla="*/ 38576 h 104775"/>
                  <a:gd name="connsiteX20" fmla="*/ 132874 w 447675"/>
                  <a:gd name="connsiteY20" fmla="*/ 38576 h 104775"/>
                  <a:gd name="connsiteX21" fmla="*/ 105251 w 447675"/>
                  <a:gd name="connsiteY21" fmla="*/ 79534 h 104775"/>
                  <a:gd name="connsiteX22" fmla="*/ 136684 w 447675"/>
                  <a:gd name="connsiteY22" fmla="*/ 79534 h 104775"/>
                  <a:gd name="connsiteX23" fmla="*/ 142399 w 447675"/>
                  <a:gd name="connsiteY23" fmla="*/ 86201 h 104775"/>
                  <a:gd name="connsiteX24" fmla="*/ 154781 w 447675"/>
                  <a:gd name="connsiteY24" fmla="*/ 88106 h 104775"/>
                  <a:gd name="connsiteX25" fmla="*/ 172879 w 447675"/>
                  <a:gd name="connsiteY25" fmla="*/ 82391 h 104775"/>
                  <a:gd name="connsiteX26" fmla="*/ 181451 w 447675"/>
                  <a:gd name="connsiteY26" fmla="*/ 62389 h 104775"/>
                  <a:gd name="connsiteX27" fmla="*/ 180499 w 447675"/>
                  <a:gd name="connsiteY27" fmla="*/ 62389 h 104775"/>
                  <a:gd name="connsiteX28" fmla="*/ 167164 w 447675"/>
                  <a:gd name="connsiteY28" fmla="*/ 69056 h 104775"/>
                  <a:gd name="connsiteX29" fmla="*/ 150971 w 447675"/>
                  <a:gd name="connsiteY29" fmla="*/ 70961 h 104775"/>
                  <a:gd name="connsiteX30" fmla="*/ 116681 w 447675"/>
                  <a:gd name="connsiteY30" fmla="*/ 62389 h 104775"/>
                  <a:gd name="connsiteX31" fmla="*/ 103346 w 447675"/>
                  <a:gd name="connsiteY31" fmla="*/ 41434 h 104775"/>
                  <a:gd name="connsiteX32" fmla="*/ 118586 w 447675"/>
                  <a:gd name="connsiteY32" fmla="*/ 15716 h 104775"/>
                  <a:gd name="connsiteX33" fmla="*/ 156686 w 447675"/>
                  <a:gd name="connsiteY33" fmla="*/ 7144 h 104775"/>
                  <a:gd name="connsiteX34" fmla="*/ 198596 w 447675"/>
                  <a:gd name="connsiteY34" fmla="*/ 18574 h 104775"/>
                  <a:gd name="connsiteX35" fmla="*/ 212884 w 447675"/>
                  <a:gd name="connsiteY35" fmla="*/ 54769 h 104775"/>
                  <a:gd name="connsiteX36" fmla="*/ 194786 w 447675"/>
                  <a:gd name="connsiteY36" fmla="*/ 91916 h 104775"/>
                  <a:gd name="connsiteX37" fmla="*/ 155734 w 447675"/>
                  <a:gd name="connsiteY37" fmla="*/ 102394 h 104775"/>
                  <a:gd name="connsiteX38" fmla="*/ 122396 w 447675"/>
                  <a:gd name="connsiteY38" fmla="*/ 95726 h 104775"/>
                  <a:gd name="connsiteX39" fmla="*/ 105251 w 447675"/>
                  <a:gd name="connsiteY39" fmla="*/ 79534 h 104775"/>
                  <a:gd name="connsiteX40" fmla="*/ 105251 w 447675"/>
                  <a:gd name="connsiteY40" fmla="*/ 79534 h 104775"/>
                  <a:gd name="connsiteX41" fmla="*/ 221456 w 447675"/>
                  <a:gd name="connsiteY41" fmla="*/ 54769 h 104775"/>
                  <a:gd name="connsiteX42" fmla="*/ 234791 w 447675"/>
                  <a:gd name="connsiteY42" fmla="*/ 18574 h 104775"/>
                  <a:gd name="connsiteX43" fmla="*/ 276701 w 447675"/>
                  <a:gd name="connsiteY43" fmla="*/ 7144 h 104775"/>
                  <a:gd name="connsiteX44" fmla="*/ 317659 w 447675"/>
                  <a:gd name="connsiteY44" fmla="*/ 18574 h 104775"/>
                  <a:gd name="connsiteX45" fmla="*/ 330994 w 447675"/>
                  <a:gd name="connsiteY45" fmla="*/ 54769 h 104775"/>
                  <a:gd name="connsiteX46" fmla="*/ 317659 w 447675"/>
                  <a:gd name="connsiteY46" fmla="*/ 90964 h 104775"/>
                  <a:gd name="connsiteX47" fmla="*/ 275749 w 447675"/>
                  <a:gd name="connsiteY47" fmla="*/ 102394 h 104775"/>
                  <a:gd name="connsiteX48" fmla="*/ 234791 w 447675"/>
                  <a:gd name="connsiteY48" fmla="*/ 90964 h 104775"/>
                  <a:gd name="connsiteX49" fmla="*/ 221456 w 447675"/>
                  <a:gd name="connsiteY49" fmla="*/ 54769 h 104775"/>
                  <a:gd name="connsiteX50" fmla="*/ 221456 w 447675"/>
                  <a:gd name="connsiteY50" fmla="*/ 54769 h 104775"/>
                  <a:gd name="connsiteX51" fmla="*/ 253841 w 447675"/>
                  <a:gd name="connsiteY51" fmla="*/ 54769 h 104775"/>
                  <a:gd name="connsiteX52" fmla="*/ 258604 w 447675"/>
                  <a:gd name="connsiteY52" fmla="*/ 80486 h 104775"/>
                  <a:gd name="connsiteX53" fmla="*/ 276701 w 447675"/>
                  <a:gd name="connsiteY53" fmla="*/ 88106 h 104775"/>
                  <a:gd name="connsiteX54" fmla="*/ 294799 w 447675"/>
                  <a:gd name="connsiteY54" fmla="*/ 80486 h 104775"/>
                  <a:gd name="connsiteX55" fmla="*/ 299561 w 447675"/>
                  <a:gd name="connsiteY55" fmla="*/ 54769 h 104775"/>
                  <a:gd name="connsiteX56" fmla="*/ 294799 w 447675"/>
                  <a:gd name="connsiteY56" fmla="*/ 29051 h 104775"/>
                  <a:gd name="connsiteX57" fmla="*/ 276701 w 447675"/>
                  <a:gd name="connsiteY57" fmla="*/ 21431 h 104775"/>
                  <a:gd name="connsiteX58" fmla="*/ 258604 w 447675"/>
                  <a:gd name="connsiteY58" fmla="*/ 29051 h 104775"/>
                  <a:gd name="connsiteX59" fmla="*/ 253841 w 447675"/>
                  <a:gd name="connsiteY59" fmla="*/ 54769 h 104775"/>
                  <a:gd name="connsiteX60" fmla="*/ 253841 w 447675"/>
                  <a:gd name="connsiteY60" fmla="*/ 54769 h 104775"/>
                  <a:gd name="connsiteX61" fmla="*/ 371951 w 447675"/>
                  <a:gd name="connsiteY61" fmla="*/ 40481 h 104775"/>
                  <a:gd name="connsiteX62" fmla="*/ 341471 w 447675"/>
                  <a:gd name="connsiteY62" fmla="*/ 40481 h 104775"/>
                  <a:gd name="connsiteX63" fmla="*/ 362426 w 447675"/>
                  <a:gd name="connsiteY63" fmla="*/ 12859 h 104775"/>
                  <a:gd name="connsiteX64" fmla="*/ 393859 w 447675"/>
                  <a:gd name="connsiteY64" fmla="*/ 8096 h 104775"/>
                  <a:gd name="connsiteX65" fmla="*/ 432911 w 447675"/>
                  <a:gd name="connsiteY65" fmla="*/ 15716 h 104775"/>
                  <a:gd name="connsiteX66" fmla="*/ 448151 w 447675"/>
                  <a:gd name="connsiteY66" fmla="*/ 37624 h 104775"/>
                  <a:gd name="connsiteX67" fmla="*/ 437674 w 447675"/>
                  <a:gd name="connsiteY67" fmla="*/ 56674 h 104775"/>
                  <a:gd name="connsiteX68" fmla="*/ 415766 w 447675"/>
                  <a:gd name="connsiteY68" fmla="*/ 68104 h 104775"/>
                  <a:gd name="connsiteX69" fmla="*/ 396716 w 447675"/>
                  <a:gd name="connsiteY69" fmla="*/ 75724 h 104775"/>
                  <a:gd name="connsiteX70" fmla="*/ 380524 w 447675"/>
                  <a:gd name="connsiteY70" fmla="*/ 85249 h 104775"/>
                  <a:gd name="connsiteX71" fmla="*/ 449104 w 447675"/>
                  <a:gd name="connsiteY71" fmla="*/ 85249 h 104775"/>
                  <a:gd name="connsiteX72" fmla="*/ 449104 w 447675"/>
                  <a:gd name="connsiteY72" fmla="*/ 101441 h 104775"/>
                  <a:gd name="connsiteX73" fmla="*/ 341471 w 447675"/>
                  <a:gd name="connsiteY73" fmla="*/ 101441 h 104775"/>
                  <a:gd name="connsiteX74" fmla="*/ 347186 w 447675"/>
                  <a:gd name="connsiteY74" fmla="*/ 84296 h 104775"/>
                  <a:gd name="connsiteX75" fmla="*/ 378619 w 447675"/>
                  <a:gd name="connsiteY75" fmla="*/ 64294 h 104775"/>
                  <a:gd name="connsiteX76" fmla="*/ 403384 w 447675"/>
                  <a:gd name="connsiteY76" fmla="*/ 52864 h 104775"/>
                  <a:gd name="connsiteX77" fmla="*/ 418624 w 447675"/>
                  <a:gd name="connsiteY77" fmla="*/ 36671 h 104775"/>
                  <a:gd name="connsiteX78" fmla="*/ 413861 w 447675"/>
                  <a:gd name="connsiteY78" fmla="*/ 28099 h 104775"/>
                  <a:gd name="connsiteX79" fmla="*/ 396716 w 447675"/>
                  <a:gd name="connsiteY79" fmla="*/ 24289 h 104775"/>
                  <a:gd name="connsiteX80" fmla="*/ 376714 w 447675"/>
                  <a:gd name="connsiteY80" fmla="*/ 30004 h 104775"/>
                  <a:gd name="connsiteX81" fmla="*/ 371951 w 447675"/>
                  <a:gd name="connsiteY81" fmla="*/ 40481 h 104775"/>
                  <a:gd name="connsiteX82" fmla="*/ 371951 w 447675"/>
                  <a:gd name="connsiteY82" fmla="*/ 4048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447675" h="104775">
                    <a:moveTo>
                      <a:pt x="7144" y="36671"/>
                    </a:moveTo>
                    <a:lnTo>
                      <a:pt x="7144" y="23336"/>
                    </a:lnTo>
                    <a:lnTo>
                      <a:pt x="10954" y="23336"/>
                    </a:lnTo>
                    <a:cubicBezTo>
                      <a:pt x="24289" y="23336"/>
                      <a:pt x="34766" y="21431"/>
                      <a:pt x="41434" y="17621"/>
                    </a:cubicBezTo>
                    <a:cubicBezTo>
                      <a:pt x="47149" y="14764"/>
                      <a:pt x="50006" y="10954"/>
                      <a:pt x="50006" y="7144"/>
                    </a:cubicBezTo>
                    <a:lnTo>
                      <a:pt x="75724" y="7144"/>
                    </a:lnTo>
                    <a:lnTo>
                      <a:pt x="75724" y="100489"/>
                    </a:lnTo>
                    <a:lnTo>
                      <a:pt x="44291" y="100489"/>
                    </a:lnTo>
                    <a:lnTo>
                      <a:pt x="44291" y="35719"/>
                    </a:lnTo>
                    <a:lnTo>
                      <a:pt x="7144" y="35719"/>
                    </a:lnTo>
                    <a:lnTo>
                      <a:pt x="7144" y="36671"/>
                    </a:lnTo>
                    <a:close/>
                    <a:moveTo>
                      <a:pt x="132874" y="38576"/>
                    </a:moveTo>
                    <a:cubicBezTo>
                      <a:pt x="132874" y="45244"/>
                      <a:pt x="134779" y="50006"/>
                      <a:pt x="139541" y="52864"/>
                    </a:cubicBezTo>
                    <a:cubicBezTo>
                      <a:pt x="143351" y="54769"/>
                      <a:pt x="149066" y="55721"/>
                      <a:pt x="155734" y="55721"/>
                    </a:cubicBezTo>
                    <a:cubicBezTo>
                      <a:pt x="161449" y="55721"/>
                      <a:pt x="167164" y="54769"/>
                      <a:pt x="170974" y="51911"/>
                    </a:cubicBezTo>
                    <a:cubicBezTo>
                      <a:pt x="175736" y="49054"/>
                      <a:pt x="178594" y="45244"/>
                      <a:pt x="178594" y="39529"/>
                    </a:cubicBezTo>
                    <a:cubicBezTo>
                      <a:pt x="178594" y="33814"/>
                      <a:pt x="176689" y="30004"/>
                      <a:pt x="172879" y="27146"/>
                    </a:cubicBezTo>
                    <a:cubicBezTo>
                      <a:pt x="169069" y="24289"/>
                      <a:pt x="163354" y="22384"/>
                      <a:pt x="154781" y="22384"/>
                    </a:cubicBezTo>
                    <a:cubicBezTo>
                      <a:pt x="149066" y="22384"/>
                      <a:pt x="144304" y="23336"/>
                      <a:pt x="140494" y="25241"/>
                    </a:cubicBezTo>
                    <a:cubicBezTo>
                      <a:pt x="135731" y="28099"/>
                      <a:pt x="132874" y="31909"/>
                      <a:pt x="132874" y="38576"/>
                    </a:cubicBezTo>
                    <a:lnTo>
                      <a:pt x="132874" y="38576"/>
                    </a:lnTo>
                    <a:close/>
                    <a:moveTo>
                      <a:pt x="105251" y="79534"/>
                    </a:moveTo>
                    <a:lnTo>
                      <a:pt x="136684" y="79534"/>
                    </a:lnTo>
                    <a:cubicBezTo>
                      <a:pt x="137636" y="82391"/>
                      <a:pt x="139541" y="85249"/>
                      <a:pt x="142399" y="86201"/>
                    </a:cubicBezTo>
                    <a:cubicBezTo>
                      <a:pt x="145256" y="88106"/>
                      <a:pt x="150019" y="88106"/>
                      <a:pt x="154781" y="88106"/>
                    </a:cubicBezTo>
                    <a:cubicBezTo>
                      <a:pt x="162401" y="88106"/>
                      <a:pt x="168116" y="86201"/>
                      <a:pt x="172879" y="82391"/>
                    </a:cubicBezTo>
                    <a:cubicBezTo>
                      <a:pt x="178594" y="77629"/>
                      <a:pt x="181451" y="70961"/>
                      <a:pt x="181451" y="62389"/>
                    </a:cubicBezTo>
                    <a:lnTo>
                      <a:pt x="180499" y="62389"/>
                    </a:lnTo>
                    <a:cubicBezTo>
                      <a:pt x="177641" y="65246"/>
                      <a:pt x="172879" y="67151"/>
                      <a:pt x="167164" y="69056"/>
                    </a:cubicBezTo>
                    <a:cubicBezTo>
                      <a:pt x="162401" y="70009"/>
                      <a:pt x="156686" y="70961"/>
                      <a:pt x="150971" y="70961"/>
                    </a:cubicBezTo>
                    <a:cubicBezTo>
                      <a:pt x="136684" y="70961"/>
                      <a:pt x="125254" y="68104"/>
                      <a:pt x="116681" y="62389"/>
                    </a:cubicBezTo>
                    <a:cubicBezTo>
                      <a:pt x="108109" y="56674"/>
                      <a:pt x="103346" y="50006"/>
                      <a:pt x="103346" y="41434"/>
                    </a:cubicBezTo>
                    <a:cubicBezTo>
                      <a:pt x="103346" y="30004"/>
                      <a:pt x="108109" y="21431"/>
                      <a:pt x="118586" y="15716"/>
                    </a:cubicBezTo>
                    <a:cubicBezTo>
                      <a:pt x="128111" y="10001"/>
                      <a:pt x="140494" y="7144"/>
                      <a:pt x="156686" y="7144"/>
                    </a:cubicBezTo>
                    <a:cubicBezTo>
                      <a:pt x="174784" y="7144"/>
                      <a:pt x="189071" y="10954"/>
                      <a:pt x="198596" y="18574"/>
                    </a:cubicBezTo>
                    <a:cubicBezTo>
                      <a:pt x="208121" y="26194"/>
                      <a:pt x="212884" y="38576"/>
                      <a:pt x="212884" y="54769"/>
                    </a:cubicBezTo>
                    <a:cubicBezTo>
                      <a:pt x="212884" y="71914"/>
                      <a:pt x="207169" y="84296"/>
                      <a:pt x="194786" y="91916"/>
                    </a:cubicBezTo>
                    <a:cubicBezTo>
                      <a:pt x="184309" y="98584"/>
                      <a:pt x="171926" y="102394"/>
                      <a:pt x="155734" y="102394"/>
                    </a:cubicBezTo>
                    <a:cubicBezTo>
                      <a:pt x="142399" y="102394"/>
                      <a:pt x="130969" y="100489"/>
                      <a:pt x="122396" y="95726"/>
                    </a:cubicBezTo>
                    <a:cubicBezTo>
                      <a:pt x="110966" y="92869"/>
                      <a:pt x="106204" y="86201"/>
                      <a:pt x="105251" y="79534"/>
                    </a:cubicBezTo>
                    <a:lnTo>
                      <a:pt x="105251" y="79534"/>
                    </a:lnTo>
                    <a:close/>
                    <a:moveTo>
                      <a:pt x="221456" y="54769"/>
                    </a:moveTo>
                    <a:cubicBezTo>
                      <a:pt x="221456" y="38576"/>
                      <a:pt x="226219" y="26194"/>
                      <a:pt x="234791" y="18574"/>
                    </a:cubicBezTo>
                    <a:cubicBezTo>
                      <a:pt x="243364" y="10954"/>
                      <a:pt x="257651" y="7144"/>
                      <a:pt x="276701" y="7144"/>
                    </a:cubicBezTo>
                    <a:cubicBezTo>
                      <a:pt x="294799" y="7144"/>
                      <a:pt x="309086" y="10954"/>
                      <a:pt x="317659" y="18574"/>
                    </a:cubicBezTo>
                    <a:cubicBezTo>
                      <a:pt x="326231" y="26194"/>
                      <a:pt x="330994" y="38576"/>
                      <a:pt x="330994" y="54769"/>
                    </a:cubicBezTo>
                    <a:cubicBezTo>
                      <a:pt x="330994" y="70961"/>
                      <a:pt x="326231" y="83344"/>
                      <a:pt x="317659" y="90964"/>
                    </a:cubicBezTo>
                    <a:cubicBezTo>
                      <a:pt x="309086" y="98584"/>
                      <a:pt x="294799" y="102394"/>
                      <a:pt x="275749" y="102394"/>
                    </a:cubicBezTo>
                    <a:cubicBezTo>
                      <a:pt x="256699" y="102394"/>
                      <a:pt x="243364" y="98584"/>
                      <a:pt x="234791" y="90964"/>
                    </a:cubicBezTo>
                    <a:cubicBezTo>
                      <a:pt x="226219" y="83344"/>
                      <a:pt x="221456" y="71914"/>
                      <a:pt x="221456" y="54769"/>
                    </a:cubicBezTo>
                    <a:lnTo>
                      <a:pt x="221456" y="54769"/>
                    </a:lnTo>
                    <a:close/>
                    <a:moveTo>
                      <a:pt x="253841" y="54769"/>
                    </a:moveTo>
                    <a:cubicBezTo>
                      <a:pt x="253841" y="67151"/>
                      <a:pt x="255746" y="75724"/>
                      <a:pt x="258604" y="80486"/>
                    </a:cubicBezTo>
                    <a:cubicBezTo>
                      <a:pt x="261461" y="85249"/>
                      <a:pt x="268129" y="88106"/>
                      <a:pt x="276701" y="88106"/>
                    </a:cubicBezTo>
                    <a:cubicBezTo>
                      <a:pt x="285274" y="88106"/>
                      <a:pt x="290989" y="85249"/>
                      <a:pt x="294799" y="80486"/>
                    </a:cubicBezTo>
                    <a:cubicBezTo>
                      <a:pt x="297656" y="75724"/>
                      <a:pt x="299561" y="67151"/>
                      <a:pt x="299561" y="54769"/>
                    </a:cubicBezTo>
                    <a:cubicBezTo>
                      <a:pt x="299561" y="42386"/>
                      <a:pt x="297656" y="33814"/>
                      <a:pt x="294799" y="29051"/>
                    </a:cubicBezTo>
                    <a:cubicBezTo>
                      <a:pt x="291941" y="24289"/>
                      <a:pt x="285274" y="21431"/>
                      <a:pt x="276701" y="21431"/>
                    </a:cubicBezTo>
                    <a:cubicBezTo>
                      <a:pt x="268129" y="21431"/>
                      <a:pt x="262414" y="24289"/>
                      <a:pt x="258604" y="29051"/>
                    </a:cubicBezTo>
                    <a:cubicBezTo>
                      <a:pt x="255746" y="33814"/>
                      <a:pt x="253841" y="42386"/>
                      <a:pt x="253841" y="54769"/>
                    </a:cubicBezTo>
                    <a:lnTo>
                      <a:pt x="253841" y="54769"/>
                    </a:lnTo>
                    <a:close/>
                    <a:moveTo>
                      <a:pt x="371951" y="40481"/>
                    </a:moveTo>
                    <a:lnTo>
                      <a:pt x="341471" y="40481"/>
                    </a:lnTo>
                    <a:cubicBezTo>
                      <a:pt x="341471" y="27146"/>
                      <a:pt x="348139" y="17621"/>
                      <a:pt x="362426" y="12859"/>
                    </a:cubicBezTo>
                    <a:cubicBezTo>
                      <a:pt x="370999" y="9049"/>
                      <a:pt x="381476" y="8096"/>
                      <a:pt x="393859" y="8096"/>
                    </a:cubicBezTo>
                    <a:cubicBezTo>
                      <a:pt x="410051" y="8096"/>
                      <a:pt x="422434" y="10954"/>
                      <a:pt x="432911" y="15716"/>
                    </a:cubicBezTo>
                    <a:cubicBezTo>
                      <a:pt x="443389" y="21431"/>
                      <a:pt x="448151" y="28099"/>
                      <a:pt x="448151" y="37624"/>
                    </a:cubicBezTo>
                    <a:cubicBezTo>
                      <a:pt x="448151" y="44291"/>
                      <a:pt x="444341" y="50959"/>
                      <a:pt x="437674" y="56674"/>
                    </a:cubicBezTo>
                    <a:cubicBezTo>
                      <a:pt x="432911" y="60484"/>
                      <a:pt x="425291" y="64294"/>
                      <a:pt x="415766" y="68104"/>
                    </a:cubicBezTo>
                    <a:cubicBezTo>
                      <a:pt x="409099" y="70961"/>
                      <a:pt x="402431" y="73819"/>
                      <a:pt x="396716" y="75724"/>
                    </a:cubicBezTo>
                    <a:cubicBezTo>
                      <a:pt x="388144" y="79534"/>
                      <a:pt x="382429" y="82391"/>
                      <a:pt x="380524" y="85249"/>
                    </a:cubicBezTo>
                    <a:lnTo>
                      <a:pt x="449104" y="85249"/>
                    </a:lnTo>
                    <a:lnTo>
                      <a:pt x="449104" y="101441"/>
                    </a:lnTo>
                    <a:lnTo>
                      <a:pt x="341471" y="101441"/>
                    </a:lnTo>
                    <a:cubicBezTo>
                      <a:pt x="341471" y="94774"/>
                      <a:pt x="343376" y="89059"/>
                      <a:pt x="347186" y="84296"/>
                    </a:cubicBezTo>
                    <a:cubicBezTo>
                      <a:pt x="352901" y="77629"/>
                      <a:pt x="363379" y="70961"/>
                      <a:pt x="378619" y="64294"/>
                    </a:cubicBezTo>
                    <a:cubicBezTo>
                      <a:pt x="391954" y="58579"/>
                      <a:pt x="399574" y="54769"/>
                      <a:pt x="403384" y="52864"/>
                    </a:cubicBezTo>
                    <a:cubicBezTo>
                      <a:pt x="412909" y="48101"/>
                      <a:pt x="418624" y="42386"/>
                      <a:pt x="418624" y="36671"/>
                    </a:cubicBezTo>
                    <a:cubicBezTo>
                      <a:pt x="418624" y="32861"/>
                      <a:pt x="416719" y="30004"/>
                      <a:pt x="413861" y="28099"/>
                    </a:cubicBezTo>
                    <a:cubicBezTo>
                      <a:pt x="410051" y="25241"/>
                      <a:pt x="404336" y="24289"/>
                      <a:pt x="396716" y="24289"/>
                    </a:cubicBezTo>
                    <a:cubicBezTo>
                      <a:pt x="387191" y="24289"/>
                      <a:pt x="380524" y="26194"/>
                      <a:pt x="376714" y="30004"/>
                    </a:cubicBezTo>
                    <a:cubicBezTo>
                      <a:pt x="372904" y="30956"/>
                      <a:pt x="371951" y="34766"/>
                      <a:pt x="371951" y="40481"/>
                    </a:cubicBezTo>
                    <a:lnTo>
                      <a:pt x="371951" y="40481"/>
                    </a:lnTo>
                    <a:close/>
                  </a:path>
                </a:pathLst>
              </a:custGeom>
              <a:solidFill>
                <a:srgbClr val="FFFFFF"/>
              </a:solidFill>
              <a:ln w="9525" cap="flat">
                <a:noFill/>
                <a:prstDash val="solid"/>
                <a:miter/>
              </a:ln>
            </p:spPr>
            <p:txBody>
              <a:bodyPr anchor="ctr"/>
              <a:lstStyle/>
              <a:p>
                <a:pPr algn="ctr"/>
                <a:endParaRPr/>
              </a:p>
            </p:txBody>
          </p:sp>
          <p:sp>
            <p:nvSpPr>
              <p:cNvPr id="17" name="îSḻïḑê">
                <a:extLst>
                  <a:ext uri="{FF2B5EF4-FFF2-40B4-BE49-F238E27FC236}">
                    <a16:creationId xmlns:a16="http://schemas.microsoft.com/office/drawing/2014/main" xmlns="" id="{759B3164-A7EB-4F6F-BC38-20AD82A455DA}"/>
                  </a:ext>
                </a:extLst>
              </p:cNvPr>
              <p:cNvSpPr/>
              <p:nvPr/>
            </p:nvSpPr>
            <p:spPr>
              <a:xfrm>
                <a:off x="2171224" y="2720816"/>
                <a:ext cx="1447800" cy="1447800"/>
              </a:xfrm>
              <a:custGeom>
                <a:avLst/>
                <a:gdLst>
                  <a:gd name="connsiteX0" fmla="*/ 724376 w 1447800"/>
                  <a:gd name="connsiteY0" fmla="*/ 7144 h 1447800"/>
                  <a:gd name="connsiteX1" fmla="*/ 1231106 w 1447800"/>
                  <a:gd name="connsiteY1" fmla="*/ 217646 h 1447800"/>
                  <a:gd name="connsiteX2" fmla="*/ 1441609 w 1447800"/>
                  <a:gd name="connsiteY2" fmla="*/ 726281 h 1447800"/>
                  <a:gd name="connsiteX3" fmla="*/ 1231106 w 1447800"/>
                  <a:gd name="connsiteY3" fmla="*/ 1234916 h 1447800"/>
                  <a:gd name="connsiteX4" fmla="*/ 724376 w 1447800"/>
                  <a:gd name="connsiteY4" fmla="*/ 1445419 h 1447800"/>
                  <a:gd name="connsiteX5" fmla="*/ 217646 w 1447800"/>
                  <a:gd name="connsiteY5" fmla="*/ 1234916 h 1447800"/>
                  <a:gd name="connsiteX6" fmla="*/ 7144 w 1447800"/>
                  <a:gd name="connsiteY6" fmla="*/ 725329 h 1447800"/>
                  <a:gd name="connsiteX7" fmla="*/ 217646 w 1447800"/>
                  <a:gd name="connsiteY7" fmla="*/ 216694 h 1447800"/>
                  <a:gd name="connsiteX8" fmla="*/ 724376 w 1447800"/>
                  <a:gd name="connsiteY8" fmla="*/ 7144 h 1447800"/>
                  <a:gd name="connsiteX9" fmla="*/ 724376 w 1447800"/>
                  <a:gd name="connsiteY9" fmla="*/ 7144 h 1447800"/>
                  <a:gd name="connsiteX10" fmla="*/ 1219676 w 1447800"/>
                  <a:gd name="connsiteY10" fmla="*/ 229076 h 1447800"/>
                  <a:gd name="connsiteX11" fmla="*/ 724376 w 1447800"/>
                  <a:gd name="connsiteY11" fmla="*/ 23336 h 1447800"/>
                  <a:gd name="connsiteX12" fmla="*/ 229076 w 1447800"/>
                  <a:gd name="connsiteY12" fmla="*/ 229076 h 1447800"/>
                  <a:gd name="connsiteX13" fmla="*/ 24289 w 1447800"/>
                  <a:gd name="connsiteY13" fmla="*/ 725329 h 1447800"/>
                  <a:gd name="connsiteX14" fmla="*/ 229076 w 1447800"/>
                  <a:gd name="connsiteY14" fmla="*/ 1221581 h 1447800"/>
                  <a:gd name="connsiteX15" fmla="*/ 724376 w 1447800"/>
                  <a:gd name="connsiteY15" fmla="*/ 1427321 h 1447800"/>
                  <a:gd name="connsiteX16" fmla="*/ 1219676 w 1447800"/>
                  <a:gd name="connsiteY16" fmla="*/ 1221581 h 1447800"/>
                  <a:gd name="connsiteX17" fmla="*/ 1424464 w 1447800"/>
                  <a:gd name="connsiteY17" fmla="*/ 725329 h 1447800"/>
                  <a:gd name="connsiteX18" fmla="*/ 1219676 w 1447800"/>
                  <a:gd name="connsiteY18" fmla="*/ 229076 h 1447800"/>
                  <a:gd name="connsiteX19" fmla="*/ 1219676 w 1447800"/>
                  <a:gd name="connsiteY19" fmla="*/ 229076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447800" h="1447800">
                    <a:moveTo>
                      <a:pt x="724376" y="7144"/>
                    </a:moveTo>
                    <a:cubicBezTo>
                      <a:pt x="922496" y="7144"/>
                      <a:pt x="1101566" y="87154"/>
                      <a:pt x="1231106" y="217646"/>
                    </a:cubicBezTo>
                    <a:cubicBezTo>
                      <a:pt x="1360646" y="348139"/>
                      <a:pt x="1441609" y="527209"/>
                      <a:pt x="1441609" y="726281"/>
                    </a:cubicBezTo>
                    <a:cubicBezTo>
                      <a:pt x="1441609" y="924401"/>
                      <a:pt x="1361599" y="1104424"/>
                      <a:pt x="1231106" y="1234916"/>
                    </a:cubicBezTo>
                    <a:cubicBezTo>
                      <a:pt x="1101566" y="1365409"/>
                      <a:pt x="921544" y="1445419"/>
                      <a:pt x="724376" y="1445419"/>
                    </a:cubicBezTo>
                    <a:cubicBezTo>
                      <a:pt x="526256" y="1445419"/>
                      <a:pt x="347186" y="1365409"/>
                      <a:pt x="217646" y="1234916"/>
                    </a:cubicBezTo>
                    <a:cubicBezTo>
                      <a:pt x="87154" y="1103471"/>
                      <a:pt x="7144" y="924401"/>
                      <a:pt x="7144" y="725329"/>
                    </a:cubicBezTo>
                    <a:cubicBezTo>
                      <a:pt x="7144" y="527209"/>
                      <a:pt x="87154" y="347186"/>
                      <a:pt x="217646" y="216694"/>
                    </a:cubicBezTo>
                    <a:cubicBezTo>
                      <a:pt x="347186" y="87154"/>
                      <a:pt x="526256" y="7144"/>
                      <a:pt x="724376" y="7144"/>
                    </a:cubicBezTo>
                    <a:lnTo>
                      <a:pt x="724376" y="7144"/>
                    </a:lnTo>
                    <a:close/>
                    <a:moveTo>
                      <a:pt x="1219676" y="229076"/>
                    </a:moveTo>
                    <a:cubicBezTo>
                      <a:pt x="1092994" y="102394"/>
                      <a:pt x="917734" y="23336"/>
                      <a:pt x="724376" y="23336"/>
                    </a:cubicBezTo>
                    <a:cubicBezTo>
                      <a:pt x="531019" y="23336"/>
                      <a:pt x="355759" y="101441"/>
                      <a:pt x="229076" y="229076"/>
                    </a:cubicBezTo>
                    <a:cubicBezTo>
                      <a:pt x="102394" y="356711"/>
                      <a:pt x="24289" y="531971"/>
                      <a:pt x="24289" y="725329"/>
                    </a:cubicBezTo>
                    <a:cubicBezTo>
                      <a:pt x="24289" y="918686"/>
                      <a:pt x="102394" y="1094899"/>
                      <a:pt x="229076" y="1221581"/>
                    </a:cubicBezTo>
                    <a:cubicBezTo>
                      <a:pt x="355759" y="1349216"/>
                      <a:pt x="531019" y="1427321"/>
                      <a:pt x="724376" y="1427321"/>
                    </a:cubicBezTo>
                    <a:cubicBezTo>
                      <a:pt x="917734" y="1427321"/>
                      <a:pt x="1092994" y="1349216"/>
                      <a:pt x="1219676" y="1221581"/>
                    </a:cubicBezTo>
                    <a:cubicBezTo>
                      <a:pt x="1346359" y="1094899"/>
                      <a:pt x="1424464" y="918686"/>
                      <a:pt x="1424464" y="725329"/>
                    </a:cubicBezTo>
                    <a:cubicBezTo>
                      <a:pt x="1424464" y="531971"/>
                      <a:pt x="1346359" y="356711"/>
                      <a:pt x="1219676" y="229076"/>
                    </a:cubicBezTo>
                    <a:lnTo>
                      <a:pt x="1219676" y="229076"/>
                    </a:lnTo>
                    <a:close/>
                  </a:path>
                </a:pathLst>
              </a:custGeom>
              <a:solidFill>
                <a:srgbClr val="231815"/>
              </a:solidFill>
              <a:ln w="9525" cap="flat">
                <a:noFill/>
                <a:prstDash val="solid"/>
                <a:miter/>
              </a:ln>
            </p:spPr>
            <p:txBody>
              <a:bodyPr anchor="ctr"/>
              <a:lstStyle/>
              <a:p>
                <a:pPr algn="ctr"/>
                <a:endParaRPr/>
              </a:p>
            </p:txBody>
          </p:sp>
          <p:sp>
            <p:nvSpPr>
              <p:cNvPr id="18" name="ï$liḓe">
                <a:extLst>
                  <a:ext uri="{FF2B5EF4-FFF2-40B4-BE49-F238E27FC236}">
                    <a16:creationId xmlns:a16="http://schemas.microsoft.com/office/drawing/2014/main" xmlns="" id="{6931C5EE-8D68-436F-81DE-5EAFCB2CAEA5}"/>
                  </a:ext>
                </a:extLst>
              </p:cNvPr>
              <p:cNvSpPr/>
              <p:nvPr/>
            </p:nvSpPr>
            <p:spPr>
              <a:xfrm>
                <a:off x="2036446" y="3469005"/>
                <a:ext cx="1724267" cy="808672"/>
              </a:xfrm>
              <a:custGeom>
                <a:avLst/>
                <a:gdLst>
                  <a:gd name="connsiteX0" fmla="*/ 1062990 w 1724267"/>
                  <a:gd name="connsiteY0" fmla="*/ 744855 h 808672"/>
                  <a:gd name="connsiteX1" fmla="*/ 1039177 w 1724267"/>
                  <a:gd name="connsiteY1" fmla="*/ 756285 h 808672"/>
                  <a:gd name="connsiteX2" fmla="*/ 1034415 w 1724267"/>
                  <a:gd name="connsiteY2" fmla="*/ 769620 h 808672"/>
                  <a:gd name="connsiteX3" fmla="*/ 1040130 w 1724267"/>
                  <a:gd name="connsiteY3" fmla="*/ 777240 h 808672"/>
                  <a:gd name="connsiteX4" fmla="*/ 1050607 w 1724267"/>
                  <a:gd name="connsiteY4" fmla="*/ 778192 h 808672"/>
                  <a:gd name="connsiteX5" fmla="*/ 1059180 w 1724267"/>
                  <a:gd name="connsiteY5" fmla="*/ 774382 h 808672"/>
                  <a:gd name="connsiteX6" fmla="*/ 1068705 w 1724267"/>
                  <a:gd name="connsiteY6" fmla="*/ 764857 h 808672"/>
                  <a:gd name="connsiteX7" fmla="*/ 891540 w 1724267"/>
                  <a:gd name="connsiteY7" fmla="*/ 736282 h 808672"/>
                  <a:gd name="connsiteX8" fmla="*/ 899160 w 1724267"/>
                  <a:gd name="connsiteY8" fmla="*/ 736282 h 808672"/>
                  <a:gd name="connsiteX9" fmla="*/ 901065 w 1724267"/>
                  <a:gd name="connsiteY9" fmla="*/ 784860 h 808672"/>
                  <a:gd name="connsiteX10" fmla="*/ 903922 w 1724267"/>
                  <a:gd name="connsiteY10" fmla="*/ 799147 h 808672"/>
                  <a:gd name="connsiteX11" fmla="*/ 914400 w 1724267"/>
                  <a:gd name="connsiteY11" fmla="*/ 802957 h 808672"/>
                  <a:gd name="connsiteX12" fmla="*/ 914400 w 1724267"/>
                  <a:gd name="connsiteY12" fmla="*/ 806767 h 808672"/>
                  <a:gd name="connsiteX13" fmla="*/ 884872 w 1724267"/>
                  <a:gd name="connsiteY13" fmla="*/ 806767 h 808672"/>
                  <a:gd name="connsiteX14" fmla="*/ 884872 w 1724267"/>
                  <a:gd name="connsiteY14" fmla="*/ 794385 h 808672"/>
                  <a:gd name="connsiteX15" fmla="*/ 871537 w 1724267"/>
                  <a:gd name="connsiteY15" fmla="*/ 803910 h 808672"/>
                  <a:gd name="connsiteX16" fmla="*/ 857250 w 1724267"/>
                  <a:gd name="connsiteY16" fmla="*/ 807720 h 808672"/>
                  <a:gd name="connsiteX17" fmla="*/ 842962 w 1724267"/>
                  <a:gd name="connsiteY17" fmla="*/ 802957 h 808672"/>
                  <a:gd name="connsiteX18" fmla="*/ 838200 w 1724267"/>
                  <a:gd name="connsiteY18" fmla="*/ 785812 h 808672"/>
                  <a:gd name="connsiteX19" fmla="*/ 837247 w 1724267"/>
                  <a:gd name="connsiteY19" fmla="*/ 762952 h 808672"/>
                  <a:gd name="connsiteX20" fmla="*/ 834390 w 1724267"/>
                  <a:gd name="connsiteY20" fmla="*/ 748665 h 808672"/>
                  <a:gd name="connsiteX21" fmla="*/ 824865 w 1724267"/>
                  <a:gd name="connsiteY21" fmla="*/ 744855 h 808672"/>
                  <a:gd name="connsiteX22" fmla="*/ 824865 w 1724267"/>
                  <a:gd name="connsiteY22" fmla="*/ 741045 h 808672"/>
                  <a:gd name="connsiteX23" fmla="*/ 836295 w 1724267"/>
                  <a:gd name="connsiteY23" fmla="*/ 740092 h 808672"/>
                  <a:gd name="connsiteX24" fmla="*/ 843915 w 1724267"/>
                  <a:gd name="connsiteY24" fmla="*/ 737235 h 808672"/>
                  <a:gd name="connsiteX25" fmla="*/ 851535 w 1724267"/>
                  <a:gd name="connsiteY25" fmla="*/ 737235 h 808672"/>
                  <a:gd name="connsiteX26" fmla="*/ 853440 w 1724267"/>
                  <a:gd name="connsiteY26" fmla="*/ 785812 h 808672"/>
                  <a:gd name="connsiteX27" fmla="*/ 856297 w 1724267"/>
                  <a:gd name="connsiteY27" fmla="*/ 797242 h 808672"/>
                  <a:gd name="connsiteX28" fmla="*/ 864870 w 1724267"/>
                  <a:gd name="connsiteY28" fmla="*/ 800100 h 808672"/>
                  <a:gd name="connsiteX29" fmla="*/ 875347 w 1724267"/>
                  <a:gd name="connsiteY29" fmla="*/ 797242 h 808672"/>
                  <a:gd name="connsiteX30" fmla="*/ 885825 w 1724267"/>
                  <a:gd name="connsiteY30" fmla="*/ 788670 h 808672"/>
                  <a:gd name="connsiteX31" fmla="*/ 884872 w 1724267"/>
                  <a:gd name="connsiteY31" fmla="*/ 762000 h 808672"/>
                  <a:gd name="connsiteX32" fmla="*/ 882015 w 1724267"/>
                  <a:gd name="connsiteY32" fmla="*/ 747712 h 808672"/>
                  <a:gd name="connsiteX33" fmla="*/ 872490 w 1724267"/>
                  <a:gd name="connsiteY33" fmla="*/ 743902 h 808672"/>
                  <a:gd name="connsiteX34" fmla="*/ 872490 w 1724267"/>
                  <a:gd name="connsiteY34" fmla="*/ 740092 h 808672"/>
                  <a:gd name="connsiteX35" fmla="*/ 883920 w 1724267"/>
                  <a:gd name="connsiteY35" fmla="*/ 739140 h 808672"/>
                  <a:gd name="connsiteX36" fmla="*/ 891540 w 1724267"/>
                  <a:gd name="connsiteY36" fmla="*/ 736282 h 808672"/>
                  <a:gd name="connsiteX37" fmla="*/ 978217 w 1724267"/>
                  <a:gd name="connsiteY37" fmla="*/ 727710 h 808672"/>
                  <a:gd name="connsiteX38" fmla="*/ 985837 w 1724267"/>
                  <a:gd name="connsiteY38" fmla="*/ 728662 h 808672"/>
                  <a:gd name="connsiteX39" fmla="*/ 988695 w 1724267"/>
                  <a:gd name="connsiteY39" fmla="*/ 733425 h 808672"/>
                  <a:gd name="connsiteX40" fmla="*/ 987742 w 1724267"/>
                  <a:gd name="connsiteY40" fmla="*/ 739140 h 808672"/>
                  <a:gd name="connsiteX41" fmla="*/ 982027 w 1724267"/>
                  <a:gd name="connsiteY41" fmla="*/ 741997 h 808672"/>
                  <a:gd name="connsiteX42" fmla="*/ 975360 w 1724267"/>
                  <a:gd name="connsiteY42" fmla="*/ 741045 h 808672"/>
                  <a:gd name="connsiteX43" fmla="*/ 968692 w 1724267"/>
                  <a:gd name="connsiteY43" fmla="*/ 739140 h 808672"/>
                  <a:gd name="connsiteX44" fmla="*/ 962977 w 1724267"/>
                  <a:gd name="connsiteY44" fmla="*/ 741997 h 808672"/>
                  <a:gd name="connsiteX45" fmla="*/ 956310 w 1724267"/>
                  <a:gd name="connsiteY45" fmla="*/ 748665 h 808672"/>
                  <a:gd name="connsiteX46" fmla="*/ 960120 w 1724267"/>
                  <a:gd name="connsiteY46" fmla="*/ 777240 h 808672"/>
                  <a:gd name="connsiteX47" fmla="*/ 964882 w 1724267"/>
                  <a:gd name="connsiteY47" fmla="*/ 793432 h 808672"/>
                  <a:gd name="connsiteX48" fmla="*/ 975360 w 1724267"/>
                  <a:gd name="connsiteY48" fmla="*/ 796290 h 808672"/>
                  <a:gd name="connsiteX49" fmla="*/ 976312 w 1724267"/>
                  <a:gd name="connsiteY49" fmla="*/ 800100 h 808672"/>
                  <a:gd name="connsiteX50" fmla="*/ 936307 w 1724267"/>
                  <a:gd name="connsiteY50" fmla="*/ 804862 h 808672"/>
                  <a:gd name="connsiteX51" fmla="*/ 936307 w 1724267"/>
                  <a:gd name="connsiteY51" fmla="*/ 801052 h 808672"/>
                  <a:gd name="connsiteX52" fmla="*/ 945832 w 1724267"/>
                  <a:gd name="connsiteY52" fmla="*/ 795337 h 808672"/>
                  <a:gd name="connsiteX53" fmla="*/ 946785 w 1724267"/>
                  <a:gd name="connsiteY53" fmla="*/ 779145 h 808672"/>
                  <a:gd name="connsiteX54" fmla="*/ 943927 w 1724267"/>
                  <a:gd name="connsiteY54" fmla="*/ 758190 h 808672"/>
                  <a:gd name="connsiteX55" fmla="*/ 939165 w 1724267"/>
                  <a:gd name="connsiteY55" fmla="*/ 744855 h 808672"/>
                  <a:gd name="connsiteX56" fmla="*/ 928687 w 1724267"/>
                  <a:gd name="connsiteY56" fmla="*/ 741997 h 808672"/>
                  <a:gd name="connsiteX57" fmla="*/ 928687 w 1724267"/>
                  <a:gd name="connsiteY57" fmla="*/ 738187 h 808672"/>
                  <a:gd name="connsiteX58" fmla="*/ 940117 w 1724267"/>
                  <a:gd name="connsiteY58" fmla="*/ 735330 h 808672"/>
                  <a:gd name="connsiteX59" fmla="*/ 947737 w 1724267"/>
                  <a:gd name="connsiteY59" fmla="*/ 732472 h 808672"/>
                  <a:gd name="connsiteX60" fmla="*/ 955357 w 1724267"/>
                  <a:gd name="connsiteY60" fmla="*/ 731520 h 808672"/>
                  <a:gd name="connsiteX61" fmla="*/ 956310 w 1724267"/>
                  <a:gd name="connsiteY61" fmla="*/ 741997 h 808672"/>
                  <a:gd name="connsiteX62" fmla="*/ 966787 w 1724267"/>
                  <a:gd name="connsiteY62" fmla="*/ 732472 h 808672"/>
                  <a:gd name="connsiteX63" fmla="*/ 978217 w 1724267"/>
                  <a:gd name="connsiteY63" fmla="*/ 727710 h 808672"/>
                  <a:gd name="connsiteX64" fmla="*/ 1055370 w 1724267"/>
                  <a:gd name="connsiteY64" fmla="*/ 712470 h 808672"/>
                  <a:gd name="connsiteX65" fmla="*/ 1065847 w 1724267"/>
                  <a:gd name="connsiteY65" fmla="*/ 715327 h 808672"/>
                  <a:gd name="connsiteX66" fmla="*/ 1071562 w 1724267"/>
                  <a:gd name="connsiteY66" fmla="*/ 721042 h 808672"/>
                  <a:gd name="connsiteX67" fmla="*/ 1075372 w 1724267"/>
                  <a:gd name="connsiteY67" fmla="*/ 732472 h 808672"/>
                  <a:gd name="connsiteX68" fmla="*/ 1082040 w 1724267"/>
                  <a:gd name="connsiteY68" fmla="*/ 762000 h 808672"/>
                  <a:gd name="connsiteX69" fmla="*/ 1085850 w 1724267"/>
                  <a:gd name="connsiteY69" fmla="*/ 770572 h 808672"/>
                  <a:gd name="connsiteX70" fmla="*/ 1091565 w 1724267"/>
                  <a:gd name="connsiteY70" fmla="*/ 771525 h 808672"/>
                  <a:gd name="connsiteX71" fmla="*/ 1093470 w 1724267"/>
                  <a:gd name="connsiteY71" fmla="*/ 770572 h 808672"/>
                  <a:gd name="connsiteX72" fmla="*/ 1096327 w 1724267"/>
                  <a:gd name="connsiteY72" fmla="*/ 768667 h 808672"/>
                  <a:gd name="connsiteX73" fmla="*/ 1099185 w 1724267"/>
                  <a:gd name="connsiteY73" fmla="*/ 771525 h 808672"/>
                  <a:gd name="connsiteX74" fmla="*/ 1093470 w 1724267"/>
                  <a:gd name="connsiteY74" fmla="*/ 776287 h 808672"/>
                  <a:gd name="connsiteX75" fmla="*/ 1087755 w 1724267"/>
                  <a:gd name="connsiteY75" fmla="*/ 779145 h 808672"/>
                  <a:gd name="connsiteX76" fmla="*/ 1077277 w 1724267"/>
                  <a:gd name="connsiteY76" fmla="*/ 779145 h 808672"/>
                  <a:gd name="connsiteX77" fmla="*/ 1070610 w 1724267"/>
                  <a:gd name="connsiteY77" fmla="*/ 771525 h 808672"/>
                  <a:gd name="connsiteX78" fmla="*/ 1060132 w 1724267"/>
                  <a:gd name="connsiteY78" fmla="*/ 782002 h 808672"/>
                  <a:gd name="connsiteX79" fmla="*/ 1046797 w 1724267"/>
                  <a:gd name="connsiteY79" fmla="*/ 787717 h 808672"/>
                  <a:gd name="connsiteX80" fmla="*/ 1030605 w 1724267"/>
                  <a:gd name="connsiteY80" fmla="*/ 786765 h 808672"/>
                  <a:gd name="connsiteX81" fmla="*/ 1022032 w 1724267"/>
                  <a:gd name="connsiteY81" fmla="*/ 775335 h 808672"/>
                  <a:gd name="connsiteX82" fmla="*/ 1029652 w 1724267"/>
                  <a:gd name="connsiteY82" fmla="*/ 756285 h 808672"/>
                  <a:gd name="connsiteX83" fmla="*/ 1062990 w 1724267"/>
                  <a:gd name="connsiteY83" fmla="*/ 740092 h 808672"/>
                  <a:gd name="connsiteX84" fmla="*/ 1061085 w 1724267"/>
                  <a:gd name="connsiteY84" fmla="*/ 730567 h 808672"/>
                  <a:gd name="connsiteX85" fmla="*/ 1059180 w 1724267"/>
                  <a:gd name="connsiteY85" fmla="*/ 723900 h 808672"/>
                  <a:gd name="connsiteX86" fmla="*/ 1056322 w 1724267"/>
                  <a:gd name="connsiteY86" fmla="*/ 721042 h 808672"/>
                  <a:gd name="connsiteX87" fmla="*/ 1050607 w 1724267"/>
                  <a:gd name="connsiteY87" fmla="*/ 719137 h 808672"/>
                  <a:gd name="connsiteX88" fmla="*/ 1042987 w 1724267"/>
                  <a:gd name="connsiteY88" fmla="*/ 719137 h 808672"/>
                  <a:gd name="connsiteX89" fmla="*/ 1033462 w 1724267"/>
                  <a:gd name="connsiteY89" fmla="*/ 723900 h 808672"/>
                  <a:gd name="connsiteX90" fmla="*/ 1029652 w 1724267"/>
                  <a:gd name="connsiteY90" fmla="*/ 730567 h 808672"/>
                  <a:gd name="connsiteX91" fmla="*/ 1029652 w 1724267"/>
                  <a:gd name="connsiteY91" fmla="*/ 733425 h 808672"/>
                  <a:gd name="connsiteX92" fmla="*/ 1023937 w 1724267"/>
                  <a:gd name="connsiteY92" fmla="*/ 742950 h 808672"/>
                  <a:gd name="connsiteX93" fmla="*/ 1019175 w 1724267"/>
                  <a:gd name="connsiteY93" fmla="*/ 741997 h 808672"/>
                  <a:gd name="connsiteX94" fmla="*/ 1016317 w 1724267"/>
                  <a:gd name="connsiteY94" fmla="*/ 737235 h 808672"/>
                  <a:gd name="connsiteX95" fmla="*/ 1022032 w 1724267"/>
                  <a:gd name="connsiteY95" fmla="*/ 723900 h 808672"/>
                  <a:gd name="connsiteX96" fmla="*/ 1042035 w 1724267"/>
                  <a:gd name="connsiteY96" fmla="*/ 713422 h 808672"/>
                  <a:gd name="connsiteX97" fmla="*/ 1055370 w 1724267"/>
                  <a:gd name="connsiteY97" fmla="*/ 712470 h 808672"/>
                  <a:gd name="connsiteX98" fmla="*/ 785812 w 1724267"/>
                  <a:gd name="connsiteY98" fmla="*/ 709612 h 808672"/>
                  <a:gd name="connsiteX99" fmla="*/ 791527 w 1724267"/>
                  <a:gd name="connsiteY99" fmla="*/ 710565 h 808672"/>
                  <a:gd name="connsiteX100" fmla="*/ 788670 w 1724267"/>
                  <a:gd name="connsiteY100" fmla="*/ 736282 h 808672"/>
                  <a:gd name="connsiteX101" fmla="*/ 808672 w 1724267"/>
                  <a:gd name="connsiteY101" fmla="*/ 738187 h 808672"/>
                  <a:gd name="connsiteX102" fmla="*/ 807720 w 1724267"/>
                  <a:gd name="connsiteY102" fmla="*/ 742950 h 808672"/>
                  <a:gd name="connsiteX103" fmla="*/ 787717 w 1724267"/>
                  <a:gd name="connsiteY103" fmla="*/ 741045 h 808672"/>
                  <a:gd name="connsiteX104" fmla="*/ 782955 w 1724267"/>
                  <a:gd name="connsiteY104" fmla="*/ 789622 h 808672"/>
                  <a:gd name="connsiteX105" fmla="*/ 784860 w 1724267"/>
                  <a:gd name="connsiteY105" fmla="*/ 799147 h 808672"/>
                  <a:gd name="connsiteX106" fmla="*/ 791527 w 1724267"/>
                  <a:gd name="connsiteY106" fmla="*/ 802957 h 808672"/>
                  <a:gd name="connsiteX107" fmla="*/ 797242 w 1724267"/>
                  <a:gd name="connsiteY107" fmla="*/ 802005 h 808672"/>
                  <a:gd name="connsiteX108" fmla="*/ 803910 w 1724267"/>
                  <a:gd name="connsiteY108" fmla="*/ 799147 h 808672"/>
                  <a:gd name="connsiteX109" fmla="*/ 806767 w 1724267"/>
                  <a:gd name="connsiteY109" fmla="*/ 802957 h 808672"/>
                  <a:gd name="connsiteX110" fmla="*/ 797242 w 1724267"/>
                  <a:gd name="connsiteY110" fmla="*/ 807720 h 808672"/>
                  <a:gd name="connsiteX111" fmla="*/ 786765 w 1724267"/>
                  <a:gd name="connsiteY111" fmla="*/ 808672 h 808672"/>
                  <a:gd name="connsiteX112" fmla="*/ 773430 w 1724267"/>
                  <a:gd name="connsiteY112" fmla="*/ 802957 h 808672"/>
                  <a:gd name="connsiteX113" fmla="*/ 769620 w 1724267"/>
                  <a:gd name="connsiteY113" fmla="*/ 789622 h 808672"/>
                  <a:gd name="connsiteX114" fmla="*/ 774382 w 1724267"/>
                  <a:gd name="connsiteY114" fmla="*/ 738187 h 808672"/>
                  <a:gd name="connsiteX115" fmla="*/ 762952 w 1724267"/>
                  <a:gd name="connsiteY115" fmla="*/ 737235 h 808672"/>
                  <a:gd name="connsiteX116" fmla="*/ 763905 w 1724267"/>
                  <a:gd name="connsiteY116" fmla="*/ 732472 h 808672"/>
                  <a:gd name="connsiteX117" fmla="*/ 779145 w 1724267"/>
                  <a:gd name="connsiteY117" fmla="*/ 728662 h 808672"/>
                  <a:gd name="connsiteX118" fmla="*/ 785812 w 1724267"/>
                  <a:gd name="connsiteY118" fmla="*/ 709612 h 808672"/>
                  <a:gd name="connsiteX119" fmla="*/ 601027 w 1724267"/>
                  <a:gd name="connsiteY119" fmla="*/ 703897 h 808672"/>
                  <a:gd name="connsiteX120" fmla="*/ 612457 w 1724267"/>
                  <a:gd name="connsiteY120" fmla="*/ 705802 h 808672"/>
                  <a:gd name="connsiteX121" fmla="*/ 621030 w 1724267"/>
                  <a:gd name="connsiteY121" fmla="*/ 704850 h 808672"/>
                  <a:gd name="connsiteX122" fmla="*/ 628650 w 1724267"/>
                  <a:gd name="connsiteY122" fmla="*/ 706755 h 808672"/>
                  <a:gd name="connsiteX123" fmla="*/ 617220 w 1724267"/>
                  <a:gd name="connsiteY123" fmla="*/ 754380 h 808672"/>
                  <a:gd name="connsiteX124" fmla="*/ 617220 w 1724267"/>
                  <a:gd name="connsiteY124" fmla="*/ 765810 h 808672"/>
                  <a:gd name="connsiteX125" fmla="*/ 624840 w 1724267"/>
                  <a:gd name="connsiteY125" fmla="*/ 771525 h 808672"/>
                  <a:gd name="connsiteX126" fmla="*/ 636270 w 1724267"/>
                  <a:gd name="connsiteY126" fmla="*/ 771525 h 808672"/>
                  <a:gd name="connsiteX127" fmla="*/ 649605 w 1724267"/>
                  <a:gd name="connsiteY127" fmla="*/ 765810 h 808672"/>
                  <a:gd name="connsiteX128" fmla="*/ 656272 w 1724267"/>
                  <a:gd name="connsiteY128" fmla="*/ 740092 h 808672"/>
                  <a:gd name="connsiteX129" fmla="*/ 657225 w 1724267"/>
                  <a:gd name="connsiteY129" fmla="*/ 725805 h 808672"/>
                  <a:gd name="connsiteX130" fmla="*/ 648652 w 1724267"/>
                  <a:gd name="connsiteY130" fmla="*/ 719137 h 808672"/>
                  <a:gd name="connsiteX131" fmla="*/ 649605 w 1724267"/>
                  <a:gd name="connsiteY131" fmla="*/ 715327 h 808672"/>
                  <a:gd name="connsiteX132" fmla="*/ 661035 w 1724267"/>
                  <a:gd name="connsiteY132" fmla="*/ 717232 h 808672"/>
                  <a:gd name="connsiteX133" fmla="*/ 669607 w 1724267"/>
                  <a:gd name="connsiteY133" fmla="*/ 716280 h 808672"/>
                  <a:gd name="connsiteX134" fmla="*/ 676275 w 1724267"/>
                  <a:gd name="connsiteY134" fmla="*/ 718185 h 808672"/>
                  <a:gd name="connsiteX135" fmla="*/ 664845 w 1724267"/>
                  <a:gd name="connsiteY135" fmla="*/ 765810 h 808672"/>
                  <a:gd name="connsiteX136" fmla="*/ 663892 w 1724267"/>
                  <a:gd name="connsiteY136" fmla="*/ 780097 h 808672"/>
                  <a:gd name="connsiteX137" fmla="*/ 672465 w 1724267"/>
                  <a:gd name="connsiteY137" fmla="*/ 786765 h 808672"/>
                  <a:gd name="connsiteX138" fmla="*/ 671512 w 1724267"/>
                  <a:gd name="connsiteY138" fmla="*/ 790575 h 808672"/>
                  <a:gd name="connsiteX139" fmla="*/ 641985 w 1724267"/>
                  <a:gd name="connsiteY139" fmla="*/ 782955 h 808672"/>
                  <a:gd name="connsiteX140" fmla="*/ 644842 w 1724267"/>
                  <a:gd name="connsiteY140" fmla="*/ 770572 h 808672"/>
                  <a:gd name="connsiteX141" fmla="*/ 629602 w 1724267"/>
                  <a:gd name="connsiteY141" fmla="*/ 776287 h 808672"/>
                  <a:gd name="connsiteX142" fmla="*/ 615315 w 1724267"/>
                  <a:gd name="connsiteY142" fmla="*/ 776287 h 808672"/>
                  <a:gd name="connsiteX143" fmla="*/ 601980 w 1724267"/>
                  <a:gd name="connsiteY143" fmla="*/ 767715 h 808672"/>
                  <a:gd name="connsiteX144" fmla="*/ 601980 w 1724267"/>
                  <a:gd name="connsiteY144" fmla="*/ 750570 h 808672"/>
                  <a:gd name="connsiteX145" fmla="*/ 607695 w 1724267"/>
                  <a:gd name="connsiteY145" fmla="*/ 728662 h 808672"/>
                  <a:gd name="connsiteX146" fmla="*/ 608647 w 1724267"/>
                  <a:gd name="connsiteY146" fmla="*/ 714375 h 808672"/>
                  <a:gd name="connsiteX147" fmla="*/ 600075 w 1724267"/>
                  <a:gd name="connsiteY147" fmla="*/ 707707 h 808672"/>
                  <a:gd name="connsiteX148" fmla="*/ 709612 w 1724267"/>
                  <a:gd name="connsiteY148" fmla="*/ 696277 h 808672"/>
                  <a:gd name="connsiteX149" fmla="*/ 711517 w 1724267"/>
                  <a:gd name="connsiteY149" fmla="*/ 696277 h 808672"/>
                  <a:gd name="connsiteX150" fmla="*/ 721995 w 1724267"/>
                  <a:gd name="connsiteY150" fmla="*/ 697230 h 808672"/>
                  <a:gd name="connsiteX151" fmla="*/ 730567 w 1724267"/>
                  <a:gd name="connsiteY151" fmla="*/ 696277 h 808672"/>
                  <a:gd name="connsiteX152" fmla="*/ 738187 w 1724267"/>
                  <a:gd name="connsiteY152" fmla="*/ 697230 h 808672"/>
                  <a:gd name="connsiteX153" fmla="*/ 725805 w 1724267"/>
                  <a:gd name="connsiteY153" fmla="*/ 775335 h 808672"/>
                  <a:gd name="connsiteX154" fmla="*/ 725805 w 1724267"/>
                  <a:gd name="connsiteY154" fmla="*/ 791527 h 808672"/>
                  <a:gd name="connsiteX155" fmla="*/ 734377 w 1724267"/>
                  <a:gd name="connsiteY155" fmla="*/ 797242 h 808672"/>
                  <a:gd name="connsiteX156" fmla="*/ 733425 w 1724267"/>
                  <a:gd name="connsiteY156" fmla="*/ 801052 h 808672"/>
                  <a:gd name="connsiteX157" fmla="*/ 692467 w 1724267"/>
                  <a:gd name="connsiteY157" fmla="*/ 794385 h 808672"/>
                  <a:gd name="connsiteX158" fmla="*/ 693420 w 1724267"/>
                  <a:gd name="connsiteY158" fmla="*/ 790575 h 808672"/>
                  <a:gd name="connsiteX159" fmla="*/ 703897 w 1724267"/>
                  <a:gd name="connsiteY159" fmla="*/ 787717 h 808672"/>
                  <a:gd name="connsiteX160" fmla="*/ 708660 w 1724267"/>
                  <a:gd name="connsiteY160" fmla="*/ 772477 h 808672"/>
                  <a:gd name="connsiteX161" fmla="*/ 717232 w 1724267"/>
                  <a:gd name="connsiteY161" fmla="*/ 720090 h 808672"/>
                  <a:gd name="connsiteX162" fmla="*/ 717232 w 1724267"/>
                  <a:gd name="connsiteY162" fmla="*/ 705802 h 808672"/>
                  <a:gd name="connsiteX163" fmla="*/ 708660 w 1724267"/>
                  <a:gd name="connsiteY163" fmla="*/ 700087 h 808672"/>
                  <a:gd name="connsiteX164" fmla="*/ 534352 w 1724267"/>
                  <a:gd name="connsiteY164" fmla="*/ 680085 h 808672"/>
                  <a:gd name="connsiteX165" fmla="*/ 561975 w 1724267"/>
                  <a:gd name="connsiteY165" fmla="*/ 680085 h 808672"/>
                  <a:gd name="connsiteX166" fmla="*/ 577215 w 1724267"/>
                  <a:gd name="connsiteY166" fmla="*/ 693420 h 808672"/>
                  <a:gd name="connsiteX167" fmla="*/ 579120 w 1724267"/>
                  <a:gd name="connsiteY167" fmla="*/ 709612 h 808672"/>
                  <a:gd name="connsiteX168" fmla="*/ 575310 w 1724267"/>
                  <a:gd name="connsiteY168" fmla="*/ 713422 h 808672"/>
                  <a:gd name="connsiteX169" fmla="*/ 569595 w 1724267"/>
                  <a:gd name="connsiteY169" fmla="*/ 713422 h 808672"/>
                  <a:gd name="connsiteX170" fmla="*/ 565785 w 1724267"/>
                  <a:gd name="connsiteY170" fmla="*/ 709612 h 808672"/>
                  <a:gd name="connsiteX171" fmla="*/ 565785 w 1724267"/>
                  <a:gd name="connsiteY171" fmla="*/ 704850 h 808672"/>
                  <a:gd name="connsiteX172" fmla="*/ 566737 w 1724267"/>
                  <a:gd name="connsiteY172" fmla="*/ 702945 h 808672"/>
                  <a:gd name="connsiteX173" fmla="*/ 567690 w 1724267"/>
                  <a:gd name="connsiteY173" fmla="*/ 701040 h 808672"/>
                  <a:gd name="connsiteX174" fmla="*/ 567690 w 1724267"/>
                  <a:gd name="connsiteY174" fmla="*/ 693420 h 808672"/>
                  <a:gd name="connsiteX175" fmla="*/ 560070 w 1724267"/>
                  <a:gd name="connsiteY175" fmla="*/ 687705 h 808672"/>
                  <a:gd name="connsiteX176" fmla="*/ 542925 w 1724267"/>
                  <a:gd name="connsiteY176" fmla="*/ 689610 h 808672"/>
                  <a:gd name="connsiteX177" fmla="*/ 528637 w 1724267"/>
                  <a:gd name="connsiteY177" fmla="*/ 707707 h 808672"/>
                  <a:gd name="connsiteX178" fmla="*/ 524827 w 1724267"/>
                  <a:gd name="connsiteY178" fmla="*/ 731520 h 808672"/>
                  <a:gd name="connsiteX179" fmla="*/ 536257 w 1724267"/>
                  <a:gd name="connsiteY179" fmla="*/ 745807 h 808672"/>
                  <a:gd name="connsiteX180" fmla="*/ 548640 w 1724267"/>
                  <a:gd name="connsiteY180" fmla="*/ 747712 h 808672"/>
                  <a:gd name="connsiteX181" fmla="*/ 562927 w 1724267"/>
                  <a:gd name="connsiteY181" fmla="*/ 741045 h 808672"/>
                  <a:gd name="connsiteX182" fmla="*/ 565785 w 1724267"/>
                  <a:gd name="connsiteY182" fmla="*/ 745807 h 808672"/>
                  <a:gd name="connsiteX183" fmla="*/ 549592 w 1724267"/>
                  <a:gd name="connsiteY183" fmla="*/ 752475 h 808672"/>
                  <a:gd name="connsiteX184" fmla="*/ 533400 w 1724267"/>
                  <a:gd name="connsiteY184" fmla="*/ 750570 h 808672"/>
                  <a:gd name="connsiteX185" fmla="*/ 513397 w 1724267"/>
                  <a:gd name="connsiteY185" fmla="*/ 730567 h 808672"/>
                  <a:gd name="connsiteX186" fmla="*/ 514350 w 1724267"/>
                  <a:gd name="connsiteY186" fmla="*/ 701992 h 808672"/>
                  <a:gd name="connsiteX187" fmla="*/ 534352 w 1724267"/>
                  <a:gd name="connsiteY187" fmla="*/ 680085 h 808672"/>
                  <a:gd name="connsiteX188" fmla="*/ 1112520 w 1724267"/>
                  <a:gd name="connsiteY188" fmla="*/ 659130 h 808672"/>
                  <a:gd name="connsiteX189" fmla="*/ 1137285 w 1724267"/>
                  <a:gd name="connsiteY189" fmla="*/ 734377 h 808672"/>
                  <a:gd name="connsiteX190" fmla="*/ 1144905 w 1724267"/>
                  <a:gd name="connsiteY190" fmla="*/ 748665 h 808672"/>
                  <a:gd name="connsiteX191" fmla="*/ 1155382 w 1724267"/>
                  <a:gd name="connsiteY191" fmla="*/ 749617 h 808672"/>
                  <a:gd name="connsiteX192" fmla="*/ 1156335 w 1724267"/>
                  <a:gd name="connsiteY192" fmla="*/ 753427 h 808672"/>
                  <a:gd name="connsiteX193" fmla="*/ 1118235 w 1724267"/>
                  <a:gd name="connsiteY193" fmla="*/ 764857 h 808672"/>
                  <a:gd name="connsiteX194" fmla="*/ 1117282 w 1724267"/>
                  <a:gd name="connsiteY194" fmla="*/ 761047 h 808672"/>
                  <a:gd name="connsiteX195" fmla="*/ 1125855 w 1724267"/>
                  <a:gd name="connsiteY195" fmla="*/ 754380 h 808672"/>
                  <a:gd name="connsiteX196" fmla="*/ 1122997 w 1724267"/>
                  <a:gd name="connsiteY196" fmla="*/ 738187 h 808672"/>
                  <a:gd name="connsiteX197" fmla="*/ 1106805 w 1724267"/>
                  <a:gd name="connsiteY197" fmla="*/ 687705 h 808672"/>
                  <a:gd name="connsiteX198" fmla="*/ 1100137 w 1724267"/>
                  <a:gd name="connsiteY198" fmla="*/ 675322 h 808672"/>
                  <a:gd name="connsiteX199" fmla="*/ 1089660 w 1724267"/>
                  <a:gd name="connsiteY199" fmla="*/ 674370 h 808672"/>
                  <a:gd name="connsiteX200" fmla="*/ 1088707 w 1724267"/>
                  <a:gd name="connsiteY200" fmla="*/ 670560 h 808672"/>
                  <a:gd name="connsiteX201" fmla="*/ 1089660 w 1724267"/>
                  <a:gd name="connsiteY201" fmla="*/ 669607 h 808672"/>
                  <a:gd name="connsiteX202" fmla="*/ 1099185 w 1724267"/>
                  <a:gd name="connsiteY202" fmla="*/ 665797 h 808672"/>
                  <a:gd name="connsiteX203" fmla="*/ 1105852 w 1724267"/>
                  <a:gd name="connsiteY203" fmla="*/ 661035 h 808672"/>
                  <a:gd name="connsiteX204" fmla="*/ 474345 w 1724267"/>
                  <a:gd name="connsiteY204" fmla="*/ 644842 h 808672"/>
                  <a:gd name="connsiteX205" fmla="*/ 476250 w 1724267"/>
                  <a:gd name="connsiteY205" fmla="*/ 645795 h 808672"/>
                  <a:gd name="connsiteX206" fmla="*/ 484822 w 1724267"/>
                  <a:gd name="connsiteY206" fmla="*/ 649605 h 808672"/>
                  <a:gd name="connsiteX207" fmla="*/ 493395 w 1724267"/>
                  <a:gd name="connsiteY207" fmla="*/ 651510 h 808672"/>
                  <a:gd name="connsiteX208" fmla="*/ 499110 w 1724267"/>
                  <a:gd name="connsiteY208" fmla="*/ 655320 h 808672"/>
                  <a:gd name="connsiteX209" fmla="*/ 476250 w 1724267"/>
                  <a:gd name="connsiteY209" fmla="*/ 696277 h 808672"/>
                  <a:gd name="connsiteX210" fmla="*/ 470535 w 1724267"/>
                  <a:gd name="connsiteY210" fmla="*/ 711517 h 808672"/>
                  <a:gd name="connsiteX211" fmla="*/ 477202 w 1724267"/>
                  <a:gd name="connsiteY211" fmla="*/ 720090 h 808672"/>
                  <a:gd name="connsiteX212" fmla="*/ 475297 w 1724267"/>
                  <a:gd name="connsiteY212" fmla="*/ 723900 h 808672"/>
                  <a:gd name="connsiteX213" fmla="*/ 441960 w 1724267"/>
                  <a:gd name="connsiteY213" fmla="*/ 704850 h 808672"/>
                  <a:gd name="connsiteX214" fmla="*/ 443865 w 1724267"/>
                  <a:gd name="connsiteY214" fmla="*/ 701040 h 808672"/>
                  <a:gd name="connsiteX215" fmla="*/ 454342 w 1724267"/>
                  <a:gd name="connsiteY215" fmla="*/ 701992 h 808672"/>
                  <a:gd name="connsiteX216" fmla="*/ 464820 w 1724267"/>
                  <a:gd name="connsiteY216" fmla="*/ 688657 h 808672"/>
                  <a:gd name="connsiteX217" fmla="*/ 474345 w 1724267"/>
                  <a:gd name="connsiteY217" fmla="*/ 670560 h 808672"/>
                  <a:gd name="connsiteX218" fmla="*/ 479107 w 1724267"/>
                  <a:gd name="connsiteY218" fmla="*/ 657225 h 808672"/>
                  <a:gd name="connsiteX219" fmla="*/ 472440 w 1724267"/>
                  <a:gd name="connsiteY219" fmla="*/ 648652 h 808672"/>
                  <a:gd name="connsiteX220" fmla="*/ 498157 w 1724267"/>
                  <a:gd name="connsiteY220" fmla="*/ 631507 h 808672"/>
                  <a:gd name="connsiteX221" fmla="*/ 504825 w 1724267"/>
                  <a:gd name="connsiteY221" fmla="*/ 632460 h 808672"/>
                  <a:gd name="connsiteX222" fmla="*/ 508635 w 1724267"/>
                  <a:gd name="connsiteY222" fmla="*/ 637222 h 808672"/>
                  <a:gd name="connsiteX223" fmla="*/ 507682 w 1724267"/>
                  <a:gd name="connsiteY223" fmla="*/ 643890 h 808672"/>
                  <a:gd name="connsiteX224" fmla="*/ 502920 w 1724267"/>
                  <a:gd name="connsiteY224" fmla="*/ 647700 h 808672"/>
                  <a:gd name="connsiteX225" fmla="*/ 496252 w 1724267"/>
                  <a:gd name="connsiteY225" fmla="*/ 646747 h 808672"/>
                  <a:gd name="connsiteX226" fmla="*/ 492442 w 1724267"/>
                  <a:gd name="connsiteY226" fmla="*/ 641985 h 808672"/>
                  <a:gd name="connsiteX227" fmla="*/ 493395 w 1724267"/>
                  <a:gd name="connsiteY227" fmla="*/ 635317 h 808672"/>
                  <a:gd name="connsiteX228" fmla="*/ 498157 w 1724267"/>
                  <a:gd name="connsiteY228" fmla="*/ 631507 h 808672"/>
                  <a:gd name="connsiteX229" fmla="*/ 293370 w 1724267"/>
                  <a:gd name="connsiteY229" fmla="*/ 614362 h 808672"/>
                  <a:gd name="connsiteX230" fmla="*/ 285750 w 1724267"/>
                  <a:gd name="connsiteY230" fmla="*/ 618172 h 808672"/>
                  <a:gd name="connsiteX231" fmla="*/ 284797 w 1724267"/>
                  <a:gd name="connsiteY231" fmla="*/ 631507 h 808672"/>
                  <a:gd name="connsiteX232" fmla="*/ 299085 w 1724267"/>
                  <a:gd name="connsiteY232" fmla="*/ 648652 h 808672"/>
                  <a:gd name="connsiteX233" fmla="*/ 317182 w 1724267"/>
                  <a:gd name="connsiteY233" fmla="*/ 659130 h 808672"/>
                  <a:gd name="connsiteX234" fmla="*/ 329565 w 1724267"/>
                  <a:gd name="connsiteY234" fmla="*/ 655320 h 808672"/>
                  <a:gd name="connsiteX235" fmla="*/ 331470 w 1724267"/>
                  <a:gd name="connsiteY235" fmla="*/ 647700 h 808672"/>
                  <a:gd name="connsiteX236" fmla="*/ 320992 w 1724267"/>
                  <a:gd name="connsiteY236" fmla="*/ 634365 h 808672"/>
                  <a:gd name="connsiteX237" fmla="*/ 304800 w 1724267"/>
                  <a:gd name="connsiteY237" fmla="*/ 616267 h 808672"/>
                  <a:gd name="connsiteX238" fmla="*/ 293370 w 1724267"/>
                  <a:gd name="connsiteY238" fmla="*/ 614362 h 808672"/>
                  <a:gd name="connsiteX239" fmla="*/ 403860 w 1724267"/>
                  <a:gd name="connsiteY239" fmla="*/ 601980 h 808672"/>
                  <a:gd name="connsiteX240" fmla="*/ 414337 w 1724267"/>
                  <a:gd name="connsiteY240" fmla="*/ 607695 h 808672"/>
                  <a:gd name="connsiteX241" fmla="*/ 421957 w 1724267"/>
                  <a:gd name="connsiteY241" fmla="*/ 609600 h 808672"/>
                  <a:gd name="connsiteX242" fmla="*/ 427672 w 1724267"/>
                  <a:gd name="connsiteY242" fmla="*/ 613410 h 808672"/>
                  <a:gd name="connsiteX243" fmla="*/ 421957 w 1724267"/>
                  <a:gd name="connsiteY243" fmla="*/ 621982 h 808672"/>
                  <a:gd name="connsiteX244" fmla="*/ 436245 w 1724267"/>
                  <a:gd name="connsiteY244" fmla="*/ 621982 h 808672"/>
                  <a:gd name="connsiteX245" fmla="*/ 447675 w 1724267"/>
                  <a:gd name="connsiteY245" fmla="*/ 626745 h 808672"/>
                  <a:gd name="connsiteX246" fmla="*/ 452437 w 1724267"/>
                  <a:gd name="connsiteY246" fmla="*/ 632460 h 808672"/>
                  <a:gd name="connsiteX247" fmla="*/ 451485 w 1724267"/>
                  <a:gd name="connsiteY247" fmla="*/ 638175 h 808672"/>
                  <a:gd name="connsiteX248" fmla="*/ 446722 w 1724267"/>
                  <a:gd name="connsiteY248" fmla="*/ 641985 h 808672"/>
                  <a:gd name="connsiteX249" fmla="*/ 440055 w 1724267"/>
                  <a:gd name="connsiteY249" fmla="*/ 640080 h 808672"/>
                  <a:gd name="connsiteX250" fmla="*/ 436245 w 1724267"/>
                  <a:gd name="connsiteY250" fmla="*/ 634365 h 808672"/>
                  <a:gd name="connsiteX251" fmla="*/ 432435 w 1724267"/>
                  <a:gd name="connsiteY251" fmla="*/ 629602 h 808672"/>
                  <a:gd name="connsiteX252" fmla="*/ 426720 w 1724267"/>
                  <a:gd name="connsiteY252" fmla="*/ 627697 h 808672"/>
                  <a:gd name="connsiteX253" fmla="*/ 417195 w 1724267"/>
                  <a:gd name="connsiteY253" fmla="*/ 628650 h 808672"/>
                  <a:gd name="connsiteX254" fmla="*/ 401002 w 1724267"/>
                  <a:gd name="connsiteY254" fmla="*/ 652462 h 808672"/>
                  <a:gd name="connsiteX255" fmla="*/ 394335 w 1724267"/>
                  <a:gd name="connsiteY255" fmla="*/ 667702 h 808672"/>
                  <a:gd name="connsiteX256" fmla="*/ 400050 w 1724267"/>
                  <a:gd name="connsiteY256" fmla="*/ 676275 h 808672"/>
                  <a:gd name="connsiteX257" fmla="*/ 398145 w 1724267"/>
                  <a:gd name="connsiteY257" fmla="*/ 680085 h 808672"/>
                  <a:gd name="connsiteX258" fmla="*/ 366712 w 1724267"/>
                  <a:gd name="connsiteY258" fmla="*/ 659130 h 808672"/>
                  <a:gd name="connsiteX259" fmla="*/ 368617 w 1724267"/>
                  <a:gd name="connsiteY259" fmla="*/ 655320 h 808672"/>
                  <a:gd name="connsiteX260" fmla="*/ 379095 w 1724267"/>
                  <a:gd name="connsiteY260" fmla="*/ 657225 h 808672"/>
                  <a:gd name="connsiteX261" fmla="*/ 390525 w 1724267"/>
                  <a:gd name="connsiteY261" fmla="*/ 644842 h 808672"/>
                  <a:gd name="connsiteX262" fmla="*/ 401955 w 1724267"/>
                  <a:gd name="connsiteY262" fmla="*/ 627697 h 808672"/>
                  <a:gd name="connsiteX263" fmla="*/ 407670 w 1724267"/>
                  <a:gd name="connsiteY263" fmla="*/ 614362 h 808672"/>
                  <a:gd name="connsiteX264" fmla="*/ 401955 w 1724267"/>
                  <a:gd name="connsiteY264" fmla="*/ 605790 h 808672"/>
                  <a:gd name="connsiteX265" fmla="*/ 1284922 w 1724267"/>
                  <a:gd name="connsiteY265" fmla="*/ 575310 h 808672"/>
                  <a:gd name="connsiteX266" fmla="*/ 1286827 w 1724267"/>
                  <a:gd name="connsiteY266" fmla="*/ 579120 h 808672"/>
                  <a:gd name="connsiteX267" fmla="*/ 1279207 w 1724267"/>
                  <a:gd name="connsiteY267" fmla="*/ 587692 h 808672"/>
                  <a:gd name="connsiteX268" fmla="*/ 1283017 w 1724267"/>
                  <a:gd name="connsiteY268" fmla="*/ 599122 h 808672"/>
                  <a:gd name="connsiteX269" fmla="*/ 1308735 w 1724267"/>
                  <a:gd name="connsiteY269" fmla="*/ 642937 h 808672"/>
                  <a:gd name="connsiteX270" fmla="*/ 1311592 w 1724267"/>
                  <a:gd name="connsiteY270" fmla="*/ 666750 h 808672"/>
                  <a:gd name="connsiteX271" fmla="*/ 1291590 w 1724267"/>
                  <a:gd name="connsiteY271" fmla="*/ 687705 h 808672"/>
                  <a:gd name="connsiteX272" fmla="*/ 1262062 w 1724267"/>
                  <a:gd name="connsiteY272" fmla="*/ 696277 h 808672"/>
                  <a:gd name="connsiteX273" fmla="*/ 1242060 w 1724267"/>
                  <a:gd name="connsiteY273" fmla="*/ 681990 h 808672"/>
                  <a:gd name="connsiteX274" fmla="*/ 1216342 w 1724267"/>
                  <a:gd name="connsiteY274" fmla="*/ 637222 h 808672"/>
                  <a:gd name="connsiteX275" fmla="*/ 1207770 w 1724267"/>
                  <a:gd name="connsiteY275" fmla="*/ 627697 h 808672"/>
                  <a:gd name="connsiteX276" fmla="*/ 1197292 w 1724267"/>
                  <a:gd name="connsiteY276" fmla="*/ 630555 h 808672"/>
                  <a:gd name="connsiteX277" fmla="*/ 1195387 w 1724267"/>
                  <a:gd name="connsiteY277" fmla="*/ 626745 h 808672"/>
                  <a:gd name="connsiteX278" fmla="*/ 1230630 w 1724267"/>
                  <a:gd name="connsiteY278" fmla="*/ 606742 h 808672"/>
                  <a:gd name="connsiteX279" fmla="*/ 1232535 w 1724267"/>
                  <a:gd name="connsiteY279" fmla="*/ 610552 h 808672"/>
                  <a:gd name="connsiteX280" fmla="*/ 1224915 w 1724267"/>
                  <a:gd name="connsiteY280" fmla="*/ 619125 h 808672"/>
                  <a:gd name="connsiteX281" fmla="*/ 1228725 w 1724267"/>
                  <a:gd name="connsiteY281" fmla="*/ 630555 h 808672"/>
                  <a:gd name="connsiteX282" fmla="*/ 1252537 w 1724267"/>
                  <a:gd name="connsiteY282" fmla="*/ 671512 h 808672"/>
                  <a:gd name="connsiteX283" fmla="*/ 1267777 w 1724267"/>
                  <a:gd name="connsiteY283" fmla="*/ 685800 h 808672"/>
                  <a:gd name="connsiteX284" fmla="*/ 1288732 w 1724267"/>
                  <a:gd name="connsiteY284" fmla="*/ 680085 h 808672"/>
                  <a:gd name="connsiteX285" fmla="*/ 1303972 w 1724267"/>
                  <a:gd name="connsiteY285" fmla="*/ 664845 h 808672"/>
                  <a:gd name="connsiteX286" fmla="*/ 1299210 w 1724267"/>
                  <a:gd name="connsiteY286" fmla="*/ 644842 h 808672"/>
                  <a:gd name="connsiteX287" fmla="*/ 1275397 w 1724267"/>
                  <a:gd name="connsiteY287" fmla="*/ 603885 h 808672"/>
                  <a:gd name="connsiteX288" fmla="*/ 1266825 w 1724267"/>
                  <a:gd name="connsiteY288" fmla="*/ 594360 h 808672"/>
                  <a:gd name="connsiteX289" fmla="*/ 1256347 w 1724267"/>
                  <a:gd name="connsiteY289" fmla="*/ 596265 h 808672"/>
                  <a:gd name="connsiteX290" fmla="*/ 1254442 w 1724267"/>
                  <a:gd name="connsiteY290" fmla="*/ 592455 h 808672"/>
                  <a:gd name="connsiteX291" fmla="*/ 350520 w 1724267"/>
                  <a:gd name="connsiteY291" fmla="*/ 567690 h 808672"/>
                  <a:gd name="connsiteX292" fmla="*/ 337185 w 1724267"/>
                  <a:gd name="connsiteY292" fmla="*/ 577215 h 808672"/>
                  <a:gd name="connsiteX293" fmla="*/ 330517 w 1724267"/>
                  <a:gd name="connsiteY293" fmla="*/ 591502 h 808672"/>
                  <a:gd name="connsiteX294" fmla="*/ 336232 w 1724267"/>
                  <a:gd name="connsiteY294" fmla="*/ 602932 h 808672"/>
                  <a:gd name="connsiteX295" fmla="*/ 348615 w 1724267"/>
                  <a:gd name="connsiteY295" fmla="*/ 606742 h 808672"/>
                  <a:gd name="connsiteX296" fmla="*/ 361950 w 1724267"/>
                  <a:gd name="connsiteY296" fmla="*/ 597217 h 808672"/>
                  <a:gd name="connsiteX297" fmla="*/ 368617 w 1724267"/>
                  <a:gd name="connsiteY297" fmla="*/ 582930 h 808672"/>
                  <a:gd name="connsiteX298" fmla="*/ 362902 w 1724267"/>
                  <a:gd name="connsiteY298" fmla="*/ 571500 h 808672"/>
                  <a:gd name="connsiteX299" fmla="*/ 350520 w 1724267"/>
                  <a:gd name="connsiteY299" fmla="*/ 567690 h 808672"/>
                  <a:gd name="connsiteX300" fmla="*/ 343852 w 1724267"/>
                  <a:gd name="connsiteY300" fmla="*/ 559117 h 808672"/>
                  <a:gd name="connsiteX301" fmla="*/ 364807 w 1724267"/>
                  <a:gd name="connsiteY301" fmla="*/ 567690 h 808672"/>
                  <a:gd name="connsiteX302" fmla="*/ 369570 w 1724267"/>
                  <a:gd name="connsiteY302" fmla="*/ 572452 h 808672"/>
                  <a:gd name="connsiteX303" fmla="*/ 373380 w 1724267"/>
                  <a:gd name="connsiteY303" fmla="*/ 578167 h 808672"/>
                  <a:gd name="connsiteX304" fmla="*/ 386715 w 1724267"/>
                  <a:gd name="connsiteY304" fmla="*/ 576262 h 808672"/>
                  <a:gd name="connsiteX305" fmla="*/ 397192 w 1724267"/>
                  <a:gd name="connsiteY305" fmla="*/ 580072 h 808672"/>
                  <a:gd name="connsiteX306" fmla="*/ 400050 w 1724267"/>
                  <a:gd name="connsiteY306" fmla="*/ 584835 h 808672"/>
                  <a:gd name="connsiteX307" fmla="*/ 399097 w 1724267"/>
                  <a:gd name="connsiteY307" fmla="*/ 590550 h 808672"/>
                  <a:gd name="connsiteX308" fmla="*/ 395287 w 1724267"/>
                  <a:gd name="connsiteY308" fmla="*/ 592455 h 808672"/>
                  <a:gd name="connsiteX309" fmla="*/ 391477 w 1724267"/>
                  <a:gd name="connsiteY309" fmla="*/ 591502 h 808672"/>
                  <a:gd name="connsiteX310" fmla="*/ 388620 w 1724267"/>
                  <a:gd name="connsiteY310" fmla="*/ 586740 h 808672"/>
                  <a:gd name="connsiteX311" fmla="*/ 385762 w 1724267"/>
                  <a:gd name="connsiteY311" fmla="*/ 582930 h 808672"/>
                  <a:gd name="connsiteX312" fmla="*/ 381952 w 1724267"/>
                  <a:gd name="connsiteY312" fmla="*/ 581977 h 808672"/>
                  <a:gd name="connsiteX313" fmla="*/ 375285 w 1724267"/>
                  <a:gd name="connsiteY313" fmla="*/ 582930 h 808672"/>
                  <a:gd name="connsiteX314" fmla="*/ 376237 w 1724267"/>
                  <a:gd name="connsiteY314" fmla="*/ 596265 h 808672"/>
                  <a:gd name="connsiteX315" fmla="*/ 370522 w 1724267"/>
                  <a:gd name="connsiteY315" fmla="*/ 607695 h 808672"/>
                  <a:gd name="connsiteX316" fmla="*/ 352425 w 1724267"/>
                  <a:gd name="connsiteY316" fmla="*/ 616267 h 808672"/>
                  <a:gd name="connsiteX317" fmla="*/ 330517 w 1724267"/>
                  <a:gd name="connsiteY317" fmla="*/ 606742 h 808672"/>
                  <a:gd name="connsiteX318" fmla="*/ 325755 w 1724267"/>
                  <a:gd name="connsiteY318" fmla="*/ 601980 h 808672"/>
                  <a:gd name="connsiteX319" fmla="*/ 321945 w 1724267"/>
                  <a:gd name="connsiteY319" fmla="*/ 597217 h 808672"/>
                  <a:gd name="connsiteX320" fmla="*/ 316230 w 1724267"/>
                  <a:gd name="connsiteY320" fmla="*/ 596265 h 808672"/>
                  <a:gd name="connsiteX321" fmla="*/ 312420 w 1724267"/>
                  <a:gd name="connsiteY321" fmla="*/ 598170 h 808672"/>
                  <a:gd name="connsiteX322" fmla="*/ 311467 w 1724267"/>
                  <a:gd name="connsiteY322" fmla="*/ 603885 h 808672"/>
                  <a:gd name="connsiteX323" fmla="*/ 317182 w 1724267"/>
                  <a:gd name="connsiteY323" fmla="*/ 612457 h 808672"/>
                  <a:gd name="connsiteX324" fmla="*/ 330517 w 1724267"/>
                  <a:gd name="connsiteY324" fmla="*/ 627697 h 808672"/>
                  <a:gd name="connsiteX325" fmla="*/ 342900 w 1724267"/>
                  <a:gd name="connsiteY325" fmla="*/ 646747 h 808672"/>
                  <a:gd name="connsiteX326" fmla="*/ 339090 w 1724267"/>
                  <a:gd name="connsiteY326" fmla="*/ 660082 h 808672"/>
                  <a:gd name="connsiteX327" fmla="*/ 319087 w 1724267"/>
                  <a:gd name="connsiteY327" fmla="*/ 666750 h 808672"/>
                  <a:gd name="connsiteX328" fmla="*/ 291465 w 1724267"/>
                  <a:gd name="connsiteY328" fmla="*/ 652462 h 808672"/>
                  <a:gd name="connsiteX329" fmla="*/ 275272 w 1724267"/>
                  <a:gd name="connsiteY329" fmla="*/ 631507 h 808672"/>
                  <a:gd name="connsiteX330" fmla="*/ 276225 w 1724267"/>
                  <a:gd name="connsiteY330" fmla="*/ 614362 h 808672"/>
                  <a:gd name="connsiteX331" fmla="*/ 284797 w 1724267"/>
                  <a:gd name="connsiteY331" fmla="*/ 610552 h 808672"/>
                  <a:gd name="connsiteX332" fmla="*/ 298132 w 1724267"/>
                  <a:gd name="connsiteY332" fmla="*/ 612457 h 808672"/>
                  <a:gd name="connsiteX333" fmla="*/ 295275 w 1724267"/>
                  <a:gd name="connsiteY333" fmla="*/ 603885 h 808672"/>
                  <a:gd name="connsiteX334" fmla="*/ 298132 w 1724267"/>
                  <a:gd name="connsiteY334" fmla="*/ 597217 h 808672"/>
                  <a:gd name="connsiteX335" fmla="*/ 306705 w 1724267"/>
                  <a:gd name="connsiteY335" fmla="*/ 592455 h 808672"/>
                  <a:gd name="connsiteX336" fmla="*/ 320040 w 1724267"/>
                  <a:gd name="connsiteY336" fmla="*/ 591502 h 808672"/>
                  <a:gd name="connsiteX337" fmla="*/ 320040 w 1724267"/>
                  <a:gd name="connsiteY337" fmla="*/ 579120 h 808672"/>
                  <a:gd name="connsiteX338" fmla="*/ 325755 w 1724267"/>
                  <a:gd name="connsiteY338" fmla="*/ 567690 h 808672"/>
                  <a:gd name="connsiteX339" fmla="*/ 343852 w 1724267"/>
                  <a:gd name="connsiteY339" fmla="*/ 559117 h 808672"/>
                  <a:gd name="connsiteX340" fmla="*/ 1368742 w 1724267"/>
                  <a:gd name="connsiteY340" fmla="*/ 548640 h 808672"/>
                  <a:gd name="connsiteX341" fmla="*/ 1383982 w 1724267"/>
                  <a:gd name="connsiteY341" fmla="*/ 561022 h 808672"/>
                  <a:gd name="connsiteX342" fmla="*/ 1397317 w 1724267"/>
                  <a:gd name="connsiteY342" fmla="*/ 579120 h 808672"/>
                  <a:gd name="connsiteX343" fmla="*/ 1409700 w 1724267"/>
                  <a:gd name="connsiteY343" fmla="*/ 590550 h 808672"/>
                  <a:gd name="connsiteX344" fmla="*/ 1420177 w 1724267"/>
                  <a:gd name="connsiteY344" fmla="*/ 587692 h 808672"/>
                  <a:gd name="connsiteX345" fmla="*/ 1423035 w 1724267"/>
                  <a:gd name="connsiteY345" fmla="*/ 590550 h 808672"/>
                  <a:gd name="connsiteX346" fmla="*/ 1392555 w 1724267"/>
                  <a:gd name="connsiteY346" fmla="*/ 614362 h 808672"/>
                  <a:gd name="connsiteX347" fmla="*/ 1389697 w 1724267"/>
                  <a:gd name="connsiteY347" fmla="*/ 611505 h 808672"/>
                  <a:gd name="connsiteX348" fmla="*/ 1395412 w 1724267"/>
                  <a:gd name="connsiteY348" fmla="*/ 601980 h 808672"/>
                  <a:gd name="connsiteX349" fmla="*/ 1387792 w 1724267"/>
                  <a:gd name="connsiteY349" fmla="*/ 587692 h 808672"/>
                  <a:gd name="connsiteX350" fmla="*/ 1372552 w 1724267"/>
                  <a:gd name="connsiteY350" fmla="*/ 567690 h 808672"/>
                  <a:gd name="connsiteX351" fmla="*/ 1363980 w 1724267"/>
                  <a:gd name="connsiteY351" fmla="*/ 560070 h 808672"/>
                  <a:gd name="connsiteX352" fmla="*/ 1355407 w 1724267"/>
                  <a:gd name="connsiteY352" fmla="*/ 562927 h 808672"/>
                  <a:gd name="connsiteX353" fmla="*/ 1348740 w 1724267"/>
                  <a:gd name="connsiteY353" fmla="*/ 571500 h 808672"/>
                  <a:gd name="connsiteX354" fmla="*/ 1344930 w 1724267"/>
                  <a:gd name="connsiteY354" fmla="*/ 584835 h 808672"/>
                  <a:gd name="connsiteX355" fmla="*/ 1362075 w 1724267"/>
                  <a:gd name="connsiteY355" fmla="*/ 607695 h 808672"/>
                  <a:gd name="connsiteX356" fmla="*/ 1374457 w 1724267"/>
                  <a:gd name="connsiteY356" fmla="*/ 619125 h 808672"/>
                  <a:gd name="connsiteX357" fmla="*/ 1384935 w 1724267"/>
                  <a:gd name="connsiteY357" fmla="*/ 616267 h 808672"/>
                  <a:gd name="connsiteX358" fmla="*/ 1387792 w 1724267"/>
                  <a:gd name="connsiteY358" fmla="*/ 619125 h 808672"/>
                  <a:gd name="connsiteX359" fmla="*/ 1353502 w 1724267"/>
                  <a:gd name="connsiteY359" fmla="*/ 643890 h 808672"/>
                  <a:gd name="connsiteX360" fmla="*/ 1350645 w 1724267"/>
                  <a:gd name="connsiteY360" fmla="*/ 641032 h 808672"/>
                  <a:gd name="connsiteX361" fmla="*/ 1356360 w 1724267"/>
                  <a:gd name="connsiteY361" fmla="*/ 631507 h 808672"/>
                  <a:gd name="connsiteX362" fmla="*/ 1348740 w 1724267"/>
                  <a:gd name="connsiteY362" fmla="*/ 617220 h 808672"/>
                  <a:gd name="connsiteX363" fmla="*/ 1336357 w 1724267"/>
                  <a:gd name="connsiteY363" fmla="*/ 601027 h 808672"/>
                  <a:gd name="connsiteX364" fmla="*/ 1325880 w 1724267"/>
                  <a:gd name="connsiteY364" fmla="*/ 591502 h 808672"/>
                  <a:gd name="connsiteX365" fmla="*/ 1315402 w 1724267"/>
                  <a:gd name="connsiteY365" fmla="*/ 594360 h 808672"/>
                  <a:gd name="connsiteX366" fmla="*/ 1312545 w 1724267"/>
                  <a:gd name="connsiteY366" fmla="*/ 591502 h 808672"/>
                  <a:gd name="connsiteX367" fmla="*/ 1321117 w 1724267"/>
                  <a:gd name="connsiteY367" fmla="*/ 583882 h 808672"/>
                  <a:gd name="connsiteX368" fmla="*/ 1325880 w 1724267"/>
                  <a:gd name="connsiteY368" fmla="*/ 576262 h 808672"/>
                  <a:gd name="connsiteX369" fmla="*/ 1331595 w 1724267"/>
                  <a:gd name="connsiteY369" fmla="*/ 571500 h 808672"/>
                  <a:gd name="connsiteX370" fmla="*/ 1339215 w 1724267"/>
                  <a:gd name="connsiteY370" fmla="*/ 581025 h 808672"/>
                  <a:gd name="connsiteX371" fmla="*/ 1343977 w 1724267"/>
                  <a:gd name="connsiteY371" fmla="*/ 564832 h 808672"/>
                  <a:gd name="connsiteX372" fmla="*/ 1353502 w 1724267"/>
                  <a:gd name="connsiteY372" fmla="*/ 553402 h 808672"/>
                  <a:gd name="connsiteX373" fmla="*/ 1368742 w 1724267"/>
                  <a:gd name="connsiteY373" fmla="*/ 548640 h 808672"/>
                  <a:gd name="connsiteX374" fmla="*/ 1408747 w 1724267"/>
                  <a:gd name="connsiteY374" fmla="*/ 501967 h 808672"/>
                  <a:gd name="connsiteX375" fmla="*/ 1441132 w 1724267"/>
                  <a:gd name="connsiteY375" fmla="*/ 535305 h 808672"/>
                  <a:gd name="connsiteX376" fmla="*/ 1454467 w 1724267"/>
                  <a:gd name="connsiteY376" fmla="*/ 544830 h 808672"/>
                  <a:gd name="connsiteX377" fmla="*/ 1464945 w 1724267"/>
                  <a:gd name="connsiteY377" fmla="*/ 541020 h 808672"/>
                  <a:gd name="connsiteX378" fmla="*/ 1467802 w 1724267"/>
                  <a:gd name="connsiteY378" fmla="*/ 543877 h 808672"/>
                  <a:gd name="connsiteX379" fmla="*/ 1439227 w 1724267"/>
                  <a:gd name="connsiteY379" fmla="*/ 571500 h 808672"/>
                  <a:gd name="connsiteX380" fmla="*/ 1436370 w 1724267"/>
                  <a:gd name="connsiteY380" fmla="*/ 568642 h 808672"/>
                  <a:gd name="connsiteX381" fmla="*/ 1440180 w 1724267"/>
                  <a:gd name="connsiteY381" fmla="*/ 559117 h 808672"/>
                  <a:gd name="connsiteX382" fmla="*/ 1430655 w 1724267"/>
                  <a:gd name="connsiteY382" fmla="*/ 545782 h 808672"/>
                  <a:gd name="connsiteX383" fmla="*/ 1416367 w 1724267"/>
                  <a:gd name="connsiteY383" fmla="*/ 530542 h 808672"/>
                  <a:gd name="connsiteX384" fmla="*/ 1404937 w 1724267"/>
                  <a:gd name="connsiteY384" fmla="*/ 521970 h 808672"/>
                  <a:gd name="connsiteX385" fmla="*/ 1395412 w 1724267"/>
                  <a:gd name="connsiteY385" fmla="*/ 525780 h 808672"/>
                  <a:gd name="connsiteX386" fmla="*/ 1392555 w 1724267"/>
                  <a:gd name="connsiteY386" fmla="*/ 522922 h 808672"/>
                  <a:gd name="connsiteX387" fmla="*/ 1394460 w 1724267"/>
                  <a:gd name="connsiteY387" fmla="*/ 521017 h 808672"/>
                  <a:gd name="connsiteX388" fmla="*/ 1400175 w 1724267"/>
                  <a:gd name="connsiteY388" fmla="*/ 514350 h 808672"/>
                  <a:gd name="connsiteX389" fmla="*/ 1403985 w 1724267"/>
                  <a:gd name="connsiteY389" fmla="*/ 506730 h 808672"/>
                  <a:gd name="connsiteX390" fmla="*/ 301942 w 1724267"/>
                  <a:gd name="connsiteY390" fmla="*/ 490537 h 808672"/>
                  <a:gd name="connsiteX391" fmla="*/ 260032 w 1724267"/>
                  <a:gd name="connsiteY391" fmla="*/ 508635 h 808672"/>
                  <a:gd name="connsiteX392" fmla="*/ 281940 w 1724267"/>
                  <a:gd name="connsiteY392" fmla="*/ 531495 h 808672"/>
                  <a:gd name="connsiteX393" fmla="*/ 1394460 w 1724267"/>
                  <a:gd name="connsiteY393" fmla="*/ 487680 h 808672"/>
                  <a:gd name="connsiteX394" fmla="*/ 1400175 w 1724267"/>
                  <a:gd name="connsiteY394" fmla="*/ 490537 h 808672"/>
                  <a:gd name="connsiteX395" fmla="*/ 1403032 w 1724267"/>
                  <a:gd name="connsiteY395" fmla="*/ 496252 h 808672"/>
                  <a:gd name="connsiteX396" fmla="*/ 1400175 w 1724267"/>
                  <a:gd name="connsiteY396" fmla="*/ 501967 h 808672"/>
                  <a:gd name="connsiteX397" fmla="*/ 1394460 w 1724267"/>
                  <a:gd name="connsiteY397" fmla="*/ 503872 h 808672"/>
                  <a:gd name="connsiteX398" fmla="*/ 1387792 w 1724267"/>
                  <a:gd name="connsiteY398" fmla="*/ 501967 h 808672"/>
                  <a:gd name="connsiteX399" fmla="*/ 1385887 w 1724267"/>
                  <a:gd name="connsiteY399" fmla="*/ 496252 h 808672"/>
                  <a:gd name="connsiteX400" fmla="*/ 1388745 w 1724267"/>
                  <a:gd name="connsiteY400" fmla="*/ 490537 h 808672"/>
                  <a:gd name="connsiteX401" fmla="*/ 1394460 w 1724267"/>
                  <a:gd name="connsiteY401" fmla="*/ 487680 h 808672"/>
                  <a:gd name="connsiteX402" fmla="*/ 309562 w 1724267"/>
                  <a:gd name="connsiteY402" fmla="*/ 480060 h 808672"/>
                  <a:gd name="connsiteX403" fmla="*/ 319087 w 1724267"/>
                  <a:gd name="connsiteY403" fmla="*/ 489585 h 808672"/>
                  <a:gd name="connsiteX404" fmla="*/ 280035 w 1724267"/>
                  <a:gd name="connsiteY404" fmla="*/ 569595 h 808672"/>
                  <a:gd name="connsiteX405" fmla="*/ 278130 w 1724267"/>
                  <a:gd name="connsiteY405" fmla="*/ 578167 h 808672"/>
                  <a:gd name="connsiteX406" fmla="*/ 281940 w 1724267"/>
                  <a:gd name="connsiteY406" fmla="*/ 586740 h 808672"/>
                  <a:gd name="connsiteX407" fmla="*/ 278130 w 1724267"/>
                  <a:gd name="connsiteY407" fmla="*/ 589597 h 808672"/>
                  <a:gd name="connsiteX408" fmla="*/ 250507 w 1724267"/>
                  <a:gd name="connsiteY408" fmla="*/ 561022 h 808672"/>
                  <a:gd name="connsiteX409" fmla="*/ 254317 w 1724267"/>
                  <a:gd name="connsiteY409" fmla="*/ 558165 h 808672"/>
                  <a:gd name="connsiteX410" fmla="*/ 255270 w 1724267"/>
                  <a:gd name="connsiteY410" fmla="*/ 559117 h 808672"/>
                  <a:gd name="connsiteX411" fmla="*/ 260985 w 1724267"/>
                  <a:gd name="connsiteY411" fmla="*/ 562927 h 808672"/>
                  <a:gd name="connsiteX412" fmla="*/ 265747 w 1724267"/>
                  <a:gd name="connsiteY412" fmla="*/ 561022 h 808672"/>
                  <a:gd name="connsiteX413" fmla="*/ 267652 w 1724267"/>
                  <a:gd name="connsiteY413" fmla="*/ 559117 h 808672"/>
                  <a:gd name="connsiteX414" fmla="*/ 269557 w 1724267"/>
                  <a:gd name="connsiteY414" fmla="*/ 556260 h 808672"/>
                  <a:gd name="connsiteX415" fmla="*/ 279082 w 1724267"/>
                  <a:gd name="connsiteY415" fmla="*/ 537210 h 808672"/>
                  <a:gd name="connsiteX416" fmla="*/ 254317 w 1724267"/>
                  <a:gd name="connsiteY416" fmla="*/ 511492 h 808672"/>
                  <a:gd name="connsiteX417" fmla="*/ 237172 w 1724267"/>
                  <a:gd name="connsiteY417" fmla="*/ 519112 h 808672"/>
                  <a:gd name="connsiteX418" fmla="*/ 234315 w 1724267"/>
                  <a:gd name="connsiteY418" fmla="*/ 520065 h 808672"/>
                  <a:gd name="connsiteX419" fmla="*/ 232410 w 1724267"/>
                  <a:gd name="connsiteY419" fmla="*/ 521970 h 808672"/>
                  <a:gd name="connsiteX420" fmla="*/ 229552 w 1724267"/>
                  <a:gd name="connsiteY420" fmla="*/ 527685 h 808672"/>
                  <a:gd name="connsiteX421" fmla="*/ 233362 w 1724267"/>
                  <a:gd name="connsiteY421" fmla="*/ 537210 h 808672"/>
                  <a:gd name="connsiteX422" fmla="*/ 230505 w 1724267"/>
                  <a:gd name="connsiteY422" fmla="*/ 540067 h 808672"/>
                  <a:gd name="connsiteX423" fmla="*/ 204787 w 1724267"/>
                  <a:gd name="connsiteY423" fmla="*/ 514350 h 808672"/>
                  <a:gd name="connsiteX424" fmla="*/ 208597 w 1724267"/>
                  <a:gd name="connsiteY424" fmla="*/ 511492 h 808672"/>
                  <a:gd name="connsiteX425" fmla="*/ 217170 w 1724267"/>
                  <a:gd name="connsiteY425" fmla="*/ 515302 h 808672"/>
                  <a:gd name="connsiteX426" fmla="*/ 226695 w 1724267"/>
                  <a:gd name="connsiteY426" fmla="*/ 514350 h 808672"/>
                  <a:gd name="connsiteX427" fmla="*/ 1475422 w 1724267"/>
                  <a:gd name="connsiteY427" fmla="*/ 425767 h 808672"/>
                  <a:gd name="connsiteX428" fmla="*/ 1478280 w 1724267"/>
                  <a:gd name="connsiteY428" fmla="*/ 428625 h 808672"/>
                  <a:gd name="connsiteX429" fmla="*/ 1476375 w 1724267"/>
                  <a:gd name="connsiteY429" fmla="*/ 438150 h 808672"/>
                  <a:gd name="connsiteX430" fmla="*/ 1479232 w 1724267"/>
                  <a:gd name="connsiteY430" fmla="*/ 447675 h 808672"/>
                  <a:gd name="connsiteX431" fmla="*/ 1508760 w 1724267"/>
                  <a:gd name="connsiteY431" fmla="*/ 498157 h 808672"/>
                  <a:gd name="connsiteX432" fmla="*/ 1503045 w 1724267"/>
                  <a:gd name="connsiteY432" fmla="*/ 505777 h 808672"/>
                  <a:gd name="connsiteX433" fmla="*/ 1444942 w 1724267"/>
                  <a:gd name="connsiteY433" fmla="*/ 485775 h 808672"/>
                  <a:gd name="connsiteX434" fmla="*/ 1435417 w 1724267"/>
                  <a:gd name="connsiteY434" fmla="*/ 484822 h 808672"/>
                  <a:gd name="connsiteX435" fmla="*/ 1428750 w 1724267"/>
                  <a:gd name="connsiteY435" fmla="*/ 488632 h 808672"/>
                  <a:gd name="connsiteX436" fmla="*/ 1425892 w 1724267"/>
                  <a:gd name="connsiteY436" fmla="*/ 485775 h 808672"/>
                  <a:gd name="connsiteX437" fmla="*/ 1447800 w 1724267"/>
                  <a:gd name="connsiteY437" fmla="*/ 459105 h 808672"/>
                  <a:gd name="connsiteX438" fmla="*/ 1450657 w 1724267"/>
                  <a:gd name="connsiteY438" fmla="*/ 461962 h 808672"/>
                  <a:gd name="connsiteX439" fmla="*/ 1447800 w 1724267"/>
                  <a:gd name="connsiteY439" fmla="*/ 468630 h 808672"/>
                  <a:gd name="connsiteX440" fmla="*/ 1449705 w 1724267"/>
                  <a:gd name="connsiteY440" fmla="*/ 473392 h 808672"/>
                  <a:gd name="connsiteX441" fmla="*/ 1451610 w 1724267"/>
                  <a:gd name="connsiteY441" fmla="*/ 474345 h 808672"/>
                  <a:gd name="connsiteX442" fmla="*/ 1454467 w 1724267"/>
                  <a:gd name="connsiteY442" fmla="*/ 475297 h 808672"/>
                  <a:gd name="connsiteX443" fmla="*/ 1496377 w 1724267"/>
                  <a:gd name="connsiteY443" fmla="*/ 490537 h 808672"/>
                  <a:gd name="connsiteX444" fmla="*/ 1476375 w 1724267"/>
                  <a:gd name="connsiteY444" fmla="*/ 456247 h 808672"/>
                  <a:gd name="connsiteX445" fmla="*/ 1474470 w 1724267"/>
                  <a:gd name="connsiteY445" fmla="*/ 452437 h 808672"/>
                  <a:gd name="connsiteX446" fmla="*/ 1472565 w 1724267"/>
                  <a:gd name="connsiteY446" fmla="*/ 449580 h 808672"/>
                  <a:gd name="connsiteX447" fmla="*/ 1466850 w 1724267"/>
                  <a:gd name="connsiteY447" fmla="*/ 447675 h 808672"/>
                  <a:gd name="connsiteX448" fmla="*/ 1460182 w 1724267"/>
                  <a:gd name="connsiteY448" fmla="*/ 451485 h 808672"/>
                  <a:gd name="connsiteX449" fmla="*/ 1457325 w 1724267"/>
                  <a:gd name="connsiteY449" fmla="*/ 448627 h 808672"/>
                  <a:gd name="connsiteX450" fmla="*/ 188595 w 1724267"/>
                  <a:gd name="connsiteY450" fmla="*/ 384810 h 808672"/>
                  <a:gd name="connsiteX451" fmla="*/ 189548 w 1724267"/>
                  <a:gd name="connsiteY451" fmla="*/ 386715 h 808672"/>
                  <a:gd name="connsiteX452" fmla="*/ 195263 w 1724267"/>
                  <a:gd name="connsiteY452" fmla="*/ 394335 h 808672"/>
                  <a:gd name="connsiteX453" fmla="*/ 201930 w 1724267"/>
                  <a:gd name="connsiteY453" fmla="*/ 400050 h 808672"/>
                  <a:gd name="connsiteX454" fmla="*/ 205740 w 1724267"/>
                  <a:gd name="connsiteY454" fmla="*/ 405765 h 808672"/>
                  <a:gd name="connsiteX455" fmla="*/ 166688 w 1724267"/>
                  <a:gd name="connsiteY455" fmla="*/ 431482 h 808672"/>
                  <a:gd name="connsiteX456" fmla="*/ 154305 w 1724267"/>
                  <a:gd name="connsiteY456" fmla="*/ 442912 h 808672"/>
                  <a:gd name="connsiteX457" fmla="*/ 156210 w 1724267"/>
                  <a:gd name="connsiteY457" fmla="*/ 453390 h 808672"/>
                  <a:gd name="connsiteX458" fmla="*/ 152400 w 1724267"/>
                  <a:gd name="connsiteY458" fmla="*/ 455295 h 808672"/>
                  <a:gd name="connsiteX459" fmla="*/ 131445 w 1724267"/>
                  <a:gd name="connsiteY459" fmla="*/ 421957 h 808672"/>
                  <a:gd name="connsiteX460" fmla="*/ 135255 w 1724267"/>
                  <a:gd name="connsiteY460" fmla="*/ 420052 h 808672"/>
                  <a:gd name="connsiteX461" fmla="*/ 143828 w 1724267"/>
                  <a:gd name="connsiteY461" fmla="*/ 425767 h 808672"/>
                  <a:gd name="connsiteX462" fmla="*/ 159068 w 1724267"/>
                  <a:gd name="connsiteY462" fmla="*/ 419100 h 808672"/>
                  <a:gd name="connsiteX463" fmla="*/ 176213 w 1724267"/>
                  <a:gd name="connsiteY463" fmla="*/ 407670 h 808672"/>
                  <a:gd name="connsiteX464" fmla="*/ 186690 w 1724267"/>
                  <a:gd name="connsiteY464" fmla="*/ 397192 h 808672"/>
                  <a:gd name="connsiteX465" fmla="*/ 184785 w 1724267"/>
                  <a:gd name="connsiteY465" fmla="*/ 386715 h 808672"/>
                  <a:gd name="connsiteX466" fmla="*/ 1514475 w 1724267"/>
                  <a:gd name="connsiteY466" fmla="*/ 381952 h 808672"/>
                  <a:gd name="connsiteX467" fmla="*/ 1504950 w 1724267"/>
                  <a:gd name="connsiteY467" fmla="*/ 388620 h 808672"/>
                  <a:gd name="connsiteX468" fmla="*/ 1503045 w 1724267"/>
                  <a:gd name="connsiteY468" fmla="*/ 400050 h 808672"/>
                  <a:gd name="connsiteX469" fmla="*/ 1510665 w 1724267"/>
                  <a:gd name="connsiteY469" fmla="*/ 411480 h 808672"/>
                  <a:gd name="connsiteX470" fmla="*/ 1527810 w 1724267"/>
                  <a:gd name="connsiteY470" fmla="*/ 385762 h 808672"/>
                  <a:gd name="connsiteX471" fmla="*/ 1514475 w 1724267"/>
                  <a:gd name="connsiteY471" fmla="*/ 381952 h 808672"/>
                  <a:gd name="connsiteX472" fmla="*/ 215265 w 1724267"/>
                  <a:gd name="connsiteY472" fmla="*/ 381952 h 808672"/>
                  <a:gd name="connsiteX473" fmla="*/ 220980 w 1724267"/>
                  <a:gd name="connsiteY473" fmla="*/ 385762 h 808672"/>
                  <a:gd name="connsiteX474" fmla="*/ 221933 w 1724267"/>
                  <a:gd name="connsiteY474" fmla="*/ 392430 h 808672"/>
                  <a:gd name="connsiteX475" fmla="*/ 218123 w 1724267"/>
                  <a:gd name="connsiteY475" fmla="*/ 398145 h 808672"/>
                  <a:gd name="connsiteX476" fmla="*/ 211455 w 1724267"/>
                  <a:gd name="connsiteY476" fmla="*/ 399097 h 808672"/>
                  <a:gd name="connsiteX477" fmla="*/ 205740 w 1724267"/>
                  <a:gd name="connsiteY477" fmla="*/ 395287 h 808672"/>
                  <a:gd name="connsiteX478" fmla="*/ 204788 w 1724267"/>
                  <a:gd name="connsiteY478" fmla="*/ 388620 h 808672"/>
                  <a:gd name="connsiteX479" fmla="*/ 208598 w 1724267"/>
                  <a:gd name="connsiteY479" fmla="*/ 382905 h 808672"/>
                  <a:gd name="connsiteX480" fmla="*/ 215265 w 1724267"/>
                  <a:gd name="connsiteY480" fmla="*/ 381952 h 808672"/>
                  <a:gd name="connsiteX481" fmla="*/ 1518285 w 1724267"/>
                  <a:gd name="connsiteY481" fmla="*/ 371475 h 808672"/>
                  <a:gd name="connsiteX482" fmla="*/ 1541145 w 1724267"/>
                  <a:gd name="connsiteY482" fmla="*/ 376237 h 808672"/>
                  <a:gd name="connsiteX483" fmla="*/ 1516380 w 1724267"/>
                  <a:gd name="connsiteY483" fmla="*/ 414337 h 808672"/>
                  <a:gd name="connsiteX484" fmla="*/ 1518285 w 1724267"/>
                  <a:gd name="connsiteY484" fmla="*/ 415290 h 808672"/>
                  <a:gd name="connsiteX485" fmla="*/ 1521142 w 1724267"/>
                  <a:gd name="connsiteY485" fmla="*/ 417195 h 808672"/>
                  <a:gd name="connsiteX486" fmla="*/ 1544955 w 1724267"/>
                  <a:gd name="connsiteY486" fmla="*/ 425767 h 808672"/>
                  <a:gd name="connsiteX487" fmla="*/ 1561147 w 1724267"/>
                  <a:gd name="connsiteY487" fmla="*/ 417195 h 808672"/>
                  <a:gd name="connsiteX488" fmla="*/ 1564005 w 1724267"/>
                  <a:gd name="connsiteY488" fmla="*/ 405765 h 808672"/>
                  <a:gd name="connsiteX489" fmla="*/ 1558290 w 1724267"/>
                  <a:gd name="connsiteY489" fmla="*/ 393382 h 808672"/>
                  <a:gd name="connsiteX490" fmla="*/ 1563052 w 1724267"/>
                  <a:gd name="connsiteY490" fmla="*/ 390525 h 808672"/>
                  <a:gd name="connsiteX491" fmla="*/ 1567815 w 1724267"/>
                  <a:gd name="connsiteY491" fmla="*/ 408622 h 808672"/>
                  <a:gd name="connsiteX492" fmla="*/ 1563052 w 1724267"/>
                  <a:gd name="connsiteY492" fmla="*/ 424815 h 808672"/>
                  <a:gd name="connsiteX493" fmla="*/ 1540192 w 1724267"/>
                  <a:gd name="connsiteY493" fmla="*/ 440055 h 808672"/>
                  <a:gd name="connsiteX494" fmla="*/ 1512570 w 1724267"/>
                  <a:gd name="connsiteY494" fmla="*/ 433387 h 808672"/>
                  <a:gd name="connsiteX495" fmla="*/ 1495425 w 1724267"/>
                  <a:gd name="connsiteY495" fmla="*/ 410527 h 808672"/>
                  <a:gd name="connsiteX496" fmla="*/ 1500187 w 1724267"/>
                  <a:gd name="connsiteY496" fmla="*/ 384810 h 808672"/>
                  <a:gd name="connsiteX497" fmla="*/ 1518285 w 1724267"/>
                  <a:gd name="connsiteY497" fmla="*/ 371475 h 808672"/>
                  <a:gd name="connsiteX498" fmla="*/ 152400 w 1724267"/>
                  <a:gd name="connsiteY498" fmla="*/ 333375 h 808672"/>
                  <a:gd name="connsiteX499" fmla="*/ 139065 w 1724267"/>
                  <a:gd name="connsiteY499" fmla="*/ 335280 h 808672"/>
                  <a:gd name="connsiteX500" fmla="*/ 153353 w 1724267"/>
                  <a:gd name="connsiteY500" fmla="*/ 362902 h 808672"/>
                  <a:gd name="connsiteX501" fmla="*/ 162878 w 1724267"/>
                  <a:gd name="connsiteY501" fmla="*/ 353377 h 808672"/>
                  <a:gd name="connsiteX502" fmla="*/ 161925 w 1724267"/>
                  <a:gd name="connsiteY502" fmla="*/ 340995 h 808672"/>
                  <a:gd name="connsiteX503" fmla="*/ 152400 w 1724267"/>
                  <a:gd name="connsiteY503" fmla="*/ 333375 h 808672"/>
                  <a:gd name="connsiteX504" fmla="*/ 146685 w 1724267"/>
                  <a:gd name="connsiteY504" fmla="*/ 320992 h 808672"/>
                  <a:gd name="connsiteX505" fmla="*/ 166688 w 1724267"/>
                  <a:gd name="connsiteY505" fmla="*/ 338137 h 808672"/>
                  <a:gd name="connsiteX506" fmla="*/ 169545 w 1724267"/>
                  <a:gd name="connsiteY506" fmla="*/ 360997 h 808672"/>
                  <a:gd name="connsiteX507" fmla="*/ 154305 w 1724267"/>
                  <a:gd name="connsiteY507" fmla="*/ 378142 h 808672"/>
                  <a:gd name="connsiteX508" fmla="*/ 132398 w 1724267"/>
                  <a:gd name="connsiteY508" fmla="*/ 338137 h 808672"/>
                  <a:gd name="connsiteX509" fmla="*/ 130493 w 1724267"/>
                  <a:gd name="connsiteY509" fmla="*/ 339090 h 808672"/>
                  <a:gd name="connsiteX510" fmla="*/ 127635 w 1724267"/>
                  <a:gd name="connsiteY510" fmla="*/ 340042 h 808672"/>
                  <a:gd name="connsiteX511" fmla="*/ 108585 w 1724267"/>
                  <a:gd name="connsiteY511" fmla="*/ 356235 h 808672"/>
                  <a:gd name="connsiteX512" fmla="*/ 108585 w 1724267"/>
                  <a:gd name="connsiteY512" fmla="*/ 374332 h 808672"/>
                  <a:gd name="connsiteX513" fmla="*/ 117158 w 1724267"/>
                  <a:gd name="connsiteY513" fmla="*/ 382905 h 808672"/>
                  <a:gd name="connsiteX514" fmla="*/ 131445 w 1724267"/>
                  <a:gd name="connsiteY514" fmla="*/ 385762 h 808672"/>
                  <a:gd name="connsiteX515" fmla="*/ 131445 w 1724267"/>
                  <a:gd name="connsiteY515" fmla="*/ 391477 h 808672"/>
                  <a:gd name="connsiteX516" fmla="*/ 113348 w 1724267"/>
                  <a:gd name="connsiteY516" fmla="*/ 387667 h 808672"/>
                  <a:gd name="connsiteX517" fmla="*/ 101918 w 1724267"/>
                  <a:gd name="connsiteY517" fmla="*/ 375285 h 808672"/>
                  <a:gd name="connsiteX518" fmla="*/ 99060 w 1724267"/>
                  <a:gd name="connsiteY518" fmla="*/ 347662 h 808672"/>
                  <a:gd name="connsiteX519" fmla="*/ 118110 w 1724267"/>
                  <a:gd name="connsiteY519" fmla="*/ 325755 h 808672"/>
                  <a:gd name="connsiteX520" fmla="*/ 146685 w 1724267"/>
                  <a:gd name="connsiteY520" fmla="*/ 320992 h 808672"/>
                  <a:gd name="connsiteX521" fmla="*/ 1555432 w 1724267"/>
                  <a:gd name="connsiteY521" fmla="*/ 291465 h 808672"/>
                  <a:gd name="connsiteX522" fmla="*/ 1561147 w 1724267"/>
                  <a:gd name="connsiteY522" fmla="*/ 291465 h 808672"/>
                  <a:gd name="connsiteX523" fmla="*/ 1564957 w 1724267"/>
                  <a:gd name="connsiteY523" fmla="*/ 296227 h 808672"/>
                  <a:gd name="connsiteX524" fmla="*/ 1564005 w 1724267"/>
                  <a:gd name="connsiteY524" fmla="*/ 302895 h 808672"/>
                  <a:gd name="connsiteX525" fmla="*/ 1559242 w 1724267"/>
                  <a:gd name="connsiteY525" fmla="*/ 307657 h 808672"/>
                  <a:gd name="connsiteX526" fmla="*/ 1554480 w 1724267"/>
                  <a:gd name="connsiteY526" fmla="*/ 311467 h 808672"/>
                  <a:gd name="connsiteX527" fmla="*/ 1553527 w 1724267"/>
                  <a:gd name="connsiteY527" fmla="*/ 317182 h 808672"/>
                  <a:gd name="connsiteX528" fmla="*/ 1555432 w 1724267"/>
                  <a:gd name="connsiteY528" fmla="*/ 326707 h 808672"/>
                  <a:gd name="connsiteX529" fmla="*/ 1581150 w 1724267"/>
                  <a:gd name="connsiteY529" fmla="*/ 340042 h 808672"/>
                  <a:gd name="connsiteX530" fmla="*/ 1596390 w 1724267"/>
                  <a:gd name="connsiteY530" fmla="*/ 345757 h 808672"/>
                  <a:gd name="connsiteX531" fmla="*/ 1604962 w 1724267"/>
                  <a:gd name="connsiteY531" fmla="*/ 339090 h 808672"/>
                  <a:gd name="connsiteX532" fmla="*/ 1608772 w 1724267"/>
                  <a:gd name="connsiteY532" fmla="*/ 340995 h 808672"/>
                  <a:gd name="connsiteX533" fmla="*/ 1590675 w 1724267"/>
                  <a:gd name="connsiteY533" fmla="*/ 376237 h 808672"/>
                  <a:gd name="connsiteX534" fmla="*/ 1586865 w 1724267"/>
                  <a:gd name="connsiteY534" fmla="*/ 374332 h 808672"/>
                  <a:gd name="connsiteX535" fmla="*/ 1587817 w 1724267"/>
                  <a:gd name="connsiteY535" fmla="*/ 363855 h 808672"/>
                  <a:gd name="connsiteX536" fmla="*/ 1574482 w 1724267"/>
                  <a:gd name="connsiteY536" fmla="*/ 354330 h 808672"/>
                  <a:gd name="connsiteX537" fmla="*/ 1556385 w 1724267"/>
                  <a:gd name="connsiteY537" fmla="*/ 344805 h 808672"/>
                  <a:gd name="connsiteX538" fmla="*/ 1542097 w 1724267"/>
                  <a:gd name="connsiteY538" fmla="*/ 340042 h 808672"/>
                  <a:gd name="connsiteX539" fmla="*/ 1533525 w 1724267"/>
                  <a:gd name="connsiteY539" fmla="*/ 346710 h 808672"/>
                  <a:gd name="connsiteX540" fmla="*/ 1529715 w 1724267"/>
                  <a:gd name="connsiteY540" fmla="*/ 344805 h 808672"/>
                  <a:gd name="connsiteX541" fmla="*/ 1534477 w 1724267"/>
                  <a:gd name="connsiteY541" fmla="*/ 333375 h 808672"/>
                  <a:gd name="connsiteX542" fmla="*/ 1536382 w 1724267"/>
                  <a:gd name="connsiteY542" fmla="*/ 325755 h 808672"/>
                  <a:gd name="connsiteX543" fmla="*/ 1540192 w 1724267"/>
                  <a:gd name="connsiteY543" fmla="*/ 319087 h 808672"/>
                  <a:gd name="connsiteX544" fmla="*/ 1549717 w 1724267"/>
                  <a:gd name="connsiteY544" fmla="*/ 323850 h 808672"/>
                  <a:gd name="connsiteX545" fmla="*/ 1547812 w 1724267"/>
                  <a:gd name="connsiteY545" fmla="*/ 309562 h 808672"/>
                  <a:gd name="connsiteX546" fmla="*/ 1550670 w 1724267"/>
                  <a:gd name="connsiteY546" fmla="*/ 297180 h 808672"/>
                  <a:gd name="connsiteX547" fmla="*/ 1555432 w 1724267"/>
                  <a:gd name="connsiteY547" fmla="*/ 291465 h 808672"/>
                  <a:gd name="connsiteX548" fmla="*/ 100965 w 1724267"/>
                  <a:gd name="connsiteY548" fmla="*/ 240030 h 808672"/>
                  <a:gd name="connsiteX549" fmla="*/ 66675 w 1724267"/>
                  <a:gd name="connsiteY549" fmla="*/ 255270 h 808672"/>
                  <a:gd name="connsiteX550" fmla="*/ 62865 w 1724267"/>
                  <a:gd name="connsiteY550" fmla="*/ 267652 h 808672"/>
                  <a:gd name="connsiteX551" fmla="*/ 64770 w 1724267"/>
                  <a:gd name="connsiteY551" fmla="*/ 278130 h 808672"/>
                  <a:gd name="connsiteX552" fmla="*/ 78105 w 1724267"/>
                  <a:gd name="connsiteY552" fmla="*/ 289560 h 808672"/>
                  <a:gd name="connsiteX553" fmla="*/ 100013 w 1724267"/>
                  <a:gd name="connsiteY553" fmla="*/ 285750 h 808672"/>
                  <a:gd name="connsiteX554" fmla="*/ 118110 w 1724267"/>
                  <a:gd name="connsiteY554" fmla="*/ 272415 h 808672"/>
                  <a:gd name="connsiteX555" fmla="*/ 119063 w 1724267"/>
                  <a:gd name="connsiteY555" fmla="*/ 255270 h 808672"/>
                  <a:gd name="connsiteX556" fmla="*/ 112395 w 1724267"/>
                  <a:gd name="connsiteY556" fmla="*/ 246697 h 808672"/>
                  <a:gd name="connsiteX557" fmla="*/ 100965 w 1724267"/>
                  <a:gd name="connsiteY557" fmla="*/ 240030 h 808672"/>
                  <a:gd name="connsiteX558" fmla="*/ 1584007 w 1724267"/>
                  <a:gd name="connsiteY558" fmla="*/ 216217 h 808672"/>
                  <a:gd name="connsiteX559" fmla="*/ 1605915 w 1724267"/>
                  <a:gd name="connsiteY559" fmla="*/ 220980 h 808672"/>
                  <a:gd name="connsiteX560" fmla="*/ 1604962 w 1724267"/>
                  <a:gd name="connsiteY560" fmla="*/ 224790 h 808672"/>
                  <a:gd name="connsiteX561" fmla="*/ 1587817 w 1724267"/>
                  <a:gd name="connsiteY561" fmla="*/ 229552 h 808672"/>
                  <a:gd name="connsiteX562" fmla="*/ 1577340 w 1724267"/>
                  <a:gd name="connsiteY562" fmla="*/ 240982 h 808672"/>
                  <a:gd name="connsiteX563" fmla="*/ 1576387 w 1724267"/>
                  <a:gd name="connsiteY563" fmla="*/ 251460 h 808672"/>
                  <a:gd name="connsiteX564" fmla="*/ 1582102 w 1724267"/>
                  <a:gd name="connsiteY564" fmla="*/ 258127 h 808672"/>
                  <a:gd name="connsiteX565" fmla="*/ 1599247 w 1724267"/>
                  <a:gd name="connsiteY565" fmla="*/ 247650 h 808672"/>
                  <a:gd name="connsiteX566" fmla="*/ 1601152 w 1724267"/>
                  <a:gd name="connsiteY566" fmla="*/ 245745 h 808672"/>
                  <a:gd name="connsiteX567" fmla="*/ 1632585 w 1724267"/>
                  <a:gd name="connsiteY567" fmla="*/ 226695 h 808672"/>
                  <a:gd name="connsiteX568" fmla="*/ 1644967 w 1724267"/>
                  <a:gd name="connsiteY568" fmla="*/ 240982 h 808672"/>
                  <a:gd name="connsiteX569" fmla="*/ 1643062 w 1724267"/>
                  <a:gd name="connsiteY569" fmla="*/ 262890 h 808672"/>
                  <a:gd name="connsiteX570" fmla="*/ 1636395 w 1724267"/>
                  <a:gd name="connsiteY570" fmla="*/ 273367 h 808672"/>
                  <a:gd name="connsiteX571" fmla="*/ 1625917 w 1724267"/>
                  <a:gd name="connsiteY571" fmla="*/ 281940 h 808672"/>
                  <a:gd name="connsiteX572" fmla="*/ 1633537 w 1724267"/>
                  <a:gd name="connsiteY572" fmla="*/ 287655 h 808672"/>
                  <a:gd name="connsiteX573" fmla="*/ 1631632 w 1724267"/>
                  <a:gd name="connsiteY573" fmla="*/ 292417 h 808672"/>
                  <a:gd name="connsiteX574" fmla="*/ 1604962 w 1724267"/>
                  <a:gd name="connsiteY574" fmla="*/ 285750 h 808672"/>
                  <a:gd name="connsiteX575" fmla="*/ 1605915 w 1724267"/>
                  <a:gd name="connsiteY575" fmla="*/ 280987 h 808672"/>
                  <a:gd name="connsiteX576" fmla="*/ 1624965 w 1724267"/>
                  <a:gd name="connsiteY576" fmla="*/ 277177 h 808672"/>
                  <a:gd name="connsiteX577" fmla="*/ 1638300 w 1724267"/>
                  <a:gd name="connsiteY577" fmla="*/ 261937 h 808672"/>
                  <a:gd name="connsiteX578" fmla="*/ 1639252 w 1724267"/>
                  <a:gd name="connsiteY578" fmla="*/ 249555 h 808672"/>
                  <a:gd name="connsiteX579" fmla="*/ 1632585 w 1724267"/>
                  <a:gd name="connsiteY579" fmla="*/ 241935 h 808672"/>
                  <a:gd name="connsiteX580" fmla="*/ 1615440 w 1724267"/>
                  <a:gd name="connsiteY580" fmla="*/ 252412 h 808672"/>
                  <a:gd name="connsiteX581" fmla="*/ 1611630 w 1724267"/>
                  <a:gd name="connsiteY581" fmla="*/ 256222 h 808672"/>
                  <a:gd name="connsiteX582" fmla="*/ 1594485 w 1724267"/>
                  <a:gd name="connsiteY582" fmla="*/ 272415 h 808672"/>
                  <a:gd name="connsiteX583" fmla="*/ 1581150 w 1724267"/>
                  <a:gd name="connsiteY583" fmla="*/ 272415 h 808672"/>
                  <a:gd name="connsiteX584" fmla="*/ 1570672 w 1724267"/>
                  <a:gd name="connsiteY584" fmla="*/ 260032 h 808672"/>
                  <a:gd name="connsiteX585" fmla="*/ 1572577 w 1724267"/>
                  <a:gd name="connsiteY585" fmla="*/ 240982 h 808672"/>
                  <a:gd name="connsiteX586" fmla="*/ 1578292 w 1724267"/>
                  <a:gd name="connsiteY586" fmla="*/ 231457 h 808672"/>
                  <a:gd name="connsiteX587" fmla="*/ 1586865 w 1724267"/>
                  <a:gd name="connsiteY587" fmla="*/ 222885 h 808672"/>
                  <a:gd name="connsiteX588" fmla="*/ 1583055 w 1724267"/>
                  <a:gd name="connsiteY588" fmla="*/ 220027 h 808672"/>
                  <a:gd name="connsiteX589" fmla="*/ 134303 w 1724267"/>
                  <a:gd name="connsiteY589" fmla="*/ 198120 h 808672"/>
                  <a:gd name="connsiteX590" fmla="*/ 135255 w 1724267"/>
                  <a:gd name="connsiteY590" fmla="*/ 199072 h 808672"/>
                  <a:gd name="connsiteX591" fmla="*/ 140018 w 1724267"/>
                  <a:gd name="connsiteY591" fmla="*/ 207645 h 808672"/>
                  <a:gd name="connsiteX592" fmla="*/ 145733 w 1724267"/>
                  <a:gd name="connsiteY592" fmla="*/ 214312 h 808672"/>
                  <a:gd name="connsiteX593" fmla="*/ 148590 w 1724267"/>
                  <a:gd name="connsiteY593" fmla="*/ 220980 h 808672"/>
                  <a:gd name="connsiteX594" fmla="*/ 110490 w 1724267"/>
                  <a:gd name="connsiteY594" fmla="*/ 237172 h 808672"/>
                  <a:gd name="connsiteX595" fmla="*/ 121920 w 1724267"/>
                  <a:gd name="connsiteY595" fmla="*/ 244792 h 808672"/>
                  <a:gd name="connsiteX596" fmla="*/ 129540 w 1724267"/>
                  <a:gd name="connsiteY596" fmla="*/ 256222 h 808672"/>
                  <a:gd name="connsiteX597" fmla="*/ 129540 w 1724267"/>
                  <a:gd name="connsiteY597" fmla="*/ 280987 h 808672"/>
                  <a:gd name="connsiteX598" fmla="*/ 108585 w 1724267"/>
                  <a:gd name="connsiteY598" fmla="*/ 299085 h 808672"/>
                  <a:gd name="connsiteX599" fmla="*/ 80963 w 1724267"/>
                  <a:gd name="connsiteY599" fmla="*/ 300990 h 808672"/>
                  <a:gd name="connsiteX600" fmla="*/ 62865 w 1724267"/>
                  <a:gd name="connsiteY600" fmla="*/ 283845 h 808672"/>
                  <a:gd name="connsiteX601" fmla="*/ 60008 w 1724267"/>
                  <a:gd name="connsiteY601" fmla="*/ 270510 h 808672"/>
                  <a:gd name="connsiteX602" fmla="*/ 61913 w 1724267"/>
                  <a:gd name="connsiteY602" fmla="*/ 257175 h 808672"/>
                  <a:gd name="connsiteX603" fmla="*/ 50483 w 1724267"/>
                  <a:gd name="connsiteY603" fmla="*/ 258127 h 808672"/>
                  <a:gd name="connsiteX604" fmla="*/ 46673 w 1724267"/>
                  <a:gd name="connsiteY604" fmla="*/ 248602 h 808672"/>
                  <a:gd name="connsiteX605" fmla="*/ 116205 w 1724267"/>
                  <a:gd name="connsiteY605" fmla="*/ 219075 h 808672"/>
                  <a:gd name="connsiteX606" fmla="*/ 130493 w 1724267"/>
                  <a:gd name="connsiteY606" fmla="*/ 210502 h 808672"/>
                  <a:gd name="connsiteX607" fmla="*/ 130493 w 1724267"/>
                  <a:gd name="connsiteY607" fmla="*/ 200025 h 808672"/>
                  <a:gd name="connsiteX608" fmla="*/ 1602105 w 1724267"/>
                  <a:gd name="connsiteY608" fmla="*/ 165735 h 808672"/>
                  <a:gd name="connsiteX609" fmla="*/ 1646872 w 1724267"/>
                  <a:gd name="connsiteY609" fmla="*/ 178117 h 808672"/>
                  <a:gd name="connsiteX610" fmla="*/ 1663065 w 1724267"/>
                  <a:gd name="connsiteY610" fmla="*/ 180022 h 808672"/>
                  <a:gd name="connsiteX611" fmla="*/ 1669732 w 1724267"/>
                  <a:gd name="connsiteY611" fmla="*/ 171450 h 808672"/>
                  <a:gd name="connsiteX612" fmla="*/ 1673542 w 1724267"/>
                  <a:gd name="connsiteY612" fmla="*/ 172402 h 808672"/>
                  <a:gd name="connsiteX613" fmla="*/ 1662112 w 1724267"/>
                  <a:gd name="connsiteY613" fmla="*/ 209550 h 808672"/>
                  <a:gd name="connsiteX614" fmla="*/ 1658302 w 1724267"/>
                  <a:gd name="connsiteY614" fmla="*/ 208597 h 808672"/>
                  <a:gd name="connsiteX615" fmla="*/ 1657350 w 1724267"/>
                  <a:gd name="connsiteY615" fmla="*/ 198120 h 808672"/>
                  <a:gd name="connsiteX616" fmla="*/ 1642110 w 1724267"/>
                  <a:gd name="connsiteY616" fmla="*/ 191452 h 808672"/>
                  <a:gd name="connsiteX617" fmla="*/ 1622107 w 1724267"/>
                  <a:gd name="connsiteY617" fmla="*/ 185737 h 808672"/>
                  <a:gd name="connsiteX618" fmla="*/ 1607820 w 1724267"/>
                  <a:gd name="connsiteY618" fmla="*/ 183832 h 808672"/>
                  <a:gd name="connsiteX619" fmla="*/ 1601152 w 1724267"/>
                  <a:gd name="connsiteY619" fmla="*/ 192405 h 808672"/>
                  <a:gd name="connsiteX620" fmla="*/ 1597342 w 1724267"/>
                  <a:gd name="connsiteY620" fmla="*/ 191452 h 808672"/>
                  <a:gd name="connsiteX621" fmla="*/ 1598295 w 1724267"/>
                  <a:gd name="connsiteY621" fmla="*/ 189547 h 808672"/>
                  <a:gd name="connsiteX622" fmla="*/ 1600200 w 1724267"/>
                  <a:gd name="connsiteY622" fmla="*/ 180975 h 808672"/>
                  <a:gd name="connsiteX623" fmla="*/ 1600200 w 1724267"/>
                  <a:gd name="connsiteY623" fmla="*/ 172402 h 808672"/>
                  <a:gd name="connsiteX624" fmla="*/ 1587817 w 1724267"/>
                  <a:gd name="connsiteY624" fmla="*/ 159067 h 808672"/>
                  <a:gd name="connsiteX625" fmla="*/ 1592580 w 1724267"/>
                  <a:gd name="connsiteY625" fmla="*/ 162877 h 808672"/>
                  <a:gd name="connsiteX626" fmla="*/ 1593532 w 1724267"/>
                  <a:gd name="connsiteY626" fmla="*/ 169545 h 808672"/>
                  <a:gd name="connsiteX627" fmla="*/ 1589722 w 1724267"/>
                  <a:gd name="connsiteY627" fmla="*/ 174307 h 808672"/>
                  <a:gd name="connsiteX628" fmla="*/ 1583055 w 1724267"/>
                  <a:gd name="connsiteY628" fmla="*/ 175260 h 808672"/>
                  <a:gd name="connsiteX629" fmla="*/ 1578292 w 1724267"/>
                  <a:gd name="connsiteY629" fmla="*/ 171450 h 808672"/>
                  <a:gd name="connsiteX630" fmla="*/ 1577340 w 1724267"/>
                  <a:gd name="connsiteY630" fmla="*/ 164782 h 808672"/>
                  <a:gd name="connsiteX631" fmla="*/ 1581150 w 1724267"/>
                  <a:gd name="connsiteY631" fmla="*/ 160020 h 808672"/>
                  <a:gd name="connsiteX632" fmla="*/ 1587817 w 1724267"/>
                  <a:gd name="connsiteY632" fmla="*/ 159067 h 808672"/>
                  <a:gd name="connsiteX633" fmla="*/ 71437 w 1724267"/>
                  <a:gd name="connsiteY633" fmla="*/ 158115 h 808672"/>
                  <a:gd name="connsiteX634" fmla="*/ 79057 w 1724267"/>
                  <a:gd name="connsiteY634" fmla="*/ 187642 h 808672"/>
                  <a:gd name="connsiteX635" fmla="*/ 90487 w 1724267"/>
                  <a:gd name="connsiteY635" fmla="*/ 180022 h 808672"/>
                  <a:gd name="connsiteX636" fmla="*/ 92392 w 1724267"/>
                  <a:gd name="connsiteY636" fmla="*/ 168592 h 808672"/>
                  <a:gd name="connsiteX637" fmla="*/ 85725 w 1724267"/>
                  <a:gd name="connsiteY637" fmla="*/ 159067 h 808672"/>
                  <a:gd name="connsiteX638" fmla="*/ 71437 w 1724267"/>
                  <a:gd name="connsiteY638" fmla="*/ 158115 h 808672"/>
                  <a:gd name="connsiteX639" fmla="*/ 54292 w 1724267"/>
                  <a:gd name="connsiteY639" fmla="*/ 142875 h 808672"/>
                  <a:gd name="connsiteX640" fmla="*/ 82867 w 1724267"/>
                  <a:gd name="connsiteY640" fmla="*/ 145732 h 808672"/>
                  <a:gd name="connsiteX641" fmla="*/ 98107 w 1724267"/>
                  <a:gd name="connsiteY641" fmla="*/ 166687 h 808672"/>
                  <a:gd name="connsiteX642" fmla="*/ 95250 w 1724267"/>
                  <a:gd name="connsiteY642" fmla="*/ 189547 h 808672"/>
                  <a:gd name="connsiteX643" fmla="*/ 76200 w 1724267"/>
                  <a:gd name="connsiteY643" fmla="*/ 202882 h 808672"/>
                  <a:gd name="connsiteX644" fmla="*/ 64770 w 1724267"/>
                  <a:gd name="connsiteY644" fmla="*/ 158115 h 808672"/>
                  <a:gd name="connsiteX645" fmla="*/ 62865 w 1724267"/>
                  <a:gd name="connsiteY645" fmla="*/ 158115 h 808672"/>
                  <a:gd name="connsiteX646" fmla="*/ 60007 w 1724267"/>
                  <a:gd name="connsiteY646" fmla="*/ 159067 h 808672"/>
                  <a:gd name="connsiteX647" fmla="*/ 37147 w 1724267"/>
                  <a:gd name="connsiteY647" fmla="*/ 170497 h 808672"/>
                  <a:gd name="connsiteX648" fmla="*/ 32385 w 1724267"/>
                  <a:gd name="connsiteY648" fmla="*/ 187642 h 808672"/>
                  <a:gd name="connsiteX649" fmla="*/ 38100 w 1724267"/>
                  <a:gd name="connsiteY649" fmla="*/ 197167 h 808672"/>
                  <a:gd name="connsiteX650" fmla="*/ 52387 w 1724267"/>
                  <a:gd name="connsiteY650" fmla="*/ 205740 h 808672"/>
                  <a:gd name="connsiteX651" fmla="*/ 51435 w 1724267"/>
                  <a:gd name="connsiteY651" fmla="*/ 210502 h 808672"/>
                  <a:gd name="connsiteX652" fmla="*/ 35242 w 1724267"/>
                  <a:gd name="connsiteY652" fmla="*/ 201930 h 808672"/>
                  <a:gd name="connsiteX653" fmla="*/ 26670 w 1724267"/>
                  <a:gd name="connsiteY653" fmla="*/ 186690 h 808672"/>
                  <a:gd name="connsiteX654" fmla="*/ 30480 w 1724267"/>
                  <a:gd name="connsiteY654" fmla="*/ 159067 h 808672"/>
                  <a:gd name="connsiteX655" fmla="*/ 54292 w 1724267"/>
                  <a:gd name="connsiteY655" fmla="*/ 142875 h 808672"/>
                  <a:gd name="connsiteX656" fmla="*/ 1617345 w 1724267"/>
                  <a:gd name="connsiteY656" fmla="*/ 89535 h 808672"/>
                  <a:gd name="connsiteX657" fmla="*/ 1622107 w 1724267"/>
                  <a:gd name="connsiteY657" fmla="*/ 90487 h 808672"/>
                  <a:gd name="connsiteX658" fmla="*/ 1618297 w 1724267"/>
                  <a:gd name="connsiteY658" fmla="*/ 110490 h 808672"/>
                  <a:gd name="connsiteX659" fmla="*/ 1666875 w 1724267"/>
                  <a:gd name="connsiteY659" fmla="*/ 120015 h 808672"/>
                  <a:gd name="connsiteX660" fmla="*/ 1676400 w 1724267"/>
                  <a:gd name="connsiteY660" fmla="*/ 119062 h 808672"/>
                  <a:gd name="connsiteX661" fmla="*/ 1681162 w 1724267"/>
                  <a:gd name="connsiteY661" fmla="*/ 112395 h 808672"/>
                  <a:gd name="connsiteX662" fmla="*/ 1681162 w 1724267"/>
                  <a:gd name="connsiteY662" fmla="*/ 106680 h 808672"/>
                  <a:gd name="connsiteX663" fmla="*/ 1678305 w 1724267"/>
                  <a:gd name="connsiteY663" fmla="*/ 100012 h 808672"/>
                  <a:gd name="connsiteX664" fmla="*/ 1683067 w 1724267"/>
                  <a:gd name="connsiteY664" fmla="*/ 98107 h 808672"/>
                  <a:gd name="connsiteX665" fmla="*/ 1686877 w 1724267"/>
                  <a:gd name="connsiteY665" fmla="*/ 108585 h 808672"/>
                  <a:gd name="connsiteX666" fmla="*/ 1686877 w 1724267"/>
                  <a:gd name="connsiteY666" fmla="*/ 119062 h 808672"/>
                  <a:gd name="connsiteX667" fmla="*/ 1680210 w 1724267"/>
                  <a:gd name="connsiteY667" fmla="*/ 132397 h 808672"/>
                  <a:gd name="connsiteX668" fmla="*/ 1666875 w 1724267"/>
                  <a:gd name="connsiteY668" fmla="*/ 134302 h 808672"/>
                  <a:gd name="connsiteX669" fmla="*/ 1616392 w 1724267"/>
                  <a:gd name="connsiteY669" fmla="*/ 123825 h 808672"/>
                  <a:gd name="connsiteX670" fmla="*/ 1614487 w 1724267"/>
                  <a:gd name="connsiteY670" fmla="*/ 135255 h 808672"/>
                  <a:gd name="connsiteX671" fmla="*/ 1609725 w 1724267"/>
                  <a:gd name="connsiteY671" fmla="*/ 134302 h 808672"/>
                  <a:gd name="connsiteX672" fmla="*/ 1606867 w 1724267"/>
                  <a:gd name="connsiteY672" fmla="*/ 119062 h 808672"/>
                  <a:gd name="connsiteX673" fmla="*/ 1587817 w 1724267"/>
                  <a:gd name="connsiteY673" fmla="*/ 110490 h 808672"/>
                  <a:gd name="connsiteX674" fmla="*/ 1588770 w 1724267"/>
                  <a:gd name="connsiteY674" fmla="*/ 104775 h 808672"/>
                  <a:gd name="connsiteX675" fmla="*/ 1613535 w 1724267"/>
                  <a:gd name="connsiteY675" fmla="*/ 109537 h 808672"/>
                  <a:gd name="connsiteX676" fmla="*/ 98107 w 1724267"/>
                  <a:gd name="connsiteY676" fmla="*/ 4762 h 808672"/>
                  <a:gd name="connsiteX677" fmla="*/ 103822 w 1724267"/>
                  <a:gd name="connsiteY677" fmla="*/ 45720 h 808672"/>
                  <a:gd name="connsiteX678" fmla="*/ 99060 w 1724267"/>
                  <a:gd name="connsiteY678" fmla="*/ 46672 h 808672"/>
                  <a:gd name="connsiteX679" fmla="*/ 94297 w 1724267"/>
                  <a:gd name="connsiteY679" fmla="*/ 37147 h 808672"/>
                  <a:gd name="connsiteX680" fmla="*/ 81915 w 1724267"/>
                  <a:gd name="connsiteY680" fmla="*/ 36195 h 808672"/>
                  <a:gd name="connsiteX681" fmla="*/ 60007 w 1724267"/>
                  <a:gd name="connsiteY681" fmla="*/ 39052 h 808672"/>
                  <a:gd name="connsiteX682" fmla="*/ 66675 w 1724267"/>
                  <a:gd name="connsiteY682" fmla="*/ 89535 h 808672"/>
                  <a:gd name="connsiteX683" fmla="*/ 88582 w 1724267"/>
                  <a:gd name="connsiteY683" fmla="*/ 86677 h 808672"/>
                  <a:gd name="connsiteX684" fmla="*/ 100012 w 1724267"/>
                  <a:gd name="connsiteY684" fmla="*/ 81915 h 808672"/>
                  <a:gd name="connsiteX685" fmla="*/ 101917 w 1724267"/>
                  <a:gd name="connsiteY685" fmla="*/ 71437 h 808672"/>
                  <a:gd name="connsiteX686" fmla="*/ 106680 w 1724267"/>
                  <a:gd name="connsiteY686" fmla="*/ 69532 h 808672"/>
                  <a:gd name="connsiteX687" fmla="*/ 112395 w 1724267"/>
                  <a:gd name="connsiteY687" fmla="*/ 110490 h 808672"/>
                  <a:gd name="connsiteX688" fmla="*/ 107632 w 1724267"/>
                  <a:gd name="connsiteY688" fmla="*/ 111442 h 808672"/>
                  <a:gd name="connsiteX689" fmla="*/ 102870 w 1724267"/>
                  <a:gd name="connsiteY689" fmla="*/ 101917 h 808672"/>
                  <a:gd name="connsiteX690" fmla="*/ 90487 w 1724267"/>
                  <a:gd name="connsiteY690" fmla="*/ 100965 h 808672"/>
                  <a:gd name="connsiteX691" fmla="*/ 32385 w 1724267"/>
                  <a:gd name="connsiteY691" fmla="*/ 108585 h 808672"/>
                  <a:gd name="connsiteX692" fmla="*/ 20955 w 1724267"/>
                  <a:gd name="connsiteY692" fmla="*/ 113347 h 808672"/>
                  <a:gd name="connsiteX693" fmla="*/ 19050 w 1724267"/>
                  <a:gd name="connsiteY693" fmla="*/ 123825 h 808672"/>
                  <a:gd name="connsiteX694" fmla="*/ 14287 w 1724267"/>
                  <a:gd name="connsiteY694" fmla="*/ 124777 h 808672"/>
                  <a:gd name="connsiteX695" fmla="*/ 8572 w 1724267"/>
                  <a:gd name="connsiteY695" fmla="*/ 83820 h 808672"/>
                  <a:gd name="connsiteX696" fmla="*/ 13335 w 1724267"/>
                  <a:gd name="connsiteY696" fmla="*/ 82867 h 808672"/>
                  <a:gd name="connsiteX697" fmla="*/ 18097 w 1724267"/>
                  <a:gd name="connsiteY697" fmla="*/ 92392 h 808672"/>
                  <a:gd name="connsiteX698" fmla="*/ 30480 w 1724267"/>
                  <a:gd name="connsiteY698" fmla="*/ 93345 h 808672"/>
                  <a:gd name="connsiteX699" fmla="*/ 59055 w 1724267"/>
                  <a:gd name="connsiteY699" fmla="*/ 89535 h 808672"/>
                  <a:gd name="connsiteX700" fmla="*/ 52387 w 1724267"/>
                  <a:gd name="connsiteY700" fmla="*/ 39052 h 808672"/>
                  <a:gd name="connsiteX701" fmla="*/ 23812 w 1724267"/>
                  <a:gd name="connsiteY701" fmla="*/ 42862 h 808672"/>
                  <a:gd name="connsiteX702" fmla="*/ 12382 w 1724267"/>
                  <a:gd name="connsiteY702" fmla="*/ 47625 h 808672"/>
                  <a:gd name="connsiteX703" fmla="*/ 10477 w 1724267"/>
                  <a:gd name="connsiteY703" fmla="*/ 58102 h 808672"/>
                  <a:gd name="connsiteX704" fmla="*/ 5715 w 1724267"/>
                  <a:gd name="connsiteY704" fmla="*/ 59055 h 808672"/>
                  <a:gd name="connsiteX705" fmla="*/ 0 w 1724267"/>
                  <a:gd name="connsiteY705" fmla="*/ 18097 h 808672"/>
                  <a:gd name="connsiteX706" fmla="*/ 4762 w 1724267"/>
                  <a:gd name="connsiteY706" fmla="*/ 17145 h 808672"/>
                  <a:gd name="connsiteX707" fmla="*/ 9525 w 1724267"/>
                  <a:gd name="connsiteY707" fmla="*/ 26670 h 808672"/>
                  <a:gd name="connsiteX708" fmla="*/ 21907 w 1724267"/>
                  <a:gd name="connsiteY708" fmla="*/ 27622 h 808672"/>
                  <a:gd name="connsiteX709" fmla="*/ 80010 w 1724267"/>
                  <a:gd name="connsiteY709" fmla="*/ 20002 h 808672"/>
                  <a:gd name="connsiteX710" fmla="*/ 91440 w 1724267"/>
                  <a:gd name="connsiteY710" fmla="*/ 16192 h 808672"/>
                  <a:gd name="connsiteX711" fmla="*/ 93345 w 1724267"/>
                  <a:gd name="connsiteY711" fmla="*/ 5715 h 808672"/>
                  <a:gd name="connsiteX712" fmla="*/ 1627822 w 1724267"/>
                  <a:gd name="connsiteY712" fmla="*/ 0 h 808672"/>
                  <a:gd name="connsiteX713" fmla="*/ 1631632 w 1724267"/>
                  <a:gd name="connsiteY713" fmla="*/ 0 h 808672"/>
                  <a:gd name="connsiteX714" fmla="*/ 1635442 w 1724267"/>
                  <a:gd name="connsiteY714" fmla="*/ 8572 h 808672"/>
                  <a:gd name="connsiteX715" fmla="*/ 1643062 w 1724267"/>
                  <a:gd name="connsiteY715" fmla="*/ 14287 h 808672"/>
                  <a:gd name="connsiteX716" fmla="*/ 1699260 w 1724267"/>
                  <a:gd name="connsiteY716" fmla="*/ 41910 h 808672"/>
                  <a:gd name="connsiteX717" fmla="*/ 1719262 w 1724267"/>
                  <a:gd name="connsiteY717" fmla="*/ 56197 h 808672"/>
                  <a:gd name="connsiteX718" fmla="*/ 1724025 w 1724267"/>
                  <a:gd name="connsiteY718" fmla="*/ 72390 h 808672"/>
                  <a:gd name="connsiteX719" fmla="*/ 1720215 w 1724267"/>
                  <a:gd name="connsiteY719" fmla="*/ 81915 h 808672"/>
                  <a:gd name="connsiteX720" fmla="*/ 1712595 w 1724267"/>
                  <a:gd name="connsiteY720" fmla="*/ 84772 h 808672"/>
                  <a:gd name="connsiteX721" fmla="*/ 1707832 w 1724267"/>
                  <a:gd name="connsiteY721" fmla="*/ 81915 h 808672"/>
                  <a:gd name="connsiteX722" fmla="*/ 1706880 w 1724267"/>
                  <a:gd name="connsiteY722" fmla="*/ 77152 h 808672"/>
                  <a:gd name="connsiteX723" fmla="*/ 1707832 w 1724267"/>
                  <a:gd name="connsiteY723" fmla="*/ 74295 h 808672"/>
                  <a:gd name="connsiteX724" fmla="*/ 1709737 w 1724267"/>
                  <a:gd name="connsiteY724" fmla="*/ 71437 h 808672"/>
                  <a:gd name="connsiteX725" fmla="*/ 1710690 w 1724267"/>
                  <a:gd name="connsiteY725" fmla="*/ 70485 h 808672"/>
                  <a:gd name="connsiteX726" fmla="*/ 1714500 w 1724267"/>
                  <a:gd name="connsiteY726" fmla="*/ 64770 h 808672"/>
                  <a:gd name="connsiteX727" fmla="*/ 1710690 w 1724267"/>
                  <a:gd name="connsiteY727" fmla="*/ 56197 h 808672"/>
                  <a:gd name="connsiteX728" fmla="*/ 1698307 w 1724267"/>
                  <a:gd name="connsiteY728" fmla="*/ 48577 h 808672"/>
                  <a:gd name="connsiteX729" fmla="*/ 1637347 w 1724267"/>
                  <a:gd name="connsiteY729" fmla="*/ 66675 h 808672"/>
                  <a:gd name="connsiteX730" fmla="*/ 1628775 w 1724267"/>
                  <a:gd name="connsiteY730" fmla="*/ 70485 h 808672"/>
                  <a:gd name="connsiteX731" fmla="*/ 1624965 w 1724267"/>
                  <a:gd name="connsiteY731" fmla="*/ 77152 h 808672"/>
                  <a:gd name="connsiteX732" fmla="*/ 1621155 w 1724267"/>
                  <a:gd name="connsiteY732" fmla="*/ 77152 h 808672"/>
                  <a:gd name="connsiteX733" fmla="*/ 1624965 w 1724267"/>
                  <a:gd name="connsiteY733" fmla="*/ 43815 h 808672"/>
                  <a:gd name="connsiteX734" fmla="*/ 1628775 w 1724267"/>
                  <a:gd name="connsiteY734" fmla="*/ 43815 h 808672"/>
                  <a:gd name="connsiteX735" fmla="*/ 1629727 w 1724267"/>
                  <a:gd name="connsiteY735" fmla="*/ 50482 h 808672"/>
                  <a:gd name="connsiteX736" fmla="*/ 1633537 w 1724267"/>
                  <a:gd name="connsiteY736" fmla="*/ 52387 h 808672"/>
                  <a:gd name="connsiteX737" fmla="*/ 1635442 w 1724267"/>
                  <a:gd name="connsiteY737" fmla="*/ 52387 h 808672"/>
                  <a:gd name="connsiteX738" fmla="*/ 1638300 w 1724267"/>
                  <a:gd name="connsiteY738" fmla="*/ 51435 h 808672"/>
                  <a:gd name="connsiteX739" fmla="*/ 1681162 w 1724267"/>
                  <a:gd name="connsiteY739" fmla="*/ 40957 h 808672"/>
                  <a:gd name="connsiteX740" fmla="*/ 1645920 w 1724267"/>
                  <a:gd name="connsiteY740" fmla="*/ 23812 h 808672"/>
                  <a:gd name="connsiteX741" fmla="*/ 1642110 w 1724267"/>
                  <a:gd name="connsiteY741" fmla="*/ 21907 h 808672"/>
                  <a:gd name="connsiteX742" fmla="*/ 1638300 w 1724267"/>
                  <a:gd name="connsiteY742" fmla="*/ 20955 h 808672"/>
                  <a:gd name="connsiteX743" fmla="*/ 1632585 w 1724267"/>
                  <a:gd name="connsiteY743" fmla="*/ 21907 h 808672"/>
                  <a:gd name="connsiteX744" fmla="*/ 1628775 w 1724267"/>
                  <a:gd name="connsiteY744" fmla="*/ 28575 h 808672"/>
                  <a:gd name="connsiteX745" fmla="*/ 1624965 w 1724267"/>
                  <a:gd name="connsiteY745" fmla="*/ 28575 h 808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Lst>
                <a:rect l="l" t="t" r="r" b="b"/>
                <a:pathLst>
                  <a:path w="1724267" h="808672">
                    <a:moveTo>
                      <a:pt x="1062990" y="744855"/>
                    </a:moveTo>
                    <a:cubicBezTo>
                      <a:pt x="1051560" y="748665"/>
                      <a:pt x="1043940" y="752475"/>
                      <a:pt x="1039177" y="756285"/>
                    </a:cubicBezTo>
                    <a:cubicBezTo>
                      <a:pt x="1034415" y="760095"/>
                      <a:pt x="1033462" y="764857"/>
                      <a:pt x="1034415" y="769620"/>
                    </a:cubicBezTo>
                    <a:cubicBezTo>
                      <a:pt x="1035367" y="773430"/>
                      <a:pt x="1037272" y="775335"/>
                      <a:pt x="1040130" y="777240"/>
                    </a:cubicBezTo>
                    <a:cubicBezTo>
                      <a:pt x="1042987" y="779145"/>
                      <a:pt x="1046797" y="779145"/>
                      <a:pt x="1050607" y="778192"/>
                    </a:cubicBezTo>
                    <a:cubicBezTo>
                      <a:pt x="1053465" y="777240"/>
                      <a:pt x="1056322" y="776287"/>
                      <a:pt x="1059180" y="774382"/>
                    </a:cubicBezTo>
                    <a:cubicBezTo>
                      <a:pt x="1062037" y="772477"/>
                      <a:pt x="1064895" y="768667"/>
                      <a:pt x="1068705" y="764857"/>
                    </a:cubicBezTo>
                    <a:close/>
                    <a:moveTo>
                      <a:pt x="891540" y="736282"/>
                    </a:moveTo>
                    <a:lnTo>
                      <a:pt x="899160" y="736282"/>
                    </a:lnTo>
                    <a:lnTo>
                      <a:pt x="901065" y="784860"/>
                    </a:lnTo>
                    <a:cubicBezTo>
                      <a:pt x="901065" y="791527"/>
                      <a:pt x="902017" y="796290"/>
                      <a:pt x="903922" y="799147"/>
                    </a:cubicBezTo>
                    <a:cubicBezTo>
                      <a:pt x="905827" y="801052"/>
                      <a:pt x="909637" y="802957"/>
                      <a:pt x="914400" y="802957"/>
                    </a:cubicBezTo>
                    <a:lnTo>
                      <a:pt x="914400" y="806767"/>
                    </a:lnTo>
                    <a:lnTo>
                      <a:pt x="884872" y="806767"/>
                    </a:lnTo>
                    <a:lnTo>
                      <a:pt x="884872" y="794385"/>
                    </a:lnTo>
                    <a:cubicBezTo>
                      <a:pt x="880110" y="799147"/>
                      <a:pt x="876300" y="802005"/>
                      <a:pt x="871537" y="803910"/>
                    </a:cubicBezTo>
                    <a:cubicBezTo>
                      <a:pt x="866775" y="805815"/>
                      <a:pt x="862012" y="807720"/>
                      <a:pt x="857250" y="807720"/>
                    </a:cubicBezTo>
                    <a:cubicBezTo>
                      <a:pt x="850582" y="807720"/>
                      <a:pt x="845820" y="806767"/>
                      <a:pt x="842962" y="802957"/>
                    </a:cubicBezTo>
                    <a:cubicBezTo>
                      <a:pt x="840105" y="799147"/>
                      <a:pt x="838200" y="793432"/>
                      <a:pt x="838200" y="785812"/>
                    </a:cubicBezTo>
                    <a:lnTo>
                      <a:pt x="837247" y="762952"/>
                    </a:lnTo>
                    <a:cubicBezTo>
                      <a:pt x="837247" y="756285"/>
                      <a:pt x="836295" y="751522"/>
                      <a:pt x="834390" y="748665"/>
                    </a:cubicBezTo>
                    <a:cubicBezTo>
                      <a:pt x="832485" y="745807"/>
                      <a:pt x="829627" y="744855"/>
                      <a:pt x="824865" y="744855"/>
                    </a:cubicBezTo>
                    <a:lnTo>
                      <a:pt x="824865" y="741045"/>
                    </a:lnTo>
                    <a:cubicBezTo>
                      <a:pt x="829627" y="741045"/>
                      <a:pt x="833437" y="740092"/>
                      <a:pt x="836295" y="740092"/>
                    </a:cubicBezTo>
                    <a:cubicBezTo>
                      <a:pt x="839152" y="739140"/>
                      <a:pt x="842010" y="738187"/>
                      <a:pt x="843915" y="737235"/>
                    </a:cubicBezTo>
                    <a:lnTo>
                      <a:pt x="851535" y="737235"/>
                    </a:lnTo>
                    <a:lnTo>
                      <a:pt x="853440" y="785812"/>
                    </a:lnTo>
                    <a:cubicBezTo>
                      <a:pt x="853440" y="790575"/>
                      <a:pt x="854392" y="794385"/>
                      <a:pt x="856297" y="797242"/>
                    </a:cubicBezTo>
                    <a:cubicBezTo>
                      <a:pt x="858202" y="799147"/>
                      <a:pt x="861060" y="800100"/>
                      <a:pt x="864870" y="800100"/>
                    </a:cubicBezTo>
                    <a:cubicBezTo>
                      <a:pt x="868680" y="800100"/>
                      <a:pt x="871537" y="799147"/>
                      <a:pt x="875347" y="797242"/>
                    </a:cubicBezTo>
                    <a:cubicBezTo>
                      <a:pt x="879157" y="795337"/>
                      <a:pt x="882967" y="792480"/>
                      <a:pt x="885825" y="788670"/>
                    </a:cubicBezTo>
                    <a:lnTo>
                      <a:pt x="884872" y="762000"/>
                    </a:lnTo>
                    <a:cubicBezTo>
                      <a:pt x="884872" y="755332"/>
                      <a:pt x="883920" y="750570"/>
                      <a:pt x="882015" y="747712"/>
                    </a:cubicBezTo>
                    <a:cubicBezTo>
                      <a:pt x="880110" y="744855"/>
                      <a:pt x="877252" y="743902"/>
                      <a:pt x="872490" y="743902"/>
                    </a:cubicBezTo>
                    <a:lnTo>
                      <a:pt x="872490" y="740092"/>
                    </a:lnTo>
                    <a:cubicBezTo>
                      <a:pt x="877252" y="740092"/>
                      <a:pt x="881062" y="739140"/>
                      <a:pt x="883920" y="739140"/>
                    </a:cubicBezTo>
                    <a:cubicBezTo>
                      <a:pt x="886777" y="738187"/>
                      <a:pt x="889635" y="737235"/>
                      <a:pt x="891540" y="736282"/>
                    </a:cubicBezTo>
                    <a:close/>
                    <a:moveTo>
                      <a:pt x="978217" y="727710"/>
                    </a:moveTo>
                    <a:cubicBezTo>
                      <a:pt x="981075" y="727710"/>
                      <a:pt x="983932" y="727710"/>
                      <a:pt x="985837" y="728662"/>
                    </a:cubicBezTo>
                    <a:cubicBezTo>
                      <a:pt x="987742" y="729615"/>
                      <a:pt x="988695" y="731520"/>
                      <a:pt x="988695" y="733425"/>
                    </a:cubicBezTo>
                    <a:cubicBezTo>
                      <a:pt x="988695" y="736282"/>
                      <a:pt x="988695" y="738187"/>
                      <a:pt x="987742" y="739140"/>
                    </a:cubicBezTo>
                    <a:cubicBezTo>
                      <a:pt x="986790" y="741045"/>
                      <a:pt x="984885" y="741045"/>
                      <a:pt x="982027" y="741997"/>
                    </a:cubicBezTo>
                    <a:cubicBezTo>
                      <a:pt x="980122" y="741997"/>
                      <a:pt x="978217" y="741997"/>
                      <a:pt x="975360" y="741045"/>
                    </a:cubicBezTo>
                    <a:cubicBezTo>
                      <a:pt x="972502" y="740092"/>
                      <a:pt x="970597" y="739140"/>
                      <a:pt x="968692" y="739140"/>
                    </a:cubicBezTo>
                    <a:cubicBezTo>
                      <a:pt x="966787" y="739140"/>
                      <a:pt x="964882" y="740092"/>
                      <a:pt x="962977" y="741997"/>
                    </a:cubicBezTo>
                    <a:cubicBezTo>
                      <a:pt x="961072" y="743902"/>
                      <a:pt x="959167" y="745807"/>
                      <a:pt x="956310" y="748665"/>
                    </a:cubicBezTo>
                    <a:lnTo>
                      <a:pt x="960120" y="777240"/>
                    </a:lnTo>
                    <a:cubicBezTo>
                      <a:pt x="961072" y="785812"/>
                      <a:pt x="962977" y="791527"/>
                      <a:pt x="964882" y="793432"/>
                    </a:cubicBezTo>
                    <a:cubicBezTo>
                      <a:pt x="966787" y="795337"/>
                      <a:pt x="970597" y="796290"/>
                      <a:pt x="975360" y="796290"/>
                    </a:cubicBezTo>
                    <a:lnTo>
                      <a:pt x="976312" y="800100"/>
                    </a:lnTo>
                    <a:lnTo>
                      <a:pt x="936307" y="804862"/>
                    </a:lnTo>
                    <a:lnTo>
                      <a:pt x="936307" y="801052"/>
                    </a:lnTo>
                    <a:cubicBezTo>
                      <a:pt x="941070" y="800100"/>
                      <a:pt x="943927" y="798195"/>
                      <a:pt x="945832" y="795337"/>
                    </a:cubicBezTo>
                    <a:cubicBezTo>
                      <a:pt x="946785" y="792480"/>
                      <a:pt x="947737" y="787717"/>
                      <a:pt x="946785" y="779145"/>
                    </a:cubicBezTo>
                    <a:lnTo>
                      <a:pt x="943927" y="758190"/>
                    </a:lnTo>
                    <a:cubicBezTo>
                      <a:pt x="942975" y="751522"/>
                      <a:pt x="942022" y="746760"/>
                      <a:pt x="939165" y="744855"/>
                    </a:cubicBezTo>
                    <a:cubicBezTo>
                      <a:pt x="937260" y="742950"/>
                      <a:pt x="933450" y="741997"/>
                      <a:pt x="928687" y="741997"/>
                    </a:cubicBezTo>
                    <a:lnTo>
                      <a:pt x="928687" y="738187"/>
                    </a:lnTo>
                    <a:cubicBezTo>
                      <a:pt x="933450" y="737235"/>
                      <a:pt x="937260" y="736282"/>
                      <a:pt x="940117" y="735330"/>
                    </a:cubicBezTo>
                    <a:cubicBezTo>
                      <a:pt x="942975" y="734377"/>
                      <a:pt x="945832" y="733425"/>
                      <a:pt x="947737" y="732472"/>
                    </a:cubicBezTo>
                    <a:lnTo>
                      <a:pt x="955357" y="731520"/>
                    </a:lnTo>
                    <a:lnTo>
                      <a:pt x="956310" y="741997"/>
                    </a:lnTo>
                    <a:cubicBezTo>
                      <a:pt x="959167" y="738187"/>
                      <a:pt x="962977" y="734377"/>
                      <a:pt x="966787" y="732472"/>
                    </a:cubicBezTo>
                    <a:cubicBezTo>
                      <a:pt x="970597" y="729615"/>
                      <a:pt x="974407" y="728662"/>
                      <a:pt x="978217" y="727710"/>
                    </a:cubicBezTo>
                    <a:close/>
                    <a:moveTo>
                      <a:pt x="1055370" y="712470"/>
                    </a:moveTo>
                    <a:cubicBezTo>
                      <a:pt x="1059180" y="712470"/>
                      <a:pt x="1062990" y="713422"/>
                      <a:pt x="1065847" y="715327"/>
                    </a:cubicBezTo>
                    <a:cubicBezTo>
                      <a:pt x="1068705" y="716280"/>
                      <a:pt x="1070610" y="718185"/>
                      <a:pt x="1071562" y="721042"/>
                    </a:cubicBezTo>
                    <a:cubicBezTo>
                      <a:pt x="1073467" y="723900"/>
                      <a:pt x="1074420" y="726757"/>
                      <a:pt x="1075372" y="732472"/>
                    </a:cubicBezTo>
                    <a:lnTo>
                      <a:pt x="1082040" y="762000"/>
                    </a:lnTo>
                    <a:cubicBezTo>
                      <a:pt x="1082992" y="766762"/>
                      <a:pt x="1083945" y="768667"/>
                      <a:pt x="1085850" y="770572"/>
                    </a:cubicBezTo>
                    <a:cubicBezTo>
                      <a:pt x="1086802" y="771525"/>
                      <a:pt x="1088707" y="772477"/>
                      <a:pt x="1091565" y="771525"/>
                    </a:cubicBezTo>
                    <a:cubicBezTo>
                      <a:pt x="1092517" y="771525"/>
                      <a:pt x="1092517" y="771525"/>
                      <a:pt x="1093470" y="770572"/>
                    </a:cubicBezTo>
                    <a:cubicBezTo>
                      <a:pt x="1094422" y="770572"/>
                      <a:pt x="1095375" y="769620"/>
                      <a:pt x="1096327" y="768667"/>
                    </a:cubicBezTo>
                    <a:lnTo>
                      <a:pt x="1099185" y="771525"/>
                    </a:lnTo>
                    <a:cubicBezTo>
                      <a:pt x="1097280" y="773430"/>
                      <a:pt x="1095375" y="775335"/>
                      <a:pt x="1093470" y="776287"/>
                    </a:cubicBezTo>
                    <a:cubicBezTo>
                      <a:pt x="1091565" y="777240"/>
                      <a:pt x="1089660" y="778192"/>
                      <a:pt x="1087755" y="779145"/>
                    </a:cubicBezTo>
                    <a:cubicBezTo>
                      <a:pt x="1083945" y="780097"/>
                      <a:pt x="1081087" y="780097"/>
                      <a:pt x="1077277" y="779145"/>
                    </a:cubicBezTo>
                    <a:cubicBezTo>
                      <a:pt x="1075372" y="776287"/>
                      <a:pt x="1072515" y="774382"/>
                      <a:pt x="1070610" y="771525"/>
                    </a:cubicBezTo>
                    <a:cubicBezTo>
                      <a:pt x="1067752" y="776287"/>
                      <a:pt x="1063942" y="779145"/>
                      <a:pt x="1060132" y="782002"/>
                    </a:cubicBezTo>
                    <a:cubicBezTo>
                      <a:pt x="1056322" y="784860"/>
                      <a:pt x="1051560" y="786765"/>
                      <a:pt x="1046797" y="787717"/>
                    </a:cubicBezTo>
                    <a:cubicBezTo>
                      <a:pt x="1040130" y="789622"/>
                      <a:pt x="1034415" y="788670"/>
                      <a:pt x="1030605" y="786765"/>
                    </a:cubicBezTo>
                    <a:cubicBezTo>
                      <a:pt x="1025842" y="784860"/>
                      <a:pt x="1022985" y="781050"/>
                      <a:pt x="1022032" y="775335"/>
                    </a:cubicBezTo>
                    <a:cubicBezTo>
                      <a:pt x="1020127" y="767715"/>
                      <a:pt x="1022985" y="762000"/>
                      <a:pt x="1029652" y="756285"/>
                    </a:cubicBezTo>
                    <a:cubicBezTo>
                      <a:pt x="1036320" y="750570"/>
                      <a:pt x="1047750" y="744855"/>
                      <a:pt x="1062990" y="740092"/>
                    </a:cubicBezTo>
                    <a:lnTo>
                      <a:pt x="1061085" y="730567"/>
                    </a:lnTo>
                    <a:cubicBezTo>
                      <a:pt x="1060132" y="727710"/>
                      <a:pt x="1060132" y="725805"/>
                      <a:pt x="1059180" y="723900"/>
                    </a:cubicBezTo>
                    <a:cubicBezTo>
                      <a:pt x="1058227" y="722947"/>
                      <a:pt x="1057275" y="721995"/>
                      <a:pt x="1056322" y="721042"/>
                    </a:cubicBezTo>
                    <a:cubicBezTo>
                      <a:pt x="1054417" y="720090"/>
                      <a:pt x="1052512" y="719137"/>
                      <a:pt x="1050607" y="719137"/>
                    </a:cubicBezTo>
                    <a:cubicBezTo>
                      <a:pt x="1048702" y="719137"/>
                      <a:pt x="1045845" y="719137"/>
                      <a:pt x="1042987" y="719137"/>
                    </a:cubicBezTo>
                    <a:cubicBezTo>
                      <a:pt x="1039177" y="720090"/>
                      <a:pt x="1036320" y="721042"/>
                      <a:pt x="1033462" y="723900"/>
                    </a:cubicBezTo>
                    <a:cubicBezTo>
                      <a:pt x="1031557" y="725805"/>
                      <a:pt x="1029652" y="727710"/>
                      <a:pt x="1029652" y="730567"/>
                    </a:cubicBezTo>
                    <a:cubicBezTo>
                      <a:pt x="1029652" y="731520"/>
                      <a:pt x="1029652" y="731520"/>
                      <a:pt x="1029652" y="733425"/>
                    </a:cubicBezTo>
                    <a:cubicBezTo>
                      <a:pt x="1030605" y="739140"/>
                      <a:pt x="1028700" y="741997"/>
                      <a:pt x="1023937" y="742950"/>
                    </a:cubicBezTo>
                    <a:cubicBezTo>
                      <a:pt x="1022032" y="742950"/>
                      <a:pt x="1020127" y="742950"/>
                      <a:pt x="1019175" y="741997"/>
                    </a:cubicBezTo>
                    <a:cubicBezTo>
                      <a:pt x="1017270" y="741045"/>
                      <a:pt x="1016317" y="739140"/>
                      <a:pt x="1016317" y="737235"/>
                    </a:cubicBezTo>
                    <a:cubicBezTo>
                      <a:pt x="1015365" y="732472"/>
                      <a:pt x="1017270" y="728662"/>
                      <a:pt x="1022032" y="723900"/>
                    </a:cubicBezTo>
                    <a:cubicBezTo>
                      <a:pt x="1026795" y="719137"/>
                      <a:pt x="1033462" y="715327"/>
                      <a:pt x="1042035" y="713422"/>
                    </a:cubicBezTo>
                    <a:cubicBezTo>
                      <a:pt x="1046797" y="712470"/>
                      <a:pt x="1050607" y="711517"/>
                      <a:pt x="1055370" y="712470"/>
                    </a:cubicBezTo>
                    <a:close/>
                    <a:moveTo>
                      <a:pt x="785812" y="709612"/>
                    </a:moveTo>
                    <a:lnTo>
                      <a:pt x="791527" y="710565"/>
                    </a:lnTo>
                    <a:lnTo>
                      <a:pt x="788670" y="736282"/>
                    </a:lnTo>
                    <a:lnTo>
                      <a:pt x="808672" y="738187"/>
                    </a:lnTo>
                    <a:lnTo>
                      <a:pt x="807720" y="742950"/>
                    </a:lnTo>
                    <a:lnTo>
                      <a:pt x="787717" y="741045"/>
                    </a:lnTo>
                    <a:lnTo>
                      <a:pt x="782955" y="789622"/>
                    </a:lnTo>
                    <a:cubicBezTo>
                      <a:pt x="782955" y="793432"/>
                      <a:pt x="782955" y="797242"/>
                      <a:pt x="784860" y="799147"/>
                    </a:cubicBezTo>
                    <a:cubicBezTo>
                      <a:pt x="785812" y="801052"/>
                      <a:pt x="788670" y="802957"/>
                      <a:pt x="791527" y="802957"/>
                    </a:cubicBezTo>
                    <a:cubicBezTo>
                      <a:pt x="793432" y="802957"/>
                      <a:pt x="795337" y="802957"/>
                      <a:pt x="797242" y="802005"/>
                    </a:cubicBezTo>
                    <a:cubicBezTo>
                      <a:pt x="799147" y="801052"/>
                      <a:pt x="801052" y="800100"/>
                      <a:pt x="803910" y="799147"/>
                    </a:cubicBezTo>
                    <a:lnTo>
                      <a:pt x="806767" y="802957"/>
                    </a:lnTo>
                    <a:cubicBezTo>
                      <a:pt x="803910" y="805815"/>
                      <a:pt x="800100" y="806767"/>
                      <a:pt x="797242" y="807720"/>
                    </a:cubicBezTo>
                    <a:cubicBezTo>
                      <a:pt x="794385" y="808672"/>
                      <a:pt x="790575" y="808672"/>
                      <a:pt x="786765" y="808672"/>
                    </a:cubicBezTo>
                    <a:cubicBezTo>
                      <a:pt x="781050" y="807720"/>
                      <a:pt x="776287" y="805815"/>
                      <a:pt x="773430" y="802957"/>
                    </a:cubicBezTo>
                    <a:cubicBezTo>
                      <a:pt x="770572" y="799147"/>
                      <a:pt x="769620" y="795337"/>
                      <a:pt x="769620" y="789622"/>
                    </a:cubicBezTo>
                    <a:lnTo>
                      <a:pt x="774382" y="738187"/>
                    </a:lnTo>
                    <a:lnTo>
                      <a:pt x="762952" y="737235"/>
                    </a:lnTo>
                    <a:lnTo>
                      <a:pt x="763905" y="732472"/>
                    </a:lnTo>
                    <a:cubicBezTo>
                      <a:pt x="770572" y="733425"/>
                      <a:pt x="775335" y="731520"/>
                      <a:pt x="779145" y="728662"/>
                    </a:cubicBezTo>
                    <a:cubicBezTo>
                      <a:pt x="782002" y="725805"/>
                      <a:pt x="784860" y="719137"/>
                      <a:pt x="785812" y="709612"/>
                    </a:cubicBezTo>
                    <a:close/>
                    <a:moveTo>
                      <a:pt x="601027" y="703897"/>
                    </a:moveTo>
                    <a:cubicBezTo>
                      <a:pt x="605790" y="704850"/>
                      <a:pt x="609600" y="705802"/>
                      <a:pt x="612457" y="705802"/>
                    </a:cubicBezTo>
                    <a:cubicBezTo>
                      <a:pt x="615315" y="705802"/>
                      <a:pt x="618172" y="705802"/>
                      <a:pt x="621030" y="704850"/>
                    </a:cubicBezTo>
                    <a:lnTo>
                      <a:pt x="628650" y="706755"/>
                    </a:lnTo>
                    <a:lnTo>
                      <a:pt x="617220" y="754380"/>
                    </a:lnTo>
                    <a:cubicBezTo>
                      <a:pt x="616267" y="759142"/>
                      <a:pt x="616267" y="762952"/>
                      <a:pt x="617220" y="765810"/>
                    </a:cubicBezTo>
                    <a:cubicBezTo>
                      <a:pt x="618172" y="768667"/>
                      <a:pt x="621030" y="770572"/>
                      <a:pt x="624840" y="771525"/>
                    </a:cubicBezTo>
                    <a:cubicBezTo>
                      <a:pt x="628650" y="772477"/>
                      <a:pt x="631507" y="772477"/>
                      <a:pt x="636270" y="771525"/>
                    </a:cubicBezTo>
                    <a:cubicBezTo>
                      <a:pt x="640080" y="770572"/>
                      <a:pt x="644842" y="768667"/>
                      <a:pt x="649605" y="765810"/>
                    </a:cubicBezTo>
                    <a:lnTo>
                      <a:pt x="656272" y="740092"/>
                    </a:lnTo>
                    <a:cubicBezTo>
                      <a:pt x="658177" y="733425"/>
                      <a:pt x="658177" y="728662"/>
                      <a:pt x="657225" y="725805"/>
                    </a:cubicBezTo>
                    <a:cubicBezTo>
                      <a:pt x="656272" y="722947"/>
                      <a:pt x="653415" y="721042"/>
                      <a:pt x="648652" y="719137"/>
                    </a:cubicBezTo>
                    <a:lnTo>
                      <a:pt x="649605" y="715327"/>
                    </a:lnTo>
                    <a:cubicBezTo>
                      <a:pt x="654367" y="716280"/>
                      <a:pt x="658177" y="717232"/>
                      <a:pt x="661035" y="717232"/>
                    </a:cubicBezTo>
                    <a:cubicBezTo>
                      <a:pt x="663892" y="717232"/>
                      <a:pt x="666750" y="717232"/>
                      <a:pt x="669607" y="716280"/>
                    </a:cubicBezTo>
                    <a:lnTo>
                      <a:pt x="676275" y="718185"/>
                    </a:lnTo>
                    <a:lnTo>
                      <a:pt x="664845" y="765810"/>
                    </a:lnTo>
                    <a:cubicBezTo>
                      <a:pt x="662940" y="772477"/>
                      <a:pt x="662940" y="777240"/>
                      <a:pt x="663892" y="780097"/>
                    </a:cubicBezTo>
                    <a:cubicBezTo>
                      <a:pt x="664845" y="782955"/>
                      <a:pt x="667702" y="784860"/>
                      <a:pt x="672465" y="786765"/>
                    </a:cubicBezTo>
                    <a:lnTo>
                      <a:pt x="671512" y="790575"/>
                    </a:lnTo>
                    <a:lnTo>
                      <a:pt x="641985" y="782955"/>
                    </a:lnTo>
                    <a:lnTo>
                      <a:pt x="644842" y="770572"/>
                    </a:lnTo>
                    <a:cubicBezTo>
                      <a:pt x="639127" y="773430"/>
                      <a:pt x="634365" y="775335"/>
                      <a:pt x="629602" y="776287"/>
                    </a:cubicBezTo>
                    <a:cubicBezTo>
                      <a:pt x="624840" y="777240"/>
                      <a:pt x="620077" y="777240"/>
                      <a:pt x="615315" y="776287"/>
                    </a:cubicBezTo>
                    <a:cubicBezTo>
                      <a:pt x="608647" y="774382"/>
                      <a:pt x="604837" y="771525"/>
                      <a:pt x="601980" y="767715"/>
                    </a:cubicBezTo>
                    <a:cubicBezTo>
                      <a:pt x="600075" y="763905"/>
                      <a:pt x="600075" y="757237"/>
                      <a:pt x="601980" y="750570"/>
                    </a:cubicBezTo>
                    <a:lnTo>
                      <a:pt x="607695" y="728662"/>
                    </a:lnTo>
                    <a:cubicBezTo>
                      <a:pt x="609600" y="721995"/>
                      <a:pt x="609600" y="717232"/>
                      <a:pt x="608647" y="714375"/>
                    </a:cubicBezTo>
                    <a:cubicBezTo>
                      <a:pt x="607695" y="711517"/>
                      <a:pt x="604837" y="709612"/>
                      <a:pt x="600075" y="707707"/>
                    </a:cubicBezTo>
                    <a:close/>
                    <a:moveTo>
                      <a:pt x="709612" y="696277"/>
                    </a:moveTo>
                    <a:lnTo>
                      <a:pt x="711517" y="696277"/>
                    </a:lnTo>
                    <a:cubicBezTo>
                      <a:pt x="715327" y="697230"/>
                      <a:pt x="718185" y="697230"/>
                      <a:pt x="721995" y="697230"/>
                    </a:cubicBezTo>
                    <a:cubicBezTo>
                      <a:pt x="724852" y="697230"/>
                      <a:pt x="727710" y="697230"/>
                      <a:pt x="730567" y="696277"/>
                    </a:cubicBezTo>
                    <a:lnTo>
                      <a:pt x="738187" y="697230"/>
                    </a:lnTo>
                    <a:lnTo>
                      <a:pt x="725805" y="775335"/>
                    </a:lnTo>
                    <a:cubicBezTo>
                      <a:pt x="724852" y="783907"/>
                      <a:pt x="724852" y="789622"/>
                      <a:pt x="725805" y="791527"/>
                    </a:cubicBezTo>
                    <a:cubicBezTo>
                      <a:pt x="726757" y="794385"/>
                      <a:pt x="730567" y="795337"/>
                      <a:pt x="734377" y="797242"/>
                    </a:cubicBezTo>
                    <a:lnTo>
                      <a:pt x="733425" y="801052"/>
                    </a:lnTo>
                    <a:lnTo>
                      <a:pt x="692467" y="794385"/>
                    </a:lnTo>
                    <a:lnTo>
                      <a:pt x="693420" y="790575"/>
                    </a:lnTo>
                    <a:cubicBezTo>
                      <a:pt x="698182" y="790575"/>
                      <a:pt x="701992" y="789622"/>
                      <a:pt x="703897" y="787717"/>
                    </a:cubicBezTo>
                    <a:cubicBezTo>
                      <a:pt x="705802" y="785812"/>
                      <a:pt x="707707" y="781050"/>
                      <a:pt x="708660" y="772477"/>
                    </a:cubicBezTo>
                    <a:lnTo>
                      <a:pt x="717232" y="720090"/>
                    </a:lnTo>
                    <a:cubicBezTo>
                      <a:pt x="718185" y="713422"/>
                      <a:pt x="718185" y="707707"/>
                      <a:pt x="717232" y="705802"/>
                    </a:cubicBezTo>
                    <a:cubicBezTo>
                      <a:pt x="716280" y="702945"/>
                      <a:pt x="712470" y="701040"/>
                      <a:pt x="708660" y="700087"/>
                    </a:cubicBezTo>
                    <a:close/>
                    <a:moveTo>
                      <a:pt x="534352" y="680085"/>
                    </a:moveTo>
                    <a:cubicBezTo>
                      <a:pt x="542925" y="676275"/>
                      <a:pt x="552450" y="676275"/>
                      <a:pt x="561975" y="680085"/>
                    </a:cubicBezTo>
                    <a:cubicBezTo>
                      <a:pt x="568642" y="682942"/>
                      <a:pt x="573405" y="687705"/>
                      <a:pt x="577215" y="693420"/>
                    </a:cubicBezTo>
                    <a:cubicBezTo>
                      <a:pt x="580072" y="699135"/>
                      <a:pt x="581025" y="704850"/>
                      <a:pt x="579120" y="709612"/>
                    </a:cubicBezTo>
                    <a:cubicBezTo>
                      <a:pt x="578167" y="711517"/>
                      <a:pt x="577215" y="713422"/>
                      <a:pt x="575310" y="713422"/>
                    </a:cubicBezTo>
                    <a:cubicBezTo>
                      <a:pt x="573405" y="714375"/>
                      <a:pt x="571500" y="714375"/>
                      <a:pt x="569595" y="713422"/>
                    </a:cubicBezTo>
                    <a:cubicBezTo>
                      <a:pt x="567690" y="712470"/>
                      <a:pt x="566737" y="711517"/>
                      <a:pt x="565785" y="709612"/>
                    </a:cubicBezTo>
                    <a:cubicBezTo>
                      <a:pt x="564832" y="707707"/>
                      <a:pt x="564832" y="706755"/>
                      <a:pt x="565785" y="704850"/>
                    </a:cubicBezTo>
                    <a:cubicBezTo>
                      <a:pt x="565785" y="703897"/>
                      <a:pt x="566737" y="702945"/>
                      <a:pt x="566737" y="702945"/>
                    </a:cubicBezTo>
                    <a:cubicBezTo>
                      <a:pt x="567690" y="701992"/>
                      <a:pt x="567690" y="701040"/>
                      <a:pt x="567690" y="701040"/>
                    </a:cubicBezTo>
                    <a:cubicBezTo>
                      <a:pt x="568642" y="698182"/>
                      <a:pt x="568642" y="695325"/>
                      <a:pt x="567690" y="693420"/>
                    </a:cubicBezTo>
                    <a:cubicBezTo>
                      <a:pt x="566737" y="690562"/>
                      <a:pt x="563880" y="688657"/>
                      <a:pt x="560070" y="687705"/>
                    </a:cubicBezTo>
                    <a:cubicBezTo>
                      <a:pt x="554355" y="684847"/>
                      <a:pt x="548640" y="685800"/>
                      <a:pt x="542925" y="689610"/>
                    </a:cubicBezTo>
                    <a:cubicBezTo>
                      <a:pt x="537210" y="693420"/>
                      <a:pt x="532447" y="699135"/>
                      <a:pt x="528637" y="707707"/>
                    </a:cubicBezTo>
                    <a:cubicBezTo>
                      <a:pt x="524827" y="717232"/>
                      <a:pt x="523875" y="724852"/>
                      <a:pt x="524827" y="731520"/>
                    </a:cubicBezTo>
                    <a:cubicBezTo>
                      <a:pt x="526732" y="738187"/>
                      <a:pt x="530542" y="742950"/>
                      <a:pt x="536257" y="745807"/>
                    </a:cubicBezTo>
                    <a:cubicBezTo>
                      <a:pt x="540067" y="747712"/>
                      <a:pt x="543877" y="747712"/>
                      <a:pt x="548640" y="747712"/>
                    </a:cubicBezTo>
                    <a:cubicBezTo>
                      <a:pt x="553402" y="745807"/>
                      <a:pt x="558165" y="743902"/>
                      <a:pt x="562927" y="741045"/>
                    </a:cubicBezTo>
                    <a:lnTo>
                      <a:pt x="565785" y="745807"/>
                    </a:lnTo>
                    <a:cubicBezTo>
                      <a:pt x="560070" y="749617"/>
                      <a:pt x="554355" y="751522"/>
                      <a:pt x="549592" y="752475"/>
                    </a:cubicBezTo>
                    <a:cubicBezTo>
                      <a:pt x="543877" y="753427"/>
                      <a:pt x="539115" y="752475"/>
                      <a:pt x="533400" y="750570"/>
                    </a:cubicBezTo>
                    <a:cubicBezTo>
                      <a:pt x="523875" y="746760"/>
                      <a:pt x="517207" y="740092"/>
                      <a:pt x="513397" y="730567"/>
                    </a:cubicBezTo>
                    <a:cubicBezTo>
                      <a:pt x="509587" y="721995"/>
                      <a:pt x="510540" y="712470"/>
                      <a:pt x="514350" y="701992"/>
                    </a:cubicBezTo>
                    <a:cubicBezTo>
                      <a:pt x="519112" y="691515"/>
                      <a:pt x="525780" y="683895"/>
                      <a:pt x="534352" y="680085"/>
                    </a:cubicBezTo>
                    <a:close/>
                    <a:moveTo>
                      <a:pt x="1112520" y="659130"/>
                    </a:moveTo>
                    <a:lnTo>
                      <a:pt x="1137285" y="734377"/>
                    </a:lnTo>
                    <a:cubicBezTo>
                      <a:pt x="1140142" y="742950"/>
                      <a:pt x="1142047" y="747712"/>
                      <a:pt x="1144905" y="748665"/>
                    </a:cubicBezTo>
                    <a:cubicBezTo>
                      <a:pt x="1146810" y="750570"/>
                      <a:pt x="1150620" y="750570"/>
                      <a:pt x="1155382" y="749617"/>
                    </a:cubicBezTo>
                    <a:lnTo>
                      <a:pt x="1156335" y="753427"/>
                    </a:lnTo>
                    <a:lnTo>
                      <a:pt x="1118235" y="764857"/>
                    </a:lnTo>
                    <a:lnTo>
                      <a:pt x="1117282" y="761047"/>
                    </a:lnTo>
                    <a:cubicBezTo>
                      <a:pt x="1122045" y="759142"/>
                      <a:pt x="1124902" y="756285"/>
                      <a:pt x="1125855" y="754380"/>
                    </a:cubicBezTo>
                    <a:cubicBezTo>
                      <a:pt x="1126807" y="751522"/>
                      <a:pt x="1125855" y="746760"/>
                      <a:pt x="1122997" y="738187"/>
                    </a:cubicBezTo>
                    <a:lnTo>
                      <a:pt x="1106805" y="687705"/>
                    </a:lnTo>
                    <a:cubicBezTo>
                      <a:pt x="1104900" y="681037"/>
                      <a:pt x="1102042" y="676275"/>
                      <a:pt x="1100137" y="675322"/>
                    </a:cubicBezTo>
                    <a:cubicBezTo>
                      <a:pt x="1097280" y="673417"/>
                      <a:pt x="1094422" y="673417"/>
                      <a:pt x="1089660" y="674370"/>
                    </a:cubicBezTo>
                    <a:lnTo>
                      <a:pt x="1088707" y="670560"/>
                    </a:lnTo>
                    <a:lnTo>
                      <a:pt x="1089660" y="669607"/>
                    </a:lnTo>
                    <a:cubicBezTo>
                      <a:pt x="1093470" y="668655"/>
                      <a:pt x="1096327" y="666750"/>
                      <a:pt x="1099185" y="665797"/>
                    </a:cubicBezTo>
                    <a:cubicBezTo>
                      <a:pt x="1102042" y="664845"/>
                      <a:pt x="1103947" y="662940"/>
                      <a:pt x="1105852" y="661035"/>
                    </a:cubicBezTo>
                    <a:close/>
                    <a:moveTo>
                      <a:pt x="474345" y="644842"/>
                    </a:moveTo>
                    <a:lnTo>
                      <a:pt x="476250" y="645795"/>
                    </a:lnTo>
                    <a:cubicBezTo>
                      <a:pt x="479107" y="647700"/>
                      <a:pt x="481965" y="648652"/>
                      <a:pt x="484822" y="649605"/>
                    </a:cubicBezTo>
                    <a:cubicBezTo>
                      <a:pt x="487680" y="650557"/>
                      <a:pt x="490537" y="651510"/>
                      <a:pt x="493395" y="651510"/>
                    </a:cubicBezTo>
                    <a:lnTo>
                      <a:pt x="499110" y="655320"/>
                    </a:lnTo>
                    <a:lnTo>
                      <a:pt x="476250" y="696277"/>
                    </a:lnTo>
                    <a:cubicBezTo>
                      <a:pt x="472440" y="703897"/>
                      <a:pt x="470535" y="708660"/>
                      <a:pt x="470535" y="711517"/>
                    </a:cubicBezTo>
                    <a:cubicBezTo>
                      <a:pt x="470535" y="714375"/>
                      <a:pt x="473392" y="717232"/>
                      <a:pt x="477202" y="720090"/>
                    </a:cubicBezTo>
                    <a:lnTo>
                      <a:pt x="475297" y="723900"/>
                    </a:lnTo>
                    <a:lnTo>
                      <a:pt x="441960" y="704850"/>
                    </a:lnTo>
                    <a:lnTo>
                      <a:pt x="443865" y="701040"/>
                    </a:lnTo>
                    <a:cubicBezTo>
                      <a:pt x="448627" y="702945"/>
                      <a:pt x="452437" y="702945"/>
                      <a:pt x="454342" y="701992"/>
                    </a:cubicBezTo>
                    <a:cubicBezTo>
                      <a:pt x="457200" y="701040"/>
                      <a:pt x="460057" y="696277"/>
                      <a:pt x="464820" y="688657"/>
                    </a:cubicBezTo>
                    <a:lnTo>
                      <a:pt x="474345" y="670560"/>
                    </a:lnTo>
                    <a:cubicBezTo>
                      <a:pt x="478155" y="663892"/>
                      <a:pt x="479107" y="660082"/>
                      <a:pt x="479107" y="657225"/>
                    </a:cubicBezTo>
                    <a:cubicBezTo>
                      <a:pt x="479107" y="654367"/>
                      <a:pt x="476250" y="651510"/>
                      <a:pt x="472440" y="648652"/>
                    </a:cubicBezTo>
                    <a:close/>
                    <a:moveTo>
                      <a:pt x="498157" y="631507"/>
                    </a:moveTo>
                    <a:cubicBezTo>
                      <a:pt x="500062" y="630555"/>
                      <a:pt x="502920" y="631507"/>
                      <a:pt x="504825" y="632460"/>
                    </a:cubicBezTo>
                    <a:cubicBezTo>
                      <a:pt x="506730" y="633412"/>
                      <a:pt x="508635" y="635317"/>
                      <a:pt x="508635" y="637222"/>
                    </a:cubicBezTo>
                    <a:cubicBezTo>
                      <a:pt x="509587" y="639127"/>
                      <a:pt x="508635" y="641032"/>
                      <a:pt x="507682" y="643890"/>
                    </a:cubicBezTo>
                    <a:cubicBezTo>
                      <a:pt x="506730" y="645795"/>
                      <a:pt x="504825" y="647700"/>
                      <a:pt x="502920" y="647700"/>
                    </a:cubicBezTo>
                    <a:cubicBezTo>
                      <a:pt x="501015" y="648652"/>
                      <a:pt x="498157" y="647700"/>
                      <a:pt x="496252" y="646747"/>
                    </a:cubicBezTo>
                    <a:cubicBezTo>
                      <a:pt x="494347" y="645795"/>
                      <a:pt x="492442" y="643890"/>
                      <a:pt x="492442" y="641985"/>
                    </a:cubicBezTo>
                    <a:cubicBezTo>
                      <a:pt x="492442" y="639127"/>
                      <a:pt x="492442" y="637222"/>
                      <a:pt x="493395" y="635317"/>
                    </a:cubicBezTo>
                    <a:cubicBezTo>
                      <a:pt x="494347" y="633412"/>
                      <a:pt x="496252" y="632460"/>
                      <a:pt x="498157" y="631507"/>
                    </a:cubicBezTo>
                    <a:close/>
                    <a:moveTo>
                      <a:pt x="293370" y="614362"/>
                    </a:moveTo>
                    <a:cubicBezTo>
                      <a:pt x="290512" y="614362"/>
                      <a:pt x="287655" y="616267"/>
                      <a:pt x="285750" y="618172"/>
                    </a:cubicBezTo>
                    <a:cubicBezTo>
                      <a:pt x="282892" y="621982"/>
                      <a:pt x="282892" y="625792"/>
                      <a:pt x="284797" y="631507"/>
                    </a:cubicBezTo>
                    <a:cubicBezTo>
                      <a:pt x="286702" y="637222"/>
                      <a:pt x="291465" y="642937"/>
                      <a:pt x="299085" y="648652"/>
                    </a:cubicBezTo>
                    <a:cubicBezTo>
                      <a:pt x="305752" y="654367"/>
                      <a:pt x="312420" y="658177"/>
                      <a:pt x="317182" y="659130"/>
                    </a:cubicBezTo>
                    <a:cubicBezTo>
                      <a:pt x="322897" y="660082"/>
                      <a:pt x="326707" y="659130"/>
                      <a:pt x="329565" y="655320"/>
                    </a:cubicBezTo>
                    <a:cubicBezTo>
                      <a:pt x="331470" y="652462"/>
                      <a:pt x="332422" y="650557"/>
                      <a:pt x="331470" y="647700"/>
                    </a:cubicBezTo>
                    <a:cubicBezTo>
                      <a:pt x="330517" y="644842"/>
                      <a:pt x="327660" y="641032"/>
                      <a:pt x="320992" y="634365"/>
                    </a:cubicBezTo>
                    <a:lnTo>
                      <a:pt x="304800" y="616267"/>
                    </a:lnTo>
                    <a:cubicBezTo>
                      <a:pt x="300990" y="614362"/>
                      <a:pt x="297180" y="613410"/>
                      <a:pt x="293370" y="614362"/>
                    </a:cubicBezTo>
                    <a:close/>
                    <a:moveTo>
                      <a:pt x="403860" y="601980"/>
                    </a:moveTo>
                    <a:cubicBezTo>
                      <a:pt x="407670" y="604837"/>
                      <a:pt x="411480" y="606742"/>
                      <a:pt x="414337" y="607695"/>
                    </a:cubicBezTo>
                    <a:cubicBezTo>
                      <a:pt x="417195" y="608647"/>
                      <a:pt x="420052" y="609600"/>
                      <a:pt x="421957" y="609600"/>
                    </a:cubicBezTo>
                    <a:lnTo>
                      <a:pt x="427672" y="613410"/>
                    </a:lnTo>
                    <a:lnTo>
                      <a:pt x="421957" y="621982"/>
                    </a:lnTo>
                    <a:cubicBezTo>
                      <a:pt x="426720" y="621030"/>
                      <a:pt x="431482" y="621030"/>
                      <a:pt x="436245" y="621982"/>
                    </a:cubicBezTo>
                    <a:cubicBezTo>
                      <a:pt x="441007" y="622935"/>
                      <a:pt x="444817" y="623887"/>
                      <a:pt x="447675" y="626745"/>
                    </a:cubicBezTo>
                    <a:cubicBezTo>
                      <a:pt x="450532" y="628650"/>
                      <a:pt x="451485" y="630555"/>
                      <a:pt x="452437" y="632460"/>
                    </a:cubicBezTo>
                    <a:cubicBezTo>
                      <a:pt x="453390" y="634365"/>
                      <a:pt x="453390" y="636270"/>
                      <a:pt x="451485" y="638175"/>
                    </a:cubicBezTo>
                    <a:cubicBezTo>
                      <a:pt x="450532" y="640080"/>
                      <a:pt x="448627" y="641032"/>
                      <a:pt x="446722" y="641985"/>
                    </a:cubicBezTo>
                    <a:cubicBezTo>
                      <a:pt x="444817" y="641985"/>
                      <a:pt x="442912" y="641985"/>
                      <a:pt x="440055" y="640080"/>
                    </a:cubicBezTo>
                    <a:cubicBezTo>
                      <a:pt x="439102" y="639127"/>
                      <a:pt x="437197" y="637222"/>
                      <a:pt x="436245" y="634365"/>
                    </a:cubicBezTo>
                    <a:cubicBezTo>
                      <a:pt x="435292" y="631507"/>
                      <a:pt x="433387" y="629602"/>
                      <a:pt x="432435" y="629602"/>
                    </a:cubicBezTo>
                    <a:cubicBezTo>
                      <a:pt x="430530" y="628650"/>
                      <a:pt x="428625" y="627697"/>
                      <a:pt x="426720" y="627697"/>
                    </a:cubicBezTo>
                    <a:cubicBezTo>
                      <a:pt x="423862" y="627697"/>
                      <a:pt x="421005" y="627697"/>
                      <a:pt x="417195" y="628650"/>
                    </a:cubicBezTo>
                    <a:lnTo>
                      <a:pt x="401002" y="652462"/>
                    </a:lnTo>
                    <a:cubicBezTo>
                      <a:pt x="396240" y="660082"/>
                      <a:pt x="393382" y="664845"/>
                      <a:pt x="394335" y="667702"/>
                    </a:cubicBezTo>
                    <a:cubicBezTo>
                      <a:pt x="394335" y="670560"/>
                      <a:pt x="396240" y="673417"/>
                      <a:pt x="400050" y="676275"/>
                    </a:cubicBezTo>
                    <a:lnTo>
                      <a:pt x="398145" y="680085"/>
                    </a:lnTo>
                    <a:lnTo>
                      <a:pt x="366712" y="659130"/>
                    </a:lnTo>
                    <a:lnTo>
                      <a:pt x="368617" y="655320"/>
                    </a:lnTo>
                    <a:cubicBezTo>
                      <a:pt x="373380" y="657225"/>
                      <a:pt x="376237" y="658177"/>
                      <a:pt x="379095" y="657225"/>
                    </a:cubicBezTo>
                    <a:cubicBezTo>
                      <a:pt x="381952" y="656272"/>
                      <a:pt x="385762" y="652462"/>
                      <a:pt x="390525" y="644842"/>
                    </a:cubicBezTo>
                    <a:lnTo>
                      <a:pt x="401955" y="627697"/>
                    </a:lnTo>
                    <a:cubicBezTo>
                      <a:pt x="405765" y="621982"/>
                      <a:pt x="407670" y="617220"/>
                      <a:pt x="407670" y="614362"/>
                    </a:cubicBezTo>
                    <a:cubicBezTo>
                      <a:pt x="407670" y="611505"/>
                      <a:pt x="405765" y="608647"/>
                      <a:pt x="401955" y="605790"/>
                    </a:cubicBezTo>
                    <a:close/>
                    <a:moveTo>
                      <a:pt x="1284922" y="575310"/>
                    </a:moveTo>
                    <a:lnTo>
                      <a:pt x="1286827" y="579120"/>
                    </a:lnTo>
                    <a:cubicBezTo>
                      <a:pt x="1282065" y="581977"/>
                      <a:pt x="1280160" y="584835"/>
                      <a:pt x="1279207" y="587692"/>
                    </a:cubicBezTo>
                    <a:cubicBezTo>
                      <a:pt x="1278255" y="590550"/>
                      <a:pt x="1280160" y="594360"/>
                      <a:pt x="1283017" y="599122"/>
                    </a:cubicBezTo>
                    <a:lnTo>
                      <a:pt x="1308735" y="642937"/>
                    </a:lnTo>
                    <a:cubicBezTo>
                      <a:pt x="1313497" y="651510"/>
                      <a:pt x="1314450" y="660082"/>
                      <a:pt x="1311592" y="666750"/>
                    </a:cubicBezTo>
                    <a:cubicBezTo>
                      <a:pt x="1308735" y="674370"/>
                      <a:pt x="1302067" y="681037"/>
                      <a:pt x="1291590" y="687705"/>
                    </a:cubicBezTo>
                    <a:cubicBezTo>
                      <a:pt x="1280160" y="694372"/>
                      <a:pt x="1270635" y="697230"/>
                      <a:pt x="1262062" y="696277"/>
                    </a:cubicBezTo>
                    <a:cubicBezTo>
                      <a:pt x="1253490" y="695325"/>
                      <a:pt x="1247775" y="690562"/>
                      <a:pt x="1242060" y="681990"/>
                    </a:cubicBezTo>
                    <a:lnTo>
                      <a:pt x="1216342" y="637222"/>
                    </a:lnTo>
                    <a:cubicBezTo>
                      <a:pt x="1213485" y="631507"/>
                      <a:pt x="1210627" y="628650"/>
                      <a:pt x="1207770" y="627697"/>
                    </a:cubicBezTo>
                    <a:cubicBezTo>
                      <a:pt x="1205865" y="627697"/>
                      <a:pt x="1202055" y="627697"/>
                      <a:pt x="1197292" y="630555"/>
                    </a:cubicBezTo>
                    <a:lnTo>
                      <a:pt x="1195387" y="626745"/>
                    </a:lnTo>
                    <a:lnTo>
                      <a:pt x="1230630" y="606742"/>
                    </a:lnTo>
                    <a:lnTo>
                      <a:pt x="1232535" y="610552"/>
                    </a:lnTo>
                    <a:cubicBezTo>
                      <a:pt x="1228725" y="613410"/>
                      <a:pt x="1225867" y="616267"/>
                      <a:pt x="1224915" y="619125"/>
                    </a:cubicBezTo>
                    <a:cubicBezTo>
                      <a:pt x="1223962" y="621982"/>
                      <a:pt x="1225867" y="625792"/>
                      <a:pt x="1228725" y="630555"/>
                    </a:cubicBezTo>
                    <a:lnTo>
                      <a:pt x="1252537" y="671512"/>
                    </a:lnTo>
                    <a:cubicBezTo>
                      <a:pt x="1257300" y="680085"/>
                      <a:pt x="1262062" y="684847"/>
                      <a:pt x="1267777" y="685800"/>
                    </a:cubicBezTo>
                    <a:cubicBezTo>
                      <a:pt x="1273492" y="686752"/>
                      <a:pt x="1280160" y="685800"/>
                      <a:pt x="1288732" y="680085"/>
                    </a:cubicBezTo>
                    <a:cubicBezTo>
                      <a:pt x="1297305" y="675322"/>
                      <a:pt x="1302067" y="669607"/>
                      <a:pt x="1303972" y="664845"/>
                    </a:cubicBezTo>
                    <a:cubicBezTo>
                      <a:pt x="1305877" y="659130"/>
                      <a:pt x="1303972" y="652462"/>
                      <a:pt x="1299210" y="644842"/>
                    </a:cubicBezTo>
                    <a:lnTo>
                      <a:pt x="1275397" y="603885"/>
                    </a:lnTo>
                    <a:cubicBezTo>
                      <a:pt x="1272540" y="599122"/>
                      <a:pt x="1269682" y="595312"/>
                      <a:pt x="1266825" y="594360"/>
                    </a:cubicBezTo>
                    <a:cubicBezTo>
                      <a:pt x="1263967" y="593407"/>
                      <a:pt x="1261110" y="594360"/>
                      <a:pt x="1256347" y="596265"/>
                    </a:cubicBezTo>
                    <a:lnTo>
                      <a:pt x="1254442" y="592455"/>
                    </a:lnTo>
                    <a:close/>
                    <a:moveTo>
                      <a:pt x="350520" y="567690"/>
                    </a:moveTo>
                    <a:cubicBezTo>
                      <a:pt x="345757" y="568642"/>
                      <a:pt x="340995" y="572452"/>
                      <a:pt x="337185" y="577215"/>
                    </a:cubicBezTo>
                    <a:cubicBezTo>
                      <a:pt x="332422" y="581977"/>
                      <a:pt x="330517" y="586740"/>
                      <a:pt x="330517" y="591502"/>
                    </a:cubicBezTo>
                    <a:cubicBezTo>
                      <a:pt x="330517" y="596265"/>
                      <a:pt x="332422" y="600075"/>
                      <a:pt x="336232" y="602932"/>
                    </a:cubicBezTo>
                    <a:cubicBezTo>
                      <a:pt x="340042" y="605790"/>
                      <a:pt x="343852" y="607695"/>
                      <a:pt x="348615" y="606742"/>
                    </a:cubicBezTo>
                    <a:cubicBezTo>
                      <a:pt x="352425" y="605790"/>
                      <a:pt x="357187" y="602932"/>
                      <a:pt x="361950" y="597217"/>
                    </a:cubicBezTo>
                    <a:cubicBezTo>
                      <a:pt x="366712" y="591502"/>
                      <a:pt x="368617" y="586740"/>
                      <a:pt x="368617" y="582930"/>
                    </a:cubicBezTo>
                    <a:cubicBezTo>
                      <a:pt x="368617" y="578167"/>
                      <a:pt x="366712" y="574357"/>
                      <a:pt x="362902" y="571500"/>
                    </a:cubicBezTo>
                    <a:cubicBezTo>
                      <a:pt x="359092" y="568642"/>
                      <a:pt x="355282" y="566737"/>
                      <a:pt x="350520" y="567690"/>
                    </a:cubicBezTo>
                    <a:close/>
                    <a:moveTo>
                      <a:pt x="343852" y="559117"/>
                    </a:moveTo>
                    <a:cubicBezTo>
                      <a:pt x="351472" y="559117"/>
                      <a:pt x="358140" y="561975"/>
                      <a:pt x="364807" y="567690"/>
                    </a:cubicBezTo>
                    <a:cubicBezTo>
                      <a:pt x="366712" y="568642"/>
                      <a:pt x="367665" y="570547"/>
                      <a:pt x="369570" y="572452"/>
                    </a:cubicBezTo>
                    <a:cubicBezTo>
                      <a:pt x="371475" y="574357"/>
                      <a:pt x="372427" y="576262"/>
                      <a:pt x="373380" y="578167"/>
                    </a:cubicBezTo>
                    <a:cubicBezTo>
                      <a:pt x="378142" y="576262"/>
                      <a:pt x="381952" y="576262"/>
                      <a:pt x="386715" y="576262"/>
                    </a:cubicBezTo>
                    <a:cubicBezTo>
                      <a:pt x="390525" y="576262"/>
                      <a:pt x="394335" y="578167"/>
                      <a:pt x="397192" y="580072"/>
                    </a:cubicBezTo>
                    <a:cubicBezTo>
                      <a:pt x="399097" y="581977"/>
                      <a:pt x="400050" y="582930"/>
                      <a:pt x="400050" y="584835"/>
                    </a:cubicBezTo>
                    <a:cubicBezTo>
                      <a:pt x="400050" y="586740"/>
                      <a:pt x="400050" y="588645"/>
                      <a:pt x="399097" y="590550"/>
                    </a:cubicBezTo>
                    <a:cubicBezTo>
                      <a:pt x="398145" y="591502"/>
                      <a:pt x="397192" y="592455"/>
                      <a:pt x="395287" y="592455"/>
                    </a:cubicBezTo>
                    <a:cubicBezTo>
                      <a:pt x="394335" y="592455"/>
                      <a:pt x="392430" y="592455"/>
                      <a:pt x="391477" y="591502"/>
                    </a:cubicBezTo>
                    <a:cubicBezTo>
                      <a:pt x="390525" y="590550"/>
                      <a:pt x="389572" y="589597"/>
                      <a:pt x="388620" y="586740"/>
                    </a:cubicBezTo>
                    <a:cubicBezTo>
                      <a:pt x="387667" y="584835"/>
                      <a:pt x="386715" y="582930"/>
                      <a:pt x="385762" y="582930"/>
                    </a:cubicBezTo>
                    <a:cubicBezTo>
                      <a:pt x="384810" y="581977"/>
                      <a:pt x="383857" y="581977"/>
                      <a:pt x="381952" y="581977"/>
                    </a:cubicBezTo>
                    <a:cubicBezTo>
                      <a:pt x="380047" y="581977"/>
                      <a:pt x="378142" y="581977"/>
                      <a:pt x="375285" y="582930"/>
                    </a:cubicBezTo>
                    <a:cubicBezTo>
                      <a:pt x="376237" y="587692"/>
                      <a:pt x="376237" y="592455"/>
                      <a:pt x="376237" y="596265"/>
                    </a:cubicBezTo>
                    <a:cubicBezTo>
                      <a:pt x="375285" y="600075"/>
                      <a:pt x="373380" y="603885"/>
                      <a:pt x="370522" y="607695"/>
                    </a:cubicBezTo>
                    <a:cubicBezTo>
                      <a:pt x="365760" y="613410"/>
                      <a:pt x="359092" y="616267"/>
                      <a:pt x="352425" y="616267"/>
                    </a:cubicBezTo>
                    <a:cubicBezTo>
                      <a:pt x="344805" y="616267"/>
                      <a:pt x="338137" y="613410"/>
                      <a:pt x="330517" y="606742"/>
                    </a:cubicBezTo>
                    <a:cubicBezTo>
                      <a:pt x="328612" y="604837"/>
                      <a:pt x="327660" y="603885"/>
                      <a:pt x="325755" y="601980"/>
                    </a:cubicBezTo>
                    <a:cubicBezTo>
                      <a:pt x="324802" y="600075"/>
                      <a:pt x="322897" y="599122"/>
                      <a:pt x="321945" y="597217"/>
                    </a:cubicBezTo>
                    <a:cubicBezTo>
                      <a:pt x="319087" y="596265"/>
                      <a:pt x="317182" y="595312"/>
                      <a:pt x="316230" y="596265"/>
                    </a:cubicBezTo>
                    <a:cubicBezTo>
                      <a:pt x="314325" y="596265"/>
                      <a:pt x="313372" y="597217"/>
                      <a:pt x="312420" y="598170"/>
                    </a:cubicBezTo>
                    <a:cubicBezTo>
                      <a:pt x="311467" y="600075"/>
                      <a:pt x="310515" y="601027"/>
                      <a:pt x="311467" y="603885"/>
                    </a:cubicBezTo>
                    <a:cubicBezTo>
                      <a:pt x="312420" y="605790"/>
                      <a:pt x="314325" y="608647"/>
                      <a:pt x="317182" y="612457"/>
                    </a:cubicBezTo>
                    <a:lnTo>
                      <a:pt x="330517" y="627697"/>
                    </a:lnTo>
                    <a:cubicBezTo>
                      <a:pt x="338137" y="635317"/>
                      <a:pt x="341947" y="641985"/>
                      <a:pt x="342900" y="646747"/>
                    </a:cubicBezTo>
                    <a:cubicBezTo>
                      <a:pt x="343852" y="651510"/>
                      <a:pt x="342900" y="656272"/>
                      <a:pt x="339090" y="660082"/>
                    </a:cubicBezTo>
                    <a:cubicBezTo>
                      <a:pt x="334327" y="665797"/>
                      <a:pt x="327660" y="668655"/>
                      <a:pt x="319087" y="666750"/>
                    </a:cubicBezTo>
                    <a:cubicBezTo>
                      <a:pt x="310515" y="665797"/>
                      <a:pt x="301942" y="660082"/>
                      <a:pt x="291465" y="652462"/>
                    </a:cubicBezTo>
                    <a:cubicBezTo>
                      <a:pt x="282892" y="645795"/>
                      <a:pt x="278130" y="638175"/>
                      <a:pt x="275272" y="631507"/>
                    </a:cubicBezTo>
                    <a:cubicBezTo>
                      <a:pt x="272415" y="624840"/>
                      <a:pt x="272415" y="619125"/>
                      <a:pt x="276225" y="614362"/>
                    </a:cubicBezTo>
                    <a:cubicBezTo>
                      <a:pt x="278130" y="612457"/>
                      <a:pt x="280987" y="610552"/>
                      <a:pt x="284797" y="610552"/>
                    </a:cubicBezTo>
                    <a:cubicBezTo>
                      <a:pt x="288607" y="610552"/>
                      <a:pt x="292417" y="610552"/>
                      <a:pt x="298132" y="612457"/>
                    </a:cubicBezTo>
                    <a:cubicBezTo>
                      <a:pt x="296227" y="609600"/>
                      <a:pt x="295275" y="606742"/>
                      <a:pt x="295275" y="603885"/>
                    </a:cubicBezTo>
                    <a:cubicBezTo>
                      <a:pt x="295275" y="601027"/>
                      <a:pt x="296227" y="599122"/>
                      <a:pt x="298132" y="597217"/>
                    </a:cubicBezTo>
                    <a:cubicBezTo>
                      <a:pt x="300037" y="594360"/>
                      <a:pt x="302895" y="593407"/>
                      <a:pt x="306705" y="592455"/>
                    </a:cubicBezTo>
                    <a:cubicBezTo>
                      <a:pt x="311467" y="589597"/>
                      <a:pt x="316230" y="589597"/>
                      <a:pt x="320040" y="591502"/>
                    </a:cubicBezTo>
                    <a:cubicBezTo>
                      <a:pt x="319087" y="586740"/>
                      <a:pt x="319087" y="582930"/>
                      <a:pt x="320040" y="579120"/>
                    </a:cubicBezTo>
                    <a:cubicBezTo>
                      <a:pt x="320992" y="575310"/>
                      <a:pt x="322897" y="571500"/>
                      <a:pt x="325755" y="567690"/>
                    </a:cubicBezTo>
                    <a:cubicBezTo>
                      <a:pt x="330517" y="561975"/>
                      <a:pt x="336232" y="559117"/>
                      <a:pt x="343852" y="559117"/>
                    </a:cubicBezTo>
                    <a:close/>
                    <a:moveTo>
                      <a:pt x="1368742" y="548640"/>
                    </a:moveTo>
                    <a:cubicBezTo>
                      <a:pt x="1373505" y="549592"/>
                      <a:pt x="1378267" y="554355"/>
                      <a:pt x="1383982" y="561022"/>
                    </a:cubicBezTo>
                    <a:lnTo>
                      <a:pt x="1397317" y="579120"/>
                    </a:lnTo>
                    <a:cubicBezTo>
                      <a:pt x="1403032" y="585787"/>
                      <a:pt x="1406842" y="589597"/>
                      <a:pt x="1409700" y="590550"/>
                    </a:cubicBezTo>
                    <a:cubicBezTo>
                      <a:pt x="1412557" y="591502"/>
                      <a:pt x="1415415" y="590550"/>
                      <a:pt x="1420177" y="587692"/>
                    </a:cubicBezTo>
                    <a:lnTo>
                      <a:pt x="1423035" y="590550"/>
                    </a:lnTo>
                    <a:lnTo>
                      <a:pt x="1392555" y="614362"/>
                    </a:lnTo>
                    <a:lnTo>
                      <a:pt x="1389697" y="611505"/>
                    </a:lnTo>
                    <a:cubicBezTo>
                      <a:pt x="1393507" y="607695"/>
                      <a:pt x="1395412" y="604837"/>
                      <a:pt x="1395412" y="601980"/>
                    </a:cubicBezTo>
                    <a:cubicBezTo>
                      <a:pt x="1395412" y="599122"/>
                      <a:pt x="1392555" y="594360"/>
                      <a:pt x="1387792" y="587692"/>
                    </a:cubicBezTo>
                    <a:lnTo>
                      <a:pt x="1372552" y="567690"/>
                    </a:lnTo>
                    <a:cubicBezTo>
                      <a:pt x="1369695" y="563880"/>
                      <a:pt x="1366837" y="561022"/>
                      <a:pt x="1363980" y="560070"/>
                    </a:cubicBezTo>
                    <a:cubicBezTo>
                      <a:pt x="1361122" y="559117"/>
                      <a:pt x="1358265" y="560070"/>
                      <a:pt x="1355407" y="562927"/>
                    </a:cubicBezTo>
                    <a:cubicBezTo>
                      <a:pt x="1352550" y="564832"/>
                      <a:pt x="1350645" y="567690"/>
                      <a:pt x="1348740" y="571500"/>
                    </a:cubicBezTo>
                    <a:cubicBezTo>
                      <a:pt x="1346835" y="575310"/>
                      <a:pt x="1345882" y="580072"/>
                      <a:pt x="1344930" y="584835"/>
                    </a:cubicBezTo>
                    <a:lnTo>
                      <a:pt x="1362075" y="607695"/>
                    </a:lnTo>
                    <a:cubicBezTo>
                      <a:pt x="1367790" y="614362"/>
                      <a:pt x="1371600" y="618172"/>
                      <a:pt x="1374457" y="619125"/>
                    </a:cubicBezTo>
                    <a:cubicBezTo>
                      <a:pt x="1377315" y="620077"/>
                      <a:pt x="1380172" y="619125"/>
                      <a:pt x="1384935" y="616267"/>
                    </a:cubicBezTo>
                    <a:lnTo>
                      <a:pt x="1387792" y="619125"/>
                    </a:lnTo>
                    <a:lnTo>
                      <a:pt x="1353502" y="643890"/>
                    </a:lnTo>
                    <a:lnTo>
                      <a:pt x="1350645" y="641032"/>
                    </a:lnTo>
                    <a:cubicBezTo>
                      <a:pt x="1354455" y="637222"/>
                      <a:pt x="1356360" y="634365"/>
                      <a:pt x="1356360" y="631507"/>
                    </a:cubicBezTo>
                    <a:cubicBezTo>
                      <a:pt x="1356360" y="628650"/>
                      <a:pt x="1353502" y="623887"/>
                      <a:pt x="1348740" y="617220"/>
                    </a:cubicBezTo>
                    <a:lnTo>
                      <a:pt x="1336357" y="601027"/>
                    </a:lnTo>
                    <a:cubicBezTo>
                      <a:pt x="1331595" y="595312"/>
                      <a:pt x="1328737" y="592455"/>
                      <a:pt x="1325880" y="591502"/>
                    </a:cubicBezTo>
                    <a:cubicBezTo>
                      <a:pt x="1323022" y="590550"/>
                      <a:pt x="1319212" y="591502"/>
                      <a:pt x="1315402" y="594360"/>
                    </a:cubicBezTo>
                    <a:lnTo>
                      <a:pt x="1312545" y="591502"/>
                    </a:lnTo>
                    <a:cubicBezTo>
                      <a:pt x="1315402" y="588645"/>
                      <a:pt x="1318260" y="586740"/>
                      <a:pt x="1321117" y="583882"/>
                    </a:cubicBezTo>
                    <a:cubicBezTo>
                      <a:pt x="1323022" y="581025"/>
                      <a:pt x="1324927" y="579120"/>
                      <a:pt x="1325880" y="576262"/>
                    </a:cubicBezTo>
                    <a:lnTo>
                      <a:pt x="1331595" y="571500"/>
                    </a:lnTo>
                    <a:lnTo>
                      <a:pt x="1339215" y="581025"/>
                    </a:lnTo>
                    <a:cubicBezTo>
                      <a:pt x="1340167" y="574357"/>
                      <a:pt x="1342072" y="569595"/>
                      <a:pt x="1343977" y="564832"/>
                    </a:cubicBezTo>
                    <a:cubicBezTo>
                      <a:pt x="1345882" y="560070"/>
                      <a:pt x="1349692" y="556260"/>
                      <a:pt x="1353502" y="553402"/>
                    </a:cubicBezTo>
                    <a:cubicBezTo>
                      <a:pt x="1359217" y="549592"/>
                      <a:pt x="1363980" y="547687"/>
                      <a:pt x="1368742" y="548640"/>
                    </a:cubicBezTo>
                    <a:close/>
                    <a:moveTo>
                      <a:pt x="1408747" y="501967"/>
                    </a:moveTo>
                    <a:lnTo>
                      <a:pt x="1441132" y="535305"/>
                    </a:lnTo>
                    <a:cubicBezTo>
                      <a:pt x="1446847" y="541972"/>
                      <a:pt x="1451610" y="544830"/>
                      <a:pt x="1454467" y="544830"/>
                    </a:cubicBezTo>
                    <a:cubicBezTo>
                      <a:pt x="1457325" y="545782"/>
                      <a:pt x="1460182" y="543877"/>
                      <a:pt x="1464945" y="541020"/>
                    </a:cubicBezTo>
                    <a:lnTo>
                      <a:pt x="1467802" y="543877"/>
                    </a:lnTo>
                    <a:lnTo>
                      <a:pt x="1439227" y="571500"/>
                    </a:lnTo>
                    <a:lnTo>
                      <a:pt x="1436370" y="568642"/>
                    </a:lnTo>
                    <a:cubicBezTo>
                      <a:pt x="1439227" y="564832"/>
                      <a:pt x="1441132" y="561022"/>
                      <a:pt x="1440180" y="559117"/>
                    </a:cubicBezTo>
                    <a:cubicBezTo>
                      <a:pt x="1440180" y="556260"/>
                      <a:pt x="1436370" y="551497"/>
                      <a:pt x="1430655" y="545782"/>
                    </a:cubicBezTo>
                    <a:lnTo>
                      <a:pt x="1416367" y="530542"/>
                    </a:lnTo>
                    <a:cubicBezTo>
                      <a:pt x="1411605" y="525780"/>
                      <a:pt x="1407795" y="522922"/>
                      <a:pt x="1404937" y="521970"/>
                    </a:cubicBezTo>
                    <a:cubicBezTo>
                      <a:pt x="1402080" y="521017"/>
                      <a:pt x="1398270" y="522922"/>
                      <a:pt x="1395412" y="525780"/>
                    </a:cubicBezTo>
                    <a:lnTo>
                      <a:pt x="1392555" y="522922"/>
                    </a:lnTo>
                    <a:lnTo>
                      <a:pt x="1394460" y="521017"/>
                    </a:lnTo>
                    <a:cubicBezTo>
                      <a:pt x="1396365" y="519112"/>
                      <a:pt x="1399222" y="516255"/>
                      <a:pt x="1400175" y="514350"/>
                    </a:cubicBezTo>
                    <a:cubicBezTo>
                      <a:pt x="1402080" y="511492"/>
                      <a:pt x="1403032" y="509587"/>
                      <a:pt x="1403985" y="506730"/>
                    </a:cubicBezTo>
                    <a:close/>
                    <a:moveTo>
                      <a:pt x="301942" y="490537"/>
                    </a:moveTo>
                    <a:lnTo>
                      <a:pt x="260032" y="508635"/>
                    </a:lnTo>
                    <a:lnTo>
                      <a:pt x="281940" y="531495"/>
                    </a:lnTo>
                    <a:close/>
                    <a:moveTo>
                      <a:pt x="1394460" y="487680"/>
                    </a:moveTo>
                    <a:cubicBezTo>
                      <a:pt x="1396365" y="487680"/>
                      <a:pt x="1398270" y="488632"/>
                      <a:pt x="1400175" y="490537"/>
                    </a:cubicBezTo>
                    <a:cubicBezTo>
                      <a:pt x="1402080" y="492442"/>
                      <a:pt x="1403032" y="494347"/>
                      <a:pt x="1403032" y="496252"/>
                    </a:cubicBezTo>
                    <a:cubicBezTo>
                      <a:pt x="1403032" y="498157"/>
                      <a:pt x="1402080" y="500062"/>
                      <a:pt x="1400175" y="501967"/>
                    </a:cubicBezTo>
                    <a:cubicBezTo>
                      <a:pt x="1398270" y="503872"/>
                      <a:pt x="1396365" y="504825"/>
                      <a:pt x="1394460" y="503872"/>
                    </a:cubicBezTo>
                    <a:cubicBezTo>
                      <a:pt x="1391602" y="503872"/>
                      <a:pt x="1389697" y="503872"/>
                      <a:pt x="1387792" y="501967"/>
                    </a:cubicBezTo>
                    <a:cubicBezTo>
                      <a:pt x="1385887" y="500062"/>
                      <a:pt x="1385887" y="498157"/>
                      <a:pt x="1385887" y="496252"/>
                    </a:cubicBezTo>
                    <a:cubicBezTo>
                      <a:pt x="1385887" y="494347"/>
                      <a:pt x="1386840" y="492442"/>
                      <a:pt x="1388745" y="490537"/>
                    </a:cubicBezTo>
                    <a:cubicBezTo>
                      <a:pt x="1390650" y="488632"/>
                      <a:pt x="1392555" y="487680"/>
                      <a:pt x="1394460" y="487680"/>
                    </a:cubicBezTo>
                    <a:close/>
                    <a:moveTo>
                      <a:pt x="309562" y="480060"/>
                    </a:moveTo>
                    <a:lnTo>
                      <a:pt x="319087" y="489585"/>
                    </a:lnTo>
                    <a:lnTo>
                      <a:pt x="280035" y="569595"/>
                    </a:lnTo>
                    <a:cubicBezTo>
                      <a:pt x="278130" y="573405"/>
                      <a:pt x="278130" y="576262"/>
                      <a:pt x="278130" y="578167"/>
                    </a:cubicBezTo>
                    <a:cubicBezTo>
                      <a:pt x="278130" y="581025"/>
                      <a:pt x="279082" y="583882"/>
                      <a:pt x="281940" y="586740"/>
                    </a:cubicBezTo>
                    <a:lnTo>
                      <a:pt x="278130" y="589597"/>
                    </a:lnTo>
                    <a:lnTo>
                      <a:pt x="250507" y="561022"/>
                    </a:lnTo>
                    <a:lnTo>
                      <a:pt x="254317" y="558165"/>
                    </a:lnTo>
                    <a:lnTo>
                      <a:pt x="255270" y="559117"/>
                    </a:lnTo>
                    <a:cubicBezTo>
                      <a:pt x="257175" y="561022"/>
                      <a:pt x="259080" y="562927"/>
                      <a:pt x="260985" y="562927"/>
                    </a:cubicBezTo>
                    <a:cubicBezTo>
                      <a:pt x="262890" y="562927"/>
                      <a:pt x="264795" y="562927"/>
                      <a:pt x="265747" y="561022"/>
                    </a:cubicBezTo>
                    <a:cubicBezTo>
                      <a:pt x="265747" y="560070"/>
                      <a:pt x="266700" y="560070"/>
                      <a:pt x="267652" y="559117"/>
                    </a:cubicBezTo>
                    <a:cubicBezTo>
                      <a:pt x="268605" y="558165"/>
                      <a:pt x="268605" y="557212"/>
                      <a:pt x="269557" y="556260"/>
                    </a:cubicBezTo>
                    <a:lnTo>
                      <a:pt x="279082" y="537210"/>
                    </a:lnTo>
                    <a:lnTo>
                      <a:pt x="254317" y="511492"/>
                    </a:lnTo>
                    <a:lnTo>
                      <a:pt x="237172" y="519112"/>
                    </a:lnTo>
                    <a:cubicBezTo>
                      <a:pt x="236220" y="519112"/>
                      <a:pt x="235267" y="520065"/>
                      <a:pt x="234315" y="520065"/>
                    </a:cubicBezTo>
                    <a:cubicBezTo>
                      <a:pt x="233362" y="521017"/>
                      <a:pt x="232410" y="521017"/>
                      <a:pt x="232410" y="521970"/>
                    </a:cubicBezTo>
                    <a:cubicBezTo>
                      <a:pt x="230505" y="523875"/>
                      <a:pt x="229552" y="525780"/>
                      <a:pt x="229552" y="527685"/>
                    </a:cubicBezTo>
                    <a:cubicBezTo>
                      <a:pt x="229552" y="529590"/>
                      <a:pt x="231457" y="533400"/>
                      <a:pt x="233362" y="537210"/>
                    </a:cubicBezTo>
                    <a:lnTo>
                      <a:pt x="230505" y="540067"/>
                    </a:lnTo>
                    <a:lnTo>
                      <a:pt x="204787" y="514350"/>
                    </a:lnTo>
                    <a:lnTo>
                      <a:pt x="208597" y="511492"/>
                    </a:lnTo>
                    <a:cubicBezTo>
                      <a:pt x="211455" y="513397"/>
                      <a:pt x="213360" y="515302"/>
                      <a:pt x="217170" y="515302"/>
                    </a:cubicBezTo>
                    <a:cubicBezTo>
                      <a:pt x="220027" y="515302"/>
                      <a:pt x="222885" y="515302"/>
                      <a:pt x="226695" y="514350"/>
                    </a:cubicBezTo>
                    <a:close/>
                    <a:moveTo>
                      <a:pt x="1475422" y="425767"/>
                    </a:moveTo>
                    <a:lnTo>
                      <a:pt x="1478280" y="428625"/>
                    </a:lnTo>
                    <a:cubicBezTo>
                      <a:pt x="1477327" y="431482"/>
                      <a:pt x="1476375" y="435292"/>
                      <a:pt x="1476375" y="438150"/>
                    </a:cubicBezTo>
                    <a:cubicBezTo>
                      <a:pt x="1476375" y="441007"/>
                      <a:pt x="1477327" y="444817"/>
                      <a:pt x="1479232" y="447675"/>
                    </a:cubicBezTo>
                    <a:lnTo>
                      <a:pt x="1508760" y="498157"/>
                    </a:lnTo>
                    <a:lnTo>
                      <a:pt x="1503045" y="505777"/>
                    </a:lnTo>
                    <a:lnTo>
                      <a:pt x="1444942" y="485775"/>
                    </a:lnTo>
                    <a:cubicBezTo>
                      <a:pt x="1441132" y="484822"/>
                      <a:pt x="1438275" y="483870"/>
                      <a:pt x="1435417" y="484822"/>
                    </a:cubicBezTo>
                    <a:cubicBezTo>
                      <a:pt x="1432560" y="484822"/>
                      <a:pt x="1430655" y="486727"/>
                      <a:pt x="1428750" y="488632"/>
                    </a:cubicBezTo>
                    <a:lnTo>
                      <a:pt x="1425892" y="485775"/>
                    </a:lnTo>
                    <a:lnTo>
                      <a:pt x="1447800" y="459105"/>
                    </a:lnTo>
                    <a:lnTo>
                      <a:pt x="1450657" y="461962"/>
                    </a:lnTo>
                    <a:cubicBezTo>
                      <a:pt x="1448752" y="464820"/>
                      <a:pt x="1447800" y="466725"/>
                      <a:pt x="1447800" y="468630"/>
                    </a:cubicBezTo>
                    <a:cubicBezTo>
                      <a:pt x="1447800" y="470535"/>
                      <a:pt x="1448752" y="471487"/>
                      <a:pt x="1449705" y="473392"/>
                    </a:cubicBezTo>
                    <a:cubicBezTo>
                      <a:pt x="1450657" y="473392"/>
                      <a:pt x="1450657" y="474345"/>
                      <a:pt x="1451610" y="474345"/>
                    </a:cubicBezTo>
                    <a:cubicBezTo>
                      <a:pt x="1452562" y="474345"/>
                      <a:pt x="1453515" y="475297"/>
                      <a:pt x="1454467" y="475297"/>
                    </a:cubicBezTo>
                    <a:lnTo>
                      <a:pt x="1496377" y="490537"/>
                    </a:lnTo>
                    <a:lnTo>
                      <a:pt x="1476375" y="456247"/>
                    </a:lnTo>
                    <a:cubicBezTo>
                      <a:pt x="1475422" y="454342"/>
                      <a:pt x="1474470" y="453390"/>
                      <a:pt x="1474470" y="452437"/>
                    </a:cubicBezTo>
                    <a:cubicBezTo>
                      <a:pt x="1473517" y="451485"/>
                      <a:pt x="1472565" y="450532"/>
                      <a:pt x="1472565" y="449580"/>
                    </a:cubicBezTo>
                    <a:cubicBezTo>
                      <a:pt x="1470660" y="448627"/>
                      <a:pt x="1468755" y="447675"/>
                      <a:pt x="1466850" y="447675"/>
                    </a:cubicBezTo>
                    <a:cubicBezTo>
                      <a:pt x="1464945" y="447675"/>
                      <a:pt x="1463040" y="448627"/>
                      <a:pt x="1460182" y="451485"/>
                    </a:cubicBezTo>
                    <a:lnTo>
                      <a:pt x="1457325" y="448627"/>
                    </a:lnTo>
                    <a:close/>
                    <a:moveTo>
                      <a:pt x="188595" y="384810"/>
                    </a:moveTo>
                    <a:lnTo>
                      <a:pt x="189548" y="386715"/>
                    </a:lnTo>
                    <a:cubicBezTo>
                      <a:pt x="191453" y="389572"/>
                      <a:pt x="193358" y="391477"/>
                      <a:pt x="195263" y="394335"/>
                    </a:cubicBezTo>
                    <a:cubicBezTo>
                      <a:pt x="197168" y="396240"/>
                      <a:pt x="200025" y="398145"/>
                      <a:pt x="201930" y="400050"/>
                    </a:cubicBezTo>
                    <a:lnTo>
                      <a:pt x="205740" y="405765"/>
                    </a:lnTo>
                    <a:lnTo>
                      <a:pt x="166688" y="431482"/>
                    </a:lnTo>
                    <a:cubicBezTo>
                      <a:pt x="160020" y="436245"/>
                      <a:pt x="155258" y="440055"/>
                      <a:pt x="154305" y="442912"/>
                    </a:cubicBezTo>
                    <a:cubicBezTo>
                      <a:pt x="153353" y="445770"/>
                      <a:pt x="154305" y="449580"/>
                      <a:pt x="156210" y="453390"/>
                    </a:cubicBezTo>
                    <a:lnTo>
                      <a:pt x="152400" y="455295"/>
                    </a:lnTo>
                    <a:lnTo>
                      <a:pt x="131445" y="421957"/>
                    </a:lnTo>
                    <a:lnTo>
                      <a:pt x="135255" y="420052"/>
                    </a:lnTo>
                    <a:cubicBezTo>
                      <a:pt x="138113" y="423862"/>
                      <a:pt x="141923" y="425767"/>
                      <a:pt x="143828" y="425767"/>
                    </a:cubicBezTo>
                    <a:cubicBezTo>
                      <a:pt x="146685" y="425767"/>
                      <a:pt x="151448" y="423862"/>
                      <a:pt x="159068" y="419100"/>
                    </a:cubicBezTo>
                    <a:lnTo>
                      <a:pt x="176213" y="407670"/>
                    </a:lnTo>
                    <a:cubicBezTo>
                      <a:pt x="181928" y="403860"/>
                      <a:pt x="185738" y="400050"/>
                      <a:pt x="186690" y="397192"/>
                    </a:cubicBezTo>
                    <a:cubicBezTo>
                      <a:pt x="187643" y="394335"/>
                      <a:pt x="186690" y="390525"/>
                      <a:pt x="184785" y="386715"/>
                    </a:cubicBezTo>
                    <a:close/>
                    <a:moveTo>
                      <a:pt x="1514475" y="381952"/>
                    </a:moveTo>
                    <a:cubicBezTo>
                      <a:pt x="1510665" y="382905"/>
                      <a:pt x="1506855" y="384810"/>
                      <a:pt x="1504950" y="388620"/>
                    </a:cubicBezTo>
                    <a:cubicBezTo>
                      <a:pt x="1502092" y="392430"/>
                      <a:pt x="1501140" y="396240"/>
                      <a:pt x="1503045" y="400050"/>
                    </a:cubicBezTo>
                    <a:cubicBezTo>
                      <a:pt x="1503045" y="404812"/>
                      <a:pt x="1505902" y="408622"/>
                      <a:pt x="1510665" y="411480"/>
                    </a:cubicBezTo>
                    <a:lnTo>
                      <a:pt x="1527810" y="385762"/>
                    </a:lnTo>
                    <a:cubicBezTo>
                      <a:pt x="1523047" y="382905"/>
                      <a:pt x="1518285" y="381952"/>
                      <a:pt x="1514475" y="381952"/>
                    </a:cubicBezTo>
                    <a:close/>
                    <a:moveTo>
                      <a:pt x="215265" y="381952"/>
                    </a:moveTo>
                    <a:cubicBezTo>
                      <a:pt x="217170" y="381952"/>
                      <a:pt x="219075" y="383857"/>
                      <a:pt x="220980" y="385762"/>
                    </a:cubicBezTo>
                    <a:cubicBezTo>
                      <a:pt x="221933" y="387667"/>
                      <a:pt x="222885" y="389572"/>
                      <a:pt x="221933" y="392430"/>
                    </a:cubicBezTo>
                    <a:cubicBezTo>
                      <a:pt x="221933" y="394335"/>
                      <a:pt x="220028" y="396240"/>
                      <a:pt x="218123" y="398145"/>
                    </a:cubicBezTo>
                    <a:cubicBezTo>
                      <a:pt x="216218" y="399097"/>
                      <a:pt x="214313" y="400050"/>
                      <a:pt x="211455" y="399097"/>
                    </a:cubicBezTo>
                    <a:cubicBezTo>
                      <a:pt x="209550" y="399097"/>
                      <a:pt x="207645" y="397192"/>
                      <a:pt x="205740" y="395287"/>
                    </a:cubicBezTo>
                    <a:cubicBezTo>
                      <a:pt x="204788" y="393382"/>
                      <a:pt x="203835" y="391477"/>
                      <a:pt x="204788" y="388620"/>
                    </a:cubicBezTo>
                    <a:cubicBezTo>
                      <a:pt x="205740" y="386715"/>
                      <a:pt x="206693" y="384810"/>
                      <a:pt x="208598" y="382905"/>
                    </a:cubicBezTo>
                    <a:cubicBezTo>
                      <a:pt x="210503" y="381952"/>
                      <a:pt x="212408" y="381000"/>
                      <a:pt x="215265" y="381952"/>
                    </a:cubicBezTo>
                    <a:close/>
                    <a:moveTo>
                      <a:pt x="1518285" y="371475"/>
                    </a:moveTo>
                    <a:cubicBezTo>
                      <a:pt x="1525905" y="369570"/>
                      <a:pt x="1533525" y="371475"/>
                      <a:pt x="1541145" y="376237"/>
                    </a:cubicBezTo>
                    <a:lnTo>
                      <a:pt x="1516380" y="414337"/>
                    </a:lnTo>
                    <a:cubicBezTo>
                      <a:pt x="1516380" y="414337"/>
                      <a:pt x="1517332" y="415290"/>
                      <a:pt x="1518285" y="415290"/>
                    </a:cubicBezTo>
                    <a:cubicBezTo>
                      <a:pt x="1519237" y="415290"/>
                      <a:pt x="1519237" y="416242"/>
                      <a:pt x="1521142" y="417195"/>
                    </a:cubicBezTo>
                    <a:cubicBezTo>
                      <a:pt x="1529715" y="422910"/>
                      <a:pt x="1537335" y="425767"/>
                      <a:pt x="1544955" y="425767"/>
                    </a:cubicBezTo>
                    <a:cubicBezTo>
                      <a:pt x="1551622" y="425767"/>
                      <a:pt x="1557337" y="422910"/>
                      <a:pt x="1561147" y="417195"/>
                    </a:cubicBezTo>
                    <a:cubicBezTo>
                      <a:pt x="1563052" y="414337"/>
                      <a:pt x="1564005" y="410527"/>
                      <a:pt x="1564005" y="405765"/>
                    </a:cubicBezTo>
                    <a:cubicBezTo>
                      <a:pt x="1562100" y="402907"/>
                      <a:pt x="1560195" y="398145"/>
                      <a:pt x="1558290" y="393382"/>
                    </a:cubicBezTo>
                    <a:lnTo>
                      <a:pt x="1563052" y="390525"/>
                    </a:lnTo>
                    <a:cubicBezTo>
                      <a:pt x="1565910" y="396240"/>
                      <a:pt x="1567815" y="402907"/>
                      <a:pt x="1567815" y="408622"/>
                    </a:cubicBezTo>
                    <a:cubicBezTo>
                      <a:pt x="1567815" y="414337"/>
                      <a:pt x="1565910" y="420052"/>
                      <a:pt x="1563052" y="424815"/>
                    </a:cubicBezTo>
                    <a:cubicBezTo>
                      <a:pt x="1557337" y="433387"/>
                      <a:pt x="1549717" y="438150"/>
                      <a:pt x="1540192" y="440055"/>
                    </a:cubicBezTo>
                    <a:cubicBezTo>
                      <a:pt x="1530667" y="441960"/>
                      <a:pt x="1521142" y="440055"/>
                      <a:pt x="1512570" y="433387"/>
                    </a:cubicBezTo>
                    <a:cubicBezTo>
                      <a:pt x="1503045" y="427672"/>
                      <a:pt x="1497330" y="420052"/>
                      <a:pt x="1495425" y="410527"/>
                    </a:cubicBezTo>
                    <a:cubicBezTo>
                      <a:pt x="1493520" y="401955"/>
                      <a:pt x="1494472" y="393382"/>
                      <a:pt x="1500187" y="384810"/>
                    </a:cubicBezTo>
                    <a:cubicBezTo>
                      <a:pt x="1504950" y="377190"/>
                      <a:pt x="1510665" y="372427"/>
                      <a:pt x="1518285" y="371475"/>
                    </a:cubicBezTo>
                    <a:close/>
                    <a:moveTo>
                      <a:pt x="152400" y="333375"/>
                    </a:moveTo>
                    <a:cubicBezTo>
                      <a:pt x="148590" y="332422"/>
                      <a:pt x="143828" y="332422"/>
                      <a:pt x="139065" y="335280"/>
                    </a:cubicBezTo>
                    <a:lnTo>
                      <a:pt x="153353" y="362902"/>
                    </a:lnTo>
                    <a:cubicBezTo>
                      <a:pt x="158115" y="360045"/>
                      <a:pt x="161925" y="356235"/>
                      <a:pt x="162878" y="353377"/>
                    </a:cubicBezTo>
                    <a:cubicBezTo>
                      <a:pt x="164783" y="349567"/>
                      <a:pt x="163830" y="345757"/>
                      <a:pt x="161925" y="340995"/>
                    </a:cubicBezTo>
                    <a:cubicBezTo>
                      <a:pt x="160020" y="337185"/>
                      <a:pt x="156210" y="334327"/>
                      <a:pt x="152400" y="333375"/>
                    </a:cubicBezTo>
                    <a:close/>
                    <a:moveTo>
                      <a:pt x="146685" y="320992"/>
                    </a:moveTo>
                    <a:cubicBezTo>
                      <a:pt x="155258" y="322897"/>
                      <a:pt x="161925" y="328612"/>
                      <a:pt x="166688" y="338137"/>
                    </a:cubicBezTo>
                    <a:cubicBezTo>
                      <a:pt x="170498" y="345757"/>
                      <a:pt x="171450" y="353377"/>
                      <a:pt x="169545" y="360997"/>
                    </a:cubicBezTo>
                    <a:cubicBezTo>
                      <a:pt x="167640" y="367665"/>
                      <a:pt x="161925" y="374332"/>
                      <a:pt x="154305" y="378142"/>
                    </a:cubicBezTo>
                    <a:lnTo>
                      <a:pt x="132398" y="338137"/>
                    </a:lnTo>
                    <a:cubicBezTo>
                      <a:pt x="131445" y="338137"/>
                      <a:pt x="131445" y="339090"/>
                      <a:pt x="130493" y="339090"/>
                    </a:cubicBezTo>
                    <a:cubicBezTo>
                      <a:pt x="129540" y="339090"/>
                      <a:pt x="128588" y="340042"/>
                      <a:pt x="127635" y="340042"/>
                    </a:cubicBezTo>
                    <a:cubicBezTo>
                      <a:pt x="118110" y="344805"/>
                      <a:pt x="112395" y="350520"/>
                      <a:pt x="108585" y="356235"/>
                    </a:cubicBezTo>
                    <a:cubicBezTo>
                      <a:pt x="104775" y="361950"/>
                      <a:pt x="104775" y="368617"/>
                      <a:pt x="108585" y="374332"/>
                    </a:cubicBezTo>
                    <a:cubicBezTo>
                      <a:pt x="110490" y="378142"/>
                      <a:pt x="113348" y="380047"/>
                      <a:pt x="117158" y="382905"/>
                    </a:cubicBezTo>
                    <a:cubicBezTo>
                      <a:pt x="121920" y="383857"/>
                      <a:pt x="126683" y="385762"/>
                      <a:pt x="131445" y="385762"/>
                    </a:cubicBezTo>
                    <a:lnTo>
                      <a:pt x="131445" y="391477"/>
                    </a:lnTo>
                    <a:cubicBezTo>
                      <a:pt x="124778" y="391477"/>
                      <a:pt x="118110" y="389572"/>
                      <a:pt x="113348" y="387667"/>
                    </a:cubicBezTo>
                    <a:cubicBezTo>
                      <a:pt x="108585" y="384810"/>
                      <a:pt x="104775" y="381000"/>
                      <a:pt x="101918" y="375285"/>
                    </a:cubicBezTo>
                    <a:cubicBezTo>
                      <a:pt x="97155" y="366712"/>
                      <a:pt x="96203" y="357187"/>
                      <a:pt x="99060" y="347662"/>
                    </a:cubicBezTo>
                    <a:cubicBezTo>
                      <a:pt x="101918" y="338137"/>
                      <a:pt x="108585" y="331470"/>
                      <a:pt x="118110" y="325755"/>
                    </a:cubicBezTo>
                    <a:cubicBezTo>
                      <a:pt x="127635" y="320040"/>
                      <a:pt x="137160" y="319087"/>
                      <a:pt x="146685" y="320992"/>
                    </a:cubicBezTo>
                    <a:close/>
                    <a:moveTo>
                      <a:pt x="1555432" y="291465"/>
                    </a:moveTo>
                    <a:cubicBezTo>
                      <a:pt x="1557337" y="290512"/>
                      <a:pt x="1559242" y="290512"/>
                      <a:pt x="1561147" y="291465"/>
                    </a:cubicBezTo>
                    <a:cubicBezTo>
                      <a:pt x="1563052" y="292417"/>
                      <a:pt x="1564957" y="294322"/>
                      <a:pt x="1564957" y="296227"/>
                    </a:cubicBezTo>
                    <a:cubicBezTo>
                      <a:pt x="1564957" y="298132"/>
                      <a:pt x="1564957" y="300037"/>
                      <a:pt x="1564005" y="302895"/>
                    </a:cubicBezTo>
                    <a:cubicBezTo>
                      <a:pt x="1563052" y="303847"/>
                      <a:pt x="1562100" y="305752"/>
                      <a:pt x="1559242" y="307657"/>
                    </a:cubicBezTo>
                    <a:cubicBezTo>
                      <a:pt x="1556385" y="309562"/>
                      <a:pt x="1555432" y="310515"/>
                      <a:pt x="1554480" y="311467"/>
                    </a:cubicBezTo>
                    <a:cubicBezTo>
                      <a:pt x="1553527" y="313372"/>
                      <a:pt x="1553527" y="315277"/>
                      <a:pt x="1553527" y="317182"/>
                    </a:cubicBezTo>
                    <a:cubicBezTo>
                      <a:pt x="1553527" y="320040"/>
                      <a:pt x="1554480" y="322897"/>
                      <a:pt x="1555432" y="326707"/>
                    </a:cubicBezTo>
                    <a:lnTo>
                      <a:pt x="1581150" y="340042"/>
                    </a:lnTo>
                    <a:cubicBezTo>
                      <a:pt x="1588770" y="343852"/>
                      <a:pt x="1594485" y="345757"/>
                      <a:pt x="1596390" y="345757"/>
                    </a:cubicBezTo>
                    <a:cubicBezTo>
                      <a:pt x="1599247" y="345757"/>
                      <a:pt x="1602105" y="342900"/>
                      <a:pt x="1604962" y="339090"/>
                    </a:cubicBezTo>
                    <a:lnTo>
                      <a:pt x="1608772" y="340995"/>
                    </a:lnTo>
                    <a:lnTo>
                      <a:pt x="1590675" y="376237"/>
                    </a:lnTo>
                    <a:lnTo>
                      <a:pt x="1586865" y="374332"/>
                    </a:lnTo>
                    <a:cubicBezTo>
                      <a:pt x="1588770" y="369570"/>
                      <a:pt x="1588770" y="365760"/>
                      <a:pt x="1587817" y="363855"/>
                    </a:cubicBezTo>
                    <a:cubicBezTo>
                      <a:pt x="1586865" y="360997"/>
                      <a:pt x="1582102" y="358140"/>
                      <a:pt x="1574482" y="354330"/>
                    </a:cubicBezTo>
                    <a:lnTo>
                      <a:pt x="1556385" y="344805"/>
                    </a:lnTo>
                    <a:cubicBezTo>
                      <a:pt x="1549717" y="341947"/>
                      <a:pt x="1545907" y="340042"/>
                      <a:pt x="1542097" y="340042"/>
                    </a:cubicBezTo>
                    <a:cubicBezTo>
                      <a:pt x="1539240" y="340042"/>
                      <a:pt x="1536382" y="342900"/>
                      <a:pt x="1533525" y="346710"/>
                    </a:cubicBezTo>
                    <a:lnTo>
                      <a:pt x="1529715" y="344805"/>
                    </a:lnTo>
                    <a:cubicBezTo>
                      <a:pt x="1531620" y="340042"/>
                      <a:pt x="1533525" y="336232"/>
                      <a:pt x="1534477" y="333375"/>
                    </a:cubicBezTo>
                    <a:cubicBezTo>
                      <a:pt x="1535430" y="330517"/>
                      <a:pt x="1536382" y="327660"/>
                      <a:pt x="1536382" y="325755"/>
                    </a:cubicBezTo>
                    <a:lnTo>
                      <a:pt x="1540192" y="319087"/>
                    </a:lnTo>
                    <a:lnTo>
                      <a:pt x="1549717" y="323850"/>
                    </a:lnTo>
                    <a:cubicBezTo>
                      <a:pt x="1548765" y="319087"/>
                      <a:pt x="1547812" y="314325"/>
                      <a:pt x="1547812" y="309562"/>
                    </a:cubicBezTo>
                    <a:cubicBezTo>
                      <a:pt x="1547812" y="304800"/>
                      <a:pt x="1548765" y="300990"/>
                      <a:pt x="1550670" y="297180"/>
                    </a:cubicBezTo>
                    <a:cubicBezTo>
                      <a:pt x="1551622" y="294322"/>
                      <a:pt x="1553527" y="292417"/>
                      <a:pt x="1555432" y="291465"/>
                    </a:cubicBezTo>
                    <a:close/>
                    <a:moveTo>
                      <a:pt x="100965" y="240030"/>
                    </a:moveTo>
                    <a:lnTo>
                      <a:pt x="66675" y="255270"/>
                    </a:lnTo>
                    <a:cubicBezTo>
                      <a:pt x="64770" y="259080"/>
                      <a:pt x="63818" y="263842"/>
                      <a:pt x="62865" y="267652"/>
                    </a:cubicBezTo>
                    <a:cubicBezTo>
                      <a:pt x="62865" y="271462"/>
                      <a:pt x="62865" y="275272"/>
                      <a:pt x="64770" y="278130"/>
                    </a:cubicBezTo>
                    <a:cubicBezTo>
                      <a:pt x="67628" y="283845"/>
                      <a:pt x="71438" y="287655"/>
                      <a:pt x="78105" y="289560"/>
                    </a:cubicBezTo>
                    <a:cubicBezTo>
                      <a:pt x="83820" y="290512"/>
                      <a:pt x="91440" y="289560"/>
                      <a:pt x="100013" y="285750"/>
                    </a:cubicBezTo>
                    <a:cubicBezTo>
                      <a:pt x="108585" y="281940"/>
                      <a:pt x="114300" y="277177"/>
                      <a:pt x="118110" y="272415"/>
                    </a:cubicBezTo>
                    <a:cubicBezTo>
                      <a:pt x="120968" y="267652"/>
                      <a:pt x="121920" y="261937"/>
                      <a:pt x="119063" y="255270"/>
                    </a:cubicBezTo>
                    <a:cubicBezTo>
                      <a:pt x="117158" y="251460"/>
                      <a:pt x="115253" y="248602"/>
                      <a:pt x="112395" y="246697"/>
                    </a:cubicBezTo>
                    <a:cubicBezTo>
                      <a:pt x="109538" y="243840"/>
                      <a:pt x="105728" y="241935"/>
                      <a:pt x="100965" y="240030"/>
                    </a:cubicBezTo>
                    <a:close/>
                    <a:moveTo>
                      <a:pt x="1584007" y="216217"/>
                    </a:moveTo>
                    <a:lnTo>
                      <a:pt x="1605915" y="220980"/>
                    </a:lnTo>
                    <a:lnTo>
                      <a:pt x="1604962" y="224790"/>
                    </a:lnTo>
                    <a:cubicBezTo>
                      <a:pt x="1598295" y="224790"/>
                      <a:pt x="1592580" y="226695"/>
                      <a:pt x="1587817" y="229552"/>
                    </a:cubicBezTo>
                    <a:cubicBezTo>
                      <a:pt x="1583055" y="232410"/>
                      <a:pt x="1579245" y="236220"/>
                      <a:pt x="1577340" y="240982"/>
                    </a:cubicBezTo>
                    <a:cubicBezTo>
                      <a:pt x="1575435" y="244792"/>
                      <a:pt x="1575435" y="248602"/>
                      <a:pt x="1576387" y="251460"/>
                    </a:cubicBezTo>
                    <a:cubicBezTo>
                      <a:pt x="1577340" y="254317"/>
                      <a:pt x="1579245" y="256222"/>
                      <a:pt x="1582102" y="258127"/>
                    </a:cubicBezTo>
                    <a:cubicBezTo>
                      <a:pt x="1585912" y="260032"/>
                      <a:pt x="1591627" y="256222"/>
                      <a:pt x="1599247" y="247650"/>
                    </a:cubicBezTo>
                    <a:cubicBezTo>
                      <a:pt x="1599247" y="247650"/>
                      <a:pt x="1600200" y="246697"/>
                      <a:pt x="1601152" y="245745"/>
                    </a:cubicBezTo>
                    <a:cubicBezTo>
                      <a:pt x="1613535" y="229552"/>
                      <a:pt x="1624965" y="223837"/>
                      <a:pt x="1632585" y="226695"/>
                    </a:cubicBezTo>
                    <a:cubicBezTo>
                      <a:pt x="1639252" y="229552"/>
                      <a:pt x="1643062" y="234315"/>
                      <a:pt x="1644967" y="240982"/>
                    </a:cubicBezTo>
                    <a:cubicBezTo>
                      <a:pt x="1646872" y="247650"/>
                      <a:pt x="1646872" y="255270"/>
                      <a:pt x="1643062" y="262890"/>
                    </a:cubicBezTo>
                    <a:cubicBezTo>
                      <a:pt x="1641157" y="266700"/>
                      <a:pt x="1639252" y="270510"/>
                      <a:pt x="1636395" y="273367"/>
                    </a:cubicBezTo>
                    <a:cubicBezTo>
                      <a:pt x="1633537" y="276225"/>
                      <a:pt x="1629727" y="279082"/>
                      <a:pt x="1625917" y="281940"/>
                    </a:cubicBezTo>
                    <a:lnTo>
                      <a:pt x="1633537" y="287655"/>
                    </a:lnTo>
                    <a:lnTo>
                      <a:pt x="1631632" y="292417"/>
                    </a:lnTo>
                    <a:lnTo>
                      <a:pt x="1604962" y="285750"/>
                    </a:lnTo>
                    <a:lnTo>
                      <a:pt x="1605915" y="280987"/>
                    </a:lnTo>
                    <a:cubicBezTo>
                      <a:pt x="1612582" y="281940"/>
                      <a:pt x="1619250" y="280987"/>
                      <a:pt x="1624965" y="277177"/>
                    </a:cubicBezTo>
                    <a:cubicBezTo>
                      <a:pt x="1630680" y="273367"/>
                      <a:pt x="1635442" y="268605"/>
                      <a:pt x="1638300" y="261937"/>
                    </a:cubicBezTo>
                    <a:cubicBezTo>
                      <a:pt x="1640205" y="257175"/>
                      <a:pt x="1640205" y="253365"/>
                      <a:pt x="1639252" y="249555"/>
                    </a:cubicBezTo>
                    <a:cubicBezTo>
                      <a:pt x="1638300" y="245745"/>
                      <a:pt x="1636395" y="242887"/>
                      <a:pt x="1632585" y="241935"/>
                    </a:cubicBezTo>
                    <a:cubicBezTo>
                      <a:pt x="1627822" y="240030"/>
                      <a:pt x="1622107" y="243840"/>
                      <a:pt x="1615440" y="252412"/>
                    </a:cubicBezTo>
                    <a:cubicBezTo>
                      <a:pt x="1613535" y="254317"/>
                      <a:pt x="1612582" y="255270"/>
                      <a:pt x="1611630" y="256222"/>
                    </a:cubicBezTo>
                    <a:cubicBezTo>
                      <a:pt x="1604010" y="264795"/>
                      <a:pt x="1598295" y="270510"/>
                      <a:pt x="1594485" y="272415"/>
                    </a:cubicBezTo>
                    <a:cubicBezTo>
                      <a:pt x="1590675" y="274320"/>
                      <a:pt x="1585912" y="274320"/>
                      <a:pt x="1581150" y="272415"/>
                    </a:cubicBezTo>
                    <a:cubicBezTo>
                      <a:pt x="1575435" y="270510"/>
                      <a:pt x="1571625" y="265747"/>
                      <a:pt x="1570672" y="260032"/>
                    </a:cubicBezTo>
                    <a:cubicBezTo>
                      <a:pt x="1568767" y="254317"/>
                      <a:pt x="1569720" y="247650"/>
                      <a:pt x="1572577" y="240982"/>
                    </a:cubicBezTo>
                    <a:cubicBezTo>
                      <a:pt x="1573530" y="238125"/>
                      <a:pt x="1575435" y="235267"/>
                      <a:pt x="1578292" y="231457"/>
                    </a:cubicBezTo>
                    <a:cubicBezTo>
                      <a:pt x="1581150" y="228600"/>
                      <a:pt x="1584007" y="225742"/>
                      <a:pt x="1586865" y="222885"/>
                    </a:cubicBezTo>
                    <a:lnTo>
                      <a:pt x="1583055" y="220027"/>
                    </a:lnTo>
                    <a:close/>
                    <a:moveTo>
                      <a:pt x="134303" y="198120"/>
                    </a:moveTo>
                    <a:lnTo>
                      <a:pt x="135255" y="199072"/>
                    </a:lnTo>
                    <a:cubicBezTo>
                      <a:pt x="137160" y="202882"/>
                      <a:pt x="138113" y="205740"/>
                      <a:pt x="140018" y="207645"/>
                    </a:cubicBezTo>
                    <a:cubicBezTo>
                      <a:pt x="141923" y="210502"/>
                      <a:pt x="143828" y="212407"/>
                      <a:pt x="145733" y="214312"/>
                    </a:cubicBezTo>
                    <a:lnTo>
                      <a:pt x="148590" y="220980"/>
                    </a:lnTo>
                    <a:lnTo>
                      <a:pt x="110490" y="237172"/>
                    </a:lnTo>
                    <a:cubicBezTo>
                      <a:pt x="115253" y="239077"/>
                      <a:pt x="119063" y="241935"/>
                      <a:pt x="121920" y="244792"/>
                    </a:cubicBezTo>
                    <a:cubicBezTo>
                      <a:pt x="124778" y="247650"/>
                      <a:pt x="127635" y="251460"/>
                      <a:pt x="129540" y="256222"/>
                    </a:cubicBezTo>
                    <a:cubicBezTo>
                      <a:pt x="133350" y="264795"/>
                      <a:pt x="133350" y="273367"/>
                      <a:pt x="129540" y="280987"/>
                    </a:cubicBezTo>
                    <a:cubicBezTo>
                      <a:pt x="125730" y="288607"/>
                      <a:pt x="118110" y="295275"/>
                      <a:pt x="108585" y="299085"/>
                    </a:cubicBezTo>
                    <a:cubicBezTo>
                      <a:pt x="98108" y="302895"/>
                      <a:pt x="89535" y="303847"/>
                      <a:pt x="80963" y="300990"/>
                    </a:cubicBezTo>
                    <a:cubicBezTo>
                      <a:pt x="72390" y="298132"/>
                      <a:pt x="66675" y="292417"/>
                      <a:pt x="62865" y="283845"/>
                    </a:cubicBezTo>
                    <a:cubicBezTo>
                      <a:pt x="60960" y="279082"/>
                      <a:pt x="60008" y="275272"/>
                      <a:pt x="60008" y="270510"/>
                    </a:cubicBezTo>
                    <a:cubicBezTo>
                      <a:pt x="60008" y="265747"/>
                      <a:pt x="60008" y="261937"/>
                      <a:pt x="61913" y="257175"/>
                    </a:cubicBezTo>
                    <a:lnTo>
                      <a:pt x="50483" y="258127"/>
                    </a:lnTo>
                    <a:lnTo>
                      <a:pt x="46673" y="248602"/>
                    </a:lnTo>
                    <a:lnTo>
                      <a:pt x="116205" y="219075"/>
                    </a:lnTo>
                    <a:cubicBezTo>
                      <a:pt x="123825" y="216217"/>
                      <a:pt x="128588" y="213360"/>
                      <a:pt x="130493" y="210502"/>
                    </a:cubicBezTo>
                    <a:cubicBezTo>
                      <a:pt x="132398" y="207645"/>
                      <a:pt x="132398" y="203835"/>
                      <a:pt x="130493" y="200025"/>
                    </a:cubicBezTo>
                    <a:close/>
                    <a:moveTo>
                      <a:pt x="1602105" y="165735"/>
                    </a:moveTo>
                    <a:lnTo>
                      <a:pt x="1646872" y="178117"/>
                    </a:lnTo>
                    <a:cubicBezTo>
                      <a:pt x="1655445" y="180022"/>
                      <a:pt x="1660207" y="180975"/>
                      <a:pt x="1663065" y="180022"/>
                    </a:cubicBezTo>
                    <a:cubicBezTo>
                      <a:pt x="1665922" y="179070"/>
                      <a:pt x="1667827" y="176212"/>
                      <a:pt x="1669732" y="171450"/>
                    </a:cubicBezTo>
                    <a:lnTo>
                      <a:pt x="1673542" y="172402"/>
                    </a:lnTo>
                    <a:lnTo>
                      <a:pt x="1662112" y="209550"/>
                    </a:lnTo>
                    <a:lnTo>
                      <a:pt x="1658302" y="208597"/>
                    </a:lnTo>
                    <a:cubicBezTo>
                      <a:pt x="1659255" y="203835"/>
                      <a:pt x="1658302" y="200025"/>
                      <a:pt x="1657350" y="198120"/>
                    </a:cubicBezTo>
                    <a:cubicBezTo>
                      <a:pt x="1655445" y="196215"/>
                      <a:pt x="1650682" y="193357"/>
                      <a:pt x="1642110" y="191452"/>
                    </a:cubicBezTo>
                    <a:lnTo>
                      <a:pt x="1622107" y="185737"/>
                    </a:lnTo>
                    <a:cubicBezTo>
                      <a:pt x="1615440" y="183832"/>
                      <a:pt x="1610677" y="182880"/>
                      <a:pt x="1607820" y="183832"/>
                    </a:cubicBezTo>
                    <a:cubicBezTo>
                      <a:pt x="1604962" y="184785"/>
                      <a:pt x="1603057" y="187642"/>
                      <a:pt x="1601152" y="192405"/>
                    </a:cubicBezTo>
                    <a:lnTo>
                      <a:pt x="1597342" y="191452"/>
                    </a:lnTo>
                    <a:lnTo>
                      <a:pt x="1598295" y="189547"/>
                    </a:lnTo>
                    <a:cubicBezTo>
                      <a:pt x="1599247" y="186690"/>
                      <a:pt x="1600200" y="183832"/>
                      <a:pt x="1600200" y="180975"/>
                    </a:cubicBezTo>
                    <a:cubicBezTo>
                      <a:pt x="1600200" y="178117"/>
                      <a:pt x="1600200" y="175260"/>
                      <a:pt x="1600200" y="172402"/>
                    </a:cubicBezTo>
                    <a:close/>
                    <a:moveTo>
                      <a:pt x="1587817" y="159067"/>
                    </a:moveTo>
                    <a:cubicBezTo>
                      <a:pt x="1589722" y="160020"/>
                      <a:pt x="1591627" y="160972"/>
                      <a:pt x="1592580" y="162877"/>
                    </a:cubicBezTo>
                    <a:cubicBezTo>
                      <a:pt x="1593532" y="164782"/>
                      <a:pt x="1593532" y="166687"/>
                      <a:pt x="1593532" y="169545"/>
                    </a:cubicBezTo>
                    <a:cubicBezTo>
                      <a:pt x="1592580" y="171450"/>
                      <a:pt x="1591627" y="173355"/>
                      <a:pt x="1589722" y="174307"/>
                    </a:cubicBezTo>
                    <a:cubicBezTo>
                      <a:pt x="1587817" y="176212"/>
                      <a:pt x="1585912" y="176212"/>
                      <a:pt x="1583055" y="175260"/>
                    </a:cubicBezTo>
                    <a:cubicBezTo>
                      <a:pt x="1581150" y="174307"/>
                      <a:pt x="1579245" y="173355"/>
                      <a:pt x="1578292" y="171450"/>
                    </a:cubicBezTo>
                    <a:cubicBezTo>
                      <a:pt x="1577340" y="169545"/>
                      <a:pt x="1577340" y="167640"/>
                      <a:pt x="1577340" y="164782"/>
                    </a:cubicBezTo>
                    <a:cubicBezTo>
                      <a:pt x="1578292" y="162877"/>
                      <a:pt x="1579245" y="160972"/>
                      <a:pt x="1581150" y="160020"/>
                    </a:cubicBezTo>
                    <a:cubicBezTo>
                      <a:pt x="1583055" y="159067"/>
                      <a:pt x="1584960" y="159067"/>
                      <a:pt x="1587817" y="159067"/>
                    </a:cubicBezTo>
                    <a:close/>
                    <a:moveTo>
                      <a:pt x="71437" y="158115"/>
                    </a:moveTo>
                    <a:lnTo>
                      <a:pt x="79057" y="187642"/>
                    </a:lnTo>
                    <a:cubicBezTo>
                      <a:pt x="84772" y="185737"/>
                      <a:pt x="88582" y="183832"/>
                      <a:pt x="90487" y="180022"/>
                    </a:cubicBezTo>
                    <a:cubicBezTo>
                      <a:pt x="93345" y="176212"/>
                      <a:pt x="93345" y="172402"/>
                      <a:pt x="92392" y="168592"/>
                    </a:cubicBezTo>
                    <a:cubicBezTo>
                      <a:pt x="91440" y="163830"/>
                      <a:pt x="88582" y="160972"/>
                      <a:pt x="85725" y="159067"/>
                    </a:cubicBezTo>
                    <a:cubicBezTo>
                      <a:pt x="81915" y="158115"/>
                      <a:pt x="77152" y="157162"/>
                      <a:pt x="71437" y="158115"/>
                    </a:cubicBezTo>
                    <a:close/>
                    <a:moveTo>
                      <a:pt x="54292" y="142875"/>
                    </a:moveTo>
                    <a:cubicBezTo>
                      <a:pt x="64770" y="140017"/>
                      <a:pt x="74295" y="140970"/>
                      <a:pt x="82867" y="145732"/>
                    </a:cubicBezTo>
                    <a:cubicBezTo>
                      <a:pt x="90487" y="150495"/>
                      <a:pt x="96202" y="157162"/>
                      <a:pt x="98107" y="166687"/>
                    </a:cubicBezTo>
                    <a:cubicBezTo>
                      <a:pt x="100012" y="175260"/>
                      <a:pt x="99060" y="182880"/>
                      <a:pt x="95250" y="189547"/>
                    </a:cubicBezTo>
                    <a:cubicBezTo>
                      <a:pt x="91440" y="196215"/>
                      <a:pt x="84772" y="200025"/>
                      <a:pt x="76200" y="202882"/>
                    </a:cubicBezTo>
                    <a:lnTo>
                      <a:pt x="64770" y="158115"/>
                    </a:lnTo>
                    <a:cubicBezTo>
                      <a:pt x="63817" y="158115"/>
                      <a:pt x="63817" y="158115"/>
                      <a:pt x="62865" y="158115"/>
                    </a:cubicBezTo>
                    <a:cubicBezTo>
                      <a:pt x="61912" y="158115"/>
                      <a:pt x="60960" y="158115"/>
                      <a:pt x="60007" y="159067"/>
                    </a:cubicBezTo>
                    <a:cubicBezTo>
                      <a:pt x="49530" y="161925"/>
                      <a:pt x="41910" y="165735"/>
                      <a:pt x="37147" y="170497"/>
                    </a:cubicBezTo>
                    <a:cubicBezTo>
                      <a:pt x="32385" y="175260"/>
                      <a:pt x="30480" y="180975"/>
                      <a:pt x="32385" y="187642"/>
                    </a:cubicBezTo>
                    <a:cubicBezTo>
                      <a:pt x="33337" y="191452"/>
                      <a:pt x="35242" y="194310"/>
                      <a:pt x="38100" y="197167"/>
                    </a:cubicBezTo>
                    <a:cubicBezTo>
                      <a:pt x="42862" y="201930"/>
                      <a:pt x="47625" y="203835"/>
                      <a:pt x="52387" y="205740"/>
                    </a:cubicBezTo>
                    <a:lnTo>
                      <a:pt x="51435" y="210502"/>
                    </a:lnTo>
                    <a:cubicBezTo>
                      <a:pt x="44767" y="208597"/>
                      <a:pt x="39052" y="205740"/>
                      <a:pt x="35242" y="201930"/>
                    </a:cubicBezTo>
                    <a:cubicBezTo>
                      <a:pt x="31432" y="198120"/>
                      <a:pt x="28575" y="193357"/>
                      <a:pt x="26670" y="186690"/>
                    </a:cubicBezTo>
                    <a:cubicBezTo>
                      <a:pt x="23812" y="177165"/>
                      <a:pt x="25717" y="167640"/>
                      <a:pt x="30480" y="159067"/>
                    </a:cubicBezTo>
                    <a:cubicBezTo>
                      <a:pt x="36195" y="150495"/>
                      <a:pt x="43815" y="145732"/>
                      <a:pt x="54292" y="142875"/>
                    </a:cubicBezTo>
                    <a:close/>
                    <a:moveTo>
                      <a:pt x="1617345" y="89535"/>
                    </a:moveTo>
                    <a:lnTo>
                      <a:pt x="1622107" y="90487"/>
                    </a:lnTo>
                    <a:lnTo>
                      <a:pt x="1618297" y="110490"/>
                    </a:lnTo>
                    <a:lnTo>
                      <a:pt x="1666875" y="120015"/>
                    </a:lnTo>
                    <a:cubicBezTo>
                      <a:pt x="1670685" y="120967"/>
                      <a:pt x="1674495" y="120967"/>
                      <a:pt x="1676400" y="119062"/>
                    </a:cubicBezTo>
                    <a:cubicBezTo>
                      <a:pt x="1678305" y="118110"/>
                      <a:pt x="1680210" y="115252"/>
                      <a:pt x="1681162" y="112395"/>
                    </a:cubicBezTo>
                    <a:cubicBezTo>
                      <a:pt x="1681162" y="110490"/>
                      <a:pt x="1681162" y="108585"/>
                      <a:pt x="1681162" y="106680"/>
                    </a:cubicBezTo>
                    <a:cubicBezTo>
                      <a:pt x="1681162" y="104775"/>
                      <a:pt x="1680210" y="101917"/>
                      <a:pt x="1678305" y="100012"/>
                    </a:cubicBezTo>
                    <a:lnTo>
                      <a:pt x="1683067" y="98107"/>
                    </a:lnTo>
                    <a:cubicBezTo>
                      <a:pt x="1684972" y="101917"/>
                      <a:pt x="1686877" y="104775"/>
                      <a:pt x="1686877" y="108585"/>
                    </a:cubicBezTo>
                    <a:cubicBezTo>
                      <a:pt x="1687830" y="111442"/>
                      <a:pt x="1687830" y="115252"/>
                      <a:pt x="1686877" y="119062"/>
                    </a:cubicBezTo>
                    <a:cubicBezTo>
                      <a:pt x="1685925" y="124777"/>
                      <a:pt x="1683067" y="129540"/>
                      <a:pt x="1680210" y="132397"/>
                    </a:cubicBezTo>
                    <a:cubicBezTo>
                      <a:pt x="1676400" y="135255"/>
                      <a:pt x="1671637" y="136207"/>
                      <a:pt x="1666875" y="134302"/>
                    </a:cubicBezTo>
                    <a:lnTo>
                      <a:pt x="1616392" y="123825"/>
                    </a:lnTo>
                    <a:lnTo>
                      <a:pt x="1614487" y="135255"/>
                    </a:lnTo>
                    <a:lnTo>
                      <a:pt x="1609725" y="134302"/>
                    </a:lnTo>
                    <a:cubicBezTo>
                      <a:pt x="1610677" y="127635"/>
                      <a:pt x="1609725" y="122872"/>
                      <a:pt x="1606867" y="119062"/>
                    </a:cubicBezTo>
                    <a:cubicBezTo>
                      <a:pt x="1604010" y="115252"/>
                      <a:pt x="1597342" y="112395"/>
                      <a:pt x="1587817" y="110490"/>
                    </a:cubicBezTo>
                    <a:lnTo>
                      <a:pt x="1588770" y="104775"/>
                    </a:lnTo>
                    <a:lnTo>
                      <a:pt x="1613535" y="109537"/>
                    </a:lnTo>
                    <a:close/>
                    <a:moveTo>
                      <a:pt x="98107" y="4762"/>
                    </a:moveTo>
                    <a:lnTo>
                      <a:pt x="103822" y="45720"/>
                    </a:lnTo>
                    <a:lnTo>
                      <a:pt x="99060" y="46672"/>
                    </a:lnTo>
                    <a:cubicBezTo>
                      <a:pt x="98107" y="41910"/>
                      <a:pt x="96202" y="38100"/>
                      <a:pt x="94297" y="37147"/>
                    </a:cubicBezTo>
                    <a:cubicBezTo>
                      <a:pt x="92392" y="35242"/>
                      <a:pt x="87630" y="35242"/>
                      <a:pt x="81915" y="36195"/>
                    </a:cubicBezTo>
                    <a:lnTo>
                      <a:pt x="60007" y="39052"/>
                    </a:lnTo>
                    <a:lnTo>
                      <a:pt x="66675" y="89535"/>
                    </a:lnTo>
                    <a:lnTo>
                      <a:pt x="88582" y="86677"/>
                    </a:lnTo>
                    <a:cubicBezTo>
                      <a:pt x="94297" y="85725"/>
                      <a:pt x="98107" y="84772"/>
                      <a:pt x="100012" y="81915"/>
                    </a:cubicBezTo>
                    <a:cubicBezTo>
                      <a:pt x="101917" y="80010"/>
                      <a:pt x="102870" y="76200"/>
                      <a:pt x="101917" y="71437"/>
                    </a:cubicBezTo>
                    <a:lnTo>
                      <a:pt x="106680" y="69532"/>
                    </a:lnTo>
                    <a:lnTo>
                      <a:pt x="112395" y="110490"/>
                    </a:lnTo>
                    <a:lnTo>
                      <a:pt x="107632" y="111442"/>
                    </a:lnTo>
                    <a:cubicBezTo>
                      <a:pt x="106680" y="106680"/>
                      <a:pt x="104775" y="102870"/>
                      <a:pt x="102870" y="101917"/>
                    </a:cubicBezTo>
                    <a:cubicBezTo>
                      <a:pt x="100965" y="100012"/>
                      <a:pt x="96202" y="100012"/>
                      <a:pt x="90487" y="100965"/>
                    </a:cubicBezTo>
                    <a:lnTo>
                      <a:pt x="32385" y="108585"/>
                    </a:lnTo>
                    <a:cubicBezTo>
                      <a:pt x="26670" y="109537"/>
                      <a:pt x="22860" y="110490"/>
                      <a:pt x="20955" y="113347"/>
                    </a:cubicBezTo>
                    <a:cubicBezTo>
                      <a:pt x="19050" y="115252"/>
                      <a:pt x="18097" y="119062"/>
                      <a:pt x="19050" y="123825"/>
                    </a:cubicBezTo>
                    <a:lnTo>
                      <a:pt x="14287" y="124777"/>
                    </a:lnTo>
                    <a:lnTo>
                      <a:pt x="8572" y="83820"/>
                    </a:lnTo>
                    <a:lnTo>
                      <a:pt x="13335" y="82867"/>
                    </a:lnTo>
                    <a:cubicBezTo>
                      <a:pt x="14287" y="87630"/>
                      <a:pt x="16192" y="91440"/>
                      <a:pt x="18097" y="92392"/>
                    </a:cubicBezTo>
                    <a:cubicBezTo>
                      <a:pt x="20002" y="94297"/>
                      <a:pt x="24765" y="94297"/>
                      <a:pt x="30480" y="93345"/>
                    </a:cubicBezTo>
                    <a:lnTo>
                      <a:pt x="59055" y="89535"/>
                    </a:lnTo>
                    <a:lnTo>
                      <a:pt x="52387" y="39052"/>
                    </a:lnTo>
                    <a:lnTo>
                      <a:pt x="23812" y="42862"/>
                    </a:lnTo>
                    <a:cubicBezTo>
                      <a:pt x="18097" y="43815"/>
                      <a:pt x="14287" y="44767"/>
                      <a:pt x="12382" y="47625"/>
                    </a:cubicBezTo>
                    <a:cubicBezTo>
                      <a:pt x="10477" y="49530"/>
                      <a:pt x="9525" y="53340"/>
                      <a:pt x="10477" y="58102"/>
                    </a:cubicBezTo>
                    <a:lnTo>
                      <a:pt x="5715" y="59055"/>
                    </a:lnTo>
                    <a:lnTo>
                      <a:pt x="0" y="18097"/>
                    </a:lnTo>
                    <a:lnTo>
                      <a:pt x="4762" y="17145"/>
                    </a:lnTo>
                    <a:cubicBezTo>
                      <a:pt x="5715" y="21907"/>
                      <a:pt x="7620" y="25717"/>
                      <a:pt x="9525" y="26670"/>
                    </a:cubicBezTo>
                    <a:cubicBezTo>
                      <a:pt x="11430" y="28575"/>
                      <a:pt x="16192" y="28575"/>
                      <a:pt x="21907" y="27622"/>
                    </a:cubicBezTo>
                    <a:lnTo>
                      <a:pt x="80010" y="20002"/>
                    </a:lnTo>
                    <a:cubicBezTo>
                      <a:pt x="85725" y="19050"/>
                      <a:pt x="89535" y="18097"/>
                      <a:pt x="91440" y="16192"/>
                    </a:cubicBezTo>
                    <a:cubicBezTo>
                      <a:pt x="93345" y="14287"/>
                      <a:pt x="94297" y="10477"/>
                      <a:pt x="93345" y="5715"/>
                    </a:cubicBezTo>
                    <a:close/>
                    <a:moveTo>
                      <a:pt x="1627822" y="0"/>
                    </a:moveTo>
                    <a:lnTo>
                      <a:pt x="1631632" y="0"/>
                    </a:lnTo>
                    <a:cubicBezTo>
                      <a:pt x="1632585" y="2857"/>
                      <a:pt x="1633537" y="5715"/>
                      <a:pt x="1635442" y="8572"/>
                    </a:cubicBezTo>
                    <a:cubicBezTo>
                      <a:pt x="1637347" y="11430"/>
                      <a:pt x="1640205" y="13335"/>
                      <a:pt x="1643062" y="14287"/>
                    </a:cubicBezTo>
                    <a:lnTo>
                      <a:pt x="1699260" y="41910"/>
                    </a:lnTo>
                    <a:cubicBezTo>
                      <a:pt x="1708785" y="46672"/>
                      <a:pt x="1715452" y="51435"/>
                      <a:pt x="1719262" y="56197"/>
                    </a:cubicBezTo>
                    <a:cubicBezTo>
                      <a:pt x="1723072" y="60960"/>
                      <a:pt x="1724977" y="66675"/>
                      <a:pt x="1724025" y="72390"/>
                    </a:cubicBezTo>
                    <a:cubicBezTo>
                      <a:pt x="1724025" y="76200"/>
                      <a:pt x="1722120" y="80010"/>
                      <a:pt x="1720215" y="81915"/>
                    </a:cubicBezTo>
                    <a:cubicBezTo>
                      <a:pt x="1718310" y="83820"/>
                      <a:pt x="1715452" y="84772"/>
                      <a:pt x="1712595" y="84772"/>
                    </a:cubicBezTo>
                    <a:cubicBezTo>
                      <a:pt x="1710690" y="84772"/>
                      <a:pt x="1708785" y="83820"/>
                      <a:pt x="1707832" y="81915"/>
                    </a:cubicBezTo>
                    <a:cubicBezTo>
                      <a:pt x="1706880" y="80962"/>
                      <a:pt x="1705927" y="79057"/>
                      <a:pt x="1706880" y="77152"/>
                    </a:cubicBezTo>
                    <a:cubicBezTo>
                      <a:pt x="1706880" y="76200"/>
                      <a:pt x="1706880" y="75247"/>
                      <a:pt x="1707832" y="74295"/>
                    </a:cubicBezTo>
                    <a:cubicBezTo>
                      <a:pt x="1708785" y="73342"/>
                      <a:pt x="1708785" y="72390"/>
                      <a:pt x="1709737" y="71437"/>
                    </a:cubicBezTo>
                    <a:cubicBezTo>
                      <a:pt x="1709737" y="71437"/>
                      <a:pt x="1710690" y="70485"/>
                      <a:pt x="1710690" y="70485"/>
                    </a:cubicBezTo>
                    <a:cubicBezTo>
                      <a:pt x="1712595" y="68580"/>
                      <a:pt x="1714500" y="66675"/>
                      <a:pt x="1714500" y="64770"/>
                    </a:cubicBezTo>
                    <a:cubicBezTo>
                      <a:pt x="1714500" y="61912"/>
                      <a:pt x="1713547" y="59055"/>
                      <a:pt x="1710690" y="56197"/>
                    </a:cubicBezTo>
                    <a:cubicBezTo>
                      <a:pt x="1707832" y="53340"/>
                      <a:pt x="1703070" y="50482"/>
                      <a:pt x="1698307" y="48577"/>
                    </a:cubicBezTo>
                    <a:lnTo>
                      <a:pt x="1637347" y="66675"/>
                    </a:lnTo>
                    <a:cubicBezTo>
                      <a:pt x="1633537" y="67627"/>
                      <a:pt x="1630680" y="68580"/>
                      <a:pt x="1628775" y="70485"/>
                    </a:cubicBezTo>
                    <a:cubicBezTo>
                      <a:pt x="1626870" y="72390"/>
                      <a:pt x="1625917" y="74295"/>
                      <a:pt x="1624965" y="77152"/>
                    </a:cubicBezTo>
                    <a:lnTo>
                      <a:pt x="1621155" y="77152"/>
                    </a:lnTo>
                    <a:lnTo>
                      <a:pt x="1624965" y="43815"/>
                    </a:lnTo>
                    <a:lnTo>
                      <a:pt x="1628775" y="43815"/>
                    </a:lnTo>
                    <a:cubicBezTo>
                      <a:pt x="1628775" y="46672"/>
                      <a:pt x="1628775" y="49530"/>
                      <a:pt x="1629727" y="50482"/>
                    </a:cubicBezTo>
                    <a:cubicBezTo>
                      <a:pt x="1630680" y="51435"/>
                      <a:pt x="1631632" y="52387"/>
                      <a:pt x="1633537" y="52387"/>
                    </a:cubicBezTo>
                    <a:cubicBezTo>
                      <a:pt x="1634490" y="52387"/>
                      <a:pt x="1635442" y="52387"/>
                      <a:pt x="1635442" y="52387"/>
                    </a:cubicBezTo>
                    <a:cubicBezTo>
                      <a:pt x="1636395" y="52387"/>
                      <a:pt x="1637347" y="52387"/>
                      <a:pt x="1638300" y="51435"/>
                    </a:cubicBezTo>
                    <a:lnTo>
                      <a:pt x="1681162" y="40957"/>
                    </a:lnTo>
                    <a:lnTo>
                      <a:pt x="1645920" y="23812"/>
                    </a:lnTo>
                    <a:cubicBezTo>
                      <a:pt x="1644967" y="22860"/>
                      <a:pt x="1643062" y="22860"/>
                      <a:pt x="1642110" y="21907"/>
                    </a:cubicBezTo>
                    <a:cubicBezTo>
                      <a:pt x="1641157" y="21907"/>
                      <a:pt x="1640205" y="20955"/>
                      <a:pt x="1638300" y="20955"/>
                    </a:cubicBezTo>
                    <a:cubicBezTo>
                      <a:pt x="1636395" y="20955"/>
                      <a:pt x="1634490" y="20955"/>
                      <a:pt x="1632585" y="21907"/>
                    </a:cubicBezTo>
                    <a:cubicBezTo>
                      <a:pt x="1631632" y="22860"/>
                      <a:pt x="1629727" y="25717"/>
                      <a:pt x="1628775" y="28575"/>
                    </a:cubicBezTo>
                    <a:lnTo>
                      <a:pt x="1624965" y="28575"/>
                    </a:lnTo>
                    <a:close/>
                  </a:path>
                </a:pathLst>
              </a:custGeom>
              <a:solidFill>
                <a:srgbClr val="231815"/>
              </a:solidFill>
              <a:ln w="9525" cap="flat">
                <a:noFill/>
                <a:prstDash val="solid"/>
                <a:miter/>
              </a:ln>
            </p:spPr>
            <p:txBody>
              <a:bodyPr anchor="ctr"/>
              <a:lstStyle/>
              <a:p>
                <a:pPr algn="ctr"/>
                <a:endParaRPr/>
              </a:p>
            </p:txBody>
          </p:sp>
          <p:sp>
            <p:nvSpPr>
              <p:cNvPr id="19" name="işľïde">
                <a:extLst>
                  <a:ext uri="{FF2B5EF4-FFF2-40B4-BE49-F238E27FC236}">
                    <a16:creationId xmlns:a16="http://schemas.microsoft.com/office/drawing/2014/main" xmlns="" id="{1235D125-669D-44CD-B070-EC36BB753C6F}"/>
                  </a:ext>
                </a:extLst>
              </p:cNvPr>
              <p:cNvSpPr/>
              <p:nvPr/>
            </p:nvSpPr>
            <p:spPr>
              <a:xfrm>
                <a:off x="1955006" y="2493168"/>
                <a:ext cx="1866900" cy="1866900"/>
              </a:xfrm>
              <a:custGeom>
                <a:avLst/>
                <a:gdLst>
                  <a:gd name="connsiteX0" fmla="*/ 934879 w 1866900"/>
                  <a:gd name="connsiteY0" fmla="*/ 1862614 h 1866900"/>
                  <a:gd name="connsiteX1" fmla="*/ 573881 w 1866900"/>
                  <a:gd name="connsiteY1" fmla="*/ 1789271 h 1866900"/>
                  <a:gd name="connsiteX2" fmla="*/ 278606 w 1866900"/>
                  <a:gd name="connsiteY2" fmla="*/ 1590199 h 1866900"/>
                  <a:gd name="connsiteX3" fmla="*/ 79534 w 1866900"/>
                  <a:gd name="connsiteY3" fmla="*/ 1294924 h 1866900"/>
                  <a:gd name="connsiteX4" fmla="*/ 7144 w 1866900"/>
                  <a:gd name="connsiteY4" fmla="*/ 934879 h 1866900"/>
                  <a:gd name="connsiteX5" fmla="*/ 80486 w 1866900"/>
                  <a:gd name="connsiteY5" fmla="*/ 573881 h 1866900"/>
                  <a:gd name="connsiteX6" fmla="*/ 279559 w 1866900"/>
                  <a:gd name="connsiteY6" fmla="*/ 278606 h 1866900"/>
                  <a:gd name="connsiteX7" fmla="*/ 574834 w 1866900"/>
                  <a:gd name="connsiteY7" fmla="*/ 79534 h 1866900"/>
                  <a:gd name="connsiteX8" fmla="*/ 934879 w 1866900"/>
                  <a:gd name="connsiteY8" fmla="*/ 7144 h 1866900"/>
                  <a:gd name="connsiteX9" fmla="*/ 1295876 w 1866900"/>
                  <a:gd name="connsiteY9" fmla="*/ 80486 h 1866900"/>
                  <a:gd name="connsiteX10" fmla="*/ 1591151 w 1866900"/>
                  <a:gd name="connsiteY10" fmla="*/ 279559 h 1866900"/>
                  <a:gd name="connsiteX11" fmla="*/ 1790224 w 1866900"/>
                  <a:gd name="connsiteY11" fmla="*/ 574834 h 1866900"/>
                  <a:gd name="connsiteX12" fmla="*/ 1863566 w 1866900"/>
                  <a:gd name="connsiteY12" fmla="*/ 935831 h 1866900"/>
                  <a:gd name="connsiteX13" fmla="*/ 1790224 w 1866900"/>
                  <a:gd name="connsiteY13" fmla="*/ 1296829 h 1866900"/>
                  <a:gd name="connsiteX14" fmla="*/ 1591151 w 1866900"/>
                  <a:gd name="connsiteY14" fmla="*/ 1592104 h 1866900"/>
                  <a:gd name="connsiteX15" fmla="*/ 1295876 w 1866900"/>
                  <a:gd name="connsiteY15" fmla="*/ 1791176 h 1866900"/>
                  <a:gd name="connsiteX16" fmla="*/ 934879 w 1866900"/>
                  <a:gd name="connsiteY16" fmla="*/ 1862614 h 1866900"/>
                  <a:gd name="connsiteX17" fmla="*/ 934879 w 1866900"/>
                  <a:gd name="connsiteY17" fmla="*/ 25241 h 1866900"/>
                  <a:gd name="connsiteX18" fmla="*/ 25241 w 1866900"/>
                  <a:gd name="connsiteY18" fmla="*/ 934879 h 1866900"/>
                  <a:gd name="connsiteX19" fmla="*/ 934879 w 1866900"/>
                  <a:gd name="connsiteY19" fmla="*/ 1844516 h 1866900"/>
                  <a:gd name="connsiteX20" fmla="*/ 1844516 w 1866900"/>
                  <a:gd name="connsiteY20" fmla="*/ 934879 h 1866900"/>
                  <a:gd name="connsiteX21" fmla="*/ 934879 w 1866900"/>
                  <a:gd name="connsiteY21" fmla="*/ 25241 h 1866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866900" h="1866900">
                    <a:moveTo>
                      <a:pt x="934879" y="1862614"/>
                    </a:moveTo>
                    <a:cubicBezTo>
                      <a:pt x="810101" y="1862614"/>
                      <a:pt x="688181" y="1837849"/>
                      <a:pt x="573881" y="1789271"/>
                    </a:cubicBezTo>
                    <a:cubicBezTo>
                      <a:pt x="463391" y="1742599"/>
                      <a:pt x="364331" y="1675924"/>
                      <a:pt x="278606" y="1590199"/>
                    </a:cubicBezTo>
                    <a:cubicBezTo>
                      <a:pt x="193834" y="1505426"/>
                      <a:pt x="126206" y="1405414"/>
                      <a:pt x="79534" y="1294924"/>
                    </a:cubicBezTo>
                    <a:cubicBezTo>
                      <a:pt x="31909" y="1181576"/>
                      <a:pt x="7144" y="1059656"/>
                      <a:pt x="7144" y="934879"/>
                    </a:cubicBezTo>
                    <a:cubicBezTo>
                      <a:pt x="7144" y="809149"/>
                      <a:pt x="31909" y="688181"/>
                      <a:pt x="80486" y="573881"/>
                    </a:cubicBezTo>
                    <a:cubicBezTo>
                      <a:pt x="127159" y="463391"/>
                      <a:pt x="193834" y="364331"/>
                      <a:pt x="279559" y="278606"/>
                    </a:cubicBezTo>
                    <a:cubicBezTo>
                      <a:pt x="364331" y="193834"/>
                      <a:pt x="464344" y="126206"/>
                      <a:pt x="574834" y="79534"/>
                    </a:cubicBezTo>
                    <a:cubicBezTo>
                      <a:pt x="688181" y="31909"/>
                      <a:pt x="809149" y="7144"/>
                      <a:pt x="934879" y="7144"/>
                    </a:cubicBezTo>
                    <a:cubicBezTo>
                      <a:pt x="1059656" y="7144"/>
                      <a:pt x="1181576" y="31909"/>
                      <a:pt x="1295876" y="80486"/>
                    </a:cubicBezTo>
                    <a:cubicBezTo>
                      <a:pt x="1406366" y="127159"/>
                      <a:pt x="1505426" y="193834"/>
                      <a:pt x="1591151" y="279559"/>
                    </a:cubicBezTo>
                    <a:cubicBezTo>
                      <a:pt x="1675924" y="364331"/>
                      <a:pt x="1743551" y="464344"/>
                      <a:pt x="1790224" y="574834"/>
                    </a:cubicBezTo>
                    <a:cubicBezTo>
                      <a:pt x="1838801" y="689134"/>
                      <a:pt x="1863566" y="811054"/>
                      <a:pt x="1863566" y="935831"/>
                    </a:cubicBezTo>
                    <a:cubicBezTo>
                      <a:pt x="1863566" y="1060609"/>
                      <a:pt x="1838801" y="1182529"/>
                      <a:pt x="1790224" y="1296829"/>
                    </a:cubicBezTo>
                    <a:cubicBezTo>
                      <a:pt x="1743551" y="1407319"/>
                      <a:pt x="1676876" y="1506379"/>
                      <a:pt x="1591151" y="1592104"/>
                    </a:cubicBezTo>
                    <a:cubicBezTo>
                      <a:pt x="1506379" y="1676876"/>
                      <a:pt x="1406366" y="1744504"/>
                      <a:pt x="1295876" y="1791176"/>
                    </a:cubicBezTo>
                    <a:cubicBezTo>
                      <a:pt x="1181576" y="1837849"/>
                      <a:pt x="1059656" y="1862614"/>
                      <a:pt x="934879" y="1862614"/>
                    </a:cubicBezTo>
                    <a:close/>
                    <a:moveTo>
                      <a:pt x="934879" y="25241"/>
                    </a:moveTo>
                    <a:cubicBezTo>
                      <a:pt x="433864" y="25241"/>
                      <a:pt x="25241" y="433864"/>
                      <a:pt x="25241" y="934879"/>
                    </a:cubicBezTo>
                    <a:cubicBezTo>
                      <a:pt x="25241" y="1435894"/>
                      <a:pt x="432911" y="1844516"/>
                      <a:pt x="934879" y="1844516"/>
                    </a:cubicBezTo>
                    <a:cubicBezTo>
                      <a:pt x="1435894" y="1844516"/>
                      <a:pt x="1844516" y="1436846"/>
                      <a:pt x="1844516" y="934879"/>
                    </a:cubicBezTo>
                    <a:cubicBezTo>
                      <a:pt x="1844516" y="433864"/>
                      <a:pt x="1435894" y="25241"/>
                      <a:pt x="934879" y="25241"/>
                    </a:cubicBezTo>
                    <a:close/>
                  </a:path>
                </a:pathLst>
              </a:custGeom>
              <a:solidFill>
                <a:srgbClr val="231815"/>
              </a:solidFill>
              <a:ln w="9525" cap="flat">
                <a:noFill/>
                <a:prstDash val="solid"/>
                <a:miter/>
              </a:ln>
            </p:spPr>
            <p:txBody>
              <a:bodyPr anchor="ctr"/>
              <a:lstStyle/>
              <a:p>
                <a:pPr algn="ctr"/>
                <a:endParaRPr/>
              </a:p>
            </p:txBody>
          </p:sp>
          <p:sp>
            <p:nvSpPr>
              <p:cNvPr id="20" name="îş1íḓê">
                <a:extLst>
                  <a:ext uri="{FF2B5EF4-FFF2-40B4-BE49-F238E27FC236}">
                    <a16:creationId xmlns:a16="http://schemas.microsoft.com/office/drawing/2014/main" xmlns="" id="{0A576AFA-B2DF-4EB5-9C4A-170E0BE873BC}"/>
                  </a:ext>
                </a:extLst>
              </p:cNvPr>
              <p:cNvSpPr/>
              <p:nvPr/>
            </p:nvSpPr>
            <p:spPr>
              <a:xfrm>
                <a:off x="2137544" y="2581627"/>
                <a:ext cx="1534444" cy="534085"/>
              </a:xfrm>
              <a:custGeom>
                <a:avLst/>
                <a:gdLst>
                  <a:gd name="connsiteX0" fmla="*/ 88447 w 1534444"/>
                  <a:gd name="connsiteY0" fmla="*/ 438750 h 534085"/>
                  <a:gd name="connsiteX1" fmla="*/ 95115 w 1534444"/>
                  <a:gd name="connsiteY1" fmla="*/ 479708 h 534085"/>
                  <a:gd name="connsiteX2" fmla="*/ 75112 w 1534444"/>
                  <a:gd name="connsiteY2" fmla="*/ 493043 h 534085"/>
                  <a:gd name="connsiteX3" fmla="*/ 71302 w 1534444"/>
                  <a:gd name="connsiteY3" fmla="*/ 479708 h 534085"/>
                  <a:gd name="connsiteX4" fmla="*/ 80827 w 1534444"/>
                  <a:gd name="connsiteY4" fmla="*/ 439703 h 534085"/>
                  <a:gd name="connsiteX5" fmla="*/ 88447 w 1534444"/>
                  <a:gd name="connsiteY5" fmla="*/ 438750 h 534085"/>
                  <a:gd name="connsiteX6" fmla="*/ 64635 w 1534444"/>
                  <a:gd name="connsiteY6" fmla="*/ 435893 h 534085"/>
                  <a:gd name="connsiteX7" fmla="*/ 63682 w 1534444"/>
                  <a:gd name="connsiteY7" fmla="*/ 442560 h 534085"/>
                  <a:gd name="connsiteX8" fmla="*/ 33202 w 1534444"/>
                  <a:gd name="connsiteY8" fmla="*/ 477803 h 534085"/>
                  <a:gd name="connsiteX9" fmla="*/ 17010 w 1534444"/>
                  <a:gd name="connsiteY9" fmla="*/ 470183 h 534085"/>
                  <a:gd name="connsiteX10" fmla="*/ 34155 w 1534444"/>
                  <a:gd name="connsiteY10" fmla="*/ 452085 h 534085"/>
                  <a:gd name="connsiteX11" fmla="*/ 57967 w 1534444"/>
                  <a:gd name="connsiteY11" fmla="*/ 438750 h 534085"/>
                  <a:gd name="connsiteX12" fmla="*/ 64635 w 1534444"/>
                  <a:gd name="connsiteY12" fmla="*/ 435893 h 534085"/>
                  <a:gd name="connsiteX13" fmla="*/ 33202 w 1534444"/>
                  <a:gd name="connsiteY13" fmla="*/ 414938 h 534085"/>
                  <a:gd name="connsiteX14" fmla="*/ 41775 w 1534444"/>
                  <a:gd name="connsiteY14" fmla="*/ 414938 h 534085"/>
                  <a:gd name="connsiteX15" fmla="*/ 38917 w 1534444"/>
                  <a:gd name="connsiteY15" fmla="*/ 420653 h 534085"/>
                  <a:gd name="connsiteX16" fmla="*/ 31297 w 1534444"/>
                  <a:gd name="connsiteY16" fmla="*/ 429225 h 534085"/>
                  <a:gd name="connsiteX17" fmla="*/ 3675 w 1534444"/>
                  <a:gd name="connsiteY17" fmla="*/ 440655 h 534085"/>
                  <a:gd name="connsiteX18" fmla="*/ 6532 w 1534444"/>
                  <a:gd name="connsiteY18" fmla="*/ 423510 h 534085"/>
                  <a:gd name="connsiteX19" fmla="*/ 33202 w 1534444"/>
                  <a:gd name="connsiteY19" fmla="*/ 414938 h 534085"/>
                  <a:gd name="connsiteX20" fmla="*/ 1400040 w 1534444"/>
                  <a:gd name="connsiteY20" fmla="*/ 406365 h 534085"/>
                  <a:gd name="connsiteX21" fmla="*/ 1415280 w 1534444"/>
                  <a:gd name="connsiteY21" fmla="*/ 417795 h 534085"/>
                  <a:gd name="connsiteX22" fmla="*/ 1421947 w 1534444"/>
                  <a:gd name="connsiteY22" fmla="*/ 432082 h 534085"/>
                  <a:gd name="connsiteX23" fmla="*/ 1434330 w 1534444"/>
                  <a:gd name="connsiteY23" fmla="*/ 452085 h 534085"/>
                  <a:gd name="connsiteX24" fmla="*/ 1436235 w 1534444"/>
                  <a:gd name="connsiteY24" fmla="*/ 453990 h 534085"/>
                  <a:gd name="connsiteX25" fmla="*/ 1440045 w 1534444"/>
                  <a:gd name="connsiteY25" fmla="*/ 450180 h 534085"/>
                  <a:gd name="connsiteX26" fmla="*/ 1450522 w 1534444"/>
                  <a:gd name="connsiteY26" fmla="*/ 452085 h 534085"/>
                  <a:gd name="connsiteX27" fmla="*/ 1456238 w 1534444"/>
                  <a:gd name="connsiteY27" fmla="*/ 460657 h 534085"/>
                  <a:gd name="connsiteX28" fmla="*/ 1463858 w 1534444"/>
                  <a:gd name="connsiteY28" fmla="*/ 462562 h 534085"/>
                  <a:gd name="connsiteX29" fmla="*/ 1462905 w 1534444"/>
                  <a:gd name="connsiteY29" fmla="*/ 453990 h 534085"/>
                  <a:gd name="connsiteX30" fmla="*/ 1437188 w 1534444"/>
                  <a:gd name="connsiteY30" fmla="*/ 427320 h 534085"/>
                  <a:gd name="connsiteX31" fmla="*/ 1429568 w 1534444"/>
                  <a:gd name="connsiteY31" fmla="*/ 414937 h 534085"/>
                  <a:gd name="connsiteX32" fmla="*/ 1439093 w 1534444"/>
                  <a:gd name="connsiteY32" fmla="*/ 410175 h 534085"/>
                  <a:gd name="connsiteX33" fmla="*/ 1457190 w 1534444"/>
                  <a:gd name="connsiteY33" fmla="*/ 428272 h 534085"/>
                  <a:gd name="connsiteX34" fmla="*/ 1478145 w 1534444"/>
                  <a:gd name="connsiteY34" fmla="*/ 463515 h 534085"/>
                  <a:gd name="connsiteX35" fmla="*/ 1482908 w 1534444"/>
                  <a:gd name="connsiteY35" fmla="*/ 481612 h 534085"/>
                  <a:gd name="connsiteX36" fmla="*/ 1465763 w 1534444"/>
                  <a:gd name="connsiteY36" fmla="*/ 483517 h 534085"/>
                  <a:gd name="connsiteX37" fmla="*/ 1451475 w 1534444"/>
                  <a:gd name="connsiteY37" fmla="*/ 468277 h 534085"/>
                  <a:gd name="connsiteX38" fmla="*/ 1449570 w 1534444"/>
                  <a:gd name="connsiteY38" fmla="*/ 475897 h 534085"/>
                  <a:gd name="connsiteX39" fmla="*/ 1472430 w 1534444"/>
                  <a:gd name="connsiteY39" fmla="*/ 516855 h 534085"/>
                  <a:gd name="connsiteX40" fmla="*/ 1462905 w 1534444"/>
                  <a:gd name="connsiteY40" fmla="*/ 520665 h 534085"/>
                  <a:gd name="connsiteX41" fmla="*/ 1441950 w 1534444"/>
                  <a:gd name="connsiteY41" fmla="*/ 485422 h 534085"/>
                  <a:gd name="connsiteX42" fmla="*/ 1439093 w 1534444"/>
                  <a:gd name="connsiteY42" fmla="*/ 482565 h 534085"/>
                  <a:gd name="connsiteX43" fmla="*/ 1436235 w 1534444"/>
                  <a:gd name="connsiteY43" fmla="*/ 484470 h 534085"/>
                  <a:gd name="connsiteX44" fmla="*/ 1394325 w 1534444"/>
                  <a:gd name="connsiteY44" fmla="*/ 483517 h 534085"/>
                  <a:gd name="connsiteX45" fmla="*/ 1376227 w 1534444"/>
                  <a:gd name="connsiteY45" fmla="*/ 434940 h 534085"/>
                  <a:gd name="connsiteX46" fmla="*/ 1379085 w 1534444"/>
                  <a:gd name="connsiteY46" fmla="*/ 429225 h 534085"/>
                  <a:gd name="connsiteX47" fmla="*/ 1384800 w 1534444"/>
                  <a:gd name="connsiteY47" fmla="*/ 433987 h 534085"/>
                  <a:gd name="connsiteX48" fmla="*/ 1418138 w 1534444"/>
                  <a:gd name="connsiteY48" fmla="*/ 466372 h 534085"/>
                  <a:gd name="connsiteX49" fmla="*/ 1422900 w 1534444"/>
                  <a:gd name="connsiteY49" fmla="*/ 457800 h 534085"/>
                  <a:gd name="connsiteX50" fmla="*/ 1393372 w 1534444"/>
                  <a:gd name="connsiteY50" fmla="*/ 420652 h 534085"/>
                  <a:gd name="connsiteX51" fmla="*/ 1390515 w 1534444"/>
                  <a:gd name="connsiteY51" fmla="*/ 410175 h 534085"/>
                  <a:gd name="connsiteX52" fmla="*/ 1400040 w 1534444"/>
                  <a:gd name="connsiteY52" fmla="*/ 406365 h 534085"/>
                  <a:gd name="connsiteX53" fmla="*/ 97020 w 1534444"/>
                  <a:gd name="connsiteY53" fmla="*/ 377790 h 534085"/>
                  <a:gd name="connsiteX54" fmla="*/ 92257 w 1534444"/>
                  <a:gd name="connsiteY54" fmla="*/ 378743 h 534085"/>
                  <a:gd name="connsiteX55" fmla="*/ 80827 w 1534444"/>
                  <a:gd name="connsiteY55" fmla="*/ 393983 h 534085"/>
                  <a:gd name="connsiteX56" fmla="*/ 83685 w 1534444"/>
                  <a:gd name="connsiteY56" fmla="*/ 405413 h 534085"/>
                  <a:gd name="connsiteX57" fmla="*/ 95115 w 1534444"/>
                  <a:gd name="connsiteY57" fmla="*/ 404460 h 534085"/>
                  <a:gd name="connsiteX58" fmla="*/ 105592 w 1534444"/>
                  <a:gd name="connsiteY58" fmla="*/ 390173 h 534085"/>
                  <a:gd name="connsiteX59" fmla="*/ 97020 w 1534444"/>
                  <a:gd name="connsiteY59" fmla="*/ 377790 h 534085"/>
                  <a:gd name="connsiteX60" fmla="*/ 93210 w 1534444"/>
                  <a:gd name="connsiteY60" fmla="*/ 357788 h 534085"/>
                  <a:gd name="connsiteX61" fmla="*/ 106545 w 1534444"/>
                  <a:gd name="connsiteY61" fmla="*/ 364455 h 534085"/>
                  <a:gd name="connsiteX62" fmla="*/ 117975 w 1534444"/>
                  <a:gd name="connsiteY62" fmla="*/ 373980 h 534085"/>
                  <a:gd name="connsiteX63" fmla="*/ 126547 w 1534444"/>
                  <a:gd name="connsiteY63" fmla="*/ 392078 h 534085"/>
                  <a:gd name="connsiteX64" fmla="*/ 117975 w 1534444"/>
                  <a:gd name="connsiteY64" fmla="*/ 397793 h 534085"/>
                  <a:gd name="connsiteX65" fmla="*/ 116070 w 1534444"/>
                  <a:gd name="connsiteY65" fmla="*/ 399698 h 534085"/>
                  <a:gd name="connsiteX66" fmla="*/ 114165 w 1534444"/>
                  <a:gd name="connsiteY66" fmla="*/ 401603 h 534085"/>
                  <a:gd name="connsiteX67" fmla="*/ 106545 w 1534444"/>
                  <a:gd name="connsiteY67" fmla="*/ 413985 h 534085"/>
                  <a:gd name="connsiteX68" fmla="*/ 102735 w 1534444"/>
                  <a:gd name="connsiteY68" fmla="*/ 424463 h 534085"/>
                  <a:gd name="connsiteX69" fmla="*/ 88447 w 1534444"/>
                  <a:gd name="connsiteY69" fmla="*/ 425415 h 534085"/>
                  <a:gd name="connsiteX70" fmla="*/ 75112 w 1534444"/>
                  <a:gd name="connsiteY70" fmla="*/ 418748 h 534085"/>
                  <a:gd name="connsiteX71" fmla="*/ 63682 w 1534444"/>
                  <a:gd name="connsiteY71" fmla="*/ 411128 h 534085"/>
                  <a:gd name="connsiteX72" fmla="*/ 61777 w 1534444"/>
                  <a:gd name="connsiteY72" fmla="*/ 394935 h 534085"/>
                  <a:gd name="connsiteX73" fmla="*/ 68445 w 1534444"/>
                  <a:gd name="connsiteY73" fmla="*/ 390173 h 534085"/>
                  <a:gd name="connsiteX74" fmla="*/ 71302 w 1534444"/>
                  <a:gd name="connsiteY74" fmla="*/ 387315 h 534085"/>
                  <a:gd name="connsiteX75" fmla="*/ 82732 w 1534444"/>
                  <a:gd name="connsiteY75" fmla="*/ 372075 h 534085"/>
                  <a:gd name="connsiteX76" fmla="*/ 85590 w 1534444"/>
                  <a:gd name="connsiteY76" fmla="*/ 366360 h 534085"/>
                  <a:gd name="connsiteX77" fmla="*/ 93210 w 1534444"/>
                  <a:gd name="connsiteY77" fmla="*/ 357788 h 534085"/>
                  <a:gd name="connsiteX78" fmla="*/ 1422900 w 1534444"/>
                  <a:gd name="connsiteY78" fmla="*/ 357787 h 534085"/>
                  <a:gd name="connsiteX79" fmla="*/ 1441950 w 1534444"/>
                  <a:gd name="connsiteY79" fmla="*/ 368265 h 534085"/>
                  <a:gd name="connsiteX80" fmla="*/ 1444808 w 1534444"/>
                  <a:gd name="connsiteY80" fmla="*/ 378742 h 534085"/>
                  <a:gd name="connsiteX81" fmla="*/ 1456238 w 1534444"/>
                  <a:gd name="connsiteY81" fmla="*/ 397792 h 534085"/>
                  <a:gd name="connsiteX82" fmla="*/ 1459095 w 1534444"/>
                  <a:gd name="connsiteY82" fmla="*/ 383505 h 534085"/>
                  <a:gd name="connsiteX83" fmla="*/ 1479097 w 1534444"/>
                  <a:gd name="connsiteY83" fmla="*/ 378742 h 534085"/>
                  <a:gd name="connsiteX84" fmla="*/ 1478145 w 1534444"/>
                  <a:gd name="connsiteY84" fmla="*/ 393982 h 534085"/>
                  <a:gd name="connsiteX85" fmla="*/ 1461952 w 1534444"/>
                  <a:gd name="connsiteY85" fmla="*/ 408270 h 534085"/>
                  <a:gd name="connsiteX86" fmla="*/ 1477193 w 1534444"/>
                  <a:gd name="connsiteY86" fmla="*/ 433987 h 534085"/>
                  <a:gd name="connsiteX87" fmla="*/ 1485765 w 1534444"/>
                  <a:gd name="connsiteY87" fmla="*/ 416842 h 534085"/>
                  <a:gd name="connsiteX88" fmla="*/ 1505768 w 1534444"/>
                  <a:gd name="connsiteY88" fmla="*/ 416842 h 534085"/>
                  <a:gd name="connsiteX89" fmla="*/ 1499100 w 1534444"/>
                  <a:gd name="connsiteY89" fmla="*/ 434940 h 534085"/>
                  <a:gd name="connsiteX90" fmla="*/ 1484813 w 1534444"/>
                  <a:gd name="connsiteY90" fmla="*/ 441607 h 534085"/>
                  <a:gd name="connsiteX91" fmla="*/ 1489575 w 1534444"/>
                  <a:gd name="connsiteY91" fmla="*/ 449227 h 534085"/>
                  <a:gd name="connsiteX92" fmla="*/ 1516245 w 1534444"/>
                  <a:gd name="connsiteY92" fmla="*/ 449227 h 534085"/>
                  <a:gd name="connsiteX93" fmla="*/ 1534343 w 1534444"/>
                  <a:gd name="connsiteY93" fmla="*/ 456847 h 534085"/>
                  <a:gd name="connsiteX94" fmla="*/ 1517197 w 1534444"/>
                  <a:gd name="connsiteY94" fmla="*/ 467325 h 534085"/>
                  <a:gd name="connsiteX95" fmla="*/ 1499100 w 1534444"/>
                  <a:gd name="connsiteY95" fmla="*/ 463515 h 534085"/>
                  <a:gd name="connsiteX96" fmla="*/ 1517197 w 1534444"/>
                  <a:gd name="connsiteY96" fmla="*/ 493995 h 534085"/>
                  <a:gd name="connsiteX97" fmla="*/ 1521960 w 1534444"/>
                  <a:gd name="connsiteY97" fmla="*/ 519712 h 534085"/>
                  <a:gd name="connsiteX98" fmla="*/ 1501005 w 1534444"/>
                  <a:gd name="connsiteY98" fmla="*/ 532095 h 534085"/>
                  <a:gd name="connsiteX99" fmla="*/ 1489575 w 1534444"/>
                  <a:gd name="connsiteY99" fmla="*/ 533047 h 534085"/>
                  <a:gd name="connsiteX100" fmla="*/ 1485765 w 1534444"/>
                  <a:gd name="connsiteY100" fmla="*/ 523522 h 534085"/>
                  <a:gd name="connsiteX101" fmla="*/ 1504815 w 1534444"/>
                  <a:gd name="connsiteY101" fmla="*/ 512092 h 534085"/>
                  <a:gd name="connsiteX102" fmla="*/ 1507672 w 1534444"/>
                  <a:gd name="connsiteY102" fmla="*/ 504472 h 534085"/>
                  <a:gd name="connsiteX103" fmla="*/ 1475288 w 1534444"/>
                  <a:gd name="connsiteY103" fmla="*/ 446370 h 534085"/>
                  <a:gd name="connsiteX104" fmla="*/ 1435283 w 1534444"/>
                  <a:gd name="connsiteY104" fmla="*/ 386362 h 534085"/>
                  <a:gd name="connsiteX105" fmla="*/ 1413375 w 1534444"/>
                  <a:gd name="connsiteY105" fmla="*/ 380647 h 534085"/>
                  <a:gd name="connsiteX106" fmla="*/ 1400993 w 1534444"/>
                  <a:gd name="connsiteY106" fmla="*/ 387315 h 534085"/>
                  <a:gd name="connsiteX107" fmla="*/ 1391468 w 1534444"/>
                  <a:gd name="connsiteY107" fmla="*/ 385410 h 534085"/>
                  <a:gd name="connsiteX108" fmla="*/ 1394325 w 1534444"/>
                  <a:gd name="connsiteY108" fmla="*/ 376837 h 534085"/>
                  <a:gd name="connsiteX109" fmla="*/ 1422900 w 1534444"/>
                  <a:gd name="connsiteY109" fmla="*/ 357787 h 534085"/>
                  <a:gd name="connsiteX110" fmla="*/ 106545 w 1534444"/>
                  <a:gd name="connsiteY110" fmla="*/ 277778 h 534085"/>
                  <a:gd name="connsiteX111" fmla="*/ 110355 w 1534444"/>
                  <a:gd name="connsiteY111" fmla="*/ 279683 h 534085"/>
                  <a:gd name="connsiteX112" fmla="*/ 114165 w 1534444"/>
                  <a:gd name="connsiteY112" fmla="*/ 305400 h 534085"/>
                  <a:gd name="connsiteX113" fmla="*/ 101782 w 1534444"/>
                  <a:gd name="connsiteY113" fmla="*/ 316830 h 534085"/>
                  <a:gd name="connsiteX114" fmla="*/ 102735 w 1534444"/>
                  <a:gd name="connsiteY114" fmla="*/ 320640 h 534085"/>
                  <a:gd name="connsiteX115" fmla="*/ 162742 w 1534444"/>
                  <a:gd name="connsiteY115" fmla="*/ 363503 h 534085"/>
                  <a:gd name="connsiteX116" fmla="*/ 171315 w 1534444"/>
                  <a:gd name="connsiteY116" fmla="*/ 405413 h 534085"/>
                  <a:gd name="connsiteX117" fmla="*/ 132262 w 1534444"/>
                  <a:gd name="connsiteY117" fmla="*/ 432083 h 534085"/>
                  <a:gd name="connsiteX118" fmla="*/ 125595 w 1534444"/>
                  <a:gd name="connsiteY118" fmla="*/ 431130 h 534085"/>
                  <a:gd name="connsiteX119" fmla="*/ 126547 w 1534444"/>
                  <a:gd name="connsiteY119" fmla="*/ 425415 h 534085"/>
                  <a:gd name="connsiteX120" fmla="*/ 148455 w 1534444"/>
                  <a:gd name="connsiteY120" fmla="*/ 404460 h 534085"/>
                  <a:gd name="connsiteX121" fmla="*/ 143692 w 1534444"/>
                  <a:gd name="connsiteY121" fmla="*/ 377790 h 534085"/>
                  <a:gd name="connsiteX122" fmla="*/ 86542 w 1534444"/>
                  <a:gd name="connsiteY122" fmla="*/ 337785 h 534085"/>
                  <a:gd name="connsiteX123" fmla="*/ 81780 w 1534444"/>
                  <a:gd name="connsiteY123" fmla="*/ 338738 h 534085"/>
                  <a:gd name="connsiteX124" fmla="*/ 50347 w 1534444"/>
                  <a:gd name="connsiteY124" fmla="*/ 400650 h 534085"/>
                  <a:gd name="connsiteX125" fmla="*/ 37965 w 1534444"/>
                  <a:gd name="connsiteY125" fmla="*/ 407318 h 534085"/>
                  <a:gd name="connsiteX126" fmla="*/ 38917 w 1534444"/>
                  <a:gd name="connsiteY126" fmla="*/ 376838 h 534085"/>
                  <a:gd name="connsiteX127" fmla="*/ 43680 w 1534444"/>
                  <a:gd name="connsiteY127" fmla="*/ 371123 h 534085"/>
                  <a:gd name="connsiteX128" fmla="*/ 59872 w 1534444"/>
                  <a:gd name="connsiteY128" fmla="*/ 346358 h 534085"/>
                  <a:gd name="connsiteX129" fmla="*/ 77017 w 1534444"/>
                  <a:gd name="connsiteY129" fmla="*/ 321593 h 534085"/>
                  <a:gd name="connsiteX130" fmla="*/ 104640 w 1534444"/>
                  <a:gd name="connsiteY130" fmla="*/ 280635 h 534085"/>
                  <a:gd name="connsiteX131" fmla="*/ 106545 w 1534444"/>
                  <a:gd name="connsiteY131" fmla="*/ 277778 h 534085"/>
                  <a:gd name="connsiteX132" fmla="*/ 1190490 w 1534444"/>
                  <a:gd name="connsiteY132" fmla="*/ 152048 h 534085"/>
                  <a:gd name="connsiteX133" fmla="*/ 1217160 w 1534444"/>
                  <a:gd name="connsiteY133" fmla="*/ 161573 h 534085"/>
                  <a:gd name="connsiteX134" fmla="*/ 1224780 w 1534444"/>
                  <a:gd name="connsiteY134" fmla="*/ 169193 h 534085"/>
                  <a:gd name="connsiteX135" fmla="*/ 1238115 w 1534444"/>
                  <a:gd name="connsiteY135" fmla="*/ 178718 h 534085"/>
                  <a:gd name="connsiteX136" fmla="*/ 1247640 w 1534444"/>
                  <a:gd name="connsiteY136" fmla="*/ 175860 h 534085"/>
                  <a:gd name="connsiteX137" fmla="*/ 1250497 w 1534444"/>
                  <a:gd name="connsiteY137" fmla="*/ 168240 h 534085"/>
                  <a:gd name="connsiteX138" fmla="*/ 1255260 w 1534444"/>
                  <a:gd name="connsiteY138" fmla="*/ 161573 h 534085"/>
                  <a:gd name="connsiteX139" fmla="*/ 1273357 w 1534444"/>
                  <a:gd name="connsiteY139" fmla="*/ 159668 h 534085"/>
                  <a:gd name="connsiteX140" fmla="*/ 1276215 w 1534444"/>
                  <a:gd name="connsiteY140" fmla="*/ 181575 h 534085"/>
                  <a:gd name="connsiteX141" fmla="*/ 1271452 w 1534444"/>
                  <a:gd name="connsiteY141" fmla="*/ 186338 h 534085"/>
                  <a:gd name="connsiteX142" fmla="*/ 1266690 w 1534444"/>
                  <a:gd name="connsiteY142" fmla="*/ 191100 h 534085"/>
                  <a:gd name="connsiteX143" fmla="*/ 1267642 w 1534444"/>
                  <a:gd name="connsiteY143" fmla="*/ 196815 h 534085"/>
                  <a:gd name="connsiteX144" fmla="*/ 1281930 w 1534444"/>
                  <a:gd name="connsiteY144" fmla="*/ 209198 h 534085"/>
                  <a:gd name="connsiteX145" fmla="*/ 1309552 w 1534444"/>
                  <a:gd name="connsiteY145" fmla="*/ 232058 h 534085"/>
                  <a:gd name="connsiteX146" fmla="*/ 1310505 w 1534444"/>
                  <a:gd name="connsiteY146" fmla="*/ 242535 h 534085"/>
                  <a:gd name="connsiteX147" fmla="*/ 1301932 w 1534444"/>
                  <a:gd name="connsiteY147" fmla="*/ 242535 h 534085"/>
                  <a:gd name="connsiteX148" fmla="*/ 1255260 w 1534444"/>
                  <a:gd name="connsiteY148" fmla="*/ 209198 h 534085"/>
                  <a:gd name="connsiteX149" fmla="*/ 1251450 w 1534444"/>
                  <a:gd name="connsiteY149" fmla="*/ 208245 h 534085"/>
                  <a:gd name="connsiteX150" fmla="*/ 1250497 w 1534444"/>
                  <a:gd name="connsiteY150" fmla="*/ 211103 h 534085"/>
                  <a:gd name="connsiteX151" fmla="*/ 1295265 w 1534444"/>
                  <a:gd name="connsiteY151" fmla="*/ 307305 h 534085"/>
                  <a:gd name="connsiteX152" fmla="*/ 1291455 w 1534444"/>
                  <a:gd name="connsiteY152" fmla="*/ 316830 h 534085"/>
                  <a:gd name="connsiteX153" fmla="*/ 1246687 w 1534444"/>
                  <a:gd name="connsiteY153" fmla="*/ 296828 h 534085"/>
                  <a:gd name="connsiteX154" fmla="*/ 1239067 w 1534444"/>
                  <a:gd name="connsiteY154" fmla="*/ 218723 h 534085"/>
                  <a:gd name="connsiteX155" fmla="*/ 1146675 w 1534444"/>
                  <a:gd name="connsiteY155" fmla="*/ 225390 h 534085"/>
                  <a:gd name="connsiteX156" fmla="*/ 1121910 w 1534444"/>
                  <a:gd name="connsiteY156" fmla="*/ 190148 h 534085"/>
                  <a:gd name="connsiteX157" fmla="*/ 1127625 w 1534444"/>
                  <a:gd name="connsiteY157" fmla="*/ 186338 h 534085"/>
                  <a:gd name="connsiteX158" fmla="*/ 1229542 w 1534444"/>
                  <a:gd name="connsiteY158" fmla="*/ 194910 h 534085"/>
                  <a:gd name="connsiteX159" fmla="*/ 1228590 w 1534444"/>
                  <a:gd name="connsiteY159" fmla="*/ 190148 h 534085"/>
                  <a:gd name="connsiteX160" fmla="*/ 1190490 w 1534444"/>
                  <a:gd name="connsiteY160" fmla="*/ 168240 h 534085"/>
                  <a:gd name="connsiteX161" fmla="*/ 1180965 w 1534444"/>
                  <a:gd name="connsiteY161" fmla="*/ 158715 h 534085"/>
                  <a:gd name="connsiteX162" fmla="*/ 1190490 w 1534444"/>
                  <a:gd name="connsiteY162" fmla="*/ 152048 h 534085"/>
                  <a:gd name="connsiteX163" fmla="*/ 266565 w 1534444"/>
                  <a:gd name="connsiteY163" fmla="*/ 137760 h 534085"/>
                  <a:gd name="connsiteX164" fmla="*/ 287520 w 1534444"/>
                  <a:gd name="connsiteY164" fmla="*/ 140617 h 534085"/>
                  <a:gd name="connsiteX165" fmla="*/ 303713 w 1534444"/>
                  <a:gd name="connsiteY165" fmla="*/ 173002 h 534085"/>
                  <a:gd name="connsiteX166" fmla="*/ 314190 w 1534444"/>
                  <a:gd name="connsiteY166" fmla="*/ 189195 h 534085"/>
                  <a:gd name="connsiteX167" fmla="*/ 327525 w 1534444"/>
                  <a:gd name="connsiteY167" fmla="*/ 210150 h 534085"/>
                  <a:gd name="connsiteX168" fmla="*/ 342765 w 1534444"/>
                  <a:gd name="connsiteY168" fmla="*/ 230152 h 534085"/>
                  <a:gd name="connsiteX169" fmla="*/ 339908 w 1534444"/>
                  <a:gd name="connsiteY169" fmla="*/ 244440 h 534085"/>
                  <a:gd name="connsiteX170" fmla="*/ 325620 w 1534444"/>
                  <a:gd name="connsiteY170" fmla="*/ 246345 h 534085"/>
                  <a:gd name="connsiteX171" fmla="*/ 319905 w 1534444"/>
                  <a:gd name="connsiteY171" fmla="*/ 239677 h 534085"/>
                  <a:gd name="connsiteX172" fmla="*/ 299903 w 1534444"/>
                  <a:gd name="connsiteY172" fmla="*/ 264442 h 534085"/>
                  <a:gd name="connsiteX173" fmla="*/ 287520 w 1534444"/>
                  <a:gd name="connsiteY173" fmla="*/ 277777 h 534085"/>
                  <a:gd name="connsiteX174" fmla="*/ 271328 w 1534444"/>
                  <a:gd name="connsiteY174" fmla="*/ 279682 h 534085"/>
                  <a:gd name="connsiteX175" fmla="*/ 268470 w 1534444"/>
                  <a:gd name="connsiteY175" fmla="*/ 262537 h 534085"/>
                  <a:gd name="connsiteX176" fmla="*/ 297998 w 1534444"/>
                  <a:gd name="connsiteY176" fmla="*/ 240630 h 534085"/>
                  <a:gd name="connsiteX177" fmla="*/ 311333 w 1534444"/>
                  <a:gd name="connsiteY177" fmla="*/ 222532 h 534085"/>
                  <a:gd name="connsiteX178" fmla="*/ 290378 w 1534444"/>
                  <a:gd name="connsiteY178" fmla="*/ 188242 h 534085"/>
                  <a:gd name="connsiteX179" fmla="*/ 285615 w 1534444"/>
                  <a:gd name="connsiteY179" fmla="*/ 187290 h 534085"/>
                  <a:gd name="connsiteX180" fmla="*/ 266565 w 1534444"/>
                  <a:gd name="connsiteY180" fmla="*/ 199672 h 534085"/>
                  <a:gd name="connsiteX181" fmla="*/ 256088 w 1534444"/>
                  <a:gd name="connsiteY181" fmla="*/ 212055 h 534085"/>
                  <a:gd name="connsiteX182" fmla="*/ 245610 w 1534444"/>
                  <a:gd name="connsiteY182" fmla="*/ 220627 h 534085"/>
                  <a:gd name="connsiteX183" fmla="*/ 240848 w 1534444"/>
                  <a:gd name="connsiteY183" fmla="*/ 204435 h 534085"/>
                  <a:gd name="connsiteX184" fmla="*/ 254183 w 1534444"/>
                  <a:gd name="connsiteY184" fmla="*/ 190147 h 534085"/>
                  <a:gd name="connsiteX185" fmla="*/ 273233 w 1534444"/>
                  <a:gd name="connsiteY185" fmla="*/ 177765 h 534085"/>
                  <a:gd name="connsiteX186" fmla="*/ 275138 w 1534444"/>
                  <a:gd name="connsiteY186" fmla="*/ 170145 h 534085"/>
                  <a:gd name="connsiteX187" fmla="*/ 262755 w 1534444"/>
                  <a:gd name="connsiteY187" fmla="*/ 153000 h 534085"/>
                  <a:gd name="connsiteX188" fmla="*/ 266565 w 1534444"/>
                  <a:gd name="connsiteY188" fmla="*/ 137760 h 534085"/>
                  <a:gd name="connsiteX189" fmla="*/ 374198 w 1534444"/>
                  <a:gd name="connsiteY189" fmla="*/ 97755 h 534085"/>
                  <a:gd name="connsiteX190" fmla="*/ 381818 w 1534444"/>
                  <a:gd name="connsiteY190" fmla="*/ 114900 h 534085"/>
                  <a:gd name="connsiteX191" fmla="*/ 341813 w 1534444"/>
                  <a:gd name="connsiteY191" fmla="*/ 157762 h 534085"/>
                  <a:gd name="connsiteX192" fmla="*/ 341813 w 1534444"/>
                  <a:gd name="connsiteY192" fmla="*/ 161572 h 534085"/>
                  <a:gd name="connsiteX193" fmla="*/ 359910 w 1534444"/>
                  <a:gd name="connsiteY193" fmla="*/ 191100 h 534085"/>
                  <a:gd name="connsiteX194" fmla="*/ 398963 w 1534444"/>
                  <a:gd name="connsiteY194" fmla="*/ 187290 h 534085"/>
                  <a:gd name="connsiteX195" fmla="*/ 433253 w 1534444"/>
                  <a:gd name="connsiteY195" fmla="*/ 150142 h 534085"/>
                  <a:gd name="connsiteX196" fmla="*/ 435158 w 1534444"/>
                  <a:gd name="connsiteY196" fmla="*/ 151095 h 534085"/>
                  <a:gd name="connsiteX197" fmla="*/ 436110 w 1534444"/>
                  <a:gd name="connsiteY197" fmla="*/ 155857 h 534085"/>
                  <a:gd name="connsiteX198" fmla="*/ 435158 w 1534444"/>
                  <a:gd name="connsiteY198" fmla="*/ 189195 h 534085"/>
                  <a:gd name="connsiteX199" fmla="*/ 408488 w 1534444"/>
                  <a:gd name="connsiteY199" fmla="*/ 205387 h 534085"/>
                  <a:gd name="connsiteX200" fmla="*/ 389438 w 1534444"/>
                  <a:gd name="connsiteY200" fmla="*/ 213960 h 534085"/>
                  <a:gd name="connsiteX201" fmla="*/ 380865 w 1534444"/>
                  <a:gd name="connsiteY201" fmla="*/ 216817 h 534085"/>
                  <a:gd name="connsiteX202" fmla="*/ 347528 w 1534444"/>
                  <a:gd name="connsiteY202" fmla="*/ 206340 h 534085"/>
                  <a:gd name="connsiteX203" fmla="*/ 313238 w 1534444"/>
                  <a:gd name="connsiteY203" fmla="*/ 151095 h 534085"/>
                  <a:gd name="connsiteX204" fmla="*/ 298950 w 1534444"/>
                  <a:gd name="connsiteY204" fmla="*/ 131092 h 534085"/>
                  <a:gd name="connsiteX205" fmla="*/ 300855 w 1534444"/>
                  <a:gd name="connsiteY205" fmla="*/ 112995 h 534085"/>
                  <a:gd name="connsiteX206" fmla="*/ 317048 w 1534444"/>
                  <a:gd name="connsiteY206" fmla="*/ 114900 h 534085"/>
                  <a:gd name="connsiteX207" fmla="*/ 336098 w 1534444"/>
                  <a:gd name="connsiteY207" fmla="*/ 148237 h 534085"/>
                  <a:gd name="connsiteX208" fmla="*/ 338955 w 1534444"/>
                  <a:gd name="connsiteY208" fmla="*/ 150142 h 534085"/>
                  <a:gd name="connsiteX209" fmla="*/ 360863 w 1534444"/>
                  <a:gd name="connsiteY209" fmla="*/ 108232 h 534085"/>
                  <a:gd name="connsiteX210" fmla="*/ 374198 w 1534444"/>
                  <a:gd name="connsiteY210" fmla="*/ 97755 h 534085"/>
                  <a:gd name="connsiteX211" fmla="*/ 625658 w 1534444"/>
                  <a:gd name="connsiteY211" fmla="*/ 71085 h 534085"/>
                  <a:gd name="connsiteX212" fmla="*/ 625658 w 1534444"/>
                  <a:gd name="connsiteY212" fmla="*/ 94897 h 534085"/>
                  <a:gd name="connsiteX213" fmla="*/ 626610 w 1534444"/>
                  <a:gd name="connsiteY213" fmla="*/ 102517 h 534085"/>
                  <a:gd name="connsiteX214" fmla="*/ 637088 w 1534444"/>
                  <a:gd name="connsiteY214" fmla="*/ 108232 h 534085"/>
                  <a:gd name="connsiteX215" fmla="*/ 667568 w 1534444"/>
                  <a:gd name="connsiteY215" fmla="*/ 86325 h 534085"/>
                  <a:gd name="connsiteX216" fmla="*/ 625658 w 1534444"/>
                  <a:gd name="connsiteY216" fmla="*/ 71085 h 534085"/>
                  <a:gd name="connsiteX217" fmla="*/ 1023803 w 1534444"/>
                  <a:gd name="connsiteY217" fmla="*/ 60607 h 534085"/>
                  <a:gd name="connsiteX218" fmla="*/ 1023803 w 1534444"/>
                  <a:gd name="connsiteY218" fmla="*/ 82515 h 534085"/>
                  <a:gd name="connsiteX219" fmla="*/ 978083 w 1534444"/>
                  <a:gd name="connsiteY219" fmla="*/ 106327 h 534085"/>
                  <a:gd name="connsiteX220" fmla="*/ 973320 w 1534444"/>
                  <a:gd name="connsiteY220" fmla="*/ 105375 h 534085"/>
                  <a:gd name="connsiteX221" fmla="*/ 974273 w 1534444"/>
                  <a:gd name="connsiteY221" fmla="*/ 100612 h 534085"/>
                  <a:gd name="connsiteX222" fmla="*/ 1009515 w 1534444"/>
                  <a:gd name="connsiteY222" fmla="*/ 63465 h 534085"/>
                  <a:gd name="connsiteX223" fmla="*/ 1023803 w 1534444"/>
                  <a:gd name="connsiteY223" fmla="*/ 60607 h 534085"/>
                  <a:gd name="connsiteX224" fmla="*/ 886643 w 1534444"/>
                  <a:gd name="connsiteY224" fmla="*/ 21555 h 534085"/>
                  <a:gd name="connsiteX225" fmla="*/ 899978 w 1534444"/>
                  <a:gd name="connsiteY225" fmla="*/ 35842 h 534085"/>
                  <a:gd name="connsiteX226" fmla="*/ 904740 w 1534444"/>
                  <a:gd name="connsiteY226" fmla="*/ 81562 h 534085"/>
                  <a:gd name="connsiteX227" fmla="*/ 903788 w 1534444"/>
                  <a:gd name="connsiteY227" fmla="*/ 88229 h 534085"/>
                  <a:gd name="connsiteX228" fmla="*/ 898073 w 1534444"/>
                  <a:gd name="connsiteY228" fmla="*/ 86325 h 534085"/>
                  <a:gd name="connsiteX229" fmla="*/ 876165 w 1534444"/>
                  <a:gd name="connsiteY229" fmla="*/ 38700 h 534085"/>
                  <a:gd name="connsiteX230" fmla="*/ 886643 w 1534444"/>
                  <a:gd name="connsiteY230" fmla="*/ 21555 h 534085"/>
                  <a:gd name="connsiteX231" fmla="*/ 943793 w 1534444"/>
                  <a:gd name="connsiteY231" fmla="*/ 10125 h 534085"/>
                  <a:gd name="connsiteX232" fmla="*/ 949508 w 1534444"/>
                  <a:gd name="connsiteY232" fmla="*/ 27270 h 534085"/>
                  <a:gd name="connsiteX233" fmla="*/ 935220 w 1534444"/>
                  <a:gd name="connsiteY233" fmla="*/ 82515 h 534085"/>
                  <a:gd name="connsiteX234" fmla="*/ 932363 w 1534444"/>
                  <a:gd name="connsiteY234" fmla="*/ 102517 h 534085"/>
                  <a:gd name="connsiteX235" fmla="*/ 934268 w 1534444"/>
                  <a:gd name="connsiteY235" fmla="*/ 106327 h 534085"/>
                  <a:gd name="connsiteX236" fmla="*/ 943793 w 1534444"/>
                  <a:gd name="connsiteY236" fmla="*/ 108232 h 534085"/>
                  <a:gd name="connsiteX237" fmla="*/ 946650 w 1534444"/>
                  <a:gd name="connsiteY237" fmla="*/ 105375 h 534085"/>
                  <a:gd name="connsiteX238" fmla="*/ 964748 w 1534444"/>
                  <a:gd name="connsiteY238" fmla="*/ 26317 h 534085"/>
                  <a:gd name="connsiteX239" fmla="*/ 977130 w 1534444"/>
                  <a:gd name="connsiteY239" fmla="*/ 14887 h 534085"/>
                  <a:gd name="connsiteX240" fmla="*/ 986655 w 1534444"/>
                  <a:gd name="connsiteY240" fmla="*/ 36795 h 534085"/>
                  <a:gd name="connsiteX241" fmla="*/ 965700 w 1534444"/>
                  <a:gd name="connsiteY241" fmla="*/ 109185 h 534085"/>
                  <a:gd name="connsiteX242" fmla="*/ 967605 w 1534444"/>
                  <a:gd name="connsiteY242" fmla="*/ 112995 h 534085"/>
                  <a:gd name="connsiteX243" fmla="*/ 993323 w 1534444"/>
                  <a:gd name="connsiteY243" fmla="*/ 120615 h 534085"/>
                  <a:gd name="connsiteX244" fmla="*/ 1040948 w 1534444"/>
                  <a:gd name="connsiteY244" fmla="*/ 132045 h 534085"/>
                  <a:gd name="connsiteX245" fmla="*/ 1042853 w 1534444"/>
                  <a:gd name="connsiteY245" fmla="*/ 140617 h 534085"/>
                  <a:gd name="connsiteX246" fmla="*/ 990465 w 1534444"/>
                  <a:gd name="connsiteY246" fmla="*/ 146332 h 534085"/>
                  <a:gd name="connsiteX247" fmla="*/ 846638 w 1534444"/>
                  <a:gd name="connsiteY247" fmla="*/ 115852 h 534085"/>
                  <a:gd name="connsiteX248" fmla="*/ 833303 w 1534444"/>
                  <a:gd name="connsiteY248" fmla="*/ 112995 h 534085"/>
                  <a:gd name="connsiteX249" fmla="*/ 837113 w 1534444"/>
                  <a:gd name="connsiteY249" fmla="*/ 100612 h 534085"/>
                  <a:gd name="connsiteX250" fmla="*/ 871403 w 1534444"/>
                  <a:gd name="connsiteY250" fmla="*/ 92992 h 534085"/>
                  <a:gd name="connsiteX251" fmla="*/ 909503 w 1534444"/>
                  <a:gd name="connsiteY251" fmla="*/ 99660 h 534085"/>
                  <a:gd name="connsiteX252" fmla="*/ 913313 w 1534444"/>
                  <a:gd name="connsiteY252" fmla="*/ 96802 h 534085"/>
                  <a:gd name="connsiteX253" fmla="*/ 920933 w 1534444"/>
                  <a:gd name="connsiteY253" fmla="*/ 52035 h 534085"/>
                  <a:gd name="connsiteX254" fmla="*/ 926648 w 1534444"/>
                  <a:gd name="connsiteY254" fmla="*/ 20602 h 534085"/>
                  <a:gd name="connsiteX255" fmla="*/ 943793 w 1534444"/>
                  <a:gd name="connsiteY255" fmla="*/ 10125 h 534085"/>
                  <a:gd name="connsiteX256" fmla="*/ 622681 w 1534444"/>
                  <a:gd name="connsiteY256" fmla="*/ 4 h 534085"/>
                  <a:gd name="connsiteX257" fmla="*/ 634230 w 1534444"/>
                  <a:gd name="connsiteY257" fmla="*/ 6315 h 534085"/>
                  <a:gd name="connsiteX258" fmla="*/ 634230 w 1534444"/>
                  <a:gd name="connsiteY258" fmla="*/ 17745 h 534085"/>
                  <a:gd name="connsiteX259" fmla="*/ 638993 w 1534444"/>
                  <a:gd name="connsiteY259" fmla="*/ 20602 h 534085"/>
                  <a:gd name="connsiteX260" fmla="*/ 659948 w 1534444"/>
                  <a:gd name="connsiteY260" fmla="*/ 17745 h 534085"/>
                  <a:gd name="connsiteX261" fmla="*/ 677093 w 1534444"/>
                  <a:gd name="connsiteY261" fmla="*/ 14887 h 534085"/>
                  <a:gd name="connsiteX262" fmla="*/ 700905 w 1534444"/>
                  <a:gd name="connsiteY262" fmla="*/ 12982 h 534085"/>
                  <a:gd name="connsiteX263" fmla="*/ 705668 w 1534444"/>
                  <a:gd name="connsiteY263" fmla="*/ 40605 h 534085"/>
                  <a:gd name="connsiteX264" fmla="*/ 699000 w 1534444"/>
                  <a:gd name="connsiteY264" fmla="*/ 52035 h 534085"/>
                  <a:gd name="connsiteX265" fmla="*/ 692333 w 1534444"/>
                  <a:gd name="connsiteY265" fmla="*/ 44415 h 534085"/>
                  <a:gd name="connsiteX266" fmla="*/ 680903 w 1534444"/>
                  <a:gd name="connsiteY266" fmla="*/ 27270 h 534085"/>
                  <a:gd name="connsiteX267" fmla="*/ 663758 w 1534444"/>
                  <a:gd name="connsiteY267" fmla="*/ 29175 h 534085"/>
                  <a:gd name="connsiteX268" fmla="*/ 636135 w 1534444"/>
                  <a:gd name="connsiteY268" fmla="*/ 33937 h 534085"/>
                  <a:gd name="connsiteX269" fmla="*/ 628515 w 1534444"/>
                  <a:gd name="connsiteY269" fmla="*/ 38700 h 534085"/>
                  <a:gd name="connsiteX270" fmla="*/ 619943 w 1534444"/>
                  <a:gd name="connsiteY270" fmla="*/ 53940 h 534085"/>
                  <a:gd name="connsiteX271" fmla="*/ 624705 w 1534444"/>
                  <a:gd name="connsiteY271" fmla="*/ 63465 h 534085"/>
                  <a:gd name="connsiteX272" fmla="*/ 643755 w 1534444"/>
                  <a:gd name="connsiteY272" fmla="*/ 64417 h 534085"/>
                  <a:gd name="connsiteX273" fmla="*/ 654233 w 1534444"/>
                  <a:gd name="connsiteY273" fmla="*/ 41557 h 534085"/>
                  <a:gd name="connsiteX274" fmla="*/ 658043 w 1534444"/>
                  <a:gd name="connsiteY274" fmla="*/ 36795 h 534085"/>
                  <a:gd name="connsiteX275" fmla="*/ 671378 w 1534444"/>
                  <a:gd name="connsiteY275" fmla="*/ 52035 h 534085"/>
                  <a:gd name="connsiteX276" fmla="*/ 651375 w 1534444"/>
                  <a:gd name="connsiteY276" fmla="*/ 66322 h 534085"/>
                  <a:gd name="connsiteX277" fmla="*/ 736148 w 1534444"/>
                  <a:gd name="connsiteY277" fmla="*/ 79657 h 534085"/>
                  <a:gd name="connsiteX278" fmla="*/ 739958 w 1534444"/>
                  <a:gd name="connsiteY278" fmla="*/ 84420 h 534085"/>
                  <a:gd name="connsiteX279" fmla="*/ 725670 w 1534444"/>
                  <a:gd name="connsiteY279" fmla="*/ 106327 h 534085"/>
                  <a:gd name="connsiteX280" fmla="*/ 693285 w 1534444"/>
                  <a:gd name="connsiteY280" fmla="*/ 102517 h 534085"/>
                  <a:gd name="connsiteX281" fmla="*/ 670425 w 1534444"/>
                  <a:gd name="connsiteY281" fmla="*/ 88230 h 534085"/>
                  <a:gd name="connsiteX282" fmla="*/ 650423 w 1534444"/>
                  <a:gd name="connsiteY282" fmla="*/ 119662 h 534085"/>
                  <a:gd name="connsiteX283" fmla="*/ 621848 w 1534444"/>
                  <a:gd name="connsiteY283" fmla="*/ 136807 h 534085"/>
                  <a:gd name="connsiteX284" fmla="*/ 607560 w 1534444"/>
                  <a:gd name="connsiteY284" fmla="*/ 123472 h 534085"/>
                  <a:gd name="connsiteX285" fmla="*/ 609465 w 1534444"/>
                  <a:gd name="connsiteY285" fmla="*/ 78705 h 534085"/>
                  <a:gd name="connsiteX286" fmla="*/ 607560 w 1534444"/>
                  <a:gd name="connsiteY286" fmla="*/ 76800 h 534085"/>
                  <a:gd name="connsiteX287" fmla="*/ 605655 w 1534444"/>
                  <a:gd name="connsiteY287" fmla="*/ 77752 h 534085"/>
                  <a:gd name="connsiteX288" fmla="*/ 549458 w 1534444"/>
                  <a:gd name="connsiteY288" fmla="*/ 122520 h 534085"/>
                  <a:gd name="connsiteX289" fmla="*/ 529455 w 1534444"/>
                  <a:gd name="connsiteY289" fmla="*/ 110137 h 534085"/>
                  <a:gd name="connsiteX290" fmla="*/ 536123 w 1534444"/>
                  <a:gd name="connsiteY290" fmla="*/ 104422 h 534085"/>
                  <a:gd name="connsiteX291" fmla="*/ 608513 w 1534444"/>
                  <a:gd name="connsiteY291" fmla="*/ 44415 h 534085"/>
                  <a:gd name="connsiteX292" fmla="*/ 608513 w 1534444"/>
                  <a:gd name="connsiteY292" fmla="*/ 40605 h 534085"/>
                  <a:gd name="connsiteX293" fmla="*/ 603750 w 1534444"/>
                  <a:gd name="connsiteY293" fmla="*/ 39652 h 534085"/>
                  <a:gd name="connsiteX294" fmla="*/ 576128 w 1534444"/>
                  <a:gd name="connsiteY294" fmla="*/ 44415 h 534085"/>
                  <a:gd name="connsiteX295" fmla="*/ 565650 w 1534444"/>
                  <a:gd name="connsiteY295" fmla="*/ 54892 h 534085"/>
                  <a:gd name="connsiteX296" fmla="*/ 566603 w 1534444"/>
                  <a:gd name="connsiteY296" fmla="*/ 70132 h 534085"/>
                  <a:gd name="connsiteX297" fmla="*/ 561840 w 1534444"/>
                  <a:gd name="connsiteY297" fmla="*/ 76800 h 534085"/>
                  <a:gd name="connsiteX298" fmla="*/ 556125 w 1534444"/>
                  <a:gd name="connsiteY298" fmla="*/ 72037 h 534085"/>
                  <a:gd name="connsiteX299" fmla="*/ 550410 w 1534444"/>
                  <a:gd name="connsiteY299" fmla="*/ 41557 h 534085"/>
                  <a:gd name="connsiteX300" fmla="*/ 555173 w 1534444"/>
                  <a:gd name="connsiteY300" fmla="*/ 30127 h 534085"/>
                  <a:gd name="connsiteX301" fmla="*/ 563745 w 1534444"/>
                  <a:gd name="connsiteY301" fmla="*/ 28222 h 534085"/>
                  <a:gd name="connsiteX302" fmla="*/ 572318 w 1534444"/>
                  <a:gd name="connsiteY302" fmla="*/ 31080 h 534085"/>
                  <a:gd name="connsiteX303" fmla="*/ 611370 w 1534444"/>
                  <a:gd name="connsiteY303" fmla="*/ 24412 h 534085"/>
                  <a:gd name="connsiteX304" fmla="*/ 613275 w 1534444"/>
                  <a:gd name="connsiteY304" fmla="*/ 7267 h 534085"/>
                  <a:gd name="connsiteX305" fmla="*/ 622681 w 1534444"/>
                  <a:gd name="connsiteY305" fmla="*/ 4 h 5340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Lst>
                <a:rect l="l" t="t" r="r" b="b"/>
                <a:pathLst>
                  <a:path w="1534444" h="534085">
                    <a:moveTo>
                      <a:pt x="88447" y="438750"/>
                    </a:moveTo>
                    <a:cubicBezTo>
                      <a:pt x="93210" y="454943"/>
                      <a:pt x="95115" y="468278"/>
                      <a:pt x="95115" y="479708"/>
                    </a:cubicBezTo>
                    <a:cubicBezTo>
                      <a:pt x="93210" y="493995"/>
                      <a:pt x="86542" y="498758"/>
                      <a:pt x="75112" y="493043"/>
                    </a:cubicBezTo>
                    <a:cubicBezTo>
                      <a:pt x="72255" y="491138"/>
                      <a:pt x="70350" y="487328"/>
                      <a:pt x="71302" y="479708"/>
                    </a:cubicBezTo>
                    <a:cubicBezTo>
                      <a:pt x="72255" y="472088"/>
                      <a:pt x="75112" y="457800"/>
                      <a:pt x="80827" y="439703"/>
                    </a:cubicBezTo>
                    <a:cubicBezTo>
                      <a:pt x="83685" y="435893"/>
                      <a:pt x="86542" y="435893"/>
                      <a:pt x="88447" y="438750"/>
                    </a:cubicBezTo>
                    <a:close/>
                    <a:moveTo>
                      <a:pt x="64635" y="435893"/>
                    </a:moveTo>
                    <a:cubicBezTo>
                      <a:pt x="65587" y="436845"/>
                      <a:pt x="65587" y="438750"/>
                      <a:pt x="63682" y="442560"/>
                    </a:cubicBezTo>
                    <a:cubicBezTo>
                      <a:pt x="49395" y="466373"/>
                      <a:pt x="38917" y="477803"/>
                      <a:pt x="33202" y="477803"/>
                    </a:cubicBezTo>
                    <a:cubicBezTo>
                      <a:pt x="26535" y="480660"/>
                      <a:pt x="20820" y="477803"/>
                      <a:pt x="17010" y="470183"/>
                    </a:cubicBezTo>
                    <a:cubicBezTo>
                      <a:pt x="15105" y="463515"/>
                      <a:pt x="20820" y="457800"/>
                      <a:pt x="34155" y="452085"/>
                    </a:cubicBezTo>
                    <a:cubicBezTo>
                      <a:pt x="44632" y="449228"/>
                      <a:pt x="52252" y="445418"/>
                      <a:pt x="57967" y="438750"/>
                    </a:cubicBezTo>
                    <a:cubicBezTo>
                      <a:pt x="60825" y="435893"/>
                      <a:pt x="63682" y="434940"/>
                      <a:pt x="64635" y="435893"/>
                    </a:cubicBezTo>
                    <a:close/>
                    <a:moveTo>
                      <a:pt x="33202" y="414938"/>
                    </a:moveTo>
                    <a:cubicBezTo>
                      <a:pt x="37012" y="413985"/>
                      <a:pt x="39870" y="413985"/>
                      <a:pt x="41775" y="414938"/>
                    </a:cubicBezTo>
                    <a:cubicBezTo>
                      <a:pt x="42727" y="415890"/>
                      <a:pt x="41775" y="417795"/>
                      <a:pt x="38917" y="420653"/>
                    </a:cubicBezTo>
                    <a:cubicBezTo>
                      <a:pt x="36060" y="423510"/>
                      <a:pt x="34155" y="426368"/>
                      <a:pt x="31297" y="429225"/>
                    </a:cubicBezTo>
                    <a:cubicBezTo>
                      <a:pt x="20820" y="440655"/>
                      <a:pt x="11295" y="444465"/>
                      <a:pt x="3675" y="440655"/>
                    </a:cubicBezTo>
                    <a:cubicBezTo>
                      <a:pt x="-2040" y="433988"/>
                      <a:pt x="-1088" y="428273"/>
                      <a:pt x="6532" y="423510"/>
                    </a:cubicBezTo>
                    <a:cubicBezTo>
                      <a:pt x="15105" y="420653"/>
                      <a:pt x="23677" y="417795"/>
                      <a:pt x="33202" y="414938"/>
                    </a:cubicBezTo>
                    <a:close/>
                    <a:moveTo>
                      <a:pt x="1400040" y="406365"/>
                    </a:moveTo>
                    <a:cubicBezTo>
                      <a:pt x="1407660" y="406365"/>
                      <a:pt x="1412422" y="410175"/>
                      <a:pt x="1415280" y="417795"/>
                    </a:cubicBezTo>
                    <a:cubicBezTo>
                      <a:pt x="1415280" y="420652"/>
                      <a:pt x="1417185" y="425415"/>
                      <a:pt x="1421947" y="432082"/>
                    </a:cubicBezTo>
                    <a:cubicBezTo>
                      <a:pt x="1426710" y="439702"/>
                      <a:pt x="1430520" y="446370"/>
                      <a:pt x="1434330" y="452085"/>
                    </a:cubicBezTo>
                    <a:cubicBezTo>
                      <a:pt x="1435283" y="453990"/>
                      <a:pt x="1436235" y="453990"/>
                      <a:pt x="1436235" y="453990"/>
                    </a:cubicBezTo>
                    <a:cubicBezTo>
                      <a:pt x="1437188" y="453990"/>
                      <a:pt x="1439093" y="453037"/>
                      <a:pt x="1440045" y="450180"/>
                    </a:cubicBezTo>
                    <a:cubicBezTo>
                      <a:pt x="1442902" y="446370"/>
                      <a:pt x="1446713" y="447322"/>
                      <a:pt x="1450522" y="452085"/>
                    </a:cubicBezTo>
                    <a:cubicBezTo>
                      <a:pt x="1451475" y="457800"/>
                      <a:pt x="1453380" y="460657"/>
                      <a:pt x="1456238" y="460657"/>
                    </a:cubicBezTo>
                    <a:cubicBezTo>
                      <a:pt x="1459095" y="463515"/>
                      <a:pt x="1461000" y="463515"/>
                      <a:pt x="1463858" y="462562"/>
                    </a:cubicBezTo>
                    <a:cubicBezTo>
                      <a:pt x="1464810" y="460657"/>
                      <a:pt x="1464810" y="457800"/>
                      <a:pt x="1462905" y="453990"/>
                    </a:cubicBezTo>
                    <a:cubicBezTo>
                      <a:pt x="1457190" y="445417"/>
                      <a:pt x="1448618" y="436845"/>
                      <a:pt x="1437188" y="427320"/>
                    </a:cubicBezTo>
                    <a:cubicBezTo>
                      <a:pt x="1431472" y="423510"/>
                      <a:pt x="1429568" y="419700"/>
                      <a:pt x="1429568" y="414937"/>
                    </a:cubicBezTo>
                    <a:cubicBezTo>
                      <a:pt x="1430520" y="410175"/>
                      <a:pt x="1433377" y="409222"/>
                      <a:pt x="1439093" y="410175"/>
                    </a:cubicBezTo>
                    <a:cubicBezTo>
                      <a:pt x="1449570" y="415890"/>
                      <a:pt x="1456238" y="420652"/>
                      <a:pt x="1457190" y="428272"/>
                    </a:cubicBezTo>
                    <a:cubicBezTo>
                      <a:pt x="1461000" y="442560"/>
                      <a:pt x="1467668" y="454942"/>
                      <a:pt x="1478145" y="463515"/>
                    </a:cubicBezTo>
                    <a:cubicBezTo>
                      <a:pt x="1484813" y="470182"/>
                      <a:pt x="1485765" y="475897"/>
                      <a:pt x="1482908" y="481612"/>
                    </a:cubicBezTo>
                    <a:cubicBezTo>
                      <a:pt x="1476240" y="489232"/>
                      <a:pt x="1471477" y="490185"/>
                      <a:pt x="1465763" y="483517"/>
                    </a:cubicBezTo>
                    <a:cubicBezTo>
                      <a:pt x="1461000" y="475897"/>
                      <a:pt x="1456238" y="471135"/>
                      <a:pt x="1451475" y="468277"/>
                    </a:cubicBezTo>
                    <a:cubicBezTo>
                      <a:pt x="1448618" y="470182"/>
                      <a:pt x="1448618" y="473040"/>
                      <a:pt x="1449570" y="475897"/>
                    </a:cubicBezTo>
                    <a:cubicBezTo>
                      <a:pt x="1453380" y="485422"/>
                      <a:pt x="1461000" y="499710"/>
                      <a:pt x="1472430" y="516855"/>
                    </a:cubicBezTo>
                    <a:cubicBezTo>
                      <a:pt x="1473383" y="522570"/>
                      <a:pt x="1469572" y="523522"/>
                      <a:pt x="1462905" y="520665"/>
                    </a:cubicBezTo>
                    <a:cubicBezTo>
                      <a:pt x="1457190" y="514950"/>
                      <a:pt x="1450522" y="503520"/>
                      <a:pt x="1441950" y="485422"/>
                    </a:cubicBezTo>
                    <a:cubicBezTo>
                      <a:pt x="1440997" y="483517"/>
                      <a:pt x="1440045" y="482565"/>
                      <a:pt x="1439093" y="482565"/>
                    </a:cubicBezTo>
                    <a:cubicBezTo>
                      <a:pt x="1438140" y="482565"/>
                      <a:pt x="1437188" y="482565"/>
                      <a:pt x="1436235" y="484470"/>
                    </a:cubicBezTo>
                    <a:cubicBezTo>
                      <a:pt x="1421947" y="493995"/>
                      <a:pt x="1407660" y="493995"/>
                      <a:pt x="1394325" y="483517"/>
                    </a:cubicBezTo>
                    <a:cubicBezTo>
                      <a:pt x="1380990" y="472087"/>
                      <a:pt x="1375275" y="454942"/>
                      <a:pt x="1376227" y="434940"/>
                    </a:cubicBezTo>
                    <a:cubicBezTo>
                      <a:pt x="1376227" y="431130"/>
                      <a:pt x="1377180" y="429225"/>
                      <a:pt x="1379085" y="429225"/>
                    </a:cubicBezTo>
                    <a:cubicBezTo>
                      <a:pt x="1380990" y="429225"/>
                      <a:pt x="1382895" y="431130"/>
                      <a:pt x="1384800" y="433987"/>
                    </a:cubicBezTo>
                    <a:cubicBezTo>
                      <a:pt x="1392420" y="460657"/>
                      <a:pt x="1403850" y="471135"/>
                      <a:pt x="1418138" y="466372"/>
                    </a:cubicBezTo>
                    <a:cubicBezTo>
                      <a:pt x="1423852" y="465420"/>
                      <a:pt x="1425758" y="461610"/>
                      <a:pt x="1422900" y="457800"/>
                    </a:cubicBezTo>
                    <a:cubicBezTo>
                      <a:pt x="1416233" y="447322"/>
                      <a:pt x="1406708" y="434940"/>
                      <a:pt x="1393372" y="420652"/>
                    </a:cubicBezTo>
                    <a:cubicBezTo>
                      <a:pt x="1389563" y="416842"/>
                      <a:pt x="1388610" y="413032"/>
                      <a:pt x="1390515" y="410175"/>
                    </a:cubicBezTo>
                    <a:cubicBezTo>
                      <a:pt x="1392420" y="407317"/>
                      <a:pt x="1395277" y="406365"/>
                      <a:pt x="1400040" y="406365"/>
                    </a:cubicBezTo>
                    <a:close/>
                    <a:moveTo>
                      <a:pt x="97020" y="377790"/>
                    </a:moveTo>
                    <a:cubicBezTo>
                      <a:pt x="95115" y="376838"/>
                      <a:pt x="93210" y="376838"/>
                      <a:pt x="92257" y="378743"/>
                    </a:cubicBezTo>
                    <a:cubicBezTo>
                      <a:pt x="87495" y="384458"/>
                      <a:pt x="84637" y="390173"/>
                      <a:pt x="80827" y="393983"/>
                    </a:cubicBezTo>
                    <a:cubicBezTo>
                      <a:pt x="78922" y="398745"/>
                      <a:pt x="79875" y="402555"/>
                      <a:pt x="83685" y="405413"/>
                    </a:cubicBezTo>
                    <a:cubicBezTo>
                      <a:pt x="89400" y="408270"/>
                      <a:pt x="93210" y="408270"/>
                      <a:pt x="95115" y="404460"/>
                    </a:cubicBezTo>
                    <a:cubicBezTo>
                      <a:pt x="97972" y="400650"/>
                      <a:pt x="100830" y="395888"/>
                      <a:pt x="105592" y="390173"/>
                    </a:cubicBezTo>
                    <a:cubicBezTo>
                      <a:pt x="107497" y="388268"/>
                      <a:pt x="104640" y="383505"/>
                      <a:pt x="97020" y="377790"/>
                    </a:cubicBezTo>
                    <a:close/>
                    <a:moveTo>
                      <a:pt x="93210" y="357788"/>
                    </a:moveTo>
                    <a:cubicBezTo>
                      <a:pt x="98925" y="357788"/>
                      <a:pt x="102735" y="359693"/>
                      <a:pt x="106545" y="364455"/>
                    </a:cubicBezTo>
                    <a:cubicBezTo>
                      <a:pt x="110355" y="368265"/>
                      <a:pt x="114165" y="372075"/>
                      <a:pt x="117975" y="373980"/>
                    </a:cubicBezTo>
                    <a:cubicBezTo>
                      <a:pt x="128452" y="381600"/>
                      <a:pt x="131310" y="387315"/>
                      <a:pt x="126547" y="392078"/>
                    </a:cubicBezTo>
                    <a:cubicBezTo>
                      <a:pt x="124642" y="395888"/>
                      <a:pt x="121785" y="397793"/>
                      <a:pt x="117975" y="397793"/>
                    </a:cubicBezTo>
                    <a:cubicBezTo>
                      <a:pt x="117022" y="398745"/>
                      <a:pt x="117022" y="399698"/>
                      <a:pt x="116070" y="399698"/>
                    </a:cubicBezTo>
                    <a:cubicBezTo>
                      <a:pt x="115117" y="400650"/>
                      <a:pt x="114165" y="400650"/>
                      <a:pt x="114165" y="401603"/>
                    </a:cubicBezTo>
                    <a:cubicBezTo>
                      <a:pt x="108450" y="409223"/>
                      <a:pt x="106545" y="413033"/>
                      <a:pt x="106545" y="413985"/>
                    </a:cubicBezTo>
                    <a:cubicBezTo>
                      <a:pt x="104640" y="419700"/>
                      <a:pt x="103687" y="423510"/>
                      <a:pt x="102735" y="424463"/>
                    </a:cubicBezTo>
                    <a:cubicBezTo>
                      <a:pt x="100830" y="429225"/>
                      <a:pt x="96067" y="429225"/>
                      <a:pt x="88447" y="425415"/>
                    </a:cubicBezTo>
                    <a:cubicBezTo>
                      <a:pt x="83685" y="423510"/>
                      <a:pt x="78922" y="421605"/>
                      <a:pt x="75112" y="418748"/>
                    </a:cubicBezTo>
                    <a:cubicBezTo>
                      <a:pt x="71302" y="416843"/>
                      <a:pt x="67492" y="413985"/>
                      <a:pt x="63682" y="411128"/>
                    </a:cubicBezTo>
                    <a:cubicBezTo>
                      <a:pt x="58920" y="407318"/>
                      <a:pt x="58920" y="401603"/>
                      <a:pt x="61777" y="394935"/>
                    </a:cubicBezTo>
                    <a:lnTo>
                      <a:pt x="68445" y="390173"/>
                    </a:lnTo>
                    <a:cubicBezTo>
                      <a:pt x="69397" y="390173"/>
                      <a:pt x="70350" y="389220"/>
                      <a:pt x="71302" y="387315"/>
                    </a:cubicBezTo>
                    <a:cubicBezTo>
                      <a:pt x="74160" y="383505"/>
                      <a:pt x="77970" y="378743"/>
                      <a:pt x="82732" y="372075"/>
                    </a:cubicBezTo>
                    <a:cubicBezTo>
                      <a:pt x="83685" y="371123"/>
                      <a:pt x="84637" y="369218"/>
                      <a:pt x="85590" y="366360"/>
                    </a:cubicBezTo>
                    <a:cubicBezTo>
                      <a:pt x="86542" y="361598"/>
                      <a:pt x="88447" y="358740"/>
                      <a:pt x="93210" y="357788"/>
                    </a:cubicBezTo>
                    <a:close/>
                    <a:moveTo>
                      <a:pt x="1422900" y="357787"/>
                    </a:moveTo>
                    <a:cubicBezTo>
                      <a:pt x="1433377" y="354930"/>
                      <a:pt x="1439093" y="357787"/>
                      <a:pt x="1441950" y="368265"/>
                    </a:cubicBezTo>
                    <a:cubicBezTo>
                      <a:pt x="1440997" y="370170"/>
                      <a:pt x="1441950" y="373980"/>
                      <a:pt x="1444808" y="378742"/>
                    </a:cubicBezTo>
                    <a:cubicBezTo>
                      <a:pt x="1447665" y="384457"/>
                      <a:pt x="1451475" y="391125"/>
                      <a:pt x="1456238" y="397792"/>
                    </a:cubicBezTo>
                    <a:cubicBezTo>
                      <a:pt x="1457190" y="394935"/>
                      <a:pt x="1457190" y="390172"/>
                      <a:pt x="1459095" y="383505"/>
                    </a:cubicBezTo>
                    <a:cubicBezTo>
                      <a:pt x="1462905" y="373027"/>
                      <a:pt x="1469572" y="371122"/>
                      <a:pt x="1479097" y="378742"/>
                    </a:cubicBezTo>
                    <a:cubicBezTo>
                      <a:pt x="1481955" y="383505"/>
                      <a:pt x="1481955" y="389220"/>
                      <a:pt x="1478145" y="393982"/>
                    </a:cubicBezTo>
                    <a:cubicBezTo>
                      <a:pt x="1473383" y="399697"/>
                      <a:pt x="1467668" y="404460"/>
                      <a:pt x="1461952" y="408270"/>
                    </a:cubicBezTo>
                    <a:cubicBezTo>
                      <a:pt x="1466715" y="415890"/>
                      <a:pt x="1471477" y="424462"/>
                      <a:pt x="1477193" y="433987"/>
                    </a:cubicBezTo>
                    <a:cubicBezTo>
                      <a:pt x="1479097" y="430177"/>
                      <a:pt x="1481955" y="424462"/>
                      <a:pt x="1485765" y="416842"/>
                    </a:cubicBezTo>
                    <a:cubicBezTo>
                      <a:pt x="1491480" y="408270"/>
                      <a:pt x="1498147" y="408270"/>
                      <a:pt x="1505768" y="416842"/>
                    </a:cubicBezTo>
                    <a:cubicBezTo>
                      <a:pt x="1510530" y="423510"/>
                      <a:pt x="1507672" y="430177"/>
                      <a:pt x="1499100" y="434940"/>
                    </a:cubicBezTo>
                    <a:cubicBezTo>
                      <a:pt x="1494338" y="435892"/>
                      <a:pt x="1489575" y="437797"/>
                      <a:pt x="1484813" y="441607"/>
                    </a:cubicBezTo>
                    <a:cubicBezTo>
                      <a:pt x="1486718" y="444465"/>
                      <a:pt x="1487670" y="446370"/>
                      <a:pt x="1489575" y="449227"/>
                    </a:cubicBezTo>
                    <a:cubicBezTo>
                      <a:pt x="1492433" y="453990"/>
                      <a:pt x="1501005" y="453990"/>
                      <a:pt x="1516245" y="449227"/>
                    </a:cubicBezTo>
                    <a:cubicBezTo>
                      <a:pt x="1525770" y="444465"/>
                      <a:pt x="1531485" y="447322"/>
                      <a:pt x="1534343" y="456847"/>
                    </a:cubicBezTo>
                    <a:cubicBezTo>
                      <a:pt x="1535295" y="466372"/>
                      <a:pt x="1529580" y="469230"/>
                      <a:pt x="1517197" y="467325"/>
                    </a:cubicBezTo>
                    <a:cubicBezTo>
                      <a:pt x="1509577" y="465420"/>
                      <a:pt x="1503863" y="463515"/>
                      <a:pt x="1499100" y="463515"/>
                    </a:cubicBezTo>
                    <a:cubicBezTo>
                      <a:pt x="1505768" y="478755"/>
                      <a:pt x="1511483" y="489232"/>
                      <a:pt x="1517197" y="493995"/>
                    </a:cubicBezTo>
                    <a:cubicBezTo>
                      <a:pt x="1529580" y="503520"/>
                      <a:pt x="1531485" y="512092"/>
                      <a:pt x="1521960" y="519712"/>
                    </a:cubicBezTo>
                    <a:cubicBezTo>
                      <a:pt x="1513388" y="525427"/>
                      <a:pt x="1505768" y="529237"/>
                      <a:pt x="1501005" y="532095"/>
                    </a:cubicBezTo>
                    <a:cubicBezTo>
                      <a:pt x="1496243" y="534000"/>
                      <a:pt x="1492433" y="534952"/>
                      <a:pt x="1489575" y="533047"/>
                    </a:cubicBezTo>
                    <a:cubicBezTo>
                      <a:pt x="1483860" y="528285"/>
                      <a:pt x="1481955" y="525427"/>
                      <a:pt x="1485765" y="523522"/>
                    </a:cubicBezTo>
                    <a:cubicBezTo>
                      <a:pt x="1492433" y="519712"/>
                      <a:pt x="1499100" y="515902"/>
                      <a:pt x="1504815" y="512092"/>
                    </a:cubicBezTo>
                    <a:cubicBezTo>
                      <a:pt x="1508625" y="510187"/>
                      <a:pt x="1509577" y="507330"/>
                      <a:pt x="1507672" y="504472"/>
                    </a:cubicBezTo>
                    <a:cubicBezTo>
                      <a:pt x="1502910" y="493995"/>
                      <a:pt x="1492433" y="474945"/>
                      <a:pt x="1475288" y="446370"/>
                    </a:cubicBezTo>
                    <a:cubicBezTo>
                      <a:pt x="1456238" y="415890"/>
                      <a:pt x="1442902" y="395887"/>
                      <a:pt x="1435283" y="386362"/>
                    </a:cubicBezTo>
                    <a:cubicBezTo>
                      <a:pt x="1428615" y="376837"/>
                      <a:pt x="1420995" y="374932"/>
                      <a:pt x="1413375" y="380647"/>
                    </a:cubicBezTo>
                    <a:cubicBezTo>
                      <a:pt x="1409565" y="382552"/>
                      <a:pt x="1405755" y="385410"/>
                      <a:pt x="1400993" y="387315"/>
                    </a:cubicBezTo>
                    <a:cubicBezTo>
                      <a:pt x="1396230" y="389220"/>
                      <a:pt x="1393372" y="388267"/>
                      <a:pt x="1391468" y="385410"/>
                    </a:cubicBezTo>
                    <a:cubicBezTo>
                      <a:pt x="1389563" y="382552"/>
                      <a:pt x="1390515" y="379695"/>
                      <a:pt x="1394325" y="376837"/>
                    </a:cubicBezTo>
                    <a:cubicBezTo>
                      <a:pt x="1405755" y="368265"/>
                      <a:pt x="1415280" y="361597"/>
                      <a:pt x="1422900" y="357787"/>
                    </a:cubicBezTo>
                    <a:close/>
                    <a:moveTo>
                      <a:pt x="106545" y="277778"/>
                    </a:moveTo>
                    <a:cubicBezTo>
                      <a:pt x="107497" y="277778"/>
                      <a:pt x="108450" y="277778"/>
                      <a:pt x="110355" y="279683"/>
                    </a:cubicBezTo>
                    <a:cubicBezTo>
                      <a:pt x="118927" y="291113"/>
                      <a:pt x="120832" y="299685"/>
                      <a:pt x="114165" y="305400"/>
                    </a:cubicBezTo>
                    <a:cubicBezTo>
                      <a:pt x="111307" y="308258"/>
                      <a:pt x="107497" y="312068"/>
                      <a:pt x="101782" y="316830"/>
                    </a:cubicBezTo>
                    <a:cubicBezTo>
                      <a:pt x="100830" y="317783"/>
                      <a:pt x="100830" y="319688"/>
                      <a:pt x="102735" y="320640"/>
                    </a:cubicBezTo>
                    <a:cubicBezTo>
                      <a:pt x="114165" y="331118"/>
                      <a:pt x="134167" y="345405"/>
                      <a:pt x="162742" y="363503"/>
                    </a:cubicBezTo>
                    <a:cubicBezTo>
                      <a:pt x="177030" y="374933"/>
                      <a:pt x="179887" y="389220"/>
                      <a:pt x="171315" y="405413"/>
                    </a:cubicBezTo>
                    <a:cubicBezTo>
                      <a:pt x="159885" y="424463"/>
                      <a:pt x="146550" y="433988"/>
                      <a:pt x="132262" y="432083"/>
                    </a:cubicBezTo>
                    <a:cubicBezTo>
                      <a:pt x="129405" y="433035"/>
                      <a:pt x="126547" y="432083"/>
                      <a:pt x="125595" y="431130"/>
                    </a:cubicBezTo>
                    <a:cubicBezTo>
                      <a:pt x="123690" y="429225"/>
                      <a:pt x="124642" y="427320"/>
                      <a:pt x="126547" y="425415"/>
                    </a:cubicBezTo>
                    <a:cubicBezTo>
                      <a:pt x="136072" y="419700"/>
                      <a:pt x="143692" y="413033"/>
                      <a:pt x="148455" y="404460"/>
                    </a:cubicBezTo>
                    <a:cubicBezTo>
                      <a:pt x="155122" y="394935"/>
                      <a:pt x="153217" y="385410"/>
                      <a:pt x="143692" y="377790"/>
                    </a:cubicBezTo>
                    <a:cubicBezTo>
                      <a:pt x="129405" y="367313"/>
                      <a:pt x="110355" y="354930"/>
                      <a:pt x="86542" y="337785"/>
                    </a:cubicBezTo>
                    <a:cubicBezTo>
                      <a:pt x="84637" y="336833"/>
                      <a:pt x="82732" y="336833"/>
                      <a:pt x="81780" y="338738"/>
                    </a:cubicBezTo>
                    <a:cubicBezTo>
                      <a:pt x="62730" y="366360"/>
                      <a:pt x="52252" y="386363"/>
                      <a:pt x="50347" y="400650"/>
                    </a:cubicBezTo>
                    <a:cubicBezTo>
                      <a:pt x="48442" y="411128"/>
                      <a:pt x="43680" y="413033"/>
                      <a:pt x="37965" y="407318"/>
                    </a:cubicBezTo>
                    <a:cubicBezTo>
                      <a:pt x="30345" y="396840"/>
                      <a:pt x="30345" y="387315"/>
                      <a:pt x="38917" y="376838"/>
                    </a:cubicBezTo>
                    <a:cubicBezTo>
                      <a:pt x="39870" y="376838"/>
                      <a:pt x="41775" y="374933"/>
                      <a:pt x="43680" y="371123"/>
                    </a:cubicBezTo>
                    <a:cubicBezTo>
                      <a:pt x="48442" y="363503"/>
                      <a:pt x="54157" y="354930"/>
                      <a:pt x="59872" y="346358"/>
                    </a:cubicBezTo>
                    <a:cubicBezTo>
                      <a:pt x="65587" y="337785"/>
                      <a:pt x="71302" y="329213"/>
                      <a:pt x="77017" y="321593"/>
                    </a:cubicBezTo>
                    <a:cubicBezTo>
                      <a:pt x="94162" y="297780"/>
                      <a:pt x="103687" y="284445"/>
                      <a:pt x="104640" y="280635"/>
                    </a:cubicBezTo>
                    <a:cubicBezTo>
                      <a:pt x="105592" y="278730"/>
                      <a:pt x="105592" y="277778"/>
                      <a:pt x="106545" y="277778"/>
                    </a:cubicBezTo>
                    <a:close/>
                    <a:moveTo>
                      <a:pt x="1190490" y="152048"/>
                    </a:moveTo>
                    <a:cubicBezTo>
                      <a:pt x="1200967" y="150143"/>
                      <a:pt x="1210492" y="153000"/>
                      <a:pt x="1217160" y="161573"/>
                    </a:cubicBezTo>
                    <a:cubicBezTo>
                      <a:pt x="1219065" y="164430"/>
                      <a:pt x="1220970" y="166335"/>
                      <a:pt x="1224780" y="169193"/>
                    </a:cubicBezTo>
                    <a:cubicBezTo>
                      <a:pt x="1227637" y="172050"/>
                      <a:pt x="1232400" y="174908"/>
                      <a:pt x="1238115" y="178718"/>
                    </a:cubicBezTo>
                    <a:cubicBezTo>
                      <a:pt x="1243830" y="180623"/>
                      <a:pt x="1245735" y="180623"/>
                      <a:pt x="1247640" y="175860"/>
                    </a:cubicBezTo>
                    <a:cubicBezTo>
                      <a:pt x="1248592" y="173955"/>
                      <a:pt x="1249545" y="172050"/>
                      <a:pt x="1250497" y="168240"/>
                    </a:cubicBezTo>
                    <a:cubicBezTo>
                      <a:pt x="1252402" y="166335"/>
                      <a:pt x="1253355" y="163478"/>
                      <a:pt x="1255260" y="161573"/>
                    </a:cubicBezTo>
                    <a:cubicBezTo>
                      <a:pt x="1260022" y="154905"/>
                      <a:pt x="1266690" y="153953"/>
                      <a:pt x="1273357" y="159668"/>
                    </a:cubicBezTo>
                    <a:cubicBezTo>
                      <a:pt x="1280025" y="168240"/>
                      <a:pt x="1281930" y="175860"/>
                      <a:pt x="1276215" y="181575"/>
                    </a:cubicBezTo>
                    <a:cubicBezTo>
                      <a:pt x="1274310" y="183480"/>
                      <a:pt x="1272405" y="184433"/>
                      <a:pt x="1271452" y="186338"/>
                    </a:cubicBezTo>
                    <a:cubicBezTo>
                      <a:pt x="1269547" y="188243"/>
                      <a:pt x="1268595" y="189195"/>
                      <a:pt x="1266690" y="191100"/>
                    </a:cubicBezTo>
                    <a:cubicBezTo>
                      <a:pt x="1264785" y="193005"/>
                      <a:pt x="1264785" y="194910"/>
                      <a:pt x="1267642" y="196815"/>
                    </a:cubicBezTo>
                    <a:cubicBezTo>
                      <a:pt x="1269547" y="198720"/>
                      <a:pt x="1274310" y="203483"/>
                      <a:pt x="1281930" y="209198"/>
                    </a:cubicBezTo>
                    <a:cubicBezTo>
                      <a:pt x="1289550" y="215865"/>
                      <a:pt x="1299075" y="223485"/>
                      <a:pt x="1309552" y="232058"/>
                    </a:cubicBezTo>
                    <a:cubicBezTo>
                      <a:pt x="1312410" y="235868"/>
                      <a:pt x="1312410" y="238725"/>
                      <a:pt x="1310505" y="242535"/>
                    </a:cubicBezTo>
                    <a:cubicBezTo>
                      <a:pt x="1308600" y="245393"/>
                      <a:pt x="1305742" y="245393"/>
                      <a:pt x="1301932" y="242535"/>
                    </a:cubicBezTo>
                    <a:cubicBezTo>
                      <a:pt x="1298122" y="240630"/>
                      <a:pt x="1282882" y="230153"/>
                      <a:pt x="1255260" y="209198"/>
                    </a:cubicBezTo>
                    <a:cubicBezTo>
                      <a:pt x="1253355" y="208245"/>
                      <a:pt x="1251450" y="208245"/>
                      <a:pt x="1251450" y="208245"/>
                    </a:cubicBezTo>
                    <a:cubicBezTo>
                      <a:pt x="1250497" y="209198"/>
                      <a:pt x="1249545" y="210150"/>
                      <a:pt x="1250497" y="211103"/>
                    </a:cubicBezTo>
                    <a:cubicBezTo>
                      <a:pt x="1258117" y="246345"/>
                      <a:pt x="1272405" y="277778"/>
                      <a:pt x="1295265" y="307305"/>
                    </a:cubicBezTo>
                    <a:cubicBezTo>
                      <a:pt x="1298122" y="312068"/>
                      <a:pt x="1297170" y="314925"/>
                      <a:pt x="1291455" y="316830"/>
                    </a:cubicBezTo>
                    <a:cubicBezTo>
                      <a:pt x="1264785" y="322545"/>
                      <a:pt x="1249545" y="315878"/>
                      <a:pt x="1246687" y="296828"/>
                    </a:cubicBezTo>
                    <a:cubicBezTo>
                      <a:pt x="1244782" y="266348"/>
                      <a:pt x="1241925" y="239678"/>
                      <a:pt x="1239067" y="218723"/>
                    </a:cubicBezTo>
                    <a:cubicBezTo>
                      <a:pt x="1206682" y="238725"/>
                      <a:pt x="1176202" y="241583"/>
                      <a:pt x="1146675" y="225390"/>
                    </a:cubicBezTo>
                    <a:cubicBezTo>
                      <a:pt x="1127625" y="216818"/>
                      <a:pt x="1120005" y="204435"/>
                      <a:pt x="1121910" y="190148"/>
                    </a:cubicBezTo>
                    <a:cubicBezTo>
                      <a:pt x="1122862" y="186338"/>
                      <a:pt x="1124767" y="185385"/>
                      <a:pt x="1127625" y="186338"/>
                    </a:cubicBezTo>
                    <a:cubicBezTo>
                      <a:pt x="1172392" y="218723"/>
                      <a:pt x="1205730" y="221580"/>
                      <a:pt x="1229542" y="194910"/>
                    </a:cubicBezTo>
                    <a:cubicBezTo>
                      <a:pt x="1230495" y="193005"/>
                      <a:pt x="1230495" y="191100"/>
                      <a:pt x="1228590" y="190148"/>
                    </a:cubicBezTo>
                    <a:cubicBezTo>
                      <a:pt x="1214302" y="180623"/>
                      <a:pt x="1201920" y="173003"/>
                      <a:pt x="1190490" y="168240"/>
                    </a:cubicBezTo>
                    <a:cubicBezTo>
                      <a:pt x="1184775" y="165383"/>
                      <a:pt x="1180965" y="162525"/>
                      <a:pt x="1180965" y="158715"/>
                    </a:cubicBezTo>
                    <a:cubicBezTo>
                      <a:pt x="1180965" y="154905"/>
                      <a:pt x="1184775" y="153000"/>
                      <a:pt x="1190490" y="152048"/>
                    </a:cubicBezTo>
                    <a:close/>
                    <a:moveTo>
                      <a:pt x="266565" y="137760"/>
                    </a:moveTo>
                    <a:cubicBezTo>
                      <a:pt x="277043" y="133950"/>
                      <a:pt x="284663" y="134902"/>
                      <a:pt x="287520" y="140617"/>
                    </a:cubicBezTo>
                    <a:cubicBezTo>
                      <a:pt x="292283" y="152047"/>
                      <a:pt x="297045" y="163477"/>
                      <a:pt x="303713" y="173002"/>
                    </a:cubicBezTo>
                    <a:lnTo>
                      <a:pt x="314190" y="189195"/>
                    </a:lnTo>
                    <a:cubicBezTo>
                      <a:pt x="317048" y="193957"/>
                      <a:pt x="320858" y="200625"/>
                      <a:pt x="327525" y="210150"/>
                    </a:cubicBezTo>
                    <a:cubicBezTo>
                      <a:pt x="335145" y="219675"/>
                      <a:pt x="339908" y="226342"/>
                      <a:pt x="342765" y="230152"/>
                    </a:cubicBezTo>
                    <a:cubicBezTo>
                      <a:pt x="345623" y="234915"/>
                      <a:pt x="344670" y="239677"/>
                      <a:pt x="339908" y="244440"/>
                    </a:cubicBezTo>
                    <a:cubicBezTo>
                      <a:pt x="334193" y="251107"/>
                      <a:pt x="329430" y="252060"/>
                      <a:pt x="325620" y="246345"/>
                    </a:cubicBezTo>
                    <a:cubicBezTo>
                      <a:pt x="322763" y="240630"/>
                      <a:pt x="320858" y="238725"/>
                      <a:pt x="319905" y="239677"/>
                    </a:cubicBezTo>
                    <a:cubicBezTo>
                      <a:pt x="318953" y="240630"/>
                      <a:pt x="312285" y="248250"/>
                      <a:pt x="299903" y="264442"/>
                    </a:cubicBezTo>
                    <a:cubicBezTo>
                      <a:pt x="294188" y="271110"/>
                      <a:pt x="290378" y="275872"/>
                      <a:pt x="287520" y="277777"/>
                    </a:cubicBezTo>
                    <a:cubicBezTo>
                      <a:pt x="282758" y="283492"/>
                      <a:pt x="277043" y="284445"/>
                      <a:pt x="271328" y="279682"/>
                    </a:cubicBezTo>
                    <a:cubicBezTo>
                      <a:pt x="264660" y="273015"/>
                      <a:pt x="263708" y="267300"/>
                      <a:pt x="268470" y="262537"/>
                    </a:cubicBezTo>
                    <a:cubicBezTo>
                      <a:pt x="276090" y="256822"/>
                      <a:pt x="285615" y="250155"/>
                      <a:pt x="297998" y="240630"/>
                    </a:cubicBezTo>
                    <a:cubicBezTo>
                      <a:pt x="309428" y="231105"/>
                      <a:pt x="313238" y="225390"/>
                      <a:pt x="311333" y="222532"/>
                    </a:cubicBezTo>
                    <a:lnTo>
                      <a:pt x="290378" y="188242"/>
                    </a:lnTo>
                    <a:cubicBezTo>
                      <a:pt x="289425" y="186337"/>
                      <a:pt x="287520" y="186337"/>
                      <a:pt x="285615" y="187290"/>
                    </a:cubicBezTo>
                    <a:lnTo>
                      <a:pt x="266565" y="199672"/>
                    </a:lnTo>
                    <a:cubicBezTo>
                      <a:pt x="263708" y="201577"/>
                      <a:pt x="260850" y="205387"/>
                      <a:pt x="256088" y="212055"/>
                    </a:cubicBezTo>
                    <a:cubicBezTo>
                      <a:pt x="252278" y="217770"/>
                      <a:pt x="249420" y="220627"/>
                      <a:pt x="245610" y="220627"/>
                    </a:cubicBezTo>
                    <a:cubicBezTo>
                      <a:pt x="240848" y="218722"/>
                      <a:pt x="239895" y="213960"/>
                      <a:pt x="240848" y="204435"/>
                    </a:cubicBezTo>
                    <a:cubicBezTo>
                      <a:pt x="241800" y="195862"/>
                      <a:pt x="246563" y="190147"/>
                      <a:pt x="254183" y="190147"/>
                    </a:cubicBezTo>
                    <a:lnTo>
                      <a:pt x="273233" y="177765"/>
                    </a:lnTo>
                    <a:cubicBezTo>
                      <a:pt x="276090" y="176812"/>
                      <a:pt x="277043" y="173955"/>
                      <a:pt x="275138" y="170145"/>
                    </a:cubicBezTo>
                    <a:cubicBezTo>
                      <a:pt x="272280" y="166335"/>
                      <a:pt x="267518" y="160620"/>
                      <a:pt x="262755" y="153000"/>
                    </a:cubicBezTo>
                    <a:cubicBezTo>
                      <a:pt x="258945" y="147285"/>
                      <a:pt x="260850" y="142522"/>
                      <a:pt x="266565" y="137760"/>
                    </a:cubicBezTo>
                    <a:close/>
                    <a:moveTo>
                      <a:pt x="374198" y="97755"/>
                    </a:moveTo>
                    <a:cubicBezTo>
                      <a:pt x="381818" y="100612"/>
                      <a:pt x="384675" y="106327"/>
                      <a:pt x="381818" y="114900"/>
                    </a:cubicBezTo>
                    <a:cubicBezTo>
                      <a:pt x="374198" y="128235"/>
                      <a:pt x="361815" y="142522"/>
                      <a:pt x="341813" y="157762"/>
                    </a:cubicBezTo>
                    <a:cubicBezTo>
                      <a:pt x="340860" y="158715"/>
                      <a:pt x="340860" y="160620"/>
                      <a:pt x="341813" y="161572"/>
                    </a:cubicBezTo>
                    <a:lnTo>
                      <a:pt x="359910" y="191100"/>
                    </a:lnTo>
                    <a:cubicBezTo>
                      <a:pt x="365625" y="200625"/>
                      <a:pt x="378960" y="199672"/>
                      <a:pt x="398963" y="187290"/>
                    </a:cubicBezTo>
                    <a:cubicBezTo>
                      <a:pt x="408488" y="181575"/>
                      <a:pt x="419918" y="169192"/>
                      <a:pt x="433253" y="150142"/>
                    </a:cubicBezTo>
                    <a:cubicBezTo>
                      <a:pt x="434205" y="148237"/>
                      <a:pt x="435158" y="148237"/>
                      <a:pt x="435158" y="151095"/>
                    </a:cubicBezTo>
                    <a:cubicBezTo>
                      <a:pt x="435158" y="153000"/>
                      <a:pt x="436110" y="153952"/>
                      <a:pt x="436110" y="155857"/>
                    </a:cubicBezTo>
                    <a:cubicBezTo>
                      <a:pt x="439920" y="172050"/>
                      <a:pt x="439920" y="183480"/>
                      <a:pt x="435158" y="189195"/>
                    </a:cubicBezTo>
                    <a:cubicBezTo>
                      <a:pt x="432300" y="194910"/>
                      <a:pt x="422775" y="200625"/>
                      <a:pt x="408488" y="205387"/>
                    </a:cubicBezTo>
                    <a:cubicBezTo>
                      <a:pt x="400868" y="209197"/>
                      <a:pt x="394200" y="212055"/>
                      <a:pt x="389438" y="213960"/>
                    </a:cubicBezTo>
                    <a:cubicBezTo>
                      <a:pt x="385628" y="215865"/>
                      <a:pt x="382770" y="216817"/>
                      <a:pt x="380865" y="216817"/>
                    </a:cubicBezTo>
                    <a:cubicBezTo>
                      <a:pt x="366578" y="224437"/>
                      <a:pt x="356100" y="220627"/>
                      <a:pt x="347528" y="206340"/>
                    </a:cubicBezTo>
                    <a:lnTo>
                      <a:pt x="313238" y="151095"/>
                    </a:lnTo>
                    <a:cubicBezTo>
                      <a:pt x="309428" y="146332"/>
                      <a:pt x="304665" y="139665"/>
                      <a:pt x="298950" y="131092"/>
                    </a:cubicBezTo>
                    <a:cubicBezTo>
                      <a:pt x="295140" y="124425"/>
                      <a:pt x="296093" y="118710"/>
                      <a:pt x="300855" y="112995"/>
                    </a:cubicBezTo>
                    <a:cubicBezTo>
                      <a:pt x="308475" y="109185"/>
                      <a:pt x="313238" y="110137"/>
                      <a:pt x="317048" y="114900"/>
                    </a:cubicBezTo>
                    <a:cubicBezTo>
                      <a:pt x="321810" y="126330"/>
                      <a:pt x="328478" y="136807"/>
                      <a:pt x="336098" y="148237"/>
                    </a:cubicBezTo>
                    <a:cubicBezTo>
                      <a:pt x="337050" y="151095"/>
                      <a:pt x="338955" y="152047"/>
                      <a:pt x="338955" y="150142"/>
                    </a:cubicBezTo>
                    <a:cubicBezTo>
                      <a:pt x="349433" y="137760"/>
                      <a:pt x="357053" y="124425"/>
                      <a:pt x="360863" y="108232"/>
                    </a:cubicBezTo>
                    <a:cubicBezTo>
                      <a:pt x="362768" y="100612"/>
                      <a:pt x="366578" y="97755"/>
                      <a:pt x="374198" y="97755"/>
                    </a:cubicBezTo>
                    <a:close/>
                    <a:moveTo>
                      <a:pt x="625658" y="71085"/>
                    </a:moveTo>
                    <a:cubicBezTo>
                      <a:pt x="625658" y="76800"/>
                      <a:pt x="625658" y="85372"/>
                      <a:pt x="625658" y="94897"/>
                    </a:cubicBezTo>
                    <a:cubicBezTo>
                      <a:pt x="626610" y="98707"/>
                      <a:pt x="626610" y="101565"/>
                      <a:pt x="626610" y="102517"/>
                    </a:cubicBezTo>
                    <a:cubicBezTo>
                      <a:pt x="628515" y="109185"/>
                      <a:pt x="632325" y="111090"/>
                      <a:pt x="637088" y="108232"/>
                    </a:cubicBezTo>
                    <a:cubicBezTo>
                      <a:pt x="650423" y="101565"/>
                      <a:pt x="660900" y="94897"/>
                      <a:pt x="667568" y="86325"/>
                    </a:cubicBezTo>
                    <a:cubicBezTo>
                      <a:pt x="656138" y="81562"/>
                      <a:pt x="641850" y="75847"/>
                      <a:pt x="625658" y="71085"/>
                    </a:cubicBezTo>
                    <a:close/>
                    <a:moveTo>
                      <a:pt x="1023803" y="60607"/>
                    </a:moveTo>
                    <a:cubicBezTo>
                      <a:pt x="1028565" y="66322"/>
                      <a:pt x="1028565" y="73942"/>
                      <a:pt x="1023803" y="82515"/>
                    </a:cubicBezTo>
                    <a:cubicBezTo>
                      <a:pt x="1013325" y="93945"/>
                      <a:pt x="998085" y="102517"/>
                      <a:pt x="978083" y="106327"/>
                    </a:cubicBezTo>
                    <a:cubicBezTo>
                      <a:pt x="975225" y="106327"/>
                      <a:pt x="973320" y="106327"/>
                      <a:pt x="973320" y="105375"/>
                    </a:cubicBezTo>
                    <a:cubicBezTo>
                      <a:pt x="971415" y="103470"/>
                      <a:pt x="972368" y="102517"/>
                      <a:pt x="974273" y="100612"/>
                    </a:cubicBezTo>
                    <a:cubicBezTo>
                      <a:pt x="988560" y="87277"/>
                      <a:pt x="999990" y="74895"/>
                      <a:pt x="1009515" y="63465"/>
                    </a:cubicBezTo>
                    <a:cubicBezTo>
                      <a:pt x="1013325" y="58702"/>
                      <a:pt x="1018088" y="57750"/>
                      <a:pt x="1023803" y="60607"/>
                    </a:cubicBezTo>
                    <a:close/>
                    <a:moveTo>
                      <a:pt x="886643" y="21555"/>
                    </a:moveTo>
                    <a:cubicBezTo>
                      <a:pt x="895215" y="21555"/>
                      <a:pt x="899025" y="26317"/>
                      <a:pt x="899978" y="35842"/>
                    </a:cubicBezTo>
                    <a:cubicBezTo>
                      <a:pt x="899978" y="56797"/>
                      <a:pt x="900930" y="72990"/>
                      <a:pt x="904740" y="81562"/>
                    </a:cubicBezTo>
                    <a:cubicBezTo>
                      <a:pt x="905693" y="84420"/>
                      <a:pt x="905693" y="87277"/>
                      <a:pt x="903788" y="88229"/>
                    </a:cubicBezTo>
                    <a:cubicBezTo>
                      <a:pt x="902835" y="89182"/>
                      <a:pt x="900930" y="89182"/>
                      <a:pt x="898073" y="86325"/>
                    </a:cubicBezTo>
                    <a:cubicBezTo>
                      <a:pt x="882833" y="73942"/>
                      <a:pt x="875213" y="57750"/>
                      <a:pt x="876165" y="38700"/>
                    </a:cubicBezTo>
                    <a:cubicBezTo>
                      <a:pt x="876165" y="27270"/>
                      <a:pt x="879975" y="21555"/>
                      <a:pt x="886643" y="21555"/>
                    </a:cubicBezTo>
                    <a:close/>
                    <a:moveTo>
                      <a:pt x="943793" y="10125"/>
                    </a:moveTo>
                    <a:cubicBezTo>
                      <a:pt x="951413" y="12982"/>
                      <a:pt x="953318" y="18697"/>
                      <a:pt x="949508" y="27270"/>
                    </a:cubicBezTo>
                    <a:cubicBezTo>
                      <a:pt x="945698" y="34890"/>
                      <a:pt x="940935" y="52987"/>
                      <a:pt x="935220" y="82515"/>
                    </a:cubicBezTo>
                    <a:cubicBezTo>
                      <a:pt x="934268" y="92992"/>
                      <a:pt x="933315" y="98707"/>
                      <a:pt x="932363" y="102517"/>
                    </a:cubicBezTo>
                    <a:cubicBezTo>
                      <a:pt x="931410" y="105375"/>
                      <a:pt x="932363" y="106327"/>
                      <a:pt x="934268" y="106327"/>
                    </a:cubicBezTo>
                    <a:cubicBezTo>
                      <a:pt x="937125" y="107279"/>
                      <a:pt x="939983" y="108232"/>
                      <a:pt x="943793" y="108232"/>
                    </a:cubicBezTo>
                    <a:cubicBezTo>
                      <a:pt x="945698" y="109185"/>
                      <a:pt x="946650" y="108232"/>
                      <a:pt x="946650" y="105375"/>
                    </a:cubicBezTo>
                    <a:lnTo>
                      <a:pt x="964748" y="26317"/>
                    </a:lnTo>
                    <a:cubicBezTo>
                      <a:pt x="966653" y="16792"/>
                      <a:pt x="970463" y="12982"/>
                      <a:pt x="977130" y="14887"/>
                    </a:cubicBezTo>
                    <a:cubicBezTo>
                      <a:pt x="986655" y="18697"/>
                      <a:pt x="989513" y="25365"/>
                      <a:pt x="986655" y="36795"/>
                    </a:cubicBezTo>
                    <a:cubicBezTo>
                      <a:pt x="979988" y="55845"/>
                      <a:pt x="972368" y="80610"/>
                      <a:pt x="965700" y="109185"/>
                    </a:cubicBezTo>
                    <a:cubicBezTo>
                      <a:pt x="965700" y="111090"/>
                      <a:pt x="965700" y="112042"/>
                      <a:pt x="967605" y="112995"/>
                    </a:cubicBezTo>
                    <a:cubicBezTo>
                      <a:pt x="972368" y="114900"/>
                      <a:pt x="980940" y="116804"/>
                      <a:pt x="993323" y="120615"/>
                    </a:cubicBezTo>
                    <a:cubicBezTo>
                      <a:pt x="1006658" y="123472"/>
                      <a:pt x="1022850" y="127282"/>
                      <a:pt x="1040948" y="132045"/>
                    </a:cubicBezTo>
                    <a:cubicBezTo>
                      <a:pt x="1045710" y="133950"/>
                      <a:pt x="1046663" y="136807"/>
                      <a:pt x="1042853" y="140617"/>
                    </a:cubicBezTo>
                    <a:cubicBezTo>
                      <a:pt x="1028565" y="157762"/>
                      <a:pt x="1011420" y="159667"/>
                      <a:pt x="990465" y="146332"/>
                    </a:cubicBezTo>
                    <a:cubicBezTo>
                      <a:pt x="938078" y="119662"/>
                      <a:pt x="889500" y="110137"/>
                      <a:pt x="846638" y="115852"/>
                    </a:cubicBezTo>
                    <a:cubicBezTo>
                      <a:pt x="839970" y="116804"/>
                      <a:pt x="836160" y="115852"/>
                      <a:pt x="833303" y="112995"/>
                    </a:cubicBezTo>
                    <a:cubicBezTo>
                      <a:pt x="831398" y="109185"/>
                      <a:pt x="832350" y="104422"/>
                      <a:pt x="837113" y="100612"/>
                    </a:cubicBezTo>
                    <a:cubicBezTo>
                      <a:pt x="845685" y="91087"/>
                      <a:pt x="857115" y="88229"/>
                      <a:pt x="871403" y="92992"/>
                    </a:cubicBezTo>
                    <a:cubicBezTo>
                      <a:pt x="892358" y="97754"/>
                      <a:pt x="904740" y="100612"/>
                      <a:pt x="909503" y="99660"/>
                    </a:cubicBezTo>
                    <a:cubicBezTo>
                      <a:pt x="911408" y="99660"/>
                      <a:pt x="912360" y="98707"/>
                      <a:pt x="913313" y="96802"/>
                    </a:cubicBezTo>
                    <a:cubicBezTo>
                      <a:pt x="916170" y="80610"/>
                      <a:pt x="919028" y="65370"/>
                      <a:pt x="920933" y="52035"/>
                    </a:cubicBezTo>
                    <a:cubicBezTo>
                      <a:pt x="923790" y="37747"/>
                      <a:pt x="925695" y="27270"/>
                      <a:pt x="926648" y="20602"/>
                    </a:cubicBezTo>
                    <a:cubicBezTo>
                      <a:pt x="926648" y="12030"/>
                      <a:pt x="932363" y="8219"/>
                      <a:pt x="943793" y="10125"/>
                    </a:cubicBezTo>
                    <a:close/>
                    <a:moveTo>
                      <a:pt x="622681" y="4"/>
                    </a:moveTo>
                    <a:cubicBezTo>
                      <a:pt x="626134" y="-115"/>
                      <a:pt x="629944" y="2028"/>
                      <a:pt x="634230" y="6315"/>
                    </a:cubicBezTo>
                    <a:cubicBezTo>
                      <a:pt x="634230" y="11077"/>
                      <a:pt x="634230" y="14887"/>
                      <a:pt x="634230" y="17745"/>
                    </a:cubicBezTo>
                    <a:cubicBezTo>
                      <a:pt x="633278" y="20602"/>
                      <a:pt x="634230" y="21555"/>
                      <a:pt x="638993" y="20602"/>
                    </a:cubicBezTo>
                    <a:cubicBezTo>
                      <a:pt x="648518" y="18697"/>
                      <a:pt x="655185" y="18697"/>
                      <a:pt x="659948" y="17745"/>
                    </a:cubicBezTo>
                    <a:cubicBezTo>
                      <a:pt x="665663" y="16792"/>
                      <a:pt x="671378" y="15840"/>
                      <a:pt x="677093" y="14887"/>
                    </a:cubicBezTo>
                    <a:cubicBezTo>
                      <a:pt x="685665" y="6315"/>
                      <a:pt x="693285" y="5362"/>
                      <a:pt x="700905" y="12982"/>
                    </a:cubicBezTo>
                    <a:cubicBezTo>
                      <a:pt x="704715" y="17745"/>
                      <a:pt x="706620" y="27270"/>
                      <a:pt x="705668" y="40605"/>
                    </a:cubicBezTo>
                    <a:cubicBezTo>
                      <a:pt x="705668" y="49177"/>
                      <a:pt x="702810" y="52987"/>
                      <a:pt x="699000" y="52035"/>
                    </a:cubicBezTo>
                    <a:cubicBezTo>
                      <a:pt x="695190" y="52987"/>
                      <a:pt x="693285" y="50130"/>
                      <a:pt x="692333" y="44415"/>
                    </a:cubicBezTo>
                    <a:cubicBezTo>
                      <a:pt x="691380" y="32032"/>
                      <a:pt x="687570" y="26317"/>
                      <a:pt x="680903" y="27270"/>
                    </a:cubicBezTo>
                    <a:cubicBezTo>
                      <a:pt x="676140" y="27270"/>
                      <a:pt x="669473" y="28222"/>
                      <a:pt x="663758" y="29175"/>
                    </a:cubicBezTo>
                    <a:cubicBezTo>
                      <a:pt x="657090" y="30127"/>
                      <a:pt x="648518" y="32032"/>
                      <a:pt x="636135" y="33937"/>
                    </a:cubicBezTo>
                    <a:cubicBezTo>
                      <a:pt x="632325" y="34890"/>
                      <a:pt x="630420" y="35842"/>
                      <a:pt x="628515" y="38700"/>
                    </a:cubicBezTo>
                    <a:cubicBezTo>
                      <a:pt x="624705" y="47272"/>
                      <a:pt x="621848" y="52035"/>
                      <a:pt x="619943" y="53940"/>
                    </a:cubicBezTo>
                    <a:cubicBezTo>
                      <a:pt x="622800" y="54892"/>
                      <a:pt x="624705" y="57750"/>
                      <a:pt x="624705" y="63465"/>
                    </a:cubicBezTo>
                    <a:cubicBezTo>
                      <a:pt x="626610" y="61560"/>
                      <a:pt x="633278" y="61560"/>
                      <a:pt x="643755" y="64417"/>
                    </a:cubicBezTo>
                    <a:cubicBezTo>
                      <a:pt x="647565" y="56797"/>
                      <a:pt x="651375" y="49177"/>
                      <a:pt x="654233" y="41557"/>
                    </a:cubicBezTo>
                    <a:cubicBezTo>
                      <a:pt x="654233" y="39652"/>
                      <a:pt x="655185" y="37747"/>
                      <a:pt x="658043" y="36795"/>
                    </a:cubicBezTo>
                    <a:cubicBezTo>
                      <a:pt x="669473" y="38700"/>
                      <a:pt x="674235" y="43462"/>
                      <a:pt x="671378" y="52035"/>
                    </a:cubicBezTo>
                    <a:cubicBezTo>
                      <a:pt x="667568" y="57750"/>
                      <a:pt x="660900" y="62512"/>
                      <a:pt x="651375" y="66322"/>
                    </a:cubicBezTo>
                    <a:cubicBezTo>
                      <a:pt x="671378" y="73942"/>
                      <a:pt x="699953" y="78705"/>
                      <a:pt x="736148" y="79657"/>
                    </a:cubicBezTo>
                    <a:cubicBezTo>
                      <a:pt x="738053" y="79657"/>
                      <a:pt x="739958" y="80610"/>
                      <a:pt x="739958" y="84420"/>
                    </a:cubicBezTo>
                    <a:cubicBezTo>
                      <a:pt x="736148" y="95850"/>
                      <a:pt x="731385" y="102517"/>
                      <a:pt x="725670" y="106327"/>
                    </a:cubicBezTo>
                    <a:cubicBezTo>
                      <a:pt x="718050" y="112042"/>
                      <a:pt x="706620" y="111090"/>
                      <a:pt x="693285" y="102517"/>
                    </a:cubicBezTo>
                    <a:cubicBezTo>
                      <a:pt x="684713" y="98707"/>
                      <a:pt x="677093" y="93945"/>
                      <a:pt x="670425" y="88230"/>
                    </a:cubicBezTo>
                    <a:cubicBezTo>
                      <a:pt x="666615" y="99660"/>
                      <a:pt x="659948" y="110137"/>
                      <a:pt x="650423" y="119662"/>
                    </a:cubicBezTo>
                    <a:cubicBezTo>
                      <a:pt x="639945" y="129187"/>
                      <a:pt x="630420" y="134902"/>
                      <a:pt x="621848" y="136807"/>
                    </a:cubicBezTo>
                    <a:cubicBezTo>
                      <a:pt x="612323" y="135855"/>
                      <a:pt x="607560" y="131092"/>
                      <a:pt x="607560" y="123472"/>
                    </a:cubicBezTo>
                    <a:cubicBezTo>
                      <a:pt x="612323" y="112042"/>
                      <a:pt x="612323" y="97755"/>
                      <a:pt x="609465" y="78705"/>
                    </a:cubicBezTo>
                    <a:cubicBezTo>
                      <a:pt x="608513" y="77752"/>
                      <a:pt x="607560" y="76800"/>
                      <a:pt x="607560" y="76800"/>
                    </a:cubicBezTo>
                    <a:cubicBezTo>
                      <a:pt x="606608" y="76800"/>
                      <a:pt x="606608" y="77752"/>
                      <a:pt x="605655" y="77752"/>
                    </a:cubicBezTo>
                    <a:cubicBezTo>
                      <a:pt x="579938" y="104422"/>
                      <a:pt x="560888" y="119662"/>
                      <a:pt x="549458" y="122520"/>
                    </a:cubicBezTo>
                    <a:cubicBezTo>
                      <a:pt x="538980" y="122520"/>
                      <a:pt x="532313" y="118710"/>
                      <a:pt x="529455" y="110137"/>
                    </a:cubicBezTo>
                    <a:cubicBezTo>
                      <a:pt x="528503" y="108232"/>
                      <a:pt x="531360" y="106327"/>
                      <a:pt x="536123" y="104422"/>
                    </a:cubicBezTo>
                    <a:cubicBezTo>
                      <a:pt x="570413" y="91087"/>
                      <a:pt x="595178" y="71085"/>
                      <a:pt x="608513" y="44415"/>
                    </a:cubicBezTo>
                    <a:cubicBezTo>
                      <a:pt x="609465" y="42510"/>
                      <a:pt x="609465" y="41557"/>
                      <a:pt x="608513" y="40605"/>
                    </a:cubicBezTo>
                    <a:cubicBezTo>
                      <a:pt x="607560" y="39652"/>
                      <a:pt x="606608" y="39652"/>
                      <a:pt x="603750" y="39652"/>
                    </a:cubicBezTo>
                    <a:cubicBezTo>
                      <a:pt x="591368" y="41557"/>
                      <a:pt x="582795" y="43462"/>
                      <a:pt x="576128" y="44415"/>
                    </a:cubicBezTo>
                    <a:cubicBezTo>
                      <a:pt x="569460" y="46320"/>
                      <a:pt x="565650" y="50130"/>
                      <a:pt x="565650" y="54892"/>
                    </a:cubicBezTo>
                    <a:cubicBezTo>
                      <a:pt x="565650" y="56797"/>
                      <a:pt x="566603" y="62512"/>
                      <a:pt x="566603" y="70132"/>
                    </a:cubicBezTo>
                    <a:cubicBezTo>
                      <a:pt x="566603" y="73942"/>
                      <a:pt x="564698" y="75847"/>
                      <a:pt x="561840" y="76800"/>
                    </a:cubicBezTo>
                    <a:cubicBezTo>
                      <a:pt x="558030" y="76800"/>
                      <a:pt x="556125" y="74895"/>
                      <a:pt x="556125" y="72037"/>
                    </a:cubicBezTo>
                    <a:cubicBezTo>
                      <a:pt x="554220" y="67275"/>
                      <a:pt x="552315" y="57750"/>
                      <a:pt x="550410" y="41557"/>
                    </a:cubicBezTo>
                    <a:cubicBezTo>
                      <a:pt x="549458" y="36795"/>
                      <a:pt x="551363" y="32985"/>
                      <a:pt x="555173" y="30127"/>
                    </a:cubicBezTo>
                    <a:cubicBezTo>
                      <a:pt x="558030" y="28222"/>
                      <a:pt x="560888" y="27270"/>
                      <a:pt x="563745" y="28222"/>
                    </a:cubicBezTo>
                    <a:cubicBezTo>
                      <a:pt x="567555" y="31080"/>
                      <a:pt x="570413" y="32032"/>
                      <a:pt x="572318" y="31080"/>
                    </a:cubicBezTo>
                    <a:cubicBezTo>
                      <a:pt x="586605" y="29175"/>
                      <a:pt x="599940" y="26317"/>
                      <a:pt x="611370" y="24412"/>
                    </a:cubicBezTo>
                    <a:cubicBezTo>
                      <a:pt x="614228" y="25365"/>
                      <a:pt x="615180" y="19650"/>
                      <a:pt x="613275" y="7267"/>
                    </a:cubicBezTo>
                    <a:cubicBezTo>
                      <a:pt x="616133" y="2504"/>
                      <a:pt x="619228" y="123"/>
                      <a:pt x="622681" y="4"/>
                    </a:cubicBezTo>
                    <a:close/>
                  </a:path>
                </a:pathLst>
              </a:custGeom>
              <a:solidFill>
                <a:srgbClr val="231815"/>
              </a:solidFill>
              <a:ln w="9525" cap="flat">
                <a:noFill/>
                <a:prstDash val="solid"/>
                <a:miter/>
              </a:ln>
            </p:spPr>
            <p:txBody>
              <a:bodyPr anchor="ctr"/>
              <a:lstStyle/>
              <a:p>
                <a:pPr algn="ctr"/>
                <a:endParaRPr/>
              </a:p>
            </p:txBody>
          </p:sp>
        </p:grpSp>
        <p:sp>
          <p:nvSpPr>
            <p:cNvPr id="9" name="iŝ1iḑé">
              <a:extLst>
                <a:ext uri="{FF2B5EF4-FFF2-40B4-BE49-F238E27FC236}">
                  <a16:creationId xmlns:a16="http://schemas.microsoft.com/office/drawing/2014/main" xmlns="" id="{E565326D-068F-4142-832B-CAB44A2BD1D9}"/>
                </a:ext>
              </a:extLst>
            </p:cNvPr>
            <p:cNvSpPr/>
            <p:nvPr/>
          </p:nvSpPr>
          <p:spPr>
            <a:xfrm>
              <a:off x="4440079" y="2635842"/>
              <a:ext cx="5791200" cy="1590675"/>
            </a:xfrm>
            <a:custGeom>
              <a:avLst/>
              <a:gdLst>
                <a:gd name="connsiteX0" fmla="*/ 3724752 w 5791200"/>
                <a:gd name="connsiteY0" fmla="*/ 443590 h 1590675"/>
                <a:gd name="connsiteX1" fmla="*/ 3721894 w 5791200"/>
                <a:gd name="connsiteY1" fmla="*/ 438828 h 1590675"/>
                <a:gd name="connsiteX2" fmla="*/ 3811429 w 5791200"/>
                <a:gd name="connsiteY2" fmla="*/ 362628 h 1590675"/>
                <a:gd name="connsiteX3" fmla="*/ 3867627 w 5791200"/>
                <a:gd name="connsiteY3" fmla="*/ 304526 h 1590675"/>
                <a:gd name="connsiteX4" fmla="*/ 3866674 w 5791200"/>
                <a:gd name="connsiteY4" fmla="*/ 252138 h 1590675"/>
                <a:gd name="connsiteX5" fmla="*/ 3819049 w 5791200"/>
                <a:gd name="connsiteY5" fmla="*/ 237851 h 1590675"/>
                <a:gd name="connsiteX6" fmla="*/ 3753327 w 5791200"/>
                <a:gd name="connsiteY6" fmla="*/ 268331 h 1590675"/>
                <a:gd name="connsiteX7" fmla="*/ 3722846 w 5791200"/>
                <a:gd name="connsiteY7" fmla="*/ 282618 h 1590675"/>
                <a:gd name="connsiteX8" fmla="*/ 3720941 w 5791200"/>
                <a:gd name="connsiteY8" fmla="*/ 266426 h 1590675"/>
                <a:gd name="connsiteX9" fmla="*/ 3717132 w 5791200"/>
                <a:gd name="connsiteY9" fmla="*/ 190226 h 1590675"/>
                <a:gd name="connsiteX10" fmla="*/ 3686652 w 5791200"/>
                <a:gd name="connsiteY10" fmla="*/ 158793 h 1590675"/>
                <a:gd name="connsiteX11" fmla="*/ 3660934 w 5791200"/>
                <a:gd name="connsiteY11" fmla="*/ 188320 h 1590675"/>
                <a:gd name="connsiteX12" fmla="*/ 3659029 w 5791200"/>
                <a:gd name="connsiteY12" fmla="*/ 216895 h 1590675"/>
                <a:gd name="connsiteX13" fmla="*/ 3632359 w 5791200"/>
                <a:gd name="connsiteY13" fmla="*/ 313098 h 1590675"/>
                <a:gd name="connsiteX14" fmla="*/ 3620929 w 5791200"/>
                <a:gd name="connsiteY14" fmla="*/ 327385 h 1590675"/>
                <a:gd name="connsiteX15" fmla="*/ 3615214 w 5791200"/>
                <a:gd name="connsiteY15" fmla="*/ 325481 h 1590675"/>
                <a:gd name="connsiteX16" fmla="*/ 3619024 w 5791200"/>
                <a:gd name="connsiteY16" fmla="*/ 283571 h 1590675"/>
                <a:gd name="connsiteX17" fmla="*/ 3622834 w 5791200"/>
                <a:gd name="connsiteY17" fmla="*/ 214038 h 1590675"/>
                <a:gd name="connsiteX18" fmla="*/ 3602832 w 5791200"/>
                <a:gd name="connsiteY18" fmla="*/ 188320 h 1590675"/>
                <a:gd name="connsiteX19" fmla="*/ 3577114 w 5791200"/>
                <a:gd name="connsiteY19" fmla="*/ 205465 h 1590675"/>
                <a:gd name="connsiteX20" fmla="*/ 3562827 w 5791200"/>
                <a:gd name="connsiteY20" fmla="*/ 246423 h 1590675"/>
                <a:gd name="connsiteX21" fmla="*/ 3518059 w 5791200"/>
                <a:gd name="connsiteY21" fmla="*/ 382631 h 1590675"/>
                <a:gd name="connsiteX22" fmla="*/ 3485674 w 5791200"/>
                <a:gd name="connsiteY22" fmla="*/ 414063 h 1590675"/>
                <a:gd name="connsiteX23" fmla="*/ 3378994 w 5791200"/>
                <a:gd name="connsiteY23" fmla="*/ 455021 h 1590675"/>
                <a:gd name="connsiteX24" fmla="*/ 3344704 w 5791200"/>
                <a:gd name="connsiteY24" fmla="*/ 497883 h 1590675"/>
                <a:gd name="connsiteX25" fmla="*/ 3398996 w 5791200"/>
                <a:gd name="connsiteY25" fmla="*/ 508360 h 1590675"/>
                <a:gd name="connsiteX26" fmla="*/ 3504724 w 5791200"/>
                <a:gd name="connsiteY26" fmla="*/ 467403 h 1590675"/>
                <a:gd name="connsiteX27" fmla="*/ 3472339 w 5791200"/>
                <a:gd name="connsiteY27" fmla="*/ 562653 h 1590675"/>
                <a:gd name="connsiteX28" fmla="*/ 3437096 w 5791200"/>
                <a:gd name="connsiteY28" fmla="*/ 588371 h 1590675"/>
                <a:gd name="connsiteX29" fmla="*/ 3287554 w 5791200"/>
                <a:gd name="connsiteY29" fmla="*/ 707433 h 1590675"/>
                <a:gd name="connsiteX30" fmla="*/ 3259932 w 5791200"/>
                <a:gd name="connsiteY30" fmla="*/ 743628 h 1590675"/>
                <a:gd name="connsiteX31" fmla="*/ 3277077 w 5791200"/>
                <a:gd name="connsiteY31" fmla="*/ 766488 h 1590675"/>
                <a:gd name="connsiteX32" fmla="*/ 3312319 w 5791200"/>
                <a:gd name="connsiteY32" fmla="*/ 752200 h 1590675"/>
                <a:gd name="connsiteX33" fmla="*/ 3418999 w 5791200"/>
                <a:gd name="connsiteY33" fmla="*/ 669333 h 1590675"/>
                <a:gd name="connsiteX34" fmla="*/ 3509486 w 5791200"/>
                <a:gd name="connsiteY34" fmla="*/ 626471 h 1590675"/>
                <a:gd name="connsiteX35" fmla="*/ 3580924 w 5791200"/>
                <a:gd name="connsiteY35" fmla="*/ 615041 h 1590675"/>
                <a:gd name="connsiteX36" fmla="*/ 3601879 w 5791200"/>
                <a:gd name="connsiteY36" fmla="*/ 617898 h 1590675"/>
                <a:gd name="connsiteX37" fmla="*/ 3597116 w 5791200"/>
                <a:gd name="connsiteY37" fmla="*/ 639806 h 1590675"/>
                <a:gd name="connsiteX38" fmla="*/ 3582829 w 5791200"/>
                <a:gd name="connsiteY38" fmla="*/ 659808 h 1590675"/>
                <a:gd name="connsiteX39" fmla="*/ 3527584 w 5791200"/>
                <a:gd name="connsiteY39" fmla="*/ 724578 h 1590675"/>
                <a:gd name="connsiteX40" fmla="*/ 3501866 w 5791200"/>
                <a:gd name="connsiteY40" fmla="*/ 766488 h 1590675"/>
                <a:gd name="connsiteX41" fmla="*/ 3513296 w 5791200"/>
                <a:gd name="connsiteY41" fmla="*/ 796968 h 1590675"/>
                <a:gd name="connsiteX42" fmla="*/ 3558064 w 5791200"/>
                <a:gd name="connsiteY42" fmla="*/ 794111 h 1590675"/>
                <a:gd name="connsiteX43" fmla="*/ 3591402 w 5791200"/>
                <a:gd name="connsiteY43" fmla="*/ 783633 h 1590675"/>
                <a:gd name="connsiteX44" fmla="*/ 3576161 w 5791200"/>
                <a:gd name="connsiteY44" fmla="*/ 814113 h 1590675"/>
                <a:gd name="connsiteX45" fmla="*/ 3508534 w 5791200"/>
                <a:gd name="connsiteY45" fmla="*/ 941748 h 1590675"/>
                <a:gd name="connsiteX46" fmla="*/ 3513296 w 5791200"/>
                <a:gd name="connsiteY46" fmla="*/ 1018900 h 1590675"/>
                <a:gd name="connsiteX47" fmla="*/ 3576161 w 5791200"/>
                <a:gd name="connsiteY47" fmla="*/ 1047475 h 1590675"/>
                <a:gd name="connsiteX48" fmla="*/ 3601879 w 5791200"/>
                <a:gd name="connsiteY48" fmla="*/ 1044618 h 1590675"/>
                <a:gd name="connsiteX49" fmla="*/ 3582829 w 5791200"/>
                <a:gd name="connsiteY49" fmla="*/ 1087480 h 1590675"/>
                <a:gd name="connsiteX50" fmla="*/ 3558064 w 5791200"/>
                <a:gd name="connsiteY50" fmla="*/ 1137011 h 1590675"/>
                <a:gd name="connsiteX51" fmla="*/ 3579019 w 5791200"/>
                <a:gd name="connsiteY51" fmla="*/ 1232261 h 1590675"/>
                <a:gd name="connsiteX52" fmla="*/ 3637121 w 5791200"/>
                <a:gd name="connsiteY52" fmla="*/ 1235118 h 1590675"/>
                <a:gd name="connsiteX53" fmla="*/ 3661886 w 5791200"/>
                <a:gd name="connsiteY53" fmla="*/ 1202733 h 1590675"/>
                <a:gd name="connsiteX54" fmla="*/ 3688557 w 5791200"/>
                <a:gd name="connsiteY54" fmla="*/ 1117961 h 1590675"/>
                <a:gd name="connsiteX55" fmla="*/ 3699034 w 5791200"/>
                <a:gd name="connsiteY55" fmla="*/ 1099863 h 1590675"/>
                <a:gd name="connsiteX56" fmla="*/ 3724752 w 5791200"/>
                <a:gd name="connsiteY56" fmla="*/ 1112246 h 1590675"/>
                <a:gd name="connsiteX57" fmla="*/ 3739991 w 5791200"/>
                <a:gd name="connsiteY57" fmla="*/ 1143678 h 1590675"/>
                <a:gd name="connsiteX58" fmla="*/ 3760946 w 5791200"/>
                <a:gd name="connsiteY58" fmla="*/ 1157013 h 1590675"/>
                <a:gd name="connsiteX59" fmla="*/ 3779996 w 5791200"/>
                <a:gd name="connsiteY59" fmla="*/ 1141773 h 1590675"/>
                <a:gd name="connsiteX60" fmla="*/ 3756184 w 5791200"/>
                <a:gd name="connsiteY60" fmla="*/ 1045571 h 1590675"/>
                <a:gd name="connsiteX61" fmla="*/ 3703796 w 5791200"/>
                <a:gd name="connsiteY61" fmla="*/ 1023663 h 1590675"/>
                <a:gd name="connsiteX62" fmla="*/ 3673316 w 5791200"/>
                <a:gd name="connsiteY62" fmla="*/ 995088 h 1590675"/>
                <a:gd name="connsiteX63" fmla="*/ 3682841 w 5791200"/>
                <a:gd name="connsiteY63" fmla="*/ 921746 h 1590675"/>
                <a:gd name="connsiteX64" fmla="*/ 3732371 w 5791200"/>
                <a:gd name="connsiteY64" fmla="*/ 707433 h 1590675"/>
                <a:gd name="connsiteX65" fmla="*/ 3741896 w 5791200"/>
                <a:gd name="connsiteY65" fmla="*/ 674096 h 1590675"/>
                <a:gd name="connsiteX66" fmla="*/ 3739991 w 5791200"/>
                <a:gd name="connsiteY66" fmla="*/ 610278 h 1590675"/>
                <a:gd name="connsiteX67" fmla="*/ 3721894 w 5791200"/>
                <a:gd name="connsiteY67" fmla="*/ 588371 h 1590675"/>
                <a:gd name="connsiteX68" fmla="*/ 3727609 w 5791200"/>
                <a:gd name="connsiteY68" fmla="*/ 593133 h 1590675"/>
                <a:gd name="connsiteX69" fmla="*/ 3776186 w 5791200"/>
                <a:gd name="connsiteY69" fmla="*/ 535031 h 1590675"/>
                <a:gd name="connsiteX70" fmla="*/ 3781902 w 5791200"/>
                <a:gd name="connsiteY70" fmla="*/ 468356 h 1590675"/>
                <a:gd name="connsiteX71" fmla="*/ 3734277 w 5791200"/>
                <a:gd name="connsiteY71" fmla="*/ 447401 h 1590675"/>
                <a:gd name="connsiteX72" fmla="*/ 3724752 w 5791200"/>
                <a:gd name="connsiteY72" fmla="*/ 443590 h 1590675"/>
                <a:gd name="connsiteX73" fmla="*/ 2496979 w 5791200"/>
                <a:gd name="connsiteY73" fmla="*/ 425493 h 1590675"/>
                <a:gd name="connsiteX74" fmla="*/ 2494121 w 5791200"/>
                <a:gd name="connsiteY74" fmla="*/ 487406 h 1590675"/>
                <a:gd name="connsiteX75" fmla="*/ 2439829 w 5791200"/>
                <a:gd name="connsiteY75" fmla="*/ 604563 h 1590675"/>
                <a:gd name="connsiteX76" fmla="*/ 2467452 w 5791200"/>
                <a:gd name="connsiteY76" fmla="*/ 655998 h 1590675"/>
                <a:gd name="connsiteX77" fmla="*/ 2475071 w 5791200"/>
                <a:gd name="connsiteY77" fmla="*/ 682668 h 1590675"/>
                <a:gd name="connsiteX78" fmla="*/ 2402682 w 5791200"/>
                <a:gd name="connsiteY78" fmla="*/ 770298 h 1590675"/>
                <a:gd name="connsiteX79" fmla="*/ 2213134 w 5791200"/>
                <a:gd name="connsiteY79" fmla="*/ 1071288 h 1590675"/>
                <a:gd name="connsiteX80" fmla="*/ 2205514 w 5791200"/>
                <a:gd name="connsiteY80" fmla="*/ 1096053 h 1590675"/>
                <a:gd name="connsiteX81" fmla="*/ 2217896 w 5791200"/>
                <a:gd name="connsiteY81" fmla="*/ 1119866 h 1590675"/>
                <a:gd name="connsiteX82" fmla="*/ 2243614 w 5791200"/>
                <a:gd name="connsiteY82" fmla="*/ 1116055 h 1590675"/>
                <a:gd name="connsiteX83" fmla="*/ 2270284 w 5791200"/>
                <a:gd name="connsiteY83" fmla="*/ 1084623 h 1590675"/>
                <a:gd name="connsiteX84" fmla="*/ 2463641 w 5791200"/>
                <a:gd name="connsiteY84" fmla="*/ 801731 h 1590675"/>
                <a:gd name="connsiteX85" fmla="*/ 2590324 w 5791200"/>
                <a:gd name="connsiteY85" fmla="*/ 686478 h 1590675"/>
                <a:gd name="connsiteX86" fmla="*/ 2610327 w 5791200"/>
                <a:gd name="connsiteY86" fmla="*/ 685525 h 1590675"/>
                <a:gd name="connsiteX87" fmla="*/ 2615089 w 5791200"/>
                <a:gd name="connsiteY87" fmla="*/ 704575 h 1590675"/>
                <a:gd name="connsiteX88" fmla="*/ 2602707 w 5791200"/>
                <a:gd name="connsiteY88" fmla="*/ 738866 h 1590675"/>
                <a:gd name="connsiteX89" fmla="*/ 2548414 w 5791200"/>
                <a:gd name="connsiteY89" fmla="*/ 787443 h 1590675"/>
                <a:gd name="connsiteX90" fmla="*/ 2521744 w 5791200"/>
                <a:gd name="connsiteY90" fmla="*/ 814113 h 1590675"/>
                <a:gd name="connsiteX91" fmla="*/ 2477929 w 5791200"/>
                <a:gd name="connsiteY91" fmla="*/ 1086528 h 1590675"/>
                <a:gd name="connsiteX92" fmla="*/ 2496979 w 5791200"/>
                <a:gd name="connsiteY92" fmla="*/ 1154155 h 1590675"/>
                <a:gd name="connsiteX93" fmla="*/ 2543652 w 5791200"/>
                <a:gd name="connsiteY93" fmla="*/ 1158918 h 1590675"/>
                <a:gd name="connsiteX94" fmla="*/ 2591277 w 5791200"/>
                <a:gd name="connsiteY94" fmla="*/ 1092243 h 1590675"/>
                <a:gd name="connsiteX95" fmla="*/ 2616041 w 5791200"/>
                <a:gd name="connsiteY95" fmla="*/ 1083671 h 1590675"/>
                <a:gd name="connsiteX96" fmla="*/ 2662714 w 5791200"/>
                <a:gd name="connsiteY96" fmla="*/ 1110341 h 1590675"/>
                <a:gd name="connsiteX97" fmla="*/ 2691289 w 5791200"/>
                <a:gd name="connsiteY97" fmla="*/ 1109388 h 1590675"/>
                <a:gd name="connsiteX98" fmla="*/ 2696052 w 5791200"/>
                <a:gd name="connsiteY98" fmla="*/ 1077003 h 1590675"/>
                <a:gd name="connsiteX99" fmla="*/ 2671286 w 5791200"/>
                <a:gd name="connsiteY99" fmla="*/ 1036998 h 1590675"/>
                <a:gd name="connsiteX100" fmla="*/ 2656046 w 5791200"/>
                <a:gd name="connsiteY100" fmla="*/ 962703 h 1590675"/>
                <a:gd name="connsiteX101" fmla="*/ 2689384 w 5791200"/>
                <a:gd name="connsiteY101" fmla="*/ 848403 h 1590675"/>
                <a:gd name="connsiteX102" fmla="*/ 2670334 w 5791200"/>
                <a:gd name="connsiteY102" fmla="*/ 804588 h 1590675"/>
                <a:gd name="connsiteX103" fmla="*/ 2633186 w 5791200"/>
                <a:gd name="connsiteY103" fmla="*/ 779823 h 1590675"/>
                <a:gd name="connsiteX104" fmla="*/ 2635091 w 5791200"/>
                <a:gd name="connsiteY104" fmla="*/ 773156 h 1590675"/>
                <a:gd name="connsiteX105" fmla="*/ 2645569 w 5791200"/>
                <a:gd name="connsiteY105" fmla="*/ 762678 h 1590675"/>
                <a:gd name="connsiteX106" fmla="*/ 2727484 w 5791200"/>
                <a:gd name="connsiteY106" fmla="*/ 610278 h 1590675"/>
                <a:gd name="connsiteX107" fmla="*/ 2693194 w 5791200"/>
                <a:gd name="connsiteY107" fmla="*/ 573131 h 1590675"/>
                <a:gd name="connsiteX108" fmla="*/ 2661761 w 5791200"/>
                <a:gd name="connsiteY108" fmla="*/ 582656 h 1590675"/>
                <a:gd name="connsiteX109" fmla="*/ 2602707 w 5791200"/>
                <a:gd name="connsiteY109" fmla="*/ 613136 h 1590675"/>
                <a:gd name="connsiteX110" fmla="*/ 2585561 w 5791200"/>
                <a:gd name="connsiteY110" fmla="*/ 618850 h 1590675"/>
                <a:gd name="connsiteX111" fmla="*/ 2608421 w 5791200"/>
                <a:gd name="connsiteY111" fmla="*/ 547413 h 1590675"/>
                <a:gd name="connsiteX112" fmla="*/ 2582704 w 5791200"/>
                <a:gd name="connsiteY112" fmla="*/ 516933 h 1590675"/>
                <a:gd name="connsiteX113" fmla="*/ 2560796 w 5791200"/>
                <a:gd name="connsiteY113" fmla="*/ 515981 h 1590675"/>
                <a:gd name="connsiteX114" fmla="*/ 2558891 w 5791200"/>
                <a:gd name="connsiteY114" fmla="*/ 508360 h 1590675"/>
                <a:gd name="connsiteX115" fmla="*/ 2594134 w 5791200"/>
                <a:gd name="connsiteY115" fmla="*/ 494073 h 1590675"/>
                <a:gd name="connsiteX116" fmla="*/ 2641759 w 5791200"/>
                <a:gd name="connsiteY116" fmla="*/ 464546 h 1590675"/>
                <a:gd name="connsiteX117" fmla="*/ 2737009 w 5791200"/>
                <a:gd name="connsiteY117" fmla="*/ 318813 h 1590675"/>
                <a:gd name="connsiteX118" fmla="*/ 2709386 w 5791200"/>
                <a:gd name="connsiteY118" fmla="*/ 257853 h 1590675"/>
                <a:gd name="connsiteX119" fmla="*/ 2641759 w 5791200"/>
                <a:gd name="connsiteY119" fmla="*/ 247376 h 1590675"/>
                <a:gd name="connsiteX120" fmla="*/ 2607469 w 5791200"/>
                <a:gd name="connsiteY120" fmla="*/ 231183 h 1590675"/>
                <a:gd name="connsiteX121" fmla="*/ 2554129 w 5791200"/>
                <a:gd name="connsiteY121" fmla="*/ 234993 h 1590675"/>
                <a:gd name="connsiteX122" fmla="*/ 2544604 w 5791200"/>
                <a:gd name="connsiteY122" fmla="*/ 259758 h 1590675"/>
                <a:gd name="connsiteX123" fmla="*/ 2526507 w 5791200"/>
                <a:gd name="connsiteY123" fmla="*/ 294048 h 1590675"/>
                <a:gd name="connsiteX124" fmla="*/ 2513171 w 5791200"/>
                <a:gd name="connsiteY124" fmla="*/ 299763 h 1590675"/>
                <a:gd name="connsiteX125" fmla="*/ 2504599 w 5791200"/>
                <a:gd name="connsiteY125" fmla="*/ 288333 h 1590675"/>
                <a:gd name="connsiteX126" fmla="*/ 2502694 w 5791200"/>
                <a:gd name="connsiteY126" fmla="*/ 263568 h 1590675"/>
                <a:gd name="connsiteX127" fmla="*/ 2489359 w 5791200"/>
                <a:gd name="connsiteY127" fmla="*/ 243565 h 1590675"/>
                <a:gd name="connsiteX128" fmla="*/ 2461736 w 5791200"/>
                <a:gd name="connsiteY128" fmla="*/ 250233 h 1590675"/>
                <a:gd name="connsiteX129" fmla="*/ 2449354 w 5791200"/>
                <a:gd name="connsiteY129" fmla="*/ 274998 h 1590675"/>
                <a:gd name="connsiteX130" fmla="*/ 2417921 w 5791200"/>
                <a:gd name="connsiteY130" fmla="*/ 375963 h 1590675"/>
                <a:gd name="connsiteX131" fmla="*/ 2412207 w 5791200"/>
                <a:gd name="connsiteY131" fmla="*/ 396918 h 1590675"/>
                <a:gd name="connsiteX132" fmla="*/ 2457927 w 5791200"/>
                <a:gd name="connsiteY132" fmla="*/ 450258 h 1590675"/>
                <a:gd name="connsiteX133" fmla="*/ 2491264 w 5791200"/>
                <a:gd name="connsiteY133" fmla="*/ 428351 h 1590675"/>
                <a:gd name="connsiteX134" fmla="*/ 2496979 w 5791200"/>
                <a:gd name="connsiteY134" fmla="*/ 425493 h 1590675"/>
                <a:gd name="connsiteX135" fmla="*/ 5505927 w 5791200"/>
                <a:gd name="connsiteY135" fmla="*/ 393108 h 1590675"/>
                <a:gd name="connsiteX136" fmla="*/ 5459254 w 5791200"/>
                <a:gd name="connsiteY136" fmla="*/ 295953 h 1590675"/>
                <a:gd name="connsiteX137" fmla="*/ 5433536 w 5791200"/>
                <a:gd name="connsiteY137" fmla="*/ 254043 h 1590675"/>
                <a:gd name="connsiteX138" fmla="*/ 5394484 w 5791200"/>
                <a:gd name="connsiteY138" fmla="*/ 238803 h 1590675"/>
                <a:gd name="connsiteX139" fmla="*/ 5394484 w 5791200"/>
                <a:gd name="connsiteY139" fmla="*/ 282618 h 1590675"/>
                <a:gd name="connsiteX140" fmla="*/ 5419249 w 5791200"/>
                <a:gd name="connsiteY140" fmla="*/ 330243 h 1590675"/>
                <a:gd name="connsiteX141" fmla="*/ 5476399 w 5791200"/>
                <a:gd name="connsiteY141" fmla="*/ 474071 h 1590675"/>
                <a:gd name="connsiteX142" fmla="*/ 5517357 w 5791200"/>
                <a:gd name="connsiteY142" fmla="*/ 497883 h 1590675"/>
                <a:gd name="connsiteX143" fmla="*/ 5533549 w 5791200"/>
                <a:gd name="connsiteY143" fmla="*/ 512171 h 1590675"/>
                <a:gd name="connsiteX144" fmla="*/ 5511641 w 5791200"/>
                <a:gd name="connsiteY144" fmla="*/ 568368 h 1590675"/>
                <a:gd name="connsiteX145" fmla="*/ 5332572 w 5791200"/>
                <a:gd name="connsiteY145" fmla="*/ 746486 h 1590675"/>
                <a:gd name="connsiteX146" fmla="*/ 5274469 w 5791200"/>
                <a:gd name="connsiteY146" fmla="*/ 807446 h 1590675"/>
                <a:gd name="connsiteX147" fmla="*/ 5267802 w 5791200"/>
                <a:gd name="connsiteY147" fmla="*/ 852213 h 1590675"/>
                <a:gd name="connsiteX148" fmla="*/ 5315427 w 5791200"/>
                <a:gd name="connsiteY148" fmla="*/ 852213 h 1590675"/>
                <a:gd name="connsiteX149" fmla="*/ 5322094 w 5791200"/>
                <a:gd name="connsiteY149" fmla="*/ 847450 h 1590675"/>
                <a:gd name="connsiteX150" fmla="*/ 5422107 w 5791200"/>
                <a:gd name="connsiteY150" fmla="*/ 755058 h 1590675"/>
                <a:gd name="connsiteX151" fmla="*/ 5494497 w 5791200"/>
                <a:gd name="connsiteY151" fmla="*/ 687431 h 1590675"/>
                <a:gd name="connsiteX152" fmla="*/ 5603082 w 5791200"/>
                <a:gd name="connsiteY152" fmla="*/ 573131 h 1590675"/>
                <a:gd name="connsiteX153" fmla="*/ 5614511 w 5791200"/>
                <a:gd name="connsiteY153" fmla="*/ 553128 h 1590675"/>
                <a:gd name="connsiteX154" fmla="*/ 5635466 w 5791200"/>
                <a:gd name="connsiteY154" fmla="*/ 555986 h 1590675"/>
                <a:gd name="connsiteX155" fmla="*/ 5636419 w 5791200"/>
                <a:gd name="connsiteY155" fmla="*/ 575988 h 1590675"/>
                <a:gd name="connsiteX156" fmla="*/ 5602129 w 5791200"/>
                <a:gd name="connsiteY156" fmla="*/ 663618 h 1590675"/>
                <a:gd name="connsiteX157" fmla="*/ 5477352 w 5791200"/>
                <a:gd name="connsiteY157" fmla="*/ 809350 h 1590675"/>
                <a:gd name="connsiteX158" fmla="*/ 5476399 w 5791200"/>
                <a:gd name="connsiteY158" fmla="*/ 864596 h 1590675"/>
                <a:gd name="connsiteX159" fmla="*/ 5495449 w 5791200"/>
                <a:gd name="connsiteY159" fmla="*/ 883646 h 1590675"/>
                <a:gd name="connsiteX160" fmla="*/ 5513547 w 5791200"/>
                <a:gd name="connsiteY160" fmla="*/ 913173 h 1590675"/>
                <a:gd name="connsiteX161" fmla="*/ 5498307 w 5791200"/>
                <a:gd name="connsiteY161" fmla="*/ 1020806 h 1590675"/>
                <a:gd name="connsiteX162" fmla="*/ 5443061 w 5791200"/>
                <a:gd name="connsiteY162" fmla="*/ 1127486 h 1590675"/>
                <a:gd name="connsiteX163" fmla="*/ 5464969 w 5791200"/>
                <a:gd name="connsiteY163" fmla="*/ 1183683 h 1590675"/>
                <a:gd name="connsiteX164" fmla="*/ 5613559 w 5791200"/>
                <a:gd name="connsiteY164" fmla="*/ 1147488 h 1590675"/>
                <a:gd name="connsiteX165" fmla="*/ 5624036 w 5791200"/>
                <a:gd name="connsiteY165" fmla="*/ 1017948 h 1590675"/>
                <a:gd name="connsiteX166" fmla="*/ 5623084 w 5791200"/>
                <a:gd name="connsiteY166" fmla="*/ 959846 h 1590675"/>
                <a:gd name="connsiteX167" fmla="*/ 5625941 w 5791200"/>
                <a:gd name="connsiteY167" fmla="*/ 921746 h 1590675"/>
                <a:gd name="connsiteX168" fmla="*/ 5595461 w 5791200"/>
                <a:gd name="connsiteY168" fmla="*/ 911268 h 1590675"/>
                <a:gd name="connsiteX169" fmla="*/ 5565934 w 5791200"/>
                <a:gd name="connsiteY169" fmla="*/ 884598 h 1590675"/>
                <a:gd name="connsiteX170" fmla="*/ 5547836 w 5791200"/>
                <a:gd name="connsiteY170" fmla="*/ 837925 h 1590675"/>
                <a:gd name="connsiteX171" fmla="*/ 5549741 w 5791200"/>
                <a:gd name="connsiteY171" fmla="*/ 800778 h 1590675"/>
                <a:gd name="connsiteX172" fmla="*/ 5648802 w 5791200"/>
                <a:gd name="connsiteY172" fmla="*/ 706481 h 1590675"/>
                <a:gd name="connsiteX173" fmla="*/ 5702141 w 5791200"/>
                <a:gd name="connsiteY173" fmla="*/ 616946 h 1590675"/>
                <a:gd name="connsiteX174" fmla="*/ 5728811 w 5791200"/>
                <a:gd name="connsiteY174" fmla="*/ 548366 h 1590675"/>
                <a:gd name="connsiteX175" fmla="*/ 5728811 w 5791200"/>
                <a:gd name="connsiteY175" fmla="*/ 450258 h 1590675"/>
                <a:gd name="connsiteX176" fmla="*/ 5726907 w 5791200"/>
                <a:gd name="connsiteY176" fmla="*/ 397871 h 1590675"/>
                <a:gd name="connsiteX177" fmla="*/ 5767864 w 5791200"/>
                <a:gd name="connsiteY177" fmla="*/ 310240 h 1590675"/>
                <a:gd name="connsiteX178" fmla="*/ 5786914 w 5791200"/>
                <a:gd name="connsiteY178" fmla="*/ 231183 h 1590675"/>
                <a:gd name="connsiteX179" fmla="*/ 5775484 w 5791200"/>
                <a:gd name="connsiteY179" fmla="*/ 204513 h 1590675"/>
                <a:gd name="connsiteX180" fmla="*/ 5686902 w 5791200"/>
                <a:gd name="connsiteY180" fmla="*/ 194035 h 1590675"/>
                <a:gd name="connsiteX181" fmla="*/ 5608797 w 5791200"/>
                <a:gd name="connsiteY181" fmla="*/ 191178 h 1590675"/>
                <a:gd name="connsiteX182" fmla="*/ 5579269 w 5791200"/>
                <a:gd name="connsiteY182" fmla="*/ 175938 h 1590675"/>
                <a:gd name="connsiteX183" fmla="*/ 5545932 w 5791200"/>
                <a:gd name="connsiteY183" fmla="*/ 182606 h 1590675"/>
                <a:gd name="connsiteX184" fmla="*/ 5517357 w 5791200"/>
                <a:gd name="connsiteY184" fmla="*/ 206418 h 1590675"/>
                <a:gd name="connsiteX185" fmla="*/ 5507832 w 5791200"/>
                <a:gd name="connsiteY185" fmla="*/ 239756 h 1590675"/>
                <a:gd name="connsiteX186" fmla="*/ 5544979 w 5791200"/>
                <a:gd name="connsiteY186" fmla="*/ 265473 h 1590675"/>
                <a:gd name="connsiteX187" fmla="*/ 5581174 w 5791200"/>
                <a:gd name="connsiteY187" fmla="*/ 267378 h 1590675"/>
                <a:gd name="connsiteX188" fmla="*/ 5505927 w 5791200"/>
                <a:gd name="connsiteY188" fmla="*/ 393108 h 1590675"/>
                <a:gd name="connsiteX189" fmla="*/ 105251 w 5791200"/>
                <a:gd name="connsiteY189" fmla="*/ 796968 h 1590675"/>
                <a:gd name="connsiteX190" fmla="*/ 102394 w 5791200"/>
                <a:gd name="connsiteY190" fmla="*/ 740771 h 1590675"/>
                <a:gd name="connsiteX191" fmla="*/ 100489 w 5791200"/>
                <a:gd name="connsiteY191" fmla="*/ 570273 h 1590675"/>
                <a:gd name="connsiteX192" fmla="*/ 128111 w 5791200"/>
                <a:gd name="connsiteY192" fmla="*/ 461688 h 1590675"/>
                <a:gd name="connsiteX193" fmla="*/ 178594 w 5791200"/>
                <a:gd name="connsiteY193" fmla="*/ 249281 h 1590675"/>
                <a:gd name="connsiteX194" fmla="*/ 133826 w 5791200"/>
                <a:gd name="connsiteY194" fmla="*/ 126408 h 1590675"/>
                <a:gd name="connsiteX195" fmla="*/ 78581 w 5791200"/>
                <a:gd name="connsiteY195" fmla="*/ 107358 h 1590675"/>
                <a:gd name="connsiteX196" fmla="*/ 52864 w 5791200"/>
                <a:gd name="connsiteY196" fmla="*/ 159745 h 1590675"/>
                <a:gd name="connsiteX197" fmla="*/ 53816 w 5791200"/>
                <a:gd name="connsiteY197" fmla="*/ 180701 h 1590675"/>
                <a:gd name="connsiteX198" fmla="*/ 74771 w 5791200"/>
                <a:gd name="connsiteY198" fmla="*/ 270235 h 1590675"/>
                <a:gd name="connsiteX199" fmla="*/ 49054 w 5791200"/>
                <a:gd name="connsiteY199" fmla="*/ 507408 h 1590675"/>
                <a:gd name="connsiteX200" fmla="*/ 41434 w 5791200"/>
                <a:gd name="connsiteY200" fmla="*/ 538841 h 1590675"/>
                <a:gd name="connsiteX201" fmla="*/ 30956 w 5791200"/>
                <a:gd name="connsiteY201" fmla="*/ 674096 h 1590675"/>
                <a:gd name="connsiteX202" fmla="*/ 10001 w 5791200"/>
                <a:gd name="connsiteY202" fmla="*/ 918888 h 1590675"/>
                <a:gd name="connsiteX203" fmla="*/ 61436 w 5791200"/>
                <a:gd name="connsiteY203" fmla="*/ 1028425 h 1590675"/>
                <a:gd name="connsiteX204" fmla="*/ 106204 w 5791200"/>
                <a:gd name="connsiteY204" fmla="*/ 1023663 h 1590675"/>
                <a:gd name="connsiteX205" fmla="*/ 128111 w 5791200"/>
                <a:gd name="connsiteY205" fmla="*/ 979848 h 1590675"/>
                <a:gd name="connsiteX206" fmla="*/ 177641 w 5791200"/>
                <a:gd name="connsiteY206" fmla="*/ 842688 h 1590675"/>
                <a:gd name="connsiteX207" fmla="*/ 564356 w 5791200"/>
                <a:gd name="connsiteY207" fmla="*/ 317860 h 1590675"/>
                <a:gd name="connsiteX208" fmla="*/ 754856 w 5791200"/>
                <a:gd name="connsiteY208" fmla="*/ 139743 h 1590675"/>
                <a:gd name="connsiteX209" fmla="*/ 818674 w 5791200"/>
                <a:gd name="connsiteY209" fmla="*/ 58780 h 1590675"/>
                <a:gd name="connsiteX210" fmla="*/ 789146 w 5791200"/>
                <a:gd name="connsiteY210" fmla="*/ 7345 h 1590675"/>
                <a:gd name="connsiteX211" fmla="*/ 690086 w 5791200"/>
                <a:gd name="connsiteY211" fmla="*/ 48303 h 1590675"/>
                <a:gd name="connsiteX212" fmla="*/ 175736 w 5791200"/>
                <a:gd name="connsiteY212" fmla="*/ 691241 h 1590675"/>
                <a:gd name="connsiteX213" fmla="*/ 123349 w 5791200"/>
                <a:gd name="connsiteY213" fmla="*/ 771250 h 1590675"/>
                <a:gd name="connsiteX214" fmla="*/ 105251 w 5791200"/>
                <a:gd name="connsiteY214" fmla="*/ 796968 h 1590675"/>
                <a:gd name="connsiteX215" fmla="*/ 740569 w 5791200"/>
                <a:gd name="connsiteY215" fmla="*/ 802683 h 1590675"/>
                <a:gd name="connsiteX216" fmla="*/ 723424 w 5791200"/>
                <a:gd name="connsiteY216" fmla="*/ 576941 h 1590675"/>
                <a:gd name="connsiteX217" fmla="*/ 635794 w 5791200"/>
                <a:gd name="connsiteY217" fmla="*/ 438828 h 1590675"/>
                <a:gd name="connsiteX218" fmla="*/ 576739 w 5791200"/>
                <a:gd name="connsiteY218" fmla="*/ 394060 h 1590675"/>
                <a:gd name="connsiteX219" fmla="*/ 534829 w 5791200"/>
                <a:gd name="connsiteY219" fmla="*/ 399776 h 1590675"/>
                <a:gd name="connsiteX220" fmla="*/ 525304 w 5791200"/>
                <a:gd name="connsiteY220" fmla="*/ 435018 h 1590675"/>
                <a:gd name="connsiteX221" fmla="*/ 512921 w 5791200"/>
                <a:gd name="connsiteY221" fmla="*/ 458831 h 1590675"/>
                <a:gd name="connsiteX222" fmla="*/ 437674 w 5791200"/>
                <a:gd name="connsiteY222" fmla="*/ 526458 h 1590675"/>
                <a:gd name="connsiteX223" fmla="*/ 295751 w 5791200"/>
                <a:gd name="connsiteY223" fmla="*/ 685525 h 1590675"/>
                <a:gd name="connsiteX224" fmla="*/ 249079 w 5791200"/>
                <a:gd name="connsiteY224" fmla="*/ 763631 h 1590675"/>
                <a:gd name="connsiteX225" fmla="*/ 276701 w 5791200"/>
                <a:gd name="connsiteY225" fmla="*/ 840783 h 1590675"/>
                <a:gd name="connsiteX226" fmla="*/ 348139 w 5791200"/>
                <a:gd name="connsiteY226" fmla="*/ 878883 h 1590675"/>
                <a:gd name="connsiteX227" fmla="*/ 406241 w 5791200"/>
                <a:gd name="connsiteY227" fmla="*/ 898886 h 1590675"/>
                <a:gd name="connsiteX228" fmla="*/ 549116 w 5791200"/>
                <a:gd name="connsiteY228" fmla="*/ 814113 h 1590675"/>
                <a:gd name="connsiteX229" fmla="*/ 565309 w 5791200"/>
                <a:gd name="connsiteY229" fmla="*/ 718863 h 1590675"/>
                <a:gd name="connsiteX230" fmla="*/ 571976 w 5791200"/>
                <a:gd name="connsiteY230" fmla="*/ 550271 h 1590675"/>
                <a:gd name="connsiteX231" fmla="*/ 592931 w 5791200"/>
                <a:gd name="connsiteY231" fmla="*/ 514075 h 1590675"/>
                <a:gd name="connsiteX232" fmla="*/ 629126 w 5791200"/>
                <a:gd name="connsiteY232" fmla="*/ 537888 h 1590675"/>
                <a:gd name="connsiteX233" fmla="*/ 649129 w 5791200"/>
                <a:gd name="connsiteY233" fmla="*/ 604563 h 1590675"/>
                <a:gd name="connsiteX234" fmla="*/ 652939 w 5791200"/>
                <a:gd name="connsiteY234" fmla="*/ 982706 h 1590675"/>
                <a:gd name="connsiteX235" fmla="*/ 505301 w 5791200"/>
                <a:gd name="connsiteY235" fmla="*/ 1184636 h 1590675"/>
                <a:gd name="connsiteX236" fmla="*/ 457676 w 5791200"/>
                <a:gd name="connsiteY236" fmla="*/ 1198923 h 1590675"/>
                <a:gd name="connsiteX237" fmla="*/ 447199 w 5791200"/>
                <a:gd name="connsiteY237" fmla="*/ 1237976 h 1590675"/>
                <a:gd name="connsiteX238" fmla="*/ 527209 w 5791200"/>
                <a:gd name="connsiteY238" fmla="*/ 1258930 h 1590675"/>
                <a:gd name="connsiteX239" fmla="*/ 648176 w 5791200"/>
                <a:gd name="connsiteY239" fmla="*/ 1187493 h 1590675"/>
                <a:gd name="connsiteX240" fmla="*/ 716756 w 5791200"/>
                <a:gd name="connsiteY240" fmla="*/ 1064621 h 1590675"/>
                <a:gd name="connsiteX241" fmla="*/ 740569 w 5791200"/>
                <a:gd name="connsiteY241" fmla="*/ 802683 h 1590675"/>
                <a:gd name="connsiteX242" fmla="*/ 1329214 w 5791200"/>
                <a:gd name="connsiteY242" fmla="*/ 872216 h 1590675"/>
                <a:gd name="connsiteX243" fmla="*/ 1340644 w 5791200"/>
                <a:gd name="connsiteY243" fmla="*/ 791253 h 1590675"/>
                <a:gd name="connsiteX244" fmla="*/ 1295876 w 5791200"/>
                <a:gd name="connsiteY244" fmla="*/ 724578 h 1590675"/>
                <a:gd name="connsiteX245" fmla="*/ 1259681 w 5791200"/>
                <a:gd name="connsiteY245" fmla="*/ 722673 h 1590675"/>
                <a:gd name="connsiteX246" fmla="*/ 1245394 w 5791200"/>
                <a:gd name="connsiteY246" fmla="*/ 773156 h 1590675"/>
                <a:gd name="connsiteX247" fmla="*/ 1254919 w 5791200"/>
                <a:gd name="connsiteY247" fmla="*/ 789348 h 1590675"/>
                <a:gd name="connsiteX248" fmla="*/ 1273969 w 5791200"/>
                <a:gd name="connsiteY248" fmla="*/ 857928 h 1590675"/>
                <a:gd name="connsiteX249" fmla="*/ 1268254 w 5791200"/>
                <a:gd name="connsiteY249" fmla="*/ 916983 h 1590675"/>
                <a:gd name="connsiteX250" fmla="*/ 1281589 w 5791200"/>
                <a:gd name="connsiteY250" fmla="*/ 959846 h 1590675"/>
                <a:gd name="connsiteX251" fmla="*/ 1330166 w 5791200"/>
                <a:gd name="connsiteY251" fmla="*/ 956036 h 1590675"/>
                <a:gd name="connsiteX252" fmla="*/ 1392079 w 5791200"/>
                <a:gd name="connsiteY252" fmla="*/ 907458 h 1590675"/>
                <a:gd name="connsiteX253" fmla="*/ 1428274 w 5791200"/>
                <a:gd name="connsiteY253" fmla="*/ 915078 h 1590675"/>
                <a:gd name="connsiteX254" fmla="*/ 1435894 w 5791200"/>
                <a:gd name="connsiteY254" fmla="*/ 929366 h 1590675"/>
                <a:gd name="connsiteX255" fmla="*/ 1464469 w 5791200"/>
                <a:gd name="connsiteY255" fmla="*/ 944606 h 1590675"/>
                <a:gd name="connsiteX256" fmla="*/ 1486376 w 5791200"/>
                <a:gd name="connsiteY256" fmla="*/ 923650 h 1590675"/>
                <a:gd name="connsiteX257" fmla="*/ 1494949 w 5791200"/>
                <a:gd name="connsiteY257" fmla="*/ 875073 h 1590675"/>
                <a:gd name="connsiteX258" fmla="*/ 1562576 w 5791200"/>
                <a:gd name="connsiteY258" fmla="*/ 786491 h 1590675"/>
                <a:gd name="connsiteX259" fmla="*/ 1581626 w 5791200"/>
                <a:gd name="connsiteY259" fmla="*/ 798873 h 1590675"/>
                <a:gd name="connsiteX260" fmla="*/ 1652111 w 5791200"/>
                <a:gd name="connsiteY260" fmla="*/ 857928 h 1590675"/>
                <a:gd name="connsiteX261" fmla="*/ 1754029 w 5791200"/>
                <a:gd name="connsiteY261" fmla="*/ 817923 h 1590675"/>
                <a:gd name="connsiteX262" fmla="*/ 1778794 w 5791200"/>
                <a:gd name="connsiteY262" fmla="*/ 786491 h 1590675"/>
                <a:gd name="connsiteX263" fmla="*/ 1741646 w 5791200"/>
                <a:gd name="connsiteY263" fmla="*/ 736008 h 1590675"/>
                <a:gd name="connsiteX264" fmla="*/ 1694974 w 5791200"/>
                <a:gd name="connsiteY264" fmla="*/ 745533 h 1590675"/>
                <a:gd name="connsiteX265" fmla="*/ 1664494 w 5791200"/>
                <a:gd name="connsiteY265" fmla="*/ 743628 h 1590675"/>
                <a:gd name="connsiteX266" fmla="*/ 1668304 w 5791200"/>
                <a:gd name="connsiteY266" fmla="*/ 710291 h 1590675"/>
                <a:gd name="connsiteX267" fmla="*/ 1681639 w 5791200"/>
                <a:gd name="connsiteY267" fmla="*/ 695050 h 1590675"/>
                <a:gd name="connsiteX268" fmla="*/ 1801654 w 5791200"/>
                <a:gd name="connsiteY268" fmla="*/ 602658 h 1590675"/>
                <a:gd name="connsiteX269" fmla="*/ 1819751 w 5791200"/>
                <a:gd name="connsiteY269" fmla="*/ 529316 h 1590675"/>
                <a:gd name="connsiteX270" fmla="*/ 1764506 w 5791200"/>
                <a:gd name="connsiteY270" fmla="*/ 389298 h 1590675"/>
                <a:gd name="connsiteX271" fmla="*/ 1724501 w 5791200"/>
                <a:gd name="connsiteY271" fmla="*/ 371201 h 1590675"/>
                <a:gd name="connsiteX272" fmla="*/ 1683544 w 5791200"/>
                <a:gd name="connsiteY272" fmla="*/ 422635 h 1590675"/>
                <a:gd name="connsiteX273" fmla="*/ 1604486 w 5791200"/>
                <a:gd name="connsiteY273" fmla="*/ 656950 h 1590675"/>
                <a:gd name="connsiteX274" fmla="*/ 1525429 w 5791200"/>
                <a:gd name="connsiteY274" fmla="*/ 740771 h 1590675"/>
                <a:gd name="connsiteX275" fmla="*/ 1509236 w 5791200"/>
                <a:gd name="connsiteY275" fmla="*/ 731246 h 1590675"/>
                <a:gd name="connsiteX276" fmla="*/ 1454944 w 5791200"/>
                <a:gd name="connsiteY276" fmla="*/ 508360 h 1590675"/>
                <a:gd name="connsiteX277" fmla="*/ 1430179 w 5791200"/>
                <a:gd name="connsiteY277" fmla="*/ 478833 h 1590675"/>
                <a:gd name="connsiteX278" fmla="*/ 1404461 w 5791200"/>
                <a:gd name="connsiteY278" fmla="*/ 514075 h 1590675"/>
                <a:gd name="connsiteX279" fmla="*/ 1403509 w 5791200"/>
                <a:gd name="connsiteY279" fmla="*/ 528363 h 1590675"/>
                <a:gd name="connsiteX280" fmla="*/ 1407319 w 5791200"/>
                <a:gd name="connsiteY280" fmla="*/ 615041 h 1590675"/>
                <a:gd name="connsiteX281" fmla="*/ 1419701 w 5791200"/>
                <a:gd name="connsiteY281" fmla="*/ 746486 h 1590675"/>
                <a:gd name="connsiteX282" fmla="*/ 1403509 w 5791200"/>
                <a:gd name="connsiteY282" fmla="*/ 816971 h 1590675"/>
                <a:gd name="connsiteX283" fmla="*/ 1329214 w 5791200"/>
                <a:gd name="connsiteY283" fmla="*/ 872216 h 1590675"/>
                <a:gd name="connsiteX284" fmla="*/ 4435316 w 5791200"/>
                <a:gd name="connsiteY284" fmla="*/ 740771 h 1590675"/>
                <a:gd name="connsiteX285" fmla="*/ 4421029 w 5791200"/>
                <a:gd name="connsiteY285" fmla="*/ 788396 h 1590675"/>
                <a:gd name="connsiteX286" fmla="*/ 4367689 w 5791200"/>
                <a:gd name="connsiteY286" fmla="*/ 906506 h 1590675"/>
                <a:gd name="connsiteX287" fmla="*/ 4367689 w 5791200"/>
                <a:gd name="connsiteY287" fmla="*/ 934128 h 1590675"/>
                <a:gd name="connsiteX288" fmla="*/ 4395311 w 5791200"/>
                <a:gd name="connsiteY288" fmla="*/ 936986 h 1590675"/>
                <a:gd name="connsiteX289" fmla="*/ 4445794 w 5791200"/>
                <a:gd name="connsiteY289" fmla="*/ 887456 h 1590675"/>
                <a:gd name="connsiteX290" fmla="*/ 4518184 w 5791200"/>
                <a:gd name="connsiteY290" fmla="*/ 712196 h 1590675"/>
                <a:gd name="connsiteX291" fmla="*/ 4530566 w 5791200"/>
                <a:gd name="connsiteY291" fmla="*/ 694098 h 1590675"/>
                <a:gd name="connsiteX292" fmla="*/ 4624864 w 5791200"/>
                <a:gd name="connsiteY292" fmla="*/ 601706 h 1590675"/>
                <a:gd name="connsiteX293" fmla="*/ 4643914 w 5791200"/>
                <a:gd name="connsiteY293" fmla="*/ 564558 h 1590675"/>
                <a:gd name="connsiteX294" fmla="*/ 4631532 w 5791200"/>
                <a:gd name="connsiteY294" fmla="*/ 537888 h 1590675"/>
                <a:gd name="connsiteX295" fmla="*/ 4602957 w 5791200"/>
                <a:gd name="connsiteY295" fmla="*/ 538841 h 1590675"/>
                <a:gd name="connsiteX296" fmla="*/ 4582954 w 5791200"/>
                <a:gd name="connsiteY296" fmla="*/ 555986 h 1590675"/>
                <a:gd name="connsiteX297" fmla="*/ 4559141 w 5791200"/>
                <a:gd name="connsiteY297" fmla="*/ 565511 h 1590675"/>
                <a:gd name="connsiteX298" fmla="*/ 4551522 w 5791200"/>
                <a:gd name="connsiteY298" fmla="*/ 542650 h 1590675"/>
                <a:gd name="connsiteX299" fmla="*/ 4525804 w 5791200"/>
                <a:gd name="connsiteY299" fmla="*/ 457878 h 1590675"/>
                <a:gd name="connsiteX300" fmla="*/ 4481036 w 5791200"/>
                <a:gd name="connsiteY300" fmla="*/ 442638 h 1590675"/>
                <a:gd name="connsiteX301" fmla="*/ 4461034 w 5791200"/>
                <a:gd name="connsiteY301" fmla="*/ 479785 h 1590675"/>
                <a:gd name="connsiteX302" fmla="*/ 4463891 w 5791200"/>
                <a:gd name="connsiteY302" fmla="*/ 596943 h 1590675"/>
                <a:gd name="connsiteX303" fmla="*/ 4425791 w 5791200"/>
                <a:gd name="connsiteY303" fmla="*/ 665523 h 1590675"/>
                <a:gd name="connsiteX304" fmla="*/ 4379119 w 5791200"/>
                <a:gd name="connsiteY304" fmla="*/ 713148 h 1590675"/>
                <a:gd name="connsiteX305" fmla="*/ 4399122 w 5791200"/>
                <a:gd name="connsiteY305" fmla="*/ 742675 h 1590675"/>
                <a:gd name="connsiteX306" fmla="*/ 4435316 w 5791200"/>
                <a:gd name="connsiteY306" fmla="*/ 740771 h 1590675"/>
                <a:gd name="connsiteX307" fmla="*/ 515779 w 5791200"/>
                <a:gd name="connsiteY307" fmla="*/ 1479911 h 1590675"/>
                <a:gd name="connsiteX308" fmla="*/ 498634 w 5791200"/>
                <a:gd name="connsiteY308" fmla="*/ 1391328 h 1590675"/>
                <a:gd name="connsiteX309" fmla="*/ 393859 w 5791200"/>
                <a:gd name="connsiteY309" fmla="*/ 1390376 h 1590675"/>
                <a:gd name="connsiteX310" fmla="*/ 393859 w 5791200"/>
                <a:gd name="connsiteY310" fmla="*/ 1586591 h 1590675"/>
                <a:gd name="connsiteX311" fmla="*/ 483394 w 5791200"/>
                <a:gd name="connsiteY311" fmla="*/ 1586591 h 1590675"/>
                <a:gd name="connsiteX312" fmla="*/ 544354 w 5791200"/>
                <a:gd name="connsiteY312" fmla="*/ 1546586 h 1590675"/>
                <a:gd name="connsiteX313" fmla="*/ 515779 w 5791200"/>
                <a:gd name="connsiteY313" fmla="*/ 1479911 h 1590675"/>
                <a:gd name="connsiteX314" fmla="*/ 4411504 w 5791200"/>
                <a:gd name="connsiteY314" fmla="*/ 1390376 h 1590675"/>
                <a:gd name="connsiteX315" fmla="*/ 4411504 w 5791200"/>
                <a:gd name="connsiteY315" fmla="*/ 1547538 h 1590675"/>
                <a:gd name="connsiteX316" fmla="*/ 4325779 w 5791200"/>
                <a:gd name="connsiteY316" fmla="*/ 1409426 h 1590675"/>
                <a:gd name="connsiteX317" fmla="*/ 4280059 w 5791200"/>
                <a:gd name="connsiteY317" fmla="*/ 1391328 h 1590675"/>
                <a:gd name="connsiteX318" fmla="*/ 4280059 w 5791200"/>
                <a:gd name="connsiteY318" fmla="*/ 1585638 h 1590675"/>
                <a:gd name="connsiteX319" fmla="*/ 4305777 w 5791200"/>
                <a:gd name="connsiteY319" fmla="*/ 1585638 h 1590675"/>
                <a:gd name="connsiteX320" fmla="*/ 4305777 w 5791200"/>
                <a:gd name="connsiteY320" fmla="*/ 1434191 h 1590675"/>
                <a:gd name="connsiteX321" fmla="*/ 4394359 w 5791200"/>
                <a:gd name="connsiteY321" fmla="*/ 1567541 h 1590675"/>
                <a:gd name="connsiteX322" fmla="*/ 4436269 w 5791200"/>
                <a:gd name="connsiteY322" fmla="*/ 1584686 h 1590675"/>
                <a:gd name="connsiteX323" fmla="*/ 4436269 w 5791200"/>
                <a:gd name="connsiteY323" fmla="*/ 1389423 h 1590675"/>
                <a:gd name="connsiteX324" fmla="*/ 4411504 w 5791200"/>
                <a:gd name="connsiteY324" fmla="*/ 1390376 h 1590675"/>
                <a:gd name="connsiteX325" fmla="*/ 4933474 w 5791200"/>
                <a:gd name="connsiteY325" fmla="*/ 1389423 h 1590675"/>
                <a:gd name="connsiteX326" fmla="*/ 4933474 w 5791200"/>
                <a:gd name="connsiteY326" fmla="*/ 1585638 h 1590675"/>
                <a:gd name="connsiteX327" fmla="*/ 4960144 w 5791200"/>
                <a:gd name="connsiteY327" fmla="*/ 1585638 h 1590675"/>
                <a:gd name="connsiteX328" fmla="*/ 4960144 w 5791200"/>
                <a:gd name="connsiteY328" fmla="*/ 1563730 h 1590675"/>
                <a:gd name="connsiteX329" fmla="*/ 5026819 w 5791200"/>
                <a:gd name="connsiteY329" fmla="*/ 1502771 h 1590675"/>
                <a:gd name="connsiteX330" fmla="*/ 5061109 w 5791200"/>
                <a:gd name="connsiteY330" fmla="*/ 1538013 h 1590675"/>
                <a:gd name="connsiteX331" fmla="*/ 5063966 w 5791200"/>
                <a:gd name="connsiteY331" fmla="*/ 1586591 h 1590675"/>
                <a:gd name="connsiteX332" fmla="*/ 5098257 w 5791200"/>
                <a:gd name="connsiteY332" fmla="*/ 1586591 h 1590675"/>
                <a:gd name="connsiteX333" fmla="*/ 5066824 w 5791200"/>
                <a:gd name="connsiteY333" fmla="*/ 1489436 h 1590675"/>
                <a:gd name="connsiteX334" fmla="*/ 5088732 w 5791200"/>
                <a:gd name="connsiteY334" fmla="*/ 1422761 h 1590675"/>
                <a:gd name="connsiteX335" fmla="*/ 5043011 w 5791200"/>
                <a:gd name="connsiteY335" fmla="*/ 1390376 h 1590675"/>
                <a:gd name="connsiteX336" fmla="*/ 4933474 w 5791200"/>
                <a:gd name="connsiteY336" fmla="*/ 1389423 h 1590675"/>
                <a:gd name="connsiteX337" fmla="*/ 5123022 w 5791200"/>
                <a:gd name="connsiteY337" fmla="*/ 1523726 h 1590675"/>
                <a:gd name="connsiteX338" fmla="*/ 5163027 w 5791200"/>
                <a:gd name="connsiteY338" fmla="*/ 1586591 h 1590675"/>
                <a:gd name="connsiteX339" fmla="*/ 5244941 w 5791200"/>
                <a:gd name="connsiteY339" fmla="*/ 1583733 h 1590675"/>
                <a:gd name="connsiteX340" fmla="*/ 5282089 w 5791200"/>
                <a:gd name="connsiteY340" fmla="*/ 1532298 h 1590675"/>
                <a:gd name="connsiteX341" fmla="*/ 5242084 w 5791200"/>
                <a:gd name="connsiteY341" fmla="*/ 1480863 h 1590675"/>
                <a:gd name="connsiteX342" fmla="*/ 5182077 w 5791200"/>
                <a:gd name="connsiteY342" fmla="*/ 1466576 h 1590675"/>
                <a:gd name="connsiteX343" fmla="*/ 5156359 w 5791200"/>
                <a:gd name="connsiteY343" fmla="*/ 1439905 h 1590675"/>
                <a:gd name="connsiteX344" fmla="*/ 5183982 w 5791200"/>
                <a:gd name="connsiteY344" fmla="*/ 1408473 h 1590675"/>
                <a:gd name="connsiteX345" fmla="*/ 5254466 w 5791200"/>
                <a:gd name="connsiteY345" fmla="*/ 1446573 h 1590675"/>
                <a:gd name="connsiteX346" fmla="*/ 5274469 w 5791200"/>
                <a:gd name="connsiteY346" fmla="*/ 1445621 h 1590675"/>
                <a:gd name="connsiteX347" fmla="*/ 5241132 w 5791200"/>
                <a:gd name="connsiteY347" fmla="*/ 1391328 h 1590675"/>
                <a:gd name="connsiteX348" fmla="*/ 5178266 w 5791200"/>
                <a:gd name="connsiteY348" fmla="*/ 1385613 h 1590675"/>
                <a:gd name="connsiteX349" fmla="*/ 5128736 w 5791200"/>
                <a:gd name="connsiteY349" fmla="*/ 1442763 h 1590675"/>
                <a:gd name="connsiteX350" fmla="*/ 5172552 w 5791200"/>
                <a:gd name="connsiteY350" fmla="*/ 1491341 h 1590675"/>
                <a:gd name="connsiteX351" fmla="*/ 5232559 w 5791200"/>
                <a:gd name="connsiteY351" fmla="*/ 1505628 h 1590675"/>
                <a:gd name="connsiteX352" fmla="*/ 5255419 w 5791200"/>
                <a:gd name="connsiteY352" fmla="*/ 1535155 h 1590675"/>
                <a:gd name="connsiteX353" fmla="*/ 5228749 w 5791200"/>
                <a:gd name="connsiteY353" fmla="*/ 1564683 h 1590675"/>
                <a:gd name="connsiteX354" fmla="*/ 5182077 w 5791200"/>
                <a:gd name="connsiteY354" fmla="*/ 1564683 h 1590675"/>
                <a:gd name="connsiteX355" fmla="*/ 5152549 w 5791200"/>
                <a:gd name="connsiteY355" fmla="*/ 1538013 h 1590675"/>
                <a:gd name="connsiteX356" fmla="*/ 5123022 w 5791200"/>
                <a:gd name="connsiteY356" fmla="*/ 1523726 h 1590675"/>
                <a:gd name="connsiteX357" fmla="*/ 4771549 w 5791200"/>
                <a:gd name="connsiteY357" fmla="*/ 1562778 h 1590675"/>
                <a:gd name="connsiteX358" fmla="*/ 4771549 w 5791200"/>
                <a:gd name="connsiteY358" fmla="*/ 1520868 h 1590675"/>
                <a:gd name="connsiteX359" fmla="*/ 4796314 w 5791200"/>
                <a:gd name="connsiteY359" fmla="*/ 1497055 h 1590675"/>
                <a:gd name="connsiteX360" fmla="*/ 4880134 w 5791200"/>
                <a:gd name="connsiteY360" fmla="*/ 1497055 h 1590675"/>
                <a:gd name="connsiteX361" fmla="*/ 4862989 w 5791200"/>
                <a:gd name="connsiteY361" fmla="*/ 1472291 h 1590675"/>
                <a:gd name="connsiteX362" fmla="*/ 4773454 w 5791200"/>
                <a:gd name="connsiteY362" fmla="*/ 1472291 h 1590675"/>
                <a:gd name="connsiteX363" fmla="*/ 4773454 w 5791200"/>
                <a:gd name="connsiteY363" fmla="*/ 1412283 h 1590675"/>
                <a:gd name="connsiteX364" fmla="*/ 4891564 w 5791200"/>
                <a:gd name="connsiteY364" fmla="*/ 1412283 h 1590675"/>
                <a:gd name="connsiteX365" fmla="*/ 4890611 w 5791200"/>
                <a:gd name="connsiteY365" fmla="*/ 1390376 h 1590675"/>
                <a:gd name="connsiteX366" fmla="*/ 4746784 w 5791200"/>
                <a:gd name="connsiteY366" fmla="*/ 1390376 h 1590675"/>
                <a:gd name="connsiteX367" fmla="*/ 4746784 w 5791200"/>
                <a:gd name="connsiteY367" fmla="*/ 1584686 h 1590675"/>
                <a:gd name="connsiteX368" fmla="*/ 4893469 w 5791200"/>
                <a:gd name="connsiteY368" fmla="*/ 1584686 h 1590675"/>
                <a:gd name="connsiteX369" fmla="*/ 4891564 w 5791200"/>
                <a:gd name="connsiteY369" fmla="*/ 1561826 h 1590675"/>
                <a:gd name="connsiteX370" fmla="*/ 4771549 w 5791200"/>
                <a:gd name="connsiteY370" fmla="*/ 1562778 h 1590675"/>
                <a:gd name="connsiteX371" fmla="*/ 209074 w 5791200"/>
                <a:gd name="connsiteY371" fmla="*/ 1390376 h 1590675"/>
                <a:gd name="connsiteX372" fmla="*/ 209074 w 5791200"/>
                <a:gd name="connsiteY372" fmla="*/ 1585638 h 1590675"/>
                <a:gd name="connsiteX373" fmla="*/ 354806 w 5791200"/>
                <a:gd name="connsiteY373" fmla="*/ 1585638 h 1590675"/>
                <a:gd name="connsiteX374" fmla="*/ 354806 w 5791200"/>
                <a:gd name="connsiteY374" fmla="*/ 1562778 h 1590675"/>
                <a:gd name="connsiteX375" fmla="*/ 235744 w 5791200"/>
                <a:gd name="connsiteY375" fmla="*/ 1562778 h 1590675"/>
                <a:gd name="connsiteX376" fmla="*/ 235744 w 5791200"/>
                <a:gd name="connsiteY376" fmla="*/ 1524678 h 1590675"/>
                <a:gd name="connsiteX377" fmla="*/ 262414 w 5791200"/>
                <a:gd name="connsiteY377" fmla="*/ 1498008 h 1590675"/>
                <a:gd name="connsiteX378" fmla="*/ 343376 w 5791200"/>
                <a:gd name="connsiteY378" fmla="*/ 1498008 h 1590675"/>
                <a:gd name="connsiteX379" fmla="*/ 325279 w 5791200"/>
                <a:gd name="connsiteY379" fmla="*/ 1472291 h 1590675"/>
                <a:gd name="connsiteX380" fmla="*/ 236696 w 5791200"/>
                <a:gd name="connsiteY380" fmla="*/ 1472291 h 1590675"/>
                <a:gd name="connsiteX381" fmla="*/ 236696 w 5791200"/>
                <a:gd name="connsiteY381" fmla="*/ 1412283 h 1590675"/>
                <a:gd name="connsiteX382" fmla="*/ 352901 w 5791200"/>
                <a:gd name="connsiteY382" fmla="*/ 1412283 h 1590675"/>
                <a:gd name="connsiteX383" fmla="*/ 352901 w 5791200"/>
                <a:gd name="connsiteY383" fmla="*/ 1390376 h 1590675"/>
                <a:gd name="connsiteX384" fmla="*/ 209074 w 5791200"/>
                <a:gd name="connsiteY384" fmla="*/ 1390376 h 1590675"/>
                <a:gd name="connsiteX385" fmla="*/ 579596 w 5791200"/>
                <a:gd name="connsiteY385" fmla="*/ 1390376 h 1590675"/>
                <a:gd name="connsiteX386" fmla="*/ 579596 w 5791200"/>
                <a:gd name="connsiteY386" fmla="*/ 1585638 h 1590675"/>
                <a:gd name="connsiteX387" fmla="*/ 725329 w 5791200"/>
                <a:gd name="connsiteY387" fmla="*/ 1585638 h 1590675"/>
                <a:gd name="connsiteX388" fmla="*/ 725329 w 5791200"/>
                <a:gd name="connsiteY388" fmla="*/ 1561826 h 1590675"/>
                <a:gd name="connsiteX389" fmla="*/ 605314 w 5791200"/>
                <a:gd name="connsiteY389" fmla="*/ 1561826 h 1590675"/>
                <a:gd name="connsiteX390" fmla="*/ 605314 w 5791200"/>
                <a:gd name="connsiteY390" fmla="*/ 1524678 h 1590675"/>
                <a:gd name="connsiteX391" fmla="*/ 631984 w 5791200"/>
                <a:gd name="connsiteY391" fmla="*/ 1498008 h 1590675"/>
                <a:gd name="connsiteX392" fmla="*/ 713899 w 5791200"/>
                <a:gd name="connsiteY392" fmla="*/ 1498008 h 1590675"/>
                <a:gd name="connsiteX393" fmla="*/ 694849 w 5791200"/>
                <a:gd name="connsiteY393" fmla="*/ 1473243 h 1590675"/>
                <a:gd name="connsiteX394" fmla="*/ 606266 w 5791200"/>
                <a:gd name="connsiteY394" fmla="*/ 1473243 h 1590675"/>
                <a:gd name="connsiteX395" fmla="*/ 606266 w 5791200"/>
                <a:gd name="connsiteY395" fmla="*/ 1413236 h 1590675"/>
                <a:gd name="connsiteX396" fmla="*/ 722471 w 5791200"/>
                <a:gd name="connsiteY396" fmla="*/ 1413236 h 1590675"/>
                <a:gd name="connsiteX397" fmla="*/ 722471 w 5791200"/>
                <a:gd name="connsiteY397" fmla="*/ 1391328 h 1590675"/>
                <a:gd name="connsiteX398" fmla="*/ 579596 w 5791200"/>
                <a:gd name="connsiteY398" fmla="*/ 1390376 h 1590675"/>
                <a:gd name="connsiteX399" fmla="*/ 162401 w 5791200"/>
                <a:gd name="connsiteY399" fmla="*/ 1586591 h 1590675"/>
                <a:gd name="connsiteX400" fmla="*/ 162401 w 5791200"/>
                <a:gd name="connsiteY400" fmla="*/ 1390376 h 1590675"/>
                <a:gd name="connsiteX401" fmla="*/ 136684 w 5791200"/>
                <a:gd name="connsiteY401" fmla="*/ 1390376 h 1590675"/>
                <a:gd name="connsiteX402" fmla="*/ 136684 w 5791200"/>
                <a:gd name="connsiteY402" fmla="*/ 1455146 h 1590675"/>
                <a:gd name="connsiteX403" fmla="*/ 128111 w 5791200"/>
                <a:gd name="connsiteY403" fmla="*/ 1469433 h 1590675"/>
                <a:gd name="connsiteX404" fmla="*/ 32861 w 5791200"/>
                <a:gd name="connsiteY404" fmla="*/ 1470386 h 1590675"/>
                <a:gd name="connsiteX405" fmla="*/ 32861 w 5791200"/>
                <a:gd name="connsiteY405" fmla="*/ 1390376 h 1590675"/>
                <a:gd name="connsiteX406" fmla="*/ 7144 w 5791200"/>
                <a:gd name="connsiteY406" fmla="*/ 1390376 h 1590675"/>
                <a:gd name="connsiteX407" fmla="*/ 7144 w 5791200"/>
                <a:gd name="connsiteY407" fmla="*/ 1585638 h 1590675"/>
                <a:gd name="connsiteX408" fmla="*/ 34766 w 5791200"/>
                <a:gd name="connsiteY408" fmla="*/ 1585638 h 1590675"/>
                <a:gd name="connsiteX409" fmla="*/ 34766 w 5791200"/>
                <a:gd name="connsiteY409" fmla="*/ 1497055 h 1590675"/>
                <a:gd name="connsiteX410" fmla="*/ 138589 w 5791200"/>
                <a:gd name="connsiteY410" fmla="*/ 1497055 h 1590675"/>
                <a:gd name="connsiteX411" fmla="*/ 138589 w 5791200"/>
                <a:gd name="connsiteY411" fmla="*/ 1585638 h 1590675"/>
                <a:gd name="connsiteX412" fmla="*/ 162401 w 5791200"/>
                <a:gd name="connsiteY412" fmla="*/ 1586591 h 1590675"/>
                <a:gd name="connsiteX413" fmla="*/ 3444716 w 5791200"/>
                <a:gd name="connsiteY413" fmla="*/ 1584686 h 1590675"/>
                <a:gd name="connsiteX414" fmla="*/ 3377089 w 5791200"/>
                <a:gd name="connsiteY414" fmla="*/ 1398948 h 1590675"/>
                <a:gd name="connsiteX415" fmla="*/ 3358039 w 5791200"/>
                <a:gd name="connsiteY415" fmla="*/ 1389423 h 1590675"/>
                <a:gd name="connsiteX416" fmla="*/ 3338989 w 5791200"/>
                <a:gd name="connsiteY416" fmla="*/ 1397996 h 1590675"/>
                <a:gd name="connsiteX417" fmla="*/ 3267552 w 5791200"/>
                <a:gd name="connsiteY417" fmla="*/ 1583733 h 1590675"/>
                <a:gd name="connsiteX418" fmla="*/ 3271361 w 5791200"/>
                <a:gd name="connsiteY418" fmla="*/ 1589448 h 1590675"/>
                <a:gd name="connsiteX419" fmla="*/ 3298032 w 5791200"/>
                <a:gd name="connsiteY419" fmla="*/ 1574208 h 1590675"/>
                <a:gd name="connsiteX420" fmla="*/ 3318034 w 5791200"/>
                <a:gd name="connsiteY420" fmla="*/ 1531346 h 1590675"/>
                <a:gd name="connsiteX421" fmla="*/ 3368516 w 5791200"/>
                <a:gd name="connsiteY421" fmla="*/ 1528488 h 1590675"/>
                <a:gd name="connsiteX422" fmla="*/ 3394234 w 5791200"/>
                <a:gd name="connsiteY422" fmla="*/ 1528488 h 1590675"/>
                <a:gd name="connsiteX423" fmla="*/ 3405664 w 5791200"/>
                <a:gd name="connsiteY423" fmla="*/ 1561826 h 1590675"/>
                <a:gd name="connsiteX424" fmla="*/ 3444716 w 5791200"/>
                <a:gd name="connsiteY424" fmla="*/ 1584686 h 1590675"/>
                <a:gd name="connsiteX425" fmla="*/ 4210527 w 5791200"/>
                <a:gd name="connsiteY425" fmla="*/ 1389423 h 1590675"/>
                <a:gd name="connsiteX426" fmla="*/ 4210527 w 5791200"/>
                <a:gd name="connsiteY426" fmla="*/ 1417046 h 1590675"/>
                <a:gd name="connsiteX427" fmla="*/ 4208622 w 5791200"/>
                <a:gd name="connsiteY427" fmla="*/ 1523726 h 1590675"/>
                <a:gd name="connsiteX428" fmla="*/ 4154329 w 5791200"/>
                <a:gd name="connsiteY428" fmla="*/ 1566588 h 1590675"/>
                <a:gd name="connsiteX429" fmla="*/ 4107657 w 5791200"/>
                <a:gd name="connsiteY429" fmla="*/ 1519916 h 1590675"/>
                <a:gd name="connsiteX430" fmla="*/ 4107657 w 5791200"/>
                <a:gd name="connsiteY430" fmla="*/ 1429428 h 1590675"/>
                <a:gd name="connsiteX431" fmla="*/ 4107657 w 5791200"/>
                <a:gd name="connsiteY431" fmla="*/ 1390376 h 1590675"/>
                <a:gd name="connsiteX432" fmla="*/ 4080034 w 5791200"/>
                <a:gd name="connsiteY432" fmla="*/ 1390376 h 1590675"/>
                <a:gd name="connsiteX433" fmla="*/ 4079082 w 5791200"/>
                <a:gd name="connsiteY433" fmla="*/ 1399901 h 1590675"/>
                <a:gd name="connsiteX434" fmla="*/ 4079082 w 5791200"/>
                <a:gd name="connsiteY434" fmla="*/ 1521821 h 1590675"/>
                <a:gd name="connsiteX435" fmla="*/ 4150519 w 5791200"/>
                <a:gd name="connsiteY435" fmla="*/ 1591353 h 1590675"/>
                <a:gd name="connsiteX436" fmla="*/ 4236244 w 5791200"/>
                <a:gd name="connsiteY436" fmla="*/ 1527536 h 1590675"/>
                <a:gd name="connsiteX437" fmla="*/ 4237197 w 5791200"/>
                <a:gd name="connsiteY437" fmla="*/ 1410378 h 1590675"/>
                <a:gd name="connsiteX438" fmla="*/ 4236244 w 5791200"/>
                <a:gd name="connsiteY438" fmla="*/ 1390376 h 1590675"/>
                <a:gd name="connsiteX439" fmla="*/ 4210527 w 5791200"/>
                <a:gd name="connsiteY439" fmla="*/ 1389423 h 1590675"/>
                <a:gd name="connsiteX440" fmla="*/ 4718209 w 5791200"/>
                <a:gd name="connsiteY440" fmla="*/ 1391328 h 1590675"/>
                <a:gd name="connsiteX441" fmla="*/ 4679157 w 5791200"/>
                <a:gd name="connsiteY441" fmla="*/ 1411330 h 1590675"/>
                <a:gd name="connsiteX442" fmla="*/ 4630579 w 5791200"/>
                <a:gd name="connsiteY442" fmla="*/ 1556111 h 1590675"/>
                <a:gd name="connsiteX443" fmla="*/ 4574382 w 5791200"/>
                <a:gd name="connsiteY443" fmla="*/ 1390376 h 1590675"/>
                <a:gd name="connsiteX444" fmla="*/ 4542949 w 5791200"/>
                <a:gd name="connsiteY444" fmla="*/ 1390376 h 1590675"/>
                <a:gd name="connsiteX445" fmla="*/ 4613434 w 5791200"/>
                <a:gd name="connsiteY445" fmla="*/ 1578971 h 1590675"/>
                <a:gd name="connsiteX446" fmla="*/ 4631532 w 5791200"/>
                <a:gd name="connsiteY446" fmla="*/ 1586591 h 1590675"/>
                <a:gd name="connsiteX447" fmla="*/ 4649629 w 5791200"/>
                <a:gd name="connsiteY447" fmla="*/ 1578971 h 1590675"/>
                <a:gd name="connsiteX448" fmla="*/ 4718209 w 5791200"/>
                <a:gd name="connsiteY448" fmla="*/ 1391328 h 1590675"/>
                <a:gd name="connsiteX449" fmla="*/ 5410677 w 5791200"/>
                <a:gd name="connsiteY449" fmla="*/ 566463 h 1590675"/>
                <a:gd name="connsiteX450" fmla="*/ 5410677 w 5791200"/>
                <a:gd name="connsiteY450" fmla="*/ 555986 h 1590675"/>
                <a:gd name="connsiteX451" fmla="*/ 5401152 w 5791200"/>
                <a:gd name="connsiteY451" fmla="*/ 490263 h 1590675"/>
                <a:gd name="connsiteX452" fmla="*/ 5379244 w 5791200"/>
                <a:gd name="connsiteY452" fmla="*/ 472165 h 1590675"/>
                <a:gd name="connsiteX453" fmla="*/ 5360194 w 5791200"/>
                <a:gd name="connsiteY453" fmla="*/ 491216 h 1590675"/>
                <a:gd name="connsiteX454" fmla="*/ 5352574 w 5791200"/>
                <a:gd name="connsiteY454" fmla="*/ 619803 h 1590675"/>
                <a:gd name="connsiteX455" fmla="*/ 5382102 w 5791200"/>
                <a:gd name="connsiteY455" fmla="*/ 639806 h 1590675"/>
                <a:gd name="connsiteX456" fmla="*/ 5408772 w 5791200"/>
                <a:gd name="connsiteY456" fmla="*/ 612183 h 1590675"/>
                <a:gd name="connsiteX457" fmla="*/ 5410677 w 5791200"/>
                <a:gd name="connsiteY457" fmla="*/ 566463 h 1590675"/>
                <a:gd name="connsiteX458" fmla="*/ 5546884 w 5791200"/>
                <a:gd name="connsiteY458" fmla="*/ 1391328 h 1590675"/>
                <a:gd name="connsiteX459" fmla="*/ 5580222 w 5791200"/>
                <a:gd name="connsiteY459" fmla="*/ 1442763 h 1590675"/>
                <a:gd name="connsiteX460" fmla="*/ 5621179 w 5791200"/>
                <a:gd name="connsiteY460" fmla="*/ 1575161 h 1590675"/>
                <a:gd name="connsiteX461" fmla="*/ 5623084 w 5791200"/>
                <a:gd name="connsiteY461" fmla="*/ 1584686 h 1590675"/>
                <a:gd name="connsiteX462" fmla="*/ 5649754 w 5791200"/>
                <a:gd name="connsiteY462" fmla="*/ 1584686 h 1590675"/>
                <a:gd name="connsiteX463" fmla="*/ 5649754 w 5791200"/>
                <a:gd name="connsiteY463" fmla="*/ 1540871 h 1590675"/>
                <a:gd name="connsiteX464" fmla="*/ 5668804 w 5791200"/>
                <a:gd name="connsiteY464" fmla="*/ 1476101 h 1590675"/>
                <a:gd name="connsiteX465" fmla="*/ 5723097 w 5791200"/>
                <a:gd name="connsiteY465" fmla="*/ 1390376 h 1590675"/>
                <a:gd name="connsiteX466" fmla="*/ 5680234 w 5791200"/>
                <a:gd name="connsiteY466" fmla="*/ 1408473 h 1590675"/>
                <a:gd name="connsiteX467" fmla="*/ 5635466 w 5791200"/>
                <a:gd name="connsiteY467" fmla="*/ 1481816 h 1590675"/>
                <a:gd name="connsiteX468" fmla="*/ 5592604 w 5791200"/>
                <a:gd name="connsiteY468" fmla="*/ 1410378 h 1590675"/>
                <a:gd name="connsiteX469" fmla="*/ 5546884 w 5791200"/>
                <a:gd name="connsiteY469" fmla="*/ 1391328 h 1590675"/>
                <a:gd name="connsiteX470" fmla="*/ 5445919 w 5791200"/>
                <a:gd name="connsiteY470" fmla="*/ 1412283 h 1590675"/>
                <a:gd name="connsiteX471" fmla="*/ 5445919 w 5791200"/>
                <a:gd name="connsiteY471" fmla="*/ 1585638 h 1590675"/>
                <a:gd name="connsiteX472" fmla="*/ 5474494 w 5791200"/>
                <a:gd name="connsiteY472" fmla="*/ 1585638 h 1590675"/>
                <a:gd name="connsiteX473" fmla="*/ 5474494 w 5791200"/>
                <a:gd name="connsiteY473" fmla="*/ 1411330 h 1590675"/>
                <a:gd name="connsiteX474" fmla="*/ 5539264 w 5791200"/>
                <a:gd name="connsiteY474" fmla="*/ 1411330 h 1590675"/>
                <a:gd name="connsiteX475" fmla="*/ 5539264 w 5791200"/>
                <a:gd name="connsiteY475" fmla="*/ 1390376 h 1590675"/>
                <a:gd name="connsiteX476" fmla="*/ 5378291 w 5791200"/>
                <a:gd name="connsiteY476" fmla="*/ 1390376 h 1590675"/>
                <a:gd name="connsiteX477" fmla="*/ 5380197 w 5791200"/>
                <a:gd name="connsiteY477" fmla="*/ 1412283 h 1590675"/>
                <a:gd name="connsiteX478" fmla="*/ 5445919 w 5791200"/>
                <a:gd name="connsiteY478" fmla="*/ 1412283 h 1590675"/>
                <a:gd name="connsiteX479" fmla="*/ 3493294 w 5791200"/>
                <a:gd name="connsiteY479" fmla="*/ 1562778 h 1590675"/>
                <a:gd name="connsiteX480" fmla="*/ 3493294 w 5791200"/>
                <a:gd name="connsiteY480" fmla="*/ 1390376 h 1590675"/>
                <a:gd name="connsiteX481" fmla="*/ 3467577 w 5791200"/>
                <a:gd name="connsiteY481" fmla="*/ 1390376 h 1590675"/>
                <a:gd name="connsiteX482" fmla="*/ 3467577 w 5791200"/>
                <a:gd name="connsiteY482" fmla="*/ 1586591 h 1590675"/>
                <a:gd name="connsiteX483" fmla="*/ 3593307 w 5791200"/>
                <a:gd name="connsiteY483" fmla="*/ 1586591 h 1590675"/>
                <a:gd name="connsiteX484" fmla="*/ 3593307 w 5791200"/>
                <a:gd name="connsiteY484" fmla="*/ 1563730 h 1590675"/>
                <a:gd name="connsiteX485" fmla="*/ 3493294 w 5791200"/>
                <a:gd name="connsiteY485" fmla="*/ 1562778 h 1590675"/>
                <a:gd name="connsiteX486" fmla="*/ 4607719 w 5791200"/>
                <a:gd name="connsiteY486" fmla="*/ 784586 h 1590675"/>
                <a:gd name="connsiteX487" fmla="*/ 4606766 w 5791200"/>
                <a:gd name="connsiteY487" fmla="*/ 787443 h 1590675"/>
                <a:gd name="connsiteX488" fmla="*/ 4592479 w 5791200"/>
                <a:gd name="connsiteY488" fmla="*/ 788396 h 1590675"/>
                <a:gd name="connsiteX489" fmla="*/ 4554379 w 5791200"/>
                <a:gd name="connsiteY489" fmla="*/ 817923 h 1590675"/>
                <a:gd name="connsiteX490" fmla="*/ 4586764 w 5791200"/>
                <a:gd name="connsiteY490" fmla="*/ 856975 h 1590675"/>
                <a:gd name="connsiteX491" fmla="*/ 4624864 w 5791200"/>
                <a:gd name="connsiteY491" fmla="*/ 866500 h 1590675"/>
                <a:gd name="connsiteX492" fmla="*/ 4665822 w 5791200"/>
                <a:gd name="connsiteY492" fmla="*/ 854118 h 1590675"/>
                <a:gd name="connsiteX493" fmla="*/ 4653439 w 5791200"/>
                <a:gd name="connsiteY493" fmla="*/ 800778 h 1590675"/>
                <a:gd name="connsiteX494" fmla="*/ 4607719 w 5791200"/>
                <a:gd name="connsiteY494" fmla="*/ 784586 h 1590675"/>
                <a:gd name="connsiteX495" fmla="*/ 2448402 w 5791200"/>
                <a:gd name="connsiteY495" fmla="*/ 505503 h 1590675"/>
                <a:gd name="connsiteX496" fmla="*/ 2430304 w 5791200"/>
                <a:gd name="connsiteY496" fmla="*/ 462640 h 1590675"/>
                <a:gd name="connsiteX497" fmla="*/ 2391252 w 5791200"/>
                <a:gd name="connsiteY497" fmla="*/ 448353 h 1590675"/>
                <a:gd name="connsiteX498" fmla="*/ 2367439 w 5791200"/>
                <a:gd name="connsiteY498" fmla="*/ 478833 h 1590675"/>
                <a:gd name="connsiteX499" fmla="*/ 2380774 w 5791200"/>
                <a:gd name="connsiteY499" fmla="*/ 538841 h 1590675"/>
                <a:gd name="connsiteX500" fmla="*/ 2411254 w 5791200"/>
                <a:gd name="connsiteY500" fmla="*/ 557891 h 1590675"/>
                <a:gd name="connsiteX501" fmla="*/ 2440782 w 5791200"/>
                <a:gd name="connsiteY501" fmla="*/ 535031 h 1590675"/>
                <a:gd name="connsiteX502" fmla="*/ 2448402 w 5791200"/>
                <a:gd name="connsiteY502" fmla="*/ 505503 h 1590675"/>
                <a:gd name="connsiteX503" fmla="*/ 5346859 w 5791200"/>
                <a:gd name="connsiteY503" fmla="*/ 1585638 h 1590675"/>
                <a:gd name="connsiteX504" fmla="*/ 5346859 w 5791200"/>
                <a:gd name="connsiteY504" fmla="*/ 1389423 h 1590675"/>
                <a:gd name="connsiteX505" fmla="*/ 5322094 w 5791200"/>
                <a:gd name="connsiteY505" fmla="*/ 1389423 h 1590675"/>
                <a:gd name="connsiteX506" fmla="*/ 5322094 w 5791200"/>
                <a:gd name="connsiteY506" fmla="*/ 1585638 h 1590675"/>
                <a:gd name="connsiteX507" fmla="*/ 5346859 w 5791200"/>
                <a:gd name="connsiteY507" fmla="*/ 1585638 h 1590675"/>
                <a:gd name="connsiteX508" fmla="*/ 792956 w 5791200"/>
                <a:gd name="connsiteY508" fmla="*/ 1586591 h 1590675"/>
                <a:gd name="connsiteX509" fmla="*/ 792956 w 5791200"/>
                <a:gd name="connsiteY509" fmla="*/ 1390376 h 1590675"/>
                <a:gd name="connsiteX510" fmla="*/ 768191 w 5791200"/>
                <a:gd name="connsiteY510" fmla="*/ 1390376 h 1590675"/>
                <a:gd name="connsiteX511" fmla="*/ 768191 w 5791200"/>
                <a:gd name="connsiteY511" fmla="*/ 1586591 h 1590675"/>
                <a:gd name="connsiteX512" fmla="*/ 792956 w 5791200"/>
                <a:gd name="connsiteY512" fmla="*/ 1586591 h 1590675"/>
                <a:gd name="connsiteX513" fmla="*/ 4509611 w 5791200"/>
                <a:gd name="connsiteY513" fmla="*/ 1585638 h 1590675"/>
                <a:gd name="connsiteX514" fmla="*/ 4509611 w 5791200"/>
                <a:gd name="connsiteY514" fmla="*/ 1389423 h 1590675"/>
                <a:gd name="connsiteX515" fmla="*/ 4484847 w 5791200"/>
                <a:gd name="connsiteY515" fmla="*/ 1389423 h 1590675"/>
                <a:gd name="connsiteX516" fmla="*/ 4484847 w 5791200"/>
                <a:gd name="connsiteY516" fmla="*/ 1585638 h 1590675"/>
                <a:gd name="connsiteX517" fmla="*/ 4509611 w 5791200"/>
                <a:gd name="connsiteY517" fmla="*/ 1585638 h 1590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Lst>
              <a:rect l="l" t="t" r="r" b="b"/>
              <a:pathLst>
                <a:path w="5791200" h="1590675">
                  <a:moveTo>
                    <a:pt x="3724752" y="443590"/>
                  </a:moveTo>
                  <a:cubicBezTo>
                    <a:pt x="3723799" y="441685"/>
                    <a:pt x="3722846" y="440733"/>
                    <a:pt x="3721894" y="438828"/>
                  </a:cubicBezTo>
                  <a:cubicBezTo>
                    <a:pt x="3751421" y="413110"/>
                    <a:pt x="3781902" y="389298"/>
                    <a:pt x="3811429" y="362628"/>
                  </a:cubicBezTo>
                  <a:cubicBezTo>
                    <a:pt x="3831432" y="344531"/>
                    <a:pt x="3850482" y="325481"/>
                    <a:pt x="3867627" y="304526"/>
                  </a:cubicBezTo>
                  <a:cubicBezTo>
                    <a:pt x="3880009" y="289285"/>
                    <a:pt x="3879057" y="270235"/>
                    <a:pt x="3866674" y="252138"/>
                  </a:cubicBezTo>
                  <a:cubicBezTo>
                    <a:pt x="3854291" y="234993"/>
                    <a:pt x="3836194" y="231183"/>
                    <a:pt x="3819049" y="237851"/>
                  </a:cubicBezTo>
                  <a:cubicBezTo>
                    <a:pt x="3796189" y="245470"/>
                    <a:pt x="3775234" y="257853"/>
                    <a:pt x="3753327" y="268331"/>
                  </a:cubicBezTo>
                  <a:cubicBezTo>
                    <a:pt x="3743802" y="273093"/>
                    <a:pt x="3734277" y="277856"/>
                    <a:pt x="3722846" y="282618"/>
                  </a:cubicBezTo>
                  <a:cubicBezTo>
                    <a:pt x="3721894" y="274998"/>
                    <a:pt x="3720941" y="271188"/>
                    <a:pt x="3720941" y="266426"/>
                  </a:cubicBezTo>
                  <a:cubicBezTo>
                    <a:pt x="3719989" y="240708"/>
                    <a:pt x="3719036" y="215943"/>
                    <a:pt x="3717132" y="190226"/>
                  </a:cubicBezTo>
                  <a:cubicBezTo>
                    <a:pt x="3716179" y="172128"/>
                    <a:pt x="3702844" y="159745"/>
                    <a:pt x="3686652" y="158793"/>
                  </a:cubicBezTo>
                  <a:cubicBezTo>
                    <a:pt x="3670459" y="157840"/>
                    <a:pt x="3662839" y="173081"/>
                    <a:pt x="3660934" y="188320"/>
                  </a:cubicBezTo>
                  <a:cubicBezTo>
                    <a:pt x="3659982" y="197845"/>
                    <a:pt x="3658077" y="207370"/>
                    <a:pt x="3659029" y="216895"/>
                  </a:cubicBezTo>
                  <a:cubicBezTo>
                    <a:pt x="3659982" y="252138"/>
                    <a:pt x="3647599" y="282618"/>
                    <a:pt x="3632359" y="313098"/>
                  </a:cubicBezTo>
                  <a:cubicBezTo>
                    <a:pt x="3629502" y="318813"/>
                    <a:pt x="3624739" y="322623"/>
                    <a:pt x="3620929" y="327385"/>
                  </a:cubicBezTo>
                  <a:cubicBezTo>
                    <a:pt x="3619024" y="326433"/>
                    <a:pt x="3617119" y="325481"/>
                    <a:pt x="3615214" y="325481"/>
                  </a:cubicBezTo>
                  <a:cubicBezTo>
                    <a:pt x="3616166" y="311193"/>
                    <a:pt x="3617119" y="296906"/>
                    <a:pt x="3619024" y="283571"/>
                  </a:cubicBezTo>
                  <a:cubicBezTo>
                    <a:pt x="3620929" y="260710"/>
                    <a:pt x="3624739" y="236898"/>
                    <a:pt x="3622834" y="214038"/>
                  </a:cubicBezTo>
                  <a:cubicBezTo>
                    <a:pt x="3621882" y="204513"/>
                    <a:pt x="3611404" y="191178"/>
                    <a:pt x="3602832" y="188320"/>
                  </a:cubicBezTo>
                  <a:cubicBezTo>
                    <a:pt x="3596164" y="186415"/>
                    <a:pt x="3581877" y="196893"/>
                    <a:pt x="3577114" y="205465"/>
                  </a:cubicBezTo>
                  <a:cubicBezTo>
                    <a:pt x="3569494" y="217848"/>
                    <a:pt x="3567589" y="232135"/>
                    <a:pt x="3562827" y="246423"/>
                  </a:cubicBezTo>
                  <a:cubicBezTo>
                    <a:pt x="3548539" y="292143"/>
                    <a:pt x="3535204" y="338815"/>
                    <a:pt x="3518059" y="382631"/>
                  </a:cubicBezTo>
                  <a:cubicBezTo>
                    <a:pt x="3513296" y="395013"/>
                    <a:pt x="3498057" y="407396"/>
                    <a:pt x="3485674" y="414063"/>
                  </a:cubicBezTo>
                  <a:cubicBezTo>
                    <a:pt x="3451384" y="429303"/>
                    <a:pt x="3415189" y="441685"/>
                    <a:pt x="3378994" y="455021"/>
                  </a:cubicBezTo>
                  <a:cubicBezTo>
                    <a:pt x="3349466" y="465498"/>
                    <a:pt x="3338036" y="479785"/>
                    <a:pt x="3344704" y="497883"/>
                  </a:cubicBezTo>
                  <a:cubicBezTo>
                    <a:pt x="3352324" y="516933"/>
                    <a:pt x="3368516" y="520743"/>
                    <a:pt x="3398996" y="508360"/>
                  </a:cubicBezTo>
                  <a:cubicBezTo>
                    <a:pt x="3433286" y="495025"/>
                    <a:pt x="3468529" y="481691"/>
                    <a:pt x="3504724" y="467403"/>
                  </a:cubicBezTo>
                  <a:cubicBezTo>
                    <a:pt x="3508534" y="506456"/>
                    <a:pt x="3510439" y="540746"/>
                    <a:pt x="3472339" y="562653"/>
                  </a:cubicBezTo>
                  <a:cubicBezTo>
                    <a:pt x="3459957" y="570273"/>
                    <a:pt x="3448527" y="579798"/>
                    <a:pt x="3437096" y="588371"/>
                  </a:cubicBezTo>
                  <a:cubicBezTo>
                    <a:pt x="3387566" y="627423"/>
                    <a:pt x="3337084" y="666475"/>
                    <a:pt x="3287554" y="707433"/>
                  </a:cubicBezTo>
                  <a:cubicBezTo>
                    <a:pt x="3276124" y="716958"/>
                    <a:pt x="3267552" y="730293"/>
                    <a:pt x="3259932" y="743628"/>
                  </a:cubicBezTo>
                  <a:cubicBezTo>
                    <a:pt x="3252311" y="757916"/>
                    <a:pt x="3260884" y="769346"/>
                    <a:pt x="3277077" y="766488"/>
                  </a:cubicBezTo>
                  <a:cubicBezTo>
                    <a:pt x="3289459" y="764583"/>
                    <a:pt x="3302794" y="758868"/>
                    <a:pt x="3312319" y="752200"/>
                  </a:cubicBezTo>
                  <a:cubicBezTo>
                    <a:pt x="3348514" y="725531"/>
                    <a:pt x="3384709" y="697908"/>
                    <a:pt x="3418999" y="669333"/>
                  </a:cubicBezTo>
                  <a:cubicBezTo>
                    <a:pt x="3445669" y="647425"/>
                    <a:pt x="3476149" y="633138"/>
                    <a:pt x="3509486" y="626471"/>
                  </a:cubicBezTo>
                  <a:cubicBezTo>
                    <a:pt x="3533299" y="621708"/>
                    <a:pt x="3557111" y="617898"/>
                    <a:pt x="3580924" y="615041"/>
                  </a:cubicBezTo>
                  <a:cubicBezTo>
                    <a:pt x="3587591" y="614088"/>
                    <a:pt x="3595211" y="616946"/>
                    <a:pt x="3601879" y="617898"/>
                  </a:cubicBezTo>
                  <a:cubicBezTo>
                    <a:pt x="3600927" y="625518"/>
                    <a:pt x="3600927" y="633138"/>
                    <a:pt x="3597116" y="639806"/>
                  </a:cubicBezTo>
                  <a:cubicBezTo>
                    <a:pt x="3594259" y="647425"/>
                    <a:pt x="3588544" y="654093"/>
                    <a:pt x="3582829" y="659808"/>
                  </a:cubicBezTo>
                  <a:cubicBezTo>
                    <a:pt x="3564732" y="681716"/>
                    <a:pt x="3544729" y="701718"/>
                    <a:pt x="3527584" y="724578"/>
                  </a:cubicBezTo>
                  <a:cubicBezTo>
                    <a:pt x="3517107" y="736961"/>
                    <a:pt x="3508534" y="752200"/>
                    <a:pt x="3501866" y="766488"/>
                  </a:cubicBezTo>
                  <a:cubicBezTo>
                    <a:pt x="3496152" y="778871"/>
                    <a:pt x="3499009" y="794111"/>
                    <a:pt x="3513296" y="796968"/>
                  </a:cubicBezTo>
                  <a:cubicBezTo>
                    <a:pt x="3527584" y="799825"/>
                    <a:pt x="3543777" y="796968"/>
                    <a:pt x="3558064" y="794111"/>
                  </a:cubicBezTo>
                  <a:cubicBezTo>
                    <a:pt x="3569494" y="792206"/>
                    <a:pt x="3580924" y="787443"/>
                    <a:pt x="3591402" y="783633"/>
                  </a:cubicBezTo>
                  <a:cubicBezTo>
                    <a:pt x="3586639" y="794111"/>
                    <a:pt x="3583782" y="806493"/>
                    <a:pt x="3576161" y="814113"/>
                  </a:cubicBezTo>
                  <a:cubicBezTo>
                    <a:pt x="3541871" y="850308"/>
                    <a:pt x="3517107" y="893171"/>
                    <a:pt x="3508534" y="941748"/>
                  </a:cubicBezTo>
                  <a:cubicBezTo>
                    <a:pt x="3503771" y="966513"/>
                    <a:pt x="3506629" y="994136"/>
                    <a:pt x="3513296" y="1018900"/>
                  </a:cubicBezTo>
                  <a:cubicBezTo>
                    <a:pt x="3521869" y="1051286"/>
                    <a:pt x="3544729" y="1058906"/>
                    <a:pt x="3576161" y="1047475"/>
                  </a:cubicBezTo>
                  <a:cubicBezTo>
                    <a:pt x="3581877" y="1045571"/>
                    <a:pt x="3588544" y="1045571"/>
                    <a:pt x="3601879" y="1044618"/>
                  </a:cubicBezTo>
                  <a:cubicBezTo>
                    <a:pt x="3594259" y="1062716"/>
                    <a:pt x="3588544" y="1075098"/>
                    <a:pt x="3582829" y="1087480"/>
                  </a:cubicBezTo>
                  <a:cubicBezTo>
                    <a:pt x="3574257" y="1103673"/>
                    <a:pt x="3562827" y="1119866"/>
                    <a:pt x="3558064" y="1137011"/>
                  </a:cubicBezTo>
                  <a:cubicBezTo>
                    <a:pt x="3547586" y="1171301"/>
                    <a:pt x="3551396" y="1205591"/>
                    <a:pt x="3579019" y="1232261"/>
                  </a:cubicBezTo>
                  <a:cubicBezTo>
                    <a:pt x="3597116" y="1249405"/>
                    <a:pt x="3618071" y="1251311"/>
                    <a:pt x="3637121" y="1235118"/>
                  </a:cubicBezTo>
                  <a:cubicBezTo>
                    <a:pt x="3647599" y="1226546"/>
                    <a:pt x="3657124" y="1215116"/>
                    <a:pt x="3661886" y="1202733"/>
                  </a:cubicBezTo>
                  <a:cubicBezTo>
                    <a:pt x="3672364" y="1175111"/>
                    <a:pt x="3679984" y="1146536"/>
                    <a:pt x="3688557" y="1117961"/>
                  </a:cubicBezTo>
                  <a:cubicBezTo>
                    <a:pt x="3690461" y="1111293"/>
                    <a:pt x="3697129" y="1099863"/>
                    <a:pt x="3699034" y="1099863"/>
                  </a:cubicBezTo>
                  <a:cubicBezTo>
                    <a:pt x="3708559" y="1101768"/>
                    <a:pt x="3719036" y="1105578"/>
                    <a:pt x="3724752" y="1112246"/>
                  </a:cubicBezTo>
                  <a:cubicBezTo>
                    <a:pt x="3732371" y="1120818"/>
                    <a:pt x="3733324" y="1134153"/>
                    <a:pt x="3739991" y="1143678"/>
                  </a:cubicBezTo>
                  <a:cubicBezTo>
                    <a:pt x="3744754" y="1150346"/>
                    <a:pt x="3754279" y="1157966"/>
                    <a:pt x="3760946" y="1157013"/>
                  </a:cubicBezTo>
                  <a:cubicBezTo>
                    <a:pt x="3767614" y="1157013"/>
                    <a:pt x="3778091" y="1148441"/>
                    <a:pt x="3779996" y="1141773"/>
                  </a:cubicBezTo>
                  <a:cubicBezTo>
                    <a:pt x="3789521" y="1109388"/>
                    <a:pt x="3791427" y="1068431"/>
                    <a:pt x="3756184" y="1045571"/>
                  </a:cubicBezTo>
                  <a:cubicBezTo>
                    <a:pt x="3739991" y="1035093"/>
                    <a:pt x="3721894" y="1027473"/>
                    <a:pt x="3703796" y="1023663"/>
                  </a:cubicBezTo>
                  <a:cubicBezTo>
                    <a:pt x="3686652" y="1019853"/>
                    <a:pt x="3676174" y="1012233"/>
                    <a:pt x="3673316" y="995088"/>
                  </a:cubicBezTo>
                  <a:cubicBezTo>
                    <a:pt x="3669507" y="969371"/>
                    <a:pt x="3667602" y="944606"/>
                    <a:pt x="3682841" y="921746"/>
                  </a:cubicBezTo>
                  <a:cubicBezTo>
                    <a:pt x="3725704" y="856023"/>
                    <a:pt x="3740944" y="784586"/>
                    <a:pt x="3732371" y="707433"/>
                  </a:cubicBezTo>
                  <a:cubicBezTo>
                    <a:pt x="3731419" y="696956"/>
                    <a:pt x="3736182" y="683621"/>
                    <a:pt x="3741896" y="674096"/>
                  </a:cubicBezTo>
                  <a:cubicBezTo>
                    <a:pt x="3757136" y="649331"/>
                    <a:pt x="3758089" y="634091"/>
                    <a:pt x="3739991" y="610278"/>
                  </a:cubicBezTo>
                  <a:cubicBezTo>
                    <a:pt x="3734277" y="602658"/>
                    <a:pt x="3727609" y="595991"/>
                    <a:pt x="3721894" y="588371"/>
                  </a:cubicBezTo>
                  <a:cubicBezTo>
                    <a:pt x="3723799" y="590275"/>
                    <a:pt x="3725704" y="591228"/>
                    <a:pt x="3727609" y="593133"/>
                  </a:cubicBezTo>
                  <a:cubicBezTo>
                    <a:pt x="3743802" y="574083"/>
                    <a:pt x="3761899" y="555033"/>
                    <a:pt x="3776186" y="535031"/>
                  </a:cubicBezTo>
                  <a:cubicBezTo>
                    <a:pt x="3790474" y="515028"/>
                    <a:pt x="3792379" y="491216"/>
                    <a:pt x="3781902" y="468356"/>
                  </a:cubicBezTo>
                  <a:cubicBezTo>
                    <a:pt x="3772377" y="448353"/>
                    <a:pt x="3754279" y="446448"/>
                    <a:pt x="3734277" y="447401"/>
                  </a:cubicBezTo>
                  <a:cubicBezTo>
                    <a:pt x="3732371" y="444543"/>
                    <a:pt x="3728561" y="443590"/>
                    <a:pt x="3724752" y="443590"/>
                  </a:cubicBezTo>
                  <a:close/>
                  <a:moveTo>
                    <a:pt x="2496979" y="425493"/>
                  </a:moveTo>
                  <a:cubicBezTo>
                    <a:pt x="2502694" y="448353"/>
                    <a:pt x="2508409" y="468356"/>
                    <a:pt x="2494121" y="487406"/>
                  </a:cubicBezTo>
                  <a:cubicBezTo>
                    <a:pt x="2467452" y="522648"/>
                    <a:pt x="2452211" y="562653"/>
                    <a:pt x="2439829" y="604563"/>
                  </a:cubicBezTo>
                  <a:cubicBezTo>
                    <a:pt x="2430304" y="635996"/>
                    <a:pt x="2436019" y="646473"/>
                    <a:pt x="2467452" y="655998"/>
                  </a:cubicBezTo>
                  <a:cubicBezTo>
                    <a:pt x="2488407" y="661713"/>
                    <a:pt x="2488407" y="667428"/>
                    <a:pt x="2475071" y="682668"/>
                  </a:cubicBezTo>
                  <a:cubicBezTo>
                    <a:pt x="2450307" y="711243"/>
                    <a:pt x="2423636" y="738866"/>
                    <a:pt x="2402682" y="770298"/>
                  </a:cubicBezTo>
                  <a:cubicBezTo>
                    <a:pt x="2337911" y="869358"/>
                    <a:pt x="2275999" y="970323"/>
                    <a:pt x="2213134" y="1071288"/>
                  </a:cubicBezTo>
                  <a:cubicBezTo>
                    <a:pt x="2208371" y="1078908"/>
                    <a:pt x="2204561" y="1088433"/>
                    <a:pt x="2205514" y="1096053"/>
                  </a:cubicBezTo>
                  <a:cubicBezTo>
                    <a:pt x="2206466" y="1104626"/>
                    <a:pt x="2211229" y="1116055"/>
                    <a:pt x="2217896" y="1119866"/>
                  </a:cubicBezTo>
                  <a:cubicBezTo>
                    <a:pt x="2224564" y="1123676"/>
                    <a:pt x="2237899" y="1120818"/>
                    <a:pt x="2243614" y="1116055"/>
                  </a:cubicBezTo>
                  <a:cubicBezTo>
                    <a:pt x="2254091" y="1107483"/>
                    <a:pt x="2263616" y="1097005"/>
                    <a:pt x="2270284" y="1084623"/>
                  </a:cubicBezTo>
                  <a:cubicBezTo>
                    <a:pt x="2330291" y="987468"/>
                    <a:pt x="2388394" y="888408"/>
                    <a:pt x="2463641" y="801731"/>
                  </a:cubicBezTo>
                  <a:cubicBezTo>
                    <a:pt x="2500789" y="758868"/>
                    <a:pt x="2547461" y="723625"/>
                    <a:pt x="2590324" y="686478"/>
                  </a:cubicBezTo>
                  <a:cubicBezTo>
                    <a:pt x="2594134" y="682668"/>
                    <a:pt x="2605564" y="682668"/>
                    <a:pt x="2610327" y="685525"/>
                  </a:cubicBezTo>
                  <a:cubicBezTo>
                    <a:pt x="2615089" y="689336"/>
                    <a:pt x="2616041" y="698861"/>
                    <a:pt x="2615089" y="704575"/>
                  </a:cubicBezTo>
                  <a:cubicBezTo>
                    <a:pt x="2612232" y="716958"/>
                    <a:pt x="2604611" y="727436"/>
                    <a:pt x="2602707" y="738866"/>
                  </a:cubicBezTo>
                  <a:cubicBezTo>
                    <a:pt x="2596039" y="768393"/>
                    <a:pt x="2578894" y="783633"/>
                    <a:pt x="2548414" y="787443"/>
                  </a:cubicBezTo>
                  <a:cubicBezTo>
                    <a:pt x="2533174" y="789348"/>
                    <a:pt x="2524602" y="797921"/>
                    <a:pt x="2521744" y="814113"/>
                  </a:cubicBezTo>
                  <a:cubicBezTo>
                    <a:pt x="2507457" y="904600"/>
                    <a:pt x="2492216" y="996041"/>
                    <a:pt x="2477929" y="1086528"/>
                  </a:cubicBezTo>
                  <a:cubicBezTo>
                    <a:pt x="2474119" y="1111293"/>
                    <a:pt x="2480786" y="1134153"/>
                    <a:pt x="2496979" y="1154155"/>
                  </a:cubicBezTo>
                  <a:cubicBezTo>
                    <a:pt x="2512219" y="1171301"/>
                    <a:pt x="2525554" y="1173205"/>
                    <a:pt x="2543652" y="1158918"/>
                  </a:cubicBezTo>
                  <a:cubicBezTo>
                    <a:pt x="2565559" y="1141773"/>
                    <a:pt x="2582704" y="1119866"/>
                    <a:pt x="2591277" y="1092243"/>
                  </a:cubicBezTo>
                  <a:cubicBezTo>
                    <a:pt x="2595086" y="1077956"/>
                    <a:pt x="2602707" y="1075098"/>
                    <a:pt x="2616041" y="1083671"/>
                  </a:cubicBezTo>
                  <a:cubicBezTo>
                    <a:pt x="2631282" y="1093196"/>
                    <a:pt x="2646521" y="1103673"/>
                    <a:pt x="2662714" y="1110341"/>
                  </a:cubicBezTo>
                  <a:cubicBezTo>
                    <a:pt x="2671286" y="1114151"/>
                    <a:pt x="2687479" y="1114151"/>
                    <a:pt x="2691289" y="1109388"/>
                  </a:cubicBezTo>
                  <a:cubicBezTo>
                    <a:pt x="2697004" y="1101768"/>
                    <a:pt x="2698909" y="1086528"/>
                    <a:pt x="2696052" y="1077003"/>
                  </a:cubicBezTo>
                  <a:cubicBezTo>
                    <a:pt x="2691289" y="1062716"/>
                    <a:pt x="2682716" y="1047475"/>
                    <a:pt x="2671286" y="1036998"/>
                  </a:cubicBezTo>
                  <a:cubicBezTo>
                    <a:pt x="2647474" y="1015091"/>
                    <a:pt x="2644616" y="992231"/>
                    <a:pt x="2656046" y="962703"/>
                  </a:cubicBezTo>
                  <a:cubicBezTo>
                    <a:pt x="2670334" y="925556"/>
                    <a:pt x="2679859" y="886503"/>
                    <a:pt x="2689384" y="848403"/>
                  </a:cubicBezTo>
                  <a:cubicBezTo>
                    <a:pt x="2694146" y="830306"/>
                    <a:pt x="2686527" y="815066"/>
                    <a:pt x="2670334" y="804588"/>
                  </a:cubicBezTo>
                  <a:cubicBezTo>
                    <a:pt x="2657952" y="796968"/>
                    <a:pt x="2645569" y="788396"/>
                    <a:pt x="2633186" y="779823"/>
                  </a:cubicBezTo>
                  <a:cubicBezTo>
                    <a:pt x="2634139" y="776966"/>
                    <a:pt x="2634139" y="774108"/>
                    <a:pt x="2635091" y="773156"/>
                  </a:cubicBezTo>
                  <a:cubicBezTo>
                    <a:pt x="2637949" y="769346"/>
                    <a:pt x="2641759" y="766488"/>
                    <a:pt x="2645569" y="762678"/>
                  </a:cubicBezTo>
                  <a:cubicBezTo>
                    <a:pt x="2689384" y="719816"/>
                    <a:pt x="2713196" y="667428"/>
                    <a:pt x="2727484" y="610278"/>
                  </a:cubicBezTo>
                  <a:cubicBezTo>
                    <a:pt x="2734152" y="584561"/>
                    <a:pt x="2719864" y="570273"/>
                    <a:pt x="2693194" y="573131"/>
                  </a:cubicBezTo>
                  <a:cubicBezTo>
                    <a:pt x="2682716" y="574083"/>
                    <a:pt x="2671286" y="577893"/>
                    <a:pt x="2661761" y="582656"/>
                  </a:cubicBezTo>
                  <a:cubicBezTo>
                    <a:pt x="2641759" y="592181"/>
                    <a:pt x="2622709" y="602658"/>
                    <a:pt x="2602707" y="613136"/>
                  </a:cubicBezTo>
                  <a:cubicBezTo>
                    <a:pt x="2597944" y="615993"/>
                    <a:pt x="2592229" y="616946"/>
                    <a:pt x="2585561" y="618850"/>
                  </a:cubicBezTo>
                  <a:cubicBezTo>
                    <a:pt x="2594134" y="593133"/>
                    <a:pt x="2602707" y="570273"/>
                    <a:pt x="2608421" y="547413"/>
                  </a:cubicBezTo>
                  <a:cubicBezTo>
                    <a:pt x="2613184" y="526458"/>
                    <a:pt x="2603659" y="516933"/>
                    <a:pt x="2582704" y="516933"/>
                  </a:cubicBezTo>
                  <a:cubicBezTo>
                    <a:pt x="2575084" y="516933"/>
                    <a:pt x="2568416" y="515981"/>
                    <a:pt x="2560796" y="515981"/>
                  </a:cubicBezTo>
                  <a:cubicBezTo>
                    <a:pt x="2559844" y="513123"/>
                    <a:pt x="2559844" y="511218"/>
                    <a:pt x="2558891" y="508360"/>
                  </a:cubicBezTo>
                  <a:cubicBezTo>
                    <a:pt x="2570321" y="503598"/>
                    <a:pt x="2581752" y="495978"/>
                    <a:pt x="2594134" y="494073"/>
                  </a:cubicBezTo>
                  <a:cubicBezTo>
                    <a:pt x="2615089" y="490263"/>
                    <a:pt x="2630329" y="481691"/>
                    <a:pt x="2641759" y="464546"/>
                  </a:cubicBezTo>
                  <a:cubicBezTo>
                    <a:pt x="2673191" y="415968"/>
                    <a:pt x="2705577" y="368343"/>
                    <a:pt x="2737009" y="318813"/>
                  </a:cubicBezTo>
                  <a:cubicBezTo>
                    <a:pt x="2749391" y="298810"/>
                    <a:pt x="2734152" y="263568"/>
                    <a:pt x="2709386" y="257853"/>
                  </a:cubicBezTo>
                  <a:cubicBezTo>
                    <a:pt x="2687479" y="252138"/>
                    <a:pt x="2664619" y="248328"/>
                    <a:pt x="2641759" y="247376"/>
                  </a:cubicBezTo>
                  <a:cubicBezTo>
                    <a:pt x="2626519" y="246423"/>
                    <a:pt x="2616041" y="244518"/>
                    <a:pt x="2607469" y="231183"/>
                  </a:cubicBezTo>
                  <a:cubicBezTo>
                    <a:pt x="2593182" y="208323"/>
                    <a:pt x="2567464" y="211181"/>
                    <a:pt x="2554129" y="234993"/>
                  </a:cubicBezTo>
                  <a:cubicBezTo>
                    <a:pt x="2550319" y="242613"/>
                    <a:pt x="2548414" y="252138"/>
                    <a:pt x="2544604" y="259758"/>
                  </a:cubicBezTo>
                  <a:cubicBezTo>
                    <a:pt x="2538889" y="271188"/>
                    <a:pt x="2533174" y="283571"/>
                    <a:pt x="2526507" y="294048"/>
                  </a:cubicBezTo>
                  <a:cubicBezTo>
                    <a:pt x="2523649" y="297858"/>
                    <a:pt x="2516982" y="300715"/>
                    <a:pt x="2513171" y="299763"/>
                  </a:cubicBezTo>
                  <a:cubicBezTo>
                    <a:pt x="2509361" y="298810"/>
                    <a:pt x="2505552" y="292143"/>
                    <a:pt x="2504599" y="288333"/>
                  </a:cubicBezTo>
                  <a:cubicBezTo>
                    <a:pt x="2502694" y="280713"/>
                    <a:pt x="2505552" y="271188"/>
                    <a:pt x="2502694" y="263568"/>
                  </a:cubicBezTo>
                  <a:cubicBezTo>
                    <a:pt x="2499836" y="255948"/>
                    <a:pt x="2495074" y="244518"/>
                    <a:pt x="2489359" y="243565"/>
                  </a:cubicBezTo>
                  <a:cubicBezTo>
                    <a:pt x="2480786" y="241660"/>
                    <a:pt x="2468404" y="244518"/>
                    <a:pt x="2461736" y="250233"/>
                  </a:cubicBezTo>
                  <a:cubicBezTo>
                    <a:pt x="2455069" y="255948"/>
                    <a:pt x="2449354" y="267378"/>
                    <a:pt x="2449354" y="274998"/>
                  </a:cubicBezTo>
                  <a:cubicBezTo>
                    <a:pt x="2451259" y="313098"/>
                    <a:pt x="2433161" y="343578"/>
                    <a:pt x="2417921" y="375963"/>
                  </a:cubicBezTo>
                  <a:cubicBezTo>
                    <a:pt x="2415064" y="382631"/>
                    <a:pt x="2410302" y="393108"/>
                    <a:pt x="2412207" y="396918"/>
                  </a:cubicBezTo>
                  <a:cubicBezTo>
                    <a:pt x="2425541" y="415968"/>
                    <a:pt x="2440782" y="435018"/>
                    <a:pt x="2457927" y="450258"/>
                  </a:cubicBezTo>
                  <a:cubicBezTo>
                    <a:pt x="2459832" y="452163"/>
                    <a:pt x="2479834" y="435971"/>
                    <a:pt x="2491264" y="428351"/>
                  </a:cubicBezTo>
                  <a:cubicBezTo>
                    <a:pt x="2490311" y="430256"/>
                    <a:pt x="2492216" y="429303"/>
                    <a:pt x="2496979" y="425493"/>
                  </a:cubicBezTo>
                  <a:close/>
                  <a:moveTo>
                    <a:pt x="5505927" y="393108"/>
                  </a:moveTo>
                  <a:cubicBezTo>
                    <a:pt x="5489734" y="360723"/>
                    <a:pt x="5475447" y="328338"/>
                    <a:pt x="5459254" y="295953"/>
                  </a:cubicBezTo>
                  <a:cubicBezTo>
                    <a:pt x="5451634" y="281665"/>
                    <a:pt x="5444014" y="266426"/>
                    <a:pt x="5433536" y="254043"/>
                  </a:cubicBezTo>
                  <a:cubicBezTo>
                    <a:pt x="5424011" y="242613"/>
                    <a:pt x="5412582" y="225468"/>
                    <a:pt x="5394484" y="238803"/>
                  </a:cubicBezTo>
                  <a:cubicBezTo>
                    <a:pt x="5376386" y="251185"/>
                    <a:pt x="5386864" y="268331"/>
                    <a:pt x="5394484" y="282618"/>
                  </a:cubicBezTo>
                  <a:cubicBezTo>
                    <a:pt x="5403057" y="298810"/>
                    <a:pt x="5412582" y="314051"/>
                    <a:pt x="5419249" y="330243"/>
                  </a:cubicBezTo>
                  <a:cubicBezTo>
                    <a:pt x="5439252" y="377868"/>
                    <a:pt x="5457349" y="425493"/>
                    <a:pt x="5476399" y="474071"/>
                  </a:cubicBezTo>
                  <a:cubicBezTo>
                    <a:pt x="5486877" y="500741"/>
                    <a:pt x="5488782" y="502646"/>
                    <a:pt x="5517357" y="497883"/>
                  </a:cubicBezTo>
                  <a:cubicBezTo>
                    <a:pt x="5530691" y="495978"/>
                    <a:pt x="5533549" y="500741"/>
                    <a:pt x="5533549" y="512171"/>
                  </a:cubicBezTo>
                  <a:cubicBezTo>
                    <a:pt x="5533549" y="534078"/>
                    <a:pt x="5526882" y="553128"/>
                    <a:pt x="5511641" y="568368"/>
                  </a:cubicBezTo>
                  <a:cubicBezTo>
                    <a:pt x="5452586" y="628375"/>
                    <a:pt x="5392579" y="687431"/>
                    <a:pt x="5332572" y="746486"/>
                  </a:cubicBezTo>
                  <a:cubicBezTo>
                    <a:pt x="5312569" y="766488"/>
                    <a:pt x="5292566" y="786491"/>
                    <a:pt x="5274469" y="807446"/>
                  </a:cubicBezTo>
                  <a:cubicBezTo>
                    <a:pt x="5263039" y="820781"/>
                    <a:pt x="5255419" y="837925"/>
                    <a:pt x="5267802" y="852213"/>
                  </a:cubicBezTo>
                  <a:cubicBezTo>
                    <a:pt x="5282089" y="867453"/>
                    <a:pt x="5300186" y="858881"/>
                    <a:pt x="5315427" y="852213"/>
                  </a:cubicBezTo>
                  <a:cubicBezTo>
                    <a:pt x="5318284" y="851261"/>
                    <a:pt x="5320189" y="849356"/>
                    <a:pt x="5322094" y="847450"/>
                  </a:cubicBezTo>
                  <a:cubicBezTo>
                    <a:pt x="5355432" y="816971"/>
                    <a:pt x="5388769" y="786491"/>
                    <a:pt x="5422107" y="755058"/>
                  </a:cubicBezTo>
                  <a:cubicBezTo>
                    <a:pt x="5445919" y="732198"/>
                    <a:pt x="5468779" y="707433"/>
                    <a:pt x="5494497" y="687431"/>
                  </a:cubicBezTo>
                  <a:cubicBezTo>
                    <a:pt x="5537359" y="655046"/>
                    <a:pt x="5577364" y="620756"/>
                    <a:pt x="5603082" y="573131"/>
                  </a:cubicBezTo>
                  <a:cubicBezTo>
                    <a:pt x="5606891" y="566463"/>
                    <a:pt x="5609749" y="559796"/>
                    <a:pt x="5614511" y="553128"/>
                  </a:cubicBezTo>
                  <a:cubicBezTo>
                    <a:pt x="5623084" y="541698"/>
                    <a:pt x="5630704" y="544556"/>
                    <a:pt x="5635466" y="555986"/>
                  </a:cubicBezTo>
                  <a:cubicBezTo>
                    <a:pt x="5638324" y="561700"/>
                    <a:pt x="5639277" y="570273"/>
                    <a:pt x="5636419" y="575988"/>
                  </a:cubicBezTo>
                  <a:cubicBezTo>
                    <a:pt x="5625941" y="605516"/>
                    <a:pt x="5616416" y="635996"/>
                    <a:pt x="5602129" y="663618"/>
                  </a:cubicBezTo>
                  <a:cubicBezTo>
                    <a:pt x="5571649" y="721721"/>
                    <a:pt x="5519261" y="761725"/>
                    <a:pt x="5477352" y="809350"/>
                  </a:cubicBezTo>
                  <a:cubicBezTo>
                    <a:pt x="5455444" y="834116"/>
                    <a:pt x="5454491" y="839831"/>
                    <a:pt x="5476399" y="864596"/>
                  </a:cubicBezTo>
                  <a:cubicBezTo>
                    <a:pt x="5482114" y="871263"/>
                    <a:pt x="5489734" y="876978"/>
                    <a:pt x="5495449" y="883646"/>
                  </a:cubicBezTo>
                  <a:cubicBezTo>
                    <a:pt x="5502116" y="893171"/>
                    <a:pt x="5511641" y="901743"/>
                    <a:pt x="5513547" y="913173"/>
                  </a:cubicBezTo>
                  <a:cubicBezTo>
                    <a:pt x="5521166" y="950321"/>
                    <a:pt x="5518309" y="986516"/>
                    <a:pt x="5498307" y="1020806"/>
                  </a:cubicBezTo>
                  <a:cubicBezTo>
                    <a:pt x="5478304" y="1055096"/>
                    <a:pt x="5460207" y="1091291"/>
                    <a:pt x="5443061" y="1127486"/>
                  </a:cubicBezTo>
                  <a:cubicBezTo>
                    <a:pt x="5431632" y="1150346"/>
                    <a:pt x="5442109" y="1174158"/>
                    <a:pt x="5464969" y="1183683"/>
                  </a:cubicBezTo>
                  <a:cubicBezTo>
                    <a:pt x="5521166" y="1207496"/>
                    <a:pt x="5575459" y="1194161"/>
                    <a:pt x="5613559" y="1147488"/>
                  </a:cubicBezTo>
                  <a:cubicBezTo>
                    <a:pt x="5639277" y="1115103"/>
                    <a:pt x="5647849" y="1047475"/>
                    <a:pt x="5624036" y="1017948"/>
                  </a:cubicBezTo>
                  <a:cubicBezTo>
                    <a:pt x="5606891" y="996041"/>
                    <a:pt x="5602129" y="980800"/>
                    <a:pt x="5623084" y="959846"/>
                  </a:cubicBezTo>
                  <a:cubicBezTo>
                    <a:pt x="5630704" y="952225"/>
                    <a:pt x="5630704" y="933175"/>
                    <a:pt x="5625941" y="921746"/>
                  </a:cubicBezTo>
                  <a:cubicBezTo>
                    <a:pt x="5624036" y="915078"/>
                    <a:pt x="5605939" y="912221"/>
                    <a:pt x="5595461" y="911268"/>
                  </a:cubicBezTo>
                  <a:cubicBezTo>
                    <a:pt x="5573554" y="910316"/>
                    <a:pt x="5569744" y="906506"/>
                    <a:pt x="5565934" y="884598"/>
                  </a:cubicBezTo>
                  <a:cubicBezTo>
                    <a:pt x="5563077" y="868406"/>
                    <a:pt x="5557361" y="851261"/>
                    <a:pt x="5547836" y="837925"/>
                  </a:cubicBezTo>
                  <a:cubicBezTo>
                    <a:pt x="5537359" y="822686"/>
                    <a:pt x="5536407" y="813161"/>
                    <a:pt x="5549741" y="800778"/>
                  </a:cubicBezTo>
                  <a:cubicBezTo>
                    <a:pt x="5583079" y="769346"/>
                    <a:pt x="5615464" y="736961"/>
                    <a:pt x="5648802" y="706481"/>
                  </a:cubicBezTo>
                  <a:cubicBezTo>
                    <a:pt x="5675472" y="681716"/>
                    <a:pt x="5690711" y="651236"/>
                    <a:pt x="5702141" y="616946"/>
                  </a:cubicBezTo>
                  <a:cubicBezTo>
                    <a:pt x="5709761" y="593133"/>
                    <a:pt x="5716429" y="569321"/>
                    <a:pt x="5728811" y="548366"/>
                  </a:cubicBezTo>
                  <a:cubicBezTo>
                    <a:pt x="5748814" y="515028"/>
                    <a:pt x="5746909" y="482643"/>
                    <a:pt x="5728811" y="450258"/>
                  </a:cubicBezTo>
                  <a:cubicBezTo>
                    <a:pt x="5718334" y="431208"/>
                    <a:pt x="5718334" y="415968"/>
                    <a:pt x="5726907" y="397871"/>
                  </a:cubicBezTo>
                  <a:cubicBezTo>
                    <a:pt x="5741194" y="368343"/>
                    <a:pt x="5757386" y="340721"/>
                    <a:pt x="5767864" y="310240"/>
                  </a:cubicBezTo>
                  <a:cubicBezTo>
                    <a:pt x="5777389" y="284523"/>
                    <a:pt x="5782152" y="257853"/>
                    <a:pt x="5786914" y="231183"/>
                  </a:cubicBezTo>
                  <a:cubicBezTo>
                    <a:pt x="5787866" y="222610"/>
                    <a:pt x="5782152" y="211181"/>
                    <a:pt x="5775484" y="204513"/>
                  </a:cubicBezTo>
                  <a:cubicBezTo>
                    <a:pt x="5754529" y="181653"/>
                    <a:pt x="5719286" y="177843"/>
                    <a:pt x="5686902" y="194035"/>
                  </a:cubicBezTo>
                  <a:cubicBezTo>
                    <a:pt x="5660232" y="207370"/>
                    <a:pt x="5634514" y="209276"/>
                    <a:pt x="5608797" y="191178"/>
                  </a:cubicBezTo>
                  <a:cubicBezTo>
                    <a:pt x="5599272" y="185463"/>
                    <a:pt x="5588794" y="180701"/>
                    <a:pt x="5579269" y="175938"/>
                  </a:cubicBezTo>
                  <a:cubicBezTo>
                    <a:pt x="5566886" y="170223"/>
                    <a:pt x="5556409" y="171176"/>
                    <a:pt x="5545932" y="182606"/>
                  </a:cubicBezTo>
                  <a:cubicBezTo>
                    <a:pt x="5538311" y="192131"/>
                    <a:pt x="5527834" y="200703"/>
                    <a:pt x="5517357" y="206418"/>
                  </a:cubicBezTo>
                  <a:cubicBezTo>
                    <a:pt x="5502116" y="214990"/>
                    <a:pt x="5501164" y="226420"/>
                    <a:pt x="5507832" y="239756"/>
                  </a:cubicBezTo>
                  <a:cubicBezTo>
                    <a:pt x="5515452" y="254995"/>
                    <a:pt x="5526882" y="264521"/>
                    <a:pt x="5544979" y="265473"/>
                  </a:cubicBezTo>
                  <a:cubicBezTo>
                    <a:pt x="5557361" y="265473"/>
                    <a:pt x="5570697" y="266426"/>
                    <a:pt x="5581174" y="267378"/>
                  </a:cubicBezTo>
                  <a:cubicBezTo>
                    <a:pt x="5558314" y="310240"/>
                    <a:pt x="5532597" y="351198"/>
                    <a:pt x="5505927" y="393108"/>
                  </a:cubicBezTo>
                  <a:close/>
                  <a:moveTo>
                    <a:pt x="105251" y="796968"/>
                  </a:moveTo>
                  <a:cubicBezTo>
                    <a:pt x="104299" y="775061"/>
                    <a:pt x="102394" y="757916"/>
                    <a:pt x="102394" y="740771"/>
                  </a:cubicBezTo>
                  <a:cubicBezTo>
                    <a:pt x="101441" y="683621"/>
                    <a:pt x="99536" y="627423"/>
                    <a:pt x="100489" y="570273"/>
                  </a:cubicBezTo>
                  <a:cubicBezTo>
                    <a:pt x="101441" y="532173"/>
                    <a:pt x="110966" y="495978"/>
                    <a:pt x="128111" y="461688"/>
                  </a:cubicBezTo>
                  <a:cubicBezTo>
                    <a:pt x="160496" y="395013"/>
                    <a:pt x="185261" y="325481"/>
                    <a:pt x="178594" y="249281"/>
                  </a:cubicBezTo>
                  <a:cubicBezTo>
                    <a:pt x="174784" y="204513"/>
                    <a:pt x="169069" y="159745"/>
                    <a:pt x="133826" y="126408"/>
                  </a:cubicBezTo>
                  <a:cubicBezTo>
                    <a:pt x="118586" y="112120"/>
                    <a:pt x="100489" y="97833"/>
                    <a:pt x="78581" y="107358"/>
                  </a:cubicBezTo>
                  <a:cubicBezTo>
                    <a:pt x="55721" y="116883"/>
                    <a:pt x="53816" y="138790"/>
                    <a:pt x="52864" y="159745"/>
                  </a:cubicBezTo>
                  <a:cubicBezTo>
                    <a:pt x="52864" y="166413"/>
                    <a:pt x="51911" y="174033"/>
                    <a:pt x="53816" y="180701"/>
                  </a:cubicBezTo>
                  <a:cubicBezTo>
                    <a:pt x="60484" y="211181"/>
                    <a:pt x="69056" y="240708"/>
                    <a:pt x="74771" y="270235"/>
                  </a:cubicBezTo>
                  <a:cubicBezTo>
                    <a:pt x="90011" y="351198"/>
                    <a:pt x="74771" y="430256"/>
                    <a:pt x="49054" y="507408"/>
                  </a:cubicBezTo>
                  <a:cubicBezTo>
                    <a:pt x="45244" y="517885"/>
                    <a:pt x="42386" y="528363"/>
                    <a:pt x="41434" y="538841"/>
                  </a:cubicBezTo>
                  <a:cubicBezTo>
                    <a:pt x="37624" y="583608"/>
                    <a:pt x="34766" y="629328"/>
                    <a:pt x="30956" y="674096"/>
                  </a:cubicBezTo>
                  <a:cubicBezTo>
                    <a:pt x="24289" y="756011"/>
                    <a:pt x="17621" y="836973"/>
                    <a:pt x="10001" y="918888"/>
                  </a:cubicBezTo>
                  <a:cubicBezTo>
                    <a:pt x="5239" y="965561"/>
                    <a:pt x="30956" y="998898"/>
                    <a:pt x="61436" y="1028425"/>
                  </a:cubicBezTo>
                  <a:cubicBezTo>
                    <a:pt x="76676" y="1043666"/>
                    <a:pt x="93821" y="1041761"/>
                    <a:pt x="106204" y="1023663"/>
                  </a:cubicBezTo>
                  <a:cubicBezTo>
                    <a:pt x="115729" y="1010328"/>
                    <a:pt x="122396" y="995088"/>
                    <a:pt x="128111" y="979848"/>
                  </a:cubicBezTo>
                  <a:cubicBezTo>
                    <a:pt x="145256" y="934128"/>
                    <a:pt x="157639" y="886503"/>
                    <a:pt x="177641" y="842688"/>
                  </a:cubicBezTo>
                  <a:cubicBezTo>
                    <a:pt x="270986" y="642663"/>
                    <a:pt x="402431" y="469308"/>
                    <a:pt x="564356" y="317860"/>
                  </a:cubicBezTo>
                  <a:cubicBezTo>
                    <a:pt x="628174" y="258806"/>
                    <a:pt x="692944" y="200703"/>
                    <a:pt x="754856" y="139743"/>
                  </a:cubicBezTo>
                  <a:cubicBezTo>
                    <a:pt x="779621" y="115930"/>
                    <a:pt x="800576" y="88308"/>
                    <a:pt x="818674" y="58780"/>
                  </a:cubicBezTo>
                  <a:cubicBezTo>
                    <a:pt x="837724" y="27348"/>
                    <a:pt x="827246" y="10203"/>
                    <a:pt x="789146" y="7345"/>
                  </a:cubicBezTo>
                  <a:cubicBezTo>
                    <a:pt x="750094" y="5440"/>
                    <a:pt x="717709" y="16870"/>
                    <a:pt x="690086" y="48303"/>
                  </a:cubicBezTo>
                  <a:cubicBezTo>
                    <a:pt x="509111" y="254995"/>
                    <a:pt x="328136" y="461688"/>
                    <a:pt x="175736" y="691241"/>
                  </a:cubicBezTo>
                  <a:cubicBezTo>
                    <a:pt x="158591" y="717911"/>
                    <a:pt x="141446" y="744581"/>
                    <a:pt x="123349" y="771250"/>
                  </a:cubicBezTo>
                  <a:cubicBezTo>
                    <a:pt x="120491" y="779823"/>
                    <a:pt x="113824" y="786491"/>
                    <a:pt x="105251" y="796968"/>
                  </a:cubicBezTo>
                  <a:close/>
                  <a:moveTo>
                    <a:pt x="740569" y="802683"/>
                  </a:moveTo>
                  <a:cubicBezTo>
                    <a:pt x="733901" y="707433"/>
                    <a:pt x="729139" y="641711"/>
                    <a:pt x="723424" y="576941"/>
                  </a:cubicBezTo>
                  <a:cubicBezTo>
                    <a:pt x="718661" y="515981"/>
                    <a:pt x="691991" y="467403"/>
                    <a:pt x="635794" y="438828"/>
                  </a:cubicBezTo>
                  <a:cubicBezTo>
                    <a:pt x="612934" y="427398"/>
                    <a:pt x="591026" y="417873"/>
                    <a:pt x="576739" y="394060"/>
                  </a:cubicBezTo>
                  <a:cubicBezTo>
                    <a:pt x="565309" y="375010"/>
                    <a:pt x="544354" y="378821"/>
                    <a:pt x="534829" y="399776"/>
                  </a:cubicBezTo>
                  <a:cubicBezTo>
                    <a:pt x="530066" y="411206"/>
                    <a:pt x="529114" y="423588"/>
                    <a:pt x="525304" y="435018"/>
                  </a:cubicBezTo>
                  <a:cubicBezTo>
                    <a:pt x="522446" y="443590"/>
                    <a:pt x="518636" y="453115"/>
                    <a:pt x="512921" y="458831"/>
                  </a:cubicBezTo>
                  <a:cubicBezTo>
                    <a:pt x="488156" y="481691"/>
                    <a:pt x="460534" y="501693"/>
                    <a:pt x="437674" y="526458"/>
                  </a:cubicBezTo>
                  <a:cubicBezTo>
                    <a:pt x="389096" y="577893"/>
                    <a:pt x="341471" y="631233"/>
                    <a:pt x="295751" y="685525"/>
                  </a:cubicBezTo>
                  <a:cubicBezTo>
                    <a:pt x="276701" y="708386"/>
                    <a:pt x="262414" y="736008"/>
                    <a:pt x="249079" y="763631"/>
                  </a:cubicBezTo>
                  <a:cubicBezTo>
                    <a:pt x="232886" y="798873"/>
                    <a:pt x="242411" y="822686"/>
                    <a:pt x="276701" y="840783"/>
                  </a:cubicBezTo>
                  <a:cubicBezTo>
                    <a:pt x="300514" y="854118"/>
                    <a:pt x="323374" y="867453"/>
                    <a:pt x="348139" y="878883"/>
                  </a:cubicBezTo>
                  <a:cubicBezTo>
                    <a:pt x="367189" y="887456"/>
                    <a:pt x="386239" y="896981"/>
                    <a:pt x="406241" y="898886"/>
                  </a:cubicBezTo>
                  <a:cubicBezTo>
                    <a:pt x="496729" y="908411"/>
                    <a:pt x="530066" y="881741"/>
                    <a:pt x="549116" y="814113"/>
                  </a:cubicBezTo>
                  <a:cubicBezTo>
                    <a:pt x="557689" y="783633"/>
                    <a:pt x="562451" y="751248"/>
                    <a:pt x="565309" y="718863"/>
                  </a:cubicBezTo>
                  <a:cubicBezTo>
                    <a:pt x="569119" y="662666"/>
                    <a:pt x="569119" y="606468"/>
                    <a:pt x="571976" y="550271"/>
                  </a:cubicBezTo>
                  <a:cubicBezTo>
                    <a:pt x="572929" y="535031"/>
                    <a:pt x="574834" y="517885"/>
                    <a:pt x="592931" y="514075"/>
                  </a:cubicBezTo>
                  <a:cubicBezTo>
                    <a:pt x="611981" y="509313"/>
                    <a:pt x="623411" y="522648"/>
                    <a:pt x="629126" y="537888"/>
                  </a:cubicBezTo>
                  <a:cubicBezTo>
                    <a:pt x="637699" y="559796"/>
                    <a:pt x="645319" y="581703"/>
                    <a:pt x="649129" y="604563"/>
                  </a:cubicBezTo>
                  <a:cubicBezTo>
                    <a:pt x="671036" y="730293"/>
                    <a:pt x="672941" y="856975"/>
                    <a:pt x="652939" y="982706"/>
                  </a:cubicBezTo>
                  <a:cubicBezTo>
                    <a:pt x="638651" y="1073193"/>
                    <a:pt x="591026" y="1143678"/>
                    <a:pt x="505301" y="1184636"/>
                  </a:cubicBezTo>
                  <a:cubicBezTo>
                    <a:pt x="490061" y="1191303"/>
                    <a:pt x="472916" y="1193208"/>
                    <a:pt x="457676" y="1198923"/>
                  </a:cubicBezTo>
                  <a:cubicBezTo>
                    <a:pt x="434816" y="1206543"/>
                    <a:pt x="431959" y="1219878"/>
                    <a:pt x="447199" y="1237976"/>
                  </a:cubicBezTo>
                  <a:cubicBezTo>
                    <a:pt x="464344" y="1258930"/>
                    <a:pt x="499586" y="1268455"/>
                    <a:pt x="527209" y="1258930"/>
                  </a:cubicBezTo>
                  <a:cubicBezTo>
                    <a:pt x="571976" y="1242738"/>
                    <a:pt x="611981" y="1218926"/>
                    <a:pt x="648176" y="1187493"/>
                  </a:cubicBezTo>
                  <a:cubicBezTo>
                    <a:pt x="686276" y="1155108"/>
                    <a:pt x="711994" y="1115103"/>
                    <a:pt x="716756" y="1064621"/>
                  </a:cubicBezTo>
                  <a:cubicBezTo>
                    <a:pt x="726281" y="966513"/>
                    <a:pt x="734854" y="869358"/>
                    <a:pt x="740569" y="802683"/>
                  </a:cubicBezTo>
                  <a:close/>
                  <a:moveTo>
                    <a:pt x="1329214" y="872216"/>
                  </a:moveTo>
                  <a:cubicBezTo>
                    <a:pt x="1333976" y="842688"/>
                    <a:pt x="1338739" y="816971"/>
                    <a:pt x="1340644" y="791253"/>
                  </a:cubicBezTo>
                  <a:cubicBezTo>
                    <a:pt x="1343501" y="757916"/>
                    <a:pt x="1325404" y="736008"/>
                    <a:pt x="1295876" y="724578"/>
                  </a:cubicBezTo>
                  <a:cubicBezTo>
                    <a:pt x="1284446" y="719816"/>
                    <a:pt x="1272064" y="709338"/>
                    <a:pt x="1259681" y="722673"/>
                  </a:cubicBezTo>
                  <a:cubicBezTo>
                    <a:pt x="1246346" y="736961"/>
                    <a:pt x="1237774" y="753153"/>
                    <a:pt x="1245394" y="773156"/>
                  </a:cubicBezTo>
                  <a:cubicBezTo>
                    <a:pt x="1247299" y="778871"/>
                    <a:pt x="1251109" y="784586"/>
                    <a:pt x="1254919" y="789348"/>
                  </a:cubicBezTo>
                  <a:cubicBezTo>
                    <a:pt x="1270159" y="809350"/>
                    <a:pt x="1274921" y="833163"/>
                    <a:pt x="1273969" y="857928"/>
                  </a:cubicBezTo>
                  <a:cubicBezTo>
                    <a:pt x="1273016" y="877931"/>
                    <a:pt x="1271111" y="897933"/>
                    <a:pt x="1268254" y="916983"/>
                  </a:cubicBezTo>
                  <a:cubicBezTo>
                    <a:pt x="1266349" y="933175"/>
                    <a:pt x="1266349" y="949368"/>
                    <a:pt x="1281589" y="959846"/>
                  </a:cubicBezTo>
                  <a:cubicBezTo>
                    <a:pt x="1297781" y="970323"/>
                    <a:pt x="1314926" y="967466"/>
                    <a:pt x="1330166" y="956036"/>
                  </a:cubicBezTo>
                  <a:cubicBezTo>
                    <a:pt x="1351121" y="939843"/>
                    <a:pt x="1371124" y="923650"/>
                    <a:pt x="1392079" y="907458"/>
                  </a:cubicBezTo>
                  <a:cubicBezTo>
                    <a:pt x="1412081" y="891266"/>
                    <a:pt x="1417796" y="892218"/>
                    <a:pt x="1428274" y="915078"/>
                  </a:cubicBezTo>
                  <a:cubicBezTo>
                    <a:pt x="1430179" y="919841"/>
                    <a:pt x="1432084" y="926508"/>
                    <a:pt x="1435894" y="929366"/>
                  </a:cubicBezTo>
                  <a:cubicBezTo>
                    <a:pt x="1444466" y="936033"/>
                    <a:pt x="1454944" y="945558"/>
                    <a:pt x="1464469" y="944606"/>
                  </a:cubicBezTo>
                  <a:cubicBezTo>
                    <a:pt x="1472089" y="944606"/>
                    <a:pt x="1482566" y="932223"/>
                    <a:pt x="1486376" y="923650"/>
                  </a:cubicBezTo>
                  <a:cubicBezTo>
                    <a:pt x="1492091" y="908411"/>
                    <a:pt x="1493996" y="891266"/>
                    <a:pt x="1494949" y="875073"/>
                  </a:cubicBezTo>
                  <a:cubicBezTo>
                    <a:pt x="1497806" y="823638"/>
                    <a:pt x="1513999" y="801731"/>
                    <a:pt x="1562576" y="786491"/>
                  </a:cubicBezTo>
                  <a:cubicBezTo>
                    <a:pt x="1574959" y="782681"/>
                    <a:pt x="1581626" y="782681"/>
                    <a:pt x="1581626" y="798873"/>
                  </a:cubicBezTo>
                  <a:cubicBezTo>
                    <a:pt x="1581626" y="844593"/>
                    <a:pt x="1607344" y="868406"/>
                    <a:pt x="1652111" y="857928"/>
                  </a:cubicBezTo>
                  <a:cubicBezTo>
                    <a:pt x="1687354" y="850308"/>
                    <a:pt x="1720691" y="834116"/>
                    <a:pt x="1754029" y="817923"/>
                  </a:cubicBezTo>
                  <a:cubicBezTo>
                    <a:pt x="1764506" y="812208"/>
                    <a:pt x="1774031" y="797921"/>
                    <a:pt x="1778794" y="786491"/>
                  </a:cubicBezTo>
                  <a:cubicBezTo>
                    <a:pt x="1790224" y="757916"/>
                    <a:pt x="1773079" y="734103"/>
                    <a:pt x="1741646" y="736008"/>
                  </a:cubicBezTo>
                  <a:cubicBezTo>
                    <a:pt x="1726406" y="736961"/>
                    <a:pt x="1711166" y="743628"/>
                    <a:pt x="1694974" y="745533"/>
                  </a:cubicBezTo>
                  <a:cubicBezTo>
                    <a:pt x="1684496" y="746486"/>
                    <a:pt x="1674019" y="744581"/>
                    <a:pt x="1664494" y="743628"/>
                  </a:cubicBezTo>
                  <a:cubicBezTo>
                    <a:pt x="1665446" y="732198"/>
                    <a:pt x="1665446" y="720768"/>
                    <a:pt x="1668304" y="710291"/>
                  </a:cubicBezTo>
                  <a:cubicBezTo>
                    <a:pt x="1670209" y="704575"/>
                    <a:pt x="1676876" y="699813"/>
                    <a:pt x="1681639" y="695050"/>
                  </a:cubicBezTo>
                  <a:cubicBezTo>
                    <a:pt x="1721644" y="664571"/>
                    <a:pt x="1761649" y="634091"/>
                    <a:pt x="1801654" y="602658"/>
                  </a:cubicBezTo>
                  <a:cubicBezTo>
                    <a:pt x="1834039" y="576941"/>
                    <a:pt x="1835944" y="567416"/>
                    <a:pt x="1819751" y="529316"/>
                  </a:cubicBezTo>
                  <a:cubicBezTo>
                    <a:pt x="1800701" y="482643"/>
                    <a:pt x="1782604" y="435971"/>
                    <a:pt x="1764506" y="389298"/>
                  </a:cubicBezTo>
                  <a:cubicBezTo>
                    <a:pt x="1756886" y="370248"/>
                    <a:pt x="1744504" y="364533"/>
                    <a:pt x="1724501" y="371201"/>
                  </a:cubicBezTo>
                  <a:cubicBezTo>
                    <a:pt x="1699736" y="379773"/>
                    <a:pt x="1691164" y="401681"/>
                    <a:pt x="1683544" y="422635"/>
                  </a:cubicBezTo>
                  <a:cubicBezTo>
                    <a:pt x="1655921" y="500741"/>
                    <a:pt x="1627346" y="577893"/>
                    <a:pt x="1604486" y="656950"/>
                  </a:cubicBezTo>
                  <a:cubicBezTo>
                    <a:pt x="1591151" y="699813"/>
                    <a:pt x="1560671" y="721721"/>
                    <a:pt x="1525429" y="740771"/>
                  </a:cubicBezTo>
                  <a:cubicBezTo>
                    <a:pt x="1514951" y="746486"/>
                    <a:pt x="1509236" y="741723"/>
                    <a:pt x="1509236" y="731246"/>
                  </a:cubicBezTo>
                  <a:cubicBezTo>
                    <a:pt x="1507331" y="653141"/>
                    <a:pt x="1479709" y="580750"/>
                    <a:pt x="1454944" y="508360"/>
                  </a:cubicBezTo>
                  <a:cubicBezTo>
                    <a:pt x="1451134" y="496931"/>
                    <a:pt x="1438751" y="488358"/>
                    <a:pt x="1430179" y="478833"/>
                  </a:cubicBezTo>
                  <a:cubicBezTo>
                    <a:pt x="1421606" y="490263"/>
                    <a:pt x="1413034" y="501693"/>
                    <a:pt x="1404461" y="514075"/>
                  </a:cubicBezTo>
                  <a:cubicBezTo>
                    <a:pt x="1402556" y="517885"/>
                    <a:pt x="1402556" y="523600"/>
                    <a:pt x="1403509" y="528363"/>
                  </a:cubicBezTo>
                  <a:cubicBezTo>
                    <a:pt x="1404461" y="556938"/>
                    <a:pt x="1405414" y="586466"/>
                    <a:pt x="1407319" y="615041"/>
                  </a:cubicBezTo>
                  <a:cubicBezTo>
                    <a:pt x="1411129" y="658856"/>
                    <a:pt x="1416844" y="702671"/>
                    <a:pt x="1419701" y="746486"/>
                  </a:cubicBezTo>
                  <a:cubicBezTo>
                    <a:pt x="1421606" y="771250"/>
                    <a:pt x="1419701" y="796016"/>
                    <a:pt x="1403509" y="816971"/>
                  </a:cubicBezTo>
                  <a:cubicBezTo>
                    <a:pt x="1385411" y="841736"/>
                    <a:pt x="1362551" y="861738"/>
                    <a:pt x="1329214" y="872216"/>
                  </a:cubicBezTo>
                  <a:close/>
                  <a:moveTo>
                    <a:pt x="4435316" y="740771"/>
                  </a:moveTo>
                  <a:cubicBezTo>
                    <a:pt x="4429602" y="759821"/>
                    <a:pt x="4427697" y="774108"/>
                    <a:pt x="4421029" y="788396"/>
                  </a:cubicBezTo>
                  <a:cubicBezTo>
                    <a:pt x="4403884" y="828400"/>
                    <a:pt x="4384834" y="866500"/>
                    <a:pt x="4367689" y="906506"/>
                  </a:cubicBezTo>
                  <a:cubicBezTo>
                    <a:pt x="4363879" y="914125"/>
                    <a:pt x="4362927" y="929366"/>
                    <a:pt x="4367689" y="934128"/>
                  </a:cubicBezTo>
                  <a:cubicBezTo>
                    <a:pt x="4372452" y="938891"/>
                    <a:pt x="4386739" y="939843"/>
                    <a:pt x="4395311" y="936986"/>
                  </a:cubicBezTo>
                  <a:cubicBezTo>
                    <a:pt x="4420077" y="929366"/>
                    <a:pt x="4436269" y="910316"/>
                    <a:pt x="4445794" y="887456"/>
                  </a:cubicBezTo>
                  <a:cubicBezTo>
                    <a:pt x="4470559" y="829353"/>
                    <a:pt x="4493419" y="770298"/>
                    <a:pt x="4518184" y="712196"/>
                  </a:cubicBezTo>
                  <a:cubicBezTo>
                    <a:pt x="4521041" y="705528"/>
                    <a:pt x="4524852" y="698861"/>
                    <a:pt x="4530566" y="694098"/>
                  </a:cubicBezTo>
                  <a:cubicBezTo>
                    <a:pt x="4561999" y="663618"/>
                    <a:pt x="4594384" y="634091"/>
                    <a:pt x="4624864" y="601706"/>
                  </a:cubicBezTo>
                  <a:cubicBezTo>
                    <a:pt x="4634389" y="592181"/>
                    <a:pt x="4641057" y="577893"/>
                    <a:pt x="4643914" y="564558"/>
                  </a:cubicBezTo>
                  <a:cubicBezTo>
                    <a:pt x="4645819" y="555986"/>
                    <a:pt x="4638199" y="542650"/>
                    <a:pt x="4631532" y="537888"/>
                  </a:cubicBezTo>
                  <a:cubicBezTo>
                    <a:pt x="4624864" y="533125"/>
                    <a:pt x="4611529" y="535983"/>
                    <a:pt x="4602957" y="538841"/>
                  </a:cubicBezTo>
                  <a:cubicBezTo>
                    <a:pt x="4595336" y="541698"/>
                    <a:pt x="4589622" y="551223"/>
                    <a:pt x="4582954" y="555986"/>
                  </a:cubicBezTo>
                  <a:cubicBezTo>
                    <a:pt x="4576286" y="560748"/>
                    <a:pt x="4567714" y="562653"/>
                    <a:pt x="4559141" y="565511"/>
                  </a:cubicBezTo>
                  <a:cubicBezTo>
                    <a:pt x="4556284" y="557891"/>
                    <a:pt x="4552474" y="550271"/>
                    <a:pt x="4551522" y="542650"/>
                  </a:cubicBezTo>
                  <a:cubicBezTo>
                    <a:pt x="4549616" y="512171"/>
                    <a:pt x="4548664" y="481691"/>
                    <a:pt x="4525804" y="457878"/>
                  </a:cubicBezTo>
                  <a:cubicBezTo>
                    <a:pt x="4514374" y="444543"/>
                    <a:pt x="4499134" y="436923"/>
                    <a:pt x="4481036" y="442638"/>
                  </a:cubicBezTo>
                  <a:cubicBezTo>
                    <a:pt x="4462939" y="447401"/>
                    <a:pt x="4461034" y="464546"/>
                    <a:pt x="4461034" y="479785"/>
                  </a:cubicBezTo>
                  <a:cubicBezTo>
                    <a:pt x="4461034" y="518838"/>
                    <a:pt x="4461986" y="557891"/>
                    <a:pt x="4463891" y="596943"/>
                  </a:cubicBezTo>
                  <a:cubicBezTo>
                    <a:pt x="4465797" y="628375"/>
                    <a:pt x="4453414" y="652188"/>
                    <a:pt x="4425791" y="665523"/>
                  </a:cubicBezTo>
                  <a:cubicBezTo>
                    <a:pt x="4404836" y="676000"/>
                    <a:pt x="4388644" y="691241"/>
                    <a:pt x="4379119" y="713148"/>
                  </a:cubicBezTo>
                  <a:cubicBezTo>
                    <a:pt x="4371499" y="731246"/>
                    <a:pt x="4379119" y="742675"/>
                    <a:pt x="4399122" y="742675"/>
                  </a:cubicBezTo>
                  <a:cubicBezTo>
                    <a:pt x="4410552" y="740771"/>
                    <a:pt x="4420077" y="740771"/>
                    <a:pt x="4435316" y="740771"/>
                  </a:cubicBezTo>
                  <a:close/>
                  <a:moveTo>
                    <a:pt x="515779" y="1479911"/>
                  </a:moveTo>
                  <a:cubicBezTo>
                    <a:pt x="556736" y="1441811"/>
                    <a:pt x="531971" y="1394186"/>
                    <a:pt x="498634" y="1391328"/>
                  </a:cubicBezTo>
                  <a:cubicBezTo>
                    <a:pt x="464344" y="1387518"/>
                    <a:pt x="429101" y="1390376"/>
                    <a:pt x="393859" y="1390376"/>
                  </a:cubicBezTo>
                  <a:cubicBezTo>
                    <a:pt x="393859" y="1456098"/>
                    <a:pt x="393859" y="1520868"/>
                    <a:pt x="393859" y="1586591"/>
                  </a:cubicBezTo>
                  <a:cubicBezTo>
                    <a:pt x="424339" y="1586591"/>
                    <a:pt x="453866" y="1586591"/>
                    <a:pt x="483394" y="1586591"/>
                  </a:cubicBezTo>
                  <a:cubicBezTo>
                    <a:pt x="513874" y="1586591"/>
                    <a:pt x="536734" y="1571351"/>
                    <a:pt x="544354" y="1546586"/>
                  </a:cubicBezTo>
                  <a:cubicBezTo>
                    <a:pt x="552926" y="1519916"/>
                    <a:pt x="545306" y="1500866"/>
                    <a:pt x="515779" y="1479911"/>
                  </a:cubicBezTo>
                  <a:close/>
                  <a:moveTo>
                    <a:pt x="4411504" y="1390376"/>
                  </a:moveTo>
                  <a:cubicBezTo>
                    <a:pt x="4411504" y="1441811"/>
                    <a:pt x="4411504" y="1491341"/>
                    <a:pt x="4411504" y="1547538"/>
                  </a:cubicBezTo>
                  <a:cubicBezTo>
                    <a:pt x="4381024" y="1498008"/>
                    <a:pt x="4351497" y="1455146"/>
                    <a:pt x="4325779" y="1409426"/>
                  </a:cubicBezTo>
                  <a:cubicBezTo>
                    <a:pt x="4314349" y="1389423"/>
                    <a:pt x="4300061" y="1386566"/>
                    <a:pt x="4280059" y="1391328"/>
                  </a:cubicBezTo>
                  <a:cubicBezTo>
                    <a:pt x="4280059" y="1456098"/>
                    <a:pt x="4280059" y="1520868"/>
                    <a:pt x="4280059" y="1585638"/>
                  </a:cubicBezTo>
                  <a:cubicBezTo>
                    <a:pt x="4288632" y="1585638"/>
                    <a:pt x="4295299" y="1585638"/>
                    <a:pt x="4305777" y="1585638"/>
                  </a:cubicBezTo>
                  <a:cubicBezTo>
                    <a:pt x="4305777" y="1534203"/>
                    <a:pt x="4305777" y="1484673"/>
                    <a:pt x="4305777" y="1434191"/>
                  </a:cubicBezTo>
                  <a:cubicBezTo>
                    <a:pt x="4338161" y="1478005"/>
                    <a:pt x="4367689" y="1521821"/>
                    <a:pt x="4394359" y="1567541"/>
                  </a:cubicBezTo>
                  <a:cubicBezTo>
                    <a:pt x="4404836" y="1585638"/>
                    <a:pt x="4417219" y="1590401"/>
                    <a:pt x="4436269" y="1584686"/>
                  </a:cubicBezTo>
                  <a:cubicBezTo>
                    <a:pt x="4436269" y="1519916"/>
                    <a:pt x="4436269" y="1455146"/>
                    <a:pt x="4436269" y="1389423"/>
                  </a:cubicBezTo>
                  <a:cubicBezTo>
                    <a:pt x="4428649" y="1390376"/>
                    <a:pt x="4421982" y="1390376"/>
                    <a:pt x="4411504" y="1390376"/>
                  </a:cubicBezTo>
                  <a:close/>
                  <a:moveTo>
                    <a:pt x="4933474" y="1389423"/>
                  </a:moveTo>
                  <a:cubicBezTo>
                    <a:pt x="4933474" y="1456098"/>
                    <a:pt x="4933474" y="1520868"/>
                    <a:pt x="4933474" y="1585638"/>
                  </a:cubicBezTo>
                  <a:cubicBezTo>
                    <a:pt x="4942999" y="1585638"/>
                    <a:pt x="4950619" y="1585638"/>
                    <a:pt x="4960144" y="1585638"/>
                  </a:cubicBezTo>
                  <a:cubicBezTo>
                    <a:pt x="4960144" y="1577066"/>
                    <a:pt x="4960144" y="1570398"/>
                    <a:pt x="4960144" y="1563730"/>
                  </a:cubicBezTo>
                  <a:cubicBezTo>
                    <a:pt x="4960144" y="1497055"/>
                    <a:pt x="4960144" y="1497055"/>
                    <a:pt x="5026819" y="1502771"/>
                  </a:cubicBezTo>
                  <a:cubicBezTo>
                    <a:pt x="5051584" y="1504676"/>
                    <a:pt x="5059204" y="1513248"/>
                    <a:pt x="5061109" y="1538013"/>
                  </a:cubicBezTo>
                  <a:cubicBezTo>
                    <a:pt x="5062061" y="1554205"/>
                    <a:pt x="5063014" y="1570398"/>
                    <a:pt x="5063966" y="1586591"/>
                  </a:cubicBezTo>
                  <a:cubicBezTo>
                    <a:pt x="5076349" y="1586591"/>
                    <a:pt x="5086827" y="1586591"/>
                    <a:pt x="5098257" y="1586591"/>
                  </a:cubicBezTo>
                  <a:cubicBezTo>
                    <a:pt x="5078254" y="1556111"/>
                    <a:pt x="5103019" y="1514201"/>
                    <a:pt x="5066824" y="1489436"/>
                  </a:cubicBezTo>
                  <a:cubicBezTo>
                    <a:pt x="5091589" y="1472291"/>
                    <a:pt x="5096352" y="1448478"/>
                    <a:pt x="5088732" y="1422761"/>
                  </a:cubicBezTo>
                  <a:cubicBezTo>
                    <a:pt x="5082064" y="1400853"/>
                    <a:pt x="5063966" y="1391328"/>
                    <a:pt x="5043011" y="1390376"/>
                  </a:cubicBezTo>
                  <a:cubicBezTo>
                    <a:pt x="5006816" y="1388471"/>
                    <a:pt x="4970622" y="1389423"/>
                    <a:pt x="4933474" y="1389423"/>
                  </a:cubicBezTo>
                  <a:close/>
                  <a:moveTo>
                    <a:pt x="5123022" y="1523726"/>
                  </a:moveTo>
                  <a:cubicBezTo>
                    <a:pt x="5119211" y="1553253"/>
                    <a:pt x="5135404" y="1578018"/>
                    <a:pt x="5163027" y="1586591"/>
                  </a:cubicBezTo>
                  <a:cubicBezTo>
                    <a:pt x="5190649" y="1594211"/>
                    <a:pt x="5217319" y="1594211"/>
                    <a:pt x="5244941" y="1583733"/>
                  </a:cubicBezTo>
                  <a:cubicBezTo>
                    <a:pt x="5268754" y="1574208"/>
                    <a:pt x="5282089" y="1556111"/>
                    <a:pt x="5282089" y="1532298"/>
                  </a:cubicBezTo>
                  <a:cubicBezTo>
                    <a:pt x="5282089" y="1507533"/>
                    <a:pt x="5267802" y="1488483"/>
                    <a:pt x="5242084" y="1480863"/>
                  </a:cubicBezTo>
                  <a:cubicBezTo>
                    <a:pt x="5222082" y="1475148"/>
                    <a:pt x="5202079" y="1470386"/>
                    <a:pt x="5182077" y="1466576"/>
                  </a:cubicBezTo>
                  <a:cubicBezTo>
                    <a:pt x="5166836" y="1463718"/>
                    <a:pt x="5155407" y="1458003"/>
                    <a:pt x="5156359" y="1439905"/>
                  </a:cubicBezTo>
                  <a:cubicBezTo>
                    <a:pt x="5157311" y="1422761"/>
                    <a:pt x="5166836" y="1412283"/>
                    <a:pt x="5183982" y="1408473"/>
                  </a:cubicBezTo>
                  <a:cubicBezTo>
                    <a:pt x="5218272" y="1400853"/>
                    <a:pt x="5235416" y="1410378"/>
                    <a:pt x="5254466" y="1446573"/>
                  </a:cubicBezTo>
                  <a:cubicBezTo>
                    <a:pt x="5261134" y="1446573"/>
                    <a:pt x="5267802" y="1445621"/>
                    <a:pt x="5274469" y="1445621"/>
                  </a:cubicBezTo>
                  <a:cubicBezTo>
                    <a:pt x="5275422" y="1418951"/>
                    <a:pt x="5264944" y="1397996"/>
                    <a:pt x="5241132" y="1391328"/>
                  </a:cubicBezTo>
                  <a:cubicBezTo>
                    <a:pt x="5221129" y="1385613"/>
                    <a:pt x="5199222" y="1384661"/>
                    <a:pt x="5178266" y="1385613"/>
                  </a:cubicBezTo>
                  <a:cubicBezTo>
                    <a:pt x="5148739" y="1388471"/>
                    <a:pt x="5129689" y="1412283"/>
                    <a:pt x="5128736" y="1442763"/>
                  </a:cubicBezTo>
                  <a:cubicBezTo>
                    <a:pt x="5127784" y="1468480"/>
                    <a:pt x="5142072" y="1483721"/>
                    <a:pt x="5172552" y="1491341"/>
                  </a:cubicBezTo>
                  <a:cubicBezTo>
                    <a:pt x="5192554" y="1496103"/>
                    <a:pt x="5213509" y="1499913"/>
                    <a:pt x="5232559" y="1505628"/>
                  </a:cubicBezTo>
                  <a:cubicBezTo>
                    <a:pt x="5246847" y="1509438"/>
                    <a:pt x="5256372" y="1518963"/>
                    <a:pt x="5255419" y="1535155"/>
                  </a:cubicBezTo>
                  <a:cubicBezTo>
                    <a:pt x="5254466" y="1552301"/>
                    <a:pt x="5243036" y="1561826"/>
                    <a:pt x="5228749" y="1564683"/>
                  </a:cubicBezTo>
                  <a:cubicBezTo>
                    <a:pt x="5213509" y="1567541"/>
                    <a:pt x="5196364" y="1569446"/>
                    <a:pt x="5182077" y="1564683"/>
                  </a:cubicBezTo>
                  <a:cubicBezTo>
                    <a:pt x="5169694" y="1560873"/>
                    <a:pt x="5154454" y="1548491"/>
                    <a:pt x="5152549" y="1538013"/>
                  </a:cubicBezTo>
                  <a:cubicBezTo>
                    <a:pt x="5146834" y="1518011"/>
                    <a:pt x="5135404" y="1521821"/>
                    <a:pt x="5123022" y="1523726"/>
                  </a:cubicBezTo>
                  <a:close/>
                  <a:moveTo>
                    <a:pt x="4771549" y="1562778"/>
                  </a:moveTo>
                  <a:cubicBezTo>
                    <a:pt x="4771549" y="1546586"/>
                    <a:pt x="4772502" y="1534203"/>
                    <a:pt x="4771549" y="1520868"/>
                  </a:cubicBezTo>
                  <a:cubicBezTo>
                    <a:pt x="4769644" y="1501818"/>
                    <a:pt x="4777264" y="1496103"/>
                    <a:pt x="4796314" y="1497055"/>
                  </a:cubicBezTo>
                  <a:cubicBezTo>
                    <a:pt x="4823936" y="1498961"/>
                    <a:pt x="4852511" y="1497055"/>
                    <a:pt x="4880134" y="1497055"/>
                  </a:cubicBezTo>
                  <a:cubicBezTo>
                    <a:pt x="4882039" y="1472291"/>
                    <a:pt x="4882039" y="1472291"/>
                    <a:pt x="4862989" y="1472291"/>
                  </a:cubicBezTo>
                  <a:cubicBezTo>
                    <a:pt x="4833461" y="1472291"/>
                    <a:pt x="4803934" y="1472291"/>
                    <a:pt x="4773454" y="1472291"/>
                  </a:cubicBezTo>
                  <a:cubicBezTo>
                    <a:pt x="4773454" y="1451336"/>
                    <a:pt x="4773454" y="1433238"/>
                    <a:pt x="4773454" y="1412283"/>
                  </a:cubicBezTo>
                  <a:cubicBezTo>
                    <a:pt x="4813459" y="1412283"/>
                    <a:pt x="4851559" y="1412283"/>
                    <a:pt x="4891564" y="1412283"/>
                  </a:cubicBezTo>
                  <a:cubicBezTo>
                    <a:pt x="4890611" y="1402758"/>
                    <a:pt x="4890611" y="1397043"/>
                    <a:pt x="4890611" y="1390376"/>
                  </a:cubicBezTo>
                  <a:cubicBezTo>
                    <a:pt x="4841082" y="1390376"/>
                    <a:pt x="4793457" y="1390376"/>
                    <a:pt x="4746784" y="1390376"/>
                  </a:cubicBezTo>
                  <a:cubicBezTo>
                    <a:pt x="4746784" y="1456098"/>
                    <a:pt x="4746784" y="1520868"/>
                    <a:pt x="4746784" y="1584686"/>
                  </a:cubicBezTo>
                  <a:cubicBezTo>
                    <a:pt x="4796314" y="1584686"/>
                    <a:pt x="4844891" y="1584686"/>
                    <a:pt x="4893469" y="1584686"/>
                  </a:cubicBezTo>
                  <a:cubicBezTo>
                    <a:pt x="4892516" y="1576113"/>
                    <a:pt x="4892516" y="1570398"/>
                    <a:pt x="4891564" y="1561826"/>
                  </a:cubicBezTo>
                  <a:cubicBezTo>
                    <a:pt x="4851559" y="1562778"/>
                    <a:pt x="4813459" y="1562778"/>
                    <a:pt x="4771549" y="1562778"/>
                  </a:cubicBezTo>
                  <a:close/>
                  <a:moveTo>
                    <a:pt x="209074" y="1390376"/>
                  </a:moveTo>
                  <a:cubicBezTo>
                    <a:pt x="209074" y="1456098"/>
                    <a:pt x="209074" y="1520868"/>
                    <a:pt x="209074" y="1585638"/>
                  </a:cubicBezTo>
                  <a:cubicBezTo>
                    <a:pt x="258604" y="1585638"/>
                    <a:pt x="306229" y="1585638"/>
                    <a:pt x="354806" y="1585638"/>
                  </a:cubicBezTo>
                  <a:cubicBezTo>
                    <a:pt x="354806" y="1578018"/>
                    <a:pt x="354806" y="1571351"/>
                    <a:pt x="354806" y="1562778"/>
                  </a:cubicBezTo>
                  <a:cubicBezTo>
                    <a:pt x="314801" y="1562778"/>
                    <a:pt x="276701" y="1562778"/>
                    <a:pt x="235744" y="1562778"/>
                  </a:cubicBezTo>
                  <a:cubicBezTo>
                    <a:pt x="235744" y="1548491"/>
                    <a:pt x="235744" y="1536108"/>
                    <a:pt x="235744" y="1524678"/>
                  </a:cubicBezTo>
                  <a:cubicBezTo>
                    <a:pt x="235744" y="1498008"/>
                    <a:pt x="235744" y="1498008"/>
                    <a:pt x="262414" y="1498008"/>
                  </a:cubicBezTo>
                  <a:cubicBezTo>
                    <a:pt x="290036" y="1498008"/>
                    <a:pt x="317659" y="1498008"/>
                    <a:pt x="343376" y="1498008"/>
                  </a:cubicBezTo>
                  <a:cubicBezTo>
                    <a:pt x="349091" y="1477053"/>
                    <a:pt x="342424" y="1472291"/>
                    <a:pt x="325279" y="1472291"/>
                  </a:cubicBezTo>
                  <a:cubicBezTo>
                    <a:pt x="296704" y="1473243"/>
                    <a:pt x="267176" y="1472291"/>
                    <a:pt x="236696" y="1472291"/>
                  </a:cubicBezTo>
                  <a:cubicBezTo>
                    <a:pt x="236696" y="1451336"/>
                    <a:pt x="236696" y="1432286"/>
                    <a:pt x="236696" y="1412283"/>
                  </a:cubicBezTo>
                  <a:cubicBezTo>
                    <a:pt x="275749" y="1412283"/>
                    <a:pt x="313849" y="1412283"/>
                    <a:pt x="352901" y="1412283"/>
                  </a:cubicBezTo>
                  <a:cubicBezTo>
                    <a:pt x="352901" y="1403711"/>
                    <a:pt x="352901" y="1397043"/>
                    <a:pt x="352901" y="1390376"/>
                  </a:cubicBezTo>
                  <a:cubicBezTo>
                    <a:pt x="304324" y="1390376"/>
                    <a:pt x="256699" y="1390376"/>
                    <a:pt x="209074" y="1390376"/>
                  </a:cubicBezTo>
                  <a:close/>
                  <a:moveTo>
                    <a:pt x="579596" y="1390376"/>
                  </a:moveTo>
                  <a:cubicBezTo>
                    <a:pt x="579596" y="1456098"/>
                    <a:pt x="579596" y="1520868"/>
                    <a:pt x="579596" y="1585638"/>
                  </a:cubicBezTo>
                  <a:cubicBezTo>
                    <a:pt x="629126" y="1585638"/>
                    <a:pt x="676751" y="1585638"/>
                    <a:pt x="725329" y="1585638"/>
                  </a:cubicBezTo>
                  <a:cubicBezTo>
                    <a:pt x="725329" y="1578018"/>
                    <a:pt x="725329" y="1571351"/>
                    <a:pt x="725329" y="1561826"/>
                  </a:cubicBezTo>
                  <a:cubicBezTo>
                    <a:pt x="685324" y="1561826"/>
                    <a:pt x="646271" y="1561826"/>
                    <a:pt x="605314" y="1561826"/>
                  </a:cubicBezTo>
                  <a:cubicBezTo>
                    <a:pt x="605314" y="1547538"/>
                    <a:pt x="605314" y="1536108"/>
                    <a:pt x="605314" y="1524678"/>
                  </a:cubicBezTo>
                  <a:cubicBezTo>
                    <a:pt x="605314" y="1498008"/>
                    <a:pt x="605314" y="1498008"/>
                    <a:pt x="631984" y="1498008"/>
                  </a:cubicBezTo>
                  <a:cubicBezTo>
                    <a:pt x="659606" y="1498008"/>
                    <a:pt x="687229" y="1498008"/>
                    <a:pt x="713899" y="1498008"/>
                  </a:cubicBezTo>
                  <a:cubicBezTo>
                    <a:pt x="714851" y="1473243"/>
                    <a:pt x="714851" y="1473243"/>
                    <a:pt x="694849" y="1473243"/>
                  </a:cubicBezTo>
                  <a:cubicBezTo>
                    <a:pt x="665321" y="1473243"/>
                    <a:pt x="635794" y="1473243"/>
                    <a:pt x="606266" y="1473243"/>
                  </a:cubicBezTo>
                  <a:cubicBezTo>
                    <a:pt x="606266" y="1451336"/>
                    <a:pt x="606266" y="1433238"/>
                    <a:pt x="606266" y="1413236"/>
                  </a:cubicBezTo>
                  <a:cubicBezTo>
                    <a:pt x="645319" y="1413236"/>
                    <a:pt x="683419" y="1413236"/>
                    <a:pt x="722471" y="1413236"/>
                  </a:cubicBezTo>
                  <a:cubicBezTo>
                    <a:pt x="722471" y="1404663"/>
                    <a:pt x="722471" y="1397996"/>
                    <a:pt x="722471" y="1391328"/>
                  </a:cubicBezTo>
                  <a:cubicBezTo>
                    <a:pt x="675799" y="1390376"/>
                    <a:pt x="628174" y="1390376"/>
                    <a:pt x="579596" y="1390376"/>
                  </a:cubicBezTo>
                  <a:close/>
                  <a:moveTo>
                    <a:pt x="162401" y="1586591"/>
                  </a:moveTo>
                  <a:cubicBezTo>
                    <a:pt x="162401" y="1519916"/>
                    <a:pt x="162401" y="1455146"/>
                    <a:pt x="162401" y="1390376"/>
                  </a:cubicBezTo>
                  <a:cubicBezTo>
                    <a:pt x="152876" y="1390376"/>
                    <a:pt x="146209" y="1390376"/>
                    <a:pt x="136684" y="1390376"/>
                  </a:cubicBezTo>
                  <a:cubicBezTo>
                    <a:pt x="136684" y="1412283"/>
                    <a:pt x="137636" y="1434191"/>
                    <a:pt x="136684" y="1455146"/>
                  </a:cubicBezTo>
                  <a:cubicBezTo>
                    <a:pt x="136684" y="1459908"/>
                    <a:pt x="130969" y="1469433"/>
                    <a:pt x="128111" y="1469433"/>
                  </a:cubicBezTo>
                  <a:cubicBezTo>
                    <a:pt x="97631" y="1470386"/>
                    <a:pt x="66199" y="1470386"/>
                    <a:pt x="32861" y="1470386"/>
                  </a:cubicBezTo>
                  <a:cubicBezTo>
                    <a:pt x="32861" y="1441811"/>
                    <a:pt x="32861" y="1416093"/>
                    <a:pt x="32861" y="1390376"/>
                  </a:cubicBezTo>
                  <a:cubicBezTo>
                    <a:pt x="22384" y="1390376"/>
                    <a:pt x="15716" y="1390376"/>
                    <a:pt x="7144" y="1390376"/>
                  </a:cubicBezTo>
                  <a:cubicBezTo>
                    <a:pt x="7144" y="1456098"/>
                    <a:pt x="7144" y="1520868"/>
                    <a:pt x="7144" y="1585638"/>
                  </a:cubicBezTo>
                  <a:cubicBezTo>
                    <a:pt x="16669" y="1585638"/>
                    <a:pt x="24289" y="1585638"/>
                    <a:pt x="34766" y="1585638"/>
                  </a:cubicBezTo>
                  <a:cubicBezTo>
                    <a:pt x="34766" y="1555158"/>
                    <a:pt x="34766" y="1526583"/>
                    <a:pt x="34766" y="1497055"/>
                  </a:cubicBezTo>
                  <a:cubicBezTo>
                    <a:pt x="70009" y="1497055"/>
                    <a:pt x="103346" y="1497055"/>
                    <a:pt x="138589" y="1497055"/>
                  </a:cubicBezTo>
                  <a:cubicBezTo>
                    <a:pt x="138589" y="1527536"/>
                    <a:pt x="138589" y="1557063"/>
                    <a:pt x="138589" y="1585638"/>
                  </a:cubicBezTo>
                  <a:cubicBezTo>
                    <a:pt x="147161" y="1586591"/>
                    <a:pt x="153829" y="1586591"/>
                    <a:pt x="162401" y="1586591"/>
                  </a:cubicBezTo>
                  <a:close/>
                  <a:moveTo>
                    <a:pt x="3444716" y="1584686"/>
                  </a:moveTo>
                  <a:cubicBezTo>
                    <a:pt x="3421857" y="1522773"/>
                    <a:pt x="3399949" y="1460861"/>
                    <a:pt x="3377089" y="1398948"/>
                  </a:cubicBezTo>
                  <a:cubicBezTo>
                    <a:pt x="3375184" y="1394186"/>
                    <a:pt x="3364707" y="1389423"/>
                    <a:pt x="3358039" y="1389423"/>
                  </a:cubicBezTo>
                  <a:cubicBezTo>
                    <a:pt x="3351371" y="1389423"/>
                    <a:pt x="3340894" y="1393233"/>
                    <a:pt x="3338989" y="1397996"/>
                  </a:cubicBezTo>
                  <a:cubicBezTo>
                    <a:pt x="3314224" y="1459908"/>
                    <a:pt x="3291364" y="1521821"/>
                    <a:pt x="3267552" y="1583733"/>
                  </a:cubicBezTo>
                  <a:cubicBezTo>
                    <a:pt x="3268504" y="1585638"/>
                    <a:pt x="3270409" y="1587543"/>
                    <a:pt x="3271361" y="1589448"/>
                  </a:cubicBezTo>
                  <a:cubicBezTo>
                    <a:pt x="3280886" y="1584686"/>
                    <a:pt x="3293269" y="1581828"/>
                    <a:pt x="3298032" y="1574208"/>
                  </a:cubicBezTo>
                  <a:cubicBezTo>
                    <a:pt x="3306604" y="1560873"/>
                    <a:pt x="3306604" y="1538013"/>
                    <a:pt x="3318034" y="1531346"/>
                  </a:cubicBezTo>
                  <a:cubicBezTo>
                    <a:pt x="3330416" y="1523726"/>
                    <a:pt x="3351371" y="1528488"/>
                    <a:pt x="3368516" y="1528488"/>
                  </a:cubicBezTo>
                  <a:cubicBezTo>
                    <a:pt x="3377089" y="1528488"/>
                    <a:pt x="3384709" y="1528488"/>
                    <a:pt x="3394234" y="1528488"/>
                  </a:cubicBezTo>
                  <a:cubicBezTo>
                    <a:pt x="3398044" y="1539918"/>
                    <a:pt x="3403759" y="1551348"/>
                    <a:pt x="3405664" y="1561826"/>
                  </a:cubicBezTo>
                  <a:cubicBezTo>
                    <a:pt x="3410427" y="1583733"/>
                    <a:pt x="3420904" y="1592305"/>
                    <a:pt x="3444716" y="1584686"/>
                  </a:cubicBezTo>
                  <a:close/>
                  <a:moveTo>
                    <a:pt x="4210527" y="1389423"/>
                  </a:moveTo>
                  <a:cubicBezTo>
                    <a:pt x="4210527" y="1399901"/>
                    <a:pt x="4210527" y="1408473"/>
                    <a:pt x="4210527" y="1417046"/>
                  </a:cubicBezTo>
                  <a:cubicBezTo>
                    <a:pt x="4210527" y="1452288"/>
                    <a:pt x="4211479" y="1488483"/>
                    <a:pt x="4208622" y="1523726"/>
                  </a:cubicBezTo>
                  <a:cubicBezTo>
                    <a:pt x="4206716" y="1555158"/>
                    <a:pt x="4187666" y="1567541"/>
                    <a:pt x="4154329" y="1566588"/>
                  </a:cubicBezTo>
                  <a:cubicBezTo>
                    <a:pt x="4125754" y="1565636"/>
                    <a:pt x="4108609" y="1549443"/>
                    <a:pt x="4107657" y="1519916"/>
                  </a:cubicBezTo>
                  <a:cubicBezTo>
                    <a:pt x="4106704" y="1489436"/>
                    <a:pt x="4107657" y="1459908"/>
                    <a:pt x="4107657" y="1429428"/>
                  </a:cubicBezTo>
                  <a:cubicBezTo>
                    <a:pt x="4107657" y="1416093"/>
                    <a:pt x="4107657" y="1402758"/>
                    <a:pt x="4107657" y="1390376"/>
                  </a:cubicBezTo>
                  <a:cubicBezTo>
                    <a:pt x="4096227" y="1390376"/>
                    <a:pt x="4088607" y="1390376"/>
                    <a:pt x="4080034" y="1390376"/>
                  </a:cubicBezTo>
                  <a:cubicBezTo>
                    <a:pt x="4080034" y="1394186"/>
                    <a:pt x="4079082" y="1397043"/>
                    <a:pt x="4079082" y="1399901"/>
                  </a:cubicBezTo>
                  <a:cubicBezTo>
                    <a:pt x="4079082" y="1440858"/>
                    <a:pt x="4078129" y="1480863"/>
                    <a:pt x="4079082" y="1521821"/>
                  </a:cubicBezTo>
                  <a:cubicBezTo>
                    <a:pt x="4080034" y="1563730"/>
                    <a:pt x="4106704" y="1589448"/>
                    <a:pt x="4150519" y="1591353"/>
                  </a:cubicBezTo>
                  <a:cubicBezTo>
                    <a:pt x="4200049" y="1593258"/>
                    <a:pt x="4233386" y="1570398"/>
                    <a:pt x="4236244" y="1527536"/>
                  </a:cubicBezTo>
                  <a:cubicBezTo>
                    <a:pt x="4239102" y="1488483"/>
                    <a:pt x="4237197" y="1449430"/>
                    <a:pt x="4237197" y="1410378"/>
                  </a:cubicBezTo>
                  <a:cubicBezTo>
                    <a:pt x="4237197" y="1403711"/>
                    <a:pt x="4236244" y="1397043"/>
                    <a:pt x="4236244" y="1390376"/>
                  </a:cubicBezTo>
                  <a:cubicBezTo>
                    <a:pt x="4228624" y="1389423"/>
                    <a:pt x="4221004" y="1389423"/>
                    <a:pt x="4210527" y="1389423"/>
                  </a:cubicBezTo>
                  <a:close/>
                  <a:moveTo>
                    <a:pt x="4718209" y="1391328"/>
                  </a:moveTo>
                  <a:cubicBezTo>
                    <a:pt x="4697254" y="1384661"/>
                    <a:pt x="4685824" y="1389423"/>
                    <a:pt x="4679157" y="1411330"/>
                  </a:cubicBezTo>
                  <a:cubicBezTo>
                    <a:pt x="4664869" y="1458003"/>
                    <a:pt x="4647724" y="1504676"/>
                    <a:pt x="4630579" y="1556111"/>
                  </a:cubicBezTo>
                  <a:cubicBezTo>
                    <a:pt x="4610577" y="1497055"/>
                    <a:pt x="4592479" y="1443716"/>
                    <a:pt x="4574382" y="1390376"/>
                  </a:cubicBezTo>
                  <a:cubicBezTo>
                    <a:pt x="4562952" y="1390376"/>
                    <a:pt x="4554379" y="1390376"/>
                    <a:pt x="4542949" y="1390376"/>
                  </a:cubicBezTo>
                  <a:cubicBezTo>
                    <a:pt x="4566761" y="1454193"/>
                    <a:pt x="4589622" y="1516105"/>
                    <a:pt x="4613434" y="1578971"/>
                  </a:cubicBezTo>
                  <a:cubicBezTo>
                    <a:pt x="4615339" y="1583733"/>
                    <a:pt x="4624864" y="1586591"/>
                    <a:pt x="4631532" y="1586591"/>
                  </a:cubicBezTo>
                  <a:cubicBezTo>
                    <a:pt x="4637247" y="1586591"/>
                    <a:pt x="4647724" y="1582780"/>
                    <a:pt x="4649629" y="1578971"/>
                  </a:cubicBezTo>
                  <a:cubicBezTo>
                    <a:pt x="4672489" y="1516105"/>
                    <a:pt x="4695349" y="1454193"/>
                    <a:pt x="4718209" y="1391328"/>
                  </a:cubicBezTo>
                  <a:close/>
                  <a:moveTo>
                    <a:pt x="5410677" y="566463"/>
                  </a:moveTo>
                  <a:cubicBezTo>
                    <a:pt x="5410677" y="562653"/>
                    <a:pt x="5410677" y="559796"/>
                    <a:pt x="5410677" y="555986"/>
                  </a:cubicBezTo>
                  <a:cubicBezTo>
                    <a:pt x="5407819" y="534078"/>
                    <a:pt x="5406866" y="511218"/>
                    <a:pt x="5401152" y="490263"/>
                  </a:cubicBezTo>
                  <a:cubicBezTo>
                    <a:pt x="5399247" y="482643"/>
                    <a:pt x="5386864" y="473118"/>
                    <a:pt x="5379244" y="472165"/>
                  </a:cubicBezTo>
                  <a:cubicBezTo>
                    <a:pt x="5373529" y="471213"/>
                    <a:pt x="5364004" y="483596"/>
                    <a:pt x="5360194" y="491216"/>
                  </a:cubicBezTo>
                  <a:cubicBezTo>
                    <a:pt x="5342097" y="533125"/>
                    <a:pt x="5341144" y="575988"/>
                    <a:pt x="5352574" y="619803"/>
                  </a:cubicBezTo>
                  <a:cubicBezTo>
                    <a:pt x="5356384" y="633138"/>
                    <a:pt x="5365909" y="642663"/>
                    <a:pt x="5382102" y="639806"/>
                  </a:cubicBezTo>
                  <a:cubicBezTo>
                    <a:pt x="5397341" y="635996"/>
                    <a:pt x="5409724" y="631233"/>
                    <a:pt x="5408772" y="612183"/>
                  </a:cubicBezTo>
                  <a:cubicBezTo>
                    <a:pt x="5407819" y="596943"/>
                    <a:pt x="5409724" y="581703"/>
                    <a:pt x="5410677" y="566463"/>
                  </a:cubicBezTo>
                  <a:close/>
                  <a:moveTo>
                    <a:pt x="5546884" y="1391328"/>
                  </a:moveTo>
                  <a:cubicBezTo>
                    <a:pt x="5558314" y="1408473"/>
                    <a:pt x="5567839" y="1427523"/>
                    <a:pt x="5580222" y="1442763"/>
                  </a:cubicBezTo>
                  <a:cubicBezTo>
                    <a:pt x="5611654" y="1481816"/>
                    <a:pt x="5628799" y="1524678"/>
                    <a:pt x="5621179" y="1575161"/>
                  </a:cubicBezTo>
                  <a:cubicBezTo>
                    <a:pt x="5620227" y="1578018"/>
                    <a:pt x="5622132" y="1581828"/>
                    <a:pt x="5623084" y="1584686"/>
                  </a:cubicBezTo>
                  <a:cubicBezTo>
                    <a:pt x="5631657" y="1584686"/>
                    <a:pt x="5640229" y="1584686"/>
                    <a:pt x="5649754" y="1584686"/>
                  </a:cubicBezTo>
                  <a:cubicBezTo>
                    <a:pt x="5649754" y="1569446"/>
                    <a:pt x="5650707" y="1555158"/>
                    <a:pt x="5649754" y="1540871"/>
                  </a:cubicBezTo>
                  <a:cubicBezTo>
                    <a:pt x="5646897" y="1516105"/>
                    <a:pt x="5654516" y="1496103"/>
                    <a:pt x="5668804" y="1476101"/>
                  </a:cubicBezTo>
                  <a:cubicBezTo>
                    <a:pt x="5687854" y="1448478"/>
                    <a:pt x="5704999" y="1419903"/>
                    <a:pt x="5723097" y="1390376"/>
                  </a:cubicBezTo>
                  <a:cubicBezTo>
                    <a:pt x="5693569" y="1386566"/>
                    <a:pt x="5693569" y="1386566"/>
                    <a:pt x="5680234" y="1408473"/>
                  </a:cubicBezTo>
                  <a:cubicBezTo>
                    <a:pt x="5665947" y="1432286"/>
                    <a:pt x="5651659" y="1456098"/>
                    <a:pt x="5635466" y="1481816"/>
                  </a:cubicBezTo>
                  <a:cubicBezTo>
                    <a:pt x="5620227" y="1456098"/>
                    <a:pt x="5604986" y="1434191"/>
                    <a:pt x="5592604" y="1410378"/>
                  </a:cubicBezTo>
                  <a:cubicBezTo>
                    <a:pt x="5582127" y="1392280"/>
                    <a:pt x="5569744" y="1383708"/>
                    <a:pt x="5546884" y="1391328"/>
                  </a:cubicBezTo>
                  <a:close/>
                  <a:moveTo>
                    <a:pt x="5445919" y="1412283"/>
                  </a:moveTo>
                  <a:cubicBezTo>
                    <a:pt x="5445919" y="1471338"/>
                    <a:pt x="5445919" y="1528488"/>
                    <a:pt x="5445919" y="1585638"/>
                  </a:cubicBezTo>
                  <a:cubicBezTo>
                    <a:pt x="5456397" y="1585638"/>
                    <a:pt x="5464016" y="1585638"/>
                    <a:pt x="5474494" y="1585638"/>
                  </a:cubicBezTo>
                  <a:cubicBezTo>
                    <a:pt x="5474494" y="1527536"/>
                    <a:pt x="5474494" y="1470386"/>
                    <a:pt x="5474494" y="1411330"/>
                  </a:cubicBezTo>
                  <a:cubicBezTo>
                    <a:pt x="5498307" y="1411330"/>
                    <a:pt x="5518309" y="1411330"/>
                    <a:pt x="5539264" y="1411330"/>
                  </a:cubicBezTo>
                  <a:cubicBezTo>
                    <a:pt x="5539264" y="1402758"/>
                    <a:pt x="5539264" y="1397043"/>
                    <a:pt x="5539264" y="1390376"/>
                  </a:cubicBezTo>
                  <a:cubicBezTo>
                    <a:pt x="5484972" y="1390376"/>
                    <a:pt x="5432584" y="1390376"/>
                    <a:pt x="5378291" y="1390376"/>
                  </a:cubicBezTo>
                  <a:cubicBezTo>
                    <a:pt x="5379244" y="1397996"/>
                    <a:pt x="5379244" y="1404663"/>
                    <a:pt x="5380197" y="1412283"/>
                  </a:cubicBezTo>
                  <a:cubicBezTo>
                    <a:pt x="5402104" y="1412283"/>
                    <a:pt x="5422107" y="1412283"/>
                    <a:pt x="5445919" y="1412283"/>
                  </a:cubicBezTo>
                  <a:close/>
                  <a:moveTo>
                    <a:pt x="3493294" y="1562778"/>
                  </a:moveTo>
                  <a:cubicBezTo>
                    <a:pt x="3493294" y="1503723"/>
                    <a:pt x="3493294" y="1446573"/>
                    <a:pt x="3493294" y="1390376"/>
                  </a:cubicBezTo>
                  <a:cubicBezTo>
                    <a:pt x="3483769" y="1390376"/>
                    <a:pt x="3476149" y="1390376"/>
                    <a:pt x="3467577" y="1390376"/>
                  </a:cubicBezTo>
                  <a:cubicBezTo>
                    <a:pt x="3467577" y="1456098"/>
                    <a:pt x="3467577" y="1520868"/>
                    <a:pt x="3467577" y="1586591"/>
                  </a:cubicBezTo>
                  <a:cubicBezTo>
                    <a:pt x="3510439" y="1586591"/>
                    <a:pt x="3551396" y="1586591"/>
                    <a:pt x="3593307" y="1586591"/>
                  </a:cubicBezTo>
                  <a:cubicBezTo>
                    <a:pt x="3593307" y="1578971"/>
                    <a:pt x="3593307" y="1571351"/>
                    <a:pt x="3593307" y="1563730"/>
                  </a:cubicBezTo>
                  <a:cubicBezTo>
                    <a:pt x="3560921" y="1562778"/>
                    <a:pt x="3529489" y="1562778"/>
                    <a:pt x="3493294" y="1562778"/>
                  </a:cubicBezTo>
                  <a:close/>
                  <a:moveTo>
                    <a:pt x="4607719" y="784586"/>
                  </a:moveTo>
                  <a:cubicBezTo>
                    <a:pt x="4607719" y="785538"/>
                    <a:pt x="4606766" y="786491"/>
                    <a:pt x="4606766" y="787443"/>
                  </a:cubicBezTo>
                  <a:cubicBezTo>
                    <a:pt x="4602004" y="787443"/>
                    <a:pt x="4597241" y="788396"/>
                    <a:pt x="4592479" y="788396"/>
                  </a:cubicBezTo>
                  <a:cubicBezTo>
                    <a:pt x="4566761" y="791253"/>
                    <a:pt x="4555332" y="799825"/>
                    <a:pt x="4554379" y="817923"/>
                  </a:cubicBezTo>
                  <a:cubicBezTo>
                    <a:pt x="4553427" y="836021"/>
                    <a:pt x="4565809" y="851261"/>
                    <a:pt x="4586764" y="856975"/>
                  </a:cubicBezTo>
                  <a:cubicBezTo>
                    <a:pt x="4599147" y="860786"/>
                    <a:pt x="4612482" y="863643"/>
                    <a:pt x="4624864" y="866500"/>
                  </a:cubicBezTo>
                  <a:cubicBezTo>
                    <a:pt x="4641057" y="870311"/>
                    <a:pt x="4656297" y="872216"/>
                    <a:pt x="4665822" y="854118"/>
                  </a:cubicBezTo>
                  <a:cubicBezTo>
                    <a:pt x="4675347" y="835068"/>
                    <a:pt x="4671536" y="812208"/>
                    <a:pt x="4653439" y="800778"/>
                  </a:cubicBezTo>
                  <a:cubicBezTo>
                    <a:pt x="4639152" y="794111"/>
                    <a:pt x="4622959" y="790300"/>
                    <a:pt x="4607719" y="784586"/>
                  </a:cubicBezTo>
                  <a:close/>
                  <a:moveTo>
                    <a:pt x="2448402" y="505503"/>
                  </a:moveTo>
                  <a:cubicBezTo>
                    <a:pt x="2443639" y="493121"/>
                    <a:pt x="2440782" y="475023"/>
                    <a:pt x="2430304" y="462640"/>
                  </a:cubicBezTo>
                  <a:cubicBezTo>
                    <a:pt x="2421732" y="453115"/>
                    <a:pt x="2402682" y="445496"/>
                    <a:pt x="2391252" y="448353"/>
                  </a:cubicBezTo>
                  <a:cubicBezTo>
                    <a:pt x="2380774" y="450258"/>
                    <a:pt x="2367439" y="468356"/>
                    <a:pt x="2367439" y="478833"/>
                  </a:cubicBezTo>
                  <a:cubicBezTo>
                    <a:pt x="2367439" y="498835"/>
                    <a:pt x="2372202" y="520743"/>
                    <a:pt x="2380774" y="538841"/>
                  </a:cubicBezTo>
                  <a:cubicBezTo>
                    <a:pt x="2384584" y="548366"/>
                    <a:pt x="2400777" y="557891"/>
                    <a:pt x="2411254" y="557891"/>
                  </a:cubicBezTo>
                  <a:cubicBezTo>
                    <a:pt x="2421732" y="556938"/>
                    <a:pt x="2432209" y="544556"/>
                    <a:pt x="2440782" y="535031"/>
                  </a:cubicBezTo>
                  <a:cubicBezTo>
                    <a:pt x="2444591" y="529316"/>
                    <a:pt x="2444591" y="518838"/>
                    <a:pt x="2448402" y="505503"/>
                  </a:cubicBezTo>
                  <a:close/>
                  <a:moveTo>
                    <a:pt x="5346859" y="1585638"/>
                  </a:moveTo>
                  <a:cubicBezTo>
                    <a:pt x="5346859" y="1518963"/>
                    <a:pt x="5346859" y="1454193"/>
                    <a:pt x="5346859" y="1389423"/>
                  </a:cubicBezTo>
                  <a:cubicBezTo>
                    <a:pt x="5337334" y="1389423"/>
                    <a:pt x="5330666" y="1389423"/>
                    <a:pt x="5322094" y="1389423"/>
                  </a:cubicBezTo>
                  <a:cubicBezTo>
                    <a:pt x="5322094" y="1455146"/>
                    <a:pt x="5322094" y="1519916"/>
                    <a:pt x="5322094" y="1585638"/>
                  </a:cubicBezTo>
                  <a:cubicBezTo>
                    <a:pt x="5330666" y="1585638"/>
                    <a:pt x="5337334" y="1585638"/>
                    <a:pt x="5346859" y="1585638"/>
                  </a:cubicBezTo>
                  <a:close/>
                  <a:moveTo>
                    <a:pt x="792956" y="1586591"/>
                  </a:moveTo>
                  <a:cubicBezTo>
                    <a:pt x="792956" y="1519916"/>
                    <a:pt x="792956" y="1455146"/>
                    <a:pt x="792956" y="1390376"/>
                  </a:cubicBezTo>
                  <a:cubicBezTo>
                    <a:pt x="783431" y="1390376"/>
                    <a:pt x="776764" y="1390376"/>
                    <a:pt x="768191" y="1390376"/>
                  </a:cubicBezTo>
                  <a:cubicBezTo>
                    <a:pt x="768191" y="1456098"/>
                    <a:pt x="768191" y="1520868"/>
                    <a:pt x="768191" y="1586591"/>
                  </a:cubicBezTo>
                  <a:cubicBezTo>
                    <a:pt x="776764" y="1586591"/>
                    <a:pt x="784384" y="1586591"/>
                    <a:pt x="792956" y="1586591"/>
                  </a:cubicBezTo>
                  <a:close/>
                  <a:moveTo>
                    <a:pt x="4509611" y="1585638"/>
                  </a:moveTo>
                  <a:cubicBezTo>
                    <a:pt x="4509611" y="1518963"/>
                    <a:pt x="4509611" y="1454193"/>
                    <a:pt x="4509611" y="1389423"/>
                  </a:cubicBezTo>
                  <a:cubicBezTo>
                    <a:pt x="4500086" y="1389423"/>
                    <a:pt x="4493419" y="1389423"/>
                    <a:pt x="4484847" y="1389423"/>
                  </a:cubicBezTo>
                  <a:cubicBezTo>
                    <a:pt x="4484847" y="1455146"/>
                    <a:pt x="4484847" y="1519916"/>
                    <a:pt x="4484847" y="1585638"/>
                  </a:cubicBezTo>
                  <a:cubicBezTo>
                    <a:pt x="4492466" y="1585638"/>
                    <a:pt x="4500086" y="1585638"/>
                    <a:pt x="4509611" y="1585638"/>
                  </a:cubicBezTo>
                  <a:close/>
                </a:path>
              </a:pathLst>
            </a:custGeom>
            <a:noFill/>
            <a:ln w="9525" cap="flat">
              <a:noFill/>
              <a:prstDash val="solid"/>
              <a:miter/>
            </a:ln>
          </p:spPr>
          <p:txBody>
            <a:bodyPr anchor="ctr"/>
            <a:lstStyle/>
            <a:p>
              <a:pPr algn="ctr"/>
              <a:endParaRPr/>
            </a:p>
          </p:txBody>
        </p:sp>
        <p:sp>
          <p:nvSpPr>
            <p:cNvPr id="10" name="îṥ1îďe">
              <a:extLst>
                <a:ext uri="{FF2B5EF4-FFF2-40B4-BE49-F238E27FC236}">
                  <a16:creationId xmlns:a16="http://schemas.microsoft.com/office/drawing/2014/main" xmlns="" id="{73518E75-7121-4E01-8E99-6F76C16FF0F8}"/>
                </a:ext>
              </a:extLst>
            </p:cNvPr>
            <p:cNvSpPr/>
            <p:nvPr/>
          </p:nvSpPr>
          <p:spPr>
            <a:xfrm>
              <a:off x="4452367" y="2643741"/>
              <a:ext cx="5778539" cy="1253778"/>
            </a:xfrm>
            <a:custGeom>
              <a:avLst/>
              <a:gdLst>
                <a:gd name="connsiteX0" fmla="*/ 5546978 w 5778539"/>
                <a:gd name="connsiteY0" fmla="*/ 1036718 h 1253778"/>
                <a:gd name="connsiteX1" fmla="*/ 5529834 w 5778539"/>
                <a:gd name="connsiteY1" fmla="*/ 1041481 h 1253778"/>
                <a:gd name="connsiteX2" fmla="*/ 5529834 w 5778539"/>
                <a:gd name="connsiteY2" fmla="*/ 1041482 h 1253778"/>
                <a:gd name="connsiteX3" fmla="*/ 5529833 w 5778539"/>
                <a:gd name="connsiteY3" fmla="*/ 1041482 h 1253778"/>
                <a:gd name="connsiteX4" fmla="*/ 5513690 w 5778539"/>
                <a:gd name="connsiteY4" fmla="*/ 1076893 h 1253778"/>
                <a:gd name="connsiteX5" fmla="*/ 5500306 w 5778539"/>
                <a:gd name="connsiteY5" fmla="*/ 1106251 h 1253778"/>
                <a:gd name="connsiteX6" fmla="*/ 5500306 w 5778539"/>
                <a:gd name="connsiteY6" fmla="*/ 1106252 h 1253778"/>
                <a:gd name="connsiteX7" fmla="*/ 5504592 w 5778539"/>
                <a:gd name="connsiteY7" fmla="*/ 1122563 h 1253778"/>
                <a:gd name="connsiteX8" fmla="*/ 5504850 w 5778539"/>
                <a:gd name="connsiteY8" fmla="*/ 1122562 h 1253778"/>
                <a:gd name="connsiteX9" fmla="*/ 5504950 w 5778539"/>
                <a:gd name="connsiteY9" fmla="*/ 1122920 h 1253778"/>
                <a:gd name="connsiteX10" fmla="*/ 5523115 w 5778539"/>
                <a:gd name="connsiteY10" fmla="*/ 1122444 h 1253778"/>
                <a:gd name="connsiteX11" fmla="*/ 5523165 w 5778539"/>
                <a:gd name="connsiteY11" fmla="*/ 1122444 h 1253778"/>
                <a:gd name="connsiteX12" fmla="*/ 5523166 w 5778539"/>
                <a:gd name="connsiteY12" fmla="*/ 1122443 h 1253778"/>
                <a:gd name="connsiteX13" fmla="*/ 5550431 w 5778539"/>
                <a:gd name="connsiteY13" fmla="*/ 1095178 h 1253778"/>
                <a:gd name="connsiteX14" fmla="*/ 5564109 w 5778539"/>
                <a:gd name="connsiteY14" fmla="*/ 1055808 h 1253778"/>
                <a:gd name="connsiteX15" fmla="*/ 5564123 w 5778539"/>
                <a:gd name="connsiteY15" fmla="*/ 1055769 h 1253778"/>
                <a:gd name="connsiteX16" fmla="*/ 5564123 w 5778539"/>
                <a:gd name="connsiteY16" fmla="*/ 1055768 h 1253778"/>
                <a:gd name="connsiteX17" fmla="*/ 5546978 w 5778539"/>
                <a:gd name="connsiteY17" fmla="*/ 1036718 h 1253778"/>
                <a:gd name="connsiteX18" fmla="*/ 2541840 w 5778539"/>
                <a:gd name="connsiteY18" fmla="*/ 969090 h 1253778"/>
                <a:gd name="connsiteX19" fmla="*/ 2532315 w 5778539"/>
                <a:gd name="connsiteY19" fmla="*/ 1022430 h 1253778"/>
                <a:gd name="connsiteX20" fmla="*/ 2538983 w 5778539"/>
                <a:gd name="connsiteY20" fmla="*/ 1024335 h 1253778"/>
                <a:gd name="connsiteX21" fmla="*/ 2541841 w 5778539"/>
                <a:gd name="connsiteY21" fmla="*/ 969090 h 1253778"/>
                <a:gd name="connsiteX22" fmla="*/ 2541841 w 5778539"/>
                <a:gd name="connsiteY22" fmla="*/ 969092 h 1253778"/>
                <a:gd name="connsiteX23" fmla="*/ 3573399 w 5778539"/>
                <a:gd name="connsiteY23" fmla="*/ 896701 h 1253778"/>
                <a:gd name="connsiteX24" fmla="*/ 3559111 w 5778539"/>
                <a:gd name="connsiteY24" fmla="*/ 908131 h 1253778"/>
                <a:gd name="connsiteX25" fmla="*/ 3548634 w 5778539"/>
                <a:gd name="connsiteY25" fmla="*/ 959566 h 1253778"/>
                <a:gd name="connsiteX26" fmla="*/ 3548757 w 5778539"/>
                <a:gd name="connsiteY26" fmla="*/ 959913 h 1253778"/>
                <a:gd name="connsiteX27" fmla="*/ 3548633 w 5778539"/>
                <a:gd name="connsiteY27" fmla="*/ 960519 h 1253778"/>
                <a:gd name="connsiteX28" fmla="*/ 3554348 w 5778539"/>
                <a:gd name="connsiteY28" fmla="*/ 975759 h 1253778"/>
                <a:gd name="connsiteX29" fmla="*/ 3554349 w 5778539"/>
                <a:gd name="connsiteY29" fmla="*/ 975758 h 1253778"/>
                <a:gd name="connsiteX30" fmla="*/ 3554349 w 5778539"/>
                <a:gd name="connsiteY30" fmla="*/ 975759 h 1253778"/>
                <a:gd name="connsiteX31" fmla="*/ 3554412 w 5778539"/>
                <a:gd name="connsiteY31" fmla="*/ 975677 h 1253778"/>
                <a:gd name="connsiteX32" fmla="*/ 3577566 w 5778539"/>
                <a:gd name="connsiteY32" fmla="*/ 945993 h 1253778"/>
                <a:gd name="connsiteX33" fmla="*/ 3582923 w 5778539"/>
                <a:gd name="connsiteY33" fmla="*/ 911941 h 1253778"/>
                <a:gd name="connsiteX34" fmla="*/ 3582813 w 5778539"/>
                <a:gd name="connsiteY34" fmla="*/ 911705 h 1253778"/>
                <a:gd name="connsiteX35" fmla="*/ 3582924 w 5778539"/>
                <a:gd name="connsiteY35" fmla="*/ 910989 h 1253778"/>
                <a:gd name="connsiteX36" fmla="*/ 3573399 w 5778539"/>
                <a:gd name="connsiteY36" fmla="*/ 896701 h 1253778"/>
                <a:gd name="connsiteX37" fmla="*/ 3650550 w 5778539"/>
                <a:gd name="connsiteY37" fmla="*/ 778591 h 1253778"/>
                <a:gd name="connsiteX38" fmla="*/ 3647693 w 5778539"/>
                <a:gd name="connsiteY38" fmla="*/ 813833 h 1253778"/>
                <a:gd name="connsiteX39" fmla="*/ 3647694 w 5778539"/>
                <a:gd name="connsiteY39" fmla="*/ 813833 h 1253778"/>
                <a:gd name="connsiteX40" fmla="*/ 3647694 w 5778539"/>
                <a:gd name="connsiteY40" fmla="*/ 813834 h 1253778"/>
                <a:gd name="connsiteX41" fmla="*/ 3652457 w 5778539"/>
                <a:gd name="connsiteY41" fmla="*/ 814628 h 1253778"/>
                <a:gd name="connsiteX42" fmla="*/ 3653408 w 5778539"/>
                <a:gd name="connsiteY42" fmla="*/ 814786 h 1253778"/>
                <a:gd name="connsiteX43" fmla="*/ 3653409 w 5778539"/>
                <a:gd name="connsiteY43" fmla="*/ 814786 h 1253778"/>
                <a:gd name="connsiteX44" fmla="*/ 3658172 w 5778539"/>
                <a:gd name="connsiteY44" fmla="*/ 779544 h 1253778"/>
                <a:gd name="connsiteX45" fmla="*/ 3658170 w 5778539"/>
                <a:gd name="connsiteY45" fmla="*/ 779544 h 1253778"/>
                <a:gd name="connsiteX46" fmla="*/ 3658170 w 5778539"/>
                <a:gd name="connsiteY46" fmla="*/ 779543 h 1253778"/>
                <a:gd name="connsiteX47" fmla="*/ 3652449 w 5778539"/>
                <a:gd name="connsiteY47" fmla="*/ 778828 h 1253778"/>
                <a:gd name="connsiteX48" fmla="*/ 3650552 w 5778539"/>
                <a:gd name="connsiteY48" fmla="*/ 778591 h 1253778"/>
                <a:gd name="connsiteX49" fmla="*/ 4595429 w 5778539"/>
                <a:gd name="connsiteY49" fmla="*/ 776686 h 1253778"/>
                <a:gd name="connsiteX50" fmla="*/ 4641149 w 5778539"/>
                <a:gd name="connsiteY50" fmla="*/ 793831 h 1253778"/>
                <a:gd name="connsiteX51" fmla="*/ 4653532 w 5778539"/>
                <a:gd name="connsiteY51" fmla="*/ 847171 h 1253778"/>
                <a:gd name="connsiteX52" fmla="*/ 4612574 w 5778539"/>
                <a:gd name="connsiteY52" fmla="*/ 859553 h 1253778"/>
                <a:gd name="connsiteX53" fmla="*/ 4574474 w 5778539"/>
                <a:gd name="connsiteY53" fmla="*/ 850028 h 1253778"/>
                <a:gd name="connsiteX54" fmla="*/ 4542089 w 5778539"/>
                <a:gd name="connsiteY54" fmla="*/ 810976 h 1253778"/>
                <a:gd name="connsiteX55" fmla="*/ 4580189 w 5778539"/>
                <a:gd name="connsiteY55" fmla="*/ 781448 h 1253778"/>
                <a:gd name="connsiteX56" fmla="*/ 4594476 w 5778539"/>
                <a:gd name="connsiteY56" fmla="*/ 780496 h 1253778"/>
                <a:gd name="connsiteX57" fmla="*/ 4595429 w 5778539"/>
                <a:gd name="connsiteY57" fmla="*/ 776686 h 1253778"/>
                <a:gd name="connsiteX58" fmla="*/ 485393 w 5778539"/>
                <a:gd name="connsiteY58" fmla="*/ 550943 h 1253778"/>
                <a:gd name="connsiteX59" fmla="*/ 452056 w 5778539"/>
                <a:gd name="connsiteY59" fmla="*/ 563325 h 1253778"/>
                <a:gd name="connsiteX60" fmla="*/ 309181 w 5778539"/>
                <a:gd name="connsiteY60" fmla="*/ 740490 h 1253778"/>
                <a:gd name="connsiteX61" fmla="*/ 305847 w 5778539"/>
                <a:gd name="connsiteY61" fmla="*/ 763589 h 1253778"/>
                <a:gd name="connsiteX62" fmla="*/ 306461 w 5778539"/>
                <a:gd name="connsiteY62" fmla="*/ 764425 h 1253778"/>
                <a:gd name="connsiteX63" fmla="*/ 306443 w 5778539"/>
                <a:gd name="connsiteY63" fmla="*/ 764541 h 1253778"/>
                <a:gd name="connsiteX64" fmla="*/ 310542 w 5778539"/>
                <a:gd name="connsiteY64" fmla="*/ 769984 h 1253778"/>
                <a:gd name="connsiteX65" fmla="*/ 319658 w 5778539"/>
                <a:gd name="connsiteY65" fmla="*/ 782400 h 1253778"/>
                <a:gd name="connsiteX66" fmla="*/ 320089 w 5778539"/>
                <a:gd name="connsiteY66" fmla="*/ 782658 h 1253778"/>
                <a:gd name="connsiteX67" fmla="*/ 320611 w 5778539"/>
                <a:gd name="connsiteY67" fmla="*/ 783352 h 1253778"/>
                <a:gd name="connsiteX68" fmla="*/ 368236 w 5778539"/>
                <a:gd name="connsiteY68" fmla="*/ 811927 h 1253778"/>
                <a:gd name="connsiteX69" fmla="*/ 465391 w 5778539"/>
                <a:gd name="connsiteY69" fmla="*/ 765255 h 1253778"/>
                <a:gd name="connsiteX70" fmla="*/ 495871 w 5778539"/>
                <a:gd name="connsiteY70" fmla="*/ 584280 h 1253778"/>
                <a:gd name="connsiteX71" fmla="*/ 486346 w 5778539"/>
                <a:gd name="connsiteY71" fmla="*/ 551895 h 1253778"/>
                <a:gd name="connsiteX72" fmla="*/ 485761 w 5778539"/>
                <a:gd name="connsiteY72" fmla="*/ 552113 h 1253778"/>
                <a:gd name="connsiteX73" fmla="*/ 1727215 w 5778539"/>
                <a:gd name="connsiteY73" fmla="*/ 469267 h 1253778"/>
                <a:gd name="connsiteX74" fmla="*/ 1714118 w 5778539"/>
                <a:gd name="connsiteY74" fmla="*/ 476649 h 1253778"/>
                <a:gd name="connsiteX75" fmla="*/ 1683638 w 5778539"/>
                <a:gd name="connsiteY75" fmla="*/ 593806 h 1253778"/>
                <a:gd name="connsiteX76" fmla="*/ 1736025 w 5778539"/>
                <a:gd name="connsiteY76" fmla="*/ 543323 h 1253778"/>
                <a:gd name="connsiteX77" fmla="*/ 1736978 w 5778539"/>
                <a:gd name="connsiteY77" fmla="*/ 481411 h 1253778"/>
                <a:gd name="connsiteX78" fmla="*/ 1728882 w 5778539"/>
                <a:gd name="connsiteY78" fmla="*/ 469862 h 1253778"/>
                <a:gd name="connsiteX79" fmla="*/ 1728050 w 5778539"/>
                <a:gd name="connsiteY79" fmla="*/ 470328 h 1253778"/>
                <a:gd name="connsiteX80" fmla="*/ 5366956 w 5778539"/>
                <a:gd name="connsiteY80" fmla="*/ 463314 h 1253778"/>
                <a:gd name="connsiteX81" fmla="*/ 5388863 w 5778539"/>
                <a:gd name="connsiteY81" fmla="*/ 481411 h 1253778"/>
                <a:gd name="connsiteX82" fmla="*/ 5398388 w 5778539"/>
                <a:gd name="connsiteY82" fmla="*/ 547134 h 1253778"/>
                <a:gd name="connsiteX83" fmla="*/ 5398388 w 5778539"/>
                <a:gd name="connsiteY83" fmla="*/ 558564 h 1253778"/>
                <a:gd name="connsiteX84" fmla="*/ 5396483 w 5778539"/>
                <a:gd name="connsiteY84" fmla="*/ 603331 h 1253778"/>
                <a:gd name="connsiteX85" fmla="*/ 5369813 w 5778539"/>
                <a:gd name="connsiteY85" fmla="*/ 630954 h 1253778"/>
                <a:gd name="connsiteX86" fmla="*/ 5340285 w 5778539"/>
                <a:gd name="connsiteY86" fmla="*/ 610951 h 1253778"/>
                <a:gd name="connsiteX87" fmla="*/ 5347906 w 5778539"/>
                <a:gd name="connsiteY87" fmla="*/ 482364 h 1253778"/>
                <a:gd name="connsiteX88" fmla="*/ 5366956 w 5778539"/>
                <a:gd name="connsiteY88" fmla="*/ 463314 h 1253778"/>
                <a:gd name="connsiteX89" fmla="*/ 2378011 w 5778539"/>
                <a:gd name="connsiteY89" fmla="*/ 441405 h 1253778"/>
                <a:gd name="connsiteX90" fmla="*/ 2417063 w 5778539"/>
                <a:gd name="connsiteY90" fmla="*/ 455693 h 1253778"/>
                <a:gd name="connsiteX91" fmla="*/ 2436113 w 5778539"/>
                <a:gd name="connsiteY91" fmla="*/ 497603 h 1253778"/>
                <a:gd name="connsiteX92" fmla="*/ 2427541 w 5778539"/>
                <a:gd name="connsiteY92" fmla="*/ 528083 h 1253778"/>
                <a:gd name="connsiteX93" fmla="*/ 2398013 w 5778539"/>
                <a:gd name="connsiteY93" fmla="*/ 550943 h 1253778"/>
                <a:gd name="connsiteX94" fmla="*/ 2367533 w 5778539"/>
                <a:gd name="connsiteY94" fmla="*/ 531893 h 1253778"/>
                <a:gd name="connsiteX95" fmla="*/ 2354198 w 5778539"/>
                <a:gd name="connsiteY95" fmla="*/ 471885 h 1253778"/>
                <a:gd name="connsiteX96" fmla="*/ 2378011 w 5778539"/>
                <a:gd name="connsiteY96" fmla="*/ 441405 h 1253778"/>
                <a:gd name="connsiteX97" fmla="*/ 4469700 w 5778539"/>
                <a:gd name="connsiteY97" fmla="*/ 432833 h 1253778"/>
                <a:gd name="connsiteX98" fmla="*/ 4514468 w 5778539"/>
                <a:gd name="connsiteY98" fmla="*/ 448073 h 1253778"/>
                <a:gd name="connsiteX99" fmla="*/ 4540185 w 5778539"/>
                <a:gd name="connsiteY99" fmla="*/ 532846 h 1253778"/>
                <a:gd name="connsiteX100" fmla="*/ 4547805 w 5778539"/>
                <a:gd name="connsiteY100" fmla="*/ 555706 h 1253778"/>
                <a:gd name="connsiteX101" fmla="*/ 4571618 w 5778539"/>
                <a:gd name="connsiteY101" fmla="*/ 546181 h 1253778"/>
                <a:gd name="connsiteX102" fmla="*/ 4591620 w 5778539"/>
                <a:gd name="connsiteY102" fmla="*/ 529036 h 1253778"/>
                <a:gd name="connsiteX103" fmla="*/ 4620195 w 5778539"/>
                <a:gd name="connsiteY103" fmla="*/ 528083 h 1253778"/>
                <a:gd name="connsiteX104" fmla="*/ 4632577 w 5778539"/>
                <a:gd name="connsiteY104" fmla="*/ 554753 h 1253778"/>
                <a:gd name="connsiteX105" fmla="*/ 4613527 w 5778539"/>
                <a:gd name="connsiteY105" fmla="*/ 591901 h 1253778"/>
                <a:gd name="connsiteX106" fmla="*/ 4519230 w 5778539"/>
                <a:gd name="connsiteY106" fmla="*/ 684293 h 1253778"/>
                <a:gd name="connsiteX107" fmla="*/ 4506847 w 5778539"/>
                <a:gd name="connsiteY107" fmla="*/ 702391 h 1253778"/>
                <a:gd name="connsiteX108" fmla="*/ 4434457 w 5778539"/>
                <a:gd name="connsiteY108" fmla="*/ 877651 h 1253778"/>
                <a:gd name="connsiteX109" fmla="*/ 4383975 w 5778539"/>
                <a:gd name="connsiteY109" fmla="*/ 927181 h 1253778"/>
                <a:gd name="connsiteX110" fmla="*/ 4356352 w 5778539"/>
                <a:gd name="connsiteY110" fmla="*/ 924323 h 1253778"/>
                <a:gd name="connsiteX111" fmla="*/ 4356352 w 5778539"/>
                <a:gd name="connsiteY111" fmla="*/ 896701 h 1253778"/>
                <a:gd name="connsiteX112" fmla="*/ 4409693 w 5778539"/>
                <a:gd name="connsiteY112" fmla="*/ 778591 h 1253778"/>
                <a:gd name="connsiteX113" fmla="*/ 4423027 w 5778539"/>
                <a:gd name="connsiteY113" fmla="*/ 732871 h 1253778"/>
                <a:gd name="connsiteX114" fmla="*/ 4387785 w 5778539"/>
                <a:gd name="connsiteY114" fmla="*/ 732871 h 1253778"/>
                <a:gd name="connsiteX115" fmla="*/ 4367782 w 5778539"/>
                <a:gd name="connsiteY115" fmla="*/ 703343 h 1253778"/>
                <a:gd name="connsiteX116" fmla="*/ 4414455 w 5778539"/>
                <a:gd name="connsiteY116" fmla="*/ 655718 h 1253778"/>
                <a:gd name="connsiteX117" fmla="*/ 4452555 w 5778539"/>
                <a:gd name="connsiteY117" fmla="*/ 587138 h 1253778"/>
                <a:gd name="connsiteX118" fmla="*/ 4449697 w 5778539"/>
                <a:gd name="connsiteY118" fmla="*/ 469981 h 1253778"/>
                <a:gd name="connsiteX119" fmla="*/ 4469700 w 5778539"/>
                <a:gd name="connsiteY119" fmla="*/ 432833 h 1253778"/>
                <a:gd name="connsiteX120" fmla="*/ 543734 w 5778539"/>
                <a:gd name="connsiteY120" fmla="*/ 373064 h 1253778"/>
                <a:gd name="connsiteX121" fmla="*/ 565403 w 5778539"/>
                <a:gd name="connsiteY121" fmla="*/ 385208 h 1253778"/>
                <a:gd name="connsiteX122" fmla="*/ 624458 w 5778539"/>
                <a:gd name="connsiteY122" fmla="*/ 429975 h 1253778"/>
                <a:gd name="connsiteX123" fmla="*/ 712088 w 5778539"/>
                <a:gd name="connsiteY123" fmla="*/ 568088 h 1253778"/>
                <a:gd name="connsiteX124" fmla="*/ 728281 w 5778539"/>
                <a:gd name="connsiteY124" fmla="*/ 794783 h 1253778"/>
                <a:gd name="connsiteX125" fmla="*/ 705421 w 5778539"/>
                <a:gd name="connsiteY125" fmla="*/ 1055768 h 1253778"/>
                <a:gd name="connsiteX126" fmla="*/ 636841 w 5778539"/>
                <a:gd name="connsiteY126" fmla="*/ 1178640 h 1253778"/>
                <a:gd name="connsiteX127" fmla="*/ 515873 w 5778539"/>
                <a:gd name="connsiteY127" fmla="*/ 1250078 h 1253778"/>
                <a:gd name="connsiteX128" fmla="*/ 435863 w 5778539"/>
                <a:gd name="connsiteY128" fmla="*/ 1229123 h 1253778"/>
                <a:gd name="connsiteX129" fmla="*/ 446341 w 5778539"/>
                <a:gd name="connsiteY129" fmla="*/ 1190070 h 1253778"/>
                <a:gd name="connsiteX130" fmla="*/ 493966 w 5778539"/>
                <a:gd name="connsiteY130" fmla="*/ 1175783 h 1253778"/>
                <a:gd name="connsiteX131" fmla="*/ 641603 w 5778539"/>
                <a:gd name="connsiteY131" fmla="*/ 973853 h 1253778"/>
                <a:gd name="connsiteX132" fmla="*/ 637793 w 5778539"/>
                <a:gd name="connsiteY132" fmla="*/ 595710 h 1253778"/>
                <a:gd name="connsiteX133" fmla="*/ 617791 w 5778539"/>
                <a:gd name="connsiteY133" fmla="*/ 529035 h 1253778"/>
                <a:gd name="connsiteX134" fmla="*/ 581596 w 5778539"/>
                <a:gd name="connsiteY134" fmla="*/ 505223 h 1253778"/>
                <a:gd name="connsiteX135" fmla="*/ 560641 w 5778539"/>
                <a:gd name="connsiteY135" fmla="*/ 541418 h 1253778"/>
                <a:gd name="connsiteX136" fmla="*/ 553973 w 5778539"/>
                <a:gd name="connsiteY136" fmla="*/ 710010 h 1253778"/>
                <a:gd name="connsiteX137" fmla="*/ 537781 w 5778539"/>
                <a:gd name="connsiteY137" fmla="*/ 805260 h 1253778"/>
                <a:gd name="connsiteX138" fmla="*/ 394906 w 5778539"/>
                <a:gd name="connsiteY138" fmla="*/ 890033 h 1253778"/>
                <a:gd name="connsiteX139" fmla="*/ 336803 w 5778539"/>
                <a:gd name="connsiteY139" fmla="*/ 870030 h 1253778"/>
                <a:gd name="connsiteX140" fmla="*/ 265366 w 5778539"/>
                <a:gd name="connsiteY140" fmla="*/ 831930 h 1253778"/>
                <a:gd name="connsiteX141" fmla="*/ 237743 w 5778539"/>
                <a:gd name="connsiteY141" fmla="*/ 754778 h 1253778"/>
                <a:gd name="connsiteX142" fmla="*/ 284416 w 5778539"/>
                <a:gd name="connsiteY142" fmla="*/ 676673 h 1253778"/>
                <a:gd name="connsiteX143" fmla="*/ 426338 w 5778539"/>
                <a:gd name="connsiteY143" fmla="*/ 517605 h 1253778"/>
                <a:gd name="connsiteX144" fmla="*/ 501586 w 5778539"/>
                <a:gd name="connsiteY144" fmla="*/ 449978 h 1253778"/>
                <a:gd name="connsiteX145" fmla="*/ 513968 w 5778539"/>
                <a:gd name="connsiteY145" fmla="*/ 426165 h 1253778"/>
                <a:gd name="connsiteX146" fmla="*/ 523493 w 5778539"/>
                <a:gd name="connsiteY146" fmla="*/ 390923 h 1253778"/>
                <a:gd name="connsiteX147" fmla="*/ 543734 w 5778539"/>
                <a:gd name="connsiteY147" fmla="*/ 373064 h 1253778"/>
                <a:gd name="connsiteX148" fmla="*/ 1736859 w 5778539"/>
                <a:gd name="connsiteY148" fmla="*/ 362706 h 1253778"/>
                <a:gd name="connsiteX149" fmla="*/ 1752218 w 5778539"/>
                <a:gd name="connsiteY149" fmla="*/ 381399 h 1253778"/>
                <a:gd name="connsiteX150" fmla="*/ 1807463 w 5778539"/>
                <a:gd name="connsiteY150" fmla="*/ 521416 h 1253778"/>
                <a:gd name="connsiteX151" fmla="*/ 1789365 w 5778539"/>
                <a:gd name="connsiteY151" fmla="*/ 594759 h 1253778"/>
                <a:gd name="connsiteX152" fmla="*/ 1669351 w 5778539"/>
                <a:gd name="connsiteY152" fmla="*/ 687151 h 1253778"/>
                <a:gd name="connsiteX153" fmla="*/ 1656015 w 5778539"/>
                <a:gd name="connsiteY153" fmla="*/ 702391 h 1253778"/>
                <a:gd name="connsiteX154" fmla="*/ 1652205 w 5778539"/>
                <a:gd name="connsiteY154" fmla="*/ 735729 h 1253778"/>
                <a:gd name="connsiteX155" fmla="*/ 1682686 w 5778539"/>
                <a:gd name="connsiteY155" fmla="*/ 737634 h 1253778"/>
                <a:gd name="connsiteX156" fmla="*/ 1729358 w 5778539"/>
                <a:gd name="connsiteY156" fmla="*/ 728109 h 1253778"/>
                <a:gd name="connsiteX157" fmla="*/ 1766505 w 5778539"/>
                <a:gd name="connsiteY157" fmla="*/ 778591 h 1253778"/>
                <a:gd name="connsiteX158" fmla="*/ 1741740 w 5778539"/>
                <a:gd name="connsiteY158" fmla="*/ 810024 h 1253778"/>
                <a:gd name="connsiteX159" fmla="*/ 1639823 w 5778539"/>
                <a:gd name="connsiteY159" fmla="*/ 850029 h 1253778"/>
                <a:gd name="connsiteX160" fmla="*/ 1569338 w 5778539"/>
                <a:gd name="connsiteY160" fmla="*/ 790974 h 1253778"/>
                <a:gd name="connsiteX161" fmla="*/ 1550288 w 5778539"/>
                <a:gd name="connsiteY161" fmla="*/ 778591 h 1253778"/>
                <a:gd name="connsiteX162" fmla="*/ 1482661 w 5778539"/>
                <a:gd name="connsiteY162" fmla="*/ 867174 h 1253778"/>
                <a:gd name="connsiteX163" fmla="*/ 1474088 w 5778539"/>
                <a:gd name="connsiteY163" fmla="*/ 915751 h 1253778"/>
                <a:gd name="connsiteX164" fmla="*/ 1452180 w 5778539"/>
                <a:gd name="connsiteY164" fmla="*/ 936706 h 1253778"/>
                <a:gd name="connsiteX165" fmla="*/ 1423605 w 5778539"/>
                <a:gd name="connsiteY165" fmla="*/ 921466 h 1253778"/>
                <a:gd name="connsiteX166" fmla="*/ 1415986 w 5778539"/>
                <a:gd name="connsiteY166" fmla="*/ 907179 h 1253778"/>
                <a:gd name="connsiteX167" fmla="*/ 1379790 w 5778539"/>
                <a:gd name="connsiteY167" fmla="*/ 899559 h 1253778"/>
                <a:gd name="connsiteX168" fmla="*/ 1317878 w 5778539"/>
                <a:gd name="connsiteY168" fmla="*/ 948136 h 1253778"/>
                <a:gd name="connsiteX169" fmla="*/ 1269301 w 5778539"/>
                <a:gd name="connsiteY169" fmla="*/ 951946 h 1253778"/>
                <a:gd name="connsiteX170" fmla="*/ 1255965 w 5778539"/>
                <a:gd name="connsiteY170" fmla="*/ 909084 h 1253778"/>
                <a:gd name="connsiteX171" fmla="*/ 1261680 w 5778539"/>
                <a:gd name="connsiteY171" fmla="*/ 850029 h 1253778"/>
                <a:gd name="connsiteX172" fmla="*/ 1242630 w 5778539"/>
                <a:gd name="connsiteY172" fmla="*/ 781449 h 1253778"/>
                <a:gd name="connsiteX173" fmla="*/ 1233105 w 5778539"/>
                <a:gd name="connsiteY173" fmla="*/ 765256 h 1253778"/>
                <a:gd name="connsiteX174" fmla="*/ 1247393 w 5778539"/>
                <a:gd name="connsiteY174" fmla="*/ 714774 h 1253778"/>
                <a:gd name="connsiteX175" fmla="*/ 1283588 w 5778539"/>
                <a:gd name="connsiteY175" fmla="*/ 716679 h 1253778"/>
                <a:gd name="connsiteX176" fmla="*/ 1328355 w 5778539"/>
                <a:gd name="connsiteY176" fmla="*/ 783354 h 1253778"/>
                <a:gd name="connsiteX177" fmla="*/ 1316926 w 5778539"/>
                <a:gd name="connsiteY177" fmla="*/ 864316 h 1253778"/>
                <a:gd name="connsiteX178" fmla="*/ 1391220 w 5778539"/>
                <a:gd name="connsiteY178" fmla="*/ 809071 h 1253778"/>
                <a:gd name="connsiteX179" fmla="*/ 1407413 w 5778539"/>
                <a:gd name="connsiteY179" fmla="*/ 738586 h 1253778"/>
                <a:gd name="connsiteX180" fmla="*/ 1395030 w 5778539"/>
                <a:gd name="connsiteY180" fmla="*/ 607141 h 1253778"/>
                <a:gd name="connsiteX181" fmla="*/ 1391220 w 5778539"/>
                <a:gd name="connsiteY181" fmla="*/ 520464 h 1253778"/>
                <a:gd name="connsiteX182" fmla="*/ 1392173 w 5778539"/>
                <a:gd name="connsiteY182" fmla="*/ 506176 h 1253778"/>
                <a:gd name="connsiteX183" fmla="*/ 1417890 w 5778539"/>
                <a:gd name="connsiteY183" fmla="*/ 470934 h 1253778"/>
                <a:gd name="connsiteX184" fmla="*/ 1442655 w 5778539"/>
                <a:gd name="connsiteY184" fmla="*/ 500461 h 1253778"/>
                <a:gd name="connsiteX185" fmla="*/ 1496948 w 5778539"/>
                <a:gd name="connsiteY185" fmla="*/ 723346 h 1253778"/>
                <a:gd name="connsiteX186" fmla="*/ 1513140 w 5778539"/>
                <a:gd name="connsiteY186" fmla="*/ 732871 h 1253778"/>
                <a:gd name="connsiteX187" fmla="*/ 1592198 w 5778539"/>
                <a:gd name="connsiteY187" fmla="*/ 649051 h 1253778"/>
                <a:gd name="connsiteX188" fmla="*/ 1671255 w 5778539"/>
                <a:gd name="connsiteY188" fmla="*/ 414736 h 1253778"/>
                <a:gd name="connsiteX189" fmla="*/ 1712213 w 5778539"/>
                <a:gd name="connsiteY189" fmla="*/ 363301 h 1253778"/>
                <a:gd name="connsiteX190" fmla="*/ 1736859 w 5778539"/>
                <a:gd name="connsiteY190" fmla="*/ 362706 h 1253778"/>
                <a:gd name="connsiteX191" fmla="*/ 3765804 w 5778539"/>
                <a:gd name="connsiteY191" fmla="*/ 306151 h 1253778"/>
                <a:gd name="connsiteX192" fmla="*/ 3740704 w 5778539"/>
                <a:gd name="connsiteY192" fmla="*/ 318856 h 1253778"/>
                <a:gd name="connsiteX193" fmla="*/ 3728181 w 5778539"/>
                <a:gd name="connsiteY193" fmla="*/ 324963 h 1253778"/>
                <a:gd name="connsiteX194" fmla="*/ 3727759 w 5778539"/>
                <a:gd name="connsiteY194" fmla="*/ 325409 h 1253778"/>
                <a:gd name="connsiteX195" fmla="*/ 3727228 w 5778539"/>
                <a:gd name="connsiteY195" fmla="*/ 325677 h 1253778"/>
                <a:gd name="connsiteX196" fmla="*/ 3697224 w 5778539"/>
                <a:gd name="connsiteY196" fmla="*/ 356633 h 1253778"/>
                <a:gd name="connsiteX197" fmla="*/ 3698177 w 5778539"/>
                <a:gd name="connsiteY197" fmla="*/ 367111 h 1253778"/>
                <a:gd name="connsiteX198" fmla="*/ 3699129 w 5778539"/>
                <a:gd name="connsiteY198" fmla="*/ 367111 h 1253778"/>
                <a:gd name="connsiteX199" fmla="*/ 3709607 w 5778539"/>
                <a:gd name="connsiteY199" fmla="*/ 367111 h 1253778"/>
                <a:gd name="connsiteX200" fmla="*/ 3710559 w 5778539"/>
                <a:gd name="connsiteY200" fmla="*/ 367111 h 1253778"/>
                <a:gd name="connsiteX201" fmla="*/ 3773424 w 5778539"/>
                <a:gd name="connsiteY201" fmla="*/ 314724 h 1253778"/>
                <a:gd name="connsiteX202" fmla="*/ 3773424 w 5778539"/>
                <a:gd name="connsiteY202" fmla="*/ 314723 h 1253778"/>
                <a:gd name="connsiteX203" fmla="*/ 3773418 w 5778539"/>
                <a:gd name="connsiteY203" fmla="*/ 314716 h 1253778"/>
                <a:gd name="connsiteX204" fmla="*/ 3766757 w 5778539"/>
                <a:gd name="connsiteY204" fmla="*/ 306151 h 1253778"/>
                <a:gd name="connsiteX205" fmla="*/ 3766092 w 5778539"/>
                <a:gd name="connsiteY205" fmla="*/ 306475 h 1253778"/>
                <a:gd name="connsiteX206" fmla="*/ 2640186 w 5778539"/>
                <a:gd name="connsiteY206" fmla="*/ 300911 h 1253778"/>
                <a:gd name="connsiteX207" fmla="*/ 2630423 w 5778539"/>
                <a:gd name="connsiteY207" fmla="*/ 303292 h 1253778"/>
                <a:gd name="connsiteX208" fmla="*/ 2558985 w 5778539"/>
                <a:gd name="connsiteY208" fmla="*/ 359490 h 1253778"/>
                <a:gd name="connsiteX209" fmla="*/ 2547555 w 5778539"/>
                <a:gd name="connsiteY209" fmla="*/ 384255 h 1253778"/>
                <a:gd name="connsiteX210" fmla="*/ 2554223 w 5778539"/>
                <a:gd name="connsiteY210" fmla="*/ 412830 h 1253778"/>
                <a:gd name="connsiteX211" fmla="*/ 2579940 w 5778539"/>
                <a:gd name="connsiteY211" fmla="*/ 418545 h 1253778"/>
                <a:gd name="connsiteX212" fmla="*/ 2650426 w 5778539"/>
                <a:gd name="connsiteY212" fmla="*/ 320437 h 1253778"/>
                <a:gd name="connsiteX213" fmla="*/ 2651378 w 5778539"/>
                <a:gd name="connsiteY213" fmla="*/ 301387 h 1253778"/>
                <a:gd name="connsiteX214" fmla="*/ 2640186 w 5778539"/>
                <a:gd name="connsiteY214" fmla="*/ 300911 h 1253778"/>
                <a:gd name="connsiteX215" fmla="*/ 5686043 w 5778539"/>
                <a:gd name="connsiteY215" fmla="*/ 253764 h 1253778"/>
                <a:gd name="connsiteX216" fmla="*/ 5686015 w 5778539"/>
                <a:gd name="connsiteY216" fmla="*/ 253766 h 1253778"/>
                <a:gd name="connsiteX217" fmla="*/ 5650801 w 5778539"/>
                <a:gd name="connsiteY217" fmla="*/ 256384 h 1253778"/>
                <a:gd name="connsiteX218" fmla="*/ 5650723 w 5778539"/>
                <a:gd name="connsiteY218" fmla="*/ 256481 h 1253778"/>
                <a:gd name="connsiteX219" fmla="*/ 5650443 w 5778539"/>
                <a:gd name="connsiteY219" fmla="*/ 256503 h 1253778"/>
                <a:gd name="connsiteX220" fmla="*/ 5644426 w 5778539"/>
                <a:gd name="connsiteY220" fmla="*/ 264352 h 1253778"/>
                <a:gd name="connsiteX221" fmla="*/ 5626989 w 5778539"/>
                <a:gd name="connsiteY221" fmla="*/ 286149 h 1253778"/>
                <a:gd name="connsiteX222" fmla="*/ 5623030 w 5778539"/>
                <a:gd name="connsiteY222" fmla="*/ 302431 h 1253778"/>
                <a:gd name="connsiteX223" fmla="*/ 5623138 w 5778539"/>
                <a:gd name="connsiteY223" fmla="*/ 302934 h 1253778"/>
                <a:gd name="connsiteX224" fmla="*/ 5623029 w 5778539"/>
                <a:gd name="connsiteY224" fmla="*/ 303384 h 1253778"/>
                <a:gd name="connsiteX225" fmla="*/ 5656515 w 5778539"/>
                <a:gd name="connsiteY225" fmla="*/ 343299 h 1253778"/>
                <a:gd name="connsiteX226" fmla="*/ 5685950 w 5778539"/>
                <a:gd name="connsiteY226" fmla="*/ 254045 h 1253778"/>
                <a:gd name="connsiteX227" fmla="*/ 5686044 w 5778539"/>
                <a:gd name="connsiteY227" fmla="*/ 253764 h 1253778"/>
                <a:gd name="connsiteX228" fmla="*/ 2564581 w 5778539"/>
                <a:gd name="connsiteY228" fmla="*/ 210900 h 1253778"/>
                <a:gd name="connsiteX229" fmla="*/ 2592323 w 5778539"/>
                <a:gd name="connsiteY229" fmla="*/ 226140 h 1253778"/>
                <a:gd name="connsiteX230" fmla="*/ 2626613 w 5778539"/>
                <a:gd name="connsiteY230" fmla="*/ 242332 h 1253778"/>
                <a:gd name="connsiteX231" fmla="*/ 2694240 w 5778539"/>
                <a:gd name="connsiteY231" fmla="*/ 252810 h 1253778"/>
                <a:gd name="connsiteX232" fmla="*/ 2721863 w 5778539"/>
                <a:gd name="connsiteY232" fmla="*/ 313770 h 1253778"/>
                <a:gd name="connsiteX233" fmla="*/ 2626613 w 5778539"/>
                <a:gd name="connsiteY233" fmla="*/ 459502 h 1253778"/>
                <a:gd name="connsiteX234" fmla="*/ 2578988 w 5778539"/>
                <a:gd name="connsiteY234" fmla="*/ 489030 h 1253778"/>
                <a:gd name="connsiteX235" fmla="*/ 2543745 w 5778539"/>
                <a:gd name="connsiteY235" fmla="*/ 503317 h 1253778"/>
                <a:gd name="connsiteX236" fmla="*/ 2545650 w 5778539"/>
                <a:gd name="connsiteY236" fmla="*/ 510937 h 1253778"/>
                <a:gd name="connsiteX237" fmla="*/ 2567558 w 5778539"/>
                <a:gd name="connsiteY237" fmla="*/ 511890 h 1253778"/>
                <a:gd name="connsiteX238" fmla="*/ 2593275 w 5778539"/>
                <a:gd name="connsiteY238" fmla="*/ 542370 h 1253778"/>
                <a:gd name="connsiteX239" fmla="*/ 2570415 w 5778539"/>
                <a:gd name="connsiteY239" fmla="*/ 613807 h 1253778"/>
                <a:gd name="connsiteX240" fmla="*/ 2587560 w 5778539"/>
                <a:gd name="connsiteY240" fmla="*/ 608092 h 1253778"/>
                <a:gd name="connsiteX241" fmla="*/ 2646615 w 5778539"/>
                <a:gd name="connsiteY241" fmla="*/ 577612 h 1253778"/>
                <a:gd name="connsiteX242" fmla="*/ 2678048 w 5778539"/>
                <a:gd name="connsiteY242" fmla="*/ 568087 h 1253778"/>
                <a:gd name="connsiteX243" fmla="*/ 2712338 w 5778539"/>
                <a:gd name="connsiteY243" fmla="*/ 605235 h 1253778"/>
                <a:gd name="connsiteX244" fmla="*/ 2630423 w 5778539"/>
                <a:gd name="connsiteY244" fmla="*/ 757635 h 1253778"/>
                <a:gd name="connsiteX245" fmla="*/ 2619945 w 5778539"/>
                <a:gd name="connsiteY245" fmla="*/ 768112 h 1253778"/>
                <a:gd name="connsiteX246" fmla="*/ 2618040 w 5778539"/>
                <a:gd name="connsiteY246" fmla="*/ 774780 h 1253778"/>
                <a:gd name="connsiteX247" fmla="*/ 2655188 w 5778539"/>
                <a:gd name="connsiteY247" fmla="*/ 799545 h 1253778"/>
                <a:gd name="connsiteX248" fmla="*/ 2674238 w 5778539"/>
                <a:gd name="connsiteY248" fmla="*/ 843360 h 1253778"/>
                <a:gd name="connsiteX249" fmla="*/ 2640900 w 5778539"/>
                <a:gd name="connsiteY249" fmla="*/ 957660 h 1253778"/>
                <a:gd name="connsiteX250" fmla="*/ 2656140 w 5778539"/>
                <a:gd name="connsiteY250" fmla="*/ 1031955 h 1253778"/>
                <a:gd name="connsiteX251" fmla="*/ 2680905 w 5778539"/>
                <a:gd name="connsiteY251" fmla="*/ 1071960 h 1253778"/>
                <a:gd name="connsiteX252" fmla="*/ 2676143 w 5778539"/>
                <a:gd name="connsiteY252" fmla="*/ 1104345 h 1253778"/>
                <a:gd name="connsiteX253" fmla="*/ 2647568 w 5778539"/>
                <a:gd name="connsiteY253" fmla="*/ 1105297 h 1253778"/>
                <a:gd name="connsiteX254" fmla="*/ 2600895 w 5778539"/>
                <a:gd name="connsiteY254" fmla="*/ 1078627 h 1253778"/>
                <a:gd name="connsiteX255" fmla="*/ 2576130 w 5778539"/>
                <a:gd name="connsiteY255" fmla="*/ 1087200 h 1253778"/>
                <a:gd name="connsiteX256" fmla="*/ 2528505 w 5778539"/>
                <a:gd name="connsiteY256" fmla="*/ 1153875 h 1253778"/>
                <a:gd name="connsiteX257" fmla="*/ 2481833 w 5778539"/>
                <a:gd name="connsiteY257" fmla="*/ 1149112 h 1253778"/>
                <a:gd name="connsiteX258" fmla="*/ 2462783 w 5778539"/>
                <a:gd name="connsiteY258" fmla="*/ 1081485 h 1253778"/>
                <a:gd name="connsiteX259" fmla="*/ 2506598 w 5778539"/>
                <a:gd name="connsiteY259" fmla="*/ 809070 h 1253778"/>
                <a:gd name="connsiteX260" fmla="*/ 2533268 w 5778539"/>
                <a:gd name="connsiteY260" fmla="*/ 782400 h 1253778"/>
                <a:gd name="connsiteX261" fmla="*/ 2587560 w 5778539"/>
                <a:gd name="connsiteY261" fmla="*/ 733822 h 1253778"/>
                <a:gd name="connsiteX262" fmla="*/ 2599943 w 5778539"/>
                <a:gd name="connsiteY262" fmla="*/ 699532 h 1253778"/>
                <a:gd name="connsiteX263" fmla="*/ 2595180 w 5778539"/>
                <a:gd name="connsiteY263" fmla="*/ 680482 h 1253778"/>
                <a:gd name="connsiteX264" fmla="*/ 2575178 w 5778539"/>
                <a:gd name="connsiteY264" fmla="*/ 681435 h 1253778"/>
                <a:gd name="connsiteX265" fmla="*/ 2448495 w 5778539"/>
                <a:gd name="connsiteY265" fmla="*/ 796687 h 1253778"/>
                <a:gd name="connsiteX266" fmla="*/ 2255138 w 5778539"/>
                <a:gd name="connsiteY266" fmla="*/ 1079580 h 1253778"/>
                <a:gd name="connsiteX267" fmla="*/ 2228468 w 5778539"/>
                <a:gd name="connsiteY267" fmla="*/ 1111012 h 1253778"/>
                <a:gd name="connsiteX268" fmla="*/ 2202750 w 5778539"/>
                <a:gd name="connsiteY268" fmla="*/ 1114822 h 1253778"/>
                <a:gd name="connsiteX269" fmla="*/ 2190368 w 5778539"/>
                <a:gd name="connsiteY269" fmla="*/ 1091010 h 1253778"/>
                <a:gd name="connsiteX270" fmla="*/ 2197988 w 5778539"/>
                <a:gd name="connsiteY270" fmla="*/ 1066245 h 1253778"/>
                <a:gd name="connsiteX271" fmla="*/ 2387535 w 5778539"/>
                <a:gd name="connsiteY271" fmla="*/ 765255 h 1253778"/>
                <a:gd name="connsiteX272" fmla="*/ 2459925 w 5778539"/>
                <a:gd name="connsiteY272" fmla="*/ 677625 h 1253778"/>
                <a:gd name="connsiteX273" fmla="*/ 2452305 w 5778539"/>
                <a:gd name="connsiteY273" fmla="*/ 650955 h 1253778"/>
                <a:gd name="connsiteX274" fmla="*/ 2424683 w 5778539"/>
                <a:gd name="connsiteY274" fmla="*/ 599520 h 1253778"/>
                <a:gd name="connsiteX275" fmla="*/ 2478975 w 5778539"/>
                <a:gd name="connsiteY275" fmla="*/ 482362 h 1253778"/>
                <a:gd name="connsiteX276" fmla="*/ 2484690 w 5778539"/>
                <a:gd name="connsiteY276" fmla="*/ 417592 h 1253778"/>
                <a:gd name="connsiteX277" fmla="*/ 2476118 w 5778539"/>
                <a:gd name="connsiteY277" fmla="*/ 423307 h 1253778"/>
                <a:gd name="connsiteX278" fmla="*/ 2442780 w 5778539"/>
                <a:gd name="connsiteY278" fmla="*/ 445215 h 1253778"/>
                <a:gd name="connsiteX279" fmla="*/ 2397060 w 5778539"/>
                <a:gd name="connsiteY279" fmla="*/ 391875 h 1253778"/>
                <a:gd name="connsiteX280" fmla="*/ 2402775 w 5778539"/>
                <a:gd name="connsiteY280" fmla="*/ 370920 h 1253778"/>
                <a:gd name="connsiteX281" fmla="*/ 2434208 w 5778539"/>
                <a:gd name="connsiteY281" fmla="*/ 269955 h 1253778"/>
                <a:gd name="connsiteX282" fmla="*/ 2446590 w 5778539"/>
                <a:gd name="connsiteY282" fmla="*/ 245190 h 1253778"/>
                <a:gd name="connsiteX283" fmla="*/ 2474213 w 5778539"/>
                <a:gd name="connsiteY283" fmla="*/ 238522 h 1253778"/>
                <a:gd name="connsiteX284" fmla="*/ 2487548 w 5778539"/>
                <a:gd name="connsiteY284" fmla="*/ 258525 h 1253778"/>
                <a:gd name="connsiteX285" fmla="*/ 2489453 w 5778539"/>
                <a:gd name="connsiteY285" fmla="*/ 283290 h 1253778"/>
                <a:gd name="connsiteX286" fmla="*/ 2498025 w 5778539"/>
                <a:gd name="connsiteY286" fmla="*/ 294720 h 1253778"/>
                <a:gd name="connsiteX287" fmla="*/ 2511360 w 5778539"/>
                <a:gd name="connsiteY287" fmla="*/ 289005 h 1253778"/>
                <a:gd name="connsiteX288" fmla="*/ 2529458 w 5778539"/>
                <a:gd name="connsiteY288" fmla="*/ 254715 h 1253778"/>
                <a:gd name="connsiteX289" fmla="*/ 2538983 w 5778539"/>
                <a:gd name="connsiteY289" fmla="*/ 229950 h 1253778"/>
                <a:gd name="connsiteX290" fmla="*/ 2564581 w 5778539"/>
                <a:gd name="connsiteY290" fmla="*/ 210900 h 1253778"/>
                <a:gd name="connsiteX291" fmla="*/ 5552693 w 5778539"/>
                <a:gd name="connsiteY291" fmla="*/ 164944 h 1253778"/>
                <a:gd name="connsiteX292" fmla="*/ 5570790 w 5778539"/>
                <a:gd name="connsiteY292" fmla="*/ 168039 h 1253778"/>
                <a:gd name="connsiteX293" fmla="*/ 5600318 w 5778539"/>
                <a:gd name="connsiteY293" fmla="*/ 183279 h 1253778"/>
                <a:gd name="connsiteX294" fmla="*/ 5678423 w 5778539"/>
                <a:gd name="connsiteY294" fmla="*/ 186137 h 1253778"/>
                <a:gd name="connsiteX295" fmla="*/ 5767006 w 5778539"/>
                <a:gd name="connsiteY295" fmla="*/ 196614 h 1253778"/>
                <a:gd name="connsiteX296" fmla="*/ 5778435 w 5778539"/>
                <a:gd name="connsiteY296" fmla="*/ 223284 h 1253778"/>
                <a:gd name="connsiteX297" fmla="*/ 5759385 w 5778539"/>
                <a:gd name="connsiteY297" fmla="*/ 302342 h 1253778"/>
                <a:gd name="connsiteX298" fmla="*/ 5718428 w 5778539"/>
                <a:gd name="connsiteY298" fmla="*/ 389972 h 1253778"/>
                <a:gd name="connsiteX299" fmla="*/ 5720333 w 5778539"/>
                <a:gd name="connsiteY299" fmla="*/ 442359 h 1253778"/>
                <a:gd name="connsiteX300" fmla="*/ 5720333 w 5778539"/>
                <a:gd name="connsiteY300" fmla="*/ 540467 h 1253778"/>
                <a:gd name="connsiteX301" fmla="*/ 5693663 w 5778539"/>
                <a:gd name="connsiteY301" fmla="*/ 609047 h 1253778"/>
                <a:gd name="connsiteX302" fmla="*/ 5640323 w 5778539"/>
                <a:gd name="connsiteY302" fmla="*/ 698582 h 1253778"/>
                <a:gd name="connsiteX303" fmla="*/ 5541263 w 5778539"/>
                <a:gd name="connsiteY303" fmla="*/ 792879 h 1253778"/>
                <a:gd name="connsiteX304" fmla="*/ 5539358 w 5778539"/>
                <a:gd name="connsiteY304" fmla="*/ 830027 h 1253778"/>
                <a:gd name="connsiteX305" fmla="*/ 5557456 w 5778539"/>
                <a:gd name="connsiteY305" fmla="*/ 876699 h 1253778"/>
                <a:gd name="connsiteX306" fmla="*/ 5586983 w 5778539"/>
                <a:gd name="connsiteY306" fmla="*/ 903369 h 1253778"/>
                <a:gd name="connsiteX307" fmla="*/ 5617463 w 5778539"/>
                <a:gd name="connsiteY307" fmla="*/ 913847 h 1253778"/>
                <a:gd name="connsiteX308" fmla="*/ 5614606 w 5778539"/>
                <a:gd name="connsiteY308" fmla="*/ 951947 h 1253778"/>
                <a:gd name="connsiteX309" fmla="*/ 5615558 w 5778539"/>
                <a:gd name="connsiteY309" fmla="*/ 1010049 h 1253778"/>
                <a:gd name="connsiteX310" fmla="*/ 5605081 w 5778539"/>
                <a:gd name="connsiteY310" fmla="*/ 1139589 h 1253778"/>
                <a:gd name="connsiteX311" fmla="*/ 5456490 w 5778539"/>
                <a:gd name="connsiteY311" fmla="*/ 1175784 h 1253778"/>
                <a:gd name="connsiteX312" fmla="*/ 5434583 w 5778539"/>
                <a:gd name="connsiteY312" fmla="*/ 1119587 h 1253778"/>
                <a:gd name="connsiteX313" fmla="*/ 5489828 w 5778539"/>
                <a:gd name="connsiteY313" fmla="*/ 1012907 h 1253778"/>
                <a:gd name="connsiteX314" fmla="*/ 5505068 w 5778539"/>
                <a:gd name="connsiteY314" fmla="*/ 905274 h 1253778"/>
                <a:gd name="connsiteX315" fmla="*/ 5486970 w 5778539"/>
                <a:gd name="connsiteY315" fmla="*/ 875747 h 1253778"/>
                <a:gd name="connsiteX316" fmla="*/ 5467920 w 5778539"/>
                <a:gd name="connsiteY316" fmla="*/ 856697 h 1253778"/>
                <a:gd name="connsiteX317" fmla="*/ 5468873 w 5778539"/>
                <a:gd name="connsiteY317" fmla="*/ 801452 h 1253778"/>
                <a:gd name="connsiteX318" fmla="*/ 5593650 w 5778539"/>
                <a:gd name="connsiteY318" fmla="*/ 655719 h 1253778"/>
                <a:gd name="connsiteX319" fmla="*/ 5627940 w 5778539"/>
                <a:gd name="connsiteY319" fmla="*/ 568089 h 1253778"/>
                <a:gd name="connsiteX320" fmla="*/ 5626988 w 5778539"/>
                <a:gd name="connsiteY320" fmla="*/ 548087 h 1253778"/>
                <a:gd name="connsiteX321" fmla="*/ 5606033 w 5778539"/>
                <a:gd name="connsiteY321" fmla="*/ 545229 h 1253778"/>
                <a:gd name="connsiteX322" fmla="*/ 5594603 w 5778539"/>
                <a:gd name="connsiteY322" fmla="*/ 565232 h 1253778"/>
                <a:gd name="connsiteX323" fmla="*/ 5486018 w 5778539"/>
                <a:gd name="connsiteY323" fmla="*/ 679532 h 1253778"/>
                <a:gd name="connsiteX324" fmla="*/ 5413628 w 5778539"/>
                <a:gd name="connsiteY324" fmla="*/ 747159 h 1253778"/>
                <a:gd name="connsiteX325" fmla="*/ 5313615 w 5778539"/>
                <a:gd name="connsiteY325" fmla="*/ 839552 h 1253778"/>
                <a:gd name="connsiteX326" fmla="*/ 5306948 w 5778539"/>
                <a:gd name="connsiteY326" fmla="*/ 844314 h 1253778"/>
                <a:gd name="connsiteX327" fmla="*/ 5259323 w 5778539"/>
                <a:gd name="connsiteY327" fmla="*/ 844314 h 1253778"/>
                <a:gd name="connsiteX328" fmla="*/ 5265990 w 5778539"/>
                <a:gd name="connsiteY328" fmla="*/ 799547 h 1253778"/>
                <a:gd name="connsiteX329" fmla="*/ 5324093 w 5778539"/>
                <a:gd name="connsiteY329" fmla="*/ 738587 h 1253778"/>
                <a:gd name="connsiteX330" fmla="*/ 5503163 w 5778539"/>
                <a:gd name="connsiteY330" fmla="*/ 560469 h 1253778"/>
                <a:gd name="connsiteX331" fmla="*/ 5525070 w 5778539"/>
                <a:gd name="connsiteY331" fmla="*/ 504272 h 1253778"/>
                <a:gd name="connsiteX332" fmla="*/ 5508878 w 5778539"/>
                <a:gd name="connsiteY332" fmla="*/ 489984 h 1253778"/>
                <a:gd name="connsiteX333" fmla="*/ 5467920 w 5778539"/>
                <a:gd name="connsiteY333" fmla="*/ 466172 h 1253778"/>
                <a:gd name="connsiteX334" fmla="*/ 5410770 w 5778539"/>
                <a:gd name="connsiteY334" fmla="*/ 322344 h 1253778"/>
                <a:gd name="connsiteX335" fmla="*/ 5386006 w 5778539"/>
                <a:gd name="connsiteY335" fmla="*/ 274719 h 1253778"/>
                <a:gd name="connsiteX336" fmla="*/ 5386006 w 5778539"/>
                <a:gd name="connsiteY336" fmla="*/ 230904 h 1253778"/>
                <a:gd name="connsiteX337" fmla="*/ 5425058 w 5778539"/>
                <a:gd name="connsiteY337" fmla="*/ 246144 h 1253778"/>
                <a:gd name="connsiteX338" fmla="*/ 5450775 w 5778539"/>
                <a:gd name="connsiteY338" fmla="*/ 288054 h 1253778"/>
                <a:gd name="connsiteX339" fmla="*/ 5493638 w 5778539"/>
                <a:gd name="connsiteY339" fmla="*/ 385209 h 1253778"/>
                <a:gd name="connsiteX340" fmla="*/ 5572695 w 5778539"/>
                <a:gd name="connsiteY340" fmla="*/ 259479 h 1253778"/>
                <a:gd name="connsiteX341" fmla="*/ 5536500 w 5778539"/>
                <a:gd name="connsiteY341" fmla="*/ 257574 h 1253778"/>
                <a:gd name="connsiteX342" fmla="*/ 5499353 w 5778539"/>
                <a:gd name="connsiteY342" fmla="*/ 231857 h 1253778"/>
                <a:gd name="connsiteX343" fmla="*/ 5508878 w 5778539"/>
                <a:gd name="connsiteY343" fmla="*/ 198519 h 1253778"/>
                <a:gd name="connsiteX344" fmla="*/ 5537453 w 5778539"/>
                <a:gd name="connsiteY344" fmla="*/ 174707 h 1253778"/>
                <a:gd name="connsiteX345" fmla="*/ 5552693 w 5778539"/>
                <a:gd name="connsiteY345" fmla="*/ 164944 h 1253778"/>
                <a:gd name="connsiteX346" fmla="*/ 3677222 w 5778539"/>
                <a:gd name="connsiteY346" fmla="*/ 147084 h 1253778"/>
                <a:gd name="connsiteX347" fmla="*/ 3707702 w 5778539"/>
                <a:gd name="connsiteY347" fmla="*/ 178516 h 1253778"/>
                <a:gd name="connsiteX348" fmla="*/ 3711511 w 5778539"/>
                <a:gd name="connsiteY348" fmla="*/ 254716 h 1253778"/>
                <a:gd name="connsiteX349" fmla="*/ 3713417 w 5778539"/>
                <a:gd name="connsiteY349" fmla="*/ 270909 h 1253778"/>
                <a:gd name="connsiteX350" fmla="*/ 3743897 w 5778539"/>
                <a:gd name="connsiteY350" fmla="*/ 256621 h 1253778"/>
                <a:gd name="connsiteX351" fmla="*/ 3809619 w 5778539"/>
                <a:gd name="connsiteY351" fmla="*/ 226141 h 1253778"/>
                <a:gd name="connsiteX352" fmla="*/ 3857244 w 5778539"/>
                <a:gd name="connsiteY352" fmla="*/ 240429 h 1253778"/>
                <a:gd name="connsiteX353" fmla="*/ 3858197 w 5778539"/>
                <a:gd name="connsiteY353" fmla="*/ 292816 h 1253778"/>
                <a:gd name="connsiteX354" fmla="*/ 3801999 w 5778539"/>
                <a:gd name="connsiteY354" fmla="*/ 350919 h 1253778"/>
                <a:gd name="connsiteX355" fmla="*/ 3712464 w 5778539"/>
                <a:gd name="connsiteY355" fmla="*/ 427119 h 1253778"/>
                <a:gd name="connsiteX356" fmla="*/ 3712464 w 5778539"/>
                <a:gd name="connsiteY356" fmla="*/ 435691 h 1253778"/>
                <a:gd name="connsiteX357" fmla="*/ 3724847 w 5778539"/>
                <a:gd name="connsiteY357" fmla="*/ 435691 h 1253778"/>
                <a:gd name="connsiteX358" fmla="*/ 3772472 w 5778539"/>
                <a:gd name="connsiteY358" fmla="*/ 456646 h 1253778"/>
                <a:gd name="connsiteX359" fmla="*/ 3766757 w 5778539"/>
                <a:gd name="connsiteY359" fmla="*/ 523321 h 1253778"/>
                <a:gd name="connsiteX360" fmla="*/ 3718179 w 5778539"/>
                <a:gd name="connsiteY360" fmla="*/ 581424 h 1253778"/>
                <a:gd name="connsiteX361" fmla="*/ 3712464 w 5778539"/>
                <a:gd name="connsiteY361" fmla="*/ 576661 h 1253778"/>
                <a:gd name="connsiteX362" fmla="*/ 3730561 w 5778539"/>
                <a:gd name="connsiteY362" fmla="*/ 598569 h 1253778"/>
                <a:gd name="connsiteX363" fmla="*/ 3732467 w 5778539"/>
                <a:gd name="connsiteY363" fmla="*/ 662386 h 1253778"/>
                <a:gd name="connsiteX364" fmla="*/ 3722942 w 5778539"/>
                <a:gd name="connsiteY364" fmla="*/ 695724 h 1253778"/>
                <a:gd name="connsiteX365" fmla="*/ 3673411 w 5778539"/>
                <a:gd name="connsiteY365" fmla="*/ 910036 h 1253778"/>
                <a:gd name="connsiteX366" fmla="*/ 3663886 w 5778539"/>
                <a:gd name="connsiteY366" fmla="*/ 983379 h 1253778"/>
                <a:gd name="connsiteX367" fmla="*/ 3694367 w 5778539"/>
                <a:gd name="connsiteY367" fmla="*/ 1011954 h 1253778"/>
                <a:gd name="connsiteX368" fmla="*/ 3746754 w 5778539"/>
                <a:gd name="connsiteY368" fmla="*/ 1033861 h 1253778"/>
                <a:gd name="connsiteX369" fmla="*/ 3770567 w 5778539"/>
                <a:gd name="connsiteY369" fmla="*/ 1130064 h 1253778"/>
                <a:gd name="connsiteX370" fmla="*/ 3751517 w 5778539"/>
                <a:gd name="connsiteY370" fmla="*/ 1145304 h 1253778"/>
                <a:gd name="connsiteX371" fmla="*/ 3730561 w 5778539"/>
                <a:gd name="connsiteY371" fmla="*/ 1131969 h 1253778"/>
                <a:gd name="connsiteX372" fmla="*/ 3715322 w 5778539"/>
                <a:gd name="connsiteY372" fmla="*/ 1100536 h 1253778"/>
                <a:gd name="connsiteX373" fmla="*/ 3689604 w 5778539"/>
                <a:gd name="connsiteY373" fmla="*/ 1088154 h 1253778"/>
                <a:gd name="connsiteX374" fmla="*/ 3679127 w 5778539"/>
                <a:gd name="connsiteY374" fmla="*/ 1106251 h 1253778"/>
                <a:gd name="connsiteX375" fmla="*/ 3652457 w 5778539"/>
                <a:gd name="connsiteY375" fmla="*/ 1191024 h 1253778"/>
                <a:gd name="connsiteX376" fmla="*/ 3627692 w 5778539"/>
                <a:gd name="connsiteY376" fmla="*/ 1223409 h 1253778"/>
                <a:gd name="connsiteX377" fmla="*/ 3569589 w 5778539"/>
                <a:gd name="connsiteY377" fmla="*/ 1220551 h 1253778"/>
                <a:gd name="connsiteX378" fmla="*/ 3548634 w 5778539"/>
                <a:gd name="connsiteY378" fmla="*/ 1125301 h 1253778"/>
                <a:gd name="connsiteX379" fmla="*/ 3573399 w 5778539"/>
                <a:gd name="connsiteY379" fmla="*/ 1075771 h 1253778"/>
                <a:gd name="connsiteX380" fmla="*/ 3592449 w 5778539"/>
                <a:gd name="connsiteY380" fmla="*/ 1032909 h 1253778"/>
                <a:gd name="connsiteX381" fmla="*/ 3566732 w 5778539"/>
                <a:gd name="connsiteY381" fmla="*/ 1035766 h 1253778"/>
                <a:gd name="connsiteX382" fmla="*/ 3503867 w 5778539"/>
                <a:gd name="connsiteY382" fmla="*/ 1007191 h 1253778"/>
                <a:gd name="connsiteX383" fmla="*/ 3499104 w 5778539"/>
                <a:gd name="connsiteY383" fmla="*/ 930039 h 1253778"/>
                <a:gd name="connsiteX384" fmla="*/ 3566732 w 5778539"/>
                <a:gd name="connsiteY384" fmla="*/ 802404 h 1253778"/>
                <a:gd name="connsiteX385" fmla="*/ 3581972 w 5778539"/>
                <a:gd name="connsiteY385" fmla="*/ 771924 h 1253778"/>
                <a:gd name="connsiteX386" fmla="*/ 3548634 w 5778539"/>
                <a:gd name="connsiteY386" fmla="*/ 782401 h 1253778"/>
                <a:gd name="connsiteX387" fmla="*/ 3503867 w 5778539"/>
                <a:gd name="connsiteY387" fmla="*/ 785259 h 1253778"/>
                <a:gd name="connsiteX388" fmla="*/ 3492436 w 5778539"/>
                <a:gd name="connsiteY388" fmla="*/ 754779 h 1253778"/>
                <a:gd name="connsiteX389" fmla="*/ 3518154 w 5778539"/>
                <a:gd name="connsiteY389" fmla="*/ 712869 h 1253778"/>
                <a:gd name="connsiteX390" fmla="*/ 3573399 w 5778539"/>
                <a:gd name="connsiteY390" fmla="*/ 648099 h 1253778"/>
                <a:gd name="connsiteX391" fmla="*/ 3587686 w 5778539"/>
                <a:gd name="connsiteY391" fmla="*/ 628096 h 1253778"/>
                <a:gd name="connsiteX392" fmla="*/ 3592449 w 5778539"/>
                <a:gd name="connsiteY392" fmla="*/ 606189 h 1253778"/>
                <a:gd name="connsiteX393" fmla="*/ 3571494 w 5778539"/>
                <a:gd name="connsiteY393" fmla="*/ 603331 h 1253778"/>
                <a:gd name="connsiteX394" fmla="*/ 3500057 w 5778539"/>
                <a:gd name="connsiteY394" fmla="*/ 614761 h 1253778"/>
                <a:gd name="connsiteX395" fmla="*/ 3409569 w 5778539"/>
                <a:gd name="connsiteY395" fmla="*/ 657624 h 1253778"/>
                <a:gd name="connsiteX396" fmla="*/ 3302889 w 5778539"/>
                <a:gd name="connsiteY396" fmla="*/ 740491 h 1253778"/>
                <a:gd name="connsiteX397" fmla="*/ 3267647 w 5778539"/>
                <a:gd name="connsiteY397" fmla="*/ 754779 h 1253778"/>
                <a:gd name="connsiteX398" fmla="*/ 3250502 w 5778539"/>
                <a:gd name="connsiteY398" fmla="*/ 731919 h 1253778"/>
                <a:gd name="connsiteX399" fmla="*/ 3278124 w 5778539"/>
                <a:gd name="connsiteY399" fmla="*/ 695724 h 1253778"/>
                <a:gd name="connsiteX400" fmla="*/ 3427667 w 5778539"/>
                <a:gd name="connsiteY400" fmla="*/ 576661 h 1253778"/>
                <a:gd name="connsiteX401" fmla="*/ 3462909 w 5778539"/>
                <a:gd name="connsiteY401" fmla="*/ 550944 h 1253778"/>
                <a:gd name="connsiteX402" fmla="*/ 3495294 w 5778539"/>
                <a:gd name="connsiteY402" fmla="*/ 455694 h 1253778"/>
                <a:gd name="connsiteX403" fmla="*/ 3389567 w 5778539"/>
                <a:gd name="connsiteY403" fmla="*/ 496651 h 1253778"/>
                <a:gd name="connsiteX404" fmla="*/ 3335274 w 5778539"/>
                <a:gd name="connsiteY404" fmla="*/ 486174 h 1253778"/>
                <a:gd name="connsiteX405" fmla="*/ 3369564 w 5778539"/>
                <a:gd name="connsiteY405" fmla="*/ 443311 h 1253778"/>
                <a:gd name="connsiteX406" fmla="*/ 3476244 w 5778539"/>
                <a:gd name="connsiteY406" fmla="*/ 402354 h 1253778"/>
                <a:gd name="connsiteX407" fmla="*/ 3508629 w 5778539"/>
                <a:gd name="connsiteY407" fmla="*/ 370921 h 1253778"/>
                <a:gd name="connsiteX408" fmla="*/ 3553397 w 5778539"/>
                <a:gd name="connsiteY408" fmla="*/ 234714 h 1253778"/>
                <a:gd name="connsiteX409" fmla="*/ 3567684 w 5778539"/>
                <a:gd name="connsiteY409" fmla="*/ 193756 h 1253778"/>
                <a:gd name="connsiteX410" fmla="*/ 3593402 w 5778539"/>
                <a:gd name="connsiteY410" fmla="*/ 176611 h 1253778"/>
                <a:gd name="connsiteX411" fmla="*/ 3613404 w 5778539"/>
                <a:gd name="connsiteY411" fmla="*/ 202329 h 1253778"/>
                <a:gd name="connsiteX412" fmla="*/ 3609594 w 5778539"/>
                <a:gd name="connsiteY412" fmla="*/ 271861 h 1253778"/>
                <a:gd name="connsiteX413" fmla="*/ 3605784 w 5778539"/>
                <a:gd name="connsiteY413" fmla="*/ 313771 h 1253778"/>
                <a:gd name="connsiteX414" fmla="*/ 3611499 w 5778539"/>
                <a:gd name="connsiteY414" fmla="*/ 315676 h 1253778"/>
                <a:gd name="connsiteX415" fmla="*/ 3622929 w 5778539"/>
                <a:gd name="connsiteY415" fmla="*/ 301389 h 1253778"/>
                <a:gd name="connsiteX416" fmla="*/ 3649599 w 5778539"/>
                <a:gd name="connsiteY416" fmla="*/ 205186 h 1253778"/>
                <a:gd name="connsiteX417" fmla="*/ 3651504 w 5778539"/>
                <a:gd name="connsiteY417" fmla="*/ 176611 h 1253778"/>
                <a:gd name="connsiteX418" fmla="*/ 3677222 w 5778539"/>
                <a:gd name="connsiteY418" fmla="*/ 147084 h 1253778"/>
                <a:gd name="connsiteX419" fmla="*/ 779716 w 5778539"/>
                <a:gd name="connsiteY419" fmla="*/ 398 h 1253778"/>
                <a:gd name="connsiteX420" fmla="*/ 809243 w 5778539"/>
                <a:gd name="connsiteY420" fmla="*/ 51832 h 1253778"/>
                <a:gd name="connsiteX421" fmla="*/ 745426 w 5778539"/>
                <a:gd name="connsiteY421" fmla="*/ 132795 h 1253778"/>
                <a:gd name="connsiteX422" fmla="*/ 554926 w 5778539"/>
                <a:gd name="connsiteY422" fmla="*/ 310913 h 1253778"/>
                <a:gd name="connsiteX423" fmla="*/ 168211 w 5778539"/>
                <a:gd name="connsiteY423" fmla="*/ 835740 h 1253778"/>
                <a:gd name="connsiteX424" fmla="*/ 118681 w 5778539"/>
                <a:gd name="connsiteY424" fmla="*/ 972900 h 1253778"/>
                <a:gd name="connsiteX425" fmla="*/ 96773 w 5778539"/>
                <a:gd name="connsiteY425" fmla="*/ 1016715 h 1253778"/>
                <a:gd name="connsiteX426" fmla="*/ 52006 w 5778539"/>
                <a:gd name="connsiteY426" fmla="*/ 1021478 h 1253778"/>
                <a:gd name="connsiteX427" fmla="*/ 571 w 5778539"/>
                <a:gd name="connsiteY427" fmla="*/ 911940 h 1253778"/>
                <a:gd name="connsiteX428" fmla="*/ 21526 w 5778539"/>
                <a:gd name="connsiteY428" fmla="*/ 667148 h 1253778"/>
                <a:gd name="connsiteX429" fmla="*/ 32003 w 5778539"/>
                <a:gd name="connsiteY429" fmla="*/ 531893 h 1253778"/>
                <a:gd name="connsiteX430" fmla="*/ 39623 w 5778539"/>
                <a:gd name="connsiteY430" fmla="*/ 500460 h 1253778"/>
                <a:gd name="connsiteX431" fmla="*/ 65341 w 5778539"/>
                <a:gd name="connsiteY431" fmla="*/ 263288 h 1253778"/>
                <a:gd name="connsiteX432" fmla="*/ 44386 w 5778539"/>
                <a:gd name="connsiteY432" fmla="*/ 173752 h 1253778"/>
                <a:gd name="connsiteX433" fmla="*/ 43433 w 5778539"/>
                <a:gd name="connsiteY433" fmla="*/ 152798 h 1253778"/>
                <a:gd name="connsiteX434" fmla="*/ 69151 w 5778539"/>
                <a:gd name="connsiteY434" fmla="*/ 100410 h 1253778"/>
                <a:gd name="connsiteX435" fmla="*/ 124396 w 5778539"/>
                <a:gd name="connsiteY435" fmla="*/ 119460 h 1253778"/>
                <a:gd name="connsiteX436" fmla="*/ 169163 w 5778539"/>
                <a:gd name="connsiteY436" fmla="*/ 242333 h 1253778"/>
                <a:gd name="connsiteX437" fmla="*/ 118681 w 5778539"/>
                <a:gd name="connsiteY437" fmla="*/ 454740 h 1253778"/>
                <a:gd name="connsiteX438" fmla="*/ 91058 w 5778539"/>
                <a:gd name="connsiteY438" fmla="*/ 563325 h 1253778"/>
                <a:gd name="connsiteX439" fmla="*/ 92963 w 5778539"/>
                <a:gd name="connsiteY439" fmla="*/ 733823 h 1253778"/>
                <a:gd name="connsiteX440" fmla="*/ 92963 w 5778539"/>
                <a:gd name="connsiteY440" fmla="*/ 789068 h 1253778"/>
                <a:gd name="connsiteX441" fmla="*/ 113918 w 5778539"/>
                <a:gd name="connsiteY441" fmla="*/ 764303 h 1253778"/>
                <a:gd name="connsiteX442" fmla="*/ 166306 w 5778539"/>
                <a:gd name="connsiteY442" fmla="*/ 684293 h 1253778"/>
                <a:gd name="connsiteX443" fmla="*/ 680656 w 5778539"/>
                <a:gd name="connsiteY443" fmla="*/ 41355 h 1253778"/>
                <a:gd name="connsiteX444" fmla="*/ 779716 w 5778539"/>
                <a:gd name="connsiteY444" fmla="*/ 398 h 12537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Lst>
              <a:rect l="l" t="t" r="r" b="b"/>
              <a:pathLst>
                <a:path w="5778539" h="1253778">
                  <a:moveTo>
                    <a:pt x="5546978" y="1036718"/>
                  </a:moveTo>
                  <a:cubicBezTo>
                    <a:pt x="5543169" y="1034813"/>
                    <a:pt x="5531739" y="1037671"/>
                    <a:pt x="5529834" y="1041481"/>
                  </a:cubicBezTo>
                  <a:lnTo>
                    <a:pt x="5529834" y="1041482"/>
                  </a:lnTo>
                  <a:lnTo>
                    <a:pt x="5529833" y="1041482"/>
                  </a:lnTo>
                  <a:lnTo>
                    <a:pt x="5513690" y="1076893"/>
                  </a:lnTo>
                  <a:lnTo>
                    <a:pt x="5500306" y="1106251"/>
                  </a:lnTo>
                  <a:lnTo>
                    <a:pt x="5500306" y="1106252"/>
                  </a:lnTo>
                  <a:cubicBezTo>
                    <a:pt x="5497925" y="1113396"/>
                    <a:pt x="5500068" y="1119349"/>
                    <a:pt x="5504592" y="1122563"/>
                  </a:cubicBezTo>
                  <a:lnTo>
                    <a:pt x="5504850" y="1122562"/>
                  </a:lnTo>
                  <a:lnTo>
                    <a:pt x="5504950" y="1122920"/>
                  </a:lnTo>
                  <a:lnTo>
                    <a:pt x="5523115" y="1122444"/>
                  </a:lnTo>
                  <a:lnTo>
                    <a:pt x="5523165" y="1122444"/>
                  </a:lnTo>
                  <a:lnTo>
                    <a:pt x="5523166" y="1122443"/>
                  </a:lnTo>
                  <a:cubicBezTo>
                    <a:pt x="5535072" y="1115300"/>
                    <a:pt x="5543883" y="1106251"/>
                    <a:pt x="5550431" y="1095178"/>
                  </a:cubicBezTo>
                  <a:lnTo>
                    <a:pt x="5564109" y="1055808"/>
                  </a:lnTo>
                  <a:lnTo>
                    <a:pt x="5564123" y="1055769"/>
                  </a:lnTo>
                  <a:lnTo>
                    <a:pt x="5564123" y="1055768"/>
                  </a:lnTo>
                  <a:cubicBezTo>
                    <a:pt x="5559361" y="1050053"/>
                    <a:pt x="5553646" y="1041481"/>
                    <a:pt x="5546978" y="1036718"/>
                  </a:cubicBezTo>
                  <a:close/>
                  <a:moveTo>
                    <a:pt x="2541840" y="969090"/>
                  </a:moveTo>
                  <a:cubicBezTo>
                    <a:pt x="2538983" y="989092"/>
                    <a:pt x="2535173" y="1005285"/>
                    <a:pt x="2532315" y="1022430"/>
                  </a:cubicBezTo>
                  <a:cubicBezTo>
                    <a:pt x="2534220" y="1023382"/>
                    <a:pt x="2537078" y="1023382"/>
                    <a:pt x="2538983" y="1024335"/>
                  </a:cubicBezTo>
                  <a:cubicBezTo>
                    <a:pt x="2553271" y="1010047"/>
                    <a:pt x="2555176" y="988140"/>
                    <a:pt x="2541841" y="969090"/>
                  </a:cubicBezTo>
                  <a:lnTo>
                    <a:pt x="2541841" y="969092"/>
                  </a:lnTo>
                  <a:close/>
                  <a:moveTo>
                    <a:pt x="3573399" y="896701"/>
                  </a:moveTo>
                  <a:cubicBezTo>
                    <a:pt x="3568636" y="900511"/>
                    <a:pt x="3560064" y="903369"/>
                    <a:pt x="3559111" y="908131"/>
                  </a:cubicBezTo>
                  <a:cubicBezTo>
                    <a:pt x="3554349" y="925276"/>
                    <a:pt x="3550539" y="942421"/>
                    <a:pt x="3548634" y="959566"/>
                  </a:cubicBezTo>
                  <a:lnTo>
                    <a:pt x="3548757" y="959913"/>
                  </a:lnTo>
                  <a:lnTo>
                    <a:pt x="3548633" y="960519"/>
                  </a:lnTo>
                  <a:cubicBezTo>
                    <a:pt x="3547681" y="964329"/>
                    <a:pt x="3551490" y="969091"/>
                    <a:pt x="3554348" y="975759"/>
                  </a:cubicBezTo>
                  <a:lnTo>
                    <a:pt x="3554349" y="975758"/>
                  </a:lnTo>
                  <a:lnTo>
                    <a:pt x="3554349" y="975759"/>
                  </a:lnTo>
                  <a:lnTo>
                    <a:pt x="3554412" y="975677"/>
                  </a:lnTo>
                  <a:lnTo>
                    <a:pt x="3577566" y="945993"/>
                  </a:lnTo>
                  <a:cubicBezTo>
                    <a:pt x="3582209" y="935278"/>
                    <a:pt x="3583876" y="923848"/>
                    <a:pt x="3582923" y="911941"/>
                  </a:cubicBezTo>
                  <a:lnTo>
                    <a:pt x="3582813" y="911705"/>
                  </a:lnTo>
                  <a:lnTo>
                    <a:pt x="3582924" y="910989"/>
                  </a:lnTo>
                  <a:cubicBezTo>
                    <a:pt x="3582924" y="906226"/>
                    <a:pt x="3576257" y="901464"/>
                    <a:pt x="3573399" y="896701"/>
                  </a:cubicBezTo>
                  <a:close/>
                  <a:moveTo>
                    <a:pt x="3650550" y="778591"/>
                  </a:moveTo>
                  <a:cubicBezTo>
                    <a:pt x="3649597" y="790021"/>
                    <a:pt x="3648645" y="802403"/>
                    <a:pt x="3647693" y="813833"/>
                  </a:cubicBezTo>
                  <a:lnTo>
                    <a:pt x="3647694" y="813833"/>
                  </a:lnTo>
                  <a:lnTo>
                    <a:pt x="3647694" y="813834"/>
                  </a:lnTo>
                  <a:lnTo>
                    <a:pt x="3652457" y="814628"/>
                  </a:lnTo>
                  <a:lnTo>
                    <a:pt x="3653408" y="814786"/>
                  </a:lnTo>
                  <a:lnTo>
                    <a:pt x="3653409" y="814786"/>
                  </a:lnTo>
                  <a:cubicBezTo>
                    <a:pt x="3661029" y="803356"/>
                    <a:pt x="3666744" y="791926"/>
                    <a:pt x="3658172" y="779544"/>
                  </a:cubicBezTo>
                  <a:lnTo>
                    <a:pt x="3658170" y="779544"/>
                  </a:lnTo>
                  <a:lnTo>
                    <a:pt x="3658170" y="779543"/>
                  </a:lnTo>
                  <a:lnTo>
                    <a:pt x="3652449" y="778828"/>
                  </a:lnTo>
                  <a:lnTo>
                    <a:pt x="3650552" y="778591"/>
                  </a:lnTo>
                  <a:close/>
                  <a:moveTo>
                    <a:pt x="4595429" y="776686"/>
                  </a:moveTo>
                  <a:cubicBezTo>
                    <a:pt x="4610669" y="782401"/>
                    <a:pt x="4626862" y="785258"/>
                    <a:pt x="4641149" y="793831"/>
                  </a:cubicBezTo>
                  <a:cubicBezTo>
                    <a:pt x="4659246" y="804308"/>
                    <a:pt x="4663057" y="828121"/>
                    <a:pt x="4653532" y="847171"/>
                  </a:cubicBezTo>
                  <a:cubicBezTo>
                    <a:pt x="4644007" y="865268"/>
                    <a:pt x="4628767" y="863363"/>
                    <a:pt x="4612574" y="859553"/>
                  </a:cubicBezTo>
                  <a:cubicBezTo>
                    <a:pt x="4600192" y="856696"/>
                    <a:pt x="4586857" y="853838"/>
                    <a:pt x="4574474" y="850028"/>
                  </a:cubicBezTo>
                  <a:cubicBezTo>
                    <a:pt x="4553519" y="844313"/>
                    <a:pt x="4541137" y="828121"/>
                    <a:pt x="4542089" y="810976"/>
                  </a:cubicBezTo>
                  <a:cubicBezTo>
                    <a:pt x="4543042" y="792878"/>
                    <a:pt x="4554471" y="784306"/>
                    <a:pt x="4580189" y="781448"/>
                  </a:cubicBezTo>
                  <a:cubicBezTo>
                    <a:pt x="4584951" y="780496"/>
                    <a:pt x="4589714" y="780496"/>
                    <a:pt x="4594476" y="780496"/>
                  </a:cubicBezTo>
                  <a:cubicBezTo>
                    <a:pt x="4594476" y="778591"/>
                    <a:pt x="4594476" y="777638"/>
                    <a:pt x="4595429" y="776686"/>
                  </a:cubicBezTo>
                  <a:close/>
                  <a:moveTo>
                    <a:pt x="485393" y="550943"/>
                  </a:moveTo>
                  <a:cubicBezTo>
                    <a:pt x="473963" y="554753"/>
                    <a:pt x="461581" y="556658"/>
                    <a:pt x="452056" y="563325"/>
                  </a:cubicBezTo>
                  <a:cubicBezTo>
                    <a:pt x="389191" y="609998"/>
                    <a:pt x="343471" y="670958"/>
                    <a:pt x="309181" y="740490"/>
                  </a:cubicBezTo>
                  <a:cubicBezTo>
                    <a:pt x="304895" y="748587"/>
                    <a:pt x="303942" y="756445"/>
                    <a:pt x="305847" y="763589"/>
                  </a:cubicBezTo>
                  <a:lnTo>
                    <a:pt x="306461" y="764425"/>
                  </a:lnTo>
                  <a:lnTo>
                    <a:pt x="306443" y="764541"/>
                  </a:lnTo>
                  <a:lnTo>
                    <a:pt x="310542" y="769984"/>
                  </a:lnTo>
                  <a:lnTo>
                    <a:pt x="319658" y="782400"/>
                  </a:lnTo>
                  <a:lnTo>
                    <a:pt x="320089" y="782658"/>
                  </a:lnTo>
                  <a:lnTo>
                    <a:pt x="320611" y="783352"/>
                  </a:lnTo>
                  <a:cubicBezTo>
                    <a:pt x="335851" y="793830"/>
                    <a:pt x="351091" y="804307"/>
                    <a:pt x="368236" y="811927"/>
                  </a:cubicBezTo>
                  <a:cubicBezTo>
                    <a:pt x="416813" y="831930"/>
                    <a:pt x="453961" y="815737"/>
                    <a:pt x="465391" y="765255"/>
                  </a:cubicBezTo>
                  <a:cubicBezTo>
                    <a:pt x="478726" y="705247"/>
                    <a:pt x="486346" y="645240"/>
                    <a:pt x="495871" y="584280"/>
                  </a:cubicBezTo>
                  <a:cubicBezTo>
                    <a:pt x="492061" y="572850"/>
                    <a:pt x="489203" y="562372"/>
                    <a:pt x="486346" y="551895"/>
                  </a:cubicBezTo>
                  <a:lnTo>
                    <a:pt x="485761" y="552113"/>
                  </a:lnTo>
                  <a:close/>
                  <a:moveTo>
                    <a:pt x="1727215" y="469267"/>
                  </a:moveTo>
                  <a:cubicBezTo>
                    <a:pt x="1722929" y="468077"/>
                    <a:pt x="1717928" y="469982"/>
                    <a:pt x="1714118" y="476649"/>
                  </a:cubicBezTo>
                  <a:cubicBezTo>
                    <a:pt x="1693163" y="511891"/>
                    <a:pt x="1687448" y="550944"/>
                    <a:pt x="1683638" y="593806"/>
                  </a:cubicBezTo>
                  <a:cubicBezTo>
                    <a:pt x="1711260" y="582376"/>
                    <a:pt x="1728405" y="565231"/>
                    <a:pt x="1736025" y="543323"/>
                  </a:cubicBezTo>
                  <a:cubicBezTo>
                    <a:pt x="1741740" y="524273"/>
                    <a:pt x="1739835" y="501413"/>
                    <a:pt x="1736978" y="481411"/>
                  </a:cubicBezTo>
                  <a:cubicBezTo>
                    <a:pt x="1736502" y="475220"/>
                    <a:pt x="1733168" y="470933"/>
                    <a:pt x="1728882" y="469862"/>
                  </a:cubicBezTo>
                  <a:lnTo>
                    <a:pt x="1728050" y="470328"/>
                  </a:lnTo>
                  <a:close/>
                  <a:moveTo>
                    <a:pt x="5366956" y="463314"/>
                  </a:moveTo>
                  <a:cubicBezTo>
                    <a:pt x="5375528" y="464266"/>
                    <a:pt x="5386958" y="473791"/>
                    <a:pt x="5388863" y="481411"/>
                  </a:cubicBezTo>
                  <a:cubicBezTo>
                    <a:pt x="5394578" y="502366"/>
                    <a:pt x="5395531" y="525226"/>
                    <a:pt x="5398388" y="547134"/>
                  </a:cubicBezTo>
                  <a:cubicBezTo>
                    <a:pt x="5398388" y="551896"/>
                    <a:pt x="5398388" y="554754"/>
                    <a:pt x="5398388" y="558564"/>
                  </a:cubicBezTo>
                  <a:cubicBezTo>
                    <a:pt x="5397435" y="573804"/>
                    <a:pt x="5395531" y="589044"/>
                    <a:pt x="5396483" y="603331"/>
                  </a:cubicBezTo>
                  <a:cubicBezTo>
                    <a:pt x="5397435" y="622381"/>
                    <a:pt x="5384101" y="628096"/>
                    <a:pt x="5369813" y="630954"/>
                  </a:cubicBezTo>
                  <a:cubicBezTo>
                    <a:pt x="5353621" y="634764"/>
                    <a:pt x="5344096" y="625239"/>
                    <a:pt x="5340285" y="610951"/>
                  </a:cubicBezTo>
                  <a:cubicBezTo>
                    <a:pt x="5328856" y="567136"/>
                    <a:pt x="5329808" y="524274"/>
                    <a:pt x="5347906" y="482364"/>
                  </a:cubicBezTo>
                  <a:cubicBezTo>
                    <a:pt x="5351716" y="474744"/>
                    <a:pt x="5361241" y="462361"/>
                    <a:pt x="5366956" y="463314"/>
                  </a:cubicBezTo>
                  <a:close/>
                  <a:moveTo>
                    <a:pt x="2378011" y="441405"/>
                  </a:moveTo>
                  <a:cubicBezTo>
                    <a:pt x="2389441" y="438548"/>
                    <a:pt x="2408491" y="446168"/>
                    <a:pt x="2417063" y="455693"/>
                  </a:cubicBezTo>
                  <a:cubicBezTo>
                    <a:pt x="2427541" y="466170"/>
                    <a:pt x="2431351" y="484268"/>
                    <a:pt x="2436113" y="497603"/>
                  </a:cubicBezTo>
                  <a:cubicBezTo>
                    <a:pt x="2432303" y="510937"/>
                    <a:pt x="2432303" y="521415"/>
                    <a:pt x="2427541" y="528083"/>
                  </a:cubicBezTo>
                  <a:cubicBezTo>
                    <a:pt x="2419921" y="537608"/>
                    <a:pt x="2408491" y="549990"/>
                    <a:pt x="2398013" y="550943"/>
                  </a:cubicBezTo>
                  <a:cubicBezTo>
                    <a:pt x="2387535" y="551895"/>
                    <a:pt x="2371343" y="541418"/>
                    <a:pt x="2367533" y="531893"/>
                  </a:cubicBezTo>
                  <a:cubicBezTo>
                    <a:pt x="2358961" y="512843"/>
                    <a:pt x="2353246" y="491887"/>
                    <a:pt x="2354198" y="471885"/>
                  </a:cubicBezTo>
                  <a:cubicBezTo>
                    <a:pt x="2354198" y="461408"/>
                    <a:pt x="2367533" y="443310"/>
                    <a:pt x="2378011" y="441405"/>
                  </a:cubicBezTo>
                  <a:close/>
                  <a:moveTo>
                    <a:pt x="4469700" y="432833"/>
                  </a:moveTo>
                  <a:cubicBezTo>
                    <a:pt x="4487797" y="428071"/>
                    <a:pt x="4502085" y="435691"/>
                    <a:pt x="4514468" y="448073"/>
                  </a:cubicBezTo>
                  <a:cubicBezTo>
                    <a:pt x="4536375" y="471886"/>
                    <a:pt x="4537327" y="503318"/>
                    <a:pt x="4540185" y="532846"/>
                  </a:cubicBezTo>
                  <a:cubicBezTo>
                    <a:pt x="4541137" y="540466"/>
                    <a:pt x="4544947" y="548086"/>
                    <a:pt x="4547805" y="555706"/>
                  </a:cubicBezTo>
                  <a:cubicBezTo>
                    <a:pt x="4555425" y="552848"/>
                    <a:pt x="4563997" y="550943"/>
                    <a:pt x="4571618" y="546181"/>
                  </a:cubicBezTo>
                  <a:cubicBezTo>
                    <a:pt x="4579237" y="541418"/>
                    <a:pt x="4584000" y="531893"/>
                    <a:pt x="4591620" y="529036"/>
                  </a:cubicBezTo>
                  <a:cubicBezTo>
                    <a:pt x="4600193" y="526178"/>
                    <a:pt x="4613527" y="523321"/>
                    <a:pt x="4620195" y="528083"/>
                  </a:cubicBezTo>
                  <a:cubicBezTo>
                    <a:pt x="4627815" y="532846"/>
                    <a:pt x="4634482" y="547133"/>
                    <a:pt x="4632577" y="554753"/>
                  </a:cubicBezTo>
                  <a:cubicBezTo>
                    <a:pt x="4629720" y="568088"/>
                    <a:pt x="4623052" y="582376"/>
                    <a:pt x="4613527" y="591901"/>
                  </a:cubicBezTo>
                  <a:cubicBezTo>
                    <a:pt x="4583047" y="623333"/>
                    <a:pt x="4550662" y="652861"/>
                    <a:pt x="4519230" y="684293"/>
                  </a:cubicBezTo>
                  <a:cubicBezTo>
                    <a:pt x="4514468" y="689056"/>
                    <a:pt x="4509705" y="695723"/>
                    <a:pt x="4506847" y="702391"/>
                  </a:cubicBezTo>
                  <a:cubicBezTo>
                    <a:pt x="4483035" y="760493"/>
                    <a:pt x="4459222" y="819548"/>
                    <a:pt x="4434457" y="877651"/>
                  </a:cubicBezTo>
                  <a:cubicBezTo>
                    <a:pt x="4424932" y="900511"/>
                    <a:pt x="4408740" y="919561"/>
                    <a:pt x="4383975" y="927181"/>
                  </a:cubicBezTo>
                  <a:cubicBezTo>
                    <a:pt x="4375402" y="930038"/>
                    <a:pt x="4361115" y="930038"/>
                    <a:pt x="4356352" y="924323"/>
                  </a:cubicBezTo>
                  <a:cubicBezTo>
                    <a:pt x="4351590" y="919561"/>
                    <a:pt x="4352543" y="905273"/>
                    <a:pt x="4356352" y="896701"/>
                  </a:cubicBezTo>
                  <a:cubicBezTo>
                    <a:pt x="4373497" y="856696"/>
                    <a:pt x="4392547" y="817643"/>
                    <a:pt x="4409693" y="778591"/>
                  </a:cubicBezTo>
                  <a:cubicBezTo>
                    <a:pt x="4415407" y="766208"/>
                    <a:pt x="4417312" y="750968"/>
                    <a:pt x="4423027" y="732871"/>
                  </a:cubicBezTo>
                  <a:cubicBezTo>
                    <a:pt x="4407787" y="732871"/>
                    <a:pt x="4398262" y="732871"/>
                    <a:pt x="4387785" y="732871"/>
                  </a:cubicBezTo>
                  <a:cubicBezTo>
                    <a:pt x="4367782" y="732871"/>
                    <a:pt x="4360162" y="721441"/>
                    <a:pt x="4367782" y="703343"/>
                  </a:cubicBezTo>
                  <a:cubicBezTo>
                    <a:pt x="4376355" y="681436"/>
                    <a:pt x="4392547" y="666196"/>
                    <a:pt x="4414455" y="655718"/>
                  </a:cubicBezTo>
                  <a:cubicBezTo>
                    <a:pt x="4442077" y="642383"/>
                    <a:pt x="4453507" y="618571"/>
                    <a:pt x="4452555" y="587138"/>
                  </a:cubicBezTo>
                  <a:cubicBezTo>
                    <a:pt x="4450650" y="548086"/>
                    <a:pt x="4449697" y="509033"/>
                    <a:pt x="4449697" y="469981"/>
                  </a:cubicBezTo>
                  <a:cubicBezTo>
                    <a:pt x="4449697" y="454741"/>
                    <a:pt x="4451602" y="438548"/>
                    <a:pt x="4469700" y="432833"/>
                  </a:cubicBezTo>
                  <a:close/>
                  <a:moveTo>
                    <a:pt x="543734" y="373064"/>
                  </a:moveTo>
                  <a:cubicBezTo>
                    <a:pt x="551592" y="371873"/>
                    <a:pt x="559688" y="375683"/>
                    <a:pt x="565403" y="385208"/>
                  </a:cubicBezTo>
                  <a:cubicBezTo>
                    <a:pt x="579691" y="409020"/>
                    <a:pt x="601598" y="418545"/>
                    <a:pt x="624458" y="429975"/>
                  </a:cubicBezTo>
                  <a:cubicBezTo>
                    <a:pt x="680656" y="458550"/>
                    <a:pt x="707326" y="507128"/>
                    <a:pt x="712088" y="568088"/>
                  </a:cubicBezTo>
                  <a:cubicBezTo>
                    <a:pt x="716851" y="633810"/>
                    <a:pt x="720661" y="698580"/>
                    <a:pt x="728281" y="794783"/>
                  </a:cubicBezTo>
                  <a:cubicBezTo>
                    <a:pt x="722566" y="862410"/>
                    <a:pt x="713993" y="959565"/>
                    <a:pt x="705421" y="1055768"/>
                  </a:cubicBezTo>
                  <a:cubicBezTo>
                    <a:pt x="700658" y="1106250"/>
                    <a:pt x="674941" y="1146255"/>
                    <a:pt x="636841" y="1178640"/>
                  </a:cubicBezTo>
                  <a:cubicBezTo>
                    <a:pt x="600646" y="1210073"/>
                    <a:pt x="560641" y="1233885"/>
                    <a:pt x="515873" y="1250078"/>
                  </a:cubicBezTo>
                  <a:cubicBezTo>
                    <a:pt x="489203" y="1259603"/>
                    <a:pt x="453008" y="1250078"/>
                    <a:pt x="435863" y="1229123"/>
                  </a:cubicBezTo>
                  <a:cubicBezTo>
                    <a:pt x="420623" y="1211025"/>
                    <a:pt x="423481" y="1197690"/>
                    <a:pt x="446341" y="1190070"/>
                  </a:cubicBezTo>
                  <a:cubicBezTo>
                    <a:pt x="461581" y="1184355"/>
                    <a:pt x="479678" y="1183403"/>
                    <a:pt x="493966" y="1175783"/>
                  </a:cubicBezTo>
                  <a:cubicBezTo>
                    <a:pt x="579691" y="1134825"/>
                    <a:pt x="627316" y="1064340"/>
                    <a:pt x="641603" y="973853"/>
                  </a:cubicBezTo>
                  <a:cubicBezTo>
                    <a:pt x="661606" y="848123"/>
                    <a:pt x="659701" y="721440"/>
                    <a:pt x="637793" y="595710"/>
                  </a:cubicBezTo>
                  <a:cubicBezTo>
                    <a:pt x="633983" y="572850"/>
                    <a:pt x="625411" y="550943"/>
                    <a:pt x="617791" y="529035"/>
                  </a:cubicBezTo>
                  <a:cubicBezTo>
                    <a:pt x="612076" y="513795"/>
                    <a:pt x="600646" y="500460"/>
                    <a:pt x="581596" y="505223"/>
                  </a:cubicBezTo>
                  <a:cubicBezTo>
                    <a:pt x="563498" y="509985"/>
                    <a:pt x="561593" y="526178"/>
                    <a:pt x="560641" y="541418"/>
                  </a:cubicBezTo>
                  <a:cubicBezTo>
                    <a:pt x="558736" y="597615"/>
                    <a:pt x="557783" y="653813"/>
                    <a:pt x="553973" y="710010"/>
                  </a:cubicBezTo>
                  <a:cubicBezTo>
                    <a:pt x="552068" y="742395"/>
                    <a:pt x="546353" y="773828"/>
                    <a:pt x="537781" y="805260"/>
                  </a:cubicBezTo>
                  <a:cubicBezTo>
                    <a:pt x="518731" y="872888"/>
                    <a:pt x="485393" y="899558"/>
                    <a:pt x="394906" y="890033"/>
                  </a:cubicBezTo>
                  <a:cubicBezTo>
                    <a:pt x="374903" y="888128"/>
                    <a:pt x="354901" y="878603"/>
                    <a:pt x="336803" y="870030"/>
                  </a:cubicBezTo>
                  <a:cubicBezTo>
                    <a:pt x="312038" y="858600"/>
                    <a:pt x="289178" y="844313"/>
                    <a:pt x="265366" y="831930"/>
                  </a:cubicBezTo>
                  <a:cubicBezTo>
                    <a:pt x="232028" y="813833"/>
                    <a:pt x="221551" y="790020"/>
                    <a:pt x="237743" y="754778"/>
                  </a:cubicBezTo>
                  <a:cubicBezTo>
                    <a:pt x="250126" y="727155"/>
                    <a:pt x="265366" y="699533"/>
                    <a:pt x="284416" y="676673"/>
                  </a:cubicBezTo>
                  <a:cubicBezTo>
                    <a:pt x="330136" y="622380"/>
                    <a:pt x="377761" y="569040"/>
                    <a:pt x="426338" y="517605"/>
                  </a:cubicBezTo>
                  <a:cubicBezTo>
                    <a:pt x="449198" y="492840"/>
                    <a:pt x="476821" y="472838"/>
                    <a:pt x="501586" y="449978"/>
                  </a:cubicBezTo>
                  <a:cubicBezTo>
                    <a:pt x="508253" y="444263"/>
                    <a:pt x="511111" y="434738"/>
                    <a:pt x="513968" y="426165"/>
                  </a:cubicBezTo>
                  <a:cubicBezTo>
                    <a:pt x="517778" y="414735"/>
                    <a:pt x="517778" y="401400"/>
                    <a:pt x="523493" y="390923"/>
                  </a:cubicBezTo>
                  <a:cubicBezTo>
                    <a:pt x="528256" y="380446"/>
                    <a:pt x="535876" y="374254"/>
                    <a:pt x="543734" y="373064"/>
                  </a:cubicBezTo>
                  <a:close/>
                  <a:moveTo>
                    <a:pt x="1736859" y="362706"/>
                  </a:moveTo>
                  <a:cubicBezTo>
                    <a:pt x="1743408" y="365683"/>
                    <a:pt x="1748408" y="371874"/>
                    <a:pt x="1752218" y="381399"/>
                  </a:cubicBezTo>
                  <a:cubicBezTo>
                    <a:pt x="1770315" y="428071"/>
                    <a:pt x="1788413" y="474744"/>
                    <a:pt x="1807463" y="521416"/>
                  </a:cubicBezTo>
                  <a:cubicBezTo>
                    <a:pt x="1823655" y="560469"/>
                    <a:pt x="1821751" y="569994"/>
                    <a:pt x="1789365" y="594759"/>
                  </a:cubicBezTo>
                  <a:cubicBezTo>
                    <a:pt x="1749361" y="626191"/>
                    <a:pt x="1709355" y="656671"/>
                    <a:pt x="1669351" y="687151"/>
                  </a:cubicBezTo>
                  <a:cubicBezTo>
                    <a:pt x="1663636" y="690961"/>
                    <a:pt x="1656968" y="696676"/>
                    <a:pt x="1656015" y="702391"/>
                  </a:cubicBezTo>
                  <a:cubicBezTo>
                    <a:pt x="1653158" y="712869"/>
                    <a:pt x="1653158" y="724299"/>
                    <a:pt x="1652205" y="735729"/>
                  </a:cubicBezTo>
                  <a:cubicBezTo>
                    <a:pt x="1662683" y="736681"/>
                    <a:pt x="1673161" y="739539"/>
                    <a:pt x="1682686" y="737634"/>
                  </a:cubicBezTo>
                  <a:cubicBezTo>
                    <a:pt x="1697926" y="735729"/>
                    <a:pt x="1713165" y="729061"/>
                    <a:pt x="1729358" y="728109"/>
                  </a:cubicBezTo>
                  <a:cubicBezTo>
                    <a:pt x="1759838" y="726204"/>
                    <a:pt x="1776983" y="749064"/>
                    <a:pt x="1766505" y="778591"/>
                  </a:cubicBezTo>
                  <a:cubicBezTo>
                    <a:pt x="1761743" y="790974"/>
                    <a:pt x="1753170" y="805261"/>
                    <a:pt x="1741740" y="810024"/>
                  </a:cubicBezTo>
                  <a:cubicBezTo>
                    <a:pt x="1709355" y="826216"/>
                    <a:pt x="1675065" y="842409"/>
                    <a:pt x="1639823" y="850029"/>
                  </a:cubicBezTo>
                  <a:cubicBezTo>
                    <a:pt x="1595055" y="860506"/>
                    <a:pt x="1570290" y="836694"/>
                    <a:pt x="1569338" y="790974"/>
                  </a:cubicBezTo>
                  <a:cubicBezTo>
                    <a:pt x="1569338" y="774781"/>
                    <a:pt x="1562670" y="774781"/>
                    <a:pt x="1550288" y="778591"/>
                  </a:cubicBezTo>
                  <a:cubicBezTo>
                    <a:pt x="1501711" y="793831"/>
                    <a:pt x="1484565" y="815739"/>
                    <a:pt x="1482661" y="867174"/>
                  </a:cubicBezTo>
                  <a:cubicBezTo>
                    <a:pt x="1481708" y="883366"/>
                    <a:pt x="1479803" y="900511"/>
                    <a:pt x="1474088" y="915751"/>
                  </a:cubicBezTo>
                  <a:cubicBezTo>
                    <a:pt x="1471230" y="924324"/>
                    <a:pt x="1460753" y="936706"/>
                    <a:pt x="1452180" y="936706"/>
                  </a:cubicBezTo>
                  <a:cubicBezTo>
                    <a:pt x="1442655" y="937659"/>
                    <a:pt x="1432178" y="927181"/>
                    <a:pt x="1423605" y="921466"/>
                  </a:cubicBezTo>
                  <a:cubicBezTo>
                    <a:pt x="1419795" y="918609"/>
                    <a:pt x="1417890" y="911941"/>
                    <a:pt x="1415986" y="907179"/>
                  </a:cubicBezTo>
                  <a:cubicBezTo>
                    <a:pt x="1405508" y="884319"/>
                    <a:pt x="1399793" y="883366"/>
                    <a:pt x="1379790" y="899559"/>
                  </a:cubicBezTo>
                  <a:cubicBezTo>
                    <a:pt x="1359788" y="915751"/>
                    <a:pt x="1338833" y="932896"/>
                    <a:pt x="1317878" y="948136"/>
                  </a:cubicBezTo>
                  <a:cubicBezTo>
                    <a:pt x="1302638" y="959566"/>
                    <a:pt x="1285493" y="962424"/>
                    <a:pt x="1269301" y="951946"/>
                  </a:cubicBezTo>
                  <a:cubicBezTo>
                    <a:pt x="1254061" y="941469"/>
                    <a:pt x="1253108" y="926229"/>
                    <a:pt x="1255965" y="909084"/>
                  </a:cubicBezTo>
                  <a:cubicBezTo>
                    <a:pt x="1258823" y="889081"/>
                    <a:pt x="1260728" y="869079"/>
                    <a:pt x="1261680" y="850029"/>
                  </a:cubicBezTo>
                  <a:cubicBezTo>
                    <a:pt x="1262633" y="825264"/>
                    <a:pt x="1256918" y="802404"/>
                    <a:pt x="1242630" y="781449"/>
                  </a:cubicBezTo>
                  <a:cubicBezTo>
                    <a:pt x="1238820" y="776686"/>
                    <a:pt x="1235963" y="770971"/>
                    <a:pt x="1233105" y="765256"/>
                  </a:cubicBezTo>
                  <a:cubicBezTo>
                    <a:pt x="1225486" y="745254"/>
                    <a:pt x="1234058" y="729061"/>
                    <a:pt x="1247393" y="714774"/>
                  </a:cubicBezTo>
                  <a:cubicBezTo>
                    <a:pt x="1259776" y="701439"/>
                    <a:pt x="1272158" y="711916"/>
                    <a:pt x="1283588" y="716679"/>
                  </a:cubicBezTo>
                  <a:cubicBezTo>
                    <a:pt x="1314068" y="729061"/>
                    <a:pt x="1331213" y="750969"/>
                    <a:pt x="1328355" y="783354"/>
                  </a:cubicBezTo>
                  <a:cubicBezTo>
                    <a:pt x="1327403" y="809071"/>
                    <a:pt x="1321688" y="834789"/>
                    <a:pt x="1316926" y="864316"/>
                  </a:cubicBezTo>
                  <a:cubicBezTo>
                    <a:pt x="1349311" y="853839"/>
                    <a:pt x="1372170" y="833836"/>
                    <a:pt x="1391220" y="809071"/>
                  </a:cubicBezTo>
                  <a:cubicBezTo>
                    <a:pt x="1407413" y="788116"/>
                    <a:pt x="1409318" y="763351"/>
                    <a:pt x="1407413" y="738586"/>
                  </a:cubicBezTo>
                  <a:cubicBezTo>
                    <a:pt x="1404555" y="694771"/>
                    <a:pt x="1398840" y="650956"/>
                    <a:pt x="1395030" y="607141"/>
                  </a:cubicBezTo>
                  <a:cubicBezTo>
                    <a:pt x="1393126" y="578566"/>
                    <a:pt x="1392173" y="549991"/>
                    <a:pt x="1391220" y="520464"/>
                  </a:cubicBezTo>
                  <a:cubicBezTo>
                    <a:pt x="1391220" y="515701"/>
                    <a:pt x="1390268" y="509986"/>
                    <a:pt x="1392173" y="506176"/>
                  </a:cubicBezTo>
                  <a:cubicBezTo>
                    <a:pt x="1399793" y="493794"/>
                    <a:pt x="1409318" y="482364"/>
                    <a:pt x="1417890" y="470934"/>
                  </a:cubicBezTo>
                  <a:cubicBezTo>
                    <a:pt x="1426463" y="480459"/>
                    <a:pt x="1438845" y="489031"/>
                    <a:pt x="1442655" y="500461"/>
                  </a:cubicBezTo>
                  <a:cubicBezTo>
                    <a:pt x="1467420" y="572851"/>
                    <a:pt x="1495043" y="645241"/>
                    <a:pt x="1496948" y="723346"/>
                  </a:cubicBezTo>
                  <a:cubicBezTo>
                    <a:pt x="1496948" y="734776"/>
                    <a:pt x="1502663" y="738586"/>
                    <a:pt x="1513140" y="732871"/>
                  </a:cubicBezTo>
                  <a:cubicBezTo>
                    <a:pt x="1548383" y="713821"/>
                    <a:pt x="1579815" y="691914"/>
                    <a:pt x="1592198" y="649051"/>
                  </a:cubicBezTo>
                  <a:cubicBezTo>
                    <a:pt x="1616011" y="569994"/>
                    <a:pt x="1644586" y="492841"/>
                    <a:pt x="1671255" y="414736"/>
                  </a:cubicBezTo>
                  <a:cubicBezTo>
                    <a:pt x="1678876" y="393781"/>
                    <a:pt x="1687448" y="371874"/>
                    <a:pt x="1712213" y="363301"/>
                  </a:cubicBezTo>
                  <a:cubicBezTo>
                    <a:pt x="1722214" y="359968"/>
                    <a:pt x="1730311" y="359730"/>
                    <a:pt x="1736859" y="362706"/>
                  </a:cubicBezTo>
                  <a:close/>
                  <a:moveTo>
                    <a:pt x="3765804" y="306151"/>
                  </a:moveTo>
                  <a:lnTo>
                    <a:pt x="3740704" y="318856"/>
                  </a:lnTo>
                  <a:lnTo>
                    <a:pt x="3728181" y="324963"/>
                  </a:lnTo>
                  <a:lnTo>
                    <a:pt x="3727759" y="325409"/>
                  </a:lnTo>
                  <a:lnTo>
                    <a:pt x="3727228" y="325677"/>
                  </a:lnTo>
                  <a:cubicBezTo>
                    <a:pt x="3716037" y="334488"/>
                    <a:pt x="3706273" y="345203"/>
                    <a:pt x="3697224" y="356633"/>
                  </a:cubicBezTo>
                  <a:cubicBezTo>
                    <a:pt x="3695319" y="358538"/>
                    <a:pt x="3696272" y="365206"/>
                    <a:pt x="3698177" y="367111"/>
                  </a:cubicBezTo>
                  <a:lnTo>
                    <a:pt x="3699129" y="367111"/>
                  </a:lnTo>
                  <a:lnTo>
                    <a:pt x="3709607" y="367111"/>
                  </a:lnTo>
                  <a:lnTo>
                    <a:pt x="3710559" y="367111"/>
                  </a:lnTo>
                  <a:cubicBezTo>
                    <a:pt x="3731514" y="349966"/>
                    <a:pt x="3752469" y="331869"/>
                    <a:pt x="3773424" y="314724"/>
                  </a:cubicBezTo>
                  <a:lnTo>
                    <a:pt x="3773424" y="314723"/>
                  </a:lnTo>
                  <a:lnTo>
                    <a:pt x="3773418" y="314716"/>
                  </a:lnTo>
                  <a:lnTo>
                    <a:pt x="3766757" y="306151"/>
                  </a:lnTo>
                  <a:lnTo>
                    <a:pt x="3766092" y="306475"/>
                  </a:lnTo>
                  <a:close/>
                  <a:moveTo>
                    <a:pt x="2640186" y="300911"/>
                  </a:moveTo>
                  <a:cubicBezTo>
                    <a:pt x="2636376" y="300911"/>
                    <a:pt x="2632804" y="301387"/>
                    <a:pt x="2630423" y="303292"/>
                  </a:cubicBezTo>
                  <a:cubicBezTo>
                    <a:pt x="2605658" y="321390"/>
                    <a:pt x="2581845" y="339487"/>
                    <a:pt x="2558985" y="359490"/>
                  </a:cubicBezTo>
                  <a:cubicBezTo>
                    <a:pt x="2553270" y="365205"/>
                    <a:pt x="2551365" y="376635"/>
                    <a:pt x="2547555" y="384255"/>
                  </a:cubicBezTo>
                  <a:cubicBezTo>
                    <a:pt x="2550413" y="395685"/>
                    <a:pt x="2550413" y="405210"/>
                    <a:pt x="2554223" y="412830"/>
                  </a:cubicBezTo>
                  <a:cubicBezTo>
                    <a:pt x="2559938" y="426165"/>
                    <a:pt x="2570415" y="430927"/>
                    <a:pt x="2579940" y="418545"/>
                  </a:cubicBezTo>
                  <a:cubicBezTo>
                    <a:pt x="2604706" y="387112"/>
                    <a:pt x="2627565" y="353775"/>
                    <a:pt x="2650426" y="320437"/>
                  </a:cubicBezTo>
                  <a:cubicBezTo>
                    <a:pt x="2653283" y="315675"/>
                    <a:pt x="2651378" y="308055"/>
                    <a:pt x="2651378" y="301387"/>
                  </a:cubicBezTo>
                  <a:cubicBezTo>
                    <a:pt x="2648044" y="301387"/>
                    <a:pt x="2643996" y="300911"/>
                    <a:pt x="2640186" y="300911"/>
                  </a:cubicBezTo>
                  <a:close/>
                  <a:moveTo>
                    <a:pt x="5686043" y="253764"/>
                  </a:moveTo>
                  <a:lnTo>
                    <a:pt x="5686015" y="253766"/>
                  </a:lnTo>
                  <a:lnTo>
                    <a:pt x="5650801" y="256384"/>
                  </a:lnTo>
                  <a:lnTo>
                    <a:pt x="5650723" y="256481"/>
                  </a:lnTo>
                  <a:lnTo>
                    <a:pt x="5650443" y="256503"/>
                  </a:lnTo>
                  <a:lnTo>
                    <a:pt x="5644426" y="264352"/>
                  </a:lnTo>
                  <a:lnTo>
                    <a:pt x="5626989" y="286149"/>
                  </a:lnTo>
                  <a:cubicBezTo>
                    <a:pt x="5624608" y="292102"/>
                    <a:pt x="5623239" y="297460"/>
                    <a:pt x="5623030" y="302431"/>
                  </a:cubicBezTo>
                  <a:lnTo>
                    <a:pt x="5623138" y="302934"/>
                  </a:lnTo>
                  <a:lnTo>
                    <a:pt x="5623029" y="303384"/>
                  </a:lnTo>
                  <a:cubicBezTo>
                    <a:pt x="5622404" y="318296"/>
                    <a:pt x="5632227" y="329726"/>
                    <a:pt x="5656515" y="343299"/>
                  </a:cubicBezTo>
                  <a:lnTo>
                    <a:pt x="5685950" y="254045"/>
                  </a:lnTo>
                  <a:lnTo>
                    <a:pt x="5686044" y="253764"/>
                  </a:lnTo>
                  <a:close/>
                  <a:moveTo>
                    <a:pt x="2564581" y="210900"/>
                  </a:moveTo>
                  <a:cubicBezTo>
                    <a:pt x="2574464" y="210185"/>
                    <a:pt x="2584703" y="215186"/>
                    <a:pt x="2592323" y="226140"/>
                  </a:cubicBezTo>
                  <a:cubicBezTo>
                    <a:pt x="2600895" y="240427"/>
                    <a:pt x="2611373" y="241380"/>
                    <a:pt x="2626613" y="242332"/>
                  </a:cubicBezTo>
                  <a:cubicBezTo>
                    <a:pt x="2649473" y="243285"/>
                    <a:pt x="2672333" y="247095"/>
                    <a:pt x="2694240" y="252810"/>
                  </a:cubicBezTo>
                  <a:cubicBezTo>
                    <a:pt x="2719006" y="258525"/>
                    <a:pt x="2734245" y="293767"/>
                    <a:pt x="2721863" y="313770"/>
                  </a:cubicBezTo>
                  <a:cubicBezTo>
                    <a:pt x="2691383" y="362347"/>
                    <a:pt x="2658998" y="410925"/>
                    <a:pt x="2626613" y="459502"/>
                  </a:cubicBezTo>
                  <a:cubicBezTo>
                    <a:pt x="2615183" y="476647"/>
                    <a:pt x="2598990" y="485220"/>
                    <a:pt x="2578988" y="489030"/>
                  </a:cubicBezTo>
                  <a:cubicBezTo>
                    <a:pt x="2566605" y="490935"/>
                    <a:pt x="2555175" y="498555"/>
                    <a:pt x="2543745" y="503317"/>
                  </a:cubicBezTo>
                  <a:cubicBezTo>
                    <a:pt x="2544698" y="506175"/>
                    <a:pt x="2544698" y="508080"/>
                    <a:pt x="2545650" y="510937"/>
                  </a:cubicBezTo>
                  <a:cubicBezTo>
                    <a:pt x="2553270" y="510937"/>
                    <a:pt x="2559938" y="512842"/>
                    <a:pt x="2567558" y="511890"/>
                  </a:cubicBezTo>
                  <a:cubicBezTo>
                    <a:pt x="2588513" y="510937"/>
                    <a:pt x="2598038" y="520462"/>
                    <a:pt x="2593275" y="542370"/>
                  </a:cubicBezTo>
                  <a:cubicBezTo>
                    <a:pt x="2587560" y="565230"/>
                    <a:pt x="2578988" y="588090"/>
                    <a:pt x="2570415" y="613807"/>
                  </a:cubicBezTo>
                  <a:cubicBezTo>
                    <a:pt x="2577083" y="610950"/>
                    <a:pt x="2582798" y="609997"/>
                    <a:pt x="2587560" y="608092"/>
                  </a:cubicBezTo>
                  <a:cubicBezTo>
                    <a:pt x="2607563" y="597615"/>
                    <a:pt x="2626613" y="587137"/>
                    <a:pt x="2646615" y="577612"/>
                  </a:cubicBezTo>
                  <a:cubicBezTo>
                    <a:pt x="2656140" y="572850"/>
                    <a:pt x="2667570" y="569992"/>
                    <a:pt x="2678048" y="568087"/>
                  </a:cubicBezTo>
                  <a:cubicBezTo>
                    <a:pt x="2704718" y="565230"/>
                    <a:pt x="2718053" y="578565"/>
                    <a:pt x="2712338" y="605235"/>
                  </a:cubicBezTo>
                  <a:cubicBezTo>
                    <a:pt x="2698050" y="662385"/>
                    <a:pt x="2674238" y="715725"/>
                    <a:pt x="2630423" y="757635"/>
                  </a:cubicBezTo>
                  <a:cubicBezTo>
                    <a:pt x="2626613" y="761445"/>
                    <a:pt x="2622803" y="764302"/>
                    <a:pt x="2619945" y="768112"/>
                  </a:cubicBezTo>
                  <a:cubicBezTo>
                    <a:pt x="2618993" y="769065"/>
                    <a:pt x="2618993" y="771922"/>
                    <a:pt x="2618040" y="774780"/>
                  </a:cubicBezTo>
                  <a:cubicBezTo>
                    <a:pt x="2630423" y="782400"/>
                    <a:pt x="2642805" y="790972"/>
                    <a:pt x="2655188" y="799545"/>
                  </a:cubicBezTo>
                  <a:cubicBezTo>
                    <a:pt x="2671380" y="810022"/>
                    <a:pt x="2679000" y="825262"/>
                    <a:pt x="2674238" y="843360"/>
                  </a:cubicBezTo>
                  <a:cubicBezTo>
                    <a:pt x="2663760" y="881460"/>
                    <a:pt x="2654235" y="920512"/>
                    <a:pt x="2640900" y="957660"/>
                  </a:cubicBezTo>
                  <a:cubicBezTo>
                    <a:pt x="2629470" y="987187"/>
                    <a:pt x="2632328" y="1010047"/>
                    <a:pt x="2656140" y="1031955"/>
                  </a:cubicBezTo>
                  <a:cubicBezTo>
                    <a:pt x="2667570" y="1042432"/>
                    <a:pt x="2675190" y="1057672"/>
                    <a:pt x="2680905" y="1071960"/>
                  </a:cubicBezTo>
                  <a:cubicBezTo>
                    <a:pt x="2683763" y="1081485"/>
                    <a:pt x="2681858" y="1095772"/>
                    <a:pt x="2676143" y="1104345"/>
                  </a:cubicBezTo>
                  <a:cubicBezTo>
                    <a:pt x="2672333" y="1109107"/>
                    <a:pt x="2656140" y="1109107"/>
                    <a:pt x="2647568" y="1105297"/>
                  </a:cubicBezTo>
                  <a:cubicBezTo>
                    <a:pt x="2631375" y="1098630"/>
                    <a:pt x="2616135" y="1088152"/>
                    <a:pt x="2600895" y="1078627"/>
                  </a:cubicBezTo>
                  <a:cubicBezTo>
                    <a:pt x="2587560" y="1070055"/>
                    <a:pt x="2580893" y="1073865"/>
                    <a:pt x="2576130" y="1087200"/>
                  </a:cubicBezTo>
                  <a:cubicBezTo>
                    <a:pt x="2567558" y="1114822"/>
                    <a:pt x="2551365" y="1135777"/>
                    <a:pt x="2528505" y="1153875"/>
                  </a:cubicBezTo>
                  <a:cubicBezTo>
                    <a:pt x="2510408" y="1168162"/>
                    <a:pt x="2496120" y="1166257"/>
                    <a:pt x="2481833" y="1149112"/>
                  </a:cubicBezTo>
                  <a:cubicBezTo>
                    <a:pt x="2464688" y="1130062"/>
                    <a:pt x="2458973" y="1106250"/>
                    <a:pt x="2462783" y="1081485"/>
                  </a:cubicBezTo>
                  <a:cubicBezTo>
                    <a:pt x="2477070" y="990045"/>
                    <a:pt x="2492310" y="899557"/>
                    <a:pt x="2506598" y="809070"/>
                  </a:cubicBezTo>
                  <a:cubicBezTo>
                    <a:pt x="2509455" y="792877"/>
                    <a:pt x="2518028" y="784305"/>
                    <a:pt x="2533268" y="782400"/>
                  </a:cubicBezTo>
                  <a:cubicBezTo>
                    <a:pt x="2563748" y="779542"/>
                    <a:pt x="2580893" y="763350"/>
                    <a:pt x="2587560" y="733822"/>
                  </a:cubicBezTo>
                  <a:cubicBezTo>
                    <a:pt x="2590418" y="721440"/>
                    <a:pt x="2598038" y="710962"/>
                    <a:pt x="2599943" y="699532"/>
                  </a:cubicBezTo>
                  <a:cubicBezTo>
                    <a:pt x="2600895" y="693817"/>
                    <a:pt x="2599943" y="683340"/>
                    <a:pt x="2595180" y="680482"/>
                  </a:cubicBezTo>
                  <a:cubicBezTo>
                    <a:pt x="2591370" y="677625"/>
                    <a:pt x="2579940" y="677625"/>
                    <a:pt x="2575178" y="681435"/>
                  </a:cubicBezTo>
                  <a:cubicBezTo>
                    <a:pt x="2532315" y="719535"/>
                    <a:pt x="2485643" y="753825"/>
                    <a:pt x="2448495" y="796687"/>
                  </a:cubicBezTo>
                  <a:cubicBezTo>
                    <a:pt x="2373248" y="883365"/>
                    <a:pt x="2315145" y="982425"/>
                    <a:pt x="2255138" y="1079580"/>
                  </a:cubicBezTo>
                  <a:cubicBezTo>
                    <a:pt x="2248470" y="1091010"/>
                    <a:pt x="2238945" y="1102440"/>
                    <a:pt x="2228468" y="1111012"/>
                  </a:cubicBezTo>
                  <a:cubicBezTo>
                    <a:pt x="2221800" y="1115775"/>
                    <a:pt x="2208465" y="1118632"/>
                    <a:pt x="2202750" y="1114822"/>
                  </a:cubicBezTo>
                  <a:cubicBezTo>
                    <a:pt x="2196083" y="1111012"/>
                    <a:pt x="2191320" y="1099582"/>
                    <a:pt x="2190368" y="1091010"/>
                  </a:cubicBezTo>
                  <a:cubicBezTo>
                    <a:pt x="2189415" y="1082437"/>
                    <a:pt x="2193225" y="1072912"/>
                    <a:pt x="2197988" y="1066245"/>
                  </a:cubicBezTo>
                  <a:cubicBezTo>
                    <a:pt x="2260853" y="965280"/>
                    <a:pt x="2322765" y="865267"/>
                    <a:pt x="2387535" y="765255"/>
                  </a:cubicBezTo>
                  <a:cubicBezTo>
                    <a:pt x="2408490" y="733822"/>
                    <a:pt x="2435160" y="706200"/>
                    <a:pt x="2459925" y="677625"/>
                  </a:cubicBezTo>
                  <a:cubicBezTo>
                    <a:pt x="2474213" y="661432"/>
                    <a:pt x="2473260" y="656670"/>
                    <a:pt x="2452305" y="650955"/>
                  </a:cubicBezTo>
                  <a:cubicBezTo>
                    <a:pt x="2420873" y="641430"/>
                    <a:pt x="2415158" y="630952"/>
                    <a:pt x="2424683" y="599520"/>
                  </a:cubicBezTo>
                  <a:cubicBezTo>
                    <a:pt x="2437065" y="557610"/>
                    <a:pt x="2451353" y="517605"/>
                    <a:pt x="2478975" y="482362"/>
                  </a:cubicBezTo>
                  <a:cubicBezTo>
                    <a:pt x="2496120" y="461407"/>
                    <a:pt x="2490405" y="440452"/>
                    <a:pt x="2484690" y="417592"/>
                  </a:cubicBezTo>
                  <a:cubicBezTo>
                    <a:pt x="2479928" y="421402"/>
                    <a:pt x="2478023" y="422355"/>
                    <a:pt x="2476118" y="423307"/>
                  </a:cubicBezTo>
                  <a:cubicBezTo>
                    <a:pt x="2464688" y="430927"/>
                    <a:pt x="2445638" y="448072"/>
                    <a:pt x="2442780" y="445215"/>
                  </a:cubicBezTo>
                  <a:cubicBezTo>
                    <a:pt x="2425635" y="429975"/>
                    <a:pt x="2410395" y="410925"/>
                    <a:pt x="2397060" y="391875"/>
                  </a:cubicBezTo>
                  <a:cubicBezTo>
                    <a:pt x="2394203" y="388065"/>
                    <a:pt x="2398965" y="377587"/>
                    <a:pt x="2402775" y="370920"/>
                  </a:cubicBezTo>
                  <a:cubicBezTo>
                    <a:pt x="2418015" y="338535"/>
                    <a:pt x="2436113" y="308055"/>
                    <a:pt x="2434208" y="269955"/>
                  </a:cubicBezTo>
                  <a:cubicBezTo>
                    <a:pt x="2434208" y="261382"/>
                    <a:pt x="2439923" y="249952"/>
                    <a:pt x="2446590" y="245190"/>
                  </a:cubicBezTo>
                  <a:cubicBezTo>
                    <a:pt x="2453258" y="239475"/>
                    <a:pt x="2465640" y="236617"/>
                    <a:pt x="2474213" y="238522"/>
                  </a:cubicBezTo>
                  <a:cubicBezTo>
                    <a:pt x="2479928" y="239475"/>
                    <a:pt x="2485643" y="250905"/>
                    <a:pt x="2487548" y="258525"/>
                  </a:cubicBezTo>
                  <a:cubicBezTo>
                    <a:pt x="2490405" y="266145"/>
                    <a:pt x="2487548" y="274717"/>
                    <a:pt x="2489453" y="283290"/>
                  </a:cubicBezTo>
                  <a:cubicBezTo>
                    <a:pt x="2490405" y="288052"/>
                    <a:pt x="2494215" y="294720"/>
                    <a:pt x="2498025" y="294720"/>
                  </a:cubicBezTo>
                  <a:cubicBezTo>
                    <a:pt x="2501835" y="295672"/>
                    <a:pt x="2509455" y="291862"/>
                    <a:pt x="2511360" y="289005"/>
                  </a:cubicBezTo>
                  <a:cubicBezTo>
                    <a:pt x="2518028" y="278527"/>
                    <a:pt x="2523743" y="266145"/>
                    <a:pt x="2529458" y="254715"/>
                  </a:cubicBezTo>
                  <a:cubicBezTo>
                    <a:pt x="2533268" y="247095"/>
                    <a:pt x="2535173" y="237570"/>
                    <a:pt x="2538983" y="229950"/>
                  </a:cubicBezTo>
                  <a:cubicBezTo>
                    <a:pt x="2545174" y="218044"/>
                    <a:pt x="2554699" y="211614"/>
                    <a:pt x="2564581" y="210900"/>
                  </a:cubicBezTo>
                  <a:close/>
                  <a:moveTo>
                    <a:pt x="5552693" y="164944"/>
                  </a:moveTo>
                  <a:cubicBezTo>
                    <a:pt x="5558170" y="163991"/>
                    <a:pt x="5564123" y="165182"/>
                    <a:pt x="5570790" y="168039"/>
                  </a:cubicBezTo>
                  <a:cubicBezTo>
                    <a:pt x="5580315" y="172802"/>
                    <a:pt x="5590793" y="176612"/>
                    <a:pt x="5600318" y="183279"/>
                  </a:cubicBezTo>
                  <a:cubicBezTo>
                    <a:pt x="5626035" y="201377"/>
                    <a:pt x="5651753" y="199472"/>
                    <a:pt x="5678423" y="186137"/>
                  </a:cubicBezTo>
                  <a:cubicBezTo>
                    <a:pt x="5710808" y="169944"/>
                    <a:pt x="5746050" y="173754"/>
                    <a:pt x="5767006" y="196614"/>
                  </a:cubicBezTo>
                  <a:cubicBezTo>
                    <a:pt x="5773673" y="203282"/>
                    <a:pt x="5779388" y="214712"/>
                    <a:pt x="5778435" y="223284"/>
                  </a:cubicBezTo>
                  <a:cubicBezTo>
                    <a:pt x="5774625" y="249954"/>
                    <a:pt x="5768910" y="277577"/>
                    <a:pt x="5759385" y="302342"/>
                  </a:cubicBezTo>
                  <a:cubicBezTo>
                    <a:pt x="5747956" y="332822"/>
                    <a:pt x="5731763" y="360444"/>
                    <a:pt x="5718428" y="389972"/>
                  </a:cubicBezTo>
                  <a:cubicBezTo>
                    <a:pt x="5709856" y="408069"/>
                    <a:pt x="5709856" y="424262"/>
                    <a:pt x="5720333" y="442359"/>
                  </a:cubicBezTo>
                  <a:cubicBezTo>
                    <a:pt x="5738431" y="473792"/>
                    <a:pt x="5740335" y="506177"/>
                    <a:pt x="5720333" y="540467"/>
                  </a:cubicBezTo>
                  <a:cubicBezTo>
                    <a:pt x="5707950" y="561422"/>
                    <a:pt x="5701283" y="585234"/>
                    <a:pt x="5693663" y="609047"/>
                  </a:cubicBezTo>
                  <a:cubicBezTo>
                    <a:pt x="5683185" y="643337"/>
                    <a:pt x="5667945" y="673817"/>
                    <a:pt x="5640323" y="698582"/>
                  </a:cubicBezTo>
                  <a:cubicBezTo>
                    <a:pt x="5606985" y="729062"/>
                    <a:pt x="5574600" y="761447"/>
                    <a:pt x="5541263" y="792879"/>
                  </a:cubicBezTo>
                  <a:cubicBezTo>
                    <a:pt x="5527928" y="805262"/>
                    <a:pt x="5528881" y="814787"/>
                    <a:pt x="5539358" y="830027"/>
                  </a:cubicBezTo>
                  <a:cubicBezTo>
                    <a:pt x="5548883" y="843362"/>
                    <a:pt x="5554598" y="860507"/>
                    <a:pt x="5557456" y="876699"/>
                  </a:cubicBezTo>
                  <a:cubicBezTo>
                    <a:pt x="5561265" y="898607"/>
                    <a:pt x="5565075" y="902417"/>
                    <a:pt x="5586983" y="903369"/>
                  </a:cubicBezTo>
                  <a:cubicBezTo>
                    <a:pt x="5597460" y="903369"/>
                    <a:pt x="5615558" y="907179"/>
                    <a:pt x="5617463" y="913847"/>
                  </a:cubicBezTo>
                  <a:cubicBezTo>
                    <a:pt x="5621273" y="925277"/>
                    <a:pt x="5621273" y="944327"/>
                    <a:pt x="5614606" y="951947"/>
                  </a:cubicBezTo>
                  <a:cubicBezTo>
                    <a:pt x="5593650" y="973854"/>
                    <a:pt x="5598413" y="989094"/>
                    <a:pt x="5615558" y="1010049"/>
                  </a:cubicBezTo>
                  <a:cubicBezTo>
                    <a:pt x="5638418" y="1039577"/>
                    <a:pt x="5630798" y="1108157"/>
                    <a:pt x="5605081" y="1139589"/>
                  </a:cubicBezTo>
                  <a:cubicBezTo>
                    <a:pt x="5566981" y="1186262"/>
                    <a:pt x="5512688" y="1199597"/>
                    <a:pt x="5456490" y="1175784"/>
                  </a:cubicBezTo>
                  <a:cubicBezTo>
                    <a:pt x="5433631" y="1166259"/>
                    <a:pt x="5423153" y="1142447"/>
                    <a:pt x="5434583" y="1119587"/>
                  </a:cubicBezTo>
                  <a:cubicBezTo>
                    <a:pt x="5451728" y="1083392"/>
                    <a:pt x="5469825" y="1048149"/>
                    <a:pt x="5489828" y="1012907"/>
                  </a:cubicBezTo>
                  <a:cubicBezTo>
                    <a:pt x="5509831" y="978617"/>
                    <a:pt x="5512688" y="942422"/>
                    <a:pt x="5505068" y="905274"/>
                  </a:cubicBezTo>
                  <a:cubicBezTo>
                    <a:pt x="5503163" y="894797"/>
                    <a:pt x="5493638" y="885272"/>
                    <a:pt x="5486970" y="875747"/>
                  </a:cubicBezTo>
                  <a:cubicBezTo>
                    <a:pt x="5481256" y="869079"/>
                    <a:pt x="5473635" y="863364"/>
                    <a:pt x="5467920" y="856697"/>
                  </a:cubicBezTo>
                  <a:cubicBezTo>
                    <a:pt x="5446013" y="831932"/>
                    <a:pt x="5446965" y="826217"/>
                    <a:pt x="5468873" y="801452"/>
                  </a:cubicBezTo>
                  <a:cubicBezTo>
                    <a:pt x="5511735" y="753827"/>
                    <a:pt x="5564123" y="713822"/>
                    <a:pt x="5593650" y="655719"/>
                  </a:cubicBezTo>
                  <a:cubicBezTo>
                    <a:pt x="5607938" y="628097"/>
                    <a:pt x="5617463" y="597617"/>
                    <a:pt x="5627940" y="568089"/>
                  </a:cubicBezTo>
                  <a:cubicBezTo>
                    <a:pt x="5629845" y="562374"/>
                    <a:pt x="5628893" y="553802"/>
                    <a:pt x="5626988" y="548087"/>
                  </a:cubicBezTo>
                  <a:cubicBezTo>
                    <a:pt x="5622225" y="536657"/>
                    <a:pt x="5613653" y="533799"/>
                    <a:pt x="5606033" y="545229"/>
                  </a:cubicBezTo>
                  <a:cubicBezTo>
                    <a:pt x="5601270" y="550944"/>
                    <a:pt x="5598413" y="558564"/>
                    <a:pt x="5594603" y="565232"/>
                  </a:cubicBezTo>
                  <a:cubicBezTo>
                    <a:pt x="5568885" y="612857"/>
                    <a:pt x="5527928" y="647147"/>
                    <a:pt x="5486018" y="679532"/>
                  </a:cubicBezTo>
                  <a:cubicBezTo>
                    <a:pt x="5460300" y="699534"/>
                    <a:pt x="5437440" y="724299"/>
                    <a:pt x="5413628" y="747159"/>
                  </a:cubicBezTo>
                  <a:cubicBezTo>
                    <a:pt x="5380290" y="777639"/>
                    <a:pt x="5346953" y="809072"/>
                    <a:pt x="5313615" y="839552"/>
                  </a:cubicBezTo>
                  <a:cubicBezTo>
                    <a:pt x="5311710" y="841457"/>
                    <a:pt x="5308853" y="843362"/>
                    <a:pt x="5306948" y="844314"/>
                  </a:cubicBezTo>
                  <a:cubicBezTo>
                    <a:pt x="5290756" y="851934"/>
                    <a:pt x="5272658" y="860507"/>
                    <a:pt x="5259323" y="844314"/>
                  </a:cubicBezTo>
                  <a:cubicBezTo>
                    <a:pt x="5245988" y="830027"/>
                    <a:pt x="5254560" y="812882"/>
                    <a:pt x="5265990" y="799547"/>
                  </a:cubicBezTo>
                  <a:cubicBezTo>
                    <a:pt x="5285040" y="778592"/>
                    <a:pt x="5304090" y="758589"/>
                    <a:pt x="5324093" y="738587"/>
                  </a:cubicBezTo>
                  <a:cubicBezTo>
                    <a:pt x="5383148" y="678579"/>
                    <a:pt x="5443156" y="619524"/>
                    <a:pt x="5503163" y="560469"/>
                  </a:cubicBezTo>
                  <a:cubicBezTo>
                    <a:pt x="5518403" y="545229"/>
                    <a:pt x="5525070" y="526179"/>
                    <a:pt x="5525070" y="504272"/>
                  </a:cubicBezTo>
                  <a:cubicBezTo>
                    <a:pt x="5525070" y="493794"/>
                    <a:pt x="5522213" y="488079"/>
                    <a:pt x="5508878" y="489984"/>
                  </a:cubicBezTo>
                  <a:cubicBezTo>
                    <a:pt x="5480303" y="494747"/>
                    <a:pt x="5478398" y="492842"/>
                    <a:pt x="5467920" y="466172"/>
                  </a:cubicBezTo>
                  <a:cubicBezTo>
                    <a:pt x="5448870" y="418547"/>
                    <a:pt x="5430773" y="369969"/>
                    <a:pt x="5410770" y="322344"/>
                  </a:cubicBezTo>
                  <a:cubicBezTo>
                    <a:pt x="5404103" y="306152"/>
                    <a:pt x="5394578" y="290912"/>
                    <a:pt x="5386006" y="274719"/>
                  </a:cubicBezTo>
                  <a:cubicBezTo>
                    <a:pt x="5378385" y="259479"/>
                    <a:pt x="5367908" y="243287"/>
                    <a:pt x="5386006" y="230904"/>
                  </a:cubicBezTo>
                  <a:cubicBezTo>
                    <a:pt x="5404103" y="218522"/>
                    <a:pt x="5415533" y="234714"/>
                    <a:pt x="5425058" y="246144"/>
                  </a:cubicBezTo>
                  <a:cubicBezTo>
                    <a:pt x="5435535" y="258527"/>
                    <a:pt x="5443156" y="273767"/>
                    <a:pt x="5450775" y="288054"/>
                  </a:cubicBezTo>
                  <a:cubicBezTo>
                    <a:pt x="5462206" y="320439"/>
                    <a:pt x="5477445" y="352824"/>
                    <a:pt x="5493638" y="385209"/>
                  </a:cubicBezTo>
                  <a:cubicBezTo>
                    <a:pt x="5520308" y="342347"/>
                    <a:pt x="5546025" y="301389"/>
                    <a:pt x="5572695" y="259479"/>
                  </a:cubicBezTo>
                  <a:cubicBezTo>
                    <a:pt x="5561265" y="258527"/>
                    <a:pt x="5548883" y="257574"/>
                    <a:pt x="5536500" y="257574"/>
                  </a:cubicBezTo>
                  <a:cubicBezTo>
                    <a:pt x="5518403" y="257574"/>
                    <a:pt x="5506973" y="247097"/>
                    <a:pt x="5499353" y="231857"/>
                  </a:cubicBezTo>
                  <a:cubicBezTo>
                    <a:pt x="5492685" y="218522"/>
                    <a:pt x="5493638" y="207092"/>
                    <a:pt x="5508878" y="198519"/>
                  </a:cubicBezTo>
                  <a:cubicBezTo>
                    <a:pt x="5519356" y="192804"/>
                    <a:pt x="5528881" y="184232"/>
                    <a:pt x="5537453" y="174707"/>
                  </a:cubicBezTo>
                  <a:cubicBezTo>
                    <a:pt x="5542215" y="168992"/>
                    <a:pt x="5547216" y="165896"/>
                    <a:pt x="5552693" y="164944"/>
                  </a:cubicBezTo>
                  <a:close/>
                  <a:moveTo>
                    <a:pt x="3677222" y="147084"/>
                  </a:moveTo>
                  <a:cubicBezTo>
                    <a:pt x="3693414" y="148036"/>
                    <a:pt x="3706749" y="160419"/>
                    <a:pt x="3707702" y="178516"/>
                  </a:cubicBezTo>
                  <a:cubicBezTo>
                    <a:pt x="3709607" y="204234"/>
                    <a:pt x="3709607" y="228999"/>
                    <a:pt x="3711511" y="254716"/>
                  </a:cubicBezTo>
                  <a:cubicBezTo>
                    <a:pt x="3711511" y="258526"/>
                    <a:pt x="3712464" y="262336"/>
                    <a:pt x="3713417" y="270909"/>
                  </a:cubicBezTo>
                  <a:cubicBezTo>
                    <a:pt x="3724847" y="265194"/>
                    <a:pt x="3734372" y="260431"/>
                    <a:pt x="3743897" y="256621"/>
                  </a:cubicBezTo>
                  <a:cubicBezTo>
                    <a:pt x="3765804" y="246144"/>
                    <a:pt x="3786759" y="234714"/>
                    <a:pt x="3809619" y="226141"/>
                  </a:cubicBezTo>
                  <a:cubicBezTo>
                    <a:pt x="3827717" y="219474"/>
                    <a:pt x="3844861" y="223284"/>
                    <a:pt x="3857244" y="240429"/>
                  </a:cubicBezTo>
                  <a:cubicBezTo>
                    <a:pt x="3869627" y="257574"/>
                    <a:pt x="3869627" y="276624"/>
                    <a:pt x="3858197" y="292816"/>
                  </a:cubicBezTo>
                  <a:cubicBezTo>
                    <a:pt x="3842004" y="313771"/>
                    <a:pt x="3822002" y="332821"/>
                    <a:pt x="3801999" y="350919"/>
                  </a:cubicBezTo>
                  <a:cubicBezTo>
                    <a:pt x="3773424" y="376636"/>
                    <a:pt x="3742944" y="401401"/>
                    <a:pt x="3712464" y="427119"/>
                  </a:cubicBezTo>
                  <a:cubicBezTo>
                    <a:pt x="3710559" y="432834"/>
                    <a:pt x="3711511" y="434739"/>
                    <a:pt x="3712464" y="435691"/>
                  </a:cubicBezTo>
                  <a:cubicBezTo>
                    <a:pt x="3716274" y="435691"/>
                    <a:pt x="3721036" y="435691"/>
                    <a:pt x="3724847" y="435691"/>
                  </a:cubicBezTo>
                  <a:cubicBezTo>
                    <a:pt x="3744849" y="433786"/>
                    <a:pt x="3762947" y="435691"/>
                    <a:pt x="3772472" y="456646"/>
                  </a:cubicBezTo>
                  <a:cubicBezTo>
                    <a:pt x="3782949" y="479506"/>
                    <a:pt x="3781044" y="503319"/>
                    <a:pt x="3766757" y="523321"/>
                  </a:cubicBezTo>
                  <a:cubicBezTo>
                    <a:pt x="3752469" y="544276"/>
                    <a:pt x="3734372" y="562374"/>
                    <a:pt x="3718179" y="581424"/>
                  </a:cubicBezTo>
                  <a:cubicBezTo>
                    <a:pt x="3716274" y="579519"/>
                    <a:pt x="3714369" y="578566"/>
                    <a:pt x="3712464" y="576661"/>
                  </a:cubicBezTo>
                  <a:cubicBezTo>
                    <a:pt x="3718179" y="584281"/>
                    <a:pt x="3724847" y="590949"/>
                    <a:pt x="3730561" y="598569"/>
                  </a:cubicBezTo>
                  <a:cubicBezTo>
                    <a:pt x="3748659" y="622381"/>
                    <a:pt x="3748659" y="637621"/>
                    <a:pt x="3732467" y="662386"/>
                  </a:cubicBezTo>
                  <a:cubicBezTo>
                    <a:pt x="3726752" y="671911"/>
                    <a:pt x="3721036" y="685246"/>
                    <a:pt x="3722942" y="695724"/>
                  </a:cubicBezTo>
                  <a:cubicBezTo>
                    <a:pt x="3730561" y="772876"/>
                    <a:pt x="3716274" y="845266"/>
                    <a:pt x="3673411" y="910036"/>
                  </a:cubicBezTo>
                  <a:cubicBezTo>
                    <a:pt x="3658172" y="932896"/>
                    <a:pt x="3659124" y="958614"/>
                    <a:pt x="3663886" y="983379"/>
                  </a:cubicBezTo>
                  <a:cubicBezTo>
                    <a:pt x="3666744" y="1000524"/>
                    <a:pt x="3676269" y="1008144"/>
                    <a:pt x="3694367" y="1011954"/>
                  </a:cubicBezTo>
                  <a:cubicBezTo>
                    <a:pt x="3712464" y="1015764"/>
                    <a:pt x="3731514" y="1023384"/>
                    <a:pt x="3746754" y="1033861"/>
                  </a:cubicBezTo>
                  <a:cubicBezTo>
                    <a:pt x="3781997" y="1056721"/>
                    <a:pt x="3781044" y="1097679"/>
                    <a:pt x="3770567" y="1130064"/>
                  </a:cubicBezTo>
                  <a:cubicBezTo>
                    <a:pt x="3768661" y="1136731"/>
                    <a:pt x="3758184" y="1145304"/>
                    <a:pt x="3751517" y="1145304"/>
                  </a:cubicBezTo>
                  <a:cubicBezTo>
                    <a:pt x="3744849" y="1145304"/>
                    <a:pt x="3735324" y="1138636"/>
                    <a:pt x="3730561" y="1131969"/>
                  </a:cubicBezTo>
                  <a:cubicBezTo>
                    <a:pt x="3723894" y="1122444"/>
                    <a:pt x="3722942" y="1109109"/>
                    <a:pt x="3715322" y="1100536"/>
                  </a:cubicBezTo>
                  <a:cubicBezTo>
                    <a:pt x="3709607" y="1093869"/>
                    <a:pt x="3698177" y="1090059"/>
                    <a:pt x="3689604" y="1088154"/>
                  </a:cubicBezTo>
                  <a:cubicBezTo>
                    <a:pt x="3687699" y="1088154"/>
                    <a:pt x="3681032" y="1099584"/>
                    <a:pt x="3679127" y="1106251"/>
                  </a:cubicBezTo>
                  <a:cubicBezTo>
                    <a:pt x="3669602" y="1133874"/>
                    <a:pt x="3662934" y="1163401"/>
                    <a:pt x="3652457" y="1191024"/>
                  </a:cubicBezTo>
                  <a:cubicBezTo>
                    <a:pt x="3647694" y="1203406"/>
                    <a:pt x="3638169" y="1214836"/>
                    <a:pt x="3627692" y="1223409"/>
                  </a:cubicBezTo>
                  <a:cubicBezTo>
                    <a:pt x="3608642" y="1239601"/>
                    <a:pt x="3587686" y="1237696"/>
                    <a:pt x="3569589" y="1220551"/>
                  </a:cubicBezTo>
                  <a:cubicBezTo>
                    <a:pt x="3541967" y="1193881"/>
                    <a:pt x="3538157" y="1159591"/>
                    <a:pt x="3548634" y="1125301"/>
                  </a:cubicBezTo>
                  <a:cubicBezTo>
                    <a:pt x="3553397" y="1108156"/>
                    <a:pt x="3565779" y="1092916"/>
                    <a:pt x="3573399" y="1075771"/>
                  </a:cubicBezTo>
                  <a:cubicBezTo>
                    <a:pt x="3579114" y="1063389"/>
                    <a:pt x="3584829" y="1050054"/>
                    <a:pt x="3592449" y="1032909"/>
                  </a:cubicBezTo>
                  <a:cubicBezTo>
                    <a:pt x="3579114" y="1034814"/>
                    <a:pt x="3572447" y="1033861"/>
                    <a:pt x="3566732" y="1035766"/>
                  </a:cubicBezTo>
                  <a:cubicBezTo>
                    <a:pt x="3535299" y="1047196"/>
                    <a:pt x="3512439" y="1039576"/>
                    <a:pt x="3503867" y="1007191"/>
                  </a:cubicBezTo>
                  <a:cubicBezTo>
                    <a:pt x="3497199" y="982426"/>
                    <a:pt x="3495294" y="954804"/>
                    <a:pt x="3499104" y="930039"/>
                  </a:cubicBezTo>
                  <a:cubicBezTo>
                    <a:pt x="3507677" y="881461"/>
                    <a:pt x="3532442" y="838599"/>
                    <a:pt x="3566732" y="802404"/>
                  </a:cubicBezTo>
                  <a:cubicBezTo>
                    <a:pt x="3574352" y="794784"/>
                    <a:pt x="3577209" y="782401"/>
                    <a:pt x="3581972" y="771924"/>
                  </a:cubicBezTo>
                  <a:cubicBezTo>
                    <a:pt x="3570542" y="775734"/>
                    <a:pt x="3560064" y="780496"/>
                    <a:pt x="3548634" y="782401"/>
                  </a:cubicBezTo>
                  <a:cubicBezTo>
                    <a:pt x="3533394" y="785259"/>
                    <a:pt x="3518154" y="788116"/>
                    <a:pt x="3503867" y="785259"/>
                  </a:cubicBezTo>
                  <a:cubicBezTo>
                    <a:pt x="3489579" y="782401"/>
                    <a:pt x="3485769" y="767161"/>
                    <a:pt x="3492436" y="754779"/>
                  </a:cubicBezTo>
                  <a:cubicBezTo>
                    <a:pt x="3499104" y="739539"/>
                    <a:pt x="3507677" y="725251"/>
                    <a:pt x="3518154" y="712869"/>
                  </a:cubicBezTo>
                  <a:cubicBezTo>
                    <a:pt x="3535299" y="690961"/>
                    <a:pt x="3555302" y="670006"/>
                    <a:pt x="3573399" y="648099"/>
                  </a:cubicBezTo>
                  <a:cubicBezTo>
                    <a:pt x="3579114" y="641431"/>
                    <a:pt x="3583877" y="634764"/>
                    <a:pt x="3587686" y="628096"/>
                  </a:cubicBezTo>
                  <a:cubicBezTo>
                    <a:pt x="3590544" y="621429"/>
                    <a:pt x="3590544" y="613809"/>
                    <a:pt x="3592449" y="606189"/>
                  </a:cubicBezTo>
                  <a:cubicBezTo>
                    <a:pt x="3585782" y="605236"/>
                    <a:pt x="3578161" y="602379"/>
                    <a:pt x="3571494" y="603331"/>
                  </a:cubicBezTo>
                  <a:cubicBezTo>
                    <a:pt x="3547682" y="606189"/>
                    <a:pt x="3523869" y="609999"/>
                    <a:pt x="3500057" y="614761"/>
                  </a:cubicBezTo>
                  <a:cubicBezTo>
                    <a:pt x="3465767" y="621429"/>
                    <a:pt x="3436239" y="635716"/>
                    <a:pt x="3409569" y="657624"/>
                  </a:cubicBezTo>
                  <a:cubicBezTo>
                    <a:pt x="3375279" y="686199"/>
                    <a:pt x="3339084" y="713821"/>
                    <a:pt x="3302889" y="740491"/>
                  </a:cubicBezTo>
                  <a:cubicBezTo>
                    <a:pt x="3292411" y="748111"/>
                    <a:pt x="3280029" y="752874"/>
                    <a:pt x="3267647" y="754779"/>
                  </a:cubicBezTo>
                  <a:cubicBezTo>
                    <a:pt x="3251454" y="757636"/>
                    <a:pt x="3242882" y="746206"/>
                    <a:pt x="3250502" y="731919"/>
                  </a:cubicBezTo>
                  <a:cubicBezTo>
                    <a:pt x="3257169" y="718584"/>
                    <a:pt x="3266694" y="705249"/>
                    <a:pt x="3278124" y="695724"/>
                  </a:cubicBezTo>
                  <a:cubicBezTo>
                    <a:pt x="3327654" y="655719"/>
                    <a:pt x="3377184" y="616666"/>
                    <a:pt x="3427667" y="576661"/>
                  </a:cubicBezTo>
                  <a:cubicBezTo>
                    <a:pt x="3439097" y="568089"/>
                    <a:pt x="3450527" y="557611"/>
                    <a:pt x="3462909" y="550944"/>
                  </a:cubicBezTo>
                  <a:cubicBezTo>
                    <a:pt x="3500057" y="529036"/>
                    <a:pt x="3499104" y="494746"/>
                    <a:pt x="3495294" y="455694"/>
                  </a:cubicBezTo>
                  <a:cubicBezTo>
                    <a:pt x="3459099" y="469981"/>
                    <a:pt x="3423857" y="483316"/>
                    <a:pt x="3389567" y="496651"/>
                  </a:cubicBezTo>
                  <a:cubicBezTo>
                    <a:pt x="3359086" y="509034"/>
                    <a:pt x="3342894" y="505224"/>
                    <a:pt x="3335274" y="486174"/>
                  </a:cubicBezTo>
                  <a:cubicBezTo>
                    <a:pt x="3328607" y="469029"/>
                    <a:pt x="3340036" y="454741"/>
                    <a:pt x="3369564" y="443311"/>
                  </a:cubicBezTo>
                  <a:cubicBezTo>
                    <a:pt x="3404807" y="429976"/>
                    <a:pt x="3441954" y="417594"/>
                    <a:pt x="3476244" y="402354"/>
                  </a:cubicBezTo>
                  <a:cubicBezTo>
                    <a:pt x="3489579" y="396639"/>
                    <a:pt x="3503867" y="384256"/>
                    <a:pt x="3508629" y="370921"/>
                  </a:cubicBezTo>
                  <a:cubicBezTo>
                    <a:pt x="3525774" y="326154"/>
                    <a:pt x="3539109" y="279481"/>
                    <a:pt x="3553397" y="234714"/>
                  </a:cubicBezTo>
                  <a:cubicBezTo>
                    <a:pt x="3558159" y="221379"/>
                    <a:pt x="3560064" y="206139"/>
                    <a:pt x="3567684" y="193756"/>
                  </a:cubicBezTo>
                  <a:cubicBezTo>
                    <a:pt x="3572447" y="185184"/>
                    <a:pt x="3587686" y="174706"/>
                    <a:pt x="3593402" y="176611"/>
                  </a:cubicBezTo>
                  <a:cubicBezTo>
                    <a:pt x="3601974" y="179469"/>
                    <a:pt x="3613404" y="192804"/>
                    <a:pt x="3613404" y="202329"/>
                  </a:cubicBezTo>
                  <a:cubicBezTo>
                    <a:pt x="3615309" y="225189"/>
                    <a:pt x="3610547" y="249001"/>
                    <a:pt x="3609594" y="271861"/>
                  </a:cubicBezTo>
                  <a:cubicBezTo>
                    <a:pt x="3608642" y="286149"/>
                    <a:pt x="3607689" y="300436"/>
                    <a:pt x="3605784" y="313771"/>
                  </a:cubicBezTo>
                  <a:cubicBezTo>
                    <a:pt x="3607689" y="314724"/>
                    <a:pt x="3609594" y="315676"/>
                    <a:pt x="3611499" y="315676"/>
                  </a:cubicBezTo>
                  <a:cubicBezTo>
                    <a:pt x="3615309" y="310914"/>
                    <a:pt x="3620072" y="307104"/>
                    <a:pt x="3622929" y="301389"/>
                  </a:cubicBezTo>
                  <a:cubicBezTo>
                    <a:pt x="3638169" y="270909"/>
                    <a:pt x="3650552" y="240429"/>
                    <a:pt x="3649599" y="205186"/>
                  </a:cubicBezTo>
                  <a:cubicBezTo>
                    <a:pt x="3649599" y="195661"/>
                    <a:pt x="3650552" y="186136"/>
                    <a:pt x="3651504" y="176611"/>
                  </a:cubicBezTo>
                  <a:cubicBezTo>
                    <a:pt x="3653409" y="160419"/>
                    <a:pt x="3660077" y="146131"/>
                    <a:pt x="3677222" y="147084"/>
                  </a:cubicBezTo>
                  <a:close/>
                  <a:moveTo>
                    <a:pt x="779716" y="398"/>
                  </a:moveTo>
                  <a:cubicBezTo>
                    <a:pt x="817816" y="2302"/>
                    <a:pt x="828293" y="20400"/>
                    <a:pt x="809243" y="51832"/>
                  </a:cubicBezTo>
                  <a:cubicBezTo>
                    <a:pt x="791146" y="80408"/>
                    <a:pt x="770191" y="108983"/>
                    <a:pt x="745426" y="132795"/>
                  </a:cubicBezTo>
                  <a:cubicBezTo>
                    <a:pt x="683513" y="193755"/>
                    <a:pt x="618743" y="251858"/>
                    <a:pt x="554926" y="310913"/>
                  </a:cubicBezTo>
                  <a:cubicBezTo>
                    <a:pt x="393001" y="461408"/>
                    <a:pt x="261556" y="635715"/>
                    <a:pt x="168211" y="835740"/>
                  </a:cubicBezTo>
                  <a:cubicBezTo>
                    <a:pt x="147256" y="879555"/>
                    <a:pt x="135826" y="927180"/>
                    <a:pt x="118681" y="972900"/>
                  </a:cubicBezTo>
                  <a:cubicBezTo>
                    <a:pt x="112966" y="988140"/>
                    <a:pt x="106298" y="1003380"/>
                    <a:pt x="96773" y="1016715"/>
                  </a:cubicBezTo>
                  <a:cubicBezTo>
                    <a:pt x="84391" y="1033860"/>
                    <a:pt x="67246" y="1035765"/>
                    <a:pt x="52006" y="1021478"/>
                  </a:cubicBezTo>
                  <a:cubicBezTo>
                    <a:pt x="21526" y="991950"/>
                    <a:pt x="-4192" y="958612"/>
                    <a:pt x="571" y="911940"/>
                  </a:cubicBezTo>
                  <a:cubicBezTo>
                    <a:pt x="8191" y="830978"/>
                    <a:pt x="14858" y="749062"/>
                    <a:pt x="21526" y="667148"/>
                  </a:cubicBezTo>
                  <a:cubicBezTo>
                    <a:pt x="25336" y="622380"/>
                    <a:pt x="28193" y="576660"/>
                    <a:pt x="32003" y="531893"/>
                  </a:cubicBezTo>
                  <a:cubicBezTo>
                    <a:pt x="32956" y="521415"/>
                    <a:pt x="35813" y="509985"/>
                    <a:pt x="39623" y="500460"/>
                  </a:cubicBezTo>
                  <a:cubicBezTo>
                    <a:pt x="65341" y="423308"/>
                    <a:pt x="80581" y="345203"/>
                    <a:pt x="65341" y="263288"/>
                  </a:cubicBezTo>
                  <a:cubicBezTo>
                    <a:pt x="59626" y="232808"/>
                    <a:pt x="51053" y="203280"/>
                    <a:pt x="44386" y="173752"/>
                  </a:cubicBezTo>
                  <a:cubicBezTo>
                    <a:pt x="42481" y="167085"/>
                    <a:pt x="43433" y="160418"/>
                    <a:pt x="43433" y="152798"/>
                  </a:cubicBezTo>
                  <a:cubicBezTo>
                    <a:pt x="44386" y="131843"/>
                    <a:pt x="47243" y="109935"/>
                    <a:pt x="69151" y="100410"/>
                  </a:cubicBezTo>
                  <a:cubicBezTo>
                    <a:pt x="92011" y="90885"/>
                    <a:pt x="110108" y="105173"/>
                    <a:pt x="124396" y="119460"/>
                  </a:cubicBezTo>
                  <a:cubicBezTo>
                    <a:pt x="159638" y="152798"/>
                    <a:pt x="165353" y="197565"/>
                    <a:pt x="169163" y="242333"/>
                  </a:cubicBezTo>
                  <a:cubicBezTo>
                    <a:pt x="175831" y="318533"/>
                    <a:pt x="151066" y="388065"/>
                    <a:pt x="118681" y="454740"/>
                  </a:cubicBezTo>
                  <a:cubicBezTo>
                    <a:pt x="101536" y="489983"/>
                    <a:pt x="92011" y="526178"/>
                    <a:pt x="91058" y="563325"/>
                  </a:cubicBezTo>
                  <a:cubicBezTo>
                    <a:pt x="90106" y="620475"/>
                    <a:pt x="92011" y="676673"/>
                    <a:pt x="92963" y="733823"/>
                  </a:cubicBezTo>
                  <a:cubicBezTo>
                    <a:pt x="90106" y="750015"/>
                    <a:pt x="92011" y="767160"/>
                    <a:pt x="92963" y="789068"/>
                  </a:cubicBezTo>
                  <a:cubicBezTo>
                    <a:pt x="101536" y="778590"/>
                    <a:pt x="108203" y="771923"/>
                    <a:pt x="113918" y="764303"/>
                  </a:cubicBezTo>
                  <a:cubicBezTo>
                    <a:pt x="131063" y="737633"/>
                    <a:pt x="148208" y="710962"/>
                    <a:pt x="166306" y="684293"/>
                  </a:cubicBezTo>
                  <a:cubicBezTo>
                    <a:pt x="318706" y="454740"/>
                    <a:pt x="499681" y="248047"/>
                    <a:pt x="680656" y="41355"/>
                  </a:cubicBezTo>
                  <a:cubicBezTo>
                    <a:pt x="708278" y="9923"/>
                    <a:pt x="740663" y="-2460"/>
                    <a:pt x="779716" y="398"/>
                  </a:cubicBezTo>
                  <a:close/>
                </a:path>
              </a:pathLst>
            </a:custGeom>
            <a:solidFill>
              <a:srgbClr val="000000"/>
            </a:solidFill>
            <a:ln w="9525" cap="flat">
              <a:noFill/>
              <a:prstDash val="solid"/>
              <a:miter/>
            </a:ln>
          </p:spPr>
          <p:txBody>
            <a:bodyPr anchor="ctr"/>
            <a:lstStyle/>
            <a:p>
              <a:pPr algn="ctr"/>
              <a:endParaRPr/>
            </a:p>
          </p:txBody>
        </p:sp>
        <p:sp>
          <p:nvSpPr>
            <p:cNvPr id="11" name="ï$ľíḍé">
              <a:extLst>
                <a:ext uri="{FF2B5EF4-FFF2-40B4-BE49-F238E27FC236}">
                  <a16:creationId xmlns:a16="http://schemas.microsoft.com/office/drawing/2014/main" xmlns="" id="{E2AA44A7-F8C9-4FFE-A269-63DAE4ED0173}"/>
                </a:ext>
              </a:extLst>
            </p:cNvPr>
            <p:cNvSpPr/>
            <p:nvPr/>
          </p:nvSpPr>
          <p:spPr>
            <a:xfrm>
              <a:off x="4446270" y="4018846"/>
              <a:ext cx="5715953" cy="209939"/>
            </a:xfrm>
            <a:custGeom>
              <a:avLst/>
              <a:gdLst>
                <a:gd name="connsiteX0" fmla="*/ 415290 w 5715953"/>
                <a:gd name="connsiteY0" fmla="*/ 113099 h 209939"/>
                <a:gd name="connsiteX1" fmla="*/ 415290 w 5715953"/>
                <a:gd name="connsiteY1" fmla="*/ 113100 h 209939"/>
                <a:gd name="connsiteX2" fmla="*/ 415290 w 5715953"/>
                <a:gd name="connsiteY2" fmla="*/ 179775 h 209939"/>
                <a:gd name="connsiteX3" fmla="*/ 480060 w 5715953"/>
                <a:gd name="connsiteY3" fmla="*/ 179775 h 209939"/>
                <a:gd name="connsiteX4" fmla="*/ 503754 w 5715953"/>
                <a:gd name="connsiteY4" fmla="*/ 169893 h 209939"/>
                <a:gd name="connsiteX5" fmla="*/ 504062 w 5715953"/>
                <a:gd name="connsiteY5" fmla="*/ 169061 h 209939"/>
                <a:gd name="connsiteX6" fmla="*/ 504349 w 5715953"/>
                <a:gd name="connsiteY6" fmla="*/ 168940 h 209939"/>
                <a:gd name="connsiteX7" fmla="*/ 513397 w 5715953"/>
                <a:gd name="connsiteY7" fmla="*/ 145484 h 209939"/>
                <a:gd name="connsiteX8" fmla="*/ 481012 w 5715953"/>
                <a:gd name="connsiteY8" fmla="*/ 113099 h 209939"/>
                <a:gd name="connsiteX9" fmla="*/ 415290 w 5715953"/>
                <a:gd name="connsiteY9" fmla="*/ 113099 h 209939"/>
                <a:gd name="connsiteX10" fmla="*/ 3348991 w 5715953"/>
                <a:gd name="connsiteY10" fmla="*/ 34994 h 209939"/>
                <a:gd name="connsiteX11" fmla="*/ 3348991 w 5715953"/>
                <a:gd name="connsiteY11" fmla="*/ 34996 h 209939"/>
                <a:gd name="connsiteX12" fmla="*/ 3348990 w 5715953"/>
                <a:gd name="connsiteY12" fmla="*/ 34995 h 209939"/>
                <a:gd name="connsiteX13" fmla="*/ 3329348 w 5715953"/>
                <a:gd name="connsiteY13" fmla="*/ 90239 h 209939"/>
                <a:gd name="connsiteX14" fmla="*/ 3318510 w 5715953"/>
                <a:gd name="connsiteY14" fmla="*/ 120719 h 209939"/>
                <a:gd name="connsiteX15" fmla="*/ 3318511 w 5715953"/>
                <a:gd name="connsiteY15" fmla="*/ 120719 h 209939"/>
                <a:gd name="connsiteX16" fmla="*/ 3318510 w 5715953"/>
                <a:gd name="connsiteY16" fmla="*/ 120720 h 209939"/>
                <a:gd name="connsiteX17" fmla="*/ 3378517 w 5715953"/>
                <a:gd name="connsiteY17" fmla="*/ 120720 h 209939"/>
                <a:gd name="connsiteX18" fmla="*/ 3378517 w 5715953"/>
                <a:gd name="connsiteY18" fmla="*/ 120719 h 209939"/>
                <a:gd name="connsiteX19" fmla="*/ 3378518 w 5715953"/>
                <a:gd name="connsiteY19" fmla="*/ 120719 h 209939"/>
                <a:gd name="connsiteX20" fmla="*/ 3348991 w 5715953"/>
                <a:gd name="connsiteY20" fmla="*/ 34994 h 209939"/>
                <a:gd name="connsiteX21" fmla="*/ 1537336 w 5715953"/>
                <a:gd name="connsiteY21" fmla="*/ 34994 h 209939"/>
                <a:gd name="connsiteX22" fmla="*/ 1505904 w 5715953"/>
                <a:gd name="connsiteY22" fmla="*/ 121671 h 209939"/>
                <a:gd name="connsiteX23" fmla="*/ 1565911 w 5715953"/>
                <a:gd name="connsiteY23" fmla="*/ 121671 h 209939"/>
                <a:gd name="connsiteX24" fmla="*/ 1537336 w 5715953"/>
                <a:gd name="connsiteY24" fmla="*/ 34994 h 209939"/>
                <a:gd name="connsiteX25" fmla="*/ 1912621 w 5715953"/>
                <a:gd name="connsiteY25" fmla="*/ 27375 h 209939"/>
                <a:gd name="connsiteX26" fmla="*/ 1899287 w 5715953"/>
                <a:gd name="connsiteY26" fmla="*/ 35114 h 209939"/>
                <a:gd name="connsiteX27" fmla="*/ 1899313 w 5715953"/>
                <a:gd name="connsiteY27" fmla="*/ 35515 h 209939"/>
                <a:gd name="connsiteX28" fmla="*/ 1898929 w 5715953"/>
                <a:gd name="connsiteY28" fmla="*/ 36066 h 209939"/>
                <a:gd name="connsiteX29" fmla="*/ 1900208 w 5715953"/>
                <a:gd name="connsiteY29" fmla="*/ 49910 h 209939"/>
                <a:gd name="connsiteX30" fmla="*/ 1900143 w 5715953"/>
                <a:gd name="connsiteY30" fmla="*/ 51223 h 209939"/>
                <a:gd name="connsiteX31" fmla="*/ 1898438 w 5715953"/>
                <a:gd name="connsiteY31" fmla="*/ 68929 h 209939"/>
                <a:gd name="connsiteX32" fmla="*/ 1897381 w 5715953"/>
                <a:gd name="connsiteY32" fmla="*/ 75238 h 209939"/>
                <a:gd name="connsiteX33" fmla="*/ 1899435 w 5715953"/>
                <a:gd name="connsiteY33" fmla="*/ 86787 h 209939"/>
                <a:gd name="connsiteX34" fmla="*/ 1899691 w 5715953"/>
                <a:gd name="connsiteY34" fmla="*/ 86939 h 209939"/>
                <a:gd name="connsiteX35" fmla="*/ 1899836 w 5715953"/>
                <a:gd name="connsiteY35" fmla="*/ 87739 h 209939"/>
                <a:gd name="connsiteX36" fmla="*/ 1911668 w 5715953"/>
                <a:gd name="connsiteY36" fmla="*/ 95002 h 209939"/>
                <a:gd name="connsiteX37" fmla="*/ 1971676 w 5715953"/>
                <a:gd name="connsiteY37" fmla="*/ 95002 h 209939"/>
                <a:gd name="connsiteX38" fmla="*/ 2002156 w 5715953"/>
                <a:gd name="connsiteY38" fmla="*/ 61665 h 209939"/>
                <a:gd name="connsiteX39" fmla="*/ 2002005 w 5715953"/>
                <a:gd name="connsiteY39" fmla="*/ 61224 h 209939"/>
                <a:gd name="connsiteX40" fmla="*/ 2002156 w 5715953"/>
                <a:gd name="connsiteY40" fmla="*/ 60712 h 209939"/>
                <a:gd name="connsiteX41" fmla="*/ 1970724 w 5715953"/>
                <a:gd name="connsiteY41" fmla="*/ 28327 h 209939"/>
                <a:gd name="connsiteX42" fmla="*/ 1944054 w 5715953"/>
                <a:gd name="connsiteY42" fmla="*/ 28327 h 209939"/>
                <a:gd name="connsiteX43" fmla="*/ 1912621 w 5715953"/>
                <a:gd name="connsiteY43" fmla="*/ 27375 h 209939"/>
                <a:gd name="connsiteX44" fmla="*/ 415290 w 5715953"/>
                <a:gd name="connsiteY44" fmla="*/ 27375 h 209939"/>
                <a:gd name="connsiteX45" fmla="*/ 415290 w 5715953"/>
                <a:gd name="connsiteY45" fmla="*/ 87382 h 209939"/>
                <a:gd name="connsiteX46" fmla="*/ 415290 w 5715953"/>
                <a:gd name="connsiteY46" fmla="*/ 87383 h 209939"/>
                <a:gd name="connsiteX47" fmla="*/ 480060 w 5715953"/>
                <a:gd name="connsiteY47" fmla="*/ 86430 h 209939"/>
                <a:gd name="connsiteX48" fmla="*/ 502920 w 5715953"/>
                <a:gd name="connsiteY48" fmla="*/ 56902 h 209939"/>
                <a:gd name="connsiteX49" fmla="*/ 496729 w 5715953"/>
                <a:gd name="connsiteY49" fmla="*/ 38567 h 209939"/>
                <a:gd name="connsiteX50" fmla="*/ 479161 w 5715953"/>
                <a:gd name="connsiteY50" fmla="*/ 30258 h 209939"/>
                <a:gd name="connsiteX51" fmla="*/ 479107 w 5715953"/>
                <a:gd name="connsiteY51" fmla="*/ 30232 h 209939"/>
                <a:gd name="connsiteX52" fmla="*/ 415290 w 5715953"/>
                <a:gd name="connsiteY52" fmla="*/ 27375 h 209939"/>
                <a:gd name="connsiteX53" fmla="*/ 4978718 w 5715953"/>
                <a:gd name="connsiteY53" fmla="*/ 27374 h 209939"/>
                <a:gd name="connsiteX54" fmla="*/ 4952049 w 5715953"/>
                <a:gd name="connsiteY54" fmla="*/ 53092 h 209939"/>
                <a:gd name="connsiteX55" fmla="*/ 4993958 w 5715953"/>
                <a:gd name="connsiteY55" fmla="*/ 95002 h 209939"/>
                <a:gd name="connsiteX56" fmla="*/ 5020629 w 5715953"/>
                <a:gd name="connsiteY56" fmla="*/ 95002 h 209939"/>
                <a:gd name="connsiteX57" fmla="*/ 5047483 w 5715953"/>
                <a:gd name="connsiteY57" fmla="*/ 85853 h 209939"/>
                <a:gd name="connsiteX58" fmla="*/ 5047537 w 5715953"/>
                <a:gd name="connsiteY58" fmla="*/ 85834 h 209939"/>
                <a:gd name="connsiteX59" fmla="*/ 5055871 w 5715953"/>
                <a:gd name="connsiteY59" fmla="*/ 61664 h 209939"/>
                <a:gd name="connsiteX60" fmla="*/ 5020629 w 5715953"/>
                <a:gd name="connsiteY60" fmla="*/ 28326 h 209939"/>
                <a:gd name="connsiteX61" fmla="*/ 4978719 w 5715953"/>
                <a:gd name="connsiteY61" fmla="*/ 27374 h 209939"/>
                <a:gd name="connsiteX62" fmla="*/ 3128964 w 5715953"/>
                <a:gd name="connsiteY62" fmla="*/ 27374 h 209939"/>
                <a:gd name="connsiteX63" fmla="*/ 3112772 w 5715953"/>
                <a:gd name="connsiteY63" fmla="*/ 30113 h 209939"/>
                <a:gd name="connsiteX64" fmla="*/ 3112529 w 5715953"/>
                <a:gd name="connsiteY64" fmla="*/ 30945 h 209939"/>
                <a:gd name="connsiteX65" fmla="*/ 3111819 w 5715953"/>
                <a:gd name="connsiteY65" fmla="*/ 31065 h 209939"/>
                <a:gd name="connsiteX66" fmla="*/ 3107056 w 5715953"/>
                <a:gd name="connsiteY66" fmla="*/ 47376 h 209939"/>
                <a:gd name="connsiteX67" fmla="*/ 3156587 w 5715953"/>
                <a:gd name="connsiteY67" fmla="*/ 95954 h 209939"/>
                <a:gd name="connsiteX68" fmla="*/ 3181351 w 5715953"/>
                <a:gd name="connsiteY68" fmla="*/ 95001 h 209939"/>
                <a:gd name="connsiteX69" fmla="*/ 3204688 w 5715953"/>
                <a:gd name="connsiteY69" fmla="*/ 84643 h 209939"/>
                <a:gd name="connsiteX70" fmla="*/ 3204843 w 5715953"/>
                <a:gd name="connsiteY70" fmla="*/ 84045 h 209939"/>
                <a:gd name="connsiteX71" fmla="*/ 3205641 w 5715953"/>
                <a:gd name="connsiteY71" fmla="*/ 83691 h 209939"/>
                <a:gd name="connsiteX72" fmla="*/ 3211831 w 5715953"/>
                <a:gd name="connsiteY72" fmla="*/ 59759 h 209939"/>
                <a:gd name="connsiteX73" fmla="*/ 3180399 w 5715953"/>
                <a:gd name="connsiteY73" fmla="*/ 28326 h 209939"/>
                <a:gd name="connsiteX74" fmla="*/ 3150871 w 5715953"/>
                <a:gd name="connsiteY74" fmla="*/ 28326 h 209939"/>
                <a:gd name="connsiteX75" fmla="*/ 3128964 w 5715953"/>
                <a:gd name="connsiteY75" fmla="*/ 27374 h 209939"/>
                <a:gd name="connsiteX76" fmla="*/ 1933457 w 5715953"/>
                <a:gd name="connsiteY76" fmla="*/ 8325 h 209939"/>
                <a:gd name="connsiteX77" fmla="*/ 1993583 w 5715953"/>
                <a:gd name="connsiteY77" fmla="*/ 10230 h 209939"/>
                <a:gd name="connsiteX78" fmla="*/ 2007871 w 5715953"/>
                <a:gd name="connsiteY78" fmla="*/ 106433 h 209939"/>
                <a:gd name="connsiteX79" fmla="*/ 2038351 w 5715953"/>
                <a:gd name="connsiteY79" fmla="*/ 203587 h 209939"/>
                <a:gd name="connsiteX80" fmla="*/ 2004061 w 5715953"/>
                <a:gd name="connsiteY80" fmla="*/ 203587 h 209939"/>
                <a:gd name="connsiteX81" fmla="*/ 2001203 w 5715953"/>
                <a:gd name="connsiteY81" fmla="*/ 156915 h 209939"/>
                <a:gd name="connsiteX82" fmla="*/ 1963103 w 5715953"/>
                <a:gd name="connsiteY82" fmla="*/ 119767 h 209939"/>
                <a:gd name="connsiteX83" fmla="*/ 1900238 w 5715953"/>
                <a:gd name="connsiteY83" fmla="*/ 178822 h 209939"/>
                <a:gd name="connsiteX84" fmla="*/ 1900238 w 5715953"/>
                <a:gd name="connsiteY84" fmla="*/ 203587 h 209939"/>
                <a:gd name="connsiteX85" fmla="*/ 1872616 w 5715953"/>
                <a:gd name="connsiteY85" fmla="*/ 203587 h 209939"/>
                <a:gd name="connsiteX86" fmla="*/ 1872616 w 5715953"/>
                <a:gd name="connsiteY86" fmla="*/ 107385 h 209939"/>
                <a:gd name="connsiteX87" fmla="*/ 1872616 w 5715953"/>
                <a:gd name="connsiteY87" fmla="*/ 9277 h 209939"/>
                <a:gd name="connsiteX88" fmla="*/ 1933457 w 5715953"/>
                <a:gd name="connsiteY88" fmla="*/ 8325 h 209939"/>
                <a:gd name="connsiteX89" fmla="*/ 4739640 w 5715953"/>
                <a:gd name="connsiteY89" fmla="*/ 8324 h 209939"/>
                <a:gd name="connsiteX90" fmla="*/ 4883467 w 5715953"/>
                <a:gd name="connsiteY90" fmla="*/ 8324 h 209939"/>
                <a:gd name="connsiteX91" fmla="*/ 4884419 w 5715953"/>
                <a:gd name="connsiteY91" fmla="*/ 30231 h 209939"/>
                <a:gd name="connsiteX92" fmla="*/ 4766310 w 5715953"/>
                <a:gd name="connsiteY92" fmla="*/ 30231 h 209939"/>
                <a:gd name="connsiteX93" fmla="*/ 4766310 w 5715953"/>
                <a:gd name="connsiteY93" fmla="*/ 90239 h 209939"/>
                <a:gd name="connsiteX94" fmla="*/ 4855844 w 5715953"/>
                <a:gd name="connsiteY94" fmla="*/ 90239 h 209939"/>
                <a:gd name="connsiteX95" fmla="*/ 4872990 w 5715953"/>
                <a:gd name="connsiteY95" fmla="*/ 115004 h 209939"/>
                <a:gd name="connsiteX96" fmla="*/ 4789169 w 5715953"/>
                <a:gd name="connsiteY96" fmla="*/ 115004 h 209939"/>
                <a:gd name="connsiteX97" fmla="*/ 4764405 w 5715953"/>
                <a:gd name="connsiteY97" fmla="*/ 138816 h 209939"/>
                <a:gd name="connsiteX98" fmla="*/ 4765357 w 5715953"/>
                <a:gd name="connsiteY98" fmla="*/ 179774 h 209939"/>
                <a:gd name="connsiteX99" fmla="*/ 4884419 w 5715953"/>
                <a:gd name="connsiteY99" fmla="*/ 179774 h 209939"/>
                <a:gd name="connsiteX100" fmla="*/ 4886324 w 5715953"/>
                <a:gd name="connsiteY100" fmla="*/ 202634 h 209939"/>
                <a:gd name="connsiteX101" fmla="*/ 4739640 w 5715953"/>
                <a:gd name="connsiteY101" fmla="*/ 202634 h 209939"/>
                <a:gd name="connsiteX102" fmla="*/ 4739640 w 5715953"/>
                <a:gd name="connsiteY102" fmla="*/ 8324 h 209939"/>
                <a:gd name="connsiteX103" fmla="*/ 0 w 5715953"/>
                <a:gd name="connsiteY103" fmla="*/ 8324 h 209939"/>
                <a:gd name="connsiteX104" fmla="*/ 25717 w 5715953"/>
                <a:gd name="connsiteY104" fmla="*/ 8324 h 209939"/>
                <a:gd name="connsiteX105" fmla="*/ 25717 w 5715953"/>
                <a:gd name="connsiteY105" fmla="*/ 88334 h 209939"/>
                <a:gd name="connsiteX106" fmla="*/ 120967 w 5715953"/>
                <a:gd name="connsiteY106" fmla="*/ 87381 h 209939"/>
                <a:gd name="connsiteX107" fmla="*/ 129540 w 5715953"/>
                <a:gd name="connsiteY107" fmla="*/ 73094 h 209939"/>
                <a:gd name="connsiteX108" fmla="*/ 129540 w 5715953"/>
                <a:gd name="connsiteY108" fmla="*/ 8324 h 209939"/>
                <a:gd name="connsiteX109" fmla="*/ 155257 w 5715953"/>
                <a:gd name="connsiteY109" fmla="*/ 8324 h 209939"/>
                <a:gd name="connsiteX110" fmla="*/ 156210 w 5715953"/>
                <a:gd name="connsiteY110" fmla="*/ 203586 h 209939"/>
                <a:gd name="connsiteX111" fmla="*/ 131445 w 5715953"/>
                <a:gd name="connsiteY111" fmla="*/ 203586 h 209939"/>
                <a:gd name="connsiteX112" fmla="*/ 131445 w 5715953"/>
                <a:gd name="connsiteY112" fmla="*/ 115004 h 209939"/>
                <a:gd name="connsiteX113" fmla="*/ 27622 w 5715953"/>
                <a:gd name="connsiteY113" fmla="*/ 115004 h 209939"/>
                <a:gd name="connsiteX114" fmla="*/ 27622 w 5715953"/>
                <a:gd name="connsiteY114" fmla="*/ 203586 h 209939"/>
                <a:gd name="connsiteX115" fmla="*/ 0 w 5715953"/>
                <a:gd name="connsiteY115" fmla="*/ 203586 h 209939"/>
                <a:gd name="connsiteX116" fmla="*/ 0 w 5715953"/>
                <a:gd name="connsiteY116" fmla="*/ 8324 h 209939"/>
                <a:gd name="connsiteX117" fmla="*/ 5688449 w 5715953"/>
                <a:gd name="connsiteY117" fmla="*/ 7729 h 209939"/>
                <a:gd name="connsiteX118" fmla="*/ 5715953 w 5715953"/>
                <a:gd name="connsiteY118" fmla="*/ 8324 h 209939"/>
                <a:gd name="connsiteX119" fmla="*/ 5661660 w 5715953"/>
                <a:gd name="connsiteY119" fmla="*/ 94049 h 209939"/>
                <a:gd name="connsiteX120" fmla="*/ 5642610 w 5715953"/>
                <a:gd name="connsiteY120" fmla="*/ 158819 h 209939"/>
                <a:gd name="connsiteX121" fmla="*/ 5642610 w 5715953"/>
                <a:gd name="connsiteY121" fmla="*/ 202634 h 209939"/>
                <a:gd name="connsiteX122" fmla="*/ 5615940 w 5715953"/>
                <a:gd name="connsiteY122" fmla="*/ 202634 h 209939"/>
                <a:gd name="connsiteX123" fmla="*/ 5614035 w 5715953"/>
                <a:gd name="connsiteY123" fmla="*/ 193109 h 209939"/>
                <a:gd name="connsiteX124" fmla="*/ 5573078 w 5715953"/>
                <a:gd name="connsiteY124" fmla="*/ 60711 h 209939"/>
                <a:gd name="connsiteX125" fmla="*/ 5540693 w 5715953"/>
                <a:gd name="connsiteY125" fmla="*/ 8324 h 209939"/>
                <a:gd name="connsiteX126" fmla="*/ 5585460 w 5715953"/>
                <a:gd name="connsiteY126" fmla="*/ 28326 h 209939"/>
                <a:gd name="connsiteX127" fmla="*/ 5628323 w 5715953"/>
                <a:gd name="connsiteY127" fmla="*/ 99764 h 209939"/>
                <a:gd name="connsiteX128" fmla="*/ 5673090 w 5715953"/>
                <a:gd name="connsiteY128" fmla="*/ 26421 h 209939"/>
                <a:gd name="connsiteX129" fmla="*/ 5688449 w 5715953"/>
                <a:gd name="connsiteY129" fmla="*/ 7729 h 209939"/>
                <a:gd name="connsiteX130" fmla="*/ 3352800 w 5715953"/>
                <a:gd name="connsiteY130" fmla="*/ 7372 h 209939"/>
                <a:gd name="connsiteX131" fmla="*/ 3371850 w 5715953"/>
                <a:gd name="connsiteY131" fmla="*/ 16897 h 209939"/>
                <a:gd name="connsiteX132" fmla="*/ 3438525 w 5715953"/>
                <a:gd name="connsiteY132" fmla="*/ 201682 h 209939"/>
                <a:gd name="connsiteX133" fmla="*/ 3400425 w 5715953"/>
                <a:gd name="connsiteY133" fmla="*/ 179774 h 209939"/>
                <a:gd name="connsiteX134" fmla="*/ 3388995 w 5715953"/>
                <a:gd name="connsiteY134" fmla="*/ 146437 h 209939"/>
                <a:gd name="connsiteX135" fmla="*/ 3363278 w 5715953"/>
                <a:gd name="connsiteY135" fmla="*/ 146437 h 209939"/>
                <a:gd name="connsiteX136" fmla="*/ 3312795 w 5715953"/>
                <a:gd name="connsiteY136" fmla="*/ 149294 h 209939"/>
                <a:gd name="connsiteX137" fmla="*/ 3292793 w 5715953"/>
                <a:gd name="connsiteY137" fmla="*/ 192157 h 209939"/>
                <a:gd name="connsiteX138" fmla="*/ 3266123 w 5715953"/>
                <a:gd name="connsiteY138" fmla="*/ 207397 h 209939"/>
                <a:gd name="connsiteX139" fmla="*/ 3262313 w 5715953"/>
                <a:gd name="connsiteY139" fmla="*/ 201682 h 209939"/>
                <a:gd name="connsiteX140" fmla="*/ 3333750 w 5715953"/>
                <a:gd name="connsiteY140" fmla="*/ 15944 h 209939"/>
                <a:gd name="connsiteX141" fmla="*/ 3352800 w 5715953"/>
                <a:gd name="connsiteY141" fmla="*/ 7372 h 209939"/>
                <a:gd name="connsiteX142" fmla="*/ 5372100 w 5715953"/>
                <a:gd name="connsiteY142" fmla="*/ 7371 h 209939"/>
                <a:gd name="connsiteX143" fmla="*/ 5533072 w 5715953"/>
                <a:gd name="connsiteY143" fmla="*/ 7371 h 209939"/>
                <a:gd name="connsiteX144" fmla="*/ 5533072 w 5715953"/>
                <a:gd name="connsiteY144" fmla="*/ 28326 h 209939"/>
                <a:gd name="connsiteX145" fmla="*/ 5468303 w 5715953"/>
                <a:gd name="connsiteY145" fmla="*/ 28326 h 209939"/>
                <a:gd name="connsiteX146" fmla="*/ 5468303 w 5715953"/>
                <a:gd name="connsiteY146" fmla="*/ 202633 h 209939"/>
                <a:gd name="connsiteX147" fmla="*/ 5439728 w 5715953"/>
                <a:gd name="connsiteY147" fmla="*/ 202633 h 209939"/>
                <a:gd name="connsiteX148" fmla="*/ 5439728 w 5715953"/>
                <a:gd name="connsiteY148" fmla="*/ 29278 h 209939"/>
                <a:gd name="connsiteX149" fmla="*/ 5374005 w 5715953"/>
                <a:gd name="connsiteY149" fmla="*/ 29278 h 209939"/>
                <a:gd name="connsiteX150" fmla="*/ 5372100 w 5715953"/>
                <a:gd name="connsiteY150" fmla="*/ 7371 h 209939"/>
                <a:gd name="connsiteX151" fmla="*/ 2874644 w 5715953"/>
                <a:gd name="connsiteY151" fmla="*/ 7371 h 209939"/>
                <a:gd name="connsiteX152" fmla="*/ 2901315 w 5715953"/>
                <a:gd name="connsiteY152" fmla="*/ 7371 h 209939"/>
                <a:gd name="connsiteX153" fmla="*/ 2901315 w 5715953"/>
                <a:gd name="connsiteY153" fmla="*/ 36898 h 209939"/>
                <a:gd name="connsiteX154" fmla="*/ 2901315 w 5715953"/>
                <a:gd name="connsiteY154" fmla="*/ 135958 h 209939"/>
                <a:gd name="connsiteX155" fmla="*/ 2947987 w 5715953"/>
                <a:gd name="connsiteY155" fmla="*/ 184536 h 209939"/>
                <a:gd name="connsiteX156" fmla="*/ 3002280 w 5715953"/>
                <a:gd name="connsiteY156" fmla="*/ 139768 h 209939"/>
                <a:gd name="connsiteX157" fmla="*/ 3004185 w 5715953"/>
                <a:gd name="connsiteY157" fmla="*/ 34993 h 209939"/>
                <a:gd name="connsiteX158" fmla="*/ 3004185 w 5715953"/>
                <a:gd name="connsiteY158" fmla="*/ 7371 h 209939"/>
                <a:gd name="connsiteX159" fmla="*/ 3029902 w 5715953"/>
                <a:gd name="connsiteY159" fmla="*/ 7371 h 209939"/>
                <a:gd name="connsiteX160" fmla="*/ 3031807 w 5715953"/>
                <a:gd name="connsiteY160" fmla="*/ 18801 h 209939"/>
                <a:gd name="connsiteX161" fmla="*/ 3031807 w 5715953"/>
                <a:gd name="connsiteY161" fmla="*/ 134053 h 209939"/>
                <a:gd name="connsiteX162" fmla="*/ 2948940 w 5715953"/>
                <a:gd name="connsiteY162" fmla="*/ 208348 h 209939"/>
                <a:gd name="connsiteX163" fmla="*/ 2872740 w 5715953"/>
                <a:gd name="connsiteY163" fmla="*/ 133101 h 209939"/>
                <a:gd name="connsiteX164" fmla="*/ 2872740 w 5715953"/>
                <a:gd name="connsiteY164" fmla="*/ 14038 h 209939"/>
                <a:gd name="connsiteX165" fmla="*/ 2874644 w 5715953"/>
                <a:gd name="connsiteY165" fmla="*/ 7371 h 209939"/>
                <a:gd name="connsiteX166" fmla="*/ 2690813 w 5715953"/>
                <a:gd name="connsiteY166" fmla="*/ 7371 h 209939"/>
                <a:gd name="connsiteX167" fmla="*/ 2850833 w 5715953"/>
                <a:gd name="connsiteY167" fmla="*/ 7371 h 209939"/>
                <a:gd name="connsiteX168" fmla="*/ 2851785 w 5715953"/>
                <a:gd name="connsiteY168" fmla="*/ 29278 h 209939"/>
                <a:gd name="connsiteX169" fmla="*/ 2785110 w 5715953"/>
                <a:gd name="connsiteY169" fmla="*/ 29278 h 209939"/>
                <a:gd name="connsiteX170" fmla="*/ 2785110 w 5715953"/>
                <a:gd name="connsiteY170" fmla="*/ 202633 h 209939"/>
                <a:gd name="connsiteX171" fmla="*/ 2757488 w 5715953"/>
                <a:gd name="connsiteY171" fmla="*/ 202633 h 209939"/>
                <a:gd name="connsiteX172" fmla="*/ 2757488 w 5715953"/>
                <a:gd name="connsiteY172" fmla="*/ 30231 h 209939"/>
                <a:gd name="connsiteX173" fmla="*/ 2690813 w 5715953"/>
                <a:gd name="connsiteY173" fmla="*/ 30231 h 209939"/>
                <a:gd name="connsiteX174" fmla="*/ 2690813 w 5715953"/>
                <a:gd name="connsiteY174" fmla="*/ 7371 h 209939"/>
                <a:gd name="connsiteX175" fmla="*/ 2549843 w 5715953"/>
                <a:gd name="connsiteY175" fmla="*/ 7371 h 209939"/>
                <a:gd name="connsiteX176" fmla="*/ 2575560 w 5715953"/>
                <a:gd name="connsiteY176" fmla="*/ 7371 h 209939"/>
                <a:gd name="connsiteX177" fmla="*/ 2575560 w 5715953"/>
                <a:gd name="connsiteY177" fmla="*/ 178821 h 209939"/>
                <a:gd name="connsiteX178" fmla="*/ 2676525 w 5715953"/>
                <a:gd name="connsiteY178" fmla="*/ 178821 h 209939"/>
                <a:gd name="connsiteX179" fmla="*/ 2676525 w 5715953"/>
                <a:gd name="connsiteY179" fmla="*/ 202633 h 209939"/>
                <a:gd name="connsiteX180" fmla="*/ 2549843 w 5715953"/>
                <a:gd name="connsiteY180" fmla="*/ 202633 h 209939"/>
                <a:gd name="connsiteX181" fmla="*/ 2549843 w 5715953"/>
                <a:gd name="connsiteY181" fmla="*/ 7371 h 209939"/>
                <a:gd name="connsiteX182" fmla="*/ 2074545 w 5715953"/>
                <a:gd name="connsiteY182" fmla="*/ 7371 h 209939"/>
                <a:gd name="connsiteX183" fmla="*/ 2100262 w 5715953"/>
                <a:gd name="connsiteY183" fmla="*/ 7371 h 209939"/>
                <a:gd name="connsiteX184" fmla="*/ 2100262 w 5715953"/>
                <a:gd name="connsiteY184" fmla="*/ 202633 h 209939"/>
                <a:gd name="connsiteX185" fmla="*/ 2074545 w 5715953"/>
                <a:gd name="connsiteY185" fmla="*/ 202633 h 209939"/>
                <a:gd name="connsiteX186" fmla="*/ 2074545 w 5715953"/>
                <a:gd name="connsiteY186" fmla="*/ 7371 h 209939"/>
                <a:gd name="connsiteX187" fmla="*/ 762000 w 5715953"/>
                <a:gd name="connsiteY187" fmla="*/ 7371 h 209939"/>
                <a:gd name="connsiteX188" fmla="*/ 786765 w 5715953"/>
                <a:gd name="connsiteY188" fmla="*/ 7371 h 209939"/>
                <a:gd name="connsiteX189" fmla="*/ 786765 w 5715953"/>
                <a:gd name="connsiteY189" fmla="*/ 203586 h 209939"/>
                <a:gd name="connsiteX190" fmla="*/ 762000 w 5715953"/>
                <a:gd name="connsiteY190" fmla="*/ 203586 h 209939"/>
                <a:gd name="connsiteX191" fmla="*/ 762000 w 5715953"/>
                <a:gd name="connsiteY191" fmla="*/ 7371 h 209939"/>
                <a:gd name="connsiteX192" fmla="*/ 573405 w 5715953"/>
                <a:gd name="connsiteY192" fmla="*/ 7371 h 209939"/>
                <a:gd name="connsiteX193" fmla="*/ 717232 w 5715953"/>
                <a:gd name="connsiteY193" fmla="*/ 7371 h 209939"/>
                <a:gd name="connsiteX194" fmla="*/ 717232 w 5715953"/>
                <a:gd name="connsiteY194" fmla="*/ 29278 h 209939"/>
                <a:gd name="connsiteX195" fmla="*/ 601027 w 5715953"/>
                <a:gd name="connsiteY195" fmla="*/ 29278 h 209939"/>
                <a:gd name="connsiteX196" fmla="*/ 601027 w 5715953"/>
                <a:gd name="connsiteY196" fmla="*/ 89286 h 209939"/>
                <a:gd name="connsiteX197" fmla="*/ 689610 w 5715953"/>
                <a:gd name="connsiteY197" fmla="*/ 89286 h 209939"/>
                <a:gd name="connsiteX198" fmla="*/ 708660 w 5715953"/>
                <a:gd name="connsiteY198" fmla="*/ 114051 h 209939"/>
                <a:gd name="connsiteX199" fmla="*/ 626745 w 5715953"/>
                <a:gd name="connsiteY199" fmla="*/ 114051 h 209939"/>
                <a:gd name="connsiteX200" fmla="*/ 600075 w 5715953"/>
                <a:gd name="connsiteY200" fmla="*/ 140721 h 209939"/>
                <a:gd name="connsiteX201" fmla="*/ 600075 w 5715953"/>
                <a:gd name="connsiteY201" fmla="*/ 177868 h 209939"/>
                <a:gd name="connsiteX202" fmla="*/ 720090 w 5715953"/>
                <a:gd name="connsiteY202" fmla="*/ 177868 h 209939"/>
                <a:gd name="connsiteX203" fmla="*/ 720090 w 5715953"/>
                <a:gd name="connsiteY203" fmla="*/ 201681 h 209939"/>
                <a:gd name="connsiteX204" fmla="*/ 574357 w 5715953"/>
                <a:gd name="connsiteY204" fmla="*/ 201681 h 209939"/>
                <a:gd name="connsiteX205" fmla="*/ 573405 w 5715953"/>
                <a:gd name="connsiteY205" fmla="*/ 7371 h 209939"/>
                <a:gd name="connsiteX206" fmla="*/ 202883 w 5715953"/>
                <a:gd name="connsiteY206" fmla="*/ 7371 h 209939"/>
                <a:gd name="connsiteX207" fmla="*/ 346710 w 5715953"/>
                <a:gd name="connsiteY207" fmla="*/ 7371 h 209939"/>
                <a:gd name="connsiteX208" fmla="*/ 346710 w 5715953"/>
                <a:gd name="connsiteY208" fmla="*/ 29278 h 209939"/>
                <a:gd name="connsiteX209" fmla="*/ 230505 w 5715953"/>
                <a:gd name="connsiteY209" fmla="*/ 29278 h 209939"/>
                <a:gd name="connsiteX210" fmla="*/ 230505 w 5715953"/>
                <a:gd name="connsiteY210" fmla="*/ 89286 h 209939"/>
                <a:gd name="connsiteX211" fmla="*/ 319088 w 5715953"/>
                <a:gd name="connsiteY211" fmla="*/ 89286 h 209939"/>
                <a:gd name="connsiteX212" fmla="*/ 337185 w 5715953"/>
                <a:gd name="connsiteY212" fmla="*/ 115003 h 209939"/>
                <a:gd name="connsiteX213" fmla="*/ 256223 w 5715953"/>
                <a:gd name="connsiteY213" fmla="*/ 115003 h 209939"/>
                <a:gd name="connsiteX214" fmla="*/ 229553 w 5715953"/>
                <a:gd name="connsiteY214" fmla="*/ 141673 h 209939"/>
                <a:gd name="connsiteX215" fmla="*/ 229553 w 5715953"/>
                <a:gd name="connsiteY215" fmla="*/ 179773 h 209939"/>
                <a:gd name="connsiteX216" fmla="*/ 348615 w 5715953"/>
                <a:gd name="connsiteY216" fmla="*/ 179773 h 209939"/>
                <a:gd name="connsiteX217" fmla="*/ 348615 w 5715953"/>
                <a:gd name="connsiteY217" fmla="*/ 202633 h 209939"/>
                <a:gd name="connsiteX218" fmla="*/ 202883 w 5715953"/>
                <a:gd name="connsiteY218" fmla="*/ 202633 h 209939"/>
                <a:gd name="connsiteX219" fmla="*/ 202883 w 5715953"/>
                <a:gd name="connsiteY219" fmla="*/ 7371 h 209939"/>
                <a:gd name="connsiteX220" fmla="*/ 4405312 w 5715953"/>
                <a:gd name="connsiteY220" fmla="*/ 7370 h 209939"/>
                <a:gd name="connsiteX221" fmla="*/ 4431030 w 5715953"/>
                <a:gd name="connsiteY221" fmla="*/ 7370 h 209939"/>
                <a:gd name="connsiteX222" fmla="*/ 4431030 w 5715953"/>
                <a:gd name="connsiteY222" fmla="*/ 202633 h 209939"/>
                <a:gd name="connsiteX223" fmla="*/ 4389120 w 5715953"/>
                <a:gd name="connsiteY223" fmla="*/ 185488 h 209939"/>
                <a:gd name="connsiteX224" fmla="*/ 4300537 w 5715953"/>
                <a:gd name="connsiteY224" fmla="*/ 52138 h 209939"/>
                <a:gd name="connsiteX225" fmla="*/ 4300537 w 5715953"/>
                <a:gd name="connsiteY225" fmla="*/ 203586 h 209939"/>
                <a:gd name="connsiteX226" fmla="*/ 4274820 w 5715953"/>
                <a:gd name="connsiteY226" fmla="*/ 203586 h 209939"/>
                <a:gd name="connsiteX227" fmla="*/ 4274820 w 5715953"/>
                <a:gd name="connsiteY227" fmla="*/ 9275 h 209939"/>
                <a:gd name="connsiteX228" fmla="*/ 4320540 w 5715953"/>
                <a:gd name="connsiteY228" fmla="*/ 27373 h 209939"/>
                <a:gd name="connsiteX229" fmla="*/ 4406265 w 5715953"/>
                <a:gd name="connsiteY229" fmla="*/ 165486 h 209939"/>
                <a:gd name="connsiteX230" fmla="*/ 4405312 w 5715953"/>
                <a:gd name="connsiteY230" fmla="*/ 7370 h 209939"/>
                <a:gd name="connsiteX231" fmla="*/ 440413 w 5715953"/>
                <a:gd name="connsiteY231" fmla="*/ 6420 h 209939"/>
                <a:gd name="connsiteX232" fmla="*/ 492443 w 5715953"/>
                <a:gd name="connsiteY232" fmla="*/ 8325 h 209939"/>
                <a:gd name="connsiteX233" fmla="*/ 509588 w 5715953"/>
                <a:gd name="connsiteY233" fmla="*/ 96908 h 209939"/>
                <a:gd name="connsiteX234" fmla="*/ 538163 w 5715953"/>
                <a:gd name="connsiteY234" fmla="*/ 163583 h 209939"/>
                <a:gd name="connsiteX235" fmla="*/ 477203 w 5715953"/>
                <a:gd name="connsiteY235" fmla="*/ 203588 h 209939"/>
                <a:gd name="connsiteX236" fmla="*/ 387668 w 5715953"/>
                <a:gd name="connsiteY236" fmla="*/ 203588 h 209939"/>
                <a:gd name="connsiteX237" fmla="*/ 387668 w 5715953"/>
                <a:gd name="connsiteY237" fmla="*/ 7372 h 209939"/>
                <a:gd name="connsiteX238" fmla="*/ 440413 w 5715953"/>
                <a:gd name="connsiteY238" fmla="*/ 6420 h 209939"/>
                <a:gd name="connsiteX239" fmla="*/ 5315903 w 5715953"/>
                <a:gd name="connsiteY239" fmla="*/ 6419 h 209939"/>
                <a:gd name="connsiteX240" fmla="*/ 5340668 w 5715953"/>
                <a:gd name="connsiteY240" fmla="*/ 6419 h 209939"/>
                <a:gd name="connsiteX241" fmla="*/ 5340668 w 5715953"/>
                <a:gd name="connsiteY241" fmla="*/ 202634 h 209939"/>
                <a:gd name="connsiteX242" fmla="*/ 5315903 w 5715953"/>
                <a:gd name="connsiteY242" fmla="*/ 202634 h 209939"/>
                <a:gd name="connsiteX243" fmla="*/ 5315903 w 5715953"/>
                <a:gd name="connsiteY243" fmla="*/ 6419 h 209939"/>
                <a:gd name="connsiteX244" fmla="*/ 4927284 w 5715953"/>
                <a:gd name="connsiteY244" fmla="*/ 6419 h 209939"/>
                <a:gd name="connsiteX245" fmla="*/ 5036821 w 5715953"/>
                <a:gd name="connsiteY245" fmla="*/ 6419 h 209939"/>
                <a:gd name="connsiteX246" fmla="*/ 5082542 w 5715953"/>
                <a:gd name="connsiteY246" fmla="*/ 38804 h 209939"/>
                <a:gd name="connsiteX247" fmla="*/ 5060634 w 5715953"/>
                <a:gd name="connsiteY247" fmla="*/ 105479 h 209939"/>
                <a:gd name="connsiteX248" fmla="*/ 5092067 w 5715953"/>
                <a:gd name="connsiteY248" fmla="*/ 202634 h 209939"/>
                <a:gd name="connsiteX249" fmla="*/ 5057776 w 5715953"/>
                <a:gd name="connsiteY249" fmla="*/ 202634 h 209939"/>
                <a:gd name="connsiteX250" fmla="*/ 5054919 w 5715953"/>
                <a:gd name="connsiteY250" fmla="*/ 154057 h 209939"/>
                <a:gd name="connsiteX251" fmla="*/ 5020629 w 5715953"/>
                <a:gd name="connsiteY251" fmla="*/ 118814 h 209939"/>
                <a:gd name="connsiteX252" fmla="*/ 4953954 w 5715953"/>
                <a:gd name="connsiteY252" fmla="*/ 179774 h 209939"/>
                <a:gd name="connsiteX253" fmla="*/ 4953954 w 5715953"/>
                <a:gd name="connsiteY253" fmla="*/ 201682 h 209939"/>
                <a:gd name="connsiteX254" fmla="*/ 4927284 w 5715953"/>
                <a:gd name="connsiteY254" fmla="*/ 201682 h 209939"/>
                <a:gd name="connsiteX255" fmla="*/ 4927284 w 5715953"/>
                <a:gd name="connsiteY255" fmla="*/ 6419 h 209939"/>
                <a:gd name="connsiteX256" fmla="*/ 4478655 w 5715953"/>
                <a:gd name="connsiteY256" fmla="*/ 6419 h 209939"/>
                <a:gd name="connsiteX257" fmla="*/ 4503420 w 5715953"/>
                <a:gd name="connsiteY257" fmla="*/ 6419 h 209939"/>
                <a:gd name="connsiteX258" fmla="*/ 4503420 w 5715953"/>
                <a:gd name="connsiteY258" fmla="*/ 202634 h 209939"/>
                <a:gd name="connsiteX259" fmla="*/ 4478655 w 5715953"/>
                <a:gd name="connsiteY259" fmla="*/ 202634 h 209939"/>
                <a:gd name="connsiteX260" fmla="*/ 4478655 w 5715953"/>
                <a:gd name="connsiteY260" fmla="*/ 6419 h 209939"/>
                <a:gd name="connsiteX261" fmla="*/ 4074795 w 5715953"/>
                <a:gd name="connsiteY261" fmla="*/ 6419 h 209939"/>
                <a:gd name="connsiteX262" fmla="*/ 4102418 w 5715953"/>
                <a:gd name="connsiteY262" fmla="*/ 6419 h 209939"/>
                <a:gd name="connsiteX263" fmla="*/ 4102418 w 5715953"/>
                <a:gd name="connsiteY263" fmla="*/ 45471 h 209939"/>
                <a:gd name="connsiteX264" fmla="*/ 4102418 w 5715953"/>
                <a:gd name="connsiteY264" fmla="*/ 135959 h 209939"/>
                <a:gd name="connsiteX265" fmla="*/ 4149091 w 5715953"/>
                <a:gd name="connsiteY265" fmla="*/ 182631 h 209939"/>
                <a:gd name="connsiteX266" fmla="*/ 4203383 w 5715953"/>
                <a:gd name="connsiteY266" fmla="*/ 139769 h 209939"/>
                <a:gd name="connsiteX267" fmla="*/ 4205288 w 5715953"/>
                <a:gd name="connsiteY267" fmla="*/ 33089 h 209939"/>
                <a:gd name="connsiteX268" fmla="*/ 4204336 w 5715953"/>
                <a:gd name="connsiteY268" fmla="*/ 6419 h 209939"/>
                <a:gd name="connsiteX269" fmla="*/ 4231005 w 5715953"/>
                <a:gd name="connsiteY269" fmla="*/ 6419 h 209939"/>
                <a:gd name="connsiteX270" fmla="*/ 4231958 w 5715953"/>
                <a:gd name="connsiteY270" fmla="*/ 26421 h 209939"/>
                <a:gd name="connsiteX271" fmla="*/ 4231005 w 5715953"/>
                <a:gd name="connsiteY271" fmla="*/ 143579 h 209939"/>
                <a:gd name="connsiteX272" fmla="*/ 4145280 w 5715953"/>
                <a:gd name="connsiteY272" fmla="*/ 207396 h 209939"/>
                <a:gd name="connsiteX273" fmla="*/ 4073843 w 5715953"/>
                <a:gd name="connsiteY273" fmla="*/ 137864 h 209939"/>
                <a:gd name="connsiteX274" fmla="*/ 4073843 w 5715953"/>
                <a:gd name="connsiteY274" fmla="*/ 15944 h 209939"/>
                <a:gd name="connsiteX275" fmla="*/ 4074795 w 5715953"/>
                <a:gd name="connsiteY275" fmla="*/ 6419 h 209939"/>
                <a:gd name="connsiteX276" fmla="*/ 3461385 w 5715953"/>
                <a:gd name="connsiteY276" fmla="*/ 6419 h 209939"/>
                <a:gd name="connsiteX277" fmla="*/ 3487102 w 5715953"/>
                <a:gd name="connsiteY277" fmla="*/ 6419 h 209939"/>
                <a:gd name="connsiteX278" fmla="*/ 3487102 w 5715953"/>
                <a:gd name="connsiteY278" fmla="*/ 179774 h 209939"/>
                <a:gd name="connsiteX279" fmla="*/ 3587115 w 5715953"/>
                <a:gd name="connsiteY279" fmla="*/ 179774 h 209939"/>
                <a:gd name="connsiteX280" fmla="*/ 3587115 w 5715953"/>
                <a:gd name="connsiteY280" fmla="*/ 202634 h 209939"/>
                <a:gd name="connsiteX281" fmla="*/ 3461385 w 5715953"/>
                <a:gd name="connsiteY281" fmla="*/ 202634 h 209939"/>
                <a:gd name="connsiteX282" fmla="*/ 3461385 w 5715953"/>
                <a:gd name="connsiteY282" fmla="*/ 6419 h 209939"/>
                <a:gd name="connsiteX283" fmla="*/ 3079434 w 5715953"/>
                <a:gd name="connsiteY283" fmla="*/ 6419 h 209939"/>
                <a:gd name="connsiteX284" fmla="*/ 3189924 w 5715953"/>
                <a:gd name="connsiteY284" fmla="*/ 6419 h 209939"/>
                <a:gd name="connsiteX285" fmla="*/ 3236596 w 5715953"/>
                <a:gd name="connsiteY285" fmla="*/ 38804 h 209939"/>
                <a:gd name="connsiteX286" fmla="*/ 3214689 w 5715953"/>
                <a:gd name="connsiteY286" fmla="*/ 105479 h 209939"/>
                <a:gd name="connsiteX287" fmla="*/ 3245169 w 5715953"/>
                <a:gd name="connsiteY287" fmla="*/ 202634 h 209939"/>
                <a:gd name="connsiteX288" fmla="*/ 3211831 w 5715953"/>
                <a:gd name="connsiteY288" fmla="*/ 202634 h 209939"/>
                <a:gd name="connsiteX289" fmla="*/ 3208974 w 5715953"/>
                <a:gd name="connsiteY289" fmla="*/ 155962 h 209939"/>
                <a:gd name="connsiteX290" fmla="*/ 3170874 w 5715953"/>
                <a:gd name="connsiteY290" fmla="*/ 118814 h 209939"/>
                <a:gd name="connsiteX291" fmla="*/ 3108009 w 5715953"/>
                <a:gd name="connsiteY291" fmla="*/ 177869 h 209939"/>
                <a:gd name="connsiteX292" fmla="*/ 3108009 w 5715953"/>
                <a:gd name="connsiteY292" fmla="*/ 201682 h 209939"/>
                <a:gd name="connsiteX293" fmla="*/ 3080387 w 5715953"/>
                <a:gd name="connsiteY293" fmla="*/ 201682 h 209939"/>
                <a:gd name="connsiteX294" fmla="*/ 3080387 w 5715953"/>
                <a:gd name="connsiteY294" fmla="*/ 105479 h 209939"/>
                <a:gd name="connsiteX295" fmla="*/ 3079434 w 5715953"/>
                <a:gd name="connsiteY295" fmla="*/ 6419 h 209939"/>
                <a:gd name="connsiteX296" fmla="*/ 2348865 w 5715953"/>
                <a:gd name="connsiteY296" fmla="*/ 6419 h 209939"/>
                <a:gd name="connsiteX297" fmla="*/ 2377440 w 5715953"/>
                <a:gd name="connsiteY297" fmla="*/ 6419 h 209939"/>
                <a:gd name="connsiteX298" fmla="*/ 2377440 w 5715953"/>
                <a:gd name="connsiteY298" fmla="*/ 46424 h 209939"/>
                <a:gd name="connsiteX299" fmla="*/ 2377440 w 5715953"/>
                <a:gd name="connsiteY299" fmla="*/ 136911 h 209939"/>
                <a:gd name="connsiteX300" fmla="*/ 2424112 w 5715953"/>
                <a:gd name="connsiteY300" fmla="*/ 183584 h 209939"/>
                <a:gd name="connsiteX301" fmla="*/ 2478405 w 5715953"/>
                <a:gd name="connsiteY301" fmla="*/ 140721 h 209939"/>
                <a:gd name="connsiteX302" fmla="*/ 2480310 w 5715953"/>
                <a:gd name="connsiteY302" fmla="*/ 35946 h 209939"/>
                <a:gd name="connsiteX303" fmla="*/ 2480310 w 5715953"/>
                <a:gd name="connsiteY303" fmla="*/ 6419 h 209939"/>
                <a:gd name="connsiteX304" fmla="*/ 2506980 w 5715953"/>
                <a:gd name="connsiteY304" fmla="*/ 6419 h 209939"/>
                <a:gd name="connsiteX305" fmla="*/ 2507932 w 5715953"/>
                <a:gd name="connsiteY305" fmla="*/ 25469 h 209939"/>
                <a:gd name="connsiteX306" fmla="*/ 2506980 w 5715953"/>
                <a:gd name="connsiteY306" fmla="*/ 142626 h 209939"/>
                <a:gd name="connsiteX307" fmla="*/ 2421255 w 5715953"/>
                <a:gd name="connsiteY307" fmla="*/ 206444 h 209939"/>
                <a:gd name="connsiteX308" fmla="*/ 2349817 w 5715953"/>
                <a:gd name="connsiteY308" fmla="*/ 136911 h 209939"/>
                <a:gd name="connsiteX309" fmla="*/ 2348865 w 5715953"/>
                <a:gd name="connsiteY309" fmla="*/ 6419 h 209939"/>
                <a:gd name="connsiteX310" fmla="*/ 1540194 w 5715953"/>
                <a:gd name="connsiteY310" fmla="*/ 6419 h 209939"/>
                <a:gd name="connsiteX311" fmla="*/ 1559244 w 5715953"/>
                <a:gd name="connsiteY311" fmla="*/ 15944 h 209939"/>
                <a:gd name="connsiteX312" fmla="*/ 1625919 w 5715953"/>
                <a:gd name="connsiteY312" fmla="*/ 201681 h 209939"/>
                <a:gd name="connsiteX313" fmla="*/ 1587819 w 5715953"/>
                <a:gd name="connsiteY313" fmla="*/ 178821 h 209939"/>
                <a:gd name="connsiteX314" fmla="*/ 1540194 w 5715953"/>
                <a:gd name="connsiteY314" fmla="*/ 145484 h 209939"/>
                <a:gd name="connsiteX315" fmla="*/ 1483996 w 5715953"/>
                <a:gd name="connsiteY315" fmla="*/ 182631 h 209939"/>
                <a:gd name="connsiteX316" fmla="*/ 1448754 w 5715953"/>
                <a:gd name="connsiteY316" fmla="*/ 200729 h 209939"/>
                <a:gd name="connsiteX317" fmla="*/ 1484949 w 5715953"/>
                <a:gd name="connsiteY317" fmla="*/ 106431 h 209939"/>
                <a:gd name="connsiteX318" fmla="*/ 1520191 w 5715953"/>
                <a:gd name="connsiteY318" fmla="*/ 16896 h 209939"/>
                <a:gd name="connsiteX319" fmla="*/ 1540194 w 5715953"/>
                <a:gd name="connsiteY319" fmla="*/ 6419 h 209939"/>
                <a:gd name="connsiteX320" fmla="*/ 4535805 w 5715953"/>
                <a:gd name="connsiteY320" fmla="*/ 6418 h 209939"/>
                <a:gd name="connsiteX321" fmla="*/ 4567237 w 5715953"/>
                <a:gd name="connsiteY321" fmla="*/ 6418 h 209939"/>
                <a:gd name="connsiteX322" fmla="*/ 4623435 w 5715953"/>
                <a:gd name="connsiteY322" fmla="*/ 172153 h 209939"/>
                <a:gd name="connsiteX323" fmla="*/ 4672012 w 5715953"/>
                <a:gd name="connsiteY323" fmla="*/ 27373 h 209939"/>
                <a:gd name="connsiteX324" fmla="*/ 4712017 w 5715953"/>
                <a:gd name="connsiteY324" fmla="*/ 8323 h 209939"/>
                <a:gd name="connsiteX325" fmla="*/ 4642485 w 5715953"/>
                <a:gd name="connsiteY325" fmla="*/ 195013 h 209939"/>
                <a:gd name="connsiteX326" fmla="*/ 4624387 w 5715953"/>
                <a:gd name="connsiteY326" fmla="*/ 202633 h 209939"/>
                <a:gd name="connsiteX327" fmla="*/ 4606290 w 5715953"/>
                <a:gd name="connsiteY327" fmla="*/ 195013 h 209939"/>
                <a:gd name="connsiteX328" fmla="*/ 4535805 w 5715953"/>
                <a:gd name="connsiteY328" fmla="*/ 6418 h 209939"/>
                <a:gd name="connsiteX329" fmla="*/ 5170169 w 5715953"/>
                <a:gd name="connsiteY329" fmla="*/ 3561 h 209939"/>
                <a:gd name="connsiteX330" fmla="*/ 5233035 w 5715953"/>
                <a:gd name="connsiteY330" fmla="*/ 9276 h 209939"/>
                <a:gd name="connsiteX331" fmla="*/ 5266372 w 5715953"/>
                <a:gd name="connsiteY331" fmla="*/ 63569 h 209939"/>
                <a:gd name="connsiteX332" fmla="*/ 5246369 w 5715953"/>
                <a:gd name="connsiteY332" fmla="*/ 64521 h 209939"/>
                <a:gd name="connsiteX333" fmla="*/ 5175885 w 5715953"/>
                <a:gd name="connsiteY333" fmla="*/ 26421 h 209939"/>
                <a:gd name="connsiteX334" fmla="*/ 5148262 w 5715953"/>
                <a:gd name="connsiteY334" fmla="*/ 57854 h 209939"/>
                <a:gd name="connsiteX335" fmla="*/ 5173980 w 5715953"/>
                <a:gd name="connsiteY335" fmla="*/ 84524 h 209939"/>
                <a:gd name="connsiteX336" fmla="*/ 5233987 w 5715953"/>
                <a:gd name="connsiteY336" fmla="*/ 98811 h 209939"/>
                <a:gd name="connsiteX337" fmla="*/ 5273992 w 5715953"/>
                <a:gd name="connsiteY337" fmla="*/ 150246 h 209939"/>
                <a:gd name="connsiteX338" fmla="*/ 5236844 w 5715953"/>
                <a:gd name="connsiteY338" fmla="*/ 201681 h 209939"/>
                <a:gd name="connsiteX339" fmla="*/ 5154930 w 5715953"/>
                <a:gd name="connsiteY339" fmla="*/ 204539 h 209939"/>
                <a:gd name="connsiteX340" fmla="*/ 5116830 w 5715953"/>
                <a:gd name="connsiteY340" fmla="*/ 140721 h 209939"/>
                <a:gd name="connsiteX341" fmla="*/ 5144452 w 5715953"/>
                <a:gd name="connsiteY341" fmla="*/ 155961 h 209939"/>
                <a:gd name="connsiteX342" fmla="*/ 5173980 w 5715953"/>
                <a:gd name="connsiteY342" fmla="*/ 182631 h 209939"/>
                <a:gd name="connsiteX343" fmla="*/ 5220652 w 5715953"/>
                <a:gd name="connsiteY343" fmla="*/ 182631 h 209939"/>
                <a:gd name="connsiteX344" fmla="*/ 5247322 w 5715953"/>
                <a:gd name="connsiteY344" fmla="*/ 153104 h 209939"/>
                <a:gd name="connsiteX345" fmla="*/ 5224462 w 5715953"/>
                <a:gd name="connsiteY345" fmla="*/ 123576 h 209939"/>
                <a:gd name="connsiteX346" fmla="*/ 5164455 w 5715953"/>
                <a:gd name="connsiteY346" fmla="*/ 109289 h 209939"/>
                <a:gd name="connsiteX347" fmla="*/ 5120640 w 5715953"/>
                <a:gd name="connsiteY347" fmla="*/ 60711 h 209939"/>
                <a:gd name="connsiteX348" fmla="*/ 5170169 w 5715953"/>
                <a:gd name="connsiteY348" fmla="*/ 3561 h 209939"/>
                <a:gd name="connsiteX349" fmla="*/ 2219072 w 5715953"/>
                <a:gd name="connsiteY349" fmla="*/ 897 h 209939"/>
                <a:gd name="connsiteX350" fmla="*/ 2251710 w 5715953"/>
                <a:gd name="connsiteY350" fmla="*/ 1656 h 209939"/>
                <a:gd name="connsiteX351" fmla="*/ 2313623 w 5715953"/>
                <a:gd name="connsiteY351" fmla="*/ 61664 h 209939"/>
                <a:gd name="connsiteX352" fmla="*/ 2281238 w 5715953"/>
                <a:gd name="connsiteY352" fmla="*/ 48329 h 209939"/>
                <a:gd name="connsiteX353" fmla="*/ 2229803 w 5715953"/>
                <a:gd name="connsiteY353" fmla="*/ 24516 h 209939"/>
                <a:gd name="connsiteX354" fmla="*/ 2176463 w 5715953"/>
                <a:gd name="connsiteY354" fmla="*/ 60711 h 209939"/>
                <a:gd name="connsiteX355" fmla="*/ 2175510 w 5715953"/>
                <a:gd name="connsiteY355" fmla="*/ 147389 h 209939"/>
                <a:gd name="connsiteX356" fmla="*/ 2231708 w 5715953"/>
                <a:gd name="connsiteY356" fmla="*/ 184536 h 209939"/>
                <a:gd name="connsiteX357" fmla="*/ 2286000 w 5715953"/>
                <a:gd name="connsiteY357" fmla="*/ 148341 h 209939"/>
                <a:gd name="connsiteX358" fmla="*/ 2292668 w 5715953"/>
                <a:gd name="connsiteY358" fmla="*/ 131196 h 209939"/>
                <a:gd name="connsiteX359" fmla="*/ 2315528 w 5715953"/>
                <a:gd name="connsiteY359" fmla="*/ 131196 h 209939"/>
                <a:gd name="connsiteX360" fmla="*/ 2248853 w 5715953"/>
                <a:gd name="connsiteY360" fmla="*/ 205491 h 209939"/>
                <a:gd name="connsiteX361" fmla="*/ 2152650 w 5715953"/>
                <a:gd name="connsiteY361" fmla="*/ 164534 h 209939"/>
                <a:gd name="connsiteX362" fmla="*/ 2151698 w 5715953"/>
                <a:gd name="connsiteY362" fmla="*/ 47376 h 209939"/>
                <a:gd name="connsiteX363" fmla="*/ 2219072 w 5715953"/>
                <a:gd name="connsiteY363" fmla="*/ 897 h 209939"/>
                <a:gd name="connsiteX364" fmla="*/ 1747182 w 5715953"/>
                <a:gd name="connsiteY364" fmla="*/ 183 h 209939"/>
                <a:gd name="connsiteX365" fmla="*/ 1797367 w 5715953"/>
                <a:gd name="connsiteY365" fmla="*/ 17849 h 209939"/>
                <a:gd name="connsiteX366" fmla="*/ 1823085 w 5715953"/>
                <a:gd name="connsiteY366" fmla="*/ 71189 h 209939"/>
                <a:gd name="connsiteX367" fmla="*/ 1796414 w 5715953"/>
                <a:gd name="connsiteY367" fmla="*/ 56901 h 209939"/>
                <a:gd name="connsiteX368" fmla="*/ 1734502 w 5715953"/>
                <a:gd name="connsiteY368" fmla="*/ 25469 h 209939"/>
                <a:gd name="connsiteX369" fmla="*/ 1679257 w 5715953"/>
                <a:gd name="connsiteY369" fmla="*/ 73094 h 209939"/>
                <a:gd name="connsiteX370" fmla="*/ 1677352 w 5715953"/>
                <a:gd name="connsiteY370" fmla="*/ 130244 h 209939"/>
                <a:gd name="connsiteX371" fmla="*/ 1744980 w 5715953"/>
                <a:gd name="connsiteY371" fmla="*/ 187394 h 209939"/>
                <a:gd name="connsiteX372" fmla="*/ 1803082 w 5715953"/>
                <a:gd name="connsiteY372" fmla="*/ 122624 h 209939"/>
                <a:gd name="connsiteX373" fmla="*/ 1743074 w 5715953"/>
                <a:gd name="connsiteY373" fmla="*/ 122624 h 209939"/>
                <a:gd name="connsiteX374" fmla="*/ 1743074 w 5715953"/>
                <a:gd name="connsiteY374" fmla="*/ 99764 h 209939"/>
                <a:gd name="connsiteX375" fmla="*/ 1828799 w 5715953"/>
                <a:gd name="connsiteY375" fmla="*/ 99764 h 209939"/>
                <a:gd name="connsiteX376" fmla="*/ 1828799 w 5715953"/>
                <a:gd name="connsiteY376" fmla="*/ 202634 h 209939"/>
                <a:gd name="connsiteX377" fmla="*/ 1807845 w 5715953"/>
                <a:gd name="connsiteY377" fmla="*/ 187394 h 209939"/>
                <a:gd name="connsiteX378" fmla="*/ 1747837 w 5715953"/>
                <a:gd name="connsiteY378" fmla="*/ 207396 h 209939"/>
                <a:gd name="connsiteX379" fmla="*/ 1645920 w 5715953"/>
                <a:gd name="connsiteY379" fmla="*/ 95954 h 209939"/>
                <a:gd name="connsiteX380" fmla="*/ 1747182 w 5715953"/>
                <a:gd name="connsiteY380" fmla="*/ 183 h 209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Lst>
              <a:rect l="l" t="t" r="r" b="b"/>
              <a:pathLst>
                <a:path w="5715953" h="209939">
                  <a:moveTo>
                    <a:pt x="415290" y="113099"/>
                  </a:moveTo>
                  <a:lnTo>
                    <a:pt x="415290" y="113100"/>
                  </a:lnTo>
                  <a:cubicBezTo>
                    <a:pt x="415290" y="136913"/>
                    <a:pt x="415290" y="157867"/>
                    <a:pt x="415290" y="179775"/>
                  </a:cubicBezTo>
                  <a:cubicBezTo>
                    <a:pt x="438150" y="179775"/>
                    <a:pt x="459105" y="180727"/>
                    <a:pt x="480060" y="179775"/>
                  </a:cubicBezTo>
                  <a:cubicBezTo>
                    <a:pt x="490062" y="179299"/>
                    <a:pt x="498158" y="175727"/>
                    <a:pt x="503754" y="169893"/>
                  </a:cubicBezTo>
                  <a:lnTo>
                    <a:pt x="504062" y="169061"/>
                  </a:lnTo>
                  <a:lnTo>
                    <a:pt x="504349" y="168940"/>
                  </a:lnTo>
                  <a:cubicBezTo>
                    <a:pt x="509826" y="163105"/>
                    <a:pt x="512921" y="155009"/>
                    <a:pt x="513397" y="145484"/>
                  </a:cubicBezTo>
                  <a:cubicBezTo>
                    <a:pt x="513397" y="127387"/>
                    <a:pt x="501967" y="114052"/>
                    <a:pt x="481012" y="113099"/>
                  </a:cubicBezTo>
                  <a:cubicBezTo>
                    <a:pt x="459105" y="112147"/>
                    <a:pt x="438150" y="113099"/>
                    <a:pt x="415290" y="113099"/>
                  </a:cubicBezTo>
                  <a:close/>
                  <a:moveTo>
                    <a:pt x="3348991" y="34994"/>
                  </a:moveTo>
                  <a:lnTo>
                    <a:pt x="3348991" y="34996"/>
                  </a:lnTo>
                  <a:lnTo>
                    <a:pt x="3348990" y="34995"/>
                  </a:lnTo>
                  <a:lnTo>
                    <a:pt x="3329348" y="90239"/>
                  </a:lnTo>
                  <a:lnTo>
                    <a:pt x="3318510" y="120719"/>
                  </a:lnTo>
                  <a:lnTo>
                    <a:pt x="3318511" y="120719"/>
                  </a:lnTo>
                  <a:lnTo>
                    <a:pt x="3318510" y="120720"/>
                  </a:lnTo>
                  <a:cubicBezTo>
                    <a:pt x="3339465" y="120720"/>
                    <a:pt x="3357562" y="120720"/>
                    <a:pt x="3378517" y="120720"/>
                  </a:cubicBezTo>
                  <a:lnTo>
                    <a:pt x="3378517" y="120719"/>
                  </a:lnTo>
                  <a:lnTo>
                    <a:pt x="3378518" y="120719"/>
                  </a:lnTo>
                  <a:cubicBezTo>
                    <a:pt x="3368993" y="92144"/>
                    <a:pt x="3360420" y="66427"/>
                    <a:pt x="3348991" y="34994"/>
                  </a:cubicBezTo>
                  <a:close/>
                  <a:moveTo>
                    <a:pt x="1537336" y="34994"/>
                  </a:moveTo>
                  <a:cubicBezTo>
                    <a:pt x="1525906" y="66426"/>
                    <a:pt x="1516381" y="93096"/>
                    <a:pt x="1505904" y="121671"/>
                  </a:cubicBezTo>
                  <a:cubicBezTo>
                    <a:pt x="1526859" y="121671"/>
                    <a:pt x="1544956" y="121671"/>
                    <a:pt x="1565911" y="121671"/>
                  </a:cubicBezTo>
                  <a:cubicBezTo>
                    <a:pt x="1557339" y="93096"/>
                    <a:pt x="1548766" y="66426"/>
                    <a:pt x="1537336" y="34994"/>
                  </a:cubicBezTo>
                  <a:close/>
                  <a:moveTo>
                    <a:pt x="1912621" y="27375"/>
                  </a:moveTo>
                  <a:cubicBezTo>
                    <a:pt x="1904049" y="27375"/>
                    <a:pt x="1900477" y="30709"/>
                    <a:pt x="1899287" y="35114"/>
                  </a:cubicBezTo>
                  <a:lnTo>
                    <a:pt x="1899313" y="35515"/>
                  </a:lnTo>
                  <a:lnTo>
                    <a:pt x="1898929" y="36066"/>
                  </a:lnTo>
                  <a:lnTo>
                    <a:pt x="1900208" y="49910"/>
                  </a:lnTo>
                  <a:lnTo>
                    <a:pt x="1900143" y="51223"/>
                  </a:lnTo>
                  <a:lnTo>
                    <a:pt x="1898438" y="68929"/>
                  </a:lnTo>
                  <a:lnTo>
                    <a:pt x="1897381" y="75238"/>
                  </a:lnTo>
                  <a:cubicBezTo>
                    <a:pt x="1897024" y="79524"/>
                    <a:pt x="1897381" y="83513"/>
                    <a:pt x="1899435" y="86787"/>
                  </a:cubicBezTo>
                  <a:lnTo>
                    <a:pt x="1899691" y="86939"/>
                  </a:lnTo>
                  <a:lnTo>
                    <a:pt x="1899836" y="87739"/>
                  </a:lnTo>
                  <a:cubicBezTo>
                    <a:pt x="1901846" y="91014"/>
                    <a:pt x="1905477" y="93573"/>
                    <a:pt x="1911668" y="95002"/>
                  </a:cubicBezTo>
                  <a:cubicBezTo>
                    <a:pt x="1930718" y="99765"/>
                    <a:pt x="1951673" y="96908"/>
                    <a:pt x="1971676" y="95002"/>
                  </a:cubicBezTo>
                  <a:cubicBezTo>
                    <a:pt x="1993583" y="93097"/>
                    <a:pt x="2003108" y="82620"/>
                    <a:pt x="2002156" y="61665"/>
                  </a:cubicBezTo>
                  <a:lnTo>
                    <a:pt x="2002005" y="61224"/>
                  </a:lnTo>
                  <a:lnTo>
                    <a:pt x="2002156" y="60712"/>
                  </a:lnTo>
                  <a:cubicBezTo>
                    <a:pt x="2002156" y="40710"/>
                    <a:pt x="1992631" y="30232"/>
                    <a:pt x="1970724" y="28327"/>
                  </a:cubicBezTo>
                  <a:cubicBezTo>
                    <a:pt x="1962151" y="27375"/>
                    <a:pt x="1952626" y="28327"/>
                    <a:pt x="1944054" y="28327"/>
                  </a:cubicBezTo>
                  <a:cubicBezTo>
                    <a:pt x="1933576" y="28327"/>
                    <a:pt x="1923099" y="28327"/>
                    <a:pt x="1912621" y="27375"/>
                  </a:cubicBezTo>
                  <a:close/>
                  <a:moveTo>
                    <a:pt x="415290" y="27375"/>
                  </a:moveTo>
                  <a:lnTo>
                    <a:pt x="415290" y="87382"/>
                  </a:lnTo>
                  <a:lnTo>
                    <a:pt x="415290" y="87383"/>
                  </a:lnTo>
                  <a:cubicBezTo>
                    <a:pt x="438150" y="87383"/>
                    <a:pt x="459105" y="89288"/>
                    <a:pt x="480060" y="86430"/>
                  </a:cubicBezTo>
                  <a:cubicBezTo>
                    <a:pt x="495300" y="84525"/>
                    <a:pt x="503873" y="73095"/>
                    <a:pt x="502920" y="56902"/>
                  </a:cubicBezTo>
                  <a:cubicBezTo>
                    <a:pt x="502920" y="49283"/>
                    <a:pt x="500777" y="43092"/>
                    <a:pt x="496729" y="38567"/>
                  </a:cubicBezTo>
                  <a:lnTo>
                    <a:pt x="479161" y="30258"/>
                  </a:lnTo>
                  <a:lnTo>
                    <a:pt x="479107" y="30232"/>
                  </a:lnTo>
                  <a:cubicBezTo>
                    <a:pt x="458152" y="28327"/>
                    <a:pt x="437197" y="28327"/>
                    <a:pt x="415290" y="27375"/>
                  </a:cubicBezTo>
                  <a:close/>
                  <a:moveTo>
                    <a:pt x="4978718" y="27374"/>
                  </a:moveTo>
                  <a:cubicBezTo>
                    <a:pt x="4957763" y="24517"/>
                    <a:pt x="4951096" y="32137"/>
                    <a:pt x="4952049" y="53092"/>
                  </a:cubicBezTo>
                  <a:cubicBezTo>
                    <a:pt x="4953954" y="95002"/>
                    <a:pt x="4953001" y="95002"/>
                    <a:pt x="4993958" y="95002"/>
                  </a:cubicBezTo>
                  <a:cubicBezTo>
                    <a:pt x="5003483" y="95002"/>
                    <a:pt x="5012056" y="95954"/>
                    <a:pt x="5020629" y="95002"/>
                  </a:cubicBezTo>
                  <a:lnTo>
                    <a:pt x="5047483" y="85853"/>
                  </a:lnTo>
                  <a:lnTo>
                    <a:pt x="5047537" y="85834"/>
                  </a:lnTo>
                  <a:cubicBezTo>
                    <a:pt x="5053252" y="80476"/>
                    <a:pt x="5055871" y="72618"/>
                    <a:pt x="5055871" y="61664"/>
                  </a:cubicBezTo>
                  <a:cubicBezTo>
                    <a:pt x="5055871" y="39757"/>
                    <a:pt x="5045394" y="29279"/>
                    <a:pt x="5020629" y="28326"/>
                  </a:cubicBezTo>
                  <a:cubicBezTo>
                    <a:pt x="5006342" y="27374"/>
                    <a:pt x="4993006" y="29279"/>
                    <a:pt x="4978719" y="27374"/>
                  </a:cubicBezTo>
                  <a:close/>
                  <a:moveTo>
                    <a:pt x="3128964" y="27374"/>
                  </a:moveTo>
                  <a:cubicBezTo>
                    <a:pt x="3121344" y="26422"/>
                    <a:pt x="3116106" y="27136"/>
                    <a:pt x="3112772" y="30113"/>
                  </a:cubicBezTo>
                  <a:lnTo>
                    <a:pt x="3112529" y="30945"/>
                  </a:lnTo>
                  <a:lnTo>
                    <a:pt x="3111819" y="31065"/>
                  </a:lnTo>
                  <a:cubicBezTo>
                    <a:pt x="3108485" y="34042"/>
                    <a:pt x="3107056" y="39280"/>
                    <a:pt x="3107056" y="47376"/>
                  </a:cubicBezTo>
                  <a:cubicBezTo>
                    <a:pt x="3107056" y="95954"/>
                    <a:pt x="3106104" y="95954"/>
                    <a:pt x="3156587" y="95954"/>
                  </a:cubicBezTo>
                  <a:cubicBezTo>
                    <a:pt x="3165159" y="95954"/>
                    <a:pt x="3173731" y="95954"/>
                    <a:pt x="3181351" y="95001"/>
                  </a:cubicBezTo>
                  <a:cubicBezTo>
                    <a:pt x="3192305" y="93573"/>
                    <a:pt x="3199925" y="90239"/>
                    <a:pt x="3204688" y="84643"/>
                  </a:cubicBezTo>
                  <a:lnTo>
                    <a:pt x="3204843" y="84045"/>
                  </a:lnTo>
                  <a:lnTo>
                    <a:pt x="3205641" y="83691"/>
                  </a:lnTo>
                  <a:cubicBezTo>
                    <a:pt x="3210403" y="78095"/>
                    <a:pt x="3212308" y="70237"/>
                    <a:pt x="3211831" y="59759"/>
                  </a:cubicBezTo>
                  <a:cubicBezTo>
                    <a:pt x="3210879" y="40709"/>
                    <a:pt x="3201354" y="30232"/>
                    <a:pt x="3180399" y="28326"/>
                  </a:cubicBezTo>
                  <a:cubicBezTo>
                    <a:pt x="3169921" y="27374"/>
                    <a:pt x="3160396" y="28326"/>
                    <a:pt x="3150871" y="28326"/>
                  </a:cubicBezTo>
                  <a:cubicBezTo>
                    <a:pt x="3143251" y="28326"/>
                    <a:pt x="3135631" y="28326"/>
                    <a:pt x="3128964" y="27374"/>
                  </a:cubicBezTo>
                  <a:close/>
                  <a:moveTo>
                    <a:pt x="1933457" y="8325"/>
                  </a:moveTo>
                  <a:cubicBezTo>
                    <a:pt x="1953578" y="8087"/>
                    <a:pt x="1973581" y="8325"/>
                    <a:pt x="1993583" y="10230"/>
                  </a:cubicBezTo>
                  <a:cubicBezTo>
                    <a:pt x="2035493" y="14040"/>
                    <a:pt x="2047876" y="75952"/>
                    <a:pt x="2007871" y="106433"/>
                  </a:cubicBezTo>
                  <a:cubicBezTo>
                    <a:pt x="2043113" y="131197"/>
                    <a:pt x="2018348" y="174060"/>
                    <a:pt x="2038351" y="203587"/>
                  </a:cubicBezTo>
                  <a:cubicBezTo>
                    <a:pt x="2026921" y="203587"/>
                    <a:pt x="2016443" y="203587"/>
                    <a:pt x="2004061" y="203587"/>
                  </a:cubicBezTo>
                  <a:cubicBezTo>
                    <a:pt x="2003108" y="187395"/>
                    <a:pt x="2002156" y="172155"/>
                    <a:pt x="2001203" y="156915"/>
                  </a:cubicBezTo>
                  <a:cubicBezTo>
                    <a:pt x="1999298" y="129292"/>
                    <a:pt x="1991678" y="120720"/>
                    <a:pt x="1963103" y="119767"/>
                  </a:cubicBezTo>
                  <a:cubicBezTo>
                    <a:pt x="1900238" y="116910"/>
                    <a:pt x="1900238" y="116910"/>
                    <a:pt x="1900238" y="178822"/>
                  </a:cubicBezTo>
                  <a:cubicBezTo>
                    <a:pt x="1900238" y="186442"/>
                    <a:pt x="1900238" y="195015"/>
                    <a:pt x="1900238" y="203587"/>
                  </a:cubicBezTo>
                  <a:cubicBezTo>
                    <a:pt x="1890713" y="203587"/>
                    <a:pt x="1883093" y="203587"/>
                    <a:pt x="1872616" y="203587"/>
                  </a:cubicBezTo>
                  <a:cubicBezTo>
                    <a:pt x="1872616" y="171202"/>
                    <a:pt x="1872616" y="138817"/>
                    <a:pt x="1872616" y="107385"/>
                  </a:cubicBezTo>
                  <a:cubicBezTo>
                    <a:pt x="1872616" y="75000"/>
                    <a:pt x="1872616" y="42615"/>
                    <a:pt x="1872616" y="9277"/>
                  </a:cubicBezTo>
                  <a:cubicBezTo>
                    <a:pt x="1893095" y="9277"/>
                    <a:pt x="1913335" y="8563"/>
                    <a:pt x="1933457" y="8325"/>
                  </a:cubicBezTo>
                  <a:close/>
                  <a:moveTo>
                    <a:pt x="4739640" y="8324"/>
                  </a:moveTo>
                  <a:cubicBezTo>
                    <a:pt x="4787265" y="8324"/>
                    <a:pt x="4833937" y="8324"/>
                    <a:pt x="4883467" y="8324"/>
                  </a:cubicBezTo>
                  <a:cubicBezTo>
                    <a:pt x="4883467" y="14039"/>
                    <a:pt x="4884419" y="20706"/>
                    <a:pt x="4884419" y="30231"/>
                  </a:cubicBezTo>
                  <a:cubicBezTo>
                    <a:pt x="4844415" y="30231"/>
                    <a:pt x="4806315" y="30231"/>
                    <a:pt x="4766310" y="30231"/>
                  </a:cubicBezTo>
                  <a:cubicBezTo>
                    <a:pt x="4766310" y="51186"/>
                    <a:pt x="4766310" y="69284"/>
                    <a:pt x="4766310" y="90239"/>
                  </a:cubicBezTo>
                  <a:cubicBezTo>
                    <a:pt x="4796790" y="90239"/>
                    <a:pt x="4826317" y="90239"/>
                    <a:pt x="4855844" y="90239"/>
                  </a:cubicBezTo>
                  <a:cubicBezTo>
                    <a:pt x="4875847" y="90239"/>
                    <a:pt x="4875847" y="90239"/>
                    <a:pt x="4872990" y="115004"/>
                  </a:cubicBezTo>
                  <a:cubicBezTo>
                    <a:pt x="4845367" y="115004"/>
                    <a:pt x="4816792" y="115956"/>
                    <a:pt x="4789169" y="115004"/>
                  </a:cubicBezTo>
                  <a:cubicBezTo>
                    <a:pt x="4770119" y="114051"/>
                    <a:pt x="4762499" y="119766"/>
                    <a:pt x="4764405" y="138816"/>
                  </a:cubicBezTo>
                  <a:cubicBezTo>
                    <a:pt x="4767262" y="151199"/>
                    <a:pt x="4765357" y="163581"/>
                    <a:pt x="4765357" y="179774"/>
                  </a:cubicBezTo>
                  <a:cubicBezTo>
                    <a:pt x="4806315" y="179774"/>
                    <a:pt x="4844415" y="179774"/>
                    <a:pt x="4884419" y="179774"/>
                  </a:cubicBezTo>
                  <a:cubicBezTo>
                    <a:pt x="4885372" y="187394"/>
                    <a:pt x="4885372" y="194061"/>
                    <a:pt x="4886324" y="202634"/>
                  </a:cubicBezTo>
                  <a:cubicBezTo>
                    <a:pt x="4836794" y="202634"/>
                    <a:pt x="4789169" y="202634"/>
                    <a:pt x="4739640" y="202634"/>
                  </a:cubicBezTo>
                  <a:cubicBezTo>
                    <a:pt x="4739640" y="137864"/>
                    <a:pt x="4739640" y="74046"/>
                    <a:pt x="4739640" y="8324"/>
                  </a:cubicBezTo>
                  <a:close/>
                  <a:moveTo>
                    <a:pt x="0" y="8324"/>
                  </a:moveTo>
                  <a:cubicBezTo>
                    <a:pt x="8572" y="8324"/>
                    <a:pt x="15240" y="8324"/>
                    <a:pt x="25717" y="8324"/>
                  </a:cubicBezTo>
                  <a:cubicBezTo>
                    <a:pt x="25717" y="34041"/>
                    <a:pt x="25717" y="59759"/>
                    <a:pt x="25717" y="88334"/>
                  </a:cubicBezTo>
                  <a:cubicBezTo>
                    <a:pt x="59055" y="88334"/>
                    <a:pt x="90487" y="88334"/>
                    <a:pt x="120967" y="87381"/>
                  </a:cubicBezTo>
                  <a:cubicBezTo>
                    <a:pt x="123825" y="87381"/>
                    <a:pt x="129540" y="77856"/>
                    <a:pt x="129540" y="73094"/>
                  </a:cubicBezTo>
                  <a:cubicBezTo>
                    <a:pt x="130492" y="52139"/>
                    <a:pt x="129540" y="31184"/>
                    <a:pt x="129540" y="8324"/>
                  </a:cubicBezTo>
                  <a:cubicBezTo>
                    <a:pt x="139065" y="8324"/>
                    <a:pt x="146685" y="8324"/>
                    <a:pt x="155257" y="8324"/>
                  </a:cubicBezTo>
                  <a:cubicBezTo>
                    <a:pt x="156210" y="72141"/>
                    <a:pt x="156210" y="136911"/>
                    <a:pt x="156210" y="203586"/>
                  </a:cubicBezTo>
                  <a:cubicBezTo>
                    <a:pt x="147637" y="203586"/>
                    <a:pt x="140970" y="203586"/>
                    <a:pt x="131445" y="203586"/>
                  </a:cubicBezTo>
                  <a:cubicBezTo>
                    <a:pt x="131445" y="174059"/>
                    <a:pt x="131445" y="145484"/>
                    <a:pt x="131445" y="115004"/>
                  </a:cubicBezTo>
                  <a:cubicBezTo>
                    <a:pt x="96202" y="115004"/>
                    <a:pt x="62865" y="115004"/>
                    <a:pt x="27622" y="115004"/>
                  </a:cubicBezTo>
                  <a:cubicBezTo>
                    <a:pt x="27622" y="143579"/>
                    <a:pt x="27622" y="173106"/>
                    <a:pt x="27622" y="203586"/>
                  </a:cubicBezTo>
                  <a:cubicBezTo>
                    <a:pt x="17145" y="203586"/>
                    <a:pt x="9525" y="203586"/>
                    <a:pt x="0" y="203586"/>
                  </a:cubicBezTo>
                  <a:cubicBezTo>
                    <a:pt x="0" y="138816"/>
                    <a:pt x="0" y="74046"/>
                    <a:pt x="0" y="8324"/>
                  </a:cubicBezTo>
                  <a:close/>
                  <a:moveTo>
                    <a:pt x="5688449" y="7729"/>
                  </a:moveTo>
                  <a:cubicBezTo>
                    <a:pt x="5693807" y="5467"/>
                    <a:pt x="5701189" y="6419"/>
                    <a:pt x="5715953" y="8324"/>
                  </a:cubicBezTo>
                  <a:cubicBezTo>
                    <a:pt x="5697855" y="36899"/>
                    <a:pt x="5680710" y="66426"/>
                    <a:pt x="5661660" y="94049"/>
                  </a:cubicBezTo>
                  <a:cubicBezTo>
                    <a:pt x="5647373" y="114051"/>
                    <a:pt x="5639753" y="135006"/>
                    <a:pt x="5642610" y="158819"/>
                  </a:cubicBezTo>
                  <a:cubicBezTo>
                    <a:pt x="5644515" y="173106"/>
                    <a:pt x="5642610" y="187394"/>
                    <a:pt x="5642610" y="202634"/>
                  </a:cubicBezTo>
                  <a:cubicBezTo>
                    <a:pt x="5633085" y="202634"/>
                    <a:pt x="5624513" y="202634"/>
                    <a:pt x="5615940" y="202634"/>
                  </a:cubicBezTo>
                  <a:cubicBezTo>
                    <a:pt x="5614988" y="199776"/>
                    <a:pt x="5614035" y="195966"/>
                    <a:pt x="5614035" y="193109"/>
                  </a:cubicBezTo>
                  <a:cubicBezTo>
                    <a:pt x="5621655" y="142626"/>
                    <a:pt x="5604510" y="99764"/>
                    <a:pt x="5573078" y="60711"/>
                  </a:cubicBezTo>
                  <a:cubicBezTo>
                    <a:pt x="5561648" y="44519"/>
                    <a:pt x="5552123" y="26421"/>
                    <a:pt x="5540693" y="8324"/>
                  </a:cubicBezTo>
                  <a:cubicBezTo>
                    <a:pt x="5563553" y="704"/>
                    <a:pt x="5575935" y="9276"/>
                    <a:pt x="5585460" y="28326"/>
                  </a:cubicBezTo>
                  <a:cubicBezTo>
                    <a:pt x="5597843" y="52139"/>
                    <a:pt x="5612130" y="74046"/>
                    <a:pt x="5628323" y="99764"/>
                  </a:cubicBezTo>
                  <a:cubicBezTo>
                    <a:pt x="5644515" y="73094"/>
                    <a:pt x="5658803" y="49281"/>
                    <a:pt x="5673090" y="26421"/>
                  </a:cubicBezTo>
                  <a:cubicBezTo>
                    <a:pt x="5679758" y="15468"/>
                    <a:pt x="5683091" y="9991"/>
                    <a:pt x="5688449" y="7729"/>
                  </a:cubicBezTo>
                  <a:close/>
                  <a:moveTo>
                    <a:pt x="3352800" y="7372"/>
                  </a:moveTo>
                  <a:cubicBezTo>
                    <a:pt x="3359468" y="7372"/>
                    <a:pt x="3369945" y="12134"/>
                    <a:pt x="3371850" y="16897"/>
                  </a:cubicBezTo>
                  <a:cubicBezTo>
                    <a:pt x="3393758" y="77857"/>
                    <a:pt x="3415666" y="139769"/>
                    <a:pt x="3438525" y="201682"/>
                  </a:cubicBezTo>
                  <a:cubicBezTo>
                    <a:pt x="3414713" y="209302"/>
                    <a:pt x="3404235" y="199777"/>
                    <a:pt x="3400425" y="179774"/>
                  </a:cubicBezTo>
                  <a:cubicBezTo>
                    <a:pt x="3398520" y="168344"/>
                    <a:pt x="3392805" y="157867"/>
                    <a:pt x="3388995" y="146437"/>
                  </a:cubicBezTo>
                  <a:cubicBezTo>
                    <a:pt x="3380423" y="146437"/>
                    <a:pt x="3371850" y="146437"/>
                    <a:pt x="3363278" y="146437"/>
                  </a:cubicBezTo>
                  <a:cubicBezTo>
                    <a:pt x="3346133" y="146437"/>
                    <a:pt x="3325178" y="141674"/>
                    <a:pt x="3312795" y="149294"/>
                  </a:cubicBezTo>
                  <a:cubicBezTo>
                    <a:pt x="3301366" y="155962"/>
                    <a:pt x="3301366" y="178822"/>
                    <a:pt x="3292793" y="192157"/>
                  </a:cubicBezTo>
                  <a:cubicBezTo>
                    <a:pt x="3288030" y="199777"/>
                    <a:pt x="3274695" y="202634"/>
                    <a:pt x="3266123" y="207397"/>
                  </a:cubicBezTo>
                  <a:cubicBezTo>
                    <a:pt x="3265170" y="205492"/>
                    <a:pt x="3263266" y="203587"/>
                    <a:pt x="3262313" y="201682"/>
                  </a:cubicBezTo>
                  <a:cubicBezTo>
                    <a:pt x="3286125" y="139769"/>
                    <a:pt x="3308985" y="77857"/>
                    <a:pt x="3333750" y="15944"/>
                  </a:cubicBezTo>
                  <a:cubicBezTo>
                    <a:pt x="3335655" y="11182"/>
                    <a:pt x="3346133" y="7372"/>
                    <a:pt x="3352800" y="7372"/>
                  </a:cubicBezTo>
                  <a:close/>
                  <a:moveTo>
                    <a:pt x="5372100" y="7371"/>
                  </a:moveTo>
                  <a:cubicBezTo>
                    <a:pt x="5426392" y="7371"/>
                    <a:pt x="5478780" y="7371"/>
                    <a:pt x="5533072" y="7371"/>
                  </a:cubicBezTo>
                  <a:cubicBezTo>
                    <a:pt x="5533072" y="14038"/>
                    <a:pt x="5533072" y="20706"/>
                    <a:pt x="5533072" y="28326"/>
                  </a:cubicBezTo>
                  <a:cubicBezTo>
                    <a:pt x="5512117" y="28326"/>
                    <a:pt x="5491162" y="28326"/>
                    <a:pt x="5468303" y="28326"/>
                  </a:cubicBezTo>
                  <a:cubicBezTo>
                    <a:pt x="5468303" y="87381"/>
                    <a:pt x="5468303" y="144531"/>
                    <a:pt x="5468303" y="202633"/>
                  </a:cubicBezTo>
                  <a:cubicBezTo>
                    <a:pt x="5457825" y="202633"/>
                    <a:pt x="5449253" y="202633"/>
                    <a:pt x="5439728" y="202633"/>
                  </a:cubicBezTo>
                  <a:cubicBezTo>
                    <a:pt x="5439728" y="145483"/>
                    <a:pt x="5439728" y="88333"/>
                    <a:pt x="5439728" y="29278"/>
                  </a:cubicBezTo>
                  <a:cubicBezTo>
                    <a:pt x="5415915" y="29278"/>
                    <a:pt x="5395912" y="29278"/>
                    <a:pt x="5374005" y="29278"/>
                  </a:cubicBezTo>
                  <a:cubicBezTo>
                    <a:pt x="5373053" y="21658"/>
                    <a:pt x="5373053" y="14991"/>
                    <a:pt x="5372100" y="7371"/>
                  </a:cubicBezTo>
                  <a:close/>
                  <a:moveTo>
                    <a:pt x="2874644" y="7371"/>
                  </a:moveTo>
                  <a:cubicBezTo>
                    <a:pt x="2883217" y="7371"/>
                    <a:pt x="2889885" y="7371"/>
                    <a:pt x="2901315" y="7371"/>
                  </a:cubicBezTo>
                  <a:cubicBezTo>
                    <a:pt x="2901315" y="16896"/>
                    <a:pt x="2901315" y="27373"/>
                    <a:pt x="2901315" y="36898"/>
                  </a:cubicBezTo>
                  <a:cubicBezTo>
                    <a:pt x="2901315" y="70236"/>
                    <a:pt x="2900362" y="102621"/>
                    <a:pt x="2901315" y="135958"/>
                  </a:cubicBezTo>
                  <a:cubicBezTo>
                    <a:pt x="2902267" y="166438"/>
                    <a:pt x="2919412" y="183583"/>
                    <a:pt x="2947987" y="184536"/>
                  </a:cubicBezTo>
                  <a:cubicBezTo>
                    <a:pt x="2982277" y="185488"/>
                    <a:pt x="3000374" y="173106"/>
                    <a:pt x="3002280" y="139768"/>
                  </a:cubicBezTo>
                  <a:cubicBezTo>
                    <a:pt x="3005137" y="104526"/>
                    <a:pt x="3003232" y="70236"/>
                    <a:pt x="3004185" y="34993"/>
                  </a:cubicBezTo>
                  <a:cubicBezTo>
                    <a:pt x="3004185" y="26421"/>
                    <a:pt x="3004185" y="17848"/>
                    <a:pt x="3004185" y="7371"/>
                  </a:cubicBezTo>
                  <a:cubicBezTo>
                    <a:pt x="3013710" y="7371"/>
                    <a:pt x="3021330" y="7371"/>
                    <a:pt x="3029902" y="7371"/>
                  </a:cubicBezTo>
                  <a:cubicBezTo>
                    <a:pt x="3030855" y="11181"/>
                    <a:pt x="3031807" y="14991"/>
                    <a:pt x="3031807" y="18801"/>
                  </a:cubicBezTo>
                  <a:cubicBezTo>
                    <a:pt x="3031807" y="56901"/>
                    <a:pt x="3032760" y="95953"/>
                    <a:pt x="3031807" y="134053"/>
                  </a:cubicBezTo>
                  <a:cubicBezTo>
                    <a:pt x="3030855" y="182631"/>
                    <a:pt x="3000374" y="208348"/>
                    <a:pt x="2948940" y="208348"/>
                  </a:cubicBezTo>
                  <a:cubicBezTo>
                    <a:pt x="2900362" y="208348"/>
                    <a:pt x="2872740" y="181678"/>
                    <a:pt x="2872740" y="133101"/>
                  </a:cubicBezTo>
                  <a:cubicBezTo>
                    <a:pt x="2872740" y="93096"/>
                    <a:pt x="2872740" y="53091"/>
                    <a:pt x="2872740" y="14038"/>
                  </a:cubicBezTo>
                  <a:cubicBezTo>
                    <a:pt x="2873692" y="12133"/>
                    <a:pt x="2874644" y="10228"/>
                    <a:pt x="2874644" y="7371"/>
                  </a:cubicBezTo>
                  <a:close/>
                  <a:moveTo>
                    <a:pt x="2690813" y="7371"/>
                  </a:moveTo>
                  <a:cubicBezTo>
                    <a:pt x="2744153" y="7371"/>
                    <a:pt x="2796541" y="7371"/>
                    <a:pt x="2850833" y="7371"/>
                  </a:cubicBezTo>
                  <a:cubicBezTo>
                    <a:pt x="2850833" y="14038"/>
                    <a:pt x="2851785" y="20706"/>
                    <a:pt x="2851785" y="29278"/>
                  </a:cubicBezTo>
                  <a:cubicBezTo>
                    <a:pt x="2829878" y="29278"/>
                    <a:pt x="2808923" y="29278"/>
                    <a:pt x="2785110" y="29278"/>
                  </a:cubicBezTo>
                  <a:cubicBezTo>
                    <a:pt x="2785110" y="89286"/>
                    <a:pt x="2785110" y="145483"/>
                    <a:pt x="2785110" y="202633"/>
                  </a:cubicBezTo>
                  <a:cubicBezTo>
                    <a:pt x="2775585" y="202633"/>
                    <a:pt x="2767966" y="202633"/>
                    <a:pt x="2757488" y="202633"/>
                  </a:cubicBezTo>
                  <a:cubicBezTo>
                    <a:pt x="2757488" y="146436"/>
                    <a:pt x="2757488" y="89286"/>
                    <a:pt x="2757488" y="30231"/>
                  </a:cubicBezTo>
                  <a:cubicBezTo>
                    <a:pt x="2734628" y="30231"/>
                    <a:pt x="2713673" y="30231"/>
                    <a:pt x="2690813" y="30231"/>
                  </a:cubicBezTo>
                  <a:cubicBezTo>
                    <a:pt x="2690813" y="21658"/>
                    <a:pt x="2690813" y="14991"/>
                    <a:pt x="2690813" y="7371"/>
                  </a:cubicBezTo>
                  <a:close/>
                  <a:moveTo>
                    <a:pt x="2549843" y="7371"/>
                  </a:moveTo>
                  <a:cubicBezTo>
                    <a:pt x="2558415" y="7371"/>
                    <a:pt x="2566035" y="7371"/>
                    <a:pt x="2575560" y="7371"/>
                  </a:cubicBezTo>
                  <a:cubicBezTo>
                    <a:pt x="2575560" y="64521"/>
                    <a:pt x="2575560" y="120718"/>
                    <a:pt x="2575560" y="178821"/>
                  </a:cubicBezTo>
                  <a:cubicBezTo>
                    <a:pt x="2609850" y="178821"/>
                    <a:pt x="2642235" y="178821"/>
                    <a:pt x="2676525" y="178821"/>
                  </a:cubicBezTo>
                  <a:cubicBezTo>
                    <a:pt x="2676525" y="188346"/>
                    <a:pt x="2676525" y="195013"/>
                    <a:pt x="2676525" y="202633"/>
                  </a:cubicBezTo>
                  <a:cubicBezTo>
                    <a:pt x="2634615" y="202633"/>
                    <a:pt x="2592705" y="202633"/>
                    <a:pt x="2549843" y="202633"/>
                  </a:cubicBezTo>
                  <a:cubicBezTo>
                    <a:pt x="2549843" y="137863"/>
                    <a:pt x="2549843" y="73093"/>
                    <a:pt x="2549843" y="7371"/>
                  </a:cubicBezTo>
                  <a:close/>
                  <a:moveTo>
                    <a:pt x="2074545" y="7371"/>
                  </a:moveTo>
                  <a:cubicBezTo>
                    <a:pt x="2084070" y="7371"/>
                    <a:pt x="2091690" y="7371"/>
                    <a:pt x="2100262" y="7371"/>
                  </a:cubicBezTo>
                  <a:cubicBezTo>
                    <a:pt x="2100262" y="72141"/>
                    <a:pt x="2100262" y="136911"/>
                    <a:pt x="2100262" y="202633"/>
                  </a:cubicBezTo>
                  <a:cubicBezTo>
                    <a:pt x="2091690" y="202633"/>
                    <a:pt x="2084070" y="202633"/>
                    <a:pt x="2074545" y="202633"/>
                  </a:cubicBezTo>
                  <a:cubicBezTo>
                    <a:pt x="2074545" y="137863"/>
                    <a:pt x="2074545" y="73093"/>
                    <a:pt x="2074545" y="7371"/>
                  </a:cubicBezTo>
                  <a:close/>
                  <a:moveTo>
                    <a:pt x="762000" y="7371"/>
                  </a:moveTo>
                  <a:cubicBezTo>
                    <a:pt x="770572" y="7371"/>
                    <a:pt x="777240" y="7371"/>
                    <a:pt x="786765" y="7371"/>
                  </a:cubicBezTo>
                  <a:cubicBezTo>
                    <a:pt x="786765" y="72141"/>
                    <a:pt x="786765" y="136911"/>
                    <a:pt x="786765" y="203586"/>
                  </a:cubicBezTo>
                  <a:cubicBezTo>
                    <a:pt x="778192" y="203586"/>
                    <a:pt x="770572" y="203586"/>
                    <a:pt x="762000" y="203586"/>
                  </a:cubicBezTo>
                  <a:cubicBezTo>
                    <a:pt x="762000" y="137863"/>
                    <a:pt x="762000" y="73093"/>
                    <a:pt x="762000" y="7371"/>
                  </a:cubicBezTo>
                  <a:close/>
                  <a:moveTo>
                    <a:pt x="573405" y="7371"/>
                  </a:moveTo>
                  <a:cubicBezTo>
                    <a:pt x="621030" y="7371"/>
                    <a:pt x="668655" y="7371"/>
                    <a:pt x="717232" y="7371"/>
                  </a:cubicBezTo>
                  <a:cubicBezTo>
                    <a:pt x="717232" y="14991"/>
                    <a:pt x="717232" y="20706"/>
                    <a:pt x="717232" y="29278"/>
                  </a:cubicBezTo>
                  <a:cubicBezTo>
                    <a:pt x="678180" y="29278"/>
                    <a:pt x="640080" y="29278"/>
                    <a:pt x="601027" y="29278"/>
                  </a:cubicBezTo>
                  <a:cubicBezTo>
                    <a:pt x="601027" y="49281"/>
                    <a:pt x="601027" y="67378"/>
                    <a:pt x="601027" y="89286"/>
                  </a:cubicBezTo>
                  <a:cubicBezTo>
                    <a:pt x="630555" y="89286"/>
                    <a:pt x="660082" y="89286"/>
                    <a:pt x="689610" y="89286"/>
                  </a:cubicBezTo>
                  <a:cubicBezTo>
                    <a:pt x="709612" y="89286"/>
                    <a:pt x="709612" y="89286"/>
                    <a:pt x="708660" y="114051"/>
                  </a:cubicBezTo>
                  <a:cubicBezTo>
                    <a:pt x="681990" y="114051"/>
                    <a:pt x="654367" y="114051"/>
                    <a:pt x="626745" y="114051"/>
                  </a:cubicBezTo>
                  <a:cubicBezTo>
                    <a:pt x="600075" y="114051"/>
                    <a:pt x="600075" y="114051"/>
                    <a:pt x="600075" y="140721"/>
                  </a:cubicBezTo>
                  <a:cubicBezTo>
                    <a:pt x="600075" y="152151"/>
                    <a:pt x="600075" y="163581"/>
                    <a:pt x="600075" y="177868"/>
                  </a:cubicBezTo>
                  <a:cubicBezTo>
                    <a:pt x="641032" y="177868"/>
                    <a:pt x="680085" y="177868"/>
                    <a:pt x="720090" y="177868"/>
                  </a:cubicBezTo>
                  <a:cubicBezTo>
                    <a:pt x="720090" y="187393"/>
                    <a:pt x="720090" y="194061"/>
                    <a:pt x="720090" y="201681"/>
                  </a:cubicBezTo>
                  <a:cubicBezTo>
                    <a:pt x="671512" y="201681"/>
                    <a:pt x="623887" y="201681"/>
                    <a:pt x="574357" y="201681"/>
                  </a:cubicBezTo>
                  <a:cubicBezTo>
                    <a:pt x="573405" y="137863"/>
                    <a:pt x="573405" y="73093"/>
                    <a:pt x="573405" y="7371"/>
                  </a:cubicBezTo>
                  <a:close/>
                  <a:moveTo>
                    <a:pt x="202883" y="7371"/>
                  </a:moveTo>
                  <a:cubicBezTo>
                    <a:pt x="250508" y="7371"/>
                    <a:pt x="298133" y="7371"/>
                    <a:pt x="346710" y="7371"/>
                  </a:cubicBezTo>
                  <a:cubicBezTo>
                    <a:pt x="346710" y="14038"/>
                    <a:pt x="346710" y="20706"/>
                    <a:pt x="346710" y="29278"/>
                  </a:cubicBezTo>
                  <a:cubicBezTo>
                    <a:pt x="307658" y="29278"/>
                    <a:pt x="269558" y="29278"/>
                    <a:pt x="230505" y="29278"/>
                  </a:cubicBezTo>
                  <a:cubicBezTo>
                    <a:pt x="230505" y="50233"/>
                    <a:pt x="230505" y="68331"/>
                    <a:pt x="230505" y="89286"/>
                  </a:cubicBezTo>
                  <a:cubicBezTo>
                    <a:pt x="260985" y="89286"/>
                    <a:pt x="289560" y="90238"/>
                    <a:pt x="319088" y="89286"/>
                  </a:cubicBezTo>
                  <a:cubicBezTo>
                    <a:pt x="336233" y="88333"/>
                    <a:pt x="342900" y="93096"/>
                    <a:pt x="337185" y="115003"/>
                  </a:cubicBezTo>
                  <a:cubicBezTo>
                    <a:pt x="311468" y="115003"/>
                    <a:pt x="283845" y="115003"/>
                    <a:pt x="256223" y="115003"/>
                  </a:cubicBezTo>
                  <a:cubicBezTo>
                    <a:pt x="229553" y="115003"/>
                    <a:pt x="229553" y="115003"/>
                    <a:pt x="229553" y="141673"/>
                  </a:cubicBezTo>
                  <a:cubicBezTo>
                    <a:pt x="229553" y="154056"/>
                    <a:pt x="229553" y="166438"/>
                    <a:pt x="229553" y="179773"/>
                  </a:cubicBezTo>
                  <a:cubicBezTo>
                    <a:pt x="270510" y="179773"/>
                    <a:pt x="309563" y="179773"/>
                    <a:pt x="348615" y="179773"/>
                  </a:cubicBezTo>
                  <a:cubicBezTo>
                    <a:pt x="348615" y="188346"/>
                    <a:pt x="348615" y="195013"/>
                    <a:pt x="348615" y="202633"/>
                  </a:cubicBezTo>
                  <a:cubicBezTo>
                    <a:pt x="300038" y="202633"/>
                    <a:pt x="252413" y="202633"/>
                    <a:pt x="202883" y="202633"/>
                  </a:cubicBezTo>
                  <a:cubicBezTo>
                    <a:pt x="202883" y="137863"/>
                    <a:pt x="202883" y="73093"/>
                    <a:pt x="202883" y="7371"/>
                  </a:cubicBezTo>
                  <a:close/>
                  <a:moveTo>
                    <a:pt x="4405312" y="7370"/>
                  </a:moveTo>
                  <a:cubicBezTo>
                    <a:pt x="4415790" y="7370"/>
                    <a:pt x="4422457" y="7370"/>
                    <a:pt x="4431030" y="7370"/>
                  </a:cubicBezTo>
                  <a:cubicBezTo>
                    <a:pt x="4431030" y="72141"/>
                    <a:pt x="4431030" y="136911"/>
                    <a:pt x="4431030" y="202633"/>
                  </a:cubicBezTo>
                  <a:cubicBezTo>
                    <a:pt x="4411980" y="208348"/>
                    <a:pt x="4399598" y="203586"/>
                    <a:pt x="4389120" y="185488"/>
                  </a:cubicBezTo>
                  <a:cubicBezTo>
                    <a:pt x="4362450" y="139768"/>
                    <a:pt x="4332923" y="95953"/>
                    <a:pt x="4300537" y="52138"/>
                  </a:cubicBezTo>
                  <a:cubicBezTo>
                    <a:pt x="4300537" y="102620"/>
                    <a:pt x="4300537" y="152150"/>
                    <a:pt x="4300537" y="203586"/>
                  </a:cubicBezTo>
                  <a:cubicBezTo>
                    <a:pt x="4290060" y="203586"/>
                    <a:pt x="4283392" y="203586"/>
                    <a:pt x="4274820" y="203586"/>
                  </a:cubicBezTo>
                  <a:cubicBezTo>
                    <a:pt x="4274820" y="138816"/>
                    <a:pt x="4274820" y="74045"/>
                    <a:pt x="4274820" y="9275"/>
                  </a:cubicBezTo>
                  <a:cubicBezTo>
                    <a:pt x="4294823" y="4513"/>
                    <a:pt x="4308157" y="6418"/>
                    <a:pt x="4320540" y="27373"/>
                  </a:cubicBezTo>
                  <a:cubicBezTo>
                    <a:pt x="4346257" y="72141"/>
                    <a:pt x="4375785" y="115956"/>
                    <a:pt x="4406265" y="165486"/>
                  </a:cubicBezTo>
                  <a:cubicBezTo>
                    <a:pt x="4405312" y="108336"/>
                    <a:pt x="4405312" y="58806"/>
                    <a:pt x="4405312" y="7370"/>
                  </a:cubicBezTo>
                  <a:close/>
                  <a:moveTo>
                    <a:pt x="440413" y="6420"/>
                  </a:moveTo>
                  <a:cubicBezTo>
                    <a:pt x="457915" y="6182"/>
                    <a:pt x="475298" y="6420"/>
                    <a:pt x="492443" y="8325"/>
                  </a:cubicBezTo>
                  <a:cubicBezTo>
                    <a:pt x="524828" y="11183"/>
                    <a:pt x="550545" y="58808"/>
                    <a:pt x="509588" y="96908"/>
                  </a:cubicBezTo>
                  <a:cubicBezTo>
                    <a:pt x="539115" y="117863"/>
                    <a:pt x="546735" y="136913"/>
                    <a:pt x="538163" y="163583"/>
                  </a:cubicBezTo>
                  <a:cubicBezTo>
                    <a:pt x="530543" y="188347"/>
                    <a:pt x="507683" y="203588"/>
                    <a:pt x="477203" y="203588"/>
                  </a:cubicBezTo>
                  <a:cubicBezTo>
                    <a:pt x="447675" y="203588"/>
                    <a:pt x="418148" y="203588"/>
                    <a:pt x="387668" y="203588"/>
                  </a:cubicBezTo>
                  <a:cubicBezTo>
                    <a:pt x="387668" y="137865"/>
                    <a:pt x="387668" y="73095"/>
                    <a:pt x="387668" y="7372"/>
                  </a:cubicBezTo>
                  <a:cubicBezTo>
                    <a:pt x="405289" y="7372"/>
                    <a:pt x="422911" y="6658"/>
                    <a:pt x="440413" y="6420"/>
                  </a:cubicBezTo>
                  <a:close/>
                  <a:moveTo>
                    <a:pt x="5315903" y="6419"/>
                  </a:moveTo>
                  <a:cubicBezTo>
                    <a:pt x="5324475" y="6419"/>
                    <a:pt x="5332095" y="6419"/>
                    <a:pt x="5340668" y="6419"/>
                  </a:cubicBezTo>
                  <a:cubicBezTo>
                    <a:pt x="5340668" y="72141"/>
                    <a:pt x="5340668" y="136911"/>
                    <a:pt x="5340668" y="202634"/>
                  </a:cubicBezTo>
                  <a:cubicBezTo>
                    <a:pt x="5332095" y="202634"/>
                    <a:pt x="5324475" y="202634"/>
                    <a:pt x="5315903" y="202634"/>
                  </a:cubicBezTo>
                  <a:cubicBezTo>
                    <a:pt x="5315903" y="136911"/>
                    <a:pt x="5315903" y="72141"/>
                    <a:pt x="5315903" y="6419"/>
                  </a:cubicBezTo>
                  <a:close/>
                  <a:moveTo>
                    <a:pt x="4927284" y="6419"/>
                  </a:moveTo>
                  <a:cubicBezTo>
                    <a:pt x="4964431" y="6419"/>
                    <a:pt x="5000626" y="5467"/>
                    <a:pt x="5036821" y="6419"/>
                  </a:cubicBezTo>
                  <a:cubicBezTo>
                    <a:pt x="5057776" y="7372"/>
                    <a:pt x="5076826" y="16897"/>
                    <a:pt x="5082542" y="38804"/>
                  </a:cubicBezTo>
                  <a:cubicBezTo>
                    <a:pt x="5090162" y="64522"/>
                    <a:pt x="5086351" y="88334"/>
                    <a:pt x="5060634" y="105479"/>
                  </a:cubicBezTo>
                  <a:cubicBezTo>
                    <a:pt x="5096829" y="130244"/>
                    <a:pt x="5072064" y="172154"/>
                    <a:pt x="5092067" y="202634"/>
                  </a:cubicBezTo>
                  <a:cubicBezTo>
                    <a:pt x="5080637" y="202634"/>
                    <a:pt x="5070159" y="202634"/>
                    <a:pt x="5057776" y="202634"/>
                  </a:cubicBezTo>
                  <a:cubicBezTo>
                    <a:pt x="5056824" y="186442"/>
                    <a:pt x="5055871" y="170249"/>
                    <a:pt x="5054919" y="154057"/>
                  </a:cubicBezTo>
                  <a:cubicBezTo>
                    <a:pt x="5053014" y="129292"/>
                    <a:pt x="5045394" y="120719"/>
                    <a:pt x="5020629" y="118814"/>
                  </a:cubicBezTo>
                  <a:cubicBezTo>
                    <a:pt x="4953954" y="114051"/>
                    <a:pt x="4953954" y="114051"/>
                    <a:pt x="4953954" y="179774"/>
                  </a:cubicBezTo>
                  <a:cubicBezTo>
                    <a:pt x="4953954" y="186442"/>
                    <a:pt x="4953954" y="193109"/>
                    <a:pt x="4953954" y="201682"/>
                  </a:cubicBezTo>
                  <a:cubicBezTo>
                    <a:pt x="4944429" y="201682"/>
                    <a:pt x="4936809" y="201682"/>
                    <a:pt x="4927284" y="201682"/>
                  </a:cubicBezTo>
                  <a:cubicBezTo>
                    <a:pt x="4927284" y="137864"/>
                    <a:pt x="4927284" y="73094"/>
                    <a:pt x="4927284" y="6419"/>
                  </a:cubicBezTo>
                  <a:close/>
                  <a:moveTo>
                    <a:pt x="4478655" y="6419"/>
                  </a:moveTo>
                  <a:cubicBezTo>
                    <a:pt x="4487227" y="6419"/>
                    <a:pt x="4494847" y="6419"/>
                    <a:pt x="4503420" y="6419"/>
                  </a:cubicBezTo>
                  <a:cubicBezTo>
                    <a:pt x="4503420" y="72141"/>
                    <a:pt x="4503420" y="136911"/>
                    <a:pt x="4503420" y="202634"/>
                  </a:cubicBezTo>
                  <a:cubicBezTo>
                    <a:pt x="4493895" y="202634"/>
                    <a:pt x="4487227" y="202634"/>
                    <a:pt x="4478655" y="202634"/>
                  </a:cubicBezTo>
                  <a:cubicBezTo>
                    <a:pt x="4478655" y="136911"/>
                    <a:pt x="4478655" y="72141"/>
                    <a:pt x="4478655" y="6419"/>
                  </a:cubicBezTo>
                  <a:close/>
                  <a:moveTo>
                    <a:pt x="4074795" y="6419"/>
                  </a:moveTo>
                  <a:cubicBezTo>
                    <a:pt x="4083368" y="6419"/>
                    <a:pt x="4090988" y="6419"/>
                    <a:pt x="4102418" y="6419"/>
                  </a:cubicBezTo>
                  <a:cubicBezTo>
                    <a:pt x="4102418" y="18801"/>
                    <a:pt x="4102418" y="32136"/>
                    <a:pt x="4102418" y="45471"/>
                  </a:cubicBezTo>
                  <a:cubicBezTo>
                    <a:pt x="4102418" y="75951"/>
                    <a:pt x="4101466" y="105479"/>
                    <a:pt x="4102418" y="135959"/>
                  </a:cubicBezTo>
                  <a:cubicBezTo>
                    <a:pt x="4103370" y="165486"/>
                    <a:pt x="4120516" y="181679"/>
                    <a:pt x="4149091" y="182631"/>
                  </a:cubicBezTo>
                  <a:cubicBezTo>
                    <a:pt x="4182428" y="183584"/>
                    <a:pt x="4200525" y="171201"/>
                    <a:pt x="4203383" y="139769"/>
                  </a:cubicBezTo>
                  <a:cubicBezTo>
                    <a:pt x="4206241" y="104526"/>
                    <a:pt x="4204336" y="68331"/>
                    <a:pt x="4205288" y="33089"/>
                  </a:cubicBezTo>
                  <a:cubicBezTo>
                    <a:pt x="4204336" y="26421"/>
                    <a:pt x="4204336" y="16896"/>
                    <a:pt x="4204336" y="6419"/>
                  </a:cubicBezTo>
                  <a:cubicBezTo>
                    <a:pt x="4214813" y="6419"/>
                    <a:pt x="4221480" y="6419"/>
                    <a:pt x="4231005" y="6419"/>
                  </a:cubicBezTo>
                  <a:cubicBezTo>
                    <a:pt x="4231005" y="13086"/>
                    <a:pt x="4231958" y="19754"/>
                    <a:pt x="4231958" y="26421"/>
                  </a:cubicBezTo>
                  <a:cubicBezTo>
                    <a:pt x="4231958" y="65474"/>
                    <a:pt x="4232911" y="104526"/>
                    <a:pt x="4231005" y="143579"/>
                  </a:cubicBezTo>
                  <a:cubicBezTo>
                    <a:pt x="4228148" y="185489"/>
                    <a:pt x="4193858" y="209301"/>
                    <a:pt x="4145280" y="207396"/>
                  </a:cubicBezTo>
                  <a:cubicBezTo>
                    <a:pt x="4101466" y="205491"/>
                    <a:pt x="4074795" y="180726"/>
                    <a:pt x="4073843" y="137864"/>
                  </a:cubicBezTo>
                  <a:cubicBezTo>
                    <a:pt x="4072891" y="96906"/>
                    <a:pt x="4073843" y="56901"/>
                    <a:pt x="4073843" y="15944"/>
                  </a:cubicBezTo>
                  <a:cubicBezTo>
                    <a:pt x="4073843" y="13086"/>
                    <a:pt x="4073843" y="10229"/>
                    <a:pt x="4074795" y="6419"/>
                  </a:cubicBezTo>
                  <a:close/>
                  <a:moveTo>
                    <a:pt x="3461385" y="6419"/>
                  </a:moveTo>
                  <a:cubicBezTo>
                    <a:pt x="3469957" y="6419"/>
                    <a:pt x="3476625" y="6419"/>
                    <a:pt x="3487102" y="6419"/>
                  </a:cubicBezTo>
                  <a:cubicBezTo>
                    <a:pt x="3487102" y="63569"/>
                    <a:pt x="3487102" y="120719"/>
                    <a:pt x="3487102" y="179774"/>
                  </a:cubicBezTo>
                  <a:cubicBezTo>
                    <a:pt x="3522344" y="179774"/>
                    <a:pt x="3554730" y="179774"/>
                    <a:pt x="3587115" y="179774"/>
                  </a:cubicBezTo>
                  <a:cubicBezTo>
                    <a:pt x="3587115" y="188346"/>
                    <a:pt x="3587115" y="195014"/>
                    <a:pt x="3587115" y="202634"/>
                  </a:cubicBezTo>
                  <a:cubicBezTo>
                    <a:pt x="3545205" y="202634"/>
                    <a:pt x="3504247" y="202634"/>
                    <a:pt x="3461385" y="202634"/>
                  </a:cubicBezTo>
                  <a:cubicBezTo>
                    <a:pt x="3461385" y="136911"/>
                    <a:pt x="3461385" y="72141"/>
                    <a:pt x="3461385" y="6419"/>
                  </a:cubicBezTo>
                  <a:close/>
                  <a:moveTo>
                    <a:pt x="3079434" y="6419"/>
                  </a:moveTo>
                  <a:cubicBezTo>
                    <a:pt x="3118487" y="6419"/>
                    <a:pt x="3154681" y="5467"/>
                    <a:pt x="3189924" y="6419"/>
                  </a:cubicBezTo>
                  <a:cubicBezTo>
                    <a:pt x="3210879" y="7372"/>
                    <a:pt x="3229929" y="16897"/>
                    <a:pt x="3236596" y="38804"/>
                  </a:cubicBezTo>
                  <a:cubicBezTo>
                    <a:pt x="3244217" y="64522"/>
                    <a:pt x="3240406" y="88334"/>
                    <a:pt x="3214689" y="105479"/>
                  </a:cubicBezTo>
                  <a:cubicBezTo>
                    <a:pt x="3249931" y="130244"/>
                    <a:pt x="3227071" y="172154"/>
                    <a:pt x="3245169" y="202634"/>
                  </a:cubicBezTo>
                  <a:cubicBezTo>
                    <a:pt x="3234692" y="202634"/>
                    <a:pt x="3224214" y="202634"/>
                    <a:pt x="3211831" y="202634"/>
                  </a:cubicBezTo>
                  <a:cubicBezTo>
                    <a:pt x="3210879" y="187394"/>
                    <a:pt x="3209926" y="171202"/>
                    <a:pt x="3208974" y="155962"/>
                  </a:cubicBezTo>
                  <a:cubicBezTo>
                    <a:pt x="3207069" y="128339"/>
                    <a:pt x="3199449" y="119767"/>
                    <a:pt x="3170874" y="118814"/>
                  </a:cubicBezTo>
                  <a:cubicBezTo>
                    <a:pt x="3108009" y="115957"/>
                    <a:pt x="3108009" y="115957"/>
                    <a:pt x="3108009" y="177869"/>
                  </a:cubicBezTo>
                  <a:cubicBezTo>
                    <a:pt x="3108009" y="185489"/>
                    <a:pt x="3108009" y="193109"/>
                    <a:pt x="3108009" y="201682"/>
                  </a:cubicBezTo>
                  <a:cubicBezTo>
                    <a:pt x="3099437" y="201682"/>
                    <a:pt x="3090864" y="201682"/>
                    <a:pt x="3080387" y="201682"/>
                  </a:cubicBezTo>
                  <a:cubicBezTo>
                    <a:pt x="3080387" y="169297"/>
                    <a:pt x="3080387" y="137864"/>
                    <a:pt x="3080387" y="105479"/>
                  </a:cubicBezTo>
                  <a:cubicBezTo>
                    <a:pt x="3079434" y="74047"/>
                    <a:pt x="3079434" y="41662"/>
                    <a:pt x="3079434" y="6419"/>
                  </a:cubicBezTo>
                  <a:close/>
                  <a:moveTo>
                    <a:pt x="2348865" y="6419"/>
                  </a:moveTo>
                  <a:cubicBezTo>
                    <a:pt x="2359342" y="6419"/>
                    <a:pt x="2366010" y="6419"/>
                    <a:pt x="2377440" y="6419"/>
                  </a:cubicBezTo>
                  <a:cubicBezTo>
                    <a:pt x="2377440" y="19754"/>
                    <a:pt x="2377440" y="33089"/>
                    <a:pt x="2377440" y="46424"/>
                  </a:cubicBezTo>
                  <a:cubicBezTo>
                    <a:pt x="2377440" y="76904"/>
                    <a:pt x="2376487" y="106431"/>
                    <a:pt x="2377440" y="136911"/>
                  </a:cubicBezTo>
                  <a:cubicBezTo>
                    <a:pt x="2378392" y="166439"/>
                    <a:pt x="2395537" y="182631"/>
                    <a:pt x="2424112" y="183584"/>
                  </a:cubicBezTo>
                  <a:cubicBezTo>
                    <a:pt x="2457450" y="184536"/>
                    <a:pt x="2475548" y="172154"/>
                    <a:pt x="2478405" y="140721"/>
                  </a:cubicBezTo>
                  <a:cubicBezTo>
                    <a:pt x="2481262" y="105479"/>
                    <a:pt x="2479357" y="71189"/>
                    <a:pt x="2480310" y="35946"/>
                  </a:cubicBezTo>
                  <a:cubicBezTo>
                    <a:pt x="2480310" y="26421"/>
                    <a:pt x="2480310" y="16896"/>
                    <a:pt x="2480310" y="6419"/>
                  </a:cubicBezTo>
                  <a:cubicBezTo>
                    <a:pt x="2489835" y="6419"/>
                    <a:pt x="2497455" y="6419"/>
                    <a:pt x="2506980" y="6419"/>
                  </a:cubicBezTo>
                  <a:cubicBezTo>
                    <a:pt x="2506980" y="13086"/>
                    <a:pt x="2507932" y="19754"/>
                    <a:pt x="2507932" y="25469"/>
                  </a:cubicBezTo>
                  <a:cubicBezTo>
                    <a:pt x="2507932" y="64521"/>
                    <a:pt x="2508885" y="103574"/>
                    <a:pt x="2506980" y="142626"/>
                  </a:cubicBezTo>
                  <a:cubicBezTo>
                    <a:pt x="2504123" y="184536"/>
                    <a:pt x="2469832" y="208349"/>
                    <a:pt x="2421255" y="206444"/>
                  </a:cubicBezTo>
                  <a:cubicBezTo>
                    <a:pt x="2377440" y="204539"/>
                    <a:pt x="2350770" y="179774"/>
                    <a:pt x="2349817" y="136911"/>
                  </a:cubicBezTo>
                  <a:cubicBezTo>
                    <a:pt x="2347912" y="95954"/>
                    <a:pt x="2348865" y="52139"/>
                    <a:pt x="2348865" y="6419"/>
                  </a:cubicBezTo>
                  <a:close/>
                  <a:moveTo>
                    <a:pt x="1540194" y="6419"/>
                  </a:moveTo>
                  <a:cubicBezTo>
                    <a:pt x="1546861" y="6419"/>
                    <a:pt x="1557339" y="11181"/>
                    <a:pt x="1559244" y="15944"/>
                  </a:cubicBezTo>
                  <a:cubicBezTo>
                    <a:pt x="1582104" y="77856"/>
                    <a:pt x="1604011" y="139769"/>
                    <a:pt x="1625919" y="201681"/>
                  </a:cubicBezTo>
                  <a:cubicBezTo>
                    <a:pt x="1602106" y="208349"/>
                    <a:pt x="1593534" y="198824"/>
                    <a:pt x="1587819" y="178821"/>
                  </a:cubicBezTo>
                  <a:cubicBezTo>
                    <a:pt x="1578294" y="145484"/>
                    <a:pt x="1576389" y="145484"/>
                    <a:pt x="1540194" y="145484"/>
                  </a:cubicBezTo>
                  <a:cubicBezTo>
                    <a:pt x="1497331" y="145484"/>
                    <a:pt x="1496379" y="145484"/>
                    <a:pt x="1483996" y="182631"/>
                  </a:cubicBezTo>
                  <a:cubicBezTo>
                    <a:pt x="1478281" y="200729"/>
                    <a:pt x="1469709" y="207396"/>
                    <a:pt x="1448754" y="200729"/>
                  </a:cubicBezTo>
                  <a:cubicBezTo>
                    <a:pt x="1461136" y="169296"/>
                    <a:pt x="1472566" y="137864"/>
                    <a:pt x="1484949" y="106431"/>
                  </a:cubicBezTo>
                  <a:cubicBezTo>
                    <a:pt x="1496379" y="75951"/>
                    <a:pt x="1506856" y="46424"/>
                    <a:pt x="1520191" y="16896"/>
                  </a:cubicBezTo>
                  <a:cubicBezTo>
                    <a:pt x="1523049" y="11181"/>
                    <a:pt x="1533526" y="6419"/>
                    <a:pt x="1540194" y="6419"/>
                  </a:cubicBezTo>
                  <a:close/>
                  <a:moveTo>
                    <a:pt x="4535805" y="6418"/>
                  </a:moveTo>
                  <a:cubicBezTo>
                    <a:pt x="4546282" y="6418"/>
                    <a:pt x="4555807" y="6418"/>
                    <a:pt x="4567237" y="6418"/>
                  </a:cubicBezTo>
                  <a:cubicBezTo>
                    <a:pt x="4585335" y="59758"/>
                    <a:pt x="4603432" y="114051"/>
                    <a:pt x="4623435" y="172153"/>
                  </a:cubicBezTo>
                  <a:cubicBezTo>
                    <a:pt x="4640580" y="120718"/>
                    <a:pt x="4657725" y="74998"/>
                    <a:pt x="4672012" y="27373"/>
                  </a:cubicBezTo>
                  <a:cubicBezTo>
                    <a:pt x="4679632" y="7371"/>
                    <a:pt x="4691062" y="1656"/>
                    <a:pt x="4712017" y="8323"/>
                  </a:cubicBezTo>
                  <a:cubicBezTo>
                    <a:pt x="4689157" y="70236"/>
                    <a:pt x="4666297" y="133101"/>
                    <a:pt x="4642485" y="195013"/>
                  </a:cubicBezTo>
                  <a:cubicBezTo>
                    <a:pt x="4640580" y="199776"/>
                    <a:pt x="4631055" y="202633"/>
                    <a:pt x="4624387" y="202633"/>
                  </a:cubicBezTo>
                  <a:cubicBezTo>
                    <a:pt x="4618672" y="202633"/>
                    <a:pt x="4608195" y="198823"/>
                    <a:pt x="4606290" y="195013"/>
                  </a:cubicBezTo>
                  <a:cubicBezTo>
                    <a:pt x="4582477" y="133101"/>
                    <a:pt x="4559617" y="70236"/>
                    <a:pt x="4535805" y="6418"/>
                  </a:cubicBezTo>
                  <a:close/>
                  <a:moveTo>
                    <a:pt x="5170169" y="3561"/>
                  </a:moveTo>
                  <a:cubicBezTo>
                    <a:pt x="5191124" y="1656"/>
                    <a:pt x="5213032" y="3561"/>
                    <a:pt x="5233035" y="9276"/>
                  </a:cubicBezTo>
                  <a:cubicBezTo>
                    <a:pt x="5256847" y="15944"/>
                    <a:pt x="5267324" y="35946"/>
                    <a:pt x="5266372" y="63569"/>
                  </a:cubicBezTo>
                  <a:cubicBezTo>
                    <a:pt x="5259705" y="63569"/>
                    <a:pt x="5253037" y="64521"/>
                    <a:pt x="5246369" y="64521"/>
                  </a:cubicBezTo>
                  <a:cubicBezTo>
                    <a:pt x="5227319" y="28326"/>
                    <a:pt x="5210174" y="19754"/>
                    <a:pt x="5175885" y="26421"/>
                  </a:cubicBezTo>
                  <a:cubicBezTo>
                    <a:pt x="5158740" y="30231"/>
                    <a:pt x="5149215" y="39756"/>
                    <a:pt x="5148262" y="57854"/>
                  </a:cubicBezTo>
                  <a:cubicBezTo>
                    <a:pt x="5147310" y="74999"/>
                    <a:pt x="5158740" y="80714"/>
                    <a:pt x="5173980" y="84524"/>
                  </a:cubicBezTo>
                  <a:cubicBezTo>
                    <a:pt x="5193982" y="88334"/>
                    <a:pt x="5214937" y="93096"/>
                    <a:pt x="5233987" y="98811"/>
                  </a:cubicBezTo>
                  <a:cubicBezTo>
                    <a:pt x="5259705" y="106431"/>
                    <a:pt x="5273992" y="125481"/>
                    <a:pt x="5273992" y="150246"/>
                  </a:cubicBezTo>
                  <a:cubicBezTo>
                    <a:pt x="5273992" y="174059"/>
                    <a:pt x="5260657" y="193109"/>
                    <a:pt x="5236844" y="201681"/>
                  </a:cubicBezTo>
                  <a:cubicBezTo>
                    <a:pt x="5210174" y="212159"/>
                    <a:pt x="5182552" y="212159"/>
                    <a:pt x="5154930" y="204539"/>
                  </a:cubicBezTo>
                  <a:cubicBezTo>
                    <a:pt x="5129212" y="195014"/>
                    <a:pt x="5113019" y="169296"/>
                    <a:pt x="5116830" y="140721"/>
                  </a:cubicBezTo>
                  <a:cubicBezTo>
                    <a:pt x="5129212" y="138816"/>
                    <a:pt x="5140642" y="135959"/>
                    <a:pt x="5144452" y="155961"/>
                  </a:cubicBezTo>
                  <a:cubicBezTo>
                    <a:pt x="5147310" y="167391"/>
                    <a:pt x="5162549" y="178821"/>
                    <a:pt x="5173980" y="182631"/>
                  </a:cubicBezTo>
                  <a:cubicBezTo>
                    <a:pt x="5188267" y="187394"/>
                    <a:pt x="5205412" y="185489"/>
                    <a:pt x="5220652" y="182631"/>
                  </a:cubicBezTo>
                  <a:cubicBezTo>
                    <a:pt x="5235892" y="179774"/>
                    <a:pt x="5246369" y="171201"/>
                    <a:pt x="5247322" y="153104"/>
                  </a:cubicBezTo>
                  <a:cubicBezTo>
                    <a:pt x="5248274" y="135959"/>
                    <a:pt x="5237797" y="127386"/>
                    <a:pt x="5224462" y="123576"/>
                  </a:cubicBezTo>
                  <a:cubicBezTo>
                    <a:pt x="5204460" y="117861"/>
                    <a:pt x="5184457" y="114051"/>
                    <a:pt x="5164455" y="109289"/>
                  </a:cubicBezTo>
                  <a:cubicBezTo>
                    <a:pt x="5133974" y="101669"/>
                    <a:pt x="5119687" y="85476"/>
                    <a:pt x="5120640" y="60711"/>
                  </a:cubicBezTo>
                  <a:cubicBezTo>
                    <a:pt x="5121592" y="30231"/>
                    <a:pt x="5139690" y="6419"/>
                    <a:pt x="5170169" y="3561"/>
                  </a:cubicBezTo>
                  <a:close/>
                  <a:moveTo>
                    <a:pt x="2219072" y="897"/>
                  </a:moveTo>
                  <a:cubicBezTo>
                    <a:pt x="2229327" y="-249"/>
                    <a:pt x="2240280" y="-11"/>
                    <a:pt x="2251710" y="1656"/>
                  </a:cubicBezTo>
                  <a:cubicBezTo>
                    <a:pt x="2286000" y="7371"/>
                    <a:pt x="2307908" y="28326"/>
                    <a:pt x="2313623" y="61664"/>
                  </a:cubicBezTo>
                  <a:cubicBezTo>
                    <a:pt x="2298383" y="66426"/>
                    <a:pt x="2288858" y="64521"/>
                    <a:pt x="2281238" y="48329"/>
                  </a:cubicBezTo>
                  <a:cubicBezTo>
                    <a:pt x="2271713" y="28326"/>
                    <a:pt x="2250758" y="23564"/>
                    <a:pt x="2229803" y="24516"/>
                  </a:cubicBezTo>
                  <a:cubicBezTo>
                    <a:pt x="2205038" y="26421"/>
                    <a:pt x="2185988" y="37851"/>
                    <a:pt x="2176463" y="60711"/>
                  </a:cubicBezTo>
                  <a:cubicBezTo>
                    <a:pt x="2165033" y="89286"/>
                    <a:pt x="2164080" y="118814"/>
                    <a:pt x="2175510" y="147389"/>
                  </a:cubicBezTo>
                  <a:cubicBezTo>
                    <a:pt x="2185035" y="173106"/>
                    <a:pt x="2203133" y="184536"/>
                    <a:pt x="2231708" y="184536"/>
                  </a:cubicBezTo>
                  <a:cubicBezTo>
                    <a:pt x="2259330" y="184536"/>
                    <a:pt x="2275523" y="174059"/>
                    <a:pt x="2286000" y="148341"/>
                  </a:cubicBezTo>
                  <a:cubicBezTo>
                    <a:pt x="2287905" y="142626"/>
                    <a:pt x="2289810" y="136911"/>
                    <a:pt x="2292668" y="131196"/>
                  </a:cubicBezTo>
                  <a:cubicBezTo>
                    <a:pt x="2301240" y="131196"/>
                    <a:pt x="2307908" y="131196"/>
                    <a:pt x="2315528" y="131196"/>
                  </a:cubicBezTo>
                  <a:cubicBezTo>
                    <a:pt x="2313623" y="170249"/>
                    <a:pt x="2289810" y="196919"/>
                    <a:pt x="2248853" y="205491"/>
                  </a:cubicBezTo>
                  <a:cubicBezTo>
                    <a:pt x="2209800" y="214064"/>
                    <a:pt x="2168843" y="197871"/>
                    <a:pt x="2152650" y="164534"/>
                  </a:cubicBezTo>
                  <a:cubicBezTo>
                    <a:pt x="2133600" y="125481"/>
                    <a:pt x="2134553" y="85476"/>
                    <a:pt x="2151698" y="47376"/>
                  </a:cubicBezTo>
                  <a:cubicBezTo>
                    <a:pt x="2163842" y="20230"/>
                    <a:pt x="2188310" y="4335"/>
                    <a:pt x="2219072" y="897"/>
                  </a:cubicBezTo>
                  <a:close/>
                  <a:moveTo>
                    <a:pt x="1747182" y="183"/>
                  </a:moveTo>
                  <a:cubicBezTo>
                    <a:pt x="1763970" y="1240"/>
                    <a:pt x="1781174" y="6895"/>
                    <a:pt x="1797367" y="17849"/>
                  </a:cubicBezTo>
                  <a:cubicBezTo>
                    <a:pt x="1813560" y="28326"/>
                    <a:pt x="1822132" y="44519"/>
                    <a:pt x="1823085" y="71189"/>
                  </a:cubicBezTo>
                  <a:cubicBezTo>
                    <a:pt x="1812607" y="65474"/>
                    <a:pt x="1800224" y="63569"/>
                    <a:pt x="1796414" y="56901"/>
                  </a:cubicBezTo>
                  <a:cubicBezTo>
                    <a:pt x="1782127" y="31184"/>
                    <a:pt x="1761172" y="22611"/>
                    <a:pt x="1734502" y="25469"/>
                  </a:cubicBezTo>
                  <a:cubicBezTo>
                    <a:pt x="1706880" y="28326"/>
                    <a:pt x="1684020" y="46424"/>
                    <a:pt x="1679257" y="73094"/>
                  </a:cubicBezTo>
                  <a:cubicBezTo>
                    <a:pt x="1675447" y="91191"/>
                    <a:pt x="1674495" y="111194"/>
                    <a:pt x="1677352" y="130244"/>
                  </a:cubicBezTo>
                  <a:cubicBezTo>
                    <a:pt x="1683067" y="171201"/>
                    <a:pt x="1705927" y="188346"/>
                    <a:pt x="1744980" y="187394"/>
                  </a:cubicBezTo>
                  <a:cubicBezTo>
                    <a:pt x="1780222" y="185489"/>
                    <a:pt x="1798320" y="166439"/>
                    <a:pt x="1803082" y="122624"/>
                  </a:cubicBezTo>
                  <a:cubicBezTo>
                    <a:pt x="1783080" y="122624"/>
                    <a:pt x="1764030" y="122624"/>
                    <a:pt x="1743074" y="122624"/>
                  </a:cubicBezTo>
                  <a:cubicBezTo>
                    <a:pt x="1743074" y="114051"/>
                    <a:pt x="1743074" y="107384"/>
                    <a:pt x="1743074" y="99764"/>
                  </a:cubicBezTo>
                  <a:cubicBezTo>
                    <a:pt x="1771649" y="99764"/>
                    <a:pt x="1799272" y="99764"/>
                    <a:pt x="1828799" y="99764"/>
                  </a:cubicBezTo>
                  <a:cubicBezTo>
                    <a:pt x="1828799" y="135006"/>
                    <a:pt x="1828799" y="168344"/>
                    <a:pt x="1828799" y="202634"/>
                  </a:cubicBezTo>
                  <a:cubicBezTo>
                    <a:pt x="1810702" y="210254"/>
                    <a:pt x="1809749" y="196919"/>
                    <a:pt x="1807845" y="187394"/>
                  </a:cubicBezTo>
                  <a:cubicBezTo>
                    <a:pt x="1787842" y="194061"/>
                    <a:pt x="1768792" y="205491"/>
                    <a:pt x="1747837" y="207396"/>
                  </a:cubicBezTo>
                  <a:cubicBezTo>
                    <a:pt x="1683067" y="215016"/>
                    <a:pt x="1640205" y="167391"/>
                    <a:pt x="1645920" y="95954"/>
                  </a:cubicBezTo>
                  <a:cubicBezTo>
                    <a:pt x="1650206" y="35232"/>
                    <a:pt x="1696819" y="-2987"/>
                    <a:pt x="1747182" y="183"/>
                  </a:cubicBezTo>
                  <a:close/>
                </a:path>
              </a:pathLst>
            </a:custGeom>
            <a:solidFill>
              <a:srgbClr val="000000"/>
            </a:solidFill>
            <a:ln w="9525" cap="flat">
              <a:noFill/>
              <a:prstDash val="solid"/>
              <a:miter/>
            </a:ln>
          </p:spPr>
          <p:txBody>
            <a:bodyPr anchor="ctr"/>
            <a:lstStyle/>
            <a:p>
              <a:pPr algn="ctr"/>
              <a:endParaRPr/>
            </a:p>
          </p:txBody>
        </p:sp>
      </p:grpSp>
      <p:cxnSp>
        <p:nvCxnSpPr>
          <p:cNvPr id="21" name="直接连接符 20">
            <a:extLst>
              <a:ext uri="{FF2B5EF4-FFF2-40B4-BE49-F238E27FC236}">
                <a16:creationId xmlns:a16="http://schemas.microsoft.com/office/drawing/2014/main" xmlns="" id="{46446DD3-7D71-415A-A9B4-CF8BED088353}"/>
              </a:ext>
            </a:extLst>
          </p:cNvPr>
          <p:cNvCxnSpPr>
            <a:cxnSpLocks/>
          </p:cNvCxnSpPr>
          <p:nvPr userDrawn="1"/>
        </p:nvCxnSpPr>
        <p:spPr>
          <a:xfrm>
            <a:off x="442913" y="721662"/>
            <a:ext cx="9015412"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a:extLst>
              <a:ext uri="{FF2B5EF4-FFF2-40B4-BE49-F238E27FC236}">
                <a16:creationId xmlns:a16="http://schemas.microsoft.com/office/drawing/2014/main" xmlns="" id="{34DA9709-F78E-48D0-8A33-8B8959E3FAB7}"/>
              </a:ext>
            </a:extLst>
          </p:cNvPr>
          <p:cNvCxnSpPr>
            <a:cxnSpLocks/>
          </p:cNvCxnSpPr>
          <p:nvPr userDrawn="1"/>
        </p:nvCxnSpPr>
        <p:spPr>
          <a:xfrm>
            <a:off x="438150" y="6381750"/>
            <a:ext cx="1131570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24" name="页脚占位符 7">
            <a:extLst>
              <a:ext uri="{FF2B5EF4-FFF2-40B4-BE49-F238E27FC236}">
                <a16:creationId xmlns:a16="http://schemas.microsoft.com/office/drawing/2014/main" xmlns="" id="{FA7A4332-70E2-431F-A98E-8A490657FB81}"/>
              </a:ext>
            </a:extLst>
          </p:cNvPr>
          <p:cNvSpPr>
            <a:spLocks noGrp="1"/>
          </p:cNvSpPr>
          <p:nvPr>
            <p:ph type="ftr" sz="quarter" idx="3"/>
          </p:nvPr>
        </p:nvSpPr>
        <p:spPr>
          <a:xfrm>
            <a:off x="438150" y="6394353"/>
            <a:ext cx="4114800" cy="292196"/>
          </a:xfrm>
          <a:prstGeom prst="rect">
            <a:avLst/>
          </a:prstGeom>
        </p:spPr>
        <p:txBody>
          <a:bodyPr vert="horz" lIns="91440" tIns="45720" rIns="91440" bIns="45720" rtlCol="0" anchor="ctr"/>
          <a:lstStyle>
            <a:lvl1pPr algn="l">
              <a:defRPr sz="1100">
                <a:solidFill>
                  <a:schemeClr val="tx1"/>
                </a:solidFill>
              </a:defRPr>
            </a:lvl1pPr>
          </a:lstStyle>
          <a:p>
            <a:r>
              <a:rPr lang="zh-CN" altLang="en-US" dirty="0"/>
              <a:t>河北农业大学</a:t>
            </a:r>
          </a:p>
        </p:txBody>
      </p:sp>
      <p:sp>
        <p:nvSpPr>
          <p:cNvPr id="25" name="灯片编号占位符 8">
            <a:extLst>
              <a:ext uri="{FF2B5EF4-FFF2-40B4-BE49-F238E27FC236}">
                <a16:creationId xmlns:a16="http://schemas.microsoft.com/office/drawing/2014/main" xmlns="" id="{BCACEBE9-A528-4CB4-B62A-0D11F7159513}"/>
              </a:ext>
            </a:extLst>
          </p:cNvPr>
          <p:cNvSpPr>
            <a:spLocks noGrp="1"/>
          </p:cNvSpPr>
          <p:nvPr>
            <p:ph type="sldNum" sz="quarter" idx="4"/>
          </p:nvPr>
        </p:nvSpPr>
        <p:spPr>
          <a:xfrm>
            <a:off x="9005791" y="6394353"/>
            <a:ext cx="2743200" cy="292196"/>
          </a:xfrm>
          <a:prstGeom prst="rect">
            <a:avLst/>
          </a:prstGeom>
        </p:spPr>
        <p:txBody>
          <a:bodyPr vert="horz" lIns="91440" tIns="45720" rIns="91440" bIns="45720" rtlCol="0" anchor="ctr"/>
          <a:lstStyle>
            <a:lvl1pPr algn="r">
              <a:defRPr sz="1200">
                <a:solidFill>
                  <a:schemeClr val="tx1"/>
                </a:solidFill>
              </a:defRPr>
            </a:lvl1pPr>
          </a:lstStyle>
          <a:p>
            <a:r>
              <a:rPr lang="en-US" altLang="zh-CN" dirty="0"/>
              <a:t>- </a:t>
            </a:r>
            <a:fld id="{A548B57D-AE10-4CF7-A9DF-59FEFA91B28E}" type="slidenum">
              <a:rPr lang="zh-CN" altLang="en-US" smtClean="0"/>
              <a:pPr/>
              <a:t>‹#›</a:t>
            </a:fld>
            <a:r>
              <a:rPr lang="zh-CN" altLang="en-US" dirty="0"/>
              <a:t> </a:t>
            </a:r>
            <a:r>
              <a:rPr lang="en-US" altLang="zh-CN" dirty="0"/>
              <a:t>-</a:t>
            </a:r>
            <a:endParaRPr lang="zh-CN" altLang="en-US" dirty="0"/>
          </a:p>
        </p:txBody>
      </p:sp>
      <p:sp>
        <p:nvSpPr>
          <p:cNvPr id="27" name="文本占位符 26">
            <a:extLst>
              <a:ext uri="{FF2B5EF4-FFF2-40B4-BE49-F238E27FC236}">
                <a16:creationId xmlns:a16="http://schemas.microsoft.com/office/drawing/2014/main" xmlns="" id="{24D10B4A-D4F6-49FF-8114-E1057CAC020A}"/>
              </a:ext>
            </a:extLst>
          </p:cNvPr>
          <p:cNvSpPr>
            <a:spLocks noGrp="1"/>
          </p:cNvSpPr>
          <p:nvPr>
            <p:ph type="body" sz="quarter" idx="10"/>
          </p:nvPr>
        </p:nvSpPr>
        <p:spPr>
          <a:xfrm>
            <a:off x="425111" y="235614"/>
            <a:ext cx="9064972" cy="476357"/>
          </a:xfrm>
          <a:prstGeom prst="rect">
            <a:avLst/>
          </a:prstGeom>
        </p:spPr>
        <p:txBody>
          <a:bodyPr anchor="ctr"/>
          <a:lstStyle>
            <a:lvl1pPr marL="0" indent="0">
              <a:lnSpc>
                <a:spcPct val="100000"/>
              </a:lnSpc>
              <a:spcBef>
                <a:spcPts val="0"/>
              </a:spcBef>
              <a:buNone/>
              <a:defRPr sz="2800" b="1">
                <a:solidFill>
                  <a:srgbClr val="127D7D"/>
                </a:solidFill>
              </a:defRPr>
            </a:lvl1pPr>
          </a:lstStyle>
          <a:p>
            <a:pPr lvl="0"/>
            <a:endParaRPr lang="zh-CN" altLang="en-US" dirty="0"/>
          </a:p>
        </p:txBody>
      </p:sp>
      <p:grpSp>
        <p:nvGrpSpPr>
          <p:cNvPr id="5" name="组合 4">
            <a:extLst>
              <a:ext uri="{FF2B5EF4-FFF2-40B4-BE49-F238E27FC236}">
                <a16:creationId xmlns:a16="http://schemas.microsoft.com/office/drawing/2014/main" xmlns="" id="{A6C019DC-8009-423A-8745-04BCC41ABD46}"/>
              </a:ext>
            </a:extLst>
          </p:cNvPr>
          <p:cNvGrpSpPr/>
          <p:nvPr userDrawn="1"/>
        </p:nvGrpSpPr>
        <p:grpSpPr>
          <a:xfrm>
            <a:off x="7489871" y="1267754"/>
            <a:ext cx="4617720" cy="4587144"/>
            <a:chOff x="8094213" y="1590328"/>
            <a:chExt cx="4004134" cy="3977621"/>
          </a:xfrm>
          <a:solidFill>
            <a:schemeClr val="accent1">
              <a:alpha val="5000"/>
            </a:schemeClr>
          </a:solidFill>
        </p:grpSpPr>
        <p:sp>
          <p:nvSpPr>
            <p:cNvPr id="36" name="islíďè">
              <a:extLst>
                <a:ext uri="{FF2B5EF4-FFF2-40B4-BE49-F238E27FC236}">
                  <a16:creationId xmlns:a16="http://schemas.microsoft.com/office/drawing/2014/main" xmlns="" id="{4A2AACCE-541F-405E-86B8-EB7C5361291E}"/>
                </a:ext>
              </a:extLst>
            </p:cNvPr>
            <p:cNvSpPr/>
            <p:nvPr userDrawn="1"/>
          </p:nvSpPr>
          <p:spPr>
            <a:xfrm>
              <a:off x="8094213" y="1590328"/>
              <a:ext cx="4004134" cy="3977621"/>
            </a:xfrm>
            <a:custGeom>
              <a:avLst/>
              <a:gdLst>
                <a:gd name="connsiteX0" fmla="*/ 719614 w 1438275"/>
                <a:gd name="connsiteY0" fmla="*/ 1431131 h 1428750"/>
                <a:gd name="connsiteX1" fmla="*/ 442436 w 1438275"/>
                <a:gd name="connsiteY1" fmla="*/ 1374934 h 1428750"/>
                <a:gd name="connsiteX2" fmla="*/ 321469 w 1438275"/>
                <a:gd name="connsiteY2" fmla="*/ 1309211 h 1428750"/>
                <a:gd name="connsiteX3" fmla="*/ 215741 w 1438275"/>
                <a:gd name="connsiteY3" fmla="*/ 1222534 h 1428750"/>
                <a:gd name="connsiteX4" fmla="*/ 129064 w 1438275"/>
                <a:gd name="connsiteY4" fmla="*/ 1116806 h 1428750"/>
                <a:gd name="connsiteX5" fmla="*/ 63341 w 1438275"/>
                <a:gd name="connsiteY5" fmla="*/ 995839 h 1428750"/>
                <a:gd name="connsiteX6" fmla="*/ 7144 w 1438275"/>
                <a:gd name="connsiteY6" fmla="*/ 718661 h 1428750"/>
                <a:gd name="connsiteX7" fmla="*/ 63341 w 1438275"/>
                <a:gd name="connsiteY7" fmla="*/ 441484 h 1428750"/>
                <a:gd name="connsiteX8" fmla="*/ 129064 w 1438275"/>
                <a:gd name="connsiteY8" fmla="*/ 320516 h 1428750"/>
                <a:gd name="connsiteX9" fmla="*/ 215741 w 1438275"/>
                <a:gd name="connsiteY9" fmla="*/ 215741 h 1428750"/>
                <a:gd name="connsiteX10" fmla="*/ 321469 w 1438275"/>
                <a:gd name="connsiteY10" fmla="*/ 129064 h 1428750"/>
                <a:gd name="connsiteX11" fmla="*/ 442436 w 1438275"/>
                <a:gd name="connsiteY11" fmla="*/ 63341 h 1428750"/>
                <a:gd name="connsiteX12" fmla="*/ 719614 w 1438275"/>
                <a:gd name="connsiteY12" fmla="*/ 7144 h 1428750"/>
                <a:gd name="connsiteX13" fmla="*/ 996791 w 1438275"/>
                <a:gd name="connsiteY13" fmla="*/ 63341 h 1428750"/>
                <a:gd name="connsiteX14" fmla="*/ 1117759 w 1438275"/>
                <a:gd name="connsiteY14" fmla="*/ 129064 h 1428750"/>
                <a:gd name="connsiteX15" fmla="*/ 1223486 w 1438275"/>
                <a:gd name="connsiteY15" fmla="*/ 215741 h 1428750"/>
                <a:gd name="connsiteX16" fmla="*/ 1310164 w 1438275"/>
                <a:gd name="connsiteY16" fmla="*/ 320516 h 1428750"/>
                <a:gd name="connsiteX17" fmla="*/ 1375886 w 1438275"/>
                <a:gd name="connsiteY17" fmla="*/ 441484 h 1428750"/>
                <a:gd name="connsiteX18" fmla="*/ 1432084 w 1438275"/>
                <a:gd name="connsiteY18" fmla="*/ 718661 h 1428750"/>
                <a:gd name="connsiteX19" fmla="*/ 1375886 w 1438275"/>
                <a:gd name="connsiteY19" fmla="*/ 995839 h 1428750"/>
                <a:gd name="connsiteX20" fmla="*/ 1310164 w 1438275"/>
                <a:gd name="connsiteY20" fmla="*/ 1116806 h 1428750"/>
                <a:gd name="connsiteX21" fmla="*/ 1223486 w 1438275"/>
                <a:gd name="connsiteY21" fmla="*/ 1222534 h 1428750"/>
                <a:gd name="connsiteX22" fmla="*/ 1117759 w 1438275"/>
                <a:gd name="connsiteY22" fmla="*/ 1309211 h 1428750"/>
                <a:gd name="connsiteX23" fmla="*/ 996791 w 1438275"/>
                <a:gd name="connsiteY23" fmla="*/ 1374934 h 1428750"/>
                <a:gd name="connsiteX24" fmla="*/ 719614 w 1438275"/>
                <a:gd name="connsiteY24" fmla="*/ 1431131 h 1428750"/>
                <a:gd name="connsiteX25" fmla="*/ 719614 w 1438275"/>
                <a:gd name="connsiteY25" fmla="*/ 9049 h 1428750"/>
                <a:gd name="connsiteX26" fmla="*/ 9049 w 1438275"/>
                <a:gd name="connsiteY26" fmla="*/ 719614 h 1428750"/>
                <a:gd name="connsiteX27" fmla="*/ 719614 w 1438275"/>
                <a:gd name="connsiteY27" fmla="*/ 1430179 h 1428750"/>
                <a:gd name="connsiteX28" fmla="*/ 1430179 w 1438275"/>
                <a:gd name="connsiteY28" fmla="*/ 719614 h 1428750"/>
                <a:gd name="connsiteX29" fmla="*/ 719614 w 1438275"/>
                <a:gd name="connsiteY29" fmla="*/ 9049 h 1428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438275" h="1428750">
                  <a:moveTo>
                    <a:pt x="719614" y="1431131"/>
                  </a:moveTo>
                  <a:cubicBezTo>
                    <a:pt x="623411" y="1431131"/>
                    <a:pt x="530066" y="1412081"/>
                    <a:pt x="442436" y="1374934"/>
                  </a:cubicBezTo>
                  <a:cubicBezTo>
                    <a:pt x="400526" y="1356836"/>
                    <a:pt x="359569" y="1334929"/>
                    <a:pt x="321469" y="1309211"/>
                  </a:cubicBezTo>
                  <a:cubicBezTo>
                    <a:pt x="283369" y="1283494"/>
                    <a:pt x="248126" y="1254919"/>
                    <a:pt x="215741" y="1222534"/>
                  </a:cubicBezTo>
                  <a:cubicBezTo>
                    <a:pt x="183356" y="1190149"/>
                    <a:pt x="154781" y="1154906"/>
                    <a:pt x="129064" y="1116806"/>
                  </a:cubicBezTo>
                  <a:cubicBezTo>
                    <a:pt x="103346" y="1078706"/>
                    <a:pt x="81439" y="1037749"/>
                    <a:pt x="63341" y="995839"/>
                  </a:cubicBezTo>
                  <a:cubicBezTo>
                    <a:pt x="26194" y="908209"/>
                    <a:pt x="7144" y="814864"/>
                    <a:pt x="7144" y="718661"/>
                  </a:cubicBezTo>
                  <a:cubicBezTo>
                    <a:pt x="7144" y="622459"/>
                    <a:pt x="26194" y="529114"/>
                    <a:pt x="63341" y="441484"/>
                  </a:cubicBezTo>
                  <a:cubicBezTo>
                    <a:pt x="81439" y="399574"/>
                    <a:pt x="103346" y="358616"/>
                    <a:pt x="129064" y="320516"/>
                  </a:cubicBezTo>
                  <a:cubicBezTo>
                    <a:pt x="154781" y="282416"/>
                    <a:pt x="183356" y="247174"/>
                    <a:pt x="215741" y="215741"/>
                  </a:cubicBezTo>
                  <a:cubicBezTo>
                    <a:pt x="248126" y="183356"/>
                    <a:pt x="283369" y="153829"/>
                    <a:pt x="321469" y="129064"/>
                  </a:cubicBezTo>
                  <a:cubicBezTo>
                    <a:pt x="359569" y="103346"/>
                    <a:pt x="400526" y="81439"/>
                    <a:pt x="442436" y="63341"/>
                  </a:cubicBezTo>
                  <a:cubicBezTo>
                    <a:pt x="530066" y="26194"/>
                    <a:pt x="623411" y="7144"/>
                    <a:pt x="719614" y="7144"/>
                  </a:cubicBezTo>
                  <a:cubicBezTo>
                    <a:pt x="815816" y="7144"/>
                    <a:pt x="909161" y="26194"/>
                    <a:pt x="996791" y="63341"/>
                  </a:cubicBezTo>
                  <a:cubicBezTo>
                    <a:pt x="1038701" y="81439"/>
                    <a:pt x="1079659" y="103346"/>
                    <a:pt x="1117759" y="129064"/>
                  </a:cubicBezTo>
                  <a:cubicBezTo>
                    <a:pt x="1155859" y="154781"/>
                    <a:pt x="1191101" y="183356"/>
                    <a:pt x="1223486" y="215741"/>
                  </a:cubicBezTo>
                  <a:cubicBezTo>
                    <a:pt x="1255871" y="248126"/>
                    <a:pt x="1285399" y="283369"/>
                    <a:pt x="1310164" y="320516"/>
                  </a:cubicBezTo>
                  <a:cubicBezTo>
                    <a:pt x="1335881" y="358616"/>
                    <a:pt x="1357789" y="399574"/>
                    <a:pt x="1375886" y="441484"/>
                  </a:cubicBezTo>
                  <a:cubicBezTo>
                    <a:pt x="1413034" y="529114"/>
                    <a:pt x="1432084" y="622459"/>
                    <a:pt x="1432084" y="718661"/>
                  </a:cubicBezTo>
                  <a:cubicBezTo>
                    <a:pt x="1432084" y="814864"/>
                    <a:pt x="1413034" y="908209"/>
                    <a:pt x="1375886" y="995839"/>
                  </a:cubicBezTo>
                  <a:cubicBezTo>
                    <a:pt x="1357789" y="1037749"/>
                    <a:pt x="1335881" y="1078706"/>
                    <a:pt x="1310164" y="1116806"/>
                  </a:cubicBezTo>
                  <a:cubicBezTo>
                    <a:pt x="1284446" y="1154906"/>
                    <a:pt x="1255871" y="1190149"/>
                    <a:pt x="1223486" y="1222534"/>
                  </a:cubicBezTo>
                  <a:cubicBezTo>
                    <a:pt x="1191101" y="1254919"/>
                    <a:pt x="1155859" y="1283494"/>
                    <a:pt x="1117759" y="1309211"/>
                  </a:cubicBezTo>
                  <a:cubicBezTo>
                    <a:pt x="1079659" y="1334929"/>
                    <a:pt x="1038701" y="1356836"/>
                    <a:pt x="996791" y="1374934"/>
                  </a:cubicBezTo>
                  <a:cubicBezTo>
                    <a:pt x="909161" y="1413034"/>
                    <a:pt x="815816" y="1431131"/>
                    <a:pt x="719614" y="1431131"/>
                  </a:cubicBezTo>
                  <a:close/>
                  <a:moveTo>
                    <a:pt x="719614" y="9049"/>
                  </a:moveTo>
                  <a:cubicBezTo>
                    <a:pt x="327184" y="9049"/>
                    <a:pt x="9049" y="328136"/>
                    <a:pt x="9049" y="719614"/>
                  </a:cubicBezTo>
                  <a:cubicBezTo>
                    <a:pt x="9049" y="1112044"/>
                    <a:pt x="328136" y="1430179"/>
                    <a:pt x="719614" y="1430179"/>
                  </a:cubicBezTo>
                  <a:cubicBezTo>
                    <a:pt x="1112044" y="1430179"/>
                    <a:pt x="1430179" y="1111091"/>
                    <a:pt x="1430179" y="719614"/>
                  </a:cubicBezTo>
                  <a:cubicBezTo>
                    <a:pt x="1430179" y="328136"/>
                    <a:pt x="1112044" y="9049"/>
                    <a:pt x="719614" y="9049"/>
                  </a:cubicBezTo>
                  <a:close/>
                </a:path>
              </a:pathLst>
            </a:custGeom>
            <a:grpFill/>
            <a:ln w="9525" cap="flat">
              <a:noFill/>
              <a:prstDash val="solid"/>
              <a:miter/>
            </a:ln>
          </p:spPr>
          <p:txBody>
            <a:bodyPr anchor="ctr"/>
            <a:lstStyle/>
            <a:p>
              <a:pPr algn="ctr"/>
              <a:endParaRPr/>
            </a:p>
          </p:txBody>
        </p:sp>
        <p:sp>
          <p:nvSpPr>
            <p:cNvPr id="37" name="ïṩľiḋè">
              <a:extLst>
                <a:ext uri="{FF2B5EF4-FFF2-40B4-BE49-F238E27FC236}">
                  <a16:creationId xmlns:a16="http://schemas.microsoft.com/office/drawing/2014/main" xmlns="" id="{334C9EF0-F350-4D5F-A9AE-9174F32FD069}"/>
                </a:ext>
              </a:extLst>
            </p:cNvPr>
            <p:cNvSpPr/>
            <p:nvPr/>
          </p:nvSpPr>
          <p:spPr>
            <a:xfrm>
              <a:off x="8169790" y="1878045"/>
              <a:ext cx="3871547" cy="2760468"/>
            </a:xfrm>
            <a:custGeom>
              <a:avLst/>
              <a:gdLst>
                <a:gd name="connsiteX0" fmla="*/ 580072 w 1390650"/>
                <a:gd name="connsiteY0" fmla="*/ 879157 h 991552"/>
                <a:gd name="connsiteX1" fmla="*/ 580072 w 1390650"/>
                <a:gd name="connsiteY1" fmla="*/ 890587 h 991552"/>
                <a:gd name="connsiteX2" fmla="*/ 809624 w 1390650"/>
                <a:gd name="connsiteY2" fmla="*/ 890587 h 991552"/>
                <a:gd name="connsiteX3" fmla="*/ 809624 w 1390650"/>
                <a:gd name="connsiteY3" fmla="*/ 879157 h 991552"/>
                <a:gd name="connsiteX4" fmla="*/ 637222 w 1390650"/>
                <a:gd name="connsiteY4" fmla="*/ 826770 h 991552"/>
                <a:gd name="connsiteX5" fmla="*/ 593407 w 1390650"/>
                <a:gd name="connsiteY5" fmla="*/ 866775 h 991552"/>
                <a:gd name="connsiteX6" fmla="*/ 798194 w 1390650"/>
                <a:gd name="connsiteY6" fmla="*/ 866775 h 991552"/>
                <a:gd name="connsiteX7" fmla="*/ 753427 w 1390650"/>
                <a:gd name="connsiteY7" fmla="*/ 826770 h 991552"/>
                <a:gd name="connsiteX8" fmla="*/ 1026795 w 1390650"/>
                <a:gd name="connsiteY8" fmla="*/ 774382 h 991552"/>
                <a:gd name="connsiteX9" fmla="*/ 1097280 w 1390650"/>
                <a:gd name="connsiteY9" fmla="*/ 774382 h 991552"/>
                <a:gd name="connsiteX10" fmla="*/ 1097280 w 1390650"/>
                <a:gd name="connsiteY10" fmla="*/ 842009 h 991552"/>
                <a:gd name="connsiteX11" fmla="*/ 1026795 w 1390650"/>
                <a:gd name="connsiteY11" fmla="*/ 842009 h 991552"/>
                <a:gd name="connsiteX12" fmla="*/ 292417 w 1390650"/>
                <a:gd name="connsiteY12" fmla="*/ 774382 h 991552"/>
                <a:gd name="connsiteX13" fmla="*/ 362902 w 1390650"/>
                <a:gd name="connsiteY13" fmla="*/ 774382 h 991552"/>
                <a:gd name="connsiteX14" fmla="*/ 362902 w 1390650"/>
                <a:gd name="connsiteY14" fmla="*/ 842009 h 991552"/>
                <a:gd name="connsiteX15" fmla="*/ 292417 w 1390650"/>
                <a:gd name="connsiteY15" fmla="*/ 842009 h 991552"/>
                <a:gd name="connsiteX16" fmla="*/ 636269 w 1390650"/>
                <a:gd name="connsiteY16" fmla="*/ 677227 h 991552"/>
                <a:gd name="connsiteX17" fmla="*/ 636269 w 1390650"/>
                <a:gd name="connsiteY17" fmla="*/ 815340 h 991552"/>
                <a:gd name="connsiteX18" fmla="*/ 755332 w 1390650"/>
                <a:gd name="connsiteY18" fmla="*/ 815340 h 991552"/>
                <a:gd name="connsiteX19" fmla="*/ 755332 w 1390650"/>
                <a:gd name="connsiteY19" fmla="*/ 677227 h 991552"/>
                <a:gd name="connsiteX20" fmla="*/ 694372 w 1390650"/>
                <a:gd name="connsiteY20" fmla="*/ 618172 h 991552"/>
                <a:gd name="connsiteX21" fmla="*/ 580072 w 1390650"/>
                <a:gd name="connsiteY21" fmla="*/ 712470 h 991552"/>
                <a:gd name="connsiteX22" fmla="*/ 580072 w 1390650"/>
                <a:gd name="connsiteY22" fmla="*/ 861060 h 991552"/>
                <a:gd name="connsiteX23" fmla="*/ 623887 w 1390650"/>
                <a:gd name="connsiteY23" fmla="*/ 822007 h 991552"/>
                <a:gd name="connsiteX24" fmla="*/ 623887 w 1390650"/>
                <a:gd name="connsiteY24" fmla="*/ 665797 h 991552"/>
                <a:gd name="connsiteX25" fmla="*/ 767714 w 1390650"/>
                <a:gd name="connsiteY25" fmla="*/ 665797 h 991552"/>
                <a:gd name="connsiteX26" fmla="*/ 767714 w 1390650"/>
                <a:gd name="connsiteY26" fmla="*/ 822960 h 991552"/>
                <a:gd name="connsiteX27" fmla="*/ 809624 w 1390650"/>
                <a:gd name="connsiteY27" fmla="*/ 861060 h 991552"/>
                <a:gd name="connsiteX28" fmla="*/ 809624 w 1390650"/>
                <a:gd name="connsiteY28" fmla="*/ 858202 h 991552"/>
                <a:gd name="connsiteX29" fmla="*/ 809624 w 1390650"/>
                <a:gd name="connsiteY29" fmla="*/ 712470 h 991552"/>
                <a:gd name="connsiteX30" fmla="*/ 694372 w 1390650"/>
                <a:gd name="connsiteY30" fmla="*/ 618172 h 991552"/>
                <a:gd name="connsiteX31" fmla="*/ 1062989 w 1390650"/>
                <a:gd name="connsiteY31" fmla="*/ 551497 h 991552"/>
                <a:gd name="connsiteX32" fmla="*/ 1102042 w 1390650"/>
                <a:gd name="connsiteY32" fmla="*/ 571499 h 991552"/>
                <a:gd name="connsiteX33" fmla="*/ 1102042 w 1390650"/>
                <a:gd name="connsiteY33" fmla="*/ 707707 h 991552"/>
                <a:gd name="connsiteX34" fmla="*/ 1062037 w 1390650"/>
                <a:gd name="connsiteY34" fmla="*/ 726757 h 991552"/>
                <a:gd name="connsiteX35" fmla="*/ 1023937 w 1390650"/>
                <a:gd name="connsiteY35" fmla="*/ 707707 h 991552"/>
                <a:gd name="connsiteX36" fmla="*/ 1023937 w 1390650"/>
                <a:gd name="connsiteY36" fmla="*/ 571499 h 991552"/>
                <a:gd name="connsiteX37" fmla="*/ 326707 w 1390650"/>
                <a:gd name="connsiteY37" fmla="*/ 551497 h 991552"/>
                <a:gd name="connsiteX38" fmla="*/ 365759 w 1390650"/>
                <a:gd name="connsiteY38" fmla="*/ 571499 h 991552"/>
                <a:gd name="connsiteX39" fmla="*/ 365759 w 1390650"/>
                <a:gd name="connsiteY39" fmla="*/ 707707 h 991552"/>
                <a:gd name="connsiteX40" fmla="*/ 327659 w 1390650"/>
                <a:gd name="connsiteY40" fmla="*/ 726757 h 991552"/>
                <a:gd name="connsiteX41" fmla="*/ 288607 w 1390650"/>
                <a:gd name="connsiteY41" fmla="*/ 707707 h 991552"/>
                <a:gd name="connsiteX42" fmla="*/ 288607 w 1390650"/>
                <a:gd name="connsiteY42" fmla="*/ 571499 h 991552"/>
                <a:gd name="connsiteX43" fmla="*/ 1179195 w 1390650"/>
                <a:gd name="connsiteY43" fmla="*/ 536257 h 991552"/>
                <a:gd name="connsiteX44" fmla="*/ 1185862 w 1390650"/>
                <a:gd name="connsiteY44" fmla="*/ 536257 h 991552"/>
                <a:gd name="connsiteX45" fmla="*/ 1390650 w 1390650"/>
                <a:gd name="connsiteY45" fmla="*/ 536257 h 991552"/>
                <a:gd name="connsiteX46" fmla="*/ 1390650 w 1390650"/>
                <a:gd name="connsiteY46" fmla="*/ 550544 h 991552"/>
                <a:gd name="connsiteX47" fmla="*/ 1192530 w 1390650"/>
                <a:gd name="connsiteY47" fmla="*/ 550544 h 991552"/>
                <a:gd name="connsiteX48" fmla="*/ 1192530 w 1390650"/>
                <a:gd name="connsiteY48" fmla="*/ 824864 h 991552"/>
                <a:gd name="connsiteX49" fmla="*/ 1363027 w 1390650"/>
                <a:gd name="connsiteY49" fmla="*/ 824864 h 991552"/>
                <a:gd name="connsiteX50" fmla="*/ 1363027 w 1390650"/>
                <a:gd name="connsiteY50" fmla="*/ 839152 h 991552"/>
                <a:gd name="connsiteX51" fmla="*/ 1185862 w 1390650"/>
                <a:gd name="connsiteY51" fmla="*/ 839152 h 991552"/>
                <a:gd name="connsiteX52" fmla="*/ 1179195 w 1390650"/>
                <a:gd name="connsiteY52" fmla="*/ 839152 h 991552"/>
                <a:gd name="connsiteX53" fmla="*/ 1179195 w 1390650"/>
                <a:gd name="connsiteY53" fmla="*/ 832484 h 991552"/>
                <a:gd name="connsiteX54" fmla="*/ 1179195 w 1390650"/>
                <a:gd name="connsiteY54" fmla="*/ 542924 h 991552"/>
                <a:gd name="connsiteX55" fmla="*/ 0 w 1390650"/>
                <a:gd name="connsiteY55" fmla="*/ 536257 h 991552"/>
                <a:gd name="connsiteX56" fmla="*/ 209550 w 1390650"/>
                <a:gd name="connsiteY56" fmla="*/ 536257 h 991552"/>
                <a:gd name="connsiteX57" fmla="*/ 217170 w 1390650"/>
                <a:gd name="connsiteY57" fmla="*/ 536257 h 991552"/>
                <a:gd name="connsiteX58" fmla="*/ 217170 w 1390650"/>
                <a:gd name="connsiteY58" fmla="*/ 542924 h 991552"/>
                <a:gd name="connsiteX59" fmla="*/ 217170 w 1390650"/>
                <a:gd name="connsiteY59" fmla="*/ 832484 h 991552"/>
                <a:gd name="connsiteX60" fmla="*/ 217170 w 1390650"/>
                <a:gd name="connsiteY60" fmla="*/ 839152 h 991552"/>
                <a:gd name="connsiteX61" fmla="*/ 209550 w 1390650"/>
                <a:gd name="connsiteY61" fmla="*/ 839152 h 991552"/>
                <a:gd name="connsiteX62" fmla="*/ 27622 w 1390650"/>
                <a:gd name="connsiteY62" fmla="*/ 839152 h 991552"/>
                <a:gd name="connsiteX63" fmla="*/ 27622 w 1390650"/>
                <a:gd name="connsiteY63" fmla="*/ 824864 h 991552"/>
                <a:gd name="connsiteX64" fmla="*/ 202882 w 1390650"/>
                <a:gd name="connsiteY64" fmla="*/ 824864 h 991552"/>
                <a:gd name="connsiteX65" fmla="*/ 202882 w 1390650"/>
                <a:gd name="connsiteY65" fmla="*/ 550544 h 991552"/>
                <a:gd name="connsiteX66" fmla="*/ 0 w 1390650"/>
                <a:gd name="connsiteY66" fmla="*/ 550544 h 991552"/>
                <a:gd name="connsiteX67" fmla="*/ 574357 w 1390650"/>
                <a:gd name="connsiteY67" fmla="*/ 529589 h 991552"/>
                <a:gd name="connsiteX68" fmla="*/ 574357 w 1390650"/>
                <a:gd name="connsiteY68" fmla="*/ 569594 h 991552"/>
                <a:gd name="connsiteX69" fmla="*/ 815340 w 1390650"/>
                <a:gd name="connsiteY69" fmla="*/ 569594 h 991552"/>
                <a:gd name="connsiteX70" fmla="*/ 815340 w 1390650"/>
                <a:gd name="connsiteY70" fmla="*/ 529589 h 991552"/>
                <a:gd name="connsiteX71" fmla="*/ 922972 w 1390650"/>
                <a:gd name="connsiteY71" fmla="*/ 521017 h 991552"/>
                <a:gd name="connsiteX72" fmla="*/ 922972 w 1390650"/>
                <a:gd name="connsiteY72" fmla="*/ 894397 h 991552"/>
                <a:gd name="connsiteX73" fmla="*/ 988694 w 1390650"/>
                <a:gd name="connsiteY73" fmla="*/ 969645 h 991552"/>
                <a:gd name="connsiteX74" fmla="*/ 987742 w 1390650"/>
                <a:gd name="connsiteY74" fmla="*/ 588645 h 991552"/>
                <a:gd name="connsiteX75" fmla="*/ 962024 w 1390650"/>
                <a:gd name="connsiteY75" fmla="*/ 584835 h 991552"/>
                <a:gd name="connsiteX76" fmla="*/ 944879 w 1390650"/>
                <a:gd name="connsiteY76" fmla="*/ 553402 h 991552"/>
                <a:gd name="connsiteX77" fmla="*/ 922972 w 1390650"/>
                <a:gd name="connsiteY77" fmla="*/ 521017 h 991552"/>
                <a:gd name="connsiteX78" fmla="*/ 467677 w 1390650"/>
                <a:gd name="connsiteY78" fmla="*/ 520065 h 991552"/>
                <a:gd name="connsiteX79" fmla="*/ 429577 w 1390650"/>
                <a:gd name="connsiteY79" fmla="*/ 582930 h 991552"/>
                <a:gd name="connsiteX80" fmla="*/ 399097 w 1390650"/>
                <a:gd name="connsiteY80" fmla="*/ 589597 h 991552"/>
                <a:gd name="connsiteX81" fmla="*/ 399097 w 1390650"/>
                <a:gd name="connsiteY81" fmla="*/ 965835 h 991552"/>
                <a:gd name="connsiteX82" fmla="*/ 467677 w 1390650"/>
                <a:gd name="connsiteY82" fmla="*/ 892492 h 991552"/>
                <a:gd name="connsiteX83" fmla="*/ 556260 w 1390650"/>
                <a:gd name="connsiteY83" fmla="*/ 515302 h 991552"/>
                <a:gd name="connsiteX84" fmla="*/ 832485 w 1390650"/>
                <a:gd name="connsiteY84" fmla="*/ 515302 h 991552"/>
                <a:gd name="connsiteX85" fmla="*/ 832485 w 1390650"/>
                <a:gd name="connsiteY85" fmla="*/ 583882 h 991552"/>
                <a:gd name="connsiteX86" fmla="*/ 556260 w 1390650"/>
                <a:gd name="connsiteY86" fmla="*/ 583882 h 991552"/>
                <a:gd name="connsiteX87" fmla="*/ 530542 w 1390650"/>
                <a:gd name="connsiteY87" fmla="*/ 495300 h 991552"/>
                <a:gd name="connsiteX88" fmla="*/ 530542 w 1390650"/>
                <a:gd name="connsiteY88" fmla="*/ 890587 h 991552"/>
                <a:gd name="connsiteX89" fmla="*/ 563879 w 1390650"/>
                <a:gd name="connsiteY89" fmla="*/ 890587 h 991552"/>
                <a:gd name="connsiteX90" fmla="*/ 563879 w 1390650"/>
                <a:gd name="connsiteY90" fmla="*/ 879157 h 991552"/>
                <a:gd name="connsiteX91" fmla="*/ 563879 w 1390650"/>
                <a:gd name="connsiteY91" fmla="*/ 858202 h 991552"/>
                <a:gd name="connsiteX92" fmla="*/ 563879 w 1390650"/>
                <a:gd name="connsiteY92" fmla="*/ 721042 h 991552"/>
                <a:gd name="connsiteX93" fmla="*/ 695324 w 1390650"/>
                <a:gd name="connsiteY93" fmla="*/ 605790 h 991552"/>
                <a:gd name="connsiteX94" fmla="*/ 825817 w 1390650"/>
                <a:gd name="connsiteY94" fmla="*/ 721042 h 991552"/>
                <a:gd name="connsiteX95" fmla="*/ 825817 w 1390650"/>
                <a:gd name="connsiteY95" fmla="*/ 858202 h 991552"/>
                <a:gd name="connsiteX96" fmla="*/ 825817 w 1390650"/>
                <a:gd name="connsiteY96" fmla="*/ 879157 h 991552"/>
                <a:gd name="connsiteX97" fmla="*/ 825817 w 1390650"/>
                <a:gd name="connsiteY97" fmla="*/ 890587 h 991552"/>
                <a:gd name="connsiteX98" fmla="*/ 859154 w 1390650"/>
                <a:gd name="connsiteY98" fmla="*/ 890587 h 991552"/>
                <a:gd name="connsiteX99" fmla="*/ 859154 w 1390650"/>
                <a:gd name="connsiteY99" fmla="*/ 495300 h 991552"/>
                <a:gd name="connsiteX100" fmla="*/ 875347 w 1390650"/>
                <a:gd name="connsiteY100" fmla="*/ 476250 h 991552"/>
                <a:gd name="connsiteX101" fmla="*/ 872489 w 1390650"/>
                <a:gd name="connsiteY101" fmla="*/ 892492 h 991552"/>
                <a:gd name="connsiteX102" fmla="*/ 905827 w 1390650"/>
                <a:gd name="connsiteY102" fmla="*/ 892492 h 991552"/>
                <a:gd name="connsiteX103" fmla="*/ 905827 w 1390650"/>
                <a:gd name="connsiteY103" fmla="*/ 501967 h 991552"/>
                <a:gd name="connsiteX104" fmla="*/ 875347 w 1390650"/>
                <a:gd name="connsiteY104" fmla="*/ 476250 h 991552"/>
                <a:gd name="connsiteX105" fmla="*/ 514349 w 1390650"/>
                <a:gd name="connsiteY105" fmla="*/ 476250 h 991552"/>
                <a:gd name="connsiteX106" fmla="*/ 483869 w 1390650"/>
                <a:gd name="connsiteY106" fmla="*/ 501967 h 991552"/>
                <a:gd name="connsiteX107" fmla="*/ 483869 w 1390650"/>
                <a:gd name="connsiteY107" fmla="*/ 892492 h 991552"/>
                <a:gd name="connsiteX108" fmla="*/ 517207 w 1390650"/>
                <a:gd name="connsiteY108" fmla="*/ 892492 h 991552"/>
                <a:gd name="connsiteX109" fmla="*/ 514349 w 1390650"/>
                <a:gd name="connsiteY109" fmla="*/ 476250 h 991552"/>
                <a:gd name="connsiteX110" fmla="*/ 1026795 w 1390650"/>
                <a:gd name="connsiteY110" fmla="*/ 442912 h 991552"/>
                <a:gd name="connsiteX111" fmla="*/ 1097280 w 1390650"/>
                <a:gd name="connsiteY111" fmla="*/ 442912 h 991552"/>
                <a:gd name="connsiteX112" fmla="*/ 1097280 w 1390650"/>
                <a:gd name="connsiteY112" fmla="*/ 510539 h 991552"/>
                <a:gd name="connsiteX113" fmla="*/ 1026795 w 1390650"/>
                <a:gd name="connsiteY113" fmla="*/ 510539 h 991552"/>
                <a:gd name="connsiteX114" fmla="*/ 292417 w 1390650"/>
                <a:gd name="connsiteY114" fmla="*/ 442912 h 991552"/>
                <a:gd name="connsiteX115" fmla="*/ 362902 w 1390650"/>
                <a:gd name="connsiteY115" fmla="*/ 442912 h 991552"/>
                <a:gd name="connsiteX116" fmla="*/ 362902 w 1390650"/>
                <a:gd name="connsiteY116" fmla="*/ 510539 h 991552"/>
                <a:gd name="connsiteX117" fmla="*/ 292417 w 1390650"/>
                <a:gd name="connsiteY117" fmla="*/ 510539 h 991552"/>
                <a:gd name="connsiteX118" fmla="*/ 748664 w 1390650"/>
                <a:gd name="connsiteY118" fmla="*/ 441960 h 991552"/>
                <a:gd name="connsiteX119" fmla="*/ 732472 w 1390650"/>
                <a:gd name="connsiteY119" fmla="*/ 458152 h 991552"/>
                <a:gd name="connsiteX120" fmla="*/ 691514 w 1390650"/>
                <a:gd name="connsiteY120" fmla="*/ 478155 h 991552"/>
                <a:gd name="connsiteX121" fmla="*/ 651509 w 1390650"/>
                <a:gd name="connsiteY121" fmla="*/ 450532 h 991552"/>
                <a:gd name="connsiteX122" fmla="*/ 628649 w 1390650"/>
                <a:gd name="connsiteY122" fmla="*/ 443865 h 991552"/>
                <a:gd name="connsiteX123" fmla="*/ 624839 w 1390650"/>
                <a:gd name="connsiteY123" fmla="*/ 450532 h 991552"/>
                <a:gd name="connsiteX124" fmla="*/ 576262 w 1390650"/>
                <a:gd name="connsiteY124" fmla="*/ 454342 h 991552"/>
                <a:gd name="connsiteX125" fmla="*/ 567689 w 1390650"/>
                <a:gd name="connsiteY125" fmla="*/ 463867 h 991552"/>
                <a:gd name="connsiteX126" fmla="*/ 556259 w 1390650"/>
                <a:gd name="connsiteY126" fmla="*/ 453390 h 991552"/>
                <a:gd name="connsiteX127" fmla="*/ 530542 w 1390650"/>
                <a:gd name="connsiteY127" fmla="*/ 466725 h 991552"/>
                <a:gd name="connsiteX128" fmla="*/ 530542 w 1390650"/>
                <a:gd name="connsiteY128" fmla="*/ 481965 h 991552"/>
                <a:gd name="connsiteX129" fmla="*/ 857249 w 1390650"/>
                <a:gd name="connsiteY129" fmla="*/ 481965 h 991552"/>
                <a:gd name="connsiteX130" fmla="*/ 857249 w 1390650"/>
                <a:gd name="connsiteY130" fmla="*/ 463867 h 991552"/>
                <a:gd name="connsiteX131" fmla="*/ 837247 w 1390650"/>
                <a:gd name="connsiteY131" fmla="*/ 453390 h 991552"/>
                <a:gd name="connsiteX132" fmla="*/ 828674 w 1390650"/>
                <a:gd name="connsiteY132" fmla="*/ 461962 h 991552"/>
                <a:gd name="connsiteX133" fmla="*/ 812482 w 1390650"/>
                <a:gd name="connsiteY133" fmla="*/ 457200 h 991552"/>
                <a:gd name="connsiteX134" fmla="*/ 765809 w 1390650"/>
                <a:gd name="connsiteY134" fmla="*/ 450532 h 991552"/>
                <a:gd name="connsiteX135" fmla="*/ 748664 w 1390650"/>
                <a:gd name="connsiteY135" fmla="*/ 441960 h 991552"/>
                <a:gd name="connsiteX136" fmla="*/ 937260 w 1390650"/>
                <a:gd name="connsiteY136" fmla="*/ 426720 h 991552"/>
                <a:gd name="connsiteX137" fmla="*/ 963930 w 1390650"/>
                <a:gd name="connsiteY137" fmla="*/ 453390 h 991552"/>
                <a:gd name="connsiteX138" fmla="*/ 937260 w 1390650"/>
                <a:gd name="connsiteY138" fmla="*/ 480060 h 991552"/>
                <a:gd name="connsiteX139" fmla="*/ 910590 w 1390650"/>
                <a:gd name="connsiteY139" fmla="*/ 453390 h 991552"/>
                <a:gd name="connsiteX140" fmla="*/ 937260 w 1390650"/>
                <a:gd name="connsiteY140" fmla="*/ 426720 h 991552"/>
                <a:gd name="connsiteX141" fmla="*/ 451485 w 1390650"/>
                <a:gd name="connsiteY141" fmla="*/ 425767 h 991552"/>
                <a:gd name="connsiteX142" fmla="*/ 478155 w 1390650"/>
                <a:gd name="connsiteY142" fmla="*/ 452437 h 991552"/>
                <a:gd name="connsiteX143" fmla="*/ 451485 w 1390650"/>
                <a:gd name="connsiteY143" fmla="*/ 479107 h 991552"/>
                <a:gd name="connsiteX144" fmla="*/ 424815 w 1390650"/>
                <a:gd name="connsiteY144" fmla="*/ 452437 h 991552"/>
                <a:gd name="connsiteX145" fmla="*/ 451485 w 1390650"/>
                <a:gd name="connsiteY145" fmla="*/ 425767 h 991552"/>
                <a:gd name="connsiteX146" fmla="*/ 1005839 w 1390650"/>
                <a:gd name="connsiteY146" fmla="*/ 393382 h 991552"/>
                <a:gd name="connsiteX147" fmla="*/ 1005839 w 1390650"/>
                <a:gd name="connsiteY147" fmla="*/ 981075 h 991552"/>
                <a:gd name="connsiteX148" fmla="*/ 1120139 w 1390650"/>
                <a:gd name="connsiteY148" fmla="*/ 981075 h 991552"/>
                <a:gd name="connsiteX149" fmla="*/ 1120139 w 1390650"/>
                <a:gd name="connsiteY149" fmla="*/ 393382 h 991552"/>
                <a:gd name="connsiteX150" fmla="*/ 270509 w 1390650"/>
                <a:gd name="connsiteY150" fmla="*/ 393382 h 991552"/>
                <a:gd name="connsiteX151" fmla="*/ 270509 w 1390650"/>
                <a:gd name="connsiteY151" fmla="*/ 981075 h 991552"/>
                <a:gd name="connsiteX152" fmla="*/ 384809 w 1390650"/>
                <a:gd name="connsiteY152" fmla="*/ 981075 h 991552"/>
                <a:gd name="connsiteX153" fmla="*/ 384809 w 1390650"/>
                <a:gd name="connsiteY153" fmla="*/ 393382 h 991552"/>
                <a:gd name="connsiteX154" fmla="*/ 869632 w 1390650"/>
                <a:gd name="connsiteY154" fmla="*/ 372427 h 991552"/>
                <a:gd name="connsiteX155" fmla="*/ 896302 w 1390650"/>
                <a:gd name="connsiteY155" fmla="*/ 399097 h 991552"/>
                <a:gd name="connsiteX156" fmla="*/ 869632 w 1390650"/>
                <a:gd name="connsiteY156" fmla="*/ 425767 h 991552"/>
                <a:gd name="connsiteX157" fmla="*/ 842962 w 1390650"/>
                <a:gd name="connsiteY157" fmla="*/ 399097 h 991552"/>
                <a:gd name="connsiteX158" fmla="*/ 869632 w 1390650"/>
                <a:gd name="connsiteY158" fmla="*/ 372427 h 991552"/>
                <a:gd name="connsiteX159" fmla="*/ 519112 w 1390650"/>
                <a:gd name="connsiteY159" fmla="*/ 370522 h 991552"/>
                <a:gd name="connsiteX160" fmla="*/ 545782 w 1390650"/>
                <a:gd name="connsiteY160" fmla="*/ 397192 h 991552"/>
                <a:gd name="connsiteX161" fmla="*/ 519112 w 1390650"/>
                <a:gd name="connsiteY161" fmla="*/ 423862 h 991552"/>
                <a:gd name="connsiteX162" fmla="*/ 492442 w 1390650"/>
                <a:gd name="connsiteY162" fmla="*/ 397192 h 991552"/>
                <a:gd name="connsiteX163" fmla="*/ 519112 w 1390650"/>
                <a:gd name="connsiteY163" fmla="*/ 370522 h 991552"/>
                <a:gd name="connsiteX164" fmla="*/ 991552 w 1390650"/>
                <a:gd name="connsiteY164" fmla="*/ 363855 h 991552"/>
                <a:gd name="connsiteX165" fmla="*/ 1003934 w 1390650"/>
                <a:gd name="connsiteY165" fmla="*/ 381952 h 991552"/>
                <a:gd name="connsiteX166" fmla="*/ 1122997 w 1390650"/>
                <a:gd name="connsiteY166" fmla="*/ 381952 h 991552"/>
                <a:gd name="connsiteX167" fmla="*/ 1134427 w 1390650"/>
                <a:gd name="connsiteY167" fmla="*/ 363855 h 991552"/>
                <a:gd name="connsiteX168" fmla="*/ 254317 w 1390650"/>
                <a:gd name="connsiteY168" fmla="*/ 363855 h 991552"/>
                <a:gd name="connsiteX169" fmla="*/ 266699 w 1390650"/>
                <a:gd name="connsiteY169" fmla="*/ 381952 h 991552"/>
                <a:gd name="connsiteX170" fmla="*/ 385762 w 1390650"/>
                <a:gd name="connsiteY170" fmla="*/ 381952 h 991552"/>
                <a:gd name="connsiteX171" fmla="*/ 397192 w 1390650"/>
                <a:gd name="connsiteY171" fmla="*/ 363855 h 991552"/>
                <a:gd name="connsiteX172" fmla="*/ 787717 w 1390650"/>
                <a:gd name="connsiteY172" fmla="*/ 340995 h 991552"/>
                <a:gd name="connsiteX173" fmla="*/ 814387 w 1390650"/>
                <a:gd name="connsiteY173" fmla="*/ 367665 h 991552"/>
                <a:gd name="connsiteX174" fmla="*/ 787717 w 1390650"/>
                <a:gd name="connsiteY174" fmla="*/ 394335 h 991552"/>
                <a:gd name="connsiteX175" fmla="*/ 761047 w 1390650"/>
                <a:gd name="connsiteY175" fmla="*/ 367665 h 991552"/>
                <a:gd name="connsiteX176" fmla="*/ 787717 w 1390650"/>
                <a:gd name="connsiteY176" fmla="*/ 340995 h 991552"/>
                <a:gd name="connsiteX177" fmla="*/ 601027 w 1390650"/>
                <a:gd name="connsiteY177" fmla="*/ 340042 h 991552"/>
                <a:gd name="connsiteX178" fmla="*/ 627697 w 1390650"/>
                <a:gd name="connsiteY178" fmla="*/ 366712 h 991552"/>
                <a:gd name="connsiteX179" fmla="*/ 601027 w 1390650"/>
                <a:gd name="connsiteY179" fmla="*/ 393382 h 991552"/>
                <a:gd name="connsiteX180" fmla="*/ 574357 w 1390650"/>
                <a:gd name="connsiteY180" fmla="*/ 366712 h 991552"/>
                <a:gd name="connsiteX181" fmla="*/ 601027 w 1390650"/>
                <a:gd name="connsiteY181" fmla="*/ 340042 h 991552"/>
                <a:gd name="connsiteX182" fmla="*/ 1003934 w 1390650"/>
                <a:gd name="connsiteY182" fmla="*/ 330517 h 991552"/>
                <a:gd name="connsiteX183" fmla="*/ 991552 w 1390650"/>
                <a:gd name="connsiteY183" fmla="*/ 348615 h 991552"/>
                <a:gd name="connsiteX184" fmla="*/ 1134427 w 1390650"/>
                <a:gd name="connsiteY184" fmla="*/ 348615 h 991552"/>
                <a:gd name="connsiteX185" fmla="*/ 1122044 w 1390650"/>
                <a:gd name="connsiteY185" fmla="*/ 330517 h 991552"/>
                <a:gd name="connsiteX186" fmla="*/ 267652 w 1390650"/>
                <a:gd name="connsiteY186" fmla="*/ 330517 h 991552"/>
                <a:gd name="connsiteX187" fmla="*/ 255269 w 1390650"/>
                <a:gd name="connsiteY187" fmla="*/ 348615 h 991552"/>
                <a:gd name="connsiteX188" fmla="*/ 399097 w 1390650"/>
                <a:gd name="connsiteY188" fmla="*/ 348615 h 991552"/>
                <a:gd name="connsiteX189" fmla="*/ 386714 w 1390650"/>
                <a:gd name="connsiteY189" fmla="*/ 330517 h 991552"/>
                <a:gd name="connsiteX190" fmla="*/ 694372 w 1390650"/>
                <a:gd name="connsiteY190" fmla="*/ 327660 h 991552"/>
                <a:gd name="connsiteX191" fmla="*/ 721042 w 1390650"/>
                <a:gd name="connsiteY191" fmla="*/ 354330 h 991552"/>
                <a:gd name="connsiteX192" fmla="*/ 694372 w 1390650"/>
                <a:gd name="connsiteY192" fmla="*/ 381000 h 991552"/>
                <a:gd name="connsiteX193" fmla="*/ 667702 w 1390650"/>
                <a:gd name="connsiteY193" fmla="*/ 354330 h 991552"/>
                <a:gd name="connsiteX194" fmla="*/ 694372 w 1390650"/>
                <a:gd name="connsiteY194" fmla="*/ 327660 h 991552"/>
                <a:gd name="connsiteX195" fmla="*/ 698182 w 1390650"/>
                <a:gd name="connsiteY195" fmla="*/ 305752 h 991552"/>
                <a:gd name="connsiteX196" fmla="*/ 399097 w 1390650"/>
                <a:gd name="connsiteY196" fmla="*/ 439102 h 991552"/>
                <a:gd name="connsiteX197" fmla="*/ 399097 w 1390650"/>
                <a:gd name="connsiteY197" fmla="*/ 577215 h 991552"/>
                <a:gd name="connsiteX198" fmla="*/ 419099 w 1390650"/>
                <a:gd name="connsiteY198" fmla="*/ 572452 h 991552"/>
                <a:gd name="connsiteX199" fmla="*/ 686752 w 1390650"/>
                <a:gd name="connsiteY199" fmla="*/ 412432 h 991552"/>
                <a:gd name="connsiteX200" fmla="*/ 966787 w 1390650"/>
                <a:gd name="connsiteY200" fmla="*/ 567690 h 991552"/>
                <a:gd name="connsiteX201" fmla="*/ 990599 w 1390650"/>
                <a:gd name="connsiteY201" fmla="*/ 577215 h 991552"/>
                <a:gd name="connsiteX202" fmla="*/ 990599 w 1390650"/>
                <a:gd name="connsiteY202" fmla="*/ 443865 h 991552"/>
                <a:gd name="connsiteX203" fmla="*/ 988694 w 1390650"/>
                <a:gd name="connsiteY203" fmla="*/ 444817 h 991552"/>
                <a:gd name="connsiteX204" fmla="*/ 698182 w 1390650"/>
                <a:gd name="connsiteY204" fmla="*/ 305752 h 991552"/>
                <a:gd name="connsiteX205" fmla="*/ 1062990 w 1390650"/>
                <a:gd name="connsiteY205" fmla="*/ 263842 h 991552"/>
                <a:gd name="connsiteX206" fmla="*/ 1044892 w 1390650"/>
                <a:gd name="connsiteY206" fmla="*/ 278130 h 991552"/>
                <a:gd name="connsiteX207" fmla="*/ 1062990 w 1390650"/>
                <a:gd name="connsiteY207" fmla="*/ 292417 h 991552"/>
                <a:gd name="connsiteX208" fmla="*/ 1081087 w 1390650"/>
                <a:gd name="connsiteY208" fmla="*/ 278130 h 991552"/>
                <a:gd name="connsiteX209" fmla="*/ 1062990 w 1390650"/>
                <a:gd name="connsiteY209" fmla="*/ 263842 h 991552"/>
                <a:gd name="connsiteX210" fmla="*/ 327659 w 1390650"/>
                <a:gd name="connsiteY210" fmla="*/ 263842 h 991552"/>
                <a:gd name="connsiteX211" fmla="*/ 309562 w 1390650"/>
                <a:gd name="connsiteY211" fmla="*/ 278130 h 991552"/>
                <a:gd name="connsiteX212" fmla="*/ 327659 w 1390650"/>
                <a:gd name="connsiteY212" fmla="*/ 292417 h 991552"/>
                <a:gd name="connsiteX213" fmla="*/ 345757 w 1390650"/>
                <a:gd name="connsiteY213" fmla="*/ 278130 h 991552"/>
                <a:gd name="connsiteX214" fmla="*/ 327659 w 1390650"/>
                <a:gd name="connsiteY214" fmla="*/ 263842 h 991552"/>
                <a:gd name="connsiteX215" fmla="*/ 1062990 w 1390650"/>
                <a:gd name="connsiteY215" fmla="*/ 249555 h 991552"/>
                <a:gd name="connsiteX216" fmla="*/ 1097280 w 1390650"/>
                <a:gd name="connsiteY216" fmla="*/ 278130 h 991552"/>
                <a:gd name="connsiteX217" fmla="*/ 1062990 w 1390650"/>
                <a:gd name="connsiteY217" fmla="*/ 306705 h 991552"/>
                <a:gd name="connsiteX218" fmla="*/ 1028700 w 1390650"/>
                <a:gd name="connsiteY218" fmla="*/ 278130 h 991552"/>
                <a:gd name="connsiteX219" fmla="*/ 1062990 w 1390650"/>
                <a:gd name="connsiteY219" fmla="*/ 249555 h 991552"/>
                <a:gd name="connsiteX220" fmla="*/ 327659 w 1390650"/>
                <a:gd name="connsiteY220" fmla="*/ 249555 h 991552"/>
                <a:gd name="connsiteX221" fmla="*/ 361949 w 1390650"/>
                <a:gd name="connsiteY221" fmla="*/ 278130 h 991552"/>
                <a:gd name="connsiteX222" fmla="*/ 327659 w 1390650"/>
                <a:gd name="connsiteY222" fmla="*/ 306705 h 991552"/>
                <a:gd name="connsiteX223" fmla="*/ 293369 w 1390650"/>
                <a:gd name="connsiteY223" fmla="*/ 278130 h 991552"/>
                <a:gd name="connsiteX224" fmla="*/ 327659 w 1390650"/>
                <a:gd name="connsiteY224" fmla="*/ 249555 h 991552"/>
                <a:gd name="connsiteX225" fmla="*/ 1003934 w 1390650"/>
                <a:gd name="connsiteY225" fmla="*/ 240030 h 991552"/>
                <a:gd name="connsiteX226" fmla="*/ 1003934 w 1390650"/>
                <a:gd name="connsiteY226" fmla="*/ 314325 h 991552"/>
                <a:gd name="connsiteX227" fmla="*/ 1122044 w 1390650"/>
                <a:gd name="connsiteY227" fmla="*/ 314325 h 991552"/>
                <a:gd name="connsiteX228" fmla="*/ 1122044 w 1390650"/>
                <a:gd name="connsiteY228" fmla="*/ 240030 h 991552"/>
                <a:gd name="connsiteX229" fmla="*/ 267652 w 1390650"/>
                <a:gd name="connsiteY229" fmla="*/ 240030 h 991552"/>
                <a:gd name="connsiteX230" fmla="*/ 267652 w 1390650"/>
                <a:gd name="connsiteY230" fmla="*/ 314325 h 991552"/>
                <a:gd name="connsiteX231" fmla="*/ 386714 w 1390650"/>
                <a:gd name="connsiteY231" fmla="*/ 314325 h 991552"/>
                <a:gd name="connsiteX232" fmla="*/ 386714 w 1390650"/>
                <a:gd name="connsiteY232" fmla="*/ 240030 h 991552"/>
                <a:gd name="connsiteX233" fmla="*/ 995362 w 1390650"/>
                <a:gd name="connsiteY233" fmla="*/ 211455 h 991552"/>
                <a:gd name="connsiteX234" fmla="*/ 1002982 w 1390650"/>
                <a:gd name="connsiteY234" fmla="*/ 229552 h 991552"/>
                <a:gd name="connsiteX235" fmla="*/ 1122044 w 1390650"/>
                <a:gd name="connsiteY235" fmla="*/ 229552 h 991552"/>
                <a:gd name="connsiteX236" fmla="*/ 1129664 w 1390650"/>
                <a:gd name="connsiteY236" fmla="*/ 211455 h 991552"/>
                <a:gd name="connsiteX237" fmla="*/ 260032 w 1390650"/>
                <a:gd name="connsiteY237" fmla="*/ 211455 h 991552"/>
                <a:gd name="connsiteX238" fmla="*/ 267652 w 1390650"/>
                <a:gd name="connsiteY238" fmla="*/ 229552 h 991552"/>
                <a:gd name="connsiteX239" fmla="*/ 387667 w 1390650"/>
                <a:gd name="connsiteY239" fmla="*/ 229552 h 991552"/>
                <a:gd name="connsiteX240" fmla="*/ 395287 w 1390650"/>
                <a:gd name="connsiteY240" fmla="*/ 211455 h 991552"/>
                <a:gd name="connsiteX241" fmla="*/ 1064894 w 1390650"/>
                <a:gd name="connsiteY241" fmla="*/ 146685 h 991552"/>
                <a:gd name="connsiteX242" fmla="*/ 1002029 w 1390650"/>
                <a:gd name="connsiteY242" fmla="*/ 197167 h 991552"/>
                <a:gd name="connsiteX243" fmla="*/ 1122997 w 1390650"/>
                <a:gd name="connsiteY243" fmla="*/ 197167 h 991552"/>
                <a:gd name="connsiteX244" fmla="*/ 325754 w 1390650"/>
                <a:gd name="connsiteY244" fmla="*/ 146685 h 991552"/>
                <a:gd name="connsiteX245" fmla="*/ 266699 w 1390650"/>
                <a:gd name="connsiteY245" fmla="*/ 197167 h 991552"/>
                <a:gd name="connsiteX246" fmla="*/ 388619 w 1390650"/>
                <a:gd name="connsiteY246" fmla="*/ 197167 h 991552"/>
                <a:gd name="connsiteX247" fmla="*/ 687704 w 1390650"/>
                <a:gd name="connsiteY247" fmla="*/ 0 h 991552"/>
                <a:gd name="connsiteX248" fmla="*/ 701992 w 1390650"/>
                <a:gd name="connsiteY248" fmla="*/ 0 h 991552"/>
                <a:gd name="connsiteX249" fmla="*/ 702944 w 1390650"/>
                <a:gd name="connsiteY249" fmla="*/ 104775 h 991552"/>
                <a:gd name="connsiteX250" fmla="*/ 719137 w 1390650"/>
                <a:gd name="connsiteY250" fmla="*/ 132397 h 991552"/>
                <a:gd name="connsiteX251" fmla="*/ 737234 w 1390650"/>
                <a:gd name="connsiteY251" fmla="*/ 144780 h 991552"/>
                <a:gd name="connsiteX252" fmla="*/ 732472 w 1390650"/>
                <a:gd name="connsiteY252" fmla="*/ 162877 h 991552"/>
                <a:gd name="connsiteX253" fmla="*/ 784859 w 1390650"/>
                <a:gd name="connsiteY253" fmla="*/ 196215 h 991552"/>
                <a:gd name="connsiteX254" fmla="*/ 755332 w 1390650"/>
                <a:gd name="connsiteY254" fmla="*/ 231457 h 991552"/>
                <a:gd name="connsiteX255" fmla="*/ 786764 w 1390650"/>
                <a:gd name="connsiteY255" fmla="*/ 273367 h 991552"/>
                <a:gd name="connsiteX256" fmla="*/ 840104 w 1390650"/>
                <a:gd name="connsiteY256" fmla="*/ 261937 h 991552"/>
                <a:gd name="connsiteX257" fmla="*/ 872489 w 1390650"/>
                <a:gd name="connsiteY257" fmla="*/ 293370 h 991552"/>
                <a:gd name="connsiteX258" fmla="*/ 902017 w 1390650"/>
                <a:gd name="connsiteY258" fmla="*/ 284797 h 991552"/>
                <a:gd name="connsiteX259" fmla="*/ 899159 w 1390650"/>
                <a:gd name="connsiteY259" fmla="*/ 257175 h 991552"/>
                <a:gd name="connsiteX260" fmla="*/ 955357 w 1390650"/>
                <a:gd name="connsiteY260" fmla="*/ 263842 h 991552"/>
                <a:gd name="connsiteX261" fmla="*/ 925829 w 1390650"/>
                <a:gd name="connsiteY261" fmla="*/ 294322 h 991552"/>
                <a:gd name="connsiteX262" fmla="*/ 935354 w 1390650"/>
                <a:gd name="connsiteY262" fmla="*/ 320992 h 991552"/>
                <a:gd name="connsiteX263" fmla="*/ 962977 w 1390650"/>
                <a:gd name="connsiteY263" fmla="*/ 324802 h 991552"/>
                <a:gd name="connsiteX264" fmla="*/ 974407 w 1390650"/>
                <a:gd name="connsiteY264" fmla="*/ 345757 h 991552"/>
                <a:gd name="connsiteX265" fmla="*/ 988694 w 1390650"/>
                <a:gd name="connsiteY265" fmla="*/ 319087 h 991552"/>
                <a:gd name="connsiteX266" fmla="*/ 988694 w 1390650"/>
                <a:gd name="connsiteY266" fmla="*/ 232410 h 991552"/>
                <a:gd name="connsiteX267" fmla="*/ 978217 w 1390650"/>
                <a:gd name="connsiteY267" fmla="*/ 210502 h 991552"/>
                <a:gd name="connsiteX268" fmla="*/ 967739 w 1390650"/>
                <a:gd name="connsiteY268" fmla="*/ 210502 h 991552"/>
                <a:gd name="connsiteX269" fmla="*/ 967739 w 1390650"/>
                <a:gd name="connsiteY269" fmla="*/ 197167 h 991552"/>
                <a:gd name="connsiteX270" fmla="*/ 981074 w 1390650"/>
                <a:gd name="connsiteY270" fmla="*/ 197167 h 991552"/>
                <a:gd name="connsiteX271" fmla="*/ 1046797 w 1390650"/>
                <a:gd name="connsiteY271" fmla="*/ 141922 h 991552"/>
                <a:gd name="connsiteX272" fmla="*/ 1047749 w 1390650"/>
                <a:gd name="connsiteY272" fmla="*/ 123825 h 991552"/>
                <a:gd name="connsiteX273" fmla="*/ 1055369 w 1390650"/>
                <a:gd name="connsiteY273" fmla="*/ 98107 h 991552"/>
                <a:gd name="connsiteX274" fmla="*/ 1066799 w 1390650"/>
                <a:gd name="connsiteY274" fmla="*/ 46672 h 991552"/>
                <a:gd name="connsiteX275" fmla="*/ 1078229 w 1390650"/>
                <a:gd name="connsiteY275" fmla="*/ 98107 h 991552"/>
                <a:gd name="connsiteX276" fmla="*/ 1083944 w 1390650"/>
                <a:gd name="connsiteY276" fmla="*/ 124777 h 991552"/>
                <a:gd name="connsiteX277" fmla="*/ 1083944 w 1390650"/>
                <a:gd name="connsiteY277" fmla="*/ 143827 h 991552"/>
                <a:gd name="connsiteX278" fmla="*/ 1145857 w 1390650"/>
                <a:gd name="connsiteY278" fmla="*/ 197167 h 991552"/>
                <a:gd name="connsiteX279" fmla="*/ 1159192 w 1390650"/>
                <a:gd name="connsiteY279" fmla="*/ 197167 h 991552"/>
                <a:gd name="connsiteX280" fmla="*/ 1159192 w 1390650"/>
                <a:gd name="connsiteY280" fmla="*/ 210502 h 991552"/>
                <a:gd name="connsiteX281" fmla="*/ 1148714 w 1390650"/>
                <a:gd name="connsiteY281" fmla="*/ 210502 h 991552"/>
                <a:gd name="connsiteX282" fmla="*/ 1138237 w 1390650"/>
                <a:gd name="connsiteY282" fmla="*/ 232410 h 991552"/>
                <a:gd name="connsiteX283" fmla="*/ 1138237 w 1390650"/>
                <a:gd name="connsiteY283" fmla="*/ 320040 h 991552"/>
                <a:gd name="connsiteX284" fmla="*/ 1159192 w 1390650"/>
                <a:gd name="connsiteY284" fmla="*/ 357187 h 991552"/>
                <a:gd name="connsiteX285" fmla="*/ 1135379 w 1390650"/>
                <a:gd name="connsiteY285" fmla="*/ 391477 h 991552"/>
                <a:gd name="connsiteX286" fmla="*/ 1135379 w 1390650"/>
                <a:gd name="connsiteY286" fmla="*/ 401002 h 991552"/>
                <a:gd name="connsiteX287" fmla="*/ 1364932 w 1390650"/>
                <a:gd name="connsiteY287" fmla="*/ 401002 h 991552"/>
                <a:gd name="connsiteX288" fmla="*/ 1364932 w 1390650"/>
                <a:gd name="connsiteY288" fmla="*/ 415290 h 991552"/>
                <a:gd name="connsiteX289" fmla="*/ 1134427 w 1390650"/>
                <a:gd name="connsiteY289" fmla="*/ 415290 h 991552"/>
                <a:gd name="connsiteX290" fmla="*/ 1134427 w 1390650"/>
                <a:gd name="connsiteY290" fmla="*/ 461962 h 991552"/>
                <a:gd name="connsiteX291" fmla="*/ 1381124 w 1390650"/>
                <a:gd name="connsiteY291" fmla="*/ 461962 h 991552"/>
                <a:gd name="connsiteX292" fmla="*/ 1381124 w 1390650"/>
                <a:gd name="connsiteY292" fmla="*/ 475297 h 991552"/>
                <a:gd name="connsiteX293" fmla="*/ 1134427 w 1390650"/>
                <a:gd name="connsiteY293" fmla="*/ 475297 h 991552"/>
                <a:gd name="connsiteX294" fmla="*/ 1134427 w 1390650"/>
                <a:gd name="connsiteY294" fmla="*/ 489585 h 991552"/>
                <a:gd name="connsiteX295" fmla="*/ 1383982 w 1390650"/>
                <a:gd name="connsiteY295" fmla="*/ 489585 h 991552"/>
                <a:gd name="connsiteX296" fmla="*/ 1383982 w 1390650"/>
                <a:gd name="connsiteY296" fmla="*/ 501967 h 991552"/>
                <a:gd name="connsiteX297" fmla="*/ 1135379 w 1390650"/>
                <a:gd name="connsiteY297" fmla="*/ 501967 h 991552"/>
                <a:gd name="connsiteX298" fmla="*/ 1135379 w 1390650"/>
                <a:gd name="connsiteY298" fmla="*/ 873442 h 991552"/>
                <a:gd name="connsiteX299" fmla="*/ 1362074 w 1390650"/>
                <a:gd name="connsiteY299" fmla="*/ 873442 h 991552"/>
                <a:gd name="connsiteX300" fmla="*/ 1362074 w 1390650"/>
                <a:gd name="connsiteY300" fmla="*/ 885825 h 991552"/>
                <a:gd name="connsiteX301" fmla="*/ 1135379 w 1390650"/>
                <a:gd name="connsiteY301" fmla="*/ 885825 h 991552"/>
                <a:gd name="connsiteX302" fmla="*/ 1135379 w 1390650"/>
                <a:gd name="connsiteY302" fmla="*/ 979170 h 991552"/>
                <a:gd name="connsiteX303" fmla="*/ 1354454 w 1390650"/>
                <a:gd name="connsiteY303" fmla="*/ 979170 h 991552"/>
                <a:gd name="connsiteX304" fmla="*/ 1354454 w 1390650"/>
                <a:gd name="connsiteY304" fmla="*/ 991552 h 991552"/>
                <a:gd name="connsiteX305" fmla="*/ 1135379 w 1390650"/>
                <a:gd name="connsiteY305" fmla="*/ 991552 h 991552"/>
                <a:gd name="connsiteX306" fmla="*/ 991552 w 1390650"/>
                <a:gd name="connsiteY306" fmla="*/ 991552 h 991552"/>
                <a:gd name="connsiteX307" fmla="*/ 991552 w 1390650"/>
                <a:gd name="connsiteY307" fmla="*/ 984885 h 991552"/>
                <a:gd name="connsiteX308" fmla="*/ 915352 w 1390650"/>
                <a:gd name="connsiteY308" fmla="*/ 902970 h 991552"/>
                <a:gd name="connsiteX309" fmla="*/ 473392 w 1390650"/>
                <a:gd name="connsiteY309" fmla="*/ 902970 h 991552"/>
                <a:gd name="connsiteX310" fmla="*/ 399097 w 1390650"/>
                <a:gd name="connsiteY310" fmla="*/ 984885 h 991552"/>
                <a:gd name="connsiteX311" fmla="*/ 399097 w 1390650"/>
                <a:gd name="connsiteY311" fmla="*/ 991552 h 991552"/>
                <a:gd name="connsiteX312" fmla="*/ 255269 w 1390650"/>
                <a:gd name="connsiteY312" fmla="*/ 991552 h 991552"/>
                <a:gd name="connsiteX313" fmla="*/ 36194 w 1390650"/>
                <a:gd name="connsiteY313" fmla="*/ 991552 h 991552"/>
                <a:gd name="connsiteX314" fmla="*/ 36194 w 1390650"/>
                <a:gd name="connsiteY314" fmla="*/ 979170 h 991552"/>
                <a:gd name="connsiteX315" fmla="*/ 255269 w 1390650"/>
                <a:gd name="connsiteY315" fmla="*/ 979170 h 991552"/>
                <a:gd name="connsiteX316" fmla="*/ 255269 w 1390650"/>
                <a:gd name="connsiteY316" fmla="*/ 885825 h 991552"/>
                <a:gd name="connsiteX317" fmla="*/ 28574 w 1390650"/>
                <a:gd name="connsiteY317" fmla="*/ 885825 h 991552"/>
                <a:gd name="connsiteX318" fmla="*/ 28574 w 1390650"/>
                <a:gd name="connsiteY318" fmla="*/ 873442 h 991552"/>
                <a:gd name="connsiteX319" fmla="*/ 256222 w 1390650"/>
                <a:gd name="connsiteY319" fmla="*/ 873442 h 991552"/>
                <a:gd name="connsiteX320" fmla="*/ 256222 w 1390650"/>
                <a:gd name="connsiteY320" fmla="*/ 501015 h 991552"/>
                <a:gd name="connsiteX321" fmla="*/ 6667 w 1390650"/>
                <a:gd name="connsiteY321" fmla="*/ 501015 h 991552"/>
                <a:gd name="connsiteX322" fmla="*/ 6667 w 1390650"/>
                <a:gd name="connsiteY322" fmla="*/ 488632 h 991552"/>
                <a:gd name="connsiteX323" fmla="*/ 255269 w 1390650"/>
                <a:gd name="connsiteY323" fmla="*/ 488632 h 991552"/>
                <a:gd name="connsiteX324" fmla="*/ 255269 w 1390650"/>
                <a:gd name="connsiteY324" fmla="*/ 474345 h 991552"/>
                <a:gd name="connsiteX325" fmla="*/ 8572 w 1390650"/>
                <a:gd name="connsiteY325" fmla="*/ 474345 h 991552"/>
                <a:gd name="connsiteX326" fmla="*/ 8572 w 1390650"/>
                <a:gd name="connsiteY326" fmla="*/ 461962 h 991552"/>
                <a:gd name="connsiteX327" fmla="*/ 255269 w 1390650"/>
                <a:gd name="connsiteY327" fmla="*/ 461962 h 991552"/>
                <a:gd name="connsiteX328" fmla="*/ 255269 w 1390650"/>
                <a:gd name="connsiteY328" fmla="*/ 414337 h 991552"/>
                <a:gd name="connsiteX329" fmla="*/ 25717 w 1390650"/>
                <a:gd name="connsiteY329" fmla="*/ 414337 h 991552"/>
                <a:gd name="connsiteX330" fmla="*/ 25717 w 1390650"/>
                <a:gd name="connsiteY330" fmla="*/ 400050 h 991552"/>
                <a:gd name="connsiteX331" fmla="*/ 255269 w 1390650"/>
                <a:gd name="connsiteY331" fmla="*/ 400050 h 991552"/>
                <a:gd name="connsiteX332" fmla="*/ 255269 w 1390650"/>
                <a:gd name="connsiteY332" fmla="*/ 390525 h 991552"/>
                <a:gd name="connsiteX333" fmla="*/ 231457 w 1390650"/>
                <a:gd name="connsiteY333" fmla="*/ 356235 h 991552"/>
                <a:gd name="connsiteX334" fmla="*/ 252412 w 1390650"/>
                <a:gd name="connsiteY334" fmla="*/ 319087 h 991552"/>
                <a:gd name="connsiteX335" fmla="*/ 252412 w 1390650"/>
                <a:gd name="connsiteY335" fmla="*/ 231457 h 991552"/>
                <a:gd name="connsiteX336" fmla="*/ 241934 w 1390650"/>
                <a:gd name="connsiteY336" fmla="*/ 209550 h 991552"/>
                <a:gd name="connsiteX337" fmla="*/ 231457 w 1390650"/>
                <a:gd name="connsiteY337" fmla="*/ 209550 h 991552"/>
                <a:gd name="connsiteX338" fmla="*/ 231457 w 1390650"/>
                <a:gd name="connsiteY338" fmla="*/ 196215 h 991552"/>
                <a:gd name="connsiteX339" fmla="*/ 244792 w 1390650"/>
                <a:gd name="connsiteY339" fmla="*/ 196215 h 991552"/>
                <a:gd name="connsiteX340" fmla="*/ 306704 w 1390650"/>
                <a:gd name="connsiteY340" fmla="*/ 142875 h 991552"/>
                <a:gd name="connsiteX341" fmla="*/ 306704 w 1390650"/>
                <a:gd name="connsiteY341" fmla="*/ 123825 h 991552"/>
                <a:gd name="connsiteX342" fmla="*/ 312419 w 1390650"/>
                <a:gd name="connsiteY342" fmla="*/ 97155 h 991552"/>
                <a:gd name="connsiteX343" fmla="*/ 323849 w 1390650"/>
                <a:gd name="connsiteY343" fmla="*/ 45720 h 991552"/>
                <a:gd name="connsiteX344" fmla="*/ 335279 w 1390650"/>
                <a:gd name="connsiteY344" fmla="*/ 97155 h 991552"/>
                <a:gd name="connsiteX345" fmla="*/ 342899 w 1390650"/>
                <a:gd name="connsiteY345" fmla="*/ 122872 h 991552"/>
                <a:gd name="connsiteX346" fmla="*/ 343852 w 1390650"/>
                <a:gd name="connsiteY346" fmla="*/ 140970 h 991552"/>
                <a:gd name="connsiteX347" fmla="*/ 409574 w 1390650"/>
                <a:gd name="connsiteY347" fmla="*/ 196215 h 991552"/>
                <a:gd name="connsiteX348" fmla="*/ 422909 w 1390650"/>
                <a:gd name="connsiteY348" fmla="*/ 196215 h 991552"/>
                <a:gd name="connsiteX349" fmla="*/ 422909 w 1390650"/>
                <a:gd name="connsiteY349" fmla="*/ 209550 h 991552"/>
                <a:gd name="connsiteX350" fmla="*/ 412432 w 1390650"/>
                <a:gd name="connsiteY350" fmla="*/ 209550 h 991552"/>
                <a:gd name="connsiteX351" fmla="*/ 401954 w 1390650"/>
                <a:gd name="connsiteY351" fmla="*/ 231457 h 991552"/>
                <a:gd name="connsiteX352" fmla="*/ 401954 w 1390650"/>
                <a:gd name="connsiteY352" fmla="*/ 319087 h 991552"/>
                <a:gd name="connsiteX353" fmla="*/ 415289 w 1390650"/>
                <a:gd name="connsiteY353" fmla="*/ 344805 h 991552"/>
                <a:gd name="connsiteX354" fmla="*/ 426719 w 1390650"/>
                <a:gd name="connsiteY354" fmla="*/ 323850 h 991552"/>
                <a:gd name="connsiteX355" fmla="*/ 454342 w 1390650"/>
                <a:gd name="connsiteY355" fmla="*/ 320040 h 991552"/>
                <a:gd name="connsiteX356" fmla="*/ 463867 w 1390650"/>
                <a:gd name="connsiteY356" fmla="*/ 293370 h 991552"/>
                <a:gd name="connsiteX357" fmla="*/ 434339 w 1390650"/>
                <a:gd name="connsiteY357" fmla="*/ 262890 h 991552"/>
                <a:gd name="connsiteX358" fmla="*/ 490537 w 1390650"/>
                <a:gd name="connsiteY358" fmla="*/ 256222 h 991552"/>
                <a:gd name="connsiteX359" fmla="*/ 487679 w 1390650"/>
                <a:gd name="connsiteY359" fmla="*/ 283845 h 991552"/>
                <a:gd name="connsiteX360" fmla="*/ 517207 w 1390650"/>
                <a:gd name="connsiteY360" fmla="*/ 292417 h 991552"/>
                <a:gd name="connsiteX361" fmla="*/ 549592 w 1390650"/>
                <a:gd name="connsiteY361" fmla="*/ 260985 h 991552"/>
                <a:gd name="connsiteX362" fmla="*/ 602932 w 1390650"/>
                <a:gd name="connsiteY362" fmla="*/ 272415 h 991552"/>
                <a:gd name="connsiteX363" fmla="*/ 634364 w 1390650"/>
                <a:gd name="connsiteY363" fmla="*/ 230505 h 991552"/>
                <a:gd name="connsiteX364" fmla="*/ 603884 w 1390650"/>
                <a:gd name="connsiteY364" fmla="*/ 194310 h 991552"/>
                <a:gd name="connsiteX365" fmla="*/ 657224 w 1390650"/>
                <a:gd name="connsiteY365" fmla="*/ 162877 h 991552"/>
                <a:gd name="connsiteX366" fmla="*/ 652462 w 1390650"/>
                <a:gd name="connsiteY366" fmla="*/ 144780 h 991552"/>
                <a:gd name="connsiteX367" fmla="*/ 670559 w 1390650"/>
                <a:gd name="connsiteY367" fmla="*/ 132397 h 991552"/>
                <a:gd name="connsiteX368" fmla="*/ 686752 w 1390650"/>
                <a:gd name="connsiteY368" fmla="*/ 104775 h 991552"/>
                <a:gd name="connsiteX369" fmla="*/ 687704 w 1390650"/>
                <a:gd name="connsiteY369" fmla="*/ 0 h 9915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Lst>
              <a:rect l="l" t="t" r="r" b="b"/>
              <a:pathLst>
                <a:path w="1390650" h="991552">
                  <a:moveTo>
                    <a:pt x="580072" y="879157"/>
                  </a:moveTo>
                  <a:lnTo>
                    <a:pt x="580072" y="890587"/>
                  </a:lnTo>
                  <a:lnTo>
                    <a:pt x="809624" y="890587"/>
                  </a:lnTo>
                  <a:lnTo>
                    <a:pt x="809624" y="879157"/>
                  </a:lnTo>
                  <a:close/>
                  <a:moveTo>
                    <a:pt x="637222" y="826770"/>
                  </a:moveTo>
                  <a:lnTo>
                    <a:pt x="593407" y="866775"/>
                  </a:lnTo>
                  <a:lnTo>
                    <a:pt x="798194" y="866775"/>
                  </a:lnTo>
                  <a:lnTo>
                    <a:pt x="753427" y="826770"/>
                  </a:lnTo>
                  <a:close/>
                  <a:moveTo>
                    <a:pt x="1026795" y="774382"/>
                  </a:moveTo>
                  <a:lnTo>
                    <a:pt x="1097280" y="774382"/>
                  </a:lnTo>
                  <a:lnTo>
                    <a:pt x="1097280" y="842009"/>
                  </a:lnTo>
                  <a:lnTo>
                    <a:pt x="1026795" y="842009"/>
                  </a:lnTo>
                  <a:close/>
                  <a:moveTo>
                    <a:pt x="292417" y="774382"/>
                  </a:moveTo>
                  <a:lnTo>
                    <a:pt x="362902" y="774382"/>
                  </a:lnTo>
                  <a:lnTo>
                    <a:pt x="362902" y="842009"/>
                  </a:lnTo>
                  <a:lnTo>
                    <a:pt x="292417" y="842009"/>
                  </a:lnTo>
                  <a:close/>
                  <a:moveTo>
                    <a:pt x="636269" y="677227"/>
                  </a:moveTo>
                  <a:lnTo>
                    <a:pt x="636269" y="815340"/>
                  </a:lnTo>
                  <a:lnTo>
                    <a:pt x="755332" y="815340"/>
                  </a:lnTo>
                  <a:lnTo>
                    <a:pt x="755332" y="677227"/>
                  </a:lnTo>
                  <a:close/>
                  <a:moveTo>
                    <a:pt x="694372" y="618172"/>
                  </a:moveTo>
                  <a:cubicBezTo>
                    <a:pt x="655319" y="618172"/>
                    <a:pt x="584834" y="641985"/>
                    <a:pt x="580072" y="712470"/>
                  </a:cubicBezTo>
                  <a:cubicBezTo>
                    <a:pt x="580072" y="762000"/>
                    <a:pt x="580072" y="811530"/>
                    <a:pt x="580072" y="861060"/>
                  </a:cubicBezTo>
                  <a:lnTo>
                    <a:pt x="623887" y="822007"/>
                  </a:lnTo>
                  <a:lnTo>
                    <a:pt x="623887" y="665797"/>
                  </a:lnTo>
                  <a:lnTo>
                    <a:pt x="767714" y="665797"/>
                  </a:lnTo>
                  <a:lnTo>
                    <a:pt x="767714" y="822960"/>
                  </a:lnTo>
                  <a:lnTo>
                    <a:pt x="809624" y="861060"/>
                  </a:lnTo>
                  <a:lnTo>
                    <a:pt x="809624" y="858202"/>
                  </a:lnTo>
                  <a:lnTo>
                    <a:pt x="809624" y="712470"/>
                  </a:lnTo>
                  <a:cubicBezTo>
                    <a:pt x="805814" y="642937"/>
                    <a:pt x="732472" y="618172"/>
                    <a:pt x="694372" y="618172"/>
                  </a:cubicBezTo>
                  <a:close/>
                  <a:moveTo>
                    <a:pt x="1062989" y="551497"/>
                  </a:moveTo>
                  <a:lnTo>
                    <a:pt x="1102042" y="571499"/>
                  </a:lnTo>
                  <a:lnTo>
                    <a:pt x="1102042" y="707707"/>
                  </a:lnTo>
                  <a:lnTo>
                    <a:pt x="1062037" y="726757"/>
                  </a:lnTo>
                  <a:lnTo>
                    <a:pt x="1023937" y="707707"/>
                  </a:lnTo>
                  <a:lnTo>
                    <a:pt x="1023937" y="571499"/>
                  </a:lnTo>
                  <a:close/>
                  <a:moveTo>
                    <a:pt x="326707" y="551497"/>
                  </a:moveTo>
                  <a:lnTo>
                    <a:pt x="365759" y="571499"/>
                  </a:lnTo>
                  <a:lnTo>
                    <a:pt x="365759" y="707707"/>
                  </a:lnTo>
                  <a:lnTo>
                    <a:pt x="327659" y="726757"/>
                  </a:lnTo>
                  <a:lnTo>
                    <a:pt x="288607" y="707707"/>
                  </a:lnTo>
                  <a:lnTo>
                    <a:pt x="288607" y="571499"/>
                  </a:lnTo>
                  <a:close/>
                  <a:moveTo>
                    <a:pt x="1179195" y="536257"/>
                  </a:moveTo>
                  <a:lnTo>
                    <a:pt x="1185862" y="536257"/>
                  </a:lnTo>
                  <a:lnTo>
                    <a:pt x="1390650" y="536257"/>
                  </a:lnTo>
                  <a:lnTo>
                    <a:pt x="1390650" y="550544"/>
                  </a:lnTo>
                  <a:lnTo>
                    <a:pt x="1192530" y="550544"/>
                  </a:lnTo>
                  <a:lnTo>
                    <a:pt x="1192530" y="824864"/>
                  </a:lnTo>
                  <a:lnTo>
                    <a:pt x="1363027" y="824864"/>
                  </a:lnTo>
                  <a:lnTo>
                    <a:pt x="1363027" y="839152"/>
                  </a:lnTo>
                  <a:lnTo>
                    <a:pt x="1185862" y="839152"/>
                  </a:lnTo>
                  <a:lnTo>
                    <a:pt x="1179195" y="839152"/>
                  </a:lnTo>
                  <a:lnTo>
                    <a:pt x="1179195" y="832484"/>
                  </a:lnTo>
                  <a:lnTo>
                    <a:pt x="1179195" y="542924"/>
                  </a:lnTo>
                  <a:close/>
                  <a:moveTo>
                    <a:pt x="0" y="536257"/>
                  </a:moveTo>
                  <a:lnTo>
                    <a:pt x="209550" y="536257"/>
                  </a:lnTo>
                  <a:lnTo>
                    <a:pt x="217170" y="536257"/>
                  </a:lnTo>
                  <a:lnTo>
                    <a:pt x="217170" y="542924"/>
                  </a:lnTo>
                  <a:lnTo>
                    <a:pt x="217170" y="832484"/>
                  </a:lnTo>
                  <a:lnTo>
                    <a:pt x="217170" y="839152"/>
                  </a:lnTo>
                  <a:lnTo>
                    <a:pt x="209550" y="839152"/>
                  </a:lnTo>
                  <a:lnTo>
                    <a:pt x="27622" y="839152"/>
                  </a:lnTo>
                  <a:lnTo>
                    <a:pt x="27622" y="824864"/>
                  </a:lnTo>
                  <a:lnTo>
                    <a:pt x="202882" y="824864"/>
                  </a:lnTo>
                  <a:lnTo>
                    <a:pt x="202882" y="550544"/>
                  </a:lnTo>
                  <a:lnTo>
                    <a:pt x="0" y="550544"/>
                  </a:lnTo>
                  <a:close/>
                  <a:moveTo>
                    <a:pt x="574357" y="529589"/>
                  </a:moveTo>
                  <a:lnTo>
                    <a:pt x="574357" y="569594"/>
                  </a:lnTo>
                  <a:lnTo>
                    <a:pt x="815340" y="569594"/>
                  </a:lnTo>
                  <a:lnTo>
                    <a:pt x="815340" y="529589"/>
                  </a:lnTo>
                  <a:close/>
                  <a:moveTo>
                    <a:pt x="922972" y="521017"/>
                  </a:moveTo>
                  <a:lnTo>
                    <a:pt x="922972" y="894397"/>
                  </a:lnTo>
                  <a:lnTo>
                    <a:pt x="988694" y="969645"/>
                  </a:lnTo>
                  <a:lnTo>
                    <a:pt x="987742" y="588645"/>
                  </a:lnTo>
                  <a:cubicBezTo>
                    <a:pt x="987742" y="588645"/>
                    <a:pt x="966787" y="589597"/>
                    <a:pt x="962024" y="584835"/>
                  </a:cubicBezTo>
                  <a:cubicBezTo>
                    <a:pt x="957262" y="580072"/>
                    <a:pt x="955357" y="576262"/>
                    <a:pt x="944879" y="553402"/>
                  </a:cubicBezTo>
                  <a:cubicBezTo>
                    <a:pt x="934402" y="530542"/>
                    <a:pt x="922972" y="521017"/>
                    <a:pt x="922972" y="521017"/>
                  </a:cubicBezTo>
                  <a:close/>
                  <a:moveTo>
                    <a:pt x="467677" y="520065"/>
                  </a:moveTo>
                  <a:cubicBezTo>
                    <a:pt x="449579" y="537210"/>
                    <a:pt x="438149" y="577215"/>
                    <a:pt x="429577" y="582930"/>
                  </a:cubicBezTo>
                  <a:cubicBezTo>
                    <a:pt x="421957" y="587692"/>
                    <a:pt x="403859" y="589597"/>
                    <a:pt x="399097" y="589597"/>
                  </a:cubicBezTo>
                  <a:lnTo>
                    <a:pt x="399097" y="965835"/>
                  </a:lnTo>
                  <a:lnTo>
                    <a:pt x="467677" y="892492"/>
                  </a:lnTo>
                  <a:close/>
                  <a:moveTo>
                    <a:pt x="556260" y="515302"/>
                  </a:moveTo>
                  <a:lnTo>
                    <a:pt x="832485" y="515302"/>
                  </a:lnTo>
                  <a:lnTo>
                    <a:pt x="832485" y="583882"/>
                  </a:lnTo>
                  <a:lnTo>
                    <a:pt x="556260" y="583882"/>
                  </a:lnTo>
                  <a:close/>
                  <a:moveTo>
                    <a:pt x="530542" y="495300"/>
                  </a:moveTo>
                  <a:lnTo>
                    <a:pt x="530542" y="890587"/>
                  </a:lnTo>
                  <a:lnTo>
                    <a:pt x="563879" y="890587"/>
                  </a:lnTo>
                  <a:lnTo>
                    <a:pt x="563879" y="879157"/>
                  </a:lnTo>
                  <a:lnTo>
                    <a:pt x="563879" y="858202"/>
                  </a:lnTo>
                  <a:lnTo>
                    <a:pt x="563879" y="721042"/>
                  </a:lnTo>
                  <a:cubicBezTo>
                    <a:pt x="561022" y="637222"/>
                    <a:pt x="651509" y="605790"/>
                    <a:pt x="695324" y="605790"/>
                  </a:cubicBezTo>
                  <a:cubicBezTo>
                    <a:pt x="738187" y="605790"/>
                    <a:pt x="827722" y="638175"/>
                    <a:pt x="825817" y="721042"/>
                  </a:cubicBezTo>
                  <a:lnTo>
                    <a:pt x="825817" y="858202"/>
                  </a:lnTo>
                  <a:lnTo>
                    <a:pt x="825817" y="879157"/>
                  </a:lnTo>
                  <a:lnTo>
                    <a:pt x="825817" y="890587"/>
                  </a:lnTo>
                  <a:lnTo>
                    <a:pt x="859154" y="890587"/>
                  </a:lnTo>
                  <a:lnTo>
                    <a:pt x="859154" y="495300"/>
                  </a:lnTo>
                  <a:close/>
                  <a:moveTo>
                    <a:pt x="875347" y="476250"/>
                  </a:moveTo>
                  <a:cubicBezTo>
                    <a:pt x="872489" y="483870"/>
                    <a:pt x="872489" y="892492"/>
                    <a:pt x="872489" y="892492"/>
                  </a:cubicBezTo>
                  <a:lnTo>
                    <a:pt x="905827" y="892492"/>
                  </a:lnTo>
                  <a:lnTo>
                    <a:pt x="905827" y="501967"/>
                  </a:lnTo>
                  <a:cubicBezTo>
                    <a:pt x="903922" y="497205"/>
                    <a:pt x="884872" y="480060"/>
                    <a:pt x="875347" y="476250"/>
                  </a:cubicBezTo>
                  <a:close/>
                  <a:moveTo>
                    <a:pt x="514349" y="476250"/>
                  </a:moveTo>
                  <a:cubicBezTo>
                    <a:pt x="504824" y="481012"/>
                    <a:pt x="485774" y="497205"/>
                    <a:pt x="483869" y="501967"/>
                  </a:cubicBezTo>
                  <a:lnTo>
                    <a:pt x="483869" y="892492"/>
                  </a:lnTo>
                  <a:lnTo>
                    <a:pt x="517207" y="892492"/>
                  </a:lnTo>
                  <a:cubicBezTo>
                    <a:pt x="517207" y="892492"/>
                    <a:pt x="517207" y="482917"/>
                    <a:pt x="514349" y="476250"/>
                  </a:cubicBezTo>
                  <a:close/>
                  <a:moveTo>
                    <a:pt x="1026795" y="442912"/>
                  </a:moveTo>
                  <a:lnTo>
                    <a:pt x="1097280" y="442912"/>
                  </a:lnTo>
                  <a:lnTo>
                    <a:pt x="1097280" y="510539"/>
                  </a:lnTo>
                  <a:lnTo>
                    <a:pt x="1026795" y="510539"/>
                  </a:lnTo>
                  <a:close/>
                  <a:moveTo>
                    <a:pt x="292417" y="442912"/>
                  </a:moveTo>
                  <a:lnTo>
                    <a:pt x="362902" y="442912"/>
                  </a:lnTo>
                  <a:lnTo>
                    <a:pt x="362902" y="510539"/>
                  </a:lnTo>
                  <a:lnTo>
                    <a:pt x="292417" y="510539"/>
                  </a:lnTo>
                  <a:close/>
                  <a:moveTo>
                    <a:pt x="748664" y="441960"/>
                  </a:moveTo>
                  <a:cubicBezTo>
                    <a:pt x="738187" y="441960"/>
                    <a:pt x="737234" y="447675"/>
                    <a:pt x="732472" y="458152"/>
                  </a:cubicBezTo>
                  <a:cubicBezTo>
                    <a:pt x="727709" y="468630"/>
                    <a:pt x="709612" y="478155"/>
                    <a:pt x="691514" y="478155"/>
                  </a:cubicBezTo>
                  <a:cubicBezTo>
                    <a:pt x="672464" y="477202"/>
                    <a:pt x="652462" y="461962"/>
                    <a:pt x="651509" y="450532"/>
                  </a:cubicBezTo>
                  <a:cubicBezTo>
                    <a:pt x="650557" y="441960"/>
                    <a:pt x="636269" y="440055"/>
                    <a:pt x="628649" y="443865"/>
                  </a:cubicBezTo>
                  <a:cubicBezTo>
                    <a:pt x="625792" y="445770"/>
                    <a:pt x="627697" y="449580"/>
                    <a:pt x="624839" y="450532"/>
                  </a:cubicBezTo>
                  <a:cubicBezTo>
                    <a:pt x="617219" y="454342"/>
                    <a:pt x="576262" y="454342"/>
                    <a:pt x="576262" y="454342"/>
                  </a:cubicBezTo>
                  <a:cubicBezTo>
                    <a:pt x="576262" y="454342"/>
                    <a:pt x="573404" y="463867"/>
                    <a:pt x="567689" y="463867"/>
                  </a:cubicBezTo>
                  <a:cubicBezTo>
                    <a:pt x="561974" y="463867"/>
                    <a:pt x="555307" y="461962"/>
                    <a:pt x="556259" y="453390"/>
                  </a:cubicBezTo>
                  <a:cubicBezTo>
                    <a:pt x="550544" y="451485"/>
                    <a:pt x="532447" y="462915"/>
                    <a:pt x="530542" y="466725"/>
                  </a:cubicBezTo>
                  <a:lnTo>
                    <a:pt x="530542" y="481965"/>
                  </a:lnTo>
                  <a:lnTo>
                    <a:pt x="857249" y="481965"/>
                  </a:lnTo>
                  <a:lnTo>
                    <a:pt x="857249" y="463867"/>
                  </a:lnTo>
                  <a:cubicBezTo>
                    <a:pt x="857249" y="463867"/>
                    <a:pt x="845819" y="455295"/>
                    <a:pt x="837247" y="453390"/>
                  </a:cubicBezTo>
                  <a:cubicBezTo>
                    <a:pt x="829627" y="452437"/>
                    <a:pt x="835342" y="461962"/>
                    <a:pt x="828674" y="461962"/>
                  </a:cubicBezTo>
                  <a:cubicBezTo>
                    <a:pt x="822007" y="461962"/>
                    <a:pt x="812482" y="463867"/>
                    <a:pt x="812482" y="457200"/>
                  </a:cubicBezTo>
                  <a:cubicBezTo>
                    <a:pt x="812482" y="451485"/>
                    <a:pt x="772477" y="455295"/>
                    <a:pt x="765809" y="450532"/>
                  </a:cubicBezTo>
                  <a:cubicBezTo>
                    <a:pt x="758189" y="446722"/>
                    <a:pt x="759142" y="441960"/>
                    <a:pt x="748664" y="441960"/>
                  </a:cubicBezTo>
                  <a:close/>
                  <a:moveTo>
                    <a:pt x="937260" y="426720"/>
                  </a:moveTo>
                  <a:cubicBezTo>
                    <a:pt x="951547" y="426720"/>
                    <a:pt x="963930" y="439102"/>
                    <a:pt x="963930" y="453390"/>
                  </a:cubicBezTo>
                  <a:cubicBezTo>
                    <a:pt x="963930" y="467677"/>
                    <a:pt x="952500" y="480060"/>
                    <a:pt x="937260" y="480060"/>
                  </a:cubicBezTo>
                  <a:cubicBezTo>
                    <a:pt x="922972" y="480060"/>
                    <a:pt x="910590" y="468630"/>
                    <a:pt x="910590" y="453390"/>
                  </a:cubicBezTo>
                  <a:cubicBezTo>
                    <a:pt x="910590" y="439102"/>
                    <a:pt x="922020" y="426720"/>
                    <a:pt x="937260" y="426720"/>
                  </a:cubicBezTo>
                  <a:close/>
                  <a:moveTo>
                    <a:pt x="451485" y="425767"/>
                  </a:moveTo>
                  <a:cubicBezTo>
                    <a:pt x="466725" y="425767"/>
                    <a:pt x="479107" y="438149"/>
                    <a:pt x="478155" y="452437"/>
                  </a:cubicBezTo>
                  <a:cubicBezTo>
                    <a:pt x="478155" y="466724"/>
                    <a:pt x="466725" y="479107"/>
                    <a:pt x="451485" y="479107"/>
                  </a:cubicBezTo>
                  <a:cubicBezTo>
                    <a:pt x="437197" y="479107"/>
                    <a:pt x="424815" y="467677"/>
                    <a:pt x="424815" y="452437"/>
                  </a:cubicBezTo>
                  <a:cubicBezTo>
                    <a:pt x="424815" y="438149"/>
                    <a:pt x="436245" y="425767"/>
                    <a:pt x="451485" y="425767"/>
                  </a:cubicBezTo>
                  <a:close/>
                  <a:moveTo>
                    <a:pt x="1005839" y="393382"/>
                  </a:moveTo>
                  <a:lnTo>
                    <a:pt x="1005839" y="981075"/>
                  </a:lnTo>
                  <a:lnTo>
                    <a:pt x="1120139" y="981075"/>
                  </a:lnTo>
                  <a:lnTo>
                    <a:pt x="1120139" y="393382"/>
                  </a:lnTo>
                  <a:close/>
                  <a:moveTo>
                    <a:pt x="270509" y="393382"/>
                  </a:moveTo>
                  <a:lnTo>
                    <a:pt x="270509" y="981075"/>
                  </a:lnTo>
                  <a:lnTo>
                    <a:pt x="384809" y="981075"/>
                  </a:lnTo>
                  <a:lnTo>
                    <a:pt x="384809" y="393382"/>
                  </a:lnTo>
                  <a:close/>
                  <a:moveTo>
                    <a:pt x="869632" y="372427"/>
                  </a:moveTo>
                  <a:cubicBezTo>
                    <a:pt x="884872" y="372427"/>
                    <a:pt x="896302" y="383857"/>
                    <a:pt x="896302" y="399097"/>
                  </a:cubicBezTo>
                  <a:cubicBezTo>
                    <a:pt x="896302" y="413384"/>
                    <a:pt x="884872" y="425767"/>
                    <a:pt x="869632" y="425767"/>
                  </a:cubicBezTo>
                  <a:cubicBezTo>
                    <a:pt x="855344" y="425767"/>
                    <a:pt x="842962" y="414337"/>
                    <a:pt x="842962" y="399097"/>
                  </a:cubicBezTo>
                  <a:cubicBezTo>
                    <a:pt x="842962" y="384809"/>
                    <a:pt x="854392" y="372427"/>
                    <a:pt x="869632" y="372427"/>
                  </a:cubicBezTo>
                  <a:close/>
                  <a:moveTo>
                    <a:pt x="519112" y="370522"/>
                  </a:moveTo>
                  <a:cubicBezTo>
                    <a:pt x="534352" y="370522"/>
                    <a:pt x="545782" y="382904"/>
                    <a:pt x="545782" y="397192"/>
                  </a:cubicBezTo>
                  <a:cubicBezTo>
                    <a:pt x="545782" y="411479"/>
                    <a:pt x="534352" y="423862"/>
                    <a:pt x="519112" y="423862"/>
                  </a:cubicBezTo>
                  <a:cubicBezTo>
                    <a:pt x="504824" y="423862"/>
                    <a:pt x="492442" y="411479"/>
                    <a:pt x="492442" y="397192"/>
                  </a:cubicBezTo>
                  <a:cubicBezTo>
                    <a:pt x="492442" y="382904"/>
                    <a:pt x="503872" y="370522"/>
                    <a:pt x="519112" y="370522"/>
                  </a:cubicBezTo>
                  <a:close/>
                  <a:moveTo>
                    <a:pt x="991552" y="363855"/>
                  </a:moveTo>
                  <a:lnTo>
                    <a:pt x="1003934" y="381952"/>
                  </a:lnTo>
                  <a:lnTo>
                    <a:pt x="1122997" y="381952"/>
                  </a:lnTo>
                  <a:lnTo>
                    <a:pt x="1134427" y="363855"/>
                  </a:lnTo>
                  <a:close/>
                  <a:moveTo>
                    <a:pt x="254317" y="363855"/>
                  </a:moveTo>
                  <a:lnTo>
                    <a:pt x="266699" y="381952"/>
                  </a:lnTo>
                  <a:lnTo>
                    <a:pt x="385762" y="381952"/>
                  </a:lnTo>
                  <a:lnTo>
                    <a:pt x="397192" y="363855"/>
                  </a:lnTo>
                  <a:close/>
                  <a:moveTo>
                    <a:pt x="787717" y="340995"/>
                  </a:moveTo>
                  <a:cubicBezTo>
                    <a:pt x="802957" y="340995"/>
                    <a:pt x="814387" y="353377"/>
                    <a:pt x="814387" y="367665"/>
                  </a:cubicBezTo>
                  <a:cubicBezTo>
                    <a:pt x="814387" y="381952"/>
                    <a:pt x="802957" y="394335"/>
                    <a:pt x="787717" y="394335"/>
                  </a:cubicBezTo>
                  <a:cubicBezTo>
                    <a:pt x="773429" y="394335"/>
                    <a:pt x="761047" y="382905"/>
                    <a:pt x="761047" y="367665"/>
                  </a:cubicBezTo>
                  <a:cubicBezTo>
                    <a:pt x="761047" y="353377"/>
                    <a:pt x="772477" y="340995"/>
                    <a:pt x="787717" y="340995"/>
                  </a:cubicBezTo>
                  <a:close/>
                  <a:moveTo>
                    <a:pt x="601027" y="340042"/>
                  </a:moveTo>
                  <a:cubicBezTo>
                    <a:pt x="616267" y="340042"/>
                    <a:pt x="627697" y="352424"/>
                    <a:pt x="627697" y="366712"/>
                  </a:cubicBezTo>
                  <a:cubicBezTo>
                    <a:pt x="627697" y="380999"/>
                    <a:pt x="616267" y="393382"/>
                    <a:pt x="601027" y="393382"/>
                  </a:cubicBezTo>
                  <a:cubicBezTo>
                    <a:pt x="586739" y="393382"/>
                    <a:pt x="574357" y="381952"/>
                    <a:pt x="574357" y="366712"/>
                  </a:cubicBezTo>
                  <a:cubicBezTo>
                    <a:pt x="574357" y="352424"/>
                    <a:pt x="585787" y="340042"/>
                    <a:pt x="601027" y="340042"/>
                  </a:cubicBezTo>
                  <a:close/>
                  <a:moveTo>
                    <a:pt x="1003934" y="330517"/>
                  </a:moveTo>
                  <a:lnTo>
                    <a:pt x="991552" y="348615"/>
                  </a:lnTo>
                  <a:lnTo>
                    <a:pt x="1134427" y="348615"/>
                  </a:lnTo>
                  <a:lnTo>
                    <a:pt x="1122044" y="330517"/>
                  </a:lnTo>
                  <a:close/>
                  <a:moveTo>
                    <a:pt x="267652" y="330517"/>
                  </a:moveTo>
                  <a:lnTo>
                    <a:pt x="255269" y="348615"/>
                  </a:lnTo>
                  <a:lnTo>
                    <a:pt x="399097" y="348615"/>
                  </a:lnTo>
                  <a:lnTo>
                    <a:pt x="386714" y="330517"/>
                  </a:lnTo>
                  <a:close/>
                  <a:moveTo>
                    <a:pt x="694372" y="327660"/>
                  </a:moveTo>
                  <a:cubicBezTo>
                    <a:pt x="709612" y="327660"/>
                    <a:pt x="721994" y="340042"/>
                    <a:pt x="721042" y="354330"/>
                  </a:cubicBezTo>
                  <a:cubicBezTo>
                    <a:pt x="721042" y="368617"/>
                    <a:pt x="709612" y="381000"/>
                    <a:pt x="694372" y="381000"/>
                  </a:cubicBezTo>
                  <a:cubicBezTo>
                    <a:pt x="680084" y="381000"/>
                    <a:pt x="667702" y="369570"/>
                    <a:pt x="667702" y="354330"/>
                  </a:cubicBezTo>
                  <a:cubicBezTo>
                    <a:pt x="667702" y="340042"/>
                    <a:pt x="679132" y="327660"/>
                    <a:pt x="694372" y="327660"/>
                  </a:cubicBezTo>
                  <a:close/>
                  <a:moveTo>
                    <a:pt x="698182" y="305752"/>
                  </a:moveTo>
                  <a:cubicBezTo>
                    <a:pt x="537209" y="298132"/>
                    <a:pt x="434339" y="395287"/>
                    <a:pt x="399097" y="439102"/>
                  </a:cubicBezTo>
                  <a:lnTo>
                    <a:pt x="399097" y="577215"/>
                  </a:lnTo>
                  <a:cubicBezTo>
                    <a:pt x="403859" y="577215"/>
                    <a:pt x="412432" y="576262"/>
                    <a:pt x="419099" y="572452"/>
                  </a:cubicBezTo>
                  <a:cubicBezTo>
                    <a:pt x="427672" y="566737"/>
                    <a:pt x="461962" y="416242"/>
                    <a:pt x="686752" y="412432"/>
                  </a:cubicBezTo>
                  <a:cubicBezTo>
                    <a:pt x="912494" y="408622"/>
                    <a:pt x="962024" y="554355"/>
                    <a:pt x="966787" y="567690"/>
                  </a:cubicBezTo>
                  <a:cubicBezTo>
                    <a:pt x="970597" y="577215"/>
                    <a:pt x="983932" y="578167"/>
                    <a:pt x="990599" y="577215"/>
                  </a:cubicBezTo>
                  <a:lnTo>
                    <a:pt x="990599" y="443865"/>
                  </a:lnTo>
                  <a:cubicBezTo>
                    <a:pt x="990599" y="444817"/>
                    <a:pt x="989647" y="444817"/>
                    <a:pt x="988694" y="444817"/>
                  </a:cubicBezTo>
                  <a:cubicBezTo>
                    <a:pt x="930592" y="362902"/>
                    <a:pt x="863917" y="313372"/>
                    <a:pt x="698182" y="305752"/>
                  </a:cubicBezTo>
                  <a:close/>
                  <a:moveTo>
                    <a:pt x="1062990" y="263842"/>
                  </a:moveTo>
                  <a:cubicBezTo>
                    <a:pt x="1053465" y="263842"/>
                    <a:pt x="1044892" y="269557"/>
                    <a:pt x="1044892" y="278130"/>
                  </a:cubicBezTo>
                  <a:cubicBezTo>
                    <a:pt x="1044892" y="285750"/>
                    <a:pt x="1053465" y="292417"/>
                    <a:pt x="1062990" y="292417"/>
                  </a:cubicBezTo>
                  <a:cubicBezTo>
                    <a:pt x="1073467" y="292417"/>
                    <a:pt x="1081087" y="286702"/>
                    <a:pt x="1081087" y="278130"/>
                  </a:cubicBezTo>
                  <a:cubicBezTo>
                    <a:pt x="1081087" y="270510"/>
                    <a:pt x="1072515" y="263842"/>
                    <a:pt x="1062990" y="263842"/>
                  </a:cubicBezTo>
                  <a:close/>
                  <a:moveTo>
                    <a:pt x="327659" y="263842"/>
                  </a:moveTo>
                  <a:cubicBezTo>
                    <a:pt x="317182" y="263842"/>
                    <a:pt x="309562" y="269557"/>
                    <a:pt x="309562" y="278130"/>
                  </a:cubicBezTo>
                  <a:cubicBezTo>
                    <a:pt x="309562" y="285750"/>
                    <a:pt x="318134" y="292417"/>
                    <a:pt x="327659" y="292417"/>
                  </a:cubicBezTo>
                  <a:cubicBezTo>
                    <a:pt x="338137" y="292417"/>
                    <a:pt x="345757" y="286702"/>
                    <a:pt x="345757" y="278130"/>
                  </a:cubicBezTo>
                  <a:cubicBezTo>
                    <a:pt x="345757" y="270510"/>
                    <a:pt x="337184" y="263842"/>
                    <a:pt x="327659" y="263842"/>
                  </a:cubicBezTo>
                  <a:close/>
                  <a:moveTo>
                    <a:pt x="1062990" y="249555"/>
                  </a:moveTo>
                  <a:cubicBezTo>
                    <a:pt x="1082040" y="249555"/>
                    <a:pt x="1097280" y="261937"/>
                    <a:pt x="1097280" y="278130"/>
                  </a:cubicBezTo>
                  <a:cubicBezTo>
                    <a:pt x="1097280" y="294322"/>
                    <a:pt x="1082040" y="306705"/>
                    <a:pt x="1062990" y="306705"/>
                  </a:cubicBezTo>
                  <a:cubicBezTo>
                    <a:pt x="1043940" y="306705"/>
                    <a:pt x="1028700" y="294322"/>
                    <a:pt x="1028700" y="278130"/>
                  </a:cubicBezTo>
                  <a:cubicBezTo>
                    <a:pt x="1028700" y="261937"/>
                    <a:pt x="1043940" y="249555"/>
                    <a:pt x="1062990" y="249555"/>
                  </a:cubicBezTo>
                  <a:close/>
                  <a:moveTo>
                    <a:pt x="327659" y="249555"/>
                  </a:moveTo>
                  <a:cubicBezTo>
                    <a:pt x="346709" y="249555"/>
                    <a:pt x="361949" y="261937"/>
                    <a:pt x="361949" y="278130"/>
                  </a:cubicBezTo>
                  <a:cubicBezTo>
                    <a:pt x="361949" y="294322"/>
                    <a:pt x="346709" y="306705"/>
                    <a:pt x="327659" y="306705"/>
                  </a:cubicBezTo>
                  <a:cubicBezTo>
                    <a:pt x="307657" y="306705"/>
                    <a:pt x="292417" y="294322"/>
                    <a:pt x="293369" y="278130"/>
                  </a:cubicBezTo>
                  <a:cubicBezTo>
                    <a:pt x="293369" y="261937"/>
                    <a:pt x="308609" y="249555"/>
                    <a:pt x="327659" y="249555"/>
                  </a:cubicBezTo>
                  <a:close/>
                  <a:moveTo>
                    <a:pt x="1003934" y="240030"/>
                  </a:moveTo>
                  <a:lnTo>
                    <a:pt x="1003934" y="314325"/>
                  </a:lnTo>
                  <a:lnTo>
                    <a:pt x="1122044" y="314325"/>
                  </a:lnTo>
                  <a:lnTo>
                    <a:pt x="1122044" y="240030"/>
                  </a:lnTo>
                  <a:close/>
                  <a:moveTo>
                    <a:pt x="267652" y="240030"/>
                  </a:moveTo>
                  <a:lnTo>
                    <a:pt x="267652" y="314325"/>
                  </a:lnTo>
                  <a:lnTo>
                    <a:pt x="386714" y="314325"/>
                  </a:lnTo>
                  <a:lnTo>
                    <a:pt x="386714" y="240030"/>
                  </a:lnTo>
                  <a:close/>
                  <a:moveTo>
                    <a:pt x="995362" y="211455"/>
                  </a:moveTo>
                  <a:lnTo>
                    <a:pt x="1002982" y="229552"/>
                  </a:lnTo>
                  <a:lnTo>
                    <a:pt x="1122044" y="229552"/>
                  </a:lnTo>
                  <a:lnTo>
                    <a:pt x="1129664" y="211455"/>
                  </a:lnTo>
                  <a:close/>
                  <a:moveTo>
                    <a:pt x="260032" y="211455"/>
                  </a:moveTo>
                  <a:lnTo>
                    <a:pt x="267652" y="229552"/>
                  </a:lnTo>
                  <a:lnTo>
                    <a:pt x="387667" y="229552"/>
                  </a:lnTo>
                  <a:lnTo>
                    <a:pt x="395287" y="211455"/>
                  </a:lnTo>
                  <a:close/>
                  <a:moveTo>
                    <a:pt x="1064894" y="146685"/>
                  </a:moveTo>
                  <a:lnTo>
                    <a:pt x="1002029" y="197167"/>
                  </a:lnTo>
                  <a:lnTo>
                    <a:pt x="1122997" y="197167"/>
                  </a:lnTo>
                  <a:close/>
                  <a:moveTo>
                    <a:pt x="325754" y="146685"/>
                  </a:moveTo>
                  <a:lnTo>
                    <a:pt x="266699" y="197167"/>
                  </a:lnTo>
                  <a:lnTo>
                    <a:pt x="388619" y="197167"/>
                  </a:lnTo>
                  <a:close/>
                  <a:moveTo>
                    <a:pt x="687704" y="0"/>
                  </a:moveTo>
                  <a:lnTo>
                    <a:pt x="701992" y="0"/>
                  </a:lnTo>
                  <a:cubicBezTo>
                    <a:pt x="701992" y="0"/>
                    <a:pt x="702944" y="81915"/>
                    <a:pt x="702944" y="104775"/>
                  </a:cubicBezTo>
                  <a:cubicBezTo>
                    <a:pt x="724852" y="108585"/>
                    <a:pt x="723899" y="127635"/>
                    <a:pt x="719137" y="132397"/>
                  </a:cubicBezTo>
                  <a:cubicBezTo>
                    <a:pt x="724852" y="132397"/>
                    <a:pt x="734377" y="137160"/>
                    <a:pt x="737234" y="144780"/>
                  </a:cubicBezTo>
                  <a:cubicBezTo>
                    <a:pt x="740092" y="153352"/>
                    <a:pt x="738187" y="158115"/>
                    <a:pt x="732472" y="162877"/>
                  </a:cubicBezTo>
                  <a:cubicBezTo>
                    <a:pt x="739139" y="162877"/>
                    <a:pt x="783907" y="166687"/>
                    <a:pt x="784859" y="196215"/>
                  </a:cubicBezTo>
                  <a:cubicBezTo>
                    <a:pt x="785812" y="225742"/>
                    <a:pt x="762952" y="229552"/>
                    <a:pt x="755332" y="231457"/>
                  </a:cubicBezTo>
                  <a:cubicBezTo>
                    <a:pt x="782954" y="240982"/>
                    <a:pt x="786764" y="258127"/>
                    <a:pt x="786764" y="273367"/>
                  </a:cubicBezTo>
                  <a:cubicBezTo>
                    <a:pt x="800099" y="267652"/>
                    <a:pt x="811529" y="256222"/>
                    <a:pt x="840104" y="261937"/>
                  </a:cubicBezTo>
                  <a:cubicBezTo>
                    <a:pt x="858202" y="265747"/>
                    <a:pt x="866774" y="271462"/>
                    <a:pt x="872489" y="293370"/>
                  </a:cubicBezTo>
                  <a:cubicBezTo>
                    <a:pt x="886777" y="281940"/>
                    <a:pt x="906779" y="286702"/>
                    <a:pt x="902017" y="284797"/>
                  </a:cubicBezTo>
                  <a:cubicBezTo>
                    <a:pt x="897254" y="282892"/>
                    <a:pt x="890587" y="272415"/>
                    <a:pt x="899159" y="257175"/>
                  </a:cubicBezTo>
                  <a:cubicBezTo>
                    <a:pt x="907732" y="241935"/>
                    <a:pt x="951547" y="240030"/>
                    <a:pt x="955357" y="263842"/>
                  </a:cubicBezTo>
                  <a:cubicBezTo>
                    <a:pt x="958214" y="287655"/>
                    <a:pt x="937259" y="292417"/>
                    <a:pt x="925829" y="294322"/>
                  </a:cubicBezTo>
                  <a:cubicBezTo>
                    <a:pt x="942022" y="309562"/>
                    <a:pt x="930592" y="321945"/>
                    <a:pt x="935354" y="320992"/>
                  </a:cubicBezTo>
                  <a:cubicBezTo>
                    <a:pt x="940117" y="319087"/>
                    <a:pt x="952499" y="317182"/>
                    <a:pt x="962977" y="324802"/>
                  </a:cubicBezTo>
                  <a:cubicBezTo>
                    <a:pt x="971549" y="331470"/>
                    <a:pt x="973454" y="341947"/>
                    <a:pt x="974407" y="345757"/>
                  </a:cubicBezTo>
                  <a:lnTo>
                    <a:pt x="988694" y="319087"/>
                  </a:lnTo>
                  <a:lnTo>
                    <a:pt x="988694" y="232410"/>
                  </a:lnTo>
                  <a:lnTo>
                    <a:pt x="978217" y="210502"/>
                  </a:lnTo>
                  <a:lnTo>
                    <a:pt x="967739" y="210502"/>
                  </a:lnTo>
                  <a:lnTo>
                    <a:pt x="967739" y="197167"/>
                  </a:lnTo>
                  <a:lnTo>
                    <a:pt x="981074" y="197167"/>
                  </a:lnTo>
                  <a:lnTo>
                    <a:pt x="1046797" y="141922"/>
                  </a:lnTo>
                  <a:cubicBezTo>
                    <a:pt x="1046797" y="141922"/>
                    <a:pt x="1048702" y="125730"/>
                    <a:pt x="1047749" y="123825"/>
                  </a:cubicBezTo>
                  <a:cubicBezTo>
                    <a:pt x="1037272" y="105727"/>
                    <a:pt x="1055369" y="98107"/>
                    <a:pt x="1055369" y="98107"/>
                  </a:cubicBezTo>
                  <a:lnTo>
                    <a:pt x="1066799" y="46672"/>
                  </a:lnTo>
                  <a:lnTo>
                    <a:pt x="1078229" y="98107"/>
                  </a:lnTo>
                  <a:cubicBezTo>
                    <a:pt x="1078229" y="98107"/>
                    <a:pt x="1092517" y="107632"/>
                    <a:pt x="1083944" y="124777"/>
                  </a:cubicBezTo>
                  <a:cubicBezTo>
                    <a:pt x="1083944" y="125730"/>
                    <a:pt x="1083944" y="143827"/>
                    <a:pt x="1083944" y="143827"/>
                  </a:cubicBezTo>
                  <a:lnTo>
                    <a:pt x="1145857" y="197167"/>
                  </a:lnTo>
                  <a:lnTo>
                    <a:pt x="1159192" y="197167"/>
                  </a:lnTo>
                  <a:lnTo>
                    <a:pt x="1159192" y="210502"/>
                  </a:lnTo>
                  <a:lnTo>
                    <a:pt x="1148714" y="210502"/>
                  </a:lnTo>
                  <a:lnTo>
                    <a:pt x="1138237" y="232410"/>
                  </a:lnTo>
                  <a:lnTo>
                    <a:pt x="1138237" y="320040"/>
                  </a:lnTo>
                  <a:lnTo>
                    <a:pt x="1159192" y="357187"/>
                  </a:lnTo>
                  <a:lnTo>
                    <a:pt x="1135379" y="391477"/>
                  </a:lnTo>
                  <a:lnTo>
                    <a:pt x="1135379" y="401002"/>
                  </a:lnTo>
                  <a:lnTo>
                    <a:pt x="1364932" y="401002"/>
                  </a:lnTo>
                  <a:lnTo>
                    <a:pt x="1364932" y="415290"/>
                  </a:lnTo>
                  <a:lnTo>
                    <a:pt x="1134427" y="415290"/>
                  </a:lnTo>
                  <a:lnTo>
                    <a:pt x="1134427" y="461962"/>
                  </a:lnTo>
                  <a:lnTo>
                    <a:pt x="1381124" y="461962"/>
                  </a:lnTo>
                  <a:lnTo>
                    <a:pt x="1381124" y="475297"/>
                  </a:lnTo>
                  <a:lnTo>
                    <a:pt x="1134427" y="475297"/>
                  </a:lnTo>
                  <a:lnTo>
                    <a:pt x="1134427" y="489585"/>
                  </a:lnTo>
                  <a:lnTo>
                    <a:pt x="1383982" y="489585"/>
                  </a:lnTo>
                  <a:lnTo>
                    <a:pt x="1383982" y="501967"/>
                  </a:lnTo>
                  <a:lnTo>
                    <a:pt x="1135379" y="501967"/>
                  </a:lnTo>
                  <a:lnTo>
                    <a:pt x="1135379" y="873442"/>
                  </a:lnTo>
                  <a:lnTo>
                    <a:pt x="1362074" y="873442"/>
                  </a:lnTo>
                  <a:lnTo>
                    <a:pt x="1362074" y="885825"/>
                  </a:lnTo>
                  <a:lnTo>
                    <a:pt x="1135379" y="885825"/>
                  </a:lnTo>
                  <a:lnTo>
                    <a:pt x="1135379" y="979170"/>
                  </a:lnTo>
                  <a:lnTo>
                    <a:pt x="1354454" y="979170"/>
                  </a:lnTo>
                  <a:lnTo>
                    <a:pt x="1354454" y="991552"/>
                  </a:lnTo>
                  <a:lnTo>
                    <a:pt x="1135379" y="991552"/>
                  </a:lnTo>
                  <a:lnTo>
                    <a:pt x="991552" y="991552"/>
                  </a:lnTo>
                  <a:lnTo>
                    <a:pt x="991552" y="984885"/>
                  </a:lnTo>
                  <a:lnTo>
                    <a:pt x="915352" y="902970"/>
                  </a:lnTo>
                  <a:lnTo>
                    <a:pt x="473392" y="902970"/>
                  </a:lnTo>
                  <a:lnTo>
                    <a:pt x="399097" y="984885"/>
                  </a:lnTo>
                  <a:lnTo>
                    <a:pt x="399097" y="991552"/>
                  </a:lnTo>
                  <a:lnTo>
                    <a:pt x="255269" y="991552"/>
                  </a:lnTo>
                  <a:lnTo>
                    <a:pt x="36194" y="991552"/>
                  </a:lnTo>
                  <a:lnTo>
                    <a:pt x="36194" y="979170"/>
                  </a:lnTo>
                  <a:lnTo>
                    <a:pt x="255269" y="979170"/>
                  </a:lnTo>
                  <a:lnTo>
                    <a:pt x="255269" y="885825"/>
                  </a:lnTo>
                  <a:lnTo>
                    <a:pt x="28574" y="885825"/>
                  </a:lnTo>
                  <a:lnTo>
                    <a:pt x="28574" y="873442"/>
                  </a:lnTo>
                  <a:lnTo>
                    <a:pt x="256222" y="873442"/>
                  </a:lnTo>
                  <a:lnTo>
                    <a:pt x="256222" y="501015"/>
                  </a:lnTo>
                  <a:lnTo>
                    <a:pt x="6667" y="501015"/>
                  </a:lnTo>
                  <a:lnTo>
                    <a:pt x="6667" y="488632"/>
                  </a:lnTo>
                  <a:lnTo>
                    <a:pt x="255269" y="488632"/>
                  </a:lnTo>
                  <a:lnTo>
                    <a:pt x="255269" y="474345"/>
                  </a:lnTo>
                  <a:lnTo>
                    <a:pt x="8572" y="474345"/>
                  </a:lnTo>
                  <a:lnTo>
                    <a:pt x="8572" y="461962"/>
                  </a:lnTo>
                  <a:lnTo>
                    <a:pt x="255269" y="461962"/>
                  </a:lnTo>
                  <a:lnTo>
                    <a:pt x="255269" y="414337"/>
                  </a:lnTo>
                  <a:lnTo>
                    <a:pt x="25717" y="414337"/>
                  </a:lnTo>
                  <a:lnTo>
                    <a:pt x="25717" y="400050"/>
                  </a:lnTo>
                  <a:lnTo>
                    <a:pt x="255269" y="400050"/>
                  </a:lnTo>
                  <a:lnTo>
                    <a:pt x="255269" y="390525"/>
                  </a:lnTo>
                  <a:lnTo>
                    <a:pt x="231457" y="356235"/>
                  </a:lnTo>
                  <a:lnTo>
                    <a:pt x="252412" y="319087"/>
                  </a:lnTo>
                  <a:lnTo>
                    <a:pt x="252412" y="231457"/>
                  </a:lnTo>
                  <a:lnTo>
                    <a:pt x="241934" y="209550"/>
                  </a:lnTo>
                  <a:lnTo>
                    <a:pt x="231457" y="209550"/>
                  </a:lnTo>
                  <a:lnTo>
                    <a:pt x="231457" y="196215"/>
                  </a:lnTo>
                  <a:lnTo>
                    <a:pt x="244792" y="196215"/>
                  </a:lnTo>
                  <a:lnTo>
                    <a:pt x="306704" y="142875"/>
                  </a:lnTo>
                  <a:cubicBezTo>
                    <a:pt x="306704" y="142875"/>
                    <a:pt x="306704" y="124777"/>
                    <a:pt x="306704" y="123825"/>
                  </a:cubicBezTo>
                  <a:cubicBezTo>
                    <a:pt x="299084" y="106680"/>
                    <a:pt x="312419" y="97155"/>
                    <a:pt x="312419" y="97155"/>
                  </a:cubicBezTo>
                  <a:lnTo>
                    <a:pt x="323849" y="45720"/>
                  </a:lnTo>
                  <a:lnTo>
                    <a:pt x="335279" y="97155"/>
                  </a:lnTo>
                  <a:cubicBezTo>
                    <a:pt x="335279" y="97155"/>
                    <a:pt x="354329" y="104775"/>
                    <a:pt x="342899" y="122872"/>
                  </a:cubicBezTo>
                  <a:cubicBezTo>
                    <a:pt x="341947" y="124777"/>
                    <a:pt x="343852" y="140970"/>
                    <a:pt x="343852" y="140970"/>
                  </a:cubicBezTo>
                  <a:lnTo>
                    <a:pt x="409574" y="196215"/>
                  </a:lnTo>
                  <a:lnTo>
                    <a:pt x="422909" y="196215"/>
                  </a:lnTo>
                  <a:lnTo>
                    <a:pt x="422909" y="209550"/>
                  </a:lnTo>
                  <a:lnTo>
                    <a:pt x="412432" y="209550"/>
                  </a:lnTo>
                  <a:lnTo>
                    <a:pt x="401954" y="231457"/>
                  </a:lnTo>
                  <a:lnTo>
                    <a:pt x="401954" y="319087"/>
                  </a:lnTo>
                  <a:lnTo>
                    <a:pt x="415289" y="344805"/>
                  </a:lnTo>
                  <a:cubicBezTo>
                    <a:pt x="416242" y="340995"/>
                    <a:pt x="418147" y="329565"/>
                    <a:pt x="426719" y="323850"/>
                  </a:cubicBezTo>
                  <a:cubicBezTo>
                    <a:pt x="437197" y="317182"/>
                    <a:pt x="449579" y="319087"/>
                    <a:pt x="454342" y="320040"/>
                  </a:cubicBezTo>
                  <a:cubicBezTo>
                    <a:pt x="459104" y="320992"/>
                    <a:pt x="447674" y="308610"/>
                    <a:pt x="463867" y="293370"/>
                  </a:cubicBezTo>
                  <a:cubicBezTo>
                    <a:pt x="452437" y="291465"/>
                    <a:pt x="430529" y="286702"/>
                    <a:pt x="434339" y="262890"/>
                  </a:cubicBezTo>
                  <a:cubicBezTo>
                    <a:pt x="437197" y="240030"/>
                    <a:pt x="481964" y="240982"/>
                    <a:pt x="490537" y="256222"/>
                  </a:cubicBezTo>
                  <a:cubicBezTo>
                    <a:pt x="498157" y="271462"/>
                    <a:pt x="492442" y="281940"/>
                    <a:pt x="487679" y="283845"/>
                  </a:cubicBezTo>
                  <a:cubicBezTo>
                    <a:pt x="482917" y="285750"/>
                    <a:pt x="502919" y="280987"/>
                    <a:pt x="517207" y="292417"/>
                  </a:cubicBezTo>
                  <a:cubicBezTo>
                    <a:pt x="522922" y="269557"/>
                    <a:pt x="532447" y="264795"/>
                    <a:pt x="549592" y="260985"/>
                  </a:cubicBezTo>
                  <a:cubicBezTo>
                    <a:pt x="578167" y="255270"/>
                    <a:pt x="589597" y="267652"/>
                    <a:pt x="602932" y="272415"/>
                  </a:cubicBezTo>
                  <a:cubicBezTo>
                    <a:pt x="603884" y="257175"/>
                    <a:pt x="606742" y="240982"/>
                    <a:pt x="634364" y="230505"/>
                  </a:cubicBezTo>
                  <a:cubicBezTo>
                    <a:pt x="627697" y="228600"/>
                    <a:pt x="602932" y="223837"/>
                    <a:pt x="603884" y="194310"/>
                  </a:cubicBezTo>
                  <a:cubicBezTo>
                    <a:pt x="604837" y="165735"/>
                    <a:pt x="651509" y="162877"/>
                    <a:pt x="657224" y="162877"/>
                  </a:cubicBezTo>
                  <a:cubicBezTo>
                    <a:pt x="652462" y="158115"/>
                    <a:pt x="649604" y="152400"/>
                    <a:pt x="652462" y="144780"/>
                  </a:cubicBezTo>
                  <a:cubicBezTo>
                    <a:pt x="654367" y="137160"/>
                    <a:pt x="664844" y="132397"/>
                    <a:pt x="670559" y="132397"/>
                  </a:cubicBezTo>
                  <a:cubicBezTo>
                    <a:pt x="665797" y="127635"/>
                    <a:pt x="665797" y="108585"/>
                    <a:pt x="686752" y="104775"/>
                  </a:cubicBezTo>
                  <a:cubicBezTo>
                    <a:pt x="686752" y="81915"/>
                    <a:pt x="687704" y="0"/>
                    <a:pt x="687704" y="0"/>
                  </a:cubicBezTo>
                  <a:close/>
                </a:path>
              </a:pathLst>
            </a:custGeom>
            <a:grpFill/>
            <a:ln w="9525" cap="flat">
              <a:noFill/>
              <a:prstDash val="solid"/>
              <a:miter/>
            </a:ln>
          </p:spPr>
          <p:txBody>
            <a:bodyPr anchor="ctr"/>
            <a:lstStyle/>
            <a:p>
              <a:pPr algn="ctr"/>
              <a:endParaRPr/>
            </a:p>
          </p:txBody>
        </p:sp>
        <p:sp>
          <p:nvSpPr>
            <p:cNvPr id="38" name="iṧ1íḋè">
              <a:extLst>
                <a:ext uri="{FF2B5EF4-FFF2-40B4-BE49-F238E27FC236}">
                  <a16:creationId xmlns:a16="http://schemas.microsoft.com/office/drawing/2014/main" xmlns="" id="{0120C3B0-4348-4150-98F0-A13F62ADAEE2}"/>
                </a:ext>
              </a:extLst>
            </p:cNvPr>
            <p:cNvSpPr/>
            <p:nvPr/>
          </p:nvSpPr>
          <p:spPr>
            <a:xfrm>
              <a:off x="9473120" y="4822809"/>
              <a:ext cx="1246320" cy="291693"/>
            </a:xfrm>
            <a:custGeom>
              <a:avLst/>
              <a:gdLst>
                <a:gd name="connsiteX0" fmla="*/ 7144 w 447675"/>
                <a:gd name="connsiteY0" fmla="*/ 36671 h 104775"/>
                <a:gd name="connsiteX1" fmla="*/ 7144 w 447675"/>
                <a:gd name="connsiteY1" fmla="*/ 23336 h 104775"/>
                <a:gd name="connsiteX2" fmla="*/ 10954 w 447675"/>
                <a:gd name="connsiteY2" fmla="*/ 23336 h 104775"/>
                <a:gd name="connsiteX3" fmla="*/ 41434 w 447675"/>
                <a:gd name="connsiteY3" fmla="*/ 17621 h 104775"/>
                <a:gd name="connsiteX4" fmla="*/ 50006 w 447675"/>
                <a:gd name="connsiteY4" fmla="*/ 7144 h 104775"/>
                <a:gd name="connsiteX5" fmla="*/ 75724 w 447675"/>
                <a:gd name="connsiteY5" fmla="*/ 7144 h 104775"/>
                <a:gd name="connsiteX6" fmla="*/ 75724 w 447675"/>
                <a:gd name="connsiteY6" fmla="*/ 100489 h 104775"/>
                <a:gd name="connsiteX7" fmla="*/ 44291 w 447675"/>
                <a:gd name="connsiteY7" fmla="*/ 100489 h 104775"/>
                <a:gd name="connsiteX8" fmla="*/ 44291 w 447675"/>
                <a:gd name="connsiteY8" fmla="*/ 35719 h 104775"/>
                <a:gd name="connsiteX9" fmla="*/ 7144 w 447675"/>
                <a:gd name="connsiteY9" fmla="*/ 35719 h 104775"/>
                <a:gd name="connsiteX10" fmla="*/ 7144 w 447675"/>
                <a:gd name="connsiteY10" fmla="*/ 36671 h 104775"/>
                <a:gd name="connsiteX11" fmla="*/ 132874 w 447675"/>
                <a:gd name="connsiteY11" fmla="*/ 38576 h 104775"/>
                <a:gd name="connsiteX12" fmla="*/ 139541 w 447675"/>
                <a:gd name="connsiteY12" fmla="*/ 52864 h 104775"/>
                <a:gd name="connsiteX13" fmla="*/ 155734 w 447675"/>
                <a:gd name="connsiteY13" fmla="*/ 55721 h 104775"/>
                <a:gd name="connsiteX14" fmla="*/ 170974 w 447675"/>
                <a:gd name="connsiteY14" fmla="*/ 51911 h 104775"/>
                <a:gd name="connsiteX15" fmla="*/ 178594 w 447675"/>
                <a:gd name="connsiteY15" fmla="*/ 39529 h 104775"/>
                <a:gd name="connsiteX16" fmla="*/ 172879 w 447675"/>
                <a:gd name="connsiteY16" fmla="*/ 27146 h 104775"/>
                <a:gd name="connsiteX17" fmla="*/ 154781 w 447675"/>
                <a:gd name="connsiteY17" fmla="*/ 22384 h 104775"/>
                <a:gd name="connsiteX18" fmla="*/ 140494 w 447675"/>
                <a:gd name="connsiteY18" fmla="*/ 25241 h 104775"/>
                <a:gd name="connsiteX19" fmla="*/ 132874 w 447675"/>
                <a:gd name="connsiteY19" fmla="*/ 38576 h 104775"/>
                <a:gd name="connsiteX20" fmla="*/ 132874 w 447675"/>
                <a:gd name="connsiteY20" fmla="*/ 38576 h 104775"/>
                <a:gd name="connsiteX21" fmla="*/ 105251 w 447675"/>
                <a:gd name="connsiteY21" fmla="*/ 79534 h 104775"/>
                <a:gd name="connsiteX22" fmla="*/ 136684 w 447675"/>
                <a:gd name="connsiteY22" fmla="*/ 79534 h 104775"/>
                <a:gd name="connsiteX23" fmla="*/ 142399 w 447675"/>
                <a:gd name="connsiteY23" fmla="*/ 86201 h 104775"/>
                <a:gd name="connsiteX24" fmla="*/ 154781 w 447675"/>
                <a:gd name="connsiteY24" fmla="*/ 88106 h 104775"/>
                <a:gd name="connsiteX25" fmla="*/ 172879 w 447675"/>
                <a:gd name="connsiteY25" fmla="*/ 82391 h 104775"/>
                <a:gd name="connsiteX26" fmla="*/ 181451 w 447675"/>
                <a:gd name="connsiteY26" fmla="*/ 62389 h 104775"/>
                <a:gd name="connsiteX27" fmla="*/ 180499 w 447675"/>
                <a:gd name="connsiteY27" fmla="*/ 62389 h 104775"/>
                <a:gd name="connsiteX28" fmla="*/ 167164 w 447675"/>
                <a:gd name="connsiteY28" fmla="*/ 69056 h 104775"/>
                <a:gd name="connsiteX29" fmla="*/ 150971 w 447675"/>
                <a:gd name="connsiteY29" fmla="*/ 70961 h 104775"/>
                <a:gd name="connsiteX30" fmla="*/ 116681 w 447675"/>
                <a:gd name="connsiteY30" fmla="*/ 62389 h 104775"/>
                <a:gd name="connsiteX31" fmla="*/ 103346 w 447675"/>
                <a:gd name="connsiteY31" fmla="*/ 41434 h 104775"/>
                <a:gd name="connsiteX32" fmla="*/ 118586 w 447675"/>
                <a:gd name="connsiteY32" fmla="*/ 15716 h 104775"/>
                <a:gd name="connsiteX33" fmla="*/ 156686 w 447675"/>
                <a:gd name="connsiteY33" fmla="*/ 7144 h 104775"/>
                <a:gd name="connsiteX34" fmla="*/ 198596 w 447675"/>
                <a:gd name="connsiteY34" fmla="*/ 18574 h 104775"/>
                <a:gd name="connsiteX35" fmla="*/ 212884 w 447675"/>
                <a:gd name="connsiteY35" fmla="*/ 54769 h 104775"/>
                <a:gd name="connsiteX36" fmla="*/ 194786 w 447675"/>
                <a:gd name="connsiteY36" fmla="*/ 91916 h 104775"/>
                <a:gd name="connsiteX37" fmla="*/ 155734 w 447675"/>
                <a:gd name="connsiteY37" fmla="*/ 102394 h 104775"/>
                <a:gd name="connsiteX38" fmla="*/ 122396 w 447675"/>
                <a:gd name="connsiteY38" fmla="*/ 95726 h 104775"/>
                <a:gd name="connsiteX39" fmla="*/ 105251 w 447675"/>
                <a:gd name="connsiteY39" fmla="*/ 79534 h 104775"/>
                <a:gd name="connsiteX40" fmla="*/ 105251 w 447675"/>
                <a:gd name="connsiteY40" fmla="*/ 79534 h 104775"/>
                <a:gd name="connsiteX41" fmla="*/ 221456 w 447675"/>
                <a:gd name="connsiteY41" fmla="*/ 54769 h 104775"/>
                <a:gd name="connsiteX42" fmla="*/ 234791 w 447675"/>
                <a:gd name="connsiteY42" fmla="*/ 18574 h 104775"/>
                <a:gd name="connsiteX43" fmla="*/ 276701 w 447675"/>
                <a:gd name="connsiteY43" fmla="*/ 7144 h 104775"/>
                <a:gd name="connsiteX44" fmla="*/ 317659 w 447675"/>
                <a:gd name="connsiteY44" fmla="*/ 18574 h 104775"/>
                <a:gd name="connsiteX45" fmla="*/ 330994 w 447675"/>
                <a:gd name="connsiteY45" fmla="*/ 54769 h 104775"/>
                <a:gd name="connsiteX46" fmla="*/ 317659 w 447675"/>
                <a:gd name="connsiteY46" fmla="*/ 90964 h 104775"/>
                <a:gd name="connsiteX47" fmla="*/ 275749 w 447675"/>
                <a:gd name="connsiteY47" fmla="*/ 102394 h 104775"/>
                <a:gd name="connsiteX48" fmla="*/ 234791 w 447675"/>
                <a:gd name="connsiteY48" fmla="*/ 90964 h 104775"/>
                <a:gd name="connsiteX49" fmla="*/ 221456 w 447675"/>
                <a:gd name="connsiteY49" fmla="*/ 54769 h 104775"/>
                <a:gd name="connsiteX50" fmla="*/ 221456 w 447675"/>
                <a:gd name="connsiteY50" fmla="*/ 54769 h 104775"/>
                <a:gd name="connsiteX51" fmla="*/ 253841 w 447675"/>
                <a:gd name="connsiteY51" fmla="*/ 54769 h 104775"/>
                <a:gd name="connsiteX52" fmla="*/ 258604 w 447675"/>
                <a:gd name="connsiteY52" fmla="*/ 80486 h 104775"/>
                <a:gd name="connsiteX53" fmla="*/ 276701 w 447675"/>
                <a:gd name="connsiteY53" fmla="*/ 88106 h 104775"/>
                <a:gd name="connsiteX54" fmla="*/ 294799 w 447675"/>
                <a:gd name="connsiteY54" fmla="*/ 80486 h 104775"/>
                <a:gd name="connsiteX55" fmla="*/ 299561 w 447675"/>
                <a:gd name="connsiteY55" fmla="*/ 54769 h 104775"/>
                <a:gd name="connsiteX56" fmla="*/ 294799 w 447675"/>
                <a:gd name="connsiteY56" fmla="*/ 29051 h 104775"/>
                <a:gd name="connsiteX57" fmla="*/ 276701 w 447675"/>
                <a:gd name="connsiteY57" fmla="*/ 21431 h 104775"/>
                <a:gd name="connsiteX58" fmla="*/ 258604 w 447675"/>
                <a:gd name="connsiteY58" fmla="*/ 29051 h 104775"/>
                <a:gd name="connsiteX59" fmla="*/ 253841 w 447675"/>
                <a:gd name="connsiteY59" fmla="*/ 54769 h 104775"/>
                <a:gd name="connsiteX60" fmla="*/ 253841 w 447675"/>
                <a:gd name="connsiteY60" fmla="*/ 54769 h 104775"/>
                <a:gd name="connsiteX61" fmla="*/ 371951 w 447675"/>
                <a:gd name="connsiteY61" fmla="*/ 40481 h 104775"/>
                <a:gd name="connsiteX62" fmla="*/ 341471 w 447675"/>
                <a:gd name="connsiteY62" fmla="*/ 40481 h 104775"/>
                <a:gd name="connsiteX63" fmla="*/ 362426 w 447675"/>
                <a:gd name="connsiteY63" fmla="*/ 12859 h 104775"/>
                <a:gd name="connsiteX64" fmla="*/ 393859 w 447675"/>
                <a:gd name="connsiteY64" fmla="*/ 8096 h 104775"/>
                <a:gd name="connsiteX65" fmla="*/ 432911 w 447675"/>
                <a:gd name="connsiteY65" fmla="*/ 15716 h 104775"/>
                <a:gd name="connsiteX66" fmla="*/ 448151 w 447675"/>
                <a:gd name="connsiteY66" fmla="*/ 37624 h 104775"/>
                <a:gd name="connsiteX67" fmla="*/ 437674 w 447675"/>
                <a:gd name="connsiteY67" fmla="*/ 56674 h 104775"/>
                <a:gd name="connsiteX68" fmla="*/ 415766 w 447675"/>
                <a:gd name="connsiteY68" fmla="*/ 68104 h 104775"/>
                <a:gd name="connsiteX69" fmla="*/ 396716 w 447675"/>
                <a:gd name="connsiteY69" fmla="*/ 75724 h 104775"/>
                <a:gd name="connsiteX70" fmla="*/ 380524 w 447675"/>
                <a:gd name="connsiteY70" fmla="*/ 85249 h 104775"/>
                <a:gd name="connsiteX71" fmla="*/ 449104 w 447675"/>
                <a:gd name="connsiteY71" fmla="*/ 85249 h 104775"/>
                <a:gd name="connsiteX72" fmla="*/ 449104 w 447675"/>
                <a:gd name="connsiteY72" fmla="*/ 101441 h 104775"/>
                <a:gd name="connsiteX73" fmla="*/ 341471 w 447675"/>
                <a:gd name="connsiteY73" fmla="*/ 101441 h 104775"/>
                <a:gd name="connsiteX74" fmla="*/ 347186 w 447675"/>
                <a:gd name="connsiteY74" fmla="*/ 84296 h 104775"/>
                <a:gd name="connsiteX75" fmla="*/ 378619 w 447675"/>
                <a:gd name="connsiteY75" fmla="*/ 64294 h 104775"/>
                <a:gd name="connsiteX76" fmla="*/ 403384 w 447675"/>
                <a:gd name="connsiteY76" fmla="*/ 52864 h 104775"/>
                <a:gd name="connsiteX77" fmla="*/ 418624 w 447675"/>
                <a:gd name="connsiteY77" fmla="*/ 36671 h 104775"/>
                <a:gd name="connsiteX78" fmla="*/ 413861 w 447675"/>
                <a:gd name="connsiteY78" fmla="*/ 28099 h 104775"/>
                <a:gd name="connsiteX79" fmla="*/ 396716 w 447675"/>
                <a:gd name="connsiteY79" fmla="*/ 24289 h 104775"/>
                <a:gd name="connsiteX80" fmla="*/ 376714 w 447675"/>
                <a:gd name="connsiteY80" fmla="*/ 30004 h 104775"/>
                <a:gd name="connsiteX81" fmla="*/ 371951 w 447675"/>
                <a:gd name="connsiteY81" fmla="*/ 40481 h 104775"/>
                <a:gd name="connsiteX82" fmla="*/ 371951 w 447675"/>
                <a:gd name="connsiteY82" fmla="*/ 4048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447675" h="104775">
                  <a:moveTo>
                    <a:pt x="7144" y="36671"/>
                  </a:moveTo>
                  <a:lnTo>
                    <a:pt x="7144" y="23336"/>
                  </a:lnTo>
                  <a:lnTo>
                    <a:pt x="10954" y="23336"/>
                  </a:lnTo>
                  <a:cubicBezTo>
                    <a:pt x="24289" y="23336"/>
                    <a:pt x="34766" y="21431"/>
                    <a:pt x="41434" y="17621"/>
                  </a:cubicBezTo>
                  <a:cubicBezTo>
                    <a:pt x="47149" y="14764"/>
                    <a:pt x="50006" y="10954"/>
                    <a:pt x="50006" y="7144"/>
                  </a:cubicBezTo>
                  <a:lnTo>
                    <a:pt x="75724" y="7144"/>
                  </a:lnTo>
                  <a:lnTo>
                    <a:pt x="75724" y="100489"/>
                  </a:lnTo>
                  <a:lnTo>
                    <a:pt x="44291" y="100489"/>
                  </a:lnTo>
                  <a:lnTo>
                    <a:pt x="44291" y="35719"/>
                  </a:lnTo>
                  <a:lnTo>
                    <a:pt x="7144" y="35719"/>
                  </a:lnTo>
                  <a:lnTo>
                    <a:pt x="7144" y="36671"/>
                  </a:lnTo>
                  <a:close/>
                  <a:moveTo>
                    <a:pt x="132874" y="38576"/>
                  </a:moveTo>
                  <a:cubicBezTo>
                    <a:pt x="132874" y="45244"/>
                    <a:pt x="134779" y="50006"/>
                    <a:pt x="139541" y="52864"/>
                  </a:cubicBezTo>
                  <a:cubicBezTo>
                    <a:pt x="143351" y="54769"/>
                    <a:pt x="149066" y="55721"/>
                    <a:pt x="155734" y="55721"/>
                  </a:cubicBezTo>
                  <a:cubicBezTo>
                    <a:pt x="161449" y="55721"/>
                    <a:pt x="167164" y="54769"/>
                    <a:pt x="170974" y="51911"/>
                  </a:cubicBezTo>
                  <a:cubicBezTo>
                    <a:pt x="175736" y="49054"/>
                    <a:pt x="178594" y="45244"/>
                    <a:pt x="178594" y="39529"/>
                  </a:cubicBezTo>
                  <a:cubicBezTo>
                    <a:pt x="178594" y="33814"/>
                    <a:pt x="176689" y="30004"/>
                    <a:pt x="172879" y="27146"/>
                  </a:cubicBezTo>
                  <a:cubicBezTo>
                    <a:pt x="169069" y="24289"/>
                    <a:pt x="163354" y="22384"/>
                    <a:pt x="154781" y="22384"/>
                  </a:cubicBezTo>
                  <a:cubicBezTo>
                    <a:pt x="149066" y="22384"/>
                    <a:pt x="144304" y="23336"/>
                    <a:pt x="140494" y="25241"/>
                  </a:cubicBezTo>
                  <a:cubicBezTo>
                    <a:pt x="135731" y="28099"/>
                    <a:pt x="132874" y="31909"/>
                    <a:pt x="132874" y="38576"/>
                  </a:cubicBezTo>
                  <a:lnTo>
                    <a:pt x="132874" y="38576"/>
                  </a:lnTo>
                  <a:close/>
                  <a:moveTo>
                    <a:pt x="105251" y="79534"/>
                  </a:moveTo>
                  <a:lnTo>
                    <a:pt x="136684" y="79534"/>
                  </a:lnTo>
                  <a:cubicBezTo>
                    <a:pt x="137636" y="82391"/>
                    <a:pt x="139541" y="85249"/>
                    <a:pt x="142399" y="86201"/>
                  </a:cubicBezTo>
                  <a:cubicBezTo>
                    <a:pt x="145256" y="88106"/>
                    <a:pt x="150019" y="88106"/>
                    <a:pt x="154781" y="88106"/>
                  </a:cubicBezTo>
                  <a:cubicBezTo>
                    <a:pt x="162401" y="88106"/>
                    <a:pt x="168116" y="86201"/>
                    <a:pt x="172879" y="82391"/>
                  </a:cubicBezTo>
                  <a:cubicBezTo>
                    <a:pt x="178594" y="77629"/>
                    <a:pt x="181451" y="70961"/>
                    <a:pt x="181451" y="62389"/>
                  </a:cubicBezTo>
                  <a:lnTo>
                    <a:pt x="180499" y="62389"/>
                  </a:lnTo>
                  <a:cubicBezTo>
                    <a:pt x="177641" y="65246"/>
                    <a:pt x="172879" y="67151"/>
                    <a:pt x="167164" y="69056"/>
                  </a:cubicBezTo>
                  <a:cubicBezTo>
                    <a:pt x="162401" y="70009"/>
                    <a:pt x="156686" y="70961"/>
                    <a:pt x="150971" y="70961"/>
                  </a:cubicBezTo>
                  <a:cubicBezTo>
                    <a:pt x="136684" y="70961"/>
                    <a:pt x="125254" y="68104"/>
                    <a:pt x="116681" y="62389"/>
                  </a:cubicBezTo>
                  <a:cubicBezTo>
                    <a:pt x="108109" y="56674"/>
                    <a:pt x="103346" y="50006"/>
                    <a:pt x="103346" y="41434"/>
                  </a:cubicBezTo>
                  <a:cubicBezTo>
                    <a:pt x="103346" y="30004"/>
                    <a:pt x="108109" y="21431"/>
                    <a:pt x="118586" y="15716"/>
                  </a:cubicBezTo>
                  <a:cubicBezTo>
                    <a:pt x="128111" y="10001"/>
                    <a:pt x="140494" y="7144"/>
                    <a:pt x="156686" y="7144"/>
                  </a:cubicBezTo>
                  <a:cubicBezTo>
                    <a:pt x="174784" y="7144"/>
                    <a:pt x="189071" y="10954"/>
                    <a:pt x="198596" y="18574"/>
                  </a:cubicBezTo>
                  <a:cubicBezTo>
                    <a:pt x="208121" y="26194"/>
                    <a:pt x="212884" y="38576"/>
                    <a:pt x="212884" y="54769"/>
                  </a:cubicBezTo>
                  <a:cubicBezTo>
                    <a:pt x="212884" y="71914"/>
                    <a:pt x="207169" y="84296"/>
                    <a:pt x="194786" y="91916"/>
                  </a:cubicBezTo>
                  <a:cubicBezTo>
                    <a:pt x="184309" y="98584"/>
                    <a:pt x="171926" y="102394"/>
                    <a:pt x="155734" y="102394"/>
                  </a:cubicBezTo>
                  <a:cubicBezTo>
                    <a:pt x="142399" y="102394"/>
                    <a:pt x="130969" y="100489"/>
                    <a:pt x="122396" y="95726"/>
                  </a:cubicBezTo>
                  <a:cubicBezTo>
                    <a:pt x="110966" y="92869"/>
                    <a:pt x="106204" y="86201"/>
                    <a:pt x="105251" y="79534"/>
                  </a:cubicBezTo>
                  <a:lnTo>
                    <a:pt x="105251" y="79534"/>
                  </a:lnTo>
                  <a:close/>
                  <a:moveTo>
                    <a:pt x="221456" y="54769"/>
                  </a:moveTo>
                  <a:cubicBezTo>
                    <a:pt x="221456" y="38576"/>
                    <a:pt x="226219" y="26194"/>
                    <a:pt x="234791" y="18574"/>
                  </a:cubicBezTo>
                  <a:cubicBezTo>
                    <a:pt x="243364" y="10954"/>
                    <a:pt x="257651" y="7144"/>
                    <a:pt x="276701" y="7144"/>
                  </a:cubicBezTo>
                  <a:cubicBezTo>
                    <a:pt x="294799" y="7144"/>
                    <a:pt x="309086" y="10954"/>
                    <a:pt x="317659" y="18574"/>
                  </a:cubicBezTo>
                  <a:cubicBezTo>
                    <a:pt x="326231" y="26194"/>
                    <a:pt x="330994" y="38576"/>
                    <a:pt x="330994" y="54769"/>
                  </a:cubicBezTo>
                  <a:cubicBezTo>
                    <a:pt x="330994" y="70961"/>
                    <a:pt x="326231" y="83344"/>
                    <a:pt x="317659" y="90964"/>
                  </a:cubicBezTo>
                  <a:cubicBezTo>
                    <a:pt x="309086" y="98584"/>
                    <a:pt x="294799" y="102394"/>
                    <a:pt x="275749" y="102394"/>
                  </a:cubicBezTo>
                  <a:cubicBezTo>
                    <a:pt x="256699" y="102394"/>
                    <a:pt x="243364" y="98584"/>
                    <a:pt x="234791" y="90964"/>
                  </a:cubicBezTo>
                  <a:cubicBezTo>
                    <a:pt x="226219" y="83344"/>
                    <a:pt x="221456" y="71914"/>
                    <a:pt x="221456" y="54769"/>
                  </a:cubicBezTo>
                  <a:lnTo>
                    <a:pt x="221456" y="54769"/>
                  </a:lnTo>
                  <a:close/>
                  <a:moveTo>
                    <a:pt x="253841" y="54769"/>
                  </a:moveTo>
                  <a:cubicBezTo>
                    <a:pt x="253841" y="67151"/>
                    <a:pt x="255746" y="75724"/>
                    <a:pt x="258604" y="80486"/>
                  </a:cubicBezTo>
                  <a:cubicBezTo>
                    <a:pt x="261461" y="85249"/>
                    <a:pt x="268129" y="88106"/>
                    <a:pt x="276701" y="88106"/>
                  </a:cubicBezTo>
                  <a:cubicBezTo>
                    <a:pt x="285274" y="88106"/>
                    <a:pt x="290989" y="85249"/>
                    <a:pt x="294799" y="80486"/>
                  </a:cubicBezTo>
                  <a:cubicBezTo>
                    <a:pt x="297656" y="75724"/>
                    <a:pt x="299561" y="67151"/>
                    <a:pt x="299561" y="54769"/>
                  </a:cubicBezTo>
                  <a:cubicBezTo>
                    <a:pt x="299561" y="42386"/>
                    <a:pt x="297656" y="33814"/>
                    <a:pt x="294799" y="29051"/>
                  </a:cubicBezTo>
                  <a:cubicBezTo>
                    <a:pt x="291941" y="24289"/>
                    <a:pt x="285274" y="21431"/>
                    <a:pt x="276701" y="21431"/>
                  </a:cubicBezTo>
                  <a:cubicBezTo>
                    <a:pt x="268129" y="21431"/>
                    <a:pt x="262414" y="24289"/>
                    <a:pt x="258604" y="29051"/>
                  </a:cubicBezTo>
                  <a:cubicBezTo>
                    <a:pt x="255746" y="33814"/>
                    <a:pt x="253841" y="42386"/>
                    <a:pt x="253841" y="54769"/>
                  </a:cubicBezTo>
                  <a:lnTo>
                    <a:pt x="253841" y="54769"/>
                  </a:lnTo>
                  <a:close/>
                  <a:moveTo>
                    <a:pt x="371951" y="40481"/>
                  </a:moveTo>
                  <a:lnTo>
                    <a:pt x="341471" y="40481"/>
                  </a:lnTo>
                  <a:cubicBezTo>
                    <a:pt x="341471" y="27146"/>
                    <a:pt x="348139" y="17621"/>
                    <a:pt x="362426" y="12859"/>
                  </a:cubicBezTo>
                  <a:cubicBezTo>
                    <a:pt x="370999" y="9049"/>
                    <a:pt x="381476" y="8096"/>
                    <a:pt x="393859" y="8096"/>
                  </a:cubicBezTo>
                  <a:cubicBezTo>
                    <a:pt x="410051" y="8096"/>
                    <a:pt x="422434" y="10954"/>
                    <a:pt x="432911" y="15716"/>
                  </a:cubicBezTo>
                  <a:cubicBezTo>
                    <a:pt x="443389" y="21431"/>
                    <a:pt x="448151" y="28099"/>
                    <a:pt x="448151" y="37624"/>
                  </a:cubicBezTo>
                  <a:cubicBezTo>
                    <a:pt x="448151" y="44291"/>
                    <a:pt x="444341" y="50959"/>
                    <a:pt x="437674" y="56674"/>
                  </a:cubicBezTo>
                  <a:cubicBezTo>
                    <a:pt x="432911" y="60484"/>
                    <a:pt x="425291" y="64294"/>
                    <a:pt x="415766" y="68104"/>
                  </a:cubicBezTo>
                  <a:cubicBezTo>
                    <a:pt x="409099" y="70961"/>
                    <a:pt x="402431" y="73819"/>
                    <a:pt x="396716" y="75724"/>
                  </a:cubicBezTo>
                  <a:cubicBezTo>
                    <a:pt x="388144" y="79534"/>
                    <a:pt x="382429" y="82391"/>
                    <a:pt x="380524" y="85249"/>
                  </a:cubicBezTo>
                  <a:lnTo>
                    <a:pt x="449104" y="85249"/>
                  </a:lnTo>
                  <a:lnTo>
                    <a:pt x="449104" y="101441"/>
                  </a:lnTo>
                  <a:lnTo>
                    <a:pt x="341471" y="101441"/>
                  </a:lnTo>
                  <a:cubicBezTo>
                    <a:pt x="341471" y="94774"/>
                    <a:pt x="343376" y="89059"/>
                    <a:pt x="347186" y="84296"/>
                  </a:cubicBezTo>
                  <a:cubicBezTo>
                    <a:pt x="352901" y="77629"/>
                    <a:pt x="363379" y="70961"/>
                    <a:pt x="378619" y="64294"/>
                  </a:cubicBezTo>
                  <a:cubicBezTo>
                    <a:pt x="391954" y="58579"/>
                    <a:pt x="399574" y="54769"/>
                    <a:pt x="403384" y="52864"/>
                  </a:cubicBezTo>
                  <a:cubicBezTo>
                    <a:pt x="412909" y="48101"/>
                    <a:pt x="418624" y="42386"/>
                    <a:pt x="418624" y="36671"/>
                  </a:cubicBezTo>
                  <a:cubicBezTo>
                    <a:pt x="418624" y="32861"/>
                    <a:pt x="416719" y="30004"/>
                    <a:pt x="413861" y="28099"/>
                  </a:cubicBezTo>
                  <a:cubicBezTo>
                    <a:pt x="410051" y="25241"/>
                    <a:pt x="404336" y="24289"/>
                    <a:pt x="396716" y="24289"/>
                  </a:cubicBezTo>
                  <a:cubicBezTo>
                    <a:pt x="387191" y="24289"/>
                    <a:pt x="380524" y="26194"/>
                    <a:pt x="376714" y="30004"/>
                  </a:cubicBezTo>
                  <a:cubicBezTo>
                    <a:pt x="372904" y="30956"/>
                    <a:pt x="371951" y="34766"/>
                    <a:pt x="371951" y="40481"/>
                  </a:cubicBezTo>
                  <a:lnTo>
                    <a:pt x="371951" y="40481"/>
                  </a:lnTo>
                  <a:close/>
                </a:path>
              </a:pathLst>
            </a:custGeom>
            <a:grpFill/>
            <a:ln w="9525" cap="flat">
              <a:noFill/>
              <a:prstDash val="solid"/>
              <a:miter/>
            </a:ln>
          </p:spPr>
          <p:txBody>
            <a:bodyPr anchor="ctr"/>
            <a:lstStyle/>
            <a:p>
              <a:pPr algn="ctr"/>
              <a:endParaRPr/>
            </a:p>
          </p:txBody>
        </p:sp>
      </p:grpSp>
    </p:spTree>
    <p:extLst>
      <p:ext uri="{BB962C8B-B14F-4D97-AF65-F5344CB8AC3E}">
        <p14:creationId xmlns:p14="http://schemas.microsoft.com/office/powerpoint/2010/main" val="104468939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129898874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3_标题幻灯片">
    <p:spTree>
      <p:nvGrpSpPr>
        <p:cNvPr id="1" name=""/>
        <p:cNvGrpSpPr/>
        <p:nvPr/>
      </p:nvGrpSpPr>
      <p:grpSpPr>
        <a:xfrm>
          <a:off x="0" y="0"/>
          <a:ext cx="0" cy="0"/>
          <a:chOff x="0" y="0"/>
          <a:chExt cx="0" cy="0"/>
        </a:xfrm>
      </p:grpSpPr>
      <p:grpSp>
        <p:nvGrpSpPr>
          <p:cNvPr id="7" name="a92ce180-fc57-4111-ac4c-3540b641f9fe"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a16="http://schemas.microsoft.com/office/drawing/2014/main" xmlns="" id="{208397A2-C2C0-437D-BEA2-00D9FAF4C654}"/>
              </a:ext>
            </a:extLst>
          </p:cNvPr>
          <p:cNvGrpSpPr>
            <a:grpSpLocks noChangeAspect="1"/>
          </p:cNvGrpSpPr>
          <p:nvPr userDrawn="1">
            <p:custDataLst>
              <p:tags r:id="rId1"/>
            </p:custDataLst>
          </p:nvPr>
        </p:nvGrpSpPr>
        <p:grpSpPr>
          <a:xfrm>
            <a:off x="9615555" y="235615"/>
            <a:ext cx="2133533" cy="481267"/>
            <a:chOff x="1955006" y="2493168"/>
            <a:chExt cx="8276273" cy="1866900"/>
          </a:xfrm>
        </p:grpSpPr>
        <p:grpSp>
          <p:nvGrpSpPr>
            <p:cNvPr id="8" name="iṣļiďè">
              <a:extLst>
                <a:ext uri="{FF2B5EF4-FFF2-40B4-BE49-F238E27FC236}">
                  <a16:creationId xmlns:a16="http://schemas.microsoft.com/office/drawing/2014/main" xmlns="" id="{2994E39D-F8A8-48A7-8064-EBC29E4B824F}"/>
                </a:ext>
              </a:extLst>
            </p:cNvPr>
            <p:cNvGrpSpPr/>
            <p:nvPr/>
          </p:nvGrpSpPr>
          <p:grpSpPr>
            <a:xfrm>
              <a:off x="1955006" y="2493168"/>
              <a:ext cx="1866900" cy="1866900"/>
              <a:chOff x="1955006" y="2493168"/>
              <a:chExt cx="1866900" cy="1866900"/>
            </a:xfrm>
          </p:grpSpPr>
          <p:sp>
            <p:nvSpPr>
              <p:cNvPr id="12" name="îṡľîḍé">
                <a:extLst>
                  <a:ext uri="{FF2B5EF4-FFF2-40B4-BE49-F238E27FC236}">
                    <a16:creationId xmlns:a16="http://schemas.microsoft.com/office/drawing/2014/main" xmlns="" id="{51CD9E71-D18D-4460-95D1-EEE424E17ABC}"/>
                  </a:ext>
                </a:extLst>
              </p:cNvPr>
              <p:cNvSpPr/>
              <p:nvPr/>
            </p:nvSpPr>
            <p:spPr>
              <a:xfrm>
                <a:off x="1961674" y="2505551"/>
                <a:ext cx="1847850" cy="1847850"/>
              </a:xfrm>
              <a:custGeom>
                <a:avLst/>
                <a:gdLst>
                  <a:gd name="connsiteX0" fmla="*/ 1844516 w 1847850"/>
                  <a:gd name="connsiteY0" fmla="*/ 926306 h 1847850"/>
                  <a:gd name="connsiteX1" fmla="*/ 925354 w 1847850"/>
                  <a:gd name="connsiteY1" fmla="*/ 1844516 h 1847850"/>
                  <a:gd name="connsiteX2" fmla="*/ 7144 w 1847850"/>
                  <a:gd name="connsiteY2" fmla="*/ 926306 h 1847850"/>
                  <a:gd name="connsiteX3" fmla="*/ 925354 w 1847850"/>
                  <a:gd name="connsiteY3" fmla="*/ 7144 h 1847850"/>
                  <a:gd name="connsiteX4" fmla="*/ 1844516 w 1847850"/>
                  <a:gd name="connsiteY4" fmla="*/ 926306 h 18478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7850" h="1847850">
                    <a:moveTo>
                      <a:pt x="1844516" y="926306"/>
                    </a:moveTo>
                    <a:cubicBezTo>
                      <a:pt x="1844516" y="1433989"/>
                      <a:pt x="1433036" y="1844516"/>
                      <a:pt x="925354" y="1844516"/>
                    </a:cubicBezTo>
                    <a:cubicBezTo>
                      <a:pt x="417671" y="1844516"/>
                      <a:pt x="7144" y="1433036"/>
                      <a:pt x="7144" y="926306"/>
                    </a:cubicBezTo>
                    <a:cubicBezTo>
                      <a:pt x="7144" y="418624"/>
                      <a:pt x="418624" y="7144"/>
                      <a:pt x="925354" y="7144"/>
                    </a:cubicBezTo>
                    <a:cubicBezTo>
                      <a:pt x="1433036" y="8096"/>
                      <a:pt x="1844516" y="419576"/>
                      <a:pt x="1844516" y="926306"/>
                    </a:cubicBezTo>
                    <a:close/>
                  </a:path>
                </a:pathLst>
              </a:custGeom>
              <a:solidFill>
                <a:srgbClr val="FFFFFF"/>
              </a:solidFill>
              <a:ln w="9525" cap="flat">
                <a:noFill/>
                <a:prstDash val="solid"/>
                <a:miter/>
              </a:ln>
            </p:spPr>
            <p:txBody>
              <a:bodyPr anchor="ctr"/>
              <a:lstStyle/>
              <a:p>
                <a:pPr algn="ctr"/>
                <a:endParaRPr/>
              </a:p>
            </p:txBody>
          </p:sp>
          <p:sp>
            <p:nvSpPr>
              <p:cNvPr id="13" name="ïṡ1ídê">
                <a:extLst>
                  <a:ext uri="{FF2B5EF4-FFF2-40B4-BE49-F238E27FC236}">
                    <a16:creationId xmlns:a16="http://schemas.microsoft.com/office/drawing/2014/main" xmlns="" id="{79F19990-F02C-4ED3-8971-B7F0D1CB1035}"/>
                  </a:ext>
                </a:extLst>
              </p:cNvPr>
              <p:cNvSpPr/>
              <p:nvPr/>
            </p:nvSpPr>
            <p:spPr>
              <a:xfrm>
                <a:off x="2171223" y="2727483"/>
                <a:ext cx="1428750" cy="1428750"/>
              </a:xfrm>
              <a:custGeom>
                <a:avLst/>
                <a:gdLst>
                  <a:gd name="connsiteX0" fmla="*/ 718661 w 1428750"/>
                  <a:gd name="connsiteY0" fmla="*/ 7144 h 1428750"/>
                  <a:gd name="connsiteX1" fmla="*/ 1430179 w 1428750"/>
                  <a:gd name="connsiteY1" fmla="*/ 718661 h 1428750"/>
                  <a:gd name="connsiteX2" fmla="*/ 718661 w 1428750"/>
                  <a:gd name="connsiteY2" fmla="*/ 1430179 h 1428750"/>
                  <a:gd name="connsiteX3" fmla="*/ 7144 w 1428750"/>
                  <a:gd name="connsiteY3" fmla="*/ 718661 h 1428750"/>
                  <a:gd name="connsiteX4" fmla="*/ 718661 w 1428750"/>
                  <a:gd name="connsiteY4" fmla="*/ 7144 h 14287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8750" h="1428750">
                    <a:moveTo>
                      <a:pt x="718661" y="7144"/>
                    </a:moveTo>
                    <a:cubicBezTo>
                      <a:pt x="1111091" y="7144"/>
                      <a:pt x="1430179" y="325279"/>
                      <a:pt x="1430179" y="718661"/>
                    </a:cubicBezTo>
                    <a:cubicBezTo>
                      <a:pt x="1430179" y="1111091"/>
                      <a:pt x="1112044" y="1430179"/>
                      <a:pt x="718661" y="1430179"/>
                    </a:cubicBezTo>
                    <a:cubicBezTo>
                      <a:pt x="326231" y="1430179"/>
                      <a:pt x="7144" y="1112044"/>
                      <a:pt x="7144" y="718661"/>
                    </a:cubicBezTo>
                    <a:cubicBezTo>
                      <a:pt x="7144" y="325279"/>
                      <a:pt x="326231" y="7144"/>
                      <a:pt x="718661" y="7144"/>
                    </a:cubicBezTo>
                    <a:close/>
                  </a:path>
                </a:pathLst>
              </a:custGeom>
              <a:solidFill>
                <a:srgbClr val="127D7D"/>
              </a:solidFill>
              <a:ln w="9525" cap="flat">
                <a:noFill/>
                <a:prstDash val="solid"/>
                <a:miter/>
              </a:ln>
            </p:spPr>
            <p:txBody>
              <a:bodyPr anchor="ctr"/>
              <a:lstStyle/>
              <a:p>
                <a:pPr algn="ctr"/>
                <a:endParaRPr/>
              </a:p>
            </p:txBody>
          </p:sp>
          <p:sp>
            <p:nvSpPr>
              <p:cNvPr id="14" name="islíďè">
                <a:extLst>
                  <a:ext uri="{FF2B5EF4-FFF2-40B4-BE49-F238E27FC236}">
                    <a16:creationId xmlns:a16="http://schemas.microsoft.com/office/drawing/2014/main" xmlns="" id="{E2665E71-C18A-4A74-B063-663B6B55DCD2}"/>
                  </a:ext>
                </a:extLst>
              </p:cNvPr>
              <p:cNvSpPr/>
              <p:nvPr/>
            </p:nvSpPr>
            <p:spPr>
              <a:xfrm>
                <a:off x="2170271" y="2725578"/>
                <a:ext cx="1438275" cy="1428750"/>
              </a:xfrm>
              <a:custGeom>
                <a:avLst/>
                <a:gdLst>
                  <a:gd name="connsiteX0" fmla="*/ 719614 w 1438275"/>
                  <a:gd name="connsiteY0" fmla="*/ 1431131 h 1428750"/>
                  <a:gd name="connsiteX1" fmla="*/ 442436 w 1438275"/>
                  <a:gd name="connsiteY1" fmla="*/ 1374934 h 1428750"/>
                  <a:gd name="connsiteX2" fmla="*/ 321469 w 1438275"/>
                  <a:gd name="connsiteY2" fmla="*/ 1309211 h 1428750"/>
                  <a:gd name="connsiteX3" fmla="*/ 215741 w 1438275"/>
                  <a:gd name="connsiteY3" fmla="*/ 1222534 h 1428750"/>
                  <a:gd name="connsiteX4" fmla="*/ 129064 w 1438275"/>
                  <a:gd name="connsiteY4" fmla="*/ 1116806 h 1428750"/>
                  <a:gd name="connsiteX5" fmla="*/ 63341 w 1438275"/>
                  <a:gd name="connsiteY5" fmla="*/ 995839 h 1428750"/>
                  <a:gd name="connsiteX6" fmla="*/ 7144 w 1438275"/>
                  <a:gd name="connsiteY6" fmla="*/ 718661 h 1428750"/>
                  <a:gd name="connsiteX7" fmla="*/ 63341 w 1438275"/>
                  <a:gd name="connsiteY7" fmla="*/ 441484 h 1428750"/>
                  <a:gd name="connsiteX8" fmla="*/ 129064 w 1438275"/>
                  <a:gd name="connsiteY8" fmla="*/ 320516 h 1428750"/>
                  <a:gd name="connsiteX9" fmla="*/ 215741 w 1438275"/>
                  <a:gd name="connsiteY9" fmla="*/ 215741 h 1428750"/>
                  <a:gd name="connsiteX10" fmla="*/ 321469 w 1438275"/>
                  <a:gd name="connsiteY10" fmla="*/ 129064 h 1428750"/>
                  <a:gd name="connsiteX11" fmla="*/ 442436 w 1438275"/>
                  <a:gd name="connsiteY11" fmla="*/ 63341 h 1428750"/>
                  <a:gd name="connsiteX12" fmla="*/ 719614 w 1438275"/>
                  <a:gd name="connsiteY12" fmla="*/ 7144 h 1428750"/>
                  <a:gd name="connsiteX13" fmla="*/ 996791 w 1438275"/>
                  <a:gd name="connsiteY13" fmla="*/ 63341 h 1428750"/>
                  <a:gd name="connsiteX14" fmla="*/ 1117759 w 1438275"/>
                  <a:gd name="connsiteY14" fmla="*/ 129064 h 1428750"/>
                  <a:gd name="connsiteX15" fmla="*/ 1223486 w 1438275"/>
                  <a:gd name="connsiteY15" fmla="*/ 215741 h 1428750"/>
                  <a:gd name="connsiteX16" fmla="*/ 1310164 w 1438275"/>
                  <a:gd name="connsiteY16" fmla="*/ 320516 h 1428750"/>
                  <a:gd name="connsiteX17" fmla="*/ 1375886 w 1438275"/>
                  <a:gd name="connsiteY17" fmla="*/ 441484 h 1428750"/>
                  <a:gd name="connsiteX18" fmla="*/ 1432084 w 1438275"/>
                  <a:gd name="connsiteY18" fmla="*/ 718661 h 1428750"/>
                  <a:gd name="connsiteX19" fmla="*/ 1375886 w 1438275"/>
                  <a:gd name="connsiteY19" fmla="*/ 995839 h 1428750"/>
                  <a:gd name="connsiteX20" fmla="*/ 1310164 w 1438275"/>
                  <a:gd name="connsiteY20" fmla="*/ 1116806 h 1428750"/>
                  <a:gd name="connsiteX21" fmla="*/ 1223486 w 1438275"/>
                  <a:gd name="connsiteY21" fmla="*/ 1222534 h 1428750"/>
                  <a:gd name="connsiteX22" fmla="*/ 1117759 w 1438275"/>
                  <a:gd name="connsiteY22" fmla="*/ 1309211 h 1428750"/>
                  <a:gd name="connsiteX23" fmla="*/ 996791 w 1438275"/>
                  <a:gd name="connsiteY23" fmla="*/ 1374934 h 1428750"/>
                  <a:gd name="connsiteX24" fmla="*/ 719614 w 1438275"/>
                  <a:gd name="connsiteY24" fmla="*/ 1431131 h 1428750"/>
                  <a:gd name="connsiteX25" fmla="*/ 719614 w 1438275"/>
                  <a:gd name="connsiteY25" fmla="*/ 9049 h 1428750"/>
                  <a:gd name="connsiteX26" fmla="*/ 9049 w 1438275"/>
                  <a:gd name="connsiteY26" fmla="*/ 719614 h 1428750"/>
                  <a:gd name="connsiteX27" fmla="*/ 719614 w 1438275"/>
                  <a:gd name="connsiteY27" fmla="*/ 1430179 h 1428750"/>
                  <a:gd name="connsiteX28" fmla="*/ 1430179 w 1438275"/>
                  <a:gd name="connsiteY28" fmla="*/ 719614 h 1428750"/>
                  <a:gd name="connsiteX29" fmla="*/ 719614 w 1438275"/>
                  <a:gd name="connsiteY29" fmla="*/ 9049 h 1428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438275" h="1428750">
                    <a:moveTo>
                      <a:pt x="719614" y="1431131"/>
                    </a:moveTo>
                    <a:cubicBezTo>
                      <a:pt x="623411" y="1431131"/>
                      <a:pt x="530066" y="1412081"/>
                      <a:pt x="442436" y="1374934"/>
                    </a:cubicBezTo>
                    <a:cubicBezTo>
                      <a:pt x="400526" y="1356836"/>
                      <a:pt x="359569" y="1334929"/>
                      <a:pt x="321469" y="1309211"/>
                    </a:cubicBezTo>
                    <a:cubicBezTo>
                      <a:pt x="283369" y="1283494"/>
                      <a:pt x="248126" y="1254919"/>
                      <a:pt x="215741" y="1222534"/>
                    </a:cubicBezTo>
                    <a:cubicBezTo>
                      <a:pt x="183356" y="1190149"/>
                      <a:pt x="154781" y="1154906"/>
                      <a:pt x="129064" y="1116806"/>
                    </a:cubicBezTo>
                    <a:cubicBezTo>
                      <a:pt x="103346" y="1078706"/>
                      <a:pt x="81439" y="1037749"/>
                      <a:pt x="63341" y="995839"/>
                    </a:cubicBezTo>
                    <a:cubicBezTo>
                      <a:pt x="26194" y="908209"/>
                      <a:pt x="7144" y="814864"/>
                      <a:pt x="7144" y="718661"/>
                    </a:cubicBezTo>
                    <a:cubicBezTo>
                      <a:pt x="7144" y="622459"/>
                      <a:pt x="26194" y="529114"/>
                      <a:pt x="63341" y="441484"/>
                    </a:cubicBezTo>
                    <a:cubicBezTo>
                      <a:pt x="81439" y="399574"/>
                      <a:pt x="103346" y="358616"/>
                      <a:pt x="129064" y="320516"/>
                    </a:cubicBezTo>
                    <a:cubicBezTo>
                      <a:pt x="154781" y="282416"/>
                      <a:pt x="183356" y="247174"/>
                      <a:pt x="215741" y="215741"/>
                    </a:cubicBezTo>
                    <a:cubicBezTo>
                      <a:pt x="248126" y="183356"/>
                      <a:pt x="283369" y="153829"/>
                      <a:pt x="321469" y="129064"/>
                    </a:cubicBezTo>
                    <a:cubicBezTo>
                      <a:pt x="359569" y="103346"/>
                      <a:pt x="400526" y="81439"/>
                      <a:pt x="442436" y="63341"/>
                    </a:cubicBezTo>
                    <a:cubicBezTo>
                      <a:pt x="530066" y="26194"/>
                      <a:pt x="623411" y="7144"/>
                      <a:pt x="719614" y="7144"/>
                    </a:cubicBezTo>
                    <a:cubicBezTo>
                      <a:pt x="815816" y="7144"/>
                      <a:pt x="909161" y="26194"/>
                      <a:pt x="996791" y="63341"/>
                    </a:cubicBezTo>
                    <a:cubicBezTo>
                      <a:pt x="1038701" y="81439"/>
                      <a:pt x="1079659" y="103346"/>
                      <a:pt x="1117759" y="129064"/>
                    </a:cubicBezTo>
                    <a:cubicBezTo>
                      <a:pt x="1155859" y="154781"/>
                      <a:pt x="1191101" y="183356"/>
                      <a:pt x="1223486" y="215741"/>
                    </a:cubicBezTo>
                    <a:cubicBezTo>
                      <a:pt x="1255871" y="248126"/>
                      <a:pt x="1285399" y="283369"/>
                      <a:pt x="1310164" y="320516"/>
                    </a:cubicBezTo>
                    <a:cubicBezTo>
                      <a:pt x="1335881" y="358616"/>
                      <a:pt x="1357789" y="399574"/>
                      <a:pt x="1375886" y="441484"/>
                    </a:cubicBezTo>
                    <a:cubicBezTo>
                      <a:pt x="1413034" y="529114"/>
                      <a:pt x="1432084" y="622459"/>
                      <a:pt x="1432084" y="718661"/>
                    </a:cubicBezTo>
                    <a:cubicBezTo>
                      <a:pt x="1432084" y="814864"/>
                      <a:pt x="1413034" y="908209"/>
                      <a:pt x="1375886" y="995839"/>
                    </a:cubicBezTo>
                    <a:cubicBezTo>
                      <a:pt x="1357789" y="1037749"/>
                      <a:pt x="1335881" y="1078706"/>
                      <a:pt x="1310164" y="1116806"/>
                    </a:cubicBezTo>
                    <a:cubicBezTo>
                      <a:pt x="1284446" y="1154906"/>
                      <a:pt x="1255871" y="1190149"/>
                      <a:pt x="1223486" y="1222534"/>
                    </a:cubicBezTo>
                    <a:cubicBezTo>
                      <a:pt x="1191101" y="1254919"/>
                      <a:pt x="1155859" y="1283494"/>
                      <a:pt x="1117759" y="1309211"/>
                    </a:cubicBezTo>
                    <a:cubicBezTo>
                      <a:pt x="1079659" y="1334929"/>
                      <a:pt x="1038701" y="1356836"/>
                      <a:pt x="996791" y="1374934"/>
                    </a:cubicBezTo>
                    <a:cubicBezTo>
                      <a:pt x="909161" y="1413034"/>
                      <a:pt x="815816" y="1431131"/>
                      <a:pt x="719614" y="1431131"/>
                    </a:cubicBezTo>
                    <a:close/>
                    <a:moveTo>
                      <a:pt x="719614" y="9049"/>
                    </a:moveTo>
                    <a:cubicBezTo>
                      <a:pt x="327184" y="9049"/>
                      <a:pt x="9049" y="328136"/>
                      <a:pt x="9049" y="719614"/>
                    </a:cubicBezTo>
                    <a:cubicBezTo>
                      <a:pt x="9049" y="1112044"/>
                      <a:pt x="328136" y="1430179"/>
                      <a:pt x="719614" y="1430179"/>
                    </a:cubicBezTo>
                    <a:cubicBezTo>
                      <a:pt x="1112044" y="1430179"/>
                      <a:pt x="1430179" y="1111091"/>
                      <a:pt x="1430179" y="719614"/>
                    </a:cubicBezTo>
                    <a:cubicBezTo>
                      <a:pt x="1430179" y="328136"/>
                      <a:pt x="1112044" y="9049"/>
                      <a:pt x="719614" y="9049"/>
                    </a:cubicBezTo>
                    <a:close/>
                  </a:path>
                </a:pathLst>
              </a:custGeom>
              <a:solidFill>
                <a:srgbClr val="231815"/>
              </a:solidFill>
              <a:ln w="9525" cap="flat">
                <a:noFill/>
                <a:prstDash val="solid"/>
                <a:miter/>
              </a:ln>
            </p:spPr>
            <p:txBody>
              <a:bodyPr anchor="ctr"/>
              <a:lstStyle/>
              <a:p>
                <a:pPr algn="ctr"/>
                <a:endParaRPr/>
              </a:p>
            </p:txBody>
          </p:sp>
          <p:sp>
            <p:nvSpPr>
              <p:cNvPr id="15" name="ïṩľiḋè">
                <a:extLst>
                  <a:ext uri="{FF2B5EF4-FFF2-40B4-BE49-F238E27FC236}">
                    <a16:creationId xmlns:a16="http://schemas.microsoft.com/office/drawing/2014/main" xmlns="" id="{36EDEC42-535C-496F-8F70-55CB36875011}"/>
                  </a:ext>
                </a:extLst>
              </p:cNvPr>
              <p:cNvSpPr/>
              <p:nvPr/>
            </p:nvSpPr>
            <p:spPr>
              <a:xfrm>
                <a:off x="2197418" y="2828925"/>
                <a:ext cx="1390650" cy="991552"/>
              </a:xfrm>
              <a:custGeom>
                <a:avLst/>
                <a:gdLst>
                  <a:gd name="connsiteX0" fmla="*/ 580072 w 1390650"/>
                  <a:gd name="connsiteY0" fmla="*/ 879157 h 991552"/>
                  <a:gd name="connsiteX1" fmla="*/ 580072 w 1390650"/>
                  <a:gd name="connsiteY1" fmla="*/ 890587 h 991552"/>
                  <a:gd name="connsiteX2" fmla="*/ 809624 w 1390650"/>
                  <a:gd name="connsiteY2" fmla="*/ 890587 h 991552"/>
                  <a:gd name="connsiteX3" fmla="*/ 809624 w 1390650"/>
                  <a:gd name="connsiteY3" fmla="*/ 879157 h 991552"/>
                  <a:gd name="connsiteX4" fmla="*/ 637222 w 1390650"/>
                  <a:gd name="connsiteY4" fmla="*/ 826770 h 991552"/>
                  <a:gd name="connsiteX5" fmla="*/ 593407 w 1390650"/>
                  <a:gd name="connsiteY5" fmla="*/ 866775 h 991552"/>
                  <a:gd name="connsiteX6" fmla="*/ 798194 w 1390650"/>
                  <a:gd name="connsiteY6" fmla="*/ 866775 h 991552"/>
                  <a:gd name="connsiteX7" fmla="*/ 753427 w 1390650"/>
                  <a:gd name="connsiteY7" fmla="*/ 826770 h 991552"/>
                  <a:gd name="connsiteX8" fmla="*/ 1026795 w 1390650"/>
                  <a:gd name="connsiteY8" fmla="*/ 774382 h 991552"/>
                  <a:gd name="connsiteX9" fmla="*/ 1097280 w 1390650"/>
                  <a:gd name="connsiteY9" fmla="*/ 774382 h 991552"/>
                  <a:gd name="connsiteX10" fmla="*/ 1097280 w 1390650"/>
                  <a:gd name="connsiteY10" fmla="*/ 842009 h 991552"/>
                  <a:gd name="connsiteX11" fmla="*/ 1026795 w 1390650"/>
                  <a:gd name="connsiteY11" fmla="*/ 842009 h 991552"/>
                  <a:gd name="connsiteX12" fmla="*/ 292417 w 1390650"/>
                  <a:gd name="connsiteY12" fmla="*/ 774382 h 991552"/>
                  <a:gd name="connsiteX13" fmla="*/ 362902 w 1390650"/>
                  <a:gd name="connsiteY13" fmla="*/ 774382 h 991552"/>
                  <a:gd name="connsiteX14" fmla="*/ 362902 w 1390650"/>
                  <a:gd name="connsiteY14" fmla="*/ 842009 h 991552"/>
                  <a:gd name="connsiteX15" fmla="*/ 292417 w 1390650"/>
                  <a:gd name="connsiteY15" fmla="*/ 842009 h 991552"/>
                  <a:gd name="connsiteX16" fmla="*/ 636269 w 1390650"/>
                  <a:gd name="connsiteY16" fmla="*/ 677227 h 991552"/>
                  <a:gd name="connsiteX17" fmla="*/ 636269 w 1390650"/>
                  <a:gd name="connsiteY17" fmla="*/ 815340 h 991552"/>
                  <a:gd name="connsiteX18" fmla="*/ 755332 w 1390650"/>
                  <a:gd name="connsiteY18" fmla="*/ 815340 h 991552"/>
                  <a:gd name="connsiteX19" fmla="*/ 755332 w 1390650"/>
                  <a:gd name="connsiteY19" fmla="*/ 677227 h 991552"/>
                  <a:gd name="connsiteX20" fmla="*/ 694372 w 1390650"/>
                  <a:gd name="connsiteY20" fmla="*/ 618172 h 991552"/>
                  <a:gd name="connsiteX21" fmla="*/ 580072 w 1390650"/>
                  <a:gd name="connsiteY21" fmla="*/ 712470 h 991552"/>
                  <a:gd name="connsiteX22" fmla="*/ 580072 w 1390650"/>
                  <a:gd name="connsiteY22" fmla="*/ 861060 h 991552"/>
                  <a:gd name="connsiteX23" fmla="*/ 623887 w 1390650"/>
                  <a:gd name="connsiteY23" fmla="*/ 822007 h 991552"/>
                  <a:gd name="connsiteX24" fmla="*/ 623887 w 1390650"/>
                  <a:gd name="connsiteY24" fmla="*/ 665797 h 991552"/>
                  <a:gd name="connsiteX25" fmla="*/ 767714 w 1390650"/>
                  <a:gd name="connsiteY25" fmla="*/ 665797 h 991552"/>
                  <a:gd name="connsiteX26" fmla="*/ 767714 w 1390650"/>
                  <a:gd name="connsiteY26" fmla="*/ 822960 h 991552"/>
                  <a:gd name="connsiteX27" fmla="*/ 809624 w 1390650"/>
                  <a:gd name="connsiteY27" fmla="*/ 861060 h 991552"/>
                  <a:gd name="connsiteX28" fmla="*/ 809624 w 1390650"/>
                  <a:gd name="connsiteY28" fmla="*/ 858202 h 991552"/>
                  <a:gd name="connsiteX29" fmla="*/ 809624 w 1390650"/>
                  <a:gd name="connsiteY29" fmla="*/ 712470 h 991552"/>
                  <a:gd name="connsiteX30" fmla="*/ 694372 w 1390650"/>
                  <a:gd name="connsiteY30" fmla="*/ 618172 h 991552"/>
                  <a:gd name="connsiteX31" fmla="*/ 1062989 w 1390650"/>
                  <a:gd name="connsiteY31" fmla="*/ 551497 h 991552"/>
                  <a:gd name="connsiteX32" fmla="*/ 1102042 w 1390650"/>
                  <a:gd name="connsiteY32" fmla="*/ 571499 h 991552"/>
                  <a:gd name="connsiteX33" fmla="*/ 1102042 w 1390650"/>
                  <a:gd name="connsiteY33" fmla="*/ 707707 h 991552"/>
                  <a:gd name="connsiteX34" fmla="*/ 1062037 w 1390650"/>
                  <a:gd name="connsiteY34" fmla="*/ 726757 h 991552"/>
                  <a:gd name="connsiteX35" fmla="*/ 1023937 w 1390650"/>
                  <a:gd name="connsiteY35" fmla="*/ 707707 h 991552"/>
                  <a:gd name="connsiteX36" fmla="*/ 1023937 w 1390650"/>
                  <a:gd name="connsiteY36" fmla="*/ 571499 h 991552"/>
                  <a:gd name="connsiteX37" fmla="*/ 326707 w 1390650"/>
                  <a:gd name="connsiteY37" fmla="*/ 551497 h 991552"/>
                  <a:gd name="connsiteX38" fmla="*/ 365759 w 1390650"/>
                  <a:gd name="connsiteY38" fmla="*/ 571499 h 991552"/>
                  <a:gd name="connsiteX39" fmla="*/ 365759 w 1390650"/>
                  <a:gd name="connsiteY39" fmla="*/ 707707 h 991552"/>
                  <a:gd name="connsiteX40" fmla="*/ 327659 w 1390650"/>
                  <a:gd name="connsiteY40" fmla="*/ 726757 h 991552"/>
                  <a:gd name="connsiteX41" fmla="*/ 288607 w 1390650"/>
                  <a:gd name="connsiteY41" fmla="*/ 707707 h 991552"/>
                  <a:gd name="connsiteX42" fmla="*/ 288607 w 1390650"/>
                  <a:gd name="connsiteY42" fmla="*/ 571499 h 991552"/>
                  <a:gd name="connsiteX43" fmla="*/ 1179195 w 1390650"/>
                  <a:gd name="connsiteY43" fmla="*/ 536257 h 991552"/>
                  <a:gd name="connsiteX44" fmla="*/ 1185862 w 1390650"/>
                  <a:gd name="connsiteY44" fmla="*/ 536257 h 991552"/>
                  <a:gd name="connsiteX45" fmla="*/ 1390650 w 1390650"/>
                  <a:gd name="connsiteY45" fmla="*/ 536257 h 991552"/>
                  <a:gd name="connsiteX46" fmla="*/ 1390650 w 1390650"/>
                  <a:gd name="connsiteY46" fmla="*/ 550544 h 991552"/>
                  <a:gd name="connsiteX47" fmla="*/ 1192530 w 1390650"/>
                  <a:gd name="connsiteY47" fmla="*/ 550544 h 991552"/>
                  <a:gd name="connsiteX48" fmla="*/ 1192530 w 1390650"/>
                  <a:gd name="connsiteY48" fmla="*/ 824864 h 991552"/>
                  <a:gd name="connsiteX49" fmla="*/ 1363027 w 1390650"/>
                  <a:gd name="connsiteY49" fmla="*/ 824864 h 991552"/>
                  <a:gd name="connsiteX50" fmla="*/ 1363027 w 1390650"/>
                  <a:gd name="connsiteY50" fmla="*/ 839152 h 991552"/>
                  <a:gd name="connsiteX51" fmla="*/ 1185862 w 1390650"/>
                  <a:gd name="connsiteY51" fmla="*/ 839152 h 991552"/>
                  <a:gd name="connsiteX52" fmla="*/ 1179195 w 1390650"/>
                  <a:gd name="connsiteY52" fmla="*/ 839152 h 991552"/>
                  <a:gd name="connsiteX53" fmla="*/ 1179195 w 1390650"/>
                  <a:gd name="connsiteY53" fmla="*/ 832484 h 991552"/>
                  <a:gd name="connsiteX54" fmla="*/ 1179195 w 1390650"/>
                  <a:gd name="connsiteY54" fmla="*/ 542924 h 991552"/>
                  <a:gd name="connsiteX55" fmla="*/ 0 w 1390650"/>
                  <a:gd name="connsiteY55" fmla="*/ 536257 h 991552"/>
                  <a:gd name="connsiteX56" fmla="*/ 209550 w 1390650"/>
                  <a:gd name="connsiteY56" fmla="*/ 536257 h 991552"/>
                  <a:gd name="connsiteX57" fmla="*/ 217170 w 1390650"/>
                  <a:gd name="connsiteY57" fmla="*/ 536257 h 991552"/>
                  <a:gd name="connsiteX58" fmla="*/ 217170 w 1390650"/>
                  <a:gd name="connsiteY58" fmla="*/ 542924 h 991552"/>
                  <a:gd name="connsiteX59" fmla="*/ 217170 w 1390650"/>
                  <a:gd name="connsiteY59" fmla="*/ 832484 h 991552"/>
                  <a:gd name="connsiteX60" fmla="*/ 217170 w 1390650"/>
                  <a:gd name="connsiteY60" fmla="*/ 839152 h 991552"/>
                  <a:gd name="connsiteX61" fmla="*/ 209550 w 1390650"/>
                  <a:gd name="connsiteY61" fmla="*/ 839152 h 991552"/>
                  <a:gd name="connsiteX62" fmla="*/ 27622 w 1390650"/>
                  <a:gd name="connsiteY62" fmla="*/ 839152 h 991552"/>
                  <a:gd name="connsiteX63" fmla="*/ 27622 w 1390650"/>
                  <a:gd name="connsiteY63" fmla="*/ 824864 h 991552"/>
                  <a:gd name="connsiteX64" fmla="*/ 202882 w 1390650"/>
                  <a:gd name="connsiteY64" fmla="*/ 824864 h 991552"/>
                  <a:gd name="connsiteX65" fmla="*/ 202882 w 1390650"/>
                  <a:gd name="connsiteY65" fmla="*/ 550544 h 991552"/>
                  <a:gd name="connsiteX66" fmla="*/ 0 w 1390650"/>
                  <a:gd name="connsiteY66" fmla="*/ 550544 h 991552"/>
                  <a:gd name="connsiteX67" fmla="*/ 574357 w 1390650"/>
                  <a:gd name="connsiteY67" fmla="*/ 529589 h 991552"/>
                  <a:gd name="connsiteX68" fmla="*/ 574357 w 1390650"/>
                  <a:gd name="connsiteY68" fmla="*/ 569594 h 991552"/>
                  <a:gd name="connsiteX69" fmla="*/ 815340 w 1390650"/>
                  <a:gd name="connsiteY69" fmla="*/ 569594 h 991552"/>
                  <a:gd name="connsiteX70" fmla="*/ 815340 w 1390650"/>
                  <a:gd name="connsiteY70" fmla="*/ 529589 h 991552"/>
                  <a:gd name="connsiteX71" fmla="*/ 922972 w 1390650"/>
                  <a:gd name="connsiteY71" fmla="*/ 521017 h 991552"/>
                  <a:gd name="connsiteX72" fmla="*/ 922972 w 1390650"/>
                  <a:gd name="connsiteY72" fmla="*/ 894397 h 991552"/>
                  <a:gd name="connsiteX73" fmla="*/ 988694 w 1390650"/>
                  <a:gd name="connsiteY73" fmla="*/ 969645 h 991552"/>
                  <a:gd name="connsiteX74" fmla="*/ 987742 w 1390650"/>
                  <a:gd name="connsiteY74" fmla="*/ 588645 h 991552"/>
                  <a:gd name="connsiteX75" fmla="*/ 962024 w 1390650"/>
                  <a:gd name="connsiteY75" fmla="*/ 584835 h 991552"/>
                  <a:gd name="connsiteX76" fmla="*/ 944879 w 1390650"/>
                  <a:gd name="connsiteY76" fmla="*/ 553402 h 991552"/>
                  <a:gd name="connsiteX77" fmla="*/ 922972 w 1390650"/>
                  <a:gd name="connsiteY77" fmla="*/ 521017 h 991552"/>
                  <a:gd name="connsiteX78" fmla="*/ 467677 w 1390650"/>
                  <a:gd name="connsiteY78" fmla="*/ 520065 h 991552"/>
                  <a:gd name="connsiteX79" fmla="*/ 429577 w 1390650"/>
                  <a:gd name="connsiteY79" fmla="*/ 582930 h 991552"/>
                  <a:gd name="connsiteX80" fmla="*/ 399097 w 1390650"/>
                  <a:gd name="connsiteY80" fmla="*/ 589597 h 991552"/>
                  <a:gd name="connsiteX81" fmla="*/ 399097 w 1390650"/>
                  <a:gd name="connsiteY81" fmla="*/ 965835 h 991552"/>
                  <a:gd name="connsiteX82" fmla="*/ 467677 w 1390650"/>
                  <a:gd name="connsiteY82" fmla="*/ 892492 h 991552"/>
                  <a:gd name="connsiteX83" fmla="*/ 556260 w 1390650"/>
                  <a:gd name="connsiteY83" fmla="*/ 515302 h 991552"/>
                  <a:gd name="connsiteX84" fmla="*/ 832485 w 1390650"/>
                  <a:gd name="connsiteY84" fmla="*/ 515302 h 991552"/>
                  <a:gd name="connsiteX85" fmla="*/ 832485 w 1390650"/>
                  <a:gd name="connsiteY85" fmla="*/ 583882 h 991552"/>
                  <a:gd name="connsiteX86" fmla="*/ 556260 w 1390650"/>
                  <a:gd name="connsiteY86" fmla="*/ 583882 h 991552"/>
                  <a:gd name="connsiteX87" fmla="*/ 530542 w 1390650"/>
                  <a:gd name="connsiteY87" fmla="*/ 495300 h 991552"/>
                  <a:gd name="connsiteX88" fmla="*/ 530542 w 1390650"/>
                  <a:gd name="connsiteY88" fmla="*/ 890587 h 991552"/>
                  <a:gd name="connsiteX89" fmla="*/ 563879 w 1390650"/>
                  <a:gd name="connsiteY89" fmla="*/ 890587 h 991552"/>
                  <a:gd name="connsiteX90" fmla="*/ 563879 w 1390650"/>
                  <a:gd name="connsiteY90" fmla="*/ 879157 h 991552"/>
                  <a:gd name="connsiteX91" fmla="*/ 563879 w 1390650"/>
                  <a:gd name="connsiteY91" fmla="*/ 858202 h 991552"/>
                  <a:gd name="connsiteX92" fmla="*/ 563879 w 1390650"/>
                  <a:gd name="connsiteY92" fmla="*/ 721042 h 991552"/>
                  <a:gd name="connsiteX93" fmla="*/ 695324 w 1390650"/>
                  <a:gd name="connsiteY93" fmla="*/ 605790 h 991552"/>
                  <a:gd name="connsiteX94" fmla="*/ 825817 w 1390650"/>
                  <a:gd name="connsiteY94" fmla="*/ 721042 h 991552"/>
                  <a:gd name="connsiteX95" fmla="*/ 825817 w 1390650"/>
                  <a:gd name="connsiteY95" fmla="*/ 858202 h 991552"/>
                  <a:gd name="connsiteX96" fmla="*/ 825817 w 1390650"/>
                  <a:gd name="connsiteY96" fmla="*/ 879157 h 991552"/>
                  <a:gd name="connsiteX97" fmla="*/ 825817 w 1390650"/>
                  <a:gd name="connsiteY97" fmla="*/ 890587 h 991552"/>
                  <a:gd name="connsiteX98" fmla="*/ 859154 w 1390650"/>
                  <a:gd name="connsiteY98" fmla="*/ 890587 h 991552"/>
                  <a:gd name="connsiteX99" fmla="*/ 859154 w 1390650"/>
                  <a:gd name="connsiteY99" fmla="*/ 495300 h 991552"/>
                  <a:gd name="connsiteX100" fmla="*/ 875347 w 1390650"/>
                  <a:gd name="connsiteY100" fmla="*/ 476250 h 991552"/>
                  <a:gd name="connsiteX101" fmla="*/ 872489 w 1390650"/>
                  <a:gd name="connsiteY101" fmla="*/ 892492 h 991552"/>
                  <a:gd name="connsiteX102" fmla="*/ 905827 w 1390650"/>
                  <a:gd name="connsiteY102" fmla="*/ 892492 h 991552"/>
                  <a:gd name="connsiteX103" fmla="*/ 905827 w 1390650"/>
                  <a:gd name="connsiteY103" fmla="*/ 501967 h 991552"/>
                  <a:gd name="connsiteX104" fmla="*/ 875347 w 1390650"/>
                  <a:gd name="connsiteY104" fmla="*/ 476250 h 991552"/>
                  <a:gd name="connsiteX105" fmla="*/ 514349 w 1390650"/>
                  <a:gd name="connsiteY105" fmla="*/ 476250 h 991552"/>
                  <a:gd name="connsiteX106" fmla="*/ 483869 w 1390650"/>
                  <a:gd name="connsiteY106" fmla="*/ 501967 h 991552"/>
                  <a:gd name="connsiteX107" fmla="*/ 483869 w 1390650"/>
                  <a:gd name="connsiteY107" fmla="*/ 892492 h 991552"/>
                  <a:gd name="connsiteX108" fmla="*/ 517207 w 1390650"/>
                  <a:gd name="connsiteY108" fmla="*/ 892492 h 991552"/>
                  <a:gd name="connsiteX109" fmla="*/ 514349 w 1390650"/>
                  <a:gd name="connsiteY109" fmla="*/ 476250 h 991552"/>
                  <a:gd name="connsiteX110" fmla="*/ 1026795 w 1390650"/>
                  <a:gd name="connsiteY110" fmla="*/ 442912 h 991552"/>
                  <a:gd name="connsiteX111" fmla="*/ 1097280 w 1390650"/>
                  <a:gd name="connsiteY111" fmla="*/ 442912 h 991552"/>
                  <a:gd name="connsiteX112" fmla="*/ 1097280 w 1390650"/>
                  <a:gd name="connsiteY112" fmla="*/ 510539 h 991552"/>
                  <a:gd name="connsiteX113" fmla="*/ 1026795 w 1390650"/>
                  <a:gd name="connsiteY113" fmla="*/ 510539 h 991552"/>
                  <a:gd name="connsiteX114" fmla="*/ 292417 w 1390650"/>
                  <a:gd name="connsiteY114" fmla="*/ 442912 h 991552"/>
                  <a:gd name="connsiteX115" fmla="*/ 362902 w 1390650"/>
                  <a:gd name="connsiteY115" fmla="*/ 442912 h 991552"/>
                  <a:gd name="connsiteX116" fmla="*/ 362902 w 1390650"/>
                  <a:gd name="connsiteY116" fmla="*/ 510539 h 991552"/>
                  <a:gd name="connsiteX117" fmla="*/ 292417 w 1390650"/>
                  <a:gd name="connsiteY117" fmla="*/ 510539 h 991552"/>
                  <a:gd name="connsiteX118" fmla="*/ 748664 w 1390650"/>
                  <a:gd name="connsiteY118" fmla="*/ 441960 h 991552"/>
                  <a:gd name="connsiteX119" fmla="*/ 732472 w 1390650"/>
                  <a:gd name="connsiteY119" fmla="*/ 458152 h 991552"/>
                  <a:gd name="connsiteX120" fmla="*/ 691514 w 1390650"/>
                  <a:gd name="connsiteY120" fmla="*/ 478155 h 991552"/>
                  <a:gd name="connsiteX121" fmla="*/ 651509 w 1390650"/>
                  <a:gd name="connsiteY121" fmla="*/ 450532 h 991552"/>
                  <a:gd name="connsiteX122" fmla="*/ 628649 w 1390650"/>
                  <a:gd name="connsiteY122" fmla="*/ 443865 h 991552"/>
                  <a:gd name="connsiteX123" fmla="*/ 624839 w 1390650"/>
                  <a:gd name="connsiteY123" fmla="*/ 450532 h 991552"/>
                  <a:gd name="connsiteX124" fmla="*/ 576262 w 1390650"/>
                  <a:gd name="connsiteY124" fmla="*/ 454342 h 991552"/>
                  <a:gd name="connsiteX125" fmla="*/ 567689 w 1390650"/>
                  <a:gd name="connsiteY125" fmla="*/ 463867 h 991552"/>
                  <a:gd name="connsiteX126" fmla="*/ 556259 w 1390650"/>
                  <a:gd name="connsiteY126" fmla="*/ 453390 h 991552"/>
                  <a:gd name="connsiteX127" fmla="*/ 530542 w 1390650"/>
                  <a:gd name="connsiteY127" fmla="*/ 466725 h 991552"/>
                  <a:gd name="connsiteX128" fmla="*/ 530542 w 1390650"/>
                  <a:gd name="connsiteY128" fmla="*/ 481965 h 991552"/>
                  <a:gd name="connsiteX129" fmla="*/ 857249 w 1390650"/>
                  <a:gd name="connsiteY129" fmla="*/ 481965 h 991552"/>
                  <a:gd name="connsiteX130" fmla="*/ 857249 w 1390650"/>
                  <a:gd name="connsiteY130" fmla="*/ 463867 h 991552"/>
                  <a:gd name="connsiteX131" fmla="*/ 837247 w 1390650"/>
                  <a:gd name="connsiteY131" fmla="*/ 453390 h 991552"/>
                  <a:gd name="connsiteX132" fmla="*/ 828674 w 1390650"/>
                  <a:gd name="connsiteY132" fmla="*/ 461962 h 991552"/>
                  <a:gd name="connsiteX133" fmla="*/ 812482 w 1390650"/>
                  <a:gd name="connsiteY133" fmla="*/ 457200 h 991552"/>
                  <a:gd name="connsiteX134" fmla="*/ 765809 w 1390650"/>
                  <a:gd name="connsiteY134" fmla="*/ 450532 h 991552"/>
                  <a:gd name="connsiteX135" fmla="*/ 748664 w 1390650"/>
                  <a:gd name="connsiteY135" fmla="*/ 441960 h 991552"/>
                  <a:gd name="connsiteX136" fmla="*/ 937260 w 1390650"/>
                  <a:gd name="connsiteY136" fmla="*/ 426720 h 991552"/>
                  <a:gd name="connsiteX137" fmla="*/ 963930 w 1390650"/>
                  <a:gd name="connsiteY137" fmla="*/ 453390 h 991552"/>
                  <a:gd name="connsiteX138" fmla="*/ 937260 w 1390650"/>
                  <a:gd name="connsiteY138" fmla="*/ 480060 h 991552"/>
                  <a:gd name="connsiteX139" fmla="*/ 910590 w 1390650"/>
                  <a:gd name="connsiteY139" fmla="*/ 453390 h 991552"/>
                  <a:gd name="connsiteX140" fmla="*/ 937260 w 1390650"/>
                  <a:gd name="connsiteY140" fmla="*/ 426720 h 991552"/>
                  <a:gd name="connsiteX141" fmla="*/ 451485 w 1390650"/>
                  <a:gd name="connsiteY141" fmla="*/ 425767 h 991552"/>
                  <a:gd name="connsiteX142" fmla="*/ 478155 w 1390650"/>
                  <a:gd name="connsiteY142" fmla="*/ 452437 h 991552"/>
                  <a:gd name="connsiteX143" fmla="*/ 451485 w 1390650"/>
                  <a:gd name="connsiteY143" fmla="*/ 479107 h 991552"/>
                  <a:gd name="connsiteX144" fmla="*/ 424815 w 1390650"/>
                  <a:gd name="connsiteY144" fmla="*/ 452437 h 991552"/>
                  <a:gd name="connsiteX145" fmla="*/ 451485 w 1390650"/>
                  <a:gd name="connsiteY145" fmla="*/ 425767 h 991552"/>
                  <a:gd name="connsiteX146" fmla="*/ 1005839 w 1390650"/>
                  <a:gd name="connsiteY146" fmla="*/ 393382 h 991552"/>
                  <a:gd name="connsiteX147" fmla="*/ 1005839 w 1390650"/>
                  <a:gd name="connsiteY147" fmla="*/ 981075 h 991552"/>
                  <a:gd name="connsiteX148" fmla="*/ 1120139 w 1390650"/>
                  <a:gd name="connsiteY148" fmla="*/ 981075 h 991552"/>
                  <a:gd name="connsiteX149" fmla="*/ 1120139 w 1390650"/>
                  <a:gd name="connsiteY149" fmla="*/ 393382 h 991552"/>
                  <a:gd name="connsiteX150" fmla="*/ 270509 w 1390650"/>
                  <a:gd name="connsiteY150" fmla="*/ 393382 h 991552"/>
                  <a:gd name="connsiteX151" fmla="*/ 270509 w 1390650"/>
                  <a:gd name="connsiteY151" fmla="*/ 981075 h 991552"/>
                  <a:gd name="connsiteX152" fmla="*/ 384809 w 1390650"/>
                  <a:gd name="connsiteY152" fmla="*/ 981075 h 991552"/>
                  <a:gd name="connsiteX153" fmla="*/ 384809 w 1390650"/>
                  <a:gd name="connsiteY153" fmla="*/ 393382 h 991552"/>
                  <a:gd name="connsiteX154" fmla="*/ 869632 w 1390650"/>
                  <a:gd name="connsiteY154" fmla="*/ 372427 h 991552"/>
                  <a:gd name="connsiteX155" fmla="*/ 896302 w 1390650"/>
                  <a:gd name="connsiteY155" fmla="*/ 399097 h 991552"/>
                  <a:gd name="connsiteX156" fmla="*/ 869632 w 1390650"/>
                  <a:gd name="connsiteY156" fmla="*/ 425767 h 991552"/>
                  <a:gd name="connsiteX157" fmla="*/ 842962 w 1390650"/>
                  <a:gd name="connsiteY157" fmla="*/ 399097 h 991552"/>
                  <a:gd name="connsiteX158" fmla="*/ 869632 w 1390650"/>
                  <a:gd name="connsiteY158" fmla="*/ 372427 h 991552"/>
                  <a:gd name="connsiteX159" fmla="*/ 519112 w 1390650"/>
                  <a:gd name="connsiteY159" fmla="*/ 370522 h 991552"/>
                  <a:gd name="connsiteX160" fmla="*/ 545782 w 1390650"/>
                  <a:gd name="connsiteY160" fmla="*/ 397192 h 991552"/>
                  <a:gd name="connsiteX161" fmla="*/ 519112 w 1390650"/>
                  <a:gd name="connsiteY161" fmla="*/ 423862 h 991552"/>
                  <a:gd name="connsiteX162" fmla="*/ 492442 w 1390650"/>
                  <a:gd name="connsiteY162" fmla="*/ 397192 h 991552"/>
                  <a:gd name="connsiteX163" fmla="*/ 519112 w 1390650"/>
                  <a:gd name="connsiteY163" fmla="*/ 370522 h 991552"/>
                  <a:gd name="connsiteX164" fmla="*/ 991552 w 1390650"/>
                  <a:gd name="connsiteY164" fmla="*/ 363855 h 991552"/>
                  <a:gd name="connsiteX165" fmla="*/ 1003934 w 1390650"/>
                  <a:gd name="connsiteY165" fmla="*/ 381952 h 991552"/>
                  <a:gd name="connsiteX166" fmla="*/ 1122997 w 1390650"/>
                  <a:gd name="connsiteY166" fmla="*/ 381952 h 991552"/>
                  <a:gd name="connsiteX167" fmla="*/ 1134427 w 1390650"/>
                  <a:gd name="connsiteY167" fmla="*/ 363855 h 991552"/>
                  <a:gd name="connsiteX168" fmla="*/ 254317 w 1390650"/>
                  <a:gd name="connsiteY168" fmla="*/ 363855 h 991552"/>
                  <a:gd name="connsiteX169" fmla="*/ 266699 w 1390650"/>
                  <a:gd name="connsiteY169" fmla="*/ 381952 h 991552"/>
                  <a:gd name="connsiteX170" fmla="*/ 385762 w 1390650"/>
                  <a:gd name="connsiteY170" fmla="*/ 381952 h 991552"/>
                  <a:gd name="connsiteX171" fmla="*/ 397192 w 1390650"/>
                  <a:gd name="connsiteY171" fmla="*/ 363855 h 991552"/>
                  <a:gd name="connsiteX172" fmla="*/ 787717 w 1390650"/>
                  <a:gd name="connsiteY172" fmla="*/ 340995 h 991552"/>
                  <a:gd name="connsiteX173" fmla="*/ 814387 w 1390650"/>
                  <a:gd name="connsiteY173" fmla="*/ 367665 h 991552"/>
                  <a:gd name="connsiteX174" fmla="*/ 787717 w 1390650"/>
                  <a:gd name="connsiteY174" fmla="*/ 394335 h 991552"/>
                  <a:gd name="connsiteX175" fmla="*/ 761047 w 1390650"/>
                  <a:gd name="connsiteY175" fmla="*/ 367665 h 991552"/>
                  <a:gd name="connsiteX176" fmla="*/ 787717 w 1390650"/>
                  <a:gd name="connsiteY176" fmla="*/ 340995 h 991552"/>
                  <a:gd name="connsiteX177" fmla="*/ 601027 w 1390650"/>
                  <a:gd name="connsiteY177" fmla="*/ 340042 h 991552"/>
                  <a:gd name="connsiteX178" fmla="*/ 627697 w 1390650"/>
                  <a:gd name="connsiteY178" fmla="*/ 366712 h 991552"/>
                  <a:gd name="connsiteX179" fmla="*/ 601027 w 1390650"/>
                  <a:gd name="connsiteY179" fmla="*/ 393382 h 991552"/>
                  <a:gd name="connsiteX180" fmla="*/ 574357 w 1390650"/>
                  <a:gd name="connsiteY180" fmla="*/ 366712 h 991552"/>
                  <a:gd name="connsiteX181" fmla="*/ 601027 w 1390650"/>
                  <a:gd name="connsiteY181" fmla="*/ 340042 h 991552"/>
                  <a:gd name="connsiteX182" fmla="*/ 1003934 w 1390650"/>
                  <a:gd name="connsiteY182" fmla="*/ 330517 h 991552"/>
                  <a:gd name="connsiteX183" fmla="*/ 991552 w 1390650"/>
                  <a:gd name="connsiteY183" fmla="*/ 348615 h 991552"/>
                  <a:gd name="connsiteX184" fmla="*/ 1134427 w 1390650"/>
                  <a:gd name="connsiteY184" fmla="*/ 348615 h 991552"/>
                  <a:gd name="connsiteX185" fmla="*/ 1122044 w 1390650"/>
                  <a:gd name="connsiteY185" fmla="*/ 330517 h 991552"/>
                  <a:gd name="connsiteX186" fmla="*/ 267652 w 1390650"/>
                  <a:gd name="connsiteY186" fmla="*/ 330517 h 991552"/>
                  <a:gd name="connsiteX187" fmla="*/ 255269 w 1390650"/>
                  <a:gd name="connsiteY187" fmla="*/ 348615 h 991552"/>
                  <a:gd name="connsiteX188" fmla="*/ 399097 w 1390650"/>
                  <a:gd name="connsiteY188" fmla="*/ 348615 h 991552"/>
                  <a:gd name="connsiteX189" fmla="*/ 386714 w 1390650"/>
                  <a:gd name="connsiteY189" fmla="*/ 330517 h 991552"/>
                  <a:gd name="connsiteX190" fmla="*/ 694372 w 1390650"/>
                  <a:gd name="connsiteY190" fmla="*/ 327660 h 991552"/>
                  <a:gd name="connsiteX191" fmla="*/ 721042 w 1390650"/>
                  <a:gd name="connsiteY191" fmla="*/ 354330 h 991552"/>
                  <a:gd name="connsiteX192" fmla="*/ 694372 w 1390650"/>
                  <a:gd name="connsiteY192" fmla="*/ 381000 h 991552"/>
                  <a:gd name="connsiteX193" fmla="*/ 667702 w 1390650"/>
                  <a:gd name="connsiteY193" fmla="*/ 354330 h 991552"/>
                  <a:gd name="connsiteX194" fmla="*/ 694372 w 1390650"/>
                  <a:gd name="connsiteY194" fmla="*/ 327660 h 991552"/>
                  <a:gd name="connsiteX195" fmla="*/ 698182 w 1390650"/>
                  <a:gd name="connsiteY195" fmla="*/ 305752 h 991552"/>
                  <a:gd name="connsiteX196" fmla="*/ 399097 w 1390650"/>
                  <a:gd name="connsiteY196" fmla="*/ 439102 h 991552"/>
                  <a:gd name="connsiteX197" fmla="*/ 399097 w 1390650"/>
                  <a:gd name="connsiteY197" fmla="*/ 577215 h 991552"/>
                  <a:gd name="connsiteX198" fmla="*/ 419099 w 1390650"/>
                  <a:gd name="connsiteY198" fmla="*/ 572452 h 991552"/>
                  <a:gd name="connsiteX199" fmla="*/ 686752 w 1390650"/>
                  <a:gd name="connsiteY199" fmla="*/ 412432 h 991552"/>
                  <a:gd name="connsiteX200" fmla="*/ 966787 w 1390650"/>
                  <a:gd name="connsiteY200" fmla="*/ 567690 h 991552"/>
                  <a:gd name="connsiteX201" fmla="*/ 990599 w 1390650"/>
                  <a:gd name="connsiteY201" fmla="*/ 577215 h 991552"/>
                  <a:gd name="connsiteX202" fmla="*/ 990599 w 1390650"/>
                  <a:gd name="connsiteY202" fmla="*/ 443865 h 991552"/>
                  <a:gd name="connsiteX203" fmla="*/ 988694 w 1390650"/>
                  <a:gd name="connsiteY203" fmla="*/ 444817 h 991552"/>
                  <a:gd name="connsiteX204" fmla="*/ 698182 w 1390650"/>
                  <a:gd name="connsiteY204" fmla="*/ 305752 h 991552"/>
                  <a:gd name="connsiteX205" fmla="*/ 1062990 w 1390650"/>
                  <a:gd name="connsiteY205" fmla="*/ 263842 h 991552"/>
                  <a:gd name="connsiteX206" fmla="*/ 1044892 w 1390650"/>
                  <a:gd name="connsiteY206" fmla="*/ 278130 h 991552"/>
                  <a:gd name="connsiteX207" fmla="*/ 1062990 w 1390650"/>
                  <a:gd name="connsiteY207" fmla="*/ 292417 h 991552"/>
                  <a:gd name="connsiteX208" fmla="*/ 1081087 w 1390650"/>
                  <a:gd name="connsiteY208" fmla="*/ 278130 h 991552"/>
                  <a:gd name="connsiteX209" fmla="*/ 1062990 w 1390650"/>
                  <a:gd name="connsiteY209" fmla="*/ 263842 h 991552"/>
                  <a:gd name="connsiteX210" fmla="*/ 327659 w 1390650"/>
                  <a:gd name="connsiteY210" fmla="*/ 263842 h 991552"/>
                  <a:gd name="connsiteX211" fmla="*/ 309562 w 1390650"/>
                  <a:gd name="connsiteY211" fmla="*/ 278130 h 991552"/>
                  <a:gd name="connsiteX212" fmla="*/ 327659 w 1390650"/>
                  <a:gd name="connsiteY212" fmla="*/ 292417 h 991552"/>
                  <a:gd name="connsiteX213" fmla="*/ 345757 w 1390650"/>
                  <a:gd name="connsiteY213" fmla="*/ 278130 h 991552"/>
                  <a:gd name="connsiteX214" fmla="*/ 327659 w 1390650"/>
                  <a:gd name="connsiteY214" fmla="*/ 263842 h 991552"/>
                  <a:gd name="connsiteX215" fmla="*/ 1062990 w 1390650"/>
                  <a:gd name="connsiteY215" fmla="*/ 249555 h 991552"/>
                  <a:gd name="connsiteX216" fmla="*/ 1097280 w 1390650"/>
                  <a:gd name="connsiteY216" fmla="*/ 278130 h 991552"/>
                  <a:gd name="connsiteX217" fmla="*/ 1062990 w 1390650"/>
                  <a:gd name="connsiteY217" fmla="*/ 306705 h 991552"/>
                  <a:gd name="connsiteX218" fmla="*/ 1028700 w 1390650"/>
                  <a:gd name="connsiteY218" fmla="*/ 278130 h 991552"/>
                  <a:gd name="connsiteX219" fmla="*/ 1062990 w 1390650"/>
                  <a:gd name="connsiteY219" fmla="*/ 249555 h 991552"/>
                  <a:gd name="connsiteX220" fmla="*/ 327659 w 1390650"/>
                  <a:gd name="connsiteY220" fmla="*/ 249555 h 991552"/>
                  <a:gd name="connsiteX221" fmla="*/ 361949 w 1390650"/>
                  <a:gd name="connsiteY221" fmla="*/ 278130 h 991552"/>
                  <a:gd name="connsiteX222" fmla="*/ 327659 w 1390650"/>
                  <a:gd name="connsiteY222" fmla="*/ 306705 h 991552"/>
                  <a:gd name="connsiteX223" fmla="*/ 293369 w 1390650"/>
                  <a:gd name="connsiteY223" fmla="*/ 278130 h 991552"/>
                  <a:gd name="connsiteX224" fmla="*/ 327659 w 1390650"/>
                  <a:gd name="connsiteY224" fmla="*/ 249555 h 991552"/>
                  <a:gd name="connsiteX225" fmla="*/ 1003934 w 1390650"/>
                  <a:gd name="connsiteY225" fmla="*/ 240030 h 991552"/>
                  <a:gd name="connsiteX226" fmla="*/ 1003934 w 1390650"/>
                  <a:gd name="connsiteY226" fmla="*/ 314325 h 991552"/>
                  <a:gd name="connsiteX227" fmla="*/ 1122044 w 1390650"/>
                  <a:gd name="connsiteY227" fmla="*/ 314325 h 991552"/>
                  <a:gd name="connsiteX228" fmla="*/ 1122044 w 1390650"/>
                  <a:gd name="connsiteY228" fmla="*/ 240030 h 991552"/>
                  <a:gd name="connsiteX229" fmla="*/ 267652 w 1390650"/>
                  <a:gd name="connsiteY229" fmla="*/ 240030 h 991552"/>
                  <a:gd name="connsiteX230" fmla="*/ 267652 w 1390650"/>
                  <a:gd name="connsiteY230" fmla="*/ 314325 h 991552"/>
                  <a:gd name="connsiteX231" fmla="*/ 386714 w 1390650"/>
                  <a:gd name="connsiteY231" fmla="*/ 314325 h 991552"/>
                  <a:gd name="connsiteX232" fmla="*/ 386714 w 1390650"/>
                  <a:gd name="connsiteY232" fmla="*/ 240030 h 991552"/>
                  <a:gd name="connsiteX233" fmla="*/ 995362 w 1390650"/>
                  <a:gd name="connsiteY233" fmla="*/ 211455 h 991552"/>
                  <a:gd name="connsiteX234" fmla="*/ 1002982 w 1390650"/>
                  <a:gd name="connsiteY234" fmla="*/ 229552 h 991552"/>
                  <a:gd name="connsiteX235" fmla="*/ 1122044 w 1390650"/>
                  <a:gd name="connsiteY235" fmla="*/ 229552 h 991552"/>
                  <a:gd name="connsiteX236" fmla="*/ 1129664 w 1390650"/>
                  <a:gd name="connsiteY236" fmla="*/ 211455 h 991552"/>
                  <a:gd name="connsiteX237" fmla="*/ 260032 w 1390650"/>
                  <a:gd name="connsiteY237" fmla="*/ 211455 h 991552"/>
                  <a:gd name="connsiteX238" fmla="*/ 267652 w 1390650"/>
                  <a:gd name="connsiteY238" fmla="*/ 229552 h 991552"/>
                  <a:gd name="connsiteX239" fmla="*/ 387667 w 1390650"/>
                  <a:gd name="connsiteY239" fmla="*/ 229552 h 991552"/>
                  <a:gd name="connsiteX240" fmla="*/ 395287 w 1390650"/>
                  <a:gd name="connsiteY240" fmla="*/ 211455 h 991552"/>
                  <a:gd name="connsiteX241" fmla="*/ 1064894 w 1390650"/>
                  <a:gd name="connsiteY241" fmla="*/ 146685 h 991552"/>
                  <a:gd name="connsiteX242" fmla="*/ 1002029 w 1390650"/>
                  <a:gd name="connsiteY242" fmla="*/ 197167 h 991552"/>
                  <a:gd name="connsiteX243" fmla="*/ 1122997 w 1390650"/>
                  <a:gd name="connsiteY243" fmla="*/ 197167 h 991552"/>
                  <a:gd name="connsiteX244" fmla="*/ 325754 w 1390650"/>
                  <a:gd name="connsiteY244" fmla="*/ 146685 h 991552"/>
                  <a:gd name="connsiteX245" fmla="*/ 266699 w 1390650"/>
                  <a:gd name="connsiteY245" fmla="*/ 197167 h 991552"/>
                  <a:gd name="connsiteX246" fmla="*/ 388619 w 1390650"/>
                  <a:gd name="connsiteY246" fmla="*/ 197167 h 991552"/>
                  <a:gd name="connsiteX247" fmla="*/ 687704 w 1390650"/>
                  <a:gd name="connsiteY247" fmla="*/ 0 h 991552"/>
                  <a:gd name="connsiteX248" fmla="*/ 701992 w 1390650"/>
                  <a:gd name="connsiteY248" fmla="*/ 0 h 991552"/>
                  <a:gd name="connsiteX249" fmla="*/ 702944 w 1390650"/>
                  <a:gd name="connsiteY249" fmla="*/ 104775 h 991552"/>
                  <a:gd name="connsiteX250" fmla="*/ 719137 w 1390650"/>
                  <a:gd name="connsiteY250" fmla="*/ 132397 h 991552"/>
                  <a:gd name="connsiteX251" fmla="*/ 737234 w 1390650"/>
                  <a:gd name="connsiteY251" fmla="*/ 144780 h 991552"/>
                  <a:gd name="connsiteX252" fmla="*/ 732472 w 1390650"/>
                  <a:gd name="connsiteY252" fmla="*/ 162877 h 991552"/>
                  <a:gd name="connsiteX253" fmla="*/ 784859 w 1390650"/>
                  <a:gd name="connsiteY253" fmla="*/ 196215 h 991552"/>
                  <a:gd name="connsiteX254" fmla="*/ 755332 w 1390650"/>
                  <a:gd name="connsiteY254" fmla="*/ 231457 h 991552"/>
                  <a:gd name="connsiteX255" fmla="*/ 786764 w 1390650"/>
                  <a:gd name="connsiteY255" fmla="*/ 273367 h 991552"/>
                  <a:gd name="connsiteX256" fmla="*/ 840104 w 1390650"/>
                  <a:gd name="connsiteY256" fmla="*/ 261937 h 991552"/>
                  <a:gd name="connsiteX257" fmla="*/ 872489 w 1390650"/>
                  <a:gd name="connsiteY257" fmla="*/ 293370 h 991552"/>
                  <a:gd name="connsiteX258" fmla="*/ 902017 w 1390650"/>
                  <a:gd name="connsiteY258" fmla="*/ 284797 h 991552"/>
                  <a:gd name="connsiteX259" fmla="*/ 899159 w 1390650"/>
                  <a:gd name="connsiteY259" fmla="*/ 257175 h 991552"/>
                  <a:gd name="connsiteX260" fmla="*/ 955357 w 1390650"/>
                  <a:gd name="connsiteY260" fmla="*/ 263842 h 991552"/>
                  <a:gd name="connsiteX261" fmla="*/ 925829 w 1390650"/>
                  <a:gd name="connsiteY261" fmla="*/ 294322 h 991552"/>
                  <a:gd name="connsiteX262" fmla="*/ 935354 w 1390650"/>
                  <a:gd name="connsiteY262" fmla="*/ 320992 h 991552"/>
                  <a:gd name="connsiteX263" fmla="*/ 962977 w 1390650"/>
                  <a:gd name="connsiteY263" fmla="*/ 324802 h 991552"/>
                  <a:gd name="connsiteX264" fmla="*/ 974407 w 1390650"/>
                  <a:gd name="connsiteY264" fmla="*/ 345757 h 991552"/>
                  <a:gd name="connsiteX265" fmla="*/ 988694 w 1390650"/>
                  <a:gd name="connsiteY265" fmla="*/ 319087 h 991552"/>
                  <a:gd name="connsiteX266" fmla="*/ 988694 w 1390650"/>
                  <a:gd name="connsiteY266" fmla="*/ 232410 h 991552"/>
                  <a:gd name="connsiteX267" fmla="*/ 978217 w 1390650"/>
                  <a:gd name="connsiteY267" fmla="*/ 210502 h 991552"/>
                  <a:gd name="connsiteX268" fmla="*/ 967739 w 1390650"/>
                  <a:gd name="connsiteY268" fmla="*/ 210502 h 991552"/>
                  <a:gd name="connsiteX269" fmla="*/ 967739 w 1390650"/>
                  <a:gd name="connsiteY269" fmla="*/ 197167 h 991552"/>
                  <a:gd name="connsiteX270" fmla="*/ 981074 w 1390650"/>
                  <a:gd name="connsiteY270" fmla="*/ 197167 h 991552"/>
                  <a:gd name="connsiteX271" fmla="*/ 1046797 w 1390650"/>
                  <a:gd name="connsiteY271" fmla="*/ 141922 h 991552"/>
                  <a:gd name="connsiteX272" fmla="*/ 1047749 w 1390650"/>
                  <a:gd name="connsiteY272" fmla="*/ 123825 h 991552"/>
                  <a:gd name="connsiteX273" fmla="*/ 1055369 w 1390650"/>
                  <a:gd name="connsiteY273" fmla="*/ 98107 h 991552"/>
                  <a:gd name="connsiteX274" fmla="*/ 1066799 w 1390650"/>
                  <a:gd name="connsiteY274" fmla="*/ 46672 h 991552"/>
                  <a:gd name="connsiteX275" fmla="*/ 1078229 w 1390650"/>
                  <a:gd name="connsiteY275" fmla="*/ 98107 h 991552"/>
                  <a:gd name="connsiteX276" fmla="*/ 1083944 w 1390650"/>
                  <a:gd name="connsiteY276" fmla="*/ 124777 h 991552"/>
                  <a:gd name="connsiteX277" fmla="*/ 1083944 w 1390650"/>
                  <a:gd name="connsiteY277" fmla="*/ 143827 h 991552"/>
                  <a:gd name="connsiteX278" fmla="*/ 1145857 w 1390650"/>
                  <a:gd name="connsiteY278" fmla="*/ 197167 h 991552"/>
                  <a:gd name="connsiteX279" fmla="*/ 1159192 w 1390650"/>
                  <a:gd name="connsiteY279" fmla="*/ 197167 h 991552"/>
                  <a:gd name="connsiteX280" fmla="*/ 1159192 w 1390650"/>
                  <a:gd name="connsiteY280" fmla="*/ 210502 h 991552"/>
                  <a:gd name="connsiteX281" fmla="*/ 1148714 w 1390650"/>
                  <a:gd name="connsiteY281" fmla="*/ 210502 h 991552"/>
                  <a:gd name="connsiteX282" fmla="*/ 1138237 w 1390650"/>
                  <a:gd name="connsiteY282" fmla="*/ 232410 h 991552"/>
                  <a:gd name="connsiteX283" fmla="*/ 1138237 w 1390650"/>
                  <a:gd name="connsiteY283" fmla="*/ 320040 h 991552"/>
                  <a:gd name="connsiteX284" fmla="*/ 1159192 w 1390650"/>
                  <a:gd name="connsiteY284" fmla="*/ 357187 h 991552"/>
                  <a:gd name="connsiteX285" fmla="*/ 1135379 w 1390650"/>
                  <a:gd name="connsiteY285" fmla="*/ 391477 h 991552"/>
                  <a:gd name="connsiteX286" fmla="*/ 1135379 w 1390650"/>
                  <a:gd name="connsiteY286" fmla="*/ 401002 h 991552"/>
                  <a:gd name="connsiteX287" fmla="*/ 1364932 w 1390650"/>
                  <a:gd name="connsiteY287" fmla="*/ 401002 h 991552"/>
                  <a:gd name="connsiteX288" fmla="*/ 1364932 w 1390650"/>
                  <a:gd name="connsiteY288" fmla="*/ 415290 h 991552"/>
                  <a:gd name="connsiteX289" fmla="*/ 1134427 w 1390650"/>
                  <a:gd name="connsiteY289" fmla="*/ 415290 h 991552"/>
                  <a:gd name="connsiteX290" fmla="*/ 1134427 w 1390650"/>
                  <a:gd name="connsiteY290" fmla="*/ 461962 h 991552"/>
                  <a:gd name="connsiteX291" fmla="*/ 1381124 w 1390650"/>
                  <a:gd name="connsiteY291" fmla="*/ 461962 h 991552"/>
                  <a:gd name="connsiteX292" fmla="*/ 1381124 w 1390650"/>
                  <a:gd name="connsiteY292" fmla="*/ 475297 h 991552"/>
                  <a:gd name="connsiteX293" fmla="*/ 1134427 w 1390650"/>
                  <a:gd name="connsiteY293" fmla="*/ 475297 h 991552"/>
                  <a:gd name="connsiteX294" fmla="*/ 1134427 w 1390650"/>
                  <a:gd name="connsiteY294" fmla="*/ 489585 h 991552"/>
                  <a:gd name="connsiteX295" fmla="*/ 1383982 w 1390650"/>
                  <a:gd name="connsiteY295" fmla="*/ 489585 h 991552"/>
                  <a:gd name="connsiteX296" fmla="*/ 1383982 w 1390650"/>
                  <a:gd name="connsiteY296" fmla="*/ 501967 h 991552"/>
                  <a:gd name="connsiteX297" fmla="*/ 1135379 w 1390650"/>
                  <a:gd name="connsiteY297" fmla="*/ 501967 h 991552"/>
                  <a:gd name="connsiteX298" fmla="*/ 1135379 w 1390650"/>
                  <a:gd name="connsiteY298" fmla="*/ 873442 h 991552"/>
                  <a:gd name="connsiteX299" fmla="*/ 1362074 w 1390650"/>
                  <a:gd name="connsiteY299" fmla="*/ 873442 h 991552"/>
                  <a:gd name="connsiteX300" fmla="*/ 1362074 w 1390650"/>
                  <a:gd name="connsiteY300" fmla="*/ 885825 h 991552"/>
                  <a:gd name="connsiteX301" fmla="*/ 1135379 w 1390650"/>
                  <a:gd name="connsiteY301" fmla="*/ 885825 h 991552"/>
                  <a:gd name="connsiteX302" fmla="*/ 1135379 w 1390650"/>
                  <a:gd name="connsiteY302" fmla="*/ 979170 h 991552"/>
                  <a:gd name="connsiteX303" fmla="*/ 1354454 w 1390650"/>
                  <a:gd name="connsiteY303" fmla="*/ 979170 h 991552"/>
                  <a:gd name="connsiteX304" fmla="*/ 1354454 w 1390650"/>
                  <a:gd name="connsiteY304" fmla="*/ 991552 h 991552"/>
                  <a:gd name="connsiteX305" fmla="*/ 1135379 w 1390650"/>
                  <a:gd name="connsiteY305" fmla="*/ 991552 h 991552"/>
                  <a:gd name="connsiteX306" fmla="*/ 991552 w 1390650"/>
                  <a:gd name="connsiteY306" fmla="*/ 991552 h 991552"/>
                  <a:gd name="connsiteX307" fmla="*/ 991552 w 1390650"/>
                  <a:gd name="connsiteY307" fmla="*/ 984885 h 991552"/>
                  <a:gd name="connsiteX308" fmla="*/ 915352 w 1390650"/>
                  <a:gd name="connsiteY308" fmla="*/ 902970 h 991552"/>
                  <a:gd name="connsiteX309" fmla="*/ 473392 w 1390650"/>
                  <a:gd name="connsiteY309" fmla="*/ 902970 h 991552"/>
                  <a:gd name="connsiteX310" fmla="*/ 399097 w 1390650"/>
                  <a:gd name="connsiteY310" fmla="*/ 984885 h 991552"/>
                  <a:gd name="connsiteX311" fmla="*/ 399097 w 1390650"/>
                  <a:gd name="connsiteY311" fmla="*/ 991552 h 991552"/>
                  <a:gd name="connsiteX312" fmla="*/ 255269 w 1390650"/>
                  <a:gd name="connsiteY312" fmla="*/ 991552 h 991552"/>
                  <a:gd name="connsiteX313" fmla="*/ 36194 w 1390650"/>
                  <a:gd name="connsiteY313" fmla="*/ 991552 h 991552"/>
                  <a:gd name="connsiteX314" fmla="*/ 36194 w 1390650"/>
                  <a:gd name="connsiteY314" fmla="*/ 979170 h 991552"/>
                  <a:gd name="connsiteX315" fmla="*/ 255269 w 1390650"/>
                  <a:gd name="connsiteY315" fmla="*/ 979170 h 991552"/>
                  <a:gd name="connsiteX316" fmla="*/ 255269 w 1390650"/>
                  <a:gd name="connsiteY316" fmla="*/ 885825 h 991552"/>
                  <a:gd name="connsiteX317" fmla="*/ 28574 w 1390650"/>
                  <a:gd name="connsiteY317" fmla="*/ 885825 h 991552"/>
                  <a:gd name="connsiteX318" fmla="*/ 28574 w 1390650"/>
                  <a:gd name="connsiteY318" fmla="*/ 873442 h 991552"/>
                  <a:gd name="connsiteX319" fmla="*/ 256222 w 1390650"/>
                  <a:gd name="connsiteY319" fmla="*/ 873442 h 991552"/>
                  <a:gd name="connsiteX320" fmla="*/ 256222 w 1390650"/>
                  <a:gd name="connsiteY320" fmla="*/ 501015 h 991552"/>
                  <a:gd name="connsiteX321" fmla="*/ 6667 w 1390650"/>
                  <a:gd name="connsiteY321" fmla="*/ 501015 h 991552"/>
                  <a:gd name="connsiteX322" fmla="*/ 6667 w 1390650"/>
                  <a:gd name="connsiteY322" fmla="*/ 488632 h 991552"/>
                  <a:gd name="connsiteX323" fmla="*/ 255269 w 1390650"/>
                  <a:gd name="connsiteY323" fmla="*/ 488632 h 991552"/>
                  <a:gd name="connsiteX324" fmla="*/ 255269 w 1390650"/>
                  <a:gd name="connsiteY324" fmla="*/ 474345 h 991552"/>
                  <a:gd name="connsiteX325" fmla="*/ 8572 w 1390650"/>
                  <a:gd name="connsiteY325" fmla="*/ 474345 h 991552"/>
                  <a:gd name="connsiteX326" fmla="*/ 8572 w 1390650"/>
                  <a:gd name="connsiteY326" fmla="*/ 461962 h 991552"/>
                  <a:gd name="connsiteX327" fmla="*/ 255269 w 1390650"/>
                  <a:gd name="connsiteY327" fmla="*/ 461962 h 991552"/>
                  <a:gd name="connsiteX328" fmla="*/ 255269 w 1390650"/>
                  <a:gd name="connsiteY328" fmla="*/ 414337 h 991552"/>
                  <a:gd name="connsiteX329" fmla="*/ 25717 w 1390650"/>
                  <a:gd name="connsiteY329" fmla="*/ 414337 h 991552"/>
                  <a:gd name="connsiteX330" fmla="*/ 25717 w 1390650"/>
                  <a:gd name="connsiteY330" fmla="*/ 400050 h 991552"/>
                  <a:gd name="connsiteX331" fmla="*/ 255269 w 1390650"/>
                  <a:gd name="connsiteY331" fmla="*/ 400050 h 991552"/>
                  <a:gd name="connsiteX332" fmla="*/ 255269 w 1390650"/>
                  <a:gd name="connsiteY332" fmla="*/ 390525 h 991552"/>
                  <a:gd name="connsiteX333" fmla="*/ 231457 w 1390650"/>
                  <a:gd name="connsiteY333" fmla="*/ 356235 h 991552"/>
                  <a:gd name="connsiteX334" fmla="*/ 252412 w 1390650"/>
                  <a:gd name="connsiteY334" fmla="*/ 319087 h 991552"/>
                  <a:gd name="connsiteX335" fmla="*/ 252412 w 1390650"/>
                  <a:gd name="connsiteY335" fmla="*/ 231457 h 991552"/>
                  <a:gd name="connsiteX336" fmla="*/ 241934 w 1390650"/>
                  <a:gd name="connsiteY336" fmla="*/ 209550 h 991552"/>
                  <a:gd name="connsiteX337" fmla="*/ 231457 w 1390650"/>
                  <a:gd name="connsiteY337" fmla="*/ 209550 h 991552"/>
                  <a:gd name="connsiteX338" fmla="*/ 231457 w 1390650"/>
                  <a:gd name="connsiteY338" fmla="*/ 196215 h 991552"/>
                  <a:gd name="connsiteX339" fmla="*/ 244792 w 1390650"/>
                  <a:gd name="connsiteY339" fmla="*/ 196215 h 991552"/>
                  <a:gd name="connsiteX340" fmla="*/ 306704 w 1390650"/>
                  <a:gd name="connsiteY340" fmla="*/ 142875 h 991552"/>
                  <a:gd name="connsiteX341" fmla="*/ 306704 w 1390650"/>
                  <a:gd name="connsiteY341" fmla="*/ 123825 h 991552"/>
                  <a:gd name="connsiteX342" fmla="*/ 312419 w 1390650"/>
                  <a:gd name="connsiteY342" fmla="*/ 97155 h 991552"/>
                  <a:gd name="connsiteX343" fmla="*/ 323849 w 1390650"/>
                  <a:gd name="connsiteY343" fmla="*/ 45720 h 991552"/>
                  <a:gd name="connsiteX344" fmla="*/ 335279 w 1390650"/>
                  <a:gd name="connsiteY344" fmla="*/ 97155 h 991552"/>
                  <a:gd name="connsiteX345" fmla="*/ 342899 w 1390650"/>
                  <a:gd name="connsiteY345" fmla="*/ 122872 h 991552"/>
                  <a:gd name="connsiteX346" fmla="*/ 343852 w 1390650"/>
                  <a:gd name="connsiteY346" fmla="*/ 140970 h 991552"/>
                  <a:gd name="connsiteX347" fmla="*/ 409574 w 1390650"/>
                  <a:gd name="connsiteY347" fmla="*/ 196215 h 991552"/>
                  <a:gd name="connsiteX348" fmla="*/ 422909 w 1390650"/>
                  <a:gd name="connsiteY348" fmla="*/ 196215 h 991552"/>
                  <a:gd name="connsiteX349" fmla="*/ 422909 w 1390650"/>
                  <a:gd name="connsiteY349" fmla="*/ 209550 h 991552"/>
                  <a:gd name="connsiteX350" fmla="*/ 412432 w 1390650"/>
                  <a:gd name="connsiteY350" fmla="*/ 209550 h 991552"/>
                  <a:gd name="connsiteX351" fmla="*/ 401954 w 1390650"/>
                  <a:gd name="connsiteY351" fmla="*/ 231457 h 991552"/>
                  <a:gd name="connsiteX352" fmla="*/ 401954 w 1390650"/>
                  <a:gd name="connsiteY352" fmla="*/ 319087 h 991552"/>
                  <a:gd name="connsiteX353" fmla="*/ 415289 w 1390650"/>
                  <a:gd name="connsiteY353" fmla="*/ 344805 h 991552"/>
                  <a:gd name="connsiteX354" fmla="*/ 426719 w 1390650"/>
                  <a:gd name="connsiteY354" fmla="*/ 323850 h 991552"/>
                  <a:gd name="connsiteX355" fmla="*/ 454342 w 1390650"/>
                  <a:gd name="connsiteY355" fmla="*/ 320040 h 991552"/>
                  <a:gd name="connsiteX356" fmla="*/ 463867 w 1390650"/>
                  <a:gd name="connsiteY356" fmla="*/ 293370 h 991552"/>
                  <a:gd name="connsiteX357" fmla="*/ 434339 w 1390650"/>
                  <a:gd name="connsiteY357" fmla="*/ 262890 h 991552"/>
                  <a:gd name="connsiteX358" fmla="*/ 490537 w 1390650"/>
                  <a:gd name="connsiteY358" fmla="*/ 256222 h 991552"/>
                  <a:gd name="connsiteX359" fmla="*/ 487679 w 1390650"/>
                  <a:gd name="connsiteY359" fmla="*/ 283845 h 991552"/>
                  <a:gd name="connsiteX360" fmla="*/ 517207 w 1390650"/>
                  <a:gd name="connsiteY360" fmla="*/ 292417 h 991552"/>
                  <a:gd name="connsiteX361" fmla="*/ 549592 w 1390650"/>
                  <a:gd name="connsiteY361" fmla="*/ 260985 h 991552"/>
                  <a:gd name="connsiteX362" fmla="*/ 602932 w 1390650"/>
                  <a:gd name="connsiteY362" fmla="*/ 272415 h 991552"/>
                  <a:gd name="connsiteX363" fmla="*/ 634364 w 1390650"/>
                  <a:gd name="connsiteY363" fmla="*/ 230505 h 991552"/>
                  <a:gd name="connsiteX364" fmla="*/ 603884 w 1390650"/>
                  <a:gd name="connsiteY364" fmla="*/ 194310 h 991552"/>
                  <a:gd name="connsiteX365" fmla="*/ 657224 w 1390650"/>
                  <a:gd name="connsiteY365" fmla="*/ 162877 h 991552"/>
                  <a:gd name="connsiteX366" fmla="*/ 652462 w 1390650"/>
                  <a:gd name="connsiteY366" fmla="*/ 144780 h 991552"/>
                  <a:gd name="connsiteX367" fmla="*/ 670559 w 1390650"/>
                  <a:gd name="connsiteY367" fmla="*/ 132397 h 991552"/>
                  <a:gd name="connsiteX368" fmla="*/ 686752 w 1390650"/>
                  <a:gd name="connsiteY368" fmla="*/ 104775 h 991552"/>
                  <a:gd name="connsiteX369" fmla="*/ 687704 w 1390650"/>
                  <a:gd name="connsiteY369" fmla="*/ 0 h 9915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Lst>
                <a:rect l="l" t="t" r="r" b="b"/>
                <a:pathLst>
                  <a:path w="1390650" h="991552">
                    <a:moveTo>
                      <a:pt x="580072" y="879157"/>
                    </a:moveTo>
                    <a:lnTo>
                      <a:pt x="580072" y="890587"/>
                    </a:lnTo>
                    <a:lnTo>
                      <a:pt x="809624" y="890587"/>
                    </a:lnTo>
                    <a:lnTo>
                      <a:pt x="809624" y="879157"/>
                    </a:lnTo>
                    <a:close/>
                    <a:moveTo>
                      <a:pt x="637222" y="826770"/>
                    </a:moveTo>
                    <a:lnTo>
                      <a:pt x="593407" y="866775"/>
                    </a:lnTo>
                    <a:lnTo>
                      <a:pt x="798194" y="866775"/>
                    </a:lnTo>
                    <a:lnTo>
                      <a:pt x="753427" y="826770"/>
                    </a:lnTo>
                    <a:close/>
                    <a:moveTo>
                      <a:pt x="1026795" y="774382"/>
                    </a:moveTo>
                    <a:lnTo>
                      <a:pt x="1097280" y="774382"/>
                    </a:lnTo>
                    <a:lnTo>
                      <a:pt x="1097280" y="842009"/>
                    </a:lnTo>
                    <a:lnTo>
                      <a:pt x="1026795" y="842009"/>
                    </a:lnTo>
                    <a:close/>
                    <a:moveTo>
                      <a:pt x="292417" y="774382"/>
                    </a:moveTo>
                    <a:lnTo>
                      <a:pt x="362902" y="774382"/>
                    </a:lnTo>
                    <a:lnTo>
                      <a:pt x="362902" y="842009"/>
                    </a:lnTo>
                    <a:lnTo>
                      <a:pt x="292417" y="842009"/>
                    </a:lnTo>
                    <a:close/>
                    <a:moveTo>
                      <a:pt x="636269" y="677227"/>
                    </a:moveTo>
                    <a:lnTo>
                      <a:pt x="636269" y="815340"/>
                    </a:lnTo>
                    <a:lnTo>
                      <a:pt x="755332" y="815340"/>
                    </a:lnTo>
                    <a:lnTo>
                      <a:pt x="755332" y="677227"/>
                    </a:lnTo>
                    <a:close/>
                    <a:moveTo>
                      <a:pt x="694372" y="618172"/>
                    </a:moveTo>
                    <a:cubicBezTo>
                      <a:pt x="655319" y="618172"/>
                      <a:pt x="584834" y="641985"/>
                      <a:pt x="580072" y="712470"/>
                    </a:cubicBezTo>
                    <a:cubicBezTo>
                      <a:pt x="580072" y="762000"/>
                      <a:pt x="580072" y="811530"/>
                      <a:pt x="580072" y="861060"/>
                    </a:cubicBezTo>
                    <a:lnTo>
                      <a:pt x="623887" y="822007"/>
                    </a:lnTo>
                    <a:lnTo>
                      <a:pt x="623887" y="665797"/>
                    </a:lnTo>
                    <a:lnTo>
                      <a:pt x="767714" y="665797"/>
                    </a:lnTo>
                    <a:lnTo>
                      <a:pt x="767714" y="822960"/>
                    </a:lnTo>
                    <a:lnTo>
                      <a:pt x="809624" y="861060"/>
                    </a:lnTo>
                    <a:lnTo>
                      <a:pt x="809624" y="858202"/>
                    </a:lnTo>
                    <a:lnTo>
                      <a:pt x="809624" y="712470"/>
                    </a:lnTo>
                    <a:cubicBezTo>
                      <a:pt x="805814" y="642937"/>
                      <a:pt x="732472" y="618172"/>
                      <a:pt x="694372" y="618172"/>
                    </a:cubicBezTo>
                    <a:close/>
                    <a:moveTo>
                      <a:pt x="1062989" y="551497"/>
                    </a:moveTo>
                    <a:lnTo>
                      <a:pt x="1102042" y="571499"/>
                    </a:lnTo>
                    <a:lnTo>
                      <a:pt x="1102042" y="707707"/>
                    </a:lnTo>
                    <a:lnTo>
                      <a:pt x="1062037" y="726757"/>
                    </a:lnTo>
                    <a:lnTo>
                      <a:pt x="1023937" y="707707"/>
                    </a:lnTo>
                    <a:lnTo>
                      <a:pt x="1023937" y="571499"/>
                    </a:lnTo>
                    <a:close/>
                    <a:moveTo>
                      <a:pt x="326707" y="551497"/>
                    </a:moveTo>
                    <a:lnTo>
                      <a:pt x="365759" y="571499"/>
                    </a:lnTo>
                    <a:lnTo>
                      <a:pt x="365759" y="707707"/>
                    </a:lnTo>
                    <a:lnTo>
                      <a:pt x="327659" y="726757"/>
                    </a:lnTo>
                    <a:lnTo>
                      <a:pt x="288607" y="707707"/>
                    </a:lnTo>
                    <a:lnTo>
                      <a:pt x="288607" y="571499"/>
                    </a:lnTo>
                    <a:close/>
                    <a:moveTo>
                      <a:pt x="1179195" y="536257"/>
                    </a:moveTo>
                    <a:lnTo>
                      <a:pt x="1185862" y="536257"/>
                    </a:lnTo>
                    <a:lnTo>
                      <a:pt x="1390650" y="536257"/>
                    </a:lnTo>
                    <a:lnTo>
                      <a:pt x="1390650" y="550544"/>
                    </a:lnTo>
                    <a:lnTo>
                      <a:pt x="1192530" y="550544"/>
                    </a:lnTo>
                    <a:lnTo>
                      <a:pt x="1192530" y="824864"/>
                    </a:lnTo>
                    <a:lnTo>
                      <a:pt x="1363027" y="824864"/>
                    </a:lnTo>
                    <a:lnTo>
                      <a:pt x="1363027" y="839152"/>
                    </a:lnTo>
                    <a:lnTo>
                      <a:pt x="1185862" y="839152"/>
                    </a:lnTo>
                    <a:lnTo>
                      <a:pt x="1179195" y="839152"/>
                    </a:lnTo>
                    <a:lnTo>
                      <a:pt x="1179195" y="832484"/>
                    </a:lnTo>
                    <a:lnTo>
                      <a:pt x="1179195" y="542924"/>
                    </a:lnTo>
                    <a:close/>
                    <a:moveTo>
                      <a:pt x="0" y="536257"/>
                    </a:moveTo>
                    <a:lnTo>
                      <a:pt x="209550" y="536257"/>
                    </a:lnTo>
                    <a:lnTo>
                      <a:pt x="217170" y="536257"/>
                    </a:lnTo>
                    <a:lnTo>
                      <a:pt x="217170" y="542924"/>
                    </a:lnTo>
                    <a:lnTo>
                      <a:pt x="217170" y="832484"/>
                    </a:lnTo>
                    <a:lnTo>
                      <a:pt x="217170" y="839152"/>
                    </a:lnTo>
                    <a:lnTo>
                      <a:pt x="209550" y="839152"/>
                    </a:lnTo>
                    <a:lnTo>
                      <a:pt x="27622" y="839152"/>
                    </a:lnTo>
                    <a:lnTo>
                      <a:pt x="27622" y="824864"/>
                    </a:lnTo>
                    <a:lnTo>
                      <a:pt x="202882" y="824864"/>
                    </a:lnTo>
                    <a:lnTo>
                      <a:pt x="202882" y="550544"/>
                    </a:lnTo>
                    <a:lnTo>
                      <a:pt x="0" y="550544"/>
                    </a:lnTo>
                    <a:close/>
                    <a:moveTo>
                      <a:pt x="574357" y="529589"/>
                    </a:moveTo>
                    <a:lnTo>
                      <a:pt x="574357" y="569594"/>
                    </a:lnTo>
                    <a:lnTo>
                      <a:pt x="815340" y="569594"/>
                    </a:lnTo>
                    <a:lnTo>
                      <a:pt x="815340" y="529589"/>
                    </a:lnTo>
                    <a:close/>
                    <a:moveTo>
                      <a:pt x="922972" y="521017"/>
                    </a:moveTo>
                    <a:lnTo>
                      <a:pt x="922972" y="894397"/>
                    </a:lnTo>
                    <a:lnTo>
                      <a:pt x="988694" y="969645"/>
                    </a:lnTo>
                    <a:lnTo>
                      <a:pt x="987742" y="588645"/>
                    </a:lnTo>
                    <a:cubicBezTo>
                      <a:pt x="987742" y="588645"/>
                      <a:pt x="966787" y="589597"/>
                      <a:pt x="962024" y="584835"/>
                    </a:cubicBezTo>
                    <a:cubicBezTo>
                      <a:pt x="957262" y="580072"/>
                      <a:pt x="955357" y="576262"/>
                      <a:pt x="944879" y="553402"/>
                    </a:cubicBezTo>
                    <a:cubicBezTo>
                      <a:pt x="934402" y="530542"/>
                      <a:pt x="922972" y="521017"/>
                      <a:pt x="922972" y="521017"/>
                    </a:cubicBezTo>
                    <a:close/>
                    <a:moveTo>
                      <a:pt x="467677" y="520065"/>
                    </a:moveTo>
                    <a:cubicBezTo>
                      <a:pt x="449579" y="537210"/>
                      <a:pt x="438149" y="577215"/>
                      <a:pt x="429577" y="582930"/>
                    </a:cubicBezTo>
                    <a:cubicBezTo>
                      <a:pt x="421957" y="587692"/>
                      <a:pt x="403859" y="589597"/>
                      <a:pt x="399097" y="589597"/>
                    </a:cubicBezTo>
                    <a:lnTo>
                      <a:pt x="399097" y="965835"/>
                    </a:lnTo>
                    <a:lnTo>
                      <a:pt x="467677" y="892492"/>
                    </a:lnTo>
                    <a:close/>
                    <a:moveTo>
                      <a:pt x="556260" y="515302"/>
                    </a:moveTo>
                    <a:lnTo>
                      <a:pt x="832485" y="515302"/>
                    </a:lnTo>
                    <a:lnTo>
                      <a:pt x="832485" y="583882"/>
                    </a:lnTo>
                    <a:lnTo>
                      <a:pt x="556260" y="583882"/>
                    </a:lnTo>
                    <a:close/>
                    <a:moveTo>
                      <a:pt x="530542" y="495300"/>
                    </a:moveTo>
                    <a:lnTo>
                      <a:pt x="530542" y="890587"/>
                    </a:lnTo>
                    <a:lnTo>
                      <a:pt x="563879" y="890587"/>
                    </a:lnTo>
                    <a:lnTo>
                      <a:pt x="563879" y="879157"/>
                    </a:lnTo>
                    <a:lnTo>
                      <a:pt x="563879" y="858202"/>
                    </a:lnTo>
                    <a:lnTo>
                      <a:pt x="563879" y="721042"/>
                    </a:lnTo>
                    <a:cubicBezTo>
                      <a:pt x="561022" y="637222"/>
                      <a:pt x="651509" y="605790"/>
                      <a:pt x="695324" y="605790"/>
                    </a:cubicBezTo>
                    <a:cubicBezTo>
                      <a:pt x="738187" y="605790"/>
                      <a:pt x="827722" y="638175"/>
                      <a:pt x="825817" y="721042"/>
                    </a:cubicBezTo>
                    <a:lnTo>
                      <a:pt x="825817" y="858202"/>
                    </a:lnTo>
                    <a:lnTo>
                      <a:pt x="825817" y="879157"/>
                    </a:lnTo>
                    <a:lnTo>
                      <a:pt x="825817" y="890587"/>
                    </a:lnTo>
                    <a:lnTo>
                      <a:pt x="859154" y="890587"/>
                    </a:lnTo>
                    <a:lnTo>
                      <a:pt x="859154" y="495300"/>
                    </a:lnTo>
                    <a:close/>
                    <a:moveTo>
                      <a:pt x="875347" y="476250"/>
                    </a:moveTo>
                    <a:cubicBezTo>
                      <a:pt x="872489" y="483870"/>
                      <a:pt x="872489" y="892492"/>
                      <a:pt x="872489" y="892492"/>
                    </a:cubicBezTo>
                    <a:lnTo>
                      <a:pt x="905827" y="892492"/>
                    </a:lnTo>
                    <a:lnTo>
                      <a:pt x="905827" y="501967"/>
                    </a:lnTo>
                    <a:cubicBezTo>
                      <a:pt x="903922" y="497205"/>
                      <a:pt x="884872" y="480060"/>
                      <a:pt x="875347" y="476250"/>
                    </a:cubicBezTo>
                    <a:close/>
                    <a:moveTo>
                      <a:pt x="514349" y="476250"/>
                    </a:moveTo>
                    <a:cubicBezTo>
                      <a:pt x="504824" y="481012"/>
                      <a:pt x="485774" y="497205"/>
                      <a:pt x="483869" y="501967"/>
                    </a:cubicBezTo>
                    <a:lnTo>
                      <a:pt x="483869" y="892492"/>
                    </a:lnTo>
                    <a:lnTo>
                      <a:pt x="517207" y="892492"/>
                    </a:lnTo>
                    <a:cubicBezTo>
                      <a:pt x="517207" y="892492"/>
                      <a:pt x="517207" y="482917"/>
                      <a:pt x="514349" y="476250"/>
                    </a:cubicBezTo>
                    <a:close/>
                    <a:moveTo>
                      <a:pt x="1026795" y="442912"/>
                    </a:moveTo>
                    <a:lnTo>
                      <a:pt x="1097280" y="442912"/>
                    </a:lnTo>
                    <a:lnTo>
                      <a:pt x="1097280" y="510539"/>
                    </a:lnTo>
                    <a:lnTo>
                      <a:pt x="1026795" y="510539"/>
                    </a:lnTo>
                    <a:close/>
                    <a:moveTo>
                      <a:pt x="292417" y="442912"/>
                    </a:moveTo>
                    <a:lnTo>
                      <a:pt x="362902" y="442912"/>
                    </a:lnTo>
                    <a:lnTo>
                      <a:pt x="362902" y="510539"/>
                    </a:lnTo>
                    <a:lnTo>
                      <a:pt x="292417" y="510539"/>
                    </a:lnTo>
                    <a:close/>
                    <a:moveTo>
                      <a:pt x="748664" y="441960"/>
                    </a:moveTo>
                    <a:cubicBezTo>
                      <a:pt x="738187" y="441960"/>
                      <a:pt x="737234" y="447675"/>
                      <a:pt x="732472" y="458152"/>
                    </a:cubicBezTo>
                    <a:cubicBezTo>
                      <a:pt x="727709" y="468630"/>
                      <a:pt x="709612" y="478155"/>
                      <a:pt x="691514" y="478155"/>
                    </a:cubicBezTo>
                    <a:cubicBezTo>
                      <a:pt x="672464" y="477202"/>
                      <a:pt x="652462" y="461962"/>
                      <a:pt x="651509" y="450532"/>
                    </a:cubicBezTo>
                    <a:cubicBezTo>
                      <a:pt x="650557" y="441960"/>
                      <a:pt x="636269" y="440055"/>
                      <a:pt x="628649" y="443865"/>
                    </a:cubicBezTo>
                    <a:cubicBezTo>
                      <a:pt x="625792" y="445770"/>
                      <a:pt x="627697" y="449580"/>
                      <a:pt x="624839" y="450532"/>
                    </a:cubicBezTo>
                    <a:cubicBezTo>
                      <a:pt x="617219" y="454342"/>
                      <a:pt x="576262" y="454342"/>
                      <a:pt x="576262" y="454342"/>
                    </a:cubicBezTo>
                    <a:cubicBezTo>
                      <a:pt x="576262" y="454342"/>
                      <a:pt x="573404" y="463867"/>
                      <a:pt x="567689" y="463867"/>
                    </a:cubicBezTo>
                    <a:cubicBezTo>
                      <a:pt x="561974" y="463867"/>
                      <a:pt x="555307" y="461962"/>
                      <a:pt x="556259" y="453390"/>
                    </a:cubicBezTo>
                    <a:cubicBezTo>
                      <a:pt x="550544" y="451485"/>
                      <a:pt x="532447" y="462915"/>
                      <a:pt x="530542" y="466725"/>
                    </a:cubicBezTo>
                    <a:lnTo>
                      <a:pt x="530542" y="481965"/>
                    </a:lnTo>
                    <a:lnTo>
                      <a:pt x="857249" y="481965"/>
                    </a:lnTo>
                    <a:lnTo>
                      <a:pt x="857249" y="463867"/>
                    </a:lnTo>
                    <a:cubicBezTo>
                      <a:pt x="857249" y="463867"/>
                      <a:pt x="845819" y="455295"/>
                      <a:pt x="837247" y="453390"/>
                    </a:cubicBezTo>
                    <a:cubicBezTo>
                      <a:pt x="829627" y="452437"/>
                      <a:pt x="835342" y="461962"/>
                      <a:pt x="828674" y="461962"/>
                    </a:cubicBezTo>
                    <a:cubicBezTo>
                      <a:pt x="822007" y="461962"/>
                      <a:pt x="812482" y="463867"/>
                      <a:pt x="812482" y="457200"/>
                    </a:cubicBezTo>
                    <a:cubicBezTo>
                      <a:pt x="812482" y="451485"/>
                      <a:pt x="772477" y="455295"/>
                      <a:pt x="765809" y="450532"/>
                    </a:cubicBezTo>
                    <a:cubicBezTo>
                      <a:pt x="758189" y="446722"/>
                      <a:pt x="759142" y="441960"/>
                      <a:pt x="748664" y="441960"/>
                    </a:cubicBezTo>
                    <a:close/>
                    <a:moveTo>
                      <a:pt x="937260" y="426720"/>
                    </a:moveTo>
                    <a:cubicBezTo>
                      <a:pt x="951547" y="426720"/>
                      <a:pt x="963930" y="439102"/>
                      <a:pt x="963930" y="453390"/>
                    </a:cubicBezTo>
                    <a:cubicBezTo>
                      <a:pt x="963930" y="467677"/>
                      <a:pt x="952500" y="480060"/>
                      <a:pt x="937260" y="480060"/>
                    </a:cubicBezTo>
                    <a:cubicBezTo>
                      <a:pt x="922972" y="480060"/>
                      <a:pt x="910590" y="468630"/>
                      <a:pt x="910590" y="453390"/>
                    </a:cubicBezTo>
                    <a:cubicBezTo>
                      <a:pt x="910590" y="439102"/>
                      <a:pt x="922020" y="426720"/>
                      <a:pt x="937260" y="426720"/>
                    </a:cubicBezTo>
                    <a:close/>
                    <a:moveTo>
                      <a:pt x="451485" y="425767"/>
                    </a:moveTo>
                    <a:cubicBezTo>
                      <a:pt x="466725" y="425767"/>
                      <a:pt x="479107" y="438149"/>
                      <a:pt x="478155" y="452437"/>
                    </a:cubicBezTo>
                    <a:cubicBezTo>
                      <a:pt x="478155" y="466724"/>
                      <a:pt x="466725" y="479107"/>
                      <a:pt x="451485" y="479107"/>
                    </a:cubicBezTo>
                    <a:cubicBezTo>
                      <a:pt x="437197" y="479107"/>
                      <a:pt x="424815" y="467677"/>
                      <a:pt x="424815" y="452437"/>
                    </a:cubicBezTo>
                    <a:cubicBezTo>
                      <a:pt x="424815" y="438149"/>
                      <a:pt x="436245" y="425767"/>
                      <a:pt x="451485" y="425767"/>
                    </a:cubicBezTo>
                    <a:close/>
                    <a:moveTo>
                      <a:pt x="1005839" y="393382"/>
                    </a:moveTo>
                    <a:lnTo>
                      <a:pt x="1005839" y="981075"/>
                    </a:lnTo>
                    <a:lnTo>
                      <a:pt x="1120139" y="981075"/>
                    </a:lnTo>
                    <a:lnTo>
                      <a:pt x="1120139" y="393382"/>
                    </a:lnTo>
                    <a:close/>
                    <a:moveTo>
                      <a:pt x="270509" y="393382"/>
                    </a:moveTo>
                    <a:lnTo>
                      <a:pt x="270509" y="981075"/>
                    </a:lnTo>
                    <a:lnTo>
                      <a:pt x="384809" y="981075"/>
                    </a:lnTo>
                    <a:lnTo>
                      <a:pt x="384809" y="393382"/>
                    </a:lnTo>
                    <a:close/>
                    <a:moveTo>
                      <a:pt x="869632" y="372427"/>
                    </a:moveTo>
                    <a:cubicBezTo>
                      <a:pt x="884872" y="372427"/>
                      <a:pt x="896302" y="383857"/>
                      <a:pt x="896302" y="399097"/>
                    </a:cubicBezTo>
                    <a:cubicBezTo>
                      <a:pt x="896302" y="413384"/>
                      <a:pt x="884872" y="425767"/>
                      <a:pt x="869632" y="425767"/>
                    </a:cubicBezTo>
                    <a:cubicBezTo>
                      <a:pt x="855344" y="425767"/>
                      <a:pt x="842962" y="414337"/>
                      <a:pt x="842962" y="399097"/>
                    </a:cubicBezTo>
                    <a:cubicBezTo>
                      <a:pt x="842962" y="384809"/>
                      <a:pt x="854392" y="372427"/>
                      <a:pt x="869632" y="372427"/>
                    </a:cubicBezTo>
                    <a:close/>
                    <a:moveTo>
                      <a:pt x="519112" y="370522"/>
                    </a:moveTo>
                    <a:cubicBezTo>
                      <a:pt x="534352" y="370522"/>
                      <a:pt x="545782" y="382904"/>
                      <a:pt x="545782" y="397192"/>
                    </a:cubicBezTo>
                    <a:cubicBezTo>
                      <a:pt x="545782" y="411479"/>
                      <a:pt x="534352" y="423862"/>
                      <a:pt x="519112" y="423862"/>
                    </a:cubicBezTo>
                    <a:cubicBezTo>
                      <a:pt x="504824" y="423862"/>
                      <a:pt x="492442" y="411479"/>
                      <a:pt x="492442" y="397192"/>
                    </a:cubicBezTo>
                    <a:cubicBezTo>
                      <a:pt x="492442" y="382904"/>
                      <a:pt x="503872" y="370522"/>
                      <a:pt x="519112" y="370522"/>
                    </a:cubicBezTo>
                    <a:close/>
                    <a:moveTo>
                      <a:pt x="991552" y="363855"/>
                    </a:moveTo>
                    <a:lnTo>
                      <a:pt x="1003934" y="381952"/>
                    </a:lnTo>
                    <a:lnTo>
                      <a:pt x="1122997" y="381952"/>
                    </a:lnTo>
                    <a:lnTo>
                      <a:pt x="1134427" y="363855"/>
                    </a:lnTo>
                    <a:close/>
                    <a:moveTo>
                      <a:pt x="254317" y="363855"/>
                    </a:moveTo>
                    <a:lnTo>
                      <a:pt x="266699" y="381952"/>
                    </a:lnTo>
                    <a:lnTo>
                      <a:pt x="385762" y="381952"/>
                    </a:lnTo>
                    <a:lnTo>
                      <a:pt x="397192" y="363855"/>
                    </a:lnTo>
                    <a:close/>
                    <a:moveTo>
                      <a:pt x="787717" y="340995"/>
                    </a:moveTo>
                    <a:cubicBezTo>
                      <a:pt x="802957" y="340995"/>
                      <a:pt x="814387" y="353377"/>
                      <a:pt x="814387" y="367665"/>
                    </a:cubicBezTo>
                    <a:cubicBezTo>
                      <a:pt x="814387" y="381952"/>
                      <a:pt x="802957" y="394335"/>
                      <a:pt x="787717" y="394335"/>
                    </a:cubicBezTo>
                    <a:cubicBezTo>
                      <a:pt x="773429" y="394335"/>
                      <a:pt x="761047" y="382905"/>
                      <a:pt x="761047" y="367665"/>
                    </a:cubicBezTo>
                    <a:cubicBezTo>
                      <a:pt x="761047" y="353377"/>
                      <a:pt x="772477" y="340995"/>
                      <a:pt x="787717" y="340995"/>
                    </a:cubicBezTo>
                    <a:close/>
                    <a:moveTo>
                      <a:pt x="601027" y="340042"/>
                    </a:moveTo>
                    <a:cubicBezTo>
                      <a:pt x="616267" y="340042"/>
                      <a:pt x="627697" y="352424"/>
                      <a:pt x="627697" y="366712"/>
                    </a:cubicBezTo>
                    <a:cubicBezTo>
                      <a:pt x="627697" y="380999"/>
                      <a:pt x="616267" y="393382"/>
                      <a:pt x="601027" y="393382"/>
                    </a:cubicBezTo>
                    <a:cubicBezTo>
                      <a:pt x="586739" y="393382"/>
                      <a:pt x="574357" y="381952"/>
                      <a:pt x="574357" y="366712"/>
                    </a:cubicBezTo>
                    <a:cubicBezTo>
                      <a:pt x="574357" y="352424"/>
                      <a:pt x="585787" y="340042"/>
                      <a:pt x="601027" y="340042"/>
                    </a:cubicBezTo>
                    <a:close/>
                    <a:moveTo>
                      <a:pt x="1003934" y="330517"/>
                    </a:moveTo>
                    <a:lnTo>
                      <a:pt x="991552" y="348615"/>
                    </a:lnTo>
                    <a:lnTo>
                      <a:pt x="1134427" y="348615"/>
                    </a:lnTo>
                    <a:lnTo>
                      <a:pt x="1122044" y="330517"/>
                    </a:lnTo>
                    <a:close/>
                    <a:moveTo>
                      <a:pt x="267652" y="330517"/>
                    </a:moveTo>
                    <a:lnTo>
                      <a:pt x="255269" y="348615"/>
                    </a:lnTo>
                    <a:lnTo>
                      <a:pt x="399097" y="348615"/>
                    </a:lnTo>
                    <a:lnTo>
                      <a:pt x="386714" y="330517"/>
                    </a:lnTo>
                    <a:close/>
                    <a:moveTo>
                      <a:pt x="694372" y="327660"/>
                    </a:moveTo>
                    <a:cubicBezTo>
                      <a:pt x="709612" y="327660"/>
                      <a:pt x="721994" y="340042"/>
                      <a:pt x="721042" y="354330"/>
                    </a:cubicBezTo>
                    <a:cubicBezTo>
                      <a:pt x="721042" y="368617"/>
                      <a:pt x="709612" y="381000"/>
                      <a:pt x="694372" y="381000"/>
                    </a:cubicBezTo>
                    <a:cubicBezTo>
                      <a:pt x="680084" y="381000"/>
                      <a:pt x="667702" y="369570"/>
                      <a:pt x="667702" y="354330"/>
                    </a:cubicBezTo>
                    <a:cubicBezTo>
                      <a:pt x="667702" y="340042"/>
                      <a:pt x="679132" y="327660"/>
                      <a:pt x="694372" y="327660"/>
                    </a:cubicBezTo>
                    <a:close/>
                    <a:moveTo>
                      <a:pt x="698182" y="305752"/>
                    </a:moveTo>
                    <a:cubicBezTo>
                      <a:pt x="537209" y="298132"/>
                      <a:pt x="434339" y="395287"/>
                      <a:pt x="399097" y="439102"/>
                    </a:cubicBezTo>
                    <a:lnTo>
                      <a:pt x="399097" y="577215"/>
                    </a:lnTo>
                    <a:cubicBezTo>
                      <a:pt x="403859" y="577215"/>
                      <a:pt x="412432" y="576262"/>
                      <a:pt x="419099" y="572452"/>
                    </a:cubicBezTo>
                    <a:cubicBezTo>
                      <a:pt x="427672" y="566737"/>
                      <a:pt x="461962" y="416242"/>
                      <a:pt x="686752" y="412432"/>
                    </a:cubicBezTo>
                    <a:cubicBezTo>
                      <a:pt x="912494" y="408622"/>
                      <a:pt x="962024" y="554355"/>
                      <a:pt x="966787" y="567690"/>
                    </a:cubicBezTo>
                    <a:cubicBezTo>
                      <a:pt x="970597" y="577215"/>
                      <a:pt x="983932" y="578167"/>
                      <a:pt x="990599" y="577215"/>
                    </a:cubicBezTo>
                    <a:lnTo>
                      <a:pt x="990599" y="443865"/>
                    </a:lnTo>
                    <a:cubicBezTo>
                      <a:pt x="990599" y="444817"/>
                      <a:pt x="989647" y="444817"/>
                      <a:pt x="988694" y="444817"/>
                    </a:cubicBezTo>
                    <a:cubicBezTo>
                      <a:pt x="930592" y="362902"/>
                      <a:pt x="863917" y="313372"/>
                      <a:pt x="698182" y="305752"/>
                    </a:cubicBezTo>
                    <a:close/>
                    <a:moveTo>
                      <a:pt x="1062990" y="263842"/>
                    </a:moveTo>
                    <a:cubicBezTo>
                      <a:pt x="1053465" y="263842"/>
                      <a:pt x="1044892" y="269557"/>
                      <a:pt x="1044892" y="278130"/>
                    </a:cubicBezTo>
                    <a:cubicBezTo>
                      <a:pt x="1044892" y="285750"/>
                      <a:pt x="1053465" y="292417"/>
                      <a:pt x="1062990" y="292417"/>
                    </a:cubicBezTo>
                    <a:cubicBezTo>
                      <a:pt x="1073467" y="292417"/>
                      <a:pt x="1081087" y="286702"/>
                      <a:pt x="1081087" y="278130"/>
                    </a:cubicBezTo>
                    <a:cubicBezTo>
                      <a:pt x="1081087" y="270510"/>
                      <a:pt x="1072515" y="263842"/>
                      <a:pt x="1062990" y="263842"/>
                    </a:cubicBezTo>
                    <a:close/>
                    <a:moveTo>
                      <a:pt x="327659" y="263842"/>
                    </a:moveTo>
                    <a:cubicBezTo>
                      <a:pt x="317182" y="263842"/>
                      <a:pt x="309562" y="269557"/>
                      <a:pt x="309562" y="278130"/>
                    </a:cubicBezTo>
                    <a:cubicBezTo>
                      <a:pt x="309562" y="285750"/>
                      <a:pt x="318134" y="292417"/>
                      <a:pt x="327659" y="292417"/>
                    </a:cubicBezTo>
                    <a:cubicBezTo>
                      <a:pt x="338137" y="292417"/>
                      <a:pt x="345757" y="286702"/>
                      <a:pt x="345757" y="278130"/>
                    </a:cubicBezTo>
                    <a:cubicBezTo>
                      <a:pt x="345757" y="270510"/>
                      <a:pt x="337184" y="263842"/>
                      <a:pt x="327659" y="263842"/>
                    </a:cubicBezTo>
                    <a:close/>
                    <a:moveTo>
                      <a:pt x="1062990" y="249555"/>
                    </a:moveTo>
                    <a:cubicBezTo>
                      <a:pt x="1082040" y="249555"/>
                      <a:pt x="1097280" y="261937"/>
                      <a:pt x="1097280" y="278130"/>
                    </a:cubicBezTo>
                    <a:cubicBezTo>
                      <a:pt x="1097280" y="294322"/>
                      <a:pt x="1082040" y="306705"/>
                      <a:pt x="1062990" y="306705"/>
                    </a:cubicBezTo>
                    <a:cubicBezTo>
                      <a:pt x="1043940" y="306705"/>
                      <a:pt x="1028700" y="294322"/>
                      <a:pt x="1028700" y="278130"/>
                    </a:cubicBezTo>
                    <a:cubicBezTo>
                      <a:pt x="1028700" y="261937"/>
                      <a:pt x="1043940" y="249555"/>
                      <a:pt x="1062990" y="249555"/>
                    </a:cubicBezTo>
                    <a:close/>
                    <a:moveTo>
                      <a:pt x="327659" y="249555"/>
                    </a:moveTo>
                    <a:cubicBezTo>
                      <a:pt x="346709" y="249555"/>
                      <a:pt x="361949" y="261937"/>
                      <a:pt x="361949" y="278130"/>
                    </a:cubicBezTo>
                    <a:cubicBezTo>
                      <a:pt x="361949" y="294322"/>
                      <a:pt x="346709" y="306705"/>
                      <a:pt x="327659" y="306705"/>
                    </a:cubicBezTo>
                    <a:cubicBezTo>
                      <a:pt x="307657" y="306705"/>
                      <a:pt x="292417" y="294322"/>
                      <a:pt x="293369" y="278130"/>
                    </a:cubicBezTo>
                    <a:cubicBezTo>
                      <a:pt x="293369" y="261937"/>
                      <a:pt x="308609" y="249555"/>
                      <a:pt x="327659" y="249555"/>
                    </a:cubicBezTo>
                    <a:close/>
                    <a:moveTo>
                      <a:pt x="1003934" y="240030"/>
                    </a:moveTo>
                    <a:lnTo>
                      <a:pt x="1003934" y="314325"/>
                    </a:lnTo>
                    <a:lnTo>
                      <a:pt x="1122044" y="314325"/>
                    </a:lnTo>
                    <a:lnTo>
                      <a:pt x="1122044" y="240030"/>
                    </a:lnTo>
                    <a:close/>
                    <a:moveTo>
                      <a:pt x="267652" y="240030"/>
                    </a:moveTo>
                    <a:lnTo>
                      <a:pt x="267652" y="314325"/>
                    </a:lnTo>
                    <a:lnTo>
                      <a:pt x="386714" y="314325"/>
                    </a:lnTo>
                    <a:lnTo>
                      <a:pt x="386714" y="240030"/>
                    </a:lnTo>
                    <a:close/>
                    <a:moveTo>
                      <a:pt x="995362" y="211455"/>
                    </a:moveTo>
                    <a:lnTo>
                      <a:pt x="1002982" y="229552"/>
                    </a:lnTo>
                    <a:lnTo>
                      <a:pt x="1122044" y="229552"/>
                    </a:lnTo>
                    <a:lnTo>
                      <a:pt x="1129664" y="211455"/>
                    </a:lnTo>
                    <a:close/>
                    <a:moveTo>
                      <a:pt x="260032" y="211455"/>
                    </a:moveTo>
                    <a:lnTo>
                      <a:pt x="267652" y="229552"/>
                    </a:lnTo>
                    <a:lnTo>
                      <a:pt x="387667" y="229552"/>
                    </a:lnTo>
                    <a:lnTo>
                      <a:pt x="395287" y="211455"/>
                    </a:lnTo>
                    <a:close/>
                    <a:moveTo>
                      <a:pt x="1064894" y="146685"/>
                    </a:moveTo>
                    <a:lnTo>
                      <a:pt x="1002029" y="197167"/>
                    </a:lnTo>
                    <a:lnTo>
                      <a:pt x="1122997" y="197167"/>
                    </a:lnTo>
                    <a:close/>
                    <a:moveTo>
                      <a:pt x="325754" y="146685"/>
                    </a:moveTo>
                    <a:lnTo>
                      <a:pt x="266699" y="197167"/>
                    </a:lnTo>
                    <a:lnTo>
                      <a:pt x="388619" y="197167"/>
                    </a:lnTo>
                    <a:close/>
                    <a:moveTo>
                      <a:pt x="687704" y="0"/>
                    </a:moveTo>
                    <a:lnTo>
                      <a:pt x="701992" y="0"/>
                    </a:lnTo>
                    <a:cubicBezTo>
                      <a:pt x="701992" y="0"/>
                      <a:pt x="702944" y="81915"/>
                      <a:pt x="702944" y="104775"/>
                    </a:cubicBezTo>
                    <a:cubicBezTo>
                      <a:pt x="724852" y="108585"/>
                      <a:pt x="723899" y="127635"/>
                      <a:pt x="719137" y="132397"/>
                    </a:cubicBezTo>
                    <a:cubicBezTo>
                      <a:pt x="724852" y="132397"/>
                      <a:pt x="734377" y="137160"/>
                      <a:pt x="737234" y="144780"/>
                    </a:cubicBezTo>
                    <a:cubicBezTo>
                      <a:pt x="740092" y="153352"/>
                      <a:pt x="738187" y="158115"/>
                      <a:pt x="732472" y="162877"/>
                    </a:cubicBezTo>
                    <a:cubicBezTo>
                      <a:pt x="739139" y="162877"/>
                      <a:pt x="783907" y="166687"/>
                      <a:pt x="784859" y="196215"/>
                    </a:cubicBezTo>
                    <a:cubicBezTo>
                      <a:pt x="785812" y="225742"/>
                      <a:pt x="762952" y="229552"/>
                      <a:pt x="755332" y="231457"/>
                    </a:cubicBezTo>
                    <a:cubicBezTo>
                      <a:pt x="782954" y="240982"/>
                      <a:pt x="786764" y="258127"/>
                      <a:pt x="786764" y="273367"/>
                    </a:cubicBezTo>
                    <a:cubicBezTo>
                      <a:pt x="800099" y="267652"/>
                      <a:pt x="811529" y="256222"/>
                      <a:pt x="840104" y="261937"/>
                    </a:cubicBezTo>
                    <a:cubicBezTo>
                      <a:pt x="858202" y="265747"/>
                      <a:pt x="866774" y="271462"/>
                      <a:pt x="872489" y="293370"/>
                    </a:cubicBezTo>
                    <a:cubicBezTo>
                      <a:pt x="886777" y="281940"/>
                      <a:pt x="906779" y="286702"/>
                      <a:pt x="902017" y="284797"/>
                    </a:cubicBezTo>
                    <a:cubicBezTo>
                      <a:pt x="897254" y="282892"/>
                      <a:pt x="890587" y="272415"/>
                      <a:pt x="899159" y="257175"/>
                    </a:cubicBezTo>
                    <a:cubicBezTo>
                      <a:pt x="907732" y="241935"/>
                      <a:pt x="951547" y="240030"/>
                      <a:pt x="955357" y="263842"/>
                    </a:cubicBezTo>
                    <a:cubicBezTo>
                      <a:pt x="958214" y="287655"/>
                      <a:pt x="937259" y="292417"/>
                      <a:pt x="925829" y="294322"/>
                    </a:cubicBezTo>
                    <a:cubicBezTo>
                      <a:pt x="942022" y="309562"/>
                      <a:pt x="930592" y="321945"/>
                      <a:pt x="935354" y="320992"/>
                    </a:cubicBezTo>
                    <a:cubicBezTo>
                      <a:pt x="940117" y="319087"/>
                      <a:pt x="952499" y="317182"/>
                      <a:pt x="962977" y="324802"/>
                    </a:cubicBezTo>
                    <a:cubicBezTo>
                      <a:pt x="971549" y="331470"/>
                      <a:pt x="973454" y="341947"/>
                      <a:pt x="974407" y="345757"/>
                    </a:cubicBezTo>
                    <a:lnTo>
                      <a:pt x="988694" y="319087"/>
                    </a:lnTo>
                    <a:lnTo>
                      <a:pt x="988694" y="232410"/>
                    </a:lnTo>
                    <a:lnTo>
                      <a:pt x="978217" y="210502"/>
                    </a:lnTo>
                    <a:lnTo>
                      <a:pt x="967739" y="210502"/>
                    </a:lnTo>
                    <a:lnTo>
                      <a:pt x="967739" y="197167"/>
                    </a:lnTo>
                    <a:lnTo>
                      <a:pt x="981074" y="197167"/>
                    </a:lnTo>
                    <a:lnTo>
                      <a:pt x="1046797" y="141922"/>
                    </a:lnTo>
                    <a:cubicBezTo>
                      <a:pt x="1046797" y="141922"/>
                      <a:pt x="1048702" y="125730"/>
                      <a:pt x="1047749" y="123825"/>
                    </a:cubicBezTo>
                    <a:cubicBezTo>
                      <a:pt x="1037272" y="105727"/>
                      <a:pt x="1055369" y="98107"/>
                      <a:pt x="1055369" y="98107"/>
                    </a:cubicBezTo>
                    <a:lnTo>
                      <a:pt x="1066799" y="46672"/>
                    </a:lnTo>
                    <a:lnTo>
                      <a:pt x="1078229" y="98107"/>
                    </a:lnTo>
                    <a:cubicBezTo>
                      <a:pt x="1078229" y="98107"/>
                      <a:pt x="1092517" y="107632"/>
                      <a:pt x="1083944" y="124777"/>
                    </a:cubicBezTo>
                    <a:cubicBezTo>
                      <a:pt x="1083944" y="125730"/>
                      <a:pt x="1083944" y="143827"/>
                      <a:pt x="1083944" y="143827"/>
                    </a:cubicBezTo>
                    <a:lnTo>
                      <a:pt x="1145857" y="197167"/>
                    </a:lnTo>
                    <a:lnTo>
                      <a:pt x="1159192" y="197167"/>
                    </a:lnTo>
                    <a:lnTo>
                      <a:pt x="1159192" y="210502"/>
                    </a:lnTo>
                    <a:lnTo>
                      <a:pt x="1148714" y="210502"/>
                    </a:lnTo>
                    <a:lnTo>
                      <a:pt x="1138237" y="232410"/>
                    </a:lnTo>
                    <a:lnTo>
                      <a:pt x="1138237" y="320040"/>
                    </a:lnTo>
                    <a:lnTo>
                      <a:pt x="1159192" y="357187"/>
                    </a:lnTo>
                    <a:lnTo>
                      <a:pt x="1135379" y="391477"/>
                    </a:lnTo>
                    <a:lnTo>
                      <a:pt x="1135379" y="401002"/>
                    </a:lnTo>
                    <a:lnTo>
                      <a:pt x="1364932" y="401002"/>
                    </a:lnTo>
                    <a:lnTo>
                      <a:pt x="1364932" y="415290"/>
                    </a:lnTo>
                    <a:lnTo>
                      <a:pt x="1134427" y="415290"/>
                    </a:lnTo>
                    <a:lnTo>
                      <a:pt x="1134427" y="461962"/>
                    </a:lnTo>
                    <a:lnTo>
                      <a:pt x="1381124" y="461962"/>
                    </a:lnTo>
                    <a:lnTo>
                      <a:pt x="1381124" y="475297"/>
                    </a:lnTo>
                    <a:lnTo>
                      <a:pt x="1134427" y="475297"/>
                    </a:lnTo>
                    <a:lnTo>
                      <a:pt x="1134427" y="489585"/>
                    </a:lnTo>
                    <a:lnTo>
                      <a:pt x="1383982" y="489585"/>
                    </a:lnTo>
                    <a:lnTo>
                      <a:pt x="1383982" y="501967"/>
                    </a:lnTo>
                    <a:lnTo>
                      <a:pt x="1135379" y="501967"/>
                    </a:lnTo>
                    <a:lnTo>
                      <a:pt x="1135379" y="873442"/>
                    </a:lnTo>
                    <a:lnTo>
                      <a:pt x="1362074" y="873442"/>
                    </a:lnTo>
                    <a:lnTo>
                      <a:pt x="1362074" y="885825"/>
                    </a:lnTo>
                    <a:lnTo>
                      <a:pt x="1135379" y="885825"/>
                    </a:lnTo>
                    <a:lnTo>
                      <a:pt x="1135379" y="979170"/>
                    </a:lnTo>
                    <a:lnTo>
                      <a:pt x="1354454" y="979170"/>
                    </a:lnTo>
                    <a:lnTo>
                      <a:pt x="1354454" y="991552"/>
                    </a:lnTo>
                    <a:lnTo>
                      <a:pt x="1135379" y="991552"/>
                    </a:lnTo>
                    <a:lnTo>
                      <a:pt x="991552" y="991552"/>
                    </a:lnTo>
                    <a:lnTo>
                      <a:pt x="991552" y="984885"/>
                    </a:lnTo>
                    <a:lnTo>
                      <a:pt x="915352" y="902970"/>
                    </a:lnTo>
                    <a:lnTo>
                      <a:pt x="473392" y="902970"/>
                    </a:lnTo>
                    <a:lnTo>
                      <a:pt x="399097" y="984885"/>
                    </a:lnTo>
                    <a:lnTo>
                      <a:pt x="399097" y="991552"/>
                    </a:lnTo>
                    <a:lnTo>
                      <a:pt x="255269" y="991552"/>
                    </a:lnTo>
                    <a:lnTo>
                      <a:pt x="36194" y="991552"/>
                    </a:lnTo>
                    <a:lnTo>
                      <a:pt x="36194" y="979170"/>
                    </a:lnTo>
                    <a:lnTo>
                      <a:pt x="255269" y="979170"/>
                    </a:lnTo>
                    <a:lnTo>
                      <a:pt x="255269" y="885825"/>
                    </a:lnTo>
                    <a:lnTo>
                      <a:pt x="28574" y="885825"/>
                    </a:lnTo>
                    <a:lnTo>
                      <a:pt x="28574" y="873442"/>
                    </a:lnTo>
                    <a:lnTo>
                      <a:pt x="256222" y="873442"/>
                    </a:lnTo>
                    <a:lnTo>
                      <a:pt x="256222" y="501015"/>
                    </a:lnTo>
                    <a:lnTo>
                      <a:pt x="6667" y="501015"/>
                    </a:lnTo>
                    <a:lnTo>
                      <a:pt x="6667" y="488632"/>
                    </a:lnTo>
                    <a:lnTo>
                      <a:pt x="255269" y="488632"/>
                    </a:lnTo>
                    <a:lnTo>
                      <a:pt x="255269" y="474345"/>
                    </a:lnTo>
                    <a:lnTo>
                      <a:pt x="8572" y="474345"/>
                    </a:lnTo>
                    <a:lnTo>
                      <a:pt x="8572" y="461962"/>
                    </a:lnTo>
                    <a:lnTo>
                      <a:pt x="255269" y="461962"/>
                    </a:lnTo>
                    <a:lnTo>
                      <a:pt x="255269" y="414337"/>
                    </a:lnTo>
                    <a:lnTo>
                      <a:pt x="25717" y="414337"/>
                    </a:lnTo>
                    <a:lnTo>
                      <a:pt x="25717" y="400050"/>
                    </a:lnTo>
                    <a:lnTo>
                      <a:pt x="255269" y="400050"/>
                    </a:lnTo>
                    <a:lnTo>
                      <a:pt x="255269" y="390525"/>
                    </a:lnTo>
                    <a:lnTo>
                      <a:pt x="231457" y="356235"/>
                    </a:lnTo>
                    <a:lnTo>
                      <a:pt x="252412" y="319087"/>
                    </a:lnTo>
                    <a:lnTo>
                      <a:pt x="252412" y="231457"/>
                    </a:lnTo>
                    <a:lnTo>
                      <a:pt x="241934" y="209550"/>
                    </a:lnTo>
                    <a:lnTo>
                      <a:pt x="231457" y="209550"/>
                    </a:lnTo>
                    <a:lnTo>
                      <a:pt x="231457" y="196215"/>
                    </a:lnTo>
                    <a:lnTo>
                      <a:pt x="244792" y="196215"/>
                    </a:lnTo>
                    <a:lnTo>
                      <a:pt x="306704" y="142875"/>
                    </a:lnTo>
                    <a:cubicBezTo>
                      <a:pt x="306704" y="142875"/>
                      <a:pt x="306704" y="124777"/>
                      <a:pt x="306704" y="123825"/>
                    </a:cubicBezTo>
                    <a:cubicBezTo>
                      <a:pt x="299084" y="106680"/>
                      <a:pt x="312419" y="97155"/>
                      <a:pt x="312419" y="97155"/>
                    </a:cubicBezTo>
                    <a:lnTo>
                      <a:pt x="323849" y="45720"/>
                    </a:lnTo>
                    <a:lnTo>
                      <a:pt x="335279" y="97155"/>
                    </a:lnTo>
                    <a:cubicBezTo>
                      <a:pt x="335279" y="97155"/>
                      <a:pt x="354329" y="104775"/>
                      <a:pt x="342899" y="122872"/>
                    </a:cubicBezTo>
                    <a:cubicBezTo>
                      <a:pt x="341947" y="124777"/>
                      <a:pt x="343852" y="140970"/>
                      <a:pt x="343852" y="140970"/>
                    </a:cubicBezTo>
                    <a:lnTo>
                      <a:pt x="409574" y="196215"/>
                    </a:lnTo>
                    <a:lnTo>
                      <a:pt x="422909" y="196215"/>
                    </a:lnTo>
                    <a:lnTo>
                      <a:pt x="422909" y="209550"/>
                    </a:lnTo>
                    <a:lnTo>
                      <a:pt x="412432" y="209550"/>
                    </a:lnTo>
                    <a:lnTo>
                      <a:pt x="401954" y="231457"/>
                    </a:lnTo>
                    <a:lnTo>
                      <a:pt x="401954" y="319087"/>
                    </a:lnTo>
                    <a:lnTo>
                      <a:pt x="415289" y="344805"/>
                    </a:lnTo>
                    <a:cubicBezTo>
                      <a:pt x="416242" y="340995"/>
                      <a:pt x="418147" y="329565"/>
                      <a:pt x="426719" y="323850"/>
                    </a:cubicBezTo>
                    <a:cubicBezTo>
                      <a:pt x="437197" y="317182"/>
                      <a:pt x="449579" y="319087"/>
                      <a:pt x="454342" y="320040"/>
                    </a:cubicBezTo>
                    <a:cubicBezTo>
                      <a:pt x="459104" y="320992"/>
                      <a:pt x="447674" y="308610"/>
                      <a:pt x="463867" y="293370"/>
                    </a:cubicBezTo>
                    <a:cubicBezTo>
                      <a:pt x="452437" y="291465"/>
                      <a:pt x="430529" y="286702"/>
                      <a:pt x="434339" y="262890"/>
                    </a:cubicBezTo>
                    <a:cubicBezTo>
                      <a:pt x="437197" y="240030"/>
                      <a:pt x="481964" y="240982"/>
                      <a:pt x="490537" y="256222"/>
                    </a:cubicBezTo>
                    <a:cubicBezTo>
                      <a:pt x="498157" y="271462"/>
                      <a:pt x="492442" y="281940"/>
                      <a:pt x="487679" y="283845"/>
                    </a:cubicBezTo>
                    <a:cubicBezTo>
                      <a:pt x="482917" y="285750"/>
                      <a:pt x="502919" y="280987"/>
                      <a:pt x="517207" y="292417"/>
                    </a:cubicBezTo>
                    <a:cubicBezTo>
                      <a:pt x="522922" y="269557"/>
                      <a:pt x="532447" y="264795"/>
                      <a:pt x="549592" y="260985"/>
                    </a:cubicBezTo>
                    <a:cubicBezTo>
                      <a:pt x="578167" y="255270"/>
                      <a:pt x="589597" y="267652"/>
                      <a:pt x="602932" y="272415"/>
                    </a:cubicBezTo>
                    <a:cubicBezTo>
                      <a:pt x="603884" y="257175"/>
                      <a:pt x="606742" y="240982"/>
                      <a:pt x="634364" y="230505"/>
                    </a:cubicBezTo>
                    <a:cubicBezTo>
                      <a:pt x="627697" y="228600"/>
                      <a:pt x="602932" y="223837"/>
                      <a:pt x="603884" y="194310"/>
                    </a:cubicBezTo>
                    <a:cubicBezTo>
                      <a:pt x="604837" y="165735"/>
                      <a:pt x="651509" y="162877"/>
                      <a:pt x="657224" y="162877"/>
                    </a:cubicBezTo>
                    <a:cubicBezTo>
                      <a:pt x="652462" y="158115"/>
                      <a:pt x="649604" y="152400"/>
                      <a:pt x="652462" y="144780"/>
                    </a:cubicBezTo>
                    <a:cubicBezTo>
                      <a:pt x="654367" y="137160"/>
                      <a:pt x="664844" y="132397"/>
                      <a:pt x="670559" y="132397"/>
                    </a:cubicBezTo>
                    <a:cubicBezTo>
                      <a:pt x="665797" y="127635"/>
                      <a:pt x="665797" y="108585"/>
                      <a:pt x="686752" y="104775"/>
                    </a:cubicBezTo>
                    <a:cubicBezTo>
                      <a:pt x="686752" y="81915"/>
                      <a:pt x="687704" y="0"/>
                      <a:pt x="687704" y="0"/>
                    </a:cubicBezTo>
                    <a:close/>
                  </a:path>
                </a:pathLst>
              </a:custGeom>
              <a:solidFill>
                <a:srgbClr val="FFFFFF"/>
              </a:solidFill>
              <a:ln w="9525" cap="flat">
                <a:noFill/>
                <a:prstDash val="solid"/>
                <a:miter/>
              </a:ln>
            </p:spPr>
            <p:txBody>
              <a:bodyPr anchor="ctr"/>
              <a:lstStyle/>
              <a:p>
                <a:pPr algn="ctr"/>
                <a:endParaRPr/>
              </a:p>
            </p:txBody>
          </p:sp>
          <p:sp>
            <p:nvSpPr>
              <p:cNvPr id="16" name="iṧ1íḋè">
                <a:extLst>
                  <a:ext uri="{FF2B5EF4-FFF2-40B4-BE49-F238E27FC236}">
                    <a16:creationId xmlns:a16="http://schemas.microsoft.com/office/drawing/2014/main" xmlns="" id="{704E6ECF-1AD7-4F39-BB3C-80C0587B3EB5}"/>
                  </a:ext>
                </a:extLst>
              </p:cNvPr>
              <p:cNvSpPr/>
              <p:nvPr/>
            </p:nvSpPr>
            <p:spPr>
              <a:xfrm>
                <a:off x="2665571" y="3886676"/>
                <a:ext cx="447675" cy="104775"/>
              </a:xfrm>
              <a:custGeom>
                <a:avLst/>
                <a:gdLst>
                  <a:gd name="connsiteX0" fmla="*/ 7144 w 447675"/>
                  <a:gd name="connsiteY0" fmla="*/ 36671 h 104775"/>
                  <a:gd name="connsiteX1" fmla="*/ 7144 w 447675"/>
                  <a:gd name="connsiteY1" fmla="*/ 23336 h 104775"/>
                  <a:gd name="connsiteX2" fmla="*/ 10954 w 447675"/>
                  <a:gd name="connsiteY2" fmla="*/ 23336 h 104775"/>
                  <a:gd name="connsiteX3" fmla="*/ 41434 w 447675"/>
                  <a:gd name="connsiteY3" fmla="*/ 17621 h 104775"/>
                  <a:gd name="connsiteX4" fmla="*/ 50006 w 447675"/>
                  <a:gd name="connsiteY4" fmla="*/ 7144 h 104775"/>
                  <a:gd name="connsiteX5" fmla="*/ 75724 w 447675"/>
                  <a:gd name="connsiteY5" fmla="*/ 7144 h 104775"/>
                  <a:gd name="connsiteX6" fmla="*/ 75724 w 447675"/>
                  <a:gd name="connsiteY6" fmla="*/ 100489 h 104775"/>
                  <a:gd name="connsiteX7" fmla="*/ 44291 w 447675"/>
                  <a:gd name="connsiteY7" fmla="*/ 100489 h 104775"/>
                  <a:gd name="connsiteX8" fmla="*/ 44291 w 447675"/>
                  <a:gd name="connsiteY8" fmla="*/ 35719 h 104775"/>
                  <a:gd name="connsiteX9" fmla="*/ 7144 w 447675"/>
                  <a:gd name="connsiteY9" fmla="*/ 35719 h 104775"/>
                  <a:gd name="connsiteX10" fmla="*/ 7144 w 447675"/>
                  <a:gd name="connsiteY10" fmla="*/ 36671 h 104775"/>
                  <a:gd name="connsiteX11" fmla="*/ 132874 w 447675"/>
                  <a:gd name="connsiteY11" fmla="*/ 38576 h 104775"/>
                  <a:gd name="connsiteX12" fmla="*/ 139541 w 447675"/>
                  <a:gd name="connsiteY12" fmla="*/ 52864 h 104775"/>
                  <a:gd name="connsiteX13" fmla="*/ 155734 w 447675"/>
                  <a:gd name="connsiteY13" fmla="*/ 55721 h 104775"/>
                  <a:gd name="connsiteX14" fmla="*/ 170974 w 447675"/>
                  <a:gd name="connsiteY14" fmla="*/ 51911 h 104775"/>
                  <a:gd name="connsiteX15" fmla="*/ 178594 w 447675"/>
                  <a:gd name="connsiteY15" fmla="*/ 39529 h 104775"/>
                  <a:gd name="connsiteX16" fmla="*/ 172879 w 447675"/>
                  <a:gd name="connsiteY16" fmla="*/ 27146 h 104775"/>
                  <a:gd name="connsiteX17" fmla="*/ 154781 w 447675"/>
                  <a:gd name="connsiteY17" fmla="*/ 22384 h 104775"/>
                  <a:gd name="connsiteX18" fmla="*/ 140494 w 447675"/>
                  <a:gd name="connsiteY18" fmla="*/ 25241 h 104775"/>
                  <a:gd name="connsiteX19" fmla="*/ 132874 w 447675"/>
                  <a:gd name="connsiteY19" fmla="*/ 38576 h 104775"/>
                  <a:gd name="connsiteX20" fmla="*/ 132874 w 447675"/>
                  <a:gd name="connsiteY20" fmla="*/ 38576 h 104775"/>
                  <a:gd name="connsiteX21" fmla="*/ 105251 w 447675"/>
                  <a:gd name="connsiteY21" fmla="*/ 79534 h 104775"/>
                  <a:gd name="connsiteX22" fmla="*/ 136684 w 447675"/>
                  <a:gd name="connsiteY22" fmla="*/ 79534 h 104775"/>
                  <a:gd name="connsiteX23" fmla="*/ 142399 w 447675"/>
                  <a:gd name="connsiteY23" fmla="*/ 86201 h 104775"/>
                  <a:gd name="connsiteX24" fmla="*/ 154781 w 447675"/>
                  <a:gd name="connsiteY24" fmla="*/ 88106 h 104775"/>
                  <a:gd name="connsiteX25" fmla="*/ 172879 w 447675"/>
                  <a:gd name="connsiteY25" fmla="*/ 82391 h 104775"/>
                  <a:gd name="connsiteX26" fmla="*/ 181451 w 447675"/>
                  <a:gd name="connsiteY26" fmla="*/ 62389 h 104775"/>
                  <a:gd name="connsiteX27" fmla="*/ 180499 w 447675"/>
                  <a:gd name="connsiteY27" fmla="*/ 62389 h 104775"/>
                  <a:gd name="connsiteX28" fmla="*/ 167164 w 447675"/>
                  <a:gd name="connsiteY28" fmla="*/ 69056 h 104775"/>
                  <a:gd name="connsiteX29" fmla="*/ 150971 w 447675"/>
                  <a:gd name="connsiteY29" fmla="*/ 70961 h 104775"/>
                  <a:gd name="connsiteX30" fmla="*/ 116681 w 447675"/>
                  <a:gd name="connsiteY30" fmla="*/ 62389 h 104775"/>
                  <a:gd name="connsiteX31" fmla="*/ 103346 w 447675"/>
                  <a:gd name="connsiteY31" fmla="*/ 41434 h 104775"/>
                  <a:gd name="connsiteX32" fmla="*/ 118586 w 447675"/>
                  <a:gd name="connsiteY32" fmla="*/ 15716 h 104775"/>
                  <a:gd name="connsiteX33" fmla="*/ 156686 w 447675"/>
                  <a:gd name="connsiteY33" fmla="*/ 7144 h 104775"/>
                  <a:gd name="connsiteX34" fmla="*/ 198596 w 447675"/>
                  <a:gd name="connsiteY34" fmla="*/ 18574 h 104775"/>
                  <a:gd name="connsiteX35" fmla="*/ 212884 w 447675"/>
                  <a:gd name="connsiteY35" fmla="*/ 54769 h 104775"/>
                  <a:gd name="connsiteX36" fmla="*/ 194786 w 447675"/>
                  <a:gd name="connsiteY36" fmla="*/ 91916 h 104775"/>
                  <a:gd name="connsiteX37" fmla="*/ 155734 w 447675"/>
                  <a:gd name="connsiteY37" fmla="*/ 102394 h 104775"/>
                  <a:gd name="connsiteX38" fmla="*/ 122396 w 447675"/>
                  <a:gd name="connsiteY38" fmla="*/ 95726 h 104775"/>
                  <a:gd name="connsiteX39" fmla="*/ 105251 w 447675"/>
                  <a:gd name="connsiteY39" fmla="*/ 79534 h 104775"/>
                  <a:gd name="connsiteX40" fmla="*/ 105251 w 447675"/>
                  <a:gd name="connsiteY40" fmla="*/ 79534 h 104775"/>
                  <a:gd name="connsiteX41" fmla="*/ 221456 w 447675"/>
                  <a:gd name="connsiteY41" fmla="*/ 54769 h 104775"/>
                  <a:gd name="connsiteX42" fmla="*/ 234791 w 447675"/>
                  <a:gd name="connsiteY42" fmla="*/ 18574 h 104775"/>
                  <a:gd name="connsiteX43" fmla="*/ 276701 w 447675"/>
                  <a:gd name="connsiteY43" fmla="*/ 7144 h 104775"/>
                  <a:gd name="connsiteX44" fmla="*/ 317659 w 447675"/>
                  <a:gd name="connsiteY44" fmla="*/ 18574 h 104775"/>
                  <a:gd name="connsiteX45" fmla="*/ 330994 w 447675"/>
                  <a:gd name="connsiteY45" fmla="*/ 54769 h 104775"/>
                  <a:gd name="connsiteX46" fmla="*/ 317659 w 447675"/>
                  <a:gd name="connsiteY46" fmla="*/ 90964 h 104775"/>
                  <a:gd name="connsiteX47" fmla="*/ 275749 w 447675"/>
                  <a:gd name="connsiteY47" fmla="*/ 102394 h 104775"/>
                  <a:gd name="connsiteX48" fmla="*/ 234791 w 447675"/>
                  <a:gd name="connsiteY48" fmla="*/ 90964 h 104775"/>
                  <a:gd name="connsiteX49" fmla="*/ 221456 w 447675"/>
                  <a:gd name="connsiteY49" fmla="*/ 54769 h 104775"/>
                  <a:gd name="connsiteX50" fmla="*/ 221456 w 447675"/>
                  <a:gd name="connsiteY50" fmla="*/ 54769 h 104775"/>
                  <a:gd name="connsiteX51" fmla="*/ 253841 w 447675"/>
                  <a:gd name="connsiteY51" fmla="*/ 54769 h 104775"/>
                  <a:gd name="connsiteX52" fmla="*/ 258604 w 447675"/>
                  <a:gd name="connsiteY52" fmla="*/ 80486 h 104775"/>
                  <a:gd name="connsiteX53" fmla="*/ 276701 w 447675"/>
                  <a:gd name="connsiteY53" fmla="*/ 88106 h 104775"/>
                  <a:gd name="connsiteX54" fmla="*/ 294799 w 447675"/>
                  <a:gd name="connsiteY54" fmla="*/ 80486 h 104775"/>
                  <a:gd name="connsiteX55" fmla="*/ 299561 w 447675"/>
                  <a:gd name="connsiteY55" fmla="*/ 54769 h 104775"/>
                  <a:gd name="connsiteX56" fmla="*/ 294799 w 447675"/>
                  <a:gd name="connsiteY56" fmla="*/ 29051 h 104775"/>
                  <a:gd name="connsiteX57" fmla="*/ 276701 w 447675"/>
                  <a:gd name="connsiteY57" fmla="*/ 21431 h 104775"/>
                  <a:gd name="connsiteX58" fmla="*/ 258604 w 447675"/>
                  <a:gd name="connsiteY58" fmla="*/ 29051 h 104775"/>
                  <a:gd name="connsiteX59" fmla="*/ 253841 w 447675"/>
                  <a:gd name="connsiteY59" fmla="*/ 54769 h 104775"/>
                  <a:gd name="connsiteX60" fmla="*/ 253841 w 447675"/>
                  <a:gd name="connsiteY60" fmla="*/ 54769 h 104775"/>
                  <a:gd name="connsiteX61" fmla="*/ 371951 w 447675"/>
                  <a:gd name="connsiteY61" fmla="*/ 40481 h 104775"/>
                  <a:gd name="connsiteX62" fmla="*/ 341471 w 447675"/>
                  <a:gd name="connsiteY62" fmla="*/ 40481 h 104775"/>
                  <a:gd name="connsiteX63" fmla="*/ 362426 w 447675"/>
                  <a:gd name="connsiteY63" fmla="*/ 12859 h 104775"/>
                  <a:gd name="connsiteX64" fmla="*/ 393859 w 447675"/>
                  <a:gd name="connsiteY64" fmla="*/ 8096 h 104775"/>
                  <a:gd name="connsiteX65" fmla="*/ 432911 w 447675"/>
                  <a:gd name="connsiteY65" fmla="*/ 15716 h 104775"/>
                  <a:gd name="connsiteX66" fmla="*/ 448151 w 447675"/>
                  <a:gd name="connsiteY66" fmla="*/ 37624 h 104775"/>
                  <a:gd name="connsiteX67" fmla="*/ 437674 w 447675"/>
                  <a:gd name="connsiteY67" fmla="*/ 56674 h 104775"/>
                  <a:gd name="connsiteX68" fmla="*/ 415766 w 447675"/>
                  <a:gd name="connsiteY68" fmla="*/ 68104 h 104775"/>
                  <a:gd name="connsiteX69" fmla="*/ 396716 w 447675"/>
                  <a:gd name="connsiteY69" fmla="*/ 75724 h 104775"/>
                  <a:gd name="connsiteX70" fmla="*/ 380524 w 447675"/>
                  <a:gd name="connsiteY70" fmla="*/ 85249 h 104775"/>
                  <a:gd name="connsiteX71" fmla="*/ 449104 w 447675"/>
                  <a:gd name="connsiteY71" fmla="*/ 85249 h 104775"/>
                  <a:gd name="connsiteX72" fmla="*/ 449104 w 447675"/>
                  <a:gd name="connsiteY72" fmla="*/ 101441 h 104775"/>
                  <a:gd name="connsiteX73" fmla="*/ 341471 w 447675"/>
                  <a:gd name="connsiteY73" fmla="*/ 101441 h 104775"/>
                  <a:gd name="connsiteX74" fmla="*/ 347186 w 447675"/>
                  <a:gd name="connsiteY74" fmla="*/ 84296 h 104775"/>
                  <a:gd name="connsiteX75" fmla="*/ 378619 w 447675"/>
                  <a:gd name="connsiteY75" fmla="*/ 64294 h 104775"/>
                  <a:gd name="connsiteX76" fmla="*/ 403384 w 447675"/>
                  <a:gd name="connsiteY76" fmla="*/ 52864 h 104775"/>
                  <a:gd name="connsiteX77" fmla="*/ 418624 w 447675"/>
                  <a:gd name="connsiteY77" fmla="*/ 36671 h 104775"/>
                  <a:gd name="connsiteX78" fmla="*/ 413861 w 447675"/>
                  <a:gd name="connsiteY78" fmla="*/ 28099 h 104775"/>
                  <a:gd name="connsiteX79" fmla="*/ 396716 w 447675"/>
                  <a:gd name="connsiteY79" fmla="*/ 24289 h 104775"/>
                  <a:gd name="connsiteX80" fmla="*/ 376714 w 447675"/>
                  <a:gd name="connsiteY80" fmla="*/ 30004 h 104775"/>
                  <a:gd name="connsiteX81" fmla="*/ 371951 w 447675"/>
                  <a:gd name="connsiteY81" fmla="*/ 40481 h 104775"/>
                  <a:gd name="connsiteX82" fmla="*/ 371951 w 447675"/>
                  <a:gd name="connsiteY82" fmla="*/ 4048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447675" h="104775">
                    <a:moveTo>
                      <a:pt x="7144" y="36671"/>
                    </a:moveTo>
                    <a:lnTo>
                      <a:pt x="7144" y="23336"/>
                    </a:lnTo>
                    <a:lnTo>
                      <a:pt x="10954" y="23336"/>
                    </a:lnTo>
                    <a:cubicBezTo>
                      <a:pt x="24289" y="23336"/>
                      <a:pt x="34766" y="21431"/>
                      <a:pt x="41434" y="17621"/>
                    </a:cubicBezTo>
                    <a:cubicBezTo>
                      <a:pt x="47149" y="14764"/>
                      <a:pt x="50006" y="10954"/>
                      <a:pt x="50006" y="7144"/>
                    </a:cubicBezTo>
                    <a:lnTo>
                      <a:pt x="75724" y="7144"/>
                    </a:lnTo>
                    <a:lnTo>
                      <a:pt x="75724" y="100489"/>
                    </a:lnTo>
                    <a:lnTo>
                      <a:pt x="44291" y="100489"/>
                    </a:lnTo>
                    <a:lnTo>
                      <a:pt x="44291" y="35719"/>
                    </a:lnTo>
                    <a:lnTo>
                      <a:pt x="7144" y="35719"/>
                    </a:lnTo>
                    <a:lnTo>
                      <a:pt x="7144" y="36671"/>
                    </a:lnTo>
                    <a:close/>
                    <a:moveTo>
                      <a:pt x="132874" y="38576"/>
                    </a:moveTo>
                    <a:cubicBezTo>
                      <a:pt x="132874" y="45244"/>
                      <a:pt x="134779" y="50006"/>
                      <a:pt x="139541" y="52864"/>
                    </a:cubicBezTo>
                    <a:cubicBezTo>
                      <a:pt x="143351" y="54769"/>
                      <a:pt x="149066" y="55721"/>
                      <a:pt x="155734" y="55721"/>
                    </a:cubicBezTo>
                    <a:cubicBezTo>
                      <a:pt x="161449" y="55721"/>
                      <a:pt x="167164" y="54769"/>
                      <a:pt x="170974" y="51911"/>
                    </a:cubicBezTo>
                    <a:cubicBezTo>
                      <a:pt x="175736" y="49054"/>
                      <a:pt x="178594" y="45244"/>
                      <a:pt x="178594" y="39529"/>
                    </a:cubicBezTo>
                    <a:cubicBezTo>
                      <a:pt x="178594" y="33814"/>
                      <a:pt x="176689" y="30004"/>
                      <a:pt x="172879" y="27146"/>
                    </a:cubicBezTo>
                    <a:cubicBezTo>
                      <a:pt x="169069" y="24289"/>
                      <a:pt x="163354" y="22384"/>
                      <a:pt x="154781" y="22384"/>
                    </a:cubicBezTo>
                    <a:cubicBezTo>
                      <a:pt x="149066" y="22384"/>
                      <a:pt x="144304" y="23336"/>
                      <a:pt x="140494" y="25241"/>
                    </a:cubicBezTo>
                    <a:cubicBezTo>
                      <a:pt x="135731" y="28099"/>
                      <a:pt x="132874" y="31909"/>
                      <a:pt x="132874" y="38576"/>
                    </a:cubicBezTo>
                    <a:lnTo>
                      <a:pt x="132874" y="38576"/>
                    </a:lnTo>
                    <a:close/>
                    <a:moveTo>
                      <a:pt x="105251" y="79534"/>
                    </a:moveTo>
                    <a:lnTo>
                      <a:pt x="136684" y="79534"/>
                    </a:lnTo>
                    <a:cubicBezTo>
                      <a:pt x="137636" y="82391"/>
                      <a:pt x="139541" y="85249"/>
                      <a:pt x="142399" y="86201"/>
                    </a:cubicBezTo>
                    <a:cubicBezTo>
                      <a:pt x="145256" y="88106"/>
                      <a:pt x="150019" y="88106"/>
                      <a:pt x="154781" y="88106"/>
                    </a:cubicBezTo>
                    <a:cubicBezTo>
                      <a:pt x="162401" y="88106"/>
                      <a:pt x="168116" y="86201"/>
                      <a:pt x="172879" y="82391"/>
                    </a:cubicBezTo>
                    <a:cubicBezTo>
                      <a:pt x="178594" y="77629"/>
                      <a:pt x="181451" y="70961"/>
                      <a:pt x="181451" y="62389"/>
                    </a:cubicBezTo>
                    <a:lnTo>
                      <a:pt x="180499" y="62389"/>
                    </a:lnTo>
                    <a:cubicBezTo>
                      <a:pt x="177641" y="65246"/>
                      <a:pt x="172879" y="67151"/>
                      <a:pt x="167164" y="69056"/>
                    </a:cubicBezTo>
                    <a:cubicBezTo>
                      <a:pt x="162401" y="70009"/>
                      <a:pt x="156686" y="70961"/>
                      <a:pt x="150971" y="70961"/>
                    </a:cubicBezTo>
                    <a:cubicBezTo>
                      <a:pt x="136684" y="70961"/>
                      <a:pt x="125254" y="68104"/>
                      <a:pt x="116681" y="62389"/>
                    </a:cubicBezTo>
                    <a:cubicBezTo>
                      <a:pt x="108109" y="56674"/>
                      <a:pt x="103346" y="50006"/>
                      <a:pt x="103346" y="41434"/>
                    </a:cubicBezTo>
                    <a:cubicBezTo>
                      <a:pt x="103346" y="30004"/>
                      <a:pt x="108109" y="21431"/>
                      <a:pt x="118586" y="15716"/>
                    </a:cubicBezTo>
                    <a:cubicBezTo>
                      <a:pt x="128111" y="10001"/>
                      <a:pt x="140494" y="7144"/>
                      <a:pt x="156686" y="7144"/>
                    </a:cubicBezTo>
                    <a:cubicBezTo>
                      <a:pt x="174784" y="7144"/>
                      <a:pt x="189071" y="10954"/>
                      <a:pt x="198596" y="18574"/>
                    </a:cubicBezTo>
                    <a:cubicBezTo>
                      <a:pt x="208121" y="26194"/>
                      <a:pt x="212884" y="38576"/>
                      <a:pt x="212884" y="54769"/>
                    </a:cubicBezTo>
                    <a:cubicBezTo>
                      <a:pt x="212884" y="71914"/>
                      <a:pt x="207169" y="84296"/>
                      <a:pt x="194786" y="91916"/>
                    </a:cubicBezTo>
                    <a:cubicBezTo>
                      <a:pt x="184309" y="98584"/>
                      <a:pt x="171926" y="102394"/>
                      <a:pt x="155734" y="102394"/>
                    </a:cubicBezTo>
                    <a:cubicBezTo>
                      <a:pt x="142399" y="102394"/>
                      <a:pt x="130969" y="100489"/>
                      <a:pt x="122396" y="95726"/>
                    </a:cubicBezTo>
                    <a:cubicBezTo>
                      <a:pt x="110966" y="92869"/>
                      <a:pt x="106204" y="86201"/>
                      <a:pt x="105251" y="79534"/>
                    </a:cubicBezTo>
                    <a:lnTo>
                      <a:pt x="105251" y="79534"/>
                    </a:lnTo>
                    <a:close/>
                    <a:moveTo>
                      <a:pt x="221456" y="54769"/>
                    </a:moveTo>
                    <a:cubicBezTo>
                      <a:pt x="221456" y="38576"/>
                      <a:pt x="226219" y="26194"/>
                      <a:pt x="234791" y="18574"/>
                    </a:cubicBezTo>
                    <a:cubicBezTo>
                      <a:pt x="243364" y="10954"/>
                      <a:pt x="257651" y="7144"/>
                      <a:pt x="276701" y="7144"/>
                    </a:cubicBezTo>
                    <a:cubicBezTo>
                      <a:pt x="294799" y="7144"/>
                      <a:pt x="309086" y="10954"/>
                      <a:pt x="317659" y="18574"/>
                    </a:cubicBezTo>
                    <a:cubicBezTo>
                      <a:pt x="326231" y="26194"/>
                      <a:pt x="330994" y="38576"/>
                      <a:pt x="330994" y="54769"/>
                    </a:cubicBezTo>
                    <a:cubicBezTo>
                      <a:pt x="330994" y="70961"/>
                      <a:pt x="326231" y="83344"/>
                      <a:pt x="317659" y="90964"/>
                    </a:cubicBezTo>
                    <a:cubicBezTo>
                      <a:pt x="309086" y="98584"/>
                      <a:pt x="294799" y="102394"/>
                      <a:pt x="275749" y="102394"/>
                    </a:cubicBezTo>
                    <a:cubicBezTo>
                      <a:pt x="256699" y="102394"/>
                      <a:pt x="243364" y="98584"/>
                      <a:pt x="234791" y="90964"/>
                    </a:cubicBezTo>
                    <a:cubicBezTo>
                      <a:pt x="226219" y="83344"/>
                      <a:pt x="221456" y="71914"/>
                      <a:pt x="221456" y="54769"/>
                    </a:cubicBezTo>
                    <a:lnTo>
                      <a:pt x="221456" y="54769"/>
                    </a:lnTo>
                    <a:close/>
                    <a:moveTo>
                      <a:pt x="253841" y="54769"/>
                    </a:moveTo>
                    <a:cubicBezTo>
                      <a:pt x="253841" y="67151"/>
                      <a:pt x="255746" y="75724"/>
                      <a:pt x="258604" y="80486"/>
                    </a:cubicBezTo>
                    <a:cubicBezTo>
                      <a:pt x="261461" y="85249"/>
                      <a:pt x="268129" y="88106"/>
                      <a:pt x="276701" y="88106"/>
                    </a:cubicBezTo>
                    <a:cubicBezTo>
                      <a:pt x="285274" y="88106"/>
                      <a:pt x="290989" y="85249"/>
                      <a:pt x="294799" y="80486"/>
                    </a:cubicBezTo>
                    <a:cubicBezTo>
                      <a:pt x="297656" y="75724"/>
                      <a:pt x="299561" y="67151"/>
                      <a:pt x="299561" y="54769"/>
                    </a:cubicBezTo>
                    <a:cubicBezTo>
                      <a:pt x="299561" y="42386"/>
                      <a:pt x="297656" y="33814"/>
                      <a:pt x="294799" y="29051"/>
                    </a:cubicBezTo>
                    <a:cubicBezTo>
                      <a:pt x="291941" y="24289"/>
                      <a:pt x="285274" y="21431"/>
                      <a:pt x="276701" y="21431"/>
                    </a:cubicBezTo>
                    <a:cubicBezTo>
                      <a:pt x="268129" y="21431"/>
                      <a:pt x="262414" y="24289"/>
                      <a:pt x="258604" y="29051"/>
                    </a:cubicBezTo>
                    <a:cubicBezTo>
                      <a:pt x="255746" y="33814"/>
                      <a:pt x="253841" y="42386"/>
                      <a:pt x="253841" y="54769"/>
                    </a:cubicBezTo>
                    <a:lnTo>
                      <a:pt x="253841" y="54769"/>
                    </a:lnTo>
                    <a:close/>
                    <a:moveTo>
                      <a:pt x="371951" y="40481"/>
                    </a:moveTo>
                    <a:lnTo>
                      <a:pt x="341471" y="40481"/>
                    </a:lnTo>
                    <a:cubicBezTo>
                      <a:pt x="341471" y="27146"/>
                      <a:pt x="348139" y="17621"/>
                      <a:pt x="362426" y="12859"/>
                    </a:cubicBezTo>
                    <a:cubicBezTo>
                      <a:pt x="370999" y="9049"/>
                      <a:pt x="381476" y="8096"/>
                      <a:pt x="393859" y="8096"/>
                    </a:cubicBezTo>
                    <a:cubicBezTo>
                      <a:pt x="410051" y="8096"/>
                      <a:pt x="422434" y="10954"/>
                      <a:pt x="432911" y="15716"/>
                    </a:cubicBezTo>
                    <a:cubicBezTo>
                      <a:pt x="443389" y="21431"/>
                      <a:pt x="448151" y="28099"/>
                      <a:pt x="448151" y="37624"/>
                    </a:cubicBezTo>
                    <a:cubicBezTo>
                      <a:pt x="448151" y="44291"/>
                      <a:pt x="444341" y="50959"/>
                      <a:pt x="437674" y="56674"/>
                    </a:cubicBezTo>
                    <a:cubicBezTo>
                      <a:pt x="432911" y="60484"/>
                      <a:pt x="425291" y="64294"/>
                      <a:pt x="415766" y="68104"/>
                    </a:cubicBezTo>
                    <a:cubicBezTo>
                      <a:pt x="409099" y="70961"/>
                      <a:pt x="402431" y="73819"/>
                      <a:pt x="396716" y="75724"/>
                    </a:cubicBezTo>
                    <a:cubicBezTo>
                      <a:pt x="388144" y="79534"/>
                      <a:pt x="382429" y="82391"/>
                      <a:pt x="380524" y="85249"/>
                    </a:cubicBezTo>
                    <a:lnTo>
                      <a:pt x="449104" y="85249"/>
                    </a:lnTo>
                    <a:lnTo>
                      <a:pt x="449104" y="101441"/>
                    </a:lnTo>
                    <a:lnTo>
                      <a:pt x="341471" y="101441"/>
                    </a:lnTo>
                    <a:cubicBezTo>
                      <a:pt x="341471" y="94774"/>
                      <a:pt x="343376" y="89059"/>
                      <a:pt x="347186" y="84296"/>
                    </a:cubicBezTo>
                    <a:cubicBezTo>
                      <a:pt x="352901" y="77629"/>
                      <a:pt x="363379" y="70961"/>
                      <a:pt x="378619" y="64294"/>
                    </a:cubicBezTo>
                    <a:cubicBezTo>
                      <a:pt x="391954" y="58579"/>
                      <a:pt x="399574" y="54769"/>
                      <a:pt x="403384" y="52864"/>
                    </a:cubicBezTo>
                    <a:cubicBezTo>
                      <a:pt x="412909" y="48101"/>
                      <a:pt x="418624" y="42386"/>
                      <a:pt x="418624" y="36671"/>
                    </a:cubicBezTo>
                    <a:cubicBezTo>
                      <a:pt x="418624" y="32861"/>
                      <a:pt x="416719" y="30004"/>
                      <a:pt x="413861" y="28099"/>
                    </a:cubicBezTo>
                    <a:cubicBezTo>
                      <a:pt x="410051" y="25241"/>
                      <a:pt x="404336" y="24289"/>
                      <a:pt x="396716" y="24289"/>
                    </a:cubicBezTo>
                    <a:cubicBezTo>
                      <a:pt x="387191" y="24289"/>
                      <a:pt x="380524" y="26194"/>
                      <a:pt x="376714" y="30004"/>
                    </a:cubicBezTo>
                    <a:cubicBezTo>
                      <a:pt x="372904" y="30956"/>
                      <a:pt x="371951" y="34766"/>
                      <a:pt x="371951" y="40481"/>
                    </a:cubicBezTo>
                    <a:lnTo>
                      <a:pt x="371951" y="40481"/>
                    </a:lnTo>
                    <a:close/>
                  </a:path>
                </a:pathLst>
              </a:custGeom>
              <a:solidFill>
                <a:srgbClr val="FFFFFF"/>
              </a:solidFill>
              <a:ln w="9525" cap="flat">
                <a:noFill/>
                <a:prstDash val="solid"/>
                <a:miter/>
              </a:ln>
            </p:spPr>
            <p:txBody>
              <a:bodyPr anchor="ctr"/>
              <a:lstStyle/>
              <a:p>
                <a:pPr algn="ctr"/>
                <a:endParaRPr/>
              </a:p>
            </p:txBody>
          </p:sp>
          <p:sp>
            <p:nvSpPr>
              <p:cNvPr id="17" name="îSḻïḑê">
                <a:extLst>
                  <a:ext uri="{FF2B5EF4-FFF2-40B4-BE49-F238E27FC236}">
                    <a16:creationId xmlns:a16="http://schemas.microsoft.com/office/drawing/2014/main" xmlns="" id="{759B3164-A7EB-4F6F-BC38-20AD82A455DA}"/>
                  </a:ext>
                </a:extLst>
              </p:cNvPr>
              <p:cNvSpPr/>
              <p:nvPr/>
            </p:nvSpPr>
            <p:spPr>
              <a:xfrm>
                <a:off x="2171224" y="2720816"/>
                <a:ext cx="1447800" cy="1447800"/>
              </a:xfrm>
              <a:custGeom>
                <a:avLst/>
                <a:gdLst>
                  <a:gd name="connsiteX0" fmla="*/ 724376 w 1447800"/>
                  <a:gd name="connsiteY0" fmla="*/ 7144 h 1447800"/>
                  <a:gd name="connsiteX1" fmla="*/ 1231106 w 1447800"/>
                  <a:gd name="connsiteY1" fmla="*/ 217646 h 1447800"/>
                  <a:gd name="connsiteX2" fmla="*/ 1441609 w 1447800"/>
                  <a:gd name="connsiteY2" fmla="*/ 726281 h 1447800"/>
                  <a:gd name="connsiteX3" fmla="*/ 1231106 w 1447800"/>
                  <a:gd name="connsiteY3" fmla="*/ 1234916 h 1447800"/>
                  <a:gd name="connsiteX4" fmla="*/ 724376 w 1447800"/>
                  <a:gd name="connsiteY4" fmla="*/ 1445419 h 1447800"/>
                  <a:gd name="connsiteX5" fmla="*/ 217646 w 1447800"/>
                  <a:gd name="connsiteY5" fmla="*/ 1234916 h 1447800"/>
                  <a:gd name="connsiteX6" fmla="*/ 7144 w 1447800"/>
                  <a:gd name="connsiteY6" fmla="*/ 725329 h 1447800"/>
                  <a:gd name="connsiteX7" fmla="*/ 217646 w 1447800"/>
                  <a:gd name="connsiteY7" fmla="*/ 216694 h 1447800"/>
                  <a:gd name="connsiteX8" fmla="*/ 724376 w 1447800"/>
                  <a:gd name="connsiteY8" fmla="*/ 7144 h 1447800"/>
                  <a:gd name="connsiteX9" fmla="*/ 724376 w 1447800"/>
                  <a:gd name="connsiteY9" fmla="*/ 7144 h 1447800"/>
                  <a:gd name="connsiteX10" fmla="*/ 1219676 w 1447800"/>
                  <a:gd name="connsiteY10" fmla="*/ 229076 h 1447800"/>
                  <a:gd name="connsiteX11" fmla="*/ 724376 w 1447800"/>
                  <a:gd name="connsiteY11" fmla="*/ 23336 h 1447800"/>
                  <a:gd name="connsiteX12" fmla="*/ 229076 w 1447800"/>
                  <a:gd name="connsiteY12" fmla="*/ 229076 h 1447800"/>
                  <a:gd name="connsiteX13" fmla="*/ 24289 w 1447800"/>
                  <a:gd name="connsiteY13" fmla="*/ 725329 h 1447800"/>
                  <a:gd name="connsiteX14" fmla="*/ 229076 w 1447800"/>
                  <a:gd name="connsiteY14" fmla="*/ 1221581 h 1447800"/>
                  <a:gd name="connsiteX15" fmla="*/ 724376 w 1447800"/>
                  <a:gd name="connsiteY15" fmla="*/ 1427321 h 1447800"/>
                  <a:gd name="connsiteX16" fmla="*/ 1219676 w 1447800"/>
                  <a:gd name="connsiteY16" fmla="*/ 1221581 h 1447800"/>
                  <a:gd name="connsiteX17" fmla="*/ 1424464 w 1447800"/>
                  <a:gd name="connsiteY17" fmla="*/ 725329 h 1447800"/>
                  <a:gd name="connsiteX18" fmla="*/ 1219676 w 1447800"/>
                  <a:gd name="connsiteY18" fmla="*/ 229076 h 1447800"/>
                  <a:gd name="connsiteX19" fmla="*/ 1219676 w 1447800"/>
                  <a:gd name="connsiteY19" fmla="*/ 229076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447800" h="1447800">
                    <a:moveTo>
                      <a:pt x="724376" y="7144"/>
                    </a:moveTo>
                    <a:cubicBezTo>
                      <a:pt x="922496" y="7144"/>
                      <a:pt x="1101566" y="87154"/>
                      <a:pt x="1231106" y="217646"/>
                    </a:cubicBezTo>
                    <a:cubicBezTo>
                      <a:pt x="1360646" y="348139"/>
                      <a:pt x="1441609" y="527209"/>
                      <a:pt x="1441609" y="726281"/>
                    </a:cubicBezTo>
                    <a:cubicBezTo>
                      <a:pt x="1441609" y="924401"/>
                      <a:pt x="1361599" y="1104424"/>
                      <a:pt x="1231106" y="1234916"/>
                    </a:cubicBezTo>
                    <a:cubicBezTo>
                      <a:pt x="1101566" y="1365409"/>
                      <a:pt x="921544" y="1445419"/>
                      <a:pt x="724376" y="1445419"/>
                    </a:cubicBezTo>
                    <a:cubicBezTo>
                      <a:pt x="526256" y="1445419"/>
                      <a:pt x="347186" y="1365409"/>
                      <a:pt x="217646" y="1234916"/>
                    </a:cubicBezTo>
                    <a:cubicBezTo>
                      <a:pt x="87154" y="1103471"/>
                      <a:pt x="7144" y="924401"/>
                      <a:pt x="7144" y="725329"/>
                    </a:cubicBezTo>
                    <a:cubicBezTo>
                      <a:pt x="7144" y="527209"/>
                      <a:pt x="87154" y="347186"/>
                      <a:pt x="217646" y="216694"/>
                    </a:cubicBezTo>
                    <a:cubicBezTo>
                      <a:pt x="347186" y="87154"/>
                      <a:pt x="526256" y="7144"/>
                      <a:pt x="724376" y="7144"/>
                    </a:cubicBezTo>
                    <a:lnTo>
                      <a:pt x="724376" y="7144"/>
                    </a:lnTo>
                    <a:close/>
                    <a:moveTo>
                      <a:pt x="1219676" y="229076"/>
                    </a:moveTo>
                    <a:cubicBezTo>
                      <a:pt x="1092994" y="102394"/>
                      <a:pt x="917734" y="23336"/>
                      <a:pt x="724376" y="23336"/>
                    </a:cubicBezTo>
                    <a:cubicBezTo>
                      <a:pt x="531019" y="23336"/>
                      <a:pt x="355759" y="101441"/>
                      <a:pt x="229076" y="229076"/>
                    </a:cubicBezTo>
                    <a:cubicBezTo>
                      <a:pt x="102394" y="356711"/>
                      <a:pt x="24289" y="531971"/>
                      <a:pt x="24289" y="725329"/>
                    </a:cubicBezTo>
                    <a:cubicBezTo>
                      <a:pt x="24289" y="918686"/>
                      <a:pt x="102394" y="1094899"/>
                      <a:pt x="229076" y="1221581"/>
                    </a:cubicBezTo>
                    <a:cubicBezTo>
                      <a:pt x="355759" y="1349216"/>
                      <a:pt x="531019" y="1427321"/>
                      <a:pt x="724376" y="1427321"/>
                    </a:cubicBezTo>
                    <a:cubicBezTo>
                      <a:pt x="917734" y="1427321"/>
                      <a:pt x="1092994" y="1349216"/>
                      <a:pt x="1219676" y="1221581"/>
                    </a:cubicBezTo>
                    <a:cubicBezTo>
                      <a:pt x="1346359" y="1094899"/>
                      <a:pt x="1424464" y="918686"/>
                      <a:pt x="1424464" y="725329"/>
                    </a:cubicBezTo>
                    <a:cubicBezTo>
                      <a:pt x="1424464" y="531971"/>
                      <a:pt x="1346359" y="356711"/>
                      <a:pt x="1219676" y="229076"/>
                    </a:cubicBezTo>
                    <a:lnTo>
                      <a:pt x="1219676" y="229076"/>
                    </a:lnTo>
                    <a:close/>
                  </a:path>
                </a:pathLst>
              </a:custGeom>
              <a:solidFill>
                <a:srgbClr val="231815"/>
              </a:solidFill>
              <a:ln w="9525" cap="flat">
                <a:noFill/>
                <a:prstDash val="solid"/>
                <a:miter/>
              </a:ln>
            </p:spPr>
            <p:txBody>
              <a:bodyPr anchor="ctr"/>
              <a:lstStyle/>
              <a:p>
                <a:pPr algn="ctr"/>
                <a:endParaRPr/>
              </a:p>
            </p:txBody>
          </p:sp>
          <p:sp>
            <p:nvSpPr>
              <p:cNvPr id="18" name="ï$liḓe">
                <a:extLst>
                  <a:ext uri="{FF2B5EF4-FFF2-40B4-BE49-F238E27FC236}">
                    <a16:creationId xmlns:a16="http://schemas.microsoft.com/office/drawing/2014/main" xmlns="" id="{6931C5EE-8D68-436F-81DE-5EAFCB2CAEA5}"/>
                  </a:ext>
                </a:extLst>
              </p:cNvPr>
              <p:cNvSpPr/>
              <p:nvPr/>
            </p:nvSpPr>
            <p:spPr>
              <a:xfrm>
                <a:off x="2036446" y="3469005"/>
                <a:ext cx="1724267" cy="808672"/>
              </a:xfrm>
              <a:custGeom>
                <a:avLst/>
                <a:gdLst>
                  <a:gd name="connsiteX0" fmla="*/ 1062990 w 1724267"/>
                  <a:gd name="connsiteY0" fmla="*/ 744855 h 808672"/>
                  <a:gd name="connsiteX1" fmla="*/ 1039177 w 1724267"/>
                  <a:gd name="connsiteY1" fmla="*/ 756285 h 808672"/>
                  <a:gd name="connsiteX2" fmla="*/ 1034415 w 1724267"/>
                  <a:gd name="connsiteY2" fmla="*/ 769620 h 808672"/>
                  <a:gd name="connsiteX3" fmla="*/ 1040130 w 1724267"/>
                  <a:gd name="connsiteY3" fmla="*/ 777240 h 808672"/>
                  <a:gd name="connsiteX4" fmla="*/ 1050607 w 1724267"/>
                  <a:gd name="connsiteY4" fmla="*/ 778192 h 808672"/>
                  <a:gd name="connsiteX5" fmla="*/ 1059180 w 1724267"/>
                  <a:gd name="connsiteY5" fmla="*/ 774382 h 808672"/>
                  <a:gd name="connsiteX6" fmla="*/ 1068705 w 1724267"/>
                  <a:gd name="connsiteY6" fmla="*/ 764857 h 808672"/>
                  <a:gd name="connsiteX7" fmla="*/ 891540 w 1724267"/>
                  <a:gd name="connsiteY7" fmla="*/ 736282 h 808672"/>
                  <a:gd name="connsiteX8" fmla="*/ 899160 w 1724267"/>
                  <a:gd name="connsiteY8" fmla="*/ 736282 h 808672"/>
                  <a:gd name="connsiteX9" fmla="*/ 901065 w 1724267"/>
                  <a:gd name="connsiteY9" fmla="*/ 784860 h 808672"/>
                  <a:gd name="connsiteX10" fmla="*/ 903922 w 1724267"/>
                  <a:gd name="connsiteY10" fmla="*/ 799147 h 808672"/>
                  <a:gd name="connsiteX11" fmla="*/ 914400 w 1724267"/>
                  <a:gd name="connsiteY11" fmla="*/ 802957 h 808672"/>
                  <a:gd name="connsiteX12" fmla="*/ 914400 w 1724267"/>
                  <a:gd name="connsiteY12" fmla="*/ 806767 h 808672"/>
                  <a:gd name="connsiteX13" fmla="*/ 884872 w 1724267"/>
                  <a:gd name="connsiteY13" fmla="*/ 806767 h 808672"/>
                  <a:gd name="connsiteX14" fmla="*/ 884872 w 1724267"/>
                  <a:gd name="connsiteY14" fmla="*/ 794385 h 808672"/>
                  <a:gd name="connsiteX15" fmla="*/ 871537 w 1724267"/>
                  <a:gd name="connsiteY15" fmla="*/ 803910 h 808672"/>
                  <a:gd name="connsiteX16" fmla="*/ 857250 w 1724267"/>
                  <a:gd name="connsiteY16" fmla="*/ 807720 h 808672"/>
                  <a:gd name="connsiteX17" fmla="*/ 842962 w 1724267"/>
                  <a:gd name="connsiteY17" fmla="*/ 802957 h 808672"/>
                  <a:gd name="connsiteX18" fmla="*/ 838200 w 1724267"/>
                  <a:gd name="connsiteY18" fmla="*/ 785812 h 808672"/>
                  <a:gd name="connsiteX19" fmla="*/ 837247 w 1724267"/>
                  <a:gd name="connsiteY19" fmla="*/ 762952 h 808672"/>
                  <a:gd name="connsiteX20" fmla="*/ 834390 w 1724267"/>
                  <a:gd name="connsiteY20" fmla="*/ 748665 h 808672"/>
                  <a:gd name="connsiteX21" fmla="*/ 824865 w 1724267"/>
                  <a:gd name="connsiteY21" fmla="*/ 744855 h 808672"/>
                  <a:gd name="connsiteX22" fmla="*/ 824865 w 1724267"/>
                  <a:gd name="connsiteY22" fmla="*/ 741045 h 808672"/>
                  <a:gd name="connsiteX23" fmla="*/ 836295 w 1724267"/>
                  <a:gd name="connsiteY23" fmla="*/ 740092 h 808672"/>
                  <a:gd name="connsiteX24" fmla="*/ 843915 w 1724267"/>
                  <a:gd name="connsiteY24" fmla="*/ 737235 h 808672"/>
                  <a:gd name="connsiteX25" fmla="*/ 851535 w 1724267"/>
                  <a:gd name="connsiteY25" fmla="*/ 737235 h 808672"/>
                  <a:gd name="connsiteX26" fmla="*/ 853440 w 1724267"/>
                  <a:gd name="connsiteY26" fmla="*/ 785812 h 808672"/>
                  <a:gd name="connsiteX27" fmla="*/ 856297 w 1724267"/>
                  <a:gd name="connsiteY27" fmla="*/ 797242 h 808672"/>
                  <a:gd name="connsiteX28" fmla="*/ 864870 w 1724267"/>
                  <a:gd name="connsiteY28" fmla="*/ 800100 h 808672"/>
                  <a:gd name="connsiteX29" fmla="*/ 875347 w 1724267"/>
                  <a:gd name="connsiteY29" fmla="*/ 797242 h 808672"/>
                  <a:gd name="connsiteX30" fmla="*/ 885825 w 1724267"/>
                  <a:gd name="connsiteY30" fmla="*/ 788670 h 808672"/>
                  <a:gd name="connsiteX31" fmla="*/ 884872 w 1724267"/>
                  <a:gd name="connsiteY31" fmla="*/ 762000 h 808672"/>
                  <a:gd name="connsiteX32" fmla="*/ 882015 w 1724267"/>
                  <a:gd name="connsiteY32" fmla="*/ 747712 h 808672"/>
                  <a:gd name="connsiteX33" fmla="*/ 872490 w 1724267"/>
                  <a:gd name="connsiteY33" fmla="*/ 743902 h 808672"/>
                  <a:gd name="connsiteX34" fmla="*/ 872490 w 1724267"/>
                  <a:gd name="connsiteY34" fmla="*/ 740092 h 808672"/>
                  <a:gd name="connsiteX35" fmla="*/ 883920 w 1724267"/>
                  <a:gd name="connsiteY35" fmla="*/ 739140 h 808672"/>
                  <a:gd name="connsiteX36" fmla="*/ 891540 w 1724267"/>
                  <a:gd name="connsiteY36" fmla="*/ 736282 h 808672"/>
                  <a:gd name="connsiteX37" fmla="*/ 978217 w 1724267"/>
                  <a:gd name="connsiteY37" fmla="*/ 727710 h 808672"/>
                  <a:gd name="connsiteX38" fmla="*/ 985837 w 1724267"/>
                  <a:gd name="connsiteY38" fmla="*/ 728662 h 808672"/>
                  <a:gd name="connsiteX39" fmla="*/ 988695 w 1724267"/>
                  <a:gd name="connsiteY39" fmla="*/ 733425 h 808672"/>
                  <a:gd name="connsiteX40" fmla="*/ 987742 w 1724267"/>
                  <a:gd name="connsiteY40" fmla="*/ 739140 h 808672"/>
                  <a:gd name="connsiteX41" fmla="*/ 982027 w 1724267"/>
                  <a:gd name="connsiteY41" fmla="*/ 741997 h 808672"/>
                  <a:gd name="connsiteX42" fmla="*/ 975360 w 1724267"/>
                  <a:gd name="connsiteY42" fmla="*/ 741045 h 808672"/>
                  <a:gd name="connsiteX43" fmla="*/ 968692 w 1724267"/>
                  <a:gd name="connsiteY43" fmla="*/ 739140 h 808672"/>
                  <a:gd name="connsiteX44" fmla="*/ 962977 w 1724267"/>
                  <a:gd name="connsiteY44" fmla="*/ 741997 h 808672"/>
                  <a:gd name="connsiteX45" fmla="*/ 956310 w 1724267"/>
                  <a:gd name="connsiteY45" fmla="*/ 748665 h 808672"/>
                  <a:gd name="connsiteX46" fmla="*/ 960120 w 1724267"/>
                  <a:gd name="connsiteY46" fmla="*/ 777240 h 808672"/>
                  <a:gd name="connsiteX47" fmla="*/ 964882 w 1724267"/>
                  <a:gd name="connsiteY47" fmla="*/ 793432 h 808672"/>
                  <a:gd name="connsiteX48" fmla="*/ 975360 w 1724267"/>
                  <a:gd name="connsiteY48" fmla="*/ 796290 h 808672"/>
                  <a:gd name="connsiteX49" fmla="*/ 976312 w 1724267"/>
                  <a:gd name="connsiteY49" fmla="*/ 800100 h 808672"/>
                  <a:gd name="connsiteX50" fmla="*/ 936307 w 1724267"/>
                  <a:gd name="connsiteY50" fmla="*/ 804862 h 808672"/>
                  <a:gd name="connsiteX51" fmla="*/ 936307 w 1724267"/>
                  <a:gd name="connsiteY51" fmla="*/ 801052 h 808672"/>
                  <a:gd name="connsiteX52" fmla="*/ 945832 w 1724267"/>
                  <a:gd name="connsiteY52" fmla="*/ 795337 h 808672"/>
                  <a:gd name="connsiteX53" fmla="*/ 946785 w 1724267"/>
                  <a:gd name="connsiteY53" fmla="*/ 779145 h 808672"/>
                  <a:gd name="connsiteX54" fmla="*/ 943927 w 1724267"/>
                  <a:gd name="connsiteY54" fmla="*/ 758190 h 808672"/>
                  <a:gd name="connsiteX55" fmla="*/ 939165 w 1724267"/>
                  <a:gd name="connsiteY55" fmla="*/ 744855 h 808672"/>
                  <a:gd name="connsiteX56" fmla="*/ 928687 w 1724267"/>
                  <a:gd name="connsiteY56" fmla="*/ 741997 h 808672"/>
                  <a:gd name="connsiteX57" fmla="*/ 928687 w 1724267"/>
                  <a:gd name="connsiteY57" fmla="*/ 738187 h 808672"/>
                  <a:gd name="connsiteX58" fmla="*/ 940117 w 1724267"/>
                  <a:gd name="connsiteY58" fmla="*/ 735330 h 808672"/>
                  <a:gd name="connsiteX59" fmla="*/ 947737 w 1724267"/>
                  <a:gd name="connsiteY59" fmla="*/ 732472 h 808672"/>
                  <a:gd name="connsiteX60" fmla="*/ 955357 w 1724267"/>
                  <a:gd name="connsiteY60" fmla="*/ 731520 h 808672"/>
                  <a:gd name="connsiteX61" fmla="*/ 956310 w 1724267"/>
                  <a:gd name="connsiteY61" fmla="*/ 741997 h 808672"/>
                  <a:gd name="connsiteX62" fmla="*/ 966787 w 1724267"/>
                  <a:gd name="connsiteY62" fmla="*/ 732472 h 808672"/>
                  <a:gd name="connsiteX63" fmla="*/ 978217 w 1724267"/>
                  <a:gd name="connsiteY63" fmla="*/ 727710 h 808672"/>
                  <a:gd name="connsiteX64" fmla="*/ 1055370 w 1724267"/>
                  <a:gd name="connsiteY64" fmla="*/ 712470 h 808672"/>
                  <a:gd name="connsiteX65" fmla="*/ 1065847 w 1724267"/>
                  <a:gd name="connsiteY65" fmla="*/ 715327 h 808672"/>
                  <a:gd name="connsiteX66" fmla="*/ 1071562 w 1724267"/>
                  <a:gd name="connsiteY66" fmla="*/ 721042 h 808672"/>
                  <a:gd name="connsiteX67" fmla="*/ 1075372 w 1724267"/>
                  <a:gd name="connsiteY67" fmla="*/ 732472 h 808672"/>
                  <a:gd name="connsiteX68" fmla="*/ 1082040 w 1724267"/>
                  <a:gd name="connsiteY68" fmla="*/ 762000 h 808672"/>
                  <a:gd name="connsiteX69" fmla="*/ 1085850 w 1724267"/>
                  <a:gd name="connsiteY69" fmla="*/ 770572 h 808672"/>
                  <a:gd name="connsiteX70" fmla="*/ 1091565 w 1724267"/>
                  <a:gd name="connsiteY70" fmla="*/ 771525 h 808672"/>
                  <a:gd name="connsiteX71" fmla="*/ 1093470 w 1724267"/>
                  <a:gd name="connsiteY71" fmla="*/ 770572 h 808672"/>
                  <a:gd name="connsiteX72" fmla="*/ 1096327 w 1724267"/>
                  <a:gd name="connsiteY72" fmla="*/ 768667 h 808672"/>
                  <a:gd name="connsiteX73" fmla="*/ 1099185 w 1724267"/>
                  <a:gd name="connsiteY73" fmla="*/ 771525 h 808672"/>
                  <a:gd name="connsiteX74" fmla="*/ 1093470 w 1724267"/>
                  <a:gd name="connsiteY74" fmla="*/ 776287 h 808672"/>
                  <a:gd name="connsiteX75" fmla="*/ 1087755 w 1724267"/>
                  <a:gd name="connsiteY75" fmla="*/ 779145 h 808672"/>
                  <a:gd name="connsiteX76" fmla="*/ 1077277 w 1724267"/>
                  <a:gd name="connsiteY76" fmla="*/ 779145 h 808672"/>
                  <a:gd name="connsiteX77" fmla="*/ 1070610 w 1724267"/>
                  <a:gd name="connsiteY77" fmla="*/ 771525 h 808672"/>
                  <a:gd name="connsiteX78" fmla="*/ 1060132 w 1724267"/>
                  <a:gd name="connsiteY78" fmla="*/ 782002 h 808672"/>
                  <a:gd name="connsiteX79" fmla="*/ 1046797 w 1724267"/>
                  <a:gd name="connsiteY79" fmla="*/ 787717 h 808672"/>
                  <a:gd name="connsiteX80" fmla="*/ 1030605 w 1724267"/>
                  <a:gd name="connsiteY80" fmla="*/ 786765 h 808672"/>
                  <a:gd name="connsiteX81" fmla="*/ 1022032 w 1724267"/>
                  <a:gd name="connsiteY81" fmla="*/ 775335 h 808672"/>
                  <a:gd name="connsiteX82" fmla="*/ 1029652 w 1724267"/>
                  <a:gd name="connsiteY82" fmla="*/ 756285 h 808672"/>
                  <a:gd name="connsiteX83" fmla="*/ 1062990 w 1724267"/>
                  <a:gd name="connsiteY83" fmla="*/ 740092 h 808672"/>
                  <a:gd name="connsiteX84" fmla="*/ 1061085 w 1724267"/>
                  <a:gd name="connsiteY84" fmla="*/ 730567 h 808672"/>
                  <a:gd name="connsiteX85" fmla="*/ 1059180 w 1724267"/>
                  <a:gd name="connsiteY85" fmla="*/ 723900 h 808672"/>
                  <a:gd name="connsiteX86" fmla="*/ 1056322 w 1724267"/>
                  <a:gd name="connsiteY86" fmla="*/ 721042 h 808672"/>
                  <a:gd name="connsiteX87" fmla="*/ 1050607 w 1724267"/>
                  <a:gd name="connsiteY87" fmla="*/ 719137 h 808672"/>
                  <a:gd name="connsiteX88" fmla="*/ 1042987 w 1724267"/>
                  <a:gd name="connsiteY88" fmla="*/ 719137 h 808672"/>
                  <a:gd name="connsiteX89" fmla="*/ 1033462 w 1724267"/>
                  <a:gd name="connsiteY89" fmla="*/ 723900 h 808672"/>
                  <a:gd name="connsiteX90" fmla="*/ 1029652 w 1724267"/>
                  <a:gd name="connsiteY90" fmla="*/ 730567 h 808672"/>
                  <a:gd name="connsiteX91" fmla="*/ 1029652 w 1724267"/>
                  <a:gd name="connsiteY91" fmla="*/ 733425 h 808672"/>
                  <a:gd name="connsiteX92" fmla="*/ 1023937 w 1724267"/>
                  <a:gd name="connsiteY92" fmla="*/ 742950 h 808672"/>
                  <a:gd name="connsiteX93" fmla="*/ 1019175 w 1724267"/>
                  <a:gd name="connsiteY93" fmla="*/ 741997 h 808672"/>
                  <a:gd name="connsiteX94" fmla="*/ 1016317 w 1724267"/>
                  <a:gd name="connsiteY94" fmla="*/ 737235 h 808672"/>
                  <a:gd name="connsiteX95" fmla="*/ 1022032 w 1724267"/>
                  <a:gd name="connsiteY95" fmla="*/ 723900 h 808672"/>
                  <a:gd name="connsiteX96" fmla="*/ 1042035 w 1724267"/>
                  <a:gd name="connsiteY96" fmla="*/ 713422 h 808672"/>
                  <a:gd name="connsiteX97" fmla="*/ 1055370 w 1724267"/>
                  <a:gd name="connsiteY97" fmla="*/ 712470 h 808672"/>
                  <a:gd name="connsiteX98" fmla="*/ 785812 w 1724267"/>
                  <a:gd name="connsiteY98" fmla="*/ 709612 h 808672"/>
                  <a:gd name="connsiteX99" fmla="*/ 791527 w 1724267"/>
                  <a:gd name="connsiteY99" fmla="*/ 710565 h 808672"/>
                  <a:gd name="connsiteX100" fmla="*/ 788670 w 1724267"/>
                  <a:gd name="connsiteY100" fmla="*/ 736282 h 808672"/>
                  <a:gd name="connsiteX101" fmla="*/ 808672 w 1724267"/>
                  <a:gd name="connsiteY101" fmla="*/ 738187 h 808672"/>
                  <a:gd name="connsiteX102" fmla="*/ 807720 w 1724267"/>
                  <a:gd name="connsiteY102" fmla="*/ 742950 h 808672"/>
                  <a:gd name="connsiteX103" fmla="*/ 787717 w 1724267"/>
                  <a:gd name="connsiteY103" fmla="*/ 741045 h 808672"/>
                  <a:gd name="connsiteX104" fmla="*/ 782955 w 1724267"/>
                  <a:gd name="connsiteY104" fmla="*/ 789622 h 808672"/>
                  <a:gd name="connsiteX105" fmla="*/ 784860 w 1724267"/>
                  <a:gd name="connsiteY105" fmla="*/ 799147 h 808672"/>
                  <a:gd name="connsiteX106" fmla="*/ 791527 w 1724267"/>
                  <a:gd name="connsiteY106" fmla="*/ 802957 h 808672"/>
                  <a:gd name="connsiteX107" fmla="*/ 797242 w 1724267"/>
                  <a:gd name="connsiteY107" fmla="*/ 802005 h 808672"/>
                  <a:gd name="connsiteX108" fmla="*/ 803910 w 1724267"/>
                  <a:gd name="connsiteY108" fmla="*/ 799147 h 808672"/>
                  <a:gd name="connsiteX109" fmla="*/ 806767 w 1724267"/>
                  <a:gd name="connsiteY109" fmla="*/ 802957 h 808672"/>
                  <a:gd name="connsiteX110" fmla="*/ 797242 w 1724267"/>
                  <a:gd name="connsiteY110" fmla="*/ 807720 h 808672"/>
                  <a:gd name="connsiteX111" fmla="*/ 786765 w 1724267"/>
                  <a:gd name="connsiteY111" fmla="*/ 808672 h 808672"/>
                  <a:gd name="connsiteX112" fmla="*/ 773430 w 1724267"/>
                  <a:gd name="connsiteY112" fmla="*/ 802957 h 808672"/>
                  <a:gd name="connsiteX113" fmla="*/ 769620 w 1724267"/>
                  <a:gd name="connsiteY113" fmla="*/ 789622 h 808672"/>
                  <a:gd name="connsiteX114" fmla="*/ 774382 w 1724267"/>
                  <a:gd name="connsiteY114" fmla="*/ 738187 h 808672"/>
                  <a:gd name="connsiteX115" fmla="*/ 762952 w 1724267"/>
                  <a:gd name="connsiteY115" fmla="*/ 737235 h 808672"/>
                  <a:gd name="connsiteX116" fmla="*/ 763905 w 1724267"/>
                  <a:gd name="connsiteY116" fmla="*/ 732472 h 808672"/>
                  <a:gd name="connsiteX117" fmla="*/ 779145 w 1724267"/>
                  <a:gd name="connsiteY117" fmla="*/ 728662 h 808672"/>
                  <a:gd name="connsiteX118" fmla="*/ 785812 w 1724267"/>
                  <a:gd name="connsiteY118" fmla="*/ 709612 h 808672"/>
                  <a:gd name="connsiteX119" fmla="*/ 601027 w 1724267"/>
                  <a:gd name="connsiteY119" fmla="*/ 703897 h 808672"/>
                  <a:gd name="connsiteX120" fmla="*/ 612457 w 1724267"/>
                  <a:gd name="connsiteY120" fmla="*/ 705802 h 808672"/>
                  <a:gd name="connsiteX121" fmla="*/ 621030 w 1724267"/>
                  <a:gd name="connsiteY121" fmla="*/ 704850 h 808672"/>
                  <a:gd name="connsiteX122" fmla="*/ 628650 w 1724267"/>
                  <a:gd name="connsiteY122" fmla="*/ 706755 h 808672"/>
                  <a:gd name="connsiteX123" fmla="*/ 617220 w 1724267"/>
                  <a:gd name="connsiteY123" fmla="*/ 754380 h 808672"/>
                  <a:gd name="connsiteX124" fmla="*/ 617220 w 1724267"/>
                  <a:gd name="connsiteY124" fmla="*/ 765810 h 808672"/>
                  <a:gd name="connsiteX125" fmla="*/ 624840 w 1724267"/>
                  <a:gd name="connsiteY125" fmla="*/ 771525 h 808672"/>
                  <a:gd name="connsiteX126" fmla="*/ 636270 w 1724267"/>
                  <a:gd name="connsiteY126" fmla="*/ 771525 h 808672"/>
                  <a:gd name="connsiteX127" fmla="*/ 649605 w 1724267"/>
                  <a:gd name="connsiteY127" fmla="*/ 765810 h 808672"/>
                  <a:gd name="connsiteX128" fmla="*/ 656272 w 1724267"/>
                  <a:gd name="connsiteY128" fmla="*/ 740092 h 808672"/>
                  <a:gd name="connsiteX129" fmla="*/ 657225 w 1724267"/>
                  <a:gd name="connsiteY129" fmla="*/ 725805 h 808672"/>
                  <a:gd name="connsiteX130" fmla="*/ 648652 w 1724267"/>
                  <a:gd name="connsiteY130" fmla="*/ 719137 h 808672"/>
                  <a:gd name="connsiteX131" fmla="*/ 649605 w 1724267"/>
                  <a:gd name="connsiteY131" fmla="*/ 715327 h 808672"/>
                  <a:gd name="connsiteX132" fmla="*/ 661035 w 1724267"/>
                  <a:gd name="connsiteY132" fmla="*/ 717232 h 808672"/>
                  <a:gd name="connsiteX133" fmla="*/ 669607 w 1724267"/>
                  <a:gd name="connsiteY133" fmla="*/ 716280 h 808672"/>
                  <a:gd name="connsiteX134" fmla="*/ 676275 w 1724267"/>
                  <a:gd name="connsiteY134" fmla="*/ 718185 h 808672"/>
                  <a:gd name="connsiteX135" fmla="*/ 664845 w 1724267"/>
                  <a:gd name="connsiteY135" fmla="*/ 765810 h 808672"/>
                  <a:gd name="connsiteX136" fmla="*/ 663892 w 1724267"/>
                  <a:gd name="connsiteY136" fmla="*/ 780097 h 808672"/>
                  <a:gd name="connsiteX137" fmla="*/ 672465 w 1724267"/>
                  <a:gd name="connsiteY137" fmla="*/ 786765 h 808672"/>
                  <a:gd name="connsiteX138" fmla="*/ 671512 w 1724267"/>
                  <a:gd name="connsiteY138" fmla="*/ 790575 h 808672"/>
                  <a:gd name="connsiteX139" fmla="*/ 641985 w 1724267"/>
                  <a:gd name="connsiteY139" fmla="*/ 782955 h 808672"/>
                  <a:gd name="connsiteX140" fmla="*/ 644842 w 1724267"/>
                  <a:gd name="connsiteY140" fmla="*/ 770572 h 808672"/>
                  <a:gd name="connsiteX141" fmla="*/ 629602 w 1724267"/>
                  <a:gd name="connsiteY141" fmla="*/ 776287 h 808672"/>
                  <a:gd name="connsiteX142" fmla="*/ 615315 w 1724267"/>
                  <a:gd name="connsiteY142" fmla="*/ 776287 h 808672"/>
                  <a:gd name="connsiteX143" fmla="*/ 601980 w 1724267"/>
                  <a:gd name="connsiteY143" fmla="*/ 767715 h 808672"/>
                  <a:gd name="connsiteX144" fmla="*/ 601980 w 1724267"/>
                  <a:gd name="connsiteY144" fmla="*/ 750570 h 808672"/>
                  <a:gd name="connsiteX145" fmla="*/ 607695 w 1724267"/>
                  <a:gd name="connsiteY145" fmla="*/ 728662 h 808672"/>
                  <a:gd name="connsiteX146" fmla="*/ 608647 w 1724267"/>
                  <a:gd name="connsiteY146" fmla="*/ 714375 h 808672"/>
                  <a:gd name="connsiteX147" fmla="*/ 600075 w 1724267"/>
                  <a:gd name="connsiteY147" fmla="*/ 707707 h 808672"/>
                  <a:gd name="connsiteX148" fmla="*/ 709612 w 1724267"/>
                  <a:gd name="connsiteY148" fmla="*/ 696277 h 808672"/>
                  <a:gd name="connsiteX149" fmla="*/ 711517 w 1724267"/>
                  <a:gd name="connsiteY149" fmla="*/ 696277 h 808672"/>
                  <a:gd name="connsiteX150" fmla="*/ 721995 w 1724267"/>
                  <a:gd name="connsiteY150" fmla="*/ 697230 h 808672"/>
                  <a:gd name="connsiteX151" fmla="*/ 730567 w 1724267"/>
                  <a:gd name="connsiteY151" fmla="*/ 696277 h 808672"/>
                  <a:gd name="connsiteX152" fmla="*/ 738187 w 1724267"/>
                  <a:gd name="connsiteY152" fmla="*/ 697230 h 808672"/>
                  <a:gd name="connsiteX153" fmla="*/ 725805 w 1724267"/>
                  <a:gd name="connsiteY153" fmla="*/ 775335 h 808672"/>
                  <a:gd name="connsiteX154" fmla="*/ 725805 w 1724267"/>
                  <a:gd name="connsiteY154" fmla="*/ 791527 h 808672"/>
                  <a:gd name="connsiteX155" fmla="*/ 734377 w 1724267"/>
                  <a:gd name="connsiteY155" fmla="*/ 797242 h 808672"/>
                  <a:gd name="connsiteX156" fmla="*/ 733425 w 1724267"/>
                  <a:gd name="connsiteY156" fmla="*/ 801052 h 808672"/>
                  <a:gd name="connsiteX157" fmla="*/ 692467 w 1724267"/>
                  <a:gd name="connsiteY157" fmla="*/ 794385 h 808672"/>
                  <a:gd name="connsiteX158" fmla="*/ 693420 w 1724267"/>
                  <a:gd name="connsiteY158" fmla="*/ 790575 h 808672"/>
                  <a:gd name="connsiteX159" fmla="*/ 703897 w 1724267"/>
                  <a:gd name="connsiteY159" fmla="*/ 787717 h 808672"/>
                  <a:gd name="connsiteX160" fmla="*/ 708660 w 1724267"/>
                  <a:gd name="connsiteY160" fmla="*/ 772477 h 808672"/>
                  <a:gd name="connsiteX161" fmla="*/ 717232 w 1724267"/>
                  <a:gd name="connsiteY161" fmla="*/ 720090 h 808672"/>
                  <a:gd name="connsiteX162" fmla="*/ 717232 w 1724267"/>
                  <a:gd name="connsiteY162" fmla="*/ 705802 h 808672"/>
                  <a:gd name="connsiteX163" fmla="*/ 708660 w 1724267"/>
                  <a:gd name="connsiteY163" fmla="*/ 700087 h 808672"/>
                  <a:gd name="connsiteX164" fmla="*/ 534352 w 1724267"/>
                  <a:gd name="connsiteY164" fmla="*/ 680085 h 808672"/>
                  <a:gd name="connsiteX165" fmla="*/ 561975 w 1724267"/>
                  <a:gd name="connsiteY165" fmla="*/ 680085 h 808672"/>
                  <a:gd name="connsiteX166" fmla="*/ 577215 w 1724267"/>
                  <a:gd name="connsiteY166" fmla="*/ 693420 h 808672"/>
                  <a:gd name="connsiteX167" fmla="*/ 579120 w 1724267"/>
                  <a:gd name="connsiteY167" fmla="*/ 709612 h 808672"/>
                  <a:gd name="connsiteX168" fmla="*/ 575310 w 1724267"/>
                  <a:gd name="connsiteY168" fmla="*/ 713422 h 808672"/>
                  <a:gd name="connsiteX169" fmla="*/ 569595 w 1724267"/>
                  <a:gd name="connsiteY169" fmla="*/ 713422 h 808672"/>
                  <a:gd name="connsiteX170" fmla="*/ 565785 w 1724267"/>
                  <a:gd name="connsiteY170" fmla="*/ 709612 h 808672"/>
                  <a:gd name="connsiteX171" fmla="*/ 565785 w 1724267"/>
                  <a:gd name="connsiteY171" fmla="*/ 704850 h 808672"/>
                  <a:gd name="connsiteX172" fmla="*/ 566737 w 1724267"/>
                  <a:gd name="connsiteY172" fmla="*/ 702945 h 808672"/>
                  <a:gd name="connsiteX173" fmla="*/ 567690 w 1724267"/>
                  <a:gd name="connsiteY173" fmla="*/ 701040 h 808672"/>
                  <a:gd name="connsiteX174" fmla="*/ 567690 w 1724267"/>
                  <a:gd name="connsiteY174" fmla="*/ 693420 h 808672"/>
                  <a:gd name="connsiteX175" fmla="*/ 560070 w 1724267"/>
                  <a:gd name="connsiteY175" fmla="*/ 687705 h 808672"/>
                  <a:gd name="connsiteX176" fmla="*/ 542925 w 1724267"/>
                  <a:gd name="connsiteY176" fmla="*/ 689610 h 808672"/>
                  <a:gd name="connsiteX177" fmla="*/ 528637 w 1724267"/>
                  <a:gd name="connsiteY177" fmla="*/ 707707 h 808672"/>
                  <a:gd name="connsiteX178" fmla="*/ 524827 w 1724267"/>
                  <a:gd name="connsiteY178" fmla="*/ 731520 h 808672"/>
                  <a:gd name="connsiteX179" fmla="*/ 536257 w 1724267"/>
                  <a:gd name="connsiteY179" fmla="*/ 745807 h 808672"/>
                  <a:gd name="connsiteX180" fmla="*/ 548640 w 1724267"/>
                  <a:gd name="connsiteY180" fmla="*/ 747712 h 808672"/>
                  <a:gd name="connsiteX181" fmla="*/ 562927 w 1724267"/>
                  <a:gd name="connsiteY181" fmla="*/ 741045 h 808672"/>
                  <a:gd name="connsiteX182" fmla="*/ 565785 w 1724267"/>
                  <a:gd name="connsiteY182" fmla="*/ 745807 h 808672"/>
                  <a:gd name="connsiteX183" fmla="*/ 549592 w 1724267"/>
                  <a:gd name="connsiteY183" fmla="*/ 752475 h 808672"/>
                  <a:gd name="connsiteX184" fmla="*/ 533400 w 1724267"/>
                  <a:gd name="connsiteY184" fmla="*/ 750570 h 808672"/>
                  <a:gd name="connsiteX185" fmla="*/ 513397 w 1724267"/>
                  <a:gd name="connsiteY185" fmla="*/ 730567 h 808672"/>
                  <a:gd name="connsiteX186" fmla="*/ 514350 w 1724267"/>
                  <a:gd name="connsiteY186" fmla="*/ 701992 h 808672"/>
                  <a:gd name="connsiteX187" fmla="*/ 534352 w 1724267"/>
                  <a:gd name="connsiteY187" fmla="*/ 680085 h 808672"/>
                  <a:gd name="connsiteX188" fmla="*/ 1112520 w 1724267"/>
                  <a:gd name="connsiteY188" fmla="*/ 659130 h 808672"/>
                  <a:gd name="connsiteX189" fmla="*/ 1137285 w 1724267"/>
                  <a:gd name="connsiteY189" fmla="*/ 734377 h 808672"/>
                  <a:gd name="connsiteX190" fmla="*/ 1144905 w 1724267"/>
                  <a:gd name="connsiteY190" fmla="*/ 748665 h 808672"/>
                  <a:gd name="connsiteX191" fmla="*/ 1155382 w 1724267"/>
                  <a:gd name="connsiteY191" fmla="*/ 749617 h 808672"/>
                  <a:gd name="connsiteX192" fmla="*/ 1156335 w 1724267"/>
                  <a:gd name="connsiteY192" fmla="*/ 753427 h 808672"/>
                  <a:gd name="connsiteX193" fmla="*/ 1118235 w 1724267"/>
                  <a:gd name="connsiteY193" fmla="*/ 764857 h 808672"/>
                  <a:gd name="connsiteX194" fmla="*/ 1117282 w 1724267"/>
                  <a:gd name="connsiteY194" fmla="*/ 761047 h 808672"/>
                  <a:gd name="connsiteX195" fmla="*/ 1125855 w 1724267"/>
                  <a:gd name="connsiteY195" fmla="*/ 754380 h 808672"/>
                  <a:gd name="connsiteX196" fmla="*/ 1122997 w 1724267"/>
                  <a:gd name="connsiteY196" fmla="*/ 738187 h 808672"/>
                  <a:gd name="connsiteX197" fmla="*/ 1106805 w 1724267"/>
                  <a:gd name="connsiteY197" fmla="*/ 687705 h 808672"/>
                  <a:gd name="connsiteX198" fmla="*/ 1100137 w 1724267"/>
                  <a:gd name="connsiteY198" fmla="*/ 675322 h 808672"/>
                  <a:gd name="connsiteX199" fmla="*/ 1089660 w 1724267"/>
                  <a:gd name="connsiteY199" fmla="*/ 674370 h 808672"/>
                  <a:gd name="connsiteX200" fmla="*/ 1088707 w 1724267"/>
                  <a:gd name="connsiteY200" fmla="*/ 670560 h 808672"/>
                  <a:gd name="connsiteX201" fmla="*/ 1089660 w 1724267"/>
                  <a:gd name="connsiteY201" fmla="*/ 669607 h 808672"/>
                  <a:gd name="connsiteX202" fmla="*/ 1099185 w 1724267"/>
                  <a:gd name="connsiteY202" fmla="*/ 665797 h 808672"/>
                  <a:gd name="connsiteX203" fmla="*/ 1105852 w 1724267"/>
                  <a:gd name="connsiteY203" fmla="*/ 661035 h 808672"/>
                  <a:gd name="connsiteX204" fmla="*/ 474345 w 1724267"/>
                  <a:gd name="connsiteY204" fmla="*/ 644842 h 808672"/>
                  <a:gd name="connsiteX205" fmla="*/ 476250 w 1724267"/>
                  <a:gd name="connsiteY205" fmla="*/ 645795 h 808672"/>
                  <a:gd name="connsiteX206" fmla="*/ 484822 w 1724267"/>
                  <a:gd name="connsiteY206" fmla="*/ 649605 h 808672"/>
                  <a:gd name="connsiteX207" fmla="*/ 493395 w 1724267"/>
                  <a:gd name="connsiteY207" fmla="*/ 651510 h 808672"/>
                  <a:gd name="connsiteX208" fmla="*/ 499110 w 1724267"/>
                  <a:gd name="connsiteY208" fmla="*/ 655320 h 808672"/>
                  <a:gd name="connsiteX209" fmla="*/ 476250 w 1724267"/>
                  <a:gd name="connsiteY209" fmla="*/ 696277 h 808672"/>
                  <a:gd name="connsiteX210" fmla="*/ 470535 w 1724267"/>
                  <a:gd name="connsiteY210" fmla="*/ 711517 h 808672"/>
                  <a:gd name="connsiteX211" fmla="*/ 477202 w 1724267"/>
                  <a:gd name="connsiteY211" fmla="*/ 720090 h 808672"/>
                  <a:gd name="connsiteX212" fmla="*/ 475297 w 1724267"/>
                  <a:gd name="connsiteY212" fmla="*/ 723900 h 808672"/>
                  <a:gd name="connsiteX213" fmla="*/ 441960 w 1724267"/>
                  <a:gd name="connsiteY213" fmla="*/ 704850 h 808672"/>
                  <a:gd name="connsiteX214" fmla="*/ 443865 w 1724267"/>
                  <a:gd name="connsiteY214" fmla="*/ 701040 h 808672"/>
                  <a:gd name="connsiteX215" fmla="*/ 454342 w 1724267"/>
                  <a:gd name="connsiteY215" fmla="*/ 701992 h 808672"/>
                  <a:gd name="connsiteX216" fmla="*/ 464820 w 1724267"/>
                  <a:gd name="connsiteY216" fmla="*/ 688657 h 808672"/>
                  <a:gd name="connsiteX217" fmla="*/ 474345 w 1724267"/>
                  <a:gd name="connsiteY217" fmla="*/ 670560 h 808672"/>
                  <a:gd name="connsiteX218" fmla="*/ 479107 w 1724267"/>
                  <a:gd name="connsiteY218" fmla="*/ 657225 h 808672"/>
                  <a:gd name="connsiteX219" fmla="*/ 472440 w 1724267"/>
                  <a:gd name="connsiteY219" fmla="*/ 648652 h 808672"/>
                  <a:gd name="connsiteX220" fmla="*/ 498157 w 1724267"/>
                  <a:gd name="connsiteY220" fmla="*/ 631507 h 808672"/>
                  <a:gd name="connsiteX221" fmla="*/ 504825 w 1724267"/>
                  <a:gd name="connsiteY221" fmla="*/ 632460 h 808672"/>
                  <a:gd name="connsiteX222" fmla="*/ 508635 w 1724267"/>
                  <a:gd name="connsiteY222" fmla="*/ 637222 h 808672"/>
                  <a:gd name="connsiteX223" fmla="*/ 507682 w 1724267"/>
                  <a:gd name="connsiteY223" fmla="*/ 643890 h 808672"/>
                  <a:gd name="connsiteX224" fmla="*/ 502920 w 1724267"/>
                  <a:gd name="connsiteY224" fmla="*/ 647700 h 808672"/>
                  <a:gd name="connsiteX225" fmla="*/ 496252 w 1724267"/>
                  <a:gd name="connsiteY225" fmla="*/ 646747 h 808672"/>
                  <a:gd name="connsiteX226" fmla="*/ 492442 w 1724267"/>
                  <a:gd name="connsiteY226" fmla="*/ 641985 h 808672"/>
                  <a:gd name="connsiteX227" fmla="*/ 493395 w 1724267"/>
                  <a:gd name="connsiteY227" fmla="*/ 635317 h 808672"/>
                  <a:gd name="connsiteX228" fmla="*/ 498157 w 1724267"/>
                  <a:gd name="connsiteY228" fmla="*/ 631507 h 808672"/>
                  <a:gd name="connsiteX229" fmla="*/ 293370 w 1724267"/>
                  <a:gd name="connsiteY229" fmla="*/ 614362 h 808672"/>
                  <a:gd name="connsiteX230" fmla="*/ 285750 w 1724267"/>
                  <a:gd name="connsiteY230" fmla="*/ 618172 h 808672"/>
                  <a:gd name="connsiteX231" fmla="*/ 284797 w 1724267"/>
                  <a:gd name="connsiteY231" fmla="*/ 631507 h 808672"/>
                  <a:gd name="connsiteX232" fmla="*/ 299085 w 1724267"/>
                  <a:gd name="connsiteY232" fmla="*/ 648652 h 808672"/>
                  <a:gd name="connsiteX233" fmla="*/ 317182 w 1724267"/>
                  <a:gd name="connsiteY233" fmla="*/ 659130 h 808672"/>
                  <a:gd name="connsiteX234" fmla="*/ 329565 w 1724267"/>
                  <a:gd name="connsiteY234" fmla="*/ 655320 h 808672"/>
                  <a:gd name="connsiteX235" fmla="*/ 331470 w 1724267"/>
                  <a:gd name="connsiteY235" fmla="*/ 647700 h 808672"/>
                  <a:gd name="connsiteX236" fmla="*/ 320992 w 1724267"/>
                  <a:gd name="connsiteY236" fmla="*/ 634365 h 808672"/>
                  <a:gd name="connsiteX237" fmla="*/ 304800 w 1724267"/>
                  <a:gd name="connsiteY237" fmla="*/ 616267 h 808672"/>
                  <a:gd name="connsiteX238" fmla="*/ 293370 w 1724267"/>
                  <a:gd name="connsiteY238" fmla="*/ 614362 h 808672"/>
                  <a:gd name="connsiteX239" fmla="*/ 403860 w 1724267"/>
                  <a:gd name="connsiteY239" fmla="*/ 601980 h 808672"/>
                  <a:gd name="connsiteX240" fmla="*/ 414337 w 1724267"/>
                  <a:gd name="connsiteY240" fmla="*/ 607695 h 808672"/>
                  <a:gd name="connsiteX241" fmla="*/ 421957 w 1724267"/>
                  <a:gd name="connsiteY241" fmla="*/ 609600 h 808672"/>
                  <a:gd name="connsiteX242" fmla="*/ 427672 w 1724267"/>
                  <a:gd name="connsiteY242" fmla="*/ 613410 h 808672"/>
                  <a:gd name="connsiteX243" fmla="*/ 421957 w 1724267"/>
                  <a:gd name="connsiteY243" fmla="*/ 621982 h 808672"/>
                  <a:gd name="connsiteX244" fmla="*/ 436245 w 1724267"/>
                  <a:gd name="connsiteY244" fmla="*/ 621982 h 808672"/>
                  <a:gd name="connsiteX245" fmla="*/ 447675 w 1724267"/>
                  <a:gd name="connsiteY245" fmla="*/ 626745 h 808672"/>
                  <a:gd name="connsiteX246" fmla="*/ 452437 w 1724267"/>
                  <a:gd name="connsiteY246" fmla="*/ 632460 h 808672"/>
                  <a:gd name="connsiteX247" fmla="*/ 451485 w 1724267"/>
                  <a:gd name="connsiteY247" fmla="*/ 638175 h 808672"/>
                  <a:gd name="connsiteX248" fmla="*/ 446722 w 1724267"/>
                  <a:gd name="connsiteY248" fmla="*/ 641985 h 808672"/>
                  <a:gd name="connsiteX249" fmla="*/ 440055 w 1724267"/>
                  <a:gd name="connsiteY249" fmla="*/ 640080 h 808672"/>
                  <a:gd name="connsiteX250" fmla="*/ 436245 w 1724267"/>
                  <a:gd name="connsiteY250" fmla="*/ 634365 h 808672"/>
                  <a:gd name="connsiteX251" fmla="*/ 432435 w 1724267"/>
                  <a:gd name="connsiteY251" fmla="*/ 629602 h 808672"/>
                  <a:gd name="connsiteX252" fmla="*/ 426720 w 1724267"/>
                  <a:gd name="connsiteY252" fmla="*/ 627697 h 808672"/>
                  <a:gd name="connsiteX253" fmla="*/ 417195 w 1724267"/>
                  <a:gd name="connsiteY253" fmla="*/ 628650 h 808672"/>
                  <a:gd name="connsiteX254" fmla="*/ 401002 w 1724267"/>
                  <a:gd name="connsiteY254" fmla="*/ 652462 h 808672"/>
                  <a:gd name="connsiteX255" fmla="*/ 394335 w 1724267"/>
                  <a:gd name="connsiteY255" fmla="*/ 667702 h 808672"/>
                  <a:gd name="connsiteX256" fmla="*/ 400050 w 1724267"/>
                  <a:gd name="connsiteY256" fmla="*/ 676275 h 808672"/>
                  <a:gd name="connsiteX257" fmla="*/ 398145 w 1724267"/>
                  <a:gd name="connsiteY257" fmla="*/ 680085 h 808672"/>
                  <a:gd name="connsiteX258" fmla="*/ 366712 w 1724267"/>
                  <a:gd name="connsiteY258" fmla="*/ 659130 h 808672"/>
                  <a:gd name="connsiteX259" fmla="*/ 368617 w 1724267"/>
                  <a:gd name="connsiteY259" fmla="*/ 655320 h 808672"/>
                  <a:gd name="connsiteX260" fmla="*/ 379095 w 1724267"/>
                  <a:gd name="connsiteY260" fmla="*/ 657225 h 808672"/>
                  <a:gd name="connsiteX261" fmla="*/ 390525 w 1724267"/>
                  <a:gd name="connsiteY261" fmla="*/ 644842 h 808672"/>
                  <a:gd name="connsiteX262" fmla="*/ 401955 w 1724267"/>
                  <a:gd name="connsiteY262" fmla="*/ 627697 h 808672"/>
                  <a:gd name="connsiteX263" fmla="*/ 407670 w 1724267"/>
                  <a:gd name="connsiteY263" fmla="*/ 614362 h 808672"/>
                  <a:gd name="connsiteX264" fmla="*/ 401955 w 1724267"/>
                  <a:gd name="connsiteY264" fmla="*/ 605790 h 808672"/>
                  <a:gd name="connsiteX265" fmla="*/ 1284922 w 1724267"/>
                  <a:gd name="connsiteY265" fmla="*/ 575310 h 808672"/>
                  <a:gd name="connsiteX266" fmla="*/ 1286827 w 1724267"/>
                  <a:gd name="connsiteY266" fmla="*/ 579120 h 808672"/>
                  <a:gd name="connsiteX267" fmla="*/ 1279207 w 1724267"/>
                  <a:gd name="connsiteY267" fmla="*/ 587692 h 808672"/>
                  <a:gd name="connsiteX268" fmla="*/ 1283017 w 1724267"/>
                  <a:gd name="connsiteY268" fmla="*/ 599122 h 808672"/>
                  <a:gd name="connsiteX269" fmla="*/ 1308735 w 1724267"/>
                  <a:gd name="connsiteY269" fmla="*/ 642937 h 808672"/>
                  <a:gd name="connsiteX270" fmla="*/ 1311592 w 1724267"/>
                  <a:gd name="connsiteY270" fmla="*/ 666750 h 808672"/>
                  <a:gd name="connsiteX271" fmla="*/ 1291590 w 1724267"/>
                  <a:gd name="connsiteY271" fmla="*/ 687705 h 808672"/>
                  <a:gd name="connsiteX272" fmla="*/ 1262062 w 1724267"/>
                  <a:gd name="connsiteY272" fmla="*/ 696277 h 808672"/>
                  <a:gd name="connsiteX273" fmla="*/ 1242060 w 1724267"/>
                  <a:gd name="connsiteY273" fmla="*/ 681990 h 808672"/>
                  <a:gd name="connsiteX274" fmla="*/ 1216342 w 1724267"/>
                  <a:gd name="connsiteY274" fmla="*/ 637222 h 808672"/>
                  <a:gd name="connsiteX275" fmla="*/ 1207770 w 1724267"/>
                  <a:gd name="connsiteY275" fmla="*/ 627697 h 808672"/>
                  <a:gd name="connsiteX276" fmla="*/ 1197292 w 1724267"/>
                  <a:gd name="connsiteY276" fmla="*/ 630555 h 808672"/>
                  <a:gd name="connsiteX277" fmla="*/ 1195387 w 1724267"/>
                  <a:gd name="connsiteY277" fmla="*/ 626745 h 808672"/>
                  <a:gd name="connsiteX278" fmla="*/ 1230630 w 1724267"/>
                  <a:gd name="connsiteY278" fmla="*/ 606742 h 808672"/>
                  <a:gd name="connsiteX279" fmla="*/ 1232535 w 1724267"/>
                  <a:gd name="connsiteY279" fmla="*/ 610552 h 808672"/>
                  <a:gd name="connsiteX280" fmla="*/ 1224915 w 1724267"/>
                  <a:gd name="connsiteY280" fmla="*/ 619125 h 808672"/>
                  <a:gd name="connsiteX281" fmla="*/ 1228725 w 1724267"/>
                  <a:gd name="connsiteY281" fmla="*/ 630555 h 808672"/>
                  <a:gd name="connsiteX282" fmla="*/ 1252537 w 1724267"/>
                  <a:gd name="connsiteY282" fmla="*/ 671512 h 808672"/>
                  <a:gd name="connsiteX283" fmla="*/ 1267777 w 1724267"/>
                  <a:gd name="connsiteY283" fmla="*/ 685800 h 808672"/>
                  <a:gd name="connsiteX284" fmla="*/ 1288732 w 1724267"/>
                  <a:gd name="connsiteY284" fmla="*/ 680085 h 808672"/>
                  <a:gd name="connsiteX285" fmla="*/ 1303972 w 1724267"/>
                  <a:gd name="connsiteY285" fmla="*/ 664845 h 808672"/>
                  <a:gd name="connsiteX286" fmla="*/ 1299210 w 1724267"/>
                  <a:gd name="connsiteY286" fmla="*/ 644842 h 808672"/>
                  <a:gd name="connsiteX287" fmla="*/ 1275397 w 1724267"/>
                  <a:gd name="connsiteY287" fmla="*/ 603885 h 808672"/>
                  <a:gd name="connsiteX288" fmla="*/ 1266825 w 1724267"/>
                  <a:gd name="connsiteY288" fmla="*/ 594360 h 808672"/>
                  <a:gd name="connsiteX289" fmla="*/ 1256347 w 1724267"/>
                  <a:gd name="connsiteY289" fmla="*/ 596265 h 808672"/>
                  <a:gd name="connsiteX290" fmla="*/ 1254442 w 1724267"/>
                  <a:gd name="connsiteY290" fmla="*/ 592455 h 808672"/>
                  <a:gd name="connsiteX291" fmla="*/ 350520 w 1724267"/>
                  <a:gd name="connsiteY291" fmla="*/ 567690 h 808672"/>
                  <a:gd name="connsiteX292" fmla="*/ 337185 w 1724267"/>
                  <a:gd name="connsiteY292" fmla="*/ 577215 h 808672"/>
                  <a:gd name="connsiteX293" fmla="*/ 330517 w 1724267"/>
                  <a:gd name="connsiteY293" fmla="*/ 591502 h 808672"/>
                  <a:gd name="connsiteX294" fmla="*/ 336232 w 1724267"/>
                  <a:gd name="connsiteY294" fmla="*/ 602932 h 808672"/>
                  <a:gd name="connsiteX295" fmla="*/ 348615 w 1724267"/>
                  <a:gd name="connsiteY295" fmla="*/ 606742 h 808672"/>
                  <a:gd name="connsiteX296" fmla="*/ 361950 w 1724267"/>
                  <a:gd name="connsiteY296" fmla="*/ 597217 h 808672"/>
                  <a:gd name="connsiteX297" fmla="*/ 368617 w 1724267"/>
                  <a:gd name="connsiteY297" fmla="*/ 582930 h 808672"/>
                  <a:gd name="connsiteX298" fmla="*/ 362902 w 1724267"/>
                  <a:gd name="connsiteY298" fmla="*/ 571500 h 808672"/>
                  <a:gd name="connsiteX299" fmla="*/ 350520 w 1724267"/>
                  <a:gd name="connsiteY299" fmla="*/ 567690 h 808672"/>
                  <a:gd name="connsiteX300" fmla="*/ 343852 w 1724267"/>
                  <a:gd name="connsiteY300" fmla="*/ 559117 h 808672"/>
                  <a:gd name="connsiteX301" fmla="*/ 364807 w 1724267"/>
                  <a:gd name="connsiteY301" fmla="*/ 567690 h 808672"/>
                  <a:gd name="connsiteX302" fmla="*/ 369570 w 1724267"/>
                  <a:gd name="connsiteY302" fmla="*/ 572452 h 808672"/>
                  <a:gd name="connsiteX303" fmla="*/ 373380 w 1724267"/>
                  <a:gd name="connsiteY303" fmla="*/ 578167 h 808672"/>
                  <a:gd name="connsiteX304" fmla="*/ 386715 w 1724267"/>
                  <a:gd name="connsiteY304" fmla="*/ 576262 h 808672"/>
                  <a:gd name="connsiteX305" fmla="*/ 397192 w 1724267"/>
                  <a:gd name="connsiteY305" fmla="*/ 580072 h 808672"/>
                  <a:gd name="connsiteX306" fmla="*/ 400050 w 1724267"/>
                  <a:gd name="connsiteY306" fmla="*/ 584835 h 808672"/>
                  <a:gd name="connsiteX307" fmla="*/ 399097 w 1724267"/>
                  <a:gd name="connsiteY307" fmla="*/ 590550 h 808672"/>
                  <a:gd name="connsiteX308" fmla="*/ 395287 w 1724267"/>
                  <a:gd name="connsiteY308" fmla="*/ 592455 h 808672"/>
                  <a:gd name="connsiteX309" fmla="*/ 391477 w 1724267"/>
                  <a:gd name="connsiteY309" fmla="*/ 591502 h 808672"/>
                  <a:gd name="connsiteX310" fmla="*/ 388620 w 1724267"/>
                  <a:gd name="connsiteY310" fmla="*/ 586740 h 808672"/>
                  <a:gd name="connsiteX311" fmla="*/ 385762 w 1724267"/>
                  <a:gd name="connsiteY311" fmla="*/ 582930 h 808672"/>
                  <a:gd name="connsiteX312" fmla="*/ 381952 w 1724267"/>
                  <a:gd name="connsiteY312" fmla="*/ 581977 h 808672"/>
                  <a:gd name="connsiteX313" fmla="*/ 375285 w 1724267"/>
                  <a:gd name="connsiteY313" fmla="*/ 582930 h 808672"/>
                  <a:gd name="connsiteX314" fmla="*/ 376237 w 1724267"/>
                  <a:gd name="connsiteY314" fmla="*/ 596265 h 808672"/>
                  <a:gd name="connsiteX315" fmla="*/ 370522 w 1724267"/>
                  <a:gd name="connsiteY315" fmla="*/ 607695 h 808672"/>
                  <a:gd name="connsiteX316" fmla="*/ 352425 w 1724267"/>
                  <a:gd name="connsiteY316" fmla="*/ 616267 h 808672"/>
                  <a:gd name="connsiteX317" fmla="*/ 330517 w 1724267"/>
                  <a:gd name="connsiteY317" fmla="*/ 606742 h 808672"/>
                  <a:gd name="connsiteX318" fmla="*/ 325755 w 1724267"/>
                  <a:gd name="connsiteY318" fmla="*/ 601980 h 808672"/>
                  <a:gd name="connsiteX319" fmla="*/ 321945 w 1724267"/>
                  <a:gd name="connsiteY319" fmla="*/ 597217 h 808672"/>
                  <a:gd name="connsiteX320" fmla="*/ 316230 w 1724267"/>
                  <a:gd name="connsiteY320" fmla="*/ 596265 h 808672"/>
                  <a:gd name="connsiteX321" fmla="*/ 312420 w 1724267"/>
                  <a:gd name="connsiteY321" fmla="*/ 598170 h 808672"/>
                  <a:gd name="connsiteX322" fmla="*/ 311467 w 1724267"/>
                  <a:gd name="connsiteY322" fmla="*/ 603885 h 808672"/>
                  <a:gd name="connsiteX323" fmla="*/ 317182 w 1724267"/>
                  <a:gd name="connsiteY323" fmla="*/ 612457 h 808672"/>
                  <a:gd name="connsiteX324" fmla="*/ 330517 w 1724267"/>
                  <a:gd name="connsiteY324" fmla="*/ 627697 h 808672"/>
                  <a:gd name="connsiteX325" fmla="*/ 342900 w 1724267"/>
                  <a:gd name="connsiteY325" fmla="*/ 646747 h 808672"/>
                  <a:gd name="connsiteX326" fmla="*/ 339090 w 1724267"/>
                  <a:gd name="connsiteY326" fmla="*/ 660082 h 808672"/>
                  <a:gd name="connsiteX327" fmla="*/ 319087 w 1724267"/>
                  <a:gd name="connsiteY327" fmla="*/ 666750 h 808672"/>
                  <a:gd name="connsiteX328" fmla="*/ 291465 w 1724267"/>
                  <a:gd name="connsiteY328" fmla="*/ 652462 h 808672"/>
                  <a:gd name="connsiteX329" fmla="*/ 275272 w 1724267"/>
                  <a:gd name="connsiteY329" fmla="*/ 631507 h 808672"/>
                  <a:gd name="connsiteX330" fmla="*/ 276225 w 1724267"/>
                  <a:gd name="connsiteY330" fmla="*/ 614362 h 808672"/>
                  <a:gd name="connsiteX331" fmla="*/ 284797 w 1724267"/>
                  <a:gd name="connsiteY331" fmla="*/ 610552 h 808672"/>
                  <a:gd name="connsiteX332" fmla="*/ 298132 w 1724267"/>
                  <a:gd name="connsiteY332" fmla="*/ 612457 h 808672"/>
                  <a:gd name="connsiteX333" fmla="*/ 295275 w 1724267"/>
                  <a:gd name="connsiteY333" fmla="*/ 603885 h 808672"/>
                  <a:gd name="connsiteX334" fmla="*/ 298132 w 1724267"/>
                  <a:gd name="connsiteY334" fmla="*/ 597217 h 808672"/>
                  <a:gd name="connsiteX335" fmla="*/ 306705 w 1724267"/>
                  <a:gd name="connsiteY335" fmla="*/ 592455 h 808672"/>
                  <a:gd name="connsiteX336" fmla="*/ 320040 w 1724267"/>
                  <a:gd name="connsiteY336" fmla="*/ 591502 h 808672"/>
                  <a:gd name="connsiteX337" fmla="*/ 320040 w 1724267"/>
                  <a:gd name="connsiteY337" fmla="*/ 579120 h 808672"/>
                  <a:gd name="connsiteX338" fmla="*/ 325755 w 1724267"/>
                  <a:gd name="connsiteY338" fmla="*/ 567690 h 808672"/>
                  <a:gd name="connsiteX339" fmla="*/ 343852 w 1724267"/>
                  <a:gd name="connsiteY339" fmla="*/ 559117 h 808672"/>
                  <a:gd name="connsiteX340" fmla="*/ 1368742 w 1724267"/>
                  <a:gd name="connsiteY340" fmla="*/ 548640 h 808672"/>
                  <a:gd name="connsiteX341" fmla="*/ 1383982 w 1724267"/>
                  <a:gd name="connsiteY341" fmla="*/ 561022 h 808672"/>
                  <a:gd name="connsiteX342" fmla="*/ 1397317 w 1724267"/>
                  <a:gd name="connsiteY342" fmla="*/ 579120 h 808672"/>
                  <a:gd name="connsiteX343" fmla="*/ 1409700 w 1724267"/>
                  <a:gd name="connsiteY343" fmla="*/ 590550 h 808672"/>
                  <a:gd name="connsiteX344" fmla="*/ 1420177 w 1724267"/>
                  <a:gd name="connsiteY344" fmla="*/ 587692 h 808672"/>
                  <a:gd name="connsiteX345" fmla="*/ 1423035 w 1724267"/>
                  <a:gd name="connsiteY345" fmla="*/ 590550 h 808672"/>
                  <a:gd name="connsiteX346" fmla="*/ 1392555 w 1724267"/>
                  <a:gd name="connsiteY346" fmla="*/ 614362 h 808672"/>
                  <a:gd name="connsiteX347" fmla="*/ 1389697 w 1724267"/>
                  <a:gd name="connsiteY347" fmla="*/ 611505 h 808672"/>
                  <a:gd name="connsiteX348" fmla="*/ 1395412 w 1724267"/>
                  <a:gd name="connsiteY348" fmla="*/ 601980 h 808672"/>
                  <a:gd name="connsiteX349" fmla="*/ 1387792 w 1724267"/>
                  <a:gd name="connsiteY349" fmla="*/ 587692 h 808672"/>
                  <a:gd name="connsiteX350" fmla="*/ 1372552 w 1724267"/>
                  <a:gd name="connsiteY350" fmla="*/ 567690 h 808672"/>
                  <a:gd name="connsiteX351" fmla="*/ 1363980 w 1724267"/>
                  <a:gd name="connsiteY351" fmla="*/ 560070 h 808672"/>
                  <a:gd name="connsiteX352" fmla="*/ 1355407 w 1724267"/>
                  <a:gd name="connsiteY352" fmla="*/ 562927 h 808672"/>
                  <a:gd name="connsiteX353" fmla="*/ 1348740 w 1724267"/>
                  <a:gd name="connsiteY353" fmla="*/ 571500 h 808672"/>
                  <a:gd name="connsiteX354" fmla="*/ 1344930 w 1724267"/>
                  <a:gd name="connsiteY354" fmla="*/ 584835 h 808672"/>
                  <a:gd name="connsiteX355" fmla="*/ 1362075 w 1724267"/>
                  <a:gd name="connsiteY355" fmla="*/ 607695 h 808672"/>
                  <a:gd name="connsiteX356" fmla="*/ 1374457 w 1724267"/>
                  <a:gd name="connsiteY356" fmla="*/ 619125 h 808672"/>
                  <a:gd name="connsiteX357" fmla="*/ 1384935 w 1724267"/>
                  <a:gd name="connsiteY357" fmla="*/ 616267 h 808672"/>
                  <a:gd name="connsiteX358" fmla="*/ 1387792 w 1724267"/>
                  <a:gd name="connsiteY358" fmla="*/ 619125 h 808672"/>
                  <a:gd name="connsiteX359" fmla="*/ 1353502 w 1724267"/>
                  <a:gd name="connsiteY359" fmla="*/ 643890 h 808672"/>
                  <a:gd name="connsiteX360" fmla="*/ 1350645 w 1724267"/>
                  <a:gd name="connsiteY360" fmla="*/ 641032 h 808672"/>
                  <a:gd name="connsiteX361" fmla="*/ 1356360 w 1724267"/>
                  <a:gd name="connsiteY361" fmla="*/ 631507 h 808672"/>
                  <a:gd name="connsiteX362" fmla="*/ 1348740 w 1724267"/>
                  <a:gd name="connsiteY362" fmla="*/ 617220 h 808672"/>
                  <a:gd name="connsiteX363" fmla="*/ 1336357 w 1724267"/>
                  <a:gd name="connsiteY363" fmla="*/ 601027 h 808672"/>
                  <a:gd name="connsiteX364" fmla="*/ 1325880 w 1724267"/>
                  <a:gd name="connsiteY364" fmla="*/ 591502 h 808672"/>
                  <a:gd name="connsiteX365" fmla="*/ 1315402 w 1724267"/>
                  <a:gd name="connsiteY365" fmla="*/ 594360 h 808672"/>
                  <a:gd name="connsiteX366" fmla="*/ 1312545 w 1724267"/>
                  <a:gd name="connsiteY366" fmla="*/ 591502 h 808672"/>
                  <a:gd name="connsiteX367" fmla="*/ 1321117 w 1724267"/>
                  <a:gd name="connsiteY367" fmla="*/ 583882 h 808672"/>
                  <a:gd name="connsiteX368" fmla="*/ 1325880 w 1724267"/>
                  <a:gd name="connsiteY368" fmla="*/ 576262 h 808672"/>
                  <a:gd name="connsiteX369" fmla="*/ 1331595 w 1724267"/>
                  <a:gd name="connsiteY369" fmla="*/ 571500 h 808672"/>
                  <a:gd name="connsiteX370" fmla="*/ 1339215 w 1724267"/>
                  <a:gd name="connsiteY370" fmla="*/ 581025 h 808672"/>
                  <a:gd name="connsiteX371" fmla="*/ 1343977 w 1724267"/>
                  <a:gd name="connsiteY371" fmla="*/ 564832 h 808672"/>
                  <a:gd name="connsiteX372" fmla="*/ 1353502 w 1724267"/>
                  <a:gd name="connsiteY372" fmla="*/ 553402 h 808672"/>
                  <a:gd name="connsiteX373" fmla="*/ 1368742 w 1724267"/>
                  <a:gd name="connsiteY373" fmla="*/ 548640 h 808672"/>
                  <a:gd name="connsiteX374" fmla="*/ 1408747 w 1724267"/>
                  <a:gd name="connsiteY374" fmla="*/ 501967 h 808672"/>
                  <a:gd name="connsiteX375" fmla="*/ 1441132 w 1724267"/>
                  <a:gd name="connsiteY375" fmla="*/ 535305 h 808672"/>
                  <a:gd name="connsiteX376" fmla="*/ 1454467 w 1724267"/>
                  <a:gd name="connsiteY376" fmla="*/ 544830 h 808672"/>
                  <a:gd name="connsiteX377" fmla="*/ 1464945 w 1724267"/>
                  <a:gd name="connsiteY377" fmla="*/ 541020 h 808672"/>
                  <a:gd name="connsiteX378" fmla="*/ 1467802 w 1724267"/>
                  <a:gd name="connsiteY378" fmla="*/ 543877 h 808672"/>
                  <a:gd name="connsiteX379" fmla="*/ 1439227 w 1724267"/>
                  <a:gd name="connsiteY379" fmla="*/ 571500 h 808672"/>
                  <a:gd name="connsiteX380" fmla="*/ 1436370 w 1724267"/>
                  <a:gd name="connsiteY380" fmla="*/ 568642 h 808672"/>
                  <a:gd name="connsiteX381" fmla="*/ 1440180 w 1724267"/>
                  <a:gd name="connsiteY381" fmla="*/ 559117 h 808672"/>
                  <a:gd name="connsiteX382" fmla="*/ 1430655 w 1724267"/>
                  <a:gd name="connsiteY382" fmla="*/ 545782 h 808672"/>
                  <a:gd name="connsiteX383" fmla="*/ 1416367 w 1724267"/>
                  <a:gd name="connsiteY383" fmla="*/ 530542 h 808672"/>
                  <a:gd name="connsiteX384" fmla="*/ 1404937 w 1724267"/>
                  <a:gd name="connsiteY384" fmla="*/ 521970 h 808672"/>
                  <a:gd name="connsiteX385" fmla="*/ 1395412 w 1724267"/>
                  <a:gd name="connsiteY385" fmla="*/ 525780 h 808672"/>
                  <a:gd name="connsiteX386" fmla="*/ 1392555 w 1724267"/>
                  <a:gd name="connsiteY386" fmla="*/ 522922 h 808672"/>
                  <a:gd name="connsiteX387" fmla="*/ 1394460 w 1724267"/>
                  <a:gd name="connsiteY387" fmla="*/ 521017 h 808672"/>
                  <a:gd name="connsiteX388" fmla="*/ 1400175 w 1724267"/>
                  <a:gd name="connsiteY388" fmla="*/ 514350 h 808672"/>
                  <a:gd name="connsiteX389" fmla="*/ 1403985 w 1724267"/>
                  <a:gd name="connsiteY389" fmla="*/ 506730 h 808672"/>
                  <a:gd name="connsiteX390" fmla="*/ 301942 w 1724267"/>
                  <a:gd name="connsiteY390" fmla="*/ 490537 h 808672"/>
                  <a:gd name="connsiteX391" fmla="*/ 260032 w 1724267"/>
                  <a:gd name="connsiteY391" fmla="*/ 508635 h 808672"/>
                  <a:gd name="connsiteX392" fmla="*/ 281940 w 1724267"/>
                  <a:gd name="connsiteY392" fmla="*/ 531495 h 808672"/>
                  <a:gd name="connsiteX393" fmla="*/ 1394460 w 1724267"/>
                  <a:gd name="connsiteY393" fmla="*/ 487680 h 808672"/>
                  <a:gd name="connsiteX394" fmla="*/ 1400175 w 1724267"/>
                  <a:gd name="connsiteY394" fmla="*/ 490537 h 808672"/>
                  <a:gd name="connsiteX395" fmla="*/ 1403032 w 1724267"/>
                  <a:gd name="connsiteY395" fmla="*/ 496252 h 808672"/>
                  <a:gd name="connsiteX396" fmla="*/ 1400175 w 1724267"/>
                  <a:gd name="connsiteY396" fmla="*/ 501967 h 808672"/>
                  <a:gd name="connsiteX397" fmla="*/ 1394460 w 1724267"/>
                  <a:gd name="connsiteY397" fmla="*/ 503872 h 808672"/>
                  <a:gd name="connsiteX398" fmla="*/ 1387792 w 1724267"/>
                  <a:gd name="connsiteY398" fmla="*/ 501967 h 808672"/>
                  <a:gd name="connsiteX399" fmla="*/ 1385887 w 1724267"/>
                  <a:gd name="connsiteY399" fmla="*/ 496252 h 808672"/>
                  <a:gd name="connsiteX400" fmla="*/ 1388745 w 1724267"/>
                  <a:gd name="connsiteY400" fmla="*/ 490537 h 808672"/>
                  <a:gd name="connsiteX401" fmla="*/ 1394460 w 1724267"/>
                  <a:gd name="connsiteY401" fmla="*/ 487680 h 808672"/>
                  <a:gd name="connsiteX402" fmla="*/ 309562 w 1724267"/>
                  <a:gd name="connsiteY402" fmla="*/ 480060 h 808672"/>
                  <a:gd name="connsiteX403" fmla="*/ 319087 w 1724267"/>
                  <a:gd name="connsiteY403" fmla="*/ 489585 h 808672"/>
                  <a:gd name="connsiteX404" fmla="*/ 280035 w 1724267"/>
                  <a:gd name="connsiteY404" fmla="*/ 569595 h 808672"/>
                  <a:gd name="connsiteX405" fmla="*/ 278130 w 1724267"/>
                  <a:gd name="connsiteY405" fmla="*/ 578167 h 808672"/>
                  <a:gd name="connsiteX406" fmla="*/ 281940 w 1724267"/>
                  <a:gd name="connsiteY406" fmla="*/ 586740 h 808672"/>
                  <a:gd name="connsiteX407" fmla="*/ 278130 w 1724267"/>
                  <a:gd name="connsiteY407" fmla="*/ 589597 h 808672"/>
                  <a:gd name="connsiteX408" fmla="*/ 250507 w 1724267"/>
                  <a:gd name="connsiteY408" fmla="*/ 561022 h 808672"/>
                  <a:gd name="connsiteX409" fmla="*/ 254317 w 1724267"/>
                  <a:gd name="connsiteY409" fmla="*/ 558165 h 808672"/>
                  <a:gd name="connsiteX410" fmla="*/ 255270 w 1724267"/>
                  <a:gd name="connsiteY410" fmla="*/ 559117 h 808672"/>
                  <a:gd name="connsiteX411" fmla="*/ 260985 w 1724267"/>
                  <a:gd name="connsiteY411" fmla="*/ 562927 h 808672"/>
                  <a:gd name="connsiteX412" fmla="*/ 265747 w 1724267"/>
                  <a:gd name="connsiteY412" fmla="*/ 561022 h 808672"/>
                  <a:gd name="connsiteX413" fmla="*/ 267652 w 1724267"/>
                  <a:gd name="connsiteY413" fmla="*/ 559117 h 808672"/>
                  <a:gd name="connsiteX414" fmla="*/ 269557 w 1724267"/>
                  <a:gd name="connsiteY414" fmla="*/ 556260 h 808672"/>
                  <a:gd name="connsiteX415" fmla="*/ 279082 w 1724267"/>
                  <a:gd name="connsiteY415" fmla="*/ 537210 h 808672"/>
                  <a:gd name="connsiteX416" fmla="*/ 254317 w 1724267"/>
                  <a:gd name="connsiteY416" fmla="*/ 511492 h 808672"/>
                  <a:gd name="connsiteX417" fmla="*/ 237172 w 1724267"/>
                  <a:gd name="connsiteY417" fmla="*/ 519112 h 808672"/>
                  <a:gd name="connsiteX418" fmla="*/ 234315 w 1724267"/>
                  <a:gd name="connsiteY418" fmla="*/ 520065 h 808672"/>
                  <a:gd name="connsiteX419" fmla="*/ 232410 w 1724267"/>
                  <a:gd name="connsiteY419" fmla="*/ 521970 h 808672"/>
                  <a:gd name="connsiteX420" fmla="*/ 229552 w 1724267"/>
                  <a:gd name="connsiteY420" fmla="*/ 527685 h 808672"/>
                  <a:gd name="connsiteX421" fmla="*/ 233362 w 1724267"/>
                  <a:gd name="connsiteY421" fmla="*/ 537210 h 808672"/>
                  <a:gd name="connsiteX422" fmla="*/ 230505 w 1724267"/>
                  <a:gd name="connsiteY422" fmla="*/ 540067 h 808672"/>
                  <a:gd name="connsiteX423" fmla="*/ 204787 w 1724267"/>
                  <a:gd name="connsiteY423" fmla="*/ 514350 h 808672"/>
                  <a:gd name="connsiteX424" fmla="*/ 208597 w 1724267"/>
                  <a:gd name="connsiteY424" fmla="*/ 511492 h 808672"/>
                  <a:gd name="connsiteX425" fmla="*/ 217170 w 1724267"/>
                  <a:gd name="connsiteY425" fmla="*/ 515302 h 808672"/>
                  <a:gd name="connsiteX426" fmla="*/ 226695 w 1724267"/>
                  <a:gd name="connsiteY426" fmla="*/ 514350 h 808672"/>
                  <a:gd name="connsiteX427" fmla="*/ 1475422 w 1724267"/>
                  <a:gd name="connsiteY427" fmla="*/ 425767 h 808672"/>
                  <a:gd name="connsiteX428" fmla="*/ 1478280 w 1724267"/>
                  <a:gd name="connsiteY428" fmla="*/ 428625 h 808672"/>
                  <a:gd name="connsiteX429" fmla="*/ 1476375 w 1724267"/>
                  <a:gd name="connsiteY429" fmla="*/ 438150 h 808672"/>
                  <a:gd name="connsiteX430" fmla="*/ 1479232 w 1724267"/>
                  <a:gd name="connsiteY430" fmla="*/ 447675 h 808672"/>
                  <a:gd name="connsiteX431" fmla="*/ 1508760 w 1724267"/>
                  <a:gd name="connsiteY431" fmla="*/ 498157 h 808672"/>
                  <a:gd name="connsiteX432" fmla="*/ 1503045 w 1724267"/>
                  <a:gd name="connsiteY432" fmla="*/ 505777 h 808672"/>
                  <a:gd name="connsiteX433" fmla="*/ 1444942 w 1724267"/>
                  <a:gd name="connsiteY433" fmla="*/ 485775 h 808672"/>
                  <a:gd name="connsiteX434" fmla="*/ 1435417 w 1724267"/>
                  <a:gd name="connsiteY434" fmla="*/ 484822 h 808672"/>
                  <a:gd name="connsiteX435" fmla="*/ 1428750 w 1724267"/>
                  <a:gd name="connsiteY435" fmla="*/ 488632 h 808672"/>
                  <a:gd name="connsiteX436" fmla="*/ 1425892 w 1724267"/>
                  <a:gd name="connsiteY436" fmla="*/ 485775 h 808672"/>
                  <a:gd name="connsiteX437" fmla="*/ 1447800 w 1724267"/>
                  <a:gd name="connsiteY437" fmla="*/ 459105 h 808672"/>
                  <a:gd name="connsiteX438" fmla="*/ 1450657 w 1724267"/>
                  <a:gd name="connsiteY438" fmla="*/ 461962 h 808672"/>
                  <a:gd name="connsiteX439" fmla="*/ 1447800 w 1724267"/>
                  <a:gd name="connsiteY439" fmla="*/ 468630 h 808672"/>
                  <a:gd name="connsiteX440" fmla="*/ 1449705 w 1724267"/>
                  <a:gd name="connsiteY440" fmla="*/ 473392 h 808672"/>
                  <a:gd name="connsiteX441" fmla="*/ 1451610 w 1724267"/>
                  <a:gd name="connsiteY441" fmla="*/ 474345 h 808672"/>
                  <a:gd name="connsiteX442" fmla="*/ 1454467 w 1724267"/>
                  <a:gd name="connsiteY442" fmla="*/ 475297 h 808672"/>
                  <a:gd name="connsiteX443" fmla="*/ 1496377 w 1724267"/>
                  <a:gd name="connsiteY443" fmla="*/ 490537 h 808672"/>
                  <a:gd name="connsiteX444" fmla="*/ 1476375 w 1724267"/>
                  <a:gd name="connsiteY444" fmla="*/ 456247 h 808672"/>
                  <a:gd name="connsiteX445" fmla="*/ 1474470 w 1724267"/>
                  <a:gd name="connsiteY445" fmla="*/ 452437 h 808672"/>
                  <a:gd name="connsiteX446" fmla="*/ 1472565 w 1724267"/>
                  <a:gd name="connsiteY446" fmla="*/ 449580 h 808672"/>
                  <a:gd name="connsiteX447" fmla="*/ 1466850 w 1724267"/>
                  <a:gd name="connsiteY447" fmla="*/ 447675 h 808672"/>
                  <a:gd name="connsiteX448" fmla="*/ 1460182 w 1724267"/>
                  <a:gd name="connsiteY448" fmla="*/ 451485 h 808672"/>
                  <a:gd name="connsiteX449" fmla="*/ 1457325 w 1724267"/>
                  <a:gd name="connsiteY449" fmla="*/ 448627 h 808672"/>
                  <a:gd name="connsiteX450" fmla="*/ 188595 w 1724267"/>
                  <a:gd name="connsiteY450" fmla="*/ 384810 h 808672"/>
                  <a:gd name="connsiteX451" fmla="*/ 189548 w 1724267"/>
                  <a:gd name="connsiteY451" fmla="*/ 386715 h 808672"/>
                  <a:gd name="connsiteX452" fmla="*/ 195263 w 1724267"/>
                  <a:gd name="connsiteY452" fmla="*/ 394335 h 808672"/>
                  <a:gd name="connsiteX453" fmla="*/ 201930 w 1724267"/>
                  <a:gd name="connsiteY453" fmla="*/ 400050 h 808672"/>
                  <a:gd name="connsiteX454" fmla="*/ 205740 w 1724267"/>
                  <a:gd name="connsiteY454" fmla="*/ 405765 h 808672"/>
                  <a:gd name="connsiteX455" fmla="*/ 166688 w 1724267"/>
                  <a:gd name="connsiteY455" fmla="*/ 431482 h 808672"/>
                  <a:gd name="connsiteX456" fmla="*/ 154305 w 1724267"/>
                  <a:gd name="connsiteY456" fmla="*/ 442912 h 808672"/>
                  <a:gd name="connsiteX457" fmla="*/ 156210 w 1724267"/>
                  <a:gd name="connsiteY457" fmla="*/ 453390 h 808672"/>
                  <a:gd name="connsiteX458" fmla="*/ 152400 w 1724267"/>
                  <a:gd name="connsiteY458" fmla="*/ 455295 h 808672"/>
                  <a:gd name="connsiteX459" fmla="*/ 131445 w 1724267"/>
                  <a:gd name="connsiteY459" fmla="*/ 421957 h 808672"/>
                  <a:gd name="connsiteX460" fmla="*/ 135255 w 1724267"/>
                  <a:gd name="connsiteY460" fmla="*/ 420052 h 808672"/>
                  <a:gd name="connsiteX461" fmla="*/ 143828 w 1724267"/>
                  <a:gd name="connsiteY461" fmla="*/ 425767 h 808672"/>
                  <a:gd name="connsiteX462" fmla="*/ 159068 w 1724267"/>
                  <a:gd name="connsiteY462" fmla="*/ 419100 h 808672"/>
                  <a:gd name="connsiteX463" fmla="*/ 176213 w 1724267"/>
                  <a:gd name="connsiteY463" fmla="*/ 407670 h 808672"/>
                  <a:gd name="connsiteX464" fmla="*/ 186690 w 1724267"/>
                  <a:gd name="connsiteY464" fmla="*/ 397192 h 808672"/>
                  <a:gd name="connsiteX465" fmla="*/ 184785 w 1724267"/>
                  <a:gd name="connsiteY465" fmla="*/ 386715 h 808672"/>
                  <a:gd name="connsiteX466" fmla="*/ 1514475 w 1724267"/>
                  <a:gd name="connsiteY466" fmla="*/ 381952 h 808672"/>
                  <a:gd name="connsiteX467" fmla="*/ 1504950 w 1724267"/>
                  <a:gd name="connsiteY467" fmla="*/ 388620 h 808672"/>
                  <a:gd name="connsiteX468" fmla="*/ 1503045 w 1724267"/>
                  <a:gd name="connsiteY468" fmla="*/ 400050 h 808672"/>
                  <a:gd name="connsiteX469" fmla="*/ 1510665 w 1724267"/>
                  <a:gd name="connsiteY469" fmla="*/ 411480 h 808672"/>
                  <a:gd name="connsiteX470" fmla="*/ 1527810 w 1724267"/>
                  <a:gd name="connsiteY470" fmla="*/ 385762 h 808672"/>
                  <a:gd name="connsiteX471" fmla="*/ 1514475 w 1724267"/>
                  <a:gd name="connsiteY471" fmla="*/ 381952 h 808672"/>
                  <a:gd name="connsiteX472" fmla="*/ 215265 w 1724267"/>
                  <a:gd name="connsiteY472" fmla="*/ 381952 h 808672"/>
                  <a:gd name="connsiteX473" fmla="*/ 220980 w 1724267"/>
                  <a:gd name="connsiteY473" fmla="*/ 385762 h 808672"/>
                  <a:gd name="connsiteX474" fmla="*/ 221933 w 1724267"/>
                  <a:gd name="connsiteY474" fmla="*/ 392430 h 808672"/>
                  <a:gd name="connsiteX475" fmla="*/ 218123 w 1724267"/>
                  <a:gd name="connsiteY475" fmla="*/ 398145 h 808672"/>
                  <a:gd name="connsiteX476" fmla="*/ 211455 w 1724267"/>
                  <a:gd name="connsiteY476" fmla="*/ 399097 h 808672"/>
                  <a:gd name="connsiteX477" fmla="*/ 205740 w 1724267"/>
                  <a:gd name="connsiteY477" fmla="*/ 395287 h 808672"/>
                  <a:gd name="connsiteX478" fmla="*/ 204788 w 1724267"/>
                  <a:gd name="connsiteY478" fmla="*/ 388620 h 808672"/>
                  <a:gd name="connsiteX479" fmla="*/ 208598 w 1724267"/>
                  <a:gd name="connsiteY479" fmla="*/ 382905 h 808672"/>
                  <a:gd name="connsiteX480" fmla="*/ 215265 w 1724267"/>
                  <a:gd name="connsiteY480" fmla="*/ 381952 h 808672"/>
                  <a:gd name="connsiteX481" fmla="*/ 1518285 w 1724267"/>
                  <a:gd name="connsiteY481" fmla="*/ 371475 h 808672"/>
                  <a:gd name="connsiteX482" fmla="*/ 1541145 w 1724267"/>
                  <a:gd name="connsiteY482" fmla="*/ 376237 h 808672"/>
                  <a:gd name="connsiteX483" fmla="*/ 1516380 w 1724267"/>
                  <a:gd name="connsiteY483" fmla="*/ 414337 h 808672"/>
                  <a:gd name="connsiteX484" fmla="*/ 1518285 w 1724267"/>
                  <a:gd name="connsiteY484" fmla="*/ 415290 h 808672"/>
                  <a:gd name="connsiteX485" fmla="*/ 1521142 w 1724267"/>
                  <a:gd name="connsiteY485" fmla="*/ 417195 h 808672"/>
                  <a:gd name="connsiteX486" fmla="*/ 1544955 w 1724267"/>
                  <a:gd name="connsiteY486" fmla="*/ 425767 h 808672"/>
                  <a:gd name="connsiteX487" fmla="*/ 1561147 w 1724267"/>
                  <a:gd name="connsiteY487" fmla="*/ 417195 h 808672"/>
                  <a:gd name="connsiteX488" fmla="*/ 1564005 w 1724267"/>
                  <a:gd name="connsiteY488" fmla="*/ 405765 h 808672"/>
                  <a:gd name="connsiteX489" fmla="*/ 1558290 w 1724267"/>
                  <a:gd name="connsiteY489" fmla="*/ 393382 h 808672"/>
                  <a:gd name="connsiteX490" fmla="*/ 1563052 w 1724267"/>
                  <a:gd name="connsiteY490" fmla="*/ 390525 h 808672"/>
                  <a:gd name="connsiteX491" fmla="*/ 1567815 w 1724267"/>
                  <a:gd name="connsiteY491" fmla="*/ 408622 h 808672"/>
                  <a:gd name="connsiteX492" fmla="*/ 1563052 w 1724267"/>
                  <a:gd name="connsiteY492" fmla="*/ 424815 h 808672"/>
                  <a:gd name="connsiteX493" fmla="*/ 1540192 w 1724267"/>
                  <a:gd name="connsiteY493" fmla="*/ 440055 h 808672"/>
                  <a:gd name="connsiteX494" fmla="*/ 1512570 w 1724267"/>
                  <a:gd name="connsiteY494" fmla="*/ 433387 h 808672"/>
                  <a:gd name="connsiteX495" fmla="*/ 1495425 w 1724267"/>
                  <a:gd name="connsiteY495" fmla="*/ 410527 h 808672"/>
                  <a:gd name="connsiteX496" fmla="*/ 1500187 w 1724267"/>
                  <a:gd name="connsiteY496" fmla="*/ 384810 h 808672"/>
                  <a:gd name="connsiteX497" fmla="*/ 1518285 w 1724267"/>
                  <a:gd name="connsiteY497" fmla="*/ 371475 h 808672"/>
                  <a:gd name="connsiteX498" fmla="*/ 152400 w 1724267"/>
                  <a:gd name="connsiteY498" fmla="*/ 333375 h 808672"/>
                  <a:gd name="connsiteX499" fmla="*/ 139065 w 1724267"/>
                  <a:gd name="connsiteY499" fmla="*/ 335280 h 808672"/>
                  <a:gd name="connsiteX500" fmla="*/ 153353 w 1724267"/>
                  <a:gd name="connsiteY500" fmla="*/ 362902 h 808672"/>
                  <a:gd name="connsiteX501" fmla="*/ 162878 w 1724267"/>
                  <a:gd name="connsiteY501" fmla="*/ 353377 h 808672"/>
                  <a:gd name="connsiteX502" fmla="*/ 161925 w 1724267"/>
                  <a:gd name="connsiteY502" fmla="*/ 340995 h 808672"/>
                  <a:gd name="connsiteX503" fmla="*/ 152400 w 1724267"/>
                  <a:gd name="connsiteY503" fmla="*/ 333375 h 808672"/>
                  <a:gd name="connsiteX504" fmla="*/ 146685 w 1724267"/>
                  <a:gd name="connsiteY504" fmla="*/ 320992 h 808672"/>
                  <a:gd name="connsiteX505" fmla="*/ 166688 w 1724267"/>
                  <a:gd name="connsiteY505" fmla="*/ 338137 h 808672"/>
                  <a:gd name="connsiteX506" fmla="*/ 169545 w 1724267"/>
                  <a:gd name="connsiteY506" fmla="*/ 360997 h 808672"/>
                  <a:gd name="connsiteX507" fmla="*/ 154305 w 1724267"/>
                  <a:gd name="connsiteY507" fmla="*/ 378142 h 808672"/>
                  <a:gd name="connsiteX508" fmla="*/ 132398 w 1724267"/>
                  <a:gd name="connsiteY508" fmla="*/ 338137 h 808672"/>
                  <a:gd name="connsiteX509" fmla="*/ 130493 w 1724267"/>
                  <a:gd name="connsiteY509" fmla="*/ 339090 h 808672"/>
                  <a:gd name="connsiteX510" fmla="*/ 127635 w 1724267"/>
                  <a:gd name="connsiteY510" fmla="*/ 340042 h 808672"/>
                  <a:gd name="connsiteX511" fmla="*/ 108585 w 1724267"/>
                  <a:gd name="connsiteY511" fmla="*/ 356235 h 808672"/>
                  <a:gd name="connsiteX512" fmla="*/ 108585 w 1724267"/>
                  <a:gd name="connsiteY512" fmla="*/ 374332 h 808672"/>
                  <a:gd name="connsiteX513" fmla="*/ 117158 w 1724267"/>
                  <a:gd name="connsiteY513" fmla="*/ 382905 h 808672"/>
                  <a:gd name="connsiteX514" fmla="*/ 131445 w 1724267"/>
                  <a:gd name="connsiteY514" fmla="*/ 385762 h 808672"/>
                  <a:gd name="connsiteX515" fmla="*/ 131445 w 1724267"/>
                  <a:gd name="connsiteY515" fmla="*/ 391477 h 808672"/>
                  <a:gd name="connsiteX516" fmla="*/ 113348 w 1724267"/>
                  <a:gd name="connsiteY516" fmla="*/ 387667 h 808672"/>
                  <a:gd name="connsiteX517" fmla="*/ 101918 w 1724267"/>
                  <a:gd name="connsiteY517" fmla="*/ 375285 h 808672"/>
                  <a:gd name="connsiteX518" fmla="*/ 99060 w 1724267"/>
                  <a:gd name="connsiteY518" fmla="*/ 347662 h 808672"/>
                  <a:gd name="connsiteX519" fmla="*/ 118110 w 1724267"/>
                  <a:gd name="connsiteY519" fmla="*/ 325755 h 808672"/>
                  <a:gd name="connsiteX520" fmla="*/ 146685 w 1724267"/>
                  <a:gd name="connsiteY520" fmla="*/ 320992 h 808672"/>
                  <a:gd name="connsiteX521" fmla="*/ 1555432 w 1724267"/>
                  <a:gd name="connsiteY521" fmla="*/ 291465 h 808672"/>
                  <a:gd name="connsiteX522" fmla="*/ 1561147 w 1724267"/>
                  <a:gd name="connsiteY522" fmla="*/ 291465 h 808672"/>
                  <a:gd name="connsiteX523" fmla="*/ 1564957 w 1724267"/>
                  <a:gd name="connsiteY523" fmla="*/ 296227 h 808672"/>
                  <a:gd name="connsiteX524" fmla="*/ 1564005 w 1724267"/>
                  <a:gd name="connsiteY524" fmla="*/ 302895 h 808672"/>
                  <a:gd name="connsiteX525" fmla="*/ 1559242 w 1724267"/>
                  <a:gd name="connsiteY525" fmla="*/ 307657 h 808672"/>
                  <a:gd name="connsiteX526" fmla="*/ 1554480 w 1724267"/>
                  <a:gd name="connsiteY526" fmla="*/ 311467 h 808672"/>
                  <a:gd name="connsiteX527" fmla="*/ 1553527 w 1724267"/>
                  <a:gd name="connsiteY527" fmla="*/ 317182 h 808672"/>
                  <a:gd name="connsiteX528" fmla="*/ 1555432 w 1724267"/>
                  <a:gd name="connsiteY528" fmla="*/ 326707 h 808672"/>
                  <a:gd name="connsiteX529" fmla="*/ 1581150 w 1724267"/>
                  <a:gd name="connsiteY529" fmla="*/ 340042 h 808672"/>
                  <a:gd name="connsiteX530" fmla="*/ 1596390 w 1724267"/>
                  <a:gd name="connsiteY530" fmla="*/ 345757 h 808672"/>
                  <a:gd name="connsiteX531" fmla="*/ 1604962 w 1724267"/>
                  <a:gd name="connsiteY531" fmla="*/ 339090 h 808672"/>
                  <a:gd name="connsiteX532" fmla="*/ 1608772 w 1724267"/>
                  <a:gd name="connsiteY532" fmla="*/ 340995 h 808672"/>
                  <a:gd name="connsiteX533" fmla="*/ 1590675 w 1724267"/>
                  <a:gd name="connsiteY533" fmla="*/ 376237 h 808672"/>
                  <a:gd name="connsiteX534" fmla="*/ 1586865 w 1724267"/>
                  <a:gd name="connsiteY534" fmla="*/ 374332 h 808672"/>
                  <a:gd name="connsiteX535" fmla="*/ 1587817 w 1724267"/>
                  <a:gd name="connsiteY535" fmla="*/ 363855 h 808672"/>
                  <a:gd name="connsiteX536" fmla="*/ 1574482 w 1724267"/>
                  <a:gd name="connsiteY536" fmla="*/ 354330 h 808672"/>
                  <a:gd name="connsiteX537" fmla="*/ 1556385 w 1724267"/>
                  <a:gd name="connsiteY537" fmla="*/ 344805 h 808672"/>
                  <a:gd name="connsiteX538" fmla="*/ 1542097 w 1724267"/>
                  <a:gd name="connsiteY538" fmla="*/ 340042 h 808672"/>
                  <a:gd name="connsiteX539" fmla="*/ 1533525 w 1724267"/>
                  <a:gd name="connsiteY539" fmla="*/ 346710 h 808672"/>
                  <a:gd name="connsiteX540" fmla="*/ 1529715 w 1724267"/>
                  <a:gd name="connsiteY540" fmla="*/ 344805 h 808672"/>
                  <a:gd name="connsiteX541" fmla="*/ 1534477 w 1724267"/>
                  <a:gd name="connsiteY541" fmla="*/ 333375 h 808672"/>
                  <a:gd name="connsiteX542" fmla="*/ 1536382 w 1724267"/>
                  <a:gd name="connsiteY542" fmla="*/ 325755 h 808672"/>
                  <a:gd name="connsiteX543" fmla="*/ 1540192 w 1724267"/>
                  <a:gd name="connsiteY543" fmla="*/ 319087 h 808672"/>
                  <a:gd name="connsiteX544" fmla="*/ 1549717 w 1724267"/>
                  <a:gd name="connsiteY544" fmla="*/ 323850 h 808672"/>
                  <a:gd name="connsiteX545" fmla="*/ 1547812 w 1724267"/>
                  <a:gd name="connsiteY545" fmla="*/ 309562 h 808672"/>
                  <a:gd name="connsiteX546" fmla="*/ 1550670 w 1724267"/>
                  <a:gd name="connsiteY546" fmla="*/ 297180 h 808672"/>
                  <a:gd name="connsiteX547" fmla="*/ 1555432 w 1724267"/>
                  <a:gd name="connsiteY547" fmla="*/ 291465 h 808672"/>
                  <a:gd name="connsiteX548" fmla="*/ 100965 w 1724267"/>
                  <a:gd name="connsiteY548" fmla="*/ 240030 h 808672"/>
                  <a:gd name="connsiteX549" fmla="*/ 66675 w 1724267"/>
                  <a:gd name="connsiteY549" fmla="*/ 255270 h 808672"/>
                  <a:gd name="connsiteX550" fmla="*/ 62865 w 1724267"/>
                  <a:gd name="connsiteY550" fmla="*/ 267652 h 808672"/>
                  <a:gd name="connsiteX551" fmla="*/ 64770 w 1724267"/>
                  <a:gd name="connsiteY551" fmla="*/ 278130 h 808672"/>
                  <a:gd name="connsiteX552" fmla="*/ 78105 w 1724267"/>
                  <a:gd name="connsiteY552" fmla="*/ 289560 h 808672"/>
                  <a:gd name="connsiteX553" fmla="*/ 100013 w 1724267"/>
                  <a:gd name="connsiteY553" fmla="*/ 285750 h 808672"/>
                  <a:gd name="connsiteX554" fmla="*/ 118110 w 1724267"/>
                  <a:gd name="connsiteY554" fmla="*/ 272415 h 808672"/>
                  <a:gd name="connsiteX555" fmla="*/ 119063 w 1724267"/>
                  <a:gd name="connsiteY555" fmla="*/ 255270 h 808672"/>
                  <a:gd name="connsiteX556" fmla="*/ 112395 w 1724267"/>
                  <a:gd name="connsiteY556" fmla="*/ 246697 h 808672"/>
                  <a:gd name="connsiteX557" fmla="*/ 100965 w 1724267"/>
                  <a:gd name="connsiteY557" fmla="*/ 240030 h 808672"/>
                  <a:gd name="connsiteX558" fmla="*/ 1584007 w 1724267"/>
                  <a:gd name="connsiteY558" fmla="*/ 216217 h 808672"/>
                  <a:gd name="connsiteX559" fmla="*/ 1605915 w 1724267"/>
                  <a:gd name="connsiteY559" fmla="*/ 220980 h 808672"/>
                  <a:gd name="connsiteX560" fmla="*/ 1604962 w 1724267"/>
                  <a:gd name="connsiteY560" fmla="*/ 224790 h 808672"/>
                  <a:gd name="connsiteX561" fmla="*/ 1587817 w 1724267"/>
                  <a:gd name="connsiteY561" fmla="*/ 229552 h 808672"/>
                  <a:gd name="connsiteX562" fmla="*/ 1577340 w 1724267"/>
                  <a:gd name="connsiteY562" fmla="*/ 240982 h 808672"/>
                  <a:gd name="connsiteX563" fmla="*/ 1576387 w 1724267"/>
                  <a:gd name="connsiteY563" fmla="*/ 251460 h 808672"/>
                  <a:gd name="connsiteX564" fmla="*/ 1582102 w 1724267"/>
                  <a:gd name="connsiteY564" fmla="*/ 258127 h 808672"/>
                  <a:gd name="connsiteX565" fmla="*/ 1599247 w 1724267"/>
                  <a:gd name="connsiteY565" fmla="*/ 247650 h 808672"/>
                  <a:gd name="connsiteX566" fmla="*/ 1601152 w 1724267"/>
                  <a:gd name="connsiteY566" fmla="*/ 245745 h 808672"/>
                  <a:gd name="connsiteX567" fmla="*/ 1632585 w 1724267"/>
                  <a:gd name="connsiteY567" fmla="*/ 226695 h 808672"/>
                  <a:gd name="connsiteX568" fmla="*/ 1644967 w 1724267"/>
                  <a:gd name="connsiteY568" fmla="*/ 240982 h 808672"/>
                  <a:gd name="connsiteX569" fmla="*/ 1643062 w 1724267"/>
                  <a:gd name="connsiteY569" fmla="*/ 262890 h 808672"/>
                  <a:gd name="connsiteX570" fmla="*/ 1636395 w 1724267"/>
                  <a:gd name="connsiteY570" fmla="*/ 273367 h 808672"/>
                  <a:gd name="connsiteX571" fmla="*/ 1625917 w 1724267"/>
                  <a:gd name="connsiteY571" fmla="*/ 281940 h 808672"/>
                  <a:gd name="connsiteX572" fmla="*/ 1633537 w 1724267"/>
                  <a:gd name="connsiteY572" fmla="*/ 287655 h 808672"/>
                  <a:gd name="connsiteX573" fmla="*/ 1631632 w 1724267"/>
                  <a:gd name="connsiteY573" fmla="*/ 292417 h 808672"/>
                  <a:gd name="connsiteX574" fmla="*/ 1604962 w 1724267"/>
                  <a:gd name="connsiteY574" fmla="*/ 285750 h 808672"/>
                  <a:gd name="connsiteX575" fmla="*/ 1605915 w 1724267"/>
                  <a:gd name="connsiteY575" fmla="*/ 280987 h 808672"/>
                  <a:gd name="connsiteX576" fmla="*/ 1624965 w 1724267"/>
                  <a:gd name="connsiteY576" fmla="*/ 277177 h 808672"/>
                  <a:gd name="connsiteX577" fmla="*/ 1638300 w 1724267"/>
                  <a:gd name="connsiteY577" fmla="*/ 261937 h 808672"/>
                  <a:gd name="connsiteX578" fmla="*/ 1639252 w 1724267"/>
                  <a:gd name="connsiteY578" fmla="*/ 249555 h 808672"/>
                  <a:gd name="connsiteX579" fmla="*/ 1632585 w 1724267"/>
                  <a:gd name="connsiteY579" fmla="*/ 241935 h 808672"/>
                  <a:gd name="connsiteX580" fmla="*/ 1615440 w 1724267"/>
                  <a:gd name="connsiteY580" fmla="*/ 252412 h 808672"/>
                  <a:gd name="connsiteX581" fmla="*/ 1611630 w 1724267"/>
                  <a:gd name="connsiteY581" fmla="*/ 256222 h 808672"/>
                  <a:gd name="connsiteX582" fmla="*/ 1594485 w 1724267"/>
                  <a:gd name="connsiteY582" fmla="*/ 272415 h 808672"/>
                  <a:gd name="connsiteX583" fmla="*/ 1581150 w 1724267"/>
                  <a:gd name="connsiteY583" fmla="*/ 272415 h 808672"/>
                  <a:gd name="connsiteX584" fmla="*/ 1570672 w 1724267"/>
                  <a:gd name="connsiteY584" fmla="*/ 260032 h 808672"/>
                  <a:gd name="connsiteX585" fmla="*/ 1572577 w 1724267"/>
                  <a:gd name="connsiteY585" fmla="*/ 240982 h 808672"/>
                  <a:gd name="connsiteX586" fmla="*/ 1578292 w 1724267"/>
                  <a:gd name="connsiteY586" fmla="*/ 231457 h 808672"/>
                  <a:gd name="connsiteX587" fmla="*/ 1586865 w 1724267"/>
                  <a:gd name="connsiteY587" fmla="*/ 222885 h 808672"/>
                  <a:gd name="connsiteX588" fmla="*/ 1583055 w 1724267"/>
                  <a:gd name="connsiteY588" fmla="*/ 220027 h 808672"/>
                  <a:gd name="connsiteX589" fmla="*/ 134303 w 1724267"/>
                  <a:gd name="connsiteY589" fmla="*/ 198120 h 808672"/>
                  <a:gd name="connsiteX590" fmla="*/ 135255 w 1724267"/>
                  <a:gd name="connsiteY590" fmla="*/ 199072 h 808672"/>
                  <a:gd name="connsiteX591" fmla="*/ 140018 w 1724267"/>
                  <a:gd name="connsiteY591" fmla="*/ 207645 h 808672"/>
                  <a:gd name="connsiteX592" fmla="*/ 145733 w 1724267"/>
                  <a:gd name="connsiteY592" fmla="*/ 214312 h 808672"/>
                  <a:gd name="connsiteX593" fmla="*/ 148590 w 1724267"/>
                  <a:gd name="connsiteY593" fmla="*/ 220980 h 808672"/>
                  <a:gd name="connsiteX594" fmla="*/ 110490 w 1724267"/>
                  <a:gd name="connsiteY594" fmla="*/ 237172 h 808672"/>
                  <a:gd name="connsiteX595" fmla="*/ 121920 w 1724267"/>
                  <a:gd name="connsiteY595" fmla="*/ 244792 h 808672"/>
                  <a:gd name="connsiteX596" fmla="*/ 129540 w 1724267"/>
                  <a:gd name="connsiteY596" fmla="*/ 256222 h 808672"/>
                  <a:gd name="connsiteX597" fmla="*/ 129540 w 1724267"/>
                  <a:gd name="connsiteY597" fmla="*/ 280987 h 808672"/>
                  <a:gd name="connsiteX598" fmla="*/ 108585 w 1724267"/>
                  <a:gd name="connsiteY598" fmla="*/ 299085 h 808672"/>
                  <a:gd name="connsiteX599" fmla="*/ 80963 w 1724267"/>
                  <a:gd name="connsiteY599" fmla="*/ 300990 h 808672"/>
                  <a:gd name="connsiteX600" fmla="*/ 62865 w 1724267"/>
                  <a:gd name="connsiteY600" fmla="*/ 283845 h 808672"/>
                  <a:gd name="connsiteX601" fmla="*/ 60008 w 1724267"/>
                  <a:gd name="connsiteY601" fmla="*/ 270510 h 808672"/>
                  <a:gd name="connsiteX602" fmla="*/ 61913 w 1724267"/>
                  <a:gd name="connsiteY602" fmla="*/ 257175 h 808672"/>
                  <a:gd name="connsiteX603" fmla="*/ 50483 w 1724267"/>
                  <a:gd name="connsiteY603" fmla="*/ 258127 h 808672"/>
                  <a:gd name="connsiteX604" fmla="*/ 46673 w 1724267"/>
                  <a:gd name="connsiteY604" fmla="*/ 248602 h 808672"/>
                  <a:gd name="connsiteX605" fmla="*/ 116205 w 1724267"/>
                  <a:gd name="connsiteY605" fmla="*/ 219075 h 808672"/>
                  <a:gd name="connsiteX606" fmla="*/ 130493 w 1724267"/>
                  <a:gd name="connsiteY606" fmla="*/ 210502 h 808672"/>
                  <a:gd name="connsiteX607" fmla="*/ 130493 w 1724267"/>
                  <a:gd name="connsiteY607" fmla="*/ 200025 h 808672"/>
                  <a:gd name="connsiteX608" fmla="*/ 1602105 w 1724267"/>
                  <a:gd name="connsiteY608" fmla="*/ 165735 h 808672"/>
                  <a:gd name="connsiteX609" fmla="*/ 1646872 w 1724267"/>
                  <a:gd name="connsiteY609" fmla="*/ 178117 h 808672"/>
                  <a:gd name="connsiteX610" fmla="*/ 1663065 w 1724267"/>
                  <a:gd name="connsiteY610" fmla="*/ 180022 h 808672"/>
                  <a:gd name="connsiteX611" fmla="*/ 1669732 w 1724267"/>
                  <a:gd name="connsiteY611" fmla="*/ 171450 h 808672"/>
                  <a:gd name="connsiteX612" fmla="*/ 1673542 w 1724267"/>
                  <a:gd name="connsiteY612" fmla="*/ 172402 h 808672"/>
                  <a:gd name="connsiteX613" fmla="*/ 1662112 w 1724267"/>
                  <a:gd name="connsiteY613" fmla="*/ 209550 h 808672"/>
                  <a:gd name="connsiteX614" fmla="*/ 1658302 w 1724267"/>
                  <a:gd name="connsiteY614" fmla="*/ 208597 h 808672"/>
                  <a:gd name="connsiteX615" fmla="*/ 1657350 w 1724267"/>
                  <a:gd name="connsiteY615" fmla="*/ 198120 h 808672"/>
                  <a:gd name="connsiteX616" fmla="*/ 1642110 w 1724267"/>
                  <a:gd name="connsiteY616" fmla="*/ 191452 h 808672"/>
                  <a:gd name="connsiteX617" fmla="*/ 1622107 w 1724267"/>
                  <a:gd name="connsiteY617" fmla="*/ 185737 h 808672"/>
                  <a:gd name="connsiteX618" fmla="*/ 1607820 w 1724267"/>
                  <a:gd name="connsiteY618" fmla="*/ 183832 h 808672"/>
                  <a:gd name="connsiteX619" fmla="*/ 1601152 w 1724267"/>
                  <a:gd name="connsiteY619" fmla="*/ 192405 h 808672"/>
                  <a:gd name="connsiteX620" fmla="*/ 1597342 w 1724267"/>
                  <a:gd name="connsiteY620" fmla="*/ 191452 h 808672"/>
                  <a:gd name="connsiteX621" fmla="*/ 1598295 w 1724267"/>
                  <a:gd name="connsiteY621" fmla="*/ 189547 h 808672"/>
                  <a:gd name="connsiteX622" fmla="*/ 1600200 w 1724267"/>
                  <a:gd name="connsiteY622" fmla="*/ 180975 h 808672"/>
                  <a:gd name="connsiteX623" fmla="*/ 1600200 w 1724267"/>
                  <a:gd name="connsiteY623" fmla="*/ 172402 h 808672"/>
                  <a:gd name="connsiteX624" fmla="*/ 1587817 w 1724267"/>
                  <a:gd name="connsiteY624" fmla="*/ 159067 h 808672"/>
                  <a:gd name="connsiteX625" fmla="*/ 1592580 w 1724267"/>
                  <a:gd name="connsiteY625" fmla="*/ 162877 h 808672"/>
                  <a:gd name="connsiteX626" fmla="*/ 1593532 w 1724267"/>
                  <a:gd name="connsiteY626" fmla="*/ 169545 h 808672"/>
                  <a:gd name="connsiteX627" fmla="*/ 1589722 w 1724267"/>
                  <a:gd name="connsiteY627" fmla="*/ 174307 h 808672"/>
                  <a:gd name="connsiteX628" fmla="*/ 1583055 w 1724267"/>
                  <a:gd name="connsiteY628" fmla="*/ 175260 h 808672"/>
                  <a:gd name="connsiteX629" fmla="*/ 1578292 w 1724267"/>
                  <a:gd name="connsiteY629" fmla="*/ 171450 h 808672"/>
                  <a:gd name="connsiteX630" fmla="*/ 1577340 w 1724267"/>
                  <a:gd name="connsiteY630" fmla="*/ 164782 h 808672"/>
                  <a:gd name="connsiteX631" fmla="*/ 1581150 w 1724267"/>
                  <a:gd name="connsiteY631" fmla="*/ 160020 h 808672"/>
                  <a:gd name="connsiteX632" fmla="*/ 1587817 w 1724267"/>
                  <a:gd name="connsiteY632" fmla="*/ 159067 h 808672"/>
                  <a:gd name="connsiteX633" fmla="*/ 71437 w 1724267"/>
                  <a:gd name="connsiteY633" fmla="*/ 158115 h 808672"/>
                  <a:gd name="connsiteX634" fmla="*/ 79057 w 1724267"/>
                  <a:gd name="connsiteY634" fmla="*/ 187642 h 808672"/>
                  <a:gd name="connsiteX635" fmla="*/ 90487 w 1724267"/>
                  <a:gd name="connsiteY635" fmla="*/ 180022 h 808672"/>
                  <a:gd name="connsiteX636" fmla="*/ 92392 w 1724267"/>
                  <a:gd name="connsiteY636" fmla="*/ 168592 h 808672"/>
                  <a:gd name="connsiteX637" fmla="*/ 85725 w 1724267"/>
                  <a:gd name="connsiteY637" fmla="*/ 159067 h 808672"/>
                  <a:gd name="connsiteX638" fmla="*/ 71437 w 1724267"/>
                  <a:gd name="connsiteY638" fmla="*/ 158115 h 808672"/>
                  <a:gd name="connsiteX639" fmla="*/ 54292 w 1724267"/>
                  <a:gd name="connsiteY639" fmla="*/ 142875 h 808672"/>
                  <a:gd name="connsiteX640" fmla="*/ 82867 w 1724267"/>
                  <a:gd name="connsiteY640" fmla="*/ 145732 h 808672"/>
                  <a:gd name="connsiteX641" fmla="*/ 98107 w 1724267"/>
                  <a:gd name="connsiteY641" fmla="*/ 166687 h 808672"/>
                  <a:gd name="connsiteX642" fmla="*/ 95250 w 1724267"/>
                  <a:gd name="connsiteY642" fmla="*/ 189547 h 808672"/>
                  <a:gd name="connsiteX643" fmla="*/ 76200 w 1724267"/>
                  <a:gd name="connsiteY643" fmla="*/ 202882 h 808672"/>
                  <a:gd name="connsiteX644" fmla="*/ 64770 w 1724267"/>
                  <a:gd name="connsiteY644" fmla="*/ 158115 h 808672"/>
                  <a:gd name="connsiteX645" fmla="*/ 62865 w 1724267"/>
                  <a:gd name="connsiteY645" fmla="*/ 158115 h 808672"/>
                  <a:gd name="connsiteX646" fmla="*/ 60007 w 1724267"/>
                  <a:gd name="connsiteY646" fmla="*/ 159067 h 808672"/>
                  <a:gd name="connsiteX647" fmla="*/ 37147 w 1724267"/>
                  <a:gd name="connsiteY647" fmla="*/ 170497 h 808672"/>
                  <a:gd name="connsiteX648" fmla="*/ 32385 w 1724267"/>
                  <a:gd name="connsiteY648" fmla="*/ 187642 h 808672"/>
                  <a:gd name="connsiteX649" fmla="*/ 38100 w 1724267"/>
                  <a:gd name="connsiteY649" fmla="*/ 197167 h 808672"/>
                  <a:gd name="connsiteX650" fmla="*/ 52387 w 1724267"/>
                  <a:gd name="connsiteY650" fmla="*/ 205740 h 808672"/>
                  <a:gd name="connsiteX651" fmla="*/ 51435 w 1724267"/>
                  <a:gd name="connsiteY651" fmla="*/ 210502 h 808672"/>
                  <a:gd name="connsiteX652" fmla="*/ 35242 w 1724267"/>
                  <a:gd name="connsiteY652" fmla="*/ 201930 h 808672"/>
                  <a:gd name="connsiteX653" fmla="*/ 26670 w 1724267"/>
                  <a:gd name="connsiteY653" fmla="*/ 186690 h 808672"/>
                  <a:gd name="connsiteX654" fmla="*/ 30480 w 1724267"/>
                  <a:gd name="connsiteY654" fmla="*/ 159067 h 808672"/>
                  <a:gd name="connsiteX655" fmla="*/ 54292 w 1724267"/>
                  <a:gd name="connsiteY655" fmla="*/ 142875 h 808672"/>
                  <a:gd name="connsiteX656" fmla="*/ 1617345 w 1724267"/>
                  <a:gd name="connsiteY656" fmla="*/ 89535 h 808672"/>
                  <a:gd name="connsiteX657" fmla="*/ 1622107 w 1724267"/>
                  <a:gd name="connsiteY657" fmla="*/ 90487 h 808672"/>
                  <a:gd name="connsiteX658" fmla="*/ 1618297 w 1724267"/>
                  <a:gd name="connsiteY658" fmla="*/ 110490 h 808672"/>
                  <a:gd name="connsiteX659" fmla="*/ 1666875 w 1724267"/>
                  <a:gd name="connsiteY659" fmla="*/ 120015 h 808672"/>
                  <a:gd name="connsiteX660" fmla="*/ 1676400 w 1724267"/>
                  <a:gd name="connsiteY660" fmla="*/ 119062 h 808672"/>
                  <a:gd name="connsiteX661" fmla="*/ 1681162 w 1724267"/>
                  <a:gd name="connsiteY661" fmla="*/ 112395 h 808672"/>
                  <a:gd name="connsiteX662" fmla="*/ 1681162 w 1724267"/>
                  <a:gd name="connsiteY662" fmla="*/ 106680 h 808672"/>
                  <a:gd name="connsiteX663" fmla="*/ 1678305 w 1724267"/>
                  <a:gd name="connsiteY663" fmla="*/ 100012 h 808672"/>
                  <a:gd name="connsiteX664" fmla="*/ 1683067 w 1724267"/>
                  <a:gd name="connsiteY664" fmla="*/ 98107 h 808672"/>
                  <a:gd name="connsiteX665" fmla="*/ 1686877 w 1724267"/>
                  <a:gd name="connsiteY665" fmla="*/ 108585 h 808672"/>
                  <a:gd name="connsiteX666" fmla="*/ 1686877 w 1724267"/>
                  <a:gd name="connsiteY666" fmla="*/ 119062 h 808672"/>
                  <a:gd name="connsiteX667" fmla="*/ 1680210 w 1724267"/>
                  <a:gd name="connsiteY667" fmla="*/ 132397 h 808672"/>
                  <a:gd name="connsiteX668" fmla="*/ 1666875 w 1724267"/>
                  <a:gd name="connsiteY668" fmla="*/ 134302 h 808672"/>
                  <a:gd name="connsiteX669" fmla="*/ 1616392 w 1724267"/>
                  <a:gd name="connsiteY669" fmla="*/ 123825 h 808672"/>
                  <a:gd name="connsiteX670" fmla="*/ 1614487 w 1724267"/>
                  <a:gd name="connsiteY670" fmla="*/ 135255 h 808672"/>
                  <a:gd name="connsiteX671" fmla="*/ 1609725 w 1724267"/>
                  <a:gd name="connsiteY671" fmla="*/ 134302 h 808672"/>
                  <a:gd name="connsiteX672" fmla="*/ 1606867 w 1724267"/>
                  <a:gd name="connsiteY672" fmla="*/ 119062 h 808672"/>
                  <a:gd name="connsiteX673" fmla="*/ 1587817 w 1724267"/>
                  <a:gd name="connsiteY673" fmla="*/ 110490 h 808672"/>
                  <a:gd name="connsiteX674" fmla="*/ 1588770 w 1724267"/>
                  <a:gd name="connsiteY674" fmla="*/ 104775 h 808672"/>
                  <a:gd name="connsiteX675" fmla="*/ 1613535 w 1724267"/>
                  <a:gd name="connsiteY675" fmla="*/ 109537 h 808672"/>
                  <a:gd name="connsiteX676" fmla="*/ 98107 w 1724267"/>
                  <a:gd name="connsiteY676" fmla="*/ 4762 h 808672"/>
                  <a:gd name="connsiteX677" fmla="*/ 103822 w 1724267"/>
                  <a:gd name="connsiteY677" fmla="*/ 45720 h 808672"/>
                  <a:gd name="connsiteX678" fmla="*/ 99060 w 1724267"/>
                  <a:gd name="connsiteY678" fmla="*/ 46672 h 808672"/>
                  <a:gd name="connsiteX679" fmla="*/ 94297 w 1724267"/>
                  <a:gd name="connsiteY679" fmla="*/ 37147 h 808672"/>
                  <a:gd name="connsiteX680" fmla="*/ 81915 w 1724267"/>
                  <a:gd name="connsiteY680" fmla="*/ 36195 h 808672"/>
                  <a:gd name="connsiteX681" fmla="*/ 60007 w 1724267"/>
                  <a:gd name="connsiteY681" fmla="*/ 39052 h 808672"/>
                  <a:gd name="connsiteX682" fmla="*/ 66675 w 1724267"/>
                  <a:gd name="connsiteY682" fmla="*/ 89535 h 808672"/>
                  <a:gd name="connsiteX683" fmla="*/ 88582 w 1724267"/>
                  <a:gd name="connsiteY683" fmla="*/ 86677 h 808672"/>
                  <a:gd name="connsiteX684" fmla="*/ 100012 w 1724267"/>
                  <a:gd name="connsiteY684" fmla="*/ 81915 h 808672"/>
                  <a:gd name="connsiteX685" fmla="*/ 101917 w 1724267"/>
                  <a:gd name="connsiteY685" fmla="*/ 71437 h 808672"/>
                  <a:gd name="connsiteX686" fmla="*/ 106680 w 1724267"/>
                  <a:gd name="connsiteY686" fmla="*/ 69532 h 808672"/>
                  <a:gd name="connsiteX687" fmla="*/ 112395 w 1724267"/>
                  <a:gd name="connsiteY687" fmla="*/ 110490 h 808672"/>
                  <a:gd name="connsiteX688" fmla="*/ 107632 w 1724267"/>
                  <a:gd name="connsiteY688" fmla="*/ 111442 h 808672"/>
                  <a:gd name="connsiteX689" fmla="*/ 102870 w 1724267"/>
                  <a:gd name="connsiteY689" fmla="*/ 101917 h 808672"/>
                  <a:gd name="connsiteX690" fmla="*/ 90487 w 1724267"/>
                  <a:gd name="connsiteY690" fmla="*/ 100965 h 808672"/>
                  <a:gd name="connsiteX691" fmla="*/ 32385 w 1724267"/>
                  <a:gd name="connsiteY691" fmla="*/ 108585 h 808672"/>
                  <a:gd name="connsiteX692" fmla="*/ 20955 w 1724267"/>
                  <a:gd name="connsiteY692" fmla="*/ 113347 h 808672"/>
                  <a:gd name="connsiteX693" fmla="*/ 19050 w 1724267"/>
                  <a:gd name="connsiteY693" fmla="*/ 123825 h 808672"/>
                  <a:gd name="connsiteX694" fmla="*/ 14287 w 1724267"/>
                  <a:gd name="connsiteY694" fmla="*/ 124777 h 808672"/>
                  <a:gd name="connsiteX695" fmla="*/ 8572 w 1724267"/>
                  <a:gd name="connsiteY695" fmla="*/ 83820 h 808672"/>
                  <a:gd name="connsiteX696" fmla="*/ 13335 w 1724267"/>
                  <a:gd name="connsiteY696" fmla="*/ 82867 h 808672"/>
                  <a:gd name="connsiteX697" fmla="*/ 18097 w 1724267"/>
                  <a:gd name="connsiteY697" fmla="*/ 92392 h 808672"/>
                  <a:gd name="connsiteX698" fmla="*/ 30480 w 1724267"/>
                  <a:gd name="connsiteY698" fmla="*/ 93345 h 808672"/>
                  <a:gd name="connsiteX699" fmla="*/ 59055 w 1724267"/>
                  <a:gd name="connsiteY699" fmla="*/ 89535 h 808672"/>
                  <a:gd name="connsiteX700" fmla="*/ 52387 w 1724267"/>
                  <a:gd name="connsiteY700" fmla="*/ 39052 h 808672"/>
                  <a:gd name="connsiteX701" fmla="*/ 23812 w 1724267"/>
                  <a:gd name="connsiteY701" fmla="*/ 42862 h 808672"/>
                  <a:gd name="connsiteX702" fmla="*/ 12382 w 1724267"/>
                  <a:gd name="connsiteY702" fmla="*/ 47625 h 808672"/>
                  <a:gd name="connsiteX703" fmla="*/ 10477 w 1724267"/>
                  <a:gd name="connsiteY703" fmla="*/ 58102 h 808672"/>
                  <a:gd name="connsiteX704" fmla="*/ 5715 w 1724267"/>
                  <a:gd name="connsiteY704" fmla="*/ 59055 h 808672"/>
                  <a:gd name="connsiteX705" fmla="*/ 0 w 1724267"/>
                  <a:gd name="connsiteY705" fmla="*/ 18097 h 808672"/>
                  <a:gd name="connsiteX706" fmla="*/ 4762 w 1724267"/>
                  <a:gd name="connsiteY706" fmla="*/ 17145 h 808672"/>
                  <a:gd name="connsiteX707" fmla="*/ 9525 w 1724267"/>
                  <a:gd name="connsiteY707" fmla="*/ 26670 h 808672"/>
                  <a:gd name="connsiteX708" fmla="*/ 21907 w 1724267"/>
                  <a:gd name="connsiteY708" fmla="*/ 27622 h 808672"/>
                  <a:gd name="connsiteX709" fmla="*/ 80010 w 1724267"/>
                  <a:gd name="connsiteY709" fmla="*/ 20002 h 808672"/>
                  <a:gd name="connsiteX710" fmla="*/ 91440 w 1724267"/>
                  <a:gd name="connsiteY710" fmla="*/ 16192 h 808672"/>
                  <a:gd name="connsiteX711" fmla="*/ 93345 w 1724267"/>
                  <a:gd name="connsiteY711" fmla="*/ 5715 h 808672"/>
                  <a:gd name="connsiteX712" fmla="*/ 1627822 w 1724267"/>
                  <a:gd name="connsiteY712" fmla="*/ 0 h 808672"/>
                  <a:gd name="connsiteX713" fmla="*/ 1631632 w 1724267"/>
                  <a:gd name="connsiteY713" fmla="*/ 0 h 808672"/>
                  <a:gd name="connsiteX714" fmla="*/ 1635442 w 1724267"/>
                  <a:gd name="connsiteY714" fmla="*/ 8572 h 808672"/>
                  <a:gd name="connsiteX715" fmla="*/ 1643062 w 1724267"/>
                  <a:gd name="connsiteY715" fmla="*/ 14287 h 808672"/>
                  <a:gd name="connsiteX716" fmla="*/ 1699260 w 1724267"/>
                  <a:gd name="connsiteY716" fmla="*/ 41910 h 808672"/>
                  <a:gd name="connsiteX717" fmla="*/ 1719262 w 1724267"/>
                  <a:gd name="connsiteY717" fmla="*/ 56197 h 808672"/>
                  <a:gd name="connsiteX718" fmla="*/ 1724025 w 1724267"/>
                  <a:gd name="connsiteY718" fmla="*/ 72390 h 808672"/>
                  <a:gd name="connsiteX719" fmla="*/ 1720215 w 1724267"/>
                  <a:gd name="connsiteY719" fmla="*/ 81915 h 808672"/>
                  <a:gd name="connsiteX720" fmla="*/ 1712595 w 1724267"/>
                  <a:gd name="connsiteY720" fmla="*/ 84772 h 808672"/>
                  <a:gd name="connsiteX721" fmla="*/ 1707832 w 1724267"/>
                  <a:gd name="connsiteY721" fmla="*/ 81915 h 808672"/>
                  <a:gd name="connsiteX722" fmla="*/ 1706880 w 1724267"/>
                  <a:gd name="connsiteY722" fmla="*/ 77152 h 808672"/>
                  <a:gd name="connsiteX723" fmla="*/ 1707832 w 1724267"/>
                  <a:gd name="connsiteY723" fmla="*/ 74295 h 808672"/>
                  <a:gd name="connsiteX724" fmla="*/ 1709737 w 1724267"/>
                  <a:gd name="connsiteY724" fmla="*/ 71437 h 808672"/>
                  <a:gd name="connsiteX725" fmla="*/ 1710690 w 1724267"/>
                  <a:gd name="connsiteY725" fmla="*/ 70485 h 808672"/>
                  <a:gd name="connsiteX726" fmla="*/ 1714500 w 1724267"/>
                  <a:gd name="connsiteY726" fmla="*/ 64770 h 808672"/>
                  <a:gd name="connsiteX727" fmla="*/ 1710690 w 1724267"/>
                  <a:gd name="connsiteY727" fmla="*/ 56197 h 808672"/>
                  <a:gd name="connsiteX728" fmla="*/ 1698307 w 1724267"/>
                  <a:gd name="connsiteY728" fmla="*/ 48577 h 808672"/>
                  <a:gd name="connsiteX729" fmla="*/ 1637347 w 1724267"/>
                  <a:gd name="connsiteY729" fmla="*/ 66675 h 808672"/>
                  <a:gd name="connsiteX730" fmla="*/ 1628775 w 1724267"/>
                  <a:gd name="connsiteY730" fmla="*/ 70485 h 808672"/>
                  <a:gd name="connsiteX731" fmla="*/ 1624965 w 1724267"/>
                  <a:gd name="connsiteY731" fmla="*/ 77152 h 808672"/>
                  <a:gd name="connsiteX732" fmla="*/ 1621155 w 1724267"/>
                  <a:gd name="connsiteY732" fmla="*/ 77152 h 808672"/>
                  <a:gd name="connsiteX733" fmla="*/ 1624965 w 1724267"/>
                  <a:gd name="connsiteY733" fmla="*/ 43815 h 808672"/>
                  <a:gd name="connsiteX734" fmla="*/ 1628775 w 1724267"/>
                  <a:gd name="connsiteY734" fmla="*/ 43815 h 808672"/>
                  <a:gd name="connsiteX735" fmla="*/ 1629727 w 1724267"/>
                  <a:gd name="connsiteY735" fmla="*/ 50482 h 808672"/>
                  <a:gd name="connsiteX736" fmla="*/ 1633537 w 1724267"/>
                  <a:gd name="connsiteY736" fmla="*/ 52387 h 808672"/>
                  <a:gd name="connsiteX737" fmla="*/ 1635442 w 1724267"/>
                  <a:gd name="connsiteY737" fmla="*/ 52387 h 808672"/>
                  <a:gd name="connsiteX738" fmla="*/ 1638300 w 1724267"/>
                  <a:gd name="connsiteY738" fmla="*/ 51435 h 808672"/>
                  <a:gd name="connsiteX739" fmla="*/ 1681162 w 1724267"/>
                  <a:gd name="connsiteY739" fmla="*/ 40957 h 808672"/>
                  <a:gd name="connsiteX740" fmla="*/ 1645920 w 1724267"/>
                  <a:gd name="connsiteY740" fmla="*/ 23812 h 808672"/>
                  <a:gd name="connsiteX741" fmla="*/ 1642110 w 1724267"/>
                  <a:gd name="connsiteY741" fmla="*/ 21907 h 808672"/>
                  <a:gd name="connsiteX742" fmla="*/ 1638300 w 1724267"/>
                  <a:gd name="connsiteY742" fmla="*/ 20955 h 808672"/>
                  <a:gd name="connsiteX743" fmla="*/ 1632585 w 1724267"/>
                  <a:gd name="connsiteY743" fmla="*/ 21907 h 808672"/>
                  <a:gd name="connsiteX744" fmla="*/ 1628775 w 1724267"/>
                  <a:gd name="connsiteY744" fmla="*/ 28575 h 808672"/>
                  <a:gd name="connsiteX745" fmla="*/ 1624965 w 1724267"/>
                  <a:gd name="connsiteY745" fmla="*/ 28575 h 808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Lst>
                <a:rect l="l" t="t" r="r" b="b"/>
                <a:pathLst>
                  <a:path w="1724267" h="808672">
                    <a:moveTo>
                      <a:pt x="1062990" y="744855"/>
                    </a:moveTo>
                    <a:cubicBezTo>
                      <a:pt x="1051560" y="748665"/>
                      <a:pt x="1043940" y="752475"/>
                      <a:pt x="1039177" y="756285"/>
                    </a:cubicBezTo>
                    <a:cubicBezTo>
                      <a:pt x="1034415" y="760095"/>
                      <a:pt x="1033462" y="764857"/>
                      <a:pt x="1034415" y="769620"/>
                    </a:cubicBezTo>
                    <a:cubicBezTo>
                      <a:pt x="1035367" y="773430"/>
                      <a:pt x="1037272" y="775335"/>
                      <a:pt x="1040130" y="777240"/>
                    </a:cubicBezTo>
                    <a:cubicBezTo>
                      <a:pt x="1042987" y="779145"/>
                      <a:pt x="1046797" y="779145"/>
                      <a:pt x="1050607" y="778192"/>
                    </a:cubicBezTo>
                    <a:cubicBezTo>
                      <a:pt x="1053465" y="777240"/>
                      <a:pt x="1056322" y="776287"/>
                      <a:pt x="1059180" y="774382"/>
                    </a:cubicBezTo>
                    <a:cubicBezTo>
                      <a:pt x="1062037" y="772477"/>
                      <a:pt x="1064895" y="768667"/>
                      <a:pt x="1068705" y="764857"/>
                    </a:cubicBezTo>
                    <a:close/>
                    <a:moveTo>
                      <a:pt x="891540" y="736282"/>
                    </a:moveTo>
                    <a:lnTo>
                      <a:pt x="899160" y="736282"/>
                    </a:lnTo>
                    <a:lnTo>
                      <a:pt x="901065" y="784860"/>
                    </a:lnTo>
                    <a:cubicBezTo>
                      <a:pt x="901065" y="791527"/>
                      <a:pt x="902017" y="796290"/>
                      <a:pt x="903922" y="799147"/>
                    </a:cubicBezTo>
                    <a:cubicBezTo>
                      <a:pt x="905827" y="801052"/>
                      <a:pt x="909637" y="802957"/>
                      <a:pt x="914400" y="802957"/>
                    </a:cubicBezTo>
                    <a:lnTo>
                      <a:pt x="914400" y="806767"/>
                    </a:lnTo>
                    <a:lnTo>
                      <a:pt x="884872" y="806767"/>
                    </a:lnTo>
                    <a:lnTo>
                      <a:pt x="884872" y="794385"/>
                    </a:lnTo>
                    <a:cubicBezTo>
                      <a:pt x="880110" y="799147"/>
                      <a:pt x="876300" y="802005"/>
                      <a:pt x="871537" y="803910"/>
                    </a:cubicBezTo>
                    <a:cubicBezTo>
                      <a:pt x="866775" y="805815"/>
                      <a:pt x="862012" y="807720"/>
                      <a:pt x="857250" y="807720"/>
                    </a:cubicBezTo>
                    <a:cubicBezTo>
                      <a:pt x="850582" y="807720"/>
                      <a:pt x="845820" y="806767"/>
                      <a:pt x="842962" y="802957"/>
                    </a:cubicBezTo>
                    <a:cubicBezTo>
                      <a:pt x="840105" y="799147"/>
                      <a:pt x="838200" y="793432"/>
                      <a:pt x="838200" y="785812"/>
                    </a:cubicBezTo>
                    <a:lnTo>
                      <a:pt x="837247" y="762952"/>
                    </a:lnTo>
                    <a:cubicBezTo>
                      <a:pt x="837247" y="756285"/>
                      <a:pt x="836295" y="751522"/>
                      <a:pt x="834390" y="748665"/>
                    </a:cubicBezTo>
                    <a:cubicBezTo>
                      <a:pt x="832485" y="745807"/>
                      <a:pt x="829627" y="744855"/>
                      <a:pt x="824865" y="744855"/>
                    </a:cubicBezTo>
                    <a:lnTo>
                      <a:pt x="824865" y="741045"/>
                    </a:lnTo>
                    <a:cubicBezTo>
                      <a:pt x="829627" y="741045"/>
                      <a:pt x="833437" y="740092"/>
                      <a:pt x="836295" y="740092"/>
                    </a:cubicBezTo>
                    <a:cubicBezTo>
                      <a:pt x="839152" y="739140"/>
                      <a:pt x="842010" y="738187"/>
                      <a:pt x="843915" y="737235"/>
                    </a:cubicBezTo>
                    <a:lnTo>
                      <a:pt x="851535" y="737235"/>
                    </a:lnTo>
                    <a:lnTo>
                      <a:pt x="853440" y="785812"/>
                    </a:lnTo>
                    <a:cubicBezTo>
                      <a:pt x="853440" y="790575"/>
                      <a:pt x="854392" y="794385"/>
                      <a:pt x="856297" y="797242"/>
                    </a:cubicBezTo>
                    <a:cubicBezTo>
                      <a:pt x="858202" y="799147"/>
                      <a:pt x="861060" y="800100"/>
                      <a:pt x="864870" y="800100"/>
                    </a:cubicBezTo>
                    <a:cubicBezTo>
                      <a:pt x="868680" y="800100"/>
                      <a:pt x="871537" y="799147"/>
                      <a:pt x="875347" y="797242"/>
                    </a:cubicBezTo>
                    <a:cubicBezTo>
                      <a:pt x="879157" y="795337"/>
                      <a:pt x="882967" y="792480"/>
                      <a:pt x="885825" y="788670"/>
                    </a:cubicBezTo>
                    <a:lnTo>
                      <a:pt x="884872" y="762000"/>
                    </a:lnTo>
                    <a:cubicBezTo>
                      <a:pt x="884872" y="755332"/>
                      <a:pt x="883920" y="750570"/>
                      <a:pt x="882015" y="747712"/>
                    </a:cubicBezTo>
                    <a:cubicBezTo>
                      <a:pt x="880110" y="744855"/>
                      <a:pt x="877252" y="743902"/>
                      <a:pt x="872490" y="743902"/>
                    </a:cubicBezTo>
                    <a:lnTo>
                      <a:pt x="872490" y="740092"/>
                    </a:lnTo>
                    <a:cubicBezTo>
                      <a:pt x="877252" y="740092"/>
                      <a:pt x="881062" y="739140"/>
                      <a:pt x="883920" y="739140"/>
                    </a:cubicBezTo>
                    <a:cubicBezTo>
                      <a:pt x="886777" y="738187"/>
                      <a:pt x="889635" y="737235"/>
                      <a:pt x="891540" y="736282"/>
                    </a:cubicBezTo>
                    <a:close/>
                    <a:moveTo>
                      <a:pt x="978217" y="727710"/>
                    </a:moveTo>
                    <a:cubicBezTo>
                      <a:pt x="981075" y="727710"/>
                      <a:pt x="983932" y="727710"/>
                      <a:pt x="985837" y="728662"/>
                    </a:cubicBezTo>
                    <a:cubicBezTo>
                      <a:pt x="987742" y="729615"/>
                      <a:pt x="988695" y="731520"/>
                      <a:pt x="988695" y="733425"/>
                    </a:cubicBezTo>
                    <a:cubicBezTo>
                      <a:pt x="988695" y="736282"/>
                      <a:pt x="988695" y="738187"/>
                      <a:pt x="987742" y="739140"/>
                    </a:cubicBezTo>
                    <a:cubicBezTo>
                      <a:pt x="986790" y="741045"/>
                      <a:pt x="984885" y="741045"/>
                      <a:pt x="982027" y="741997"/>
                    </a:cubicBezTo>
                    <a:cubicBezTo>
                      <a:pt x="980122" y="741997"/>
                      <a:pt x="978217" y="741997"/>
                      <a:pt x="975360" y="741045"/>
                    </a:cubicBezTo>
                    <a:cubicBezTo>
                      <a:pt x="972502" y="740092"/>
                      <a:pt x="970597" y="739140"/>
                      <a:pt x="968692" y="739140"/>
                    </a:cubicBezTo>
                    <a:cubicBezTo>
                      <a:pt x="966787" y="739140"/>
                      <a:pt x="964882" y="740092"/>
                      <a:pt x="962977" y="741997"/>
                    </a:cubicBezTo>
                    <a:cubicBezTo>
                      <a:pt x="961072" y="743902"/>
                      <a:pt x="959167" y="745807"/>
                      <a:pt x="956310" y="748665"/>
                    </a:cubicBezTo>
                    <a:lnTo>
                      <a:pt x="960120" y="777240"/>
                    </a:lnTo>
                    <a:cubicBezTo>
                      <a:pt x="961072" y="785812"/>
                      <a:pt x="962977" y="791527"/>
                      <a:pt x="964882" y="793432"/>
                    </a:cubicBezTo>
                    <a:cubicBezTo>
                      <a:pt x="966787" y="795337"/>
                      <a:pt x="970597" y="796290"/>
                      <a:pt x="975360" y="796290"/>
                    </a:cubicBezTo>
                    <a:lnTo>
                      <a:pt x="976312" y="800100"/>
                    </a:lnTo>
                    <a:lnTo>
                      <a:pt x="936307" y="804862"/>
                    </a:lnTo>
                    <a:lnTo>
                      <a:pt x="936307" y="801052"/>
                    </a:lnTo>
                    <a:cubicBezTo>
                      <a:pt x="941070" y="800100"/>
                      <a:pt x="943927" y="798195"/>
                      <a:pt x="945832" y="795337"/>
                    </a:cubicBezTo>
                    <a:cubicBezTo>
                      <a:pt x="946785" y="792480"/>
                      <a:pt x="947737" y="787717"/>
                      <a:pt x="946785" y="779145"/>
                    </a:cubicBezTo>
                    <a:lnTo>
                      <a:pt x="943927" y="758190"/>
                    </a:lnTo>
                    <a:cubicBezTo>
                      <a:pt x="942975" y="751522"/>
                      <a:pt x="942022" y="746760"/>
                      <a:pt x="939165" y="744855"/>
                    </a:cubicBezTo>
                    <a:cubicBezTo>
                      <a:pt x="937260" y="742950"/>
                      <a:pt x="933450" y="741997"/>
                      <a:pt x="928687" y="741997"/>
                    </a:cubicBezTo>
                    <a:lnTo>
                      <a:pt x="928687" y="738187"/>
                    </a:lnTo>
                    <a:cubicBezTo>
                      <a:pt x="933450" y="737235"/>
                      <a:pt x="937260" y="736282"/>
                      <a:pt x="940117" y="735330"/>
                    </a:cubicBezTo>
                    <a:cubicBezTo>
                      <a:pt x="942975" y="734377"/>
                      <a:pt x="945832" y="733425"/>
                      <a:pt x="947737" y="732472"/>
                    </a:cubicBezTo>
                    <a:lnTo>
                      <a:pt x="955357" y="731520"/>
                    </a:lnTo>
                    <a:lnTo>
                      <a:pt x="956310" y="741997"/>
                    </a:lnTo>
                    <a:cubicBezTo>
                      <a:pt x="959167" y="738187"/>
                      <a:pt x="962977" y="734377"/>
                      <a:pt x="966787" y="732472"/>
                    </a:cubicBezTo>
                    <a:cubicBezTo>
                      <a:pt x="970597" y="729615"/>
                      <a:pt x="974407" y="728662"/>
                      <a:pt x="978217" y="727710"/>
                    </a:cubicBezTo>
                    <a:close/>
                    <a:moveTo>
                      <a:pt x="1055370" y="712470"/>
                    </a:moveTo>
                    <a:cubicBezTo>
                      <a:pt x="1059180" y="712470"/>
                      <a:pt x="1062990" y="713422"/>
                      <a:pt x="1065847" y="715327"/>
                    </a:cubicBezTo>
                    <a:cubicBezTo>
                      <a:pt x="1068705" y="716280"/>
                      <a:pt x="1070610" y="718185"/>
                      <a:pt x="1071562" y="721042"/>
                    </a:cubicBezTo>
                    <a:cubicBezTo>
                      <a:pt x="1073467" y="723900"/>
                      <a:pt x="1074420" y="726757"/>
                      <a:pt x="1075372" y="732472"/>
                    </a:cubicBezTo>
                    <a:lnTo>
                      <a:pt x="1082040" y="762000"/>
                    </a:lnTo>
                    <a:cubicBezTo>
                      <a:pt x="1082992" y="766762"/>
                      <a:pt x="1083945" y="768667"/>
                      <a:pt x="1085850" y="770572"/>
                    </a:cubicBezTo>
                    <a:cubicBezTo>
                      <a:pt x="1086802" y="771525"/>
                      <a:pt x="1088707" y="772477"/>
                      <a:pt x="1091565" y="771525"/>
                    </a:cubicBezTo>
                    <a:cubicBezTo>
                      <a:pt x="1092517" y="771525"/>
                      <a:pt x="1092517" y="771525"/>
                      <a:pt x="1093470" y="770572"/>
                    </a:cubicBezTo>
                    <a:cubicBezTo>
                      <a:pt x="1094422" y="770572"/>
                      <a:pt x="1095375" y="769620"/>
                      <a:pt x="1096327" y="768667"/>
                    </a:cubicBezTo>
                    <a:lnTo>
                      <a:pt x="1099185" y="771525"/>
                    </a:lnTo>
                    <a:cubicBezTo>
                      <a:pt x="1097280" y="773430"/>
                      <a:pt x="1095375" y="775335"/>
                      <a:pt x="1093470" y="776287"/>
                    </a:cubicBezTo>
                    <a:cubicBezTo>
                      <a:pt x="1091565" y="777240"/>
                      <a:pt x="1089660" y="778192"/>
                      <a:pt x="1087755" y="779145"/>
                    </a:cubicBezTo>
                    <a:cubicBezTo>
                      <a:pt x="1083945" y="780097"/>
                      <a:pt x="1081087" y="780097"/>
                      <a:pt x="1077277" y="779145"/>
                    </a:cubicBezTo>
                    <a:cubicBezTo>
                      <a:pt x="1075372" y="776287"/>
                      <a:pt x="1072515" y="774382"/>
                      <a:pt x="1070610" y="771525"/>
                    </a:cubicBezTo>
                    <a:cubicBezTo>
                      <a:pt x="1067752" y="776287"/>
                      <a:pt x="1063942" y="779145"/>
                      <a:pt x="1060132" y="782002"/>
                    </a:cubicBezTo>
                    <a:cubicBezTo>
                      <a:pt x="1056322" y="784860"/>
                      <a:pt x="1051560" y="786765"/>
                      <a:pt x="1046797" y="787717"/>
                    </a:cubicBezTo>
                    <a:cubicBezTo>
                      <a:pt x="1040130" y="789622"/>
                      <a:pt x="1034415" y="788670"/>
                      <a:pt x="1030605" y="786765"/>
                    </a:cubicBezTo>
                    <a:cubicBezTo>
                      <a:pt x="1025842" y="784860"/>
                      <a:pt x="1022985" y="781050"/>
                      <a:pt x="1022032" y="775335"/>
                    </a:cubicBezTo>
                    <a:cubicBezTo>
                      <a:pt x="1020127" y="767715"/>
                      <a:pt x="1022985" y="762000"/>
                      <a:pt x="1029652" y="756285"/>
                    </a:cubicBezTo>
                    <a:cubicBezTo>
                      <a:pt x="1036320" y="750570"/>
                      <a:pt x="1047750" y="744855"/>
                      <a:pt x="1062990" y="740092"/>
                    </a:cubicBezTo>
                    <a:lnTo>
                      <a:pt x="1061085" y="730567"/>
                    </a:lnTo>
                    <a:cubicBezTo>
                      <a:pt x="1060132" y="727710"/>
                      <a:pt x="1060132" y="725805"/>
                      <a:pt x="1059180" y="723900"/>
                    </a:cubicBezTo>
                    <a:cubicBezTo>
                      <a:pt x="1058227" y="722947"/>
                      <a:pt x="1057275" y="721995"/>
                      <a:pt x="1056322" y="721042"/>
                    </a:cubicBezTo>
                    <a:cubicBezTo>
                      <a:pt x="1054417" y="720090"/>
                      <a:pt x="1052512" y="719137"/>
                      <a:pt x="1050607" y="719137"/>
                    </a:cubicBezTo>
                    <a:cubicBezTo>
                      <a:pt x="1048702" y="719137"/>
                      <a:pt x="1045845" y="719137"/>
                      <a:pt x="1042987" y="719137"/>
                    </a:cubicBezTo>
                    <a:cubicBezTo>
                      <a:pt x="1039177" y="720090"/>
                      <a:pt x="1036320" y="721042"/>
                      <a:pt x="1033462" y="723900"/>
                    </a:cubicBezTo>
                    <a:cubicBezTo>
                      <a:pt x="1031557" y="725805"/>
                      <a:pt x="1029652" y="727710"/>
                      <a:pt x="1029652" y="730567"/>
                    </a:cubicBezTo>
                    <a:cubicBezTo>
                      <a:pt x="1029652" y="731520"/>
                      <a:pt x="1029652" y="731520"/>
                      <a:pt x="1029652" y="733425"/>
                    </a:cubicBezTo>
                    <a:cubicBezTo>
                      <a:pt x="1030605" y="739140"/>
                      <a:pt x="1028700" y="741997"/>
                      <a:pt x="1023937" y="742950"/>
                    </a:cubicBezTo>
                    <a:cubicBezTo>
                      <a:pt x="1022032" y="742950"/>
                      <a:pt x="1020127" y="742950"/>
                      <a:pt x="1019175" y="741997"/>
                    </a:cubicBezTo>
                    <a:cubicBezTo>
                      <a:pt x="1017270" y="741045"/>
                      <a:pt x="1016317" y="739140"/>
                      <a:pt x="1016317" y="737235"/>
                    </a:cubicBezTo>
                    <a:cubicBezTo>
                      <a:pt x="1015365" y="732472"/>
                      <a:pt x="1017270" y="728662"/>
                      <a:pt x="1022032" y="723900"/>
                    </a:cubicBezTo>
                    <a:cubicBezTo>
                      <a:pt x="1026795" y="719137"/>
                      <a:pt x="1033462" y="715327"/>
                      <a:pt x="1042035" y="713422"/>
                    </a:cubicBezTo>
                    <a:cubicBezTo>
                      <a:pt x="1046797" y="712470"/>
                      <a:pt x="1050607" y="711517"/>
                      <a:pt x="1055370" y="712470"/>
                    </a:cubicBezTo>
                    <a:close/>
                    <a:moveTo>
                      <a:pt x="785812" y="709612"/>
                    </a:moveTo>
                    <a:lnTo>
                      <a:pt x="791527" y="710565"/>
                    </a:lnTo>
                    <a:lnTo>
                      <a:pt x="788670" y="736282"/>
                    </a:lnTo>
                    <a:lnTo>
                      <a:pt x="808672" y="738187"/>
                    </a:lnTo>
                    <a:lnTo>
                      <a:pt x="807720" y="742950"/>
                    </a:lnTo>
                    <a:lnTo>
                      <a:pt x="787717" y="741045"/>
                    </a:lnTo>
                    <a:lnTo>
                      <a:pt x="782955" y="789622"/>
                    </a:lnTo>
                    <a:cubicBezTo>
                      <a:pt x="782955" y="793432"/>
                      <a:pt x="782955" y="797242"/>
                      <a:pt x="784860" y="799147"/>
                    </a:cubicBezTo>
                    <a:cubicBezTo>
                      <a:pt x="785812" y="801052"/>
                      <a:pt x="788670" y="802957"/>
                      <a:pt x="791527" y="802957"/>
                    </a:cubicBezTo>
                    <a:cubicBezTo>
                      <a:pt x="793432" y="802957"/>
                      <a:pt x="795337" y="802957"/>
                      <a:pt x="797242" y="802005"/>
                    </a:cubicBezTo>
                    <a:cubicBezTo>
                      <a:pt x="799147" y="801052"/>
                      <a:pt x="801052" y="800100"/>
                      <a:pt x="803910" y="799147"/>
                    </a:cubicBezTo>
                    <a:lnTo>
                      <a:pt x="806767" y="802957"/>
                    </a:lnTo>
                    <a:cubicBezTo>
                      <a:pt x="803910" y="805815"/>
                      <a:pt x="800100" y="806767"/>
                      <a:pt x="797242" y="807720"/>
                    </a:cubicBezTo>
                    <a:cubicBezTo>
                      <a:pt x="794385" y="808672"/>
                      <a:pt x="790575" y="808672"/>
                      <a:pt x="786765" y="808672"/>
                    </a:cubicBezTo>
                    <a:cubicBezTo>
                      <a:pt x="781050" y="807720"/>
                      <a:pt x="776287" y="805815"/>
                      <a:pt x="773430" y="802957"/>
                    </a:cubicBezTo>
                    <a:cubicBezTo>
                      <a:pt x="770572" y="799147"/>
                      <a:pt x="769620" y="795337"/>
                      <a:pt x="769620" y="789622"/>
                    </a:cubicBezTo>
                    <a:lnTo>
                      <a:pt x="774382" y="738187"/>
                    </a:lnTo>
                    <a:lnTo>
                      <a:pt x="762952" y="737235"/>
                    </a:lnTo>
                    <a:lnTo>
                      <a:pt x="763905" y="732472"/>
                    </a:lnTo>
                    <a:cubicBezTo>
                      <a:pt x="770572" y="733425"/>
                      <a:pt x="775335" y="731520"/>
                      <a:pt x="779145" y="728662"/>
                    </a:cubicBezTo>
                    <a:cubicBezTo>
                      <a:pt x="782002" y="725805"/>
                      <a:pt x="784860" y="719137"/>
                      <a:pt x="785812" y="709612"/>
                    </a:cubicBezTo>
                    <a:close/>
                    <a:moveTo>
                      <a:pt x="601027" y="703897"/>
                    </a:moveTo>
                    <a:cubicBezTo>
                      <a:pt x="605790" y="704850"/>
                      <a:pt x="609600" y="705802"/>
                      <a:pt x="612457" y="705802"/>
                    </a:cubicBezTo>
                    <a:cubicBezTo>
                      <a:pt x="615315" y="705802"/>
                      <a:pt x="618172" y="705802"/>
                      <a:pt x="621030" y="704850"/>
                    </a:cubicBezTo>
                    <a:lnTo>
                      <a:pt x="628650" y="706755"/>
                    </a:lnTo>
                    <a:lnTo>
                      <a:pt x="617220" y="754380"/>
                    </a:lnTo>
                    <a:cubicBezTo>
                      <a:pt x="616267" y="759142"/>
                      <a:pt x="616267" y="762952"/>
                      <a:pt x="617220" y="765810"/>
                    </a:cubicBezTo>
                    <a:cubicBezTo>
                      <a:pt x="618172" y="768667"/>
                      <a:pt x="621030" y="770572"/>
                      <a:pt x="624840" y="771525"/>
                    </a:cubicBezTo>
                    <a:cubicBezTo>
                      <a:pt x="628650" y="772477"/>
                      <a:pt x="631507" y="772477"/>
                      <a:pt x="636270" y="771525"/>
                    </a:cubicBezTo>
                    <a:cubicBezTo>
                      <a:pt x="640080" y="770572"/>
                      <a:pt x="644842" y="768667"/>
                      <a:pt x="649605" y="765810"/>
                    </a:cubicBezTo>
                    <a:lnTo>
                      <a:pt x="656272" y="740092"/>
                    </a:lnTo>
                    <a:cubicBezTo>
                      <a:pt x="658177" y="733425"/>
                      <a:pt x="658177" y="728662"/>
                      <a:pt x="657225" y="725805"/>
                    </a:cubicBezTo>
                    <a:cubicBezTo>
                      <a:pt x="656272" y="722947"/>
                      <a:pt x="653415" y="721042"/>
                      <a:pt x="648652" y="719137"/>
                    </a:cubicBezTo>
                    <a:lnTo>
                      <a:pt x="649605" y="715327"/>
                    </a:lnTo>
                    <a:cubicBezTo>
                      <a:pt x="654367" y="716280"/>
                      <a:pt x="658177" y="717232"/>
                      <a:pt x="661035" y="717232"/>
                    </a:cubicBezTo>
                    <a:cubicBezTo>
                      <a:pt x="663892" y="717232"/>
                      <a:pt x="666750" y="717232"/>
                      <a:pt x="669607" y="716280"/>
                    </a:cubicBezTo>
                    <a:lnTo>
                      <a:pt x="676275" y="718185"/>
                    </a:lnTo>
                    <a:lnTo>
                      <a:pt x="664845" y="765810"/>
                    </a:lnTo>
                    <a:cubicBezTo>
                      <a:pt x="662940" y="772477"/>
                      <a:pt x="662940" y="777240"/>
                      <a:pt x="663892" y="780097"/>
                    </a:cubicBezTo>
                    <a:cubicBezTo>
                      <a:pt x="664845" y="782955"/>
                      <a:pt x="667702" y="784860"/>
                      <a:pt x="672465" y="786765"/>
                    </a:cubicBezTo>
                    <a:lnTo>
                      <a:pt x="671512" y="790575"/>
                    </a:lnTo>
                    <a:lnTo>
                      <a:pt x="641985" y="782955"/>
                    </a:lnTo>
                    <a:lnTo>
                      <a:pt x="644842" y="770572"/>
                    </a:lnTo>
                    <a:cubicBezTo>
                      <a:pt x="639127" y="773430"/>
                      <a:pt x="634365" y="775335"/>
                      <a:pt x="629602" y="776287"/>
                    </a:cubicBezTo>
                    <a:cubicBezTo>
                      <a:pt x="624840" y="777240"/>
                      <a:pt x="620077" y="777240"/>
                      <a:pt x="615315" y="776287"/>
                    </a:cubicBezTo>
                    <a:cubicBezTo>
                      <a:pt x="608647" y="774382"/>
                      <a:pt x="604837" y="771525"/>
                      <a:pt x="601980" y="767715"/>
                    </a:cubicBezTo>
                    <a:cubicBezTo>
                      <a:pt x="600075" y="763905"/>
                      <a:pt x="600075" y="757237"/>
                      <a:pt x="601980" y="750570"/>
                    </a:cubicBezTo>
                    <a:lnTo>
                      <a:pt x="607695" y="728662"/>
                    </a:lnTo>
                    <a:cubicBezTo>
                      <a:pt x="609600" y="721995"/>
                      <a:pt x="609600" y="717232"/>
                      <a:pt x="608647" y="714375"/>
                    </a:cubicBezTo>
                    <a:cubicBezTo>
                      <a:pt x="607695" y="711517"/>
                      <a:pt x="604837" y="709612"/>
                      <a:pt x="600075" y="707707"/>
                    </a:cubicBezTo>
                    <a:close/>
                    <a:moveTo>
                      <a:pt x="709612" y="696277"/>
                    </a:moveTo>
                    <a:lnTo>
                      <a:pt x="711517" y="696277"/>
                    </a:lnTo>
                    <a:cubicBezTo>
                      <a:pt x="715327" y="697230"/>
                      <a:pt x="718185" y="697230"/>
                      <a:pt x="721995" y="697230"/>
                    </a:cubicBezTo>
                    <a:cubicBezTo>
                      <a:pt x="724852" y="697230"/>
                      <a:pt x="727710" y="697230"/>
                      <a:pt x="730567" y="696277"/>
                    </a:cubicBezTo>
                    <a:lnTo>
                      <a:pt x="738187" y="697230"/>
                    </a:lnTo>
                    <a:lnTo>
                      <a:pt x="725805" y="775335"/>
                    </a:lnTo>
                    <a:cubicBezTo>
                      <a:pt x="724852" y="783907"/>
                      <a:pt x="724852" y="789622"/>
                      <a:pt x="725805" y="791527"/>
                    </a:cubicBezTo>
                    <a:cubicBezTo>
                      <a:pt x="726757" y="794385"/>
                      <a:pt x="730567" y="795337"/>
                      <a:pt x="734377" y="797242"/>
                    </a:cubicBezTo>
                    <a:lnTo>
                      <a:pt x="733425" y="801052"/>
                    </a:lnTo>
                    <a:lnTo>
                      <a:pt x="692467" y="794385"/>
                    </a:lnTo>
                    <a:lnTo>
                      <a:pt x="693420" y="790575"/>
                    </a:lnTo>
                    <a:cubicBezTo>
                      <a:pt x="698182" y="790575"/>
                      <a:pt x="701992" y="789622"/>
                      <a:pt x="703897" y="787717"/>
                    </a:cubicBezTo>
                    <a:cubicBezTo>
                      <a:pt x="705802" y="785812"/>
                      <a:pt x="707707" y="781050"/>
                      <a:pt x="708660" y="772477"/>
                    </a:cubicBezTo>
                    <a:lnTo>
                      <a:pt x="717232" y="720090"/>
                    </a:lnTo>
                    <a:cubicBezTo>
                      <a:pt x="718185" y="713422"/>
                      <a:pt x="718185" y="707707"/>
                      <a:pt x="717232" y="705802"/>
                    </a:cubicBezTo>
                    <a:cubicBezTo>
                      <a:pt x="716280" y="702945"/>
                      <a:pt x="712470" y="701040"/>
                      <a:pt x="708660" y="700087"/>
                    </a:cubicBezTo>
                    <a:close/>
                    <a:moveTo>
                      <a:pt x="534352" y="680085"/>
                    </a:moveTo>
                    <a:cubicBezTo>
                      <a:pt x="542925" y="676275"/>
                      <a:pt x="552450" y="676275"/>
                      <a:pt x="561975" y="680085"/>
                    </a:cubicBezTo>
                    <a:cubicBezTo>
                      <a:pt x="568642" y="682942"/>
                      <a:pt x="573405" y="687705"/>
                      <a:pt x="577215" y="693420"/>
                    </a:cubicBezTo>
                    <a:cubicBezTo>
                      <a:pt x="580072" y="699135"/>
                      <a:pt x="581025" y="704850"/>
                      <a:pt x="579120" y="709612"/>
                    </a:cubicBezTo>
                    <a:cubicBezTo>
                      <a:pt x="578167" y="711517"/>
                      <a:pt x="577215" y="713422"/>
                      <a:pt x="575310" y="713422"/>
                    </a:cubicBezTo>
                    <a:cubicBezTo>
                      <a:pt x="573405" y="714375"/>
                      <a:pt x="571500" y="714375"/>
                      <a:pt x="569595" y="713422"/>
                    </a:cubicBezTo>
                    <a:cubicBezTo>
                      <a:pt x="567690" y="712470"/>
                      <a:pt x="566737" y="711517"/>
                      <a:pt x="565785" y="709612"/>
                    </a:cubicBezTo>
                    <a:cubicBezTo>
                      <a:pt x="564832" y="707707"/>
                      <a:pt x="564832" y="706755"/>
                      <a:pt x="565785" y="704850"/>
                    </a:cubicBezTo>
                    <a:cubicBezTo>
                      <a:pt x="565785" y="703897"/>
                      <a:pt x="566737" y="702945"/>
                      <a:pt x="566737" y="702945"/>
                    </a:cubicBezTo>
                    <a:cubicBezTo>
                      <a:pt x="567690" y="701992"/>
                      <a:pt x="567690" y="701040"/>
                      <a:pt x="567690" y="701040"/>
                    </a:cubicBezTo>
                    <a:cubicBezTo>
                      <a:pt x="568642" y="698182"/>
                      <a:pt x="568642" y="695325"/>
                      <a:pt x="567690" y="693420"/>
                    </a:cubicBezTo>
                    <a:cubicBezTo>
                      <a:pt x="566737" y="690562"/>
                      <a:pt x="563880" y="688657"/>
                      <a:pt x="560070" y="687705"/>
                    </a:cubicBezTo>
                    <a:cubicBezTo>
                      <a:pt x="554355" y="684847"/>
                      <a:pt x="548640" y="685800"/>
                      <a:pt x="542925" y="689610"/>
                    </a:cubicBezTo>
                    <a:cubicBezTo>
                      <a:pt x="537210" y="693420"/>
                      <a:pt x="532447" y="699135"/>
                      <a:pt x="528637" y="707707"/>
                    </a:cubicBezTo>
                    <a:cubicBezTo>
                      <a:pt x="524827" y="717232"/>
                      <a:pt x="523875" y="724852"/>
                      <a:pt x="524827" y="731520"/>
                    </a:cubicBezTo>
                    <a:cubicBezTo>
                      <a:pt x="526732" y="738187"/>
                      <a:pt x="530542" y="742950"/>
                      <a:pt x="536257" y="745807"/>
                    </a:cubicBezTo>
                    <a:cubicBezTo>
                      <a:pt x="540067" y="747712"/>
                      <a:pt x="543877" y="747712"/>
                      <a:pt x="548640" y="747712"/>
                    </a:cubicBezTo>
                    <a:cubicBezTo>
                      <a:pt x="553402" y="745807"/>
                      <a:pt x="558165" y="743902"/>
                      <a:pt x="562927" y="741045"/>
                    </a:cubicBezTo>
                    <a:lnTo>
                      <a:pt x="565785" y="745807"/>
                    </a:lnTo>
                    <a:cubicBezTo>
                      <a:pt x="560070" y="749617"/>
                      <a:pt x="554355" y="751522"/>
                      <a:pt x="549592" y="752475"/>
                    </a:cubicBezTo>
                    <a:cubicBezTo>
                      <a:pt x="543877" y="753427"/>
                      <a:pt x="539115" y="752475"/>
                      <a:pt x="533400" y="750570"/>
                    </a:cubicBezTo>
                    <a:cubicBezTo>
                      <a:pt x="523875" y="746760"/>
                      <a:pt x="517207" y="740092"/>
                      <a:pt x="513397" y="730567"/>
                    </a:cubicBezTo>
                    <a:cubicBezTo>
                      <a:pt x="509587" y="721995"/>
                      <a:pt x="510540" y="712470"/>
                      <a:pt x="514350" y="701992"/>
                    </a:cubicBezTo>
                    <a:cubicBezTo>
                      <a:pt x="519112" y="691515"/>
                      <a:pt x="525780" y="683895"/>
                      <a:pt x="534352" y="680085"/>
                    </a:cubicBezTo>
                    <a:close/>
                    <a:moveTo>
                      <a:pt x="1112520" y="659130"/>
                    </a:moveTo>
                    <a:lnTo>
                      <a:pt x="1137285" y="734377"/>
                    </a:lnTo>
                    <a:cubicBezTo>
                      <a:pt x="1140142" y="742950"/>
                      <a:pt x="1142047" y="747712"/>
                      <a:pt x="1144905" y="748665"/>
                    </a:cubicBezTo>
                    <a:cubicBezTo>
                      <a:pt x="1146810" y="750570"/>
                      <a:pt x="1150620" y="750570"/>
                      <a:pt x="1155382" y="749617"/>
                    </a:cubicBezTo>
                    <a:lnTo>
                      <a:pt x="1156335" y="753427"/>
                    </a:lnTo>
                    <a:lnTo>
                      <a:pt x="1118235" y="764857"/>
                    </a:lnTo>
                    <a:lnTo>
                      <a:pt x="1117282" y="761047"/>
                    </a:lnTo>
                    <a:cubicBezTo>
                      <a:pt x="1122045" y="759142"/>
                      <a:pt x="1124902" y="756285"/>
                      <a:pt x="1125855" y="754380"/>
                    </a:cubicBezTo>
                    <a:cubicBezTo>
                      <a:pt x="1126807" y="751522"/>
                      <a:pt x="1125855" y="746760"/>
                      <a:pt x="1122997" y="738187"/>
                    </a:cubicBezTo>
                    <a:lnTo>
                      <a:pt x="1106805" y="687705"/>
                    </a:lnTo>
                    <a:cubicBezTo>
                      <a:pt x="1104900" y="681037"/>
                      <a:pt x="1102042" y="676275"/>
                      <a:pt x="1100137" y="675322"/>
                    </a:cubicBezTo>
                    <a:cubicBezTo>
                      <a:pt x="1097280" y="673417"/>
                      <a:pt x="1094422" y="673417"/>
                      <a:pt x="1089660" y="674370"/>
                    </a:cubicBezTo>
                    <a:lnTo>
                      <a:pt x="1088707" y="670560"/>
                    </a:lnTo>
                    <a:lnTo>
                      <a:pt x="1089660" y="669607"/>
                    </a:lnTo>
                    <a:cubicBezTo>
                      <a:pt x="1093470" y="668655"/>
                      <a:pt x="1096327" y="666750"/>
                      <a:pt x="1099185" y="665797"/>
                    </a:cubicBezTo>
                    <a:cubicBezTo>
                      <a:pt x="1102042" y="664845"/>
                      <a:pt x="1103947" y="662940"/>
                      <a:pt x="1105852" y="661035"/>
                    </a:cubicBezTo>
                    <a:close/>
                    <a:moveTo>
                      <a:pt x="474345" y="644842"/>
                    </a:moveTo>
                    <a:lnTo>
                      <a:pt x="476250" y="645795"/>
                    </a:lnTo>
                    <a:cubicBezTo>
                      <a:pt x="479107" y="647700"/>
                      <a:pt x="481965" y="648652"/>
                      <a:pt x="484822" y="649605"/>
                    </a:cubicBezTo>
                    <a:cubicBezTo>
                      <a:pt x="487680" y="650557"/>
                      <a:pt x="490537" y="651510"/>
                      <a:pt x="493395" y="651510"/>
                    </a:cubicBezTo>
                    <a:lnTo>
                      <a:pt x="499110" y="655320"/>
                    </a:lnTo>
                    <a:lnTo>
                      <a:pt x="476250" y="696277"/>
                    </a:lnTo>
                    <a:cubicBezTo>
                      <a:pt x="472440" y="703897"/>
                      <a:pt x="470535" y="708660"/>
                      <a:pt x="470535" y="711517"/>
                    </a:cubicBezTo>
                    <a:cubicBezTo>
                      <a:pt x="470535" y="714375"/>
                      <a:pt x="473392" y="717232"/>
                      <a:pt x="477202" y="720090"/>
                    </a:cubicBezTo>
                    <a:lnTo>
                      <a:pt x="475297" y="723900"/>
                    </a:lnTo>
                    <a:lnTo>
                      <a:pt x="441960" y="704850"/>
                    </a:lnTo>
                    <a:lnTo>
                      <a:pt x="443865" y="701040"/>
                    </a:lnTo>
                    <a:cubicBezTo>
                      <a:pt x="448627" y="702945"/>
                      <a:pt x="452437" y="702945"/>
                      <a:pt x="454342" y="701992"/>
                    </a:cubicBezTo>
                    <a:cubicBezTo>
                      <a:pt x="457200" y="701040"/>
                      <a:pt x="460057" y="696277"/>
                      <a:pt x="464820" y="688657"/>
                    </a:cubicBezTo>
                    <a:lnTo>
                      <a:pt x="474345" y="670560"/>
                    </a:lnTo>
                    <a:cubicBezTo>
                      <a:pt x="478155" y="663892"/>
                      <a:pt x="479107" y="660082"/>
                      <a:pt x="479107" y="657225"/>
                    </a:cubicBezTo>
                    <a:cubicBezTo>
                      <a:pt x="479107" y="654367"/>
                      <a:pt x="476250" y="651510"/>
                      <a:pt x="472440" y="648652"/>
                    </a:cubicBezTo>
                    <a:close/>
                    <a:moveTo>
                      <a:pt x="498157" y="631507"/>
                    </a:moveTo>
                    <a:cubicBezTo>
                      <a:pt x="500062" y="630555"/>
                      <a:pt x="502920" y="631507"/>
                      <a:pt x="504825" y="632460"/>
                    </a:cubicBezTo>
                    <a:cubicBezTo>
                      <a:pt x="506730" y="633412"/>
                      <a:pt x="508635" y="635317"/>
                      <a:pt x="508635" y="637222"/>
                    </a:cubicBezTo>
                    <a:cubicBezTo>
                      <a:pt x="509587" y="639127"/>
                      <a:pt x="508635" y="641032"/>
                      <a:pt x="507682" y="643890"/>
                    </a:cubicBezTo>
                    <a:cubicBezTo>
                      <a:pt x="506730" y="645795"/>
                      <a:pt x="504825" y="647700"/>
                      <a:pt x="502920" y="647700"/>
                    </a:cubicBezTo>
                    <a:cubicBezTo>
                      <a:pt x="501015" y="648652"/>
                      <a:pt x="498157" y="647700"/>
                      <a:pt x="496252" y="646747"/>
                    </a:cubicBezTo>
                    <a:cubicBezTo>
                      <a:pt x="494347" y="645795"/>
                      <a:pt x="492442" y="643890"/>
                      <a:pt x="492442" y="641985"/>
                    </a:cubicBezTo>
                    <a:cubicBezTo>
                      <a:pt x="492442" y="639127"/>
                      <a:pt x="492442" y="637222"/>
                      <a:pt x="493395" y="635317"/>
                    </a:cubicBezTo>
                    <a:cubicBezTo>
                      <a:pt x="494347" y="633412"/>
                      <a:pt x="496252" y="632460"/>
                      <a:pt x="498157" y="631507"/>
                    </a:cubicBezTo>
                    <a:close/>
                    <a:moveTo>
                      <a:pt x="293370" y="614362"/>
                    </a:moveTo>
                    <a:cubicBezTo>
                      <a:pt x="290512" y="614362"/>
                      <a:pt x="287655" y="616267"/>
                      <a:pt x="285750" y="618172"/>
                    </a:cubicBezTo>
                    <a:cubicBezTo>
                      <a:pt x="282892" y="621982"/>
                      <a:pt x="282892" y="625792"/>
                      <a:pt x="284797" y="631507"/>
                    </a:cubicBezTo>
                    <a:cubicBezTo>
                      <a:pt x="286702" y="637222"/>
                      <a:pt x="291465" y="642937"/>
                      <a:pt x="299085" y="648652"/>
                    </a:cubicBezTo>
                    <a:cubicBezTo>
                      <a:pt x="305752" y="654367"/>
                      <a:pt x="312420" y="658177"/>
                      <a:pt x="317182" y="659130"/>
                    </a:cubicBezTo>
                    <a:cubicBezTo>
                      <a:pt x="322897" y="660082"/>
                      <a:pt x="326707" y="659130"/>
                      <a:pt x="329565" y="655320"/>
                    </a:cubicBezTo>
                    <a:cubicBezTo>
                      <a:pt x="331470" y="652462"/>
                      <a:pt x="332422" y="650557"/>
                      <a:pt x="331470" y="647700"/>
                    </a:cubicBezTo>
                    <a:cubicBezTo>
                      <a:pt x="330517" y="644842"/>
                      <a:pt x="327660" y="641032"/>
                      <a:pt x="320992" y="634365"/>
                    </a:cubicBezTo>
                    <a:lnTo>
                      <a:pt x="304800" y="616267"/>
                    </a:lnTo>
                    <a:cubicBezTo>
                      <a:pt x="300990" y="614362"/>
                      <a:pt x="297180" y="613410"/>
                      <a:pt x="293370" y="614362"/>
                    </a:cubicBezTo>
                    <a:close/>
                    <a:moveTo>
                      <a:pt x="403860" y="601980"/>
                    </a:moveTo>
                    <a:cubicBezTo>
                      <a:pt x="407670" y="604837"/>
                      <a:pt x="411480" y="606742"/>
                      <a:pt x="414337" y="607695"/>
                    </a:cubicBezTo>
                    <a:cubicBezTo>
                      <a:pt x="417195" y="608647"/>
                      <a:pt x="420052" y="609600"/>
                      <a:pt x="421957" y="609600"/>
                    </a:cubicBezTo>
                    <a:lnTo>
                      <a:pt x="427672" y="613410"/>
                    </a:lnTo>
                    <a:lnTo>
                      <a:pt x="421957" y="621982"/>
                    </a:lnTo>
                    <a:cubicBezTo>
                      <a:pt x="426720" y="621030"/>
                      <a:pt x="431482" y="621030"/>
                      <a:pt x="436245" y="621982"/>
                    </a:cubicBezTo>
                    <a:cubicBezTo>
                      <a:pt x="441007" y="622935"/>
                      <a:pt x="444817" y="623887"/>
                      <a:pt x="447675" y="626745"/>
                    </a:cubicBezTo>
                    <a:cubicBezTo>
                      <a:pt x="450532" y="628650"/>
                      <a:pt x="451485" y="630555"/>
                      <a:pt x="452437" y="632460"/>
                    </a:cubicBezTo>
                    <a:cubicBezTo>
                      <a:pt x="453390" y="634365"/>
                      <a:pt x="453390" y="636270"/>
                      <a:pt x="451485" y="638175"/>
                    </a:cubicBezTo>
                    <a:cubicBezTo>
                      <a:pt x="450532" y="640080"/>
                      <a:pt x="448627" y="641032"/>
                      <a:pt x="446722" y="641985"/>
                    </a:cubicBezTo>
                    <a:cubicBezTo>
                      <a:pt x="444817" y="641985"/>
                      <a:pt x="442912" y="641985"/>
                      <a:pt x="440055" y="640080"/>
                    </a:cubicBezTo>
                    <a:cubicBezTo>
                      <a:pt x="439102" y="639127"/>
                      <a:pt x="437197" y="637222"/>
                      <a:pt x="436245" y="634365"/>
                    </a:cubicBezTo>
                    <a:cubicBezTo>
                      <a:pt x="435292" y="631507"/>
                      <a:pt x="433387" y="629602"/>
                      <a:pt x="432435" y="629602"/>
                    </a:cubicBezTo>
                    <a:cubicBezTo>
                      <a:pt x="430530" y="628650"/>
                      <a:pt x="428625" y="627697"/>
                      <a:pt x="426720" y="627697"/>
                    </a:cubicBezTo>
                    <a:cubicBezTo>
                      <a:pt x="423862" y="627697"/>
                      <a:pt x="421005" y="627697"/>
                      <a:pt x="417195" y="628650"/>
                    </a:cubicBezTo>
                    <a:lnTo>
                      <a:pt x="401002" y="652462"/>
                    </a:lnTo>
                    <a:cubicBezTo>
                      <a:pt x="396240" y="660082"/>
                      <a:pt x="393382" y="664845"/>
                      <a:pt x="394335" y="667702"/>
                    </a:cubicBezTo>
                    <a:cubicBezTo>
                      <a:pt x="394335" y="670560"/>
                      <a:pt x="396240" y="673417"/>
                      <a:pt x="400050" y="676275"/>
                    </a:cubicBezTo>
                    <a:lnTo>
                      <a:pt x="398145" y="680085"/>
                    </a:lnTo>
                    <a:lnTo>
                      <a:pt x="366712" y="659130"/>
                    </a:lnTo>
                    <a:lnTo>
                      <a:pt x="368617" y="655320"/>
                    </a:lnTo>
                    <a:cubicBezTo>
                      <a:pt x="373380" y="657225"/>
                      <a:pt x="376237" y="658177"/>
                      <a:pt x="379095" y="657225"/>
                    </a:cubicBezTo>
                    <a:cubicBezTo>
                      <a:pt x="381952" y="656272"/>
                      <a:pt x="385762" y="652462"/>
                      <a:pt x="390525" y="644842"/>
                    </a:cubicBezTo>
                    <a:lnTo>
                      <a:pt x="401955" y="627697"/>
                    </a:lnTo>
                    <a:cubicBezTo>
                      <a:pt x="405765" y="621982"/>
                      <a:pt x="407670" y="617220"/>
                      <a:pt x="407670" y="614362"/>
                    </a:cubicBezTo>
                    <a:cubicBezTo>
                      <a:pt x="407670" y="611505"/>
                      <a:pt x="405765" y="608647"/>
                      <a:pt x="401955" y="605790"/>
                    </a:cubicBezTo>
                    <a:close/>
                    <a:moveTo>
                      <a:pt x="1284922" y="575310"/>
                    </a:moveTo>
                    <a:lnTo>
                      <a:pt x="1286827" y="579120"/>
                    </a:lnTo>
                    <a:cubicBezTo>
                      <a:pt x="1282065" y="581977"/>
                      <a:pt x="1280160" y="584835"/>
                      <a:pt x="1279207" y="587692"/>
                    </a:cubicBezTo>
                    <a:cubicBezTo>
                      <a:pt x="1278255" y="590550"/>
                      <a:pt x="1280160" y="594360"/>
                      <a:pt x="1283017" y="599122"/>
                    </a:cubicBezTo>
                    <a:lnTo>
                      <a:pt x="1308735" y="642937"/>
                    </a:lnTo>
                    <a:cubicBezTo>
                      <a:pt x="1313497" y="651510"/>
                      <a:pt x="1314450" y="660082"/>
                      <a:pt x="1311592" y="666750"/>
                    </a:cubicBezTo>
                    <a:cubicBezTo>
                      <a:pt x="1308735" y="674370"/>
                      <a:pt x="1302067" y="681037"/>
                      <a:pt x="1291590" y="687705"/>
                    </a:cubicBezTo>
                    <a:cubicBezTo>
                      <a:pt x="1280160" y="694372"/>
                      <a:pt x="1270635" y="697230"/>
                      <a:pt x="1262062" y="696277"/>
                    </a:cubicBezTo>
                    <a:cubicBezTo>
                      <a:pt x="1253490" y="695325"/>
                      <a:pt x="1247775" y="690562"/>
                      <a:pt x="1242060" y="681990"/>
                    </a:cubicBezTo>
                    <a:lnTo>
                      <a:pt x="1216342" y="637222"/>
                    </a:lnTo>
                    <a:cubicBezTo>
                      <a:pt x="1213485" y="631507"/>
                      <a:pt x="1210627" y="628650"/>
                      <a:pt x="1207770" y="627697"/>
                    </a:cubicBezTo>
                    <a:cubicBezTo>
                      <a:pt x="1205865" y="627697"/>
                      <a:pt x="1202055" y="627697"/>
                      <a:pt x="1197292" y="630555"/>
                    </a:cubicBezTo>
                    <a:lnTo>
                      <a:pt x="1195387" y="626745"/>
                    </a:lnTo>
                    <a:lnTo>
                      <a:pt x="1230630" y="606742"/>
                    </a:lnTo>
                    <a:lnTo>
                      <a:pt x="1232535" y="610552"/>
                    </a:lnTo>
                    <a:cubicBezTo>
                      <a:pt x="1228725" y="613410"/>
                      <a:pt x="1225867" y="616267"/>
                      <a:pt x="1224915" y="619125"/>
                    </a:cubicBezTo>
                    <a:cubicBezTo>
                      <a:pt x="1223962" y="621982"/>
                      <a:pt x="1225867" y="625792"/>
                      <a:pt x="1228725" y="630555"/>
                    </a:cubicBezTo>
                    <a:lnTo>
                      <a:pt x="1252537" y="671512"/>
                    </a:lnTo>
                    <a:cubicBezTo>
                      <a:pt x="1257300" y="680085"/>
                      <a:pt x="1262062" y="684847"/>
                      <a:pt x="1267777" y="685800"/>
                    </a:cubicBezTo>
                    <a:cubicBezTo>
                      <a:pt x="1273492" y="686752"/>
                      <a:pt x="1280160" y="685800"/>
                      <a:pt x="1288732" y="680085"/>
                    </a:cubicBezTo>
                    <a:cubicBezTo>
                      <a:pt x="1297305" y="675322"/>
                      <a:pt x="1302067" y="669607"/>
                      <a:pt x="1303972" y="664845"/>
                    </a:cubicBezTo>
                    <a:cubicBezTo>
                      <a:pt x="1305877" y="659130"/>
                      <a:pt x="1303972" y="652462"/>
                      <a:pt x="1299210" y="644842"/>
                    </a:cubicBezTo>
                    <a:lnTo>
                      <a:pt x="1275397" y="603885"/>
                    </a:lnTo>
                    <a:cubicBezTo>
                      <a:pt x="1272540" y="599122"/>
                      <a:pt x="1269682" y="595312"/>
                      <a:pt x="1266825" y="594360"/>
                    </a:cubicBezTo>
                    <a:cubicBezTo>
                      <a:pt x="1263967" y="593407"/>
                      <a:pt x="1261110" y="594360"/>
                      <a:pt x="1256347" y="596265"/>
                    </a:cubicBezTo>
                    <a:lnTo>
                      <a:pt x="1254442" y="592455"/>
                    </a:lnTo>
                    <a:close/>
                    <a:moveTo>
                      <a:pt x="350520" y="567690"/>
                    </a:moveTo>
                    <a:cubicBezTo>
                      <a:pt x="345757" y="568642"/>
                      <a:pt x="340995" y="572452"/>
                      <a:pt x="337185" y="577215"/>
                    </a:cubicBezTo>
                    <a:cubicBezTo>
                      <a:pt x="332422" y="581977"/>
                      <a:pt x="330517" y="586740"/>
                      <a:pt x="330517" y="591502"/>
                    </a:cubicBezTo>
                    <a:cubicBezTo>
                      <a:pt x="330517" y="596265"/>
                      <a:pt x="332422" y="600075"/>
                      <a:pt x="336232" y="602932"/>
                    </a:cubicBezTo>
                    <a:cubicBezTo>
                      <a:pt x="340042" y="605790"/>
                      <a:pt x="343852" y="607695"/>
                      <a:pt x="348615" y="606742"/>
                    </a:cubicBezTo>
                    <a:cubicBezTo>
                      <a:pt x="352425" y="605790"/>
                      <a:pt x="357187" y="602932"/>
                      <a:pt x="361950" y="597217"/>
                    </a:cubicBezTo>
                    <a:cubicBezTo>
                      <a:pt x="366712" y="591502"/>
                      <a:pt x="368617" y="586740"/>
                      <a:pt x="368617" y="582930"/>
                    </a:cubicBezTo>
                    <a:cubicBezTo>
                      <a:pt x="368617" y="578167"/>
                      <a:pt x="366712" y="574357"/>
                      <a:pt x="362902" y="571500"/>
                    </a:cubicBezTo>
                    <a:cubicBezTo>
                      <a:pt x="359092" y="568642"/>
                      <a:pt x="355282" y="566737"/>
                      <a:pt x="350520" y="567690"/>
                    </a:cubicBezTo>
                    <a:close/>
                    <a:moveTo>
                      <a:pt x="343852" y="559117"/>
                    </a:moveTo>
                    <a:cubicBezTo>
                      <a:pt x="351472" y="559117"/>
                      <a:pt x="358140" y="561975"/>
                      <a:pt x="364807" y="567690"/>
                    </a:cubicBezTo>
                    <a:cubicBezTo>
                      <a:pt x="366712" y="568642"/>
                      <a:pt x="367665" y="570547"/>
                      <a:pt x="369570" y="572452"/>
                    </a:cubicBezTo>
                    <a:cubicBezTo>
                      <a:pt x="371475" y="574357"/>
                      <a:pt x="372427" y="576262"/>
                      <a:pt x="373380" y="578167"/>
                    </a:cubicBezTo>
                    <a:cubicBezTo>
                      <a:pt x="378142" y="576262"/>
                      <a:pt x="381952" y="576262"/>
                      <a:pt x="386715" y="576262"/>
                    </a:cubicBezTo>
                    <a:cubicBezTo>
                      <a:pt x="390525" y="576262"/>
                      <a:pt x="394335" y="578167"/>
                      <a:pt x="397192" y="580072"/>
                    </a:cubicBezTo>
                    <a:cubicBezTo>
                      <a:pt x="399097" y="581977"/>
                      <a:pt x="400050" y="582930"/>
                      <a:pt x="400050" y="584835"/>
                    </a:cubicBezTo>
                    <a:cubicBezTo>
                      <a:pt x="400050" y="586740"/>
                      <a:pt x="400050" y="588645"/>
                      <a:pt x="399097" y="590550"/>
                    </a:cubicBezTo>
                    <a:cubicBezTo>
                      <a:pt x="398145" y="591502"/>
                      <a:pt x="397192" y="592455"/>
                      <a:pt x="395287" y="592455"/>
                    </a:cubicBezTo>
                    <a:cubicBezTo>
                      <a:pt x="394335" y="592455"/>
                      <a:pt x="392430" y="592455"/>
                      <a:pt x="391477" y="591502"/>
                    </a:cubicBezTo>
                    <a:cubicBezTo>
                      <a:pt x="390525" y="590550"/>
                      <a:pt x="389572" y="589597"/>
                      <a:pt x="388620" y="586740"/>
                    </a:cubicBezTo>
                    <a:cubicBezTo>
                      <a:pt x="387667" y="584835"/>
                      <a:pt x="386715" y="582930"/>
                      <a:pt x="385762" y="582930"/>
                    </a:cubicBezTo>
                    <a:cubicBezTo>
                      <a:pt x="384810" y="581977"/>
                      <a:pt x="383857" y="581977"/>
                      <a:pt x="381952" y="581977"/>
                    </a:cubicBezTo>
                    <a:cubicBezTo>
                      <a:pt x="380047" y="581977"/>
                      <a:pt x="378142" y="581977"/>
                      <a:pt x="375285" y="582930"/>
                    </a:cubicBezTo>
                    <a:cubicBezTo>
                      <a:pt x="376237" y="587692"/>
                      <a:pt x="376237" y="592455"/>
                      <a:pt x="376237" y="596265"/>
                    </a:cubicBezTo>
                    <a:cubicBezTo>
                      <a:pt x="375285" y="600075"/>
                      <a:pt x="373380" y="603885"/>
                      <a:pt x="370522" y="607695"/>
                    </a:cubicBezTo>
                    <a:cubicBezTo>
                      <a:pt x="365760" y="613410"/>
                      <a:pt x="359092" y="616267"/>
                      <a:pt x="352425" y="616267"/>
                    </a:cubicBezTo>
                    <a:cubicBezTo>
                      <a:pt x="344805" y="616267"/>
                      <a:pt x="338137" y="613410"/>
                      <a:pt x="330517" y="606742"/>
                    </a:cubicBezTo>
                    <a:cubicBezTo>
                      <a:pt x="328612" y="604837"/>
                      <a:pt x="327660" y="603885"/>
                      <a:pt x="325755" y="601980"/>
                    </a:cubicBezTo>
                    <a:cubicBezTo>
                      <a:pt x="324802" y="600075"/>
                      <a:pt x="322897" y="599122"/>
                      <a:pt x="321945" y="597217"/>
                    </a:cubicBezTo>
                    <a:cubicBezTo>
                      <a:pt x="319087" y="596265"/>
                      <a:pt x="317182" y="595312"/>
                      <a:pt x="316230" y="596265"/>
                    </a:cubicBezTo>
                    <a:cubicBezTo>
                      <a:pt x="314325" y="596265"/>
                      <a:pt x="313372" y="597217"/>
                      <a:pt x="312420" y="598170"/>
                    </a:cubicBezTo>
                    <a:cubicBezTo>
                      <a:pt x="311467" y="600075"/>
                      <a:pt x="310515" y="601027"/>
                      <a:pt x="311467" y="603885"/>
                    </a:cubicBezTo>
                    <a:cubicBezTo>
                      <a:pt x="312420" y="605790"/>
                      <a:pt x="314325" y="608647"/>
                      <a:pt x="317182" y="612457"/>
                    </a:cubicBezTo>
                    <a:lnTo>
                      <a:pt x="330517" y="627697"/>
                    </a:lnTo>
                    <a:cubicBezTo>
                      <a:pt x="338137" y="635317"/>
                      <a:pt x="341947" y="641985"/>
                      <a:pt x="342900" y="646747"/>
                    </a:cubicBezTo>
                    <a:cubicBezTo>
                      <a:pt x="343852" y="651510"/>
                      <a:pt x="342900" y="656272"/>
                      <a:pt x="339090" y="660082"/>
                    </a:cubicBezTo>
                    <a:cubicBezTo>
                      <a:pt x="334327" y="665797"/>
                      <a:pt x="327660" y="668655"/>
                      <a:pt x="319087" y="666750"/>
                    </a:cubicBezTo>
                    <a:cubicBezTo>
                      <a:pt x="310515" y="665797"/>
                      <a:pt x="301942" y="660082"/>
                      <a:pt x="291465" y="652462"/>
                    </a:cubicBezTo>
                    <a:cubicBezTo>
                      <a:pt x="282892" y="645795"/>
                      <a:pt x="278130" y="638175"/>
                      <a:pt x="275272" y="631507"/>
                    </a:cubicBezTo>
                    <a:cubicBezTo>
                      <a:pt x="272415" y="624840"/>
                      <a:pt x="272415" y="619125"/>
                      <a:pt x="276225" y="614362"/>
                    </a:cubicBezTo>
                    <a:cubicBezTo>
                      <a:pt x="278130" y="612457"/>
                      <a:pt x="280987" y="610552"/>
                      <a:pt x="284797" y="610552"/>
                    </a:cubicBezTo>
                    <a:cubicBezTo>
                      <a:pt x="288607" y="610552"/>
                      <a:pt x="292417" y="610552"/>
                      <a:pt x="298132" y="612457"/>
                    </a:cubicBezTo>
                    <a:cubicBezTo>
                      <a:pt x="296227" y="609600"/>
                      <a:pt x="295275" y="606742"/>
                      <a:pt x="295275" y="603885"/>
                    </a:cubicBezTo>
                    <a:cubicBezTo>
                      <a:pt x="295275" y="601027"/>
                      <a:pt x="296227" y="599122"/>
                      <a:pt x="298132" y="597217"/>
                    </a:cubicBezTo>
                    <a:cubicBezTo>
                      <a:pt x="300037" y="594360"/>
                      <a:pt x="302895" y="593407"/>
                      <a:pt x="306705" y="592455"/>
                    </a:cubicBezTo>
                    <a:cubicBezTo>
                      <a:pt x="311467" y="589597"/>
                      <a:pt x="316230" y="589597"/>
                      <a:pt x="320040" y="591502"/>
                    </a:cubicBezTo>
                    <a:cubicBezTo>
                      <a:pt x="319087" y="586740"/>
                      <a:pt x="319087" y="582930"/>
                      <a:pt x="320040" y="579120"/>
                    </a:cubicBezTo>
                    <a:cubicBezTo>
                      <a:pt x="320992" y="575310"/>
                      <a:pt x="322897" y="571500"/>
                      <a:pt x="325755" y="567690"/>
                    </a:cubicBezTo>
                    <a:cubicBezTo>
                      <a:pt x="330517" y="561975"/>
                      <a:pt x="336232" y="559117"/>
                      <a:pt x="343852" y="559117"/>
                    </a:cubicBezTo>
                    <a:close/>
                    <a:moveTo>
                      <a:pt x="1368742" y="548640"/>
                    </a:moveTo>
                    <a:cubicBezTo>
                      <a:pt x="1373505" y="549592"/>
                      <a:pt x="1378267" y="554355"/>
                      <a:pt x="1383982" y="561022"/>
                    </a:cubicBezTo>
                    <a:lnTo>
                      <a:pt x="1397317" y="579120"/>
                    </a:lnTo>
                    <a:cubicBezTo>
                      <a:pt x="1403032" y="585787"/>
                      <a:pt x="1406842" y="589597"/>
                      <a:pt x="1409700" y="590550"/>
                    </a:cubicBezTo>
                    <a:cubicBezTo>
                      <a:pt x="1412557" y="591502"/>
                      <a:pt x="1415415" y="590550"/>
                      <a:pt x="1420177" y="587692"/>
                    </a:cubicBezTo>
                    <a:lnTo>
                      <a:pt x="1423035" y="590550"/>
                    </a:lnTo>
                    <a:lnTo>
                      <a:pt x="1392555" y="614362"/>
                    </a:lnTo>
                    <a:lnTo>
                      <a:pt x="1389697" y="611505"/>
                    </a:lnTo>
                    <a:cubicBezTo>
                      <a:pt x="1393507" y="607695"/>
                      <a:pt x="1395412" y="604837"/>
                      <a:pt x="1395412" y="601980"/>
                    </a:cubicBezTo>
                    <a:cubicBezTo>
                      <a:pt x="1395412" y="599122"/>
                      <a:pt x="1392555" y="594360"/>
                      <a:pt x="1387792" y="587692"/>
                    </a:cubicBezTo>
                    <a:lnTo>
                      <a:pt x="1372552" y="567690"/>
                    </a:lnTo>
                    <a:cubicBezTo>
                      <a:pt x="1369695" y="563880"/>
                      <a:pt x="1366837" y="561022"/>
                      <a:pt x="1363980" y="560070"/>
                    </a:cubicBezTo>
                    <a:cubicBezTo>
                      <a:pt x="1361122" y="559117"/>
                      <a:pt x="1358265" y="560070"/>
                      <a:pt x="1355407" y="562927"/>
                    </a:cubicBezTo>
                    <a:cubicBezTo>
                      <a:pt x="1352550" y="564832"/>
                      <a:pt x="1350645" y="567690"/>
                      <a:pt x="1348740" y="571500"/>
                    </a:cubicBezTo>
                    <a:cubicBezTo>
                      <a:pt x="1346835" y="575310"/>
                      <a:pt x="1345882" y="580072"/>
                      <a:pt x="1344930" y="584835"/>
                    </a:cubicBezTo>
                    <a:lnTo>
                      <a:pt x="1362075" y="607695"/>
                    </a:lnTo>
                    <a:cubicBezTo>
                      <a:pt x="1367790" y="614362"/>
                      <a:pt x="1371600" y="618172"/>
                      <a:pt x="1374457" y="619125"/>
                    </a:cubicBezTo>
                    <a:cubicBezTo>
                      <a:pt x="1377315" y="620077"/>
                      <a:pt x="1380172" y="619125"/>
                      <a:pt x="1384935" y="616267"/>
                    </a:cubicBezTo>
                    <a:lnTo>
                      <a:pt x="1387792" y="619125"/>
                    </a:lnTo>
                    <a:lnTo>
                      <a:pt x="1353502" y="643890"/>
                    </a:lnTo>
                    <a:lnTo>
                      <a:pt x="1350645" y="641032"/>
                    </a:lnTo>
                    <a:cubicBezTo>
                      <a:pt x="1354455" y="637222"/>
                      <a:pt x="1356360" y="634365"/>
                      <a:pt x="1356360" y="631507"/>
                    </a:cubicBezTo>
                    <a:cubicBezTo>
                      <a:pt x="1356360" y="628650"/>
                      <a:pt x="1353502" y="623887"/>
                      <a:pt x="1348740" y="617220"/>
                    </a:cubicBezTo>
                    <a:lnTo>
                      <a:pt x="1336357" y="601027"/>
                    </a:lnTo>
                    <a:cubicBezTo>
                      <a:pt x="1331595" y="595312"/>
                      <a:pt x="1328737" y="592455"/>
                      <a:pt x="1325880" y="591502"/>
                    </a:cubicBezTo>
                    <a:cubicBezTo>
                      <a:pt x="1323022" y="590550"/>
                      <a:pt x="1319212" y="591502"/>
                      <a:pt x="1315402" y="594360"/>
                    </a:cubicBezTo>
                    <a:lnTo>
                      <a:pt x="1312545" y="591502"/>
                    </a:lnTo>
                    <a:cubicBezTo>
                      <a:pt x="1315402" y="588645"/>
                      <a:pt x="1318260" y="586740"/>
                      <a:pt x="1321117" y="583882"/>
                    </a:cubicBezTo>
                    <a:cubicBezTo>
                      <a:pt x="1323022" y="581025"/>
                      <a:pt x="1324927" y="579120"/>
                      <a:pt x="1325880" y="576262"/>
                    </a:cubicBezTo>
                    <a:lnTo>
                      <a:pt x="1331595" y="571500"/>
                    </a:lnTo>
                    <a:lnTo>
                      <a:pt x="1339215" y="581025"/>
                    </a:lnTo>
                    <a:cubicBezTo>
                      <a:pt x="1340167" y="574357"/>
                      <a:pt x="1342072" y="569595"/>
                      <a:pt x="1343977" y="564832"/>
                    </a:cubicBezTo>
                    <a:cubicBezTo>
                      <a:pt x="1345882" y="560070"/>
                      <a:pt x="1349692" y="556260"/>
                      <a:pt x="1353502" y="553402"/>
                    </a:cubicBezTo>
                    <a:cubicBezTo>
                      <a:pt x="1359217" y="549592"/>
                      <a:pt x="1363980" y="547687"/>
                      <a:pt x="1368742" y="548640"/>
                    </a:cubicBezTo>
                    <a:close/>
                    <a:moveTo>
                      <a:pt x="1408747" y="501967"/>
                    </a:moveTo>
                    <a:lnTo>
                      <a:pt x="1441132" y="535305"/>
                    </a:lnTo>
                    <a:cubicBezTo>
                      <a:pt x="1446847" y="541972"/>
                      <a:pt x="1451610" y="544830"/>
                      <a:pt x="1454467" y="544830"/>
                    </a:cubicBezTo>
                    <a:cubicBezTo>
                      <a:pt x="1457325" y="545782"/>
                      <a:pt x="1460182" y="543877"/>
                      <a:pt x="1464945" y="541020"/>
                    </a:cubicBezTo>
                    <a:lnTo>
                      <a:pt x="1467802" y="543877"/>
                    </a:lnTo>
                    <a:lnTo>
                      <a:pt x="1439227" y="571500"/>
                    </a:lnTo>
                    <a:lnTo>
                      <a:pt x="1436370" y="568642"/>
                    </a:lnTo>
                    <a:cubicBezTo>
                      <a:pt x="1439227" y="564832"/>
                      <a:pt x="1441132" y="561022"/>
                      <a:pt x="1440180" y="559117"/>
                    </a:cubicBezTo>
                    <a:cubicBezTo>
                      <a:pt x="1440180" y="556260"/>
                      <a:pt x="1436370" y="551497"/>
                      <a:pt x="1430655" y="545782"/>
                    </a:cubicBezTo>
                    <a:lnTo>
                      <a:pt x="1416367" y="530542"/>
                    </a:lnTo>
                    <a:cubicBezTo>
                      <a:pt x="1411605" y="525780"/>
                      <a:pt x="1407795" y="522922"/>
                      <a:pt x="1404937" y="521970"/>
                    </a:cubicBezTo>
                    <a:cubicBezTo>
                      <a:pt x="1402080" y="521017"/>
                      <a:pt x="1398270" y="522922"/>
                      <a:pt x="1395412" y="525780"/>
                    </a:cubicBezTo>
                    <a:lnTo>
                      <a:pt x="1392555" y="522922"/>
                    </a:lnTo>
                    <a:lnTo>
                      <a:pt x="1394460" y="521017"/>
                    </a:lnTo>
                    <a:cubicBezTo>
                      <a:pt x="1396365" y="519112"/>
                      <a:pt x="1399222" y="516255"/>
                      <a:pt x="1400175" y="514350"/>
                    </a:cubicBezTo>
                    <a:cubicBezTo>
                      <a:pt x="1402080" y="511492"/>
                      <a:pt x="1403032" y="509587"/>
                      <a:pt x="1403985" y="506730"/>
                    </a:cubicBezTo>
                    <a:close/>
                    <a:moveTo>
                      <a:pt x="301942" y="490537"/>
                    </a:moveTo>
                    <a:lnTo>
                      <a:pt x="260032" y="508635"/>
                    </a:lnTo>
                    <a:lnTo>
                      <a:pt x="281940" y="531495"/>
                    </a:lnTo>
                    <a:close/>
                    <a:moveTo>
                      <a:pt x="1394460" y="487680"/>
                    </a:moveTo>
                    <a:cubicBezTo>
                      <a:pt x="1396365" y="487680"/>
                      <a:pt x="1398270" y="488632"/>
                      <a:pt x="1400175" y="490537"/>
                    </a:cubicBezTo>
                    <a:cubicBezTo>
                      <a:pt x="1402080" y="492442"/>
                      <a:pt x="1403032" y="494347"/>
                      <a:pt x="1403032" y="496252"/>
                    </a:cubicBezTo>
                    <a:cubicBezTo>
                      <a:pt x="1403032" y="498157"/>
                      <a:pt x="1402080" y="500062"/>
                      <a:pt x="1400175" y="501967"/>
                    </a:cubicBezTo>
                    <a:cubicBezTo>
                      <a:pt x="1398270" y="503872"/>
                      <a:pt x="1396365" y="504825"/>
                      <a:pt x="1394460" y="503872"/>
                    </a:cubicBezTo>
                    <a:cubicBezTo>
                      <a:pt x="1391602" y="503872"/>
                      <a:pt x="1389697" y="503872"/>
                      <a:pt x="1387792" y="501967"/>
                    </a:cubicBezTo>
                    <a:cubicBezTo>
                      <a:pt x="1385887" y="500062"/>
                      <a:pt x="1385887" y="498157"/>
                      <a:pt x="1385887" y="496252"/>
                    </a:cubicBezTo>
                    <a:cubicBezTo>
                      <a:pt x="1385887" y="494347"/>
                      <a:pt x="1386840" y="492442"/>
                      <a:pt x="1388745" y="490537"/>
                    </a:cubicBezTo>
                    <a:cubicBezTo>
                      <a:pt x="1390650" y="488632"/>
                      <a:pt x="1392555" y="487680"/>
                      <a:pt x="1394460" y="487680"/>
                    </a:cubicBezTo>
                    <a:close/>
                    <a:moveTo>
                      <a:pt x="309562" y="480060"/>
                    </a:moveTo>
                    <a:lnTo>
                      <a:pt x="319087" y="489585"/>
                    </a:lnTo>
                    <a:lnTo>
                      <a:pt x="280035" y="569595"/>
                    </a:lnTo>
                    <a:cubicBezTo>
                      <a:pt x="278130" y="573405"/>
                      <a:pt x="278130" y="576262"/>
                      <a:pt x="278130" y="578167"/>
                    </a:cubicBezTo>
                    <a:cubicBezTo>
                      <a:pt x="278130" y="581025"/>
                      <a:pt x="279082" y="583882"/>
                      <a:pt x="281940" y="586740"/>
                    </a:cubicBezTo>
                    <a:lnTo>
                      <a:pt x="278130" y="589597"/>
                    </a:lnTo>
                    <a:lnTo>
                      <a:pt x="250507" y="561022"/>
                    </a:lnTo>
                    <a:lnTo>
                      <a:pt x="254317" y="558165"/>
                    </a:lnTo>
                    <a:lnTo>
                      <a:pt x="255270" y="559117"/>
                    </a:lnTo>
                    <a:cubicBezTo>
                      <a:pt x="257175" y="561022"/>
                      <a:pt x="259080" y="562927"/>
                      <a:pt x="260985" y="562927"/>
                    </a:cubicBezTo>
                    <a:cubicBezTo>
                      <a:pt x="262890" y="562927"/>
                      <a:pt x="264795" y="562927"/>
                      <a:pt x="265747" y="561022"/>
                    </a:cubicBezTo>
                    <a:cubicBezTo>
                      <a:pt x="265747" y="560070"/>
                      <a:pt x="266700" y="560070"/>
                      <a:pt x="267652" y="559117"/>
                    </a:cubicBezTo>
                    <a:cubicBezTo>
                      <a:pt x="268605" y="558165"/>
                      <a:pt x="268605" y="557212"/>
                      <a:pt x="269557" y="556260"/>
                    </a:cubicBezTo>
                    <a:lnTo>
                      <a:pt x="279082" y="537210"/>
                    </a:lnTo>
                    <a:lnTo>
                      <a:pt x="254317" y="511492"/>
                    </a:lnTo>
                    <a:lnTo>
                      <a:pt x="237172" y="519112"/>
                    </a:lnTo>
                    <a:cubicBezTo>
                      <a:pt x="236220" y="519112"/>
                      <a:pt x="235267" y="520065"/>
                      <a:pt x="234315" y="520065"/>
                    </a:cubicBezTo>
                    <a:cubicBezTo>
                      <a:pt x="233362" y="521017"/>
                      <a:pt x="232410" y="521017"/>
                      <a:pt x="232410" y="521970"/>
                    </a:cubicBezTo>
                    <a:cubicBezTo>
                      <a:pt x="230505" y="523875"/>
                      <a:pt x="229552" y="525780"/>
                      <a:pt x="229552" y="527685"/>
                    </a:cubicBezTo>
                    <a:cubicBezTo>
                      <a:pt x="229552" y="529590"/>
                      <a:pt x="231457" y="533400"/>
                      <a:pt x="233362" y="537210"/>
                    </a:cubicBezTo>
                    <a:lnTo>
                      <a:pt x="230505" y="540067"/>
                    </a:lnTo>
                    <a:lnTo>
                      <a:pt x="204787" y="514350"/>
                    </a:lnTo>
                    <a:lnTo>
                      <a:pt x="208597" y="511492"/>
                    </a:lnTo>
                    <a:cubicBezTo>
                      <a:pt x="211455" y="513397"/>
                      <a:pt x="213360" y="515302"/>
                      <a:pt x="217170" y="515302"/>
                    </a:cubicBezTo>
                    <a:cubicBezTo>
                      <a:pt x="220027" y="515302"/>
                      <a:pt x="222885" y="515302"/>
                      <a:pt x="226695" y="514350"/>
                    </a:cubicBezTo>
                    <a:close/>
                    <a:moveTo>
                      <a:pt x="1475422" y="425767"/>
                    </a:moveTo>
                    <a:lnTo>
                      <a:pt x="1478280" y="428625"/>
                    </a:lnTo>
                    <a:cubicBezTo>
                      <a:pt x="1477327" y="431482"/>
                      <a:pt x="1476375" y="435292"/>
                      <a:pt x="1476375" y="438150"/>
                    </a:cubicBezTo>
                    <a:cubicBezTo>
                      <a:pt x="1476375" y="441007"/>
                      <a:pt x="1477327" y="444817"/>
                      <a:pt x="1479232" y="447675"/>
                    </a:cubicBezTo>
                    <a:lnTo>
                      <a:pt x="1508760" y="498157"/>
                    </a:lnTo>
                    <a:lnTo>
                      <a:pt x="1503045" y="505777"/>
                    </a:lnTo>
                    <a:lnTo>
                      <a:pt x="1444942" y="485775"/>
                    </a:lnTo>
                    <a:cubicBezTo>
                      <a:pt x="1441132" y="484822"/>
                      <a:pt x="1438275" y="483870"/>
                      <a:pt x="1435417" y="484822"/>
                    </a:cubicBezTo>
                    <a:cubicBezTo>
                      <a:pt x="1432560" y="484822"/>
                      <a:pt x="1430655" y="486727"/>
                      <a:pt x="1428750" y="488632"/>
                    </a:cubicBezTo>
                    <a:lnTo>
                      <a:pt x="1425892" y="485775"/>
                    </a:lnTo>
                    <a:lnTo>
                      <a:pt x="1447800" y="459105"/>
                    </a:lnTo>
                    <a:lnTo>
                      <a:pt x="1450657" y="461962"/>
                    </a:lnTo>
                    <a:cubicBezTo>
                      <a:pt x="1448752" y="464820"/>
                      <a:pt x="1447800" y="466725"/>
                      <a:pt x="1447800" y="468630"/>
                    </a:cubicBezTo>
                    <a:cubicBezTo>
                      <a:pt x="1447800" y="470535"/>
                      <a:pt x="1448752" y="471487"/>
                      <a:pt x="1449705" y="473392"/>
                    </a:cubicBezTo>
                    <a:cubicBezTo>
                      <a:pt x="1450657" y="473392"/>
                      <a:pt x="1450657" y="474345"/>
                      <a:pt x="1451610" y="474345"/>
                    </a:cubicBezTo>
                    <a:cubicBezTo>
                      <a:pt x="1452562" y="474345"/>
                      <a:pt x="1453515" y="475297"/>
                      <a:pt x="1454467" y="475297"/>
                    </a:cubicBezTo>
                    <a:lnTo>
                      <a:pt x="1496377" y="490537"/>
                    </a:lnTo>
                    <a:lnTo>
                      <a:pt x="1476375" y="456247"/>
                    </a:lnTo>
                    <a:cubicBezTo>
                      <a:pt x="1475422" y="454342"/>
                      <a:pt x="1474470" y="453390"/>
                      <a:pt x="1474470" y="452437"/>
                    </a:cubicBezTo>
                    <a:cubicBezTo>
                      <a:pt x="1473517" y="451485"/>
                      <a:pt x="1472565" y="450532"/>
                      <a:pt x="1472565" y="449580"/>
                    </a:cubicBezTo>
                    <a:cubicBezTo>
                      <a:pt x="1470660" y="448627"/>
                      <a:pt x="1468755" y="447675"/>
                      <a:pt x="1466850" y="447675"/>
                    </a:cubicBezTo>
                    <a:cubicBezTo>
                      <a:pt x="1464945" y="447675"/>
                      <a:pt x="1463040" y="448627"/>
                      <a:pt x="1460182" y="451485"/>
                    </a:cubicBezTo>
                    <a:lnTo>
                      <a:pt x="1457325" y="448627"/>
                    </a:lnTo>
                    <a:close/>
                    <a:moveTo>
                      <a:pt x="188595" y="384810"/>
                    </a:moveTo>
                    <a:lnTo>
                      <a:pt x="189548" y="386715"/>
                    </a:lnTo>
                    <a:cubicBezTo>
                      <a:pt x="191453" y="389572"/>
                      <a:pt x="193358" y="391477"/>
                      <a:pt x="195263" y="394335"/>
                    </a:cubicBezTo>
                    <a:cubicBezTo>
                      <a:pt x="197168" y="396240"/>
                      <a:pt x="200025" y="398145"/>
                      <a:pt x="201930" y="400050"/>
                    </a:cubicBezTo>
                    <a:lnTo>
                      <a:pt x="205740" y="405765"/>
                    </a:lnTo>
                    <a:lnTo>
                      <a:pt x="166688" y="431482"/>
                    </a:lnTo>
                    <a:cubicBezTo>
                      <a:pt x="160020" y="436245"/>
                      <a:pt x="155258" y="440055"/>
                      <a:pt x="154305" y="442912"/>
                    </a:cubicBezTo>
                    <a:cubicBezTo>
                      <a:pt x="153353" y="445770"/>
                      <a:pt x="154305" y="449580"/>
                      <a:pt x="156210" y="453390"/>
                    </a:cubicBezTo>
                    <a:lnTo>
                      <a:pt x="152400" y="455295"/>
                    </a:lnTo>
                    <a:lnTo>
                      <a:pt x="131445" y="421957"/>
                    </a:lnTo>
                    <a:lnTo>
                      <a:pt x="135255" y="420052"/>
                    </a:lnTo>
                    <a:cubicBezTo>
                      <a:pt x="138113" y="423862"/>
                      <a:pt x="141923" y="425767"/>
                      <a:pt x="143828" y="425767"/>
                    </a:cubicBezTo>
                    <a:cubicBezTo>
                      <a:pt x="146685" y="425767"/>
                      <a:pt x="151448" y="423862"/>
                      <a:pt x="159068" y="419100"/>
                    </a:cubicBezTo>
                    <a:lnTo>
                      <a:pt x="176213" y="407670"/>
                    </a:lnTo>
                    <a:cubicBezTo>
                      <a:pt x="181928" y="403860"/>
                      <a:pt x="185738" y="400050"/>
                      <a:pt x="186690" y="397192"/>
                    </a:cubicBezTo>
                    <a:cubicBezTo>
                      <a:pt x="187643" y="394335"/>
                      <a:pt x="186690" y="390525"/>
                      <a:pt x="184785" y="386715"/>
                    </a:cubicBezTo>
                    <a:close/>
                    <a:moveTo>
                      <a:pt x="1514475" y="381952"/>
                    </a:moveTo>
                    <a:cubicBezTo>
                      <a:pt x="1510665" y="382905"/>
                      <a:pt x="1506855" y="384810"/>
                      <a:pt x="1504950" y="388620"/>
                    </a:cubicBezTo>
                    <a:cubicBezTo>
                      <a:pt x="1502092" y="392430"/>
                      <a:pt x="1501140" y="396240"/>
                      <a:pt x="1503045" y="400050"/>
                    </a:cubicBezTo>
                    <a:cubicBezTo>
                      <a:pt x="1503045" y="404812"/>
                      <a:pt x="1505902" y="408622"/>
                      <a:pt x="1510665" y="411480"/>
                    </a:cubicBezTo>
                    <a:lnTo>
                      <a:pt x="1527810" y="385762"/>
                    </a:lnTo>
                    <a:cubicBezTo>
                      <a:pt x="1523047" y="382905"/>
                      <a:pt x="1518285" y="381952"/>
                      <a:pt x="1514475" y="381952"/>
                    </a:cubicBezTo>
                    <a:close/>
                    <a:moveTo>
                      <a:pt x="215265" y="381952"/>
                    </a:moveTo>
                    <a:cubicBezTo>
                      <a:pt x="217170" y="381952"/>
                      <a:pt x="219075" y="383857"/>
                      <a:pt x="220980" y="385762"/>
                    </a:cubicBezTo>
                    <a:cubicBezTo>
                      <a:pt x="221933" y="387667"/>
                      <a:pt x="222885" y="389572"/>
                      <a:pt x="221933" y="392430"/>
                    </a:cubicBezTo>
                    <a:cubicBezTo>
                      <a:pt x="221933" y="394335"/>
                      <a:pt x="220028" y="396240"/>
                      <a:pt x="218123" y="398145"/>
                    </a:cubicBezTo>
                    <a:cubicBezTo>
                      <a:pt x="216218" y="399097"/>
                      <a:pt x="214313" y="400050"/>
                      <a:pt x="211455" y="399097"/>
                    </a:cubicBezTo>
                    <a:cubicBezTo>
                      <a:pt x="209550" y="399097"/>
                      <a:pt x="207645" y="397192"/>
                      <a:pt x="205740" y="395287"/>
                    </a:cubicBezTo>
                    <a:cubicBezTo>
                      <a:pt x="204788" y="393382"/>
                      <a:pt x="203835" y="391477"/>
                      <a:pt x="204788" y="388620"/>
                    </a:cubicBezTo>
                    <a:cubicBezTo>
                      <a:pt x="205740" y="386715"/>
                      <a:pt x="206693" y="384810"/>
                      <a:pt x="208598" y="382905"/>
                    </a:cubicBezTo>
                    <a:cubicBezTo>
                      <a:pt x="210503" y="381952"/>
                      <a:pt x="212408" y="381000"/>
                      <a:pt x="215265" y="381952"/>
                    </a:cubicBezTo>
                    <a:close/>
                    <a:moveTo>
                      <a:pt x="1518285" y="371475"/>
                    </a:moveTo>
                    <a:cubicBezTo>
                      <a:pt x="1525905" y="369570"/>
                      <a:pt x="1533525" y="371475"/>
                      <a:pt x="1541145" y="376237"/>
                    </a:cubicBezTo>
                    <a:lnTo>
                      <a:pt x="1516380" y="414337"/>
                    </a:lnTo>
                    <a:cubicBezTo>
                      <a:pt x="1516380" y="414337"/>
                      <a:pt x="1517332" y="415290"/>
                      <a:pt x="1518285" y="415290"/>
                    </a:cubicBezTo>
                    <a:cubicBezTo>
                      <a:pt x="1519237" y="415290"/>
                      <a:pt x="1519237" y="416242"/>
                      <a:pt x="1521142" y="417195"/>
                    </a:cubicBezTo>
                    <a:cubicBezTo>
                      <a:pt x="1529715" y="422910"/>
                      <a:pt x="1537335" y="425767"/>
                      <a:pt x="1544955" y="425767"/>
                    </a:cubicBezTo>
                    <a:cubicBezTo>
                      <a:pt x="1551622" y="425767"/>
                      <a:pt x="1557337" y="422910"/>
                      <a:pt x="1561147" y="417195"/>
                    </a:cubicBezTo>
                    <a:cubicBezTo>
                      <a:pt x="1563052" y="414337"/>
                      <a:pt x="1564005" y="410527"/>
                      <a:pt x="1564005" y="405765"/>
                    </a:cubicBezTo>
                    <a:cubicBezTo>
                      <a:pt x="1562100" y="402907"/>
                      <a:pt x="1560195" y="398145"/>
                      <a:pt x="1558290" y="393382"/>
                    </a:cubicBezTo>
                    <a:lnTo>
                      <a:pt x="1563052" y="390525"/>
                    </a:lnTo>
                    <a:cubicBezTo>
                      <a:pt x="1565910" y="396240"/>
                      <a:pt x="1567815" y="402907"/>
                      <a:pt x="1567815" y="408622"/>
                    </a:cubicBezTo>
                    <a:cubicBezTo>
                      <a:pt x="1567815" y="414337"/>
                      <a:pt x="1565910" y="420052"/>
                      <a:pt x="1563052" y="424815"/>
                    </a:cubicBezTo>
                    <a:cubicBezTo>
                      <a:pt x="1557337" y="433387"/>
                      <a:pt x="1549717" y="438150"/>
                      <a:pt x="1540192" y="440055"/>
                    </a:cubicBezTo>
                    <a:cubicBezTo>
                      <a:pt x="1530667" y="441960"/>
                      <a:pt x="1521142" y="440055"/>
                      <a:pt x="1512570" y="433387"/>
                    </a:cubicBezTo>
                    <a:cubicBezTo>
                      <a:pt x="1503045" y="427672"/>
                      <a:pt x="1497330" y="420052"/>
                      <a:pt x="1495425" y="410527"/>
                    </a:cubicBezTo>
                    <a:cubicBezTo>
                      <a:pt x="1493520" y="401955"/>
                      <a:pt x="1494472" y="393382"/>
                      <a:pt x="1500187" y="384810"/>
                    </a:cubicBezTo>
                    <a:cubicBezTo>
                      <a:pt x="1504950" y="377190"/>
                      <a:pt x="1510665" y="372427"/>
                      <a:pt x="1518285" y="371475"/>
                    </a:cubicBezTo>
                    <a:close/>
                    <a:moveTo>
                      <a:pt x="152400" y="333375"/>
                    </a:moveTo>
                    <a:cubicBezTo>
                      <a:pt x="148590" y="332422"/>
                      <a:pt x="143828" y="332422"/>
                      <a:pt x="139065" y="335280"/>
                    </a:cubicBezTo>
                    <a:lnTo>
                      <a:pt x="153353" y="362902"/>
                    </a:lnTo>
                    <a:cubicBezTo>
                      <a:pt x="158115" y="360045"/>
                      <a:pt x="161925" y="356235"/>
                      <a:pt x="162878" y="353377"/>
                    </a:cubicBezTo>
                    <a:cubicBezTo>
                      <a:pt x="164783" y="349567"/>
                      <a:pt x="163830" y="345757"/>
                      <a:pt x="161925" y="340995"/>
                    </a:cubicBezTo>
                    <a:cubicBezTo>
                      <a:pt x="160020" y="337185"/>
                      <a:pt x="156210" y="334327"/>
                      <a:pt x="152400" y="333375"/>
                    </a:cubicBezTo>
                    <a:close/>
                    <a:moveTo>
                      <a:pt x="146685" y="320992"/>
                    </a:moveTo>
                    <a:cubicBezTo>
                      <a:pt x="155258" y="322897"/>
                      <a:pt x="161925" y="328612"/>
                      <a:pt x="166688" y="338137"/>
                    </a:cubicBezTo>
                    <a:cubicBezTo>
                      <a:pt x="170498" y="345757"/>
                      <a:pt x="171450" y="353377"/>
                      <a:pt x="169545" y="360997"/>
                    </a:cubicBezTo>
                    <a:cubicBezTo>
                      <a:pt x="167640" y="367665"/>
                      <a:pt x="161925" y="374332"/>
                      <a:pt x="154305" y="378142"/>
                    </a:cubicBezTo>
                    <a:lnTo>
                      <a:pt x="132398" y="338137"/>
                    </a:lnTo>
                    <a:cubicBezTo>
                      <a:pt x="131445" y="338137"/>
                      <a:pt x="131445" y="339090"/>
                      <a:pt x="130493" y="339090"/>
                    </a:cubicBezTo>
                    <a:cubicBezTo>
                      <a:pt x="129540" y="339090"/>
                      <a:pt x="128588" y="340042"/>
                      <a:pt x="127635" y="340042"/>
                    </a:cubicBezTo>
                    <a:cubicBezTo>
                      <a:pt x="118110" y="344805"/>
                      <a:pt x="112395" y="350520"/>
                      <a:pt x="108585" y="356235"/>
                    </a:cubicBezTo>
                    <a:cubicBezTo>
                      <a:pt x="104775" y="361950"/>
                      <a:pt x="104775" y="368617"/>
                      <a:pt x="108585" y="374332"/>
                    </a:cubicBezTo>
                    <a:cubicBezTo>
                      <a:pt x="110490" y="378142"/>
                      <a:pt x="113348" y="380047"/>
                      <a:pt x="117158" y="382905"/>
                    </a:cubicBezTo>
                    <a:cubicBezTo>
                      <a:pt x="121920" y="383857"/>
                      <a:pt x="126683" y="385762"/>
                      <a:pt x="131445" y="385762"/>
                    </a:cubicBezTo>
                    <a:lnTo>
                      <a:pt x="131445" y="391477"/>
                    </a:lnTo>
                    <a:cubicBezTo>
                      <a:pt x="124778" y="391477"/>
                      <a:pt x="118110" y="389572"/>
                      <a:pt x="113348" y="387667"/>
                    </a:cubicBezTo>
                    <a:cubicBezTo>
                      <a:pt x="108585" y="384810"/>
                      <a:pt x="104775" y="381000"/>
                      <a:pt x="101918" y="375285"/>
                    </a:cubicBezTo>
                    <a:cubicBezTo>
                      <a:pt x="97155" y="366712"/>
                      <a:pt x="96203" y="357187"/>
                      <a:pt x="99060" y="347662"/>
                    </a:cubicBezTo>
                    <a:cubicBezTo>
                      <a:pt x="101918" y="338137"/>
                      <a:pt x="108585" y="331470"/>
                      <a:pt x="118110" y="325755"/>
                    </a:cubicBezTo>
                    <a:cubicBezTo>
                      <a:pt x="127635" y="320040"/>
                      <a:pt x="137160" y="319087"/>
                      <a:pt x="146685" y="320992"/>
                    </a:cubicBezTo>
                    <a:close/>
                    <a:moveTo>
                      <a:pt x="1555432" y="291465"/>
                    </a:moveTo>
                    <a:cubicBezTo>
                      <a:pt x="1557337" y="290512"/>
                      <a:pt x="1559242" y="290512"/>
                      <a:pt x="1561147" y="291465"/>
                    </a:cubicBezTo>
                    <a:cubicBezTo>
                      <a:pt x="1563052" y="292417"/>
                      <a:pt x="1564957" y="294322"/>
                      <a:pt x="1564957" y="296227"/>
                    </a:cubicBezTo>
                    <a:cubicBezTo>
                      <a:pt x="1564957" y="298132"/>
                      <a:pt x="1564957" y="300037"/>
                      <a:pt x="1564005" y="302895"/>
                    </a:cubicBezTo>
                    <a:cubicBezTo>
                      <a:pt x="1563052" y="303847"/>
                      <a:pt x="1562100" y="305752"/>
                      <a:pt x="1559242" y="307657"/>
                    </a:cubicBezTo>
                    <a:cubicBezTo>
                      <a:pt x="1556385" y="309562"/>
                      <a:pt x="1555432" y="310515"/>
                      <a:pt x="1554480" y="311467"/>
                    </a:cubicBezTo>
                    <a:cubicBezTo>
                      <a:pt x="1553527" y="313372"/>
                      <a:pt x="1553527" y="315277"/>
                      <a:pt x="1553527" y="317182"/>
                    </a:cubicBezTo>
                    <a:cubicBezTo>
                      <a:pt x="1553527" y="320040"/>
                      <a:pt x="1554480" y="322897"/>
                      <a:pt x="1555432" y="326707"/>
                    </a:cubicBezTo>
                    <a:lnTo>
                      <a:pt x="1581150" y="340042"/>
                    </a:lnTo>
                    <a:cubicBezTo>
                      <a:pt x="1588770" y="343852"/>
                      <a:pt x="1594485" y="345757"/>
                      <a:pt x="1596390" y="345757"/>
                    </a:cubicBezTo>
                    <a:cubicBezTo>
                      <a:pt x="1599247" y="345757"/>
                      <a:pt x="1602105" y="342900"/>
                      <a:pt x="1604962" y="339090"/>
                    </a:cubicBezTo>
                    <a:lnTo>
                      <a:pt x="1608772" y="340995"/>
                    </a:lnTo>
                    <a:lnTo>
                      <a:pt x="1590675" y="376237"/>
                    </a:lnTo>
                    <a:lnTo>
                      <a:pt x="1586865" y="374332"/>
                    </a:lnTo>
                    <a:cubicBezTo>
                      <a:pt x="1588770" y="369570"/>
                      <a:pt x="1588770" y="365760"/>
                      <a:pt x="1587817" y="363855"/>
                    </a:cubicBezTo>
                    <a:cubicBezTo>
                      <a:pt x="1586865" y="360997"/>
                      <a:pt x="1582102" y="358140"/>
                      <a:pt x="1574482" y="354330"/>
                    </a:cubicBezTo>
                    <a:lnTo>
                      <a:pt x="1556385" y="344805"/>
                    </a:lnTo>
                    <a:cubicBezTo>
                      <a:pt x="1549717" y="341947"/>
                      <a:pt x="1545907" y="340042"/>
                      <a:pt x="1542097" y="340042"/>
                    </a:cubicBezTo>
                    <a:cubicBezTo>
                      <a:pt x="1539240" y="340042"/>
                      <a:pt x="1536382" y="342900"/>
                      <a:pt x="1533525" y="346710"/>
                    </a:cubicBezTo>
                    <a:lnTo>
                      <a:pt x="1529715" y="344805"/>
                    </a:lnTo>
                    <a:cubicBezTo>
                      <a:pt x="1531620" y="340042"/>
                      <a:pt x="1533525" y="336232"/>
                      <a:pt x="1534477" y="333375"/>
                    </a:cubicBezTo>
                    <a:cubicBezTo>
                      <a:pt x="1535430" y="330517"/>
                      <a:pt x="1536382" y="327660"/>
                      <a:pt x="1536382" y="325755"/>
                    </a:cubicBezTo>
                    <a:lnTo>
                      <a:pt x="1540192" y="319087"/>
                    </a:lnTo>
                    <a:lnTo>
                      <a:pt x="1549717" y="323850"/>
                    </a:lnTo>
                    <a:cubicBezTo>
                      <a:pt x="1548765" y="319087"/>
                      <a:pt x="1547812" y="314325"/>
                      <a:pt x="1547812" y="309562"/>
                    </a:cubicBezTo>
                    <a:cubicBezTo>
                      <a:pt x="1547812" y="304800"/>
                      <a:pt x="1548765" y="300990"/>
                      <a:pt x="1550670" y="297180"/>
                    </a:cubicBezTo>
                    <a:cubicBezTo>
                      <a:pt x="1551622" y="294322"/>
                      <a:pt x="1553527" y="292417"/>
                      <a:pt x="1555432" y="291465"/>
                    </a:cubicBezTo>
                    <a:close/>
                    <a:moveTo>
                      <a:pt x="100965" y="240030"/>
                    </a:moveTo>
                    <a:lnTo>
                      <a:pt x="66675" y="255270"/>
                    </a:lnTo>
                    <a:cubicBezTo>
                      <a:pt x="64770" y="259080"/>
                      <a:pt x="63818" y="263842"/>
                      <a:pt x="62865" y="267652"/>
                    </a:cubicBezTo>
                    <a:cubicBezTo>
                      <a:pt x="62865" y="271462"/>
                      <a:pt x="62865" y="275272"/>
                      <a:pt x="64770" y="278130"/>
                    </a:cubicBezTo>
                    <a:cubicBezTo>
                      <a:pt x="67628" y="283845"/>
                      <a:pt x="71438" y="287655"/>
                      <a:pt x="78105" y="289560"/>
                    </a:cubicBezTo>
                    <a:cubicBezTo>
                      <a:pt x="83820" y="290512"/>
                      <a:pt x="91440" y="289560"/>
                      <a:pt x="100013" y="285750"/>
                    </a:cubicBezTo>
                    <a:cubicBezTo>
                      <a:pt x="108585" y="281940"/>
                      <a:pt x="114300" y="277177"/>
                      <a:pt x="118110" y="272415"/>
                    </a:cubicBezTo>
                    <a:cubicBezTo>
                      <a:pt x="120968" y="267652"/>
                      <a:pt x="121920" y="261937"/>
                      <a:pt x="119063" y="255270"/>
                    </a:cubicBezTo>
                    <a:cubicBezTo>
                      <a:pt x="117158" y="251460"/>
                      <a:pt x="115253" y="248602"/>
                      <a:pt x="112395" y="246697"/>
                    </a:cubicBezTo>
                    <a:cubicBezTo>
                      <a:pt x="109538" y="243840"/>
                      <a:pt x="105728" y="241935"/>
                      <a:pt x="100965" y="240030"/>
                    </a:cubicBezTo>
                    <a:close/>
                    <a:moveTo>
                      <a:pt x="1584007" y="216217"/>
                    </a:moveTo>
                    <a:lnTo>
                      <a:pt x="1605915" y="220980"/>
                    </a:lnTo>
                    <a:lnTo>
                      <a:pt x="1604962" y="224790"/>
                    </a:lnTo>
                    <a:cubicBezTo>
                      <a:pt x="1598295" y="224790"/>
                      <a:pt x="1592580" y="226695"/>
                      <a:pt x="1587817" y="229552"/>
                    </a:cubicBezTo>
                    <a:cubicBezTo>
                      <a:pt x="1583055" y="232410"/>
                      <a:pt x="1579245" y="236220"/>
                      <a:pt x="1577340" y="240982"/>
                    </a:cubicBezTo>
                    <a:cubicBezTo>
                      <a:pt x="1575435" y="244792"/>
                      <a:pt x="1575435" y="248602"/>
                      <a:pt x="1576387" y="251460"/>
                    </a:cubicBezTo>
                    <a:cubicBezTo>
                      <a:pt x="1577340" y="254317"/>
                      <a:pt x="1579245" y="256222"/>
                      <a:pt x="1582102" y="258127"/>
                    </a:cubicBezTo>
                    <a:cubicBezTo>
                      <a:pt x="1585912" y="260032"/>
                      <a:pt x="1591627" y="256222"/>
                      <a:pt x="1599247" y="247650"/>
                    </a:cubicBezTo>
                    <a:cubicBezTo>
                      <a:pt x="1599247" y="247650"/>
                      <a:pt x="1600200" y="246697"/>
                      <a:pt x="1601152" y="245745"/>
                    </a:cubicBezTo>
                    <a:cubicBezTo>
                      <a:pt x="1613535" y="229552"/>
                      <a:pt x="1624965" y="223837"/>
                      <a:pt x="1632585" y="226695"/>
                    </a:cubicBezTo>
                    <a:cubicBezTo>
                      <a:pt x="1639252" y="229552"/>
                      <a:pt x="1643062" y="234315"/>
                      <a:pt x="1644967" y="240982"/>
                    </a:cubicBezTo>
                    <a:cubicBezTo>
                      <a:pt x="1646872" y="247650"/>
                      <a:pt x="1646872" y="255270"/>
                      <a:pt x="1643062" y="262890"/>
                    </a:cubicBezTo>
                    <a:cubicBezTo>
                      <a:pt x="1641157" y="266700"/>
                      <a:pt x="1639252" y="270510"/>
                      <a:pt x="1636395" y="273367"/>
                    </a:cubicBezTo>
                    <a:cubicBezTo>
                      <a:pt x="1633537" y="276225"/>
                      <a:pt x="1629727" y="279082"/>
                      <a:pt x="1625917" y="281940"/>
                    </a:cubicBezTo>
                    <a:lnTo>
                      <a:pt x="1633537" y="287655"/>
                    </a:lnTo>
                    <a:lnTo>
                      <a:pt x="1631632" y="292417"/>
                    </a:lnTo>
                    <a:lnTo>
                      <a:pt x="1604962" y="285750"/>
                    </a:lnTo>
                    <a:lnTo>
                      <a:pt x="1605915" y="280987"/>
                    </a:lnTo>
                    <a:cubicBezTo>
                      <a:pt x="1612582" y="281940"/>
                      <a:pt x="1619250" y="280987"/>
                      <a:pt x="1624965" y="277177"/>
                    </a:cubicBezTo>
                    <a:cubicBezTo>
                      <a:pt x="1630680" y="273367"/>
                      <a:pt x="1635442" y="268605"/>
                      <a:pt x="1638300" y="261937"/>
                    </a:cubicBezTo>
                    <a:cubicBezTo>
                      <a:pt x="1640205" y="257175"/>
                      <a:pt x="1640205" y="253365"/>
                      <a:pt x="1639252" y="249555"/>
                    </a:cubicBezTo>
                    <a:cubicBezTo>
                      <a:pt x="1638300" y="245745"/>
                      <a:pt x="1636395" y="242887"/>
                      <a:pt x="1632585" y="241935"/>
                    </a:cubicBezTo>
                    <a:cubicBezTo>
                      <a:pt x="1627822" y="240030"/>
                      <a:pt x="1622107" y="243840"/>
                      <a:pt x="1615440" y="252412"/>
                    </a:cubicBezTo>
                    <a:cubicBezTo>
                      <a:pt x="1613535" y="254317"/>
                      <a:pt x="1612582" y="255270"/>
                      <a:pt x="1611630" y="256222"/>
                    </a:cubicBezTo>
                    <a:cubicBezTo>
                      <a:pt x="1604010" y="264795"/>
                      <a:pt x="1598295" y="270510"/>
                      <a:pt x="1594485" y="272415"/>
                    </a:cubicBezTo>
                    <a:cubicBezTo>
                      <a:pt x="1590675" y="274320"/>
                      <a:pt x="1585912" y="274320"/>
                      <a:pt x="1581150" y="272415"/>
                    </a:cubicBezTo>
                    <a:cubicBezTo>
                      <a:pt x="1575435" y="270510"/>
                      <a:pt x="1571625" y="265747"/>
                      <a:pt x="1570672" y="260032"/>
                    </a:cubicBezTo>
                    <a:cubicBezTo>
                      <a:pt x="1568767" y="254317"/>
                      <a:pt x="1569720" y="247650"/>
                      <a:pt x="1572577" y="240982"/>
                    </a:cubicBezTo>
                    <a:cubicBezTo>
                      <a:pt x="1573530" y="238125"/>
                      <a:pt x="1575435" y="235267"/>
                      <a:pt x="1578292" y="231457"/>
                    </a:cubicBezTo>
                    <a:cubicBezTo>
                      <a:pt x="1581150" y="228600"/>
                      <a:pt x="1584007" y="225742"/>
                      <a:pt x="1586865" y="222885"/>
                    </a:cubicBezTo>
                    <a:lnTo>
                      <a:pt x="1583055" y="220027"/>
                    </a:lnTo>
                    <a:close/>
                    <a:moveTo>
                      <a:pt x="134303" y="198120"/>
                    </a:moveTo>
                    <a:lnTo>
                      <a:pt x="135255" y="199072"/>
                    </a:lnTo>
                    <a:cubicBezTo>
                      <a:pt x="137160" y="202882"/>
                      <a:pt x="138113" y="205740"/>
                      <a:pt x="140018" y="207645"/>
                    </a:cubicBezTo>
                    <a:cubicBezTo>
                      <a:pt x="141923" y="210502"/>
                      <a:pt x="143828" y="212407"/>
                      <a:pt x="145733" y="214312"/>
                    </a:cubicBezTo>
                    <a:lnTo>
                      <a:pt x="148590" y="220980"/>
                    </a:lnTo>
                    <a:lnTo>
                      <a:pt x="110490" y="237172"/>
                    </a:lnTo>
                    <a:cubicBezTo>
                      <a:pt x="115253" y="239077"/>
                      <a:pt x="119063" y="241935"/>
                      <a:pt x="121920" y="244792"/>
                    </a:cubicBezTo>
                    <a:cubicBezTo>
                      <a:pt x="124778" y="247650"/>
                      <a:pt x="127635" y="251460"/>
                      <a:pt x="129540" y="256222"/>
                    </a:cubicBezTo>
                    <a:cubicBezTo>
                      <a:pt x="133350" y="264795"/>
                      <a:pt x="133350" y="273367"/>
                      <a:pt x="129540" y="280987"/>
                    </a:cubicBezTo>
                    <a:cubicBezTo>
                      <a:pt x="125730" y="288607"/>
                      <a:pt x="118110" y="295275"/>
                      <a:pt x="108585" y="299085"/>
                    </a:cubicBezTo>
                    <a:cubicBezTo>
                      <a:pt x="98108" y="302895"/>
                      <a:pt x="89535" y="303847"/>
                      <a:pt x="80963" y="300990"/>
                    </a:cubicBezTo>
                    <a:cubicBezTo>
                      <a:pt x="72390" y="298132"/>
                      <a:pt x="66675" y="292417"/>
                      <a:pt x="62865" y="283845"/>
                    </a:cubicBezTo>
                    <a:cubicBezTo>
                      <a:pt x="60960" y="279082"/>
                      <a:pt x="60008" y="275272"/>
                      <a:pt x="60008" y="270510"/>
                    </a:cubicBezTo>
                    <a:cubicBezTo>
                      <a:pt x="60008" y="265747"/>
                      <a:pt x="60008" y="261937"/>
                      <a:pt x="61913" y="257175"/>
                    </a:cubicBezTo>
                    <a:lnTo>
                      <a:pt x="50483" y="258127"/>
                    </a:lnTo>
                    <a:lnTo>
                      <a:pt x="46673" y="248602"/>
                    </a:lnTo>
                    <a:lnTo>
                      <a:pt x="116205" y="219075"/>
                    </a:lnTo>
                    <a:cubicBezTo>
                      <a:pt x="123825" y="216217"/>
                      <a:pt x="128588" y="213360"/>
                      <a:pt x="130493" y="210502"/>
                    </a:cubicBezTo>
                    <a:cubicBezTo>
                      <a:pt x="132398" y="207645"/>
                      <a:pt x="132398" y="203835"/>
                      <a:pt x="130493" y="200025"/>
                    </a:cubicBezTo>
                    <a:close/>
                    <a:moveTo>
                      <a:pt x="1602105" y="165735"/>
                    </a:moveTo>
                    <a:lnTo>
                      <a:pt x="1646872" y="178117"/>
                    </a:lnTo>
                    <a:cubicBezTo>
                      <a:pt x="1655445" y="180022"/>
                      <a:pt x="1660207" y="180975"/>
                      <a:pt x="1663065" y="180022"/>
                    </a:cubicBezTo>
                    <a:cubicBezTo>
                      <a:pt x="1665922" y="179070"/>
                      <a:pt x="1667827" y="176212"/>
                      <a:pt x="1669732" y="171450"/>
                    </a:cubicBezTo>
                    <a:lnTo>
                      <a:pt x="1673542" y="172402"/>
                    </a:lnTo>
                    <a:lnTo>
                      <a:pt x="1662112" y="209550"/>
                    </a:lnTo>
                    <a:lnTo>
                      <a:pt x="1658302" y="208597"/>
                    </a:lnTo>
                    <a:cubicBezTo>
                      <a:pt x="1659255" y="203835"/>
                      <a:pt x="1658302" y="200025"/>
                      <a:pt x="1657350" y="198120"/>
                    </a:cubicBezTo>
                    <a:cubicBezTo>
                      <a:pt x="1655445" y="196215"/>
                      <a:pt x="1650682" y="193357"/>
                      <a:pt x="1642110" y="191452"/>
                    </a:cubicBezTo>
                    <a:lnTo>
                      <a:pt x="1622107" y="185737"/>
                    </a:lnTo>
                    <a:cubicBezTo>
                      <a:pt x="1615440" y="183832"/>
                      <a:pt x="1610677" y="182880"/>
                      <a:pt x="1607820" y="183832"/>
                    </a:cubicBezTo>
                    <a:cubicBezTo>
                      <a:pt x="1604962" y="184785"/>
                      <a:pt x="1603057" y="187642"/>
                      <a:pt x="1601152" y="192405"/>
                    </a:cubicBezTo>
                    <a:lnTo>
                      <a:pt x="1597342" y="191452"/>
                    </a:lnTo>
                    <a:lnTo>
                      <a:pt x="1598295" y="189547"/>
                    </a:lnTo>
                    <a:cubicBezTo>
                      <a:pt x="1599247" y="186690"/>
                      <a:pt x="1600200" y="183832"/>
                      <a:pt x="1600200" y="180975"/>
                    </a:cubicBezTo>
                    <a:cubicBezTo>
                      <a:pt x="1600200" y="178117"/>
                      <a:pt x="1600200" y="175260"/>
                      <a:pt x="1600200" y="172402"/>
                    </a:cubicBezTo>
                    <a:close/>
                    <a:moveTo>
                      <a:pt x="1587817" y="159067"/>
                    </a:moveTo>
                    <a:cubicBezTo>
                      <a:pt x="1589722" y="160020"/>
                      <a:pt x="1591627" y="160972"/>
                      <a:pt x="1592580" y="162877"/>
                    </a:cubicBezTo>
                    <a:cubicBezTo>
                      <a:pt x="1593532" y="164782"/>
                      <a:pt x="1593532" y="166687"/>
                      <a:pt x="1593532" y="169545"/>
                    </a:cubicBezTo>
                    <a:cubicBezTo>
                      <a:pt x="1592580" y="171450"/>
                      <a:pt x="1591627" y="173355"/>
                      <a:pt x="1589722" y="174307"/>
                    </a:cubicBezTo>
                    <a:cubicBezTo>
                      <a:pt x="1587817" y="176212"/>
                      <a:pt x="1585912" y="176212"/>
                      <a:pt x="1583055" y="175260"/>
                    </a:cubicBezTo>
                    <a:cubicBezTo>
                      <a:pt x="1581150" y="174307"/>
                      <a:pt x="1579245" y="173355"/>
                      <a:pt x="1578292" y="171450"/>
                    </a:cubicBezTo>
                    <a:cubicBezTo>
                      <a:pt x="1577340" y="169545"/>
                      <a:pt x="1577340" y="167640"/>
                      <a:pt x="1577340" y="164782"/>
                    </a:cubicBezTo>
                    <a:cubicBezTo>
                      <a:pt x="1578292" y="162877"/>
                      <a:pt x="1579245" y="160972"/>
                      <a:pt x="1581150" y="160020"/>
                    </a:cubicBezTo>
                    <a:cubicBezTo>
                      <a:pt x="1583055" y="159067"/>
                      <a:pt x="1584960" y="159067"/>
                      <a:pt x="1587817" y="159067"/>
                    </a:cubicBezTo>
                    <a:close/>
                    <a:moveTo>
                      <a:pt x="71437" y="158115"/>
                    </a:moveTo>
                    <a:lnTo>
                      <a:pt x="79057" y="187642"/>
                    </a:lnTo>
                    <a:cubicBezTo>
                      <a:pt x="84772" y="185737"/>
                      <a:pt x="88582" y="183832"/>
                      <a:pt x="90487" y="180022"/>
                    </a:cubicBezTo>
                    <a:cubicBezTo>
                      <a:pt x="93345" y="176212"/>
                      <a:pt x="93345" y="172402"/>
                      <a:pt x="92392" y="168592"/>
                    </a:cubicBezTo>
                    <a:cubicBezTo>
                      <a:pt x="91440" y="163830"/>
                      <a:pt x="88582" y="160972"/>
                      <a:pt x="85725" y="159067"/>
                    </a:cubicBezTo>
                    <a:cubicBezTo>
                      <a:pt x="81915" y="158115"/>
                      <a:pt x="77152" y="157162"/>
                      <a:pt x="71437" y="158115"/>
                    </a:cubicBezTo>
                    <a:close/>
                    <a:moveTo>
                      <a:pt x="54292" y="142875"/>
                    </a:moveTo>
                    <a:cubicBezTo>
                      <a:pt x="64770" y="140017"/>
                      <a:pt x="74295" y="140970"/>
                      <a:pt x="82867" y="145732"/>
                    </a:cubicBezTo>
                    <a:cubicBezTo>
                      <a:pt x="90487" y="150495"/>
                      <a:pt x="96202" y="157162"/>
                      <a:pt x="98107" y="166687"/>
                    </a:cubicBezTo>
                    <a:cubicBezTo>
                      <a:pt x="100012" y="175260"/>
                      <a:pt x="99060" y="182880"/>
                      <a:pt x="95250" y="189547"/>
                    </a:cubicBezTo>
                    <a:cubicBezTo>
                      <a:pt x="91440" y="196215"/>
                      <a:pt x="84772" y="200025"/>
                      <a:pt x="76200" y="202882"/>
                    </a:cubicBezTo>
                    <a:lnTo>
                      <a:pt x="64770" y="158115"/>
                    </a:lnTo>
                    <a:cubicBezTo>
                      <a:pt x="63817" y="158115"/>
                      <a:pt x="63817" y="158115"/>
                      <a:pt x="62865" y="158115"/>
                    </a:cubicBezTo>
                    <a:cubicBezTo>
                      <a:pt x="61912" y="158115"/>
                      <a:pt x="60960" y="158115"/>
                      <a:pt x="60007" y="159067"/>
                    </a:cubicBezTo>
                    <a:cubicBezTo>
                      <a:pt x="49530" y="161925"/>
                      <a:pt x="41910" y="165735"/>
                      <a:pt x="37147" y="170497"/>
                    </a:cubicBezTo>
                    <a:cubicBezTo>
                      <a:pt x="32385" y="175260"/>
                      <a:pt x="30480" y="180975"/>
                      <a:pt x="32385" y="187642"/>
                    </a:cubicBezTo>
                    <a:cubicBezTo>
                      <a:pt x="33337" y="191452"/>
                      <a:pt x="35242" y="194310"/>
                      <a:pt x="38100" y="197167"/>
                    </a:cubicBezTo>
                    <a:cubicBezTo>
                      <a:pt x="42862" y="201930"/>
                      <a:pt x="47625" y="203835"/>
                      <a:pt x="52387" y="205740"/>
                    </a:cubicBezTo>
                    <a:lnTo>
                      <a:pt x="51435" y="210502"/>
                    </a:lnTo>
                    <a:cubicBezTo>
                      <a:pt x="44767" y="208597"/>
                      <a:pt x="39052" y="205740"/>
                      <a:pt x="35242" y="201930"/>
                    </a:cubicBezTo>
                    <a:cubicBezTo>
                      <a:pt x="31432" y="198120"/>
                      <a:pt x="28575" y="193357"/>
                      <a:pt x="26670" y="186690"/>
                    </a:cubicBezTo>
                    <a:cubicBezTo>
                      <a:pt x="23812" y="177165"/>
                      <a:pt x="25717" y="167640"/>
                      <a:pt x="30480" y="159067"/>
                    </a:cubicBezTo>
                    <a:cubicBezTo>
                      <a:pt x="36195" y="150495"/>
                      <a:pt x="43815" y="145732"/>
                      <a:pt x="54292" y="142875"/>
                    </a:cubicBezTo>
                    <a:close/>
                    <a:moveTo>
                      <a:pt x="1617345" y="89535"/>
                    </a:moveTo>
                    <a:lnTo>
                      <a:pt x="1622107" y="90487"/>
                    </a:lnTo>
                    <a:lnTo>
                      <a:pt x="1618297" y="110490"/>
                    </a:lnTo>
                    <a:lnTo>
                      <a:pt x="1666875" y="120015"/>
                    </a:lnTo>
                    <a:cubicBezTo>
                      <a:pt x="1670685" y="120967"/>
                      <a:pt x="1674495" y="120967"/>
                      <a:pt x="1676400" y="119062"/>
                    </a:cubicBezTo>
                    <a:cubicBezTo>
                      <a:pt x="1678305" y="118110"/>
                      <a:pt x="1680210" y="115252"/>
                      <a:pt x="1681162" y="112395"/>
                    </a:cubicBezTo>
                    <a:cubicBezTo>
                      <a:pt x="1681162" y="110490"/>
                      <a:pt x="1681162" y="108585"/>
                      <a:pt x="1681162" y="106680"/>
                    </a:cubicBezTo>
                    <a:cubicBezTo>
                      <a:pt x="1681162" y="104775"/>
                      <a:pt x="1680210" y="101917"/>
                      <a:pt x="1678305" y="100012"/>
                    </a:cubicBezTo>
                    <a:lnTo>
                      <a:pt x="1683067" y="98107"/>
                    </a:lnTo>
                    <a:cubicBezTo>
                      <a:pt x="1684972" y="101917"/>
                      <a:pt x="1686877" y="104775"/>
                      <a:pt x="1686877" y="108585"/>
                    </a:cubicBezTo>
                    <a:cubicBezTo>
                      <a:pt x="1687830" y="111442"/>
                      <a:pt x="1687830" y="115252"/>
                      <a:pt x="1686877" y="119062"/>
                    </a:cubicBezTo>
                    <a:cubicBezTo>
                      <a:pt x="1685925" y="124777"/>
                      <a:pt x="1683067" y="129540"/>
                      <a:pt x="1680210" y="132397"/>
                    </a:cubicBezTo>
                    <a:cubicBezTo>
                      <a:pt x="1676400" y="135255"/>
                      <a:pt x="1671637" y="136207"/>
                      <a:pt x="1666875" y="134302"/>
                    </a:cubicBezTo>
                    <a:lnTo>
                      <a:pt x="1616392" y="123825"/>
                    </a:lnTo>
                    <a:lnTo>
                      <a:pt x="1614487" y="135255"/>
                    </a:lnTo>
                    <a:lnTo>
                      <a:pt x="1609725" y="134302"/>
                    </a:lnTo>
                    <a:cubicBezTo>
                      <a:pt x="1610677" y="127635"/>
                      <a:pt x="1609725" y="122872"/>
                      <a:pt x="1606867" y="119062"/>
                    </a:cubicBezTo>
                    <a:cubicBezTo>
                      <a:pt x="1604010" y="115252"/>
                      <a:pt x="1597342" y="112395"/>
                      <a:pt x="1587817" y="110490"/>
                    </a:cubicBezTo>
                    <a:lnTo>
                      <a:pt x="1588770" y="104775"/>
                    </a:lnTo>
                    <a:lnTo>
                      <a:pt x="1613535" y="109537"/>
                    </a:lnTo>
                    <a:close/>
                    <a:moveTo>
                      <a:pt x="98107" y="4762"/>
                    </a:moveTo>
                    <a:lnTo>
                      <a:pt x="103822" y="45720"/>
                    </a:lnTo>
                    <a:lnTo>
                      <a:pt x="99060" y="46672"/>
                    </a:lnTo>
                    <a:cubicBezTo>
                      <a:pt x="98107" y="41910"/>
                      <a:pt x="96202" y="38100"/>
                      <a:pt x="94297" y="37147"/>
                    </a:cubicBezTo>
                    <a:cubicBezTo>
                      <a:pt x="92392" y="35242"/>
                      <a:pt x="87630" y="35242"/>
                      <a:pt x="81915" y="36195"/>
                    </a:cubicBezTo>
                    <a:lnTo>
                      <a:pt x="60007" y="39052"/>
                    </a:lnTo>
                    <a:lnTo>
                      <a:pt x="66675" y="89535"/>
                    </a:lnTo>
                    <a:lnTo>
                      <a:pt x="88582" y="86677"/>
                    </a:lnTo>
                    <a:cubicBezTo>
                      <a:pt x="94297" y="85725"/>
                      <a:pt x="98107" y="84772"/>
                      <a:pt x="100012" y="81915"/>
                    </a:cubicBezTo>
                    <a:cubicBezTo>
                      <a:pt x="101917" y="80010"/>
                      <a:pt x="102870" y="76200"/>
                      <a:pt x="101917" y="71437"/>
                    </a:cubicBezTo>
                    <a:lnTo>
                      <a:pt x="106680" y="69532"/>
                    </a:lnTo>
                    <a:lnTo>
                      <a:pt x="112395" y="110490"/>
                    </a:lnTo>
                    <a:lnTo>
                      <a:pt x="107632" y="111442"/>
                    </a:lnTo>
                    <a:cubicBezTo>
                      <a:pt x="106680" y="106680"/>
                      <a:pt x="104775" y="102870"/>
                      <a:pt x="102870" y="101917"/>
                    </a:cubicBezTo>
                    <a:cubicBezTo>
                      <a:pt x="100965" y="100012"/>
                      <a:pt x="96202" y="100012"/>
                      <a:pt x="90487" y="100965"/>
                    </a:cubicBezTo>
                    <a:lnTo>
                      <a:pt x="32385" y="108585"/>
                    </a:lnTo>
                    <a:cubicBezTo>
                      <a:pt x="26670" y="109537"/>
                      <a:pt x="22860" y="110490"/>
                      <a:pt x="20955" y="113347"/>
                    </a:cubicBezTo>
                    <a:cubicBezTo>
                      <a:pt x="19050" y="115252"/>
                      <a:pt x="18097" y="119062"/>
                      <a:pt x="19050" y="123825"/>
                    </a:cubicBezTo>
                    <a:lnTo>
                      <a:pt x="14287" y="124777"/>
                    </a:lnTo>
                    <a:lnTo>
                      <a:pt x="8572" y="83820"/>
                    </a:lnTo>
                    <a:lnTo>
                      <a:pt x="13335" y="82867"/>
                    </a:lnTo>
                    <a:cubicBezTo>
                      <a:pt x="14287" y="87630"/>
                      <a:pt x="16192" y="91440"/>
                      <a:pt x="18097" y="92392"/>
                    </a:cubicBezTo>
                    <a:cubicBezTo>
                      <a:pt x="20002" y="94297"/>
                      <a:pt x="24765" y="94297"/>
                      <a:pt x="30480" y="93345"/>
                    </a:cubicBezTo>
                    <a:lnTo>
                      <a:pt x="59055" y="89535"/>
                    </a:lnTo>
                    <a:lnTo>
                      <a:pt x="52387" y="39052"/>
                    </a:lnTo>
                    <a:lnTo>
                      <a:pt x="23812" y="42862"/>
                    </a:lnTo>
                    <a:cubicBezTo>
                      <a:pt x="18097" y="43815"/>
                      <a:pt x="14287" y="44767"/>
                      <a:pt x="12382" y="47625"/>
                    </a:cubicBezTo>
                    <a:cubicBezTo>
                      <a:pt x="10477" y="49530"/>
                      <a:pt x="9525" y="53340"/>
                      <a:pt x="10477" y="58102"/>
                    </a:cubicBezTo>
                    <a:lnTo>
                      <a:pt x="5715" y="59055"/>
                    </a:lnTo>
                    <a:lnTo>
                      <a:pt x="0" y="18097"/>
                    </a:lnTo>
                    <a:lnTo>
                      <a:pt x="4762" y="17145"/>
                    </a:lnTo>
                    <a:cubicBezTo>
                      <a:pt x="5715" y="21907"/>
                      <a:pt x="7620" y="25717"/>
                      <a:pt x="9525" y="26670"/>
                    </a:cubicBezTo>
                    <a:cubicBezTo>
                      <a:pt x="11430" y="28575"/>
                      <a:pt x="16192" y="28575"/>
                      <a:pt x="21907" y="27622"/>
                    </a:cubicBezTo>
                    <a:lnTo>
                      <a:pt x="80010" y="20002"/>
                    </a:lnTo>
                    <a:cubicBezTo>
                      <a:pt x="85725" y="19050"/>
                      <a:pt x="89535" y="18097"/>
                      <a:pt x="91440" y="16192"/>
                    </a:cubicBezTo>
                    <a:cubicBezTo>
                      <a:pt x="93345" y="14287"/>
                      <a:pt x="94297" y="10477"/>
                      <a:pt x="93345" y="5715"/>
                    </a:cubicBezTo>
                    <a:close/>
                    <a:moveTo>
                      <a:pt x="1627822" y="0"/>
                    </a:moveTo>
                    <a:lnTo>
                      <a:pt x="1631632" y="0"/>
                    </a:lnTo>
                    <a:cubicBezTo>
                      <a:pt x="1632585" y="2857"/>
                      <a:pt x="1633537" y="5715"/>
                      <a:pt x="1635442" y="8572"/>
                    </a:cubicBezTo>
                    <a:cubicBezTo>
                      <a:pt x="1637347" y="11430"/>
                      <a:pt x="1640205" y="13335"/>
                      <a:pt x="1643062" y="14287"/>
                    </a:cubicBezTo>
                    <a:lnTo>
                      <a:pt x="1699260" y="41910"/>
                    </a:lnTo>
                    <a:cubicBezTo>
                      <a:pt x="1708785" y="46672"/>
                      <a:pt x="1715452" y="51435"/>
                      <a:pt x="1719262" y="56197"/>
                    </a:cubicBezTo>
                    <a:cubicBezTo>
                      <a:pt x="1723072" y="60960"/>
                      <a:pt x="1724977" y="66675"/>
                      <a:pt x="1724025" y="72390"/>
                    </a:cubicBezTo>
                    <a:cubicBezTo>
                      <a:pt x="1724025" y="76200"/>
                      <a:pt x="1722120" y="80010"/>
                      <a:pt x="1720215" y="81915"/>
                    </a:cubicBezTo>
                    <a:cubicBezTo>
                      <a:pt x="1718310" y="83820"/>
                      <a:pt x="1715452" y="84772"/>
                      <a:pt x="1712595" y="84772"/>
                    </a:cubicBezTo>
                    <a:cubicBezTo>
                      <a:pt x="1710690" y="84772"/>
                      <a:pt x="1708785" y="83820"/>
                      <a:pt x="1707832" y="81915"/>
                    </a:cubicBezTo>
                    <a:cubicBezTo>
                      <a:pt x="1706880" y="80962"/>
                      <a:pt x="1705927" y="79057"/>
                      <a:pt x="1706880" y="77152"/>
                    </a:cubicBezTo>
                    <a:cubicBezTo>
                      <a:pt x="1706880" y="76200"/>
                      <a:pt x="1706880" y="75247"/>
                      <a:pt x="1707832" y="74295"/>
                    </a:cubicBezTo>
                    <a:cubicBezTo>
                      <a:pt x="1708785" y="73342"/>
                      <a:pt x="1708785" y="72390"/>
                      <a:pt x="1709737" y="71437"/>
                    </a:cubicBezTo>
                    <a:cubicBezTo>
                      <a:pt x="1709737" y="71437"/>
                      <a:pt x="1710690" y="70485"/>
                      <a:pt x="1710690" y="70485"/>
                    </a:cubicBezTo>
                    <a:cubicBezTo>
                      <a:pt x="1712595" y="68580"/>
                      <a:pt x="1714500" y="66675"/>
                      <a:pt x="1714500" y="64770"/>
                    </a:cubicBezTo>
                    <a:cubicBezTo>
                      <a:pt x="1714500" y="61912"/>
                      <a:pt x="1713547" y="59055"/>
                      <a:pt x="1710690" y="56197"/>
                    </a:cubicBezTo>
                    <a:cubicBezTo>
                      <a:pt x="1707832" y="53340"/>
                      <a:pt x="1703070" y="50482"/>
                      <a:pt x="1698307" y="48577"/>
                    </a:cubicBezTo>
                    <a:lnTo>
                      <a:pt x="1637347" y="66675"/>
                    </a:lnTo>
                    <a:cubicBezTo>
                      <a:pt x="1633537" y="67627"/>
                      <a:pt x="1630680" y="68580"/>
                      <a:pt x="1628775" y="70485"/>
                    </a:cubicBezTo>
                    <a:cubicBezTo>
                      <a:pt x="1626870" y="72390"/>
                      <a:pt x="1625917" y="74295"/>
                      <a:pt x="1624965" y="77152"/>
                    </a:cubicBezTo>
                    <a:lnTo>
                      <a:pt x="1621155" y="77152"/>
                    </a:lnTo>
                    <a:lnTo>
                      <a:pt x="1624965" y="43815"/>
                    </a:lnTo>
                    <a:lnTo>
                      <a:pt x="1628775" y="43815"/>
                    </a:lnTo>
                    <a:cubicBezTo>
                      <a:pt x="1628775" y="46672"/>
                      <a:pt x="1628775" y="49530"/>
                      <a:pt x="1629727" y="50482"/>
                    </a:cubicBezTo>
                    <a:cubicBezTo>
                      <a:pt x="1630680" y="51435"/>
                      <a:pt x="1631632" y="52387"/>
                      <a:pt x="1633537" y="52387"/>
                    </a:cubicBezTo>
                    <a:cubicBezTo>
                      <a:pt x="1634490" y="52387"/>
                      <a:pt x="1635442" y="52387"/>
                      <a:pt x="1635442" y="52387"/>
                    </a:cubicBezTo>
                    <a:cubicBezTo>
                      <a:pt x="1636395" y="52387"/>
                      <a:pt x="1637347" y="52387"/>
                      <a:pt x="1638300" y="51435"/>
                    </a:cubicBezTo>
                    <a:lnTo>
                      <a:pt x="1681162" y="40957"/>
                    </a:lnTo>
                    <a:lnTo>
                      <a:pt x="1645920" y="23812"/>
                    </a:lnTo>
                    <a:cubicBezTo>
                      <a:pt x="1644967" y="22860"/>
                      <a:pt x="1643062" y="22860"/>
                      <a:pt x="1642110" y="21907"/>
                    </a:cubicBezTo>
                    <a:cubicBezTo>
                      <a:pt x="1641157" y="21907"/>
                      <a:pt x="1640205" y="20955"/>
                      <a:pt x="1638300" y="20955"/>
                    </a:cubicBezTo>
                    <a:cubicBezTo>
                      <a:pt x="1636395" y="20955"/>
                      <a:pt x="1634490" y="20955"/>
                      <a:pt x="1632585" y="21907"/>
                    </a:cubicBezTo>
                    <a:cubicBezTo>
                      <a:pt x="1631632" y="22860"/>
                      <a:pt x="1629727" y="25717"/>
                      <a:pt x="1628775" y="28575"/>
                    </a:cubicBezTo>
                    <a:lnTo>
                      <a:pt x="1624965" y="28575"/>
                    </a:lnTo>
                    <a:close/>
                  </a:path>
                </a:pathLst>
              </a:custGeom>
              <a:solidFill>
                <a:srgbClr val="231815"/>
              </a:solidFill>
              <a:ln w="9525" cap="flat">
                <a:noFill/>
                <a:prstDash val="solid"/>
                <a:miter/>
              </a:ln>
            </p:spPr>
            <p:txBody>
              <a:bodyPr anchor="ctr"/>
              <a:lstStyle/>
              <a:p>
                <a:pPr algn="ctr"/>
                <a:endParaRPr/>
              </a:p>
            </p:txBody>
          </p:sp>
          <p:sp>
            <p:nvSpPr>
              <p:cNvPr id="19" name="işľïde">
                <a:extLst>
                  <a:ext uri="{FF2B5EF4-FFF2-40B4-BE49-F238E27FC236}">
                    <a16:creationId xmlns:a16="http://schemas.microsoft.com/office/drawing/2014/main" xmlns="" id="{1235D125-669D-44CD-B070-EC36BB753C6F}"/>
                  </a:ext>
                </a:extLst>
              </p:cNvPr>
              <p:cNvSpPr/>
              <p:nvPr/>
            </p:nvSpPr>
            <p:spPr>
              <a:xfrm>
                <a:off x="1955006" y="2493168"/>
                <a:ext cx="1866900" cy="1866900"/>
              </a:xfrm>
              <a:custGeom>
                <a:avLst/>
                <a:gdLst>
                  <a:gd name="connsiteX0" fmla="*/ 934879 w 1866900"/>
                  <a:gd name="connsiteY0" fmla="*/ 1862614 h 1866900"/>
                  <a:gd name="connsiteX1" fmla="*/ 573881 w 1866900"/>
                  <a:gd name="connsiteY1" fmla="*/ 1789271 h 1866900"/>
                  <a:gd name="connsiteX2" fmla="*/ 278606 w 1866900"/>
                  <a:gd name="connsiteY2" fmla="*/ 1590199 h 1866900"/>
                  <a:gd name="connsiteX3" fmla="*/ 79534 w 1866900"/>
                  <a:gd name="connsiteY3" fmla="*/ 1294924 h 1866900"/>
                  <a:gd name="connsiteX4" fmla="*/ 7144 w 1866900"/>
                  <a:gd name="connsiteY4" fmla="*/ 934879 h 1866900"/>
                  <a:gd name="connsiteX5" fmla="*/ 80486 w 1866900"/>
                  <a:gd name="connsiteY5" fmla="*/ 573881 h 1866900"/>
                  <a:gd name="connsiteX6" fmla="*/ 279559 w 1866900"/>
                  <a:gd name="connsiteY6" fmla="*/ 278606 h 1866900"/>
                  <a:gd name="connsiteX7" fmla="*/ 574834 w 1866900"/>
                  <a:gd name="connsiteY7" fmla="*/ 79534 h 1866900"/>
                  <a:gd name="connsiteX8" fmla="*/ 934879 w 1866900"/>
                  <a:gd name="connsiteY8" fmla="*/ 7144 h 1866900"/>
                  <a:gd name="connsiteX9" fmla="*/ 1295876 w 1866900"/>
                  <a:gd name="connsiteY9" fmla="*/ 80486 h 1866900"/>
                  <a:gd name="connsiteX10" fmla="*/ 1591151 w 1866900"/>
                  <a:gd name="connsiteY10" fmla="*/ 279559 h 1866900"/>
                  <a:gd name="connsiteX11" fmla="*/ 1790224 w 1866900"/>
                  <a:gd name="connsiteY11" fmla="*/ 574834 h 1866900"/>
                  <a:gd name="connsiteX12" fmla="*/ 1863566 w 1866900"/>
                  <a:gd name="connsiteY12" fmla="*/ 935831 h 1866900"/>
                  <a:gd name="connsiteX13" fmla="*/ 1790224 w 1866900"/>
                  <a:gd name="connsiteY13" fmla="*/ 1296829 h 1866900"/>
                  <a:gd name="connsiteX14" fmla="*/ 1591151 w 1866900"/>
                  <a:gd name="connsiteY14" fmla="*/ 1592104 h 1866900"/>
                  <a:gd name="connsiteX15" fmla="*/ 1295876 w 1866900"/>
                  <a:gd name="connsiteY15" fmla="*/ 1791176 h 1866900"/>
                  <a:gd name="connsiteX16" fmla="*/ 934879 w 1866900"/>
                  <a:gd name="connsiteY16" fmla="*/ 1862614 h 1866900"/>
                  <a:gd name="connsiteX17" fmla="*/ 934879 w 1866900"/>
                  <a:gd name="connsiteY17" fmla="*/ 25241 h 1866900"/>
                  <a:gd name="connsiteX18" fmla="*/ 25241 w 1866900"/>
                  <a:gd name="connsiteY18" fmla="*/ 934879 h 1866900"/>
                  <a:gd name="connsiteX19" fmla="*/ 934879 w 1866900"/>
                  <a:gd name="connsiteY19" fmla="*/ 1844516 h 1866900"/>
                  <a:gd name="connsiteX20" fmla="*/ 1844516 w 1866900"/>
                  <a:gd name="connsiteY20" fmla="*/ 934879 h 1866900"/>
                  <a:gd name="connsiteX21" fmla="*/ 934879 w 1866900"/>
                  <a:gd name="connsiteY21" fmla="*/ 25241 h 1866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866900" h="1866900">
                    <a:moveTo>
                      <a:pt x="934879" y="1862614"/>
                    </a:moveTo>
                    <a:cubicBezTo>
                      <a:pt x="810101" y="1862614"/>
                      <a:pt x="688181" y="1837849"/>
                      <a:pt x="573881" y="1789271"/>
                    </a:cubicBezTo>
                    <a:cubicBezTo>
                      <a:pt x="463391" y="1742599"/>
                      <a:pt x="364331" y="1675924"/>
                      <a:pt x="278606" y="1590199"/>
                    </a:cubicBezTo>
                    <a:cubicBezTo>
                      <a:pt x="193834" y="1505426"/>
                      <a:pt x="126206" y="1405414"/>
                      <a:pt x="79534" y="1294924"/>
                    </a:cubicBezTo>
                    <a:cubicBezTo>
                      <a:pt x="31909" y="1181576"/>
                      <a:pt x="7144" y="1059656"/>
                      <a:pt x="7144" y="934879"/>
                    </a:cubicBezTo>
                    <a:cubicBezTo>
                      <a:pt x="7144" y="809149"/>
                      <a:pt x="31909" y="688181"/>
                      <a:pt x="80486" y="573881"/>
                    </a:cubicBezTo>
                    <a:cubicBezTo>
                      <a:pt x="127159" y="463391"/>
                      <a:pt x="193834" y="364331"/>
                      <a:pt x="279559" y="278606"/>
                    </a:cubicBezTo>
                    <a:cubicBezTo>
                      <a:pt x="364331" y="193834"/>
                      <a:pt x="464344" y="126206"/>
                      <a:pt x="574834" y="79534"/>
                    </a:cubicBezTo>
                    <a:cubicBezTo>
                      <a:pt x="688181" y="31909"/>
                      <a:pt x="809149" y="7144"/>
                      <a:pt x="934879" y="7144"/>
                    </a:cubicBezTo>
                    <a:cubicBezTo>
                      <a:pt x="1059656" y="7144"/>
                      <a:pt x="1181576" y="31909"/>
                      <a:pt x="1295876" y="80486"/>
                    </a:cubicBezTo>
                    <a:cubicBezTo>
                      <a:pt x="1406366" y="127159"/>
                      <a:pt x="1505426" y="193834"/>
                      <a:pt x="1591151" y="279559"/>
                    </a:cubicBezTo>
                    <a:cubicBezTo>
                      <a:pt x="1675924" y="364331"/>
                      <a:pt x="1743551" y="464344"/>
                      <a:pt x="1790224" y="574834"/>
                    </a:cubicBezTo>
                    <a:cubicBezTo>
                      <a:pt x="1838801" y="689134"/>
                      <a:pt x="1863566" y="811054"/>
                      <a:pt x="1863566" y="935831"/>
                    </a:cubicBezTo>
                    <a:cubicBezTo>
                      <a:pt x="1863566" y="1060609"/>
                      <a:pt x="1838801" y="1182529"/>
                      <a:pt x="1790224" y="1296829"/>
                    </a:cubicBezTo>
                    <a:cubicBezTo>
                      <a:pt x="1743551" y="1407319"/>
                      <a:pt x="1676876" y="1506379"/>
                      <a:pt x="1591151" y="1592104"/>
                    </a:cubicBezTo>
                    <a:cubicBezTo>
                      <a:pt x="1506379" y="1676876"/>
                      <a:pt x="1406366" y="1744504"/>
                      <a:pt x="1295876" y="1791176"/>
                    </a:cubicBezTo>
                    <a:cubicBezTo>
                      <a:pt x="1181576" y="1837849"/>
                      <a:pt x="1059656" y="1862614"/>
                      <a:pt x="934879" y="1862614"/>
                    </a:cubicBezTo>
                    <a:close/>
                    <a:moveTo>
                      <a:pt x="934879" y="25241"/>
                    </a:moveTo>
                    <a:cubicBezTo>
                      <a:pt x="433864" y="25241"/>
                      <a:pt x="25241" y="433864"/>
                      <a:pt x="25241" y="934879"/>
                    </a:cubicBezTo>
                    <a:cubicBezTo>
                      <a:pt x="25241" y="1435894"/>
                      <a:pt x="432911" y="1844516"/>
                      <a:pt x="934879" y="1844516"/>
                    </a:cubicBezTo>
                    <a:cubicBezTo>
                      <a:pt x="1435894" y="1844516"/>
                      <a:pt x="1844516" y="1436846"/>
                      <a:pt x="1844516" y="934879"/>
                    </a:cubicBezTo>
                    <a:cubicBezTo>
                      <a:pt x="1844516" y="433864"/>
                      <a:pt x="1435894" y="25241"/>
                      <a:pt x="934879" y="25241"/>
                    </a:cubicBezTo>
                    <a:close/>
                  </a:path>
                </a:pathLst>
              </a:custGeom>
              <a:solidFill>
                <a:srgbClr val="231815"/>
              </a:solidFill>
              <a:ln w="9525" cap="flat">
                <a:noFill/>
                <a:prstDash val="solid"/>
                <a:miter/>
              </a:ln>
            </p:spPr>
            <p:txBody>
              <a:bodyPr anchor="ctr"/>
              <a:lstStyle/>
              <a:p>
                <a:pPr algn="ctr"/>
                <a:endParaRPr/>
              </a:p>
            </p:txBody>
          </p:sp>
          <p:sp>
            <p:nvSpPr>
              <p:cNvPr id="20" name="îş1íḓê">
                <a:extLst>
                  <a:ext uri="{FF2B5EF4-FFF2-40B4-BE49-F238E27FC236}">
                    <a16:creationId xmlns:a16="http://schemas.microsoft.com/office/drawing/2014/main" xmlns="" id="{0A576AFA-B2DF-4EB5-9C4A-170E0BE873BC}"/>
                  </a:ext>
                </a:extLst>
              </p:cNvPr>
              <p:cNvSpPr/>
              <p:nvPr/>
            </p:nvSpPr>
            <p:spPr>
              <a:xfrm>
                <a:off x="2137544" y="2581627"/>
                <a:ext cx="1534444" cy="534085"/>
              </a:xfrm>
              <a:custGeom>
                <a:avLst/>
                <a:gdLst>
                  <a:gd name="connsiteX0" fmla="*/ 88447 w 1534444"/>
                  <a:gd name="connsiteY0" fmla="*/ 438750 h 534085"/>
                  <a:gd name="connsiteX1" fmla="*/ 95115 w 1534444"/>
                  <a:gd name="connsiteY1" fmla="*/ 479708 h 534085"/>
                  <a:gd name="connsiteX2" fmla="*/ 75112 w 1534444"/>
                  <a:gd name="connsiteY2" fmla="*/ 493043 h 534085"/>
                  <a:gd name="connsiteX3" fmla="*/ 71302 w 1534444"/>
                  <a:gd name="connsiteY3" fmla="*/ 479708 h 534085"/>
                  <a:gd name="connsiteX4" fmla="*/ 80827 w 1534444"/>
                  <a:gd name="connsiteY4" fmla="*/ 439703 h 534085"/>
                  <a:gd name="connsiteX5" fmla="*/ 88447 w 1534444"/>
                  <a:gd name="connsiteY5" fmla="*/ 438750 h 534085"/>
                  <a:gd name="connsiteX6" fmla="*/ 64635 w 1534444"/>
                  <a:gd name="connsiteY6" fmla="*/ 435893 h 534085"/>
                  <a:gd name="connsiteX7" fmla="*/ 63682 w 1534444"/>
                  <a:gd name="connsiteY7" fmla="*/ 442560 h 534085"/>
                  <a:gd name="connsiteX8" fmla="*/ 33202 w 1534444"/>
                  <a:gd name="connsiteY8" fmla="*/ 477803 h 534085"/>
                  <a:gd name="connsiteX9" fmla="*/ 17010 w 1534444"/>
                  <a:gd name="connsiteY9" fmla="*/ 470183 h 534085"/>
                  <a:gd name="connsiteX10" fmla="*/ 34155 w 1534444"/>
                  <a:gd name="connsiteY10" fmla="*/ 452085 h 534085"/>
                  <a:gd name="connsiteX11" fmla="*/ 57967 w 1534444"/>
                  <a:gd name="connsiteY11" fmla="*/ 438750 h 534085"/>
                  <a:gd name="connsiteX12" fmla="*/ 64635 w 1534444"/>
                  <a:gd name="connsiteY12" fmla="*/ 435893 h 534085"/>
                  <a:gd name="connsiteX13" fmla="*/ 33202 w 1534444"/>
                  <a:gd name="connsiteY13" fmla="*/ 414938 h 534085"/>
                  <a:gd name="connsiteX14" fmla="*/ 41775 w 1534444"/>
                  <a:gd name="connsiteY14" fmla="*/ 414938 h 534085"/>
                  <a:gd name="connsiteX15" fmla="*/ 38917 w 1534444"/>
                  <a:gd name="connsiteY15" fmla="*/ 420653 h 534085"/>
                  <a:gd name="connsiteX16" fmla="*/ 31297 w 1534444"/>
                  <a:gd name="connsiteY16" fmla="*/ 429225 h 534085"/>
                  <a:gd name="connsiteX17" fmla="*/ 3675 w 1534444"/>
                  <a:gd name="connsiteY17" fmla="*/ 440655 h 534085"/>
                  <a:gd name="connsiteX18" fmla="*/ 6532 w 1534444"/>
                  <a:gd name="connsiteY18" fmla="*/ 423510 h 534085"/>
                  <a:gd name="connsiteX19" fmla="*/ 33202 w 1534444"/>
                  <a:gd name="connsiteY19" fmla="*/ 414938 h 534085"/>
                  <a:gd name="connsiteX20" fmla="*/ 1400040 w 1534444"/>
                  <a:gd name="connsiteY20" fmla="*/ 406365 h 534085"/>
                  <a:gd name="connsiteX21" fmla="*/ 1415280 w 1534444"/>
                  <a:gd name="connsiteY21" fmla="*/ 417795 h 534085"/>
                  <a:gd name="connsiteX22" fmla="*/ 1421947 w 1534444"/>
                  <a:gd name="connsiteY22" fmla="*/ 432082 h 534085"/>
                  <a:gd name="connsiteX23" fmla="*/ 1434330 w 1534444"/>
                  <a:gd name="connsiteY23" fmla="*/ 452085 h 534085"/>
                  <a:gd name="connsiteX24" fmla="*/ 1436235 w 1534444"/>
                  <a:gd name="connsiteY24" fmla="*/ 453990 h 534085"/>
                  <a:gd name="connsiteX25" fmla="*/ 1440045 w 1534444"/>
                  <a:gd name="connsiteY25" fmla="*/ 450180 h 534085"/>
                  <a:gd name="connsiteX26" fmla="*/ 1450522 w 1534444"/>
                  <a:gd name="connsiteY26" fmla="*/ 452085 h 534085"/>
                  <a:gd name="connsiteX27" fmla="*/ 1456238 w 1534444"/>
                  <a:gd name="connsiteY27" fmla="*/ 460657 h 534085"/>
                  <a:gd name="connsiteX28" fmla="*/ 1463858 w 1534444"/>
                  <a:gd name="connsiteY28" fmla="*/ 462562 h 534085"/>
                  <a:gd name="connsiteX29" fmla="*/ 1462905 w 1534444"/>
                  <a:gd name="connsiteY29" fmla="*/ 453990 h 534085"/>
                  <a:gd name="connsiteX30" fmla="*/ 1437188 w 1534444"/>
                  <a:gd name="connsiteY30" fmla="*/ 427320 h 534085"/>
                  <a:gd name="connsiteX31" fmla="*/ 1429568 w 1534444"/>
                  <a:gd name="connsiteY31" fmla="*/ 414937 h 534085"/>
                  <a:gd name="connsiteX32" fmla="*/ 1439093 w 1534444"/>
                  <a:gd name="connsiteY32" fmla="*/ 410175 h 534085"/>
                  <a:gd name="connsiteX33" fmla="*/ 1457190 w 1534444"/>
                  <a:gd name="connsiteY33" fmla="*/ 428272 h 534085"/>
                  <a:gd name="connsiteX34" fmla="*/ 1478145 w 1534444"/>
                  <a:gd name="connsiteY34" fmla="*/ 463515 h 534085"/>
                  <a:gd name="connsiteX35" fmla="*/ 1482908 w 1534444"/>
                  <a:gd name="connsiteY35" fmla="*/ 481612 h 534085"/>
                  <a:gd name="connsiteX36" fmla="*/ 1465763 w 1534444"/>
                  <a:gd name="connsiteY36" fmla="*/ 483517 h 534085"/>
                  <a:gd name="connsiteX37" fmla="*/ 1451475 w 1534444"/>
                  <a:gd name="connsiteY37" fmla="*/ 468277 h 534085"/>
                  <a:gd name="connsiteX38" fmla="*/ 1449570 w 1534444"/>
                  <a:gd name="connsiteY38" fmla="*/ 475897 h 534085"/>
                  <a:gd name="connsiteX39" fmla="*/ 1472430 w 1534444"/>
                  <a:gd name="connsiteY39" fmla="*/ 516855 h 534085"/>
                  <a:gd name="connsiteX40" fmla="*/ 1462905 w 1534444"/>
                  <a:gd name="connsiteY40" fmla="*/ 520665 h 534085"/>
                  <a:gd name="connsiteX41" fmla="*/ 1441950 w 1534444"/>
                  <a:gd name="connsiteY41" fmla="*/ 485422 h 534085"/>
                  <a:gd name="connsiteX42" fmla="*/ 1439093 w 1534444"/>
                  <a:gd name="connsiteY42" fmla="*/ 482565 h 534085"/>
                  <a:gd name="connsiteX43" fmla="*/ 1436235 w 1534444"/>
                  <a:gd name="connsiteY43" fmla="*/ 484470 h 534085"/>
                  <a:gd name="connsiteX44" fmla="*/ 1394325 w 1534444"/>
                  <a:gd name="connsiteY44" fmla="*/ 483517 h 534085"/>
                  <a:gd name="connsiteX45" fmla="*/ 1376227 w 1534444"/>
                  <a:gd name="connsiteY45" fmla="*/ 434940 h 534085"/>
                  <a:gd name="connsiteX46" fmla="*/ 1379085 w 1534444"/>
                  <a:gd name="connsiteY46" fmla="*/ 429225 h 534085"/>
                  <a:gd name="connsiteX47" fmla="*/ 1384800 w 1534444"/>
                  <a:gd name="connsiteY47" fmla="*/ 433987 h 534085"/>
                  <a:gd name="connsiteX48" fmla="*/ 1418138 w 1534444"/>
                  <a:gd name="connsiteY48" fmla="*/ 466372 h 534085"/>
                  <a:gd name="connsiteX49" fmla="*/ 1422900 w 1534444"/>
                  <a:gd name="connsiteY49" fmla="*/ 457800 h 534085"/>
                  <a:gd name="connsiteX50" fmla="*/ 1393372 w 1534444"/>
                  <a:gd name="connsiteY50" fmla="*/ 420652 h 534085"/>
                  <a:gd name="connsiteX51" fmla="*/ 1390515 w 1534444"/>
                  <a:gd name="connsiteY51" fmla="*/ 410175 h 534085"/>
                  <a:gd name="connsiteX52" fmla="*/ 1400040 w 1534444"/>
                  <a:gd name="connsiteY52" fmla="*/ 406365 h 534085"/>
                  <a:gd name="connsiteX53" fmla="*/ 97020 w 1534444"/>
                  <a:gd name="connsiteY53" fmla="*/ 377790 h 534085"/>
                  <a:gd name="connsiteX54" fmla="*/ 92257 w 1534444"/>
                  <a:gd name="connsiteY54" fmla="*/ 378743 h 534085"/>
                  <a:gd name="connsiteX55" fmla="*/ 80827 w 1534444"/>
                  <a:gd name="connsiteY55" fmla="*/ 393983 h 534085"/>
                  <a:gd name="connsiteX56" fmla="*/ 83685 w 1534444"/>
                  <a:gd name="connsiteY56" fmla="*/ 405413 h 534085"/>
                  <a:gd name="connsiteX57" fmla="*/ 95115 w 1534444"/>
                  <a:gd name="connsiteY57" fmla="*/ 404460 h 534085"/>
                  <a:gd name="connsiteX58" fmla="*/ 105592 w 1534444"/>
                  <a:gd name="connsiteY58" fmla="*/ 390173 h 534085"/>
                  <a:gd name="connsiteX59" fmla="*/ 97020 w 1534444"/>
                  <a:gd name="connsiteY59" fmla="*/ 377790 h 534085"/>
                  <a:gd name="connsiteX60" fmla="*/ 93210 w 1534444"/>
                  <a:gd name="connsiteY60" fmla="*/ 357788 h 534085"/>
                  <a:gd name="connsiteX61" fmla="*/ 106545 w 1534444"/>
                  <a:gd name="connsiteY61" fmla="*/ 364455 h 534085"/>
                  <a:gd name="connsiteX62" fmla="*/ 117975 w 1534444"/>
                  <a:gd name="connsiteY62" fmla="*/ 373980 h 534085"/>
                  <a:gd name="connsiteX63" fmla="*/ 126547 w 1534444"/>
                  <a:gd name="connsiteY63" fmla="*/ 392078 h 534085"/>
                  <a:gd name="connsiteX64" fmla="*/ 117975 w 1534444"/>
                  <a:gd name="connsiteY64" fmla="*/ 397793 h 534085"/>
                  <a:gd name="connsiteX65" fmla="*/ 116070 w 1534444"/>
                  <a:gd name="connsiteY65" fmla="*/ 399698 h 534085"/>
                  <a:gd name="connsiteX66" fmla="*/ 114165 w 1534444"/>
                  <a:gd name="connsiteY66" fmla="*/ 401603 h 534085"/>
                  <a:gd name="connsiteX67" fmla="*/ 106545 w 1534444"/>
                  <a:gd name="connsiteY67" fmla="*/ 413985 h 534085"/>
                  <a:gd name="connsiteX68" fmla="*/ 102735 w 1534444"/>
                  <a:gd name="connsiteY68" fmla="*/ 424463 h 534085"/>
                  <a:gd name="connsiteX69" fmla="*/ 88447 w 1534444"/>
                  <a:gd name="connsiteY69" fmla="*/ 425415 h 534085"/>
                  <a:gd name="connsiteX70" fmla="*/ 75112 w 1534444"/>
                  <a:gd name="connsiteY70" fmla="*/ 418748 h 534085"/>
                  <a:gd name="connsiteX71" fmla="*/ 63682 w 1534444"/>
                  <a:gd name="connsiteY71" fmla="*/ 411128 h 534085"/>
                  <a:gd name="connsiteX72" fmla="*/ 61777 w 1534444"/>
                  <a:gd name="connsiteY72" fmla="*/ 394935 h 534085"/>
                  <a:gd name="connsiteX73" fmla="*/ 68445 w 1534444"/>
                  <a:gd name="connsiteY73" fmla="*/ 390173 h 534085"/>
                  <a:gd name="connsiteX74" fmla="*/ 71302 w 1534444"/>
                  <a:gd name="connsiteY74" fmla="*/ 387315 h 534085"/>
                  <a:gd name="connsiteX75" fmla="*/ 82732 w 1534444"/>
                  <a:gd name="connsiteY75" fmla="*/ 372075 h 534085"/>
                  <a:gd name="connsiteX76" fmla="*/ 85590 w 1534444"/>
                  <a:gd name="connsiteY76" fmla="*/ 366360 h 534085"/>
                  <a:gd name="connsiteX77" fmla="*/ 93210 w 1534444"/>
                  <a:gd name="connsiteY77" fmla="*/ 357788 h 534085"/>
                  <a:gd name="connsiteX78" fmla="*/ 1422900 w 1534444"/>
                  <a:gd name="connsiteY78" fmla="*/ 357787 h 534085"/>
                  <a:gd name="connsiteX79" fmla="*/ 1441950 w 1534444"/>
                  <a:gd name="connsiteY79" fmla="*/ 368265 h 534085"/>
                  <a:gd name="connsiteX80" fmla="*/ 1444808 w 1534444"/>
                  <a:gd name="connsiteY80" fmla="*/ 378742 h 534085"/>
                  <a:gd name="connsiteX81" fmla="*/ 1456238 w 1534444"/>
                  <a:gd name="connsiteY81" fmla="*/ 397792 h 534085"/>
                  <a:gd name="connsiteX82" fmla="*/ 1459095 w 1534444"/>
                  <a:gd name="connsiteY82" fmla="*/ 383505 h 534085"/>
                  <a:gd name="connsiteX83" fmla="*/ 1479097 w 1534444"/>
                  <a:gd name="connsiteY83" fmla="*/ 378742 h 534085"/>
                  <a:gd name="connsiteX84" fmla="*/ 1478145 w 1534444"/>
                  <a:gd name="connsiteY84" fmla="*/ 393982 h 534085"/>
                  <a:gd name="connsiteX85" fmla="*/ 1461952 w 1534444"/>
                  <a:gd name="connsiteY85" fmla="*/ 408270 h 534085"/>
                  <a:gd name="connsiteX86" fmla="*/ 1477193 w 1534444"/>
                  <a:gd name="connsiteY86" fmla="*/ 433987 h 534085"/>
                  <a:gd name="connsiteX87" fmla="*/ 1485765 w 1534444"/>
                  <a:gd name="connsiteY87" fmla="*/ 416842 h 534085"/>
                  <a:gd name="connsiteX88" fmla="*/ 1505768 w 1534444"/>
                  <a:gd name="connsiteY88" fmla="*/ 416842 h 534085"/>
                  <a:gd name="connsiteX89" fmla="*/ 1499100 w 1534444"/>
                  <a:gd name="connsiteY89" fmla="*/ 434940 h 534085"/>
                  <a:gd name="connsiteX90" fmla="*/ 1484813 w 1534444"/>
                  <a:gd name="connsiteY90" fmla="*/ 441607 h 534085"/>
                  <a:gd name="connsiteX91" fmla="*/ 1489575 w 1534444"/>
                  <a:gd name="connsiteY91" fmla="*/ 449227 h 534085"/>
                  <a:gd name="connsiteX92" fmla="*/ 1516245 w 1534444"/>
                  <a:gd name="connsiteY92" fmla="*/ 449227 h 534085"/>
                  <a:gd name="connsiteX93" fmla="*/ 1534343 w 1534444"/>
                  <a:gd name="connsiteY93" fmla="*/ 456847 h 534085"/>
                  <a:gd name="connsiteX94" fmla="*/ 1517197 w 1534444"/>
                  <a:gd name="connsiteY94" fmla="*/ 467325 h 534085"/>
                  <a:gd name="connsiteX95" fmla="*/ 1499100 w 1534444"/>
                  <a:gd name="connsiteY95" fmla="*/ 463515 h 534085"/>
                  <a:gd name="connsiteX96" fmla="*/ 1517197 w 1534444"/>
                  <a:gd name="connsiteY96" fmla="*/ 493995 h 534085"/>
                  <a:gd name="connsiteX97" fmla="*/ 1521960 w 1534444"/>
                  <a:gd name="connsiteY97" fmla="*/ 519712 h 534085"/>
                  <a:gd name="connsiteX98" fmla="*/ 1501005 w 1534444"/>
                  <a:gd name="connsiteY98" fmla="*/ 532095 h 534085"/>
                  <a:gd name="connsiteX99" fmla="*/ 1489575 w 1534444"/>
                  <a:gd name="connsiteY99" fmla="*/ 533047 h 534085"/>
                  <a:gd name="connsiteX100" fmla="*/ 1485765 w 1534444"/>
                  <a:gd name="connsiteY100" fmla="*/ 523522 h 534085"/>
                  <a:gd name="connsiteX101" fmla="*/ 1504815 w 1534444"/>
                  <a:gd name="connsiteY101" fmla="*/ 512092 h 534085"/>
                  <a:gd name="connsiteX102" fmla="*/ 1507672 w 1534444"/>
                  <a:gd name="connsiteY102" fmla="*/ 504472 h 534085"/>
                  <a:gd name="connsiteX103" fmla="*/ 1475288 w 1534444"/>
                  <a:gd name="connsiteY103" fmla="*/ 446370 h 534085"/>
                  <a:gd name="connsiteX104" fmla="*/ 1435283 w 1534444"/>
                  <a:gd name="connsiteY104" fmla="*/ 386362 h 534085"/>
                  <a:gd name="connsiteX105" fmla="*/ 1413375 w 1534444"/>
                  <a:gd name="connsiteY105" fmla="*/ 380647 h 534085"/>
                  <a:gd name="connsiteX106" fmla="*/ 1400993 w 1534444"/>
                  <a:gd name="connsiteY106" fmla="*/ 387315 h 534085"/>
                  <a:gd name="connsiteX107" fmla="*/ 1391468 w 1534444"/>
                  <a:gd name="connsiteY107" fmla="*/ 385410 h 534085"/>
                  <a:gd name="connsiteX108" fmla="*/ 1394325 w 1534444"/>
                  <a:gd name="connsiteY108" fmla="*/ 376837 h 534085"/>
                  <a:gd name="connsiteX109" fmla="*/ 1422900 w 1534444"/>
                  <a:gd name="connsiteY109" fmla="*/ 357787 h 534085"/>
                  <a:gd name="connsiteX110" fmla="*/ 106545 w 1534444"/>
                  <a:gd name="connsiteY110" fmla="*/ 277778 h 534085"/>
                  <a:gd name="connsiteX111" fmla="*/ 110355 w 1534444"/>
                  <a:gd name="connsiteY111" fmla="*/ 279683 h 534085"/>
                  <a:gd name="connsiteX112" fmla="*/ 114165 w 1534444"/>
                  <a:gd name="connsiteY112" fmla="*/ 305400 h 534085"/>
                  <a:gd name="connsiteX113" fmla="*/ 101782 w 1534444"/>
                  <a:gd name="connsiteY113" fmla="*/ 316830 h 534085"/>
                  <a:gd name="connsiteX114" fmla="*/ 102735 w 1534444"/>
                  <a:gd name="connsiteY114" fmla="*/ 320640 h 534085"/>
                  <a:gd name="connsiteX115" fmla="*/ 162742 w 1534444"/>
                  <a:gd name="connsiteY115" fmla="*/ 363503 h 534085"/>
                  <a:gd name="connsiteX116" fmla="*/ 171315 w 1534444"/>
                  <a:gd name="connsiteY116" fmla="*/ 405413 h 534085"/>
                  <a:gd name="connsiteX117" fmla="*/ 132262 w 1534444"/>
                  <a:gd name="connsiteY117" fmla="*/ 432083 h 534085"/>
                  <a:gd name="connsiteX118" fmla="*/ 125595 w 1534444"/>
                  <a:gd name="connsiteY118" fmla="*/ 431130 h 534085"/>
                  <a:gd name="connsiteX119" fmla="*/ 126547 w 1534444"/>
                  <a:gd name="connsiteY119" fmla="*/ 425415 h 534085"/>
                  <a:gd name="connsiteX120" fmla="*/ 148455 w 1534444"/>
                  <a:gd name="connsiteY120" fmla="*/ 404460 h 534085"/>
                  <a:gd name="connsiteX121" fmla="*/ 143692 w 1534444"/>
                  <a:gd name="connsiteY121" fmla="*/ 377790 h 534085"/>
                  <a:gd name="connsiteX122" fmla="*/ 86542 w 1534444"/>
                  <a:gd name="connsiteY122" fmla="*/ 337785 h 534085"/>
                  <a:gd name="connsiteX123" fmla="*/ 81780 w 1534444"/>
                  <a:gd name="connsiteY123" fmla="*/ 338738 h 534085"/>
                  <a:gd name="connsiteX124" fmla="*/ 50347 w 1534444"/>
                  <a:gd name="connsiteY124" fmla="*/ 400650 h 534085"/>
                  <a:gd name="connsiteX125" fmla="*/ 37965 w 1534444"/>
                  <a:gd name="connsiteY125" fmla="*/ 407318 h 534085"/>
                  <a:gd name="connsiteX126" fmla="*/ 38917 w 1534444"/>
                  <a:gd name="connsiteY126" fmla="*/ 376838 h 534085"/>
                  <a:gd name="connsiteX127" fmla="*/ 43680 w 1534444"/>
                  <a:gd name="connsiteY127" fmla="*/ 371123 h 534085"/>
                  <a:gd name="connsiteX128" fmla="*/ 59872 w 1534444"/>
                  <a:gd name="connsiteY128" fmla="*/ 346358 h 534085"/>
                  <a:gd name="connsiteX129" fmla="*/ 77017 w 1534444"/>
                  <a:gd name="connsiteY129" fmla="*/ 321593 h 534085"/>
                  <a:gd name="connsiteX130" fmla="*/ 104640 w 1534444"/>
                  <a:gd name="connsiteY130" fmla="*/ 280635 h 534085"/>
                  <a:gd name="connsiteX131" fmla="*/ 106545 w 1534444"/>
                  <a:gd name="connsiteY131" fmla="*/ 277778 h 534085"/>
                  <a:gd name="connsiteX132" fmla="*/ 1190490 w 1534444"/>
                  <a:gd name="connsiteY132" fmla="*/ 152048 h 534085"/>
                  <a:gd name="connsiteX133" fmla="*/ 1217160 w 1534444"/>
                  <a:gd name="connsiteY133" fmla="*/ 161573 h 534085"/>
                  <a:gd name="connsiteX134" fmla="*/ 1224780 w 1534444"/>
                  <a:gd name="connsiteY134" fmla="*/ 169193 h 534085"/>
                  <a:gd name="connsiteX135" fmla="*/ 1238115 w 1534444"/>
                  <a:gd name="connsiteY135" fmla="*/ 178718 h 534085"/>
                  <a:gd name="connsiteX136" fmla="*/ 1247640 w 1534444"/>
                  <a:gd name="connsiteY136" fmla="*/ 175860 h 534085"/>
                  <a:gd name="connsiteX137" fmla="*/ 1250497 w 1534444"/>
                  <a:gd name="connsiteY137" fmla="*/ 168240 h 534085"/>
                  <a:gd name="connsiteX138" fmla="*/ 1255260 w 1534444"/>
                  <a:gd name="connsiteY138" fmla="*/ 161573 h 534085"/>
                  <a:gd name="connsiteX139" fmla="*/ 1273357 w 1534444"/>
                  <a:gd name="connsiteY139" fmla="*/ 159668 h 534085"/>
                  <a:gd name="connsiteX140" fmla="*/ 1276215 w 1534444"/>
                  <a:gd name="connsiteY140" fmla="*/ 181575 h 534085"/>
                  <a:gd name="connsiteX141" fmla="*/ 1271452 w 1534444"/>
                  <a:gd name="connsiteY141" fmla="*/ 186338 h 534085"/>
                  <a:gd name="connsiteX142" fmla="*/ 1266690 w 1534444"/>
                  <a:gd name="connsiteY142" fmla="*/ 191100 h 534085"/>
                  <a:gd name="connsiteX143" fmla="*/ 1267642 w 1534444"/>
                  <a:gd name="connsiteY143" fmla="*/ 196815 h 534085"/>
                  <a:gd name="connsiteX144" fmla="*/ 1281930 w 1534444"/>
                  <a:gd name="connsiteY144" fmla="*/ 209198 h 534085"/>
                  <a:gd name="connsiteX145" fmla="*/ 1309552 w 1534444"/>
                  <a:gd name="connsiteY145" fmla="*/ 232058 h 534085"/>
                  <a:gd name="connsiteX146" fmla="*/ 1310505 w 1534444"/>
                  <a:gd name="connsiteY146" fmla="*/ 242535 h 534085"/>
                  <a:gd name="connsiteX147" fmla="*/ 1301932 w 1534444"/>
                  <a:gd name="connsiteY147" fmla="*/ 242535 h 534085"/>
                  <a:gd name="connsiteX148" fmla="*/ 1255260 w 1534444"/>
                  <a:gd name="connsiteY148" fmla="*/ 209198 h 534085"/>
                  <a:gd name="connsiteX149" fmla="*/ 1251450 w 1534444"/>
                  <a:gd name="connsiteY149" fmla="*/ 208245 h 534085"/>
                  <a:gd name="connsiteX150" fmla="*/ 1250497 w 1534444"/>
                  <a:gd name="connsiteY150" fmla="*/ 211103 h 534085"/>
                  <a:gd name="connsiteX151" fmla="*/ 1295265 w 1534444"/>
                  <a:gd name="connsiteY151" fmla="*/ 307305 h 534085"/>
                  <a:gd name="connsiteX152" fmla="*/ 1291455 w 1534444"/>
                  <a:gd name="connsiteY152" fmla="*/ 316830 h 534085"/>
                  <a:gd name="connsiteX153" fmla="*/ 1246687 w 1534444"/>
                  <a:gd name="connsiteY153" fmla="*/ 296828 h 534085"/>
                  <a:gd name="connsiteX154" fmla="*/ 1239067 w 1534444"/>
                  <a:gd name="connsiteY154" fmla="*/ 218723 h 534085"/>
                  <a:gd name="connsiteX155" fmla="*/ 1146675 w 1534444"/>
                  <a:gd name="connsiteY155" fmla="*/ 225390 h 534085"/>
                  <a:gd name="connsiteX156" fmla="*/ 1121910 w 1534444"/>
                  <a:gd name="connsiteY156" fmla="*/ 190148 h 534085"/>
                  <a:gd name="connsiteX157" fmla="*/ 1127625 w 1534444"/>
                  <a:gd name="connsiteY157" fmla="*/ 186338 h 534085"/>
                  <a:gd name="connsiteX158" fmla="*/ 1229542 w 1534444"/>
                  <a:gd name="connsiteY158" fmla="*/ 194910 h 534085"/>
                  <a:gd name="connsiteX159" fmla="*/ 1228590 w 1534444"/>
                  <a:gd name="connsiteY159" fmla="*/ 190148 h 534085"/>
                  <a:gd name="connsiteX160" fmla="*/ 1190490 w 1534444"/>
                  <a:gd name="connsiteY160" fmla="*/ 168240 h 534085"/>
                  <a:gd name="connsiteX161" fmla="*/ 1180965 w 1534444"/>
                  <a:gd name="connsiteY161" fmla="*/ 158715 h 534085"/>
                  <a:gd name="connsiteX162" fmla="*/ 1190490 w 1534444"/>
                  <a:gd name="connsiteY162" fmla="*/ 152048 h 534085"/>
                  <a:gd name="connsiteX163" fmla="*/ 266565 w 1534444"/>
                  <a:gd name="connsiteY163" fmla="*/ 137760 h 534085"/>
                  <a:gd name="connsiteX164" fmla="*/ 287520 w 1534444"/>
                  <a:gd name="connsiteY164" fmla="*/ 140617 h 534085"/>
                  <a:gd name="connsiteX165" fmla="*/ 303713 w 1534444"/>
                  <a:gd name="connsiteY165" fmla="*/ 173002 h 534085"/>
                  <a:gd name="connsiteX166" fmla="*/ 314190 w 1534444"/>
                  <a:gd name="connsiteY166" fmla="*/ 189195 h 534085"/>
                  <a:gd name="connsiteX167" fmla="*/ 327525 w 1534444"/>
                  <a:gd name="connsiteY167" fmla="*/ 210150 h 534085"/>
                  <a:gd name="connsiteX168" fmla="*/ 342765 w 1534444"/>
                  <a:gd name="connsiteY168" fmla="*/ 230152 h 534085"/>
                  <a:gd name="connsiteX169" fmla="*/ 339908 w 1534444"/>
                  <a:gd name="connsiteY169" fmla="*/ 244440 h 534085"/>
                  <a:gd name="connsiteX170" fmla="*/ 325620 w 1534444"/>
                  <a:gd name="connsiteY170" fmla="*/ 246345 h 534085"/>
                  <a:gd name="connsiteX171" fmla="*/ 319905 w 1534444"/>
                  <a:gd name="connsiteY171" fmla="*/ 239677 h 534085"/>
                  <a:gd name="connsiteX172" fmla="*/ 299903 w 1534444"/>
                  <a:gd name="connsiteY172" fmla="*/ 264442 h 534085"/>
                  <a:gd name="connsiteX173" fmla="*/ 287520 w 1534444"/>
                  <a:gd name="connsiteY173" fmla="*/ 277777 h 534085"/>
                  <a:gd name="connsiteX174" fmla="*/ 271328 w 1534444"/>
                  <a:gd name="connsiteY174" fmla="*/ 279682 h 534085"/>
                  <a:gd name="connsiteX175" fmla="*/ 268470 w 1534444"/>
                  <a:gd name="connsiteY175" fmla="*/ 262537 h 534085"/>
                  <a:gd name="connsiteX176" fmla="*/ 297998 w 1534444"/>
                  <a:gd name="connsiteY176" fmla="*/ 240630 h 534085"/>
                  <a:gd name="connsiteX177" fmla="*/ 311333 w 1534444"/>
                  <a:gd name="connsiteY177" fmla="*/ 222532 h 534085"/>
                  <a:gd name="connsiteX178" fmla="*/ 290378 w 1534444"/>
                  <a:gd name="connsiteY178" fmla="*/ 188242 h 534085"/>
                  <a:gd name="connsiteX179" fmla="*/ 285615 w 1534444"/>
                  <a:gd name="connsiteY179" fmla="*/ 187290 h 534085"/>
                  <a:gd name="connsiteX180" fmla="*/ 266565 w 1534444"/>
                  <a:gd name="connsiteY180" fmla="*/ 199672 h 534085"/>
                  <a:gd name="connsiteX181" fmla="*/ 256088 w 1534444"/>
                  <a:gd name="connsiteY181" fmla="*/ 212055 h 534085"/>
                  <a:gd name="connsiteX182" fmla="*/ 245610 w 1534444"/>
                  <a:gd name="connsiteY182" fmla="*/ 220627 h 534085"/>
                  <a:gd name="connsiteX183" fmla="*/ 240848 w 1534444"/>
                  <a:gd name="connsiteY183" fmla="*/ 204435 h 534085"/>
                  <a:gd name="connsiteX184" fmla="*/ 254183 w 1534444"/>
                  <a:gd name="connsiteY184" fmla="*/ 190147 h 534085"/>
                  <a:gd name="connsiteX185" fmla="*/ 273233 w 1534444"/>
                  <a:gd name="connsiteY185" fmla="*/ 177765 h 534085"/>
                  <a:gd name="connsiteX186" fmla="*/ 275138 w 1534444"/>
                  <a:gd name="connsiteY186" fmla="*/ 170145 h 534085"/>
                  <a:gd name="connsiteX187" fmla="*/ 262755 w 1534444"/>
                  <a:gd name="connsiteY187" fmla="*/ 153000 h 534085"/>
                  <a:gd name="connsiteX188" fmla="*/ 266565 w 1534444"/>
                  <a:gd name="connsiteY188" fmla="*/ 137760 h 534085"/>
                  <a:gd name="connsiteX189" fmla="*/ 374198 w 1534444"/>
                  <a:gd name="connsiteY189" fmla="*/ 97755 h 534085"/>
                  <a:gd name="connsiteX190" fmla="*/ 381818 w 1534444"/>
                  <a:gd name="connsiteY190" fmla="*/ 114900 h 534085"/>
                  <a:gd name="connsiteX191" fmla="*/ 341813 w 1534444"/>
                  <a:gd name="connsiteY191" fmla="*/ 157762 h 534085"/>
                  <a:gd name="connsiteX192" fmla="*/ 341813 w 1534444"/>
                  <a:gd name="connsiteY192" fmla="*/ 161572 h 534085"/>
                  <a:gd name="connsiteX193" fmla="*/ 359910 w 1534444"/>
                  <a:gd name="connsiteY193" fmla="*/ 191100 h 534085"/>
                  <a:gd name="connsiteX194" fmla="*/ 398963 w 1534444"/>
                  <a:gd name="connsiteY194" fmla="*/ 187290 h 534085"/>
                  <a:gd name="connsiteX195" fmla="*/ 433253 w 1534444"/>
                  <a:gd name="connsiteY195" fmla="*/ 150142 h 534085"/>
                  <a:gd name="connsiteX196" fmla="*/ 435158 w 1534444"/>
                  <a:gd name="connsiteY196" fmla="*/ 151095 h 534085"/>
                  <a:gd name="connsiteX197" fmla="*/ 436110 w 1534444"/>
                  <a:gd name="connsiteY197" fmla="*/ 155857 h 534085"/>
                  <a:gd name="connsiteX198" fmla="*/ 435158 w 1534444"/>
                  <a:gd name="connsiteY198" fmla="*/ 189195 h 534085"/>
                  <a:gd name="connsiteX199" fmla="*/ 408488 w 1534444"/>
                  <a:gd name="connsiteY199" fmla="*/ 205387 h 534085"/>
                  <a:gd name="connsiteX200" fmla="*/ 389438 w 1534444"/>
                  <a:gd name="connsiteY200" fmla="*/ 213960 h 534085"/>
                  <a:gd name="connsiteX201" fmla="*/ 380865 w 1534444"/>
                  <a:gd name="connsiteY201" fmla="*/ 216817 h 534085"/>
                  <a:gd name="connsiteX202" fmla="*/ 347528 w 1534444"/>
                  <a:gd name="connsiteY202" fmla="*/ 206340 h 534085"/>
                  <a:gd name="connsiteX203" fmla="*/ 313238 w 1534444"/>
                  <a:gd name="connsiteY203" fmla="*/ 151095 h 534085"/>
                  <a:gd name="connsiteX204" fmla="*/ 298950 w 1534444"/>
                  <a:gd name="connsiteY204" fmla="*/ 131092 h 534085"/>
                  <a:gd name="connsiteX205" fmla="*/ 300855 w 1534444"/>
                  <a:gd name="connsiteY205" fmla="*/ 112995 h 534085"/>
                  <a:gd name="connsiteX206" fmla="*/ 317048 w 1534444"/>
                  <a:gd name="connsiteY206" fmla="*/ 114900 h 534085"/>
                  <a:gd name="connsiteX207" fmla="*/ 336098 w 1534444"/>
                  <a:gd name="connsiteY207" fmla="*/ 148237 h 534085"/>
                  <a:gd name="connsiteX208" fmla="*/ 338955 w 1534444"/>
                  <a:gd name="connsiteY208" fmla="*/ 150142 h 534085"/>
                  <a:gd name="connsiteX209" fmla="*/ 360863 w 1534444"/>
                  <a:gd name="connsiteY209" fmla="*/ 108232 h 534085"/>
                  <a:gd name="connsiteX210" fmla="*/ 374198 w 1534444"/>
                  <a:gd name="connsiteY210" fmla="*/ 97755 h 534085"/>
                  <a:gd name="connsiteX211" fmla="*/ 625658 w 1534444"/>
                  <a:gd name="connsiteY211" fmla="*/ 71085 h 534085"/>
                  <a:gd name="connsiteX212" fmla="*/ 625658 w 1534444"/>
                  <a:gd name="connsiteY212" fmla="*/ 94897 h 534085"/>
                  <a:gd name="connsiteX213" fmla="*/ 626610 w 1534444"/>
                  <a:gd name="connsiteY213" fmla="*/ 102517 h 534085"/>
                  <a:gd name="connsiteX214" fmla="*/ 637088 w 1534444"/>
                  <a:gd name="connsiteY214" fmla="*/ 108232 h 534085"/>
                  <a:gd name="connsiteX215" fmla="*/ 667568 w 1534444"/>
                  <a:gd name="connsiteY215" fmla="*/ 86325 h 534085"/>
                  <a:gd name="connsiteX216" fmla="*/ 625658 w 1534444"/>
                  <a:gd name="connsiteY216" fmla="*/ 71085 h 534085"/>
                  <a:gd name="connsiteX217" fmla="*/ 1023803 w 1534444"/>
                  <a:gd name="connsiteY217" fmla="*/ 60607 h 534085"/>
                  <a:gd name="connsiteX218" fmla="*/ 1023803 w 1534444"/>
                  <a:gd name="connsiteY218" fmla="*/ 82515 h 534085"/>
                  <a:gd name="connsiteX219" fmla="*/ 978083 w 1534444"/>
                  <a:gd name="connsiteY219" fmla="*/ 106327 h 534085"/>
                  <a:gd name="connsiteX220" fmla="*/ 973320 w 1534444"/>
                  <a:gd name="connsiteY220" fmla="*/ 105375 h 534085"/>
                  <a:gd name="connsiteX221" fmla="*/ 974273 w 1534444"/>
                  <a:gd name="connsiteY221" fmla="*/ 100612 h 534085"/>
                  <a:gd name="connsiteX222" fmla="*/ 1009515 w 1534444"/>
                  <a:gd name="connsiteY222" fmla="*/ 63465 h 534085"/>
                  <a:gd name="connsiteX223" fmla="*/ 1023803 w 1534444"/>
                  <a:gd name="connsiteY223" fmla="*/ 60607 h 534085"/>
                  <a:gd name="connsiteX224" fmla="*/ 886643 w 1534444"/>
                  <a:gd name="connsiteY224" fmla="*/ 21555 h 534085"/>
                  <a:gd name="connsiteX225" fmla="*/ 899978 w 1534444"/>
                  <a:gd name="connsiteY225" fmla="*/ 35842 h 534085"/>
                  <a:gd name="connsiteX226" fmla="*/ 904740 w 1534444"/>
                  <a:gd name="connsiteY226" fmla="*/ 81562 h 534085"/>
                  <a:gd name="connsiteX227" fmla="*/ 903788 w 1534444"/>
                  <a:gd name="connsiteY227" fmla="*/ 88229 h 534085"/>
                  <a:gd name="connsiteX228" fmla="*/ 898073 w 1534444"/>
                  <a:gd name="connsiteY228" fmla="*/ 86325 h 534085"/>
                  <a:gd name="connsiteX229" fmla="*/ 876165 w 1534444"/>
                  <a:gd name="connsiteY229" fmla="*/ 38700 h 534085"/>
                  <a:gd name="connsiteX230" fmla="*/ 886643 w 1534444"/>
                  <a:gd name="connsiteY230" fmla="*/ 21555 h 534085"/>
                  <a:gd name="connsiteX231" fmla="*/ 943793 w 1534444"/>
                  <a:gd name="connsiteY231" fmla="*/ 10125 h 534085"/>
                  <a:gd name="connsiteX232" fmla="*/ 949508 w 1534444"/>
                  <a:gd name="connsiteY232" fmla="*/ 27270 h 534085"/>
                  <a:gd name="connsiteX233" fmla="*/ 935220 w 1534444"/>
                  <a:gd name="connsiteY233" fmla="*/ 82515 h 534085"/>
                  <a:gd name="connsiteX234" fmla="*/ 932363 w 1534444"/>
                  <a:gd name="connsiteY234" fmla="*/ 102517 h 534085"/>
                  <a:gd name="connsiteX235" fmla="*/ 934268 w 1534444"/>
                  <a:gd name="connsiteY235" fmla="*/ 106327 h 534085"/>
                  <a:gd name="connsiteX236" fmla="*/ 943793 w 1534444"/>
                  <a:gd name="connsiteY236" fmla="*/ 108232 h 534085"/>
                  <a:gd name="connsiteX237" fmla="*/ 946650 w 1534444"/>
                  <a:gd name="connsiteY237" fmla="*/ 105375 h 534085"/>
                  <a:gd name="connsiteX238" fmla="*/ 964748 w 1534444"/>
                  <a:gd name="connsiteY238" fmla="*/ 26317 h 534085"/>
                  <a:gd name="connsiteX239" fmla="*/ 977130 w 1534444"/>
                  <a:gd name="connsiteY239" fmla="*/ 14887 h 534085"/>
                  <a:gd name="connsiteX240" fmla="*/ 986655 w 1534444"/>
                  <a:gd name="connsiteY240" fmla="*/ 36795 h 534085"/>
                  <a:gd name="connsiteX241" fmla="*/ 965700 w 1534444"/>
                  <a:gd name="connsiteY241" fmla="*/ 109185 h 534085"/>
                  <a:gd name="connsiteX242" fmla="*/ 967605 w 1534444"/>
                  <a:gd name="connsiteY242" fmla="*/ 112995 h 534085"/>
                  <a:gd name="connsiteX243" fmla="*/ 993323 w 1534444"/>
                  <a:gd name="connsiteY243" fmla="*/ 120615 h 534085"/>
                  <a:gd name="connsiteX244" fmla="*/ 1040948 w 1534444"/>
                  <a:gd name="connsiteY244" fmla="*/ 132045 h 534085"/>
                  <a:gd name="connsiteX245" fmla="*/ 1042853 w 1534444"/>
                  <a:gd name="connsiteY245" fmla="*/ 140617 h 534085"/>
                  <a:gd name="connsiteX246" fmla="*/ 990465 w 1534444"/>
                  <a:gd name="connsiteY246" fmla="*/ 146332 h 534085"/>
                  <a:gd name="connsiteX247" fmla="*/ 846638 w 1534444"/>
                  <a:gd name="connsiteY247" fmla="*/ 115852 h 534085"/>
                  <a:gd name="connsiteX248" fmla="*/ 833303 w 1534444"/>
                  <a:gd name="connsiteY248" fmla="*/ 112995 h 534085"/>
                  <a:gd name="connsiteX249" fmla="*/ 837113 w 1534444"/>
                  <a:gd name="connsiteY249" fmla="*/ 100612 h 534085"/>
                  <a:gd name="connsiteX250" fmla="*/ 871403 w 1534444"/>
                  <a:gd name="connsiteY250" fmla="*/ 92992 h 534085"/>
                  <a:gd name="connsiteX251" fmla="*/ 909503 w 1534444"/>
                  <a:gd name="connsiteY251" fmla="*/ 99660 h 534085"/>
                  <a:gd name="connsiteX252" fmla="*/ 913313 w 1534444"/>
                  <a:gd name="connsiteY252" fmla="*/ 96802 h 534085"/>
                  <a:gd name="connsiteX253" fmla="*/ 920933 w 1534444"/>
                  <a:gd name="connsiteY253" fmla="*/ 52035 h 534085"/>
                  <a:gd name="connsiteX254" fmla="*/ 926648 w 1534444"/>
                  <a:gd name="connsiteY254" fmla="*/ 20602 h 534085"/>
                  <a:gd name="connsiteX255" fmla="*/ 943793 w 1534444"/>
                  <a:gd name="connsiteY255" fmla="*/ 10125 h 534085"/>
                  <a:gd name="connsiteX256" fmla="*/ 622681 w 1534444"/>
                  <a:gd name="connsiteY256" fmla="*/ 4 h 534085"/>
                  <a:gd name="connsiteX257" fmla="*/ 634230 w 1534444"/>
                  <a:gd name="connsiteY257" fmla="*/ 6315 h 534085"/>
                  <a:gd name="connsiteX258" fmla="*/ 634230 w 1534444"/>
                  <a:gd name="connsiteY258" fmla="*/ 17745 h 534085"/>
                  <a:gd name="connsiteX259" fmla="*/ 638993 w 1534444"/>
                  <a:gd name="connsiteY259" fmla="*/ 20602 h 534085"/>
                  <a:gd name="connsiteX260" fmla="*/ 659948 w 1534444"/>
                  <a:gd name="connsiteY260" fmla="*/ 17745 h 534085"/>
                  <a:gd name="connsiteX261" fmla="*/ 677093 w 1534444"/>
                  <a:gd name="connsiteY261" fmla="*/ 14887 h 534085"/>
                  <a:gd name="connsiteX262" fmla="*/ 700905 w 1534444"/>
                  <a:gd name="connsiteY262" fmla="*/ 12982 h 534085"/>
                  <a:gd name="connsiteX263" fmla="*/ 705668 w 1534444"/>
                  <a:gd name="connsiteY263" fmla="*/ 40605 h 534085"/>
                  <a:gd name="connsiteX264" fmla="*/ 699000 w 1534444"/>
                  <a:gd name="connsiteY264" fmla="*/ 52035 h 534085"/>
                  <a:gd name="connsiteX265" fmla="*/ 692333 w 1534444"/>
                  <a:gd name="connsiteY265" fmla="*/ 44415 h 534085"/>
                  <a:gd name="connsiteX266" fmla="*/ 680903 w 1534444"/>
                  <a:gd name="connsiteY266" fmla="*/ 27270 h 534085"/>
                  <a:gd name="connsiteX267" fmla="*/ 663758 w 1534444"/>
                  <a:gd name="connsiteY267" fmla="*/ 29175 h 534085"/>
                  <a:gd name="connsiteX268" fmla="*/ 636135 w 1534444"/>
                  <a:gd name="connsiteY268" fmla="*/ 33937 h 534085"/>
                  <a:gd name="connsiteX269" fmla="*/ 628515 w 1534444"/>
                  <a:gd name="connsiteY269" fmla="*/ 38700 h 534085"/>
                  <a:gd name="connsiteX270" fmla="*/ 619943 w 1534444"/>
                  <a:gd name="connsiteY270" fmla="*/ 53940 h 534085"/>
                  <a:gd name="connsiteX271" fmla="*/ 624705 w 1534444"/>
                  <a:gd name="connsiteY271" fmla="*/ 63465 h 534085"/>
                  <a:gd name="connsiteX272" fmla="*/ 643755 w 1534444"/>
                  <a:gd name="connsiteY272" fmla="*/ 64417 h 534085"/>
                  <a:gd name="connsiteX273" fmla="*/ 654233 w 1534444"/>
                  <a:gd name="connsiteY273" fmla="*/ 41557 h 534085"/>
                  <a:gd name="connsiteX274" fmla="*/ 658043 w 1534444"/>
                  <a:gd name="connsiteY274" fmla="*/ 36795 h 534085"/>
                  <a:gd name="connsiteX275" fmla="*/ 671378 w 1534444"/>
                  <a:gd name="connsiteY275" fmla="*/ 52035 h 534085"/>
                  <a:gd name="connsiteX276" fmla="*/ 651375 w 1534444"/>
                  <a:gd name="connsiteY276" fmla="*/ 66322 h 534085"/>
                  <a:gd name="connsiteX277" fmla="*/ 736148 w 1534444"/>
                  <a:gd name="connsiteY277" fmla="*/ 79657 h 534085"/>
                  <a:gd name="connsiteX278" fmla="*/ 739958 w 1534444"/>
                  <a:gd name="connsiteY278" fmla="*/ 84420 h 534085"/>
                  <a:gd name="connsiteX279" fmla="*/ 725670 w 1534444"/>
                  <a:gd name="connsiteY279" fmla="*/ 106327 h 534085"/>
                  <a:gd name="connsiteX280" fmla="*/ 693285 w 1534444"/>
                  <a:gd name="connsiteY280" fmla="*/ 102517 h 534085"/>
                  <a:gd name="connsiteX281" fmla="*/ 670425 w 1534444"/>
                  <a:gd name="connsiteY281" fmla="*/ 88230 h 534085"/>
                  <a:gd name="connsiteX282" fmla="*/ 650423 w 1534444"/>
                  <a:gd name="connsiteY282" fmla="*/ 119662 h 534085"/>
                  <a:gd name="connsiteX283" fmla="*/ 621848 w 1534444"/>
                  <a:gd name="connsiteY283" fmla="*/ 136807 h 534085"/>
                  <a:gd name="connsiteX284" fmla="*/ 607560 w 1534444"/>
                  <a:gd name="connsiteY284" fmla="*/ 123472 h 534085"/>
                  <a:gd name="connsiteX285" fmla="*/ 609465 w 1534444"/>
                  <a:gd name="connsiteY285" fmla="*/ 78705 h 534085"/>
                  <a:gd name="connsiteX286" fmla="*/ 607560 w 1534444"/>
                  <a:gd name="connsiteY286" fmla="*/ 76800 h 534085"/>
                  <a:gd name="connsiteX287" fmla="*/ 605655 w 1534444"/>
                  <a:gd name="connsiteY287" fmla="*/ 77752 h 534085"/>
                  <a:gd name="connsiteX288" fmla="*/ 549458 w 1534444"/>
                  <a:gd name="connsiteY288" fmla="*/ 122520 h 534085"/>
                  <a:gd name="connsiteX289" fmla="*/ 529455 w 1534444"/>
                  <a:gd name="connsiteY289" fmla="*/ 110137 h 534085"/>
                  <a:gd name="connsiteX290" fmla="*/ 536123 w 1534444"/>
                  <a:gd name="connsiteY290" fmla="*/ 104422 h 534085"/>
                  <a:gd name="connsiteX291" fmla="*/ 608513 w 1534444"/>
                  <a:gd name="connsiteY291" fmla="*/ 44415 h 534085"/>
                  <a:gd name="connsiteX292" fmla="*/ 608513 w 1534444"/>
                  <a:gd name="connsiteY292" fmla="*/ 40605 h 534085"/>
                  <a:gd name="connsiteX293" fmla="*/ 603750 w 1534444"/>
                  <a:gd name="connsiteY293" fmla="*/ 39652 h 534085"/>
                  <a:gd name="connsiteX294" fmla="*/ 576128 w 1534444"/>
                  <a:gd name="connsiteY294" fmla="*/ 44415 h 534085"/>
                  <a:gd name="connsiteX295" fmla="*/ 565650 w 1534444"/>
                  <a:gd name="connsiteY295" fmla="*/ 54892 h 534085"/>
                  <a:gd name="connsiteX296" fmla="*/ 566603 w 1534444"/>
                  <a:gd name="connsiteY296" fmla="*/ 70132 h 534085"/>
                  <a:gd name="connsiteX297" fmla="*/ 561840 w 1534444"/>
                  <a:gd name="connsiteY297" fmla="*/ 76800 h 534085"/>
                  <a:gd name="connsiteX298" fmla="*/ 556125 w 1534444"/>
                  <a:gd name="connsiteY298" fmla="*/ 72037 h 534085"/>
                  <a:gd name="connsiteX299" fmla="*/ 550410 w 1534444"/>
                  <a:gd name="connsiteY299" fmla="*/ 41557 h 534085"/>
                  <a:gd name="connsiteX300" fmla="*/ 555173 w 1534444"/>
                  <a:gd name="connsiteY300" fmla="*/ 30127 h 534085"/>
                  <a:gd name="connsiteX301" fmla="*/ 563745 w 1534444"/>
                  <a:gd name="connsiteY301" fmla="*/ 28222 h 534085"/>
                  <a:gd name="connsiteX302" fmla="*/ 572318 w 1534444"/>
                  <a:gd name="connsiteY302" fmla="*/ 31080 h 534085"/>
                  <a:gd name="connsiteX303" fmla="*/ 611370 w 1534444"/>
                  <a:gd name="connsiteY303" fmla="*/ 24412 h 534085"/>
                  <a:gd name="connsiteX304" fmla="*/ 613275 w 1534444"/>
                  <a:gd name="connsiteY304" fmla="*/ 7267 h 534085"/>
                  <a:gd name="connsiteX305" fmla="*/ 622681 w 1534444"/>
                  <a:gd name="connsiteY305" fmla="*/ 4 h 5340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Lst>
                <a:rect l="l" t="t" r="r" b="b"/>
                <a:pathLst>
                  <a:path w="1534444" h="534085">
                    <a:moveTo>
                      <a:pt x="88447" y="438750"/>
                    </a:moveTo>
                    <a:cubicBezTo>
                      <a:pt x="93210" y="454943"/>
                      <a:pt x="95115" y="468278"/>
                      <a:pt x="95115" y="479708"/>
                    </a:cubicBezTo>
                    <a:cubicBezTo>
                      <a:pt x="93210" y="493995"/>
                      <a:pt x="86542" y="498758"/>
                      <a:pt x="75112" y="493043"/>
                    </a:cubicBezTo>
                    <a:cubicBezTo>
                      <a:pt x="72255" y="491138"/>
                      <a:pt x="70350" y="487328"/>
                      <a:pt x="71302" y="479708"/>
                    </a:cubicBezTo>
                    <a:cubicBezTo>
                      <a:pt x="72255" y="472088"/>
                      <a:pt x="75112" y="457800"/>
                      <a:pt x="80827" y="439703"/>
                    </a:cubicBezTo>
                    <a:cubicBezTo>
                      <a:pt x="83685" y="435893"/>
                      <a:pt x="86542" y="435893"/>
                      <a:pt x="88447" y="438750"/>
                    </a:cubicBezTo>
                    <a:close/>
                    <a:moveTo>
                      <a:pt x="64635" y="435893"/>
                    </a:moveTo>
                    <a:cubicBezTo>
                      <a:pt x="65587" y="436845"/>
                      <a:pt x="65587" y="438750"/>
                      <a:pt x="63682" y="442560"/>
                    </a:cubicBezTo>
                    <a:cubicBezTo>
                      <a:pt x="49395" y="466373"/>
                      <a:pt x="38917" y="477803"/>
                      <a:pt x="33202" y="477803"/>
                    </a:cubicBezTo>
                    <a:cubicBezTo>
                      <a:pt x="26535" y="480660"/>
                      <a:pt x="20820" y="477803"/>
                      <a:pt x="17010" y="470183"/>
                    </a:cubicBezTo>
                    <a:cubicBezTo>
                      <a:pt x="15105" y="463515"/>
                      <a:pt x="20820" y="457800"/>
                      <a:pt x="34155" y="452085"/>
                    </a:cubicBezTo>
                    <a:cubicBezTo>
                      <a:pt x="44632" y="449228"/>
                      <a:pt x="52252" y="445418"/>
                      <a:pt x="57967" y="438750"/>
                    </a:cubicBezTo>
                    <a:cubicBezTo>
                      <a:pt x="60825" y="435893"/>
                      <a:pt x="63682" y="434940"/>
                      <a:pt x="64635" y="435893"/>
                    </a:cubicBezTo>
                    <a:close/>
                    <a:moveTo>
                      <a:pt x="33202" y="414938"/>
                    </a:moveTo>
                    <a:cubicBezTo>
                      <a:pt x="37012" y="413985"/>
                      <a:pt x="39870" y="413985"/>
                      <a:pt x="41775" y="414938"/>
                    </a:cubicBezTo>
                    <a:cubicBezTo>
                      <a:pt x="42727" y="415890"/>
                      <a:pt x="41775" y="417795"/>
                      <a:pt x="38917" y="420653"/>
                    </a:cubicBezTo>
                    <a:cubicBezTo>
                      <a:pt x="36060" y="423510"/>
                      <a:pt x="34155" y="426368"/>
                      <a:pt x="31297" y="429225"/>
                    </a:cubicBezTo>
                    <a:cubicBezTo>
                      <a:pt x="20820" y="440655"/>
                      <a:pt x="11295" y="444465"/>
                      <a:pt x="3675" y="440655"/>
                    </a:cubicBezTo>
                    <a:cubicBezTo>
                      <a:pt x="-2040" y="433988"/>
                      <a:pt x="-1088" y="428273"/>
                      <a:pt x="6532" y="423510"/>
                    </a:cubicBezTo>
                    <a:cubicBezTo>
                      <a:pt x="15105" y="420653"/>
                      <a:pt x="23677" y="417795"/>
                      <a:pt x="33202" y="414938"/>
                    </a:cubicBezTo>
                    <a:close/>
                    <a:moveTo>
                      <a:pt x="1400040" y="406365"/>
                    </a:moveTo>
                    <a:cubicBezTo>
                      <a:pt x="1407660" y="406365"/>
                      <a:pt x="1412422" y="410175"/>
                      <a:pt x="1415280" y="417795"/>
                    </a:cubicBezTo>
                    <a:cubicBezTo>
                      <a:pt x="1415280" y="420652"/>
                      <a:pt x="1417185" y="425415"/>
                      <a:pt x="1421947" y="432082"/>
                    </a:cubicBezTo>
                    <a:cubicBezTo>
                      <a:pt x="1426710" y="439702"/>
                      <a:pt x="1430520" y="446370"/>
                      <a:pt x="1434330" y="452085"/>
                    </a:cubicBezTo>
                    <a:cubicBezTo>
                      <a:pt x="1435283" y="453990"/>
                      <a:pt x="1436235" y="453990"/>
                      <a:pt x="1436235" y="453990"/>
                    </a:cubicBezTo>
                    <a:cubicBezTo>
                      <a:pt x="1437188" y="453990"/>
                      <a:pt x="1439093" y="453037"/>
                      <a:pt x="1440045" y="450180"/>
                    </a:cubicBezTo>
                    <a:cubicBezTo>
                      <a:pt x="1442902" y="446370"/>
                      <a:pt x="1446713" y="447322"/>
                      <a:pt x="1450522" y="452085"/>
                    </a:cubicBezTo>
                    <a:cubicBezTo>
                      <a:pt x="1451475" y="457800"/>
                      <a:pt x="1453380" y="460657"/>
                      <a:pt x="1456238" y="460657"/>
                    </a:cubicBezTo>
                    <a:cubicBezTo>
                      <a:pt x="1459095" y="463515"/>
                      <a:pt x="1461000" y="463515"/>
                      <a:pt x="1463858" y="462562"/>
                    </a:cubicBezTo>
                    <a:cubicBezTo>
                      <a:pt x="1464810" y="460657"/>
                      <a:pt x="1464810" y="457800"/>
                      <a:pt x="1462905" y="453990"/>
                    </a:cubicBezTo>
                    <a:cubicBezTo>
                      <a:pt x="1457190" y="445417"/>
                      <a:pt x="1448618" y="436845"/>
                      <a:pt x="1437188" y="427320"/>
                    </a:cubicBezTo>
                    <a:cubicBezTo>
                      <a:pt x="1431472" y="423510"/>
                      <a:pt x="1429568" y="419700"/>
                      <a:pt x="1429568" y="414937"/>
                    </a:cubicBezTo>
                    <a:cubicBezTo>
                      <a:pt x="1430520" y="410175"/>
                      <a:pt x="1433377" y="409222"/>
                      <a:pt x="1439093" y="410175"/>
                    </a:cubicBezTo>
                    <a:cubicBezTo>
                      <a:pt x="1449570" y="415890"/>
                      <a:pt x="1456238" y="420652"/>
                      <a:pt x="1457190" y="428272"/>
                    </a:cubicBezTo>
                    <a:cubicBezTo>
                      <a:pt x="1461000" y="442560"/>
                      <a:pt x="1467668" y="454942"/>
                      <a:pt x="1478145" y="463515"/>
                    </a:cubicBezTo>
                    <a:cubicBezTo>
                      <a:pt x="1484813" y="470182"/>
                      <a:pt x="1485765" y="475897"/>
                      <a:pt x="1482908" y="481612"/>
                    </a:cubicBezTo>
                    <a:cubicBezTo>
                      <a:pt x="1476240" y="489232"/>
                      <a:pt x="1471477" y="490185"/>
                      <a:pt x="1465763" y="483517"/>
                    </a:cubicBezTo>
                    <a:cubicBezTo>
                      <a:pt x="1461000" y="475897"/>
                      <a:pt x="1456238" y="471135"/>
                      <a:pt x="1451475" y="468277"/>
                    </a:cubicBezTo>
                    <a:cubicBezTo>
                      <a:pt x="1448618" y="470182"/>
                      <a:pt x="1448618" y="473040"/>
                      <a:pt x="1449570" y="475897"/>
                    </a:cubicBezTo>
                    <a:cubicBezTo>
                      <a:pt x="1453380" y="485422"/>
                      <a:pt x="1461000" y="499710"/>
                      <a:pt x="1472430" y="516855"/>
                    </a:cubicBezTo>
                    <a:cubicBezTo>
                      <a:pt x="1473383" y="522570"/>
                      <a:pt x="1469572" y="523522"/>
                      <a:pt x="1462905" y="520665"/>
                    </a:cubicBezTo>
                    <a:cubicBezTo>
                      <a:pt x="1457190" y="514950"/>
                      <a:pt x="1450522" y="503520"/>
                      <a:pt x="1441950" y="485422"/>
                    </a:cubicBezTo>
                    <a:cubicBezTo>
                      <a:pt x="1440997" y="483517"/>
                      <a:pt x="1440045" y="482565"/>
                      <a:pt x="1439093" y="482565"/>
                    </a:cubicBezTo>
                    <a:cubicBezTo>
                      <a:pt x="1438140" y="482565"/>
                      <a:pt x="1437188" y="482565"/>
                      <a:pt x="1436235" y="484470"/>
                    </a:cubicBezTo>
                    <a:cubicBezTo>
                      <a:pt x="1421947" y="493995"/>
                      <a:pt x="1407660" y="493995"/>
                      <a:pt x="1394325" y="483517"/>
                    </a:cubicBezTo>
                    <a:cubicBezTo>
                      <a:pt x="1380990" y="472087"/>
                      <a:pt x="1375275" y="454942"/>
                      <a:pt x="1376227" y="434940"/>
                    </a:cubicBezTo>
                    <a:cubicBezTo>
                      <a:pt x="1376227" y="431130"/>
                      <a:pt x="1377180" y="429225"/>
                      <a:pt x="1379085" y="429225"/>
                    </a:cubicBezTo>
                    <a:cubicBezTo>
                      <a:pt x="1380990" y="429225"/>
                      <a:pt x="1382895" y="431130"/>
                      <a:pt x="1384800" y="433987"/>
                    </a:cubicBezTo>
                    <a:cubicBezTo>
                      <a:pt x="1392420" y="460657"/>
                      <a:pt x="1403850" y="471135"/>
                      <a:pt x="1418138" y="466372"/>
                    </a:cubicBezTo>
                    <a:cubicBezTo>
                      <a:pt x="1423852" y="465420"/>
                      <a:pt x="1425758" y="461610"/>
                      <a:pt x="1422900" y="457800"/>
                    </a:cubicBezTo>
                    <a:cubicBezTo>
                      <a:pt x="1416233" y="447322"/>
                      <a:pt x="1406708" y="434940"/>
                      <a:pt x="1393372" y="420652"/>
                    </a:cubicBezTo>
                    <a:cubicBezTo>
                      <a:pt x="1389563" y="416842"/>
                      <a:pt x="1388610" y="413032"/>
                      <a:pt x="1390515" y="410175"/>
                    </a:cubicBezTo>
                    <a:cubicBezTo>
                      <a:pt x="1392420" y="407317"/>
                      <a:pt x="1395277" y="406365"/>
                      <a:pt x="1400040" y="406365"/>
                    </a:cubicBezTo>
                    <a:close/>
                    <a:moveTo>
                      <a:pt x="97020" y="377790"/>
                    </a:moveTo>
                    <a:cubicBezTo>
                      <a:pt x="95115" y="376838"/>
                      <a:pt x="93210" y="376838"/>
                      <a:pt x="92257" y="378743"/>
                    </a:cubicBezTo>
                    <a:cubicBezTo>
                      <a:pt x="87495" y="384458"/>
                      <a:pt x="84637" y="390173"/>
                      <a:pt x="80827" y="393983"/>
                    </a:cubicBezTo>
                    <a:cubicBezTo>
                      <a:pt x="78922" y="398745"/>
                      <a:pt x="79875" y="402555"/>
                      <a:pt x="83685" y="405413"/>
                    </a:cubicBezTo>
                    <a:cubicBezTo>
                      <a:pt x="89400" y="408270"/>
                      <a:pt x="93210" y="408270"/>
                      <a:pt x="95115" y="404460"/>
                    </a:cubicBezTo>
                    <a:cubicBezTo>
                      <a:pt x="97972" y="400650"/>
                      <a:pt x="100830" y="395888"/>
                      <a:pt x="105592" y="390173"/>
                    </a:cubicBezTo>
                    <a:cubicBezTo>
                      <a:pt x="107497" y="388268"/>
                      <a:pt x="104640" y="383505"/>
                      <a:pt x="97020" y="377790"/>
                    </a:cubicBezTo>
                    <a:close/>
                    <a:moveTo>
                      <a:pt x="93210" y="357788"/>
                    </a:moveTo>
                    <a:cubicBezTo>
                      <a:pt x="98925" y="357788"/>
                      <a:pt x="102735" y="359693"/>
                      <a:pt x="106545" y="364455"/>
                    </a:cubicBezTo>
                    <a:cubicBezTo>
                      <a:pt x="110355" y="368265"/>
                      <a:pt x="114165" y="372075"/>
                      <a:pt x="117975" y="373980"/>
                    </a:cubicBezTo>
                    <a:cubicBezTo>
                      <a:pt x="128452" y="381600"/>
                      <a:pt x="131310" y="387315"/>
                      <a:pt x="126547" y="392078"/>
                    </a:cubicBezTo>
                    <a:cubicBezTo>
                      <a:pt x="124642" y="395888"/>
                      <a:pt x="121785" y="397793"/>
                      <a:pt x="117975" y="397793"/>
                    </a:cubicBezTo>
                    <a:cubicBezTo>
                      <a:pt x="117022" y="398745"/>
                      <a:pt x="117022" y="399698"/>
                      <a:pt x="116070" y="399698"/>
                    </a:cubicBezTo>
                    <a:cubicBezTo>
                      <a:pt x="115117" y="400650"/>
                      <a:pt x="114165" y="400650"/>
                      <a:pt x="114165" y="401603"/>
                    </a:cubicBezTo>
                    <a:cubicBezTo>
                      <a:pt x="108450" y="409223"/>
                      <a:pt x="106545" y="413033"/>
                      <a:pt x="106545" y="413985"/>
                    </a:cubicBezTo>
                    <a:cubicBezTo>
                      <a:pt x="104640" y="419700"/>
                      <a:pt x="103687" y="423510"/>
                      <a:pt x="102735" y="424463"/>
                    </a:cubicBezTo>
                    <a:cubicBezTo>
                      <a:pt x="100830" y="429225"/>
                      <a:pt x="96067" y="429225"/>
                      <a:pt x="88447" y="425415"/>
                    </a:cubicBezTo>
                    <a:cubicBezTo>
                      <a:pt x="83685" y="423510"/>
                      <a:pt x="78922" y="421605"/>
                      <a:pt x="75112" y="418748"/>
                    </a:cubicBezTo>
                    <a:cubicBezTo>
                      <a:pt x="71302" y="416843"/>
                      <a:pt x="67492" y="413985"/>
                      <a:pt x="63682" y="411128"/>
                    </a:cubicBezTo>
                    <a:cubicBezTo>
                      <a:pt x="58920" y="407318"/>
                      <a:pt x="58920" y="401603"/>
                      <a:pt x="61777" y="394935"/>
                    </a:cubicBezTo>
                    <a:lnTo>
                      <a:pt x="68445" y="390173"/>
                    </a:lnTo>
                    <a:cubicBezTo>
                      <a:pt x="69397" y="390173"/>
                      <a:pt x="70350" y="389220"/>
                      <a:pt x="71302" y="387315"/>
                    </a:cubicBezTo>
                    <a:cubicBezTo>
                      <a:pt x="74160" y="383505"/>
                      <a:pt x="77970" y="378743"/>
                      <a:pt x="82732" y="372075"/>
                    </a:cubicBezTo>
                    <a:cubicBezTo>
                      <a:pt x="83685" y="371123"/>
                      <a:pt x="84637" y="369218"/>
                      <a:pt x="85590" y="366360"/>
                    </a:cubicBezTo>
                    <a:cubicBezTo>
                      <a:pt x="86542" y="361598"/>
                      <a:pt x="88447" y="358740"/>
                      <a:pt x="93210" y="357788"/>
                    </a:cubicBezTo>
                    <a:close/>
                    <a:moveTo>
                      <a:pt x="1422900" y="357787"/>
                    </a:moveTo>
                    <a:cubicBezTo>
                      <a:pt x="1433377" y="354930"/>
                      <a:pt x="1439093" y="357787"/>
                      <a:pt x="1441950" y="368265"/>
                    </a:cubicBezTo>
                    <a:cubicBezTo>
                      <a:pt x="1440997" y="370170"/>
                      <a:pt x="1441950" y="373980"/>
                      <a:pt x="1444808" y="378742"/>
                    </a:cubicBezTo>
                    <a:cubicBezTo>
                      <a:pt x="1447665" y="384457"/>
                      <a:pt x="1451475" y="391125"/>
                      <a:pt x="1456238" y="397792"/>
                    </a:cubicBezTo>
                    <a:cubicBezTo>
                      <a:pt x="1457190" y="394935"/>
                      <a:pt x="1457190" y="390172"/>
                      <a:pt x="1459095" y="383505"/>
                    </a:cubicBezTo>
                    <a:cubicBezTo>
                      <a:pt x="1462905" y="373027"/>
                      <a:pt x="1469572" y="371122"/>
                      <a:pt x="1479097" y="378742"/>
                    </a:cubicBezTo>
                    <a:cubicBezTo>
                      <a:pt x="1481955" y="383505"/>
                      <a:pt x="1481955" y="389220"/>
                      <a:pt x="1478145" y="393982"/>
                    </a:cubicBezTo>
                    <a:cubicBezTo>
                      <a:pt x="1473383" y="399697"/>
                      <a:pt x="1467668" y="404460"/>
                      <a:pt x="1461952" y="408270"/>
                    </a:cubicBezTo>
                    <a:cubicBezTo>
                      <a:pt x="1466715" y="415890"/>
                      <a:pt x="1471477" y="424462"/>
                      <a:pt x="1477193" y="433987"/>
                    </a:cubicBezTo>
                    <a:cubicBezTo>
                      <a:pt x="1479097" y="430177"/>
                      <a:pt x="1481955" y="424462"/>
                      <a:pt x="1485765" y="416842"/>
                    </a:cubicBezTo>
                    <a:cubicBezTo>
                      <a:pt x="1491480" y="408270"/>
                      <a:pt x="1498147" y="408270"/>
                      <a:pt x="1505768" y="416842"/>
                    </a:cubicBezTo>
                    <a:cubicBezTo>
                      <a:pt x="1510530" y="423510"/>
                      <a:pt x="1507672" y="430177"/>
                      <a:pt x="1499100" y="434940"/>
                    </a:cubicBezTo>
                    <a:cubicBezTo>
                      <a:pt x="1494338" y="435892"/>
                      <a:pt x="1489575" y="437797"/>
                      <a:pt x="1484813" y="441607"/>
                    </a:cubicBezTo>
                    <a:cubicBezTo>
                      <a:pt x="1486718" y="444465"/>
                      <a:pt x="1487670" y="446370"/>
                      <a:pt x="1489575" y="449227"/>
                    </a:cubicBezTo>
                    <a:cubicBezTo>
                      <a:pt x="1492433" y="453990"/>
                      <a:pt x="1501005" y="453990"/>
                      <a:pt x="1516245" y="449227"/>
                    </a:cubicBezTo>
                    <a:cubicBezTo>
                      <a:pt x="1525770" y="444465"/>
                      <a:pt x="1531485" y="447322"/>
                      <a:pt x="1534343" y="456847"/>
                    </a:cubicBezTo>
                    <a:cubicBezTo>
                      <a:pt x="1535295" y="466372"/>
                      <a:pt x="1529580" y="469230"/>
                      <a:pt x="1517197" y="467325"/>
                    </a:cubicBezTo>
                    <a:cubicBezTo>
                      <a:pt x="1509577" y="465420"/>
                      <a:pt x="1503863" y="463515"/>
                      <a:pt x="1499100" y="463515"/>
                    </a:cubicBezTo>
                    <a:cubicBezTo>
                      <a:pt x="1505768" y="478755"/>
                      <a:pt x="1511483" y="489232"/>
                      <a:pt x="1517197" y="493995"/>
                    </a:cubicBezTo>
                    <a:cubicBezTo>
                      <a:pt x="1529580" y="503520"/>
                      <a:pt x="1531485" y="512092"/>
                      <a:pt x="1521960" y="519712"/>
                    </a:cubicBezTo>
                    <a:cubicBezTo>
                      <a:pt x="1513388" y="525427"/>
                      <a:pt x="1505768" y="529237"/>
                      <a:pt x="1501005" y="532095"/>
                    </a:cubicBezTo>
                    <a:cubicBezTo>
                      <a:pt x="1496243" y="534000"/>
                      <a:pt x="1492433" y="534952"/>
                      <a:pt x="1489575" y="533047"/>
                    </a:cubicBezTo>
                    <a:cubicBezTo>
                      <a:pt x="1483860" y="528285"/>
                      <a:pt x="1481955" y="525427"/>
                      <a:pt x="1485765" y="523522"/>
                    </a:cubicBezTo>
                    <a:cubicBezTo>
                      <a:pt x="1492433" y="519712"/>
                      <a:pt x="1499100" y="515902"/>
                      <a:pt x="1504815" y="512092"/>
                    </a:cubicBezTo>
                    <a:cubicBezTo>
                      <a:pt x="1508625" y="510187"/>
                      <a:pt x="1509577" y="507330"/>
                      <a:pt x="1507672" y="504472"/>
                    </a:cubicBezTo>
                    <a:cubicBezTo>
                      <a:pt x="1502910" y="493995"/>
                      <a:pt x="1492433" y="474945"/>
                      <a:pt x="1475288" y="446370"/>
                    </a:cubicBezTo>
                    <a:cubicBezTo>
                      <a:pt x="1456238" y="415890"/>
                      <a:pt x="1442902" y="395887"/>
                      <a:pt x="1435283" y="386362"/>
                    </a:cubicBezTo>
                    <a:cubicBezTo>
                      <a:pt x="1428615" y="376837"/>
                      <a:pt x="1420995" y="374932"/>
                      <a:pt x="1413375" y="380647"/>
                    </a:cubicBezTo>
                    <a:cubicBezTo>
                      <a:pt x="1409565" y="382552"/>
                      <a:pt x="1405755" y="385410"/>
                      <a:pt x="1400993" y="387315"/>
                    </a:cubicBezTo>
                    <a:cubicBezTo>
                      <a:pt x="1396230" y="389220"/>
                      <a:pt x="1393372" y="388267"/>
                      <a:pt x="1391468" y="385410"/>
                    </a:cubicBezTo>
                    <a:cubicBezTo>
                      <a:pt x="1389563" y="382552"/>
                      <a:pt x="1390515" y="379695"/>
                      <a:pt x="1394325" y="376837"/>
                    </a:cubicBezTo>
                    <a:cubicBezTo>
                      <a:pt x="1405755" y="368265"/>
                      <a:pt x="1415280" y="361597"/>
                      <a:pt x="1422900" y="357787"/>
                    </a:cubicBezTo>
                    <a:close/>
                    <a:moveTo>
                      <a:pt x="106545" y="277778"/>
                    </a:moveTo>
                    <a:cubicBezTo>
                      <a:pt x="107497" y="277778"/>
                      <a:pt x="108450" y="277778"/>
                      <a:pt x="110355" y="279683"/>
                    </a:cubicBezTo>
                    <a:cubicBezTo>
                      <a:pt x="118927" y="291113"/>
                      <a:pt x="120832" y="299685"/>
                      <a:pt x="114165" y="305400"/>
                    </a:cubicBezTo>
                    <a:cubicBezTo>
                      <a:pt x="111307" y="308258"/>
                      <a:pt x="107497" y="312068"/>
                      <a:pt x="101782" y="316830"/>
                    </a:cubicBezTo>
                    <a:cubicBezTo>
                      <a:pt x="100830" y="317783"/>
                      <a:pt x="100830" y="319688"/>
                      <a:pt x="102735" y="320640"/>
                    </a:cubicBezTo>
                    <a:cubicBezTo>
                      <a:pt x="114165" y="331118"/>
                      <a:pt x="134167" y="345405"/>
                      <a:pt x="162742" y="363503"/>
                    </a:cubicBezTo>
                    <a:cubicBezTo>
                      <a:pt x="177030" y="374933"/>
                      <a:pt x="179887" y="389220"/>
                      <a:pt x="171315" y="405413"/>
                    </a:cubicBezTo>
                    <a:cubicBezTo>
                      <a:pt x="159885" y="424463"/>
                      <a:pt x="146550" y="433988"/>
                      <a:pt x="132262" y="432083"/>
                    </a:cubicBezTo>
                    <a:cubicBezTo>
                      <a:pt x="129405" y="433035"/>
                      <a:pt x="126547" y="432083"/>
                      <a:pt x="125595" y="431130"/>
                    </a:cubicBezTo>
                    <a:cubicBezTo>
                      <a:pt x="123690" y="429225"/>
                      <a:pt x="124642" y="427320"/>
                      <a:pt x="126547" y="425415"/>
                    </a:cubicBezTo>
                    <a:cubicBezTo>
                      <a:pt x="136072" y="419700"/>
                      <a:pt x="143692" y="413033"/>
                      <a:pt x="148455" y="404460"/>
                    </a:cubicBezTo>
                    <a:cubicBezTo>
                      <a:pt x="155122" y="394935"/>
                      <a:pt x="153217" y="385410"/>
                      <a:pt x="143692" y="377790"/>
                    </a:cubicBezTo>
                    <a:cubicBezTo>
                      <a:pt x="129405" y="367313"/>
                      <a:pt x="110355" y="354930"/>
                      <a:pt x="86542" y="337785"/>
                    </a:cubicBezTo>
                    <a:cubicBezTo>
                      <a:pt x="84637" y="336833"/>
                      <a:pt x="82732" y="336833"/>
                      <a:pt x="81780" y="338738"/>
                    </a:cubicBezTo>
                    <a:cubicBezTo>
                      <a:pt x="62730" y="366360"/>
                      <a:pt x="52252" y="386363"/>
                      <a:pt x="50347" y="400650"/>
                    </a:cubicBezTo>
                    <a:cubicBezTo>
                      <a:pt x="48442" y="411128"/>
                      <a:pt x="43680" y="413033"/>
                      <a:pt x="37965" y="407318"/>
                    </a:cubicBezTo>
                    <a:cubicBezTo>
                      <a:pt x="30345" y="396840"/>
                      <a:pt x="30345" y="387315"/>
                      <a:pt x="38917" y="376838"/>
                    </a:cubicBezTo>
                    <a:cubicBezTo>
                      <a:pt x="39870" y="376838"/>
                      <a:pt x="41775" y="374933"/>
                      <a:pt x="43680" y="371123"/>
                    </a:cubicBezTo>
                    <a:cubicBezTo>
                      <a:pt x="48442" y="363503"/>
                      <a:pt x="54157" y="354930"/>
                      <a:pt x="59872" y="346358"/>
                    </a:cubicBezTo>
                    <a:cubicBezTo>
                      <a:pt x="65587" y="337785"/>
                      <a:pt x="71302" y="329213"/>
                      <a:pt x="77017" y="321593"/>
                    </a:cubicBezTo>
                    <a:cubicBezTo>
                      <a:pt x="94162" y="297780"/>
                      <a:pt x="103687" y="284445"/>
                      <a:pt x="104640" y="280635"/>
                    </a:cubicBezTo>
                    <a:cubicBezTo>
                      <a:pt x="105592" y="278730"/>
                      <a:pt x="105592" y="277778"/>
                      <a:pt x="106545" y="277778"/>
                    </a:cubicBezTo>
                    <a:close/>
                    <a:moveTo>
                      <a:pt x="1190490" y="152048"/>
                    </a:moveTo>
                    <a:cubicBezTo>
                      <a:pt x="1200967" y="150143"/>
                      <a:pt x="1210492" y="153000"/>
                      <a:pt x="1217160" y="161573"/>
                    </a:cubicBezTo>
                    <a:cubicBezTo>
                      <a:pt x="1219065" y="164430"/>
                      <a:pt x="1220970" y="166335"/>
                      <a:pt x="1224780" y="169193"/>
                    </a:cubicBezTo>
                    <a:cubicBezTo>
                      <a:pt x="1227637" y="172050"/>
                      <a:pt x="1232400" y="174908"/>
                      <a:pt x="1238115" y="178718"/>
                    </a:cubicBezTo>
                    <a:cubicBezTo>
                      <a:pt x="1243830" y="180623"/>
                      <a:pt x="1245735" y="180623"/>
                      <a:pt x="1247640" y="175860"/>
                    </a:cubicBezTo>
                    <a:cubicBezTo>
                      <a:pt x="1248592" y="173955"/>
                      <a:pt x="1249545" y="172050"/>
                      <a:pt x="1250497" y="168240"/>
                    </a:cubicBezTo>
                    <a:cubicBezTo>
                      <a:pt x="1252402" y="166335"/>
                      <a:pt x="1253355" y="163478"/>
                      <a:pt x="1255260" y="161573"/>
                    </a:cubicBezTo>
                    <a:cubicBezTo>
                      <a:pt x="1260022" y="154905"/>
                      <a:pt x="1266690" y="153953"/>
                      <a:pt x="1273357" y="159668"/>
                    </a:cubicBezTo>
                    <a:cubicBezTo>
                      <a:pt x="1280025" y="168240"/>
                      <a:pt x="1281930" y="175860"/>
                      <a:pt x="1276215" y="181575"/>
                    </a:cubicBezTo>
                    <a:cubicBezTo>
                      <a:pt x="1274310" y="183480"/>
                      <a:pt x="1272405" y="184433"/>
                      <a:pt x="1271452" y="186338"/>
                    </a:cubicBezTo>
                    <a:cubicBezTo>
                      <a:pt x="1269547" y="188243"/>
                      <a:pt x="1268595" y="189195"/>
                      <a:pt x="1266690" y="191100"/>
                    </a:cubicBezTo>
                    <a:cubicBezTo>
                      <a:pt x="1264785" y="193005"/>
                      <a:pt x="1264785" y="194910"/>
                      <a:pt x="1267642" y="196815"/>
                    </a:cubicBezTo>
                    <a:cubicBezTo>
                      <a:pt x="1269547" y="198720"/>
                      <a:pt x="1274310" y="203483"/>
                      <a:pt x="1281930" y="209198"/>
                    </a:cubicBezTo>
                    <a:cubicBezTo>
                      <a:pt x="1289550" y="215865"/>
                      <a:pt x="1299075" y="223485"/>
                      <a:pt x="1309552" y="232058"/>
                    </a:cubicBezTo>
                    <a:cubicBezTo>
                      <a:pt x="1312410" y="235868"/>
                      <a:pt x="1312410" y="238725"/>
                      <a:pt x="1310505" y="242535"/>
                    </a:cubicBezTo>
                    <a:cubicBezTo>
                      <a:pt x="1308600" y="245393"/>
                      <a:pt x="1305742" y="245393"/>
                      <a:pt x="1301932" y="242535"/>
                    </a:cubicBezTo>
                    <a:cubicBezTo>
                      <a:pt x="1298122" y="240630"/>
                      <a:pt x="1282882" y="230153"/>
                      <a:pt x="1255260" y="209198"/>
                    </a:cubicBezTo>
                    <a:cubicBezTo>
                      <a:pt x="1253355" y="208245"/>
                      <a:pt x="1251450" y="208245"/>
                      <a:pt x="1251450" y="208245"/>
                    </a:cubicBezTo>
                    <a:cubicBezTo>
                      <a:pt x="1250497" y="209198"/>
                      <a:pt x="1249545" y="210150"/>
                      <a:pt x="1250497" y="211103"/>
                    </a:cubicBezTo>
                    <a:cubicBezTo>
                      <a:pt x="1258117" y="246345"/>
                      <a:pt x="1272405" y="277778"/>
                      <a:pt x="1295265" y="307305"/>
                    </a:cubicBezTo>
                    <a:cubicBezTo>
                      <a:pt x="1298122" y="312068"/>
                      <a:pt x="1297170" y="314925"/>
                      <a:pt x="1291455" y="316830"/>
                    </a:cubicBezTo>
                    <a:cubicBezTo>
                      <a:pt x="1264785" y="322545"/>
                      <a:pt x="1249545" y="315878"/>
                      <a:pt x="1246687" y="296828"/>
                    </a:cubicBezTo>
                    <a:cubicBezTo>
                      <a:pt x="1244782" y="266348"/>
                      <a:pt x="1241925" y="239678"/>
                      <a:pt x="1239067" y="218723"/>
                    </a:cubicBezTo>
                    <a:cubicBezTo>
                      <a:pt x="1206682" y="238725"/>
                      <a:pt x="1176202" y="241583"/>
                      <a:pt x="1146675" y="225390"/>
                    </a:cubicBezTo>
                    <a:cubicBezTo>
                      <a:pt x="1127625" y="216818"/>
                      <a:pt x="1120005" y="204435"/>
                      <a:pt x="1121910" y="190148"/>
                    </a:cubicBezTo>
                    <a:cubicBezTo>
                      <a:pt x="1122862" y="186338"/>
                      <a:pt x="1124767" y="185385"/>
                      <a:pt x="1127625" y="186338"/>
                    </a:cubicBezTo>
                    <a:cubicBezTo>
                      <a:pt x="1172392" y="218723"/>
                      <a:pt x="1205730" y="221580"/>
                      <a:pt x="1229542" y="194910"/>
                    </a:cubicBezTo>
                    <a:cubicBezTo>
                      <a:pt x="1230495" y="193005"/>
                      <a:pt x="1230495" y="191100"/>
                      <a:pt x="1228590" y="190148"/>
                    </a:cubicBezTo>
                    <a:cubicBezTo>
                      <a:pt x="1214302" y="180623"/>
                      <a:pt x="1201920" y="173003"/>
                      <a:pt x="1190490" y="168240"/>
                    </a:cubicBezTo>
                    <a:cubicBezTo>
                      <a:pt x="1184775" y="165383"/>
                      <a:pt x="1180965" y="162525"/>
                      <a:pt x="1180965" y="158715"/>
                    </a:cubicBezTo>
                    <a:cubicBezTo>
                      <a:pt x="1180965" y="154905"/>
                      <a:pt x="1184775" y="153000"/>
                      <a:pt x="1190490" y="152048"/>
                    </a:cubicBezTo>
                    <a:close/>
                    <a:moveTo>
                      <a:pt x="266565" y="137760"/>
                    </a:moveTo>
                    <a:cubicBezTo>
                      <a:pt x="277043" y="133950"/>
                      <a:pt x="284663" y="134902"/>
                      <a:pt x="287520" y="140617"/>
                    </a:cubicBezTo>
                    <a:cubicBezTo>
                      <a:pt x="292283" y="152047"/>
                      <a:pt x="297045" y="163477"/>
                      <a:pt x="303713" y="173002"/>
                    </a:cubicBezTo>
                    <a:lnTo>
                      <a:pt x="314190" y="189195"/>
                    </a:lnTo>
                    <a:cubicBezTo>
                      <a:pt x="317048" y="193957"/>
                      <a:pt x="320858" y="200625"/>
                      <a:pt x="327525" y="210150"/>
                    </a:cubicBezTo>
                    <a:cubicBezTo>
                      <a:pt x="335145" y="219675"/>
                      <a:pt x="339908" y="226342"/>
                      <a:pt x="342765" y="230152"/>
                    </a:cubicBezTo>
                    <a:cubicBezTo>
                      <a:pt x="345623" y="234915"/>
                      <a:pt x="344670" y="239677"/>
                      <a:pt x="339908" y="244440"/>
                    </a:cubicBezTo>
                    <a:cubicBezTo>
                      <a:pt x="334193" y="251107"/>
                      <a:pt x="329430" y="252060"/>
                      <a:pt x="325620" y="246345"/>
                    </a:cubicBezTo>
                    <a:cubicBezTo>
                      <a:pt x="322763" y="240630"/>
                      <a:pt x="320858" y="238725"/>
                      <a:pt x="319905" y="239677"/>
                    </a:cubicBezTo>
                    <a:cubicBezTo>
                      <a:pt x="318953" y="240630"/>
                      <a:pt x="312285" y="248250"/>
                      <a:pt x="299903" y="264442"/>
                    </a:cubicBezTo>
                    <a:cubicBezTo>
                      <a:pt x="294188" y="271110"/>
                      <a:pt x="290378" y="275872"/>
                      <a:pt x="287520" y="277777"/>
                    </a:cubicBezTo>
                    <a:cubicBezTo>
                      <a:pt x="282758" y="283492"/>
                      <a:pt x="277043" y="284445"/>
                      <a:pt x="271328" y="279682"/>
                    </a:cubicBezTo>
                    <a:cubicBezTo>
                      <a:pt x="264660" y="273015"/>
                      <a:pt x="263708" y="267300"/>
                      <a:pt x="268470" y="262537"/>
                    </a:cubicBezTo>
                    <a:cubicBezTo>
                      <a:pt x="276090" y="256822"/>
                      <a:pt x="285615" y="250155"/>
                      <a:pt x="297998" y="240630"/>
                    </a:cubicBezTo>
                    <a:cubicBezTo>
                      <a:pt x="309428" y="231105"/>
                      <a:pt x="313238" y="225390"/>
                      <a:pt x="311333" y="222532"/>
                    </a:cubicBezTo>
                    <a:lnTo>
                      <a:pt x="290378" y="188242"/>
                    </a:lnTo>
                    <a:cubicBezTo>
                      <a:pt x="289425" y="186337"/>
                      <a:pt x="287520" y="186337"/>
                      <a:pt x="285615" y="187290"/>
                    </a:cubicBezTo>
                    <a:lnTo>
                      <a:pt x="266565" y="199672"/>
                    </a:lnTo>
                    <a:cubicBezTo>
                      <a:pt x="263708" y="201577"/>
                      <a:pt x="260850" y="205387"/>
                      <a:pt x="256088" y="212055"/>
                    </a:cubicBezTo>
                    <a:cubicBezTo>
                      <a:pt x="252278" y="217770"/>
                      <a:pt x="249420" y="220627"/>
                      <a:pt x="245610" y="220627"/>
                    </a:cubicBezTo>
                    <a:cubicBezTo>
                      <a:pt x="240848" y="218722"/>
                      <a:pt x="239895" y="213960"/>
                      <a:pt x="240848" y="204435"/>
                    </a:cubicBezTo>
                    <a:cubicBezTo>
                      <a:pt x="241800" y="195862"/>
                      <a:pt x="246563" y="190147"/>
                      <a:pt x="254183" y="190147"/>
                    </a:cubicBezTo>
                    <a:lnTo>
                      <a:pt x="273233" y="177765"/>
                    </a:lnTo>
                    <a:cubicBezTo>
                      <a:pt x="276090" y="176812"/>
                      <a:pt x="277043" y="173955"/>
                      <a:pt x="275138" y="170145"/>
                    </a:cubicBezTo>
                    <a:cubicBezTo>
                      <a:pt x="272280" y="166335"/>
                      <a:pt x="267518" y="160620"/>
                      <a:pt x="262755" y="153000"/>
                    </a:cubicBezTo>
                    <a:cubicBezTo>
                      <a:pt x="258945" y="147285"/>
                      <a:pt x="260850" y="142522"/>
                      <a:pt x="266565" y="137760"/>
                    </a:cubicBezTo>
                    <a:close/>
                    <a:moveTo>
                      <a:pt x="374198" y="97755"/>
                    </a:moveTo>
                    <a:cubicBezTo>
                      <a:pt x="381818" y="100612"/>
                      <a:pt x="384675" y="106327"/>
                      <a:pt x="381818" y="114900"/>
                    </a:cubicBezTo>
                    <a:cubicBezTo>
                      <a:pt x="374198" y="128235"/>
                      <a:pt x="361815" y="142522"/>
                      <a:pt x="341813" y="157762"/>
                    </a:cubicBezTo>
                    <a:cubicBezTo>
                      <a:pt x="340860" y="158715"/>
                      <a:pt x="340860" y="160620"/>
                      <a:pt x="341813" y="161572"/>
                    </a:cubicBezTo>
                    <a:lnTo>
                      <a:pt x="359910" y="191100"/>
                    </a:lnTo>
                    <a:cubicBezTo>
                      <a:pt x="365625" y="200625"/>
                      <a:pt x="378960" y="199672"/>
                      <a:pt x="398963" y="187290"/>
                    </a:cubicBezTo>
                    <a:cubicBezTo>
                      <a:pt x="408488" y="181575"/>
                      <a:pt x="419918" y="169192"/>
                      <a:pt x="433253" y="150142"/>
                    </a:cubicBezTo>
                    <a:cubicBezTo>
                      <a:pt x="434205" y="148237"/>
                      <a:pt x="435158" y="148237"/>
                      <a:pt x="435158" y="151095"/>
                    </a:cubicBezTo>
                    <a:cubicBezTo>
                      <a:pt x="435158" y="153000"/>
                      <a:pt x="436110" y="153952"/>
                      <a:pt x="436110" y="155857"/>
                    </a:cubicBezTo>
                    <a:cubicBezTo>
                      <a:pt x="439920" y="172050"/>
                      <a:pt x="439920" y="183480"/>
                      <a:pt x="435158" y="189195"/>
                    </a:cubicBezTo>
                    <a:cubicBezTo>
                      <a:pt x="432300" y="194910"/>
                      <a:pt x="422775" y="200625"/>
                      <a:pt x="408488" y="205387"/>
                    </a:cubicBezTo>
                    <a:cubicBezTo>
                      <a:pt x="400868" y="209197"/>
                      <a:pt x="394200" y="212055"/>
                      <a:pt x="389438" y="213960"/>
                    </a:cubicBezTo>
                    <a:cubicBezTo>
                      <a:pt x="385628" y="215865"/>
                      <a:pt x="382770" y="216817"/>
                      <a:pt x="380865" y="216817"/>
                    </a:cubicBezTo>
                    <a:cubicBezTo>
                      <a:pt x="366578" y="224437"/>
                      <a:pt x="356100" y="220627"/>
                      <a:pt x="347528" y="206340"/>
                    </a:cubicBezTo>
                    <a:lnTo>
                      <a:pt x="313238" y="151095"/>
                    </a:lnTo>
                    <a:cubicBezTo>
                      <a:pt x="309428" y="146332"/>
                      <a:pt x="304665" y="139665"/>
                      <a:pt x="298950" y="131092"/>
                    </a:cubicBezTo>
                    <a:cubicBezTo>
                      <a:pt x="295140" y="124425"/>
                      <a:pt x="296093" y="118710"/>
                      <a:pt x="300855" y="112995"/>
                    </a:cubicBezTo>
                    <a:cubicBezTo>
                      <a:pt x="308475" y="109185"/>
                      <a:pt x="313238" y="110137"/>
                      <a:pt x="317048" y="114900"/>
                    </a:cubicBezTo>
                    <a:cubicBezTo>
                      <a:pt x="321810" y="126330"/>
                      <a:pt x="328478" y="136807"/>
                      <a:pt x="336098" y="148237"/>
                    </a:cubicBezTo>
                    <a:cubicBezTo>
                      <a:pt x="337050" y="151095"/>
                      <a:pt x="338955" y="152047"/>
                      <a:pt x="338955" y="150142"/>
                    </a:cubicBezTo>
                    <a:cubicBezTo>
                      <a:pt x="349433" y="137760"/>
                      <a:pt x="357053" y="124425"/>
                      <a:pt x="360863" y="108232"/>
                    </a:cubicBezTo>
                    <a:cubicBezTo>
                      <a:pt x="362768" y="100612"/>
                      <a:pt x="366578" y="97755"/>
                      <a:pt x="374198" y="97755"/>
                    </a:cubicBezTo>
                    <a:close/>
                    <a:moveTo>
                      <a:pt x="625658" y="71085"/>
                    </a:moveTo>
                    <a:cubicBezTo>
                      <a:pt x="625658" y="76800"/>
                      <a:pt x="625658" y="85372"/>
                      <a:pt x="625658" y="94897"/>
                    </a:cubicBezTo>
                    <a:cubicBezTo>
                      <a:pt x="626610" y="98707"/>
                      <a:pt x="626610" y="101565"/>
                      <a:pt x="626610" y="102517"/>
                    </a:cubicBezTo>
                    <a:cubicBezTo>
                      <a:pt x="628515" y="109185"/>
                      <a:pt x="632325" y="111090"/>
                      <a:pt x="637088" y="108232"/>
                    </a:cubicBezTo>
                    <a:cubicBezTo>
                      <a:pt x="650423" y="101565"/>
                      <a:pt x="660900" y="94897"/>
                      <a:pt x="667568" y="86325"/>
                    </a:cubicBezTo>
                    <a:cubicBezTo>
                      <a:pt x="656138" y="81562"/>
                      <a:pt x="641850" y="75847"/>
                      <a:pt x="625658" y="71085"/>
                    </a:cubicBezTo>
                    <a:close/>
                    <a:moveTo>
                      <a:pt x="1023803" y="60607"/>
                    </a:moveTo>
                    <a:cubicBezTo>
                      <a:pt x="1028565" y="66322"/>
                      <a:pt x="1028565" y="73942"/>
                      <a:pt x="1023803" y="82515"/>
                    </a:cubicBezTo>
                    <a:cubicBezTo>
                      <a:pt x="1013325" y="93945"/>
                      <a:pt x="998085" y="102517"/>
                      <a:pt x="978083" y="106327"/>
                    </a:cubicBezTo>
                    <a:cubicBezTo>
                      <a:pt x="975225" y="106327"/>
                      <a:pt x="973320" y="106327"/>
                      <a:pt x="973320" y="105375"/>
                    </a:cubicBezTo>
                    <a:cubicBezTo>
                      <a:pt x="971415" y="103470"/>
                      <a:pt x="972368" y="102517"/>
                      <a:pt x="974273" y="100612"/>
                    </a:cubicBezTo>
                    <a:cubicBezTo>
                      <a:pt x="988560" y="87277"/>
                      <a:pt x="999990" y="74895"/>
                      <a:pt x="1009515" y="63465"/>
                    </a:cubicBezTo>
                    <a:cubicBezTo>
                      <a:pt x="1013325" y="58702"/>
                      <a:pt x="1018088" y="57750"/>
                      <a:pt x="1023803" y="60607"/>
                    </a:cubicBezTo>
                    <a:close/>
                    <a:moveTo>
                      <a:pt x="886643" y="21555"/>
                    </a:moveTo>
                    <a:cubicBezTo>
                      <a:pt x="895215" y="21555"/>
                      <a:pt x="899025" y="26317"/>
                      <a:pt x="899978" y="35842"/>
                    </a:cubicBezTo>
                    <a:cubicBezTo>
                      <a:pt x="899978" y="56797"/>
                      <a:pt x="900930" y="72990"/>
                      <a:pt x="904740" y="81562"/>
                    </a:cubicBezTo>
                    <a:cubicBezTo>
                      <a:pt x="905693" y="84420"/>
                      <a:pt x="905693" y="87277"/>
                      <a:pt x="903788" y="88229"/>
                    </a:cubicBezTo>
                    <a:cubicBezTo>
                      <a:pt x="902835" y="89182"/>
                      <a:pt x="900930" y="89182"/>
                      <a:pt x="898073" y="86325"/>
                    </a:cubicBezTo>
                    <a:cubicBezTo>
                      <a:pt x="882833" y="73942"/>
                      <a:pt x="875213" y="57750"/>
                      <a:pt x="876165" y="38700"/>
                    </a:cubicBezTo>
                    <a:cubicBezTo>
                      <a:pt x="876165" y="27270"/>
                      <a:pt x="879975" y="21555"/>
                      <a:pt x="886643" y="21555"/>
                    </a:cubicBezTo>
                    <a:close/>
                    <a:moveTo>
                      <a:pt x="943793" y="10125"/>
                    </a:moveTo>
                    <a:cubicBezTo>
                      <a:pt x="951413" y="12982"/>
                      <a:pt x="953318" y="18697"/>
                      <a:pt x="949508" y="27270"/>
                    </a:cubicBezTo>
                    <a:cubicBezTo>
                      <a:pt x="945698" y="34890"/>
                      <a:pt x="940935" y="52987"/>
                      <a:pt x="935220" y="82515"/>
                    </a:cubicBezTo>
                    <a:cubicBezTo>
                      <a:pt x="934268" y="92992"/>
                      <a:pt x="933315" y="98707"/>
                      <a:pt x="932363" y="102517"/>
                    </a:cubicBezTo>
                    <a:cubicBezTo>
                      <a:pt x="931410" y="105375"/>
                      <a:pt x="932363" y="106327"/>
                      <a:pt x="934268" y="106327"/>
                    </a:cubicBezTo>
                    <a:cubicBezTo>
                      <a:pt x="937125" y="107279"/>
                      <a:pt x="939983" y="108232"/>
                      <a:pt x="943793" y="108232"/>
                    </a:cubicBezTo>
                    <a:cubicBezTo>
                      <a:pt x="945698" y="109185"/>
                      <a:pt x="946650" y="108232"/>
                      <a:pt x="946650" y="105375"/>
                    </a:cubicBezTo>
                    <a:lnTo>
                      <a:pt x="964748" y="26317"/>
                    </a:lnTo>
                    <a:cubicBezTo>
                      <a:pt x="966653" y="16792"/>
                      <a:pt x="970463" y="12982"/>
                      <a:pt x="977130" y="14887"/>
                    </a:cubicBezTo>
                    <a:cubicBezTo>
                      <a:pt x="986655" y="18697"/>
                      <a:pt x="989513" y="25365"/>
                      <a:pt x="986655" y="36795"/>
                    </a:cubicBezTo>
                    <a:cubicBezTo>
                      <a:pt x="979988" y="55845"/>
                      <a:pt x="972368" y="80610"/>
                      <a:pt x="965700" y="109185"/>
                    </a:cubicBezTo>
                    <a:cubicBezTo>
                      <a:pt x="965700" y="111090"/>
                      <a:pt x="965700" y="112042"/>
                      <a:pt x="967605" y="112995"/>
                    </a:cubicBezTo>
                    <a:cubicBezTo>
                      <a:pt x="972368" y="114900"/>
                      <a:pt x="980940" y="116804"/>
                      <a:pt x="993323" y="120615"/>
                    </a:cubicBezTo>
                    <a:cubicBezTo>
                      <a:pt x="1006658" y="123472"/>
                      <a:pt x="1022850" y="127282"/>
                      <a:pt x="1040948" y="132045"/>
                    </a:cubicBezTo>
                    <a:cubicBezTo>
                      <a:pt x="1045710" y="133950"/>
                      <a:pt x="1046663" y="136807"/>
                      <a:pt x="1042853" y="140617"/>
                    </a:cubicBezTo>
                    <a:cubicBezTo>
                      <a:pt x="1028565" y="157762"/>
                      <a:pt x="1011420" y="159667"/>
                      <a:pt x="990465" y="146332"/>
                    </a:cubicBezTo>
                    <a:cubicBezTo>
                      <a:pt x="938078" y="119662"/>
                      <a:pt x="889500" y="110137"/>
                      <a:pt x="846638" y="115852"/>
                    </a:cubicBezTo>
                    <a:cubicBezTo>
                      <a:pt x="839970" y="116804"/>
                      <a:pt x="836160" y="115852"/>
                      <a:pt x="833303" y="112995"/>
                    </a:cubicBezTo>
                    <a:cubicBezTo>
                      <a:pt x="831398" y="109185"/>
                      <a:pt x="832350" y="104422"/>
                      <a:pt x="837113" y="100612"/>
                    </a:cubicBezTo>
                    <a:cubicBezTo>
                      <a:pt x="845685" y="91087"/>
                      <a:pt x="857115" y="88229"/>
                      <a:pt x="871403" y="92992"/>
                    </a:cubicBezTo>
                    <a:cubicBezTo>
                      <a:pt x="892358" y="97754"/>
                      <a:pt x="904740" y="100612"/>
                      <a:pt x="909503" y="99660"/>
                    </a:cubicBezTo>
                    <a:cubicBezTo>
                      <a:pt x="911408" y="99660"/>
                      <a:pt x="912360" y="98707"/>
                      <a:pt x="913313" y="96802"/>
                    </a:cubicBezTo>
                    <a:cubicBezTo>
                      <a:pt x="916170" y="80610"/>
                      <a:pt x="919028" y="65370"/>
                      <a:pt x="920933" y="52035"/>
                    </a:cubicBezTo>
                    <a:cubicBezTo>
                      <a:pt x="923790" y="37747"/>
                      <a:pt x="925695" y="27270"/>
                      <a:pt x="926648" y="20602"/>
                    </a:cubicBezTo>
                    <a:cubicBezTo>
                      <a:pt x="926648" y="12030"/>
                      <a:pt x="932363" y="8219"/>
                      <a:pt x="943793" y="10125"/>
                    </a:cubicBezTo>
                    <a:close/>
                    <a:moveTo>
                      <a:pt x="622681" y="4"/>
                    </a:moveTo>
                    <a:cubicBezTo>
                      <a:pt x="626134" y="-115"/>
                      <a:pt x="629944" y="2028"/>
                      <a:pt x="634230" y="6315"/>
                    </a:cubicBezTo>
                    <a:cubicBezTo>
                      <a:pt x="634230" y="11077"/>
                      <a:pt x="634230" y="14887"/>
                      <a:pt x="634230" y="17745"/>
                    </a:cubicBezTo>
                    <a:cubicBezTo>
                      <a:pt x="633278" y="20602"/>
                      <a:pt x="634230" y="21555"/>
                      <a:pt x="638993" y="20602"/>
                    </a:cubicBezTo>
                    <a:cubicBezTo>
                      <a:pt x="648518" y="18697"/>
                      <a:pt x="655185" y="18697"/>
                      <a:pt x="659948" y="17745"/>
                    </a:cubicBezTo>
                    <a:cubicBezTo>
                      <a:pt x="665663" y="16792"/>
                      <a:pt x="671378" y="15840"/>
                      <a:pt x="677093" y="14887"/>
                    </a:cubicBezTo>
                    <a:cubicBezTo>
                      <a:pt x="685665" y="6315"/>
                      <a:pt x="693285" y="5362"/>
                      <a:pt x="700905" y="12982"/>
                    </a:cubicBezTo>
                    <a:cubicBezTo>
                      <a:pt x="704715" y="17745"/>
                      <a:pt x="706620" y="27270"/>
                      <a:pt x="705668" y="40605"/>
                    </a:cubicBezTo>
                    <a:cubicBezTo>
                      <a:pt x="705668" y="49177"/>
                      <a:pt x="702810" y="52987"/>
                      <a:pt x="699000" y="52035"/>
                    </a:cubicBezTo>
                    <a:cubicBezTo>
                      <a:pt x="695190" y="52987"/>
                      <a:pt x="693285" y="50130"/>
                      <a:pt x="692333" y="44415"/>
                    </a:cubicBezTo>
                    <a:cubicBezTo>
                      <a:pt x="691380" y="32032"/>
                      <a:pt x="687570" y="26317"/>
                      <a:pt x="680903" y="27270"/>
                    </a:cubicBezTo>
                    <a:cubicBezTo>
                      <a:pt x="676140" y="27270"/>
                      <a:pt x="669473" y="28222"/>
                      <a:pt x="663758" y="29175"/>
                    </a:cubicBezTo>
                    <a:cubicBezTo>
                      <a:pt x="657090" y="30127"/>
                      <a:pt x="648518" y="32032"/>
                      <a:pt x="636135" y="33937"/>
                    </a:cubicBezTo>
                    <a:cubicBezTo>
                      <a:pt x="632325" y="34890"/>
                      <a:pt x="630420" y="35842"/>
                      <a:pt x="628515" y="38700"/>
                    </a:cubicBezTo>
                    <a:cubicBezTo>
                      <a:pt x="624705" y="47272"/>
                      <a:pt x="621848" y="52035"/>
                      <a:pt x="619943" y="53940"/>
                    </a:cubicBezTo>
                    <a:cubicBezTo>
                      <a:pt x="622800" y="54892"/>
                      <a:pt x="624705" y="57750"/>
                      <a:pt x="624705" y="63465"/>
                    </a:cubicBezTo>
                    <a:cubicBezTo>
                      <a:pt x="626610" y="61560"/>
                      <a:pt x="633278" y="61560"/>
                      <a:pt x="643755" y="64417"/>
                    </a:cubicBezTo>
                    <a:cubicBezTo>
                      <a:pt x="647565" y="56797"/>
                      <a:pt x="651375" y="49177"/>
                      <a:pt x="654233" y="41557"/>
                    </a:cubicBezTo>
                    <a:cubicBezTo>
                      <a:pt x="654233" y="39652"/>
                      <a:pt x="655185" y="37747"/>
                      <a:pt x="658043" y="36795"/>
                    </a:cubicBezTo>
                    <a:cubicBezTo>
                      <a:pt x="669473" y="38700"/>
                      <a:pt x="674235" y="43462"/>
                      <a:pt x="671378" y="52035"/>
                    </a:cubicBezTo>
                    <a:cubicBezTo>
                      <a:pt x="667568" y="57750"/>
                      <a:pt x="660900" y="62512"/>
                      <a:pt x="651375" y="66322"/>
                    </a:cubicBezTo>
                    <a:cubicBezTo>
                      <a:pt x="671378" y="73942"/>
                      <a:pt x="699953" y="78705"/>
                      <a:pt x="736148" y="79657"/>
                    </a:cubicBezTo>
                    <a:cubicBezTo>
                      <a:pt x="738053" y="79657"/>
                      <a:pt x="739958" y="80610"/>
                      <a:pt x="739958" y="84420"/>
                    </a:cubicBezTo>
                    <a:cubicBezTo>
                      <a:pt x="736148" y="95850"/>
                      <a:pt x="731385" y="102517"/>
                      <a:pt x="725670" y="106327"/>
                    </a:cubicBezTo>
                    <a:cubicBezTo>
                      <a:pt x="718050" y="112042"/>
                      <a:pt x="706620" y="111090"/>
                      <a:pt x="693285" y="102517"/>
                    </a:cubicBezTo>
                    <a:cubicBezTo>
                      <a:pt x="684713" y="98707"/>
                      <a:pt x="677093" y="93945"/>
                      <a:pt x="670425" y="88230"/>
                    </a:cubicBezTo>
                    <a:cubicBezTo>
                      <a:pt x="666615" y="99660"/>
                      <a:pt x="659948" y="110137"/>
                      <a:pt x="650423" y="119662"/>
                    </a:cubicBezTo>
                    <a:cubicBezTo>
                      <a:pt x="639945" y="129187"/>
                      <a:pt x="630420" y="134902"/>
                      <a:pt x="621848" y="136807"/>
                    </a:cubicBezTo>
                    <a:cubicBezTo>
                      <a:pt x="612323" y="135855"/>
                      <a:pt x="607560" y="131092"/>
                      <a:pt x="607560" y="123472"/>
                    </a:cubicBezTo>
                    <a:cubicBezTo>
                      <a:pt x="612323" y="112042"/>
                      <a:pt x="612323" y="97755"/>
                      <a:pt x="609465" y="78705"/>
                    </a:cubicBezTo>
                    <a:cubicBezTo>
                      <a:pt x="608513" y="77752"/>
                      <a:pt x="607560" y="76800"/>
                      <a:pt x="607560" y="76800"/>
                    </a:cubicBezTo>
                    <a:cubicBezTo>
                      <a:pt x="606608" y="76800"/>
                      <a:pt x="606608" y="77752"/>
                      <a:pt x="605655" y="77752"/>
                    </a:cubicBezTo>
                    <a:cubicBezTo>
                      <a:pt x="579938" y="104422"/>
                      <a:pt x="560888" y="119662"/>
                      <a:pt x="549458" y="122520"/>
                    </a:cubicBezTo>
                    <a:cubicBezTo>
                      <a:pt x="538980" y="122520"/>
                      <a:pt x="532313" y="118710"/>
                      <a:pt x="529455" y="110137"/>
                    </a:cubicBezTo>
                    <a:cubicBezTo>
                      <a:pt x="528503" y="108232"/>
                      <a:pt x="531360" y="106327"/>
                      <a:pt x="536123" y="104422"/>
                    </a:cubicBezTo>
                    <a:cubicBezTo>
                      <a:pt x="570413" y="91087"/>
                      <a:pt x="595178" y="71085"/>
                      <a:pt x="608513" y="44415"/>
                    </a:cubicBezTo>
                    <a:cubicBezTo>
                      <a:pt x="609465" y="42510"/>
                      <a:pt x="609465" y="41557"/>
                      <a:pt x="608513" y="40605"/>
                    </a:cubicBezTo>
                    <a:cubicBezTo>
                      <a:pt x="607560" y="39652"/>
                      <a:pt x="606608" y="39652"/>
                      <a:pt x="603750" y="39652"/>
                    </a:cubicBezTo>
                    <a:cubicBezTo>
                      <a:pt x="591368" y="41557"/>
                      <a:pt x="582795" y="43462"/>
                      <a:pt x="576128" y="44415"/>
                    </a:cubicBezTo>
                    <a:cubicBezTo>
                      <a:pt x="569460" y="46320"/>
                      <a:pt x="565650" y="50130"/>
                      <a:pt x="565650" y="54892"/>
                    </a:cubicBezTo>
                    <a:cubicBezTo>
                      <a:pt x="565650" y="56797"/>
                      <a:pt x="566603" y="62512"/>
                      <a:pt x="566603" y="70132"/>
                    </a:cubicBezTo>
                    <a:cubicBezTo>
                      <a:pt x="566603" y="73942"/>
                      <a:pt x="564698" y="75847"/>
                      <a:pt x="561840" y="76800"/>
                    </a:cubicBezTo>
                    <a:cubicBezTo>
                      <a:pt x="558030" y="76800"/>
                      <a:pt x="556125" y="74895"/>
                      <a:pt x="556125" y="72037"/>
                    </a:cubicBezTo>
                    <a:cubicBezTo>
                      <a:pt x="554220" y="67275"/>
                      <a:pt x="552315" y="57750"/>
                      <a:pt x="550410" y="41557"/>
                    </a:cubicBezTo>
                    <a:cubicBezTo>
                      <a:pt x="549458" y="36795"/>
                      <a:pt x="551363" y="32985"/>
                      <a:pt x="555173" y="30127"/>
                    </a:cubicBezTo>
                    <a:cubicBezTo>
                      <a:pt x="558030" y="28222"/>
                      <a:pt x="560888" y="27270"/>
                      <a:pt x="563745" y="28222"/>
                    </a:cubicBezTo>
                    <a:cubicBezTo>
                      <a:pt x="567555" y="31080"/>
                      <a:pt x="570413" y="32032"/>
                      <a:pt x="572318" y="31080"/>
                    </a:cubicBezTo>
                    <a:cubicBezTo>
                      <a:pt x="586605" y="29175"/>
                      <a:pt x="599940" y="26317"/>
                      <a:pt x="611370" y="24412"/>
                    </a:cubicBezTo>
                    <a:cubicBezTo>
                      <a:pt x="614228" y="25365"/>
                      <a:pt x="615180" y="19650"/>
                      <a:pt x="613275" y="7267"/>
                    </a:cubicBezTo>
                    <a:cubicBezTo>
                      <a:pt x="616133" y="2504"/>
                      <a:pt x="619228" y="123"/>
                      <a:pt x="622681" y="4"/>
                    </a:cubicBezTo>
                    <a:close/>
                  </a:path>
                </a:pathLst>
              </a:custGeom>
              <a:solidFill>
                <a:srgbClr val="231815"/>
              </a:solidFill>
              <a:ln w="9525" cap="flat">
                <a:noFill/>
                <a:prstDash val="solid"/>
                <a:miter/>
              </a:ln>
            </p:spPr>
            <p:txBody>
              <a:bodyPr anchor="ctr"/>
              <a:lstStyle/>
              <a:p>
                <a:pPr algn="ctr"/>
                <a:endParaRPr/>
              </a:p>
            </p:txBody>
          </p:sp>
        </p:grpSp>
        <p:sp>
          <p:nvSpPr>
            <p:cNvPr id="9" name="iŝ1iḑé">
              <a:extLst>
                <a:ext uri="{FF2B5EF4-FFF2-40B4-BE49-F238E27FC236}">
                  <a16:creationId xmlns:a16="http://schemas.microsoft.com/office/drawing/2014/main" xmlns="" id="{E565326D-068F-4142-832B-CAB44A2BD1D9}"/>
                </a:ext>
              </a:extLst>
            </p:cNvPr>
            <p:cNvSpPr/>
            <p:nvPr/>
          </p:nvSpPr>
          <p:spPr>
            <a:xfrm>
              <a:off x="4440079" y="2635842"/>
              <a:ext cx="5791200" cy="1590675"/>
            </a:xfrm>
            <a:custGeom>
              <a:avLst/>
              <a:gdLst>
                <a:gd name="connsiteX0" fmla="*/ 3724752 w 5791200"/>
                <a:gd name="connsiteY0" fmla="*/ 443590 h 1590675"/>
                <a:gd name="connsiteX1" fmla="*/ 3721894 w 5791200"/>
                <a:gd name="connsiteY1" fmla="*/ 438828 h 1590675"/>
                <a:gd name="connsiteX2" fmla="*/ 3811429 w 5791200"/>
                <a:gd name="connsiteY2" fmla="*/ 362628 h 1590675"/>
                <a:gd name="connsiteX3" fmla="*/ 3867627 w 5791200"/>
                <a:gd name="connsiteY3" fmla="*/ 304526 h 1590675"/>
                <a:gd name="connsiteX4" fmla="*/ 3866674 w 5791200"/>
                <a:gd name="connsiteY4" fmla="*/ 252138 h 1590675"/>
                <a:gd name="connsiteX5" fmla="*/ 3819049 w 5791200"/>
                <a:gd name="connsiteY5" fmla="*/ 237851 h 1590675"/>
                <a:gd name="connsiteX6" fmla="*/ 3753327 w 5791200"/>
                <a:gd name="connsiteY6" fmla="*/ 268331 h 1590675"/>
                <a:gd name="connsiteX7" fmla="*/ 3722846 w 5791200"/>
                <a:gd name="connsiteY7" fmla="*/ 282618 h 1590675"/>
                <a:gd name="connsiteX8" fmla="*/ 3720941 w 5791200"/>
                <a:gd name="connsiteY8" fmla="*/ 266426 h 1590675"/>
                <a:gd name="connsiteX9" fmla="*/ 3717132 w 5791200"/>
                <a:gd name="connsiteY9" fmla="*/ 190226 h 1590675"/>
                <a:gd name="connsiteX10" fmla="*/ 3686652 w 5791200"/>
                <a:gd name="connsiteY10" fmla="*/ 158793 h 1590675"/>
                <a:gd name="connsiteX11" fmla="*/ 3660934 w 5791200"/>
                <a:gd name="connsiteY11" fmla="*/ 188320 h 1590675"/>
                <a:gd name="connsiteX12" fmla="*/ 3659029 w 5791200"/>
                <a:gd name="connsiteY12" fmla="*/ 216895 h 1590675"/>
                <a:gd name="connsiteX13" fmla="*/ 3632359 w 5791200"/>
                <a:gd name="connsiteY13" fmla="*/ 313098 h 1590675"/>
                <a:gd name="connsiteX14" fmla="*/ 3620929 w 5791200"/>
                <a:gd name="connsiteY14" fmla="*/ 327385 h 1590675"/>
                <a:gd name="connsiteX15" fmla="*/ 3615214 w 5791200"/>
                <a:gd name="connsiteY15" fmla="*/ 325481 h 1590675"/>
                <a:gd name="connsiteX16" fmla="*/ 3619024 w 5791200"/>
                <a:gd name="connsiteY16" fmla="*/ 283571 h 1590675"/>
                <a:gd name="connsiteX17" fmla="*/ 3622834 w 5791200"/>
                <a:gd name="connsiteY17" fmla="*/ 214038 h 1590675"/>
                <a:gd name="connsiteX18" fmla="*/ 3602832 w 5791200"/>
                <a:gd name="connsiteY18" fmla="*/ 188320 h 1590675"/>
                <a:gd name="connsiteX19" fmla="*/ 3577114 w 5791200"/>
                <a:gd name="connsiteY19" fmla="*/ 205465 h 1590675"/>
                <a:gd name="connsiteX20" fmla="*/ 3562827 w 5791200"/>
                <a:gd name="connsiteY20" fmla="*/ 246423 h 1590675"/>
                <a:gd name="connsiteX21" fmla="*/ 3518059 w 5791200"/>
                <a:gd name="connsiteY21" fmla="*/ 382631 h 1590675"/>
                <a:gd name="connsiteX22" fmla="*/ 3485674 w 5791200"/>
                <a:gd name="connsiteY22" fmla="*/ 414063 h 1590675"/>
                <a:gd name="connsiteX23" fmla="*/ 3378994 w 5791200"/>
                <a:gd name="connsiteY23" fmla="*/ 455021 h 1590675"/>
                <a:gd name="connsiteX24" fmla="*/ 3344704 w 5791200"/>
                <a:gd name="connsiteY24" fmla="*/ 497883 h 1590675"/>
                <a:gd name="connsiteX25" fmla="*/ 3398996 w 5791200"/>
                <a:gd name="connsiteY25" fmla="*/ 508360 h 1590675"/>
                <a:gd name="connsiteX26" fmla="*/ 3504724 w 5791200"/>
                <a:gd name="connsiteY26" fmla="*/ 467403 h 1590675"/>
                <a:gd name="connsiteX27" fmla="*/ 3472339 w 5791200"/>
                <a:gd name="connsiteY27" fmla="*/ 562653 h 1590675"/>
                <a:gd name="connsiteX28" fmla="*/ 3437096 w 5791200"/>
                <a:gd name="connsiteY28" fmla="*/ 588371 h 1590675"/>
                <a:gd name="connsiteX29" fmla="*/ 3287554 w 5791200"/>
                <a:gd name="connsiteY29" fmla="*/ 707433 h 1590675"/>
                <a:gd name="connsiteX30" fmla="*/ 3259932 w 5791200"/>
                <a:gd name="connsiteY30" fmla="*/ 743628 h 1590675"/>
                <a:gd name="connsiteX31" fmla="*/ 3277077 w 5791200"/>
                <a:gd name="connsiteY31" fmla="*/ 766488 h 1590675"/>
                <a:gd name="connsiteX32" fmla="*/ 3312319 w 5791200"/>
                <a:gd name="connsiteY32" fmla="*/ 752200 h 1590675"/>
                <a:gd name="connsiteX33" fmla="*/ 3418999 w 5791200"/>
                <a:gd name="connsiteY33" fmla="*/ 669333 h 1590675"/>
                <a:gd name="connsiteX34" fmla="*/ 3509486 w 5791200"/>
                <a:gd name="connsiteY34" fmla="*/ 626471 h 1590675"/>
                <a:gd name="connsiteX35" fmla="*/ 3580924 w 5791200"/>
                <a:gd name="connsiteY35" fmla="*/ 615041 h 1590675"/>
                <a:gd name="connsiteX36" fmla="*/ 3601879 w 5791200"/>
                <a:gd name="connsiteY36" fmla="*/ 617898 h 1590675"/>
                <a:gd name="connsiteX37" fmla="*/ 3597116 w 5791200"/>
                <a:gd name="connsiteY37" fmla="*/ 639806 h 1590675"/>
                <a:gd name="connsiteX38" fmla="*/ 3582829 w 5791200"/>
                <a:gd name="connsiteY38" fmla="*/ 659808 h 1590675"/>
                <a:gd name="connsiteX39" fmla="*/ 3527584 w 5791200"/>
                <a:gd name="connsiteY39" fmla="*/ 724578 h 1590675"/>
                <a:gd name="connsiteX40" fmla="*/ 3501866 w 5791200"/>
                <a:gd name="connsiteY40" fmla="*/ 766488 h 1590675"/>
                <a:gd name="connsiteX41" fmla="*/ 3513296 w 5791200"/>
                <a:gd name="connsiteY41" fmla="*/ 796968 h 1590675"/>
                <a:gd name="connsiteX42" fmla="*/ 3558064 w 5791200"/>
                <a:gd name="connsiteY42" fmla="*/ 794111 h 1590675"/>
                <a:gd name="connsiteX43" fmla="*/ 3591402 w 5791200"/>
                <a:gd name="connsiteY43" fmla="*/ 783633 h 1590675"/>
                <a:gd name="connsiteX44" fmla="*/ 3576161 w 5791200"/>
                <a:gd name="connsiteY44" fmla="*/ 814113 h 1590675"/>
                <a:gd name="connsiteX45" fmla="*/ 3508534 w 5791200"/>
                <a:gd name="connsiteY45" fmla="*/ 941748 h 1590675"/>
                <a:gd name="connsiteX46" fmla="*/ 3513296 w 5791200"/>
                <a:gd name="connsiteY46" fmla="*/ 1018900 h 1590675"/>
                <a:gd name="connsiteX47" fmla="*/ 3576161 w 5791200"/>
                <a:gd name="connsiteY47" fmla="*/ 1047475 h 1590675"/>
                <a:gd name="connsiteX48" fmla="*/ 3601879 w 5791200"/>
                <a:gd name="connsiteY48" fmla="*/ 1044618 h 1590675"/>
                <a:gd name="connsiteX49" fmla="*/ 3582829 w 5791200"/>
                <a:gd name="connsiteY49" fmla="*/ 1087480 h 1590675"/>
                <a:gd name="connsiteX50" fmla="*/ 3558064 w 5791200"/>
                <a:gd name="connsiteY50" fmla="*/ 1137011 h 1590675"/>
                <a:gd name="connsiteX51" fmla="*/ 3579019 w 5791200"/>
                <a:gd name="connsiteY51" fmla="*/ 1232261 h 1590675"/>
                <a:gd name="connsiteX52" fmla="*/ 3637121 w 5791200"/>
                <a:gd name="connsiteY52" fmla="*/ 1235118 h 1590675"/>
                <a:gd name="connsiteX53" fmla="*/ 3661886 w 5791200"/>
                <a:gd name="connsiteY53" fmla="*/ 1202733 h 1590675"/>
                <a:gd name="connsiteX54" fmla="*/ 3688557 w 5791200"/>
                <a:gd name="connsiteY54" fmla="*/ 1117961 h 1590675"/>
                <a:gd name="connsiteX55" fmla="*/ 3699034 w 5791200"/>
                <a:gd name="connsiteY55" fmla="*/ 1099863 h 1590675"/>
                <a:gd name="connsiteX56" fmla="*/ 3724752 w 5791200"/>
                <a:gd name="connsiteY56" fmla="*/ 1112246 h 1590675"/>
                <a:gd name="connsiteX57" fmla="*/ 3739991 w 5791200"/>
                <a:gd name="connsiteY57" fmla="*/ 1143678 h 1590675"/>
                <a:gd name="connsiteX58" fmla="*/ 3760946 w 5791200"/>
                <a:gd name="connsiteY58" fmla="*/ 1157013 h 1590675"/>
                <a:gd name="connsiteX59" fmla="*/ 3779996 w 5791200"/>
                <a:gd name="connsiteY59" fmla="*/ 1141773 h 1590675"/>
                <a:gd name="connsiteX60" fmla="*/ 3756184 w 5791200"/>
                <a:gd name="connsiteY60" fmla="*/ 1045571 h 1590675"/>
                <a:gd name="connsiteX61" fmla="*/ 3703796 w 5791200"/>
                <a:gd name="connsiteY61" fmla="*/ 1023663 h 1590675"/>
                <a:gd name="connsiteX62" fmla="*/ 3673316 w 5791200"/>
                <a:gd name="connsiteY62" fmla="*/ 995088 h 1590675"/>
                <a:gd name="connsiteX63" fmla="*/ 3682841 w 5791200"/>
                <a:gd name="connsiteY63" fmla="*/ 921746 h 1590675"/>
                <a:gd name="connsiteX64" fmla="*/ 3732371 w 5791200"/>
                <a:gd name="connsiteY64" fmla="*/ 707433 h 1590675"/>
                <a:gd name="connsiteX65" fmla="*/ 3741896 w 5791200"/>
                <a:gd name="connsiteY65" fmla="*/ 674096 h 1590675"/>
                <a:gd name="connsiteX66" fmla="*/ 3739991 w 5791200"/>
                <a:gd name="connsiteY66" fmla="*/ 610278 h 1590675"/>
                <a:gd name="connsiteX67" fmla="*/ 3721894 w 5791200"/>
                <a:gd name="connsiteY67" fmla="*/ 588371 h 1590675"/>
                <a:gd name="connsiteX68" fmla="*/ 3727609 w 5791200"/>
                <a:gd name="connsiteY68" fmla="*/ 593133 h 1590675"/>
                <a:gd name="connsiteX69" fmla="*/ 3776186 w 5791200"/>
                <a:gd name="connsiteY69" fmla="*/ 535031 h 1590675"/>
                <a:gd name="connsiteX70" fmla="*/ 3781902 w 5791200"/>
                <a:gd name="connsiteY70" fmla="*/ 468356 h 1590675"/>
                <a:gd name="connsiteX71" fmla="*/ 3734277 w 5791200"/>
                <a:gd name="connsiteY71" fmla="*/ 447401 h 1590675"/>
                <a:gd name="connsiteX72" fmla="*/ 3724752 w 5791200"/>
                <a:gd name="connsiteY72" fmla="*/ 443590 h 1590675"/>
                <a:gd name="connsiteX73" fmla="*/ 2496979 w 5791200"/>
                <a:gd name="connsiteY73" fmla="*/ 425493 h 1590675"/>
                <a:gd name="connsiteX74" fmla="*/ 2494121 w 5791200"/>
                <a:gd name="connsiteY74" fmla="*/ 487406 h 1590675"/>
                <a:gd name="connsiteX75" fmla="*/ 2439829 w 5791200"/>
                <a:gd name="connsiteY75" fmla="*/ 604563 h 1590675"/>
                <a:gd name="connsiteX76" fmla="*/ 2467452 w 5791200"/>
                <a:gd name="connsiteY76" fmla="*/ 655998 h 1590675"/>
                <a:gd name="connsiteX77" fmla="*/ 2475071 w 5791200"/>
                <a:gd name="connsiteY77" fmla="*/ 682668 h 1590675"/>
                <a:gd name="connsiteX78" fmla="*/ 2402682 w 5791200"/>
                <a:gd name="connsiteY78" fmla="*/ 770298 h 1590675"/>
                <a:gd name="connsiteX79" fmla="*/ 2213134 w 5791200"/>
                <a:gd name="connsiteY79" fmla="*/ 1071288 h 1590675"/>
                <a:gd name="connsiteX80" fmla="*/ 2205514 w 5791200"/>
                <a:gd name="connsiteY80" fmla="*/ 1096053 h 1590675"/>
                <a:gd name="connsiteX81" fmla="*/ 2217896 w 5791200"/>
                <a:gd name="connsiteY81" fmla="*/ 1119866 h 1590675"/>
                <a:gd name="connsiteX82" fmla="*/ 2243614 w 5791200"/>
                <a:gd name="connsiteY82" fmla="*/ 1116055 h 1590675"/>
                <a:gd name="connsiteX83" fmla="*/ 2270284 w 5791200"/>
                <a:gd name="connsiteY83" fmla="*/ 1084623 h 1590675"/>
                <a:gd name="connsiteX84" fmla="*/ 2463641 w 5791200"/>
                <a:gd name="connsiteY84" fmla="*/ 801731 h 1590675"/>
                <a:gd name="connsiteX85" fmla="*/ 2590324 w 5791200"/>
                <a:gd name="connsiteY85" fmla="*/ 686478 h 1590675"/>
                <a:gd name="connsiteX86" fmla="*/ 2610327 w 5791200"/>
                <a:gd name="connsiteY86" fmla="*/ 685525 h 1590675"/>
                <a:gd name="connsiteX87" fmla="*/ 2615089 w 5791200"/>
                <a:gd name="connsiteY87" fmla="*/ 704575 h 1590675"/>
                <a:gd name="connsiteX88" fmla="*/ 2602707 w 5791200"/>
                <a:gd name="connsiteY88" fmla="*/ 738866 h 1590675"/>
                <a:gd name="connsiteX89" fmla="*/ 2548414 w 5791200"/>
                <a:gd name="connsiteY89" fmla="*/ 787443 h 1590675"/>
                <a:gd name="connsiteX90" fmla="*/ 2521744 w 5791200"/>
                <a:gd name="connsiteY90" fmla="*/ 814113 h 1590675"/>
                <a:gd name="connsiteX91" fmla="*/ 2477929 w 5791200"/>
                <a:gd name="connsiteY91" fmla="*/ 1086528 h 1590675"/>
                <a:gd name="connsiteX92" fmla="*/ 2496979 w 5791200"/>
                <a:gd name="connsiteY92" fmla="*/ 1154155 h 1590675"/>
                <a:gd name="connsiteX93" fmla="*/ 2543652 w 5791200"/>
                <a:gd name="connsiteY93" fmla="*/ 1158918 h 1590675"/>
                <a:gd name="connsiteX94" fmla="*/ 2591277 w 5791200"/>
                <a:gd name="connsiteY94" fmla="*/ 1092243 h 1590675"/>
                <a:gd name="connsiteX95" fmla="*/ 2616041 w 5791200"/>
                <a:gd name="connsiteY95" fmla="*/ 1083671 h 1590675"/>
                <a:gd name="connsiteX96" fmla="*/ 2662714 w 5791200"/>
                <a:gd name="connsiteY96" fmla="*/ 1110341 h 1590675"/>
                <a:gd name="connsiteX97" fmla="*/ 2691289 w 5791200"/>
                <a:gd name="connsiteY97" fmla="*/ 1109388 h 1590675"/>
                <a:gd name="connsiteX98" fmla="*/ 2696052 w 5791200"/>
                <a:gd name="connsiteY98" fmla="*/ 1077003 h 1590675"/>
                <a:gd name="connsiteX99" fmla="*/ 2671286 w 5791200"/>
                <a:gd name="connsiteY99" fmla="*/ 1036998 h 1590675"/>
                <a:gd name="connsiteX100" fmla="*/ 2656046 w 5791200"/>
                <a:gd name="connsiteY100" fmla="*/ 962703 h 1590675"/>
                <a:gd name="connsiteX101" fmla="*/ 2689384 w 5791200"/>
                <a:gd name="connsiteY101" fmla="*/ 848403 h 1590675"/>
                <a:gd name="connsiteX102" fmla="*/ 2670334 w 5791200"/>
                <a:gd name="connsiteY102" fmla="*/ 804588 h 1590675"/>
                <a:gd name="connsiteX103" fmla="*/ 2633186 w 5791200"/>
                <a:gd name="connsiteY103" fmla="*/ 779823 h 1590675"/>
                <a:gd name="connsiteX104" fmla="*/ 2635091 w 5791200"/>
                <a:gd name="connsiteY104" fmla="*/ 773156 h 1590675"/>
                <a:gd name="connsiteX105" fmla="*/ 2645569 w 5791200"/>
                <a:gd name="connsiteY105" fmla="*/ 762678 h 1590675"/>
                <a:gd name="connsiteX106" fmla="*/ 2727484 w 5791200"/>
                <a:gd name="connsiteY106" fmla="*/ 610278 h 1590675"/>
                <a:gd name="connsiteX107" fmla="*/ 2693194 w 5791200"/>
                <a:gd name="connsiteY107" fmla="*/ 573131 h 1590675"/>
                <a:gd name="connsiteX108" fmla="*/ 2661761 w 5791200"/>
                <a:gd name="connsiteY108" fmla="*/ 582656 h 1590675"/>
                <a:gd name="connsiteX109" fmla="*/ 2602707 w 5791200"/>
                <a:gd name="connsiteY109" fmla="*/ 613136 h 1590675"/>
                <a:gd name="connsiteX110" fmla="*/ 2585561 w 5791200"/>
                <a:gd name="connsiteY110" fmla="*/ 618850 h 1590675"/>
                <a:gd name="connsiteX111" fmla="*/ 2608421 w 5791200"/>
                <a:gd name="connsiteY111" fmla="*/ 547413 h 1590675"/>
                <a:gd name="connsiteX112" fmla="*/ 2582704 w 5791200"/>
                <a:gd name="connsiteY112" fmla="*/ 516933 h 1590675"/>
                <a:gd name="connsiteX113" fmla="*/ 2560796 w 5791200"/>
                <a:gd name="connsiteY113" fmla="*/ 515981 h 1590675"/>
                <a:gd name="connsiteX114" fmla="*/ 2558891 w 5791200"/>
                <a:gd name="connsiteY114" fmla="*/ 508360 h 1590675"/>
                <a:gd name="connsiteX115" fmla="*/ 2594134 w 5791200"/>
                <a:gd name="connsiteY115" fmla="*/ 494073 h 1590675"/>
                <a:gd name="connsiteX116" fmla="*/ 2641759 w 5791200"/>
                <a:gd name="connsiteY116" fmla="*/ 464546 h 1590675"/>
                <a:gd name="connsiteX117" fmla="*/ 2737009 w 5791200"/>
                <a:gd name="connsiteY117" fmla="*/ 318813 h 1590675"/>
                <a:gd name="connsiteX118" fmla="*/ 2709386 w 5791200"/>
                <a:gd name="connsiteY118" fmla="*/ 257853 h 1590675"/>
                <a:gd name="connsiteX119" fmla="*/ 2641759 w 5791200"/>
                <a:gd name="connsiteY119" fmla="*/ 247376 h 1590675"/>
                <a:gd name="connsiteX120" fmla="*/ 2607469 w 5791200"/>
                <a:gd name="connsiteY120" fmla="*/ 231183 h 1590675"/>
                <a:gd name="connsiteX121" fmla="*/ 2554129 w 5791200"/>
                <a:gd name="connsiteY121" fmla="*/ 234993 h 1590675"/>
                <a:gd name="connsiteX122" fmla="*/ 2544604 w 5791200"/>
                <a:gd name="connsiteY122" fmla="*/ 259758 h 1590675"/>
                <a:gd name="connsiteX123" fmla="*/ 2526507 w 5791200"/>
                <a:gd name="connsiteY123" fmla="*/ 294048 h 1590675"/>
                <a:gd name="connsiteX124" fmla="*/ 2513171 w 5791200"/>
                <a:gd name="connsiteY124" fmla="*/ 299763 h 1590675"/>
                <a:gd name="connsiteX125" fmla="*/ 2504599 w 5791200"/>
                <a:gd name="connsiteY125" fmla="*/ 288333 h 1590675"/>
                <a:gd name="connsiteX126" fmla="*/ 2502694 w 5791200"/>
                <a:gd name="connsiteY126" fmla="*/ 263568 h 1590675"/>
                <a:gd name="connsiteX127" fmla="*/ 2489359 w 5791200"/>
                <a:gd name="connsiteY127" fmla="*/ 243565 h 1590675"/>
                <a:gd name="connsiteX128" fmla="*/ 2461736 w 5791200"/>
                <a:gd name="connsiteY128" fmla="*/ 250233 h 1590675"/>
                <a:gd name="connsiteX129" fmla="*/ 2449354 w 5791200"/>
                <a:gd name="connsiteY129" fmla="*/ 274998 h 1590675"/>
                <a:gd name="connsiteX130" fmla="*/ 2417921 w 5791200"/>
                <a:gd name="connsiteY130" fmla="*/ 375963 h 1590675"/>
                <a:gd name="connsiteX131" fmla="*/ 2412207 w 5791200"/>
                <a:gd name="connsiteY131" fmla="*/ 396918 h 1590675"/>
                <a:gd name="connsiteX132" fmla="*/ 2457927 w 5791200"/>
                <a:gd name="connsiteY132" fmla="*/ 450258 h 1590675"/>
                <a:gd name="connsiteX133" fmla="*/ 2491264 w 5791200"/>
                <a:gd name="connsiteY133" fmla="*/ 428351 h 1590675"/>
                <a:gd name="connsiteX134" fmla="*/ 2496979 w 5791200"/>
                <a:gd name="connsiteY134" fmla="*/ 425493 h 1590675"/>
                <a:gd name="connsiteX135" fmla="*/ 5505927 w 5791200"/>
                <a:gd name="connsiteY135" fmla="*/ 393108 h 1590675"/>
                <a:gd name="connsiteX136" fmla="*/ 5459254 w 5791200"/>
                <a:gd name="connsiteY136" fmla="*/ 295953 h 1590675"/>
                <a:gd name="connsiteX137" fmla="*/ 5433536 w 5791200"/>
                <a:gd name="connsiteY137" fmla="*/ 254043 h 1590675"/>
                <a:gd name="connsiteX138" fmla="*/ 5394484 w 5791200"/>
                <a:gd name="connsiteY138" fmla="*/ 238803 h 1590675"/>
                <a:gd name="connsiteX139" fmla="*/ 5394484 w 5791200"/>
                <a:gd name="connsiteY139" fmla="*/ 282618 h 1590675"/>
                <a:gd name="connsiteX140" fmla="*/ 5419249 w 5791200"/>
                <a:gd name="connsiteY140" fmla="*/ 330243 h 1590675"/>
                <a:gd name="connsiteX141" fmla="*/ 5476399 w 5791200"/>
                <a:gd name="connsiteY141" fmla="*/ 474071 h 1590675"/>
                <a:gd name="connsiteX142" fmla="*/ 5517357 w 5791200"/>
                <a:gd name="connsiteY142" fmla="*/ 497883 h 1590675"/>
                <a:gd name="connsiteX143" fmla="*/ 5533549 w 5791200"/>
                <a:gd name="connsiteY143" fmla="*/ 512171 h 1590675"/>
                <a:gd name="connsiteX144" fmla="*/ 5511641 w 5791200"/>
                <a:gd name="connsiteY144" fmla="*/ 568368 h 1590675"/>
                <a:gd name="connsiteX145" fmla="*/ 5332572 w 5791200"/>
                <a:gd name="connsiteY145" fmla="*/ 746486 h 1590675"/>
                <a:gd name="connsiteX146" fmla="*/ 5274469 w 5791200"/>
                <a:gd name="connsiteY146" fmla="*/ 807446 h 1590675"/>
                <a:gd name="connsiteX147" fmla="*/ 5267802 w 5791200"/>
                <a:gd name="connsiteY147" fmla="*/ 852213 h 1590675"/>
                <a:gd name="connsiteX148" fmla="*/ 5315427 w 5791200"/>
                <a:gd name="connsiteY148" fmla="*/ 852213 h 1590675"/>
                <a:gd name="connsiteX149" fmla="*/ 5322094 w 5791200"/>
                <a:gd name="connsiteY149" fmla="*/ 847450 h 1590675"/>
                <a:gd name="connsiteX150" fmla="*/ 5422107 w 5791200"/>
                <a:gd name="connsiteY150" fmla="*/ 755058 h 1590675"/>
                <a:gd name="connsiteX151" fmla="*/ 5494497 w 5791200"/>
                <a:gd name="connsiteY151" fmla="*/ 687431 h 1590675"/>
                <a:gd name="connsiteX152" fmla="*/ 5603082 w 5791200"/>
                <a:gd name="connsiteY152" fmla="*/ 573131 h 1590675"/>
                <a:gd name="connsiteX153" fmla="*/ 5614511 w 5791200"/>
                <a:gd name="connsiteY153" fmla="*/ 553128 h 1590675"/>
                <a:gd name="connsiteX154" fmla="*/ 5635466 w 5791200"/>
                <a:gd name="connsiteY154" fmla="*/ 555986 h 1590675"/>
                <a:gd name="connsiteX155" fmla="*/ 5636419 w 5791200"/>
                <a:gd name="connsiteY155" fmla="*/ 575988 h 1590675"/>
                <a:gd name="connsiteX156" fmla="*/ 5602129 w 5791200"/>
                <a:gd name="connsiteY156" fmla="*/ 663618 h 1590675"/>
                <a:gd name="connsiteX157" fmla="*/ 5477352 w 5791200"/>
                <a:gd name="connsiteY157" fmla="*/ 809350 h 1590675"/>
                <a:gd name="connsiteX158" fmla="*/ 5476399 w 5791200"/>
                <a:gd name="connsiteY158" fmla="*/ 864596 h 1590675"/>
                <a:gd name="connsiteX159" fmla="*/ 5495449 w 5791200"/>
                <a:gd name="connsiteY159" fmla="*/ 883646 h 1590675"/>
                <a:gd name="connsiteX160" fmla="*/ 5513547 w 5791200"/>
                <a:gd name="connsiteY160" fmla="*/ 913173 h 1590675"/>
                <a:gd name="connsiteX161" fmla="*/ 5498307 w 5791200"/>
                <a:gd name="connsiteY161" fmla="*/ 1020806 h 1590675"/>
                <a:gd name="connsiteX162" fmla="*/ 5443061 w 5791200"/>
                <a:gd name="connsiteY162" fmla="*/ 1127486 h 1590675"/>
                <a:gd name="connsiteX163" fmla="*/ 5464969 w 5791200"/>
                <a:gd name="connsiteY163" fmla="*/ 1183683 h 1590675"/>
                <a:gd name="connsiteX164" fmla="*/ 5613559 w 5791200"/>
                <a:gd name="connsiteY164" fmla="*/ 1147488 h 1590675"/>
                <a:gd name="connsiteX165" fmla="*/ 5624036 w 5791200"/>
                <a:gd name="connsiteY165" fmla="*/ 1017948 h 1590675"/>
                <a:gd name="connsiteX166" fmla="*/ 5623084 w 5791200"/>
                <a:gd name="connsiteY166" fmla="*/ 959846 h 1590675"/>
                <a:gd name="connsiteX167" fmla="*/ 5625941 w 5791200"/>
                <a:gd name="connsiteY167" fmla="*/ 921746 h 1590675"/>
                <a:gd name="connsiteX168" fmla="*/ 5595461 w 5791200"/>
                <a:gd name="connsiteY168" fmla="*/ 911268 h 1590675"/>
                <a:gd name="connsiteX169" fmla="*/ 5565934 w 5791200"/>
                <a:gd name="connsiteY169" fmla="*/ 884598 h 1590675"/>
                <a:gd name="connsiteX170" fmla="*/ 5547836 w 5791200"/>
                <a:gd name="connsiteY170" fmla="*/ 837925 h 1590675"/>
                <a:gd name="connsiteX171" fmla="*/ 5549741 w 5791200"/>
                <a:gd name="connsiteY171" fmla="*/ 800778 h 1590675"/>
                <a:gd name="connsiteX172" fmla="*/ 5648802 w 5791200"/>
                <a:gd name="connsiteY172" fmla="*/ 706481 h 1590675"/>
                <a:gd name="connsiteX173" fmla="*/ 5702141 w 5791200"/>
                <a:gd name="connsiteY173" fmla="*/ 616946 h 1590675"/>
                <a:gd name="connsiteX174" fmla="*/ 5728811 w 5791200"/>
                <a:gd name="connsiteY174" fmla="*/ 548366 h 1590675"/>
                <a:gd name="connsiteX175" fmla="*/ 5728811 w 5791200"/>
                <a:gd name="connsiteY175" fmla="*/ 450258 h 1590675"/>
                <a:gd name="connsiteX176" fmla="*/ 5726907 w 5791200"/>
                <a:gd name="connsiteY176" fmla="*/ 397871 h 1590675"/>
                <a:gd name="connsiteX177" fmla="*/ 5767864 w 5791200"/>
                <a:gd name="connsiteY177" fmla="*/ 310240 h 1590675"/>
                <a:gd name="connsiteX178" fmla="*/ 5786914 w 5791200"/>
                <a:gd name="connsiteY178" fmla="*/ 231183 h 1590675"/>
                <a:gd name="connsiteX179" fmla="*/ 5775484 w 5791200"/>
                <a:gd name="connsiteY179" fmla="*/ 204513 h 1590675"/>
                <a:gd name="connsiteX180" fmla="*/ 5686902 w 5791200"/>
                <a:gd name="connsiteY180" fmla="*/ 194035 h 1590675"/>
                <a:gd name="connsiteX181" fmla="*/ 5608797 w 5791200"/>
                <a:gd name="connsiteY181" fmla="*/ 191178 h 1590675"/>
                <a:gd name="connsiteX182" fmla="*/ 5579269 w 5791200"/>
                <a:gd name="connsiteY182" fmla="*/ 175938 h 1590675"/>
                <a:gd name="connsiteX183" fmla="*/ 5545932 w 5791200"/>
                <a:gd name="connsiteY183" fmla="*/ 182606 h 1590675"/>
                <a:gd name="connsiteX184" fmla="*/ 5517357 w 5791200"/>
                <a:gd name="connsiteY184" fmla="*/ 206418 h 1590675"/>
                <a:gd name="connsiteX185" fmla="*/ 5507832 w 5791200"/>
                <a:gd name="connsiteY185" fmla="*/ 239756 h 1590675"/>
                <a:gd name="connsiteX186" fmla="*/ 5544979 w 5791200"/>
                <a:gd name="connsiteY186" fmla="*/ 265473 h 1590675"/>
                <a:gd name="connsiteX187" fmla="*/ 5581174 w 5791200"/>
                <a:gd name="connsiteY187" fmla="*/ 267378 h 1590675"/>
                <a:gd name="connsiteX188" fmla="*/ 5505927 w 5791200"/>
                <a:gd name="connsiteY188" fmla="*/ 393108 h 1590675"/>
                <a:gd name="connsiteX189" fmla="*/ 105251 w 5791200"/>
                <a:gd name="connsiteY189" fmla="*/ 796968 h 1590675"/>
                <a:gd name="connsiteX190" fmla="*/ 102394 w 5791200"/>
                <a:gd name="connsiteY190" fmla="*/ 740771 h 1590675"/>
                <a:gd name="connsiteX191" fmla="*/ 100489 w 5791200"/>
                <a:gd name="connsiteY191" fmla="*/ 570273 h 1590675"/>
                <a:gd name="connsiteX192" fmla="*/ 128111 w 5791200"/>
                <a:gd name="connsiteY192" fmla="*/ 461688 h 1590675"/>
                <a:gd name="connsiteX193" fmla="*/ 178594 w 5791200"/>
                <a:gd name="connsiteY193" fmla="*/ 249281 h 1590675"/>
                <a:gd name="connsiteX194" fmla="*/ 133826 w 5791200"/>
                <a:gd name="connsiteY194" fmla="*/ 126408 h 1590675"/>
                <a:gd name="connsiteX195" fmla="*/ 78581 w 5791200"/>
                <a:gd name="connsiteY195" fmla="*/ 107358 h 1590675"/>
                <a:gd name="connsiteX196" fmla="*/ 52864 w 5791200"/>
                <a:gd name="connsiteY196" fmla="*/ 159745 h 1590675"/>
                <a:gd name="connsiteX197" fmla="*/ 53816 w 5791200"/>
                <a:gd name="connsiteY197" fmla="*/ 180701 h 1590675"/>
                <a:gd name="connsiteX198" fmla="*/ 74771 w 5791200"/>
                <a:gd name="connsiteY198" fmla="*/ 270235 h 1590675"/>
                <a:gd name="connsiteX199" fmla="*/ 49054 w 5791200"/>
                <a:gd name="connsiteY199" fmla="*/ 507408 h 1590675"/>
                <a:gd name="connsiteX200" fmla="*/ 41434 w 5791200"/>
                <a:gd name="connsiteY200" fmla="*/ 538841 h 1590675"/>
                <a:gd name="connsiteX201" fmla="*/ 30956 w 5791200"/>
                <a:gd name="connsiteY201" fmla="*/ 674096 h 1590675"/>
                <a:gd name="connsiteX202" fmla="*/ 10001 w 5791200"/>
                <a:gd name="connsiteY202" fmla="*/ 918888 h 1590675"/>
                <a:gd name="connsiteX203" fmla="*/ 61436 w 5791200"/>
                <a:gd name="connsiteY203" fmla="*/ 1028425 h 1590675"/>
                <a:gd name="connsiteX204" fmla="*/ 106204 w 5791200"/>
                <a:gd name="connsiteY204" fmla="*/ 1023663 h 1590675"/>
                <a:gd name="connsiteX205" fmla="*/ 128111 w 5791200"/>
                <a:gd name="connsiteY205" fmla="*/ 979848 h 1590675"/>
                <a:gd name="connsiteX206" fmla="*/ 177641 w 5791200"/>
                <a:gd name="connsiteY206" fmla="*/ 842688 h 1590675"/>
                <a:gd name="connsiteX207" fmla="*/ 564356 w 5791200"/>
                <a:gd name="connsiteY207" fmla="*/ 317860 h 1590675"/>
                <a:gd name="connsiteX208" fmla="*/ 754856 w 5791200"/>
                <a:gd name="connsiteY208" fmla="*/ 139743 h 1590675"/>
                <a:gd name="connsiteX209" fmla="*/ 818674 w 5791200"/>
                <a:gd name="connsiteY209" fmla="*/ 58780 h 1590675"/>
                <a:gd name="connsiteX210" fmla="*/ 789146 w 5791200"/>
                <a:gd name="connsiteY210" fmla="*/ 7345 h 1590675"/>
                <a:gd name="connsiteX211" fmla="*/ 690086 w 5791200"/>
                <a:gd name="connsiteY211" fmla="*/ 48303 h 1590675"/>
                <a:gd name="connsiteX212" fmla="*/ 175736 w 5791200"/>
                <a:gd name="connsiteY212" fmla="*/ 691241 h 1590675"/>
                <a:gd name="connsiteX213" fmla="*/ 123349 w 5791200"/>
                <a:gd name="connsiteY213" fmla="*/ 771250 h 1590675"/>
                <a:gd name="connsiteX214" fmla="*/ 105251 w 5791200"/>
                <a:gd name="connsiteY214" fmla="*/ 796968 h 1590675"/>
                <a:gd name="connsiteX215" fmla="*/ 740569 w 5791200"/>
                <a:gd name="connsiteY215" fmla="*/ 802683 h 1590675"/>
                <a:gd name="connsiteX216" fmla="*/ 723424 w 5791200"/>
                <a:gd name="connsiteY216" fmla="*/ 576941 h 1590675"/>
                <a:gd name="connsiteX217" fmla="*/ 635794 w 5791200"/>
                <a:gd name="connsiteY217" fmla="*/ 438828 h 1590675"/>
                <a:gd name="connsiteX218" fmla="*/ 576739 w 5791200"/>
                <a:gd name="connsiteY218" fmla="*/ 394060 h 1590675"/>
                <a:gd name="connsiteX219" fmla="*/ 534829 w 5791200"/>
                <a:gd name="connsiteY219" fmla="*/ 399776 h 1590675"/>
                <a:gd name="connsiteX220" fmla="*/ 525304 w 5791200"/>
                <a:gd name="connsiteY220" fmla="*/ 435018 h 1590675"/>
                <a:gd name="connsiteX221" fmla="*/ 512921 w 5791200"/>
                <a:gd name="connsiteY221" fmla="*/ 458831 h 1590675"/>
                <a:gd name="connsiteX222" fmla="*/ 437674 w 5791200"/>
                <a:gd name="connsiteY222" fmla="*/ 526458 h 1590675"/>
                <a:gd name="connsiteX223" fmla="*/ 295751 w 5791200"/>
                <a:gd name="connsiteY223" fmla="*/ 685525 h 1590675"/>
                <a:gd name="connsiteX224" fmla="*/ 249079 w 5791200"/>
                <a:gd name="connsiteY224" fmla="*/ 763631 h 1590675"/>
                <a:gd name="connsiteX225" fmla="*/ 276701 w 5791200"/>
                <a:gd name="connsiteY225" fmla="*/ 840783 h 1590675"/>
                <a:gd name="connsiteX226" fmla="*/ 348139 w 5791200"/>
                <a:gd name="connsiteY226" fmla="*/ 878883 h 1590675"/>
                <a:gd name="connsiteX227" fmla="*/ 406241 w 5791200"/>
                <a:gd name="connsiteY227" fmla="*/ 898886 h 1590675"/>
                <a:gd name="connsiteX228" fmla="*/ 549116 w 5791200"/>
                <a:gd name="connsiteY228" fmla="*/ 814113 h 1590675"/>
                <a:gd name="connsiteX229" fmla="*/ 565309 w 5791200"/>
                <a:gd name="connsiteY229" fmla="*/ 718863 h 1590675"/>
                <a:gd name="connsiteX230" fmla="*/ 571976 w 5791200"/>
                <a:gd name="connsiteY230" fmla="*/ 550271 h 1590675"/>
                <a:gd name="connsiteX231" fmla="*/ 592931 w 5791200"/>
                <a:gd name="connsiteY231" fmla="*/ 514075 h 1590675"/>
                <a:gd name="connsiteX232" fmla="*/ 629126 w 5791200"/>
                <a:gd name="connsiteY232" fmla="*/ 537888 h 1590675"/>
                <a:gd name="connsiteX233" fmla="*/ 649129 w 5791200"/>
                <a:gd name="connsiteY233" fmla="*/ 604563 h 1590675"/>
                <a:gd name="connsiteX234" fmla="*/ 652939 w 5791200"/>
                <a:gd name="connsiteY234" fmla="*/ 982706 h 1590675"/>
                <a:gd name="connsiteX235" fmla="*/ 505301 w 5791200"/>
                <a:gd name="connsiteY235" fmla="*/ 1184636 h 1590675"/>
                <a:gd name="connsiteX236" fmla="*/ 457676 w 5791200"/>
                <a:gd name="connsiteY236" fmla="*/ 1198923 h 1590675"/>
                <a:gd name="connsiteX237" fmla="*/ 447199 w 5791200"/>
                <a:gd name="connsiteY237" fmla="*/ 1237976 h 1590675"/>
                <a:gd name="connsiteX238" fmla="*/ 527209 w 5791200"/>
                <a:gd name="connsiteY238" fmla="*/ 1258930 h 1590675"/>
                <a:gd name="connsiteX239" fmla="*/ 648176 w 5791200"/>
                <a:gd name="connsiteY239" fmla="*/ 1187493 h 1590675"/>
                <a:gd name="connsiteX240" fmla="*/ 716756 w 5791200"/>
                <a:gd name="connsiteY240" fmla="*/ 1064621 h 1590675"/>
                <a:gd name="connsiteX241" fmla="*/ 740569 w 5791200"/>
                <a:gd name="connsiteY241" fmla="*/ 802683 h 1590675"/>
                <a:gd name="connsiteX242" fmla="*/ 1329214 w 5791200"/>
                <a:gd name="connsiteY242" fmla="*/ 872216 h 1590675"/>
                <a:gd name="connsiteX243" fmla="*/ 1340644 w 5791200"/>
                <a:gd name="connsiteY243" fmla="*/ 791253 h 1590675"/>
                <a:gd name="connsiteX244" fmla="*/ 1295876 w 5791200"/>
                <a:gd name="connsiteY244" fmla="*/ 724578 h 1590675"/>
                <a:gd name="connsiteX245" fmla="*/ 1259681 w 5791200"/>
                <a:gd name="connsiteY245" fmla="*/ 722673 h 1590675"/>
                <a:gd name="connsiteX246" fmla="*/ 1245394 w 5791200"/>
                <a:gd name="connsiteY246" fmla="*/ 773156 h 1590675"/>
                <a:gd name="connsiteX247" fmla="*/ 1254919 w 5791200"/>
                <a:gd name="connsiteY247" fmla="*/ 789348 h 1590675"/>
                <a:gd name="connsiteX248" fmla="*/ 1273969 w 5791200"/>
                <a:gd name="connsiteY248" fmla="*/ 857928 h 1590675"/>
                <a:gd name="connsiteX249" fmla="*/ 1268254 w 5791200"/>
                <a:gd name="connsiteY249" fmla="*/ 916983 h 1590675"/>
                <a:gd name="connsiteX250" fmla="*/ 1281589 w 5791200"/>
                <a:gd name="connsiteY250" fmla="*/ 959846 h 1590675"/>
                <a:gd name="connsiteX251" fmla="*/ 1330166 w 5791200"/>
                <a:gd name="connsiteY251" fmla="*/ 956036 h 1590675"/>
                <a:gd name="connsiteX252" fmla="*/ 1392079 w 5791200"/>
                <a:gd name="connsiteY252" fmla="*/ 907458 h 1590675"/>
                <a:gd name="connsiteX253" fmla="*/ 1428274 w 5791200"/>
                <a:gd name="connsiteY253" fmla="*/ 915078 h 1590675"/>
                <a:gd name="connsiteX254" fmla="*/ 1435894 w 5791200"/>
                <a:gd name="connsiteY254" fmla="*/ 929366 h 1590675"/>
                <a:gd name="connsiteX255" fmla="*/ 1464469 w 5791200"/>
                <a:gd name="connsiteY255" fmla="*/ 944606 h 1590675"/>
                <a:gd name="connsiteX256" fmla="*/ 1486376 w 5791200"/>
                <a:gd name="connsiteY256" fmla="*/ 923650 h 1590675"/>
                <a:gd name="connsiteX257" fmla="*/ 1494949 w 5791200"/>
                <a:gd name="connsiteY257" fmla="*/ 875073 h 1590675"/>
                <a:gd name="connsiteX258" fmla="*/ 1562576 w 5791200"/>
                <a:gd name="connsiteY258" fmla="*/ 786491 h 1590675"/>
                <a:gd name="connsiteX259" fmla="*/ 1581626 w 5791200"/>
                <a:gd name="connsiteY259" fmla="*/ 798873 h 1590675"/>
                <a:gd name="connsiteX260" fmla="*/ 1652111 w 5791200"/>
                <a:gd name="connsiteY260" fmla="*/ 857928 h 1590675"/>
                <a:gd name="connsiteX261" fmla="*/ 1754029 w 5791200"/>
                <a:gd name="connsiteY261" fmla="*/ 817923 h 1590675"/>
                <a:gd name="connsiteX262" fmla="*/ 1778794 w 5791200"/>
                <a:gd name="connsiteY262" fmla="*/ 786491 h 1590675"/>
                <a:gd name="connsiteX263" fmla="*/ 1741646 w 5791200"/>
                <a:gd name="connsiteY263" fmla="*/ 736008 h 1590675"/>
                <a:gd name="connsiteX264" fmla="*/ 1694974 w 5791200"/>
                <a:gd name="connsiteY264" fmla="*/ 745533 h 1590675"/>
                <a:gd name="connsiteX265" fmla="*/ 1664494 w 5791200"/>
                <a:gd name="connsiteY265" fmla="*/ 743628 h 1590675"/>
                <a:gd name="connsiteX266" fmla="*/ 1668304 w 5791200"/>
                <a:gd name="connsiteY266" fmla="*/ 710291 h 1590675"/>
                <a:gd name="connsiteX267" fmla="*/ 1681639 w 5791200"/>
                <a:gd name="connsiteY267" fmla="*/ 695050 h 1590675"/>
                <a:gd name="connsiteX268" fmla="*/ 1801654 w 5791200"/>
                <a:gd name="connsiteY268" fmla="*/ 602658 h 1590675"/>
                <a:gd name="connsiteX269" fmla="*/ 1819751 w 5791200"/>
                <a:gd name="connsiteY269" fmla="*/ 529316 h 1590675"/>
                <a:gd name="connsiteX270" fmla="*/ 1764506 w 5791200"/>
                <a:gd name="connsiteY270" fmla="*/ 389298 h 1590675"/>
                <a:gd name="connsiteX271" fmla="*/ 1724501 w 5791200"/>
                <a:gd name="connsiteY271" fmla="*/ 371201 h 1590675"/>
                <a:gd name="connsiteX272" fmla="*/ 1683544 w 5791200"/>
                <a:gd name="connsiteY272" fmla="*/ 422635 h 1590675"/>
                <a:gd name="connsiteX273" fmla="*/ 1604486 w 5791200"/>
                <a:gd name="connsiteY273" fmla="*/ 656950 h 1590675"/>
                <a:gd name="connsiteX274" fmla="*/ 1525429 w 5791200"/>
                <a:gd name="connsiteY274" fmla="*/ 740771 h 1590675"/>
                <a:gd name="connsiteX275" fmla="*/ 1509236 w 5791200"/>
                <a:gd name="connsiteY275" fmla="*/ 731246 h 1590675"/>
                <a:gd name="connsiteX276" fmla="*/ 1454944 w 5791200"/>
                <a:gd name="connsiteY276" fmla="*/ 508360 h 1590675"/>
                <a:gd name="connsiteX277" fmla="*/ 1430179 w 5791200"/>
                <a:gd name="connsiteY277" fmla="*/ 478833 h 1590675"/>
                <a:gd name="connsiteX278" fmla="*/ 1404461 w 5791200"/>
                <a:gd name="connsiteY278" fmla="*/ 514075 h 1590675"/>
                <a:gd name="connsiteX279" fmla="*/ 1403509 w 5791200"/>
                <a:gd name="connsiteY279" fmla="*/ 528363 h 1590675"/>
                <a:gd name="connsiteX280" fmla="*/ 1407319 w 5791200"/>
                <a:gd name="connsiteY280" fmla="*/ 615041 h 1590675"/>
                <a:gd name="connsiteX281" fmla="*/ 1419701 w 5791200"/>
                <a:gd name="connsiteY281" fmla="*/ 746486 h 1590675"/>
                <a:gd name="connsiteX282" fmla="*/ 1403509 w 5791200"/>
                <a:gd name="connsiteY282" fmla="*/ 816971 h 1590675"/>
                <a:gd name="connsiteX283" fmla="*/ 1329214 w 5791200"/>
                <a:gd name="connsiteY283" fmla="*/ 872216 h 1590675"/>
                <a:gd name="connsiteX284" fmla="*/ 4435316 w 5791200"/>
                <a:gd name="connsiteY284" fmla="*/ 740771 h 1590675"/>
                <a:gd name="connsiteX285" fmla="*/ 4421029 w 5791200"/>
                <a:gd name="connsiteY285" fmla="*/ 788396 h 1590675"/>
                <a:gd name="connsiteX286" fmla="*/ 4367689 w 5791200"/>
                <a:gd name="connsiteY286" fmla="*/ 906506 h 1590675"/>
                <a:gd name="connsiteX287" fmla="*/ 4367689 w 5791200"/>
                <a:gd name="connsiteY287" fmla="*/ 934128 h 1590675"/>
                <a:gd name="connsiteX288" fmla="*/ 4395311 w 5791200"/>
                <a:gd name="connsiteY288" fmla="*/ 936986 h 1590675"/>
                <a:gd name="connsiteX289" fmla="*/ 4445794 w 5791200"/>
                <a:gd name="connsiteY289" fmla="*/ 887456 h 1590675"/>
                <a:gd name="connsiteX290" fmla="*/ 4518184 w 5791200"/>
                <a:gd name="connsiteY290" fmla="*/ 712196 h 1590675"/>
                <a:gd name="connsiteX291" fmla="*/ 4530566 w 5791200"/>
                <a:gd name="connsiteY291" fmla="*/ 694098 h 1590675"/>
                <a:gd name="connsiteX292" fmla="*/ 4624864 w 5791200"/>
                <a:gd name="connsiteY292" fmla="*/ 601706 h 1590675"/>
                <a:gd name="connsiteX293" fmla="*/ 4643914 w 5791200"/>
                <a:gd name="connsiteY293" fmla="*/ 564558 h 1590675"/>
                <a:gd name="connsiteX294" fmla="*/ 4631532 w 5791200"/>
                <a:gd name="connsiteY294" fmla="*/ 537888 h 1590675"/>
                <a:gd name="connsiteX295" fmla="*/ 4602957 w 5791200"/>
                <a:gd name="connsiteY295" fmla="*/ 538841 h 1590675"/>
                <a:gd name="connsiteX296" fmla="*/ 4582954 w 5791200"/>
                <a:gd name="connsiteY296" fmla="*/ 555986 h 1590675"/>
                <a:gd name="connsiteX297" fmla="*/ 4559141 w 5791200"/>
                <a:gd name="connsiteY297" fmla="*/ 565511 h 1590675"/>
                <a:gd name="connsiteX298" fmla="*/ 4551522 w 5791200"/>
                <a:gd name="connsiteY298" fmla="*/ 542650 h 1590675"/>
                <a:gd name="connsiteX299" fmla="*/ 4525804 w 5791200"/>
                <a:gd name="connsiteY299" fmla="*/ 457878 h 1590675"/>
                <a:gd name="connsiteX300" fmla="*/ 4481036 w 5791200"/>
                <a:gd name="connsiteY300" fmla="*/ 442638 h 1590675"/>
                <a:gd name="connsiteX301" fmla="*/ 4461034 w 5791200"/>
                <a:gd name="connsiteY301" fmla="*/ 479785 h 1590675"/>
                <a:gd name="connsiteX302" fmla="*/ 4463891 w 5791200"/>
                <a:gd name="connsiteY302" fmla="*/ 596943 h 1590675"/>
                <a:gd name="connsiteX303" fmla="*/ 4425791 w 5791200"/>
                <a:gd name="connsiteY303" fmla="*/ 665523 h 1590675"/>
                <a:gd name="connsiteX304" fmla="*/ 4379119 w 5791200"/>
                <a:gd name="connsiteY304" fmla="*/ 713148 h 1590675"/>
                <a:gd name="connsiteX305" fmla="*/ 4399122 w 5791200"/>
                <a:gd name="connsiteY305" fmla="*/ 742675 h 1590675"/>
                <a:gd name="connsiteX306" fmla="*/ 4435316 w 5791200"/>
                <a:gd name="connsiteY306" fmla="*/ 740771 h 1590675"/>
                <a:gd name="connsiteX307" fmla="*/ 515779 w 5791200"/>
                <a:gd name="connsiteY307" fmla="*/ 1479911 h 1590675"/>
                <a:gd name="connsiteX308" fmla="*/ 498634 w 5791200"/>
                <a:gd name="connsiteY308" fmla="*/ 1391328 h 1590675"/>
                <a:gd name="connsiteX309" fmla="*/ 393859 w 5791200"/>
                <a:gd name="connsiteY309" fmla="*/ 1390376 h 1590675"/>
                <a:gd name="connsiteX310" fmla="*/ 393859 w 5791200"/>
                <a:gd name="connsiteY310" fmla="*/ 1586591 h 1590675"/>
                <a:gd name="connsiteX311" fmla="*/ 483394 w 5791200"/>
                <a:gd name="connsiteY311" fmla="*/ 1586591 h 1590675"/>
                <a:gd name="connsiteX312" fmla="*/ 544354 w 5791200"/>
                <a:gd name="connsiteY312" fmla="*/ 1546586 h 1590675"/>
                <a:gd name="connsiteX313" fmla="*/ 515779 w 5791200"/>
                <a:gd name="connsiteY313" fmla="*/ 1479911 h 1590675"/>
                <a:gd name="connsiteX314" fmla="*/ 4411504 w 5791200"/>
                <a:gd name="connsiteY314" fmla="*/ 1390376 h 1590675"/>
                <a:gd name="connsiteX315" fmla="*/ 4411504 w 5791200"/>
                <a:gd name="connsiteY315" fmla="*/ 1547538 h 1590675"/>
                <a:gd name="connsiteX316" fmla="*/ 4325779 w 5791200"/>
                <a:gd name="connsiteY316" fmla="*/ 1409426 h 1590675"/>
                <a:gd name="connsiteX317" fmla="*/ 4280059 w 5791200"/>
                <a:gd name="connsiteY317" fmla="*/ 1391328 h 1590675"/>
                <a:gd name="connsiteX318" fmla="*/ 4280059 w 5791200"/>
                <a:gd name="connsiteY318" fmla="*/ 1585638 h 1590675"/>
                <a:gd name="connsiteX319" fmla="*/ 4305777 w 5791200"/>
                <a:gd name="connsiteY319" fmla="*/ 1585638 h 1590675"/>
                <a:gd name="connsiteX320" fmla="*/ 4305777 w 5791200"/>
                <a:gd name="connsiteY320" fmla="*/ 1434191 h 1590675"/>
                <a:gd name="connsiteX321" fmla="*/ 4394359 w 5791200"/>
                <a:gd name="connsiteY321" fmla="*/ 1567541 h 1590675"/>
                <a:gd name="connsiteX322" fmla="*/ 4436269 w 5791200"/>
                <a:gd name="connsiteY322" fmla="*/ 1584686 h 1590675"/>
                <a:gd name="connsiteX323" fmla="*/ 4436269 w 5791200"/>
                <a:gd name="connsiteY323" fmla="*/ 1389423 h 1590675"/>
                <a:gd name="connsiteX324" fmla="*/ 4411504 w 5791200"/>
                <a:gd name="connsiteY324" fmla="*/ 1390376 h 1590675"/>
                <a:gd name="connsiteX325" fmla="*/ 4933474 w 5791200"/>
                <a:gd name="connsiteY325" fmla="*/ 1389423 h 1590675"/>
                <a:gd name="connsiteX326" fmla="*/ 4933474 w 5791200"/>
                <a:gd name="connsiteY326" fmla="*/ 1585638 h 1590675"/>
                <a:gd name="connsiteX327" fmla="*/ 4960144 w 5791200"/>
                <a:gd name="connsiteY327" fmla="*/ 1585638 h 1590675"/>
                <a:gd name="connsiteX328" fmla="*/ 4960144 w 5791200"/>
                <a:gd name="connsiteY328" fmla="*/ 1563730 h 1590675"/>
                <a:gd name="connsiteX329" fmla="*/ 5026819 w 5791200"/>
                <a:gd name="connsiteY329" fmla="*/ 1502771 h 1590675"/>
                <a:gd name="connsiteX330" fmla="*/ 5061109 w 5791200"/>
                <a:gd name="connsiteY330" fmla="*/ 1538013 h 1590675"/>
                <a:gd name="connsiteX331" fmla="*/ 5063966 w 5791200"/>
                <a:gd name="connsiteY331" fmla="*/ 1586591 h 1590675"/>
                <a:gd name="connsiteX332" fmla="*/ 5098257 w 5791200"/>
                <a:gd name="connsiteY332" fmla="*/ 1586591 h 1590675"/>
                <a:gd name="connsiteX333" fmla="*/ 5066824 w 5791200"/>
                <a:gd name="connsiteY333" fmla="*/ 1489436 h 1590675"/>
                <a:gd name="connsiteX334" fmla="*/ 5088732 w 5791200"/>
                <a:gd name="connsiteY334" fmla="*/ 1422761 h 1590675"/>
                <a:gd name="connsiteX335" fmla="*/ 5043011 w 5791200"/>
                <a:gd name="connsiteY335" fmla="*/ 1390376 h 1590675"/>
                <a:gd name="connsiteX336" fmla="*/ 4933474 w 5791200"/>
                <a:gd name="connsiteY336" fmla="*/ 1389423 h 1590675"/>
                <a:gd name="connsiteX337" fmla="*/ 5123022 w 5791200"/>
                <a:gd name="connsiteY337" fmla="*/ 1523726 h 1590675"/>
                <a:gd name="connsiteX338" fmla="*/ 5163027 w 5791200"/>
                <a:gd name="connsiteY338" fmla="*/ 1586591 h 1590675"/>
                <a:gd name="connsiteX339" fmla="*/ 5244941 w 5791200"/>
                <a:gd name="connsiteY339" fmla="*/ 1583733 h 1590675"/>
                <a:gd name="connsiteX340" fmla="*/ 5282089 w 5791200"/>
                <a:gd name="connsiteY340" fmla="*/ 1532298 h 1590675"/>
                <a:gd name="connsiteX341" fmla="*/ 5242084 w 5791200"/>
                <a:gd name="connsiteY341" fmla="*/ 1480863 h 1590675"/>
                <a:gd name="connsiteX342" fmla="*/ 5182077 w 5791200"/>
                <a:gd name="connsiteY342" fmla="*/ 1466576 h 1590675"/>
                <a:gd name="connsiteX343" fmla="*/ 5156359 w 5791200"/>
                <a:gd name="connsiteY343" fmla="*/ 1439905 h 1590675"/>
                <a:gd name="connsiteX344" fmla="*/ 5183982 w 5791200"/>
                <a:gd name="connsiteY344" fmla="*/ 1408473 h 1590675"/>
                <a:gd name="connsiteX345" fmla="*/ 5254466 w 5791200"/>
                <a:gd name="connsiteY345" fmla="*/ 1446573 h 1590675"/>
                <a:gd name="connsiteX346" fmla="*/ 5274469 w 5791200"/>
                <a:gd name="connsiteY346" fmla="*/ 1445621 h 1590675"/>
                <a:gd name="connsiteX347" fmla="*/ 5241132 w 5791200"/>
                <a:gd name="connsiteY347" fmla="*/ 1391328 h 1590675"/>
                <a:gd name="connsiteX348" fmla="*/ 5178266 w 5791200"/>
                <a:gd name="connsiteY348" fmla="*/ 1385613 h 1590675"/>
                <a:gd name="connsiteX349" fmla="*/ 5128736 w 5791200"/>
                <a:gd name="connsiteY349" fmla="*/ 1442763 h 1590675"/>
                <a:gd name="connsiteX350" fmla="*/ 5172552 w 5791200"/>
                <a:gd name="connsiteY350" fmla="*/ 1491341 h 1590675"/>
                <a:gd name="connsiteX351" fmla="*/ 5232559 w 5791200"/>
                <a:gd name="connsiteY351" fmla="*/ 1505628 h 1590675"/>
                <a:gd name="connsiteX352" fmla="*/ 5255419 w 5791200"/>
                <a:gd name="connsiteY352" fmla="*/ 1535155 h 1590675"/>
                <a:gd name="connsiteX353" fmla="*/ 5228749 w 5791200"/>
                <a:gd name="connsiteY353" fmla="*/ 1564683 h 1590675"/>
                <a:gd name="connsiteX354" fmla="*/ 5182077 w 5791200"/>
                <a:gd name="connsiteY354" fmla="*/ 1564683 h 1590675"/>
                <a:gd name="connsiteX355" fmla="*/ 5152549 w 5791200"/>
                <a:gd name="connsiteY355" fmla="*/ 1538013 h 1590675"/>
                <a:gd name="connsiteX356" fmla="*/ 5123022 w 5791200"/>
                <a:gd name="connsiteY356" fmla="*/ 1523726 h 1590675"/>
                <a:gd name="connsiteX357" fmla="*/ 4771549 w 5791200"/>
                <a:gd name="connsiteY357" fmla="*/ 1562778 h 1590675"/>
                <a:gd name="connsiteX358" fmla="*/ 4771549 w 5791200"/>
                <a:gd name="connsiteY358" fmla="*/ 1520868 h 1590675"/>
                <a:gd name="connsiteX359" fmla="*/ 4796314 w 5791200"/>
                <a:gd name="connsiteY359" fmla="*/ 1497055 h 1590675"/>
                <a:gd name="connsiteX360" fmla="*/ 4880134 w 5791200"/>
                <a:gd name="connsiteY360" fmla="*/ 1497055 h 1590675"/>
                <a:gd name="connsiteX361" fmla="*/ 4862989 w 5791200"/>
                <a:gd name="connsiteY361" fmla="*/ 1472291 h 1590675"/>
                <a:gd name="connsiteX362" fmla="*/ 4773454 w 5791200"/>
                <a:gd name="connsiteY362" fmla="*/ 1472291 h 1590675"/>
                <a:gd name="connsiteX363" fmla="*/ 4773454 w 5791200"/>
                <a:gd name="connsiteY363" fmla="*/ 1412283 h 1590675"/>
                <a:gd name="connsiteX364" fmla="*/ 4891564 w 5791200"/>
                <a:gd name="connsiteY364" fmla="*/ 1412283 h 1590675"/>
                <a:gd name="connsiteX365" fmla="*/ 4890611 w 5791200"/>
                <a:gd name="connsiteY365" fmla="*/ 1390376 h 1590675"/>
                <a:gd name="connsiteX366" fmla="*/ 4746784 w 5791200"/>
                <a:gd name="connsiteY366" fmla="*/ 1390376 h 1590675"/>
                <a:gd name="connsiteX367" fmla="*/ 4746784 w 5791200"/>
                <a:gd name="connsiteY367" fmla="*/ 1584686 h 1590675"/>
                <a:gd name="connsiteX368" fmla="*/ 4893469 w 5791200"/>
                <a:gd name="connsiteY368" fmla="*/ 1584686 h 1590675"/>
                <a:gd name="connsiteX369" fmla="*/ 4891564 w 5791200"/>
                <a:gd name="connsiteY369" fmla="*/ 1561826 h 1590675"/>
                <a:gd name="connsiteX370" fmla="*/ 4771549 w 5791200"/>
                <a:gd name="connsiteY370" fmla="*/ 1562778 h 1590675"/>
                <a:gd name="connsiteX371" fmla="*/ 209074 w 5791200"/>
                <a:gd name="connsiteY371" fmla="*/ 1390376 h 1590675"/>
                <a:gd name="connsiteX372" fmla="*/ 209074 w 5791200"/>
                <a:gd name="connsiteY372" fmla="*/ 1585638 h 1590675"/>
                <a:gd name="connsiteX373" fmla="*/ 354806 w 5791200"/>
                <a:gd name="connsiteY373" fmla="*/ 1585638 h 1590675"/>
                <a:gd name="connsiteX374" fmla="*/ 354806 w 5791200"/>
                <a:gd name="connsiteY374" fmla="*/ 1562778 h 1590675"/>
                <a:gd name="connsiteX375" fmla="*/ 235744 w 5791200"/>
                <a:gd name="connsiteY375" fmla="*/ 1562778 h 1590675"/>
                <a:gd name="connsiteX376" fmla="*/ 235744 w 5791200"/>
                <a:gd name="connsiteY376" fmla="*/ 1524678 h 1590675"/>
                <a:gd name="connsiteX377" fmla="*/ 262414 w 5791200"/>
                <a:gd name="connsiteY377" fmla="*/ 1498008 h 1590675"/>
                <a:gd name="connsiteX378" fmla="*/ 343376 w 5791200"/>
                <a:gd name="connsiteY378" fmla="*/ 1498008 h 1590675"/>
                <a:gd name="connsiteX379" fmla="*/ 325279 w 5791200"/>
                <a:gd name="connsiteY379" fmla="*/ 1472291 h 1590675"/>
                <a:gd name="connsiteX380" fmla="*/ 236696 w 5791200"/>
                <a:gd name="connsiteY380" fmla="*/ 1472291 h 1590675"/>
                <a:gd name="connsiteX381" fmla="*/ 236696 w 5791200"/>
                <a:gd name="connsiteY381" fmla="*/ 1412283 h 1590675"/>
                <a:gd name="connsiteX382" fmla="*/ 352901 w 5791200"/>
                <a:gd name="connsiteY382" fmla="*/ 1412283 h 1590675"/>
                <a:gd name="connsiteX383" fmla="*/ 352901 w 5791200"/>
                <a:gd name="connsiteY383" fmla="*/ 1390376 h 1590675"/>
                <a:gd name="connsiteX384" fmla="*/ 209074 w 5791200"/>
                <a:gd name="connsiteY384" fmla="*/ 1390376 h 1590675"/>
                <a:gd name="connsiteX385" fmla="*/ 579596 w 5791200"/>
                <a:gd name="connsiteY385" fmla="*/ 1390376 h 1590675"/>
                <a:gd name="connsiteX386" fmla="*/ 579596 w 5791200"/>
                <a:gd name="connsiteY386" fmla="*/ 1585638 h 1590675"/>
                <a:gd name="connsiteX387" fmla="*/ 725329 w 5791200"/>
                <a:gd name="connsiteY387" fmla="*/ 1585638 h 1590675"/>
                <a:gd name="connsiteX388" fmla="*/ 725329 w 5791200"/>
                <a:gd name="connsiteY388" fmla="*/ 1561826 h 1590675"/>
                <a:gd name="connsiteX389" fmla="*/ 605314 w 5791200"/>
                <a:gd name="connsiteY389" fmla="*/ 1561826 h 1590675"/>
                <a:gd name="connsiteX390" fmla="*/ 605314 w 5791200"/>
                <a:gd name="connsiteY390" fmla="*/ 1524678 h 1590675"/>
                <a:gd name="connsiteX391" fmla="*/ 631984 w 5791200"/>
                <a:gd name="connsiteY391" fmla="*/ 1498008 h 1590675"/>
                <a:gd name="connsiteX392" fmla="*/ 713899 w 5791200"/>
                <a:gd name="connsiteY392" fmla="*/ 1498008 h 1590675"/>
                <a:gd name="connsiteX393" fmla="*/ 694849 w 5791200"/>
                <a:gd name="connsiteY393" fmla="*/ 1473243 h 1590675"/>
                <a:gd name="connsiteX394" fmla="*/ 606266 w 5791200"/>
                <a:gd name="connsiteY394" fmla="*/ 1473243 h 1590675"/>
                <a:gd name="connsiteX395" fmla="*/ 606266 w 5791200"/>
                <a:gd name="connsiteY395" fmla="*/ 1413236 h 1590675"/>
                <a:gd name="connsiteX396" fmla="*/ 722471 w 5791200"/>
                <a:gd name="connsiteY396" fmla="*/ 1413236 h 1590675"/>
                <a:gd name="connsiteX397" fmla="*/ 722471 w 5791200"/>
                <a:gd name="connsiteY397" fmla="*/ 1391328 h 1590675"/>
                <a:gd name="connsiteX398" fmla="*/ 579596 w 5791200"/>
                <a:gd name="connsiteY398" fmla="*/ 1390376 h 1590675"/>
                <a:gd name="connsiteX399" fmla="*/ 162401 w 5791200"/>
                <a:gd name="connsiteY399" fmla="*/ 1586591 h 1590675"/>
                <a:gd name="connsiteX400" fmla="*/ 162401 w 5791200"/>
                <a:gd name="connsiteY400" fmla="*/ 1390376 h 1590675"/>
                <a:gd name="connsiteX401" fmla="*/ 136684 w 5791200"/>
                <a:gd name="connsiteY401" fmla="*/ 1390376 h 1590675"/>
                <a:gd name="connsiteX402" fmla="*/ 136684 w 5791200"/>
                <a:gd name="connsiteY402" fmla="*/ 1455146 h 1590675"/>
                <a:gd name="connsiteX403" fmla="*/ 128111 w 5791200"/>
                <a:gd name="connsiteY403" fmla="*/ 1469433 h 1590675"/>
                <a:gd name="connsiteX404" fmla="*/ 32861 w 5791200"/>
                <a:gd name="connsiteY404" fmla="*/ 1470386 h 1590675"/>
                <a:gd name="connsiteX405" fmla="*/ 32861 w 5791200"/>
                <a:gd name="connsiteY405" fmla="*/ 1390376 h 1590675"/>
                <a:gd name="connsiteX406" fmla="*/ 7144 w 5791200"/>
                <a:gd name="connsiteY406" fmla="*/ 1390376 h 1590675"/>
                <a:gd name="connsiteX407" fmla="*/ 7144 w 5791200"/>
                <a:gd name="connsiteY407" fmla="*/ 1585638 h 1590675"/>
                <a:gd name="connsiteX408" fmla="*/ 34766 w 5791200"/>
                <a:gd name="connsiteY408" fmla="*/ 1585638 h 1590675"/>
                <a:gd name="connsiteX409" fmla="*/ 34766 w 5791200"/>
                <a:gd name="connsiteY409" fmla="*/ 1497055 h 1590675"/>
                <a:gd name="connsiteX410" fmla="*/ 138589 w 5791200"/>
                <a:gd name="connsiteY410" fmla="*/ 1497055 h 1590675"/>
                <a:gd name="connsiteX411" fmla="*/ 138589 w 5791200"/>
                <a:gd name="connsiteY411" fmla="*/ 1585638 h 1590675"/>
                <a:gd name="connsiteX412" fmla="*/ 162401 w 5791200"/>
                <a:gd name="connsiteY412" fmla="*/ 1586591 h 1590675"/>
                <a:gd name="connsiteX413" fmla="*/ 3444716 w 5791200"/>
                <a:gd name="connsiteY413" fmla="*/ 1584686 h 1590675"/>
                <a:gd name="connsiteX414" fmla="*/ 3377089 w 5791200"/>
                <a:gd name="connsiteY414" fmla="*/ 1398948 h 1590675"/>
                <a:gd name="connsiteX415" fmla="*/ 3358039 w 5791200"/>
                <a:gd name="connsiteY415" fmla="*/ 1389423 h 1590675"/>
                <a:gd name="connsiteX416" fmla="*/ 3338989 w 5791200"/>
                <a:gd name="connsiteY416" fmla="*/ 1397996 h 1590675"/>
                <a:gd name="connsiteX417" fmla="*/ 3267552 w 5791200"/>
                <a:gd name="connsiteY417" fmla="*/ 1583733 h 1590675"/>
                <a:gd name="connsiteX418" fmla="*/ 3271361 w 5791200"/>
                <a:gd name="connsiteY418" fmla="*/ 1589448 h 1590675"/>
                <a:gd name="connsiteX419" fmla="*/ 3298032 w 5791200"/>
                <a:gd name="connsiteY419" fmla="*/ 1574208 h 1590675"/>
                <a:gd name="connsiteX420" fmla="*/ 3318034 w 5791200"/>
                <a:gd name="connsiteY420" fmla="*/ 1531346 h 1590675"/>
                <a:gd name="connsiteX421" fmla="*/ 3368516 w 5791200"/>
                <a:gd name="connsiteY421" fmla="*/ 1528488 h 1590675"/>
                <a:gd name="connsiteX422" fmla="*/ 3394234 w 5791200"/>
                <a:gd name="connsiteY422" fmla="*/ 1528488 h 1590675"/>
                <a:gd name="connsiteX423" fmla="*/ 3405664 w 5791200"/>
                <a:gd name="connsiteY423" fmla="*/ 1561826 h 1590675"/>
                <a:gd name="connsiteX424" fmla="*/ 3444716 w 5791200"/>
                <a:gd name="connsiteY424" fmla="*/ 1584686 h 1590675"/>
                <a:gd name="connsiteX425" fmla="*/ 4210527 w 5791200"/>
                <a:gd name="connsiteY425" fmla="*/ 1389423 h 1590675"/>
                <a:gd name="connsiteX426" fmla="*/ 4210527 w 5791200"/>
                <a:gd name="connsiteY426" fmla="*/ 1417046 h 1590675"/>
                <a:gd name="connsiteX427" fmla="*/ 4208622 w 5791200"/>
                <a:gd name="connsiteY427" fmla="*/ 1523726 h 1590675"/>
                <a:gd name="connsiteX428" fmla="*/ 4154329 w 5791200"/>
                <a:gd name="connsiteY428" fmla="*/ 1566588 h 1590675"/>
                <a:gd name="connsiteX429" fmla="*/ 4107657 w 5791200"/>
                <a:gd name="connsiteY429" fmla="*/ 1519916 h 1590675"/>
                <a:gd name="connsiteX430" fmla="*/ 4107657 w 5791200"/>
                <a:gd name="connsiteY430" fmla="*/ 1429428 h 1590675"/>
                <a:gd name="connsiteX431" fmla="*/ 4107657 w 5791200"/>
                <a:gd name="connsiteY431" fmla="*/ 1390376 h 1590675"/>
                <a:gd name="connsiteX432" fmla="*/ 4080034 w 5791200"/>
                <a:gd name="connsiteY432" fmla="*/ 1390376 h 1590675"/>
                <a:gd name="connsiteX433" fmla="*/ 4079082 w 5791200"/>
                <a:gd name="connsiteY433" fmla="*/ 1399901 h 1590675"/>
                <a:gd name="connsiteX434" fmla="*/ 4079082 w 5791200"/>
                <a:gd name="connsiteY434" fmla="*/ 1521821 h 1590675"/>
                <a:gd name="connsiteX435" fmla="*/ 4150519 w 5791200"/>
                <a:gd name="connsiteY435" fmla="*/ 1591353 h 1590675"/>
                <a:gd name="connsiteX436" fmla="*/ 4236244 w 5791200"/>
                <a:gd name="connsiteY436" fmla="*/ 1527536 h 1590675"/>
                <a:gd name="connsiteX437" fmla="*/ 4237197 w 5791200"/>
                <a:gd name="connsiteY437" fmla="*/ 1410378 h 1590675"/>
                <a:gd name="connsiteX438" fmla="*/ 4236244 w 5791200"/>
                <a:gd name="connsiteY438" fmla="*/ 1390376 h 1590675"/>
                <a:gd name="connsiteX439" fmla="*/ 4210527 w 5791200"/>
                <a:gd name="connsiteY439" fmla="*/ 1389423 h 1590675"/>
                <a:gd name="connsiteX440" fmla="*/ 4718209 w 5791200"/>
                <a:gd name="connsiteY440" fmla="*/ 1391328 h 1590675"/>
                <a:gd name="connsiteX441" fmla="*/ 4679157 w 5791200"/>
                <a:gd name="connsiteY441" fmla="*/ 1411330 h 1590675"/>
                <a:gd name="connsiteX442" fmla="*/ 4630579 w 5791200"/>
                <a:gd name="connsiteY442" fmla="*/ 1556111 h 1590675"/>
                <a:gd name="connsiteX443" fmla="*/ 4574382 w 5791200"/>
                <a:gd name="connsiteY443" fmla="*/ 1390376 h 1590675"/>
                <a:gd name="connsiteX444" fmla="*/ 4542949 w 5791200"/>
                <a:gd name="connsiteY444" fmla="*/ 1390376 h 1590675"/>
                <a:gd name="connsiteX445" fmla="*/ 4613434 w 5791200"/>
                <a:gd name="connsiteY445" fmla="*/ 1578971 h 1590675"/>
                <a:gd name="connsiteX446" fmla="*/ 4631532 w 5791200"/>
                <a:gd name="connsiteY446" fmla="*/ 1586591 h 1590675"/>
                <a:gd name="connsiteX447" fmla="*/ 4649629 w 5791200"/>
                <a:gd name="connsiteY447" fmla="*/ 1578971 h 1590675"/>
                <a:gd name="connsiteX448" fmla="*/ 4718209 w 5791200"/>
                <a:gd name="connsiteY448" fmla="*/ 1391328 h 1590675"/>
                <a:gd name="connsiteX449" fmla="*/ 5410677 w 5791200"/>
                <a:gd name="connsiteY449" fmla="*/ 566463 h 1590675"/>
                <a:gd name="connsiteX450" fmla="*/ 5410677 w 5791200"/>
                <a:gd name="connsiteY450" fmla="*/ 555986 h 1590675"/>
                <a:gd name="connsiteX451" fmla="*/ 5401152 w 5791200"/>
                <a:gd name="connsiteY451" fmla="*/ 490263 h 1590675"/>
                <a:gd name="connsiteX452" fmla="*/ 5379244 w 5791200"/>
                <a:gd name="connsiteY452" fmla="*/ 472165 h 1590675"/>
                <a:gd name="connsiteX453" fmla="*/ 5360194 w 5791200"/>
                <a:gd name="connsiteY453" fmla="*/ 491216 h 1590675"/>
                <a:gd name="connsiteX454" fmla="*/ 5352574 w 5791200"/>
                <a:gd name="connsiteY454" fmla="*/ 619803 h 1590675"/>
                <a:gd name="connsiteX455" fmla="*/ 5382102 w 5791200"/>
                <a:gd name="connsiteY455" fmla="*/ 639806 h 1590675"/>
                <a:gd name="connsiteX456" fmla="*/ 5408772 w 5791200"/>
                <a:gd name="connsiteY456" fmla="*/ 612183 h 1590675"/>
                <a:gd name="connsiteX457" fmla="*/ 5410677 w 5791200"/>
                <a:gd name="connsiteY457" fmla="*/ 566463 h 1590675"/>
                <a:gd name="connsiteX458" fmla="*/ 5546884 w 5791200"/>
                <a:gd name="connsiteY458" fmla="*/ 1391328 h 1590675"/>
                <a:gd name="connsiteX459" fmla="*/ 5580222 w 5791200"/>
                <a:gd name="connsiteY459" fmla="*/ 1442763 h 1590675"/>
                <a:gd name="connsiteX460" fmla="*/ 5621179 w 5791200"/>
                <a:gd name="connsiteY460" fmla="*/ 1575161 h 1590675"/>
                <a:gd name="connsiteX461" fmla="*/ 5623084 w 5791200"/>
                <a:gd name="connsiteY461" fmla="*/ 1584686 h 1590675"/>
                <a:gd name="connsiteX462" fmla="*/ 5649754 w 5791200"/>
                <a:gd name="connsiteY462" fmla="*/ 1584686 h 1590675"/>
                <a:gd name="connsiteX463" fmla="*/ 5649754 w 5791200"/>
                <a:gd name="connsiteY463" fmla="*/ 1540871 h 1590675"/>
                <a:gd name="connsiteX464" fmla="*/ 5668804 w 5791200"/>
                <a:gd name="connsiteY464" fmla="*/ 1476101 h 1590675"/>
                <a:gd name="connsiteX465" fmla="*/ 5723097 w 5791200"/>
                <a:gd name="connsiteY465" fmla="*/ 1390376 h 1590675"/>
                <a:gd name="connsiteX466" fmla="*/ 5680234 w 5791200"/>
                <a:gd name="connsiteY466" fmla="*/ 1408473 h 1590675"/>
                <a:gd name="connsiteX467" fmla="*/ 5635466 w 5791200"/>
                <a:gd name="connsiteY467" fmla="*/ 1481816 h 1590675"/>
                <a:gd name="connsiteX468" fmla="*/ 5592604 w 5791200"/>
                <a:gd name="connsiteY468" fmla="*/ 1410378 h 1590675"/>
                <a:gd name="connsiteX469" fmla="*/ 5546884 w 5791200"/>
                <a:gd name="connsiteY469" fmla="*/ 1391328 h 1590675"/>
                <a:gd name="connsiteX470" fmla="*/ 5445919 w 5791200"/>
                <a:gd name="connsiteY470" fmla="*/ 1412283 h 1590675"/>
                <a:gd name="connsiteX471" fmla="*/ 5445919 w 5791200"/>
                <a:gd name="connsiteY471" fmla="*/ 1585638 h 1590675"/>
                <a:gd name="connsiteX472" fmla="*/ 5474494 w 5791200"/>
                <a:gd name="connsiteY472" fmla="*/ 1585638 h 1590675"/>
                <a:gd name="connsiteX473" fmla="*/ 5474494 w 5791200"/>
                <a:gd name="connsiteY473" fmla="*/ 1411330 h 1590675"/>
                <a:gd name="connsiteX474" fmla="*/ 5539264 w 5791200"/>
                <a:gd name="connsiteY474" fmla="*/ 1411330 h 1590675"/>
                <a:gd name="connsiteX475" fmla="*/ 5539264 w 5791200"/>
                <a:gd name="connsiteY475" fmla="*/ 1390376 h 1590675"/>
                <a:gd name="connsiteX476" fmla="*/ 5378291 w 5791200"/>
                <a:gd name="connsiteY476" fmla="*/ 1390376 h 1590675"/>
                <a:gd name="connsiteX477" fmla="*/ 5380197 w 5791200"/>
                <a:gd name="connsiteY477" fmla="*/ 1412283 h 1590675"/>
                <a:gd name="connsiteX478" fmla="*/ 5445919 w 5791200"/>
                <a:gd name="connsiteY478" fmla="*/ 1412283 h 1590675"/>
                <a:gd name="connsiteX479" fmla="*/ 3493294 w 5791200"/>
                <a:gd name="connsiteY479" fmla="*/ 1562778 h 1590675"/>
                <a:gd name="connsiteX480" fmla="*/ 3493294 w 5791200"/>
                <a:gd name="connsiteY480" fmla="*/ 1390376 h 1590675"/>
                <a:gd name="connsiteX481" fmla="*/ 3467577 w 5791200"/>
                <a:gd name="connsiteY481" fmla="*/ 1390376 h 1590675"/>
                <a:gd name="connsiteX482" fmla="*/ 3467577 w 5791200"/>
                <a:gd name="connsiteY482" fmla="*/ 1586591 h 1590675"/>
                <a:gd name="connsiteX483" fmla="*/ 3593307 w 5791200"/>
                <a:gd name="connsiteY483" fmla="*/ 1586591 h 1590675"/>
                <a:gd name="connsiteX484" fmla="*/ 3593307 w 5791200"/>
                <a:gd name="connsiteY484" fmla="*/ 1563730 h 1590675"/>
                <a:gd name="connsiteX485" fmla="*/ 3493294 w 5791200"/>
                <a:gd name="connsiteY485" fmla="*/ 1562778 h 1590675"/>
                <a:gd name="connsiteX486" fmla="*/ 4607719 w 5791200"/>
                <a:gd name="connsiteY486" fmla="*/ 784586 h 1590675"/>
                <a:gd name="connsiteX487" fmla="*/ 4606766 w 5791200"/>
                <a:gd name="connsiteY487" fmla="*/ 787443 h 1590675"/>
                <a:gd name="connsiteX488" fmla="*/ 4592479 w 5791200"/>
                <a:gd name="connsiteY488" fmla="*/ 788396 h 1590675"/>
                <a:gd name="connsiteX489" fmla="*/ 4554379 w 5791200"/>
                <a:gd name="connsiteY489" fmla="*/ 817923 h 1590675"/>
                <a:gd name="connsiteX490" fmla="*/ 4586764 w 5791200"/>
                <a:gd name="connsiteY490" fmla="*/ 856975 h 1590675"/>
                <a:gd name="connsiteX491" fmla="*/ 4624864 w 5791200"/>
                <a:gd name="connsiteY491" fmla="*/ 866500 h 1590675"/>
                <a:gd name="connsiteX492" fmla="*/ 4665822 w 5791200"/>
                <a:gd name="connsiteY492" fmla="*/ 854118 h 1590675"/>
                <a:gd name="connsiteX493" fmla="*/ 4653439 w 5791200"/>
                <a:gd name="connsiteY493" fmla="*/ 800778 h 1590675"/>
                <a:gd name="connsiteX494" fmla="*/ 4607719 w 5791200"/>
                <a:gd name="connsiteY494" fmla="*/ 784586 h 1590675"/>
                <a:gd name="connsiteX495" fmla="*/ 2448402 w 5791200"/>
                <a:gd name="connsiteY495" fmla="*/ 505503 h 1590675"/>
                <a:gd name="connsiteX496" fmla="*/ 2430304 w 5791200"/>
                <a:gd name="connsiteY496" fmla="*/ 462640 h 1590675"/>
                <a:gd name="connsiteX497" fmla="*/ 2391252 w 5791200"/>
                <a:gd name="connsiteY497" fmla="*/ 448353 h 1590675"/>
                <a:gd name="connsiteX498" fmla="*/ 2367439 w 5791200"/>
                <a:gd name="connsiteY498" fmla="*/ 478833 h 1590675"/>
                <a:gd name="connsiteX499" fmla="*/ 2380774 w 5791200"/>
                <a:gd name="connsiteY499" fmla="*/ 538841 h 1590675"/>
                <a:gd name="connsiteX500" fmla="*/ 2411254 w 5791200"/>
                <a:gd name="connsiteY500" fmla="*/ 557891 h 1590675"/>
                <a:gd name="connsiteX501" fmla="*/ 2440782 w 5791200"/>
                <a:gd name="connsiteY501" fmla="*/ 535031 h 1590675"/>
                <a:gd name="connsiteX502" fmla="*/ 2448402 w 5791200"/>
                <a:gd name="connsiteY502" fmla="*/ 505503 h 1590675"/>
                <a:gd name="connsiteX503" fmla="*/ 5346859 w 5791200"/>
                <a:gd name="connsiteY503" fmla="*/ 1585638 h 1590675"/>
                <a:gd name="connsiteX504" fmla="*/ 5346859 w 5791200"/>
                <a:gd name="connsiteY504" fmla="*/ 1389423 h 1590675"/>
                <a:gd name="connsiteX505" fmla="*/ 5322094 w 5791200"/>
                <a:gd name="connsiteY505" fmla="*/ 1389423 h 1590675"/>
                <a:gd name="connsiteX506" fmla="*/ 5322094 w 5791200"/>
                <a:gd name="connsiteY506" fmla="*/ 1585638 h 1590675"/>
                <a:gd name="connsiteX507" fmla="*/ 5346859 w 5791200"/>
                <a:gd name="connsiteY507" fmla="*/ 1585638 h 1590675"/>
                <a:gd name="connsiteX508" fmla="*/ 792956 w 5791200"/>
                <a:gd name="connsiteY508" fmla="*/ 1586591 h 1590675"/>
                <a:gd name="connsiteX509" fmla="*/ 792956 w 5791200"/>
                <a:gd name="connsiteY509" fmla="*/ 1390376 h 1590675"/>
                <a:gd name="connsiteX510" fmla="*/ 768191 w 5791200"/>
                <a:gd name="connsiteY510" fmla="*/ 1390376 h 1590675"/>
                <a:gd name="connsiteX511" fmla="*/ 768191 w 5791200"/>
                <a:gd name="connsiteY511" fmla="*/ 1586591 h 1590675"/>
                <a:gd name="connsiteX512" fmla="*/ 792956 w 5791200"/>
                <a:gd name="connsiteY512" fmla="*/ 1586591 h 1590675"/>
                <a:gd name="connsiteX513" fmla="*/ 4509611 w 5791200"/>
                <a:gd name="connsiteY513" fmla="*/ 1585638 h 1590675"/>
                <a:gd name="connsiteX514" fmla="*/ 4509611 w 5791200"/>
                <a:gd name="connsiteY514" fmla="*/ 1389423 h 1590675"/>
                <a:gd name="connsiteX515" fmla="*/ 4484847 w 5791200"/>
                <a:gd name="connsiteY515" fmla="*/ 1389423 h 1590675"/>
                <a:gd name="connsiteX516" fmla="*/ 4484847 w 5791200"/>
                <a:gd name="connsiteY516" fmla="*/ 1585638 h 1590675"/>
                <a:gd name="connsiteX517" fmla="*/ 4509611 w 5791200"/>
                <a:gd name="connsiteY517" fmla="*/ 1585638 h 1590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Lst>
              <a:rect l="l" t="t" r="r" b="b"/>
              <a:pathLst>
                <a:path w="5791200" h="1590675">
                  <a:moveTo>
                    <a:pt x="3724752" y="443590"/>
                  </a:moveTo>
                  <a:cubicBezTo>
                    <a:pt x="3723799" y="441685"/>
                    <a:pt x="3722846" y="440733"/>
                    <a:pt x="3721894" y="438828"/>
                  </a:cubicBezTo>
                  <a:cubicBezTo>
                    <a:pt x="3751421" y="413110"/>
                    <a:pt x="3781902" y="389298"/>
                    <a:pt x="3811429" y="362628"/>
                  </a:cubicBezTo>
                  <a:cubicBezTo>
                    <a:pt x="3831432" y="344531"/>
                    <a:pt x="3850482" y="325481"/>
                    <a:pt x="3867627" y="304526"/>
                  </a:cubicBezTo>
                  <a:cubicBezTo>
                    <a:pt x="3880009" y="289285"/>
                    <a:pt x="3879057" y="270235"/>
                    <a:pt x="3866674" y="252138"/>
                  </a:cubicBezTo>
                  <a:cubicBezTo>
                    <a:pt x="3854291" y="234993"/>
                    <a:pt x="3836194" y="231183"/>
                    <a:pt x="3819049" y="237851"/>
                  </a:cubicBezTo>
                  <a:cubicBezTo>
                    <a:pt x="3796189" y="245470"/>
                    <a:pt x="3775234" y="257853"/>
                    <a:pt x="3753327" y="268331"/>
                  </a:cubicBezTo>
                  <a:cubicBezTo>
                    <a:pt x="3743802" y="273093"/>
                    <a:pt x="3734277" y="277856"/>
                    <a:pt x="3722846" y="282618"/>
                  </a:cubicBezTo>
                  <a:cubicBezTo>
                    <a:pt x="3721894" y="274998"/>
                    <a:pt x="3720941" y="271188"/>
                    <a:pt x="3720941" y="266426"/>
                  </a:cubicBezTo>
                  <a:cubicBezTo>
                    <a:pt x="3719989" y="240708"/>
                    <a:pt x="3719036" y="215943"/>
                    <a:pt x="3717132" y="190226"/>
                  </a:cubicBezTo>
                  <a:cubicBezTo>
                    <a:pt x="3716179" y="172128"/>
                    <a:pt x="3702844" y="159745"/>
                    <a:pt x="3686652" y="158793"/>
                  </a:cubicBezTo>
                  <a:cubicBezTo>
                    <a:pt x="3670459" y="157840"/>
                    <a:pt x="3662839" y="173081"/>
                    <a:pt x="3660934" y="188320"/>
                  </a:cubicBezTo>
                  <a:cubicBezTo>
                    <a:pt x="3659982" y="197845"/>
                    <a:pt x="3658077" y="207370"/>
                    <a:pt x="3659029" y="216895"/>
                  </a:cubicBezTo>
                  <a:cubicBezTo>
                    <a:pt x="3659982" y="252138"/>
                    <a:pt x="3647599" y="282618"/>
                    <a:pt x="3632359" y="313098"/>
                  </a:cubicBezTo>
                  <a:cubicBezTo>
                    <a:pt x="3629502" y="318813"/>
                    <a:pt x="3624739" y="322623"/>
                    <a:pt x="3620929" y="327385"/>
                  </a:cubicBezTo>
                  <a:cubicBezTo>
                    <a:pt x="3619024" y="326433"/>
                    <a:pt x="3617119" y="325481"/>
                    <a:pt x="3615214" y="325481"/>
                  </a:cubicBezTo>
                  <a:cubicBezTo>
                    <a:pt x="3616166" y="311193"/>
                    <a:pt x="3617119" y="296906"/>
                    <a:pt x="3619024" y="283571"/>
                  </a:cubicBezTo>
                  <a:cubicBezTo>
                    <a:pt x="3620929" y="260710"/>
                    <a:pt x="3624739" y="236898"/>
                    <a:pt x="3622834" y="214038"/>
                  </a:cubicBezTo>
                  <a:cubicBezTo>
                    <a:pt x="3621882" y="204513"/>
                    <a:pt x="3611404" y="191178"/>
                    <a:pt x="3602832" y="188320"/>
                  </a:cubicBezTo>
                  <a:cubicBezTo>
                    <a:pt x="3596164" y="186415"/>
                    <a:pt x="3581877" y="196893"/>
                    <a:pt x="3577114" y="205465"/>
                  </a:cubicBezTo>
                  <a:cubicBezTo>
                    <a:pt x="3569494" y="217848"/>
                    <a:pt x="3567589" y="232135"/>
                    <a:pt x="3562827" y="246423"/>
                  </a:cubicBezTo>
                  <a:cubicBezTo>
                    <a:pt x="3548539" y="292143"/>
                    <a:pt x="3535204" y="338815"/>
                    <a:pt x="3518059" y="382631"/>
                  </a:cubicBezTo>
                  <a:cubicBezTo>
                    <a:pt x="3513296" y="395013"/>
                    <a:pt x="3498057" y="407396"/>
                    <a:pt x="3485674" y="414063"/>
                  </a:cubicBezTo>
                  <a:cubicBezTo>
                    <a:pt x="3451384" y="429303"/>
                    <a:pt x="3415189" y="441685"/>
                    <a:pt x="3378994" y="455021"/>
                  </a:cubicBezTo>
                  <a:cubicBezTo>
                    <a:pt x="3349466" y="465498"/>
                    <a:pt x="3338036" y="479785"/>
                    <a:pt x="3344704" y="497883"/>
                  </a:cubicBezTo>
                  <a:cubicBezTo>
                    <a:pt x="3352324" y="516933"/>
                    <a:pt x="3368516" y="520743"/>
                    <a:pt x="3398996" y="508360"/>
                  </a:cubicBezTo>
                  <a:cubicBezTo>
                    <a:pt x="3433286" y="495025"/>
                    <a:pt x="3468529" y="481691"/>
                    <a:pt x="3504724" y="467403"/>
                  </a:cubicBezTo>
                  <a:cubicBezTo>
                    <a:pt x="3508534" y="506456"/>
                    <a:pt x="3510439" y="540746"/>
                    <a:pt x="3472339" y="562653"/>
                  </a:cubicBezTo>
                  <a:cubicBezTo>
                    <a:pt x="3459957" y="570273"/>
                    <a:pt x="3448527" y="579798"/>
                    <a:pt x="3437096" y="588371"/>
                  </a:cubicBezTo>
                  <a:cubicBezTo>
                    <a:pt x="3387566" y="627423"/>
                    <a:pt x="3337084" y="666475"/>
                    <a:pt x="3287554" y="707433"/>
                  </a:cubicBezTo>
                  <a:cubicBezTo>
                    <a:pt x="3276124" y="716958"/>
                    <a:pt x="3267552" y="730293"/>
                    <a:pt x="3259932" y="743628"/>
                  </a:cubicBezTo>
                  <a:cubicBezTo>
                    <a:pt x="3252311" y="757916"/>
                    <a:pt x="3260884" y="769346"/>
                    <a:pt x="3277077" y="766488"/>
                  </a:cubicBezTo>
                  <a:cubicBezTo>
                    <a:pt x="3289459" y="764583"/>
                    <a:pt x="3302794" y="758868"/>
                    <a:pt x="3312319" y="752200"/>
                  </a:cubicBezTo>
                  <a:cubicBezTo>
                    <a:pt x="3348514" y="725531"/>
                    <a:pt x="3384709" y="697908"/>
                    <a:pt x="3418999" y="669333"/>
                  </a:cubicBezTo>
                  <a:cubicBezTo>
                    <a:pt x="3445669" y="647425"/>
                    <a:pt x="3476149" y="633138"/>
                    <a:pt x="3509486" y="626471"/>
                  </a:cubicBezTo>
                  <a:cubicBezTo>
                    <a:pt x="3533299" y="621708"/>
                    <a:pt x="3557111" y="617898"/>
                    <a:pt x="3580924" y="615041"/>
                  </a:cubicBezTo>
                  <a:cubicBezTo>
                    <a:pt x="3587591" y="614088"/>
                    <a:pt x="3595211" y="616946"/>
                    <a:pt x="3601879" y="617898"/>
                  </a:cubicBezTo>
                  <a:cubicBezTo>
                    <a:pt x="3600927" y="625518"/>
                    <a:pt x="3600927" y="633138"/>
                    <a:pt x="3597116" y="639806"/>
                  </a:cubicBezTo>
                  <a:cubicBezTo>
                    <a:pt x="3594259" y="647425"/>
                    <a:pt x="3588544" y="654093"/>
                    <a:pt x="3582829" y="659808"/>
                  </a:cubicBezTo>
                  <a:cubicBezTo>
                    <a:pt x="3564732" y="681716"/>
                    <a:pt x="3544729" y="701718"/>
                    <a:pt x="3527584" y="724578"/>
                  </a:cubicBezTo>
                  <a:cubicBezTo>
                    <a:pt x="3517107" y="736961"/>
                    <a:pt x="3508534" y="752200"/>
                    <a:pt x="3501866" y="766488"/>
                  </a:cubicBezTo>
                  <a:cubicBezTo>
                    <a:pt x="3496152" y="778871"/>
                    <a:pt x="3499009" y="794111"/>
                    <a:pt x="3513296" y="796968"/>
                  </a:cubicBezTo>
                  <a:cubicBezTo>
                    <a:pt x="3527584" y="799825"/>
                    <a:pt x="3543777" y="796968"/>
                    <a:pt x="3558064" y="794111"/>
                  </a:cubicBezTo>
                  <a:cubicBezTo>
                    <a:pt x="3569494" y="792206"/>
                    <a:pt x="3580924" y="787443"/>
                    <a:pt x="3591402" y="783633"/>
                  </a:cubicBezTo>
                  <a:cubicBezTo>
                    <a:pt x="3586639" y="794111"/>
                    <a:pt x="3583782" y="806493"/>
                    <a:pt x="3576161" y="814113"/>
                  </a:cubicBezTo>
                  <a:cubicBezTo>
                    <a:pt x="3541871" y="850308"/>
                    <a:pt x="3517107" y="893171"/>
                    <a:pt x="3508534" y="941748"/>
                  </a:cubicBezTo>
                  <a:cubicBezTo>
                    <a:pt x="3503771" y="966513"/>
                    <a:pt x="3506629" y="994136"/>
                    <a:pt x="3513296" y="1018900"/>
                  </a:cubicBezTo>
                  <a:cubicBezTo>
                    <a:pt x="3521869" y="1051286"/>
                    <a:pt x="3544729" y="1058906"/>
                    <a:pt x="3576161" y="1047475"/>
                  </a:cubicBezTo>
                  <a:cubicBezTo>
                    <a:pt x="3581877" y="1045571"/>
                    <a:pt x="3588544" y="1045571"/>
                    <a:pt x="3601879" y="1044618"/>
                  </a:cubicBezTo>
                  <a:cubicBezTo>
                    <a:pt x="3594259" y="1062716"/>
                    <a:pt x="3588544" y="1075098"/>
                    <a:pt x="3582829" y="1087480"/>
                  </a:cubicBezTo>
                  <a:cubicBezTo>
                    <a:pt x="3574257" y="1103673"/>
                    <a:pt x="3562827" y="1119866"/>
                    <a:pt x="3558064" y="1137011"/>
                  </a:cubicBezTo>
                  <a:cubicBezTo>
                    <a:pt x="3547586" y="1171301"/>
                    <a:pt x="3551396" y="1205591"/>
                    <a:pt x="3579019" y="1232261"/>
                  </a:cubicBezTo>
                  <a:cubicBezTo>
                    <a:pt x="3597116" y="1249405"/>
                    <a:pt x="3618071" y="1251311"/>
                    <a:pt x="3637121" y="1235118"/>
                  </a:cubicBezTo>
                  <a:cubicBezTo>
                    <a:pt x="3647599" y="1226546"/>
                    <a:pt x="3657124" y="1215116"/>
                    <a:pt x="3661886" y="1202733"/>
                  </a:cubicBezTo>
                  <a:cubicBezTo>
                    <a:pt x="3672364" y="1175111"/>
                    <a:pt x="3679984" y="1146536"/>
                    <a:pt x="3688557" y="1117961"/>
                  </a:cubicBezTo>
                  <a:cubicBezTo>
                    <a:pt x="3690461" y="1111293"/>
                    <a:pt x="3697129" y="1099863"/>
                    <a:pt x="3699034" y="1099863"/>
                  </a:cubicBezTo>
                  <a:cubicBezTo>
                    <a:pt x="3708559" y="1101768"/>
                    <a:pt x="3719036" y="1105578"/>
                    <a:pt x="3724752" y="1112246"/>
                  </a:cubicBezTo>
                  <a:cubicBezTo>
                    <a:pt x="3732371" y="1120818"/>
                    <a:pt x="3733324" y="1134153"/>
                    <a:pt x="3739991" y="1143678"/>
                  </a:cubicBezTo>
                  <a:cubicBezTo>
                    <a:pt x="3744754" y="1150346"/>
                    <a:pt x="3754279" y="1157966"/>
                    <a:pt x="3760946" y="1157013"/>
                  </a:cubicBezTo>
                  <a:cubicBezTo>
                    <a:pt x="3767614" y="1157013"/>
                    <a:pt x="3778091" y="1148441"/>
                    <a:pt x="3779996" y="1141773"/>
                  </a:cubicBezTo>
                  <a:cubicBezTo>
                    <a:pt x="3789521" y="1109388"/>
                    <a:pt x="3791427" y="1068431"/>
                    <a:pt x="3756184" y="1045571"/>
                  </a:cubicBezTo>
                  <a:cubicBezTo>
                    <a:pt x="3739991" y="1035093"/>
                    <a:pt x="3721894" y="1027473"/>
                    <a:pt x="3703796" y="1023663"/>
                  </a:cubicBezTo>
                  <a:cubicBezTo>
                    <a:pt x="3686652" y="1019853"/>
                    <a:pt x="3676174" y="1012233"/>
                    <a:pt x="3673316" y="995088"/>
                  </a:cubicBezTo>
                  <a:cubicBezTo>
                    <a:pt x="3669507" y="969371"/>
                    <a:pt x="3667602" y="944606"/>
                    <a:pt x="3682841" y="921746"/>
                  </a:cubicBezTo>
                  <a:cubicBezTo>
                    <a:pt x="3725704" y="856023"/>
                    <a:pt x="3740944" y="784586"/>
                    <a:pt x="3732371" y="707433"/>
                  </a:cubicBezTo>
                  <a:cubicBezTo>
                    <a:pt x="3731419" y="696956"/>
                    <a:pt x="3736182" y="683621"/>
                    <a:pt x="3741896" y="674096"/>
                  </a:cubicBezTo>
                  <a:cubicBezTo>
                    <a:pt x="3757136" y="649331"/>
                    <a:pt x="3758089" y="634091"/>
                    <a:pt x="3739991" y="610278"/>
                  </a:cubicBezTo>
                  <a:cubicBezTo>
                    <a:pt x="3734277" y="602658"/>
                    <a:pt x="3727609" y="595991"/>
                    <a:pt x="3721894" y="588371"/>
                  </a:cubicBezTo>
                  <a:cubicBezTo>
                    <a:pt x="3723799" y="590275"/>
                    <a:pt x="3725704" y="591228"/>
                    <a:pt x="3727609" y="593133"/>
                  </a:cubicBezTo>
                  <a:cubicBezTo>
                    <a:pt x="3743802" y="574083"/>
                    <a:pt x="3761899" y="555033"/>
                    <a:pt x="3776186" y="535031"/>
                  </a:cubicBezTo>
                  <a:cubicBezTo>
                    <a:pt x="3790474" y="515028"/>
                    <a:pt x="3792379" y="491216"/>
                    <a:pt x="3781902" y="468356"/>
                  </a:cubicBezTo>
                  <a:cubicBezTo>
                    <a:pt x="3772377" y="448353"/>
                    <a:pt x="3754279" y="446448"/>
                    <a:pt x="3734277" y="447401"/>
                  </a:cubicBezTo>
                  <a:cubicBezTo>
                    <a:pt x="3732371" y="444543"/>
                    <a:pt x="3728561" y="443590"/>
                    <a:pt x="3724752" y="443590"/>
                  </a:cubicBezTo>
                  <a:close/>
                  <a:moveTo>
                    <a:pt x="2496979" y="425493"/>
                  </a:moveTo>
                  <a:cubicBezTo>
                    <a:pt x="2502694" y="448353"/>
                    <a:pt x="2508409" y="468356"/>
                    <a:pt x="2494121" y="487406"/>
                  </a:cubicBezTo>
                  <a:cubicBezTo>
                    <a:pt x="2467452" y="522648"/>
                    <a:pt x="2452211" y="562653"/>
                    <a:pt x="2439829" y="604563"/>
                  </a:cubicBezTo>
                  <a:cubicBezTo>
                    <a:pt x="2430304" y="635996"/>
                    <a:pt x="2436019" y="646473"/>
                    <a:pt x="2467452" y="655998"/>
                  </a:cubicBezTo>
                  <a:cubicBezTo>
                    <a:pt x="2488407" y="661713"/>
                    <a:pt x="2488407" y="667428"/>
                    <a:pt x="2475071" y="682668"/>
                  </a:cubicBezTo>
                  <a:cubicBezTo>
                    <a:pt x="2450307" y="711243"/>
                    <a:pt x="2423636" y="738866"/>
                    <a:pt x="2402682" y="770298"/>
                  </a:cubicBezTo>
                  <a:cubicBezTo>
                    <a:pt x="2337911" y="869358"/>
                    <a:pt x="2275999" y="970323"/>
                    <a:pt x="2213134" y="1071288"/>
                  </a:cubicBezTo>
                  <a:cubicBezTo>
                    <a:pt x="2208371" y="1078908"/>
                    <a:pt x="2204561" y="1088433"/>
                    <a:pt x="2205514" y="1096053"/>
                  </a:cubicBezTo>
                  <a:cubicBezTo>
                    <a:pt x="2206466" y="1104626"/>
                    <a:pt x="2211229" y="1116055"/>
                    <a:pt x="2217896" y="1119866"/>
                  </a:cubicBezTo>
                  <a:cubicBezTo>
                    <a:pt x="2224564" y="1123676"/>
                    <a:pt x="2237899" y="1120818"/>
                    <a:pt x="2243614" y="1116055"/>
                  </a:cubicBezTo>
                  <a:cubicBezTo>
                    <a:pt x="2254091" y="1107483"/>
                    <a:pt x="2263616" y="1097005"/>
                    <a:pt x="2270284" y="1084623"/>
                  </a:cubicBezTo>
                  <a:cubicBezTo>
                    <a:pt x="2330291" y="987468"/>
                    <a:pt x="2388394" y="888408"/>
                    <a:pt x="2463641" y="801731"/>
                  </a:cubicBezTo>
                  <a:cubicBezTo>
                    <a:pt x="2500789" y="758868"/>
                    <a:pt x="2547461" y="723625"/>
                    <a:pt x="2590324" y="686478"/>
                  </a:cubicBezTo>
                  <a:cubicBezTo>
                    <a:pt x="2594134" y="682668"/>
                    <a:pt x="2605564" y="682668"/>
                    <a:pt x="2610327" y="685525"/>
                  </a:cubicBezTo>
                  <a:cubicBezTo>
                    <a:pt x="2615089" y="689336"/>
                    <a:pt x="2616041" y="698861"/>
                    <a:pt x="2615089" y="704575"/>
                  </a:cubicBezTo>
                  <a:cubicBezTo>
                    <a:pt x="2612232" y="716958"/>
                    <a:pt x="2604611" y="727436"/>
                    <a:pt x="2602707" y="738866"/>
                  </a:cubicBezTo>
                  <a:cubicBezTo>
                    <a:pt x="2596039" y="768393"/>
                    <a:pt x="2578894" y="783633"/>
                    <a:pt x="2548414" y="787443"/>
                  </a:cubicBezTo>
                  <a:cubicBezTo>
                    <a:pt x="2533174" y="789348"/>
                    <a:pt x="2524602" y="797921"/>
                    <a:pt x="2521744" y="814113"/>
                  </a:cubicBezTo>
                  <a:cubicBezTo>
                    <a:pt x="2507457" y="904600"/>
                    <a:pt x="2492216" y="996041"/>
                    <a:pt x="2477929" y="1086528"/>
                  </a:cubicBezTo>
                  <a:cubicBezTo>
                    <a:pt x="2474119" y="1111293"/>
                    <a:pt x="2480786" y="1134153"/>
                    <a:pt x="2496979" y="1154155"/>
                  </a:cubicBezTo>
                  <a:cubicBezTo>
                    <a:pt x="2512219" y="1171301"/>
                    <a:pt x="2525554" y="1173205"/>
                    <a:pt x="2543652" y="1158918"/>
                  </a:cubicBezTo>
                  <a:cubicBezTo>
                    <a:pt x="2565559" y="1141773"/>
                    <a:pt x="2582704" y="1119866"/>
                    <a:pt x="2591277" y="1092243"/>
                  </a:cubicBezTo>
                  <a:cubicBezTo>
                    <a:pt x="2595086" y="1077956"/>
                    <a:pt x="2602707" y="1075098"/>
                    <a:pt x="2616041" y="1083671"/>
                  </a:cubicBezTo>
                  <a:cubicBezTo>
                    <a:pt x="2631282" y="1093196"/>
                    <a:pt x="2646521" y="1103673"/>
                    <a:pt x="2662714" y="1110341"/>
                  </a:cubicBezTo>
                  <a:cubicBezTo>
                    <a:pt x="2671286" y="1114151"/>
                    <a:pt x="2687479" y="1114151"/>
                    <a:pt x="2691289" y="1109388"/>
                  </a:cubicBezTo>
                  <a:cubicBezTo>
                    <a:pt x="2697004" y="1101768"/>
                    <a:pt x="2698909" y="1086528"/>
                    <a:pt x="2696052" y="1077003"/>
                  </a:cubicBezTo>
                  <a:cubicBezTo>
                    <a:pt x="2691289" y="1062716"/>
                    <a:pt x="2682716" y="1047475"/>
                    <a:pt x="2671286" y="1036998"/>
                  </a:cubicBezTo>
                  <a:cubicBezTo>
                    <a:pt x="2647474" y="1015091"/>
                    <a:pt x="2644616" y="992231"/>
                    <a:pt x="2656046" y="962703"/>
                  </a:cubicBezTo>
                  <a:cubicBezTo>
                    <a:pt x="2670334" y="925556"/>
                    <a:pt x="2679859" y="886503"/>
                    <a:pt x="2689384" y="848403"/>
                  </a:cubicBezTo>
                  <a:cubicBezTo>
                    <a:pt x="2694146" y="830306"/>
                    <a:pt x="2686527" y="815066"/>
                    <a:pt x="2670334" y="804588"/>
                  </a:cubicBezTo>
                  <a:cubicBezTo>
                    <a:pt x="2657952" y="796968"/>
                    <a:pt x="2645569" y="788396"/>
                    <a:pt x="2633186" y="779823"/>
                  </a:cubicBezTo>
                  <a:cubicBezTo>
                    <a:pt x="2634139" y="776966"/>
                    <a:pt x="2634139" y="774108"/>
                    <a:pt x="2635091" y="773156"/>
                  </a:cubicBezTo>
                  <a:cubicBezTo>
                    <a:pt x="2637949" y="769346"/>
                    <a:pt x="2641759" y="766488"/>
                    <a:pt x="2645569" y="762678"/>
                  </a:cubicBezTo>
                  <a:cubicBezTo>
                    <a:pt x="2689384" y="719816"/>
                    <a:pt x="2713196" y="667428"/>
                    <a:pt x="2727484" y="610278"/>
                  </a:cubicBezTo>
                  <a:cubicBezTo>
                    <a:pt x="2734152" y="584561"/>
                    <a:pt x="2719864" y="570273"/>
                    <a:pt x="2693194" y="573131"/>
                  </a:cubicBezTo>
                  <a:cubicBezTo>
                    <a:pt x="2682716" y="574083"/>
                    <a:pt x="2671286" y="577893"/>
                    <a:pt x="2661761" y="582656"/>
                  </a:cubicBezTo>
                  <a:cubicBezTo>
                    <a:pt x="2641759" y="592181"/>
                    <a:pt x="2622709" y="602658"/>
                    <a:pt x="2602707" y="613136"/>
                  </a:cubicBezTo>
                  <a:cubicBezTo>
                    <a:pt x="2597944" y="615993"/>
                    <a:pt x="2592229" y="616946"/>
                    <a:pt x="2585561" y="618850"/>
                  </a:cubicBezTo>
                  <a:cubicBezTo>
                    <a:pt x="2594134" y="593133"/>
                    <a:pt x="2602707" y="570273"/>
                    <a:pt x="2608421" y="547413"/>
                  </a:cubicBezTo>
                  <a:cubicBezTo>
                    <a:pt x="2613184" y="526458"/>
                    <a:pt x="2603659" y="516933"/>
                    <a:pt x="2582704" y="516933"/>
                  </a:cubicBezTo>
                  <a:cubicBezTo>
                    <a:pt x="2575084" y="516933"/>
                    <a:pt x="2568416" y="515981"/>
                    <a:pt x="2560796" y="515981"/>
                  </a:cubicBezTo>
                  <a:cubicBezTo>
                    <a:pt x="2559844" y="513123"/>
                    <a:pt x="2559844" y="511218"/>
                    <a:pt x="2558891" y="508360"/>
                  </a:cubicBezTo>
                  <a:cubicBezTo>
                    <a:pt x="2570321" y="503598"/>
                    <a:pt x="2581752" y="495978"/>
                    <a:pt x="2594134" y="494073"/>
                  </a:cubicBezTo>
                  <a:cubicBezTo>
                    <a:pt x="2615089" y="490263"/>
                    <a:pt x="2630329" y="481691"/>
                    <a:pt x="2641759" y="464546"/>
                  </a:cubicBezTo>
                  <a:cubicBezTo>
                    <a:pt x="2673191" y="415968"/>
                    <a:pt x="2705577" y="368343"/>
                    <a:pt x="2737009" y="318813"/>
                  </a:cubicBezTo>
                  <a:cubicBezTo>
                    <a:pt x="2749391" y="298810"/>
                    <a:pt x="2734152" y="263568"/>
                    <a:pt x="2709386" y="257853"/>
                  </a:cubicBezTo>
                  <a:cubicBezTo>
                    <a:pt x="2687479" y="252138"/>
                    <a:pt x="2664619" y="248328"/>
                    <a:pt x="2641759" y="247376"/>
                  </a:cubicBezTo>
                  <a:cubicBezTo>
                    <a:pt x="2626519" y="246423"/>
                    <a:pt x="2616041" y="244518"/>
                    <a:pt x="2607469" y="231183"/>
                  </a:cubicBezTo>
                  <a:cubicBezTo>
                    <a:pt x="2593182" y="208323"/>
                    <a:pt x="2567464" y="211181"/>
                    <a:pt x="2554129" y="234993"/>
                  </a:cubicBezTo>
                  <a:cubicBezTo>
                    <a:pt x="2550319" y="242613"/>
                    <a:pt x="2548414" y="252138"/>
                    <a:pt x="2544604" y="259758"/>
                  </a:cubicBezTo>
                  <a:cubicBezTo>
                    <a:pt x="2538889" y="271188"/>
                    <a:pt x="2533174" y="283571"/>
                    <a:pt x="2526507" y="294048"/>
                  </a:cubicBezTo>
                  <a:cubicBezTo>
                    <a:pt x="2523649" y="297858"/>
                    <a:pt x="2516982" y="300715"/>
                    <a:pt x="2513171" y="299763"/>
                  </a:cubicBezTo>
                  <a:cubicBezTo>
                    <a:pt x="2509361" y="298810"/>
                    <a:pt x="2505552" y="292143"/>
                    <a:pt x="2504599" y="288333"/>
                  </a:cubicBezTo>
                  <a:cubicBezTo>
                    <a:pt x="2502694" y="280713"/>
                    <a:pt x="2505552" y="271188"/>
                    <a:pt x="2502694" y="263568"/>
                  </a:cubicBezTo>
                  <a:cubicBezTo>
                    <a:pt x="2499836" y="255948"/>
                    <a:pt x="2495074" y="244518"/>
                    <a:pt x="2489359" y="243565"/>
                  </a:cubicBezTo>
                  <a:cubicBezTo>
                    <a:pt x="2480786" y="241660"/>
                    <a:pt x="2468404" y="244518"/>
                    <a:pt x="2461736" y="250233"/>
                  </a:cubicBezTo>
                  <a:cubicBezTo>
                    <a:pt x="2455069" y="255948"/>
                    <a:pt x="2449354" y="267378"/>
                    <a:pt x="2449354" y="274998"/>
                  </a:cubicBezTo>
                  <a:cubicBezTo>
                    <a:pt x="2451259" y="313098"/>
                    <a:pt x="2433161" y="343578"/>
                    <a:pt x="2417921" y="375963"/>
                  </a:cubicBezTo>
                  <a:cubicBezTo>
                    <a:pt x="2415064" y="382631"/>
                    <a:pt x="2410302" y="393108"/>
                    <a:pt x="2412207" y="396918"/>
                  </a:cubicBezTo>
                  <a:cubicBezTo>
                    <a:pt x="2425541" y="415968"/>
                    <a:pt x="2440782" y="435018"/>
                    <a:pt x="2457927" y="450258"/>
                  </a:cubicBezTo>
                  <a:cubicBezTo>
                    <a:pt x="2459832" y="452163"/>
                    <a:pt x="2479834" y="435971"/>
                    <a:pt x="2491264" y="428351"/>
                  </a:cubicBezTo>
                  <a:cubicBezTo>
                    <a:pt x="2490311" y="430256"/>
                    <a:pt x="2492216" y="429303"/>
                    <a:pt x="2496979" y="425493"/>
                  </a:cubicBezTo>
                  <a:close/>
                  <a:moveTo>
                    <a:pt x="5505927" y="393108"/>
                  </a:moveTo>
                  <a:cubicBezTo>
                    <a:pt x="5489734" y="360723"/>
                    <a:pt x="5475447" y="328338"/>
                    <a:pt x="5459254" y="295953"/>
                  </a:cubicBezTo>
                  <a:cubicBezTo>
                    <a:pt x="5451634" y="281665"/>
                    <a:pt x="5444014" y="266426"/>
                    <a:pt x="5433536" y="254043"/>
                  </a:cubicBezTo>
                  <a:cubicBezTo>
                    <a:pt x="5424011" y="242613"/>
                    <a:pt x="5412582" y="225468"/>
                    <a:pt x="5394484" y="238803"/>
                  </a:cubicBezTo>
                  <a:cubicBezTo>
                    <a:pt x="5376386" y="251185"/>
                    <a:pt x="5386864" y="268331"/>
                    <a:pt x="5394484" y="282618"/>
                  </a:cubicBezTo>
                  <a:cubicBezTo>
                    <a:pt x="5403057" y="298810"/>
                    <a:pt x="5412582" y="314051"/>
                    <a:pt x="5419249" y="330243"/>
                  </a:cubicBezTo>
                  <a:cubicBezTo>
                    <a:pt x="5439252" y="377868"/>
                    <a:pt x="5457349" y="425493"/>
                    <a:pt x="5476399" y="474071"/>
                  </a:cubicBezTo>
                  <a:cubicBezTo>
                    <a:pt x="5486877" y="500741"/>
                    <a:pt x="5488782" y="502646"/>
                    <a:pt x="5517357" y="497883"/>
                  </a:cubicBezTo>
                  <a:cubicBezTo>
                    <a:pt x="5530691" y="495978"/>
                    <a:pt x="5533549" y="500741"/>
                    <a:pt x="5533549" y="512171"/>
                  </a:cubicBezTo>
                  <a:cubicBezTo>
                    <a:pt x="5533549" y="534078"/>
                    <a:pt x="5526882" y="553128"/>
                    <a:pt x="5511641" y="568368"/>
                  </a:cubicBezTo>
                  <a:cubicBezTo>
                    <a:pt x="5452586" y="628375"/>
                    <a:pt x="5392579" y="687431"/>
                    <a:pt x="5332572" y="746486"/>
                  </a:cubicBezTo>
                  <a:cubicBezTo>
                    <a:pt x="5312569" y="766488"/>
                    <a:pt x="5292566" y="786491"/>
                    <a:pt x="5274469" y="807446"/>
                  </a:cubicBezTo>
                  <a:cubicBezTo>
                    <a:pt x="5263039" y="820781"/>
                    <a:pt x="5255419" y="837925"/>
                    <a:pt x="5267802" y="852213"/>
                  </a:cubicBezTo>
                  <a:cubicBezTo>
                    <a:pt x="5282089" y="867453"/>
                    <a:pt x="5300186" y="858881"/>
                    <a:pt x="5315427" y="852213"/>
                  </a:cubicBezTo>
                  <a:cubicBezTo>
                    <a:pt x="5318284" y="851261"/>
                    <a:pt x="5320189" y="849356"/>
                    <a:pt x="5322094" y="847450"/>
                  </a:cubicBezTo>
                  <a:cubicBezTo>
                    <a:pt x="5355432" y="816971"/>
                    <a:pt x="5388769" y="786491"/>
                    <a:pt x="5422107" y="755058"/>
                  </a:cubicBezTo>
                  <a:cubicBezTo>
                    <a:pt x="5445919" y="732198"/>
                    <a:pt x="5468779" y="707433"/>
                    <a:pt x="5494497" y="687431"/>
                  </a:cubicBezTo>
                  <a:cubicBezTo>
                    <a:pt x="5537359" y="655046"/>
                    <a:pt x="5577364" y="620756"/>
                    <a:pt x="5603082" y="573131"/>
                  </a:cubicBezTo>
                  <a:cubicBezTo>
                    <a:pt x="5606891" y="566463"/>
                    <a:pt x="5609749" y="559796"/>
                    <a:pt x="5614511" y="553128"/>
                  </a:cubicBezTo>
                  <a:cubicBezTo>
                    <a:pt x="5623084" y="541698"/>
                    <a:pt x="5630704" y="544556"/>
                    <a:pt x="5635466" y="555986"/>
                  </a:cubicBezTo>
                  <a:cubicBezTo>
                    <a:pt x="5638324" y="561700"/>
                    <a:pt x="5639277" y="570273"/>
                    <a:pt x="5636419" y="575988"/>
                  </a:cubicBezTo>
                  <a:cubicBezTo>
                    <a:pt x="5625941" y="605516"/>
                    <a:pt x="5616416" y="635996"/>
                    <a:pt x="5602129" y="663618"/>
                  </a:cubicBezTo>
                  <a:cubicBezTo>
                    <a:pt x="5571649" y="721721"/>
                    <a:pt x="5519261" y="761725"/>
                    <a:pt x="5477352" y="809350"/>
                  </a:cubicBezTo>
                  <a:cubicBezTo>
                    <a:pt x="5455444" y="834116"/>
                    <a:pt x="5454491" y="839831"/>
                    <a:pt x="5476399" y="864596"/>
                  </a:cubicBezTo>
                  <a:cubicBezTo>
                    <a:pt x="5482114" y="871263"/>
                    <a:pt x="5489734" y="876978"/>
                    <a:pt x="5495449" y="883646"/>
                  </a:cubicBezTo>
                  <a:cubicBezTo>
                    <a:pt x="5502116" y="893171"/>
                    <a:pt x="5511641" y="901743"/>
                    <a:pt x="5513547" y="913173"/>
                  </a:cubicBezTo>
                  <a:cubicBezTo>
                    <a:pt x="5521166" y="950321"/>
                    <a:pt x="5518309" y="986516"/>
                    <a:pt x="5498307" y="1020806"/>
                  </a:cubicBezTo>
                  <a:cubicBezTo>
                    <a:pt x="5478304" y="1055096"/>
                    <a:pt x="5460207" y="1091291"/>
                    <a:pt x="5443061" y="1127486"/>
                  </a:cubicBezTo>
                  <a:cubicBezTo>
                    <a:pt x="5431632" y="1150346"/>
                    <a:pt x="5442109" y="1174158"/>
                    <a:pt x="5464969" y="1183683"/>
                  </a:cubicBezTo>
                  <a:cubicBezTo>
                    <a:pt x="5521166" y="1207496"/>
                    <a:pt x="5575459" y="1194161"/>
                    <a:pt x="5613559" y="1147488"/>
                  </a:cubicBezTo>
                  <a:cubicBezTo>
                    <a:pt x="5639277" y="1115103"/>
                    <a:pt x="5647849" y="1047475"/>
                    <a:pt x="5624036" y="1017948"/>
                  </a:cubicBezTo>
                  <a:cubicBezTo>
                    <a:pt x="5606891" y="996041"/>
                    <a:pt x="5602129" y="980800"/>
                    <a:pt x="5623084" y="959846"/>
                  </a:cubicBezTo>
                  <a:cubicBezTo>
                    <a:pt x="5630704" y="952225"/>
                    <a:pt x="5630704" y="933175"/>
                    <a:pt x="5625941" y="921746"/>
                  </a:cubicBezTo>
                  <a:cubicBezTo>
                    <a:pt x="5624036" y="915078"/>
                    <a:pt x="5605939" y="912221"/>
                    <a:pt x="5595461" y="911268"/>
                  </a:cubicBezTo>
                  <a:cubicBezTo>
                    <a:pt x="5573554" y="910316"/>
                    <a:pt x="5569744" y="906506"/>
                    <a:pt x="5565934" y="884598"/>
                  </a:cubicBezTo>
                  <a:cubicBezTo>
                    <a:pt x="5563077" y="868406"/>
                    <a:pt x="5557361" y="851261"/>
                    <a:pt x="5547836" y="837925"/>
                  </a:cubicBezTo>
                  <a:cubicBezTo>
                    <a:pt x="5537359" y="822686"/>
                    <a:pt x="5536407" y="813161"/>
                    <a:pt x="5549741" y="800778"/>
                  </a:cubicBezTo>
                  <a:cubicBezTo>
                    <a:pt x="5583079" y="769346"/>
                    <a:pt x="5615464" y="736961"/>
                    <a:pt x="5648802" y="706481"/>
                  </a:cubicBezTo>
                  <a:cubicBezTo>
                    <a:pt x="5675472" y="681716"/>
                    <a:pt x="5690711" y="651236"/>
                    <a:pt x="5702141" y="616946"/>
                  </a:cubicBezTo>
                  <a:cubicBezTo>
                    <a:pt x="5709761" y="593133"/>
                    <a:pt x="5716429" y="569321"/>
                    <a:pt x="5728811" y="548366"/>
                  </a:cubicBezTo>
                  <a:cubicBezTo>
                    <a:pt x="5748814" y="515028"/>
                    <a:pt x="5746909" y="482643"/>
                    <a:pt x="5728811" y="450258"/>
                  </a:cubicBezTo>
                  <a:cubicBezTo>
                    <a:pt x="5718334" y="431208"/>
                    <a:pt x="5718334" y="415968"/>
                    <a:pt x="5726907" y="397871"/>
                  </a:cubicBezTo>
                  <a:cubicBezTo>
                    <a:pt x="5741194" y="368343"/>
                    <a:pt x="5757386" y="340721"/>
                    <a:pt x="5767864" y="310240"/>
                  </a:cubicBezTo>
                  <a:cubicBezTo>
                    <a:pt x="5777389" y="284523"/>
                    <a:pt x="5782152" y="257853"/>
                    <a:pt x="5786914" y="231183"/>
                  </a:cubicBezTo>
                  <a:cubicBezTo>
                    <a:pt x="5787866" y="222610"/>
                    <a:pt x="5782152" y="211181"/>
                    <a:pt x="5775484" y="204513"/>
                  </a:cubicBezTo>
                  <a:cubicBezTo>
                    <a:pt x="5754529" y="181653"/>
                    <a:pt x="5719286" y="177843"/>
                    <a:pt x="5686902" y="194035"/>
                  </a:cubicBezTo>
                  <a:cubicBezTo>
                    <a:pt x="5660232" y="207370"/>
                    <a:pt x="5634514" y="209276"/>
                    <a:pt x="5608797" y="191178"/>
                  </a:cubicBezTo>
                  <a:cubicBezTo>
                    <a:pt x="5599272" y="185463"/>
                    <a:pt x="5588794" y="180701"/>
                    <a:pt x="5579269" y="175938"/>
                  </a:cubicBezTo>
                  <a:cubicBezTo>
                    <a:pt x="5566886" y="170223"/>
                    <a:pt x="5556409" y="171176"/>
                    <a:pt x="5545932" y="182606"/>
                  </a:cubicBezTo>
                  <a:cubicBezTo>
                    <a:pt x="5538311" y="192131"/>
                    <a:pt x="5527834" y="200703"/>
                    <a:pt x="5517357" y="206418"/>
                  </a:cubicBezTo>
                  <a:cubicBezTo>
                    <a:pt x="5502116" y="214990"/>
                    <a:pt x="5501164" y="226420"/>
                    <a:pt x="5507832" y="239756"/>
                  </a:cubicBezTo>
                  <a:cubicBezTo>
                    <a:pt x="5515452" y="254995"/>
                    <a:pt x="5526882" y="264521"/>
                    <a:pt x="5544979" y="265473"/>
                  </a:cubicBezTo>
                  <a:cubicBezTo>
                    <a:pt x="5557361" y="265473"/>
                    <a:pt x="5570697" y="266426"/>
                    <a:pt x="5581174" y="267378"/>
                  </a:cubicBezTo>
                  <a:cubicBezTo>
                    <a:pt x="5558314" y="310240"/>
                    <a:pt x="5532597" y="351198"/>
                    <a:pt x="5505927" y="393108"/>
                  </a:cubicBezTo>
                  <a:close/>
                  <a:moveTo>
                    <a:pt x="105251" y="796968"/>
                  </a:moveTo>
                  <a:cubicBezTo>
                    <a:pt x="104299" y="775061"/>
                    <a:pt x="102394" y="757916"/>
                    <a:pt x="102394" y="740771"/>
                  </a:cubicBezTo>
                  <a:cubicBezTo>
                    <a:pt x="101441" y="683621"/>
                    <a:pt x="99536" y="627423"/>
                    <a:pt x="100489" y="570273"/>
                  </a:cubicBezTo>
                  <a:cubicBezTo>
                    <a:pt x="101441" y="532173"/>
                    <a:pt x="110966" y="495978"/>
                    <a:pt x="128111" y="461688"/>
                  </a:cubicBezTo>
                  <a:cubicBezTo>
                    <a:pt x="160496" y="395013"/>
                    <a:pt x="185261" y="325481"/>
                    <a:pt x="178594" y="249281"/>
                  </a:cubicBezTo>
                  <a:cubicBezTo>
                    <a:pt x="174784" y="204513"/>
                    <a:pt x="169069" y="159745"/>
                    <a:pt x="133826" y="126408"/>
                  </a:cubicBezTo>
                  <a:cubicBezTo>
                    <a:pt x="118586" y="112120"/>
                    <a:pt x="100489" y="97833"/>
                    <a:pt x="78581" y="107358"/>
                  </a:cubicBezTo>
                  <a:cubicBezTo>
                    <a:pt x="55721" y="116883"/>
                    <a:pt x="53816" y="138790"/>
                    <a:pt x="52864" y="159745"/>
                  </a:cubicBezTo>
                  <a:cubicBezTo>
                    <a:pt x="52864" y="166413"/>
                    <a:pt x="51911" y="174033"/>
                    <a:pt x="53816" y="180701"/>
                  </a:cubicBezTo>
                  <a:cubicBezTo>
                    <a:pt x="60484" y="211181"/>
                    <a:pt x="69056" y="240708"/>
                    <a:pt x="74771" y="270235"/>
                  </a:cubicBezTo>
                  <a:cubicBezTo>
                    <a:pt x="90011" y="351198"/>
                    <a:pt x="74771" y="430256"/>
                    <a:pt x="49054" y="507408"/>
                  </a:cubicBezTo>
                  <a:cubicBezTo>
                    <a:pt x="45244" y="517885"/>
                    <a:pt x="42386" y="528363"/>
                    <a:pt x="41434" y="538841"/>
                  </a:cubicBezTo>
                  <a:cubicBezTo>
                    <a:pt x="37624" y="583608"/>
                    <a:pt x="34766" y="629328"/>
                    <a:pt x="30956" y="674096"/>
                  </a:cubicBezTo>
                  <a:cubicBezTo>
                    <a:pt x="24289" y="756011"/>
                    <a:pt x="17621" y="836973"/>
                    <a:pt x="10001" y="918888"/>
                  </a:cubicBezTo>
                  <a:cubicBezTo>
                    <a:pt x="5239" y="965561"/>
                    <a:pt x="30956" y="998898"/>
                    <a:pt x="61436" y="1028425"/>
                  </a:cubicBezTo>
                  <a:cubicBezTo>
                    <a:pt x="76676" y="1043666"/>
                    <a:pt x="93821" y="1041761"/>
                    <a:pt x="106204" y="1023663"/>
                  </a:cubicBezTo>
                  <a:cubicBezTo>
                    <a:pt x="115729" y="1010328"/>
                    <a:pt x="122396" y="995088"/>
                    <a:pt x="128111" y="979848"/>
                  </a:cubicBezTo>
                  <a:cubicBezTo>
                    <a:pt x="145256" y="934128"/>
                    <a:pt x="157639" y="886503"/>
                    <a:pt x="177641" y="842688"/>
                  </a:cubicBezTo>
                  <a:cubicBezTo>
                    <a:pt x="270986" y="642663"/>
                    <a:pt x="402431" y="469308"/>
                    <a:pt x="564356" y="317860"/>
                  </a:cubicBezTo>
                  <a:cubicBezTo>
                    <a:pt x="628174" y="258806"/>
                    <a:pt x="692944" y="200703"/>
                    <a:pt x="754856" y="139743"/>
                  </a:cubicBezTo>
                  <a:cubicBezTo>
                    <a:pt x="779621" y="115930"/>
                    <a:pt x="800576" y="88308"/>
                    <a:pt x="818674" y="58780"/>
                  </a:cubicBezTo>
                  <a:cubicBezTo>
                    <a:pt x="837724" y="27348"/>
                    <a:pt x="827246" y="10203"/>
                    <a:pt x="789146" y="7345"/>
                  </a:cubicBezTo>
                  <a:cubicBezTo>
                    <a:pt x="750094" y="5440"/>
                    <a:pt x="717709" y="16870"/>
                    <a:pt x="690086" y="48303"/>
                  </a:cubicBezTo>
                  <a:cubicBezTo>
                    <a:pt x="509111" y="254995"/>
                    <a:pt x="328136" y="461688"/>
                    <a:pt x="175736" y="691241"/>
                  </a:cubicBezTo>
                  <a:cubicBezTo>
                    <a:pt x="158591" y="717911"/>
                    <a:pt x="141446" y="744581"/>
                    <a:pt x="123349" y="771250"/>
                  </a:cubicBezTo>
                  <a:cubicBezTo>
                    <a:pt x="120491" y="779823"/>
                    <a:pt x="113824" y="786491"/>
                    <a:pt x="105251" y="796968"/>
                  </a:cubicBezTo>
                  <a:close/>
                  <a:moveTo>
                    <a:pt x="740569" y="802683"/>
                  </a:moveTo>
                  <a:cubicBezTo>
                    <a:pt x="733901" y="707433"/>
                    <a:pt x="729139" y="641711"/>
                    <a:pt x="723424" y="576941"/>
                  </a:cubicBezTo>
                  <a:cubicBezTo>
                    <a:pt x="718661" y="515981"/>
                    <a:pt x="691991" y="467403"/>
                    <a:pt x="635794" y="438828"/>
                  </a:cubicBezTo>
                  <a:cubicBezTo>
                    <a:pt x="612934" y="427398"/>
                    <a:pt x="591026" y="417873"/>
                    <a:pt x="576739" y="394060"/>
                  </a:cubicBezTo>
                  <a:cubicBezTo>
                    <a:pt x="565309" y="375010"/>
                    <a:pt x="544354" y="378821"/>
                    <a:pt x="534829" y="399776"/>
                  </a:cubicBezTo>
                  <a:cubicBezTo>
                    <a:pt x="530066" y="411206"/>
                    <a:pt x="529114" y="423588"/>
                    <a:pt x="525304" y="435018"/>
                  </a:cubicBezTo>
                  <a:cubicBezTo>
                    <a:pt x="522446" y="443590"/>
                    <a:pt x="518636" y="453115"/>
                    <a:pt x="512921" y="458831"/>
                  </a:cubicBezTo>
                  <a:cubicBezTo>
                    <a:pt x="488156" y="481691"/>
                    <a:pt x="460534" y="501693"/>
                    <a:pt x="437674" y="526458"/>
                  </a:cubicBezTo>
                  <a:cubicBezTo>
                    <a:pt x="389096" y="577893"/>
                    <a:pt x="341471" y="631233"/>
                    <a:pt x="295751" y="685525"/>
                  </a:cubicBezTo>
                  <a:cubicBezTo>
                    <a:pt x="276701" y="708386"/>
                    <a:pt x="262414" y="736008"/>
                    <a:pt x="249079" y="763631"/>
                  </a:cubicBezTo>
                  <a:cubicBezTo>
                    <a:pt x="232886" y="798873"/>
                    <a:pt x="242411" y="822686"/>
                    <a:pt x="276701" y="840783"/>
                  </a:cubicBezTo>
                  <a:cubicBezTo>
                    <a:pt x="300514" y="854118"/>
                    <a:pt x="323374" y="867453"/>
                    <a:pt x="348139" y="878883"/>
                  </a:cubicBezTo>
                  <a:cubicBezTo>
                    <a:pt x="367189" y="887456"/>
                    <a:pt x="386239" y="896981"/>
                    <a:pt x="406241" y="898886"/>
                  </a:cubicBezTo>
                  <a:cubicBezTo>
                    <a:pt x="496729" y="908411"/>
                    <a:pt x="530066" y="881741"/>
                    <a:pt x="549116" y="814113"/>
                  </a:cubicBezTo>
                  <a:cubicBezTo>
                    <a:pt x="557689" y="783633"/>
                    <a:pt x="562451" y="751248"/>
                    <a:pt x="565309" y="718863"/>
                  </a:cubicBezTo>
                  <a:cubicBezTo>
                    <a:pt x="569119" y="662666"/>
                    <a:pt x="569119" y="606468"/>
                    <a:pt x="571976" y="550271"/>
                  </a:cubicBezTo>
                  <a:cubicBezTo>
                    <a:pt x="572929" y="535031"/>
                    <a:pt x="574834" y="517885"/>
                    <a:pt x="592931" y="514075"/>
                  </a:cubicBezTo>
                  <a:cubicBezTo>
                    <a:pt x="611981" y="509313"/>
                    <a:pt x="623411" y="522648"/>
                    <a:pt x="629126" y="537888"/>
                  </a:cubicBezTo>
                  <a:cubicBezTo>
                    <a:pt x="637699" y="559796"/>
                    <a:pt x="645319" y="581703"/>
                    <a:pt x="649129" y="604563"/>
                  </a:cubicBezTo>
                  <a:cubicBezTo>
                    <a:pt x="671036" y="730293"/>
                    <a:pt x="672941" y="856975"/>
                    <a:pt x="652939" y="982706"/>
                  </a:cubicBezTo>
                  <a:cubicBezTo>
                    <a:pt x="638651" y="1073193"/>
                    <a:pt x="591026" y="1143678"/>
                    <a:pt x="505301" y="1184636"/>
                  </a:cubicBezTo>
                  <a:cubicBezTo>
                    <a:pt x="490061" y="1191303"/>
                    <a:pt x="472916" y="1193208"/>
                    <a:pt x="457676" y="1198923"/>
                  </a:cubicBezTo>
                  <a:cubicBezTo>
                    <a:pt x="434816" y="1206543"/>
                    <a:pt x="431959" y="1219878"/>
                    <a:pt x="447199" y="1237976"/>
                  </a:cubicBezTo>
                  <a:cubicBezTo>
                    <a:pt x="464344" y="1258930"/>
                    <a:pt x="499586" y="1268455"/>
                    <a:pt x="527209" y="1258930"/>
                  </a:cubicBezTo>
                  <a:cubicBezTo>
                    <a:pt x="571976" y="1242738"/>
                    <a:pt x="611981" y="1218926"/>
                    <a:pt x="648176" y="1187493"/>
                  </a:cubicBezTo>
                  <a:cubicBezTo>
                    <a:pt x="686276" y="1155108"/>
                    <a:pt x="711994" y="1115103"/>
                    <a:pt x="716756" y="1064621"/>
                  </a:cubicBezTo>
                  <a:cubicBezTo>
                    <a:pt x="726281" y="966513"/>
                    <a:pt x="734854" y="869358"/>
                    <a:pt x="740569" y="802683"/>
                  </a:cubicBezTo>
                  <a:close/>
                  <a:moveTo>
                    <a:pt x="1329214" y="872216"/>
                  </a:moveTo>
                  <a:cubicBezTo>
                    <a:pt x="1333976" y="842688"/>
                    <a:pt x="1338739" y="816971"/>
                    <a:pt x="1340644" y="791253"/>
                  </a:cubicBezTo>
                  <a:cubicBezTo>
                    <a:pt x="1343501" y="757916"/>
                    <a:pt x="1325404" y="736008"/>
                    <a:pt x="1295876" y="724578"/>
                  </a:cubicBezTo>
                  <a:cubicBezTo>
                    <a:pt x="1284446" y="719816"/>
                    <a:pt x="1272064" y="709338"/>
                    <a:pt x="1259681" y="722673"/>
                  </a:cubicBezTo>
                  <a:cubicBezTo>
                    <a:pt x="1246346" y="736961"/>
                    <a:pt x="1237774" y="753153"/>
                    <a:pt x="1245394" y="773156"/>
                  </a:cubicBezTo>
                  <a:cubicBezTo>
                    <a:pt x="1247299" y="778871"/>
                    <a:pt x="1251109" y="784586"/>
                    <a:pt x="1254919" y="789348"/>
                  </a:cubicBezTo>
                  <a:cubicBezTo>
                    <a:pt x="1270159" y="809350"/>
                    <a:pt x="1274921" y="833163"/>
                    <a:pt x="1273969" y="857928"/>
                  </a:cubicBezTo>
                  <a:cubicBezTo>
                    <a:pt x="1273016" y="877931"/>
                    <a:pt x="1271111" y="897933"/>
                    <a:pt x="1268254" y="916983"/>
                  </a:cubicBezTo>
                  <a:cubicBezTo>
                    <a:pt x="1266349" y="933175"/>
                    <a:pt x="1266349" y="949368"/>
                    <a:pt x="1281589" y="959846"/>
                  </a:cubicBezTo>
                  <a:cubicBezTo>
                    <a:pt x="1297781" y="970323"/>
                    <a:pt x="1314926" y="967466"/>
                    <a:pt x="1330166" y="956036"/>
                  </a:cubicBezTo>
                  <a:cubicBezTo>
                    <a:pt x="1351121" y="939843"/>
                    <a:pt x="1371124" y="923650"/>
                    <a:pt x="1392079" y="907458"/>
                  </a:cubicBezTo>
                  <a:cubicBezTo>
                    <a:pt x="1412081" y="891266"/>
                    <a:pt x="1417796" y="892218"/>
                    <a:pt x="1428274" y="915078"/>
                  </a:cubicBezTo>
                  <a:cubicBezTo>
                    <a:pt x="1430179" y="919841"/>
                    <a:pt x="1432084" y="926508"/>
                    <a:pt x="1435894" y="929366"/>
                  </a:cubicBezTo>
                  <a:cubicBezTo>
                    <a:pt x="1444466" y="936033"/>
                    <a:pt x="1454944" y="945558"/>
                    <a:pt x="1464469" y="944606"/>
                  </a:cubicBezTo>
                  <a:cubicBezTo>
                    <a:pt x="1472089" y="944606"/>
                    <a:pt x="1482566" y="932223"/>
                    <a:pt x="1486376" y="923650"/>
                  </a:cubicBezTo>
                  <a:cubicBezTo>
                    <a:pt x="1492091" y="908411"/>
                    <a:pt x="1493996" y="891266"/>
                    <a:pt x="1494949" y="875073"/>
                  </a:cubicBezTo>
                  <a:cubicBezTo>
                    <a:pt x="1497806" y="823638"/>
                    <a:pt x="1513999" y="801731"/>
                    <a:pt x="1562576" y="786491"/>
                  </a:cubicBezTo>
                  <a:cubicBezTo>
                    <a:pt x="1574959" y="782681"/>
                    <a:pt x="1581626" y="782681"/>
                    <a:pt x="1581626" y="798873"/>
                  </a:cubicBezTo>
                  <a:cubicBezTo>
                    <a:pt x="1581626" y="844593"/>
                    <a:pt x="1607344" y="868406"/>
                    <a:pt x="1652111" y="857928"/>
                  </a:cubicBezTo>
                  <a:cubicBezTo>
                    <a:pt x="1687354" y="850308"/>
                    <a:pt x="1720691" y="834116"/>
                    <a:pt x="1754029" y="817923"/>
                  </a:cubicBezTo>
                  <a:cubicBezTo>
                    <a:pt x="1764506" y="812208"/>
                    <a:pt x="1774031" y="797921"/>
                    <a:pt x="1778794" y="786491"/>
                  </a:cubicBezTo>
                  <a:cubicBezTo>
                    <a:pt x="1790224" y="757916"/>
                    <a:pt x="1773079" y="734103"/>
                    <a:pt x="1741646" y="736008"/>
                  </a:cubicBezTo>
                  <a:cubicBezTo>
                    <a:pt x="1726406" y="736961"/>
                    <a:pt x="1711166" y="743628"/>
                    <a:pt x="1694974" y="745533"/>
                  </a:cubicBezTo>
                  <a:cubicBezTo>
                    <a:pt x="1684496" y="746486"/>
                    <a:pt x="1674019" y="744581"/>
                    <a:pt x="1664494" y="743628"/>
                  </a:cubicBezTo>
                  <a:cubicBezTo>
                    <a:pt x="1665446" y="732198"/>
                    <a:pt x="1665446" y="720768"/>
                    <a:pt x="1668304" y="710291"/>
                  </a:cubicBezTo>
                  <a:cubicBezTo>
                    <a:pt x="1670209" y="704575"/>
                    <a:pt x="1676876" y="699813"/>
                    <a:pt x="1681639" y="695050"/>
                  </a:cubicBezTo>
                  <a:cubicBezTo>
                    <a:pt x="1721644" y="664571"/>
                    <a:pt x="1761649" y="634091"/>
                    <a:pt x="1801654" y="602658"/>
                  </a:cubicBezTo>
                  <a:cubicBezTo>
                    <a:pt x="1834039" y="576941"/>
                    <a:pt x="1835944" y="567416"/>
                    <a:pt x="1819751" y="529316"/>
                  </a:cubicBezTo>
                  <a:cubicBezTo>
                    <a:pt x="1800701" y="482643"/>
                    <a:pt x="1782604" y="435971"/>
                    <a:pt x="1764506" y="389298"/>
                  </a:cubicBezTo>
                  <a:cubicBezTo>
                    <a:pt x="1756886" y="370248"/>
                    <a:pt x="1744504" y="364533"/>
                    <a:pt x="1724501" y="371201"/>
                  </a:cubicBezTo>
                  <a:cubicBezTo>
                    <a:pt x="1699736" y="379773"/>
                    <a:pt x="1691164" y="401681"/>
                    <a:pt x="1683544" y="422635"/>
                  </a:cubicBezTo>
                  <a:cubicBezTo>
                    <a:pt x="1655921" y="500741"/>
                    <a:pt x="1627346" y="577893"/>
                    <a:pt x="1604486" y="656950"/>
                  </a:cubicBezTo>
                  <a:cubicBezTo>
                    <a:pt x="1591151" y="699813"/>
                    <a:pt x="1560671" y="721721"/>
                    <a:pt x="1525429" y="740771"/>
                  </a:cubicBezTo>
                  <a:cubicBezTo>
                    <a:pt x="1514951" y="746486"/>
                    <a:pt x="1509236" y="741723"/>
                    <a:pt x="1509236" y="731246"/>
                  </a:cubicBezTo>
                  <a:cubicBezTo>
                    <a:pt x="1507331" y="653141"/>
                    <a:pt x="1479709" y="580750"/>
                    <a:pt x="1454944" y="508360"/>
                  </a:cubicBezTo>
                  <a:cubicBezTo>
                    <a:pt x="1451134" y="496931"/>
                    <a:pt x="1438751" y="488358"/>
                    <a:pt x="1430179" y="478833"/>
                  </a:cubicBezTo>
                  <a:cubicBezTo>
                    <a:pt x="1421606" y="490263"/>
                    <a:pt x="1413034" y="501693"/>
                    <a:pt x="1404461" y="514075"/>
                  </a:cubicBezTo>
                  <a:cubicBezTo>
                    <a:pt x="1402556" y="517885"/>
                    <a:pt x="1402556" y="523600"/>
                    <a:pt x="1403509" y="528363"/>
                  </a:cubicBezTo>
                  <a:cubicBezTo>
                    <a:pt x="1404461" y="556938"/>
                    <a:pt x="1405414" y="586466"/>
                    <a:pt x="1407319" y="615041"/>
                  </a:cubicBezTo>
                  <a:cubicBezTo>
                    <a:pt x="1411129" y="658856"/>
                    <a:pt x="1416844" y="702671"/>
                    <a:pt x="1419701" y="746486"/>
                  </a:cubicBezTo>
                  <a:cubicBezTo>
                    <a:pt x="1421606" y="771250"/>
                    <a:pt x="1419701" y="796016"/>
                    <a:pt x="1403509" y="816971"/>
                  </a:cubicBezTo>
                  <a:cubicBezTo>
                    <a:pt x="1385411" y="841736"/>
                    <a:pt x="1362551" y="861738"/>
                    <a:pt x="1329214" y="872216"/>
                  </a:cubicBezTo>
                  <a:close/>
                  <a:moveTo>
                    <a:pt x="4435316" y="740771"/>
                  </a:moveTo>
                  <a:cubicBezTo>
                    <a:pt x="4429602" y="759821"/>
                    <a:pt x="4427697" y="774108"/>
                    <a:pt x="4421029" y="788396"/>
                  </a:cubicBezTo>
                  <a:cubicBezTo>
                    <a:pt x="4403884" y="828400"/>
                    <a:pt x="4384834" y="866500"/>
                    <a:pt x="4367689" y="906506"/>
                  </a:cubicBezTo>
                  <a:cubicBezTo>
                    <a:pt x="4363879" y="914125"/>
                    <a:pt x="4362927" y="929366"/>
                    <a:pt x="4367689" y="934128"/>
                  </a:cubicBezTo>
                  <a:cubicBezTo>
                    <a:pt x="4372452" y="938891"/>
                    <a:pt x="4386739" y="939843"/>
                    <a:pt x="4395311" y="936986"/>
                  </a:cubicBezTo>
                  <a:cubicBezTo>
                    <a:pt x="4420077" y="929366"/>
                    <a:pt x="4436269" y="910316"/>
                    <a:pt x="4445794" y="887456"/>
                  </a:cubicBezTo>
                  <a:cubicBezTo>
                    <a:pt x="4470559" y="829353"/>
                    <a:pt x="4493419" y="770298"/>
                    <a:pt x="4518184" y="712196"/>
                  </a:cubicBezTo>
                  <a:cubicBezTo>
                    <a:pt x="4521041" y="705528"/>
                    <a:pt x="4524852" y="698861"/>
                    <a:pt x="4530566" y="694098"/>
                  </a:cubicBezTo>
                  <a:cubicBezTo>
                    <a:pt x="4561999" y="663618"/>
                    <a:pt x="4594384" y="634091"/>
                    <a:pt x="4624864" y="601706"/>
                  </a:cubicBezTo>
                  <a:cubicBezTo>
                    <a:pt x="4634389" y="592181"/>
                    <a:pt x="4641057" y="577893"/>
                    <a:pt x="4643914" y="564558"/>
                  </a:cubicBezTo>
                  <a:cubicBezTo>
                    <a:pt x="4645819" y="555986"/>
                    <a:pt x="4638199" y="542650"/>
                    <a:pt x="4631532" y="537888"/>
                  </a:cubicBezTo>
                  <a:cubicBezTo>
                    <a:pt x="4624864" y="533125"/>
                    <a:pt x="4611529" y="535983"/>
                    <a:pt x="4602957" y="538841"/>
                  </a:cubicBezTo>
                  <a:cubicBezTo>
                    <a:pt x="4595336" y="541698"/>
                    <a:pt x="4589622" y="551223"/>
                    <a:pt x="4582954" y="555986"/>
                  </a:cubicBezTo>
                  <a:cubicBezTo>
                    <a:pt x="4576286" y="560748"/>
                    <a:pt x="4567714" y="562653"/>
                    <a:pt x="4559141" y="565511"/>
                  </a:cubicBezTo>
                  <a:cubicBezTo>
                    <a:pt x="4556284" y="557891"/>
                    <a:pt x="4552474" y="550271"/>
                    <a:pt x="4551522" y="542650"/>
                  </a:cubicBezTo>
                  <a:cubicBezTo>
                    <a:pt x="4549616" y="512171"/>
                    <a:pt x="4548664" y="481691"/>
                    <a:pt x="4525804" y="457878"/>
                  </a:cubicBezTo>
                  <a:cubicBezTo>
                    <a:pt x="4514374" y="444543"/>
                    <a:pt x="4499134" y="436923"/>
                    <a:pt x="4481036" y="442638"/>
                  </a:cubicBezTo>
                  <a:cubicBezTo>
                    <a:pt x="4462939" y="447401"/>
                    <a:pt x="4461034" y="464546"/>
                    <a:pt x="4461034" y="479785"/>
                  </a:cubicBezTo>
                  <a:cubicBezTo>
                    <a:pt x="4461034" y="518838"/>
                    <a:pt x="4461986" y="557891"/>
                    <a:pt x="4463891" y="596943"/>
                  </a:cubicBezTo>
                  <a:cubicBezTo>
                    <a:pt x="4465797" y="628375"/>
                    <a:pt x="4453414" y="652188"/>
                    <a:pt x="4425791" y="665523"/>
                  </a:cubicBezTo>
                  <a:cubicBezTo>
                    <a:pt x="4404836" y="676000"/>
                    <a:pt x="4388644" y="691241"/>
                    <a:pt x="4379119" y="713148"/>
                  </a:cubicBezTo>
                  <a:cubicBezTo>
                    <a:pt x="4371499" y="731246"/>
                    <a:pt x="4379119" y="742675"/>
                    <a:pt x="4399122" y="742675"/>
                  </a:cubicBezTo>
                  <a:cubicBezTo>
                    <a:pt x="4410552" y="740771"/>
                    <a:pt x="4420077" y="740771"/>
                    <a:pt x="4435316" y="740771"/>
                  </a:cubicBezTo>
                  <a:close/>
                  <a:moveTo>
                    <a:pt x="515779" y="1479911"/>
                  </a:moveTo>
                  <a:cubicBezTo>
                    <a:pt x="556736" y="1441811"/>
                    <a:pt x="531971" y="1394186"/>
                    <a:pt x="498634" y="1391328"/>
                  </a:cubicBezTo>
                  <a:cubicBezTo>
                    <a:pt x="464344" y="1387518"/>
                    <a:pt x="429101" y="1390376"/>
                    <a:pt x="393859" y="1390376"/>
                  </a:cubicBezTo>
                  <a:cubicBezTo>
                    <a:pt x="393859" y="1456098"/>
                    <a:pt x="393859" y="1520868"/>
                    <a:pt x="393859" y="1586591"/>
                  </a:cubicBezTo>
                  <a:cubicBezTo>
                    <a:pt x="424339" y="1586591"/>
                    <a:pt x="453866" y="1586591"/>
                    <a:pt x="483394" y="1586591"/>
                  </a:cubicBezTo>
                  <a:cubicBezTo>
                    <a:pt x="513874" y="1586591"/>
                    <a:pt x="536734" y="1571351"/>
                    <a:pt x="544354" y="1546586"/>
                  </a:cubicBezTo>
                  <a:cubicBezTo>
                    <a:pt x="552926" y="1519916"/>
                    <a:pt x="545306" y="1500866"/>
                    <a:pt x="515779" y="1479911"/>
                  </a:cubicBezTo>
                  <a:close/>
                  <a:moveTo>
                    <a:pt x="4411504" y="1390376"/>
                  </a:moveTo>
                  <a:cubicBezTo>
                    <a:pt x="4411504" y="1441811"/>
                    <a:pt x="4411504" y="1491341"/>
                    <a:pt x="4411504" y="1547538"/>
                  </a:cubicBezTo>
                  <a:cubicBezTo>
                    <a:pt x="4381024" y="1498008"/>
                    <a:pt x="4351497" y="1455146"/>
                    <a:pt x="4325779" y="1409426"/>
                  </a:cubicBezTo>
                  <a:cubicBezTo>
                    <a:pt x="4314349" y="1389423"/>
                    <a:pt x="4300061" y="1386566"/>
                    <a:pt x="4280059" y="1391328"/>
                  </a:cubicBezTo>
                  <a:cubicBezTo>
                    <a:pt x="4280059" y="1456098"/>
                    <a:pt x="4280059" y="1520868"/>
                    <a:pt x="4280059" y="1585638"/>
                  </a:cubicBezTo>
                  <a:cubicBezTo>
                    <a:pt x="4288632" y="1585638"/>
                    <a:pt x="4295299" y="1585638"/>
                    <a:pt x="4305777" y="1585638"/>
                  </a:cubicBezTo>
                  <a:cubicBezTo>
                    <a:pt x="4305777" y="1534203"/>
                    <a:pt x="4305777" y="1484673"/>
                    <a:pt x="4305777" y="1434191"/>
                  </a:cubicBezTo>
                  <a:cubicBezTo>
                    <a:pt x="4338161" y="1478005"/>
                    <a:pt x="4367689" y="1521821"/>
                    <a:pt x="4394359" y="1567541"/>
                  </a:cubicBezTo>
                  <a:cubicBezTo>
                    <a:pt x="4404836" y="1585638"/>
                    <a:pt x="4417219" y="1590401"/>
                    <a:pt x="4436269" y="1584686"/>
                  </a:cubicBezTo>
                  <a:cubicBezTo>
                    <a:pt x="4436269" y="1519916"/>
                    <a:pt x="4436269" y="1455146"/>
                    <a:pt x="4436269" y="1389423"/>
                  </a:cubicBezTo>
                  <a:cubicBezTo>
                    <a:pt x="4428649" y="1390376"/>
                    <a:pt x="4421982" y="1390376"/>
                    <a:pt x="4411504" y="1390376"/>
                  </a:cubicBezTo>
                  <a:close/>
                  <a:moveTo>
                    <a:pt x="4933474" y="1389423"/>
                  </a:moveTo>
                  <a:cubicBezTo>
                    <a:pt x="4933474" y="1456098"/>
                    <a:pt x="4933474" y="1520868"/>
                    <a:pt x="4933474" y="1585638"/>
                  </a:cubicBezTo>
                  <a:cubicBezTo>
                    <a:pt x="4942999" y="1585638"/>
                    <a:pt x="4950619" y="1585638"/>
                    <a:pt x="4960144" y="1585638"/>
                  </a:cubicBezTo>
                  <a:cubicBezTo>
                    <a:pt x="4960144" y="1577066"/>
                    <a:pt x="4960144" y="1570398"/>
                    <a:pt x="4960144" y="1563730"/>
                  </a:cubicBezTo>
                  <a:cubicBezTo>
                    <a:pt x="4960144" y="1497055"/>
                    <a:pt x="4960144" y="1497055"/>
                    <a:pt x="5026819" y="1502771"/>
                  </a:cubicBezTo>
                  <a:cubicBezTo>
                    <a:pt x="5051584" y="1504676"/>
                    <a:pt x="5059204" y="1513248"/>
                    <a:pt x="5061109" y="1538013"/>
                  </a:cubicBezTo>
                  <a:cubicBezTo>
                    <a:pt x="5062061" y="1554205"/>
                    <a:pt x="5063014" y="1570398"/>
                    <a:pt x="5063966" y="1586591"/>
                  </a:cubicBezTo>
                  <a:cubicBezTo>
                    <a:pt x="5076349" y="1586591"/>
                    <a:pt x="5086827" y="1586591"/>
                    <a:pt x="5098257" y="1586591"/>
                  </a:cubicBezTo>
                  <a:cubicBezTo>
                    <a:pt x="5078254" y="1556111"/>
                    <a:pt x="5103019" y="1514201"/>
                    <a:pt x="5066824" y="1489436"/>
                  </a:cubicBezTo>
                  <a:cubicBezTo>
                    <a:pt x="5091589" y="1472291"/>
                    <a:pt x="5096352" y="1448478"/>
                    <a:pt x="5088732" y="1422761"/>
                  </a:cubicBezTo>
                  <a:cubicBezTo>
                    <a:pt x="5082064" y="1400853"/>
                    <a:pt x="5063966" y="1391328"/>
                    <a:pt x="5043011" y="1390376"/>
                  </a:cubicBezTo>
                  <a:cubicBezTo>
                    <a:pt x="5006816" y="1388471"/>
                    <a:pt x="4970622" y="1389423"/>
                    <a:pt x="4933474" y="1389423"/>
                  </a:cubicBezTo>
                  <a:close/>
                  <a:moveTo>
                    <a:pt x="5123022" y="1523726"/>
                  </a:moveTo>
                  <a:cubicBezTo>
                    <a:pt x="5119211" y="1553253"/>
                    <a:pt x="5135404" y="1578018"/>
                    <a:pt x="5163027" y="1586591"/>
                  </a:cubicBezTo>
                  <a:cubicBezTo>
                    <a:pt x="5190649" y="1594211"/>
                    <a:pt x="5217319" y="1594211"/>
                    <a:pt x="5244941" y="1583733"/>
                  </a:cubicBezTo>
                  <a:cubicBezTo>
                    <a:pt x="5268754" y="1574208"/>
                    <a:pt x="5282089" y="1556111"/>
                    <a:pt x="5282089" y="1532298"/>
                  </a:cubicBezTo>
                  <a:cubicBezTo>
                    <a:pt x="5282089" y="1507533"/>
                    <a:pt x="5267802" y="1488483"/>
                    <a:pt x="5242084" y="1480863"/>
                  </a:cubicBezTo>
                  <a:cubicBezTo>
                    <a:pt x="5222082" y="1475148"/>
                    <a:pt x="5202079" y="1470386"/>
                    <a:pt x="5182077" y="1466576"/>
                  </a:cubicBezTo>
                  <a:cubicBezTo>
                    <a:pt x="5166836" y="1463718"/>
                    <a:pt x="5155407" y="1458003"/>
                    <a:pt x="5156359" y="1439905"/>
                  </a:cubicBezTo>
                  <a:cubicBezTo>
                    <a:pt x="5157311" y="1422761"/>
                    <a:pt x="5166836" y="1412283"/>
                    <a:pt x="5183982" y="1408473"/>
                  </a:cubicBezTo>
                  <a:cubicBezTo>
                    <a:pt x="5218272" y="1400853"/>
                    <a:pt x="5235416" y="1410378"/>
                    <a:pt x="5254466" y="1446573"/>
                  </a:cubicBezTo>
                  <a:cubicBezTo>
                    <a:pt x="5261134" y="1446573"/>
                    <a:pt x="5267802" y="1445621"/>
                    <a:pt x="5274469" y="1445621"/>
                  </a:cubicBezTo>
                  <a:cubicBezTo>
                    <a:pt x="5275422" y="1418951"/>
                    <a:pt x="5264944" y="1397996"/>
                    <a:pt x="5241132" y="1391328"/>
                  </a:cubicBezTo>
                  <a:cubicBezTo>
                    <a:pt x="5221129" y="1385613"/>
                    <a:pt x="5199222" y="1384661"/>
                    <a:pt x="5178266" y="1385613"/>
                  </a:cubicBezTo>
                  <a:cubicBezTo>
                    <a:pt x="5148739" y="1388471"/>
                    <a:pt x="5129689" y="1412283"/>
                    <a:pt x="5128736" y="1442763"/>
                  </a:cubicBezTo>
                  <a:cubicBezTo>
                    <a:pt x="5127784" y="1468480"/>
                    <a:pt x="5142072" y="1483721"/>
                    <a:pt x="5172552" y="1491341"/>
                  </a:cubicBezTo>
                  <a:cubicBezTo>
                    <a:pt x="5192554" y="1496103"/>
                    <a:pt x="5213509" y="1499913"/>
                    <a:pt x="5232559" y="1505628"/>
                  </a:cubicBezTo>
                  <a:cubicBezTo>
                    <a:pt x="5246847" y="1509438"/>
                    <a:pt x="5256372" y="1518963"/>
                    <a:pt x="5255419" y="1535155"/>
                  </a:cubicBezTo>
                  <a:cubicBezTo>
                    <a:pt x="5254466" y="1552301"/>
                    <a:pt x="5243036" y="1561826"/>
                    <a:pt x="5228749" y="1564683"/>
                  </a:cubicBezTo>
                  <a:cubicBezTo>
                    <a:pt x="5213509" y="1567541"/>
                    <a:pt x="5196364" y="1569446"/>
                    <a:pt x="5182077" y="1564683"/>
                  </a:cubicBezTo>
                  <a:cubicBezTo>
                    <a:pt x="5169694" y="1560873"/>
                    <a:pt x="5154454" y="1548491"/>
                    <a:pt x="5152549" y="1538013"/>
                  </a:cubicBezTo>
                  <a:cubicBezTo>
                    <a:pt x="5146834" y="1518011"/>
                    <a:pt x="5135404" y="1521821"/>
                    <a:pt x="5123022" y="1523726"/>
                  </a:cubicBezTo>
                  <a:close/>
                  <a:moveTo>
                    <a:pt x="4771549" y="1562778"/>
                  </a:moveTo>
                  <a:cubicBezTo>
                    <a:pt x="4771549" y="1546586"/>
                    <a:pt x="4772502" y="1534203"/>
                    <a:pt x="4771549" y="1520868"/>
                  </a:cubicBezTo>
                  <a:cubicBezTo>
                    <a:pt x="4769644" y="1501818"/>
                    <a:pt x="4777264" y="1496103"/>
                    <a:pt x="4796314" y="1497055"/>
                  </a:cubicBezTo>
                  <a:cubicBezTo>
                    <a:pt x="4823936" y="1498961"/>
                    <a:pt x="4852511" y="1497055"/>
                    <a:pt x="4880134" y="1497055"/>
                  </a:cubicBezTo>
                  <a:cubicBezTo>
                    <a:pt x="4882039" y="1472291"/>
                    <a:pt x="4882039" y="1472291"/>
                    <a:pt x="4862989" y="1472291"/>
                  </a:cubicBezTo>
                  <a:cubicBezTo>
                    <a:pt x="4833461" y="1472291"/>
                    <a:pt x="4803934" y="1472291"/>
                    <a:pt x="4773454" y="1472291"/>
                  </a:cubicBezTo>
                  <a:cubicBezTo>
                    <a:pt x="4773454" y="1451336"/>
                    <a:pt x="4773454" y="1433238"/>
                    <a:pt x="4773454" y="1412283"/>
                  </a:cubicBezTo>
                  <a:cubicBezTo>
                    <a:pt x="4813459" y="1412283"/>
                    <a:pt x="4851559" y="1412283"/>
                    <a:pt x="4891564" y="1412283"/>
                  </a:cubicBezTo>
                  <a:cubicBezTo>
                    <a:pt x="4890611" y="1402758"/>
                    <a:pt x="4890611" y="1397043"/>
                    <a:pt x="4890611" y="1390376"/>
                  </a:cubicBezTo>
                  <a:cubicBezTo>
                    <a:pt x="4841082" y="1390376"/>
                    <a:pt x="4793457" y="1390376"/>
                    <a:pt x="4746784" y="1390376"/>
                  </a:cubicBezTo>
                  <a:cubicBezTo>
                    <a:pt x="4746784" y="1456098"/>
                    <a:pt x="4746784" y="1520868"/>
                    <a:pt x="4746784" y="1584686"/>
                  </a:cubicBezTo>
                  <a:cubicBezTo>
                    <a:pt x="4796314" y="1584686"/>
                    <a:pt x="4844891" y="1584686"/>
                    <a:pt x="4893469" y="1584686"/>
                  </a:cubicBezTo>
                  <a:cubicBezTo>
                    <a:pt x="4892516" y="1576113"/>
                    <a:pt x="4892516" y="1570398"/>
                    <a:pt x="4891564" y="1561826"/>
                  </a:cubicBezTo>
                  <a:cubicBezTo>
                    <a:pt x="4851559" y="1562778"/>
                    <a:pt x="4813459" y="1562778"/>
                    <a:pt x="4771549" y="1562778"/>
                  </a:cubicBezTo>
                  <a:close/>
                  <a:moveTo>
                    <a:pt x="209074" y="1390376"/>
                  </a:moveTo>
                  <a:cubicBezTo>
                    <a:pt x="209074" y="1456098"/>
                    <a:pt x="209074" y="1520868"/>
                    <a:pt x="209074" y="1585638"/>
                  </a:cubicBezTo>
                  <a:cubicBezTo>
                    <a:pt x="258604" y="1585638"/>
                    <a:pt x="306229" y="1585638"/>
                    <a:pt x="354806" y="1585638"/>
                  </a:cubicBezTo>
                  <a:cubicBezTo>
                    <a:pt x="354806" y="1578018"/>
                    <a:pt x="354806" y="1571351"/>
                    <a:pt x="354806" y="1562778"/>
                  </a:cubicBezTo>
                  <a:cubicBezTo>
                    <a:pt x="314801" y="1562778"/>
                    <a:pt x="276701" y="1562778"/>
                    <a:pt x="235744" y="1562778"/>
                  </a:cubicBezTo>
                  <a:cubicBezTo>
                    <a:pt x="235744" y="1548491"/>
                    <a:pt x="235744" y="1536108"/>
                    <a:pt x="235744" y="1524678"/>
                  </a:cubicBezTo>
                  <a:cubicBezTo>
                    <a:pt x="235744" y="1498008"/>
                    <a:pt x="235744" y="1498008"/>
                    <a:pt x="262414" y="1498008"/>
                  </a:cubicBezTo>
                  <a:cubicBezTo>
                    <a:pt x="290036" y="1498008"/>
                    <a:pt x="317659" y="1498008"/>
                    <a:pt x="343376" y="1498008"/>
                  </a:cubicBezTo>
                  <a:cubicBezTo>
                    <a:pt x="349091" y="1477053"/>
                    <a:pt x="342424" y="1472291"/>
                    <a:pt x="325279" y="1472291"/>
                  </a:cubicBezTo>
                  <a:cubicBezTo>
                    <a:pt x="296704" y="1473243"/>
                    <a:pt x="267176" y="1472291"/>
                    <a:pt x="236696" y="1472291"/>
                  </a:cubicBezTo>
                  <a:cubicBezTo>
                    <a:pt x="236696" y="1451336"/>
                    <a:pt x="236696" y="1432286"/>
                    <a:pt x="236696" y="1412283"/>
                  </a:cubicBezTo>
                  <a:cubicBezTo>
                    <a:pt x="275749" y="1412283"/>
                    <a:pt x="313849" y="1412283"/>
                    <a:pt x="352901" y="1412283"/>
                  </a:cubicBezTo>
                  <a:cubicBezTo>
                    <a:pt x="352901" y="1403711"/>
                    <a:pt x="352901" y="1397043"/>
                    <a:pt x="352901" y="1390376"/>
                  </a:cubicBezTo>
                  <a:cubicBezTo>
                    <a:pt x="304324" y="1390376"/>
                    <a:pt x="256699" y="1390376"/>
                    <a:pt x="209074" y="1390376"/>
                  </a:cubicBezTo>
                  <a:close/>
                  <a:moveTo>
                    <a:pt x="579596" y="1390376"/>
                  </a:moveTo>
                  <a:cubicBezTo>
                    <a:pt x="579596" y="1456098"/>
                    <a:pt x="579596" y="1520868"/>
                    <a:pt x="579596" y="1585638"/>
                  </a:cubicBezTo>
                  <a:cubicBezTo>
                    <a:pt x="629126" y="1585638"/>
                    <a:pt x="676751" y="1585638"/>
                    <a:pt x="725329" y="1585638"/>
                  </a:cubicBezTo>
                  <a:cubicBezTo>
                    <a:pt x="725329" y="1578018"/>
                    <a:pt x="725329" y="1571351"/>
                    <a:pt x="725329" y="1561826"/>
                  </a:cubicBezTo>
                  <a:cubicBezTo>
                    <a:pt x="685324" y="1561826"/>
                    <a:pt x="646271" y="1561826"/>
                    <a:pt x="605314" y="1561826"/>
                  </a:cubicBezTo>
                  <a:cubicBezTo>
                    <a:pt x="605314" y="1547538"/>
                    <a:pt x="605314" y="1536108"/>
                    <a:pt x="605314" y="1524678"/>
                  </a:cubicBezTo>
                  <a:cubicBezTo>
                    <a:pt x="605314" y="1498008"/>
                    <a:pt x="605314" y="1498008"/>
                    <a:pt x="631984" y="1498008"/>
                  </a:cubicBezTo>
                  <a:cubicBezTo>
                    <a:pt x="659606" y="1498008"/>
                    <a:pt x="687229" y="1498008"/>
                    <a:pt x="713899" y="1498008"/>
                  </a:cubicBezTo>
                  <a:cubicBezTo>
                    <a:pt x="714851" y="1473243"/>
                    <a:pt x="714851" y="1473243"/>
                    <a:pt x="694849" y="1473243"/>
                  </a:cubicBezTo>
                  <a:cubicBezTo>
                    <a:pt x="665321" y="1473243"/>
                    <a:pt x="635794" y="1473243"/>
                    <a:pt x="606266" y="1473243"/>
                  </a:cubicBezTo>
                  <a:cubicBezTo>
                    <a:pt x="606266" y="1451336"/>
                    <a:pt x="606266" y="1433238"/>
                    <a:pt x="606266" y="1413236"/>
                  </a:cubicBezTo>
                  <a:cubicBezTo>
                    <a:pt x="645319" y="1413236"/>
                    <a:pt x="683419" y="1413236"/>
                    <a:pt x="722471" y="1413236"/>
                  </a:cubicBezTo>
                  <a:cubicBezTo>
                    <a:pt x="722471" y="1404663"/>
                    <a:pt x="722471" y="1397996"/>
                    <a:pt x="722471" y="1391328"/>
                  </a:cubicBezTo>
                  <a:cubicBezTo>
                    <a:pt x="675799" y="1390376"/>
                    <a:pt x="628174" y="1390376"/>
                    <a:pt x="579596" y="1390376"/>
                  </a:cubicBezTo>
                  <a:close/>
                  <a:moveTo>
                    <a:pt x="162401" y="1586591"/>
                  </a:moveTo>
                  <a:cubicBezTo>
                    <a:pt x="162401" y="1519916"/>
                    <a:pt x="162401" y="1455146"/>
                    <a:pt x="162401" y="1390376"/>
                  </a:cubicBezTo>
                  <a:cubicBezTo>
                    <a:pt x="152876" y="1390376"/>
                    <a:pt x="146209" y="1390376"/>
                    <a:pt x="136684" y="1390376"/>
                  </a:cubicBezTo>
                  <a:cubicBezTo>
                    <a:pt x="136684" y="1412283"/>
                    <a:pt x="137636" y="1434191"/>
                    <a:pt x="136684" y="1455146"/>
                  </a:cubicBezTo>
                  <a:cubicBezTo>
                    <a:pt x="136684" y="1459908"/>
                    <a:pt x="130969" y="1469433"/>
                    <a:pt x="128111" y="1469433"/>
                  </a:cubicBezTo>
                  <a:cubicBezTo>
                    <a:pt x="97631" y="1470386"/>
                    <a:pt x="66199" y="1470386"/>
                    <a:pt x="32861" y="1470386"/>
                  </a:cubicBezTo>
                  <a:cubicBezTo>
                    <a:pt x="32861" y="1441811"/>
                    <a:pt x="32861" y="1416093"/>
                    <a:pt x="32861" y="1390376"/>
                  </a:cubicBezTo>
                  <a:cubicBezTo>
                    <a:pt x="22384" y="1390376"/>
                    <a:pt x="15716" y="1390376"/>
                    <a:pt x="7144" y="1390376"/>
                  </a:cubicBezTo>
                  <a:cubicBezTo>
                    <a:pt x="7144" y="1456098"/>
                    <a:pt x="7144" y="1520868"/>
                    <a:pt x="7144" y="1585638"/>
                  </a:cubicBezTo>
                  <a:cubicBezTo>
                    <a:pt x="16669" y="1585638"/>
                    <a:pt x="24289" y="1585638"/>
                    <a:pt x="34766" y="1585638"/>
                  </a:cubicBezTo>
                  <a:cubicBezTo>
                    <a:pt x="34766" y="1555158"/>
                    <a:pt x="34766" y="1526583"/>
                    <a:pt x="34766" y="1497055"/>
                  </a:cubicBezTo>
                  <a:cubicBezTo>
                    <a:pt x="70009" y="1497055"/>
                    <a:pt x="103346" y="1497055"/>
                    <a:pt x="138589" y="1497055"/>
                  </a:cubicBezTo>
                  <a:cubicBezTo>
                    <a:pt x="138589" y="1527536"/>
                    <a:pt x="138589" y="1557063"/>
                    <a:pt x="138589" y="1585638"/>
                  </a:cubicBezTo>
                  <a:cubicBezTo>
                    <a:pt x="147161" y="1586591"/>
                    <a:pt x="153829" y="1586591"/>
                    <a:pt x="162401" y="1586591"/>
                  </a:cubicBezTo>
                  <a:close/>
                  <a:moveTo>
                    <a:pt x="3444716" y="1584686"/>
                  </a:moveTo>
                  <a:cubicBezTo>
                    <a:pt x="3421857" y="1522773"/>
                    <a:pt x="3399949" y="1460861"/>
                    <a:pt x="3377089" y="1398948"/>
                  </a:cubicBezTo>
                  <a:cubicBezTo>
                    <a:pt x="3375184" y="1394186"/>
                    <a:pt x="3364707" y="1389423"/>
                    <a:pt x="3358039" y="1389423"/>
                  </a:cubicBezTo>
                  <a:cubicBezTo>
                    <a:pt x="3351371" y="1389423"/>
                    <a:pt x="3340894" y="1393233"/>
                    <a:pt x="3338989" y="1397996"/>
                  </a:cubicBezTo>
                  <a:cubicBezTo>
                    <a:pt x="3314224" y="1459908"/>
                    <a:pt x="3291364" y="1521821"/>
                    <a:pt x="3267552" y="1583733"/>
                  </a:cubicBezTo>
                  <a:cubicBezTo>
                    <a:pt x="3268504" y="1585638"/>
                    <a:pt x="3270409" y="1587543"/>
                    <a:pt x="3271361" y="1589448"/>
                  </a:cubicBezTo>
                  <a:cubicBezTo>
                    <a:pt x="3280886" y="1584686"/>
                    <a:pt x="3293269" y="1581828"/>
                    <a:pt x="3298032" y="1574208"/>
                  </a:cubicBezTo>
                  <a:cubicBezTo>
                    <a:pt x="3306604" y="1560873"/>
                    <a:pt x="3306604" y="1538013"/>
                    <a:pt x="3318034" y="1531346"/>
                  </a:cubicBezTo>
                  <a:cubicBezTo>
                    <a:pt x="3330416" y="1523726"/>
                    <a:pt x="3351371" y="1528488"/>
                    <a:pt x="3368516" y="1528488"/>
                  </a:cubicBezTo>
                  <a:cubicBezTo>
                    <a:pt x="3377089" y="1528488"/>
                    <a:pt x="3384709" y="1528488"/>
                    <a:pt x="3394234" y="1528488"/>
                  </a:cubicBezTo>
                  <a:cubicBezTo>
                    <a:pt x="3398044" y="1539918"/>
                    <a:pt x="3403759" y="1551348"/>
                    <a:pt x="3405664" y="1561826"/>
                  </a:cubicBezTo>
                  <a:cubicBezTo>
                    <a:pt x="3410427" y="1583733"/>
                    <a:pt x="3420904" y="1592305"/>
                    <a:pt x="3444716" y="1584686"/>
                  </a:cubicBezTo>
                  <a:close/>
                  <a:moveTo>
                    <a:pt x="4210527" y="1389423"/>
                  </a:moveTo>
                  <a:cubicBezTo>
                    <a:pt x="4210527" y="1399901"/>
                    <a:pt x="4210527" y="1408473"/>
                    <a:pt x="4210527" y="1417046"/>
                  </a:cubicBezTo>
                  <a:cubicBezTo>
                    <a:pt x="4210527" y="1452288"/>
                    <a:pt x="4211479" y="1488483"/>
                    <a:pt x="4208622" y="1523726"/>
                  </a:cubicBezTo>
                  <a:cubicBezTo>
                    <a:pt x="4206716" y="1555158"/>
                    <a:pt x="4187666" y="1567541"/>
                    <a:pt x="4154329" y="1566588"/>
                  </a:cubicBezTo>
                  <a:cubicBezTo>
                    <a:pt x="4125754" y="1565636"/>
                    <a:pt x="4108609" y="1549443"/>
                    <a:pt x="4107657" y="1519916"/>
                  </a:cubicBezTo>
                  <a:cubicBezTo>
                    <a:pt x="4106704" y="1489436"/>
                    <a:pt x="4107657" y="1459908"/>
                    <a:pt x="4107657" y="1429428"/>
                  </a:cubicBezTo>
                  <a:cubicBezTo>
                    <a:pt x="4107657" y="1416093"/>
                    <a:pt x="4107657" y="1402758"/>
                    <a:pt x="4107657" y="1390376"/>
                  </a:cubicBezTo>
                  <a:cubicBezTo>
                    <a:pt x="4096227" y="1390376"/>
                    <a:pt x="4088607" y="1390376"/>
                    <a:pt x="4080034" y="1390376"/>
                  </a:cubicBezTo>
                  <a:cubicBezTo>
                    <a:pt x="4080034" y="1394186"/>
                    <a:pt x="4079082" y="1397043"/>
                    <a:pt x="4079082" y="1399901"/>
                  </a:cubicBezTo>
                  <a:cubicBezTo>
                    <a:pt x="4079082" y="1440858"/>
                    <a:pt x="4078129" y="1480863"/>
                    <a:pt x="4079082" y="1521821"/>
                  </a:cubicBezTo>
                  <a:cubicBezTo>
                    <a:pt x="4080034" y="1563730"/>
                    <a:pt x="4106704" y="1589448"/>
                    <a:pt x="4150519" y="1591353"/>
                  </a:cubicBezTo>
                  <a:cubicBezTo>
                    <a:pt x="4200049" y="1593258"/>
                    <a:pt x="4233386" y="1570398"/>
                    <a:pt x="4236244" y="1527536"/>
                  </a:cubicBezTo>
                  <a:cubicBezTo>
                    <a:pt x="4239102" y="1488483"/>
                    <a:pt x="4237197" y="1449430"/>
                    <a:pt x="4237197" y="1410378"/>
                  </a:cubicBezTo>
                  <a:cubicBezTo>
                    <a:pt x="4237197" y="1403711"/>
                    <a:pt x="4236244" y="1397043"/>
                    <a:pt x="4236244" y="1390376"/>
                  </a:cubicBezTo>
                  <a:cubicBezTo>
                    <a:pt x="4228624" y="1389423"/>
                    <a:pt x="4221004" y="1389423"/>
                    <a:pt x="4210527" y="1389423"/>
                  </a:cubicBezTo>
                  <a:close/>
                  <a:moveTo>
                    <a:pt x="4718209" y="1391328"/>
                  </a:moveTo>
                  <a:cubicBezTo>
                    <a:pt x="4697254" y="1384661"/>
                    <a:pt x="4685824" y="1389423"/>
                    <a:pt x="4679157" y="1411330"/>
                  </a:cubicBezTo>
                  <a:cubicBezTo>
                    <a:pt x="4664869" y="1458003"/>
                    <a:pt x="4647724" y="1504676"/>
                    <a:pt x="4630579" y="1556111"/>
                  </a:cubicBezTo>
                  <a:cubicBezTo>
                    <a:pt x="4610577" y="1497055"/>
                    <a:pt x="4592479" y="1443716"/>
                    <a:pt x="4574382" y="1390376"/>
                  </a:cubicBezTo>
                  <a:cubicBezTo>
                    <a:pt x="4562952" y="1390376"/>
                    <a:pt x="4554379" y="1390376"/>
                    <a:pt x="4542949" y="1390376"/>
                  </a:cubicBezTo>
                  <a:cubicBezTo>
                    <a:pt x="4566761" y="1454193"/>
                    <a:pt x="4589622" y="1516105"/>
                    <a:pt x="4613434" y="1578971"/>
                  </a:cubicBezTo>
                  <a:cubicBezTo>
                    <a:pt x="4615339" y="1583733"/>
                    <a:pt x="4624864" y="1586591"/>
                    <a:pt x="4631532" y="1586591"/>
                  </a:cubicBezTo>
                  <a:cubicBezTo>
                    <a:pt x="4637247" y="1586591"/>
                    <a:pt x="4647724" y="1582780"/>
                    <a:pt x="4649629" y="1578971"/>
                  </a:cubicBezTo>
                  <a:cubicBezTo>
                    <a:pt x="4672489" y="1516105"/>
                    <a:pt x="4695349" y="1454193"/>
                    <a:pt x="4718209" y="1391328"/>
                  </a:cubicBezTo>
                  <a:close/>
                  <a:moveTo>
                    <a:pt x="5410677" y="566463"/>
                  </a:moveTo>
                  <a:cubicBezTo>
                    <a:pt x="5410677" y="562653"/>
                    <a:pt x="5410677" y="559796"/>
                    <a:pt x="5410677" y="555986"/>
                  </a:cubicBezTo>
                  <a:cubicBezTo>
                    <a:pt x="5407819" y="534078"/>
                    <a:pt x="5406866" y="511218"/>
                    <a:pt x="5401152" y="490263"/>
                  </a:cubicBezTo>
                  <a:cubicBezTo>
                    <a:pt x="5399247" y="482643"/>
                    <a:pt x="5386864" y="473118"/>
                    <a:pt x="5379244" y="472165"/>
                  </a:cubicBezTo>
                  <a:cubicBezTo>
                    <a:pt x="5373529" y="471213"/>
                    <a:pt x="5364004" y="483596"/>
                    <a:pt x="5360194" y="491216"/>
                  </a:cubicBezTo>
                  <a:cubicBezTo>
                    <a:pt x="5342097" y="533125"/>
                    <a:pt x="5341144" y="575988"/>
                    <a:pt x="5352574" y="619803"/>
                  </a:cubicBezTo>
                  <a:cubicBezTo>
                    <a:pt x="5356384" y="633138"/>
                    <a:pt x="5365909" y="642663"/>
                    <a:pt x="5382102" y="639806"/>
                  </a:cubicBezTo>
                  <a:cubicBezTo>
                    <a:pt x="5397341" y="635996"/>
                    <a:pt x="5409724" y="631233"/>
                    <a:pt x="5408772" y="612183"/>
                  </a:cubicBezTo>
                  <a:cubicBezTo>
                    <a:pt x="5407819" y="596943"/>
                    <a:pt x="5409724" y="581703"/>
                    <a:pt x="5410677" y="566463"/>
                  </a:cubicBezTo>
                  <a:close/>
                  <a:moveTo>
                    <a:pt x="5546884" y="1391328"/>
                  </a:moveTo>
                  <a:cubicBezTo>
                    <a:pt x="5558314" y="1408473"/>
                    <a:pt x="5567839" y="1427523"/>
                    <a:pt x="5580222" y="1442763"/>
                  </a:cubicBezTo>
                  <a:cubicBezTo>
                    <a:pt x="5611654" y="1481816"/>
                    <a:pt x="5628799" y="1524678"/>
                    <a:pt x="5621179" y="1575161"/>
                  </a:cubicBezTo>
                  <a:cubicBezTo>
                    <a:pt x="5620227" y="1578018"/>
                    <a:pt x="5622132" y="1581828"/>
                    <a:pt x="5623084" y="1584686"/>
                  </a:cubicBezTo>
                  <a:cubicBezTo>
                    <a:pt x="5631657" y="1584686"/>
                    <a:pt x="5640229" y="1584686"/>
                    <a:pt x="5649754" y="1584686"/>
                  </a:cubicBezTo>
                  <a:cubicBezTo>
                    <a:pt x="5649754" y="1569446"/>
                    <a:pt x="5650707" y="1555158"/>
                    <a:pt x="5649754" y="1540871"/>
                  </a:cubicBezTo>
                  <a:cubicBezTo>
                    <a:pt x="5646897" y="1516105"/>
                    <a:pt x="5654516" y="1496103"/>
                    <a:pt x="5668804" y="1476101"/>
                  </a:cubicBezTo>
                  <a:cubicBezTo>
                    <a:pt x="5687854" y="1448478"/>
                    <a:pt x="5704999" y="1419903"/>
                    <a:pt x="5723097" y="1390376"/>
                  </a:cubicBezTo>
                  <a:cubicBezTo>
                    <a:pt x="5693569" y="1386566"/>
                    <a:pt x="5693569" y="1386566"/>
                    <a:pt x="5680234" y="1408473"/>
                  </a:cubicBezTo>
                  <a:cubicBezTo>
                    <a:pt x="5665947" y="1432286"/>
                    <a:pt x="5651659" y="1456098"/>
                    <a:pt x="5635466" y="1481816"/>
                  </a:cubicBezTo>
                  <a:cubicBezTo>
                    <a:pt x="5620227" y="1456098"/>
                    <a:pt x="5604986" y="1434191"/>
                    <a:pt x="5592604" y="1410378"/>
                  </a:cubicBezTo>
                  <a:cubicBezTo>
                    <a:pt x="5582127" y="1392280"/>
                    <a:pt x="5569744" y="1383708"/>
                    <a:pt x="5546884" y="1391328"/>
                  </a:cubicBezTo>
                  <a:close/>
                  <a:moveTo>
                    <a:pt x="5445919" y="1412283"/>
                  </a:moveTo>
                  <a:cubicBezTo>
                    <a:pt x="5445919" y="1471338"/>
                    <a:pt x="5445919" y="1528488"/>
                    <a:pt x="5445919" y="1585638"/>
                  </a:cubicBezTo>
                  <a:cubicBezTo>
                    <a:pt x="5456397" y="1585638"/>
                    <a:pt x="5464016" y="1585638"/>
                    <a:pt x="5474494" y="1585638"/>
                  </a:cubicBezTo>
                  <a:cubicBezTo>
                    <a:pt x="5474494" y="1527536"/>
                    <a:pt x="5474494" y="1470386"/>
                    <a:pt x="5474494" y="1411330"/>
                  </a:cubicBezTo>
                  <a:cubicBezTo>
                    <a:pt x="5498307" y="1411330"/>
                    <a:pt x="5518309" y="1411330"/>
                    <a:pt x="5539264" y="1411330"/>
                  </a:cubicBezTo>
                  <a:cubicBezTo>
                    <a:pt x="5539264" y="1402758"/>
                    <a:pt x="5539264" y="1397043"/>
                    <a:pt x="5539264" y="1390376"/>
                  </a:cubicBezTo>
                  <a:cubicBezTo>
                    <a:pt x="5484972" y="1390376"/>
                    <a:pt x="5432584" y="1390376"/>
                    <a:pt x="5378291" y="1390376"/>
                  </a:cubicBezTo>
                  <a:cubicBezTo>
                    <a:pt x="5379244" y="1397996"/>
                    <a:pt x="5379244" y="1404663"/>
                    <a:pt x="5380197" y="1412283"/>
                  </a:cubicBezTo>
                  <a:cubicBezTo>
                    <a:pt x="5402104" y="1412283"/>
                    <a:pt x="5422107" y="1412283"/>
                    <a:pt x="5445919" y="1412283"/>
                  </a:cubicBezTo>
                  <a:close/>
                  <a:moveTo>
                    <a:pt x="3493294" y="1562778"/>
                  </a:moveTo>
                  <a:cubicBezTo>
                    <a:pt x="3493294" y="1503723"/>
                    <a:pt x="3493294" y="1446573"/>
                    <a:pt x="3493294" y="1390376"/>
                  </a:cubicBezTo>
                  <a:cubicBezTo>
                    <a:pt x="3483769" y="1390376"/>
                    <a:pt x="3476149" y="1390376"/>
                    <a:pt x="3467577" y="1390376"/>
                  </a:cubicBezTo>
                  <a:cubicBezTo>
                    <a:pt x="3467577" y="1456098"/>
                    <a:pt x="3467577" y="1520868"/>
                    <a:pt x="3467577" y="1586591"/>
                  </a:cubicBezTo>
                  <a:cubicBezTo>
                    <a:pt x="3510439" y="1586591"/>
                    <a:pt x="3551396" y="1586591"/>
                    <a:pt x="3593307" y="1586591"/>
                  </a:cubicBezTo>
                  <a:cubicBezTo>
                    <a:pt x="3593307" y="1578971"/>
                    <a:pt x="3593307" y="1571351"/>
                    <a:pt x="3593307" y="1563730"/>
                  </a:cubicBezTo>
                  <a:cubicBezTo>
                    <a:pt x="3560921" y="1562778"/>
                    <a:pt x="3529489" y="1562778"/>
                    <a:pt x="3493294" y="1562778"/>
                  </a:cubicBezTo>
                  <a:close/>
                  <a:moveTo>
                    <a:pt x="4607719" y="784586"/>
                  </a:moveTo>
                  <a:cubicBezTo>
                    <a:pt x="4607719" y="785538"/>
                    <a:pt x="4606766" y="786491"/>
                    <a:pt x="4606766" y="787443"/>
                  </a:cubicBezTo>
                  <a:cubicBezTo>
                    <a:pt x="4602004" y="787443"/>
                    <a:pt x="4597241" y="788396"/>
                    <a:pt x="4592479" y="788396"/>
                  </a:cubicBezTo>
                  <a:cubicBezTo>
                    <a:pt x="4566761" y="791253"/>
                    <a:pt x="4555332" y="799825"/>
                    <a:pt x="4554379" y="817923"/>
                  </a:cubicBezTo>
                  <a:cubicBezTo>
                    <a:pt x="4553427" y="836021"/>
                    <a:pt x="4565809" y="851261"/>
                    <a:pt x="4586764" y="856975"/>
                  </a:cubicBezTo>
                  <a:cubicBezTo>
                    <a:pt x="4599147" y="860786"/>
                    <a:pt x="4612482" y="863643"/>
                    <a:pt x="4624864" y="866500"/>
                  </a:cubicBezTo>
                  <a:cubicBezTo>
                    <a:pt x="4641057" y="870311"/>
                    <a:pt x="4656297" y="872216"/>
                    <a:pt x="4665822" y="854118"/>
                  </a:cubicBezTo>
                  <a:cubicBezTo>
                    <a:pt x="4675347" y="835068"/>
                    <a:pt x="4671536" y="812208"/>
                    <a:pt x="4653439" y="800778"/>
                  </a:cubicBezTo>
                  <a:cubicBezTo>
                    <a:pt x="4639152" y="794111"/>
                    <a:pt x="4622959" y="790300"/>
                    <a:pt x="4607719" y="784586"/>
                  </a:cubicBezTo>
                  <a:close/>
                  <a:moveTo>
                    <a:pt x="2448402" y="505503"/>
                  </a:moveTo>
                  <a:cubicBezTo>
                    <a:pt x="2443639" y="493121"/>
                    <a:pt x="2440782" y="475023"/>
                    <a:pt x="2430304" y="462640"/>
                  </a:cubicBezTo>
                  <a:cubicBezTo>
                    <a:pt x="2421732" y="453115"/>
                    <a:pt x="2402682" y="445496"/>
                    <a:pt x="2391252" y="448353"/>
                  </a:cubicBezTo>
                  <a:cubicBezTo>
                    <a:pt x="2380774" y="450258"/>
                    <a:pt x="2367439" y="468356"/>
                    <a:pt x="2367439" y="478833"/>
                  </a:cubicBezTo>
                  <a:cubicBezTo>
                    <a:pt x="2367439" y="498835"/>
                    <a:pt x="2372202" y="520743"/>
                    <a:pt x="2380774" y="538841"/>
                  </a:cubicBezTo>
                  <a:cubicBezTo>
                    <a:pt x="2384584" y="548366"/>
                    <a:pt x="2400777" y="557891"/>
                    <a:pt x="2411254" y="557891"/>
                  </a:cubicBezTo>
                  <a:cubicBezTo>
                    <a:pt x="2421732" y="556938"/>
                    <a:pt x="2432209" y="544556"/>
                    <a:pt x="2440782" y="535031"/>
                  </a:cubicBezTo>
                  <a:cubicBezTo>
                    <a:pt x="2444591" y="529316"/>
                    <a:pt x="2444591" y="518838"/>
                    <a:pt x="2448402" y="505503"/>
                  </a:cubicBezTo>
                  <a:close/>
                  <a:moveTo>
                    <a:pt x="5346859" y="1585638"/>
                  </a:moveTo>
                  <a:cubicBezTo>
                    <a:pt x="5346859" y="1518963"/>
                    <a:pt x="5346859" y="1454193"/>
                    <a:pt x="5346859" y="1389423"/>
                  </a:cubicBezTo>
                  <a:cubicBezTo>
                    <a:pt x="5337334" y="1389423"/>
                    <a:pt x="5330666" y="1389423"/>
                    <a:pt x="5322094" y="1389423"/>
                  </a:cubicBezTo>
                  <a:cubicBezTo>
                    <a:pt x="5322094" y="1455146"/>
                    <a:pt x="5322094" y="1519916"/>
                    <a:pt x="5322094" y="1585638"/>
                  </a:cubicBezTo>
                  <a:cubicBezTo>
                    <a:pt x="5330666" y="1585638"/>
                    <a:pt x="5337334" y="1585638"/>
                    <a:pt x="5346859" y="1585638"/>
                  </a:cubicBezTo>
                  <a:close/>
                  <a:moveTo>
                    <a:pt x="792956" y="1586591"/>
                  </a:moveTo>
                  <a:cubicBezTo>
                    <a:pt x="792956" y="1519916"/>
                    <a:pt x="792956" y="1455146"/>
                    <a:pt x="792956" y="1390376"/>
                  </a:cubicBezTo>
                  <a:cubicBezTo>
                    <a:pt x="783431" y="1390376"/>
                    <a:pt x="776764" y="1390376"/>
                    <a:pt x="768191" y="1390376"/>
                  </a:cubicBezTo>
                  <a:cubicBezTo>
                    <a:pt x="768191" y="1456098"/>
                    <a:pt x="768191" y="1520868"/>
                    <a:pt x="768191" y="1586591"/>
                  </a:cubicBezTo>
                  <a:cubicBezTo>
                    <a:pt x="776764" y="1586591"/>
                    <a:pt x="784384" y="1586591"/>
                    <a:pt x="792956" y="1586591"/>
                  </a:cubicBezTo>
                  <a:close/>
                  <a:moveTo>
                    <a:pt x="4509611" y="1585638"/>
                  </a:moveTo>
                  <a:cubicBezTo>
                    <a:pt x="4509611" y="1518963"/>
                    <a:pt x="4509611" y="1454193"/>
                    <a:pt x="4509611" y="1389423"/>
                  </a:cubicBezTo>
                  <a:cubicBezTo>
                    <a:pt x="4500086" y="1389423"/>
                    <a:pt x="4493419" y="1389423"/>
                    <a:pt x="4484847" y="1389423"/>
                  </a:cubicBezTo>
                  <a:cubicBezTo>
                    <a:pt x="4484847" y="1455146"/>
                    <a:pt x="4484847" y="1519916"/>
                    <a:pt x="4484847" y="1585638"/>
                  </a:cubicBezTo>
                  <a:cubicBezTo>
                    <a:pt x="4492466" y="1585638"/>
                    <a:pt x="4500086" y="1585638"/>
                    <a:pt x="4509611" y="1585638"/>
                  </a:cubicBezTo>
                  <a:close/>
                </a:path>
              </a:pathLst>
            </a:custGeom>
            <a:noFill/>
            <a:ln w="9525" cap="flat">
              <a:noFill/>
              <a:prstDash val="solid"/>
              <a:miter/>
            </a:ln>
          </p:spPr>
          <p:txBody>
            <a:bodyPr anchor="ctr"/>
            <a:lstStyle/>
            <a:p>
              <a:pPr algn="ctr"/>
              <a:endParaRPr/>
            </a:p>
          </p:txBody>
        </p:sp>
        <p:sp>
          <p:nvSpPr>
            <p:cNvPr id="10" name="îṥ1îďe">
              <a:extLst>
                <a:ext uri="{FF2B5EF4-FFF2-40B4-BE49-F238E27FC236}">
                  <a16:creationId xmlns:a16="http://schemas.microsoft.com/office/drawing/2014/main" xmlns="" id="{73518E75-7121-4E01-8E99-6F76C16FF0F8}"/>
                </a:ext>
              </a:extLst>
            </p:cNvPr>
            <p:cNvSpPr/>
            <p:nvPr/>
          </p:nvSpPr>
          <p:spPr>
            <a:xfrm>
              <a:off x="4452367" y="2643741"/>
              <a:ext cx="5778539" cy="1253778"/>
            </a:xfrm>
            <a:custGeom>
              <a:avLst/>
              <a:gdLst>
                <a:gd name="connsiteX0" fmla="*/ 5546978 w 5778539"/>
                <a:gd name="connsiteY0" fmla="*/ 1036718 h 1253778"/>
                <a:gd name="connsiteX1" fmla="*/ 5529834 w 5778539"/>
                <a:gd name="connsiteY1" fmla="*/ 1041481 h 1253778"/>
                <a:gd name="connsiteX2" fmla="*/ 5529834 w 5778539"/>
                <a:gd name="connsiteY2" fmla="*/ 1041482 h 1253778"/>
                <a:gd name="connsiteX3" fmla="*/ 5529833 w 5778539"/>
                <a:gd name="connsiteY3" fmla="*/ 1041482 h 1253778"/>
                <a:gd name="connsiteX4" fmla="*/ 5513690 w 5778539"/>
                <a:gd name="connsiteY4" fmla="*/ 1076893 h 1253778"/>
                <a:gd name="connsiteX5" fmla="*/ 5500306 w 5778539"/>
                <a:gd name="connsiteY5" fmla="*/ 1106251 h 1253778"/>
                <a:gd name="connsiteX6" fmla="*/ 5500306 w 5778539"/>
                <a:gd name="connsiteY6" fmla="*/ 1106252 h 1253778"/>
                <a:gd name="connsiteX7" fmla="*/ 5504592 w 5778539"/>
                <a:gd name="connsiteY7" fmla="*/ 1122563 h 1253778"/>
                <a:gd name="connsiteX8" fmla="*/ 5504850 w 5778539"/>
                <a:gd name="connsiteY8" fmla="*/ 1122562 h 1253778"/>
                <a:gd name="connsiteX9" fmla="*/ 5504950 w 5778539"/>
                <a:gd name="connsiteY9" fmla="*/ 1122920 h 1253778"/>
                <a:gd name="connsiteX10" fmla="*/ 5523115 w 5778539"/>
                <a:gd name="connsiteY10" fmla="*/ 1122444 h 1253778"/>
                <a:gd name="connsiteX11" fmla="*/ 5523165 w 5778539"/>
                <a:gd name="connsiteY11" fmla="*/ 1122444 h 1253778"/>
                <a:gd name="connsiteX12" fmla="*/ 5523166 w 5778539"/>
                <a:gd name="connsiteY12" fmla="*/ 1122443 h 1253778"/>
                <a:gd name="connsiteX13" fmla="*/ 5550431 w 5778539"/>
                <a:gd name="connsiteY13" fmla="*/ 1095178 h 1253778"/>
                <a:gd name="connsiteX14" fmla="*/ 5564109 w 5778539"/>
                <a:gd name="connsiteY14" fmla="*/ 1055808 h 1253778"/>
                <a:gd name="connsiteX15" fmla="*/ 5564123 w 5778539"/>
                <a:gd name="connsiteY15" fmla="*/ 1055769 h 1253778"/>
                <a:gd name="connsiteX16" fmla="*/ 5564123 w 5778539"/>
                <a:gd name="connsiteY16" fmla="*/ 1055768 h 1253778"/>
                <a:gd name="connsiteX17" fmla="*/ 5546978 w 5778539"/>
                <a:gd name="connsiteY17" fmla="*/ 1036718 h 1253778"/>
                <a:gd name="connsiteX18" fmla="*/ 2541840 w 5778539"/>
                <a:gd name="connsiteY18" fmla="*/ 969090 h 1253778"/>
                <a:gd name="connsiteX19" fmla="*/ 2532315 w 5778539"/>
                <a:gd name="connsiteY19" fmla="*/ 1022430 h 1253778"/>
                <a:gd name="connsiteX20" fmla="*/ 2538983 w 5778539"/>
                <a:gd name="connsiteY20" fmla="*/ 1024335 h 1253778"/>
                <a:gd name="connsiteX21" fmla="*/ 2541841 w 5778539"/>
                <a:gd name="connsiteY21" fmla="*/ 969090 h 1253778"/>
                <a:gd name="connsiteX22" fmla="*/ 2541841 w 5778539"/>
                <a:gd name="connsiteY22" fmla="*/ 969092 h 1253778"/>
                <a:gd name="connsiteX23" fmla="*/ 3573399 w 5778539"/>
                <a:gd name="connsiteY23" fmla="*/ 896701 h 1253778"/>
                <a:gd name="connsiteX24" fmla="*/ 3559111 w 5778539"/>
                <a:gd name="connsiteY24" fmla="*/ 908131 h 1253778"/>
                <a:gd name="connsiteX25" fmla="*/ 3548634 w 5778539"/>
                <a:gd name="connsiteY25" fmla="*/ 959566 h 1253778"/>
                <a:gd name="connsiteX26" fmla="*/ 3548757 w 5778539"/>
                <a:gd name="connsiteY26" fmla="*/ 959913 h 1253778"/>
                <a:gd name="connsiteX27" fmla="*/ 3548633 w 5778539"/>
                <a:gd name="connsiteY27" fmla="*/ 960519 h 1253778"/>
                <a:gd name="connsiteX28" fmla="*/ 3554348 w 5778539"/>
                <a:gd name="connsiteY28" fmla="*/ 975759 h 1253778"/>
                <a:gd name="connsiteX29" fmla="*/ 3554349 w 5778539"/>
                <a:gd name="connsiteY29" fmla="*/ 975758 h 1253778"/>
                <a:gd name="connsiteX30" fmla="*/ 3554349 w 5778539"/>
                <a:gd name="connsiteY30" fmla="*/ 975759 h 1253778"/>
                <a:gd name="connsiteX31" fmla="*/ 3554412 w 5778539"/>
                <a:gd name="connsiteY31" fmla="*/ 975677 h 1253778"/>
                <a:gd name="connsiteX32" fmla="*/ 3577566 w 5778539"/>
                <a:gd name="connsiteY32" fmla="*/ 945993 h 1253778"/>
                <a:gd name="connsiteX33" fmla="*/ 3582923 w 5778539"/>
                <a:gd name="connsiteY33" fmla="*/ 911941 h 1253778"/>
                <a:gd name="connsiteX34" fmla="*/ 3582813 w 5778539"/>
                <a:gd name="connsiteY34" fmla="*/ 911705 h 1253778"/>
                <a:gd name="connsiteX35" fmla="*/ 3582924 w 5778539"/>
                <a:gd name="connsiteY35" fmla="*/ 910989 h 1253778"/>
                <a:gd name="connsiteX36" fmla="*/ 3573399 w 5778539"/>
                <a:gd name="connsiteY36" fmla="*/ 896701 h 1253778"/>
                <a:gd name="connsiteX37" fmla="*/ 3650550 w 5778539"/>
                <a:gd name="connsiteY37" fmla="*/ 778591 h 1253778"/>
                <a:gd name="connsiteX38" fmla="*/ 3647693 w 5778539"/>
                <a:gd name="connsiteY38" fmla="*/ 813833 h 1253778"/>
                <a:gd name="connsiteX39" fmla="*/ 3647694 w 5778539"/>
                <a:gd name="connsiteY39" fmla="*/ 813833 h 1253778"/>
                <a:gd name="connsiteX40" fmla="*/ 3647694 w 5778539"/>
                <a:gd name="connsiteY40" fmla="*/ 813834 h 1253778"/>
                <a:gd name="connsiteX41" fmla="*/ 3652457 w 5778539"/>
                <a:gd name="connsiteY41" fmla="*/ 814628 h 1253778"/>
                <a:gd name="connsiteX42" fmla="*/ 3653408 w 5778539"/>
                <a:gd name="connsiteY42" fmla="*/ 814786 h 1253778"/>
                <a:gd name="connsiteX43" fmla="*/ 3653409 w 5778539"/>
                <a:gd name="connsiteY43" fmla="*/ 814786 h 1253778"/>
                <a:gd name="connsiteX44" fmla="*/ 3658172 w 5778539"/>
                <a:gd name="connsiteY44" fmla="*/ 779544 h 1253778"/>
                <a:gd name="connsiteX45" fmla="*/ 3658170 w 5778539"/>
                <a:gd name="connsiteY45" fmla="*/ 779544 h 1253778"/>
                <a:gd name="connsiteX46" fmla="*/ 3658170 w 5778539"/>
                <a:gd name="connsiteY46" fmla="*/ 779543 h 1253778"/>
                <a:gd name="connsiteX47" fmla="*/ 3652449 w 5778539"/>
                <a:gd name="connsiteY47" fmla="*/ 778828 h 1253778"/>
                <a:gd name="connsiteX48" fmla="*/ 3650552 w 5778539"/>
                <a:gd name="connsiteY48" fmla="*/ 778591 h 1253778"/>
                <a:gd name="connsiteX49" fmla="*/ 4595429 w 5778539"/>
                <a:gd name="connsiteY49" fmla="*/ 776686 h 1253778"/>
                <a:gd name="connsiteX50" fmla="*/ 4641149 w 5778539"/>
                <a:gd name="connsiteY50" fmla="*/ 793831 h 1253778"/>
                <a:gd name="connsiteX51" fmla="*/ 4653532 w 5778539"/>
                <a:gd name="connsiteY51" fmla="*/ 847171 h 1253778"/>
                <a:gd name="connsiteX52" fmla="*/ 4612574 w 5778539"/>
                <a:gd name="connsiteY52" fmla="*/ 859553 h 1253778"/>
                <a:gd name="connsiteX53" fmla="*/ 4574474 w 5778539"/>
                <a:gd name="connsiteY53" fmla="*/ 850028 h 1253778"/>
                <a:gd name="connsiteX54" fmla="*/ 4542089 w 5778539"/>
                <a:gd name="connsiteY54" fmla="*/ 810976 h 1253778"/>
                <a:gd name="connsiteX55" fmla="*/ 4580189 w 5778539"/>
                <a:gd name="connsiteY55" fmla="*/ 781448 h 1253778"/>
                <a:gd name="connsiteX56" fmla="*/ 4594476 w 5778539"/>
                <a:gd name="connsiteY56" fmla="*/ 780496 h 1253778"/>
                <a:gd name="connsiteX57" fmla="*/ 4595429 w 5778539"/>
                <a:gd name="connsiteY57" fmla="*/ 776686 h 1253778"/>
                <a:gd name="connsiteX58" fmla="*/ 485393 w 5778539"/>
                <a:gd name="connsiteY58" fmla="*/ 550943 h 1253778"/>
                <a:gd name="connsiteX59" fmla="*/ 452056 w 5778539"/>
                <a:gd name="connsiteY59" fmla="*/ 563325 h 1253778"/>
                <a:gd name="connsiteX60" fmla="*/ 309181 w 5778539"/>
                <a:gd name="connsiteY60" fmla="*/ 740490 h 1253778"/>
                <a:gd name="connsiteX61" fmla="*/ 305847 w 5778539"/>
                <a:gd name="connsiteY61" fmla="*/ 763589 h 1253778"/>
                <a:gd name="connsiteX62" fmla="*/ 306461 w 5778539"/>
                <a:gd name="connsiteY62" fmla="*/ 764425 h 1253778"/>
                <a:gd name="connsiteX63" fmla="*/ 306443 w 5778539"/>
                <a:gd name="connsiteY63" fmla="*/ 764541 h 1253778"/>
                <a:gd name="connsiteX64" fmla="*/ 310542 w 5778539"/>
                <a:gd name="connsiteY64" fmla="*/ 769984 h 1253778"/>
                <a:gd name="connsiteX65" fmla="*/ 319658 w 5778539"/>
                <a:gd name="connsiteY65" fmla="*/ 782400 h 1253778"/>
                <a:gd name="connsiteX66" fmla="*/ 320089 w 5778539"/>
                <a:gd name="connsiteY66" fmla="*/ 782658 h 1253778"/>
                <a:gd name="connsiteX67" fmla="*/ 320611 w 5778539"/>
                <a:gd name="connsiteY67" fmla="*/ 783352 h 1253778"/>
                <a:gd name="connsiteX68" fmla="*/ 368236 w 5778539"/>
                <a:gd name="connsiteY68" fmla="*/ 811927 h 1253778"/>
                <a:gd name="connsiteX69" fmla="*/ 465391 w 5778539"/>
                <a:gd name="connsiteY69" fmla="*/ 765255 h 1253778"/>
                <a:gd name="connsiteX70" fmla="*/ 495871 w 5778539"/>
                <a:gd name="connsiteY70" fmla="*/ 584280 h 1253778"/>
                <a:gd name="connsiteX71" fmla="*/ 486346 w 5778539"/>
                <a:gd name="connsiteY71" fmla="*/ 551895 h 1253778"/>
                <a:gd name="connsiteX72" fmla="*/ 485761 w 5778539"/>
                <a:gd name="connsiteY72" fmla="*/ 552113 h 1253778"/>
                <a:gd name="connsiteX73" fmla="*/ 1727215 w 5778539"/>
                <a:gd name="connsiteY73" fmla="*/ 469267 h 1253778"/>
                <a:gd name="connsiteX74" fmla="*/ 1714118 w 5778539"/>
                <a:gd name="connsiteY74" fmla="*/ 476649 h 1253778"/>
                <a:gd name="connsiteX75" fmla="*/ 1683638 w 5778539"/>
                <a:gd name="connsiteY75" fmla="*/ 593806 h 1253778"/>
                <a:gd name="connsiteX76" fmla="*/ 1736025 w 5778539"/>
                <a:gd name="connsiteY76" fmla="*/ 543323 h 1253778"/>
                <a:gd name="connsiteX77" fmla="*/ 1736978 w 5778539"/>
                <a:gd name="connsiteY77" fmla="*/ 481411 h 1253778"/>
                <a:gd name="connsiteX78" fmla="*/ 1728882 w 5778539"/>
                <a:gd name="connsiteY78" fmla="*/ 469862 h 1253778"/>
                <a:gd name="connsiteX79" fmla="*/ 1728050 w 5778539"/>
                <a:gd name="connsiteY79" fmla="*/ 470328 h 1253778"/>
                <a:gd name="connsiteX80" fmla="*/ 5366956 w 5778539"/>
                <a:gd name="connsiteY80" fmla="*/ 463314 h 1253778"/>
                <a:gd name="connsiteX81" fmla="*/ 5388863 w 5778539"/>
                <a:gd name="connsiteY81" fmla="*/ 481411 h 1253778"/>
                <a:gd name="connsiteX82" fmla="*/ 5398388 w 5778539"/>
                <a:gd name="connsiteY82" fmla="*/ 547134 h 1253778"/>
                <a:gd name="connsiteX83" fmla="*/ 5398388 w 5778539"/>
                <a:gd name="connsiteY83" fmla="*/ 558564 h 1253778"/>
                <a:gd name="connsiteX84" fmla="*/ 5396483 w 5778539"/>
                <a:gd name="connsiteY84" fmla="*/ 603331 h 1253778"/>
                <a:gd name="connsiteX85" fmla="*/ 5369813 w 5778539"/>
                <a:gd name="connsiteY85" fmla="*/ 630954 h 1253778"/>
                <a:gd name="connsiteX86" fmla="*/ 5340285 w 5778539"/>
                <a:gd name="connsiteY86" fmla="*/ 610951 h 1253778"/>
                <a:gd name="connsiteX87" fmla="*/ 5347906 w 5778539"/>
                <a:gd name="connsiteY87" fmla="*/ 482364 h 1253778"/>
                <a:gd name="connsiteX88" fmla="*/ 5366956 w 5778539"/>
                <a:gd name="connsiteY88" fmla="*/ 463314 h 1253778"/>
                <a:gd name="connsiteX89" fmla="*/ 2378011 w 5778539"/>
                <a:gd name="connsiteY89" fmla="*/ 441405 h 1253778"/>
                <a:gd name="connsiteX90" fmla="*/ 2417063 w 5778539"/>
                <a:gd name="connsiteY90" fmla="*/ 455693 h 1253778"/>
                <a:gd name="connsiteX91" fmla="*/ 2436113 w 5778539"/>
                <a:gd name="connsiteY91" fmla="*/ 497603 h 1253778"/>
                <a:gd name="connsiteX92" fmla="*/ 2427541 w 5778539"/>
                <a:gd name="connsiteY92" fmla="*/ 528083 h 1253778"/>
                <a:gd name="connsiteX93" fmla="*/ 2398013 w 5778539"/>
                <a:gd name="connsiteY93" fmla="*/ 550943 h 1253778"/>
                <a:gd name="connsiteX94" fmla="*/ 2367533 w 5778539"/>
                <a:gd name="connsiteY94" fmla="*/ 531893 h 1253778"/>
                <a:gd name="connsiteX95" fmla="*/ 2354198 w 5778539"/>
                <a:gd name="connsiteY95" fmla="*/ 471885 h 1253778"/>
                <a:gd name="connsiteX96" fmla="*/ 2378011 w 5778539"/>
                <a:gd name="connsiteY96" fmla="*/ 441405 h 1253778"/>
                <a:gd name="connsiteX97" fmla="*/ 4469700 w 5778539"/>
                <a:gd name="connsiteY97" fmla="*/ 432833 h 1253778"/>
                <a:gd name="connsiteX98" fmla="*/ 4514468 w 5778539"/>
                <a:gd name="connsiteY98" fmla="*/ 448073 h 1253778"/>
                <a:gd name="connsiteX99" fmla="*/ 4540185 w 5778539"/>
                <a:gd name="connsiteY99" fmla="*/ 532846 h 1253778"/>
                <a:gd name="connsiteX100" fmla="*/ 4547805 w 5778539"/>
                <a:gd name="connsiteY100" fmla="*/ 555706 h 1253778"/>
                <a:gd name="connsiteX101" fmla="*/ 4571618 w 5778539"/>
                <a:gd name="connsiteY101" fmla="*/ 546181 h 1253778"/>
                <a:gd name="connsiteX102" fmla="*/ 4591620 w 5778539"/>
                <a:gd name="connsiteY102" fmla="*/ 529036 h 1253778"/>
                <a:gd name="connsiteX103" fmla="*/ 4620195 w 5778539"/>
                <a:gd name="connsiteY103" fmla="*/ 528083 h 1253778"/>
                <a:gd name="connsiteX104" fmla="*/ 4632577 w 5778539"/>
                <a:gd name="connsiteY104" fmla="*/ 554753 h 1253778"/>
                <a:gd name="connsiteX105" fmla="*/ 4613527 w 5778539"/>
                <a:gd name="connsiteY105" fmla="*/ 591901 h 1253778"/>
                <a:gd name="connsiteX106" fmla="*/ 4519230 w 5778539"/>
                <a:gd name="connsiteY106" fmla="*/ 684293 h 1253778"/>
                <a:gd name="connsiteX107" fmla="*/ 4506847 w 5778539"/>
                <a:gd name="connsiteY107" fmla="*/ 702391 h 1253778"/>
                <a:gd name="connsiteX108" fmla="*/ 4434457 w 5778539"/>
                <a:gd name="connsiteY108" fmla="*/ 877651 h 1253778"/>
                <a:gd name="connsiteX109" fmla="*/ 4383975 w 5778539"/>
                <a:gd name="connsiteY109" fmla="*/ 927181 h 1253778"/>
                <a:gd name="connsiteX110" fmla="*/ 4356352 w 5778539"/>
                <a:gd name="connsiteY110" fmla="*/ 924323 h 1253778"/>
                <a:gd name="connsiteX111" fmla="*/ 4356352 w 5778539"/>
                <a:gd name="connsiteY111" fmla="*/ 896701 h 1253778"/>
                <a:gd name="connsiteX112" fmla="*/ 4409693 w 5778539"/>
                <a:gd name="connsiteY112" fmla="*/ 778591 h 1253778"/>
                <a:gd name="connsiteX113" fmla="*/ 4423027 w 5778539"/>
                <a:gd name="connsiteY113" fmla="*/ 732871 h 1253778"/>
                <a:gd name="connsiteX114" fmla="*/ 4387785 w 5778539"/>
                <a:gd name="connsiteY114" fmla="*/ 732871 h 1253778"/>
                <a:gd name="connsiteX115" fmla="*/ 4367782 w 5778539"/>
                <a:gd name="connsiteY115" fmla="*/ 703343 h 1253778"/>
                <a:gd name="connsiteX116" fmla="*/ 4414455 w 5778539"/>
                <a:gd name="connsiteY116" fmla="*/ 655718 h 1253778"/>
                <a:gd name="connsiteX117" fmla="*/ 4452555 w 5778539"/>
                <a:gd name="connsiteY117" fmla="*/ 587138 h 1253778"/>
                <a:gd name="connsiteX118" fmla="*/ 4449697 w 5778539"/>
                <a:gd name="connsiteY118" fmla="*/ 469981 h 1253778"/>
                <a:gd name="connsiteX119" fmla="*/ 4469700 w 5778539"/>
                <a:gd name="connsiteY119" fmla="*/ 432833 h 1253778"/>
                <a:gd name="connsiteX120" fmla="*/ 543734 w 5778539"/>
                <a:gd name="connsiteY120" fmla="*/ 373064 h 1253778"/>
                <a:gd name="connsiteX121" fmla="*/ 565403 w 5778539"/>
                <a:gd name="connsiteY121" fmla="*/ 385208 h 1253778"/>
                <a:gd name="connsiteX122" fmla="*/ 624458 w 5778539"/>
                <a:gd name="connsiteY122" fmla="*/ 429975 h 1253778"/>
                <a:gd name="connsiteX123" fmla="*/ 712088 w 5778539"/>
                <a:gd name="connsiteY123" fmla="*/ 568088 h 1253778"/>
                <a:gd name="connsiteX124" fmla="*/ 728281 w 5778539"/>
                <a:gd name="connsiteY124" fmla="*/ 794783 h 1253778"/>
                <a:gd name="connsiteX125" fmla="*/ 705421 w 5778539"/>
                <a:gd name="connsiteY125" fmla="*/ 1055768 h 1253778"/>
                <a:gd name="connsiteX126" fmla="*/ 636841 w 5778539"/>
                <a:gd name="connsiteY126" fmla="*/ 1178640 h 1253778"/>
                <a:gd name="connsiteX127" fmla="*/ 515873 w 5778539"/>
                <a:gd name="connsiteY127" fmla="*/ 1250078 h 1253778"/>
                <a:gd name="connsiteX128" fmla="*/ 435863 w 5778539"/>
                <a:gd name="connsiteY128" fmla="*/ 1229123 h 1253778"/>
                <a:gd name="connsiteX129" fmla="*/ 446341 w 5778539"/>
                <a:gd name="connsiteY129" fmla="*/ 1190070 h 1253778"/>
                <a:gd name="connsiteX130" fmla="*/ 493966 w 5778539"/>
                <a:gd name="connsiteY130" fmla="*/ 1175783 h 1253778"/>
                <a:gd name="connsiteX131" fmla="*/ 641603 w 5778539"/>
                <a:gd name="connsiteY131" fmla="*/ 973853 h 1253778"/>
                <a:gd name="connsiteX132" fmla="*/ 637793 w 5778539"/>
                <a:gd name="connsiteY132" fmla="*/ 595710 h 1253778"/>
                <a:gd name="connsiteX133" fmla="*/ 617791 w 5778539"/>
                <a:gd name="connsiteY133" fmla="*/ 529035 h 1253778"/>
                <a:gd name="connsiteX134" fmla="*/ 581596 w 5778539"/>
                <a:gd name="connsiteY134" fmla="*/ 505223 h 1253778"/>
                <a:gd name="connsiteX135" fmla="*/ 560641 w 5778539"/>
                <a:gd name="connsiteY135" fmla="*/ 541418 h 1253778"/>
                <a:gd name="connsiteX136" fmla="*/ 553973 w 5778539"/>
                <a:gd name="connsiteY136" fmla="*/ 710010 h 1253778"/>
                <a:gd name="connsiteX137" fmla="*/ 537781 w 5778539"/>
                <a:gd name="connsiteY137" fmla="*/ 805260 h 1253778"/>
                <a:gd name="connsiteX138" fmla="*/ 394906 w 5778539"/>
                <a:gd name="connsiteY138" fmla="*/ 890033 h 1253778"/>
                <a:gd name="connsiteX139" fmla="*/ 336803 w 5778539"/>
                <a:gd name="connsiteY139" fmla="*/ 870030 h 1253778"/>
                <a:gd name="connsiteX140" fmla="*/ 265366 w 5778539"/>
                <a:gd name="connsiteY140" fmla="*/ 831930 h 1253778"/>
                <a:gd name="connsiteX141" fmla="*/ 237743 w 5778539"/>
                <a:gd name="connsiteY141" fmla="*/ 754778 h 1253778"/>
                <a:gd name="connsiteX142" fmla="*/ 284416 w 5778539"/>
                <a:gd name="connsiteY142" fmla="*/ 676673 h 1253778"/>
                <a:gd name="connsiteX143" fmla="*/ 426338 w 5778539"/>
                <a:gd name="connsiteY143" fmla="*/ 517605 h 1253778"/>
                <a:gd name="connsiteX144" fmla="*/ 501586 w 5778539"/>
                <a:gd name="connsiteY144" fmla="*/ 449978 h 1253778"/>
                <a:gd name="connsiteX145" fmla="*/ 513968 w 5778539"/>
                <a:gd name="connsiteY145" fmla="*/ 426165 h 1253778"/>
                <a:gd name="connsiteX146" fmla="*/ 523493 w 5778539"/>
                <a:gd name="connsiteY146" fmla="*/ 390923 h 1253778"/>
                <a:gd name="connsiteX147" fmla="*/ 543734 w 5778539"/>
                <a:gd name="connsiteY147" fmla="*/ 373064 h 1253778"/>
                <a:gd name="connsiteX148" fmla="*/ 1736859 w 5778539"/>
                <a:gd name="connsiteY148" fmla="*/ 362706 h 1253778"/>
                <a:gd name="connsiteX149" fmla="*/ 1752218 w 5778539"/>
                <a:gd name="connsiteY149" fmla="*/ 381399 h 1253778"/>
                <a:gd name="connsiteX150" fmla="*/ 1807463 w 5778539"/>
                <a:gd name="connsiteY150" fmla="*/ 521416 h 1253778"/>
                <a:gd name="connsiteX151" fmla="*/ 1789365 w 5778539"/>
                <a:gd name="connsiteY151" fmla="*/ 594759 h 1253778"/>
                <a:gd name="connsiteX152" fmla="*/ 1669351 w 5778539"/>
                <a:gd name="connsiteY152" fmla="*/ 687151 h 1253778"/>
                <a:gd name="connsiteX153" fmla="*/ 1656015 w 5778539"/>
                <a:gd name="connsiteY153" fmla="*/ 702391 h 1253778"/>
                <a:gd name="connsiteX154" fmla="*/ 1652205 w 5778539"/>
                <a:gd name="connsiteY154" fmla="*/ 735729 h 1253778"/>
                <a:gd name="connsiteX155" fmla="*/ 1682686 w 5778539"/>
                <a:gd name="connsiteY155" fmla="*/ 737634 h 1253778"/>
                <a:gd name="connsiteX156" fmla="*/ 1729358 w 5778539"/>
                <a:gd name="connsiteY156" fmla="*/ 728109 h 1253778"/>
                <a:gd name="connsiteX157" fmla="*/ 1766505 w 5778539"/>
                <a:gd name="connsiteY157" fmla="*/ 778591 h 1253778"/>
                <a:gd name="connsiteX158" fmla="*/ 1741740 w 5778539"/>
                <a:gd name="connsiteY158" fmla="*/ 810024 h 1253778"/>
                <a:gd name="connsiteX159" fmla="*/ 1639823 w 5778539"/>
                <a:gd name="connsiteY159" fmla="*/ 850029 h 1253778"/>
                <a:gd name="connsiteX160" fmla="*/ 1569338 w 5778539"/>
                <a:gd name="connsiteY160" fmla="*/ 790974 h 1253778"/>
                <a:gd name="connsiteX161" fmla="*/ 1550288 w 5778539"/>
                <a:gd name="connsiteY161" fmla="*/ 778591 h 1253778"/>
                <a:gd name="connsiteX162" fmla="*/ 1482661 w 5778539"/>
                <a:gd name="connsiteY162" fmla="*/ 867174 h 1253778"/>
                <a:gd name="connsiteX163" fmla="*/ 1474088 w 5778539"/>
                <a:gd name="connsiteY163" fmla="*/ 915751 h 1253778"/>
                <a:gd name="connsiteX164" fmla="*/ 1452180 w 5778539"/>
                <a:gd name="connsiteY164" fmla="*/ 936706 h 1253778"/>
                <a:gd name="connsiteX165" fmla="*/ 1423605 w 5778539"/>
                <a:gd name="connsiteY165" fmla="*/ 921466 h 1253778"/>
                <a:gd name="connsiteX166" fmla="*/ 1415986 w 5778539"/>
                <a:gd name="connsiteY166" fmla="*/ 907179 h 1253778"/>
                <a:gd name="connsiteX167" fmla="*/ 1379790 w 5778539"/>
                <a:gd name="connsiteY167" fmla="*/ 899559 h 1253778"/>
                <a:gd name="connsiteX168" fmla="*/ 1317878 w 5778539"/>
                <a:gd name="connsiteY168" fmla="*/ 948136 h 1253778"/>
                <a:gd name="connsiteX169" fmla="*/ 1269301 w 5778539"/>
                <a:gd name="connsiteY169" fmla="*/ 951946 h 1253778"/>
                <a:gd name="connsiteX170" fmla="*/ 1255965 w 5778539"/>
                <a:gd name="connsiteY170" fmla="*/ 909084 h 1253778"/>
                <a:gd name="connsiteX171" fmla="*/ 1261680 w 5778539"/>
                <a:gd name="connsiteY171" fmla="*/ 850029 h 1253778"/>
                <a:gd name="connsiteX172" fmla="*/ 1242630 w 5778539"/>
                <a:gd name="connsiteY172" fmla="*/ 781449 h 1253778"/>
                <a:gd name="connsiteX173" fmla="*/ 1233105 w 5778539"/>
                <a:gd name="connsiteY173" fmla="*/ 765256 h 1253778"/>
                <a:gd name="connsiteX174" fmla="*/ 1247393 w 5778539"/>
                <a:gd name="connsiteY174" fmla="*/ 714774 h 1253778"/>
                <a:gd name="connsiteX175" fmla="*/ 1283588 w 5778539"/>
                <a:gd name="connsiteY175" fmla="*/ 716679 h 1253778"/>
                <a:gd name="connsiteX176" fmla="*/ 1328355 w 5778539"/>
                <a:gd name="connsiteY176" fmla="*/ 783354 h 1253778"/>
                <a:gd name="connsiteX177" fmla="*/ 1316926 w 5778539"/>
                <a:gd name="connsiteY177" fmla="*/ 864316 h 1253778"/>
                <a:gd name="connsiteX178" fmla="*/ 1391220 w 5778539"/>
                <a:gd name="connsiteY178" fmla="*/ 809071 h 1253778"/>
                <a:gd name="connsiteX179" fmla="*/ 1407413 w 5778539"/>
                <a:gd name="connsiteY179" fmla="*/ 738586 h 1253778"/>
                <a:gd name="connsiteX180" fmla="*/ 1395030 w 5778539"/>
                <a:gd name="connsiteY180" fmla="*/ 607141 h 1253778"/>
                <a:gd name="connsiteX181" fmla="*/ 1391220 w 5778539"/>
                <a:gd name="connsiteY181" fmla="*/ 520464 h 1253778"/>
                <a:gd name="connsiteX182" fmla="*/ 1392173 w 5778539"/>
                <a:gd name="connsiteY182" fmla="*/ 506176 h 1253778"/>
                <a:gd name="connsiteX183" fmla="*/ 1417890 w 5778539"/>
                <a:gd name="connsiteY183" fmla="*/ 470934 h 1253778"/>
                <a:gd name="connsiteX184" fmla="*/ 1442655 w 5778539"/>
                <a:gd name="connsiteY184" fmla="*/ 500461 h 1253778"/>
                <a:gd name="connsiteX185" fmla="*/ 1496948 w 5778539"/>
                <a:gd name="connsiteY185" fmla="*/ 723346 h 1253778"/>
                <a:gd name="connsiteX186" fmla="*/ 1513140 w 5778539"/>
                <a:gd name="connsiteY186" fmla="*/ 732871 h 1253778"/>
                <a:gd name="connsiteX187" fmla="*/ 1592198 w 5778539"/>
                <a:gd name="connsiteY187" fmla="*/ 649051 h 1253778"/>
                <a:gd name="connsiteX188" fmla="*/ 1671255 w 5778539"/>
                <a:gd name="connsiteY188" fmla="*/ 414736 h 1253778"/>
                <a:gd name="connsiteX189" fmla="*/ 1712213 w 5778539"/>
                <a:gd name="connsiteY189" fmla="*/ 363301 h 1253778"/>
                <a:gd name="connsiteX190" fmla="*/ 1736859 w 5778539"/>
                <a:gd name="connsiteY190" fmla="*/ 362706 h 1253778"/>
                <a:gd name="connsiteX191" fmla="*/ 3765804 w 5778539"/>
                <a:gd name="connsiteY191" fmla="*/ 306151 h 1253778"/>
                <a:gd name="connsiteX192" fmla="*/ 3740704 w 5778539"/>
                <a:gd name="connsiteY192" fmla="*/ 318856 h 1253778"/>
                <a:gd name="connsiteX193" fmla="*/ 3728181 w 5778539"/>
                <a:gd name="connsiteY193" fmla="*/ 324963 h 1253778"/>
                <a:gd name="connsiteX194" fmla="*/ 3727759 w 5778539"/>
                <a:gd name="connsiteY194" fmla="*/ 325409 h 1253778"/>
                <a:gd name="connsiteX195" fmla="*/ 3727228 w 5778539"/>
                <a:gd name="connsiteY195" fmla="*/ 325677 h 1253778"/>
                <a:gd name="connsiteX196" fmla="*/ 3697224 w 5778539"/>
                <a:gd name="connsiteY196" fmla="*/ 356633 h 1253778"/>
                <a:gd name="connsiteX197" fmla="*/ 3698177 w 5778539"/>
                <a:gd name="connsiteY197" fmla="*/ 367111 h 1253778"/>
                <a:gd name="connsiteX198" fmla="*/ 3699129 w 5778539"/>
                <a:gd name="connsiteY198" fmla="*/ 367111 h 1253778"/>
                <a:gd name="connsiteX199" fmla="*/ 3709607 w 5778539"/>
                <a:gd name="connsiteY199" fmla="*/ 367111 h 1253778"/>
                <a:gd name="connsiteX200" fmla="*/ 3710559 w 5778539"/>
                <a:gd name="connsiteY200" fmla="*/ 367111 h 1253778"/>
                <a:gd name="connsiteX201" fmla="*/ 3773424 w 5778539"/>
                <a:gd name="connsiteY201" fmla="*/ 314724 h 1253778"/>
                <a:gd name="connsiteX202" fmla="*/ 3773424 w 5778539"/>
                <a:gd name="connsiteY202" fmla="*/ 314723 h 1253778"/>
                <a:gd name="connsiteX203" fmla="*/ 3773418 w 5778539"/>
                <a:gd name="connsiteY203" fmla="*/ 314716 h 1253778"/>
                <a:gd name="connsiteX204" fmla="*/ 3766757 w 5778539"/>
                <a:gd name="connsiteY204" fmla="*/ 306151 h 1253778"/>
                <a:gd name="connsiteX205" fmla="*/ 3766092 w 5778539"/>
                <a:gd name="connsiteY205" fmla="*/ 306475 h 1253778"/>
                <a:gd name="connsiteX206" fmla="*/ 2640186 w 5778539"/>
                <a:gd name="connsiteY206" fmla="*/ 300911 h 1253778"/>
                <a:gd name="connsiteX207" fmla="*/ 2630423 w 5778539"/>
                <a:gd name="connsiteY207" fmla="*/ 303292 h 1253778"/>
                <a:gd name="connsiteX208" fmla="*/ 2558985 w 5778539"/>
                <a:gd name="connsiteY208" fmla="*/ 359490 h 1253778"/>
                <a:gd name="connsiteX209" fmla="*/ 2547555 w 5778539"/>
                <a:gd name="connsiteY209" fmla="*/ 384255 h 1253778"/>
                <a:gd name="connsiteX210" fmla="*/ 2554223 w 5778539"/>
                <a:gd name="connsiteY210" fmla="*/ 412830 h 1253778"/>
                <a:gd name="connsiteX211" fmla="*/ 2579940 w 5778539"/>
                <a:gd name="connsiteY211" fmla="*/ 418545 h 1253778"/>
                <a:gd name="connsiteX212" fmla="*/ 2650426 w 5778539"/>
                <a:gd name="connsiteY212" fmla="*/ 320437 h 1253778"/>
                <a:gd name="connsiteX213" fmla="*/ 2651378 w 5778539"/>
                <a:gd name="connsiteY213" fmla="*/ 301387 h 1253778"/>
                <a:gd name="connsiteX214" fmla="*/ 2640186 w 5778539"/>
                <a:gd name="connsiteY214" fmla="*/ 300911 h 1253778"/>
                <a:gd name="connsiteX215" fmla="*/ 5686043 w 5778539"/>
                <a:gd name="connsiteY215" fmla="*/ 253764 h 1253778"/>
                <a:gd name="connsiteX216" fmla="*/ 5686015 w 5778539"/>
                <a:gd name="connsiteY216" fmla="*/ 253766 h 1253778"/>
                <a:gd name="connsiteX217" fmla="*/ 5650801 w 5778539"/>
                <a:gd name="connsiteY217" fmla="*/ 256384 h 1253778"/>
                <a:gd name="connsiteX218" fmla="*/ 5650723 w 5778539"/>
                <a:gd name="connsiteY218" fmla="*/ 256481 h 1253778"/>
                <a:gd name="connsiteX219" fmla="*/ 5650443 w 5778539"/>
                <a:gd name="connsiteY219" fmla="*/ 256503 h 1253778"/>
                <a:gd name="connsiteX220" fmla="*/ 5644426 w 5778539"/>
                <a:gd name="connsiteY220" fmla="*/ 264352 h 1253778"/>
                <a:gd name="connsiteX221" fmla="*/ 5626989 w 5778539"/>
                <a:gd name="connsiteY221" fmla="*/ 286149 h 1253778"/>
                <a:gd name="connsiteX222" fmla="*/ 5623030 w 5778539"/>
                <a:gd name="connsiteY222" fmla="*/ 302431 h 1253778"/>
                <a:gd name="connsiteX223" fmla="*/ 5623138 w 5778539"/>
                <a:gd name="connsiteY223" fmla="*/ 302934 h 1253778"/>
                <a:gd name="connsiteX224" fmla="*/ 5623029 w 5778539"/>
                <a:gd name="connsiteY224" fmla="*/ 303384 h 1253778"/>
                <a:gd name="connsiteX225" fmla="*/ 5656515 w 5778539"/>
                <a:gd name="connsiteY225" fmla="*/ 343299 h 1253778"/>
                <a:gd name="connsiteX226" fmla="*/ 5685950 w 5778539"/>
                <a:gd name="connsiteY226" fmla="*/ 254045 h 1253778"/>
                <a:gd name="connsiteX227" fmla="*/ 5686044 w 5778539"/>
                <a:gd name="connsiteY227" fmla="*/ 253764 h 1253778"/>
                <a:gd name="connsiteX228" fmla="*/ 2564581 w 5778539"/>
                <a:gd name="connsiteY228" fmla="*/ 210900 h 1253778"/>
                <a:gd name="connsiteX229" fmla="*/ 2592323 w 5778539"/>
                <a:gd name="connsiteY229" fmla="*/ 226140 h 1253778"/>
                <a:gd name="connsiteX230" fmla="*/ 2626613 w 5778539"/>
                <a:gd name="connsiteY230" fmla="*/ 242332 h 1253778"/>
                <a:gd name="connsiteX231" fmla="*/ 2694240 w 5778539"/>
                <a:gd name="connsiteY231" fmla="*/ 252810 h 1253778"/>
                <a:gd name="connsiteX232" fmla="*/ 2721863 w 5778539"/>
                <a:gd name="connsiteY232" fmla="*/ 313770 h 1253778"/>
                <a:gd name="connsiteX233" fmla="*/ 2626613 w 5778539"/>
                <a:gd name="connsiteY233" fmla="*/ 459502 h 1253778"/>
                <a:gd name="connsiteX234" fmla="*/ 2578988 w 5778539"/>
                <a:gd name="connsiteY234" fmla="*/ 489030 h 1253778"/>
                <a:gd name="connsiteX235" fmla="*/ 2543745 w 5778539"/>
                <a:gd name="connsiteY235" fmla="*/ 503317 h 1253778"/>
                <a:gd name="connsiteX236" fmla="*/ 2545650 w 5778539"/>
                <a:gd name="connsiteY236" fmla="*/ 510937 h 1253778"/>
                <a:gd name="connsiteX237" fmla="*/ 2567558 w 5778539"/>
                <a:gd name="connsiteY237" fmla="*/ 511890 h 1253778"/>
                <a:gd name="connsiteX238" fmla="*/ 2593275 w 5778539"/>
                <a:gd name="connsiteY238" fmla="*/ 542370 h 1253778"/>
                <a:gd name="connsiteX239" fmla="*/ 2570415 w 5778539"/>
                <a:gd name="connsiteY239" fmla="*/ 613807 h 1253778"/>
                <a:gd name="connsiteX240" fmla="*/ 2587560 w 5778539"/>
                <a:gd name="connsiteY240" fmla="*/ 608092 h 1253778"/>
                <a:gd name="connsiteX241" fmla="*/ 2646615 w 5778539"/>
                <a:gd name="connsiteY241" fmla="*/ 577612 h 1253778"/>
                <a:gd name="connsiteX242" fmla="*/ 2678048 w 5778539"/>
                <a:gd name="connsiteY242" fmla="*/ 568087 h 1253778"/>
                <a:gd name="connsiteX243" fmla="*/ 2712338 w 5778539"/>
                <a:gd name="connsiteY243" fmla="*/ 605235 h 1253778"/>
                <a:gd name="connsiteX244" fmla="*/ 2630423 w 5778539"/>
                <a:gd name="connsiteY244" fmla="*/ 757635 h 1253778"/>
                <a:gd name="connsiteX245" fmla="*/ 2619945 w 5778539"/>
                <a:gd name="connsiteY245" fmla="*/ 768112 h 1253778"/>
                <a:gd name="connsiteX246" fmla="*/ 2618040 w 5778539"/>
                <a:gd name="connsiteY246" fmla="*/ 774780 h 1253778"/>
                <a:gd name="connsiteX247" fmla="*/ 2655188 w 5778539"/>
                <a:gd name="connsiteY247" fmla="*/ 799545 h 1253778"/>
                <a:gd name="connsiteX248" fmla="*/ 2674238 w 5778539"/>
                <a:gd name="connsiteY248" fmla="*/ 843360 h 1253778"/>
                <a:gd name="connsiteX249" fmla="*/ 2640900 w 5778539"/>
                <a:gd name="connsiteY249" fmla="*/ 957660 h 1253778"/>
                <a:gd name="connsiteX250" fmla="*/ 2656140 w 5778539"/>
                <a:gd name="connsiteY250" fmla="*/ 1031955 h 1253778"/>
                <a:gd name="connsiteX251" fmla="*/ 2680905 w 5778539"/>
                <a:gd name="connsiteY251" fmla="*/ 1071960 h 1253778"/>
                <a:gd name="connsiteX252" fmla="*/ 2676143 w 5778539"/>
                <a:gd name="connsiteY252" fmla="*/ 1104345 h 1253778"/>
                <a:gd name="connsiteX253" fmla="*/ 2647568 w 5778539"/>
                <a:gd name="connsiteY253" fmla="*/ 1105297 h 1253778"/>
                <a:gd name="connsiteX254" fmla="*/ 2600895 w 5778539"/>
                <a:gd name="connsiteY254" fmla="*/ 1078627 h 1253778"/>
                <a:gd name="connsiteX255" fmla="*/ 2576130 w 5778539"/>
                <a:gd name="connsiteY255" fmla="*/ 1087200 h 1253778"/>
                <a:gd name="connsiteX256" fmla="*/ 2528505 w 5778539"/>
                <a:gd name="connsiteY256" fmla="*/ 1153875 h 1253778"/>
                <a:gd name="connsiteX257" fmla="*/ 2481833 w 5778539"/>
                <a:gd name="connsiteY257" fmla="*/ 1149112 h 1253778"/>
                <a:gd name="connsiteX258" fmla="*/ 2462783 w 5778539"/>
                <a:gd name="connsiteY258" fmla="*/ 1081485 h 1253778"/>
                <a:gd name="connsiteX259" fmla="*/ 2506598 w 5778539"/>
                <a:gd name="connsiteY259" fmla="*/ 809070 h 1253778"/>
                <a:gd name="connsiteX260" fmla="*/ 2533268 w 5778539"/>
                <a:gd name="connsiteY260" fmla="*/ 782400 h 1253778"/>
                <a:gd name="connsiteX261" fmla="*/ 2587560 w 5778539"/>
                <a:gd name="connsiteY261" fmla="*/ 733822 h 1253778"/>
                <a:gd name="connsiteX262" fmla="*/ 2599943 w 5778539"/>
                <a:gd name="connsiteY262" fmla="*/ 699532 h 1253778"/>
                <a:gd name="connsiteX263" fmla="*/ 2595180 w 5778539"/>
                <a:gd name="connsiteY263" fmla="*/ 680482 h 1253778"/>
                <a:gd name="connsiteX264" fmla="*/ 2575178 w 5778539"/>
                <a:gd name="connsiteY264" fmla="*/ 681435 h 1253778"/>
                <a:gd name="connsiteX265" fmla="*/ 2448495 w 5778539"/>
                <a:gd name="connsiteY265" fmla="*/ 796687 h 1253778"/>
                <a:gd name="connsiteX266" fmla="*/ 2255138 w 5778539"/>
                <a:gd name="connsiteY266" fmla="*/ 1079580 h 1253778"/>
                <a:gd name="connsiteX267" fmla="*/ 2228468 w 5778539"/>
                <a:gd name="connsiteY267" fmla="*/ 1111012 h 1253778"/>
                <a:gd name="connsiteX268" fmla="*/ 2202750 w 5778539"/>
                <a:gd name="connsiteY268" fmla="*/ 1114822 h 1253778"/>
                <a:gd name="connsiteX269" fmla="*/ 2190368 w 5778539"/>
                <a:gd name="connsiteY269" fmla="*/ 1091010 h 1253778"/>
                <a:gd name="connsiteX270" fmla="*/ 2197988 w 5778539"/>
                <a:gd name="connsiteY270" fmla="*/ 1066245 h 1253778"/>
                <a:gd name="connsiteX271" fmla="*/ 2387535 w 5778539"/>
                <a:gd name="connsiteY271" fmla="*/ 765255 h 1253778"/>
                <a:gd name="connsiteX272" fmla="*/ 2459925 w 5778539"/>
                <a:gd name="connsiteY272" fmla="*/ 677625 h 1253778"/>
                <a:gd name="connsiteX273" fmla="*/ 2452305 w 5778539"/>
                <a:gd name="connsiteY273" fmla="*/ 650955 h 1253778"/>
                <a:gd name="connsiteX274" fmla="*/ 2424683 w 5778539"/>
                <a:gd name="connsiteY274" fmla="*/ 599520 h 1253778"/>
                <a:gd name="connsiteX275" fmla="*/ 2478975 w 5778539"/>
                <a:gd name="connsiteY275" fmla="*/ 482362 h 1253778"/>
                <a:gd name="connsiteX276" fmla="*/ 2484690 w 5778539"/>
                <a:gd name="connsiteY276" fmla="*/ 417592 h 1253778"/>
                <a:gd name="connsiteX277" fmla="*/ 2476118 w 5778539"/>
                <a:gd name="connsiteY277" fmla="*/ 423307 h 1253778"/>
                <a:gd name="connsiteX278" fmla="*/ 2442780 w 5778539"/>
                <a:gd name="connsiteY278" fmla="*/ 445215 h 1253778"/>
                <a:gd name="connsiteX279" fmla="*/ 2397060 w 5778539"/>
                <a:gd name="connsiteY279" fmla="*/ 391875 h 1253778"/>
                <a:gd name="connsiteX280" fmla="*/ 2402775 w 5778539"/>
                <a:gd name="connsiteY280" fmla="*/ 370920 h 1253778"/>
                <a:gd name="connsiteX281" fmla="*/ 2434208 w 5778539"/>
                <a:gd name="connsiteY281" fmla="*/ 269955 h 1253778"/>
                <a:gd name="connsiteX282" fmla="*/ 2446590 w 5778539"/>
                <a:gd name="connsiteY282" fmla="*/ 245190 h 1253778"/>
                <a:gd name="connsiteX283" fmla="*/ 2474213 w 5778539"/>
                <a:gd name="connsiteY283" fmla="*/ 238522 h 1253778"/>
                <a:gd name="connsiteX284" fmla="*/ 2487548 w 5778539"/>
                <a:gd name="connsiteY284" fmla="*/ 258525 h 1253778"/>
                <a:gd name="connsiteX285" fmla="*/ 2489453 w 5778539"/>
                <a:gd name="connsiteY285" fmla="*/ 283290 h 1253778"/>
                <a:gd name="connsiteX286" fmla="*/ 2498025 w 5778539"/>
                <a:gd name="connsiteY286" fmla="*/ 294720 h 1253778"/>
                <a:gd name="connsiteX287" fmla="*/ 2511360 w 5778539"/>
                <a:gd name="connsiteY287" fmla="*/ 289005 h 1253778"/>
                <a:gd name="connsiteX288" fmla="*/ 2529458 w 5778539"/>
                <a:gd name="connsiteY288" fmla="*/ 254715 h 1253778"/>
                <a:gd name="connsiteX289" fmla="*/ 2538983 w 5778539"/>
                <a:gd name="connsiteY289" fmla="*/ 229950 h 1253778"/>
                <a:gd name="connsiteX290" fmla="*/ 2564581 w 5778539"/>
                <a:gd name="connsiteY290" fmla="*/ 210900 h 1253778"/>
                <a:gd name="connsiteX291" fmla="*/ 5552693 w 5778539"/>
                <a:gd name="connsiteY291" fmla="*/ 164944 h 1253778"/>
                <a:gd name="connsiteX292" fmla="*/ 5570790 w 5778539"/>
                <a:gd name="connsiteY292" fmla="*/ 168039 h 1253778"/>
                <a:gd name="connsiteX293" fmla="*/ 5600318 w 5778539"/>
                <a:gd name="connsiteY293" fmla="*/ 183279 h 1253778"/>
                <a:gd name="connsiteX294" fmla="*/ 5678423 w 5778539"/>
                <a:gd name="connsiteY294" fmla="*/ 186137 h 1253778"/>
                <a:gd name="connsiteX295" fmla="*/ 5767006 w 5778539"/>
                <a:gd name="connsiteY295" fmla="*/ 196614 h 1253778"/>
                <a:gd name="connsiteX296" fmla="*/ 5778435 w 5778539"/>
                <a:gd name="connsiteY296" fmla="*/ 223284 h 1253778"/>
                <a:gd name="connsiteX297" fmla="*/ 5759385 w 5778539"/>
                <a:gd name="connsiteY297" fmla="*/ 302342 h 1253778"/>
                <a:gd name="connsiteX298" fmla="*/ 5718428 w 5778539"/>
                <a:gd name="connsiteY298" fmla="*/ 389972 h 1253778"/>
                <a:gd name="connsiteX299" fmla="*/ 5720333 w 5778539"/>
                <a:gd name="connsiteY299" fmla="*/ 442359 h 1253778"/>
                <a:gd name="connsiteX300" fmla="*/ 5720333 w 5778539"/>
                <a:gd name="connsiteY300" fmla="*/ 540467 h 1253778"/>
                <a:gd name="connsiteX301" fmla="*/ 5693663 w 5778539"/>
                <a:gd name="connsiteY301" fmla="*/ 609047 h 1253778"/>
                <a:gd name="connsiteX302" fmla="*/ 5640323 w 5778539"/>
                <a:gd name="connsiteY302" fmla="*/ 698582 h 1253778"/>
                <a:gd name="connsiteX303" fmla="*/ 5541263 w 5778539"/>
                <a:gd name="connsiteY303" fmla="*/ 792879 h 1253778"/>
                <a:gd name="connsiteX304" fmla="*/ 5539358 w 5778539"/>
                <a:gd name="connsiteY304" fmla="*/ 830027 h 1253778"/>
                <a:gd name="connsiteX305" fmla="*/ 5557456 w 5778539"/>
                <a:gd name="connsiteY305" fmla="*/ 876699 h 1253778"/>
                <a:gd name="connsiteX306" fmla="*/ 5586983 w 5778539"/>
                <a:gd name="connsiteY306" fmla="*/ 903369 h 1253778"/>
                <a:gd name="connsiteX307" fmla="*/ 5617463 w 5778539"/>
                <a:gd name="connsiteY307" fmla="*/ 913847 h 1253778"/>
                <a:gd name="connsiteX308" fmla="*/ 5614606 w 5778539"/>
                <a:gd name="connsiteY308" fmla="*/ 951947 h 1253778"/>
                <a:gd name="connsiteX309" fmla="*/ 5615558 w 5778539"/>
                <a:gd name="connsiteY309" fmla="*/ 1010049 h 1253778"/>
                <a:gd name="connsiteX310" fmla="*/ 5605081 w 5778539"/>
                <a:gd name="connsiteY310" fmla="*/ 1139589 h 1253778"/>
                <a:gd name="connsiteX311" fmla="*/ 5456490 w 5778539"/>
                <a:gd name="connsiteY311" fmla="*/ 1175784 h 1253778"/>
                <a:gd name="connsiteX312" fmla="*/ 5434583 w 5778539"/>
                <a:gd name="connsiteY312" fmla="*/ 1119587 h 1253778"/>
                <a:gd name="connsiteX313" fmla="*/ 5489828 w 5778539"/>
                <a:gd name="connsiteY313" fmla="*/ 1012907 h 1253778"/>
                <a:gd name="connsiteX314" fmla="*/ 5505068 w 5778539"/>
                <a:gd name="connsiteY314" fmla="*/ 905274 h 1253778"/>
                <a:gd name="connsiteX315" fmla="*/ 5486970 w 5778539"/>
                <a:gd name="connsiteY315" fmla="*/ 875747 h 1253778"/>
                <a:gd name="connsiteX316" fmla="*/ 5467920 w 5778539"/>
                <a:gd name="connsiteY316" fmla="*/ 856697 h 1253778"/>
                <a:gd name="connsiteX317" fmla="*/ 5468873 w 5778539"/>
                <a:gd name="connsiteY317" fmla="*/ 801452 h 1253778"/>
                <a:gd name="connsiteX318" fmla="*/ 5593650 w 5778539"/>
                <a:gd name="connsiteY318" fmla="*/ 655719 h 1253778"/>
                <a:gd name="connsiteX319" fmla="*/ 5627940 w 5778539"/>
                <a:gd name="connsiteY319" fmla="*/ 568089 h 1253778"/>
                <a:gd name="connsiteX320" fmla="*/ 5626988 w 5778539"/>
                <a:gd name="connsiteY320" fmla="*/ 548087 h 1253778"/>
                <a:gd name="connsiteX321" fmla="*/ 5606033 w 5778539"/>
                <a:gd name="connsiteY321" fmla="*/ 545229 h 1253778"/>
                <a:gd name="connsiteX322" fmla="*/ 5594603 w 5778539"/>
                <a:gd name="connsiteY322" fmla="*/ 565232 h 1253778"/>
                <a:gd name="connsiteX323" fmla="*/ 5486018 w 5778539"/>
                <a:gd name="connsiteY323" fmla="*/ 679532 h 1253778"/>
                <a:gd name="connsiteX324" fmla="*/ 5413628 w 5778539"/>
                <a:gd name="connsiteY324" fmla="*/ 747159 h 1253778"/>
                <a:gd name="connsiteX325" fmla="*/ 5313615 w 5778539"/>
                <a:gd name="connsiteY325" fmla="*/ 839552 h 1253778"/>
                <a:gd name="connsiteX326" fmla="*/ 5306948 w 5778539"/>
                <a:gd name="connsiteY326" fmla="*/ 844314 h 1253778"/>
                <a:gd name="connsiteX327" fmla="*/ 5259323 w 5778539"/>
                <a:gd name="connsiteY327" fmla="*/ 844314 h 1253778"/>
                <a:gd name="connsiteX328" fmla="*/ 5265990 w 5778539"/>
                <a:gd name="connsiteY328" fmla="*/ 799547 h 1253778"/>
                <a:gd name="connsiteX329" fmla="*/ 5324093 w 5778539"/>
                <a:gd name="connsiteY329" fmla="*/ 738587 h 1253778"/>
                <a:gd name="connsiteX330" fmla="*/ 5503163 w 5778539"/>
                <a:gd name="connsiteY330" fmla="*/ 560469 h 1253778"/>
                <a:gd name="connsiteX331" fmla="*/ 5525070 w 5778539"/>
                <a:gd name="connsiteY331" fmla="*/ 504272 h 1253778"/>
                <a:gd name="connsiteX332" fmla="*/ 5508878 w 5778539"/>
                <a:gd name="connsiteY332" fmla="*/ 489984 h 1253778"/>
                <a:gd name="connsiteX333" fmla="*/ 5467920 w 5778539"/>
                <a:gd name="connsiteY333" fmla="*/ 466172 h 1253778"/>
                <a:gd name="connsiteX334" fmla="*/ 5410770 w 5778539"/>
                <a:gd name="connsiteY334" fmla="*/ 322344 h 1253778"/>
                <a:gd name="connsiteX335" fmla="*/ 5386006 w 5778539"/>
                <a:gd name="connsiteY335" fmla="*/ 274719 h 1253778"/>
                <a:gd name="connsiteX336" fmla="*/ 5386006 w 5778539"/>
                <a:gd name="connsiteY336" fmla="*/ 230904 h 1253778"/>
                <a:gd name="connsiteX337" fmla="*/ 5425058 w 5778539"/>
                <a:gd name="connsiteY337" fmla="*/ 246144 h 1253778"/>
                <a:gd name="connsiteX338" fmla="*/ 5450775 w 5778539"/>
                <a:gd name="connsiteY338" fmla="*/ 288054 h 1253778"/>
                <a:gd name="connsiteX339" fmla="*/ 5493638 w 5778539"/>
                <a:gd name="connsiteY339" fmla="*/ 385209 h 1253778"/>
                <a:gd name="connsiteX340" fmla="*/ 5572695 w 5778539"/>
                <a:gd name="connsiteY340" fmla="*/ 259479 h 1253778"/>
                <a:gd name="connsiteX341" fmla="*/ 5536500 w 5778539"/>
                <a:gd name="connsiteY341" fmla="*/ 257574 h 1253778"/>
                <a:gd name="connsiteX342" fmla="*/ 5499353 w 5778539"/>
                <a:gd name="connsiteY342" fmla="*/ 231857 h 1253778"/>
                <a:gd name="connsiteX343" fmla="*/ 5508878 w 5778539"/>
                <a:gd name="connsiteY343" fmla="*/ 198519 h 1253778"/>
                <a:gd name="connsiteX344" fmla="*/ 5537453 w 5778539"/>
                <a:gd name="connsiteY344" fmla="*/ 174707 h 1253778"/>
                <a:gd name="connsiteX345" fmla="*/ 5552693 w 5778539"/>
                <a:gd name="connsiteY345" fmla="*/ 164944 h 1253778"/>
                <a:gd name="connsiteX346" fmla="*/ 3677222 w 5778539"/>
                <a:gd name="connsiteY346" fmla="*/ 147084 h 1253778"/>
                <a:gd name="connsiteX347" fmla="*/ 3707702 w 5778539"/>
                <a:gd name="connsiteY347" fmla="*/ 178516 h 1253778"/>
                <a:gd name="connsiteX348" fmla="*/ 3711511 w 5778539"/>
                <a:gd name="connsiteY348" fmla="*/ 254716 h 1253778"/>
                <a:gd name="connsiteX349" fmla="*/ 3713417 w 5778539"/>
                <a:gd name="connsiteY349" fmla="*/ 270909 h 1253778"/>
                <a:gd name="connsiteX350" fmla="*/ 3743897 w 5778539"/>
                <a:gd name="connsiteY350" fmla="*/ 256621 h 1253778"/>
                <a:gd name="connsiteX351" fmla="*/ 3809619 w 5778539"/>
                <a:gd name="connsiteY351" fmla="*/ 226141 h 1253778"/>
                <a:gd name="connsiteX352" fmla="*/ 3857244 w 5778539"/>
                <a:gd name="connsiteY352" fmla="*/ 240429 h 1253778"/>
                <a:gd name="connsiteX353" fmla="*/ 3858197 w 5778539"/>
                <a:gd name="connsiteY353" fmla="*/ 292816 h 1253778"/>
                <a:gd name="connsiteX354" fmla="*/ 3801999 w 5778539"/>
                <a:gd name="connsiteY354" fmla="*/ 350919 h 1253778"/>
                <a:gd name="connsiteX355" fmla="*/ 3712464 w 5778539"/>
                <a:gd name="connsiteY355" fmla="*/ 427119 h 1253778"/>
                <a:gd name="connsiteX356" fmla="*/ 3712464 w 5778539"/>
                <a:gd name="connsiteY356" fmla="*/ 435691 h 1253778"/>
                <a:gd name="connsiteX357" fmla="*/ 3724847 w 5778539"/>
                <a:gd name="connsiteY357" fmla="*/ 435691 h 1253778"/>
                <a:gd name="connsiteX358" fmla="*/ 3772472 w 5778539"/>
                <a:gd name="connsiteY358" fmla="*/ 456646 h 1253778"/>
                <a:gd name="connsiteX359" fmla="*/ 3766757 w 5778539"/>
                <a:gd name="connsiteY359" fmla="*/ 523321 h 1253778"/>
                <a:gd name="connsiteX360" fmla="*/ 3718179 w 5778539"/>
                <a:gd name="connsiteY360" fmla="*/ 581424 h 1253778"/>
                <a:gd name="connsiteX361" fmla="*/ 3712464 w 5778539"/>
                <a:gd name="connsiteY361" fmla="*/ 576661 h 1253778"/>
                <a:gd name="connsiteX362" fmla="*/ 3730561 w 5778539"/>
                <a:gd name="connsiteY362" fmla="*/ 598569 h 1253778"/>
                <a:gd name="connsiteX363" fmla="*/ 3732467 w 5778539"/>
                <a:gd name="connsiteY363" fmla="*/ 662386 h 1253778"/>
                <a:gd name="connsiteX364" fmla="*/ 3722942 w 5778539"/>
                <a:gd name="connsiteY364" fmla="*/ 695724 h 1253778"/>
                <a:gd name="connsiteX365" fmla="*/ 3673411 w 5778539"/>
                <a:gd name="connsiteY365" fmla="*/ 910036 h 1253778"/>
                <a:gd name="connsiteX366" fmla="*/ 3663886 w 5778539"/>
                <a:gd name="connsiteY366" fmla="*/ 983379 h 1253778"/>
                <a:gd name="connsiteX367" fmla="*/ 3694367 w 5778539"/>
                <a:gd name="connsiteY367" fmla="*/ 1011954 h 1253778"/>
                <a:gd name="connsiteX368" fmla="*/ 3746754 w 5778539"/>
                <a:gd name="connsiteY368" fmla="*/ 1033861 h 1253778"/>
                <a:gd name="connsiteX369" fmla="*/ 3770567 w 5778539"/>
                <a:gd name="connsiteY369" fmla="*/ 1130064 h 1253778"/>
                <a:gd name="connsiteX370" fmla="*/ 3751517 w 5778539"/>
                <a:gd name="connsiteY370" fmla="*/ 1145304 h 1253778"/>
                <a:gd name="connsiteX371" fmla="*/ 3730561 w 5778539"/>
                <a:gd name="connsiteY371" fmla="*/ 1131969 h 1253778"/>
                <a:gd name="connsiteX372" fmla="*/ 3715322 w 5778539"/>
                <a:gd name="connsiteY372" fmla="*/ 1100536 h 1253778"/>
                <a:gd name="connsiteX373" fmla="*/ 3689604 w 5778539"/>
                <a:gd name="connsiteY373" fmla="*/ 1088154 h 1253778"/>
                <a:gd name="connsiteX374" fmla="*/ 3679127 w 5778539"/>
                <a:gd name="connsiteY374" fmla="*/ 1106251 h 1253778"/>
                <a:gd name="connsiteX375" fmla="*/ 3652457 w 5778539"/>
                <a:gd name="connsiteY375" fmla="*/ 1191024 h 1253778"/>
                <a:gd name="connsiteX376" fmla="*/ 3627692 w 5778539"/>
                <a:gd name="connsiteY376" fmla="*/ 1223409 h 1253778"/>
                <a:gd name="connsiteX377" fmla="*/ 3569589 w 5778539"/>
                <a:gd name="connsiteY377" fmla="*/ 1220551 h 1253778"/>
                <a:gd name="connsiteX378" fmla="*/ 3548634 w 5778539"/>
                <a:gd name="connsiteY378" fmla="*/ 1125301 h 1253778"/>
                <a:gd name="connsiteX379" fmla="*/ 3573399 w 5778539"/>
                <a:gd name="connsiteY379" fmla="*/ 1075771 h 1253778"/>
                <a:gd name="connsiteX380" fmla="*/ 3592449 w 5778539"/>
                <a:gd name="connsiteY380" fmla="*/ 1032909 h 1253778"/>
                <a:gd name="connsiteX381" fmla="*/ 3566732 w 5778539"/>
                <a:gd name="connsiteY381" fmla="*/ 1035766 h 1253778"/>
                <a:gd name="connsiteX382" fmla="*/ 3503867 w 5778539"/>
                <a:gd name="connsiteY382" fmla="*/ 1007191 h 1253778"/>
                <a:gd name="connsiteX383" fmla="*/ 3499104 w 5778539"/>
                <a:gd name="connsiteY383" fmla="*/ 930039 h 1253778"/>
                <a:gd name="connsiteX384" fmla="*/ 3566732 w 5778539"/>
                <a:gd name="connsiteY384" fmla="*/ 802404 h 1253778"/>
                <a:gd name="connsiteX385" fmla="*/ 3581972 w 5778539"/>
                <a:gd name="connsiteY385" fmla="*/ 771924 h 1253778"/>
                <a:gd name="connsiteX386" fmla="*/ 3548634 w 5778539"/>
                <a:gd name="connsiteY386" fmla="*/ 782401 h 1253778"/>
                <a:gd name="connsiteX387" fmla="*/ 3503867 w 5778539"/>
                <a:gd name="connsiteY387" fmla="*/ 785259 h 1253778"/>
                <a:gd name="connsiteX388" fmla="*/ 3492436 w 5778539"/>
                <a:gd name="connsiteY388" fmla="*/ 754779 h 1253778"/>
                <a:gd name="connsiteX389" fmla="*/ 3518154 w 5778539"/>
                <a:gd name="connsiteY389" fmla="*/ 712869 h 1253778"/>
                <a:gd name="connsiteX390" fmla="*/ 3573399 w 5778539"/>
                <a:gd name="connsiteY390" fmla="*/ 648099 h 1253778"/>
                <a:gd name="connsiteX391" fmla="*/ 3587686 w 5778539"/>
                <a:gd name="connsiteY391" fmla="*/ 628096 h 1253778"/>
                <a:gd name="connsiteX392" fmla="*/ 3592449 w 5778539"/>
                <a:gd name="connsiteY392" fmla="*/ 606189 h 1253778"/>
                <a:gd name="connsiteX393" fmla="*/ 3571494 w 5778539"/>
                <a:gd name="connsiteY393" fmla="*/ 603331 h 1253778"/>
                <a:gd name="connsiteX394" fmla="*/ 3500057 w 5778539"/>
                <a:gd name="connsiteY394" fmla="*/ 614761 h 1253778"/>
                <a:gd name="connsiteX395" fmla="*/ 3409569 w 5778539"/>
                <a:gd name="connsiteY395" fmla="*/ 657624 h 1253778"/>
                <a:gd name="connsiteX396" fmla="*/ 3302889 w 5778539"/>
                <a:gd name="connsiteY396" fmla="*/ 740491 h 1253778"/>
                <a:gd name="connsiteX397" fmla="*/ 3267647 w 5778539"/>
                <a:gd name="connsiteY397" fmla="*/ 754779 h 1253778"/>
                <a:gd name="connsiteX398" fmla="*/ 3250502 w 5778539"/>
                <a:gd name="connsiteY398" fmla="*/ 731919 h 1253778"/>
                <a:gd name="connsiteX399" fmla="*/ 3278124 w 5778539"/>
                <a:gd name="connsiteY399" fmla="*/ 695724 h 1253778"/>
                <a:gd name="connsiteX400" fmla="*/ 3427667 w 5778539"/>
                <a:gd name="connsiteY400" fmla="*/ 576661 h 1253778"/>
                <a:gd name="connsiteX401" fmla="*/ 3462909 w 5778539"/>
                <a:gd name="connsiteY401" fmla="*/ 550944 h 1253778"/>
                <a:gd name="connsiteX402" fmla="*/ 3495294 w 5778539"/>
                <a:gd name="connsiteY402" fmla="*/ 455694 h 1253778"/>
                <a:gd name="connsiteX403" fmla="*/ 3389567 w 5778539"/>
                <a:gd name="connsiteY403" fmla="*/ 496651 h 1253778"/>
                <a:gd name="connsiteX404" fmla="*/ 3335274 w 5778539"/>
                <a:gd name="connsiteY404" fmla="*/ 486174 h 1253778"/>
                <a:gd name="connsiteX405" fmla="*/ 3369564 w 5778539"/>
                <a:gd name="connsiteY405" fmla="*/ 443311 h 1253778"/>
                <a:gd name="connsiteX406" fmla="*/ 3476244 w 5778539"/>
                <a:gd name="connsiteY406" fmla="*/ 402354 h 1253778"/>
                <a:gd name="connsiteX407" fmla="*/ 3508629 w 5778539"/>
                <a:gd name="connsiteY407" fmla="*/ 370921 h 1253778"/>
                <a:gd name="connsiteX408" fmla="*/ 3553397 w 5778539"/>
                <a:gd name="connsiteY408" fmla="*/ 234714 h 1253778"/>
                <a:gd name="connsiteX409" fmla="*/ 3567684 w 5778539"/>
                <a:gd name="connsiteY409" fmla="*/ 193756 h 1253778"/>
                <a:gd name="connsiteX410" fmla="*/ 3593402 w 5778539"/>
                <a:gd name="connsiteY410" fmla="*/ 176611 h 1253778"/>
                <a:gd name="connsiteX411" fmla="*/ 3613404 w 5778539"/>
                <a:gd name="connsiteY411" fmla="*/ 202329 h 1253778"/>
                <a:gd name="connsiteX412" fmla="*/ 3609594 w 5778539"/>
                <a:gd name="connsiteY412" fmla="*/ 271861 h 1253778"/>
                <a:gd name="connsiteX413" fmla="*/ 3605784 w 5778539"/>
                <a:gd name="connsiteY413" fmla="*/ 313771 h 1253778"/>
                <a:gd name="connsiteX414" fmla="*/ 3611499 w 5778539"/>
                <a:gd name="connsiteY414" fmla="*/ 315676 h 1253778"/>
                <a:gd name="connsiteX415" fmla="*/ 3622929 w 5778539"/>
                <a:gd name="connsiteY415" fmla="*/ 301389 h 1253778"/>
                <a:gd name="connsiteX416" fmla="*/ 3649599 w 5778539"/>
                <a:gd name="connsiteY416" fmla="*/ 205186 h 1253778"/>
                <a:gd name="connsiteX417" fmla="*/ 3651504 w 5778539"/>
                <a:gd name="connsiteY417" fmla="*/ 176611 h 1253778"/>
                <a:gd name="connsiteX418" fmla="*/ 3677222 w 5778539"/>
                <a:gd name="connsiteY418" fmla="*/ 147084 h 1253778"/>
                <a:gd name="connsiteX419" fmla="*/ 779716 w 5778539"/>
                <a:gd name="connsiteY419" fmla="*/ 398 h 1253778"/>
                <a:gd name="connsiteX420" fmla="*/ 809243 w 5778539"/>
                <a:gd name="connsiteY420" fmla="*/ 51832 h 1253778"/>
                <a:gd name="connsiteX421" fmla="*/ 745426 w 5778539"/>
                <a:gd name="connsiteY421" fmla="*/ 132795 h 1253778"/>
                <a:gd name="connsiteX422" fmla="*/ 554926 w 5778539"/>
                <a:gd name="connsiteY422" fmla="*/ 310913 h 1253778"/>
                <a:gd name="connsiteX423" fmla="*/ 168211 w 5778539"/>
                <a:gd name="connsiteY423" fmla="*/ 835740 h 1253778"/>
                <a:gd name="connsiteX424" fmla="*/ 118681 w 5778539"/>
                <a:gd name="connsiteY424" fmla="*/ 972900 h 1253778"/>
                <a:gd name="connsiteX425" fmla="*/ 96773 w 5778539"/>
                <a:gd name="connsiteY425" fmla="*/ 1016715 h 1253778"/>
                <a:gd name="connsiteX426" fmla="*/ 52006 w 5778539"/>
                <a:gd name="connsiteY426" fmla="*/ 1021478 h 1253778"/>
                <a:gd name="connsiteX427" fmla="*/ 571 w 5778539"/>
                <a:gd name="connsiteY427" fmla="*/ 911940 h 1253778"/>
                <a:gd name="connsiteX428" fmla="*/ 21526 w 5778539"/>
                <a:gd name="connsiteY428" fmla="*/ 667148 h 1253778"/>
                <a:gd name="connsiteX429" fmla="*/ 32003 w 5778539"/>
                <a:gd name="connsiteY429" fmla="*/ 531893 h 1253778"/>
                <a:gd name="connsiteX430" fmla="*/ 39623 w 5778539"/>
                <a:gd name="connsiteY430" fmla="*/ 500460 h 1253778"/>
                <a:gd name="connsiteX431" fmla="*/ 65341 w 5778539"/>
                <a:gd name="connsiteY431" fmla="*/ 263288 h 1253778"/>
                <a:gd name="connsiteX432" fmla="*/ 44386 w 5778539"/>
                <a:gd name="connsiteY432" fmla="*/ 173752 h 1253778"/>
                <a:gd name="connsiteX433" fmla="*/ 43433 w 5778539"/>
                <a:gd name="connsiteY433" fmla="*/ 152798 h 1253778"/>
                <a:gd name="connsiteX434" fmla="*/ 69151 w 5778539"/>
                <a:gd name="connsiteY434" fmla="*/ 100410 h 1253778"/>
                <a:gd name="connsiteX435" fmla="*/ 124396 w 5778539"/>
                <a:gd name="connsiteY435" fmla="*/ 119460 h 1253778"/>
                <a:gd name="connsiteX436" fmla="*/ 169163 w 5778539"/>
                <a:gd name="connsiteY436" fmla="*/ 242333 h 1253778"/>
                <a:gd name="connsiteX437" fmla="*/ 118681 w 5778539"/>
                <a:gd name="connsiteY437" fmla="*/ 454740 h 1253778"/>
                <a:gd name="connsiteX438" fmla="*/ 91058 w 5778539"/>
                <a:gd name="connsiteY438" fmla="*/ 563325 h 1253778"/>
                <a:gd name="connsiteX439" fmla="*/ 92963 w 5778539"/>
                <a:gd name="connsiteY439" fmla="*/ 733823 h 1253778"/>
                <a:gd name="connsiteX440" fmla="*/ 92963 w 5778539"/>
                <a:gd name="connsiteY440" fmla="*/ 789068 h 1253778"/>
                <a:gd name="connsiteX441" fmla="*/ 113918 w 5778539"/>
                <a:gd name="connsiteY441" fmla="*/ 764303 h 1253778"/>
                <a:gd name="connsiteX442" fmla="*/ 166306 w 5778539"/>
                <a:gd name="connsiteY442" fmla="*/ 684293 h 1253778"/>
                <a:gd name="connsiteX443" fmla="*/ 680656 w 5778539"/>
                <a:gd name="connsiteY443" fmla="*/ 41355 h 1253778"/>
                <a:gd name="connsiteX444" fmla="*/ 779716 w 5778539"/>
                <a:gd name="connsiteY444" fmla="*/ 398 h 12537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Lst>
              <a:rect l="l" t="t" r="r" b="b"/>
              <a:pathLst>
                <a:path w="5778539" h="1253778">
                  <a:moveTo>
                    <a:pt x="5546978" y="1036718"/>
                  </a:moveTo>
                  <a:cubicBezTo>
                    <a:pt x="5543169" y="1034813"/>
                    <a:pt x="5531739" y="1037671"/>
                    <a:pt x="5529834" y="1041481"/>
                  </a:cubicBezTo>
                  <a:lnTo>
                    <a:pt x="5529834" y="1041482"/>
                  </a:lnTo>
                  <a:lnTo>
                    <a:pt x="5529833" y="1041482"/>
                  </a:lnTo>
                  <a:lnTo>
                    <a:pt x="5513690" y="1076893"/>
                  </a:lnTo>
                  <a:lnTo>
                    <a:pt x="5500306" y="1106251"/>
                  </a:lnTo>
                  <a:lnTo>
                    <a:pt x="5500306" y="1106252"/>
                  </a:lnTo>
                  <a:cubicBezTo>
                    <a:pt x="5497925" y="1113396"/>
                    <a:pt x="5500068" y="1119349"/>
                    <a:pt x="5504592" y="1122563"/>
                  </a:cubicBezTo>
                  <a:lnTo>
                    <a:pt x="5504850" y="1122562"/>
                  </a:lnTo>
                  <a:lnTo>
                    <a:pt x="5504950" y="1122920"/>
                  </a:lnTo>
                  <a:lnTo>
                    <a:pt x="5523115" y="1122444"/>
                  </a:lnTo>
                  <a:lnTo>
                    <a:pt x="5523165" y="1122444"/>
                  </a:lnTo>
                  <a:lnTo>
                    <a:pt x="5523166" y="1122443"/>
                  </a:lnTo>
                  <a:cubicBezTo>
                    <a:pt x="5535072" y="1115300"/>
                    <a:pt x="5543883" y="1106251"/>
                    <a:pt x="5550431" y="1095178"/>
                  </a:cubicBezTo>
                  <a:lnTo>
                    <a:pt x="5564109" y="1055808"/>
                  </a:lnTo>
                  <a:lnTo>
                    <a:pt x="5564123" y="1055769"/>
                  </a:lnTo>
                  <a:lnTo>
                    <a:pt x="5564123" y="1055768"/>
                  </a:lnTo>
                  <a:cubicBezTo>
                    <a:pt x="5559361" y="1050053"/>
                    <a:pt x="5553646" y="1041481"/>
                    <a:pt x="5546978" y="1036718"/>
                  </a:cubicBezTo>
                  <a:close/>
                  <a:moveTo>
                    <a:pt x="2541840" y="969090"/>
                  </a:moveTo>
                  <a:cubicBezTo>
                    <a:pt x="2538983" y="989092"/>
                    <a:pt x="2535173" y="1005285"/>
                    <a:pt x="2532315" y="1022430"/>
                  </a:cubicBezTo>
                  <a:cubicBezTo>
                    <a:pt x="2534220" y="1023382"/>
                    <a:pt x="2537078" y="1023382"/>
                    <a:pt x="2538983" y="1024335"/>
                  </a:cubicBezTo>
                  <a:cubicBezTo>
                    <a:pt x="2553271" y="1010047"/>
                    <a:pt x="2555176" y="988140"/>
                    <a:pt x="2541841" y="969090"/>
                  </a:cubicBezTo>
                  <a:lnTo>
                    <a:pt x="2541841" y="969092"/>
                  </a:lnTo>
                  <a:close/>
                  <a:moveTo>
                    <a:pt x="3573399" y="896701"/>
                  </a:moveTo>
                  <a:cubicBezTo>
                    <a:pt x="3568636" y="900511"/>
                    <a:pt x="3560064" y="903369"/>
                    <a:pt x="3559111" y="908131"/>
                  </a:cubicBezTo>
                  <a:cubicBezTo>
                    <a:pt x="3554349" y="925276"/>
                    <a:pt x="3550539" y="942421"/>
                    <a:pt x="3548634" y="959566"/>
                  </a:cubicBezTo>
                  <a:lnTo>
                    <a:pt x="3548757" y="959913"/>
                  </a:lnTo>
                  <a:lnTo>
                    <a:pt x="3548633" y="960519"/>
                  </a:lnTo>
                  <a:cubicBezTo>
                    <a:pt x="3547681" y="964329"/>
                    <a:pt x="3551490" y="969091"/>
                    <a:pt x="3554348" y="975759"/>
                  </a:cubicBezTo>
                  <a:lnTo>
                    <a:pt x="3554349" y="975758"/>
                  </a:lnTo>
                  <a:lnTo>
                    <a:pt x="3554349" y="975759"/>
                  </a:lnTo>
                  <a:lnTo>
                    <a:pt x="3554412" y="975677"/>
                  </a:lnTo>
                  <a:lnTo>
                    <a:pt x="3577566" y="945993"/>
                  </a:lnTo>
                  <a:cubicBezTo>
                    <a:pt x="3582209" y="935278"/>
                    <a:pt x="3583876" y="923848"/>
                    <a:pt x="3582923" y="911941"/>
                  </a:cubicBezTo>
                  <a:lnTo>
                    <a:pt x="3582813" y="911705"/>
                  </a:lnTo>
                  <a:lnTo>
                    <a:pt x="3582924" y="910989"/>
                  </a:lnTo>
                  <a:cubicBezTo>
                    <a:pt x="3582924" y="906226"/>
                    <a:pt x="3576257" y="901464"/>
                    <a:pt x="3573399" y="896701"/>
                  </a:cubicBezTo>
                  <a:close/>
                  <a:moveTo>
                    <a:pt x="3650550" y="778591"/>
                  </a:moveTo>
                  <a:cubicBezTo>
                    <a:pt x="3649597" y="790021"/>
                    <a:pt x="3648645" y="802403"/>
                    <a:pt x="3647693" y="813833"/>
                  </a:cubicBezTo>
                  <a:lnTo>
                    <a:pt x="3647694" y="813833"/>
                  </a:lnTo>
                  <a:lnTo>
                    <a:pt x="3647694" y="813834"/>
                  </a:lnTo>
                  <a:lnTo>
                    <a:pt x="3652457" y="814628"/>
                  </a:lnTo>
                  <a:lnTo>
                    <a:pt x="3653408" y="814786"/>
                  </a:lnTo>
                  <a:lnTo>
                    <a:pt x="3653409" y="814786"/>
                  </a:lnTo>
                  <a:cubicBezTo>
                    <a:pt x="3661029" y="803356"/>
                    <a:pt x="3666744" y="791926"/>
                    <a:pt x="3658172" y="779544"/>
                  </a:cubicBezTo>
                  <a:lnTo>
                    <a:pt x="3658170" y="779544"/>
                  </a:lnTo>
                  <a:lnTo>
                    <a:pt x="3658170" y="779543"/>
                  </a:lnTo>
                  <a:lnTo>
                    <a:pt x="3652449" y="778828"/>
                  </a:lnTo>
                  <a:lnTo>
                    <a:pt x="3650552" y="778591"/>
                  </a:lnTo>
                  <a:close/>
                  <a:moveTo>
                    <a:pt x="4595429" y="776686"/>
                  </a:moveTo>
                  <a:cubicBezTo>
                    <a:pt x="4610669" y="782401"/>
                    <a:pt x="4626862" y="785258"/>
                    <a:pt x="4641149" y="793831"/>
                  </a:cubicBezTo>
                  <a:cubicBezTo>
                    <a:pt x="4659246" y="804308"/>
                    <a:pt x="4663057" y="828121"/>
                    <a:pt x="4653532" y="847171"/>
                  </a:cubicBezTo>
                  <a:cubicBezTo>
                    <a:pt x="4644007" y="865268"/>
                    <a:pt x="4628767" y="863363"/>
                    <a:pt x="4612574" y="859553"/>
                  </a:cubicBezTo>
                  <a:cubicBezTo>
                    <a:pt x="4600192" y="856696"/>
                    <a:pt x="4586857" y="853838"/>
                    <a:pt x="4574474" y="850028"/>
                  </a:cubicBezTo>
                  <a:cubicBezTo>
                    <a:pt x="4553519" y="844313"/>
                    <a:pt x="4541137" y="828121"/>
                    <a:pt x="4542089" y="810976"/>
                  </a:cubicBezTo>
                  <a:cubicBezTo>
                    <a:pt x="4543042" y="792878"/>
                    <a:pt x="4554471" y="784306"/>
                    <a:pt x="4580189" y="781448"/>
                  </a:cubicBezTo>
                  <a:cubicBezTo>
                    <a:pt x="4584951" y="780496"/>
                    <a:pt x="4589714" y="780496"/>
                    <a:pt x="4594476" y="780496"/>
                  </a:cubicBezTo>
                  <a:cubicBezTo>
                    <a:pt x="4594476" y="778591"/>
                    <a:pt x="4594476" y="777638"/>
                    <a:pt x="4595429" y="776686"/>
                  </a:cubicBezTo>
                  <a:close/>
                  <a:moveTo>
                    <a:pt x="485393" y="550943"/>
                  </a:moveTo>
                  <a:cubicBezTo>
                    <a:pt x="473963" y="554753"/>
                    <a:pt x="461581" y="556658"/>
                    <a:pt x="452056" y="563325"/>
                  </a:cubicBezTo>
                  <a:cubicBezTo>
                    <a:pt x="389191" y="609998"/>
                    <a:pt x="343471" y="670958"/>
                    <a:pt x="309181" y="740490"/>
                  </a:cubicBezTo>
                  <a:cubicBezTo>
                    <a:pt x="304895" y="748587"/>
                    <a:pt x="303942" y="756445"/>
                    <a:pt x="305847" y="763589"/>
                  </a:cubicBezTo>
                  <a:lnTo>
                    <a:pt x="306461" y="764425"/>
                  </a:lnTo>
                  <a:lnTo>
                    <a:pt x="306443" y="764541"/>
                  </a:lnTo>
                  <a:lnTo>
                    <a:pt x="310542" y="769984"/>
                  </a:lnTo>
                  <a:lnTo>
                    <a:pt x="319658" y="782400"/>
                  </a:lnTo>
                  <a:lnTo>
                    <a:pt x="320089" y="782658"/>
                  </a:lnTo>
                  <a:lnTo>
                    <a:pt x="320611" y="783352"/>
                  </a:lnTo>
                  <a:cubicBezTo>
                    <a:pt x="335851" y="793830"/>
                    <a:pt x="351091" y="804307"/>
                    <a:pt x="368236" y="811927"/>
                  </a:cubicBezTo>
                  <a:cubicBezTo>
                    <a:pt x="416813" y="831930"/>
                    <a:pt x="453961" y="815737"/>
                    <a:pt x="465391" y="765255"/>
                  </a:cubicBezTo>
                  <a:cubicBezTo>
                    <a:pt x="478726" y="705247"/>
                    <a:pt x="486346" y="645240"/>
                    <a:pt x="495871" y="584280"/>
                  </a:cubicBezTo>
                  <a:cubicBezTo>
                    <a:pt x="492061" y="572850"/>
                    <a:pt x="489203" y="562372"/>
                    <a:pt x="486346" y="551895"/>
                  </a:cubicBezTo>
                  <a:lnTo>
                    <a:pt x="485761" y="552113"/>
                  </a:lnTo>
                  <a:close/>
                  <a:moveTo>
                    <a:pt x="1727215" y="469267"/>
                  </a:moveTo>
                  <a:cubicBezTo>
                    <a:pt x="1722929" y="468077"/>
                    <a:pt x="1717928" y="469982"/>
                    <a:pt x="1714118" y="476649"/>
                  </a:cubicBezTo>
                  <a:cubicBezTo>
                    <a:pt x="1693163" y="511891"/>
                    <a:pt x="1687448" y="550944"/>
                    <a:pt x="1683638" y="593806"/>
                  </a:cubicBezTo>
                  <a:cubicBezTo>
                    <a:pt x="1711260" y="582376"/>
                    <a:pt x="1728405" y="565231"/>
                    <a:pt x="1736025" y="543323"/>
                  </a:cubicBezTo>
                  <a:cubicBezTo>
                    <a:pt x="1741740" y="524273"/>
                    <a:pt x="1739835" y="501413"/>
                    <a:pt x="1736978" y="481411"/>
                  </a:cubicBezTo>
                  <a:cubicBezTo>
                    <a:pt x="1736502" y="475220"/>
                    <a:pt x="1733168" y="470933"/>
                    <a:pt x="1728882" y="469862"/>
                  </a:cubicBezTo>
                  <a:lnTo>
                    <a:pt x="1728050" y="470328"/>
                  </a:lnTo>
                  <a:close/>
                  <a:moveTo>
                    <a:pt x="5366956" y="463314"/>
                  </a:moveTo>
                  <a:cubicBezTo>
                    <a:pt x="5375528" y="464266"/>
                    <a:pt x="5386958" y="473791"/>
                    <a:pt x="5388863" y="481411"/>
                  </a:cubicBezTo>
                  <a:cubicBezTo>
                    <a:pt x="5394578" y="502366"/>
                    <a:pt x="5395531" y="525226"/>
                    <a:pt x="5398388" y="547134"/>
                  </a:cubicBezTo>
                  <a:cubicBezTo>
                    <a:pt x="5398388" y="551896"/>
                    <a:pt x="5398388" y="554754"/>
                    <a:pt x="5398388" y="558564"/>
                  </a:cubicBezTo>
                  <a:cubicBezTo>
                    <a:pt x="5397435" y="573804"/>
                    <a:pt x="5395531" y="589044"/>
                    <a:pt x="5396483" y="603331"/>
                  </a:cubicBezTo>
                  <a:cubicBezTo>
                    <a:pt x="5397435" y="622381"/>
                    <a:pt x="5384101" y="628096"/>
                    <a:pt x="5369813" y="630954"/>
                  </a:cubicBezTo>
                  <a:cubicBezTo>
                    <a:pt x="5353621" y="634764"/>
                    <a:pt x="5344096" y="625239"/>
                    <a:pt x="5340285" y="610951"/>
                  </a:cubicBezTo>
                  <a:cubicBezTo>
                    <a:pt x="5328856" y="567136"/>
                    <a:pt x="5329808" y="524274"/>
                    <a:pt x="5347906" y="482364"/>
                  </a:cubicBezTo>
                  <a:cubicBezTo>
                    <a:pt x="5351716" y="474744"/>
                    <a:pt x="5361241" y="462361"/>
                    <a:pt x="5366956" y="463314"/>
                  </a:cubicBezTo>
                  <a:close/>
                  <a:moveTo>
                    <a:pt x="2378011" y="441405"/>
                  </a:moveTo>
                  <a:cubicBezTo>
                    <a:pt x="2389441" y="438548"/>
                    <a:pt x="2408491" y="446168"/>
                    <a:pt x="2417063" y="455693"/>
                  </a:cubicBezTo>
                  <a:cubicBezTo>
                    <a:pt x="2427541" y="466170"/>
                    <a:pt x="2431351" y="484268"/>
                    <a:pt x="2436113" y="497603"/>
                  </a:cubicBezTo>
                  <a:cubicBezTo>
                    <a:pt x="2432303" y="510937"/>
                    <a:pt x="2432303" y="521415"/>
                    <a:pt x="2427541" y="528083"/>
                  </a:cubicBezTo>
                  <a:cubicBezTo>
                    <a:pt x="2419921" y="537608"/>
                    <a:pt x="2408491" y="549990"/>
                    <a:pt x="2398013" y="550943"/>
                  </a:cubicBezTo>
                  <a:cubicBezTo>
                    <a:pt x="2387535" y="551895"/>
                    <a:pt x="2371343" y="541418"/>
                    <a:pt x="2367533" y="531893"/>
                  </a:cubicBezTo>
                  <a:cubicBezTo>
                    <a:pt x="2358961" y="512843"/>
                    <a:pt x="2353246" y="491887"/>
                    <a:pt x="2354198" y="471885"/>
                  </a:cubicBezTo>
                  <a:cubicBezTo>
                    <a:pt x="2354198" y="461408"/>
                    <a:pt x="2367533" y="443310"/>
                    <a:pt x="2378011" y="441405"/>
                  </a:cubicBezTo>
                  <a:close/>
                  <a:moveTo>
                    <a:pt x="4469700" y="432833"/>
                  </a:moveTo>
                  <a:cubicBezTo>
                    <a:pt x="4487797" y="428071"/>
                    <a:pt x="4502085" y="435691"/>
                    <a:pt x="4514468" y="448073"/>
                  </a:cubicBezTo>
                  <a:cubicBezTo>
                    <a:pt x="4536375" y="471886"/>
                    <a:pt x="4537327" y="503318"/>
                    <a:pt x="4540185" y="532846"/>
                  </a:cubicBezTo>
                  <a:cubicBezTo>
                    <a:pt x="4541137" y="540466"/>
                    <a:pt x="4544947" y="548086"/>
                    <a:pt x="4547805" y="555706"/>
                  </a:cubicBezTo>
                  <a:cubicBezTo>
                    <a:pt x="4555425" y="552848"/>
                    <a:pt x="4563997" y="550943"/>
                    <a:pt x="4571618" y="546181"/>
                  </a:cubicBezTo>
                  <a:cubicBezTo>
                    <a:pt x="4579237" y="541418"/>
                    <a:pt x="4584000" y="531893"/>
                    <a:pt x="4591620" y="529036"/>
                  </a:cubicBezTo>
                  <a:cubicBezTo>
                    <a:pt x="4600193" y="526178"/>
                    <a:pt x="4613527" y="523321"/>
                    <a:pt x="4620195" y="528083"/>
                  </a:cubicBezTo>
                  <a:cubicBezTo>
                    <a:pt x="4627815" y="532846"/>
                    <a:pt x="4634482" y="547133"/>
                    <a:pt x="4632577" y="554753"/>
                  </a:cubicBezTo>
                  <a:cubicBezTo>
                    <a:pt x="4629720" y="568088"/>
                    <a:pt x="4623052" y="582376"/>
                    <a:pt x="4613527" y="591901"/>
                  </a:cubicBezTo>
                  <a:cubicBezTo>
                    <a:pt x="4583047" y="623333"/>
                    <a:pt x="4550662" y="652861"/>
                    <a:pt x="4519230" y="684293"/>
                  </a:cubicBezTo>
                  <a:cubicBezTo>
                    <a:pt x="4514468" y="689056"/>
                    <a:pt x="4509705" y="695723"/>
                    <a:pt x="4506847" y="702391"/>
                  </a:cubicBezTo>
                  <a:cubicBezTo>
                    <a:pt x="4483035" y="760493"/>
                    <a:pt x="4459222" y="819548"/>
                    <a:pt x="4434457" y="877651"/>
                  </a:cubicBezTo>
                  <a:cubicBezTo>
                    <a:pt x="4424932" y="900511"/>
                    <a:pt x="4408740" y="919561"/>
                    <a:pt x="4383975" y="927181"/>
                  </a:cubicBezTo>
                  <a:cubicBezTo>
                    <a:pt x="4375402" y="930038"/>
                    <a:pt x="4361115" y="930038"/>
                    <a:pt x="4356352" y="924323"/>
                  </a:cubicBezTo>
                  <a:cubicBezTo>
                    <a:pt x="4351590" y="919561"/>
                    <a:pt x="4352543" y="905273"/>
                    <a:pt x="4356352" y="896701"/>
                  </a:cubicBezTo>
                  <a:cubicBezTo>
                    <a:pt x="4373497" y="856696"/>
                    <a:pt x="4392547" y="817643"/>
                    <a:pt x="4409693" y="778591"/>
                  </a:cubicBezTo>
                  <a:cubicBezTo>
                    <a:pt x="4415407" y="766208"/>
                    <a:pt x="4417312" y="750968"/>
                    <a:pt x="4423027" y="732871"/>
                  </a:cubicBezTo>
                  <a:cubicBezTo>
                    <a:pt x="4407787" y="732871"/>
                    <a:pt x="4398262" y="732871"/>
                    <a:pt x="4387785" y="732871"/>
                  </a:cubicBezTo>
                  <a:cubicBezTo>
                    <a:pt x="4367782" y="732871"/>
                    <a:pt x="4360162" y="721441"/>
                    <a:pt x="4367782" y="703343"/>
                  </a:cubicBezTo>
                  <a:cubicBezTo>
                    <a:pt x="4376355" y="681436"/>
                    <a:pt x="4392547" y="666196"/>
                    <a:pt x="4414455" y="655718"/>
                  </a:cubicBezTo>
                  <a:cubicBezTo>
                    <a:pt x="4442077" y="642383"/>
                    <a:pt x="4453507" y="618571"/>
                    <a:pt x="4452555" y="587138"/>
                  </a:cubicBezTo>
                  <a:cubicBezTo>
                    <a:pt x="4450650" y="548086"/>
                    <a:pt x="4449697" y="509033"/>
                    <a:pt x="4449697" y="469981"/>
                  </a:cubicBezTo>
                  <a:cubicBezTo>
                    <a:pt x="4449697" y="454741"/>
                    <a:pt x="4451602" y="438548"/>
                    <a:pt x="4469700" y="432833"/>
                  </a:cubicBezTo>
                  <a:close/>
                  <a:moveTo>
                    <a:pt x="543734" y="373064"/>
                  </a:moveTo>
                  <a:cubicBezTo>
                    <a:pt x="551592" y="371873"/>
                    <a:pt x="559688" y="375683"/>
                    <a:pt x="565403" y="385208"/>
                  </a:cubicBezTo>
                  <a:cubicBezTo>
                    <a:pt x="579691" y="409020"/>
                    <a:pt x="601598" y="418545"/>
                    <a:pt x="624458" y="429975"/>
                  </a:cubicBezTo>
                  <a:cubicBezTo>
                    <a:pt x="680656" y="458550"/>
                    <a:pt x="707326" y="507128"/>
                    <a:pt x="712088" y="568088"/>
                  </a:cubicBezTo>
                  <a:cubicBezTo>
                    <a:pt x="716851" y="633810"/>
                    <a:pt x="720661" y="698580"/>
                    <a:pt x="728281" y="794783"/>
                  </a:cubicBezTo>
                  <a:cubicBezTo>
                    <a:pt x="722566" y="862410"/>
                    <a:pt x="713993" y="959565"/>
                    <a:pt x="705421" y="1055768"/>
                  </a:cubicBezTo>
                  <a:cubicBezTo>
                    <a:pt x="700658" y="1106250"/>
                    <a:pt x="674941" y="1146255"/>
                    <a:pt x="636841" y="1178640"/>
                  </a:cubicBezTo>
                  <a:cubicBezTo>
                    <a:pt x="600646" y="1210073"/>
                    <a:pt x="560641" y="1233885"/>
                    <a:pt x="515873" y="1250078"/>
                  </a:cubicBezTo>
                  <a:cubicBezTo>
                    <a:pt x="489203" y="1259603"/>
                    <a:pt x="453008" y="1250078"/>
                    <a:pt x="435863" y="1229123"/>
                  </a:cubicBezTo>
                  <a:cubicBezTo>
                    <a:pt x="420623" y="1211025"/>
                    <a:pt x="423481" y="1197690"/>
                    <a:pt x="446341" y="1190070"/>
                  </a:cubicBezTo>
                  <a:cubicBezTo>
                    <a:pt x="461581" y="1184355"/>
                    <a:pt x="479678" y="1183403"/>
                    <a:pt x="493966" y="1175783"/>
                  </a:cubicBezTo>
                  <a:cubicBezTo>
                    <a:pt x="579691" y="1134825"/>
                    <a:pt x="627316" y="1064340"/>
                    <a:pt x="641603" y="973853"/>
                  </a:cubicBezTo>
                  <a:cubicBezTo>
                    <a:pt x="661606" y="848123"/>
                    <a:pt x="659701" y="721440"/>
                    <a:pt x="637793" y="595710"/>
                  </a:cubicBezTo>
                  <a:cubicBezTo>
                    <a:pt x="633983" y="572850"/>
                    <a:pt x="625411" y="550943"/>
                    <a:pt x="617791" y="529035"/>
                  </a:cubicBezTo>
                  <a:cubicBezTo>
                    <a:pt x="612076" y="513795"/>
                    <a:pt x="600646" y="500460"/>
                    <a:pt x="581596" y="505223"/>
                  </a:cubicBezTo>
                  <a:cubicBezTo>
                    <a:pt x="563498" y="509985"/>
                    <a:pt x="561593" y="526178"/>
                    <a:pt x="560641" y="541418"/>
                  </a:cubicBezTo>
                  <a:cubicBezTo>
                    <a:pt x="558736" y="597615"/>
                    <a:pt x="557783" y="653813"/>
                    <a:pt x="553973" y="710010"/>
                  </a:cubicBezTo>
                  <a:cubicBezTo>
                    <a:pt x="552068" y="742395"/>
                    <a:pt x="546353" y="773828"/>
                    <a:pt x="537781" y="805260"/>
                  </a:cubicBezTo>
                  <a:cubicBezTo>
                    <a:pt x="518731" y="872888"/>
                    <a:pt x="485393" y="899558"/>
                    <a:pt x="394906" y="890033"/>
                  </a:cubicBezTo>
                  <a:cubicBezTo>
                    <a:pt x="374903" y="888128"/>
                    <a:pt x="354901" y="878603"/>
                    <a:pt x="336803" y="870030"/>
                  </a:cubicBezTo>
                  <a:cubicBezTo>
                    <a:pt x="312038" y="858600"/>
                    <a:pt x="289178" y="844313"/>
                    <a:pt x="265366" y="831930"/>
                  </a:cubicBezTo>
                  <a:cubicBezTo>
                    <a:pt x="232028" y="813833"/>
                    <a:pt x="221551" y="790020"/>
                    <a:pt x="237743" y="754778"/>
                  </a:cubicBezTo>
                  <a:cubicBezTo>
                    <a:pt x="250126" y="727155"/>
                    <a:pt x="265366" y="699533"/>
                    <a:pt x="284416" y="676673"/>
                  </a:cubicBezTo>
                  <a:cubicBezTo>
                    <a:pt x="330136" y="622380"/>
                    <a:pt x="377761" y="569040"/>
                    <a:pt x="426338" y="517605"/>
                  </a:cubicBezTo>
                  <a:cubicBezTo>
                    <a:pt x="449198" y="492840"/>
                    <a:pt x="476821" y="472838"/>
                    <a:pt x="501586" y="449978"/>
                  </a:cubicBezTo>
                  <a:cubicBezTo>
                    <a:pt x="508253" y="444263"/>
                    <a:pt x="511111" y="434738"/>
                    <a:pt x="513968" y="426165"/>
                  </a:cubicBezTo>
                  <a:cubicBezTo>
                    <a:pt x="517778" y="414735"/>
                    <a:pt x="517778" y="401400"/>
                    <a:pt x="523493" y="390923"/>
                  </a:cubicBezTo>
                  <a:cubicBezTo>
                    <a:pt x="528256" y="380446"/>
                    <a:pt x="535876" y="374254"/>
                    <a:pt x="543734" y="373064"/>
                  </a:cubicBezTo>
                  <a:close/>
                  <a:moveTo>
                    <a:pt x="1736859" y="362706"/>
                  </a:moveTo>
                  <a:cubicBezTo>
                    <a:pt x="1743408" y="365683"/>
                    <a:pt x="1748408" y="371874"/>
                    <a:pt x="1752218" y="381399"/>
                  </a:cubicBezTo>
                  <a:cubicBezTo>
                    <a:pt x="1770315" y="428071"/>
                    <a:pt x="1788413" y="474744"/>
                    <a:pt x="1807463" y="521416"/>
                  </a:cubicBezTo>
                  <a:cubicBezTo>
                    <a:pt x="1823655" y="560469"/>
                    <a:pt x="1821751" y="569994"/>
                    <a:pt x="1789365" y="594759"/>
                  </a:cubicBezTo>
                  <a:cubicBezTo>
                    <a:pt x="1749361" y="626191"/>
                    <a:pt x="1709355" y="656671"/>
                    <a:pt x="1669351" y="687151"/>
                  </a:cubicBezTo>
                  <a:cubicBezTo>
                    <a:pt x="1663636" y="690961"/>
                    <a:pt x="1656968" y="696676"/>
                    <a:pt x="1656015" y="702391"/>
                  </a:cubicBezTo>
                  <a:cubicBezTo>
                    <a:pt x="1653158" y="712869"/>
                    <a:pt x="1653158" y="724299"/>
                    <a:pt x="1652205" y="735729"/>
                  </a:cubicBezTo>
                  <a:cubicBezTo>
                    <a:pt x="1662683" y="736681"/>
                    <a:pt x="1673161" y="739539"/>
                    <a:pt x="1682686" y="737634"/>
                  </a:cubicBezTo>
                  <a:cubicBezTo>
                    <a:pt x="1697926" y="735729"/>
                    <a:pt x="1713165" y="729061"/>
                    <a:pt x="1729358" y="728109"/>
                  </a:cubicBezTo>
                  <a:cubicBezTo>
                    <a:pt x="1759838" y="726204"/>
                    <a:pt x="1776983" y="749064"/>
                    <a:pt x="1766505" y="778591"/>
                  </a:cubicBezTo>
                  <a:cubicBezTo>
                    <a:pt x="1761743" y="790974"/>
                    <a:pt x="1753170" y="805261"/>
                    <a:pt x="1741740" y="810024"/>
                  </a:cubicBezTo>
                  <a:cubicBezTo>
                    <a:pt x="1709355" y="826216"/>
                    <a:pt x="1675065" y="842409"/>
                    <a:pt x="1639823" y="850029"/>
                  </a:cubicBezTo>
                  <a:cubicBezTo>
                    <a:pt x="1595055" y="860506"/>
                    <a:pt x="1570290" y="836694"/>
                    <a:pt x="1569338" y="790974"/>
                  </a:cubicBezTo>
                  <a:cubicBezTo>
                    <a:pt x="1569338" y="774781"/>
                    <a:pt x="1562670" y="774781"/>
                    <a:pt x="1550288" y="778591"/>
                  </a:cubicBezTo>
                  <a:cubicBezTo>
                    <a:pt x="1501711" y="793831"/>
                    <a:pt x="1484565" y="815739"/>
                    <a:pt x="1482661" y="867174"/>
                  </a:cubicBezTo>
                  <a:cubicBezTo>
                    <a:pt x="1481708" y="883366"/>
                    <a:pt x="1479803" y="900511"/>
                    <a:pt x="1474088" y="915751"/>
                  </a:cubicBezTo>
                  <a:cubicBezTo>
                    <a:pt x="1471230" y="924324"/>
                    <a:pt x="1460753" y="936706"/>
                    <a:pt x="1452180" y="936706"/>
                  </a:cubicBezTo>
                  <a:cubicBezTo>
                    <a:pt x="1442655" y="937659"/>
                    <a:pt x="1432178" y="927181"/>
                    <a:pt x="1423605" y="921466"/>
                  </a:cubicBezTo>
                  <a:cubicBezTo>
                    <a:pt x="1419795" y="918609"/>
                    <a:pt x="1417890" y="911941"/>
                    <a:pt x="1415986" y="907179"/>
                  </a:cubicBezTo>
                  <a:cubicBezTo>
                    <a:pt x="1405508" y="884319"/>
                    <a:pt x="1399793" y="883366"/>
                    <a:pt x="1379790" y="899559"/>
                  </a:cubicBezTo>
                  <a:cubicBezTo>
                    <a:pt x="1359788" y="915751"/>
                    <a:pt x="1338833" y="932896"/>
                    <a:pt x="1317878" y="948136"/>
                  </a:cubicBezTo>
                  <a:cubicBezTo>
                    <a:pt x="1302638" y="959566"/>
                    <a:pt x="1285493" y="962424"/>
                    <a:pt x="1269301" y="951946"/>
                  </a:cubicBezTo>
                  <a:cubicBezTo>
                    <a:pt x="1254061" y="941469"/>
                    <a:pt x="1253108" y="926229"/>
                    <a:pt x="1255965" y="909084"/>
                  </a:cubicBezTo>
                  <a:cubicBezTo>
                    <a:pt x="1258823" y="889081"/>
                    <a:pt x="1260728" y="869079"/>
                    <a:pt x="1261680" y="850029"/>
                  </a:cubicBezTo>
                  <a:cubicBezTo>
                    <a:pt x="1262633" y="825264"/>
                    <a:pt x="1256918" y="802404"/>
                    <a:pt x="1242630" y="781449"/>
                  </a:cubicBezTo>
                  <a:cubicBezTo>
                    <a:pt x="1238820" y="776686"/>
                    <a:pt x="1235963" y="770971"/>
                    <a:pt x="1233105" y="765256"/>
                  </a:cubicBezTo>
                  <a:cubicBezTo>
                    <a:pt x="1225486" y="745254"/>
                    <a:pt x="1234058" y="729061"/>
                    <a:pt x="1247393" y="714774"/>
                  </a:cubicBezTo>
                  <a:cubicBezTo>
                    <a:pt x="1259776" y="701439"/>
                    <a:pt x="1272158" y="711916"/>
                    <a:pt x="1283588" y="716679"/>
                  </a:cubicBezTo>
                  <a:cubicBezTo>
                    <a:pt x="1314068" y="729061"/>
                    <a:pt x="1331213" y="750969"/>
                    <a:pt x="1328355" y="783354"/>
                  </a:cubicBezTo>
                  <a:cubicBezTo>
                    <a:pt x="1327403" y="809071"/>
                    <a:pt x="1321688" y="834789"/>
                    <a:pt x="1316926" y="864316"/>
                  </a:cubicBezTo>
                  <a:cubicBezTo>
                    <a:pt x="1349311" y="853839"/>
                    <a:pt x="1372170" y="833836"/>
                    <a:pt x="1391220" y="809071"/>
                  </a:cubicBezTo>
                  <a:cubicBezTo>
                    <a:pt x="1407413" y="788116"/>
                    <a:pt x="1409318" y="763351"/>
                    <a:pt x="1407413" y="738586"/>
                  </a:cubicBezTo>
                  <a:cubicBezTo>
                    <a:pt x="1404555" y="694771"/>
                    <a:pt x="1398840" y="650956"/>
                    <a:pt x="1395030" y="607141"/>
                  </a:cubicBezTo>
                  <a:cubicBezTo>
                    <a:pt x="1393126" y="578566"/>
                    <a:pt x="1392173" y="549991"/>
                    <a:pt x="1391220" y="520464"/>
                  </a:cubicBezTo>
                  <a:cubicBezTo>
                    <a:pt x="1391220" y="515701"/>
                    <a:pt x="1390268" y="509986"/>
                    <a:pt x="1392173" y="506176"/>
                  </a:cubicBezTo>
                  <a:cubicBezTo>
                    <a:pt x="1399793" y="493794"/>
                    <a:pt x="1409318" y="482364"/>
                    <a:pt x="1417890" y="470934"/>
                  </a:cubicBezTo>
                  <a:cubicBezTo>
                    <a:pt x="1426463" y="480459"/>
                    <a:pt x="1438845" y="489031"/>
                    <a:pt x="1442655" y="500461"/>
                  </a:cubicBezTo>
                  <a:cubicBezTo>
                    <a:pt x="1467420" y="572851"/>
                    <a:pt x="1495043" y="645241"/>
                    <a:pt x="1496948" y="723346"/>
                  </a:cubicBezTo>
                  <a:cubicBezTo>
                    <a:pt x="1496948" y="734776"/>
                    <a:pt x="1502663" y="738586"/>
                    <a:pt x="1513140" y="732871"/>
                  </a:cubicBezTo>
                  <a:cubicBezTo>
                    <a:pt x="1548383" y="713821"/>
                    <a:pt x="1579815" y="691914"/>
                    <a:pt x="1592198" y="649051"/>
                  </a:cubicBezTo>
                  <a:cubicBezTo>
                    <a:pt x="1616011" y="569994"/>
                    <a:pt x="1644586" y="492841"/>
                    <a:pt x="1671255" y="414736"/>
                  </a:cubicBezTo>
                  <a:cubicBezTo>
                    <a:pt x="1678876" y="393781"/>
                    <a:pt x="1687448" y="371874"/>
                    <a:pt x="1712213" y="363301"/>
                  </a:cubicBezTo>
                  <a:cubicBezTo>
                    <a:pt x="1722214" y="359968"/>
                    <a:pt x="1730311" y="359730"/>
                    <a:pt x="1736859" y="362706"/>
                  </a:cubicBezTo>
                  <a:close/>
                  <a:moveTo>
                    <a:pt x="3765804" y="306151"/>
                  </a:moveTo>
                  <a:lnTo>
                    <a:pt x="3740704" y="318856"/>
                  </a:lnTo>
                  <a:lnTo>
                    <a:pt x="3728181" y="324963"/>
                  </a:lnTo>
                  <a:lnTo>
                    <a:pt x="3727759" y="325409"/>
                  </a:lnTo>
                  <a:lnTo>
                    <a:pt x="3727228" y="325677"/>
                  </a:lnTo>
                  <a:cubicBezTo>
                    <a:pt x="3716037" y="334488"/>
                    <a:pt x="3706273" y="345203"/>
                    <a:pt x="3697224" y="356633"/>
                  </a:cubicBezTo>
                  <a:cubicBezTo>
                    <a:pt x="3695319" y="358538"/>
                    <a:pt x="3696272" y="365206"/>
                    <a:pt x="3698177" y="367111"/>
                  </a:cubicBezTo>
                  <a:lnTo>
                    <a:pt x="3699129" y="367111"/>
                  </a:lnTo>
                  <a:lnTo>
                    <a:pt x="3709607" y="367111"/>
                  </a:lnTo>
                  <a:lnTo>
                    <a:pt x="3710559" y="367111"/>
                  </a:lnTo>
                  <a:cubicBezTo>
                    <a:pt x="3731514" y="349966"/>
                    <a:pt x="3752469" y="331869"/>
                    <a:pt x="3773424" y="314724"/>
                  </a:cubicBezTo>
                  <a:lnTo>
                    <a:pt x="3773424" y="314723"/>
                  </a:lnTo>
                  <a:lnTo>
                    <a:pt x="3773418" y="314716"/>
                  </a:lnTo>
                  <a:lnTo>
                    <a:pt x="3766757" y="306151"/>
                  </a:lnTo>
                  <a:lnTo>
                    <a:pt x="3766092" y="306475"/>
                  </a:lnTo>
                  <a:close/>
                  <a:moveTo>
                    <a:pt x="2640186" y="300911"/>
                  </a:moveTo>
                  <a:cubicBezTo>
                    <a:pt x="2636376" y="300911"/>
                    <a:pt x="2632804" y="301387"/>
                    <a:pt x="2630423" y="303292"/>
                  </a:cubicBezTo>
                  <a:cubicBezTo>
                    <a:pt x="2605658" y="321390"/>
                    <a:pt x="2581845" y="339487"/>
                    <a:pt x="2558985" y="359490"/>
                  </a:cubicBezTo>
                  <a:cubicBezTo>
                    <a:pt x="2553270" y="365205"/>
                    <a:pt x="2551365" y="376635"/>
                    <a:pt x="2547555" y="384255"/>
                  </a:cubicBezTo>
                  <a:cubicBezTo>
                    <a:pt x="2550413" y="395685"/>
                    <a:pt x="2550413" y="405210"/>
                    <a:pt x="2554223" y="412830"/>
                  </a:cubicBezTo>
                  <a:cubicBezTo>
                    <a:pt x="2559938" y="426165"/>
                    <a:pt x="2570415" y="430927"/>
                    <a:pt x="2579940" y="418545"/>
                  </a:cubicBezTo>
                  <a:cubicBezTo>
                    <a:pt x="2604706" y="387112"/>
                    <a:pt x="2627565" y="353775"/>
                    <a:pt x="2650426" y="320437"/>
                  </a:cubicBezTo>
                  <a:cubicBezTo>
                    <a:pt x="2653283" y="315675"/>
                    <a:pt x="2651378" y="308055"/>
                    <a:pt x="2651378" y="301387"/>
                  </a:cubicBezTo>
                  <a:cubicBezTo>
                    <a:pt x="2648044" y="301387"/>
                    <a:pt x="2643996" y="300911"/>
                    <a:pt x="2640186" y="300911"/>
                  </a:cubicBezTo>
                  <a:close/>
                  <a:moveTo>
                    <a:pt x="5686043" y="253764"/>
                  </a:moveTo>
                  <a:lnTo>
                    <a:pt x="5686015" y="253766"/>
                  </a:lnTo>
                  <a:lnTo>
                    <a:pt x="5650801" y="256384"/>
                  </a:lnTo>
                  <a:lnTo>
                    <a:pt x="5650723" y="256481"/>
                  </a:lnTo>
                  <a:lnTo>
                    <a:pt x="5650443" y="256503"/>
                  </a:lnTo>
                  <a:lnTo>
                    <a:pt x="5644426" y="264352"/>
                  </a:lnTo>
                  <a:lnTo>
                    <a:pt x="5626989" y="286149"/>
                  </a:lnTo>
                  <a:cubicBezTo>
                    <a:pt x="5624608" y="292102"/>
                    <a:pt x="5623239" y="297460"/>
                    <a:pt x="5623030" y="302431"/>
                  </a:cubicBezTo>
                  <a:lnTo>
                    <a:pt x="5623138" y="302934"/>
                  </a:lnTo>
                  <a:lnTo>
                    <a:pt x="5623029" y="303384"/>
                  </a:lnTo>
                  <a:cubicBezTo>
                    <a:pt x="5622404" y="318296"/>
                    <a:pt x="5632227" y="329726"/>
                    <a:pt x="5656515" y="343299"/>
                  </a:cubicBezTo>
                  <a:lnTo>
                    <a:pt x="5685950" y="254045"/>
                  </a:lnTo>
                  <a:lnTo>
                    <a:pt x="5686044" y="253764"/>
                  </a:lnTo>
                  <a:close/>
                  <a:moveTo>
                    <a:pt x="2564581" y="210900"/>
                  </a:moveTo>
                  <a:cubicBezTo>
                    <a:pt x="2574464" y="210185"/>
                    <a:pt x="2584703" y="215186"/>
                    <a:pt x="2592323" y="226140"/>
                  </a:cubicBezTo>
                  <a:cubicBezTo>
                    <a:pt x="2600895" y="240427"/>
                    <a:pt x="2611373" y="241380"/>
                    <a:pt x="2626613" y="242332"/>
                  </a:cubicBezTo>
                  <a:cubicBezTo>
                    <a:pt x="2649473" y="243285"/>
                    <a:pt x="2672333" y="247095"/>
                    <a:pt x="2694240" y="252810"/>
                  </a:cubicBezTo>
                  <a:cubicBezTo>
                    <a:pt x="2719006" y="258525"/>
                    <a:pt x="2734245" y="293767"/>
                    <a:pt x="2721863" y="313770"/>
                  </a:cubicBezTo>
                  <a:cubicBezTo>
                    <a:pt x="2691383" y="362347"/>
                    <a:pt x="2658998" y="410925"/>
                    <a:pt x="2626613" y="459502"/>
                  </a:cubicBezTo>
                  <a:cubicBezTo>
                    <a:pt x="2615183" y="476647"/>
                    <a:pt x="2598990" y="485220"/>
                    <a:pt x="2578988" y="489030"/>
                  </a:cubicBezTo>
                  <a:cubicBezTo>
                    <a:pt x="2566605" y="490935"/>
                    <a:pt x="2555175" y="498555"/>
                    <a:pt x="2543745" y="503317"/>
                  </a:cubicBezTo>
                  <a:cubicBezTo>
                    <a:pt x="2544698" y="506175"/>
                    <a:pt x="2544698" y="508080"/>
                    <a:pt x="2545650" y="510937"/>
                  </a:cubicBezTo>
                  <a:cubicBezTo>
                    <a:pt x="2553270" y="510937"/>
                    <a:pt x="2559938" y="512842"/>
                    <a:pt x="2567558" y="511890"/>
                  </a:cubicBezTo>
                  <a:cubicBezTo>
                    <a:pt x="2588513" y="510937"/>
                    <a:pt x="2598038" y="520462"/>
                    <a:pt x="2593275" y="542370"/>
                  </a:cubicBezTo>
                  <a:cubicBezTo>
                    <a:pt x="2587560" y="565230"/>
                    <a:pt x="2578988" y="588090"/>
                    <a:pt x="2570415" y="613807"/>
                  </a:cubicBezTo>
                  <a:cubicBezTo>
                    <a:pt x="2577083" y="610950"/>
                    <a:pt x="2582798" y="609997"/>
                    <a:pt x="2587560" y="608092"/>
                  </a:cubicBezTo>
                  <a:cubicBezTo>
                    <a:pt x="2607563" y="597615"/>
                    <a:pt x="2626613" y="587137"/>
                    <a:pt x="2646615" y="577612"/>
                  </a:cubicBezTo>
                  <a:cubicBezTo>
                    <a:pt x="2656140" y="572850"/>
                    <a:pt x="2667570" y="569992"/>
                    <a:pt x="2678048" y="568087"/>
                  </a:cubicBezTo>
                  <a:cubicBezTo>
                    <a:pt x="2704718" y="565230"/>
                    <a:pt x="2718053" y="578565"/>
                    <a:pt x="2712338" y="605235"/>
                  </a:cubicBezTo>
                  <a:cubicBezTo>
                    <a:pt x="2698050" y="662385"/>
                    <a:pt x="2674238" y="715725"/>
                    <a:pt x="2630423" y="757635"/>
                  </a:cubicBezTo>
                  <a:cubicBezTo>
                    <a:pt x="2626613" y="761445"/>
                    <a:pt x="2622803" y="764302"/>
                    <a:pt x="2619945" y="768112"/>
                  </a:cubicBezTo>
                  <a:cubicBezTo>
                    <a:pt x="2618993" y="769065"/>
                    <a:pt x="2618993" y="771922"/>
                    <a:pt x="2618040" y="774780"/>
                  </a:cubicBezTo>
                  <a:cubicBezTo>
                    <a:pt x="2630423" y="782400"/>
                    <a:pt x="2642805" y="790972"/>
                    <a:pt x="2655188" y="799545"/>
                  </a:cubicBezTo>
                  <a:cubicBezTo>
                    <a:pt x="2671380" y="810022"/>
                    <a:pt x="2679000" y="825262"/>
                    <a:pt x="2674238" y="843360"/>
                  </a:cubicBezTo>
                  <a:cubicBezTo>
                    <a:pt x="2663760" y="881460"/>
                    <a:pt x="2654235" y="920512"/>
                    <a:pt x="2640900" y="957660"/>
                  </a:cubicBezTo>
                  <a:cubicBezTo>
                    <a:pt x="2629470" y="987187"/>
                    <a:pt x="2632328" y="1010047"/>
                    <a:pt x="2656140" y="1031955"/>
                  </a:cubicBezTo>
                  <a:cubicBezTo>
                    <a:pt x="2667570" y="1042432"/>
                    <a:pt x="2675190" y="1057672"/>
                    <a:pt x="2680905" y="1071960"/>
                  </a:cubicBezTo>
                  <a:cubicBezTo>
                    <a:pt x="2683763" y="1081485"/>
                    <a:pt x="2681858" y="1095772"/>
                    <a:pt x="2676143" y="1104345"/>
                  </a:cubicBezTo>
                  <a:cubicBezTo>
                    <a:pt x="2672333" y="1109107"/>
                    <a:pt x="2656140" y="1109107"/>
                    <a:pt x="2647568" y="1105297"/>
                  </a:cubicBezTo>
                  <a:cubicBezTo>
                    <a:pt x="2631375" y="1098630"/>
                    <a:pt x="2616135" y="1088152"/>
                    <a:pt x="2600895" y="1078627"/>
                  </a:cubicBezTo>
                  <a:cubicBezTo>
                    <a:pt x="2587560" y="1070055"/>
                    <a:pt x="2580893" y="1073865"/>
                    <a:pt x="2576130" y="1087200"/>
                  </a:cubicBezTo>
                  <a:cubicBezTo>
                    <a:pt x="2567558" y="1114822"/>
                    <a:pt x="2551365" y="1135777"/>
                    <a:pt x="2528505" y="1153875"/>
                  </a:cubicBezTo>
                  <a:cubicBezTo>
                    <a:pt x="2510408" y="1168162"/>
                    <a:pt x="2496120" y="1166257"/>
                    <a:pt x="2481833" y="1149112"/>
                  </a:cubicBezTo>
                  <a:cubicBezTo>
                    <a:pt x="2464688" y="1130062"/>
                    <a:pt x="2458973" y="1106250"/>
                    <a:pt x="2462783" y="1081485"/>
                  </a:cubicBezTo>
                  <a:cubicBezTo>
                    <a:pt x="2477070" y="990045"/>
                    <a:pt x="2492310" y="899557"/>
                    <a:pt x="2506598" y="809070"/>
                  </a:cubicBezTo>
                  <a:cubicBezTo>
                    <a:pt x="2509455" y="792877"/>
                    <a:pt x="2518028" y="784305"/>
                    <a:pt x="2533268" y="782400"/>
                  </a:cubicBezTo>
                  <a:cubicBezTo>
                    <a:pt x="2563748" y="779542"/>
                    <a:pt x="2580893" y="763350"/>
                    <a:pt x="2587560" y="733822"/>
                  </a:cubicBezTo>
                  <a:cubicBezTo>
                    <a:pt x="2590418" y="721440"/>
                    <a:pt x="2598038" y="710962"/>
                    <a:pt x="2599943" y="699532"/>
                  </a:cubicBezTo>
                  <a:cubicBezTo>
                    <a:pt x="2600895" y="693817"/>
                    <a:pt x="2599943" y="683340"/>
                    <a:pt x="2595180" y="680482"/>
                  </a:cubicBezTo>
                  <a:cubicBezTo>
                    <a:pt x="2591370" y="677625"/>
                    <a:pt x="2579940" y="677625"/>
                    <a:pt x="2575178" y="681435"/>
                  </a:cubicBezTo>
                  <a:cubicBezTo>
                    <a:pt x="2532315" y="719535"/>
                    <a:pt x="2485643" y="753825"/>
                    <a:pt x="2448495" y="796687"/>
                  </a:cubicBezTo>
                  <a:cubicBezTo>
                    <a:pt x="2373248" y="883365"/>
                    <a:pt x="2315145" y="982425"/>
                    <a:pt x="2255138" y="1079580"/>
                  </a:cubicBezTo>
                  <a:cubicBezTo>
                    <a:pt x="2248470" y="1091010"/>
                    <a:pt x="2238945" y="1102440"/>
                    <a:pt x="2228468" y="1111012"/>
                  </a:cubicBezTo>
                  <a:cubicBezTo>
                    <a:pt x="2221800" y="1115775"/>
                    <a:pt x="2208465" y="1118632"/>
                    <a:pt x="2202750" y="1114822"/>
                  </a:cubicBezTo>
                  <a:cubicBezTo>
                    <a:pt x="2196083" y="1111012"/>
                    <a:pt x="2191320" y="1099582"/>
                    <a:pt x="2190368" y="1091010"/>
                  </a:cubicBezTo>
                  <a:cubicBezTo>
                    <a:pt x="2189415" y="1082437"/>
                    <a:pt x="2193225" y="1072912"/>
                    <a:pt x="2197988" y="1066245"/>
                  </a:cubicBezTo>
                  <a:cubicBezTo>
                    <a:pt x="2260853" y="965280"/>
                    <a:pt x="2322765" y="865267"/>
                    <a:pt x="2387535" y="765255"/>
                  </a:cubicBezTo>
                  <a:cubicBezTo>
                    <a:pt x="2408490" y="733822"/>
                    <a:pt x="2435160" y="706200"/>
                    <a:pt x="2459925" y="677625"/>
                  </a:cubicBezTo>
                  <a:cubicBezTo>
                    <a:pt x="2474213" y="661432"/>
                    <a:pt x="2473260" y="656670"/>
                    <a:pt x="2452305" y="650955"/>
                  </a:cubicBezTo>
                  <a:cubicBezTo>
                    <a:pt x="2420873" y="641430"/>
                    <a:pt x="2415158" y="630952"/>
                    <a:pt x="2424683" y="599520"/>
                  </a:cubicBezTo>
                  <a:cubicBezTo>
                    <a:pt x="2437065" y="557610"/>
                    <a:pt x="2451353" y="517605"/>
                    <a:pt x="2478975" y="482362"/>
                  </a:cubicBezTo>
                  <a:cubicBezTo>
                    <a:pt x="2496120" y="461407"/>
                    <a:pt x="2490405" y="440452"/>
                    <a:pt x="2484690" y="417592"/>
                  </a:cubicBezTo>
                  <a:cubicBezTo>
                    <a:pt x="2479928" y="421402"/>
                    <a:pt x="2478023" y="422355"/>
                    <a:pt x="2476118" y="423307"/>
                  </a:cubicBezTo>
                  <a:cubicBezTo>
                    <a:pt x="2464688" y="430927"/>
                    <a:pt x="2445638" y="448072"/>
                    <a:pt x="2442780" y="445215"/>
                  </a:cubicBezTo>
                  <a:cubicBezTo>
                    <a:pt x="2425635" y="429975"/>
                    <a:pt x="2410395" y="410925"/>
                    <a:pt x="2397060" y="391875"/>
                  </a:cubicBezTo>
                  <a:cubicBezTo>
                    <a:pt x="2394203" y="388065"/>
                    <a:pt x="2398965" y="377587"/>
                    <a:pt x="2402775" y="370920"/>
                  </a:cubicBezTo>
                  <a:cubicBezTo>
                    <a:pt x="2418015" y="338535"/>
                    <a:pt x="2436113" y="308055"/>
                    <a:pt x="2434208" y="269955"/>
                  </a:cubicBezTo>
                  <a:cubicBezTo>
                    <a:pt x="2434208" y="261382"/>
                    <a:pt x="2439923" y="249952"/>
                    <a:pt x="2446590" y="245190"/>
                  </a:cubicBezTo>
                  <a:cubicBezTo>
                    <a:pt x="2453258" y="239475"/>
                    <a:pt x="2465640" y="236617"/>
                    <a:pt x="2474213" y="238522"/>
                  </a:cubicBezTo>
                  <a:cubicBezTo>
                    <a:pt x="2479928" y="239475"/>
                    <a:pt x="2485643" y="250905"/>
                    <a:pt x="2487548" y="258525"/>
                  </a:cubicBezTo>
                  <a:cubicBezTo>
                    <a:pt x="2490405" y="266145"/>
                    <a:pt x="2487548" y="274717"/>
                    <a:pt x="2489453" y="283290"/>
                  </a:cubicBezTo>
                  <a:cubicBezTo>
                    <a:pt x="2490405" y="288052"/>
                    <a:pt x="2494215" y="294720"/>
                    <a:pt x="2498025" y="294720"/>
                  </a:cubicBezTo>
                  <a:cubicBezTo>
                    <a:pt x="2501835" y="295672"/>
                    <a:pt x="2509455" y="291862"/>
                    <a:pt x="2511360" y="289005"/>
                  </a:cubicBezTo>
                  <a:cubicBezTo>
                    <a:pt x="2518028" y="278527"/>
                    <a:pt x="2523743" y="266145"/>
                    <a:pt x="2529458" y="254715"/>
                  </a:cubicBezTo>
                  <a:cubicBezTo>
                    <a:pt x="2533268" y="247095"/>
                    <a:pt x="2535173" y="237570"/>
                    <a:pt x="2538983" y="229950"/>
                  </a:cubicBezTo>
                  <a:cubicBezTo>
                    <a:pt x="2545174" y="218044"/>
                    <a:pt x="2554699" y="211614"/>
                    <a:pt x="2564581" y="210900"/>
                  </a:cubicBezTo>
                  <a:close/>
                  <a:moveTo>
                    <a:pt x="5552693" y="164944"/>
                  </a:moveTo>
                  <a:cubicBezTo>
                    <a:pt x="5558170" y="163991"/>
                    <a:pt x="5564123" y="165182"/>
                    <a:pt x="5570790" y="168039"/>
                  </a:cubicBezTo>
                  <a:cubicBezTo>
                    <a:pt x="5580315" y="172802"/>
                    <a:pt x="5590793" y="176612"/>
                    <a:pt x="5600318" y="183279"/>
                  </a:cubicBezTo>
                  <a:cubicBezTo>
                    <a:pt x="5626035" y="201377"/>
                    <a:pt x="5651753" y="199472"/>
                    <a:pt x="5678423" y="186137"/>
                  </a:cubicBezTo>
                  <a:cubicBezTo>
                    <a:pt x="5710808" y="169944"/>
                    <a:pt x="5746050" y="173754"/>
                    <a:pt x="5767006" y="196614"/>
                  </a:cubicBezTo>
                  <a:cubicBezTo>
                    <a:pt x="5773673" y="203282"/>
                    <a:pt x="5779388" y="214712"/>
                    <a:pt x="5778435" y="223284"/>
                  </a:cubicBezTo>
                  <a:cubicBezTo>
                    <a:pt x="5774625" y="249954"/>
                    <a:pt x="5768910" y="277577"/>
                    <a:pt x="5759385" y="302342"/>
                  </a:cubicBezTo>
                  <a:cubicBezTo>
                    <a:pt x="5747956" y="332822"/>
                    <a:pt x="5731763" y="360444"/>
                    <a:pt x="5718428" y="389972"/>
                  </a:cubicBezTo>
                  <a:cubicBezTo>
                    <a:pt x="5709856" y="408069"/>
                    <a:pt x="5709856" y="424262"/>
                    <a:pt x="5720333" y="442359"/>
                  </a:cubicBezTo>
                  <a:cubicBezTo>
                    <a:pt x="5738431" y="473792"/>
                    <a:pt x="5740335" y="506177"/>
                    <a:pt x="5720333" y="540467"/>
                  </a:cubicBezTo>
                  <a:cubicBezTo>
                    <a:pt x="5707950" y="561422"/>
                    <a:pt x="5701283" y="585234"/>
                    <a:pt x="5693663" y="609047"/>
                  </a:cubicBezTo>
                  <a:cubicBezTo>
                    <a:pt x="5683185" y="643337"/>
                    <a:pt x="5667945" y="673817"/>
                    <a:pt x="5640323" y="698582"/>
                  </a:cubicBezTo>
                  <a:cubicBezTo>
                    <a:pt x="5606985" y="729062"/>
                    <a:pt x="5574600" y="761447"/>
                    <a:pt x="5541263" y="792879"/>
                  </a:cubicBezTo>
                  <a:cubicBezTo>
                    <a:pt x="5527928" y="805262"/>
                    <a:pt x="5528881" y="814787"/>
                    <a:pt x="5539358" y="830027"/>
                  </a:cubicBezTo>
                  <a:cubicBezTo>
                    <a:pt x="5548883" y="843362"/>
                    <a:pt x="5554598" y="860507"/>
                    <a:pt x="5557456" y="876699"/>
                  </a:cubicBezTo>
                  <a:cubicBezTo>
                    <a:pt x="5561265" y="898607"/>
                    <a:pt x="5565075" y="902417"/>
                    <a:pt x="5586983" y="903369"/>
                  </a:cubicBezTo>
                  <a:cubicBezTo>
                    <a:pt x="5597460" y="903369"/>
                    <a:pt x="5615558" y="907179"/>
                    <a:pt x="5617463" y="913847"/>
                  </a:cubicBezTo>
                  <a:cubicBezTo>
                    <a:pt x="5621273" y="925277"/>
                    <a:pt x="5621273" y="944327"/>
                    <a:pt x="5614606" y="951947"/>
                  </a:cubicBezTo>
                  <a:cubicBezTo>
                    <a:pt x="5593650" y="973854"/>
                    <a:pt x="5598413" y="989094"/>
                    <a:pt x="5615558" y="1010049"/>
                  </a:cubicBezTo>
                  <a:cubicBezTo>
                    <a:pt x="5638418" y="1039577"/>
                    <a:pt x="5630798" y="1108157"/>
                    <a:pt x="5605081" y="1139589"/>
                  </a:cubicBezTo>
                  <a:cubicBezTo>
                    <a:pt x="5566981" y="1186262"/>
                    <a:pt x="5512688" y="1199597"/>
                    <a:pt x="5456490" y="1175784"/>
                  </a:cubicBezTo>
                  <a:cubicBezTo>
                    <a:pt x="5433631" y="1166259"/>
                    <a:pt x="5423153" y="1142447"/>
                    <a:pt x="5434583" y="1119587"/>
                  </a:cubicBezTo>
                  <a:cubicBezTo>
                    <a:pt x="5451728" y="1083392"/>
                    <a:pt x="5469825" y="1048149"/>
                    <a:pt x="5489828" y="1012907"/>
                  </a:cubicBezTo>
                  <a:cubicBezTo>
                    <a:pt x="5509831" y="978617"/>
                    <a:pt x="5512688" y="942422"/>
                    <a:pt x="5505068" y="905274"/>
                  </a:cubicBezTo>
                  <a:cubicBezTo>
                    <a:pt x="5503163" y="894797"/>
                    <a:pt x="5493638" y="885272"/>
                    <a:pt x="5486970" y="875747"/>
                  </a:cubicBezTo>
                  <a:cubicBezTo>
                    <a:pt x="5481256" y="869079"/>
                    <a:pt x="5473635" y="863364"/>
                    <a:pt x="5467920" y="856697"/>
                  </a:cubicBezTo>
                  <a:cubicBezTo>
                    <a:pt x="5446013" y="831932"/>
                    <a:pt x="5446965" y="826217"/>
                    <a:pt x="5468873" y="801452"/>
                  </a:cubicBezTo>
                  <a:cubicBezTo>
                    <a:pt x="5511735" y="753827"/>
                    <a:pt x="5564123" y="713822"/>
                    <a:pt x="5593650" y="655719"/>
                  </a:cubicBezTo>
                  <a:cubicBezTo>
                    <a:pt x="5607938" y="628097"/>
                    <a:pt x="5617463" y="597617"/>
                    <a:pt x="5627940" y="568089"/>
                  </a:cubicBezTo>
                  <a:cubicBezTo>
                    <a:pt x="5629845" y="562374"/>
                    <a:pt x="5628893" y="553802"/>
                    <a:pt x="5626988" y="548087"/>
                  </a:cubicBezTo>
                  <a:cubicBezTo>
                    <a:pt x="5622225" y="536657"/>
                    <a:pt x="5613653" y="533799"/>
                    <a:pt x="5606033" y="545229"/>
                  </a:cubicBezTo>
                  <a:cubicBezTo>
                    <a:pt x="5601270" y="550944"/>
                    <a:pt x="5598413" y="558564"/>
                    <a:pt x="5594603" y="565232"/>
                  </a:cubicBezTo>
                  <a:cubicBezTo>
                    <a:pt x="5568885" y="612857"/>
                    <a:pt x="5527928" y="647147"/>
                    <a:pt x="5486018" y="679532"/>
                  </a:cubicBezTo>
                  <a:cubicBezTo>
                    <a:pt x="5460300" y="699534"/>
                    <a:pt x="5437440" y="724299"/>
                    <a:pt x="5413628" y="747159"/>
                  </a:cubicBezTo>
                  <a:cubicBezTo>
                    <a:pt x="5380290" y="777639"/>
                    <a:pt x="5346953" y="809072"/>
                    <a:pt x="5313615" y="839552"/>
                  </a:cubicBezTo>
                  <a:cubicBezTo>
                    <a:pt x="5311710" y="841457"/>
                    <a:pt x="5308853" y="843362"/>
                    <a:pt x="5306948" y="844314"/>
                  </a:cubicBezTo>
                  <a:cubicBezTo>
                    <a:pt x="5290756" y="851934"/>
                    <a:pt x="5272658" y="860507"/>
                    <a:pt x="5259323" y="844314"/>
                  </a:cubicBezTo>
                  <a:cubicBezTo>
                    <a:pt x="5245988" y="830027"/>
                    <a:pt x="5254560" y="812882"/>
                    <a:pt x="5265990" y="799547"/>
                  </a:cubicBezTo>
                  <a:cubicBezTo>
                    <a:pt x="5285040" y="778592"/>
                    <a:pt x="5304090" y="758589"/>
                    <a:pt x="5324093" y="738587"/>
                  </a:cubicBezTo>
                  <a:cubicBezTo>
                    <a:pt x="5383148" y="678579"/>
                    <a:pt x="5443156" y="619524"/>
                    <a:pt x="5503163" y="560469"/>
                  </a:cubicBezTo>
                  <a:cubicBezTo>
                    <a:pt x="5518403" y="545229"/>
                    <a:pt x="5525070" y="526179"/>
                    <a:pt x="5525070" y="504272"/>
                  </a:cubicBezTo>
                  <a:cubicBezTo>
                    <a:pt x="5525070" y="493794"/>
                    <a:pt x="5522213" y="488079"/>
                    <a:pt x="5508878" y="489984"/>
                  </a:cubicBezTo>
                  <a:cubicBezTo>
                    <a:pt x="5480303" y="494747"/>
                    <a:pt x="5478398" y="492842"/>
                    <a:pt x="5467920" y="466172"/>
                  </a:cubicBezTo>
                  <a:cubicBezTo>
                    <a:pt x="5448870" y="418547"/>
                    <a:pt x="5430773" y="369969"/>
                    <a:pt x="5410770" y="322344"/>
                  </a:cubicBezTo>
                  <a:cubicBezTo>
                    <a:pt x="5404103" y="306152"/>
                    <a:pt x="5394578" y="290912"/>
                    <a:pt x="5386006" y="274719"/>
                  </a:cubicBezTo>
                  <a:cubicBezTo>
                    <a:pt x="5378385" y="259479"/>
                    <a:pt x="5367908" y="243287"/>
                    <a:pt x="5386006" y="230904"/>
                  </a:cubicBezTo>
                  <a:cubicBezTo>
                    <a:pt x="5404103" y="218522"/>
                    <a:pt x="5415533" y="234714"/>
                    <a:pt x="5425058" y="246144"/>
                  </a:cubicBezTo>
                  <a:cubicBezTo>
                    <a:pt x="5435535" y="258527"/>
                    <a:pt x="5443156" y="273767"/>
                    <a:pt x="5450775" y="288054"/>
                  </a:cubicBezTo>
                  <a:cubicBezTo>
                    <a:pt x="5462206" y="320439"/>
                    <a:pt x="5477445" y="352824"/>
                    <a:pt x="5493638" y="385209"/>
                  </a:cubicBezTo>
                  <a:cubicBezTo>
                    <a:pt x="5520308" y="342347"/>
                    <a:pt x="5546025" y="301389"/>
                    <a:pt x="5572695" y="259479"/>
                  </a:cubicBezTo>
                  <a:cubicBezTo>
                    <a:pt x="5561265" y="258527"/>
                    <a:pt x="5548883" y="257574"/>
                    <a:pt x="5536500" y="257574"/>
                  </a:cubicBezTo>
                  <a:cubicBezTo>
                    <a:pt x="5518403" y="257574"/>
                    <a:pt x="5506973" y="247097"/>
                    <a:pt x="5499353" y="231857"/>
                  </a:cubicBezTo>
                  <a:cubicBezTo>
                    <a:pt x="5492685" y="218522"/>
                    <a:pt x="5493638" y="207092"/>
                    <a:pt x="5508878" y="198519"/>
                  </a:cubicBezTo>
                  <a:cubicBezTo>
                    <a:pt x="5519356" y="192804"/>
                    <a:pt x="5528881" y="184232"/>
                    <a:pt x="5537453" y="174707"/>
                  </a:cubicBezTo>
                  <a:cubicBezTo>
                    <a:pt x="5542215" y="168992"/>
                    <a:pt x="5547216" y="165896"/>
                    <a:pt x="5552693" y="164944"/>
                  </a:cubicBezTo>
                  <a:close/>
                  <a:moveTo>
                    <a:pt x="3677222" y="147084"/>
                  </a:moveTo>
                  <a:cubicBezTo>
                    <a:pt x="3693414" y="148036"/>
                    <a:pt x="3706749" y="160419"/>
                    <a:pt x="3707702" y="178516"/>
                  </a:cubicBezTo>
                  <a:cubicBezTo>
                    <a:pt x="3709607" y="204234"/>
                    <a:pt x="3709607" y="228999"/>
                    <a:pt x="3711511" y="254716"/>
                  </a:cubicBezTo>
                  <a:cubicBezTo>
                    <a:pt x="3711511" y="258526"/>
                    <a:pt x="3712464" y="262336"/>
                    <a:pt x="3713417" y="270909"/>
                  </a:cubicBezTo>
                  <a:cubicBezTo>
                    <a:pt x="3724847" y="265194"/>
                    <a:pt x="3734372" y="260431"/>
                    <a:pt x="3743897" y="256621"/>
                  </a:cubicBezTo>
                  <a:cubicBezTo>
                    <a:pt x="3765804" y="246144"/>
                    <a:pt x="3786759" y="234714"/>
                    <a:pt x="3809619" y="226141"/>
                  </a:cubicBezTo>
                  <a:cubicBezTo>
                    <a:pt x="3827717" y="219474"/>
                    <a:pt x="3844861" y="223284"/>
                    <a:pt x="3857244" y="240429"/>
                  </a:cubicBezTo>
                  <a:cubicBezTo>
                    <a:pt x="3869627" y="257574"/>
                    <a:pt x="3869627" y="276624"/>
                    <a:pt x="3858197" y="292816"/>
                  </a:cubicBezTo>
                  <a:cubicBezTo>
                    <a:pt x="3842004" y="313771"/>
                    <a:pt x="3822002" y="332821"/>
                    <a:pt x="3801999" y="350919"/>
                  </a:cubicBezTo>
                  <a:cubicBezTo>
                    <a:pt x="3773424" y="376636"/>
                    <a:pt x="3742944" y="401401"/>
                    <a:pt x="3712464" y="427119"/>
                  </a:cubicBezTo>
                  <a:cubicBezTo>
                    <a:pt x="3710559" y="432834"/>
                    <a:pt x="3711511" y="434739"/>
                    <a:pt x="3712464" y="435691"/>
                  </a:cubicBezTo>
                  <a:cubicBezTo>
                    <a:pt x="3716274" y="435691"/>
                    <a:pt x="3721036" y="435691"/>
                    <a:pt x="3724847" y="435691"/>
                  </a:cubicBezTo>
                  <a:cubicBezTo>
                    <a:pt x="3744849" y="433786"/>
                    <a:pt x="3762947" y="435691"/>
                    <a:pt x="3772472" y="456646"/>
                  </a:cubicBezTo>
                  <a:cubicBezTo>
                    <a:pt x="3782949" y="479506"/>
                    <a:pt x="3781044" y="503319"/>
                    <a:pt x="3766757" y="523321"/>
                  </a:cubicBezTo>
                  <a:cubicBezTo>
                    <a:pt x="3752469" y="544276"/>
                    <a:pt x="3734372" y="562374"/>
                    <a:pt x="3718179" y="581424"/>
                  </a:cubicBezTo>
                  <a:cubicBezTo>
                    <a:pt x="3716274" y="579519"/>
                    <a:pt x="3714369" y="578566"/>
                    <a:pt x="3712464" y="576661"/>
                  </a:cubicBezTo>
                  <a:cubicBezTo>
                    <a:pt x="3718179" y="584281"/>
                    <a:pt x="3724847" y="590949"/>
                    <a:pt x="3730561" y="598569"/>
                  </a:cubicBezTo>
                  <a:cubicBezTo>
                    <a:pt x="3748659" y="622381"/>
                    <a:pt x="3748659" y="637621"/>
                    <a:pt x="3732467" y="662386"/>
                  </a:cubicBezTo>
                  <a:cubicBezTo>
                    <a:pt x="3726752" y="671911"/>
                    <a:pt x="3721036" y="685246"/>
                    <a:pt x="3722942" y="695724"/>
                  </a:cubicBezTo>
                  <a:cubicBezTo>
                    <a:pt x="3730561" y="772876"/>
                    <a:pt x="3716274" y="845266"/>
                    <a:pt x="3673411" y="910036"/>
                  </a:cubicBezTo>
                  <a:cubicBezTo>
                    <a:pt x="3658172" y="932896"/>
                    <a:pt x="3659124" y="958614"/>
                    <a:pt x="3663886" y="983379"/>
                  </a:cubicBezTo>
                  <a:cubicBezTo>
                    <a:pt x="3666744" y="1000524"/>
                    <a:pt x="3676269" y="1008144"/>
                    <a:pt x="3694367" y="1011954"/>
                  </a:cubicBezTo>
                  <a:cubicBezTo>
                    <a:pt x="3712464" y="1015764"/>
                    <a:pt x="3731514" y="1023384"/>
                    <a:pt x="3746754" y="1033861"/>
                  </a:cubicBezTo>
                  <a:cubicBezTo>
                    <a:pt x="3781997" y="1056721"/>
                    <a:pt x="3781044" y="1097679"/>
                    <a:pt x="3770567" y="1130064"/>
                  </a:cubicBezTo>
                  <a:cubicBezTo>
                    <a:pt x="3768661" y="1136731"/>
                    <a:pt x="3758184" y="1145304"/>
                    <a:pt x="3751517" y="1145304"/>
                  </a:cubicBezTo>
                  <a:cubicBezTo>
                    <a:pt x="3744849" y="1145304"/>
                    <a:pt x="3735324" y="1138636"/>
                    <a:pt x="3730561" y="1131969"/>
                  </a:cubicBezTo>
                  <a:cubicBezTo>
                    <a:pt x="3723894" y="1122444"/>
                    <a:pt x="3722942" y="1109109"/>
                    <a:pt x="3715322" y="1100536"/>
                  </a:cubicBezTo>
                  <a:cubicBezTo>
                    <a:pt x="3709607" y="1093869"/>
                    <a:pt x="3698177" y="1090059"/>
                    <a:pt x="3689604" y="1088154"/>
                  </a:cubicBezTo>
                  <a:cubicBezTo>
                    <a:pt x="3687699" y="1088154"/>
                    <a:pt x="3681032" y="1099584"/>
                    <a:pt x="3679127" y="1106251"/>
                  </a:cubicBezTo>
                  <a:cubicBezTo>
                    <a:pt x="3669602" y="1133874"/>
                    <a:pt x="3662934" y="1163401"/>
                    <a:pt x="3652457" y="1191024"/>
                  </a:cubicBezTo>
                  <a:cubicBezTo>
                    <a:pt x="3647694" y="1203406"/>
                    <a:pt x="3638169" y="1214836"/>
                    <a:pt x="3627692" y="1223409"/>
                  </a:cubicBezTo>
                  <a:cubicBezTo>
                    <a:pt x="3608642" y="1239601"/>
                    <a:pt x="3587686" y="1237696"/>
                    <a:pt x="3569589" y="1220551"/>
                  </a:cubicBezTo>
                  <a:cubicBezTo>
                    <a:pt x="3541967" y="1193881"/>
                    <a:pt x="3538157" y="1159591"/>
                    <a:pt x="3548634" y="1125301"/>
                  </a:cubicBezTo>
                  <a:cubicBezTo>
                    <a:pt x="3553397" y="1108156"/>
                    <a:pt x="3565779" y="1092916"/>
                    <a:pt x="3573399" y="1075771"/>
                  </a:cubicBezTo>
                  <a:cubicBezTo>
                    <a:pt x="3579114" y="1063389"/>
                    <a:pt x="3584829" y="1050054"/>
                    <a:pt x="3592449" y="1032909"/>
                  </a:cubicBezTo>
                  <a:cubicBezTo>
                    <a:pt x="3579114" y="1034814"/>
                    <a:pt x="3572447" y="1033861"/>
                    <a:pt x="3566732" y="1035766"/>
                  </a:cubicBezTo>
                  <a:cubicBezTo>
                    <a:pt x="3535299" y="1047196"/>
                    <a:pt x="3512439" y="1039576"/>
                    <a:pt x="3503867" y="1007191"/>
                  </a:cubicBezTo>
                  <a:cubicBezTo>
                    <a:pt x="3497199" y="982426"/>
                    <a:pt x="3495294" y="954804"/>
                    <a:pt x="3499104" y="930039"/>
                  </a:cubicBezTo>
                  <a:cubicBezTo>
                    <a:pt x="3507677" y="881461"/>
                    <a:pt x="3532442" y="838599"/>
                    <a:pt x="3566732" y="802404"/>
                  </a:cubicBezTo>
                  <a:cubicBezTo>
                    <a:pt x="3574352" y="794784"/>
                    <a:pt x="3577209" y="782401"/>
                    <a:pt x="3581972" y="771924"/>
                  </a:cubicBezTo>
                  <a:cubicBezTo>
                    <a:pt x="3570542" y="775734"/>
                    <a:pt x="3560064" y="780496"/>
                    <a:pt x="3548634" y="782401"/>
                  </a:cubicBezTo>
                  <a:cubicBezTo>
                    <a:pt x="3533394" y="785259"/>
                    <a:pt x="3518154" y="788116"/>
                    <a:pt x="3503867" y="785259"/>
                  </a:cubicBezTo>
                  <a:cubicBezTo>
                    <a:pt x="3489579" y="782401"/>
                    <a:pt x="3485769" y="767161"/>
                    <a:pt x="3492436" y="754779"/>
                  </a:cubicBezTo>
                  <a:cubicBezTo>
                    <a:pt x="3499104" y="739539"/>
                    <a:pt x="3507677" y="725251"/>
                    <a:pt x="3518154" y="712869"/>
                  </a:cubicBezTo>
                  <a:cubicBezTo>
                    <a:pt x="3535299" y="690961"/>
                    <a:pt x="3555302" y="670006"/>
                    <a:pt x="3573399" y="648099"/>
                  </a:cubicBezTo>
                  <a:cubicBezTo>
                    <a:pt x="3579114" y="641431"/>
                    <a:pt x="3583877" y="634764"/>
                    <a:pt x="3587686" y="628096"/>
                  </a:cubicBezTo>
                  <a:cubicBezTo>
                    <a:pt x="3590544" y="621429"/>
                    <a:pt x="3590544" y="613809"/>
                    <a:pt x="3592449" y="606189"/>
                  </a:cubicBezTo>
                  <a:cubicBezTo>
                    <a:pt x="3585782" y="605236"/>
                    <a:pt x="3578161" y="602379"/>
                    <a:pt x="3571494" y="603331"/>
                  </a:cubicBezTo>
                  <a:cubicBezTo>
                    <a:pt x="3547682" y="606189"/>
                    <a:pt x="3523869" y="609999"/>
                    <a:pt x="3500057" y="614761"/>
                  </a:cubicBezTo>
                  <a:cubicBezTo>
                    <a:pt x="3465767" y="621429"/>
                    <a:pt x="3436239" y="635716"/>
                    <a:pt x="3409569" y="657624"/>
                  </a:cubicBezTo>
                  <a:cubicBezTo>
                    <a:pt x="3375279" y="686199"/>
                    <a:pt x="3339084" y="713821"/>
                    <a:pt x="3302889" y="740491"/>
                  </a:cubicBezTo>
                  <a:cubicBezTo>
                    <a:pt x="3292411" y="748111"/>
                    <a:pt x="3280029" y="752874"/>
                    <a:pt x="3267647" y="754779"/>
                  </a:cubicBezTo>
                  <a:cubicBezTo>
                    <a:pt x="3251454" y="757636"/>
                    <a:pt x="3242882" y="746206"/>
                    <a:pt x="3250502" y="731919"/>
                  </a:cubicBezTo>
                  <a:cubicBezTo>
                    <a:pt x="3257169" y="718584"/>
                    <a:pt x="3266694" y="705249"/>
                    <a:pt x="3278124" y="695724"/>
                  </a:cubicBezTo>
                  <a:cubicBezTo>
                    <a:pt x="3327654" y="655719"/>
                    <a:pt x="3377184" y="616666"/>
                    <a:pt x="3427667" y="576661"/>
                  </a:cubicBezTo>
                  <a:cubicBezTo>
                    <a:pt x="3439097" y="568089"/>
                    <a:pt x="3450527" y="557611"/>
                    <a:pt x="3462909" y="550944"/>
                  </a:cubicBezTo>
                  <a:cubicBezTo>
                    <a:pt x="3500057" y="529036"/>
                    <a:pt x="3499104" y="494746"/>
                    <a:pt x="3495294" y="455694"/>
                  </a:cubicBezTo>
                  <a:cubicBezTo>
                    <a:pt x="3459099" y="469981"/>
                    <a:pt x="3423857" y="483316"/>
                    <a:pt x="3389567" y="496651"/>
                  </a:cubicBezTo>
                  <a:cubicBezTo>
                    <a:pt x="3359086" y="509034"/>
                    <a:pt x="3342894" y="505224"/>
                    <a:pt x="3335274" y="486174"/>
                  </a:cubicBezTo>
                  <a:cubicBezTo>
                    <a:pt x="3328607" y="469029"/>
                    <a:pt x="3340036" y="454741"/>
                    <a:pt x="3369564" y="443311"/>
                  </a:cubicBezTo>
                  <a:cubicBezTo>
                    <a:pt x="3404807" y="429976"/>
                    <a:pt x="3441954" y="417594"/>
                    <a:pt x="3476244" y="402354"/>
                  </a:cubicBezTo>
                  <a:cubicBezTo>
                    <a:pt x="3489579" y="396639"/>
                    <a:pt x="3503867" y="384256"/>
                    <a:pt x="3508629" y="370921"/>
                  </a:cubicBezTo>
                  <a:cubicBezTo>
                    <a:pt x="3525774" y="326154"/>
                    <a:pt x="3539109" y="279481"/>
                    <a:pt x="3553397" y="234714"/>
                  </a:cubicBezTo>
                  <a:cubicBezTo>
                    <a:pt x="3558159" y="221379"/>
                    <a:pt x="3560064" y="206139"/>
                    <a:pt x="3567684" y="193756"/>
                  </a:cubicBezTo>
                  <a:cubicBezTo>
                    <a:pt x="3572447" y="185184"/>
                    <a:pt x="3587686" y="174706"/>
                    <a:pt x="3593402" y="176611"/>
                  </a:cubicBezTo>
                  <a:cubicBezTo>
                    <a:pt x="3601974" y="179469"/>
                    <a:pt x="3613404" y="192804"/>
                    <a:pt x="3613404" y="202329"/>
                  </a:cubicBezTo>
                  <a:cubicBezTo>
                    <a:pt x="3615309" y="225189"/>
                    <a:pt x="3610547" y="249001"/>
                    <a:pt x="3609594" y="271861"/>
                  </a:cubicBezTo>
                  <a:cubicBezTo>
                    <a:pt x="3608642" y="286149"/>
                    <a:pt x="3607689" y="300436"/>
                    <a:pt x="3605784" y="313771"/>
                  </a:cubicBezTo>
                  <a:cubicBezTo>
                    <a:pt x="3607689" y="314724"/>
                    <a:pt x="3609594" y="315676"/>
                    <a:pt x="3611499" y="315676"/>
                  </a:cubicBezTo>
                  <a:cubicBezTo>
                    <a:pt x="3615309" y="310914"/>
                    <a:pt x="3620072" y="307104"/>
                    <a:pt x="3622929" y="301389"/>
                  </a:cubicBezTo>
                  <a:cubicBezTo>
                    <a:pt x="3638169" y="270909"/>
                    <a:pt x="3650552" y="240429"/>
                    <a:pt x="3649599" y="205186"/>
                  </a:cubicBezTo>
                  <a:cubicBezTo>
                    <a:pt x="3649599" y="195661"/>
                    <a:pt x="3650552" y="186136"/>
                    <a:pt x="3651504" y="176611"/>
                  </a:cubicBezTo>
                  <a:cubicBezTo>
                    <a:pt x="3653409" y="160419"/>
                    <a:pt x="3660077" y="146131"/>
                    <a:pt x="3677222" y="147084"/>
                  </a:cubicBezTo>
                  <a:close/>
                  <a:moveTo>
                    <a:pt x="779716" y="398"/>
                  </a:moveTo>
                  <a:cubicBezTo>
                    <a:pt x="817816" y="2302"/>
                    <a:pt x="828293" y="20400"/>
                    <a:pt x="809243" y="51832"/>
                  </a:cubicBezTo>
                  <a:cubicBezTo>
                    <a:pt x="791146" y="80408"/>
                    <a:pt x="770191" y="108983"/>
                    <a:pt x="745426" y="132795"/>
                  </a:cubicBezTo>
                  <a:cubicBezTo>
                    <a:pt x="683513" y="193755"/>
                    <a:pt x="618743" y="251858"/>
                    <a:pt x="554926" y="310913"/>
                  </a:cubicBezTo>
                  <a:cubicBezTo>
                    <a:pt x="393001" y="461408"/>
                    <a:pt x="261556" y="635715"/>
                    <a:pt x="168211" y="835740"/>
                  </a:cubicBezTo>
                  <a:cubicBezTo>
                    <a:pt x="147256" y="879555"/>
                    <a:pt x="135826" y="927180"/>
                    <a:pt x="118681" y="972900"/>
                  </a:cubicBezTo>
                  <a:cubicBezTo>
                    <a:pt x="112966" y="988140"/>
                    <a:pt x="106298" y="1003380"/>
                    <a:pt x="96773" y="1016715"/>
                  </a:cubicBezTo>
                  <a:cubicBezTo>
                    <a:pt x="84391" y="1033860"/>
                    <a:pt x="67246" y="1035765"/>
                    <a:pt x="52006" y="1021478"/>
                  </a:cubicBezTo>
                  <a:cubicBezTo>
                    <a:pt x="21526" y="991950"/>
                    <a:pt x="-4192" y="958612"/>
                    <a:pt x="571" y="911940"/>
                  </a:cubicBezTo>
                  <a:cubicBezTo>
                    <a:pt x="8191" y="830978"/>
                    <a:pt x="14858" y="749062"/>
                    <a:pt x="21526" y="667148"/>
                  </a:cubicBezTo>
                  <a:cubicBezTo>
                    <a:pt x="25336" y="622380"/>
                    <a:pt x="28193" y="576660"/>
                    <a:pt x="32003" y="531893"/>
                  </a:cubicBezTo>
                  <a:cubicBezTo>
                    <a:pt x="32956" y="521415"/>
                    <a:pt x="35813" y="509985"/>
                    <a:pt x="39623" y="500460"/>
                  </a:cubicBezTo>
                  <a:cubicBezTo>
                    <a:pt x="65341" y="423308"/>
                    <a:pt x="80581" y="345203"/>
                    <a:pt x="65341" y="263288"/>
                  </a:cubicBezTo>
                  <a:cubicBezTo>
                    <a:pt x="59626" y="232808"/>
                    <a:pt x="51053" y="203280"/>
                    <a:pt x="44386" y="173752"/>
                  </a:cubicBezTo>
                  <a:cubicBezTo>
                    <a:pt x="42481" y="167085"/>
                    <a:pt x="43433" y="160418"/>
                    <a:pt x="43433" y="152798"/>
                  </a:cubicBezTo>
                  <a:cubicBezTo>
                    <a:pt x="44386" y="131843"/>
                    <a:pt x="47243" y="109935"/>
                    <a:pt x="69151" y="100410"/>
                  </a:cubicBezTo>
                  <a:cubicBezTo>
                    <a:pt x="92011" y="90885"/>
                    <a:pt x="110108" y="105173"/>
                    <a:pt x="124396" y="119460"/>
                  </a:cubicBezTo>
                  <a:cubicBezTo>
                    <a:pt x="159638" y="152798"/>
                    <a:pt x="165353" y="197565"/>
                    <a:pt x="169163" y="242333"/>
                  </a:cubicBezTo>
                  <a:cubicBezTo>
                    <a:pt x="175831" y="318533"/>
                    <a:pt x="151066" y="388065"/>
                    <a:pt x="118681" y="454740"/>
                  </a:cubicBezTo>
                  <a:cubicBezTo>
                    <a:pt x="101536" y="489983"/>
                    <a:pt x="92011" y="526178"/>
                    <a:pt x="91058" y="563325"/>
                  </a:cubicBezTo>
                  <a:cubicBezTo>
                    <a:pt x="90106" y="620475"/>
                    <a:pt x="92011" y="676673"/>
                    <a:pt x="92963" y="733823"/>
                  </a:cubicBezTo>
                  <a:cubicBezTo>
                    <a:pt x="90106" y="750015"/>
                    <a:pt x="92011" y="767160"/>
                    <a:pt x="92963" y="789068"/>
                  </a:cubicBezTo>
                  <a:cubicBezTo>
                    <a:pt x="101536" y="778590"/>
                    <a:pt x="108203" y="771923"/>
                    <a:pt x="113918" y="764303"/>
                  </a:cubicBezTo>
                  <a:cubicBezTo>
                    <a:pt x="131063" y="737633"/>
                    <a:pt x="148208" y="710962"/>
                    <a:pt x="166306" y="684293"/>
                  </a:cubicBezTo>
                  <a:cubicBezTo>
                    <a:pt x="318706" y="454740"/>
                    <a:pt x="499681" y="248047"/>
                    <a:pt x="680656" y="41355"/>
                  </a:cubicBezTo>
                  <a:cubicBezTo>
                    <a:pt x="708278" y="9923"/>
                    <a:pt x="740663" y="-2460"/>
                    <a:pt x="779716" y="398"/>
                  </a:cubicBezTo>
                  <a:close/>
                </a:path>
              </a:pathLst>
            </a:custGeom>
            <a:solidFill>
              <a:srgbClr val="000000"/>
            </a:solidFill>
            <a:ln w="9525" cap="flat">
              <a:noFill/>
              <a:prstDash val="solid"/>
              <a:miter/>
            </a:ln>
          </p:spPr>
          <p:txBody>
            <a:bodyPr anchor="ctr"/>
            <a:lstStyle/>
            <a:p>
              <a:pPr algn="ctr"/>
              <a:endParaRPr/>
            </a:p>
          </p:txBody>
        </p:sp>
        <p:sp>
          <p:nvSpPr>
            <p:cNvPr id="11" name="ï$ľíḍé">
              <a:extLst>
                <a:ext uri="{FF2B5EF4-FFF2-40B4-BE49-F238E27FC236}">
                  <a16:creationId xmlns:a16="http://schemas.microsoft.com/office/drawing/2014/main" xmlns="" id="{E2AA44A7-F8C9-4FFE-A269-63DAE4ED0173}"/>
                </a:ext>
              </a:extLst>
            </p:cNvPr>
            <p:cNvSpPr/>
            <p:nvPr/>
          </p:nvSpPr>
          <p:spPr>
            <a:xfrm>
              <a:off x="4446270" y="4018846"/>
              <a:ext cx="5715953" cy="209939"/>
            </a:xfrm>
            <a:custGeom>
              <a:avLst/>
              <a:gdLst>
                <a:gd name="connsiteX0" fmla="*/ 415290 w 5715953"/>
                <a:gd name="connsiteY0" fmla="*/ 113099 h 209939"/>
                <a:gd name="connsiteX1" fmla="*/ 415290 w 5715953"/>
                <a:gd name="connsiteY1" fmla="*/ 113100 h 209939"/>
                <a:gd name="connsiteX2" fmla="*/ 415290 w 5715953"/>
                <a:gd name="connsiteY2" fmla="*/ 179775 h 209939"/>
                <a:gd name="connsiteX3" fmla="*/ 480060 w 5715953"/>
                <a:gd name="connsiteY3" fmla="*/ 179775 h 209939"/>
                <a:gd name="connsiteX4" fmla="*/ 503754 w 5715953"/>
                <a:gd name="connsiteY4" fmla="*/ 169893 h 209939"/>
                <a:gd name="connsiteX5" fmla="*/ 504062 w 5715953"/>
                <a:gd name="connsiteY5" fmla="*/ 169061 h 209939"/>
                <a:gd name="connsiteX6" fmla="*/ 504349 w 5715953"/>
                <a:gd name="connsiteY6" fmla="*/ 168940 h 209939"/>
                <a:gd name="connsiteX7" fmla="*/ 513397 w 5715953"/>
                <a:gd name="connsiteY7" fmla="*/ 145484 h 209939"/>
                <a:gd name="connsiteX8" fmla="*/ 481012 w 5715953"/>
                <a:gd name="connsiteY8" fmla="*/ 113099 h 209939"/>
                <a:gd name="connsiteX9" fmla="*/ 415290 w 5715953"/>
                <a:gd name="connsiteY9" fmla="*/ 113099 h 209939"/>
                <a:gd name="connsiteX10" fmla="*/ 3348991 w 5715953"/>
                <a:gd name="connsiteY10" fmla="*/ 34994 h 209939"/>
                <a:gd name="connsiteX11" fmla="*/ 3348991 w 5715953"/>
                <a:gd name="connsiteY11" fmla="*/ 34996 h 209939"/>
                <a:gd name="connsiteX12" fmla="*/ 3348990 w 5715953"/>
                <a:gd name="connsiteY12" fmla="*/ 34995 h 209939"/>
                <a:gd name="connsiteX13" fmla="*/ 3329348 w 5715953"/>
                <a:gd name="connsiteY13" fmla="*/ 90239 h 209939"/>
                <a:gd name="connsiteX14" fmla="*/ 3318510 w 5715953"/>
                <a:gd name="connsiteY14" fmla="*/ 120719 h 209939"/>
                <a:gd name="connsiteX15" fmla="*/ 3318511 w 5715953"/>
                <a:gd name="connsiteY15" fmla="*/ 120719 h 209939"/>
                <a:gd name="connsiteX16" fmla="*/ 3318510 w 5715953"/>
                <a:gd name="connsiteY16" fmla="*/ 120720 h 209939"/>
                <a:gd name="connsiteX17" fmla="*/ 3378517 w 5715953"/>
                <a:gd name="connsiteY17" fmla="*/ 120720 h 209939"/>
                <a:gd name="connsiteX18" fmla="*/ 3378517 w 5715953"/>
                <a:gd name="connsiteY18" fmla="*/ 120719 h 209939"/>
                <a:gd name="connsiteX19" fmla="*/ 3378518 w 5715953"/>
                <a:gd name="connsiteY19" fmla="*/ 120719 h 209939"/>
                <a:gd name="connsiteX20" fmla="*/ 3348991 w 5715953"/>
                <a:gd name="connsiteY20" fmla="*/ 34994 h 209939"/>
                <a:gd name="connsiteX21" fmla="*/ 1537336 w 5715953"/>
                <a:gd name="connsiteY21" fmla="*/ 34994 h 209939"/>
                <a:gd name="connsiteX22" fmla="*/ 1505904 w 5715953"/>
                <a:gd name="connsiteY22" fmla="*/ 121671 h 209939"/>
                <a:gd name="connsiteX23" fmla="*/ 1565911 w 5715953"/>
                <a:gd name="connsiteY23" fmla="*/ 121671 h 209939"/>
                <a:gd name="connsiteX24" fmla="*/ 1537336 w 5715953"/>
                <a:gd name="connsiteY24" fmla="*/ 34994 h 209939"/>
                <a:gd name="connsiteX25" fmla="*/ 1912621 w 5715953"/>
                <a:gd name="connsiteY25" fmla="*/ 27375 h 209939"/>
                <a:gd name="connsiteX26" fmla="*/ 1899287 w 5715953"/>
                <a:gd name="connsiteY26" fmla="*/ 35114 h 209939"/>
                <a:gd name="connsiteX27" fmla="*/ 1899313 w 5715953"/>
                <a:gd name="connsiteY27" fmla="*/ 35515 h 209939"/>
                <a:gd name="connsiteX28" fmla="*/ 1898929 w 5715953"/>
                <a:gd name="connsiteY28" fmla="*/ 36066 h 209939"/>
                <a:gd name="connsiteX29" fmla="*/ 1900208 w 5715953"/>
                <a:gd name="connsiteY29" fmla="*/ 49910 h 209939"/>
                <a:gd name="connsiteX30" fmla="*/ 1900143 w 5715953"/>
                <a:gd name="connsiteY30" fmla="*/ 51223 h 209939"/>
                <a:gd name="connsiteX31" fmla="*/ 1898438 w 5715953"/>
                <a:gd name="connsiteY31" fmla="*/ 68929 h 209939"/>
                <a:gd name="connsiteX32" fmla="*/ 1897381 w 5715953"/>
                <a:gd name="connsiteY32" fmla="*/ 75238 h 209939"/>
                <a:gd name="connsiteX33" fmla="*/ 1899435 w 5715953"/>
                <a:gd name="connsiteY33" fmla="*/ 86787 h 209939"/>
                <a:gd name="connsiteX34" fmla="*/ 1899691 w 5715953"/>
                <a:gd name="connsiteY34" fmla="*/ 86939 h 209939"/>
                <a:gd name="connsiteX35" fmla="*/ 1899836 w 5715953"/>
                <a:gd name="connsiteY35" fmla="*/ 87739 h 209939"/>
                <a:gd name="connsiteX36" fmla="*/ 1911668 w 5715953"/>
                <a:gd name="connsiteY36" fmla="*/ 95002 h 209939"/>
                <a:gd name="connsiteX37" fmla="*/ 1971676 w 5715953"/>
                <a:gd name="connsiteY37" fmla="*/ 95002 h 209939"/>
                <a:gd name="connsiteX38" fmla="*/ 2002156 w 5715953"/>
                <a:gd name="connsiteY38" fmla="*/ 61665 h 209939"/>
                <a:gd name="connsiteX39" fmla="*/ 2002005 w 5715953"/>
                <a:gd name="connsiteY39" fmla="*/ 61224 h 209939"/>
                <a:gd name="connsiteX40" fmla="*/ 2002156 w 5715953"/>
                <a:gd name="connsiteY40" fmla="*/ 60712 h 209939"/>
                <a:gd name="connsiteX41" fmla="*/ 1970724 w 5715953"/>
                <a:gd name="connsiteY41" fmla="*/ 28327 h 209939"/>
                <a:gd name="connsiteX42" fmla="*/ 1944054 w 5715953"/>
                <a:gd name="connsiteY42" fmla="*/ 28327 h 209939"/>
                <a:gd name="connsiteX43" fmla="*/ 1912621 w 5715953"/>
                <a:gd name="connsiteY43" fmla="*/ 27375 h 209939"/>
                <a:gd name="connsiteX44" fmla="*/ 415290 w 5715953"/>
                <a:gd name="connsiteY44" fmla="*/ 27375 h 209939"/>
                <a:gd name="connsiteX45" fmla="*/ 415290 w 5715953"/>
                <a:gd name="connsiteY45" fmla="*/ 87382 h 209939"/>
                <a:gd name="connsiteX46" fmla="*/ 415290 w 5715953"/>
                <a:gd name="connsiteY46" fmla="*/ 87383 h 209939"/>
                <a:gd name="connsiteX47" fmla="*/ 480060 w 5715953"/>
                <a:gd name="connsiteY47" fmla="*/ 86430 h 209939"/>
                <a:gd name="connsiteX48" fmla="*/ 502920 w 5715953"/>
                <a:gd name="connsiteY48" fmla="*/ 56902 h 209939"/>
                <a:gd name="connsiteX49" fmla="*/ 496729 w 5715953"/>
                <a:gd name="connsiteY49" fmla="*/ 38567 h 209939"/>
                <a:gd name="connsiteX50" fmla="*/ 479161 w 5715953"/>
                <a:gd name="connsiteY50" fmla="*/ 30258 h 209939"/>
                <a:gd name="connsiteX51" fmla="*/ 479107 w 5715953"/>
                <a:gd name="connsiteY51" fmla="*/ 30232 h 209939"/>
                <a:gd name="connsiteX52" fmla="*/ 415290 w 5715953"/>
                <a:gd name="connsiteY52" fmla="*/ 27375 h 209939"/>
                <a:gd name="connsiteX53" fmla="*/ 4978718 w 5715953"/>
                <a:gd name="connsiteY53" fmla="*/ 27374 h 209939"/>
                <a:gd name="connsiteX54" fmla="*/ 4952049 w 5715953"/>
                <a:gd name="connsiteY54" fmla="*/ 53092 h 209939"/>
                <a:gd name="connsiteX55" fmla="*/ 4993958 w 5715953"/>
                <a:gd name="connsiteY55" fmla="*/ 95002 h 209939"/>
                <a:gd name="connsiteX56" fmla="*/ 5020629 w 5715953"/>
                <a:gd name="connsiteY56" fmla="*/ 95002 h 209939"/>
                <a:gd name="connsiteX57" fmla="*/ 5047483 w 5715953"/>
                <a:gd name="connsiteY57" fmla="*/ 85853 h 209939"/>
                <a:gd name="connsiteX58" fmla="*/ 5047537 w 5715953"/>
                <a:gd name="connsiteY58" fmla="*/ 85834 h 209939"/>
                <a:gd name="connsiteX59" fmla="*/ 5055871 w 5715953"/>
                <a:gd name="connsiteY59" fmla="*/ 61664 h 209939"/>
                <a:gd name="connsiteX60" fmla="*/ 5020629 w 5715953"/>
                <a:gd name="connsiteY60" fmla="*/ 28326 h 209939"/>
                <a:gd name="connsiteX61" fmla="*/ 4978719 w 5715953"/>
                <a:gd name="connsiteY61" fmla="*/ 27374 h 209939"/>
                <a:gd name="connsiteX62" fmla="*/ 3128964 w 5715953"/>
                <a:gd name="connsiteY62" fmla="*/ 27374 h 209939"/>
                <a:gd name="connsiteX63" fmla="*/ 3112772 w 5715953"/>
                <a:gd name="connsiteY63" fmla="*/ 30113 h 209939"/>
                <a:gd name="connsiteX64" fmla="*/ 3112529 w 5715953"/>
                <a:gd name="connsiteY64" fmla="*/ 30945 h 209939"/>
                <a:gd name="connsiteX65" fmla="*/ 3111819 w 5715953"/>
                <a:gd name="connsiteY65" fmla="*/ 31065 h 209939"/>
                <a:gd name="connsiteX66" fmla="*/ 3107056 w 5715953"/>
                <a:gd name="connsiteY66" fmla="*/ 47376 h 209939"/>
                <a:gd name="connsiteX67" fmla="*/ 3156587 w 5715953"/>
                <a:gd name="connsiteY67" fmla="*/ 95954 h 209939"/>
                <a:gd name="connsiteX68" fmla="*/ 3181351 w 5715953"/>
                <a:gd name="connsiteY68" fmla="*/ 95001 h 209939"/>
                <a:gd name="connsiteX69" fmla="*/ 3204688 w 5715953"/>
                <a:gd name="connsiteY69" fmla="*/ 84643 h 209939"/>
                <a:gd name="connsiteX70" fmla="*/ 3204843 w 5715953"/>
                <a:gd name="connsiteY70" fmla="*/ 84045 h 209939"/>
                <a:gd name="connsiteX71" fmla="*/ 3205641 w 5715953"/>
                <a:gd name="connsiteY71" fmla="*/ 83691 h 209939"/>
                <a:gd name="connsiteX72" fmla="*/ 3211831 w 5715953"/>
                <a:gd name="connsiteY72" fmla="*/ 59759 h 209939"/>
                <a:gd name="connsiteX73" fmla="*/ 3180399 w 5715953"/>
                <a:gd name="connsiteY73" fmla="*/ 28326 h 209939"/>
                <a:gd name="connsiteX74" fmla="*/ 3150871 w 5715953"/>
                <a:gd name="connsiteY74" fmla="*/ 28326 h 209939"/>
                <a:gd name="connsiteX75" fmla="*/ 3128964 w 5715953"/>
                <a:gd name="connsiteY75" fmla="*/ 27374 h 209939"/>
                <a:gd name="connsiteX76" fmla="*/ 1933457 w 5715953"/>
                <a:gd name="connsiteY76" fmla="*/ 8325 h 209939"/>
                <a:gd name="connsiteX77" fmla="*/ 1993583 w 5715953"/>
                <a:gd name="connsiteY77" fmla="*/ 10230 h 209939"/>
                <a:gd name="connsiteX78" fmla="*/ 2007871 w 5715953"/>
                <a:gd name="connsiteY78" fmla="*/ 106433 h 209939"/>
                <a:gd name="connsiteX79" fmla="*/ 2038351 w 5715953"/>
                <a:gd name="connsiteY79" fmla="*/ 203587 h 209939"/>
                <a:gd name="connsiteX80" fmla="*/ 2004061 w 5715953"/>
                <a:gd name="connsiteY80" fmla="*/ 203587 h 209939"/>
                <a:gd name="connsiteX81" fmla="*/ 2001203 w 5715953"/>
                <a:gd name="connsiteY81" fmla="*/ 156915 h 209939"/>
                <a:gd name="connsiteX82" fmla="*/ 1963103 w 5715953"/>
                <a:gd name="connsiteY82" fmla="*/ 119767 h 209939"/>
                <a:gd name="connsiteX83" fmla="*/ 1900238 w 5715953"/>
                <a:gd name="connsiteY83" fmla="*/ 178822 h 209939"/>
                <a:gd name="connsiteX84" fmla="*/ 1900238 w 5715953"/>
                <a:gd name="connsiteY84" fmla="*/ 203587 h 209939"/>
                <a:gd name="connsiteX85" fmla="*/ 1872616 w 5715953"/>
                <a:gd name="connsiteY85" fmla="*/ 203587 h 209939"/>
                <a:gd name="connsiteX86" fmla="*/ 1872616 w 5715953"/>
                <a:gd name="connsiteY86" fmla="*/ 107385 h 209939"/>
                <a:gd name="connsiteX87" fmla="*/ 1872616 w 5715953"/>
                <a:gd name="connsiteY87" fmla="*/ 9277 h 209939"/>
                <a:gd name="connsiteX88" fmla="*/ 1933457 w 5715953"/>
                <a:gd name="connsiteY88" fmla="*/ 8325 h 209939"/>
                <a:gd name="connsiteX89" fmla="*/ 4739640 w 5715953"/>
                <a:gd name="connsiteY89" fmla="*/ 8324 h 209939"/>
                <a:gd name="connsiteX90" fmla="*/ 4883467 w 5715953"/>
                <a:gd name="connsiteY90" fmla="*/ 8324 h 209939"/>
                <a:gd name="connsiteX91" fmla="*/ 4884419 w 5715953"/>
                <a:gd name="connsiteY91" fmla="*/ 30231 h 209939"/>
                <a:gd name="connsiteX92" fmla="*/ 4766310 w 5715953"/>
                <a:gd name="connsiteY92" fmla="*/ 30231 h 209939"/>
                <a:gd name="connsiteX93" fmla="*/ 4766310 w 5715953"/>
                <a:gd name="connsiteY93" fmla="*/ 90239 h 209939"/>
                <a:gd name="connsiteX94" fmla="*/ 4855844 w 5715953"/>
                <a:gd name="connsiteY94" fmla="*/ 90239 h 209939"/>
                <a:gd name="connsiteX95" fmla="*/ 4872990 w 5715953"/>
                <a:gd name="connsiteY95" fmla="*/ 115004 h 209939"/>
                <a:gd name="connsiteX96" fmla="*/ 4789169 w 5715953"/>
                <a:gd name="connsiteY96" fmla="*/ 115004 h 209939"/>
                <a:gd name="connsiteX97" fmla="*/ 4764405 w 5715953"/>
                <a:gd name="connsiteY97" fmla="*/ 138816 h 209939"/>
                <a:gd name="connsiteX98" fmla="*/ 4765357 w 5715953"/>
                <a:gd name="connsiteY98" fmla="*/ 179774 h 209939"/>
                <a:gd name="connsiteX99" fmla="*/ 4884419 w 5715953"/>
                <a:gd name="connsiteY99" fmla="*/ 179774 h 209939"/>
                <a:gd name="connsiteX100" fmla="*/ 4886324 w 5715953"/>
                <a:gd name="connsiteY100" fmla="*/ 202634 h 209939"/>
                <a:gd name="connsiteX101" fmla="*/ 4739640 w 5715953"/>
                <a:gd name="connsiteY101" fmla="*/ 202634 h 209939"/>
                <a:gd name="connsiteX102" fmla="*/ 4739640 w 5715953"/>
                <a:gd name="connsiteY102" fmla="*/ 8324 h 209939"/>
                <a:gd name="connsiteX103" fmla="*/ 0 w 5715953"/>
                <a:gd name="connsiteY103" fmla="*/ 8324 h 209939"/>
                <a:gd name="connsiteX104" fmla="*/ 25717 w 5715953"/>
                <a:gd name="connsiteY104" fmla="*/ 8324 h 209939"/>
                <a:gd name="connsiteX105" fmla="*/ 25717 w 5715953"/>
                <a:gd name="connsiteY105" fmla="*/ 88334 h 209939"/>
                <a:gd name="connsiteX106" fmla="*/ 120967 w 5715953"/>
                <a:gd name="connsiteY106" fmla="*/ 87381 h 209939"/>
                <a:gd name="connsiteX107" fmla="*/ 129540 w 5715953"/>
                <a:gd name="connsiteY107" fmla="*/ 73094 h 209939"/>
                <a:gd name="connsiteX108" fmla="*/ 129540 w 5715953"/>
                <a:gd name="connsiteY108" fmla="*/ 8324 h 209939"/>
                <a:gd name="connsiteX109" fmla="*/ 155257 w 5715953"/>
                <a:gd name="connsiteY109" fmla="*/ 8324 h 209939"/>
                <a:gd name="connsiteX110" fmla="*/ 156210 w 5715953"/>
                <a:gd name="connsiteY110" fmla="*/ 203586 h 209939"/>
                <a:gd name="connsiteX111" fmla="*/ 131445 w 5715953"/>
                <a:gd name="connsiteY111" fmla="*/ 203586 h 209939"/>
                <a:gd name="connsiteX112" fmla="*/ 131445 w 5715953"/>
                <a:gd name="connsiteY112" fmla="*/ 115004 h 209939"/>
                <a:gd name="connsiteX113" fmla="*/ 27622 w 5715953"/>
                <a:gd name="connsiteY113" fmla="*/ 115004 h 209939"/>
                <a:gd name="connsiteX114" fmla="*/ 27622 w 5715953"/>
                <a:gd name="connsiteY114" fmla="*/ 203586 h 209939"/>
                <a:gd name="connsiteX115" fmla="*/ 0 w 5715953"/>
                <a:gd name="connsiteY115" fmla="*/ 203586 h 209939"/>
                <a:gd name="connsiteX116" fmla="*/ 0 w 5715953"/>
                <a:gd name="connsiteY116" fmla="*/ 8324 h 209939"/>
                <a:gd name="connsiteX117" fmla="*/ 5688449 w 5715953"/>
                <a:gd name="connsiteY117" fmla="*/ 7729 h 209939"/>
                <a:gd name="connsiteX118" fmla="*/ 5715953 w 5715953"/>
                <a:gd name="connsiteY118" fmla="*/ 8324 h 209939"/>
                <a:gd name="connsiteX119" fmla="*/ 5661660 w 5715953"/>
                <a:gd name="connsiteY119" fmla="*/ 94049 h 209939"/>
                <a:gd name="connsiteX120" fmla="*/ 5642610 w 5715953"/>
                <a:gd name="connsiteY120" fmla="*/ 158819 h 209939"/>
                <a:gd name="connsiteX121" fmla="*/ 5642610 w 5715953"/>
                <a:gd name="connsiteY121" fmla="*/ 202634 h 209939"/>
                <a:gd name="connsiteX122" fmla="*/ 5615940 w 5715953"/>
                <a:gd name="connsiteY122" fmla="*/ 202634 h 209939"/>
                <a:gd name="connsiteX123" fmla="*/ 5614035 w 5715953"/>
                <a:gd name="connsiteY123" fmla="*/ 193109 h 209939"/>
                <a:gd name="connsiteX124" fmla="*/ 5573078 w 5715953"/>
                <a:gd name="connsiteY124" fmla="*/ 60711 h 209939"/>
                <a:gd name="connsiteX125" fmla="*/ 5540693 w 5715953"/>
                <a:gd name="connsiteY125" fmla="*/ 8324 h 209939"/>
                <a:gd name="connsiteX126" fmla="*/ 5585460 w 5715953"/>
                <a:gd name="connsiteY126" fmla="*/ 28326 h 209939"/>
                <a:gd name="connsiteX127" fmla="*/ 5628323 w 5715953"/>
                <a:gd name="connsiteY127" fmla="*/ 99764 h 209939"/>
                <a:gd name="connsiteX128" fmla="*/ 5673090 w 5715953"/>
                <a:gd name="connsiteY128" fmla="*/ 26421 h 209939"/>
                <a:gd name="connsiteX129" fmla="*/ 5688449 w 5715953"/>
                <a:gd name="connsiteY129" fmla="*/ 7729 h 209939"/>
                <a:gd name="connsiteX130" fmla="*/ 3352800 w 5715953"/>
                <a:gd name="connsiteY130" fmla="*/ 7372 h 209939"/>
                <a:gd name="connsiteX131" fmla="*/ 3371850 w 5715953"/>
                <a:gd name="connsiteY131" fmla="*/ 16897 h 209939"/>
                <a:gd name="connsiteX132" fmla="*/ 3438525 w 5715953"/>
                <a:gd name="connsiteY132" fmla="*/ 201682 h 209939"/>
                <a:gd name="connsiteX133" fmla="*/ 3400425 w 5715953"/>
                <a:gd name="connsiteY133" fmla="*/ 179774 h 209939"/>
                <a:gd name="connsiteX134" fmla="*/ 3388995 w 5715953"/>
                <a:gd name="connsiteY134" fmla="*/ 146437 h 209939"/>
                <a:gd name="connsiteX135" fmla="*/ 3363278 w 5715953"/>
                <a:gd name="connsiteY135" fmla="*/ 146437 h 209939"/>
                <a:gd name="connsiteX136" fmla="*/ 3312795 w 5715953"/>
                <a:gd name="connsiteY136" fmla="*/ 149294 h 209939"/>
                <a:gd name="connsiteX137" fmla="*/ 3292793 w 5715953"/>
                <a:gd name="connsiteY137" fmla="*/ 192157 h 209939"/>
                <a:gd name="connsiteX138" fmla="*/ 3266123 w 5715953"/>
                <a:gd name="connsiteY138" fmla="*/ 207397 h 209939"/>
                <a:gd name="connsiteX139" fmla="*/ 3262313 w 5715953"/>
                <a:gd name="connsiteY139" fmla="*/ 201682 h 209939"/>
                <a:gd name="connsiteX140" fmla="*/ 3333750 w 5715953"/>
                <a:gd name="connsiteY140" fmla="*/ 15944 h 209939"/>
                <a:gd name="connsiteX141" fmla="*/ 3352800 w 5715953"/>
                <a:gd name="connsiteY141" fmla="*/ 7372 h 209939"/>
                <a:gd name="connsiteX142" fmla="*/ 5372100 w 5715953"/>
                <a:gd name="connsiteY142" fmla="*/ 7371 h 209939"/>
                <a:gd name="connsiteX143" fmla="*/ 5533072 w 5715953"/>
                <a:gd name="connsiteY143" fmla="*/ 7371 h 209939"/>
                <a:gd name="connsiteX144" fmla="*/ 5533072 w 5715953"/>
                <a:gd name="connsiteY144" fmla="*/ 28326 h 209939"/>
                <a:gd name="connsiteX145" fmla="*/ 5468303 w 5715953"/>
                <a:gd name="connsiteY145" fmla="*/ 28326 h 209939"/>
                <a:gd name="connsiteX146" fmla="*/ 5468303 w 5715953"/>
                <a:gd name="connsiteY146" fmla="*/ 202633 h 209939"/>
                <a:gd name="connsiteX147" fmla="*/ 5439728 w 5715953"/>
                <a:gd name="connsiteY147" fmla="*/ 202633 h 209939"/>
                <a:gd name="connsiteX148" fmla="*/ 5439728 w 5715953"/>
                <a:gd name="connsiteY148" fmla="*/ 29278 h 209939"/>
                <a:gd name="connsiteX149" fmla="*/ 5374005 w 5715953"/>
                <a:gd name="connsiteY149" fmla="*/ 29278 h 209939"/>
                <a:gd name="connsiteX150" fmla="*/ 5372100 w 5715953"/>
                <a:gd name="connsiteY150" fmla="*/ 7371 h 209939"/>
                <a:gd name="connsiteX151" fmla="*/ 2874644 w 5715953"/>
                <a:gd name="connsiteY151" fmla="*/ 7371 h 209939"/>
                <a:gd name="connsiteX152" fmla="*/ 2901315 w 5715953"/>
                <a:gd name="connsiteY152" fmla="*/ 7371 h 209939"/>
                <a:gd name="connsiteX153" fmla="*/ 2901315 w 5715953"/>
                <a:gd name="connsiteY153" fmla="*/ 36898 h 209939"/>
                <a:gd name="connsiteX154" fmla="*/ 2901315 w 5715953"/>
                <a:gd name="connsiteY154" fmla="*/ 135958 h 209939"/>
                <a:gd name="connsiteX155" fmla="*/ 2947987 w 5715953"/>
                <a:gd name="connsiteY155" fmla="*/ 184536 h 209939"/>
                <a:gd name="connsiteX156" fmla="*/ 3002280 w 5715953"/>
                <a:gd name="connsiteY156" fmla="*/ 139768 h 209939"/>
                <a:gd name="connsiteX157" fmla="*/ 3004185 w 5715953"/>
                <a:gd name="connsiteY157" fmla="*/ 34993 h 209939"/>
                <a:gd name="connsiteX158" fmla="*/ 3004185 w 5715953"/>
                <a:gd name="connsiteY158" fmla="*/ 7371 h 209939"/>
                <a:gd name="connsiteX159" fmla="*/ 3029902 w 5715953"/>
                <a:gd name="connsiteY159" fmla="*/ 7371 h 209939"/>
                <a:gd name="connsiteX160" fmla="*/ 3031807 w 5715953"/>
                <a:gd name="connsiteY160" fmla="*/ 18801 h 209939"/>
                <a:gd name="connsiteX161" fmla="*/ 3031807 w 5715953"/>
                <a:gd name="connsiteY161" fmla="*/ 134053 h 209939"/>
                <a:gd name="connsiteX162" fmla="*/ 2948940 w 5715953"/>
                <a:gd name="connsiteY162" fmla="*/ 208348 h 209939"/>
                <a:gd name="connsiteX163" fmla="*/ 2872740 w 5715953"/>
                <a:gd name="connsiteY163" fmla="*/ 133101 h 209939"/>
                <a:gd name="connsiteX164" fmla="*/ 2872740 w 5715953"/>
                <a:gd name="connsiteY164" fmla="*/ 14038 h 209939"/>
                <a:gd name="connsiteX165" fmla="*/ 2874644 w 5715953"/>
                <a:gd name="connsiteY165" fmla="*/ 7371 h 209939"/>
                <a:gd name="connsiteX166" fmla="*/ 2690813 w 5715953"/>
                <a:gd name="connsiteY166" fmla="*/ 7371 h 209939"/>
                <a:gd name="connsiteX167" fmla="*/ 2850833 w 5715953"/>
                <a:gd name="connsiteY167" fmla="*/ 7371 h 209939"/>
                <a:gd name="connsiteX168" fmla="*/ 2851785 w 5715953"/>
                <a:gd name="connsiteY168" fmla="*/ 29278 h 209939"/>
                <a:gd name="connsiteX169" fmla="*/ 2785110 w 5715953"/>
                <a:gd name="connsiteY169" fmla="*/ 29278 h 209939"/>
                <a:gd name="connsiteX170" fmla="*/ 2785110 w 5715953"/>
                <a:gd name="connsiteY170" fmla="*/ 202633 h 209939"/>
                <a:gd name="connsiteX171" fmla="*/ 2757488 w 5715953"/>
                <a:gd name="connsiteY171" fmla="*/ 202633 h 209939"/>
                <a:gd name="connsiteX172" fmla="*/ 2757488 w 5715953"/>
                <a:gd name="connsiteY172" fmla="*/ 30231 h 209939"/>
                <a:gd name="connsiteX173" fmla="*/ 2690813 w 5715953"/>
                <a:gd name="connsiteY173" fmla="*/ 30231 h 209939"/>
                <a:gd name="connsiteX174" fmla="*/ 2690813 w 5715953"/>
                <a:gd name="connsiteY174" fmla="*/ 7371 h 209939"/>
                <a:gd name="connsiteX175" fmla="*/ 2549843 w 5715953"/>
                <a:gd name="connsiteY175" fmla="*/ 7371 h 209939"/>
                <a:gd name="connsiteX176" fmla="*/ 2575560 w 5715953"/>
                <a:gd name="connsiteY176" fmla="*/ 7371 h 209939"/>
                <a:gd name="connsiteX177" fmla="*/ 2575560 w 5715953"/>
                <a:gd name="connsiteY177" fmla="*/ 178821 h 209939"/>
                <a:gd name="connsiteX178" fmla="*/ 2676525 w 5715953"/>
                <a:gd name="connsiteY178" fmla="*/ 178821 h 209939"/>
                <a:gd name="connsiteX179" fmla="*/ 2676525 w 5715953"/>
                <a:gd name="connsiteY179" fmla="*/ 202633 h 209939"/>
                <a:gd name="connsiteX180" fmla="*/ 2549843 w 5715953"/>
                <a:gd name="connsiteY180" fmla="*/ 202633 h 209939"/>
                <a:gd name="connsiteX181" fmla="*/ 2549843 w 5715953"/>
                <a:gd name="connsiteY181" fmla="*/ 7371 h 209939"/>
                <a:gd name="connsiteX182" fmla="*/ 2074545 w 5715953"/>
                <a:gd name="connsiteY182" fmla="*/ 7371 h 209939"/>
                <a:gd name="connsiteX183" fmla="*/ 2100262 w 5715953"/>
                <a:gd name="connsiteY183" fmla="*/ 7371 h 209939"/>
                <a:gd name="connsiteX184" fmla="*/ 2100262 w 5715953"/>
                <a:gd name="connsiteY184" fmla="*/ 202633 h 209939"/>
                <a:gd name="connsiteX185" fmla="*/ 2074545 w 5715953"/>
                <a:gd name="connsiteY185" fmla="*/ 202633 h 209939"/>
                <a:gd name="connsiteX186" fmla="*/ 2074545 w 5715953"/>
                <a:gd name="connsiteY186" fmla="*/ 7371 h 209939"/>
                <a:gd name="connsiteX187" fmla="*/ 762000 w 5715953"/>
                <a:gd name="connsiteY187" fmla="*/ 7371 h 209939"/>
                <a:gd name="connsiteX188" fmla="*/ 786765 w 5715953"/>
                <a:gd name="connsiteY188" fmla="*/ 7371 h 209939"/>
                <a:gd name="connsiteX189" fmla="*/ 786765 w 5715953"/>
                <a:gd name="connsiteY189" fmla="*/ 203586 h 209939"/>
                <a:gd name="connsiteX190" fmla="*/ 762000 w 5715953"/>
                <a:gd name="connsiteY190" fmla="*/ 203586 h 209939"/>
                <a:gd name="connsiteX191" fmla="*/ 762000 w 5715953"/>
                <a:gd name="connsiteY191" fmla="*/ 7371 h 209939"/>
                <a:gd name="connsiteX192" fmla="*/ 573405 w 5715953"/>
                <a:gd name="connsiteY192" fmla="*/ 7371 h 209939"/>
                <a:gd name="connsiteX193" fmla="*/ 717232 w 5715953"/>
                <a:gd name="connsiteY193" fmla="*/ 7371 h 209939"/>
                <a:gd name="connsiteX194" fmla="*/ 717232 w 5715953"/>
                <a:gd name="connsiteY194" fmla="*/ 29278 h 209939"/>
                <a:gd name="connsiteX195" fmla="*/ 601027 w 5715953"/>
                <a:gd name="connsiteY195" fmla="*/ 29278 h 209939"/>
                <a:gd name="connsiteX196" fmla="*/ 601027 w 5715953"/>
                <a:gd name="connsiteY196" fmla="*/ 89286 h 209939"/>
                <a:gd name="connsiteX197" fmla="*/ 689610 w 5715953"/>
                <a:gd name="connsiteY197" fmla="*/ 89286 h 209939"/>
                <a:gd name="connsiteX198" fmla="*/ 708660 w 5715953"/>
                <a:gd name="connsiteY198" fmla="*/ 114051 h 209939"/>
                <a:gd name="connsiteX199" fmla="*/ 626745 w 5715953"/>
                <a:gd name="connsiteY199" fmla="*/ 114051 h 209939"/>
                <a:gd name="connsiteX200" fmla="*/ 600075 w 5715953"/>
                <a:gd name="connsiteY200" fmla="*/ 140721 h 209939"/>
                <a:gd name="connsiteX201" fmla="*/ 600075 w 5715953"/>
                <a:gd name="connsiteY201" fmla="*/ 177868 h 209939"/>
                <a:gd name="connsiteX202" fmla="*/ 720090 w 5715953"/>
                <a:gd name="connsiteY202" fmla="*/ 177868 h 209939"/>
                <a:gd name="connsiteX203" fmla="*/ 720090 w 5715953"/>
                <a:gd name="connsiteY203" fmla="*/ 201681 h 209939"/>
                <a:gd name="connsiteX204" fmla="*/ 574357 w 5715953"/>
                <a:gd name="connsiteY204" fmla="*/ 201681 h 209939"/>
                <a:gd name="connsiteX205" fmla="*/ 573405 w 5715953"/>
                <a:gd name="connsiteY205" fmla="*/ 7371 h 209939"/>
                <a:gd name="connsiteX206" fmla="*/ 202883 w 5715953"/>
                <a:gd name="connsiteY206" fmla="*/ 7371 h 209939"/>
                <a:gd name="connsiteX207" fmla="*/ 346710 w 5715953"/>
                <a:gd name="connsiteY207" fmla="*/ 7371 h 209939"/>
                <a:gd name="connsiteX208" fmla="*/ 346710 w 5715953"/>
                <a:gd name="connsiteY208" fmla="*/ 29278 h 209939"/>
                <a:gd name="connsiteX209" fmla="*/ 230505 w 5715953"/>
                <a:gd name="connsiteY209" fmla="*/ 29278 h 209939"/>
                <a:gd name="connsiteX210" fmla="*/ 230505 w 5715953"/>
                <a:gd name="connsiteY210" fmla="*/ 89286 h 209939"/>
                <a:gd name="connsiteX211" fmla="*/ 319088 w 5715953"/>
                <a:gd name="connsiteY211" fmla="*/ 89286 h 209939"/>
                <a:gd name="connsiteX212" fmla="*/ 337185 w 5715953"/>
                <a:gd name="connsiteY212" fmla="*/ 115003 h 209939"/>
                <a:gd name="connsiteX213" fmla="*/ 256223 w 5715953"/>
                <a:gd name="connsiteY213" fmla="*/ 115003 h 209939"/>
                <a:gd name="connsiteX214" fmla="*/ 229553 w 5715953"/>
                <a:gd name="connsiteY214" fmla="*/ 141673 h 209939"/>
                <a:gd name="connsiteX215" fmla="*/ 229553 w 5715953"/>
                <a:gd name="connsiteY215" fmla="*/ 179773 h 209939"/>
                <a:gd name="connsiteX216" fmla="*/ 348615 w 5715953"/>
                <a:gd name="connsiteY216" fmla="*/ 179773 h 209939"/>
                <a:gd name="connsiteX217" fmla="*/ 348615 w 5715953"/>
                <a:gd name="connsiteY217" fmla="*/ 202633 h 209939"/>
                <a:gd name="connsiteX218" fmla="*/ 202883 w 5715953"/>
                <a:gd name="connsiteY218" fmla="*/ 202633 h 209939"/>
                <a:gd name="connsiteX219" fmla="*/ 202883 w 5715953"/>
                <a:gd name="connsiteY219" fmla="*/ 7371 h 209939"/>
                <a:gd name="connsiteX220" fmla="*/ 4405312 w 5715953"/>
                <a:gd name="connsiteY220" fmla="*/ 7370 h 209939"/>
                <a:gd name="connsiteX221" fmla="*/ 4431030 w 5715953"/>
                <a:gd name="connsiteY221" fmla="*/ 7370 h 209939"/>
                <a:gd name="connsiteX222" fmla="*/ 4431030 w 5715953"/>
                <a:gd name="connsiteY222" fmla="*/ 202633 h 209939"/>
                <a:gd name="connsiteX223" fmla="*/ 4389120 w 5715953"/>
                <a:gd name="connsiteY223" fmla="*/ 185488 h 209939"/>
                <a:gd name="connsiteX224" fmla="*/ 4300537 w 5715953"/>
                <a:gd name="connsiteY224" fmla="*/ 52138 h 209939"/>
                <a:gd name="connsiteX225" fmla="*/ 4300537 w 5715953"/>
                <a:gd name="connsiteY225" fmla="*/ 203586 h 209939"/>
                <a:gd name="connsiteX226" fmla="*/ 4274820 w 5715953"/>
                <a:gd name="connsiteY226" fmla="*/ 203586 h 209939"/>
                <a:gd name="connsiteX227" fmla="*/ 4274820 w 5715953"/>
                <a:gd name="connsiteY227" fmla="*/ 9275 h 209939"/>
                <a:gd name="connsiteX228" fmla="*/ 4320540 w 5715953"/>
                <a:gd name="connsiteY228" fmla="*/ 27373 h 209939"/>
                <a:gd name="connsiteX229" fmla="*/ 4406265 w 5715953"/>
                <a:gd name="connsiteY229" fmla="*/ 165486 h 209939"/>
                <a:gd name="connsiteX230" fmla="*/ 4405312 w 5715953"/>
                <a:gd name="connsiteY230" fmla="*/ 7370 h 209939"/>
                <a:gd name="connsiteX231" fmla="*/ 440413 w 5715953"/>
                <a:gd name="connsiteY231" fmla="*/ 6420 h 209939"/>
                <a:gd name="connsiteX232" fmla="*/ 492443 w 5715953"/>
                <a:gd name="connsiteY232" fmla="*/ 8325 h 209939"/>
                <a:gd name="connsiteX233" fmla="*/ 509588 w 5715953"/>
                <a:gd name="connsiteY233" fmla="*/ 96908 h 209939"/>
                <a:gd name="connsiteX234" fmla="*/ 538163 w 5715953"/>
                <a:gd name="connsiteY234" fmla="*/ 163583 h 209939"/>
                <a:gd name="connsiteX235" fmla="*/ 477203 w 5715953"/>
                <a:gd name="connsiteY235" fmla="*/ 203588 h 209939"/>
                <a:gd name="connsiteX236" fmla="*/ 387668 w 5715953"/>
                <a:gd name="connsiteY236" fmla="*/ 203588 h 209939"/>
                <a:gd name="connsiteX237" fmla="*/ 387668 w 5715953"/>
                <a:gd name="connsiteY237" fmla="*/ 7372 h 209939"/>
                <a:gd name="connsiteX238" fmla="*/ 440413 w 5715953"/>
                <a:gd name="connsiteY238" fmla="*/ 6420 h 209939"/>
                <a:gd name="connsiteX239" fmla="*/ 5315903 w 5715953"/>
                <a:gd name="connsiteY239" fmla="*/ 6419 h 209939"/>
                <a:gd name="connsiteX240" fmla="*/ 5340668 w 5715953"/>
                <a:gd name="connsiteY240" fmla="*/ 6419 h 209939"/>
                <a:gd name="connsiteX241" fmla="*/ 5340668 w 5715953"/>
                <a:gd name="connsiteY241" fmla="*/ 202634 h 209939"/>
                <a:gd name="connsiteX242" fmla="*/ 5315903 w 5715953"/>
                <a:gd name="connsiteY242" fmla="*/ 202634 h 209939"/>
                <a:gd name="connsiteX243" fmla="*/ 5315903 w 5715953"/>
                <a:gd name="connsiteY243" fmla="*/ 6419 h 209939"/>
                <a:gd name="connsiteX244" fmla="*/ 4927284 w 5715953"/>
                <a:gd name="connsiteY244" fmla="*/ 6419 h 209939"/>
                <a:gd name="connsiteX245" fmla="*/ 5036821 w 5715953"/>
                <a:gd name="connsiteY245" fmla="*/ 6419 h 209939"/>
                <a:gd name="connsiteX246" fmla="*/ 5082542 w 5715953"/>
                <a:gd name="connsiteY246" fmla="*/ 38804 h 209939"/>
                <a:gd name="connsiteX247" fmla="*/ 5060634 w 5715953"/>
                <a:gd name="connsiteY247" fmla="*/ 105479 h 209939"/>
                <a:gd name="connsiteX248" fmla="*/ 5092067 w 5715953"/>
                <a:gd name="connsiteY248" fmla="*/ 202634 h 209939"/>
                <a:gd name="connsiteX249" fmla="*/ 5057776 w 5715953"/>
                <a:gd name="connsiteY249" fmla="*/ 202634 h 209939"/>
                <a:gd name="connsiteX250" fmla="*/ 5054919 w 5715953"/>
                <a:gd name="connsiteY250" fmla="*/ 154057 h 209939"/>
                <a:gd name="connsiteX251" fmla="*/ 5020629 w 5715953"/>
                <a:gd name="connsiteY251" fmla="*/ 118814 h 209939"/>
                <a:gd name="connsiteX252" fmla="*/ 4953954 w 5715953"/>
                <a:gd name="connsiteY252" fmla="*/ 179774 h 209939"/>
                <a:gd name="connsiteX253" fmla="*/ 4953954 w 5715953"/>
                <a:gd name="connsiteY253" fmla="*/ 201682 h 209939"/>
                <a:gd name="connsiteX254" fmla="*/ 4927284 w 5715953"/>
                <a:gd name="connsiteY254" fmla="*/ 201682 h 209939"/>
                <a:gd name="connsiteX255" fmla="*/ 4927284 w 5715953"/>
                <a:gd name="connsiteY255" fmla="*/ 6419 h 209939"/>
                <a:gd name="connsiteX256" fmla="*/ 4478655 w 5715953"/>
                <a:gd name="connsiteY256" fmla="*/ 6419 h 209939"/>
                <a:gd name="connsiteX257" fmla="*/ 4503420 w 5715953"/>
                <a:gd name="connsiteY257" fmla="*/ 6419 h 209939"/>
                <a:gd name="connsiteX258" fmla="*/ 4503420 w 5715953"/>
                <a:gd name="connsiteY258" fmla="*/ 202634 h 209939"/>
                <a:gd name="connsiteX259" fmla="*/ 4478655 w 5715953"/>
                <a:gd name="connsiteY259" fmla="*/ 202634 h 209939"/>
                <a:gd name="connsiteX260" fmla="*/ 4478655 w 5715953"/>
                <a:gd name="connsiteY260" fmla="*/ 6419 h 209939"/>
                <a:gd name="connsiteX261" fmla="*/ 4074795 w 5715953"/>
                <a:gd name="connsiteY261" fmla="*/ 6419 h 209939"/>
                <a:gd name="connsiteX262" fmla="*/ 4102418 w 5715953"/>
                <a:gd name="connsiteY262" fmla="*/ 6419 h 209939"/>
                <a:gd name="connsiteX263" fmla="*/ 4102418 w 5715953"/>
                <a:gd name="connsiteY263" fmla="*/ 45471 h 209939"/>
                <a:gd name="connsiteX264" fmla="*/ 4102418 w 5715953"/>
                <a:gd name="connsiteY264" fmla="*/ 135959 h 209939"/>
                <a:gd name="connsiteX265" fmla="*/ 4149091 w 5715953"/>
                <a:gd name="connsiteY265" fmla="*/ 182631 h 209939"/>
                <a:gd name="connsiteX266" fmla="*/ 4203383 w 5715953"/>
                <a:gd name="connsiteY266" fmla="*/ 139769 h 209939"/>
                <a:gd name="connsiteX267" fmla="*/ 4205288 w 5715953"/>
                <a:gd name="connsiteY267" fmla="*/ 33089 h 209939"/>
                <a:gd name="connsiteX268" fmla="*/ 4204336 w 5715953"/>
                <a:gd name="connsiteY268" fmla="*/ 6419 h 209939"/>
                <a:gd name="connsiteX269" fmla="*/ 4231005 w 5715953"/>
                <a:gd name="connsiteY269" fmla="*/ 6419 h 209939"/>
                <a:gd name="connsiteX270" fmla="*/ 4231958 w 5715953"/>
                <a:gd name="connsiteY270" fmla="*/ 26421 h 209939"/>
                <a:gd name="connsiteX271" fmla="*/ 4231005 w 5715953"/>
                <a:gd name="connsiteY271" fmla="*/ 143579 h 209939"/>
                <a:gd name="connsiteX272" fmla="*/ 4145280 w 5715953"/>
                <a:gd name="connsiteY272" fmla="*/ 207396 h 209939"/>
                <a:gd name="connsiteX273" fmla="*/ 4073843 w 5715953"/>
                <a:gd name="connsiteY273" fmla="*/ 137864 h 209939"/>
                <a:gd name="connsiteX274" fmla="*/ 4073843 w 5715953"/>
                <a:gd name="connsiteY274" fmla="*/ 15944 h 209939"/>
                <a:gd name="connsiteX275" fmla="*/ 4074795 w 5715953"/>
                <a:gd name="connsiteY275" fmla="*/ 6419 h 209939"/>
                <a:gd name="connsiteX276" fmla="*/ 3461385 w 5715953"/>
                <a:gd name="connsiteY276" fmla="*/ 6419 h 209939"/>
                <a:gd name="connsiteX277" fmla="*/ 3487102 w 5715953"/>
                <a:gd name="connsiteY277" fmla="*/ 6419 h 209939"/>
                <a:gd name="connsiteX278" fmla="*/ 3487102 w 5715953"/>
                <a:gd name="connsiteY278" fmla="*/ 179774 h 209939"/>
                <a:gd name="connsiteX279" fmla="*/ 3587115 w 5715953"/>
                <a:gd name="connsiteY279" fmla="*/ 179774 h 209939"/>
                <a:gd name="connsiteX280" fmla="*/ 3587115 w 5715953"/>
                <a:gd name="connsiteY280" fmla="*/ 202634 h 209939"/>
                <a:gd name="connsiteX281" fmla="*/ 3461385 w 5715953"/>
                <a:gd name="connsiteY281" fmla="*/ 202634 h 209939"/>
                <a:gd name="connsiteX282" fmla="*/ 3461385 w 5715953"/>
                <a:gd name="connsiteY282" fmla="*/ 6419 h 209939"/>
                <a:gd name="connsiteX283" fmla="*/ 3079434 w 5715953"/>
                <a:gd name="connsiteY283" fmla="*/ 6419 h 209939"/>
                <a:gd name="connsiteX284" fmla="*/ 3189924 w 5715953"/>
                <a:gd name="connsiteY284" fmla="*/ 6419 h 209939"/>
                <a:gd name="connsiteX285" fmla="*/ 3236596 w 5715953"/>
                <a:gd name="connsiteY285" fmla="*/ 38804 h 209939"/>
                <a:gd name="connsiteX286" fmla="*/ 3214689 w 5715953"/>
                <a:gd name="connsiteY286" fmla="*/ 105479 h 209939"/>
                <a:gd name="connsiteX287" fmla="*/ 3245169 w 5715953"/>
                <a:gd name="connsiteY287" fmla="*/ 202634 h 209939"/>
                <a:gd name="connsiteX288" fmla="*/ 3211831 w 5715953"/>
                <a:gd name="connsiteY288" fmla="*/ 202634 h 209939"/>
                <a:gd name="connsiteX289" fmla="*/ 3208974 w 5715953"/>
                <a:gd name="connsiteY289" fmla="*/ 155962 h 209939"/>
                <a:gd name="connsiteX290" fmla="*/ 3170874 w 5715953"/>
                <a:gd name="connsiteY290" fmla="*/ 118814 h 209939"/>
                <a:gd name="connsiteX291" fmla="*/ 3108009 w 5715953"/>
                <a:gd name="connsiteY291" fmla="*/ 177869 h 209939"/>
                <a:gd name="connsiteX292" fmla="*/ 3108009 w 5715953"/>
                <a:gd name="connsiteY292" fmla="*/ 201682 h 209939"/>
                <a:gd name="connsiteX293" fmla="*/ 3080387 w 5715953"/>
                <a:gd name="connsiteY293" fmla="*/ 201682 h 209939"/>
                <a:gd name="connsiteX294" fmla="*/ 3080387 w 5715953"/>
                <a:gd name="connsiteY294" fmla="*/ 105479 h 209939"/>
                <a:gd name="connsiteX295" fmla="*/ 3079434 w 5715953"/>
                <a:gd name="connsiteY295" fmla="*/ 6419 h 209939"/>
                <a:gd name="connsiteX296" fmla="*/ 2348865 w 5715953"/>
                <a:gd name="connsiteY296" fmla="*/ 6419 h 209939"/>
                <a:gd name="connsiteX297" fmla="*/ 2377440 w 5715953"/>
                <a:gd name="connsiteY297" fmla="*/ 6419 h 209939"/>
                <a:gd name="connsiteX298" fmla="*/ 2377440 w 5715953"/>
                <a:gd name="connsiteY298" fmla="*/ 46424 h 209939"/>
                <a:gd name="connsiteX299" fmla="*/ 2377440 w 5715953"/>
                <a:gd name="connsiteY299" fmla="*/ 136911 h 209939"/>
                <a:gd name="connsiteX300" fmla="*/ 2424112 w 5715953"/>
                <a:gd name="connsiteY300" fmla="*/ 183584 h 209939"/>
                <a:gd name="connsiteX301" fmla="*/ 2478405 w 5715953"/>
                <a:gd name="connsiteY301" fmla="*/ 140721 h 209939"/>
                <a:gd name="connsiteX302" fmla="*/ 2480310 w 5715953"/>
                <a:gd name="connsiteY302" fmla="*/ 35946 h 209939"/>
                <a:gd name="connsiteX303" fmla="*/ 2480310 w 5715953"/>
                <a:gd name="connsiteY303" fmla="*/ 6419 h 209939"/>
                <a:gd name="connsiteX304" fmla="*/ 2506980 w 5715953"/>
                <a:gd name="connsiteY304" fmla="*/ 6419 h 209939"/>
                <a:gd name="connsiteX305" fmla="*/ 2507932 w 5715953"/>
                <a:gd name="connsiteY305" fmla="*/ 25469 h 209939"/>
                <a:gd name="connsiteX306" fmla="*/ 2506980 w 5715953"/>
                <a:gd name="connsiteY306" fmla="*/ 142626 h 209939"/>
                <a:gd name="connsiteX307" fmla="*/ 2421255 w 5715953"/>
                <a:gd name="connsiteY307" fmla="*/ 206444 h 209939"/>
                <a:gd name="connsiteX308" fmla="*/ 2349817 w 5715953"/>
                <a:gd name="connsiteY308" fmla="*/ 136911 h 209939"/>
                <a:gd name="connsiteX309" fmla="*/ 2348865 w 5715953"/>
                <a:gd name="connsiteY309" fmla="*/ 6419 h 209939"/>
                <a:gd name="connsiteX310" fmla="*/ 1540194 w 5715953"/>
                <a:gd name="connsiteY310" fmla="*/ 6419 h 209939"/>
                <a:gd name="connsiteX311" fmla="*/ 1559244 w 5715953"/>
                <a:gd name="connsiteY311" fmla="*/ 15944 h 209939"/>
                <a:gd name="connsiteX312" fmla="*/ 1625919 w 5715953"/>
                <a:gd name="connsiteY312" fmla="*/ 201681 h 209939"/>
                <a:gd name="connsiteX313" fmla="*/ 1587819 w 5715953"/>
                <a:gd name="connsiteY313" fmla="*/ 178821 h 209939"/>
                <a:gd name="connsiteX314" fmla="*/ 1540194 w 5715953"/>
                <a:gd name="connsiteY314" fmla="*/ 145484 h 209939"/>
                <a:gd name="connsiteX315" fmla="*/ 1483996 w 5715953"/>
                <a:gd name="connsiteY315" fmla="*/ 182631 h 209939"/>
                <a:gd name="connsiteX316" fmla="*/ 1448754 w 5715953"/>
                <a:gd name="connsiteY316" fmla="*/ 200729 h 209939"/>
                <a:gd name="connsiteX317" fmla="*/ 1484949 w 5715953"/>
                <a:gd name="connsiteY317" fmla="*/ 106431 h 209939"/>
                <a:gd name="connsiteX318" fmla="*/ 1520191 w 5715953"/>
                <a:gd name="connsiteY318" fmla="*/ 16896 h 209939"/>
                <a:gd name="connsiteX319" fmla="*/ 1540194 w 5715953"/>
                <a:gd name="connsiteY319" fmla="*/ 6419 h 209939"/>
                <a:gd name="connsiteX320" fmla="*/ 4535805 w 5715953"/>
                <a:gd name="connsiteY320" fmla="*/ 6418 h 209939"/>
                <a:gd name="connsiteX321" fmla="*/ 4567237 w 5715953"/>
                <a:gd name="connsiteY321" fmla="*/ 6418 h 209939"/>
                <a:gd name="connsiteX322" fmla="*/ 4623435 w 5715953"/>
                <a:gd name="connsiteY322" fmla="*/ 172153 h 209939"/>
                <a:gd name="connsiteX323" fmla="*/ 4672012 w 5715953"/>
                <a:gd name="connsiteY323" fmla="*/ 27373 h 209939"/>
                <a:gd name="connsiteX324" fmla="*/ 4712017 w 5715953"/>
                <a:gd name="connsiteY324" fmla="*/ 8323 h 209939"/>
                <a:gd name="connsiteX325" fmla="*/ 4642485 w 5715953"/>
                <a:gd name="connsiteY325" fmla="*/ 195013 h 209939"/>
                <a:gd name="connsiteX326" fmla="*/ 4624387 w 5715953"/>
                <a:gd name="connsiteY326" fmla="*/ 202633 h 209939"/>
                <a:gd name="connsiteX327" fmla="*/ 4606290 w 5715953"/>
                <a:gd name="connsiteY327" fmla="*/ 195013 h 209939"/>
                <a:gd name="connsiteX328" fmla="*/ 4535805 w 5715953"/>
                <a:gd name="connsiteY328" fmla="*/ 6418 h 209939"/>
                <a:gd name="connsiteX329" fmla="*/ 5170169 w 5715953"/>
                <a:gd name="connsiteY329" fmla="*/ 3561 h 209939"/>
                <a:gd name="connsiteX330" fmla="*/ 5233035 w 5715953"/>
                <a:gd name="connsiteY330" fmla="*/ 9276 h 209939"/>
                <a:gd name="connsiteX331" fmla="*/ 5266372 w 5715953"/>
                <a:gd name="connsiteY331" fmla="*/ 63569 h 209939"/>
                <a:gd name="connsiteX332" fmla="*/ 5246369 w 5715953"/>
                <a:gd name="connsiteY332" fmla="*/ 64521 h 209939"/>
                <a:gd name="connsiteX333" fmla="*/ 5175885 w 5715953"/>
                <a:gd name="connsiteY333" fmla="*/ 26421 h 209939"/>
                <a:gd name="connsiteX334" fmla="*/ 5148262 w 5715953"/>
                <a:gd name="connsiteY334" fmla="*/ 57854 h 209939"/>
                <a:gd name="connsiteX335" fmla="*/ 5173980 w 5715953"/>
                <a:gd name="connsiteY335" fmla="*/ 84524 h 209939"/>
                <a:gd name="connsiteX336" fmla="*/ 5233987 w 5715953"/>
                <a:gd name="connsiteY336" fmla="*/ 98811 h 209939"/>
                <a:gd name="connsiteX337" fmla="*/ 5273992 w 5715953"/>
                <a:gd name="connsiteY337" fmla="*/ 150246 h 209939"/>
                <a:gd name="connsiteX338" fmla="*/ 5236844 w 5715953"/>
                <a:gd name="connsiteY338" fmla="*/ 201681 h 209939"/>
                <a:gd name="connsiteX339" fmla="*/ 5154930 w 5715953"/>
                <a:gd name="connsiteY339" fmla="*/ 204539 h 209939"/>
                <a:gd name="connsiteX340" fmla="*/ 5116830 w 5715953"/>
                <a:gd name="connsiteY340" fmla="*/ 140721 h 209939"/>
                <a:gd name="connsiteX341" fmla="*/ 5144452 w 5715953"/>
                <a:gd name="connsiteY341" fmla="*/ 155961 h 209939"/>
                <a:gd name="connsiteX342" fmla="*/ 5173980 w 5715953"/>
                <a:gd name="connsiteY342" fmla="*/ 182631 h 209939"/>
                <a:gd name="connsiteX343" fmla="*/ 5220652 w 5715953"/>
                <a:gd name="connsiteY343" fmla="*/ 182631 h 209939"/>
                <a:gd name="connsiteX344" fmla="*/ 5247322 w 5715953"/>
                <a:gd name="connsiteY344" fmla="*/ 153104 h 209939"/>
                <a:gd name="connsiteX345" fmla="*/ 5224462 w 5715953"/>
                <a:gd name="connsiteY345" fmla="*/ 123576 h 209939"/>
                <a:gd name="connsiteX346" fmla="*/ 5164455 w 5715953"/>
                <a:gd name="connsiteY346" fmla="*/ 109289 h 209939"/>
                <a:gd name="connsiteX347" fmla="*/ 5120640 w 5715953"/>
                <a:gd name="connsiteY347" fmla="*/ 60711 h 209939"/>
                <a:gd name="connsiteX348" fmla="*/ 5170169 w 5715953"/>
                <a:gd name="connsiteY348" fmla="*/ 3561 h 209939"/>
                <a:gd name="connsiteX349" fmla="*/ 2219072 w 5715953"/>
                <a:gd name="connsiteY349" fmla="*/ 897 h 209939"/>
                <a:gd name="connsiteX350" fmla="*/ 2251710 w 5715953"/>
                <a:gd name="connsiteY350" fmla="*/ 1656 h 209939"/>
                <a:gd name="connsiteX351" fmla="*/ 2313623 w 5715953"/>
                <a:gd name="connsiteY351" fmla="*/ 61664 h 209939"/>
                <a:gd name="connsiteX352" fmla="*/ 2281238 w 5715953"/>
                <a:gd name="connsiteY352" fmla="*/ 48329 h 209939"/>
                <a:gd name="connsiteX353" fmla="*/ 2229803 w 5715953"/>
                <a:gd name="connsiteY353" fmla="*/ 24516 h 209939"/>
                <a:gd name="connsiteX354" fmla="*/ 2176463 w 5715953"/>
                <a:gd name="connsiteY354" fmla="*/ 60711 h 209939"/>
                <a:gd name="connsiteX355" fmla="*/ 2175510 w 5715953"/>
                <a:gd name="connsiteY355" fmla="*/ 147389 h 209939"/>
                <a:gd name="connsiteX356" fmla="*/ 2231708 w 5715953"/>
                <a:gd name="connsiteY356" fmla="*/ 184536 h 209939"/>
                <a:gd name="connsiteX357" fmla="*/ 2286000 w 5715953"/>
                <a:gd name="connsiteY357" fmla="*/ 148341 h 209939"/>
                <a:gd name="connsiteX358" fmla="*/ 2292668 w 5715953"/>
                <a:gd name="connsiteY358" fmla="*/ 131196 h 209939"/>
                <a:gd name="connsiteX359" fmla="*/ 2315528 w 5715953"/>
                <a:gd name="connsiteY359" fmla="*/ 131196 h 209939"/>
                <a:gd name="connsiteX360" fmla="*/ 2248853 w 5715953"/>
                <a:gd name="connsiteY360" fmla="*/ 205491 h 209939"/>
                <a:gd name="connsiteX361" fmla="*/ 2152650 w 5715953"/>
                <a:gd name="connsiteY361" fmla="*/ 164534 h 209939"/>
                <a:gd name="connsiteX362" fmla="*/ 2151698 w 5715953"/>
                <a:gd name="connsiteY362" fmla="*/ 47376 h 209939"/>
                <a:gd name="connsiteX363" fmla="*/ 2219072 w 5715953"/>
                <a:gd name="connsiteY363" fmla="*/ 897 h 209939"/>
                <a:gd name="connsiteX364" fmla="*/ 1747182 w 5715953"/>
                <a:gd name="connsiteY364" fmla="*/ 183 h 209939"/>
                <a:gd name="connsiteX365" fmla="*/ 1797367 w 5715953"/>
                <a:gd name="connsiteY365" fmla="*/ 17849 h 209939"/>
                <a:gd name="connsiteX366" fmla="*/ 1823085 w 5715953"/>
                <a:gd name="connsiteY366" fmla="*/ 71189 h 209939"/>
                <a:gd name="connsiteX367" fmla="*/ 1796414 w 5715953"/>
                <a:gd name="connsiteY367" fmla="*/ 56901 h 209939"/>
                <a:gd name="connsiteX368" fmla="*/ 1734502 w 5715953"/>
                <a:gd name="connsiteY368" fmla="*/ 25469 h 209939"/>
                <a:gd name="connsiteX369" fmla="*/ 1679257 w 5715953"/>
                <a:gd name="connsiteY369" fmla="*/ 73094 h 209939"/>
                <a:gd name="connsiteX370" fmla="*/ 1677352 w 5715953"/>
                <a:gd name="connsiteY370" fmla="*/ 130244 h 209939"/>
                <a:gd name="connsiteX371" fmla="*/ 1744980 w 5715953"/>
                <a:gd name="connsiteY371" fmla="*/ 187394 h 209939"/>
                <a:gd name="connsiteX372" fmla="*/ 1803082 w 5715953"/>
                <a:gd name="connsiteY372" fmla="*/ 122624 h 209939"/>
                <a:gd name="connsiteX373" fmla="*/ 1743074 w 5715953"/>
                <a:gd name="connsiteY373" fmla="*/ 122624 h 209939"/>
                <a:gd name="connsiteX374" fmla="*/ 1743074 w 5715953"/>
                <a:gd name="connsiteY374" fmla="*/ 99764 h 209939"/>
                <a:gd name="connsiteX375" fmla="*/ 1828799 w 5715953"/>
                <a:gd name="connsiteY375" fmla="*/ 99764 h 209939"/>
                <a:gd name="connsiteX376" fmla="*/ 1828799 w 5715953"/>
                <a:gd name="connsiteY376" fmla="*/ 202634 h 209939"/>
                <a:gd name="connsiteX377" fmla="*/ 1807845 w 5715953"/>
                <a:gd name="connsiteY377" fmla="*/ 187394 h 209939"/>
                <a:gd name="connsiteX378" fmla="*/ 1747837 w 5715953"/>
                <a:gd name="connsiteY378" fmla="*/ 207396 h 209939"/>
                <a:gd name="connsiteX379" fmla="*/ 1645920 w 5715953"/>
                <a:gd name="connsiteY379" fmla="*/ 95954 h 209939"/>
                <a:gd name="connsiteX380" fmla="*/ 1747182 w 5715953"/>
                <a:gd name="connsiteY380" fmla="*/ 183 h 209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Lst>
              <a:rect l="l" t="t" r="r" b="b"/>
              <a:pathLst>
                <a:path w="5715953" h="209939">
                  <a:moveTo>
                    <a:pt x="415290" y="113099"/>
                  </a:moveTo>
                  <a:lnTo>
                    <a:pt x="415290" y="113100"/>
                  </a:lnTo>
                  <a:cubicBezTo>
                    <a:pt x="415290" y="136913"/>
                    <a:pt x="415290" y="157867"/>
                    <a:pt x="415290" y="179775"/>
                  </a:cubicBezTo>
                  <a:cubicBezTo>
                    <a:pt x="438150" y="179775"/>
                    <a:pt x="459105" y="180727"/>
                    <a:pt x="480060" y="179775"/>
                  </a:cubicBezTo>
                  <a:cubicBezTo>
                    <a:pt x="490062" y="179299"/>
                    <a:pt x="498158" y="175727"/>
                    <a:pt x="503754" y="169893"/>
                  </a:cubicBezTo>
                  <a:lnTo>
                    <a:pt x="504062" y="169061"/>
                  </a:lnTo>
                  <a:lnTo>
                    <a:pt x="504349" y="168940"/>
                  </a:lnTo>
                  <a:cubicBezTo>
                    <a:pt x="509826" y="163105"/>
                    <a:pt x="512921" y="155009"/>
                    <a:pt x="513397" y="145484"/>
                  </a:cubicBezTo>
                  <a:cubicBezTo>
                    <a:pt x="513397" y="127387"/>
                    <a:pt x="501967" y="114052"/>
                    <a:pt x="481012" y="113099"/>
                  </a:cubicBezTo>
                  <a:cubicBezTo>
                    <a:pt x="459105" y="112147"/>
                    <a:pt x="438150" y="113099"/>
                    <a:pt x="415290" y="113099"/>
                  </a:cubicBezTo>
                  <a:close/>
                  <a:moveTo>
                    <a:pt x="3348991" y="34994"/>
                  </a:moveTo>
                  <a:lnTo>
                    <a:pt x="3348991" y="34996"/>
                  </a:lnTo>
                  <a:lnTo>
                    <a:pt x="3348990" y="34995"/>
                  </a:lnTo>
                  <a:lnTo>
                    <a:pt x="3329348" y="90239"/>
                  </a:lnTo>
                  <a:lnTo>
                    <a:pt x="3318510" y="120719"/>
                  </a:lnTo>
                  <a:lnTo>
                    <a:pt x="3318511" y="120719"/>
                  </a:lnTo>
                  <a:lnTo>
                    <a:pt x="3318510" y="120720"/>
                  </a:lnTo>
                  <a:cubicBezTo>
                    <a:pt x="3339465" y="120720"/>
                    <a:pt x="3357562" y="120720"/>
                    <a:pt x="3378517" y="120720"/>
                  </a:cubicBezTo>
                  <a:lnTo>
                    <a:pt x="3378517" y="120719"/>
                  </a:lnTo>
                  <a:lnTo>
                    <a:pt x="3378518" y="120719"/>
                  </a:lnTo>
                  <a:cubicBezTo>
                    <a:pt x="3368993" y="92144"/>
                    <a:pt x="3360420" y="66427"/>
                    <a:pt x="3348991" y="34994"/>
                  </a:cubicBezTo>
                  <a:close/>
                  <a:moveTo>
                    <a:pt x="1537336" y="34994"/>
                  </a:moveTo>
                  <a:cubicBezTo>
                    <a:pt x="1525906" y="66426"/>
                    <a:pt x="1516381" y="93096"/>
                    <a:pt x="1505904" y="121671"/>
                  </a:cubicBezTo>
                  <a:cubicBezTo>
                    <a:pt x="1526859" y="121671"/>
                    <a:pt x="1544956" y="121671"/>
                    <a:pt x="1565911" y="121671"/>
                  </a:cubicBezTo>
                  <a:cubicBezTo>
                    <a:pt x="1557339" y="93096"/>
                    <a:pt x="1548766" y="66426"/>
                    <a:pt x="1537336" y="34994"/>
                  </a:cubicBezTo>
                  <a:close/>
                  <a:moveTo>
                    <a:pt x="1912621" y="27375"/>
                  </a:moveTo>
                  <a:cubicBezTo>
                    <a:pt x="1904049" y="27375"/>
                    <a:pt x="1900477" y="30709"/>
                    <a:pt x="1899287" y="35114"/>
                  </a:cubicBezTo>
                  <a:lnTo>
                    <a:pt x="1899313" y="35515"/>
                  </a:lnTo>
                  <a:lnTo>
                    <a:pt x="1898929" y="36066"/>
                  </a:lnTo>
                  <a:lnTo>
                    <a:pt x="1900208" y="49910"/>
                  </a:lnTo>
                  <a:lnTo>
                    <a:pt x="1900143" y="51223"/>
                  </a:lnTo>
                  <a:lnTo>
                    <a:pt x="1898438" y="68929"/>
                  </a:lnTo>
                  <a:lnTo>
                    <a:pt x="1897381" y="75238"/>
                  </a:lnTo>
                  <a:cubicBezTo>
                    <a:pt x="1897024" y="79524"/>
                    <a:pt x="1897381" y="83513"/>
                    <a:pt x="1899435" y="86787"/>
                  </a:cubicBezTo>
                  <a:lnTo>
                    <a:pt x="1899691" y="86939"/>
                  </a:lnTo>
                  <a:lnTo>
                    <a:pt x="1899836" y="87739"/>
                  </a:lnTo>
                  <a:cubicBezTo>
                    <a:pt x="1901846" y="91014"/>
                    <a:pt x="1905477" y="93573"/>
                    <a:pt x="1911668" y="95002"/>
                  </a:cubicBezTo>
                  <a:cubicBezTo>
                    <a:pt x="1930718" y="99765"/>
                    <a:pt x="1951673" y="96908"/>
                    <a:pt x="1971676" y="95002"/>
                  </a:cubicBezTo>
                  <a:cubicBezTo>
                    <a:pt x="1993583" y="93097"/>
                    <a:pt x="2003108" y="82620"/>
                    <a:pt x="2002156" y="61665"/>
                  </a:cubicBezTo>
                  <a:lnTo>
                    <a:pt x="2002005" y="61224"/>
                  </a:lnTo>
                  <a:lnTo>
                    <a:pt x="2002156" y="60712"/>
                  </a:lnTo>
                  <a:cubicBezTo>
                    <a:pt x="2002156" y="40710"/>
                    <a:pt x="1992631" y="30232"/>
                    <a:pt x="1970724" y="28327"/>
                  </a:cubicBezTo>
                  <a:cubicBezTo>
                    <a:pt x="1962151" y="27375"/>
                    <a:pt x="1952626" y="28327"/>
                    <a:pt x="1944054" y="28327"/>
                  </a:cubicBezTo>
                  <a:cubicBezTo>
                    <a:pt x="1933576" y="28327"/>
                    <a:pt x="1923099" y="28327"/>
                    <a:pt x="1912621" y="27375"/>
                  </a:cubicBezTo>
                  <a:close/>
                  <a:moveTo>
                    <a:pt x="415290" y="27375"/>
                  </a:moveTo>
                  <a:lnTo>
                    <a:pt x="415290" y="87382"/>
                  </a:lnTo>
                  <a:lnTo>
                    <a:pt x="415290" y="87383"/>
                  </a:lnTo>
                  <a:cubicBezTo>
                    <a:pt x="438150" y="87383"/>
                    <a:pt x="459105" y="89288"/>
                    <a:pt x="480060" y="86430"/>
                  </a:cubicBezTo>
                  <a:cubicBezTo>
                    <a:pt x="495300" y="84525"/>
                    <a:pt x="503873" y="73095"/>
                    <a:pt x="502920" y="56902"/>
                  </a:cubicBezTo>
                  <a:cubicBezTo>
                    <a:pt x="502920" y="49283"/>
                    <a:pt x="500777" y="43092"/>
                    <a:pt x="496729" y="38567"/>
                  </a:cubicBezTo>
                  <a:lnTo>
                    <a:pt x="479161" y="30258"/>
                  </a:lnTo>
                  <a:lnTo>
                    <a:pt x="479107" y="30232"/>
                  </a:lnTo>
                  <a:cubicBezTo>
                    <a:pt x="458152" y="28327"/>
                    <a:pt x="437197" y="28327"/>
                    <a:pt x="415290" y="27375"/>
                  </a:cubicBezTo>
                  <a:close/>
                  <a:moveTo>
                    <a:pt x="4978718" y="27374"/>
                  </a:moveTo>
                  <a:cubicBezTo>
                    <a:pt x="4957763" y="24517"/>
                    <a:pt x="4951096" y="32137"/>
                    <a:pt x="4952049" y="53092"/>
                  </a:cubicBezTo>
                  <a:cubicBezTo>
                    <a:pt x="4953954" y="95002"/>
                    <a:pt x="4953001" y="95002"/>
                    <a:pt x="4993958" y="95002"/>
                  </a:cubicBezTo>
                  <a:cubicBezTo>
                    <a:pt x="5003483" y="95002"/>
                    <a:pt x="5012056" y="95954"/>
                    <a:pt x="5020629" y="95002"/>
                  </a:cubicBezTo>
                  <a:lnTo>
                    <a:pt x="5047483" y="85853"/>
                  </a:lnTo>
                  <a:lnTo>
                    <a:pt x="5047537" y="85834"/>
                  </a:lnTo>
                  <a:cubicBezTo>
                    <a:pt x="5053252" y="80476"/>
                    <a:pt x="5055871" y="72618"/>
                    <a:pt x="5055871" y="61664"/>
                  </a:cubicBezTo>
                  <a:cubicBezTo>
                    <a:pt x="5055871" y="39757"/>
                    <a:pt x="5045394" y="29279"/>
                    <a:pt x="5020629" y="28326"/>
                  </a:cubicBezTo>
                  <a:cubicBezTo>
                    <a:pt x="5006342" y="27374"/>
                    <a:pt x="4993006" y="29279"/>
                    <a:pt x="4978719" y="27374"/>
                  </a:cubicBezTo>
                  <a:close/>
                  <a:moveTo>
                    <a:pt x="3128964" y="27374"/>
                  </a:moveTo>
                  <a:cubicBezTo>
                    <a:pt x="3121344" y="26422"/>
                    <a:pt x="3116106" y="27136"/>
                    <a:pt x="3112772" y="30113"/>
                  </a:cubicBezTo>
                  <a:lnTo>
                    <a:pt x="3112529" y="30945"/>
                  </a:lnTo>
                  <a:lnTo>
                    <a:pt x="3111819" y="31065"/>
                  </a:lnTo>
                  <a:cubicBezTo>
                    <a:pt x="3108485" y="34042"/>
                    <a:pt x="3107056" y="39280"/>
                    <a:pt x="3107056" y="47376"/>
                  </a:cubicBezTo>
                  <a:cubicBezTo>
                    <a:pt x="3107056" y="95954"/>
                    <a:pt x="3106104" y="95954"/>
                    <a:pt x="3156587" y="95954"/>
                  </a:cubicBezTo>
                  <a:cubicBezTo>
                    <a:pt x="3165159" y="95954"/>
                    <a:pt x="3173731" y="95954"/>
                    <a:pt x="3181351" y="95001"/>
                  </a:cubicBezTo>
                  <a:cubicBezTo>
                    <a:pt x="3192305" y="93573"/>
                    <a:pt x="3199925" y="90239"/>
                    <a:pt x="3204688" y="84643"/>
                  </a:cubicBezTo>
                  <a:lnTo>
                    <a:pt x="3204843" y="84045"/>
                  </a:lnTo>
                  <a:lnTo>
                    <a:pt x="3205641" y="83691"/>
                  </a:lnTo>
                  <a:cubicBezTo>
                    <a:pt x="3210403" y="78095"/>
                    <a:pt x="3212308" y="70237"/>
                    <a:pt x="3211831" y="59759"/>
                  </a:cubicBezTo>
                  <a:cubicBezTo>
                    <a:pt x="3210879" y="40709"/>
                    <a:pt x="3201354" y="30232"/>
                    <a:pt x="3180399" y="28326"/>
                  </a:cubicBezTo>
                  <a:cubicBezTo>
                    <a:pt x="3169921" y="27374"/>
                    <a:pt x="3160396" y="28326"/>
                    <a:pt x="3150871" y="28326"/>
                  </a:cubicBezTo>
                  <a:cubicBezTo>
                    <a:pt x="3143251" y="28326"/>
                    <a:pt x="3135631" y="28326"/>
                    <a:pt x="3128964" y="27374"/>
                  </a:cubicBezTo>
                  <a:close/>
                  <a:moveTo>
                    <a:pt x="1933457" y="8325"/>
                  </a:moveTo>
                  <a:cubicBezTo>
                    <a:pt x="1953578" y="8087"/>
                    <a:pt x="1973581" y="8325"/>
                    <a:pt x="1993583" y="10230"/>
                  </a:cubicBezTo>
                  <a:cubicBezTo>
                    <a:pt x="2035493" y="14040"/>
                    <a:pt x="2047876" y="75952"/>
                    <a:pt x="2007871" y="106433"/>
                  </a:cubicBezTo>
                  <a:cubicBezTo>
                    <a:pt x="2043113" y="131197"/>
                    <a:pt x="2018348" y="174060"/>
                    <a:pt x="2038351" y="203587"/>
                  </a:cubicBezTo>
                  <a:cubicBezTo>
                    <a:pt x="2026921" y="203587"/>
                    <a:pt x="2016443" y="203587"/>
                    <a:pt x="2004061" y="203587"/>
                  </a:cubicBezTo>
                  <a:cubicBezTo>
                    <a:pt x="2003108" y="187395"/>
                    <a:pt x="2002156" y="172155"/>
                    <a:pt x="2001203" y="156915"/>
                  </a:cubicBezTo>
                  <a:cubicBezTo>
                    <a:pt x="1999298" y="129292"/>
                    <a:pt x="1991678" y="120720"/>
                    <a:pt x="1963103" y="119767"/>
                  </a:cubicBezTo>
                  <a:cubicBezTo>
                    <a:pt x="1900238" y="116910"/>
                    <a:pt x="1900238" y="116910"/>
                    <a:pt x="1900238" y="178822"/>
                  </a:cubicBezTo>
                  <a:cubicBezTo>
                    <a:pt x="1900238" y="186442"/>
                    <a:pt x="1900238" y="195015"/>
                    <a:pt x="1900238" y="203587"/>
                  </a:cubicBezTo>
                  <a:cubicBezTo>
                    <a:pt x="1890713" y="203587"/>
                    <a:pt x="1883093" y="203587"/>
                    <a:pt x="1872616" y="203587"/>
                  </a:cubicBezTo>
                  <a:cubicBezTo>
                    <a:pt x="1872616" y="171202"/>
                    <a:pt x="1872616" y="138817"/>
                    <a:pt x="1872616" y="107385"/>
                  </a:cubicBezTo>
                  <a:cubicBezTo>
                    <a:pt x="1872616" y="75000"/>
                    <a:pt x="1872616" y="42615"/>
                    <a:pt x="1872616" y="9277"/>
                  </a:cubicBezTo>
                  <a:cubicBezTo>
                    <a:pt x="1893095" y="9277"/>
                    <a:pt x="1913335" y="8563"/>
                    <a:pt x="1933457" y="8325"/>
                  </a:cubicBezTo>
                  <a:close/>
                  <a:moveTo>
                    <a:pt x="4739640" y="8324"/>
                  </a:moveTo>
                  <a:cubicBezTo>
                    <a:pt x="4787265" y="8324"/>
                    <a:pt x="4833937" y="8324"/>
                    <a:pt x="4883467" y="8324"/>
                  </a:cubicBezTo>
                  <a:cubicBezTo>
                    <a:pt x="4883467" y="14039"/>
                    <a:pt x="4884419" y="20706"/>
                    <a:pt x="4884419" y="30231"/>
                  </a:cubicBezTo>
                  <a:cubicBezTo>
                    <a:pt x="4844415" y="30231"/>
                    <a:pt x="4806315" y="30231"/>
                    <a:pt x="4766310" y="30231"/>
                  </a:cubicBezTo>
                  <a:cubicBezTo>
                    <a:pt x="4766310" y="51186"/>
                    <a:pt x="4766310" y="69284"/>
                    <a:pt x="4766310" y="90239"/>
                  </a:cubicBezTo>
                  <a:cubicBezTo>
                    <a:pt x="4796790" y="90239"/>
                    <a:pt x="4826317" y="90239"/>
                    <a:pt x="4855844" y="90239"/>
                  </a:cubicBezTo>
                  <a:cubicBezTo>
                    <a:pt x="4875847" y="90239"/>
                    <a:pt x="4875847" y="90239"/>
                    <a:pt x="4872990" y="115004"/>
                  </a:cubicBezTo>
                  <a:cubicBezTo>
                    <a:pt x="4845367" y="115004"/>
                    <a:pt x="4816792" y="115956"/>
                    <a:pt x="4789169" y="115004"/>
                  </a:cubicBezTo>
                  <a:cubicBezTo>
                    <a:pt x="4770119" y="114051"/>
                    <a:pt x="4762499" y="119766"/>
                    <a:pt x="4764405" y="138816"/>
                  </a:cubicBezTo>
                  <a:cubicBezTo>
                    <a:pt x="4767262" y="151199"/>
                    <a:pt x="4765357" y="163581"/>
                    <a:pt x="4765357" y="179774"/>
                  </a:cubicBezTo>
                  <a:cubicBezTo>
                    <a:pt x="4806315" y="179774"/>
                    <a:pt x="4844415" y="179774"/>
                    <a:pt x="4884419" y="179774"/>
                  </a:cubicBezTo>
                  <a:cubicBezTo>
                    <a:pt x="4885372" y="187394"/>
                    <a:pt x="4885372" y="194061"/>
                    <a:pt x="4886324" y="202634"/>
                  </a:cubicBezTo>
                  <a:cubicBezTo>
                    <a:pt x="4836794" y="202634"/>
                    <a:pt x="4789169" y="202634"/>
                    <a:pt x="4739640" y="202634"/>
                  </a:cubicBezTo>
                  <a:cubicBezTo>
                    <a:pt x="4739640" y="137864"/>
                    <a:pt x="4739640" y="74046"/>
                    <a:pt x="4739640" y="8324"/>
                  </a:cubicBezTo>
                  <a:close/>
                  <a:moveTo>
                    <a:pt x="0" y="8324"/>
                  </a:moveTo>
                  <a:cubicBezTo>
                    <a:pt x="8572" y="8324"/>
                    <a:pt x="15240" y="8324"/>
                    <a:pt x="25717" y="8324"/>
                  </a:cubicBezTo>
                  <a:cubicBezTo>
                    <a:pt x="25717" y="34041"/>
                    <a:pt x="25717" y="59759"/>
                    <a:pt x="25717" y="88334"/>
                  </a:cubicBezTo>
                  <a:cubicBezTo>
                    <a:pt x="59055" y="88334"/>
                    <a:pt x="90487" y="88334"/>
                    <a:pt x="120967" y="87381"/>
                  </a:cubicBezTo>
                  <a:cubicBezTo>
                    <a:pt x="123825" y="87381"/>
                    <a:pt x="129540" y="77856"/>
                    <a:pt x="129540" y="73094"/>
                  </a:cubicBezTo>
                  <a:cubicBezTo>
                    <a:pt x="130492" y="52139"/>
                    <a:pt x="129540" y="31184"/>
                    <a:pt x="129540" y="8324"/>
                  </a:cubicBezTo>
                  <a:cubicBezTo>
                    <a:pt x="139065" y="8324"/>
                    <a:pt x="146685" y="8324"/>
                    <a:pt x="155257" y="8324"/>
                  </a:cubicBezTo>
                  <a:cubicBezTo>
                    <a:pt x="156210" y="72141"/>
                    <a:pt x="156210" y="136911"/>
                    <a:pt x="156210" y="203586"/>
                  </a:cubicBezTo>
                  <a:cubicBezTo>
                    <a:pt x="147637" y="203586"/>
                    <a:pt x="140970" y="203586"/>
                    <a:pt x="131445" y="203586"/>
                  </a:cubicBezTo>
                  <a:cubicBezTo>
                    <a:pt x="131445" y="174059"/>
                    <a:pt x="131445" y="145484"/>
                    <a:pt x="131445" y="115004"/>
                  </a:cubicBezTo>
                  <a:cubicBezTo>
                    <a:pt x="96202" y="115004"/>
                    <a:pt x="62865" y="115004"/>
                    <a:pt x="27622" y="115004"/>
                  </a:cubicBezTo>
                  <a:cubicBezTo>
                    <a:pt x="27622" y="143579"/>
                    <a:pt x="27622" y="173106"/>
                    <a:pt x="27622" y="203586"/>
                  </a:cubicBezTo>
                  <a:cubicBezTo>
                    <a:pt x="17145" y="203586"/>
                    <a:pt x="9525" y="203586"/>
                    <a:pt x="0" y="203586"/>
                  </a:cubicBezTo>
                  <a:cubicBezTo>
                    <a:pt x="0" y="138816"/>
                    <a:pt x="0" y="74046"/>
                    <a:pt x="0" y="8324"/>
                  </a:cubicBezTo>
                  <a:close/>
                  <a:moveTo>
                    <a:pt x="5688449" y="7729"/>
                  </a:moveTo>
                  <a:cubicBezTo>
                    <a:pt x="5693807" y="5467"/>
                    <a:pt x="5701189" y="6419"/>
                    <a:pt x="5715953" y="8324"/>
                  </a:cubicBezTo>
                  <a:cubicBezTo>
                    <a:pt x="5697855" y="36899"/>
                    <a:pt x="5680710" y="66426"/>
                    <a:pt x="5661660" y="94049"/>
                  </a:cubicBezTo>
                  <a:cubicBezTo>
                    <a:pt x="5647373" y="114051"/>
                    <a:pt x="5639753" y="135006"/>
                    <a:pt x="5642610" y="158819"/>
                  </a:cubicBezTo>
                  <a:cubicBezTo>
                    <a:pt x="5644515" y="173106"/>
                    <a:pt x="5642610" y="187394"/>
                    <a:pt x="5642610" y="202634"/>
                  </a:cubicBezTo>
                  <a:cubicBezTo>
                    <a:pt x="5633085" y="202634"/>
                    <a:pt x="5624513" y="202634"/>
                    <a:pt x="5615940" y="202634"/>
                  </a:cubicBezTo>
                  <a:cubicBezTo>
                    <a:pt x="5614988" y="199776"/>
                    <a:pt x="5614035" y="195966"/>
                    <a:pt x="5614035" y="193109"/>
                  </a:cubicBezTo>
                  <a:cubicBezTo>
                    <a:pt x="5621655" y="142626"/>
                    <a:pt x="5604510" y="99764"/>
                    <a:pt x="5573078" y="60711"/>
                  </a:cubicBezTo>
                  <a:cubicBezTo>
                    <a:pt x="5561648" y="44519"/>
                    <a:pt x="5552123" y="26421"/>
                    <a:pt x="5540693" y="8324"/>
                  </a:cubicBezTo>
                  <a:cubicBezTo>
                    <a:pt x="5563553" y="704"/>
                    <a:pt x="5575935" y="9276"/>
                    <a:pt x="5585460" y="28326"/>
                  </a:cubicBezTo>
                  <a:cubicBezTo>
                    <a:pt x="5597843" y="52139"/>
                    <a:pt x="5612130" y="74046"/>
                    <a:pt x="5628323" y="99764"/>
                  </a:cubicBezTo>
                  <a:cubicBezTo>
                    <a:pt x="5644515" y="73094"/>
                    <a:pt x="5658803" y="49281"/>
                    <a:pt x="5673090" y="26421"/>
                  </a:cubicBezTo>
                  <a:cubicBezTo>
                    <a:pt x="5679758" y="15468"/>
                    <a:pt x="5683091" y="9991"/>
                    <a:pt x="5688449" y="7729"/>
                  </a:cubicBezTo>
                  <a:close/>
                  <a:moveTo>
                    <a:pt x="3352800" y="7372"/>
                  </a:moveTo>
                  <a:cubicBezTo>
                    <a:pt x="3359468" y="7372"/>
                    <a:pt x="3369945" y="12134"/>
                    <a:pt x="3371850" y="16897"/>
                  </a:cubicBezTo>
                  <a:cubicBezTo>
                    <a:pt x="3393758" y="77857"/>
                    <a:pt x="3415666" y="139769"/>
                    <a:pt x="3438525" y="201682"/>
                  </a:cubicBezTo>
                  <a:cubicBezTo>
                    <a:pt x="3414713" y="209302"/>
                    <a:pt x="3404235" y="199777"/>
                    <a:pt x="3400425" y="179774"/>
                  </a:cubicBezTo>
                  <a:cubicBezTo>
                    <a:pt x="3398520" y="168344"/>
                    <a:pt x="3392805" y="157867"/>
                    <a:pt x="3388995" y="146437"/>
                  </a:cubicBezTo>
                  <a:cubicBezTo>
                    <a:pt x="3380423" y="146437"/>
                    <a:pt x="3371850" y="146437"/>
                    <a:pt x="3363278" y="146437"/>
                  </a:cubicBezTo>
                  <a:cubicBezTo>
                    <a:pt x="3346133" y="146437"/>
                    <a:pt x="3325178" y="141674"/>
                    <a:pt x="3312795" y="149294"/>
                  </a:cubicBezTo>
                  <a:cubicBezTo>
                    <a:pt x="3301366" y="155962"/>
                    <a:pt x="3301366" y="178822"/>
                    <a:pt x="3292793" y="192157"/>
                  </a:cubicBezTo>
                  <a:cubicBezTo>
                    <a:pt x="3288030" y="199777"/>
                    <a:pt x="3274695" y="202634"/>
                    <a:pt x="3266123" y="207397"/>
                  </a:cubicBezTo>
                  <a:cubicBezTo>
                    <a:pt x="3265170" y="205492"/>
                    <a:pt x="3263266" y="203587"/>
                    <a:pt x="3262313" y="201682"/>
                  </a:cubicBezTo>
                  <a:cubicBezTo>
                    <a:pt x="3286125" y="139769"/>
                    <a:pt x="3308985" y="77857"/>
                    <a:pt x="3333750" y="15944"/>
                  </a:cubicBezTo>
                  <a:cubicBezTo>
                    <a:pt x="3335655" y="11182"/>
                    <a:pt x="3346133" y="7372"/>
                    <a:pt x="3352800" y="7372"/>
                  </a:cubicBezTo>
                  <a:close/>
                  <a:moveTo>
                    <a:pt x="5372100" y="7371"/>
                  </a:moveTo>
                  <a:cubicBezTo>
                    <a:pt x="5426392" y="7371"/>
                    <a:pt x="5478780" y="7371"/>
                    <a:pt x="5533072" y="7371"/>
                  </a:cubicBezTo>
                  <a:cubicBezTo>
                    <a:pt x="5533072" y="14038"/>
                    <a:pt x="5533072" y="20706"/>
                    <a:pt x="5533072" y="28326"/>
                  </a:cubicBezTo>
                  <a:cubicBezTo>
                    <a:pt x="5512117" y="28326"/>
                    <a:pt x="5491162" y="28326"/>
                    <a:pt x="5468303" y="28326"/>
                  </a:cubicBezTo>
                  <a:cubicBezTo>
                    <a:pt x="5468303" y="87381"/>
                    <a:pt x="5468303" y="144531"/>
                    <a:pt x="5468303" y="202633"/>
                  </a:cubicBezTo>
                  <a:cubicBezTo>
                    <a:pt x="5457825" y="202633"/>
                    <a:pt x="5449253" y="202633"/>
                    <a:pt x="5439728" y="202633"/>
                  </a:cubicBezTo>
                  <a:cubicBezTo>
                    <a:pt x="5439728" y="145483"/>
                    <a:pt x="5439728" y="88333"/>
                    <a:pt x="5439728" y="29278"/>
                  </a:cubicBezTo>
                  <a:cubicBezTo>
                    <a:pt x="5415915" y="29278"/>
                    <a:pt x="5395912" y="29278"/>
                    <a:pt x="5374005" y="29278"/>
                  </a:cubicBezTo>
                  <a:cubicBezTo>
                    <a:pt x="5373053" y="21658"/>
                    <a:pt x="5373053" y="14991"/>
                    <a:pt x="5372100" y="7371"/>
                  </a:cubicBezTo>
                  <a:close/>
                  <a:moveTo>
                    <a:pt x="2874644" y="7371"/>
                  </a:moveTo>
                  <a:cubicBezTo>
                    <a:pt x="2883217" y="7371"/>
                    <a:pt x="2889885" y="7371"/>
                    <a:pt x="2901315" y="7371"/>
                  </a:cubicBezTo>
                  <a:cubicBezTo>
                    <a:pt x="2901315" y="16896"/>
                    <a:pt x="2901315" y="27373"/>
                    <a:pt x="2901315" y="36898"/>
                  </a:cubicBezTo>
                  <a:cubicBezTo>
                    <a:pt x="2901315" y="70236"/>
                    <a:pt x="2900362" y="102621"/>
                    <a:pt x="2901315" y="135958"/>
                  </a:cubicBezTo>
                  <a:cubicBezTo>
                    <a:pt x="2902267" y="166438"/>
                    <a:pt x="2919412" y="183583"/>
                    <a:pt x="2947987" y="184536"/>
                  </a:cubicBezTo>
                  <a:cubicBezTo>
                    <a:pt x="2982277" y="185488"/>
                    <a:pt x="3000374" y="173106"/>
                    <a:pt x="3002280" y="139768"/>
                  </a:cubicBezTo>
                  <a:cubicBezTo>
                    <a:pt x="3005137" y="104526"/>
                    <a:pt x="3003232" y="70236"/>
                    <a:pt x="3004185" y="34993"/>
                  </a:cubicBezTo>
                  <a:cubicBezTo>
                    <a:pt x="3004185" y="26421"/>
                    <a:pt x="3004185" y="17848"/>
                    <a:pt x="3004185" y="7371"/>
                  </a:cubicBezTo>
                  <a:cubicBezTo>
                    <a:pt x="3013710" y="7371"/>
                    <a:pt x="3021330" y="7371"/>
                    <a:pt x="3029902" y="7371"/>
                  </a:cubicBezTo>
                  <a:cubicBezTo>
                    <a:pt x="3030855" y="11181"/>
                    <a:pt x="3031807" y="14991"/>
                    <a:pt x="3031807" y="18801"/>
                  </a:cubicBezTo>
                  <a:cubicBezTo>
                    <a:pt x="3031807" y="56901"/>
                    <a:pt x="3032760" y="95953"/>
                    <a:pt x="3031807" y="134053"/>
                  </a:cubicBezTo>
                  <a:cubicBezTo>
                    <a:pt x="3030855" y="182631"/>
                    <a:pt x="3000374" y="208348"/>
                    <a:pt x="2948940" y="208348"/>
                  </a:cubicBezTo>
                  <a:cubicBezTo>
                    <a:pt x="2900362" y="208348"/>
                    <a:pt x="2872740" y="181678"/>
                    <a:pt x="2872740" y="133101"/>
                  </a:cubicBezTo>
                  <a:cubicBezTo>
                    <a:pt x="2872740" y="93096"/>
                    <a:pt x="2872740" y="53091"/>
                    <a:pt x="2872740" y="14038"/>
                  </a:cubicBezTo>
                  <a:cubicBezTo>
                    <a:pt x="2873692" y="12133"/>
                    <a:pt x="2874644" y="10228"/>
                    <a:pt x="2874644" y="7371"/>
                  </a:cubicBezTo>
                  <a:close/>
                  <a:moveTo>
                    <a:pt x="2690813" y="7371"/>
                  </a:moveTo>
                  <a:cubicBezTo>
                    <a:pt x="2744153" y="7371"/>
                    <a:pt x="2796541" y="7371"/>
                    <a:pt x="2850833" y="7371"/>
                  </a:cubicBezTo>
                  <a:cubicBezTo>
                    <a:pt x="2850833" y="14038"/>
                    <a:pt x="2851785" y="20706"/>
                    <a:pt x="2851785" y="29278"/>
                  </a:cubicBezTo>
                  <a:cubicBezTo>
                    <a:pt x="2829878" y="29278"/>
                    <a:pt x="2808923" y="29278"/>
                    <a:pt x="2785110" y="29278"/>
                  </a:cubicBezTo>
                  <a:cubicBezTo>
                    <a:pt x="2785110" y="89286"/>
                    <a:pt x="2785110" y="145483"/>
                    <a:pt x="2785110" y="202633"/>
                  </a:cubicBezTo>
                  <a:cubicBezTo>
                    <a:pt x="2775585" y="202633"/>
                    <a:pt x="2767966" y="202633"/>
                    <a:pt x="2757488" y="202633"/>
                  </a:cubicBezTo>
                  <a:cubicBezTo>
                    <a:pt x="2757488" y="146436"/>
                    <a:pt x="2757488" y="89286"/>
                    <a:pt x="2757488" y="30231"/>
                  </a:cubicBezTo>
                  <a:cubicBezTo>
                    <a:pt x="2734628" y="30231"/>
                    <a:pt x="2713673" y="30231"/>
                    <a:pt x="2690813" y="30231"/>
                  </a:cubicBezTo>
                  <a:cubicBezTo>
                    <a:pt x="2690813" y="21658"/>
                    <a:pt x="2690813" y="14991"/>
                    <a:pt x="2690813" y="7371"/>
                  </a:cubicBezTo>
                  <a:close/>
                  <a:moveTo>
                    <a:pt x="2549843" y="7371"/>
                  </a:moveTo>
                  <a:cubicBezTo>
                    <a:pt x="2558415" y="7371"/>
                    <a:pt x="2566035" y="7371"/>
                    <a:pt x="2575560" y="7371"/>
                  </a:cubicBezTo>
                  <a:cubicBezTo>
                    <a:pt x="2575560" y="64521"/>
                    <a:pt x="2575560" y="120718"/>
                    <a:pt x="2575560" y="178821"/>
                  </a:cubicBezTo>
                  <a:cubicBezTo>
                    <a:pt x="2609850" y="178821"/>
                    <a:pt x="2642235" y="178821"/>
                    <a:pt x="2676525" y="178821"/>
                  </a:cubicBezTo>
                  <a:cubicBezTo>
                    <a:pt x="2676525" y="188346"/>
                    <a:pt x="2676525" y="195013"/>
                    <a:pt x="2676525" y="202633"/>
                  </a:cubicBezTo>
                  <a:cubicBezTo>
                    <a:pt x="2634615" y="202633"/>
                    <a:pt x="2592705" y="202633"/>
                    <a:pt x="2549843" y="202633"/>
                  </a:cubicBezTo>
                  <a:cubicBezTo>
                    <a:pt x="2549843" y="137863"/>
                    <a:pt x="2549843" y="73093"/>
                    <a:pt x="2549843" y="7371"/>
                  </a:cubicBezTo>
                  <a:close/>
                  <a:moveTo>
                    <a:pt x="2074545" y="7371"/>
                  </a:moveTo>
                  <a:cubicBezTo>
                    <a:pt x="2084070" y="7371"/>
                    <a:pt x="2091690" y="7371"/>
                    <a:pt x="2100262" y="7371"/>
                  </a:cubicBezTo>
                  <a:cubicBezTo>
                    <a:pt x="2100262" y="72141"/>
                    <a:pt x="2100262" y="136911"/>
                    <a:pt x="2100262" y="202633"/>
                  </a:cubicBezTo>
                  <a:cubicBezTo>
                    <a:pt x="2091690" y="202633"/>
                    <a:pt x="2084070" y="202633"/>
                    <a:pt x="2074545" y="202633"/>
                  </a:cubicBezTo>
                  <a:cubicBezTo>
                    <a:pt x="2074545" y="137863"/>
                    <a:pt x="2074545" y="73093"/>
                    <a:pt x="2074545" y="7371"/>
                  </a:cubicBezTo>
                  <a:close/>
                  <a:moveTo>
                    <a:pt x="762000" y="7371"/>
                  </a:moveTo>
                  <a:cubicBezTo>
                    <a:pt x="770572" y="7371"/>
                    <a:pt x="777240" y="7371"/>
                    <a:pt x="786765" y="7371"/>
                  </a:cubicBezTo>
                  <a:cubicBezTo>
                    <a:pt x="786765" y="72141"/>
                    <a:pt x="786765" y="136911"/>
                    <a:pt x="786765" y="203586"/>
                  </a:cubicBezTo>
                  <a:cubicBezTo>
                    <a:pt x="778192" y="203586"/>
                    <a:pt x="770572" y="203586"/>
                    <a:pt x="762000" y="203586"/>
                  </a:cubicBezTo>
                  <a:cubicBezTo>
                    <a:pt x="762000" y="137863"/>
                    <a:pt x="762000" y="73093"/>
                    <a:pt x="762000" y="7371"/>
                  </a:cubicBezTo>
                  <a:close/>
                  <a:moveTo>
                    <a:pt x="573405" y="7371"/>
                  </a:moveTo>
                  <a:cubicBezTo>
                    <a:pt x="621030" y="7371"/>
                    <a:pt x="668655" y="7371"/>
                    <a:pt x="717232" y="7371"/>
                  </a:cubicBezTo>
                  <a:cubicBezTo>
                    <a:pt x="717232" y="14991"/>
                    <a:pt x="717232" y="20706"/>
                    <a:pt x="717232" y="29278"/>
                  </a:cubicBezTo>
                  <a:cubicBezTo>
                    <a:pt x="678180" y="29278"/>
                    <a:pt x="640080" y="29278"/>
                    <a:pt x="601027" y="29278"/>
                  </a:cubicBezTo>
                  <a:cubicBezTo>
                    <a:pt x="601027" y="49281"/>
                    <a:pt x="601027" y="67378"/>
                    <a:pt x="601027" y="89286"/>
                  </a:cubicBezTo>
                  <a:cubicBezTo>
                    <a:pt x="630555" y="89286"/>
                    <a:pt x="660082" y="89286"/>
                    <a:pt x="689610" y="89286"/>
                  </a:cubicBezTo>
                  <a:cubicBezTo>
                    <a:pt x="709612" y="89286"/>
                    <a:pt x="709612" y="89286"/>
                    <a:pt x="708660" y="114051"/>
                  </a:cubicBezTo>
                  <a:cubicBezTo>
                    <a:pt x="681990" y="114051"/>
                    <a:pt x="654367" y="114051"/>
                    <a:pt x="626745" y="114051"/>
                  </a:cubicBezTo>
                  <a:cubicBezTo>
                    <a:pt x="600075" y="114051"/>
                    <a:pt x="600075" y="114051"/>
                    <a:pt x="600075" y="140721"/>
                  </a:cubicBezTo>
                  <a:cubicBezTo>
                    <a:pt x="600075" y="152151"/>
                    <a:pt x="600075" y="163581"/>
                    <a:pt x="600075" y="177868"/>
                  </a:cubicBezTo>
                  <a:cubicBezTo>
                    <a:pt x="641032" y="177868"/>
                    <a:pt x="680085" y="177868"/>
                    <a:pt x="720090" y="177868"/>
                  </a:cubicBezTo>
                  <a:cubicBezTo>
                    <a:pt x="720090" y="187393"/>
                    <a:pt x="720090" y="194061"/>
                    <a:pt x="720090" y="201681"/>
                  </a:cubicBezTo>
                  <a:cubicBezTo>
                    <a:pt x="671512" y="201681"/>
                    <a:pt x="623887" y="201681"/>
                    <a:pt x="574357" y="201681"/>
                  </a:cubicBezTo>
                  <a:cubicBezTo>
                    <a:pt x="573405" y="137863"/>
                    <a:pt x="573405" y="73093"/>
                    <a:pt x="573405" y="7371"/>
                  </a:cubicBezTo>
                  <a:close/>
                  <a:moveTo>
                    <a:pt x="202883" y="7371"/>
                  </a:moveTo>
                  <a:cubicBezTo>
                    <a:pt x="250508" y="7371"/>
                    <a:pt x="298133" y="7371"/>
                    <a:pt x="346710" y="7371"/>
                  </a:cubicBezTo>
                  <a:cubicBezTo>
                    <a:pt x="346710" y="14038"/>
                    <a:pt x="346710" y="20706"/>
                    <a:pt x="346710" y="29278"/>
                  </a:cubicBezTo>
                  <a:cubicBezTo>
                    <a:pt x="307658" y="29278"/>
                    <a:pt x="269558" y="29278"/>
                    <a:pt x="230505" y="29278"/>
                  </a:cubicBezTo>
                  <a:cubicBezTo>
                    <a:pt x="230505" y="50233"/>
                    <a:pt x="230505" y="68331"/>
                    <a:pt x="230505" y="89286"/>
                  </a:cubicBezTo>
                  <a:cubicBezTo>
                    <a:pt x="260985" y="89286"/>
                    <a:pt x="289560" y="90238"/>
                    <a:pt x="319088" y="89286"/>
                  </a:cubicBezTo>
                  <a:cubicBezTo>
                    <a:pt x="336233" y="88333"/>
                    <a:pt x="342900" y="93096"/>
                    <a:pt x="337185" y="115003"/>
                  </a:cubicBezTo>
                  <a:cubicBezTo>
                    <a:pt x="311468" y="115003"/>
                    <a:pt x="283845" y="115003"/>
                    <a:pt x="256223" y="115003"/>
                  </a:cubicBezTo>
                  <a:cubicBezTo>
                    <a:pt x="229553" y="115003"/>
                    <a:pt x="229553" y="115003"/>
                    <a:pt x="229553" y="141673"/>
                  </a:cubicBezTo>
                  <a:cubicBezTo>
                    <a:pt x="229553" y="154056"/>
                    <a:pt x="229553" y="166438"/>
                    <a:pt x="229553" y="179773"/>
                  </a:cubicBezTo>
                  <a:cubicBezTo>
                    <a:pt x="270510" y="179773"/>
                    <a:pt x="309563" y="179773"/>
                    <a:pt x="348615" y="179773"/>
                  </a:cubicBezTo>
                  <a:cubicBezTo>
                    <a:pt x="348615" y="188346"/>
                    <a:pt x="348615" y="195013"/>
                    <a:pt x="348615" y="202633"/>
                  </a:cubicBezTo>
                  <a:cubicBezTo>
                    <a:pt x="300038" y="202633"/>
                    <a:pt x="252413" y="202633"/>
                    <a:pt x="202883" y="202633"/>
                  </a:cubicBezTo>
                  <a:cubicBezTo>
                    <a:pt x="202883" y="137863"/>
                    <a:pt x="202883" y="73093"/>
                    <a:pt x="202883" y="7371"/>
                  </a:cubicBezTo>
                  <a:close/>
                  <a:moveTo>
                    <a:pt x="4405312" y="7370"/>
                  </a:moveTo>
                  <a:cubicBezTo>
                    <a:pt x="4415790" y="7370"/>
                    <a:pt x="4422457" y="7370"/>
                    <a:pt x="4431030" y="7370"/>
                  </a:cubicBezTo>
                  <a:cubicBezTo>
                    <a:pt x="4431030" y="72141"/>
                    <a:pt x="4431030" y="136911"/>
                    <a:pt x="4431030" y="202633"/>
                  </a:cubicBezTo>
                  <a:cubicBezTo>
                    <a:pt x="4411980" y="208348"/>
                    <a:pt x="4399598" y="203586"/>
                    <a:pt x="4389120" y="185488"/>
                  </a:cubicBezTo>
                  <a:cubicBezTo>
                    <a:pt x="4362450" y="139768"/>
                    <a:pt x="4332923" y="95953"/>
                    <a:pt x="4300537" y="52138"/>
                  </a:cubicBezTo>
                  <a:cubicBezTo>
                    <a:pt x="4300537" y="102620"/>
                    <a:pt x="4300537" y="152150"/>
                    <a:pt x="4300537" y="203586"/>
                  </a:cubicBezTo>
                  <a:cubicBezTo>
                    <a:pt x="4290060" y="203586"/>
                    <a:pt x="4283392" y="203586"/>
                    <a:pt x="4274820" y="203586"/>
                  </a:cubicBezTo>
                  <a:cubicBezTo>
                    <a:pt x="4274820" y="138816"/>
                    <a:pt x="4274820" y="74045"/>
                    <a:pt x="4274820" y="9275"/>
                  </a:cubicBezTo>
                  <a:cubicBezTo>
                    <a:pt x="4294823" y="4513"/>
                    <a:pt x="4308157" y="6418"/>
                    <a:pt x="4320540" y="27373"/>
                  </a:cubicBezTo>
                  <a:cubicBezTo>
                    <a:pt x="4346257" y="72141"/>
                    <a:pt x="4375785" y="115956"/>
                    <a:pt x="4406265" y="165486"/>
                  </a:cubicBezTo>
                  <a:cubicBezTo>
                    <a:pt x="4405312" y="108336"/>
                    <a:pt x="4405312" y="58806"/>
                    <a:pt x="4405312" y="7370"/>
                  </a:cubicBezTo>
                  <a:close/>
                  <a:moveTo>
                    <a:pt x="440413" y="6420"/>
                  </a:moveTo>
                  <a:cubicBezTo>
                    <a:pt x="457915" y="6182"/>
                    <a:pt x="475298" y="6420"/>
                    <a:pt x="492443" y="8325"/>
                  </a:cubicBezTo>
                  <a:cubicBezTo>
                    <a:pt x="524828" y="11183"/>
                    <a:pt x="550545" y="58808"/>
                    <a:pt x="509588" y="96908"/>
                  </a:cubicBezTo>
                  <a:cubicBezTo>
                    <a:pt x="539115" y="117863"/>
                    <a:pt x="546735" y="136913"/>
                    <a:pt x="538163" y="163583"/>
                  </a:cubicBezTo>
                  <a:cubicBezTo>
                    <a:pt x="530543" y="188347"/>
                    <a:pt x="507683" y="203588"/>
                    <a:pt x="477203" y="203588"/>
                  </a:cubicBezTo>
                  <a:cubicBezTo>
                    <a:pt x="447675" y="203588"/>
                    <a:pt x="418148" y="203588"/>
                    <a:pt x="387668" y="203588"/>
                  </a:cubicBezTo>
                  <a:cubicBezTo>
                    <a:pt x="387668" y="137865"/>
                    <a:pt x="387668" y="73095"/>
                    <a:pt x="387668" y="7372"/>
                  </a:cubicBezTo>
                  <a:cubicBezTo>
                    <a:pt x="405289" y="7372"/>
                    <a:pt x="422911" y="6658"/>
                    <a:pt x="440413" y="6420"/>
                  </a:cubicBezTo>
                  <a:close/>
                  <a:moveTo>
                    <a:pt x="5315903" y="6419"/>
                  </a:moveTo>
                  <a:cubicBezTo>
                    <a:pt x="5324475" y="6419"/>
                    <a:pt x="5332095" y="6419"/>
                    <a:pt x="5340668" y="6419"/>
                  </a:cubicBezTo>
                  <a:cubicBezTo>
                    <a:pt x="5340668" y="72141"/>
                    <a:pt x="5340668" y="136911"/>
                    <a:pt x="5340668" y="202634"/>
                  </a:cubicBezTo>
                  <a:cubicBezTo>
                    <a:pt x="5332095" y="202634"/>
                    <a:pt x="5324475" y="202634"/>
                    <a:pt x="5315903" y="202634"/>
                  </a:cubicBezTo>
                  <a:cubicBezTo>
                    <a:pt x="5315903" y="136911"/>
                    <a:pt x="5315903" y="72141"/>
                    <a:pt x="5315903" y="6419"/>
                  </a:cubicBezTo>
                  <a:close/>
                  <a:moveTo>
                    <a:pt x="4927284" y="6419"/>
                  </a:moveTo>
                  <a:cubicBezTo>
                    <a:pt x="4964431" y="6419"/>
                    <a:pt x="5000626" y="5467"/>
                    <a:pt x="5036821" y="6419"/>
                  </a:cubicBezTo>
                  <a:cubicBezTo>
                    <a:pt x="5057776" y="7372"/>
                    <a:pt x="5076826" y="16897"/>
                    <a:pt x="5082542" y="38804"/>
                  </a:cubicBezTo>
                  <a:cubicBezTo>
                    <a:pt x="5090162" y="64522"/>
                    <a:pt x="5086351" y="88334"/>
                    <a:pt x="5060634" y="105479"/>
                  </a:cubicBezTo>
                  <a:cubicBezTo>
                    <a:pt x="5096829" y="130244"/>
                    <a:pt x="5072064" y="172154"/>
                    <a:pt x="5092067" y="202634"/>
                  </a:cubicBezTo>
                  <a:cubicBezTo>
                    <a:pt x="5080637" y="202634"/>
                    <a:pt x="5070159" y="202634"/>
                    <a:pt x="5057776" y="202634"/>
                  </a:cubicBezTo>
                  <a:cubicBezTo>
                    <a:pt x="5056824" y="186442"/>
                    <a:pt x="5055871" y="170249"/>
                    <a:pt x="5054919" y="154057"/>
                  </a:cubicBezTo>
                  <a:cubicBezTo>
                    <a:pt x="5053014" y="129292"/>
                    <a:pt x="5045394" y="120719"/>
                    <a:pt x="5020629" y="118814"/>
                  </a:cubicBezTo>
                  <a:cubicBezTo>
                    <a:pt x="4953954" y="114051"/>
                    <a:pt x="4953954" y="114051"/>
                    <a:pt x="4953954" y="179774"/>
                  </a:cubicBezTo>
                  <a:cubicBezTo>
                    <a:pt x="4953954" y="186442"/>
                    <a:pt x="4953954" y="193109"/>
                    <a:pt x="4953954" y="201682"/>
                  </a:cubicBezTo>
                  <a:cubicBezTo>
                    <a:pt x="4944429" y="201682"/>
                    <a:pt x="4936809" y="201682"/>
                    <a:pt x="4927284" y="201682"/>
                  </a:cubicBezTo>
                  <a:cubicBezTo>
                    <a:pt x="4927284" y="137864"/>
                    <a:pt x="4927284" y="73094"/>
                    <a:pt x="4927284" y="6419"/>
                  </a:cubicBezTo>
                  <a:close/>
                  <a:moveTo>
                    <a:pt x="4478655" y="6419"/>
                  </a:moveTo>
                  <a:cubicBezTo>
                    <a:pt x="4487227" y="6419"/>
                    <a:pt x="4494847" y="6419"/>
                    <a:pt x="4503420" y="6419"/>
                  </a:cubicBezTo>
                  <a:cubicBezTo>
                    <a:pt x="4503420" y="72141"/>
                    <a:pt x="4503420" y="136911"/>
                    <a:pt x="4503420" y="202634"/>
                  </a:cubicBezTo>
                  <a:cubicBezTo>
                    <a:pt x="4493895" y="202634"/>
                    <a:pt x="4487227" y="202634"/>
                    <a:pt x="4478655" y="202634"/>
                  </a:cubicBezTo>
                  <a:cubicBezTo>
                    <a:pt x="4478655" y="136911"/>
                    <a:pt x="4478655" y="72141"/>
                    <a:pt x="4478655" y="6419"/>
                  </a:cubicBezTo>
                  <a:close/>
                  <a:moveTo>
                    <a:pt x="4074795" y="6419"/>
                  </a:moveTo>
                  <a:cubicBezTo>
                    <a:pt x="4083368" y="6419"/>
                    <a:pt x="4090988" y="6419"/>
                    <a:pt x="4102418" y="6419"/>
                  </a:cubicBezTo>
                  <a:cubicBezTo>
                    <a:pt x="4102418" y="18801"/>
                    <a:pt x="4102418" y="32136"/>
                    <a:pt x="4102418" y="45471"/>
                  </a:cubicBezTo>
                  <a:cubicBezTo>
                    <a:pt x="4102418" y="75951"/>
                    <a:pt x="4101466" y="105479"/>
                    <a:pt x="4102418" y="135959"/>
                  </a:cubicBezTo>
                  <a:cubicBezTo>
                    <a:pt x="4103370" y="165486"/>
                    <a:pt x="4120516" y="181679"/>
                    <a:pt x="4149091" y="182631"/>
                  </a:cubicBezTo>
                  <a:cubicBezTo>
                    <a:pt x="4182428" y="183584"/>
                    <a:pt x="4200525" y="171201"/>
                    <a:pt x="4203383" y="139769"/>
                  </a:cubicBezTo>
                  <a:cubicBezTo>
                    <a:pt x="4206241" y="104526"/>
                    <a:pt x="4204336" y="68331"/>
                    <a:pt x="4205288" y="33089"/>
                  </a:cubicBezTo>
                  <a:cubicBezTo>
                    <a:pt x="4204336" y="26421"/>
                    <a:pt x="4204336" y="16896"/>
                    <a:pt x="4204336" y="6419"/>
                  </a:cubicBezTo>
                  <a:cubicBezTo>
                    <a:pt x="4214813" y="6419"/>
                    <a:pt x="4221480" y="6419"/>
                    <a:pt x="4231005" y="6419"/>
                  </a:cubicBezTo>
                  <a:cubicBezTo>
                    <a:pt x="4231005" y="13086"/>
                    <a:pt x="4231958" y="19754"/>
                    <a:pt x="4231958" y="26421"/>
                  </a:cubicBezTo>
                  <a:cubicBezTo>
                    <a:pt x="4231958" y="65474"/>
                    <a:pt x="4232911" y="104526"/>
                    <a:pt x="4231005" y="143579"/>
                  </a:cubicBezTo>
                  <a:cubicBezTo>
                    <a:pt x="4228148" y="185489"/>
                    <a:pt x="4193858" y="209301"/>
                    <a:pt x="4145280" y="207396"/>
                  </a:cubicBezTo>
                  <a:cubicBezTo>
                    <a:pt x="4101466" y="205491"/>
                    <a:pt x="4074795" y="180726"/>
                    <a:pt x="4073843" y="137864"/>
                  </a:cubicBezTo>
                  <a:cubicBezTo>
                    <a:pt x="4072891" y="96906"/>
                    <a:pt x="4073843" y="56901"/>
                    <a:pt x="4073843" y="15944"/>
                  </a:cubicBezTo>
                  <a:cubicBezTo>
                    <a:pt x="4073843" y="13086"/>
                    <a:pt x="4073843" y="10229"/>
                    <a:pt x="4074795" y="6419"/>
                  </a:cubicBezTo>
                  <a:close/>
                  <a:moveTo>
                    <a:pt x="3461385" y="6419"/>
                  </a:moveTo>
                  <a:cubicBezTo>
                    <a:pt x="3469957" y="6419"/>
                    <a:pt x="3476625" y="6419"/>
                    <a:pt x="3487102" y="6419"/>
                  </a:cubicBezTo>
                  <a:cubicBezTo>
                    <a:pt x="3487102" y="63569"/>
                    <a:pt x="3487102" y="120719"/>
                    <a:pt x="3487102" y="179774"/>
                  </a:cubicBezTo>
                  <a:cubicBezTo>
                    <a:pt x="3522344" y="179774"/>
                    <a:pt x="3554730" y="179774"/>
                    <a:pt x="3587115" y="179774"/>
                  </a:cubicBezTo>
                  <a:cubicBezTo>
                    <a:pt x="3587115" y="188346"/>
                    <a:pt x="3587115" y="195014"/>
                    <a:pt x="3587115" y="202634"/>
                  </a:cubicBezTo>
                  <a:cubicBezTo>
                    <a:pt x="3545205" y="202634"/>
                    <a:pt x="3504247" y="202634"/>
                    <a:pt x="3461385" y="202634"/>
                  </a:cubicBezTo>
                  <a:cubicBezTo>
                    <a:pt x="3461385" y="136911"/>
                    <a:pt x="3461385" y="72141"/>
                    <a:pt x="3461385" y="6419"/>
                  </a:cubicBezTo>
                  <a:close/>
                  <a:moveTo>
                    <a:pt x="3079434" y="6419"/>
                  </a:moveTo>
                  <a:cubicBezTo>
                    <a:pt x="3118487" y="6419"/>
                    <a:pt x="3154681" y="5467"/>
                    <a:pt x="3189924" y="6419"/>
                  </a:cubicBezTo>
                  <a:cubicBezTo>
                    <a:pt x="3210879" y="7372"/>
                    <a:pt x="3229929" y="16897"/>
                    <a:pt x="3236596" y="38804"/>
                  </a:cubicBezTo>
                  <a:cubicBezTo>
                    <a:pt x="3244217" y="64522"/>
                    <a:pt x="3240406" y="88334"/>
                    <a:pt x="3214689" y="105479"/>
                  </a:cubicBezTo>
                  <a:cubicBezTo>
                    <a:pt x="3249931" y="130244"/>
                    <a:pt x="3227071" y="172154"/>
                    <a:pt x="3245169" y="202634"/>
                  </a:cubicBezTo>
                  <a:cubicBezTo>
                    <a:pt x="3234692" y="202634"/>
                    <a:pt x="3224214" y="202634"/>
                    <a:pt x="3211831" y="202634"/>
                  </a:cubicBezTo>
                  <a:cubicBezTo>
                    <a:pt x="3210879" y="187394"/>
                    <a:pt x="3209926" y="171202"/>
                    <a:pt x="3208974" y="155962"/>
                  </a:cubicBezTo>
                  <a:cubicBezTo>
                    <a:pt x="3207069" y="128339"/>
                    <a:pt x="3199449" y="119767"/>
                    <a:pt x="3170874" y="118814"/>
                  </a:cubicBezTo>
                  <a:cubicBezTo>
                    <a:pt x="3108009" y="115957"/>
                    <a:pt x="3108009" y="115957"/>
                    <a:pt x="3108009" y="177869"/>
                  </a:cubicBezTo>
                  <a:cubicBezTo>
                    <a:pt x="3108009" y="185489"/>
                    <a:pt x="3108009" y="193109"/>
                    <a:pt x="3108009" y="201682"/>
                  </a:cubicBezTo>
                  <a:cubicBezTo>
                    <a:pt x="3099437" y="201682"/>
                    <a:pt x="3090864" y="201682"/>
                    <a:pt x="3080387" y="201682"/>
                  </a:cubicBezTo>
                  <a:cubicBezTo>
                    <a:pt x="3080387" y="169297"/>
                    <a:pt x="3080387" y="137864"/>
                    <a:pt x="3080387" y="105479"/>
                  </a:cubicBezTo>
                  <a:cubicBezTo>
                    <a:pt x="3079434" y="74047"/>
                    <a:pt x="3079434" y="41662"/>
                    <a:pt x="3079434" y="6419"/>
                  </a:cubicBezTo>
                  <a:close/>
                  <a:moveTo>
                    <a:pt x="2348865" y="6419"/>
                  </a:moveTo>
                  <a:cubicBezTo>
                    <a:pt x="2359342" y="6419"/>
                    <a:pt x="2366010" y="6419"/>
                    <a:pt x="2377440" y="6419"/>
                  </a:cubicBezTo>
                  <a:cubicBezTo>
                    <a:pt x="2377440" y="19754"/>
                    <a:pt x="2377440" y="33089"/>
                    <a:pt x="2377440" y="46424"/>
                  </a:cubicBezTo>
                  <a:cubicBezTo>
                    <a:pt x="2377440" y="76904"/>
                    <a:pt x="2376487" y="106431"/>
                    <a:pt x="2377440" y="136911"/>
                  </a:cubicBezTo>
                  <a:cubicBezTo>
                    <a:pt x="2378392" y="166439"/>
                    <a:pt x="2395537" y="182631"/>
                    <a:pt x="2424112" y="183584"/>
                  </a:cubicBezTo>
                  <a:cubicBezTo>
                    <a:pt x="2457450" y="184536"/>
                    <a:pt x="2475548" y="172154"/>
                    <a:pt x="2478405" y="140721"/>
                  </a:cubicBezTo>
                  <a:cubicBezTo>
                    <a:pt x="2481262" y="105479"/>
                    <a:pt x="2479357" y="71189"/>
                    <a:pt x="2480310" y="35946"/>
                  </a:cubicBezTo>
                  <a:cubicBezTo>
                    <a:pt x="2480310" y="26421"/>
                    <a:pt x="2480310" y="16896"/>
                    <a:pt x="2480310" y="6419"/>
                  </a:cubicBezTo>
                  <a:cubicBezTo>
                    <a:pt x="2489835" y="6419"/>
                    <a:pt x="2497455" y="6419"/>
                    <a:pt x="2506980" y="6419"/>
                  </a:cubicBezTo>
                  <a:cubicBezTo>
                    <a:pt x="2506980" y="13086"/>
                    <a:pt x="2507932" y="19754"/>
                    <a:pt x="2507932" y="25469"/>
                  </a:cubicBezTo>
                  <a:cubicBezTo>
                    <a:pt x="2507932" y="64521"/>
                    <a:pt x="2508885" y="103574"/>
                    <a:pt x="2506980" y="142626"/>
                  </a:cubicBezTo>
                  <a:cubicBezTo>
                    <a:pt x="2504123" y="184536"/>
                    <a:pt x="2469832" y="208349"/>
                    <a:pt x="2421255" y="206444"/>
                  </a:cubicBezTo>
                  <a:cubicBezTo>
                    <a:pt x="2377440" y="204539"/>
                    <a:pt x="2350770" y="179774"/>
                    <a:pt x="2349817" y="136911"/>
                  </a:cubicBezTo>
                  <a:cubicBezTo>
                    <a:pt x="2347912" y="95954"/>
                    <a:pt x="2348865" y="52139"/>
                    <a:pt x="2348865" y="6419"/>
                  </a:cubicBezTo>
                  <a:close/>
                  <a:moveTo>
                    <a:pt x="1540194" y="6419"/>
                  </a:moveTo>
                  <a:cubicBezTo>
                    <a:pt x="1546861" y="6419"/>
                    <a:pt x="1557339" y="11181"/>
                    <a:pt x="1559244" y="15944"/>
                  </a:cubicBezTo>
                  <a:cubicBezTo>
                    <a:pt x="1582104" y="77856"/>
                    <a:pt x="1604011" y="139769"/>
                    <a:pt x="1625919" y="201681"/>
                  </a:cubicBezTo>
                  <a:cubicBezTo>
                    <a:pt x="1602106" y="208349"/>
                    <a:pt x="1593534" y="198824"/>
                    <a:pt x="1587819" y="178821"/>
                  </a:cubicBezTo>
                  <a:cubicBezTo>
                    <a:pt x="1578294" y="145484"/>
                    <a:pt x="1576389" y="145484"/>
                    <a:pt x="1540194" y="145484"/>
                  </a:cubicBezTo>
                  <a:cubicBezTo>
                    <a:pt x="1497331" y="145484"/>
                    <a:pt x="1496379" y="145484"/>
                    <a:pt x="1483996" y="182631"/>
                  </a:cubicBezTo>
                  <a:cubicBezTo>
                    <a:pt x="1478281" y="200729"/>
                    <a:pt x="1469709" y="207396"/>
                    <a:pt x="1448754" y="200729"/>
                  </a:cubicBezTo>
                  <a:cubicBezTo>
                    <a:pt x="1461136" y="169296"/>
                    <a:pt x="1472566" y="137864"/>
                    <a:pt x="1484949" y="106431"/>
                  </a:cubicBezTo>
                  <a:cubicBezTo>
                    <a:pt x="1496379" y="75951"/>
                    <a:pt x="1506856" y="46424"/>
                    <a:pt x="1520191" y="16896"/>
                  </a:cubicBezTo>
                  <a:cubicBezTo>
                    <a:pt x="1523049" y="11181"/>
                    <a:pt x="1533526" y="6419"/>
                    <a:pt x="1540194" y="6419"/>
                  </a:cubicBezTo>
                  <a:close/>
                  <a:moveTo>
                    <a:pt x="4535805" y="6418"/>
                  </a:moveTo>
                  <a:cubicBezTo>
                    <a:pt x="4546282" y="6418"/>
                    <a:pt x="4555807" y="6418"/>
                    <a:pt x="4567237" y="6418"/>
                  </a:cubicBezTo>
                  <a:cubicBezTo>
                    <a:pt x="4585335" y="59758"/>
                    <a:pt x="4603432" y="114051"/>
                    <a:pt x="4623435" y="172153"/>
                  </a:cubicBezTo>
                  <a:cubicBezTo>
                    <a:pt x="4640580" y="120718"/>
                    <a:pt x="4657725" y="74998"/>
                    <a:pt x="4672012" y="27373"/>
                  </a:cubicBezTo>
                  <a:cubicBezTo>
                    <a:pt x="4679632" y="7371"/>
                    <a:pt x="4691062" y="1656"/>
                    <a:pt x="4712017" y="8323"/>
                  </a:cubicBezTo>
                  <a:cubicBezTo>
                    <a:pt x="4689157" y="70236"/>
                    <a:pt x="4666297" y="133101"/>
                    <a:pt x="4642485" y="195013"/>
                  </a:cubicBezTo>
                  <a:cubicBezTo>
                    <a:pt x="4640580" y="199776"/>
                    <a:pt x="4631055" y="202633"/>
                    <a:pt x="4624387" y="202633"/>
                  </a:cubicBezTo>
                  <a:cubicBezTo>
                    <a:pt x="4618672" y="202633"/>
                    <a:pt x="4608195" y="198823"/>
                    <a:pt x="4606290" y="195013"/>
                  </a:cubicBezTo>
                  <a:cubicBezTo>
                    <a:pt x="4582477" y="133101"/>
                    <a:pt x="4559617" y="70236"/>
                    <a:pt x="4535805" y="6418"/>
                  </a:cubicBezTo>
                  <a:close/>
                  <a:moveTo>
                    <a:pt x="5170169" y="3561"/>
                  </a:moveTo>
                  <a:cubicBezTo>
                    <a:pt x="5191124" y="1656"/>
                    <a:pt x="5213032" y="3561"/>
                    <a:pt x="5233035" y="9276"/>
                  </a:cubicBezTo>
                  <a:cubicBezTo>
                    <a:pt x="5256847" y="15944"/>
                    <a:pt x="5267324" y="35946"/>
                    <a:pt x="5266372" y="63569"/>
                  </a:cubicBezTo>
                  <a:cubicBezTo>
                    <a:pt x="5259705" y="63569"/>
                    <a:pt x="5253037" y="64521"/>
                    <a:pt x="5246369" y="64521"/>
                  </a:cubicBezTo>
                  <a:cubicBezTo>
                    <a:pt x="5227319" y="28326"/>
                    <a:pt x="5210174" y="19754"/>
                    <a:pt x="5175885" y="26421"/>
                  </a:cubicBezTo>
                  <a:cubicBezTo>
                    <a:pt x="5158740" y="30231"/>
                    <a:pt x="5149215" y="39756"/>
                    <a:pt x="5148262" y="57854"/>
                  </a:cubicBezTo>
                  <a:cubicBezTo>
                    <a:pt x="5147310" y="74999"/>
                    <a:pt x="5158740" y="80714"/>
                    <a:pt x="5173980" y="84524"/>
                  </a:cubicBezTo>
                  <a:cubicBezTo>
                    <a:pt x="5193982" y="88334"/>
                    <a:pt x="5214937" y="93096"/>
                    <a:pt x="5233987" y="98811"/>
                  </a:cubicBezTo>
                  <a:cubicBezTo>
                    <a:pt x="5259705" y="106431"/>
                    <a:pt x="5273992" y="125481"/>
                    <a:pt x="5273992" y="150246"/>
                  </a:cubicBezTo>
                  <a:cubicBezTo>
                    <a:pt x="5273992" y="174059"/>
                    <a:pt x="5260657" y="193109"/>
                    <a:pt x="5236844" y="201681"/>
                  </a:cubicBezTo>
                  <a:cubicBezTo>
                    <a:pt x="5210174" y="212159"/>
                    <a:pt x="5182552" y="212159"/>
                    <a:pt x="5154930" y="204539"/>
                  </a:cubicBezTo>
                  <a:cubicBezTo>
                    <a:pt x="5129212" y="195014"/>
                    <a:pt x="5113019" y="169296"/>
                    <a:pt x="5116830" y="140721"/>
                  </a:cubicBezTo>
                  <a:cubicBezTo>
                    <a:pt x="5129212" y="138816"/>
                    <a:pt x="5140642" y="135959"/>
                    <a:pt x="5144452" y="155961"/>
                  </a:cubicBezTo>
                  <a:cubicBezTo>
                    <a:pt x="5147310" y="167391"/>
                    <a:pt x="5162549" y="178821"/>
                    <a:pt x="5173980" y="182631"/>
                  </a:cubicBezTo>
                  <a:cubicBezTo>
                    <a:pt x="5188267" y="187394"/>
                    <a:pt x="5205412" y="185489"/>
                    <a:pt x="5220652" y="182631"/>
                  </a:cubicBezTo>
                  <a:cubicBezTo>
                    <a:pt x="5235892" y="179774"/>
                    <a:pt x="5246369" y="171201"/>
                    <a:pt x="5247322" y="153104"/>
                  </a:cubicBezTo>
                  <a:cubicBezTo>
                    <a:pt x="5248274" y="135959"/>
                    <a:pt x="5237797" y="127386"/>
                    <a:pt x="5224462" y="123576"/>
                  </a:cubicBezTo>
                  <a:cubicBezTo>
                    <a:pt x="5204460" y="117861"/>
                    <a:pt x="5184457" y="114051"/>
                    <a:pt x="5164455" y="109289"/>
                  </a:cubicBezTo>
                  <a:cubicBezTo>
                    <a:pt x="5133974" y="101669"/>
                    <a:pt x="5119687" y="85476"/>
                    <a:pt x="5120640" y="60711"/>
                  </a:cubicBezTo>
                  <a:cubicBezTo>
                    <a:pt x="5121592" y="30231"/>
                    <a:pt x="5139690" y="6419"/>
                    <a:pt x="5170169" y="3561"/>
                  </a:cubicBezTo>
                  <a:close/>
                  <a:moveTo>
                    <a:pt x="2219072" y="897"/>
                  </a:moveTo>
                  <a:cubicBezTo>
                    <a:pt x="2229327" y="-249"/>
                    <a:pt x="2240280" y="-11"/>
                    <a:pt x="2251710" y="1656"/>
                  </a:cubicBezTo>
                  <a:cubicBezTo>
                    <a:pt x="2286000" y="7371"/>
                    <a:pt x="2307908" y="28326"/>
                    <a:pt x="2313623" y="61664"/>
                  </a:cubicBezTo>
                  <a:cubicBezTo>
                    <a:pt x="2298383" y="66426"/>
                    <a:pt x="2288858" y="64521"/>
                    <a:pt x="2281238" y="48329"/>
                  </a:cubicBezTo>
                  <a:cubicBezTo>
                    <a:pt x="2271713" y="28326"/>
                    <a:pt x="2250758" y="23564"/>
                    <a:pt x="2229803" y="24516"/>
                  </a:cubicBezTo>
                  <a:cubicBezTo>
                    <a:pt x="2205038" y="26421"/>
                    <a:pt x="2185988" y="37851"/>
                    <a:pt x="2176463" y="60711"/>
                  </a:cubicBezTo>
                  <a:cubicBezTo>
                    <a:pt x="2165033" y="89286"/>
                    <a:pt x="2164080" y="118814"/>
                    <a:pt x="2175510" y="147389"/>
                  </a:cubicBezTo>
                  <a:cubicBezTo>
                    <a:pt x="2185035" y="173106"/>
                    <a:pt x="2203133" y="184536"/>
                    <a:pt x="2231708" y="184536"/>
                  </a:cubicBezTo>
                  <a:cubicBezTo>
                    <a:pt x="2259330" y="184536"/>
                    <a:pt x="2275523" y="174059"/>
                    <a:pt x="2286000" y="148341"/>
                  </a:cubicBezTo>
                  <a:cubicBezTo>
                    <a:pt x="2287905" y="142626"/>
                    <a:pt x="2289810" y="136911"/>
                    <a:pt x="2292668" y="131196"/>
                  </a:cubicBezTo>
                  <a:cubicBezTo>
                    <a:pt x="2301240" y="131196"/>
                    <a:pt x="2307908" y="131196"/>
                    <a:pt x="2315528" y="131196"/>
                  </a:cubicBezTo>
                  <a:cubicBezTo>
                    <a:pt x="2313623" y="170249"/>
                    <a:pt x="2289810" y="196919"/>
                    <a:pt x="2248853" y="205491"/>
                  </a:cubicBezTo>
                  <a:cubicBezTo>
                    <a:pt x="2209800" y="214064"/>
                    <a:pt x="2168843" y="197871"/>
                    <a:pt x="2152650" y="164534"/>
                  </a:cubicBezTo>
                  <a:cubicBezTo>
                    <a:pt x="2133600" y="125481"/>
                    <a:pt x="2134553" y="85476"/>
                    <a:pt x="2151698" y="47376"/>
                  </a:cubicBezTo>
                  <a:cubicBezTo>
                    <a:pt x="2163842" y="20230"/>
                    <a:pt x="2188310" y="4335"/>
                    <a:pt x="2219072" y="897"/>
                  </a:cubicBezTo>
                  <a:close/>
                  <a:moveTo>
                    <a:pt x="1747182" y="183"/>
                  </a:moveTo>
                  <a:cubicBezTo>
                    <a:pt x="1763970" y="1240"/>
                    <a:pt x="1781174" y="6895"/>
                    <a:pt x="1797367" y="17849"/>
                  </a:cubicBezTo>
                  <a:cubicBezTo>
                    <a:pt x="1813560" y="28326"/>
                    <a:pt x="1822132" y="44519"/>
                    <a:pt x="1823085" y="71189"/>
                  </a:cubicBezTo>
                  <a:cubicBezTo>
                    <a:pt x="1812607" y="65474"/>
                    <a:pt x="1800224" y="63569"/>
                    <a:pt x="1796414" y="56901"/>
                  </a:cubicBezTo>
                  <a:cubicBezTo>
                    <a:pt x="1782127" y="31184"/>
                    <a:pt x="1761172" y="22611"/>
                    <a:pt x="1734502" y="25469"/>
                  </a:cubicBezTo>
                  <a:cubicBezTo>
                    <a:pt x="1706880" y="28326"/>
                    <a:pt x="1684020" y="46424"/>
                    <a:pt x="1679257" y="73094"/>
                  </a:cubicBezTo>
                  <a:cubicBezTo>
                    <a:pt x="1675447" y="91191"/>
                    <a:pt x="1674495" y="111194"/>
                    <a:pt x="1677352" y="130244"/>
                  </a:cubicBezTo>
                  <a:cubicBezTo>
                    <a:pt x="1683067" y="171201"/>
                    <a:pt x="1705927" y="188346"/>
                    <a:pt x="1744980" y="187394"/>
                  </a:cubicBezTo>
                  <a:cubicBezTo>
                    <a:pt x="1780222" y="185489"/>
                    <a:pt x="1798320" y="166439"/>
                    <a:pt x="1803082" y="122624"/>
                  </a:cubicBezTo>
                  <a:cubicBezTo>
                    <a:pt x="1783080" y="122624"/>
                    <a:pt x="1764030" y="122624"/>
                    <a:pt x="1743074" y="122624"/>
                  </a:cubicBezTo>
                  <a:cubicBezTo>
                    <a:pt x="1743074" y="114051"/>
                    <a:pt x="1743074" y="107384"/>
                    <a:pt x="1743074" y="99764"/>
                  </a:cubicBezTo>
                  <a:cubicBezTo>
                    <a:pt x="1771649" y="99764"/>
                    <a:pt x="1799272" y="99764"/>
                    <a:pt x="1828799" y="99764"/>
                  </a:cubicBezTo>
                  <a:cubicBezTo>
                    <a:pt x="1828799" y="135006"/>
                    <a:pt x="1828799" y="168344"/>
                    <a:pt x="1828799" y="202634"/>
                  </a:cubicBezTo>
                  <a:cubicBezTo>
                    <a:pt x="1810702" y="210254"/>
                    <a:pt x="1809749" y="196919"/>
                    <a:pt x="1807845" y="187394"/>
                  </a:cubicBezTo>
                  <a:cubicBezTo>
                    <a:pt x="1787842" y="194061"/>
                    <a:pt x="1768792" y="205491"/>
                    <a:pt x="1747837" y="207396"/>
                  </a:cubicBezTo>
                  <a:cubicBezTo>
                    <a:pt x="1683067" y="215016"/>
                    <a:pt x="1640205" y="167391"/>
                    <a:pt x="1645920" y="95954"/>
                  </a:cubicBezTo>
                  <a:cubicBezTo>
                    <a:pt x="1650206" y="35232"/>
                    <a:pt x="1696819" y="-2987"/>
                    <a:pt x="1747182" y="183"/>
                  </a:cubicBezTo>
                  <a:close/>
                </a:path>
              </a:pathLst>
            </a:custGeom>
            <a:solidFill>
              <a:srgbClr val="000000"/>
            </a:solidFill>
            <a:ln w="9525" cap="flat">
              <a:noFill/>
              <a:prstDash val="solid"/>
              <a:miter/>
            </a:ln>
          </p:spPr>
          <p:txBody>
            <a:bodyPr anchor="ctr"/>
            <a:lstStyle/>
            <a:p>
              <a:pPr algn="ctr"/>
              <a:endParaRPr/>
            </a:p>
          </p:txBody>
        </p:sp>
      </p:grpSp>
      <p:cxnSp>
        <p:nvCxnSpPr>
          <p:cNvPr id="21" name="直接连接符 20">
            <a:extLst>
              <a:ext uri="{FF2B5EF4-FFF2-40B4-BE49-F238E27FC236}">
                <a16:creationId xmlns:a16="http://schemas.microsoft.com/office/drawing/2014/main" xmlns="" id="{46446DD3-7D71-415A-A9B4-CF8BED088353}"/>
              </a:ext>
            </a:extLst>
          </p:cNvPr>
          <p:cNvCxnSpPr>
            <a:cxnSpLocks/>
          </p:cNvCxnSpPr>
          <p:nvPr userDrawn="1"/>
        </p:nvCxnSpPr>
        <p:spPr>
          <a:xfrm>
            <a:off x="442913" y="721662"/>
            <a:ext cx="9015412"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a:extLst>
              <a:ext uri="{FF2B5EF4-FFF2-40B4-BE49-F238E27FC236}">
                <a16:creationId xmlns:a16="http://schemas.microsoft.com/office/drawing/2014/main" xmlns="" id="{34DA9709-F78E-48D0-8A33-8B8959E3FAB7}"/>
              </a:ext>
            </a:extLst>
          </p:cNvPr>
          <p:cNvCxnSpPr>
            <a:cxnSpLocks/>
          </p:cNvCxnSpPr>
          <p:nvPr userDrawn="1"/>
        </p:nvCxnSpPr>
        <p:spPr>
          <a:xfrm>
            <a:off x="438150" y="6381750"/>
            <a:ext cx="1131570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24" name="页脚占位符 7">
            <a:extLst>
              <a:ext uri="{FF2B5EF4-FFF2-40B4-BE49-F238E27FC236}">
                <a16:creationId xmlns:a16="http://schemas.microsoft.com/office/drawing/2014/main" xmlns="" id="{FA7A4332-70E2-431F-A98E-8A490657FB81}"/>
              </a:ext>
            </a:extLst>
          </p:cNvPr>
          <p:cNvSpPr>
            <a:spLocks noGrp="1"/>
          </p:cNvSpPr>
          <p:nvPr>
            <p:ph type="ftr" sz="quarter" idx="3"/>
          </p:nvPr>
        </p:nvSpPr>
        <p:spPr>
          <a:xfrm>
            <a:off x="438150" y="6394353"/>
            <a:ext cx="4114800" cy="292196"/>
          </a:xfrm>
          <a:prstGeom prst="rect">
            <a:avLst/>
          </a:prstGeom>
        </p:spPr>
        <p:txBody>
          <a:bodyPr vert="horz" lIns="91440" tIns="45720" rIns="91440" bIns="45720" rtlCol="0" anchor="ctr"/>
          <a:lstStyle>
            <a:lvl1pPr algn="l">
              <a:defRPr sz="1100">
                <a:solidFill>
                  <a:schemeClr val="tx1"/>
                </a:solidFill>
              </a:defRPr>
            </a:lvl1pPr>
          </a:lstStyle>
          <a:p>
            <a:r>
              <a:rPr lang="zh-CN" altLang="en-US" dirty="0"/>
              <a:t>河北农业大学</a:t>
            </a:r>
          </a:p>
        </p:txBody>
      </p:sp>
      <p:sp>
        <p:nvSpPr>
          <p:cNvPr id="25" name="灯片编号占位符 8">
            <a:extLst>
              <a:ext uri="{FF2B5EF4-FFF2-40B4-BE49-F238E27FC236}">
                <a16:creationId xmlns:a16="http://schemas.microsoft.com/office/drawing/2014/main" xmlns="" id="{BCACEBE9-A528-4CB4-B62A-0D11F7159513}"/>
              </a:ext>
            </a:extLst>
          </p:cNvPr>
          <p:cNvSpPr>
            <a:spLocks noGrp="1"/>
          </p:cNvSpPr>
          <p:nvPr>
            <p:ph type="sldNum" sz="quarter" idx="4"/>
          </p:nvPr>
        </p:nvSpPr>
        <p:spPr>
          <a:xfrm>
            <a:off x="9005791" y="6394353"/>
            <a:ext cx="2743200" cy="292196"/>
          </a:xfrm>
          <a:prstGeom prst="rect">
            <a:avLst/>
          </a:prstGeom>
        </p:spPr>
        <p:txBody>
          <a:bodyPr vert="horz" lIns="91440" tIns="45720" rIns="91440" bIns="45720" rtlCol="0" anchor="ctr"/>
          <a:lstStyle>
            <a:lvl1pPr algn="r">
              <a:defRPr sz="1200">
                <a:solidFill>
                  <a:schemeClr val="tx1"/>
                </a:solidFill>
              </a:defRPr>
            </a:lvl1pPr>
          </a:lstStyle>
          <a:p>
            <a:r>
              <a:rPr lang="en-US" altLang="zh-CN" dirty="0"/>
              <a:t>- </a:t>
            </a:r>
            <a:fld id="{A548B57D-AE10-4CF7-A9DF-59FEFA91B28E}" type="slidenum">
              <a:rPr lang="zh-CN" altLang="en-US" smtClean="0"/>
              <a:pPr/>
              <a:t>‹#›</a:t>
            </a:fld>
            <a:r>
              <a:rPr lang="zh-CN" altLang="en-US" dirty="0"/>
              <a:t> </a:t>
            </a:r>
            <a:r>
              <a:rPr lang="en-US" altLang="zh-CN" dirty="0"/>
              <a:t>-</a:t>
            </a:r>
            <a:endParaRPr lang="zh-CN" altLang="en-US" dirty="0"/>
          </a:p>
        </p:txBody>
      </p:sp>
      <p:sp>
        <p:nvSpPr>
          <p:cNvPr id="27" name="文本占位符 26">
            <a:extLst>
              <a:ext uri="{FF2B5EF4-FFF2-40B4-BE49-F238E27FC236}">
                <a16:creationId xmlns:a16="http://schemas.microsoft.com/office/drawing/2014/main" xmlns="" id="{24D10B4A-D4F6-49FF-8114-E1057CAC020A}"/>
              </a:ext>
            </a:extLst>
          </p:cNvPr>
          <p:cNvSpPr>
            <a:spLocks noGrp="1"/>
          </p:cNvSpPr>
          <p:nvPr>
            <p:ph type="body" sz="quarter" idx="10"/>
          </p:nvPr>
        </p:nvSpPr>
        <p:spPr>
          <a:xfrm>
            <a:off x="425111" y="235614"/>
            <a:ext cx="9064972" cy="476357"/>
          </a:xfrm>
          <a:prstGeom prst="rect">
            <a:avLst/>
          </a:prstGeom>
        </p:spPr>
        <p:txBody>
          <a:bodyPr anchor="ctr"/>
          <a:lstStyle>
            <a:lvl1pPr marL="0" indent="0">
              <a:lnSpc>
                <a:spcPct val="100000"/>
              </a:lnSpc>
              <a:spcBef>
                <a:spcPts val="0"/>
              </a:spcBef>
              <a:buNone/>
              <a:defRPr sz="2800" b="1">
                <a:solidFill>
                  <a:srgbClr val="127D7D"/>
                </a:solidFill>
              </a:defRPr>
            </a:lvl1pPr>
          </a:lstStyle>
          <a:p>
            <a:pPr lvl="0"/>
            <a:endParaRPr lang="zh-CN" altLang="en-US" dirty="0"/>
          </a:p>
        </p:txBody>
      </p:sp>
      <p:sp>
        <p:nvSpPr>
          <p:cNvPr id="5" name="图片占位符 4">
            <a:extLst>
              <a:ext uri="{FF2B5EF4-FFF2-40B4-BE49-F238E27FC236}">
                <a16:creationId xmlns:a16="http://schemas.microsoft.com/office/drawing/2014/main" xmlns="" id="{42E7F196-2579-4B51-8E95-0F4D2C17DDD2}"/>
              </a:ext>
            </a:extLst>
          </p:cNvPr>
          <p:cNvSpPr>
            <a:spLocks noGrp="1"/>
          </p:cNvSpPr>
          <p:nvPr>
            <p:ph type="pic" sz="quarter" idx="11"/>
          </p:nvPr>
        </p:nvSpPr>
        <p:spPr>
          <a:xfrm>
            <a:off x="438150" y="1869696"/>
            <a:ext cx="5760000" cy="3240000"/>
          </a:xfrm>
          <a:prstGeom prst="rect">
            <a:avLst/>
          </a:prstGeom>
          <a:effectLst>
            <a:outerShdw blurRad="50800" dist="38100" dir="8100000" algn="tr" rotWithShape="0">
              <a:prstClr val="black">
                <a:alpha val="40000"/>
              </a:prstClr>
            </a:outerShdw>
          </a:effectLst>
        </p:spPr>
        <p:txBody>
          <a:bodyPr anchor="ctr"/>
          <a:lstStyle>
            <a:lvl1pPr marL="0" indent="0" algn="ctr">
              <a:buNone/>
              <a:defRPr/>
            </a:lvl1pPr>
          </a:lstStyle>
          <a:p>
            <a:endParaRPr lang="zh-CN" altLang="en-US" dirty="0"/>
          </a:p>
        </p:txBody>
      </p:sp>
      <p:grpSp>
        <p:nvGrpSpPr>
          <p:cNvPr id="26" name="组合 25">
            <a:extLst>
              <a:ext uri="{FF2B5EF4-FFF2-40B4-BE49-F238E27FC236}">
                <a16:creationId xmlns:a16="http://schemas.microsoft.com/office/drawing/2014/main" xmlns="" id="{247E6467-0227-4F40-BC94-432D5CC2E203}"/>
              </a:ext>
            </a:extLst>
          </p:cNvPr>
          <p:cNvGrpSpPr/>
          <p:nvPr userDrawn="1"/>
        </p:nvGrpSpPr>
        <p:grpSpPr>
          <a:xfrm>
            <a:off x="7489871" y="1267754"/>
            <a:ext cx="4617720" cy="4587144"/>
            <a:chOff x="8094213" y="1590328"/>
            <a:chExt cx="4004134" cy="3977621"/>
          </a:xfrm>
          <a:solidFill>
            <a:schemeClr val="accent1">
              <a:alpha val="5000"/>
            </a:schemeClr>
          </a:solidFill>
        </p:grpSpPr>
        <p:sp>
          <p:nvSpPr>
            <p:cNvPr id="28" name="islíďè">
              <a:extLst>
                <a:ext uri="{FF2B5EF4-FFF2-40B4-BE49-F238E27FC236}">
                  <a16:creationId xmlns:a16="http://schemas.microsoft.com/office/drawing/2014/main" xmlns="" id="{ED37A536-A8D9-44E1-9D7B-6FA60EC72AE2}"/>
                </a:ext>
              </a:extLst>
            </p:cNvPr>
            <p:cNvSpPr/>
            <p:nvPr userDrawn="1"/>
          </p:nvSpPr>
          <p:spPr>
            <a:xfrm>
              <a:off x="8094213" y="1590328"/>
              <a:ext cx="4004134" cy="3977621"/>
            </a:xfrm>
            <a:custGeom>
              <a:avLst/>
              <a:gdLst>
                <a:gd name="connsiteX0" fmla="*/ 719614 w 1438275"/>
                <a:gd name="connsiteY0" fmla="*/ 1431131 h 1428750"/>
                <a:gd name="connsiteX1" fmla="*/ 442436 w 1438275"/>
                <a:gd name="connsiteY1" fmla="*/ 1374934 h 1428750"/>
                <a:gd name="connsiteX2" fmla="*/ 321469 w 1438275"/>
                <a:gd name="connsiteY2" fmla="*/ 1309211 h 1428750"/>
                <a:gd name="connsiteX3" fmla="*/ 215741 w 1438275"/>
                <a:gd name="connsiteY3" fmla="*/ 1222534 h 1428750"/>
                <a:gd name="connsiteX4" fmla="*/ 129064 w 1438275"/>
                <a:gd name="connsiteY4" fmla="*/ 1116806 h 1428750"/>
                <a:gd name="connsiteX5" fmla="*/ 63341 w 1438275"/>
                <a:gd name="connsiteY5" fmla="*/ 995839 h 1428750"/>
                <a:gd name="connsiteX6" fmla="*/ 7144 w 1438275"/>
                <a:gd name="connsiteY6" fmla="*/ 718661 h 1428750"/>
                <a:gd name="connsiteX7" fmla="*/ 63341 w 1438275"/>
                <a:gd name="connsiteY7" fmla="*/ 441484 h 1428750"/>
                <a:gd name="connsiteX8" fmla="*/ 129064 w 1438275"/>
                <a:gd name="connsiteY8" fmla="*/ 320516 h 1428750"/>
                <a:gd name="connsiteX9" fmla="*/ 215741 w 1438275"/>
                <a:gd name="connsiteY9" fmla="*/ 215741 h 1428750"/>
                <a:gd name="connsiteX10" fmla="*/ 321469 w 1438275"/>
                <a:gd name="connsiteY10" fmla="*/ 129064 h 1428750"/>
                <a:gd name="connsiteX11" fmla="*/ 442436 w 1438275"/>
                <a:gd name="connsiteY11" fmla="*/ 63341 h 1428750"/>
                <a:gd name="connsiteX12" fmla="*/ 719614 w 1438275"/>
                <a:gd name="connsiteY12" fmla="*/ 7144 h 1428750"/>
                <a:gd name="connsiteX13" fmla="*/ 996791 w 1438275"/>
                <a:gd name="connsiteY13" fmla="*/ 63341 h 1428750"/>
                <a:gd name="connsiteX14" fmla="*/ 1117759 w 1438275"/>
                <a:gd name="connsiteY14" fmla="*/ 129064 h 1428750"/>
                <a:gd name="connsiteX15" fmla="*/ 1223486 w 1438275"/>
                <a:gd name="connsiteY15" fmla="*/ 215741 h 1428750"/>
                <a:gd name="connsiteX16" fmla="*/ 1310164 w 1438275"/>
                <a:gd name="connsiteY16" fmla="*/ 320516 h 1428750"/>
                <a:gd name="connsiteX17" fmla="*/ 1375886 w 1438275"/>
                <a:gd name="connsiteY17" fmla="*/ 441484 h 1428750"/>
                <a:gd name="connsiteX18" fmla="*/ 1432084 w 1438275"/>
                <a:gd name="connsiteY18" fmla="*/ 718661 h 1428750"/>
                <a:gd name="connsiteX19" fmla="*/ 1375886 w 1438275"/>
                <a:gd name="connsiteY19" fmla="*/ 995839 h 1428750"/>
                <a:gd name="connsiteX20" fmla="*/ 1310164 w 1438275"/>
                <a:gd name="connsiteY20" fmla="*/ 1116806 h 1428750"/>
                <a:gd name="connsiteX21" fmla="*/ 1223486 w 1438275"/>
                <a:gd name="connsiteY21" fmla="*/ 1222534 h 1428750"/>
                <a:gd name="connsiteX22" fmla="*/ 1117759 w 1438275"/>
                <a:gd name="connsiteY22" fmla="*/ 1309211 h 1428750"/>
                <a:gd name="connsiteX23" fmla="*/ 996791 w 1438275"/>
                <a:gd name="connsiteY23" fmla="*/ 1374934 h 1428750"/>
                <a:gd name="connsiteX24" fmla="*/ 719614 w 1438275"/>
                <a:gd name="connsiteY24" fmla="*/ 1431131 h 1428750"/>
                <a:gd name="connsiteX25" fmla="*/ 719614 w 1438275"/>
                <a:gd name="connsiteY25" fmla="*/ 9049 h 1428750"/>
                <a:gd name="connsiteX26" fmla="*/ 9049 w 1438275"/>
                <a:gd name="connsiteY26" fmla="*/ 719614 h 1428750"/>
                <a:gd name="connsiteX27" fmla="*/ 719614 w 1438275"/>
                <a:gd name="connsiteY27" fmla="*/ 1430179 h 1428750"/>
                <a:gd name="connsiteX28" fmla="*/ 1430179 w 1438275"/>
                <a:gd name="connsiteY28" fmla="*/ 719614 h 1428750"/>
                <a:gd name="connsiteX29" fmla="*/ 719614 w 1438275"/>
                <a:gd name="connsiteY29" fmla="*/ 9049 h 1428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438275" h="1428750">
                  <a:moveTo>
                    <a:pt x="719614" y="1431131"/>
                  </a:moveTo>
                  <a:cubicBezTo>
                    <a:pt x="623411" y="1431131"/>
                    <a:pt x="530066" y="1412081"/>
                    <a:pt x="442436" y="1374934"/>
                  </a:cubicBezTo>
                  <a:cubicBezTo>
                    <a:pt x="400526" y="1356836"/>
                    <a:pt x="359569" y="1334929"/>
                    <a:pt x="321469" y="1309211"/>
                  </a:cubicBezTo>
                  <a:cubicBezTo>
                    <a:pt x="283369" y="1283494"/>
                    <a:pt x="248126" y="1254919"/>
                    <a:pt x="215741" y="1222534"/>
                  </a:cubicBezTo>
                  <a:cubicBezTo>
                    <a:pt x="183356" y="1190149"/>
                    <a:pt x="154781" y="1154906"/>
                    <a:pt x="129064" y="1116806"/>
                  </a:cubicBezTo>
                  <a:cubicBezTo>
                    <a:pt x="103346" y="1078706"/>
                    <a:pt x="81439" y="1037749"/>
                    <a:pt x="63341" y="995839"/>
                  </a:cubicBezTo>
                  <a:cubicBezTo>
                    <a:pt x="26194" y="908209"/>
                    <a:pt x="7144" y="814864"/>
                    <a:pt x="7144" y="718661"/>
                  </a:cubicBezTo>
                  <a:cubicBezTo>
                    <a:pt x="7144" y="622459"/>
                    <a:pt x="26194" y="529114"/>
                    <a:pt x="63341" y="441484"/>
                  </a:cubicBezTo>
                  <a:cubicBezTo>
                    <a:pt x="81439" y="399574"/>
                    <a:pt x="103346" y="358616"/>
                    <a:pt x="129064" y="320516"/>
                  </a:cubicBezTo>
                  <a:cubicBezTo>
                    <a:pt x="154781" y="282416"/>
                    <a:pt x="183356" y="247174"/>
                    <a:pt x="215741" y="215741"/>
                  </a:cubicBezTo>
                  <a:cubicBezTo>
                    <a:pt x="248126" y="183356"/>
                    <a:pt x="283369" y="153829"/>
                    <a:pt x="321469" y="129064"/>
                  </a:cubicBezTo>
                  <a:cubicBezTo>
                    <a:pt x="359569" y="103346"/>
                    <a:pt x="400526" y="81439"/>
                    <a:pt x="442436" y="63341"/>
                  </a:cubicBezTo>
                  <a:cubicBezTo>
                    <a:pt x="530066" y="26194"/>
                    <a:pt x="623411" y="7144"/>
                    <a:pt x="719614" y="7144"/>
                  </a:cubicBezTo>
                  <a:cubicBezTo>
                    <a:pt x="815816" y="7144"/>
                    <a:pt x="909161" y="26194"/>
                    <a:pt x="996791" y="63341"/>
                  </a:cubicBezTo>
                  <a:cubicBezTo>
                    <a:pt x="1038701" y="81439"/>
                    <a:pt x="1079659" y="103346"/>
                    <a:pt x="1117759" y="129064"/>
                  </a:cubicBezTo>
                  <a:cubicBezTo>
                    <a:pt x="1155859" y="154781"/>
                    <a:pt x="1191101" y="183356"/>
                    <a:pt x="1223486" y="215741"/>
                  </a:cubicBezTo>
                  <a:cubicBezTo>
                    <a:pt x="1255871" y="248126"/>
                    <a:pt x="1285399" y="283369"/>
                    <a:pt x="1310164" y="320516"/>
                  </a:cubicBezTo>
                  <a:cubicBezTo>
                    <a:pt x="1335881" y="358616"/>
                    <a:pt x="1357789" y="399574"/>
                    <a:pt x="1375886" y="441484"/>
                  </a:cubicBezTo>
                  <a:cubicBezTo>
                    <a:pt x="1413034" y="529114"/>
                    <a:pt x="1432084" y="622459"/>
                    <a:pt x="1432084" y="718661"/>
                  </a:cubicBezTo>
                  <a:cubicBezTo>
                    <a:pt x="1432084" y="814864"/>
                    <a:pt x="1413034" y="908209"/>
                    <a:pt x="1375886" y="995839"/>
                  </a:cubicBezTo>
                  <a:cubicBezTo>
                    <a:pt x="1357789" y="1037749"/>
                    <a:pt x="1335881" y="1078706"/>
                    <a:pt x="1310164" y="1116806"/>
                  </a:cubicBezTo>
                  <a:cubicBezTo>
                    <a:pt x="1284446" y="1154906"/>
                    <a:pt x="1255871" y="1190149"/>
                    <a:pt x="1223486" y="1222534"/>
                  </a:cubicBezTo>
                  <a:cubicBezTo>
                    <a:pt x="1191101" y="1254919"/>
                    <a:pt x="1155859" y="1283494"/>
                    <a:pt x="1117759" y="1309211"/>
                  </a:cubicBezTo>
                  <a:cubicBezTo>
                    <a:pt x="1079659" y="1334929"/>
                    <a:pt x="1038701" y="1356836"/>
                    <a:pt x="996791" y="1374934"/>
                  </a:cubicBezTo>
                  <a:cubicBezTo>
                    <a:pt x="909161" y="1413034"/>
                    <a:pt x="815816" y="1431131"/>
                    <a:pt x="719614" y="1431131"/>
                  </a:cubicBezTo>
                  <a:close/>
                  <a:moveTo>
                    <a:pt x="719614" y="9049"/>
                  </a:moveTo>
                  <a:cubicBezTo>
                    <a:pt x="327184" y="9049"/>
                    <a:pt x="9049" y="328136"/>
                    <a:pt x="9049" y="719614"/>
                  </a:cubicBezTo>
                  <a:cubicBezTo>
                    <a:pt x="9049" y="1112044"/>
                    <a:pt x="328136" y="1430179"/>
                    <a:pt x="719614" y="1430179"/>
                  </a:cubicBezTo>
                  <a:cubicBezTo>
                    <a:pt x="1112044" y="1430179"/>
                    <a:pt x="1430179" y="1111091"/>
                    <a:pt x="1430179" y="719614"/>
                  </a:cubicBezTo>
                  <a:cubicBezTo>
                    <a:pt x="1430179" y="328136"/>
                    <a:pt x="1112044" y="9049"/>
                    <a:pt x="719614" y="9049"/>
                  </a:cubicBezTo>
                  <a:close/>
                </a:path>
              </a:pathLst>
            </a:custGeom>
            <a:grpFill/>
            <a:ln w="9525" cap="flat">
              <a:noFill/>
              <a:prstDash val="solid"/>
              <a:miter/>
            </a:ln>
          </p:spPr>
          <p:txBody>
            <a:bodyPr anchor="ctr"/>
            <a:lstStyle/>
            <a:p>
              <a:pPr algn="ctr"/>
              <a:endParaRPr/>
            </a:p>
          </p:txBody>
        </p:sp>
        <p:sp>
          <p:nvSpPr>
            <p:cNvPr id="29" name="ïṩľiḋè">
              <a:extLst>
                <a:ext uri="{FF2B5EF4-FFF2-40B4-BE49-F238E27FC236}">
                  <a16:creationId xmlns:a16="http://schemas.microsoft.com/office/drawing/2014/main" xmlns="" id="{D07C4477-8CA9-479F-88E4-BF5642E51C25}"/>
                </a:ext>
              </a:extLst>
            </p:cNvPr>
            <p:cNvSpPr/>
            <p:nvPr/>
          </p:nvSpPr>
          <p:spPr>
            <a:xfrm>
              <a:off x="8169790" y="1878045"/>
              <a:ext cx="3871547" cy="2760468"/>
            </a:xfrm>
            <a:custGeom>
              <a:avLst/>
              <a:gdLst>
                <a:gd name="connsiteX0" fmla="*/ 580072 w 1390650"/>
                <a:gd name="connsiteY0" fmla="*/ 879157 h 991552"/>
                <a:gd name="connsiteX1" fmla="*/ 580072 w 1390650"/>
                <a:gd name="connsiteY1" fmla="*/ 890587 h 991552"/>
                <a:gd name="connsiteX2" fmla="*/ 809624 w 1390650"/>
                <a:gd name="connsiteY2" fmla="*/ 890587 h 991552"/>
                <a:gd name="connsiteX3" fmla="*/ 809624 w 1390650"/>
                <a:gd name="connsiteY3" fmla="*/ 879157 h 991552"/>
                <a:gd name="connsiteX4" fmla="*/ 637222 w 1390650"/>
                <a:gd name="connsiteY4" fmla="*/ 826770 h 991552"/>
                <a:gd name="connsiteX5" fmla="*/ 593407 w 1390650"/>
                <a:gd name="connsiteY5" fmla="*/ 866775 h 991552"/>
                <a:gd name="connsiteX6" fmla="*/ 798194 w 1390650"/>
                <a:gd name="connsiteY6" fmla="*/ 866775 h 991552"/>
                <a:gd name="connsiteX7" fmla="*/ 753427 w 1390650"/>
                <a:gd name="connsiteY7" fmla="*/ 826770 h 991552"/>
                <a:gd name="connsiteX8" fmla="*/ 1026795 w 1390650"/>
                <a:gd name="connsiteY8" fmla="*/ 774382 h 991552"/>
                <a:gd name="connsiteX9" fmla="*/ 1097280 w 1390650"/>
                <a:gd name="connsiteY9" fmla="*/ 774382 h 991552"/>
                <a:gd name="connsiteX10" fmla="*/ 1097280 w 1390650"/>
                <a:gd name="connsiteY10" fmla="*/ 842009 h 991552"/>
                <a:gd name="connsiteX11" fmla="*/ 1026795 w 1390650"/>
                <a:gd name="connsiteY11" fmla="*/ 842009 h 991552"/>
                <a:gd name="connsiteX12" fmla="*/ 292417 w 1390650"/>
                <a:gd name="connsiteY12" fmla="*/ 774382 h 991552"/>
                <a:gd name="connsiteX13" fmla="*/ 362902 w 1390650"/>
                <a:gd name="connsiteY13" fmla="*/ 774382 h 991552"/>
                <a:gd name="connsiteX14" fmla="*/ 362902 w 1390650"/>
                <a:gd name="connsiteY14" fmla="*/ 842009 h 991552"/>
                <a:gd name="connsiteX15" fmla="*/ 292417 w 1390650"/>
                <a:gd name="connsiteY15" fmla="*/ 842009 h 991552"/>
                <a:gd name="connsiteX16" fmla="*/ 636269 w 1390650"/>
                <a:gd name="connsiteY16" fmla="*/ 677227 h 991552"/>
                <a:gd name="connsiteX17" fmla="*/ 636269 w 1390650"/>
                <a:gd name="connsiteY17" fmla="*/ 815340 h 991552"/>
                <a:gd name="connsiteX18" fmla="*/ 755332 w 1390650"/>
                <a:gd name="connsiteY18" fmla="*/ 815340 h 991552"/>
                <a:gd name="connsiteX19" fmla="*/ 755332 w 1390650"/>
                <a:gd name="connsiteY19" fmla="*/ 677227 h 991552"/>
                <a:gd name="connsiteX20" fmla="*/ 694372 w 1390650"/>
                <a:gd name="connsiteY20" fmla="*/ 618172 h 991552"/>
                <a:gd name="connsiteX21" fmla="*/ 580072 w 1390650"/>
                <a:gd name="connsiteY21" fmla="*/ 712470 h 991552"/>
                <a:gd name="connsiteX22" fmla="*/ 580072 w 1390650"/>
                <a:gd name="connsiteY22" fmla="*/ 861060 h 991552"/>
                <a:gd name="connsiteX23" fmla="*/ 623887 w 1390650"/>
                <a:gd name="connsiteY23" fmla="*/ 822007 h 991552"/>
                <a:gd name="connsiteX24" fmla="*/ 623887 w 1390650"/>
                <a:gd name="connsiteY24" fmla="*/ 665797 h 991552"/>
                <a:gd name="connsiteX25" fmla="*/ 767714 w 1390650"/>
                <a:gd name="connsiteY25" fmla="*/ 665797 h 991552"/>
                <a:gd name="connsiteX26" fmla="*/ 767714 w 1390650"/>
                <a:gd name="connsiteY26" fmla="*/ 822960 h 991552"/>
                <a:gd name="connsiteX27" fmla="*/ 809624 w 1390650"/>
                <a:gd name="connsiteY27" fmla="*/ 861060 h 991552"/>
                <a:gd name="connsiteX28" fmla="*/ 809624 w 1390650"/>
                <a:gd name="connsiteY28" fmla="*/ 858202 h 991552"/>
                <a:gd name="connsiteX29" fmla="*/ 809624 w 1390650"/>
                <a:gd name="connsiteY29" fmla="*/ 712470 h 991552"/>
                <a:gd name="connsiteX30" fmla="*/ 694372 w 1390650"/>
                <a:gd name="connsiteY30" fmla="*/ 618172 h 991552"/>
                <a:gd name="connsiteX31" fmla="*/ 1062989 w 1390650"/>
                <a:gd name="connsiteY31" fmla="*/ 551497 h 991552"/>
                <a:gd name="connsiteX32" fmla="*/ 1102042 w 1390650"/>
                <a:gd name="connsiteY32" fmla="*/ 571499 h 991552"/>
                <a:gd name="connsiteX33" fmla="*/ 1102042 w 1390650"/>
                <a:gd name="connsiteY33" fmla="*/ 707707 h 991552"/>
                <a:gd name="connsiteX34" fmla="*/ 1062037 w 1390650"/>
                <a:gd name="connsiteY34" fmla="*/ 726757 h 991552"/>
                <a:gd name="connsiteX35" fmla="*/ 1023937 w 1390650"/>
                <a:gd name="connsiteY35" fmla="*/ 707707 h 991552"/>
                <a:gd name="connsiteX36" fmla="*/ 1023937 w 1390650"/>
                <a:gd name="connsiteY36" fmla="*/ 571499 h 991552"/>
                <a:gd name="connsiteX37" fmla="*/ 326707 w 1390650"/>
                <a:gd name="connsiteY37" fmla="*/ 551497 h 991552"/>
                <a:gd name="connsiteX38" fmla="*/ 365759 w 1390650"/>
                <a:gd name="connsiteY38" fmla="*/ 571499 h 991552"/>
                <a:gd name="connsiteX39" fmla="*/ 365759 w 1390650"/>
                <a:gd name="connsiteY39" fmla="*/ 707707 h 991552"/>
                <a:gd name="connsiteX40" fmla="*/ 327659 w 1390650"/>
                <a:gd name="connsiteY40" fmla="*/ 726757 h 991552"/>
                <a:gd name="connsiteX41" fmla="*/ 288607 w 1390650"/>
                <a:gd name="connsiteY41" fmla="*/ 707707 h 991552"/>
                <a:gd name="connsiteX42" fmla="*/ 288607 w 1390650"/>
                <a:gd name="connsiteY42" fmla="*/ 571499 h 991552"/>
                <a:gd name="connsiteX43" fmla="*/ 1179195 w 1390650"/>
                <a:gd name="connsiteY43" fmla="*/ 536257 h 991552"/>
                <a:gd name="connsiteX44" fmla="*/ 1185862 w 1390650"/>
                <a:gd name="connsiteY44" fmla="*/ 536257 h 991552"/>
                <a:gd name="connsiteX45" fmla="*/ 1390650 w 1390650"/>
                <a:gd name="connsiteY45" fmla="*/ 536257 h 991552"/>
                <a:gd name="connsiteX46" fmla="*/ 1390650 w 1390650"/>
                <a:gd name="connsiteY46" fmla="*/ 550544 h 991552"/>
                <a:gd name="connsiteX47" fmla="*/ 1192530 w 1390650"/>
                <a:gd name="connsiteY47" fmla="*/ 550544 h 991552"/>
                <a:gd name="connsiteX48" fmla="*/ 1192530 w 1390650"/>
                <a:gd name="connsiteY48" fmla="*/ 824864 h 991552"/>
                <a:gd name="connsiteX49" fmla="*/ 1363027 w 1390650"/>
                <a:gd name="connsiteY49" fmla="*/ 824864 h 991552"/>
                <a:gd name="connsiteX50" fmla="*/ 1363027 w 1390650"/>
                <a:gd name="connsiteY50" fmla="*/ 839152 h 991552"/>
                <a:gd name="connsiteX51" fmla="*/ 1185862 w 1390650"/>
                <a:gd name="connsiteY51" fmla="*/ 839152 h 991552"/>
                <a:gd name="connsiteX52" fmla="*/ 1179195 w 1390650"/>
                <a:gd name="connsiteY52" fmla="*/ 839152 h 991552"/>
                <a:gd name="connsiteX53" fmla="*/ 1179195 w 1390650"/>
                <a:gd name="connsiteY53" fmla="*/ 832484 h 991552"/>
                <a:gd name="connsiteX54" fmla="*/ 1179195 w 1390650"/>
                <a:gd name="connsiteY54" fmla="*/ 542924 h 991552"/>
                <a:gd name="connsiteX55" fmla="*/ 0 w 1390650"/>
                <a:gd name="connsiteY55" fmla="*/ 536257 h 991552"/>
                <a:gd name="connsiteX56" fmla="*/ 209550 w 1390650"/>
                <a:gd name="connsiteY56" fmla="*/ 536257 h 991552"/>
                <a:gd name="connsiteX57" fmla="*/ 217170 w 1390650"/>
                <a:gd name="connsiteY57" fmla="*/ 536257 h 991552"/>
                <a:gd name="connsiteX58" fmla="*/ 217170 w 1390650"/>
                <a:gd name="connsiteY58" fmla="*/ 542924 h 991552"/>
                <a:gd name="connsiteX59" fmla="*/ 217170 w 1390650"/>
                <a:gd name="connsiteY59" fmla="*/ 832484 h 991552"/>
                <a:gd name="connsiteX60" fmla="*/ 217170 w 1390650"/>
                <a:gd name="connsiteY60" fmla="*/ 839152 h 991552"/>
                <a:gd name="connsiteX61" fmla="*/ 209550 w 1390650"/>
                <a:gd name="connsiteY61" fmla="*/ 839152 h 991552"/>
                <a:gd name="connsiteX62" fmla="*/ 27622 w 1390650"/>
                <a:gd name="connsiteY62" fmla="*/ 839152 h 991552"/>
                <a:gd name="connsiteX63" fmla="*/ 27622 w 1390650"/>
                <a:gd name="connsiteY63" fmla="*/ 824864 h 991552"/>
                <a:gd name="connsiteX64" fmla="*/ 202882 w 1390650"/>
                <a:gd name="connsiteY64" fmla="*/ 824864 h 991552"/>
                <a:gd name="connsiteX65" fmla="*/ 202882 w 1390650"/>
                <a:gd name="connsiteY65" fmla="*/ 550544 h 991552"/>
                <a:gd name="connsiteX66" fmla="*/ 0 w 1390650"/>
                <a:gd name="connsiteY66" fmla="*/ 550544 h 991552"/>
                <a:gd name="connsiteX67" fmla="*/ 574357 w 1390650"/>
                <a:gd name="connsiteY67" fmla="*/ 529589 h 991552"/>
                <a:gd name="connsiteX68" fmla="*/ 574357 w 1390650"/>
                <a:gd name="connsiteY68" fmla="*/ 569594 h 991552"/>
                <a:gd name="connsiteX69" fmla="*/ 815340 w 1390650"/>
                <a:gd name="connsiteY69" fmla="*/ 569594 h 991552"/>
                <a:gd name="connsiteX70" fmla="*/ 815340 w 1390650"/>
                <a:gd name="connsiteY70" fmla="*/ 529589 h 991552"/>
                <a:gd name="connsiteX71" fmla="*/ 922972 w 1390650"/>
                <a:gd name="connsiteY71" fmla="*/ 521017 h 991552"/>
                <a:gd name="connsiteX72" fmla="*/ 922972 w 1390650"/>
                <a:gd name="connsiteY72" fmla="*/ 894397 h 991552"/>
                <a:gd name="connsiteX73" fmla="*/ 988694 w 1390650"/>
                <a:gd name="connsiteY73" fmla="*/ 969645 h 991552"/>
                <a:gd name="connsiteX74" fmla="*/ 987742 w 1390650"/>
                <a:gd name="connsiteY74" fmla="*/ 588645 h 991552"/>
                <a:gd name="connsiteX75" fmla="*/ 962024 w 1390650"/>
                <a:gd name="connsiteY75" fmla="*/ 584835 h 991552"/>
                <a:gd name="connsiteX76" fmla="*/ 944879 w 1390650"/>
                <a:gd name="connsiteY76" fmla="*/ 553402 h 991552"/>
                <a:gd name="connsiteX77" fmla="*/ 922972 w 1390650"/>
                <a:gd name="connsiteY77" fmla="*/ 521017 h 991552"/>
                <a:gd name="connsiteX78" fmla="*/ 467677 w 1390650"/>
                <a:gd name="connsiteY78" fmla="*/ 520065 h 991552"/>
                <a:gd name="connsiteX79" fmla="*/ 429577 w 1390650"/>
                <a:gd name="connsiteY79" fmla="*/ 582930 h 991552"/>
                <a:gd name="connsiteX80" fmla="*/ 399097 w 1390650"/>
                <a:gd name="connsiteY80" fmla="*/ 589597 h 991552"/>
                <a:gd name="connsiteX81" fmla="*/ 399097 w 1390650"/>
                <a:gd name="connsiteY81" fmla="*/ 965835 h 991552"/>
                <a:gd name="connsiteX82" fmla="*/ 467677 w 1390650"/>
                <a:gd name="connsiteY82" fmla="*/ 892492 h 991552"/>
                <a:gd name="connsiteX83" fmla="*/ 556260 w 1390650"/>
                <a:gd name="connsiteY83" fmla="*/ 515302 h 991552"/>
                <a:gd name="connsiteX84" fmla="*/ 832485 w 1390650"/>
                <a:gd name="connsiteY84" fmla="*/ 515302 h 991552"/>
                <a:gd name="connsiteX85" fmla="*/ 832485 w 1390650"/>
                <a:gd name="connsiteY85" fmla="*/ 583882 h 991552"/>
                <a:gd name="connsiteX86" fmla="*/ 556260 w 1390650"/>
                <a:gd name="connsiteY86" fmla="*/ 583882 h 991552"/>
                <a:gd name="connsiteX87" fmla="*/ 530542 w 1390650"/>
                <a:gd name="connsiteY87" fmla="*/ 495300 h 991552"/>
                <a:gd name="connsiteX88" fmla="*/ 530542 w 1390650"/>
                <a:gd name="connsiteY88" fmla="*/ 890587 h 991552"/>
                <a:gd name="connsiteX89" fmla="*/ 563879 w 1390650"/>
                <a:gd name="connsiteY89" fmla="*/ 890587 h 991552"/>
                <a:gd name="connsiteX90" fmla="*/ 563879 w 1390650"/>
                <a:gd name="connsiteY90" fmla="*/ 879157 h 991552"/>
                <a:gd name="connsiteX91" fmla="*/ 563879 w 1390650"/>
                <a:gd name="connsiteY91" fmla="*/ 858202 h 991552"/>
                <a:gd name="connsiteX92" fmla="*/ 563879 w 1390650"/>
                <a:gd name="connsiteY92" fmla="*/ 721042 h 991552"/>
                <a:gd name="connsiteX93" fmla="*/ 695324 w 1390650"/>
                <a:gd name="connsiteY93" fmla="*/ 605790 h 991552"/>
                <a:gd name="connsiteX94" fmla="*/ 825817 w 1390650"/>
                <a:gd name="connsiteY94" fmla="*/ 721042 h 991552"/>
                <a:gd name="connsiteX95" fmla="*/ 825817 w 1390650"/>
                <a:gd name="connsiteY95" fmla="*/ 858202 h 991552"/>
                <a:gd name="connsiteX96" fmla="*/ 825817 w 1390650"/>
                <a:gd name="connsiteY96" fmla="*/ 879157 h 991552"/>
                <a:gd name="connsiteX97" fmla="*/ 825817 w 1390650"/>
                <a:gd name="connsiteY97" fmla="*/ 890587 h 991552"/>
                <a:gd name="connsiteX98" fmla="*/ 859154 w 1390650"/>
                <a:gd name="connsiteY98" fmla="*/ 890587 h 991552"/>
                <a:gd name="connsiteX99" fmla="*/ 859154 w 1390650"/>
                <a:gd name="connsiteY99" fmla="*/ 495300 h 991552"/>
                <a:gd name="connsiteX100" fmla="*/ 875347 w 1390650"/>
                <a:gd name="connsiteY100" fmla="*/ 476250 h 991552"/>
                <a:gd name="connsiteX101" fmla="*/ 872489 w 1390650"/>
                <a:gd name="connsiteY101" fmla="*/ 892492 h 991552"/>
                <a:gd name="connsiteX102" fmla="*/ 905827 w 1390650"/>
                <a:gd name="connsiteY102" fmla="*/ 892492 h 991552"/>
                <a:gd name="connsiteX103" fmla="*/ 905827 w 1390650"/>
                <a:gd name="connsiteY103" fmla="*/ 501967 h 991552"/>
                <a:gd name="connsiteX104" fmla="*/ 875347 w 1390650"/>
                <a:gd name="connsiteY104" fmla="*/ 476250 h 991552"/>
                <a:gd name="connsiteX105" fmla="*/ 514349 w 1390650"/>
                <a:gd name="connsiteY105" fmla="*/ 476250 h 991552"/>
                <a:gd name="connsiteX106" fmla="*/ 483869 w 1390650"/>
                <a:gd name="connsiteY106" fmla="*/ 501967 h 991552"/>
                <a:gd name="connsiteX107" fmla="*/ 483869 w 1390650"/>
                <a:gd name="connsiteY107" fmla="*/ 892492 h 991552"/>
                <a:gd name="connsiteX108" fmla="*/ 517207 w 1390650"/>
                <a:gd name="connsiteY108" fmla="*/ 892492 h 991552"/>
                <a:gd name="connsiteX109" fmla="*/ 514349 w 1390650"/>
                <a:gd name="connsiteY109" fmla="*/ 476250 h 991552"/>
                <a:gd name="connsiteX110" fmla="*/ 1026795 w 1390650"/>
                <a:gd name="connsiteY110" fmla="*/ 442912 h 991552"/>
                <a:gd name="connsiteX111" fmla="*/ 1097280 w 1390650"/>
                <a:gd name="connsiteY111" fmla="*/ 442912 h 991552"/>
                <a:gd name="connsiteX112" fmla="*/ 1097280 w 1390650"/>
                <a:gd name="connsiteY112" fmla="*/ 510539 h 991552"/>
                <a:gd name="connsiteX113" fmla="*/ 1026795 w 1390650"/>
                <a:gd name="connsiteY113" fmla="*/ 510539 h 991552"/>
                <a:gd name="connsiteX114" fmla="*/ 292417 w 1390650"/>
                <a:gd name="connsiteY114" fmla="*/ 442912 h 991552"/>
                <a:gd name="connsiteX115" fmla="*/ 362902 w 1390650"/>
                <a:gd name="connsiteY115" fmla="*/ 442912 h 991552"/>
                <a:gd name="connsiteX116" fmla="*/ 362902 w 1390650"/>
                <a:gd name="connsiteY116" fmla="*/ 510539 h 991552"/>
                <a:gd name="connsiteX117" fmla="*/ 292417 w 1390650"/>
                <a:gd name="connsiteY117" fmla="*/ 510539 h 991552"/>
                <a:gd name="connsiteX118" fmla="*/ 748664 w 1390650"/>
                <a:gd name="connsiteY118" fmla="*/ 441960 h 991552"/>
                <a:gd name="connsiteX119" fmla="*/ 732472 w 1390650"/>
                <a:gd name="connsiteY119" fmla="*/ 458152 h 991552"/>
                <a:gd name="connsiteX120" fmla="*/ 691514 w 1390650"/>
                <a:gd name="connsiteY120" fmla="*/ 478155 h 991552"/>
                <a:gd name="connsiteX121" fmla="*/ 651509 w 1390650"/>
                <a:gd name="connsiteY121" fmla="*/ 450532 h 991552"/>
                <a:gd name="connsiteX122" fmla="*/ 628649 w 1390650"/>
                <a:gd name="connsiteY122" fmla="*/ 443865 h 991552"/>
                <a:gd name="connsiteX123" fmla="*/ 624839 w 1390650"/>
                <a:gd name="connsiteY123" fmla="*/ 450532 h 991552"/>
                <a:gd name="connsiteX124" fmla="*/ 576262 w 1390650"/>
                <a:gd name="connsiteY124" fmla="*/ 454342 h 991552"/>
                <a:gd name="connsiteX125" fmla="*/ 567689 w 1390650"/>
                <a:gd name="connsiteY125" fmla="*/ 463867 h 991552"/>
                <a:gd name="connsiteX126" fmla="*/ 556259 w 1390650"/>
                <a:gd name="connsiteY126" fmla="*/ 453390 h 991552"/>
                <a:gd name="connsiteX127" fmla="*/ 530542 w 1390650"/>
                <a:gd name="connsiteY127" fmla="*/ 466725 h 991552"/>
                <a:gd name="connsiteX128" fmla="*/ 530542 w 1390650"/>
                <a:gd name="connsiteY128" fmla="*/ 481965 h 991552"/>
                <a:gd name="connsiteX129" fmla="*/ 857249 w 1390650"/>
                <a:gd name="connsiteY129" fmla="*/ 481965 h 991552"/>
                <a:gd name="connsiteX130" fmla="*/ 857249 w 1390650"/>
                <a:gd name="connsiteY130" fmla="*/ 463867 h 991552"/>
                <a:gd name="connsiteX131" fmla="*/ 837247 w 1390650"/>
                <a:gd name="connsiteY131" fmla="*/ 453390 h 991552"/>
                <a:gd name="connsiteX132" fmla="*/ 828674 w 1390650"/>
                <a:gd name="connsiteY132" fmla="*/ 461962 h 991552"/>
                <a:gd name="connsiteX133" fmla="*/ 812482 w 1390650"/>
                <a:gd name="connsiteY133" fmla="*/ 457200 h 991552"/>
                <a:gd name="connsiteX134" fmla="*/ 765809 w 1390650"/>
                <a:gd name="connsiteY134" fmla="*/ 450532 h 991552"/>
                <a:gd name="connsiteX135" fmla="*/ 748664 w 1390650"/>
                <a:gd name="connsiteY135" fmla="*/ 441960 h 991552"/>
                <a:gd name="connsiteX136" fmla="*/ 937260 w 1390650"/>
                <a:gd name="connsiteY136" fmla="*/ 426720 h 991552"/>
                <a:gd name="connsiteX137" fmla="*/ 963930 w 1390650"/>
                <a:gd name="connsiteY137" fmla="*/ 453390 h 991552"/>
                <a:gd name="connsiteX138" fmla="*/ 937260 w 1390650"/>
                <a:gd name="connsiteY138" fmla="*/ 480060 h 991552"/>
                <a:gd name="connsiteX139" fmla="*/ 910590 w 1390650"/>
                <a:gd name="connsiteY139" fmla="*/ 453390 h 991552"/>
                <a:gd name="connsiteX140" fmla="*/ 937260 w 1390650"/>
                <a:gd name="connsiteY140" fmla="*/ 426720 h 991552"/>
                <a:gd name="connsiteX141" fmla="*/ 451485 w 1390650"/>
                <a:gd name="connsiteY141" fmla="*/ 425767 h 991552"/>
                <a:gd name="connsiteX142" fmla="*/ 478155 w 1390650"/>
                <a:gd name="connsiteY142" fmla="*/ 452437 h 991552"/>
                <a:gd name="connsiteX143" fmla="*/ 451485 w 1390650"/>
                <a:gd name="connsiteY143" fmla="*/ 479107 h 991552"/>
                <a:gd name="connsiteX144" fmla="*/ 424815 w 1390650"/>
                <a:gd name="connsiteY144" fmla="*/ 452437 h 991552"/>
                <a:gd name="connsiteX145" fmla="*/ 451485 w 1390650"/>
                <a:gd name="connsiteY145" fmla="*/ 425767 h 991552"/>
                <a:gd name="connsiteX146" fmla="*/ 1005839 w 1390650"/>
                <a:gd name="connsiteY146" fmla="*/ 393382 h 991552"/>
                <a:gd name="connsiteX147" fmla="*/ 1005839 w 1390650"/>
                <a:gd name="connsiteY147" fmla="*/ 981075 h 991552"/>
                <a:gd name="connsiteX148" fmla="*/ 1120139 w 1390650"/>
                <a:gd name="connsiteY148" fmla="*/ 981075 h 991552"/>
                <a:gd name="connsiteX149" fmla="*/ 1120139 w 1390650"/>
                <a:gd name="connsiteY149" fmla="*/ 393382 h 991552"/>
                <a:gd name="connsiteX150" fmla="*/ 270509 w 1390650"/>
                <a:gd name="connsiteY150" fmla="*/ 393382 h 991552"/>
                <a:gd name="connsiteX151" fmla="*/ 270509 w 1390650"/>
                <a:gd name="connsiteY151" fmla="*/ 981075 h 991552"/>
                <a:gd name="connsiteX152" fmla="*/ 384809 w 1390650"/>
                <a:gd name="connsiteY152" fmla="*/ 981075 h 991552"/>
                <a:gd name="connsiteX153" fmla="*/ 384809 w 1390650"/>
                <a:gd name="connsiteY153" fmla="*/ 393382 h 991552"/>
                <a:gd name="connsiteX154" fmla="*/ 869632 w 1390650"/>
                <a:gd name="connsiteY154" fmla="*/ 372427 h 991552"/>
                <a:gd name="connsiteX155" fmla="*/ 896302 w 1390650"/>
                <a:gd name="connsiteY155" fmla="*/ 399097 h 991552"/>
                <a:gd name="connsiteX156" fmla="*/ 869632 w 1390650"/>
                <a:gd name="connsiteY156" fmla="*/ 425767 h 991552"/>
                <a:gd name="connsiteX157" fmla="*/ 842962 w 1390650"/>
                <a:gd name="connsiteY157" fmla="*/ 399097 h 991552"/>
                <a:gd name="connsiteX158" fmla="*/ 869632 w 1390650"/>
                <a:gd name="connsiteY158" fmla="*/ 372427 h 991552"/>
                <a:gd name="connsiteX159" fmla="*/ 519112 w 1390650"/>
                <a:gd name="connsiteY159" fmla="*/ 370522 h 991552"/>
                <a:gd name="connsiteX160" fmla="*/ 545782 w 1390650"/>
                <a:gd name="connsiteY160" fmla="*/ 397192 h 991552"/>
                <a:gd name="connsiteX161" fmla="*/ 519112 w 1390650"/>
                <a:gd name="connsiteY161" fmla="*/ 423862 h 991552"/>
                <a:gd name="connsiteX162" fmla="*/ 492442 w 1390650"/>
                <a:gd name="connsiteY162" fmla="*/ 397192 h 991552"/>
                <a:gd name="connsiteX163" fmla="*/ 519112 w 1390650"/>
                <a:gd name="connsiteY163" fmla="*/ 370522 h 991552"/>
                <a:gd name="connsiteX164" fmla="*/ 991552 w 1390650"/>
                <a:gd name="connsiteY164" fmla="*/ 363855 h 991552"/>
                <a:gd name="connsiteX165" fmla="*/ 1003934 w 1390650"/>
                <a:gd name="connsiteY165" fmla="*/ 381952 h 991552"/>
                <a:gd name="connsiteX166" fmla="*/ 1122997 w 1390650"/>
                <a:gd name="connsiteY166" fmla="*/ 381952 h 991552"/>
                <a:gd name="connsiteX167" fmla="*/ 1134427 w 1390650"/>
                <a:gd name="connsiteY167" fmla="*/ 363855 h 991552"/>
                <a:gd name="connsiteX168" fmla="*/ 254317 w 1390650"/>
                <a:gd name="connsiteY168" fmla="*/ 363855 h 991552"/>
                <a:gd name="connsiteX169" fmla="*/ 266699 w 1390650"/>
                <a:gd name="connsiteY169" fmla="*/ 381952 h 991552"/>
                <a:gd name="connsiteX170" fmla="*/ 385762 w 1390650"/>
                <a:gd name="connsiteY170" fmla="*/ 381952 h 991552"/>
                <a:gd name="connsiteX171" fmla="*/ 397192 w 1390650"/>
                <a:gd name="connsiteY171" fmla="*/ 363855 h 991552"/>
                <a:gd name="connsiteX172" fmla="*/ 787717 w 1390650"/>
                <a:gd name="connsiteY172" fmla="*/ 340995 h 991552"/>
                <a:gd name="connsiteX173" fmla="*/ 814387 w 1390650"/>
                <a:gd name="connsiteY173" fmla="*/ 367665 h 991552"/>
                <a:gd name="connsiteX174" fmla="*/ 787717 w 1390650"/>
                <a:gd name="connsiteY174" fmla="*/ 394335 h 991552"/>
                <a:gd name="connsiteX175" fmla="*/ 761047 w 1390650"/>
                <a:gd name="connsiteY175" fmla="*/ 367665 h 991552"/>
                <a:gd name="connsiteX176" fmla="*/ 787717 w 1390650"/>
                <a:gd name="connsiteY176" fmla="*/ 340995 h 991552"/>
                <a:gd name="connsiteX177" fmla="*/ 601027 w 1390650"/>
                <a:gd name="connsiteY177" fmla="*/ 340042 h 991552"/>
                <a:gd name="connsiteX178" fmla="*/ 627697 w 1390650"/>
                <a:gd name="connsiteY178" fmla="*/ 366712 h 991552"/>
                <a:gd name="connsiteX179" fmla="*/ 601027 w 1390650"/>
                <a:gd name="connsiteY179" fmla="*/ 393382 h 991552"/>
                <a:gd name="connsiteX180" fmla="*/ 574357 w 1390650"/>
                <a:gd name="connsiteY180" fmla="*/ 366712 h 991552"/>
                <a:gd name="connsiteX181" fmla="*/ 601027 w 1390650"/>
                <a:gd name="connsiteY181" fmla="*/ 340042 h 991552"/>
                <a:gd name="connsiteX182" fmla="*/ 1003934 w 1390650"/>
                <a:gd name="connsiteY182" fmla="*/ 330517 h 991552"/>
                <a:gd name="connsiteX183" fmla="*/ 991552 w 1390650"/>
                <a:gd name="connsiteY183" fmla="*/ 348615 h 991552"/>
                <a:gd name="connsiteX184" fmla="*/ 1134427 w 1390650"/>
                <a:gd name="connsiteY184" fmla="*/ 348615 h 991552"/>
                <a:gd name="connsiteX185" fmla="*/ 1122044 w 1390650"/>
                <a:gd name="connsiteY185" fmla="*/ 330517 h 991552"/>
                <a:gd name="connsiteX186" fmla="*/ 267652 w 1390650"/>
                <a:gd name="connsiteY186" fmla="*/ 330517 h 991552"/>
                <a:gd name="connsiteX187" fmla="*/ 255269 w 1390650"/>
                <a:gd name="connsiteY187" fmla="*/ 348615 h 991552"/>
                <a:gd name="connsiteX188" fmla="*/ 399097 w 1390650"/>
                <a:gd name="connsiteY188" fmla="*/ 348615 h 991552"/>
                <a:gd name="connsiteX189" fmla="*/ 386714 w 1390650"/>
                <a:gd name="connsiteY189" fmla="*/ 330517 h 991552"/>
                <a:gd name="connsiteX190" fmla="*/ 694372 w 1390650"/>
                <a:gd name="connsiteY190" fmla="*/ 327660 h 991552"/>
                <a:gd name="connsiteX191" fmla="*/ 721042 w 1390650"/>
                <a:gd name="connsiteY191" fmla="*/ 354330 h 991552"/>
                <a:gd name="connsiteX192" fmla="*/ 694372 w 1390650"/>
                <a:gd name="connsiteY192" fmla="*/ 381000 h 991552"/>
                <a:gd name="connsiteX193" fmla="*/ 667702 w 1390650"/>
                <a:gd name="connsiteY193" fmla="*/ 354330 h 991552"/>
                <a:gd name="connsiteX194" fmla="*/ 694372 w 1390650"/>
                <a:gd name="connsiteY194" fmla="*/ 327660 h 991552"/>
                <a:gd name="connsiteX195" fmla="*/ 698182 w 1390650"/>
                <a:gd name="connsiteY195" fmla="*/ 305752 h 991552"/>
                <a:gd name="connsiteX196" fmla="*/ 399097 w 1390650"/>
                <a:gd name="connsiteY196" fmla="*/ 439102 h 991552"/>
                <a:gd name="connsiteX197" fmla="*/ 399097 w 1390650"/>
                <a:gd name="connsiteY197" fmla="*/ 577215 h 991552"/>
                <a:gd name="connsiteX198" fmla="*/ 419099 w 1390650"/>
                <a:gd name="connsiteY198" fmla="*/ 572452 h 991552"/>
                <a:gd name="connsiteX199" fmla="*/ 686752 w 1390650"/>
                <a:gd name="connsiteY199" fmla="*/ 412432 h 991552"/>
                <a:gd name="connsiteX200" fmla="*/ 966787 w 1390650"/>
                <a:gd name="connsiteY200" fmla="*/ 567690 h 991552"/>
                <a:gd name="connsiteX201" fmla="*/ 990599 w 1390650"/>
                <a:gd name="connsiteY201" fmla="*/ 577215 h 991552"/>
                <a:gd name="connsiteX202" fmla="*/ 990599 w 1390650"/>
                <a:gd name="connsiteY202" fmla="*/ 443865 h 991552"/>
                <a:gd name="connsiteX203" fmla="*/ 988694 w 1390650"/>
                <a:gd name="connsiteY203" fmla="*/ 444817 h 991552"/>
                <a:gd name="connsiteX204" fmla="*/ 698182 w 1390650"/>
                <a:gd name="connsiteY204" fmla="*/ 305752 h 991552"/>
                <a:gd name="connsiteX205" fmla="*/ 1062990 w 1390650"/>
                <a:gd name="connsiteY205" fmla="*/ 263842 h 991552"/>
                <a:gd name="connsiteX206" fmla="*/ 1044892 w 1390650"/>
                <a:gd name="connsiteY206" fmla="*/ 278130 h 991552"/>
                <a:gd name="connsiteX207" fmla="*/ 1062990 w 1390650"/>
                <a:gd name="connsiteY207" fmla="*/ 292417 h 991552"/>
                <a:gd name="connsiteX208" fmla="*/ 1081087 w 1390650"/>
                <a:gd name="connsiteY208" fmla="*/ 278130 h 991552"/>
                <a:gd name="connsiteX209" fmla="*/ 1062990 w 1390650"/>
                <a:gd name="connsiteY209" fmla="*/ 263842 h 991552"/>
                <a:gd name="connsiteX210" fmla="*/ 327659 w 1390650"/>
                <a:gd name="connsiteY210" fmla="*/ 263842 h 991552"/>
                <a:gd name="connsiteX211" fmla="*/ 309562 w 1390650"/>
                <a:gd name="connsiteY211" fmla="*/ 278130 h 991552"/>
                <a:gd name="connsiteX212" fmla="*/ 327659 w 1390650"/>
                <a:gd name="connsiteY212" fmla="*/ 292417 h 991552"/>
                <a:gd name="connsiteX213" fmla="*/ 345757 w 1390650"/>
                <a:gd name="connsiteY213" fmla="*/ 278130 h 991552"/>
                <a:gd name="connsiteX214" fmla="*/ 327659 w 1390650"/>
                <a:gd name="connsiteY214" fmla="*/ 263842 h 991552"/>
                <a:gd name="connsiteX215" fmla="*/ 1062990 w 1390650"/>
                <a:gd name="connsiteY215" fmla="*/ 249555 h 991552"/>
                <a:gd name="connsiteX216" fmla="*/ 1097280 w 1390650"/>
                <a:gd name="connsiteY216" fmla="*/ 278130 h 991552"/>
                <a:gd name="connsiteX217" fmla="*/ 1062990 w 1390650"/>
                <a:gd name="connsiteY217" fmla="*/ 306705 h 991552"/>
                <a:gd name="connsiteX218" fmla="*/ 1028700 w 1390650"/>
                <a:gd name="connsiteY218" fmla="*/ 278130 h 991552"/>
                <a:gd name="connsiteX219" fmla="*/ 1062990 w 1390650"/>
                <a:gd name="connsiteY219" fmla="*/ 249555 h 991552"/>
                <a:gd name="connsiteX220" fmla="*/ 327659 w 1390650"/>
                <a:gd name="connsiteY220" fmla="*/ 249555 h 991552"/>
                <a:gd name="connsiteX221" fmla="*/ 361949 w 1390650"/>
                <a:gd name="connsiteY221" fmla="*/ 278130 h 991552"/>
                <a:gd name="connsiteX222" fmla="*/ 327659 w 1390650"/>
                <a:gd name="connsiteY222" fmla="*/ 306705 h 991552"/>
                <a:gd name="connsiteX223" fmla="*/ 293369 w 1390650"/>
                <a:gd name="connsiteY223" fmla="*/ 278130 h 991552"/>
                <a:gd name="connsiteX224" fmla="*/ 327659 w 1390650"/>
                <a:gd name="connsiteY224" fmla="*/ 249555 h 991552"/>
                <a:gd name="connsiteX225" fmla="*/ 1003934 w 1390650"/>
                <a:gd name="connsiteY225" fmla="*/ 240030 h 991552"/>
                <a:gd name="connsiteX226" fmla="*/ 1003934 w 1390650"/>
                <a:gd name="connsiteY226" fmla="*/ 314325 h 991552"/>
                <a:gd name="connsiteX227" fmla="*/ 1122044 w 1390650"/>
                <a:gd name="connsiteY227" fmla="*/ 314325 h 991552"/>
                <a:gd name="connsiteX228" fmla="*/ 1122044 w 1390650"/>
                <a:gd name="connsiteY228" fmla="*/ 240030 h 991552"/>
                <a:gd name="connsiteX229" fmla="*/ 267652 w 1390650"/>
                <a:gd name="connsiteY229" fmla="*/ 240030 h 991552"/>
                <a:gd name="connsiteX230" fmla="*/ 267652 w 1390650"/>
                <a:gd name="connsiteY230" fmla="*/ 314325 h 991552"/>
                <a:gd name="connsiteX231" fmla="*/ 386714 w 1390650"/>
                <a:gd name="connsiteY231" fmla="*/ 314325 h 991552"/>
                <a:gd name="connsiteX232" fmla="*/ 386714 w 1390650"/>
                <a:gd name="connsiteY232" fmla="*/ 240030 h 991552"/>
                <a:gd name="connsiteX233" fmla="*/ 995362 w 1390650"/>
                <a:gd name="connsiteY233" fmla="*/ 211455 h 991552"/>
                <a:gd name="connsiteX234" fmla="*/ 1002982 w 1390650"/>
                <a:gd name="connsiteY234" fmla="*/ 229552 h 991552"/>
                <a:gd name="connsiteX235" fmla="*/ 1122044 w 1390650"/>
                <a:gd name="connsiteY235" fmla="*/ 229552 h 991552"/>
                <a:gd name="connsiteX236" fmla="*/ 1129664 w 1390650"/>
                <a:gd name="connsiteY236" fmla="*/ 211455 h 991552"/>
                <a:gd name="connsiteX237" fmla="*/ 260032 w 1390650"/>
                <a:gd name="connsiteY237" fmla="*/ 211455 h 991552"/>
                <a:gd name="connsiteX238" fmla="*/ 267652 w 1390650"/>
                <a:gd name="connsiteY238" fmla="*/ 229552 h 991552"/>
                <a:gd name="connsiteX239" fmla="*/ 387667 w 1390650"/>
                <a:gd name="connsiteY239" fmla="*/ 229552 h 991552"/>
                <a:gd name="connsiteX240" fmla="*/ 395287 w 1390650"/>
                <a:gd name="connsiteY240" fmla="*/ 211455 h 991552"/>
                <a:gd name="connsiteX241" fmla="*/ 1064894 w 1390650"/>
                <a:gd name="connsiteY241" fmla="*/ 146685 h 991552"/>
                <a:gd name="connsiteX242" fmla="*/ 1002029 w 1390650"/>
                <a:gd name="connsiteY242" fmla="*/ 197167 h 991552"/>
                <a:gd name="connsiteX243" fmla="*/ 1122997 w 1390650"/>
                <a:gd name="connsiteY243" fmla="*/ 197167 h 991552"/>
                <a:gd name="connsiteX244" fmla="*/ 325754 w 1390650"/>
                <a:gd name="connsiteY244" fmla="*/ 146685 h 991552"/>
                <a:gd name="connsiteX245" fmla="*/ 266699 w 1390650"/>
                <a:gd name="connsiteY245" fmla="*/ 197167 h 991552"/>
                <a:gd name="connsiteX246" fmla="*/ 388619 w 1390650"/>
                <a:gd name="connsiteY246" fmla="*/ 197167 h 991552"/>
                <a:gd name="connsiteX247" fmla="*/ 687704 w 1390650"/>
                <a:gd name="connsiteY247" fmla="*/ 0 h 991552"/>
                <a:gd name="connsiteX248" fmla="*/ 701992 w 1390650"/>
                <a:gd name="connsiteY248" fmla="*/ 0 h 991552"/>
                <a:gd name="connsiteX249" fmla="*/ 702944 w 1390650"/>
                <a:gd name="connsiteY249" fmla="*/ 104775 h 991552"/>
                <a:gd name="connsiteX250" fmla="*/ 719137 w 1390650"/>
                <a:gd name="connsiteY250" fmla="*/ 132397 h 991552"/>
                <a:gd name="connsiteX251" fmla="*/ 737234 w 1390650"/>
                <a:gd name="connsiteY251" fmla="*/ 144780 h 991552"/>
                <a:gd name="connsiteX252" fmla="*/ 732472 w 1390650"/>
                <a:gd name="connsiteY252" fmla="*/ 162877 h 991552"/>
                <a:gd name="connsiteX253" fmla="*/ 784859 w 1390650"/>
                <a:gd name="connsiteY253" fmla="*/ 196215 h 991552"/>
                <a:gd name="connsiteX254" fmla="*/ 755332 w 1390650"/>
                <a:gd name="connsiteY254" fmla="*/ 231457 h 991552"/>
                <a:gd name="connsiteX255" fmla="*/ 786764 w 1390650"/>
                <a:gd name="connsiteY255" fmla="*/ 273367 h 991552"/>
                <a:gd name="connsiteX256" fmla="*/ 840104 w 1390650"/>
                <a:gd name="connsiteY256" fmla="*/ 261937 h 991552"/>
                <a:gd name="connsiteX257" fmla="*/ 872489 w 1390650"/>
                <a:gd name="connsiteY257" fmla="*/ 293370 h 991552"/>
                <a:gd name="connsiteX258" fmla="*/ 902017 w 1390650"/>
                <a:gd name="connsiteY258" fmla="*/ 284797 h 991552"/>
                <a:gd name="connsiteX259" fmla="*/ 899159 w 1390650"/>
                <a:gd name="connsiteY259" fmla="*/ 257175 h 991552"/>
                <a:gd name="connsiteX260" fmla="*/ 955357 w 1390650"/>
                <a:gd name="connsiteY260" fmla="*/ 263842 h 991552"/>
                <a:gd name="connsiteX261" fmla="*/ 925829 w 1390650"/>
                <a:gd name="connsiteY261" fmla="*/ 294322 h 991552"/>
                <a:gd name="connsiteX262" fmla="*/ 935354 w 1390650"/>
                <a:gd name="connsiteY262" fmla="*/ 320992 h 991552"/>
                <a:gd name="connsiteX263" fmla="*/ 962977 w 1390650"/>
                <a:gd name="connsiteY263" fmla="*/ 324802 h 991552"/>
                <a:gd name="connsiteX264" fmla="*/ 974407 w 1390650"/>
                <a:gd name="connsiteY264" fmla="*/ 345757 h 991552"/>
                <a:gd name="connsiteX265" fmla="*/ 988694 w 1390650"/>
                <a:gd name="connsiteY265" fmla="*/ 319087 h 991552"/>
                <a:gd name="connsiteX266" fmla="*/ 988694 w 1390650"/>
                <a:gd name="connsiteY266" fmla="*/ 232410 h 991552"/>
                <a:gd name="connsiteX267" fmla="*/ 978217 w 1390650"/>
                <a:gd name="connsiteY267" fmla="*/ 210502 h 991552"/>
                <a:gd name="connsiteX268" fmla="*/ 967739 w 1390650"/>
                <a:gd name="connsiteY268" fmla="*/ 210502 h 991552"/>
                <a:gd name="connsiteX269" fmla="*/ 967739 w 1390650"/>
                <a:gd name="connsiteY269" fmla="*/ 197167 h 991552"/>
                <a:gd name="connsiteX270" fmla="*/ 981074 w 1390650"/>
                <a:gd name="connsiteY270" fmla="*/ 197167 h 991552"/>
                <a:gd name="connsiteX271" fmla="*/ 1046797 w 1390650"/>
                <a:gd name="connsiteY271" fmla="*/ 141922 h 991552"/>
                <a:gd name="connsiteX272" fmla="*/ 1047749 w 1390650"/>
                <a:gd name="connsiteY272" fmla="*/ 123825 h 991552"/>
                <a:gd name="connsiteX273" fmla="*/ 1055369 w 1390650"/>
                <a:gd name="connsiteY273" fmla="*/ 98107 h 991552"/>
                <a:gd name="connsiteX274" fmla="*/ 1066799 w 1390650"/>
                <a:gd name="connsiteY274" fmla="*/ 46672 h 991552"/>
                <a:gd name="connsiteX275" fmla="*/ 1078229 w 1390650"/>
                <a:gd name="connsiteY275" fmla="*/ 98107 h 991552"/>
                <a:gd name="connsiteX276" fmla="*/ 1083944 w 1390650"/>
                <a:gd name="connsiteY276" fmla="*/ 124777 h 991552"/>
                <a:gd name="connsiteX277" fmla="*/ 1083944 w 1390650"/>
                <a:gd name="connsiteY277" fmla="*/ 143827 h 991552"/>
                <a:gd name="connsiteX278" fmla="*/ 1145857 w 1390650"/>
                <a:gd name="connsiteY278" fmla="*/ 197167 h 991552"/>
                <a:gd name="connsiteX279" fmla="*/ 1159192 w 1390650"/>
                <a:gd name="connsiteY279" fmla="*/ 197167 h 991552"/>
                <a:gd name="connsiteX280" fmla="*/ 1159192 w 1390650"/>
                <a:gd name="connsiteY280" fmla="*/ 210502 h 991552"/>
                <a:gd name="connsiteX281" fmla="*/ 1148714 w 1390650"/>
                <a:gd name="connsiteY281" fmla="*/ 210502 h 991552"/>
                <a:gd name="connsiteX282" fmla="*/ 1138237 w 1390650"/>
                <a:gd name="connsiteY282" fmla="*/ 232410 h 991552"/>
                <a:gd name="connsiteX283" fmla="*/ 1138237 w 1390650"/>
                <a:gd name="connsiteY283" fmla="*/ 320040 h 991552"/>
                <a:gd name="connsiteX284" fmla="*/ 1159192 w 1390650"/>
                <a:gd name="connsiteY284" fmla="*/ 357187 h 991552"/>
                <a:gd name="connsiteX285" fmla="*/ 1135379 w 1390650"/>
                <a:gd name="connsiteY285" fmla="*/ 391477 h 991552"/>
                <a:gd name="connsiteX286" fmla="*/ 1135379 w 1390650"/>
                <a:gd name="connsiteY286" fmla="*/ 401002 h 991552"/>
                <a:gd name="connsiteX287" fmla="*/ 1364932 w 1390650"/>
                <a:gd name="connsiteY287" fmla="*/ 401002 h 991552"/>
                <a:gd name="connsiteX288" fmla="*/ 1364932 w 1390650"/>
                <a:gd name="connsiteY288" fmla="*/ 415290 h 991552"/>
                <a:gd name="connsiteX289" fmla="*/ 1134427 w 1390650"/>
                <a:gd name="connsiteY289" fmla="*/ 415290 h 991552"/>
                <a:gd name="connsiteX290" fmla="*/ 1134427 w 1390650"/>
                <a:gd name="connsiteY290" fmla="*/ 461962 h 991552"/>
                <a:gd name="connsiteX291" fmla="*/ 1381124 w 1390650"/>
                <a:gd name="connsiteY291" fmla="*/ 461962 h 991552"/>
                <a:gd name="connsiteX292" fmla="*/ 1381124 w 1390650"/>
                <a:gd name="connsiteY292" fmla="*/ 475297 h 991552"/>
                <a:gd name="connsiteX293" fmla="*/ 1134427 w 1390650"/>
                <a:gd name="connsiteY293" fmla="*/ 475297 h 991552"/>
                <a:gd name="connsiteX294" fmla="*/ 1134427 w 1390650"/>
                <a:gd name="connsiteY294" fmla="*/ 489585 h 991552"/>
                <a:gd name="connsiteX295" fmla="*/ 1383982 w 1390650"/>
                <a:gd name="connsiteY295" fmla="*/ 489585 h 991552"/>
                <a:gd name="connsiteX296" fmla="*/ 1383982 w 1390650"/>
                <a:gd name="connsiteY296" fmla="*/ 501967 h 991552"/>
                <a:gd name="connsiteX297" fmla="*/ 1135379 w 1390650"/>
                <a:gd name="connsiteY297" fmla="*/ 501967 h 991552"/>
                <a:gd name="connsiteX298" fmla="*/ 1135379 w 1390650"/>
                <a:gd name="connsiteY298" fmla="*/ 873442 h 991552"/>
                <a:gd name="connsiteX299" fmla="*/ 1362074 w 1390650"/>
                <a:gd name="connsiteY299" fmla="*/ 873442 h 991552"/>
                <a:gd name="connsiteX300" fmla="*/ 1362074 w 1390650"/>
                <a:gd name="connsiteY300" fmla="*/ 885825 h 991552"/>
                <a:gd name="connsiteX301" fmla="*/ 1135379 w 1390650"/>
                <a:gd name="connsiteY301" fmla="*/ 885825 h 991552"/>
                <a:gd name="connsiteX302" fmla="*/ 1135379 w 1390650"/>
                <a:gd name="connsiteY302" fmla="*/ 979170 h 991552"/>
                <a:gd name="connsiteX303" fmla="*/ 1354454 w 1390650"/>
                <a:gd name="connsiteY303" fmla="*/ 979170 h 991552"/>
                <a:gd name="connsiteX304" fmla="*/ 1354454 w 1390650"/>
                <a:gd name="connsiteY304" fmla="*/ 991552 h 991552"/>
                <a:gd name="connsiteX305" fmla="*/ 1135379 w 1390650"/>
                <a:gd name="connsiteY305" fmla="*/ 991552 h 991552"/>
                <a:gd name="connsiteX306" fmla="*/ 991552 w 1390650"/>
                <a:gd name="connsiteY306" fmla="*/ 991552 h 991552"/>
                <a:gd name="connsiteX307" fmla="*/ 991552 w 1390650"/>
                <a:gd name="connsiteY307" fmla="*/ 984885 h 991552"/>
                <a:gd name="connsiteX308" fmla="*/ 915352 w 1390650"/>
                <a:gd name="connsiteY308" fmla="*/ 902970 h 991552"/>
                <a:gd name="connsiteX309" fmla="*/ 473392 w 1390650"/>
                <a:gd name="connsiteY309" fmla="*/ 902970 h 991552"/>
                <a:gd name="connsiteX310" fmla="*/ 399097 w 1390650"/>
                <a:gd name="connsiteY310" fmla="*/ 984885 h 991552"/>
                <a:gd name="connsiteX311" fmla="*/ 399097 w 1390650"/>
                <a:gd name="connsiteY311" fmla="*/ 991552 h 991552"/>
                <a:gd name="connsiteX312" fmla="*/ 255269 w 1390650"/>
                <a:gd name="connsiteY312" fmla="*/ 991552 h 991552"/>
                <a:gd name="connsiteX313" fmla="*/ 36194 w 1390650"/>
                <a:gd name="connsiteY313" fmla="*/ 991552 h 991552"/>
                <a:gd name="connsiteX314" fmla="*/ 36194 w 1390650"/>
                <a:gd name="connsiteY314" fmla="*/ 979170 h 991552"/>
                <a:gd name="connsiteX315" fmla="*/ 255269 w 1390650"/>
                <a:gd name="connsiteY315" fmla="*/ 979170 h 991552"/>
                <a:gd name="connsiteX316" fmla="*/ 255269 w 1390650"/>
                <a:gd name="connsiteY316" fmla="*/ 885825 h 991552"/>
                <a:gd name="connsiteX317" fmla="*/ 28574 w 1390650"/>
                <a:gd name="connsiteY317" fmla="*/ 885825 h 991552"/>
                <a:gd name="connsiteX318" fmla="*/ 28574 w 1390650"/>
                <a:gd name="connsiteY318" fmla="*/ 873442 h 991552"/>
                <a:gd name="connsiteX319" fmla="*/ 256222 w 1390650"/>
                <a:gd name="connsiteY319" fmla="*/ 873442 h 991552"/>
                <a:gd name="connsiteX320" fmla="*/ 256222 w 1390650"/>
                <a:gd name="connsiteY320" fmla="*/ 501015 h 991552"/>
                <a:gd name="connsiteX321" fmla="*/ 6667 w 1390650"/>
                <a:gd name="connsiteY321" fmla="*/ 501015 h 991552"/>
                <a:gd name="connsiteX322" fmla="*/ 6667 w 1390650"/>
                <a:gd name="connsiteY322" fmla="*/ 488632 h 991552"/>
                <a:gd name="connsiteX323" fmla="*/ 255269 w 1390650"/>
                <a:gd name="connsiteY323" fmla="*/ 488632 h 991552"/>
                <a:gd name="connsiteX324" fmla="*/ 255269 w 1390650"/>
                <a:gd name="connsiteY324" fmla="*/ 474345 h 991552"/>
                <a:gd name="connsiteX325" fmla="*/ 8572 w 1390650"/>
                <a:gd name="connsiteY325" fmla="*/ 474345 h 991552"/>
                <a:gd name="connsiteX326" fmla="*/ 8572 w 1390650"/>
                <a:gd name="connsiteY326" fmla="*/ 461962 h 991552"/>
                <a:gd name="connsiteX327" fmla="*/ 255269 w 1390650"/>
                <a:gd name="connsiteY327" fmla="*/ 461962 h 991552"/>
                <a:gd name="connsiteX328" fmla="*/ 255269 w 1390650"/>
                <a:gd name="connsiteY328" fmla="*/ 414337 h 991552"/>
                <a:gd name="connsiteX329" fmla="*/ 25717 w 1390650"/>
                <a:gd name="connsiteY329" fmla="*/ 414337 h 991552"/>
                <a:gd name="connsiteX330" fmla="*/ 25717 w 1390650"/>
                <a:gd name="connsiteY330" fmla="*/ 400050 h 991552"/>
                <a:gd name="connsiteX331" fmla="*/ 255269 w 1390650"/>
                <a:gd name="connsiteY331" fmla="*/ 400050 h 991552"/>
                <a:gd name="connsiteX332" fmla="*/ 255269 w 1390650"/>
                <a:gd name="connsiteY332" fmla="*/ 390525 h 991552"/>
                <a:gd name="connsiteX333" fmla="*/ 231457 w 1390650"/>
                <a:gd name="connsiteY333" fmla="*/ 356235 h 991552"/>
                <a:gd name="connsiteX334" fmla="*/ 252412 w 1390650"/>
                <a:gd name="connsiteY334" fmla="*/ 319087 h 991552"/>
                <a:gd name="connsiteX335" fmla="*/ 252412 w 1390650"/>
                <a:gd name="connsiteY335" fmla="*/ 231457 h 991552"/>
                <a:gd name="connsiteX336" fmla="*/ 241934 w 1390650"/>
                <a:gd name="connsiteY336" fmla="*/ 209550 h 991552"/>
                <a:gd name="connsiteX337" fmla="*/ 231457 w 1390650"/>
                <a:gd name="connsiteY337" fmla="*/ 209550 h 991552"/>
                <a:gd name="connsiteX338" fmla="*/ 231457 w 1390650"/>
                <a:gd name="connsiteY338" fmla="*/ 196215 h 991552"/>
                <a:gd name="connsiteX339" fmla="*/ 244792 w 1390650"/>
                <a:gd name="connsiteY339" fmla="*/ 196215 h 991552"/>
                <a:gd name="connsiteX340" fmla="*/ 306704 w 1390650"/>
                <a:gd name="connsiteY340" fmla="*/ 142875 h 991552"/>
                <a:gd name="connsiteX341" fmla="*/ 306704 w 1390650"/>
                <a:gd name="connsiteY341" fmla="*/ 123825 h 991552"/>
                <a:gd name="connsiteX342" fmla="*/ 312419 w 1390650"/>
                <a:gd name="connsiteY342" fmla="*/ 97155 h 991552"/>
                <a:gd name="connsiteX343" fmla="*/ 323849 w 1390650"/>
                <a:gd name="connsiteY343" fmla="*/ 45720 h 991552"/>
                <a:gd name="connsiteX344" fmla="*/ 335279 w 1390650"/>
                <a:gd name="connsiteY344" fmla="*/ 97155 h 991552"/>
                <a:gd name="connsiteX345" fmla="*/ 342899 w 1390650"/>
                <a:gd name="connsiteY345" fmla="*/ 122872 h 991552"/>
                <a:gd name="connsiteX346" fmla="*/ 343852 w 1390650"/>
                <a:gd name="connsiteY346" fmla="*/ 140970 h 991552"/>
                <a:gd name="connsiteX347" fmla="*/ 409574 w 1390650"/>
                <a:gd name="connsiteY347" fmla="*/ 196215 h 991552"/>
                <a:gd name="connsiteX348" fmla="*/ 422909 w 1390650"/>
                <a:gd name="connsiteY348" fmla="*/ 196215 h 991552"/>
                <a:gd name="connsiteX349" fmla="*/ 422909 w 1390650"/>
                <a:gd name="connsiteY349" fmla="*/ 209550 h 991552"/>
                <a:gd name="connsiteX350" fmla="*/ 412432 w 1390650"/>
                <a:gd name="connsiteY350" fmla="*/ 209550 h 991552"/>
                <a:gd name="connsiteX351" fmla="*/ 401954 w 1390650"/>
                <a:gd name="connsiteY351" fmla="*/ 231457 h 991552"/>
                <a:gd name="connsiteX352" fmla="*/ 401954 w 1390650"/>
                <a:gd name="connsiteY352" fmla="*/ 319087 h 991552"/>
                <a:gd name="connsiteX353" fmla="*/ 415289 w 1390650"/>
                <a:gd name="connsiteY353" fmla="*/ 344805 h 991552"/>
                <a:gd name="connsiteX354" fmla="*/ 426719 w 1390650"/>
                <a:gd name="connsiteY354" fmla="*/ 323850 h 991552"/>
                <a:gd name="connsiteX355" fmla="*/ 454342 w 1390650"/>
                <a:gd name="connsiteY355" fmla="*/ 320040 h 991552"/>
                <a:gd name="connsiteX356" fmla="*/ 463867 w 1390650"/>
                <a:gd name="connsiteY356" fmla="*/ 293370 h 991552"/>
                <a:gd name="connsiteX357" fmla="*/ 434339 w 1390650"/>
                <a:gd name="connsiteY357" fmla="*/ 262890 h 991552"/>
                <a:gd name="connsiteX358" fmla="*/ 490537 w 1390650"/>
                <a:gd name="connsiteY358" fmla="*/ 256222 h 991552"/>
                <a:gd name="connsiteX359" fmla="*/ 487679 w 1390650"/>
                <a:gd name="connsiteY359" fmla="*/ 283845 h 991552"/>
                <a:gd name="connsiteX360" fmla="*/ 517207 w 1390650"/>
                <a:gd name="connsiteY360" fmla="*/ 292417 h 991552"/>
                <a:gd name="connsiteX361" fmla="*/ 549592 w 1390650"/>
                <a:gd name="connsiteY361" fmla="*/ 260985 h 991552"/>
                <a:gd name="connsiteX362" fmla="*/ 602932 w 1390650"/>
                <a:gd name="connsiteY362" fmla="*/ 272415 h 991552"/>
                <a:gd name="connsiteX363" fmla="*/ 634364 w 1390650"/>
                <a:gd name="connsiteY363" fmla="*/ 230505 h 991552"/>
                <a:gd name="connsiteX364" fmla="*/ 603884 w 1390650"/>
                <a:gd name="connsiteY364" fmla="*/ 194310 h 991552"/>
                <a:gd name="connsiteX365" fmla="*/ 657224 w 1390650"/>
                <a:gd name="connsiteY365" fmla="*/ 162877 h 991552"/>
                <a:gd name="connsiteX366" fmla="*/ 652462 w 1390650"/>
                <a:gd name="connsiteY366" fmla="*/ 144780 h 991552"/>
                <a:gd name="connsiteX367" fmla="*/ 670559 w 1390650"/>
                <a:gd name="connsiteY367" fmla="*/ 132397 h 991552"/>
                <a:gd name="connsiteX368" fmla="*/ 686752 w 1390650"/>
                <a:gd name="connsiteY368" fmla="*/ 104775 h 991552"/>
                <a:gd name="connsiteX369" fmla="*/ 687704 w 1390650"/>
                <a:gd name="connsiteY369" fmla="*/ 0 h 9915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Lst>
              <a:rect l="l" t="t" r="r" b="b"/>
              <a:pathLst>
                <a:path w="1390650" h="991552">
                  <a:moveTo>
                    <a:pt x="580072" y="879157"/>
                  </a:moveTo>
                  <a:lnTo>
                    <a:pt x="580072" y="890587"/>
                  </a:lnTo>
                  <a:lnTo>
                    <a:pt x="809624" y="890587"/>
                  </a:lnTo>
                  <a:lnTo>
                    <a:pt x="809624" y="879157"/>
                  </a:lnTo>
                  <a:close/>
                  <a:moveTo>
                    <a:pt x="637222" y="826770"/>
                  </a:moveTo>
                  <a:lnTo>
                    <a:pt x="593407" y="866775"/>
                  </a:lnTo>
                  <a:lnTo>
                    <a:pt x="798194" y="866775"/>
                  </a:lnTo>
                  <a:lnTo>
                    <a:pt x="753427" y="826770"/>
                  </a:lnTo>
                  <a:close/>
                  <a:moveTo>
                    <a:pt x="1026795" y="774382"/>
                  </a:moveTo>
                  <a:lnTo>
                    <a:pt x="1097280" y="774382"/>
                  </a:lnTo>
                  <a:lnTo>
                    <a:pt x="1097280" y="842009"/>
                  </a:lnTo>
                  <a:lnTo>
                    <a:pt x="1026795" y="842009"/>
                  </a:lnTo>
                  <a:close/>
                  <a:moveTo>
                    <a:pt x="292417" y="774382"/>
                  </a:moveTo>
                  <a:lnTo>
                    <a:pt x="362902" y="774382"/>
                  </a:lnTo>
                  <a:lnTo>
                    <a:pt x="362902" y="842009"/>
                  </a:lnTo>
                  <a:lnTo>
                    <a:pt x="292417" y="842009"/>
                  </a:lnTo>
                  <a:close/>
                  <a:moveTo>
                    <a:pt x="636269" y="677227"/>
                  </a:moveTo>
                  <a:lnTo>
                    <a:pt x="636269" y="815340"/>
                  </a:lnTo>
                  <a:lnTo>
                    <a:pt x="755332" y="815340"/>
                  </a:lnTo>
                  <a:lnTo>
                    <a:pt x="755332" y="677227"/>
                  </a:lnTo>
                  <a:close/>
                  <a:moveTo>
                    <a:pt x="694372" y="618172"/>
                  </a:moveTo>
                  <a:cubicBezTo>
                    <a:pt x="655319" y="618172"/>
                    <a:pt x="584834" y="641985"/>
                    <a:pt x="580072" y="712470"/>
                  </a:cubicBezTo>
                  <a:cubicBezTo>
                    <a:pt x="580072" y="762000"/>
                    <a:pt x="580072" y="811530"/>
                    <a:pt x="580072" y="861060"/>
                  </a:cubicBezTo>
                  <a:lnTo>
                    <a:pt x="623887" y="822007"/>
                  </a:lnTo>
                  <a:lnTo>
                    <a:pt x="623887" y="665797"/>
                  </a:lnTo>
                  <a:lnTo>
                    <a:pt x="767714" y="665797"/>
                  </a:lnTo>
                  <a:lnTo>
                    <a:pt x="767714" y="822960"/>
                  </a:lnTo>
                  <a:lnTo>
                    <a:pt x="809624" y="861060"/>
                  </a:lnTo>
                  <a:lnTo>
                    <a:pt x="809624" y="858202"/>
                  </a:lnTo>
                  <a:lnTo>
                    <a:pt x="809624" y="712470"/>
                  </a:lnTo>
                  <a:cubicBezTo>
                    <a:pt x="805814" y="642937"/>
                    <a:pt x="732472" y="618172"/>
                    <a:pt x="694372" y="618172"/>
                  </a:cubicBezTo>
                  <a:close/>
                  <a:moveTo>
                    <a:pt x="1062989" y="551497"/>
                  </a:moveTo>
                  <a:lnTo>
                    <a:pt x="1102042" y="571499"/>
                  </a:lnTo>
                  <a:lnTo>
                    <a:pt x="1102042" y="707707"/>
                  </a:lnTo>
                  <a:lnTo>
                    <a:pt x="1062037" y="726757"/>
                  </a:lnTo>
                  <a:lnTo>
                    <a:pt x="1023937" y="707707"/>
                  </a:lnTo>
                  <a:lnTo>
                    <a:pt x="1023937" y="571499"/>
                  </a:lnTo>
                  <a:close/>
                  <a:moveTo>
                    <a:pt x="326707" y="551497"/>
                  </a:moveTo>
                  <a:lnTo>
                    <a:pt x="365759" y="571499"/>
                  </a:lnTo>
                  <a:lnTo>
                    <a:pt x="365759" y="707707"/>
                  </a:lnTo>
                  <a:lnTo>
                    <a:pt x="327659" y="726757"/>
                  </a:lnTo>
                  <a:lnTo>
                    <a:pt x="288607" y="707707"/>
                  </a:lnTo>
                  <a:lnTo>
                    <a:pt x="288607" y="571499"/>
                  </a:lnTo>
                  <a:close/>
                  <a:moveTo>
                    <a:pt x="1179195" y="536257"/>
                  </a:moveTo>
                  <a:lnTo>
                    <a:pt x="1185862" y="536257"/>
                  </a:lnTo>
                  <a:lnTo>
                    <a:pt x="1390650" y="536257"/>
                  </a:lnTo>
                  <a:lnTo>
                    <a:pt x="1390650" y="550544"/>
                  </a:lnTo>
                  <a:lnTo>
                    <a:pt x="1192530" y="550544"/>
                  </a:lnTo>
                  <a:lnTo>
                    <a:pt x="1192530" y="824864"/>
                  </a:lnTo>
                  <a:lnTo>
                    <a:pt x="1363027" y="824864"/>
                  </a:lnTo>
                  <a:lnTo>
                    <a:pt x="1363027" y="839152"/>
                  </a:lnTo>
                  <a:lnTo>
                    <a:pt x="1185862" y="839152"/>
                  </a:lnTo>
                  <a:lnTo>
                    <a:pt x="1179195" y="839152"/>
                  </a:lnTo>
                  <a:lnTo>
                    <a:pt x="1179195" y="832484"/>
                  </a:lnTo>
                  <a:lnTo>
                    <a:pt x="1179195" y="542924"/>
                  </a:lnTo>
                  <a:close/>
                  <a:moveTo>
                    <a:pt x="0" y="536257"/>
                  </a:moveTo>
                  <a:lnTo>
                    <a:pt x="209550" y="536257"/>
                  </a:lnTo>
                  <a:lnTo>
                    <a:pt x="217170" y="536257"/>
                  </a:lnTo>
                  <a:lnTo>
                    <a:pt x="217170" y="542924"/>
                  </a:lnTo>
                  <a:lnTo>
                    <a:pt x="217170" y="832484"/>
                  </a:lnTo>
                  <a:lnTo>
                    <a:pt x="217170" y="839152"/>
                  </a:lnTo>
                  <a:lnTo>
                    <a:pt x="209550" y="839152"/>
                  </a:lnTo>
                  <a:lnTo>
                    <a:pt x="27622" y="839152"/>
                  </a:lnTo>
                  <a:lnTo>
                    <a:pt x="27622" y="824864"/>
                  </a:lnTo>
                  <a:lnTo>
                    <a:pt x="202882" y="824864"/>
                  </a:lnTo>
                  <a:lnTo>
                    <a:pt x="202882" y="550544"/>
                  </a:lnTo>
                  <a:lnTo>
                    <a:pt x="0" y="550544"/>
                  </a:lnTo>
                  <a:close/>
                  <a:moveTo>
                    <a:pt x="574357" y="529589"/>
                  </a:moveTo>
                  <a:lnTo>
                    <a:pt x="574357" y="569594"/>
                  </a:lnTo>
                  <a:lnTo>
                    <a:pt x="815340" y="569594"/>
                  </a:lnTo>
                  <a:lnTo>
                    <a:pt x="815340" y="529589"/>
                  </a:lnTo>
                  <a:close/>
                  <a:moveTo>
                    <a:pt x="922972" y="521017"/>
                  </a:moveTo>
                  <a:lnTo>
                    <a:pt x="922972" y="894397"/>
                  </a:lnTo>
                  <a:lnTo>
                    <a:pt x="988694" y="969645"/>
                  </a:lnTo>
                  <a:lnTo>
                    <a:pt x="987742" y="588645"/>
                  </a:lnTo>
                  <a:cubicBezTo>
                    <a:pt x="987742" y="588645"/>
                    <a:pt x="966787" y="589597"/>
                    <a:pt x="962024" y="584835"/>
                  </a:cubicBezTo>
                  <a:cubicBezTo>
                    <a:pt x="957262" y="580072"/>
                    <a:pt x="955357" y="576262"/>
                    <a:pt x="944879" y="553402"/>
                  </a:cubicBezTo>
                  <a:cubicBezTo>
                    <a:pt x="934402" y="530542"/>
                    <a:pt x="922972" y="521017"/>
                    <a:pt x="922972" y="521017"/>
                  </a:cubicBezTo>
                  <a:close/>
                  <a:moveTo>
                    <a:pt x="467677" y="520065"/>
                  </a:moveTo>
                  <a:cubicBezTo>
                    <a:pt x="449579" y="537210"/>
                    <a:pt x="438149" y="577215"/>
                    <a:pt x="429577" y="582930"/>
                  </a:cubicBezTo>
                  <a:cubicBezTo>
                    <a:pt x="421957" y="587692"/>
                    <a:pt x="403859" y="589597"/>
                    <a:pt x="399097" y="589597"/>
                  </a:cubicBezTo>
                  <a:lnTo>
                    <a:pt x="399097" y="965835"/>
                  </a:lnTo>
                  <a:lnTo>
                    <a:pt x="467677" y="892492"/>
                  </a:lnTo>
                  <a:close/>
                  <a:moveTo>
                    <a:pt x="556260" y="515302"/>
                  </a:moveTo>
                  <a:lnTo>
                    <a:pt x="832485" y="515302"/>
                  </a:lnTo>
                  <a:lnTo>
                    <a:pt x="832485" y="583882"/>
                  </a:lnTo>
                  <a:lnTo>
                    <a:pt x="556260" y="583882"/>
                  </a:lnTo>
                  <a:close/>
                  <a:moveTo>
                    <a:pt x="530542" y="495300"/>
                  </a:moveTo>
                  <a:lnTo>
                    <a:pt x="530542" y="890587"/>
                  </a:lnTo>
                  <a:lnTo>
                    <a:pt x="563879" y="890587"/>
                  </a:lnTo>
                  <a:lnTo>
                    <a:pt x="563879" y="879157"/>
                  </a:lnTo>
                  <a:lnTo>
                    <a:pt x="563879" y="858202"/>
                  </a:lnTo>
                  <a:lnTo>
                    <a:pt x="563879" y="721042"/>
                  </a:lnTo>
                  <a:cubicBezTo>
                    <a:pt x="561022" y="637222"/>
                    <a:pt x="651509" y="605790"/>
                    <a:pt x="695324" y="605790"/>
                  </a:cubicBezTo>
                  <a:cubicBezTo>
                    <a:pt x="738187" y="605790"/>
                    <a:pt x="827722" y="638175"/>
                    <a:pt x="825817" y="721042"/>
                  </a:cubicBezTo>
                  <a:lnTo>
                    <a:pt x="825817" y="858202"/>
                  </a:lnTo>
                  <a:lnTo>
                    <a:pt x="825817" y="879157"/>
                  </a:lnTo>
                  <a:lnTo>
                    <a:pt x="825817" y="890587"/>
                  </a:lnTo>
                  <a:lnTo>
                    <a:pt x="859154" y="890587"/>
                  </a:lnTo>
                  <a:lnTo>
                    <a:pt x="859154" y="495300"/>
                  </a:lnTo>
                  <a:close/>
                  <a:moveTo>
                    <a:pt x="875347" y="476250"/>
                  </a:moveTo>
                  <a:cubicBezTo>
                    <a:pt x="872489" y="483870"/>
                    <a:pt x="872489" y="892492"/>
                    <a:pt x="872489" y="892492"/>
                  </a:cubicBezTo>
                  <a:lnTo>
                    <a:pt x="905827" y="892492"/>
                  </a:lnTo>
                  <a:lnTo>
                    <a:pt x="905827" y="501967"/>
                  </a:lnTo>
                  <a:cubicBezTo>
                    <a:pt x="903922" y="497205"/>
                    <a:pt x="884872" y="480060"/>
                    <a:pt x="875347" y="476250"/>
                  </a:cubicBezTo>
                  <a:close/>
                  <a:moveTo>
                    <a:pt x="514349" y="476250"/>
                  </a:moveTo>
                  <a:cubicBezTo>
                    <a:pt x="504824" y="481012"/>
                    <a:pt x="485774" y="497205"/>
                    <a:pt x="483869" y="501967"/>
                  </a:cubicBezTo>
                  <a:lnTo>
                    <a:pt x="483869" y="892492"/>
                  </a:lnTo>
                  <a:lnTo>
                    <a:pt x="517207" y="892492"/>
                  </a:lnTo>
                  <a:cubicBezTo>
                    <a:pt x="517207" y="892492"/>
                    <a:pt x="517207" y="482917"/>
                    <a:pt x="514349" y="476250"/>
                  </a:cubicBezTo>
                  <a:close/>
                  <a:moveTo>
                    <a:pt x="1026795" y="442912"/>
                  </a:moveTo>
                  <a:lnTo>
                    <a:pt x="1097280" y="442912"/>
                  </a:lnTo>
                  <a:lnTo>
                    <a:pt x="1097280" y="510539"/>
                  </a:lnTo>
                  <a:lnTo>
                    <a:pt x="1026795" y="510539"/>
                  </a:lnTo>
                  <a:close/>
                  <a:moveTo>
                    <a:pt x="292417" y="442912"/>
                  </a:moveTo>
                  <a:lnTo>
                    <a:pt x="362902" y="442912"/>
                  </a:lnTo>
                  <a:lnTo>
                    <a:pt x="362902" y="510539"/>
                  </a:lnTo>
                  <a:lnTo>
                    <a:pt x="292417" y="510539"/>
                  </a:lnTo>
                  <a:close/>
                  <a:moveTo>
                    <a:pt x="748664" y="441960"/>
                  </a:moveTo>
                  <a:cubicBezTo>
                    <a:pt x="738187" y="441960"/>
                    <a:pt x="737234" y="447675"/>
                    <a:pt x="732472" y="458152"/>
                  </a:cubicBezTo>
                  <a:cubicBezTo>
                    <a:pt x="727709" y="468630"/>
                    <a:pt x="709612" y="478155"/>
                    <a:pt x="691514" y="478155"/>
                  </a:cubicBezTo>
                  <a:cubicBezTo>
                    <a:pt x="672464" y="477202"/>
                    <a:pt x="652462" y="461962"/>
                    <a:pt x="651509" y="450532"/>
                  </a:cubicBezTo>
                  <a:cubicBezTo>
                    <a:pt x="650557" y="441960"/>
                    <a:pt x="636269" y="440055"/>
                    <a:pt x="628649" y="443865"/>
                  </a:cubicBezTo>
                  <a:cubicBezTo>
                    <a:pt x="625792" y="445770"/>
                    <a:pt x="627697" y="449580"/>
                    <a:pt x="624839" y="450532"/>
                  </a:cubicBezTo>
                  <a:cubicBezTo>
                    <a:pt x="617219" y="454342"/>
                    <a:pt x="576262" y="454342"/>
                    <a:pt x="576262" y="454342"/>
                  </a:cubicBezTo>
                  <a:cubicBezTo>
                    <a:pt x="576262" y="454342"/>
                    <a:pt x="573404" y="463867"/>
                    <a:pt x="567689" y="463867"/>
                  </a:cubicBezTo>
                  <a:cubicBezTo>
                    <a:pt x="561974" y="463867"/>
                    <a:pt x="555307" y="461962"/>
                    <a:pt x="556259" y="453390"/>
                  </a:cubicBezTo>
                  <a:cubicBezTo>
                    <a:pt x="550544" y="451485"/>
                    <a:pt x="532447" y="462915"/>
                    <a:pt x="530542" y="466725"/>
                  </a:cubicBezTo>
                  <a:lnTo>
                    <a:pt x="530542" y="481965"/>
                  </a:lnTo>
                  <a:lnTo>
                    <a:pt x="857249" y="481965"/>
                  </a:lnTo>
                  <a:lnTo>
                    <a:pt x="857249" y="463867"/>
                  </a:lnTo>
                  <a:cubicBezTo>
                    <a:pt x="857249" y="463867"/>
                    <a:pt x="845819" y="455295"/>
                    <a:pt x="837247" y="453390"/>
                  </a:cubicBezTo>
                  <a:cubicBezTo>
                    <a:pt x="829627" y="452437"/>
                    <a:pt x="835342" y="461962"/>
                    <a:pt x="828674" y="461962"/>
                  </a:cubicBezTo>
                  <a:cubicBezTo>
                    <a:pt x="822007" y="461962"/>
                    <a:pt x="812482" y="463867"/>
                    <a:pt x="812482" y="457200"/>
                  </a:cubicBezTo>
                  <a:cubicBezTo>
                    <a:pt x="812482" y="451485"/>
                    <a:pt x="772477" y="455295"/>
                    <a:pt x="765809" y="450532"/>
                  </a:cubicBezTo>
                  <a:cubicBezTo>
                    <a:pt x="758189" y="446722"/>
                    <a:pt x="759142" y="441960"/>
                    <a:pt x="748664" y="441960"/>
                  </a:cubicBezTo>
                  <a:close/>
                  <a:moveTo>
                    <a:pt x="937260" y="426720"/>
                  </a:moveTo>
                  <a:cubicBezTo>
                    <a:pt x="951547" y="426720"/>
                    <a:pt x="963930" y="439102"/>
                    <a:pt x="963930" y="453390"/>
                  </a:cubicBezTo>
                  <a:cubicBezTo>
                    <a:pt x="963930" y="467677"/>
                    <a:pt x="952500" y="480060"/>
                    <a:pt x="937260" y="480060"/>
                  </a:cubicBezTo>
                  <a:cubicBezTo>
                    <a:pt x="922972" y="480060"/>
                    <a:pt x="910590" y="468630"/>
                    <a:pt x="910590" y="453390"/>
                  </a:cubicBezTo>
                  <a:cubicBezTo>
                    <a:pt x="910590" y="439102"/>
                    <a:pt x="922020" y="426720"/>
                    <a:pt x="937260" y="426720"/>
                  </a:cubicBezTo>
                  <a:close/>
                  <a:moveTo>
                    <a:pt x="451485" y="425767"/>
                  </a:moveTo>
                  <a:cubicBezTo>
                    <a:pt x="466725" y="425767"/>
                    <a:pt x="479107" y="438149"/>
                    <a:pt x="478155" y="452437"/>
                  </a:cubicBezTo>
                  <a:cubicBezTo>
                    <a:pt x="478155" y="466724"/>
                    <a:pt x="466725" y="479107"/>
                    <a:pt x="451485" y="479107"/>
                  </a:cubicBezTo>
                  <a:cubicBezTo>
                    <a:pt x="437197" y="479107"/>
                    <a:pt x="424815" y="467677"/>
                    <a:pt x="424815" y="452437"/>
                  </a:cubicBezTo>
                  <a:cubicBezTo>
                    <a:pt x="424815" y="438149"/>
                    <a:pt x="436245" y="425767"/>
                    <a:pt x="451485" y="425767"/>
                  </a:cubicBezTo>
                  <a:close/>
                  <a:moveTo>
                    <a:pt x="1005839" y="393382"/>
                  </a:moveTo>
                  <a:lnTo>
                    <a:pt x="1005839" y="981075"/>
                  </a:lnTo>
                  <a:lnTo>
                    <a:pt x="1120139" y="981075"/>
                  </a:lnTo>
                  <a:lnTo>
                    <a:pt x="1120139" y="393382"/>
                  </a:lnTo>
                  <a:close/>
                  <a:moveTo>
                    <a:pt x="270509" y="393382"/>
                  </a:moveTo>
                  <a:lnTo>
                    <a:pt x="270509" y="981075"/>
                  </a:lnTo>
                  <a:lnTo>
                    <a:pt x="384809" y="981075"/>
                  </a:lnTo>
                  <a:lnTo>
                    <a:pt x="384809" y="393382"/>
                  </a:lnTo>
                  <a:close/>
                  <a:moveTo>
                    <a:pt x="869632" y="372427"/>
                  </a:moveTo>
                  <a:cubicBezTo>
                    <a:pt x="884872" y="372427"/>
                    <a:pt x="896302" y="383857"/>
                    <a:pt x="896302" y="399097"/>
                  </a:cubicBezTo>
                  <a:cubicBezTo>
                    <a:pt x="896302" y="413384"/>
                    <a:pt x="884872" y="425767"/>
                    <a:pt x="869632" y="425767"/>
                  </a:cubicBezTo>
                  <a:cubicBezTo>
                    <a:pt x="855344" y="425767"/>
                    <a:pt x="842962" y="414337"/>
                    <a:pt x="842962" y="399097"/>
                  </a:cubicBezTo>
                  <a:cubicBezTo>
                    <a:pt x="842962" y="384809"/>
                    <a:pt x="854392" y="372427"/>
                    <a:pt x="869632" y="372427"/>
                  </a:cubicBezTo>
                  <a:close/>
                  <a:moveTo>
                    <a:pt x="519112" y="370522"/>
                  </a:moveTo>
                  <a:cubicBezTo>
                    <a:pt x="534352" y="370522"/>
                    <a:pt x="545782" y="382904"/>
                    <a:pt x="545782" y="397192"/>
                  </a:cubicBezTo>
                  <a:cubicBezTo>
                    <a:pt x="545782" y="411479"/>
                    <a:pt x="534352" y="423862"/>
                    <a:pt x="519112" y="423862"/>
                  </a:cubicBezTo>
                  <a:cubicBezTo>
                    <a:pt x="504824" y="423862"/>
                    <a:pt x="492442" y="411479"/>
                    <a:pt x="492442" y="397192"/>
                  </a:cubicBezTo>
                  <a:cubicBezTo>
                    <a:pt x="492442" y="382904"/>
                    <a:pt x="503872" y="370522"/>
                    <a:pt x="519112" y="370522"/>
                  </a:cubicBezTo>
                  <a:close/>
                  <a:moveTo>
                    <a:pt x="991552" y="363855"/>
                  </a:moveTo>
                  <a:lnTo>
                    <a:pt x="1003934" y="381952"/>
                  </a:lnTo>
                  <a:lnTo>
                    <a:pt x="1122997" y="381952"/>
                  </a:lnTo>
                  <a:lnTo>
                    <a:pt x="1134427" y="363855"/>
                  </a:lnTo>
                  <a:close/>
                  <a:moveTo>
                    <a:pt x="254317" y="363855"/>
                  </a:moveTo>
                  <a:lnTo>
                    <a:pt x="266699" y="381952"/>
                  </a:lnTo>
                  <a:lnTo>
                    <a:pt x="385762" y="381952"/>
                  </a:lnTo>
                  <a:lnTo>
                    <a:pt x="397192" y="363855"/>
                  </a:lnTo>
                  <a:close/>
                  <a:moveTo>
                    <a:pt x="787717" y="340995"/>
                  </a:moveTo>
                  <a:cubicBezTo>
                    <a:pt x="802957" y="340995"/>
                    <a:pt x="814387" y="353377"/>
                    <a:pt x="814387" y="367665"/>
                  </a:cubicBezTo>
                  <a:cubicBezTo>
                    <a:pt x="814387" y="381952"/>
                    <a:pt x="802957" y="394335"/>
                    <a:pt x="787717" y="394335"/>
                  </a:cubicBezTo>
                  <a:cubicBezTo>
                    <a:pt x="773429" y="394335"/>
                    <a:pt x="761047" y="382905"/>
                    <a:pt x="761047" y="367665"/>
                  </a:cubicBezTo>
                  <a:cubicBezTo>
                    <a:pt x="761047" y="353377"/>
                    <a:pt x="772477" y="340995"/>
                    <a:pt x="787717" y="340995"/>
                  </a:cubicBezTo>
                  <a:close/>
                  <a:moveTo>
                    <a:pt x="601027" y="340042"/>
                  </a:moveTo>
                  <a:cubicBezTo>
                    <a:pt x="616267" y="340042"/>
                    <a:pt x="627697" y="352424"/>
                    <a:pt x="627697" y="366712"/>
                  </a:cubicBezTo>
                  <a:cubicBezTo>
                    <a:pt x="627697" y="380999"/>
                    <a:pt x="616267" y="393382"/>
                    <a:pt x="601027" y="393382"/>
                  </a:cubicBezTo>
                  <a:cubicBezTo>
                    <a:pt x="586739" y="393382"/>
                    <a:pt x="574357" y="381952"/>
                    <a:pt x="574357" y="366712"/>
                  </a:cubicBezTo>
                  <a:cubicBezTo>
                    <a:pt x="574357" y="352424"/>
                    <a:pt x="585787" y="340042"/>
                    <a:pt x="601027" y="340042"/>
                  </a:cubicBezTo>
                  <a:close/>
                  <a:moveTo>
                    <a:pt x="1003934" y="330517"/>
                  </a:moveTo>
                  <a:lnTo>
                    <a:pt x="991552" y="348615"/>
                  </a:lnTo>
                  <a:lnTo>
                    <a:pt x="1134427" y="348615"/>
                  </a:lnTo>
                  <a:lnTo>
                    <a:pt x="1122044" y="330517"/>
                  </a:lnTo>
                  <a:close/>
                  <a:moveTo>
                    <a:pt x="267652" y="330517"/>
                  </a:moveTo>
                  <a:lnTo>
                    <a:pt x="255269" y="348615"/>
                  </a:lnTo>
                  <a:lnTo>
                    <a:pt x="399097" y="348615"/>
                  </a:lnTo>
                  <a:lnTo>
                    <a:pt x="386714" y="330517"/>
                  </a:lnTo>
                  <a:close/>
                  <a:moveTo>
                    <a:pt x="694372" y="327660"/>
                  </a:moveTo>
                  <a:cubicBezTo>
                    <a:pt x="709612" y="327660"/>
                    <a:pt x="721994" y="340042"/>
                    <a:pt x="721042" y="354330"/>
                  </a:cubicBezTo>
                  <a:cubicBezTo>
                    <a:pt x="721042" y="368617"/>
                    <a:pt x="709612" y="381000"/>
                    <a:pt x="694372" y="381000"/>
                  </a:cubicBezTo>
                  <a:cubicBezTo>
                    <a:pt x="680084" y="381000"/>
                    <a:pt x="667702" y="369570"/>
                    <a:pt x="667702" y="354330"/>
                  </a:cubicBezTo>
                  <a:cubicBezTo>
                    <a:pt x="667702" y="340042"/>
                    <a:pt x="679132" y="327660"/>
                    <a:pt x="694372" y="327660"/>
                  </a:cubicBezTo>
                  <a:close/>
                  <a:moveTo>
                    <a:pt x="698182" y="305752"/>
                  </a:moveTo>
                  <a:cubicBezTo>
                    <a:pt x="537209" y="298132"/>
                    <a:pt x="434339" y="395287"/>
                    <a:pt x="399097" y="439102"/>
                  </a:cubicBezTo>
                  <a:lnTo>
                    <a:pt x="399097" y="577215"/>
                  </a:lnTo>
                  <a:cubicBezTo>
                    <a:pt x="403859" y="577215"/>
                    <a:pt x="412432" y="576262"/>
                    <a:pt x="419099" y="572452"/>
                  </a:cubicBezTo>
                  <a:cubicBezTo>
                    <a:pt x="427672" y="566737"/>
                    <a:pt x="461962" y="416242"/>
                    <a:pt x="686752" y="412432"/>
                  </a:cubicBezTo>
                  <a:cubicBezTo>
                    <a:pt x="912494" y="408622"/>
                    <a:pt x="962024" y="554355"/>
                    <a:pt x="966787" y="567690"/>
                  </a:cubicBezTo>
                  <a:cubicBezTo>
                    <a:pt x="970597" y="577215"/>
                    <a:pt x="983932" y="578167"/>
                    <a:pt x="990599" y="577215"/>
                  </a:cubicBezTo>
                  <a:lnTo>
                    <a:pt x="990599" y="443865"/>
                  </a:lnTo>
                  <a:cubicBezTo>
                    <a:pt x="990599" y="444817"/>
                    <a:pt x="989647" y="444817"/>
                    <a:pt x="988694" y="444817"/>
                  </a:cubicBezTo>
                  <a:cubicBezTo>
                    <a:pt x="930592" y="362902"/>
                    <a:pt x="863917" y="313372"/>
                    <a:pt x="698182" y="305752"/>
                  </a:cubicBezTo>
                  <a:close/>
                  <a:moveTo>
                    <a:pt x="1062990" y="263842"/>
                  </a:moveTo>
                  <a:cubicBezTo>
                    <a:pt x="1053465" y="263842"/>
                    <a:pt x="1044892" y="269557"/>
                    <a:pt x="1044892" y="278130"/>
                  </a:cubicBezTo>
                  <a:cubicBezTo>
                    <a:pt x="1044892" y="285750"/>
                    <a:pt x="1053465" y="292417"/>
                    <a:pt x="1062990" y="292417"/>
                  </a:cubicBezTo>
                  <a:cubicBezTo>
                    <a:pt x="1073467" y="292417"/>
                    <a:pt x="1081087" y="286702"/>
                    <a:pt x="1081087" y="278130"/>
                  </a:cubicBezTo>
                  <a:cubicBezTo>
                    <a:pt x="1081087" y="270510"/>
                    <a:pt x="1072515" y="263842"/>
                    <a:pt x="1062990" y="263842"/>
                  </a:cubicBezTo>
                  <a:close/>
                  <a:moveTo>
                    <a:pt x="327659" y="263842"/>
                  </a:moveTo>
                  <a:cubicBezTo>
                    <a:pt x="317182" y="263842"/>
                    <a:pt x="309562" y="269557"/>
                    <a:pt x="309562" y="278130"/>
                  </a:cubicBezTo>
                  <a:cubicBezTo>
                    <a:pt x="309562" y="285750"/>
                    <a:pt x="318134" y="292417"/>
                    <a:pt x="327659" y="292417"/>
                  </a:cubicBezTo>
                  <a:cubicBezTo>
                    <a:pt x="338137" y="292417"/>
                    <a:pt x="345757" y="286702"/>
                    <a:pt x="345757" y="278130"/>
                  </a:cubicBezTo>
                  <a:cubicBezTo>
                    <a:pt x="345757" y="270510"/>
                    <a:pt x="337184" y="263842"/>
                    <a:pt x="327659" y="263842"/>
                  </a:cubicBezTo>
                  <a:close/>
                  <a:moveTo>
                    <a:pt x="1062990" y="249555"/>
                  </a:moveTo>
                  <a:cubicBezTo>
                    <a:pt x="1082040" y="249555"/>
                    <a:pt x="1097280" y="261937"/>
                    <a:pt x="1097280" y="278130"/>
                  </a:cubicBezTo>
                  <a:cubicBezTo>
                    <a:pt x="1097280" y="294322"/>
                    <a:pt x="1082040" y="306705"/>
                    <a:pt x="1062990" y="306705"/>
                  </a:cubicBezTo>
                  <a:cubicBezTo>
                    <a:pt x="1043940" y="306705"/>
                    <a:pt x="1028700" y="294322"/>
                    <a:pt x="1028700" y="278130"/>
                  </a:cubicBezTo>
                  <a:cubicBezTo>
                    <a:pt x="1028700" y="261937"/>
                    <a:pt x="1043940" y="249555"/>
                    <a:pt x="1062990" y="249555"/>
                  </a:cubicBezTo>
                  <a:close/>
                  <a:moveTo>
                    <a:pt x="327659" y="249555"/>
                  </a:moveTo>
                  <a:cubicBezTo>
                    <a:pt x="346709" y="249555"/>
                    <a:pt x="361949" y="261937"/>
                    <a:pt x="361949" y="278130"/>
                  </a:cubicBezTo>
                  <a:cubicBezTo>
                    <a:pt x="361949" y="294322"/>
                    <a:pt x="346709" y="306705"/>
                    <a:pt x="327659" y="306705"/>
                  </a:cubicBezTo>
                  <a:cubicBezTo>
                    <a:pt x="307657" y="306705"/>
                    <a:pt x="292417" y="294322"/>
                    <a:pt x="293369" y="278130"/>
                  </a:cubicBezTo>
                  <a:cubicBezTo>
                    <a:pt x="293369" y="261937"/>
                    <a:pt x="308609" y="249555"/>
                    <a:pt x="327659" y="249555"/>
                  </a:cubicBezTo>
                  <a:close/>
                  <a:moveTo>
                    <a:pt x="1003934" y="240030"/>
                  </a:moveTo>
                  <a:lnTo>
                    <a:pt x="1003934" y="314325"/>
                  </a:lnTo>
                  <a:lnTo>
                    <a:pt x="1122044" y="314325"/>
                  </a:lnTo>
                  <a:lnTo>
                    <a:pt x="1122044" y="240030"/>
                  </a:lnTo>
                  <a:close/>
                  <a:moveTo>
                    <a:pt x="267652" y="240030"/>
                  </a:moveTo>
                  <a:lnTo>
                    <a:pt x="267652" y="314325"/>
                  </a:lnTo>
                  <a:lnTo>
                    <a:pt x="386714" y="314325"/>
                  </a:lnTo>
                  <a:lnTo>
                    <a:pt x="386714" y="240030"/>
                  </a:lnTo>
                  <a:close/>
                  <a:moveTo>
                    <a:pt x="995362" y="211455"/>
                  </a:moveTo>
                  <a:lnTo>
                    <a:pt x="1002982" y="229552"/>
                  </a:lnTo>
                  <a:lnTo>
                    <a:pt x="1122044" y="229552"/>
                  </a:lnTo>
                  <a:lnTo>
                    <a:pt x="1129664" y="211455"/>
                  </a:lnTo>
                  <a:close/>
                  <a:moveTo>
                    <a:pt x="260032" y="211455"/>
                  </a:moveTo>
                  <a:lnTo>
                    <a:pt x="267652" y="229552"/>
                  </a:lnTo>
                  <a:lnTo>
                    <a:pt x="387667" y="229552"/>
                  </a:lnTo>
                  <a:lnTo>
                    <a:pt x="395287" y="211455"/>
                  </a:lnTo>
                  <a:close/>
                  <a:moveTo>
                    <a:pt x="1064894" y="146685"/>
                  </a:moveTo>
                  <a:lnTo>
                    <a:pt x="1002029" y="197167"/>
                  </a:lnTo>
                  <a:lnTo>
                    <a:pt x="1122997" y="197167"/>
                  </a:lnTo>
                  <a:close/>
                  <a:moveTo>
                    <a:pt x="325754" y="146685"/>
                  </a:moveTo>
                  <a:lnTo>
                    <a:pt x="266699" y="197167"/>
                  </a:lnTo>
                  <a:lnTo>
                    <a:pt x="388619" y="197167"/>
                  </a:lnTo>
                  <a:close/>
                  <a:moveTo>
                    <a:pt x="687704" y="0"/>
                  </a:moveTo>
                  <a:lnTo>
                    <a:pt x="701992" y="0"/>
                  </a:lnTo>
                  <a:cubicBezTo>
                    <a:pt x="701992" y="0"/>
                    <a:pt x="702944" y="81915"/>
                    <a:pt x="702944" y="104775"/>
                  </a:cubicBezTo>
                  <a:cubicBezTo>
                    <a:pt x="724852" y="108585"/>
                    <a:pt x="723899" y="127635"/>
                    <a:pt x="719137" y="132397"/>
                  </a:cubicBezTo>
                  <a:cubicBezTo>
                    <a:pt x="724852" y="132397"/>
                    <a:pt x="734377" y="137160"/>
                    <a:pt x="737234" y="144780"/>
                  </a:cubicBezTo>
                  <a:cubicBezTo>
                    <a:pt x="740092" y="153352"/>
                    <a:pt x="738187" y="158115"/>
                    <a:pt x="732472" y="162877"/>
                  </a:cubicBezTo>
                  <a:cubicBezTo>
                    <a:pt x="739139" y="162877"/>
                    <a:pt x="783907" y="166687"/>
                    <a:pt x="784859" y="196215"/>
                  </a:cubicBezTo>
                  <a:cubicBezTo>
                    <a:pt x="785812" y="225742"/>
                    <a:pt x="762952" y="229552"/>
                    <a:pt x="755332" y="231457"/>
                  </a:cubicBezTo>
                  <a:cubicBezTo>
                    <a:pt x="782954" y="240982"/>
                    <a:pt x="786764" y="258127"/>
                    <a:pt x="786764" y="273367"/>
                  </a:cubicBezTo>
                  <a:cubicBezTo>
                    <a:pt x="800099" y="267652"/>
                    <a:pt x="811529" y="256222"/>
                    <a:pt x="840104" y="261937"/>
                  </a:cubicBezTo>
                  <a:cubicBezTo>
                    <a:pt x="858202" y="265747"/>
                    <a:pt x="866774" y="271462"/>
                    <a:pt x="872489" y="293370"/>
                  </a:cubicBezTo>
                  <a:cubicBezTo>
                    <a:pt x="886777" y="281940"/>
                    <a:pt x="906779" y="286702"/>
                    <a:pt x="902017" y="284797"/>
                  </a:cubicBezTo>
                  <a:cubicBezTo>
                    <a:pt x="897254" y="282892"/>
                    <a:pt x="890587" y="272415"/>
                    <a:pt x="899159" y="257175"/>
                  </a:cubicBezTo>
                  <a:cubicBezTo>
                    <a:pt x="907732" y="241935"/>
                    <a:pt x="951547" y="240030"/>
                    <a:pt x="955357" y="263842"/>
                  </a:cubicBezTo>
                  <a:cubicBezTo>
                    <a:pt x="958214" y="287655"/>
                    <a:pt x="937259" y="292417"/>
                    <a:pt x="925829" y="294322"/>
                  </a:cubicBezTo>
                  <a:cubicBezTo>
                    <a:pt x="942022" y="309562"/>
                    <a:pt x="930592" y="321945"/>
                    <a:pt x="935354" y="320992"/>
                  </a:cubicBezTo>
                  <a:cubicBezTo>
                    <a:pt x="940117" y="319087"/>
                    <a:pt x="952499" y="317182"/>
                    <a:pt x="962977" y="324802"/>
                  </a:cubicBezTo>
                  <a:cubicBezTo>
                    <a:pt x="971549" y="331470"/>
                    <a:pt x="973454" y="341947"/>
                    <a:pt x="974407" y="345757"/>
                  </a:cubicBezTo>
                  <a:lnTo>
                    <a:pt x="988694" y="319087"/>
                  </a:lnTo>
                  <a:lnTo>
                    <a:pt x="988694" y="232410"/>
                  </a:lnTo>
                  <a:lnTo>
                    <a:pt x="978217" y="210502"/>
                  </a:lnTo>
                  <a:lnTo>
                    <a:pt x="967739" y="210502"/>
                  </a:lnTo>
                  <a:lnTo>
                    <a:pt x="967739" y="197167"/>
                  </a:lnTo>
                  <a:lnTo>
                    <a:pt x="981074" y="197167"/>
                  </a:lnTo>
                  <a:lnTo>
                    <a:pt x="1046797" y="141922"/>
                  </a:lnTo>
                  <a:cubicBezTo>
                    <a:pt x="1046797" y="141922"/>
                    <a:pt x="1048702" y="125730"/>
                    <a:pt x="1047749" y="123825"/>
                  </a:cubicBezTo>
                  <a:cubicBezTo>
                    <a:pt x="1037272" y="105727"/>
                    <a:pt x="1055369" y="98107"/>
                    <a:pt x="1055369" y="98107"/>
                  </a:cubicBezTo>
                  <a:lnTo>
                    <a:pt x="1066799" y="46672"/>
                  </a:lnTo>
                  <a:lnTo>
                    <a:pt x="1078229" y="98107"/>
                  </a:lnTo>
                  <a:cubicBezTo>
                    <a:pt x="1078229" y="98107"/>
                    <a:pt x="1092517" y="107632"/>
                    <a:pt x="1083944" y="124777"/>
                  </a:cubicBezTo>
                  <a:cubicBezTo>
                    <a:pt x="1083944" y="125730"/>
                    <a:pt x="1083944" y="143827"/>
                    <a:pt x="1083944" y="143827"/>
                  </a:cubicBezTo>
                  <a:lnTo>
                    <a:pt x="1145857" y="197167"/>
                  </a:lnTo>
                  <a:lnTo>
                    <a:pt x="1159192" y="197167"/>
                  </a:lnTo>
                  <a:lnTo>
                    <a:pt x="1159192" y="210502"/>
                  </a:lnTo>
                  <a:lnTo>
                    <a:pt x="1148714" y="210502"/>
                  </a:lnTo>
                  <a:lnTo>
                    <a:pt x="1138237" y="232410"/>
                  </a:lnTo>
                  <a:lnTo>
                    <a:pt x="1138237" y="320040"/>
                  </a:lnTo>
                  <a:lnTo>
                    <a:pt x="1159192" y="357187"/>
                  </a:lnTo>
                  <a:lnTo>
                    <a:pt x="1135379" y="391477"/>
                  </a:lnTo>
                  <a:lnTo>
                    <a:pt x="1135379" y="401002"/>
                  </a:lnTo>
                  <a:lnTo>
                    <a:pt x="1364932" y="401002"/>
                  </a:lnTo>
                  <a:lnTo>
                    <a:pt x="1364932" y="415290"/>
                  </a:lnTo>
                  <a:lnTo>
                    <a:pt x="1134427" y="415290"/>
                  </a:lnTo>
                  <a:lnTo>
                    <a:pt x="1134427" y="461962"/>
                  </a:lnTo>
                  <a:lnTo>
                    <a:pt x="1381124" y="461962"/>
                  </a:lnTo>
                  <a:lnTo>
                    <a:pt x="1381124" y="475297"/>
                  </a:lnTo>
                  <a:lnTo>
                    <a:pt x="1134427" y="475297"/>
                  </a:lnTo>
                  <a:lnTo>
                    <a:pt x="1134427" y="489585"/>
                  </a:lnTo>
                  <a:lnTo>
                    <a:pt x="1383982" y="489585"/>
                  </a:lnTo>
                  <a:lnTo>
                    <a:pt x="1383982" y="501967"/>
                  </a:lnTo>
                  <a:lnTo>
                    <a:pt x="1135379" y="501967"/>
                  </a:lnTo>
                  <a:lnTo>
                    <a:pt x="1135379" y="873442"/>
                  </a:lnTo>
                  <a:lnTo>
                    <a:pt x="1362074" y="873442"/>
                  </a:lnTo>
                  <a:lnTo>
                    <a:pt x="1362074" y="885825"/>
                  </a:lnTo>
                  <a:lnTo>
                    <a:pt x="1135379" y="885825"/>
                  </a:lnTo>
                  <a:lnTo>
                    <a:pt x="1135379" y="979170"/>
                  </a:lnTo>
                  <a:lnTo>
                    <a:pt x="1354454" y="979170"/>
                  </a:lnTo>
                  <a:lnTo>
                    <a:pt x="1354454" y="991552"/>
                  </a:lnTo>
                  <a:lnTo>
                    <a:pt x="1135379" y="991552"/>
                  </a:lnTo>
                  <a:lnTo>
                    <a:pt x="991552" y="991552"/>
                  </a:lnTo>
                  <a:lnTo>
                    <a:pt x="991552" y="984885"/>
                  </a:lnTo>
                  <a:lnTo>
                    <a:pt x="915352" y="902970"/>
                  </a:lnTo>
                  <a:lnTo>
                    <a:pt x="473392" y="902970"/>
                  </a:lnTo>
                  <a:lnTo>
                    <a:pt x="399097" y="984885"/>
                  </a:lnTo>
                  <a:lnTo>
                    <a:pt x="399097" y="991552"/>
                  </a:lnTo>
                  <a:lnTo>
                    <a:pt x="255269" y="991552"/>
                  </a:lnTo>
                  <a:lnTo>
                    <a:pt x="36194" y="991552"/>
                  </a:lnTo>
                  <a:lnTo>
                    <a:pt x="36194" y="979170"/>
                  </a:lnTo>
                  <a:lnTo>
                    <a:pt x="255269" y="979170"/>
                  </a:lnTo>
                  <a:lnTo>
                    <a:pt x="255269" y="885825"/>
                  </a:lnTo>
                  <a:lnTo>
                    <a:pt x="28574" y="885825"/>
                  </a:lnTo>
                  <a:lnTo>
                    <a:pt x="28574" y="873442"/>
                  </a:lnTo>
                  <a:lnTo>
                    <a:pt x="256222" y="873442"/>
                  </a:lnTo>
                  <a:lnTo>
                    <a:pt x="256222" y="501015"/>
                  </a:lnTo>
                  <a:lnTo>
                    <a:pt x="6667" y="501015"/>
                  </a:lnTo>
                  <a:lnTo>
                    <a:pt x="6667" y="488632"/>
                  </a:lnTo>
                  <a:lnTo>
                    <a:pt x="255269" y="488632"/>
                  </a:lnTo>
                  <a:lnTo>
                    <a:pt x="255269" y="474345"/>
                  </a:lnTo>
                  <a:lnTo>
                    <a:pt x="8572" y="474345"/>
                  </a:lnTo>
                  <a:lnTo>
                    <a:pt x="8572" y="461962"/>
                  </a:lnTo>
                  <a:lnTo>
                    <a:pt x="255269" y="461962"/>
                  </a:lnTo>
                  <a:lnTo>
                    <a:pt x="255269" y="414337"/>
                  </a:lnTo>
                  <a:lnTo>
                    <a:pt x="25717" y="414337"/>
                  </a:lnTo>
                  <a:lnTo>
                    <a:pt x="25717" y="400050"/>
                  </a:lnTo>
                  <a:lnTo>
                    <a:pt x="255269" y="400050"/>
                  </a:lnTo>
                  <a:lnTo>
                    <a:pt x="255269" y="390525"/>
                  </a:lnTo>
                  <a:lnTo>
                    <a:pt x="231457" y="356235"/>
                  </a:lnTo>
                  <a:lnTo>
                    <a:pt x="252412" y="319087"/>
                  </a:lnTo>
                  <a:lnTo>
                    <a:pt x="252412" y="231457"/>
                  </a:lnTo>
                  <a:lnTo>
                    <a:pt x="241934" y="209550"/>
                  </a:lnTo>
                  <a:lnTo>
                    <a:pt x="231457" y="209550"/>
                  </a:lnTo>
                  <a:lnTo>
                    <a:pt x="231457" y="196215"/>
                  </a:lnTo>
                  <a:lnTo>
                    <a:pt x="244792" y="196215"/>
                  </a:lnTo>
                  <a:lnTo>
                    <a:pt x="306704" y="142875"/>
                  </a:lnTo>
                  <a:cubicBezTo>
                    <a:pt x="306704" y="142875"/>
                    <a:pt x="306704" y="124777"/>
                    <a:pt x="306704" y="123825"/>
                  </a:cubicBezTo>
                  <a:cubicBezTo>
                    <a:pt x="299084" y="106680"/>
                    <a:pt x="312419" y="97155"/>
                    <a:pt x="312419" y="97155"/>
                  </a:cubicBezTo>
                  <a:lnTo>
                    <a:pt x="323849" y="45720"/>
                  </a:lnTo>
                  <a:lnTo>
                    <a:pt x="335279" y="97155"/>
                  </a:lnTo>
                  <a:cubicBezTo>
                    <a:pt x="335279" y="97155"/>
                    <a:pt x="354329" y="104775"/>
                    <a:pt x="342899" y="122872"/>
                  </a:cubicBezTo>
                  <a:cubicBezTo>
                    <a:pt x="341947" y="124777"/>
                    <a:pt x="343852" y="140970"/>
                    <a:pt x="343852" y="140970"/>
                  </a:cubicBezTo>
                  <a:lnTo>
                    <a:pt x="409574" y="196215"/>
                  </a:lnTo>
                  <a:lnTo>
                    <a:pt x="422909" y="196215"/>
                  </a:lnTo>
                  <a:lnTo>
                    <a:pt x="422909" y="209550"/>
                  </a:lnTo>
                  <a:lnTo>
                    <a:pt x="412432" y="209550"/>
                  </a:lnTo>
                  <a:lnTo>
                    <a:pt x="401954" y="231457"/>
                  </a:lnTo>
                  <a:lnTo>
                    <a:pt x="401954" y="319087"/>
                  </a:lnTo>
                  <a:lnTo>
                    <a:pt x="415289" y="344805"/>
                  </a:lnTo>
                  <a:cubicBezTo>
                    <a:pt x="416242" y="340995"/>
                    <a:pt x="418147" y="329565"/>
                    <a:pt x="426719" y="323850"/>
                  </a:cubicBezTo>
                  <a:cubicBezTo>
                    <a:pt x="437197" y="317182"/>
                    <a:pt x="449579" y="319087"/>
                    <a:pt x="454342" y="320040"/>
                  </a:cubicBezTo>
                  <a:cubicBezTo>
                    <a:pt x="459104" y="320992"/>
                    <a:pt x="447674" y="308610"/>
                    <a:pt x="463867" y="293370"/>
                  </a:cubicBezTo>
                  <a:cubicBezTo>
                    <a:pt x="452437" y="291465"/>
                    <a:pt x="430529" y="286702"/>
                    <a:pt x="434339" y="262890"/>
                  </a:cubicBezTo>
                  <a:cubicBezTo>
                    <a:pt x="437197" y="240030"/>
                    <a:pt x="481964" y="240982"/>
                    <a:pt x="490537" y="256222"/>
                  </a:cubicBezTo>
                  <a:cubicBezTo>
                    <a:pt x="498157" y="271462"/>
                    <a:pt x="492442" y="281940"/>
                    <a:pt x="487679" y="283845"/>
                  </a:cubicBezTo>
                  <a:cubicBezTo>
                    <a:pt x="482917" y="285750"/>
                    <a:pt x="502919" y="280987"/>
                    <a:pt x="517207" y="292417"/>
                  </a:cubicBezTo>
                  <a:cubicBezTo>
                    <a:pt x="522922" y="269557"/>
                    <a:pt x="532447" y="264795"/>
                    <a:pt x="549592" y="260985"/>
                  </a:cubicBezTo>
                  <a:cubicBezTo>
                    <a:pt x="578167" y="255270"/>
                    <a:pt x="589597" y="267652"/>
                    <a:pt x="602932" y="272415"/>
                  </a:cubicBezTo>
                  <a:cubicBezTo>
                    <a:pt x="603884" y="257175"/>
                    <a:pt x="606742" y="240982"/>
                    <a:pt x="634364" y="230505"/>
                  </a:cubicBezTo>
                  <a:cubicBezTo>
                    <a:pt x="627697" y="228600"/>
                    <a:pt x="602932" y="223837"/>
                    <a:pt x="603884" y="194310"/>
                  </a:cubicBezTo>
                  <a:cubicBezTo>
                    <a:pt x="604837" y="165735"/>
                    <a:pt x="651509" y="162877"/>
                    <a:pt x="657224" y="162877"/>
                  </a:cubicBezTo>
                  <a:cubicBezTo>
                    <a:pt x="652462" y="158115"/>
                    <a:pt x="649604" y="152400"/>
                    <a:pt x="652462" y="144780"/>
                  </a:cubicBezTo>
                  <a:cubicBezTo>
                    <a:pt x="654367" y="137160"/>
                    <a:pt x="664844" y="132397"/>
                    <a:pt x="670559" y="132397"/>
                  </a:cubicBezTo>
                  <a:cubicBezTo>
                    <a:pt x="665797" y="127635"/>
                    <a:pt x="665797" y="108585"/>
                    <a:pt x="686752" y="104775"/>
                  </a:cubicBezTo>
                  <a:cubicBezTo>
                    <a:pt x="686752" y="81915"/>
                    <a:pt x="687704" y="0"/>
                    <a:pt x="687704" y="0"/>
                  </a:cubicBezTo>
                  <a:close/>
                </a:path>
              </a:pathLst>
            </a:custGeom>
            <a:grpFill/>
            <a:ln w="9525" cap="flat">
              <a:noFill/>
              <a:prstDash val="solid"/>
              <a:miter/>
            </a:ln>
          </p:spPr>
          <p:txBody>
            <a:bodyPr anchor="ctr"/>
            <a:lstStyle/>
            <a:p>
              <a:pPr algn="ctr"/>
              <a:endParaRPr/>
            </a:p>
          </p:txBody>
        </p:sp>
        <p:sp>
          <p:nvSpPr>
            <p:cNvPr id="30" name="iṧ1íḋè">
              <a:extLst>
                <a:ext uri="{FF2B5EF4-FFF2-40B4-BE49-F238E27FC236}">
                  <a16:creationId xmlns:a16="http://schemas.microsoft.com/office/drawing/2014/main" xmlns="" id="{7E696DF1-8291-4800-83CF-8A2128849BAE}"/>
                </a:ext>
              </a:extLst>
            </p:cNvPr>
            <p:cNvSpPr/>
            <p:nvPr/>
          </p:nvSpPr>
          <p:spPr>
            <a:xfrm>
              <a:off x="9473120" y="4822809"/>
              <a:ext cx="1246320" cy="291693"/>
            </a:xfrm>
            <a:custGeom>
              <a:avLst/>
              <a:gdLst>
                <a:gd name="connsiteX0" fmla="*/ 7144 w 447675"/>
                <a:gd name="connsiteY0" fmla="*/ 36671 h 104775"/>
                <a:gd name="connsiteX1" fmla="*/ 7144 w 447675"/>
                <a:gd name="connsiteY1" fmla="*/ 23336 h 104775"/>
                <a:gd name="connsiteX2" fmla="*/ 10954 w 447675"/>
                <a:gd name="connsiteY2" fmla="*/ 23336 h 104775"/>
                <a:gd name="connsiteX3" fmla="*/ 41434 w 447675"/>
                <a:gd name="connsiteY3" fmla="*/ 17621 h 104775"/>
                <a:gd name="connsiteX4" fmla="*/ 50006 w 447675"/>
                <a:gd name="connsiteY4" fmla="*/ 7144 h 104775"/>
                <a:gd name="connsiteX5" fmla="*/ 75724 w 447675"/>
                <a:gd name="connsiteY5" fmla="*/ 7144 h 104775"/>
                <a:gd name="connsiteX6" fmla="*/ 75724 w 447675"/>
                <a:gd name="connsiteY6" fmla="*/ 100489 h 104775"/>
                <a:gd name="connsiteX7" fmla="*/ 44291 w 447675"/>
                <a:gd name="connsiteY7" fmla="*/ 100489 h 104775"/>
                <a:gd name="connsiteX8" fmla="*/ 44291 w 447675"/>
                <a:gd name="connsiteY8" fmla="*/ 35719 h 104775"/>
                <a:gd name="connsiteX9" fmla="*/ 7144 w 447675"/>
                <a:gd name="connsiteY9" fmla="*/ 35719 h 104775"/>
                <a:gd name="connsiteX10" fmla="*/ 7144 w 447675"/>
                <a:gd name="connsiteY10" fmla="*/ 36671 h 104775"/>
                <a:gd name="connsiteX11" fmla="*/ 132874 w 447675"/>
                <a:gd name="connsiteY11" fmla="*/ 38576 h 104775"/>
                <a:gd name="connsiteX12" fmla="*/ 139541 w 447675"/>
                <a:gd name="connsiteY12" fmla="*/ 52864 h 104775"/>
                <a:gd name="connsiteX13" fmla="*/ 155734 w 447675"/>
                <a:gd name="connsiteY13" fmla="*/ 55721 h 104775"/>
                <a:gd name="connsiteX14" fmla="*/ 170974 w 447675"/>
                <a:gd name="connsiteY14" fmla="*/ 51911 h 104775"/>
                <a:gd name="connsiteX15" fmla="*/ 178594 w 447675"/>
                <a:gd name="connsiteY15" fmla="*/ 39529 h 104775"/>
                <a:gd name="connsiteX16" fmla="*/ 172879 w 447675"/>
                <a:gd name="connsiteY16" fmla="*/ 27146 h 104775"/>
                <a:gd name="connsiteX17" fmla="*/ 154781 w 447675"/>
                <a:gd name="connsiteY17" fmla="*/ 22384 h 104775"/>
                <a:gd name="connsiteX18" fmla="*/ 140494 w 447675"/>
                <a:gd name="connsiteY18" fmla="*/ 25241 h 104775"/>
                <a:gd name="connsiteX19" fmla="*/ 132874 w 447675"/>
                <a:gd name="connsiteY19" fmla="*/ 38576 h 104775"/>
                <a:gd name="connsiteX20" fmla="*/ 132874 w 447675"/>
                <a:gd name="connsiteY20" fmla="*/ 38576 h 104775"/>
                <a:gd name="connsiteX21" fmla="*/ 105251 w 447675"/>
                <a:gd name="connsiteY21" fmla="*/ 79534 h 104775"/>
                <a:gd name="connsiteX22" fmla="*/ 136684 w 447675"/>
                <a:gd name="connsiteY22" fmla="*/ 79534 h 104775"/>
                <a:gd name="connsiteX23" fmla="*/ 142399 w 447675"/>
                <a:gd name="connsiteY23" fmla="*/ 86201 h 104775"/>
                <a:gd name="connsiteX24" fmla="*/ 154781 w 447675"/>
                <a:gd name="connsiteY24" fmla="*/ 88106 h 104775"/>
                <a:gd name="connsiteX25" fmla="*/ 172879 w 447675"/>
                <a:gd name="connsiteY25" fmla="*/ 82391 h 104775"/>
                <a:gd name="connsiteX26" fmla="*/ 181451 w 447675"/>
                <a:gd name="connsiteY26" fmla="*/ 62389 h 104775"/>
                <a:gd name="connsiteX27" fmla="*/ 180499 w 447675"/>
                <a:gd name="connsiteY27" fmla="*/ 62389 h 104775"/>
                <a:gd name="connsiteX28" fmla="*/ 167164 w 447675"/>
                <a:gd name="connsiteY28" fmla="*/ 69056 h 104775"/>
                <a:gd name="connsiteX29" fmla="*/ 150971 w 447675"/>
                <a:gd name="connsiteY29" fmla="*/ 70961 h 104775"/>
                <a:gd name="connsiteX30" fmla="*/ 116681 w 447675"/>
                <a:gd name="connsiteY30" fmla="*/ 62389 h 104775"/>
                <a:gd name="connsiteX31" fmla="*/ 103346 w 447675"/>
                <a:gd name="connsiteY31" fmla="*/ 41434 h 104775"/>
                <a:gd name="connsiteX32" fmla="*/ 118586 w 447675"/>
                <a:gd name="connsiteY32" fmla="*/ 15716 h 104775"/>
                <a:gd name="connsiteX33" fmla="*/ 156686 w 447675"/>
                <a:gd name="connsiteY33" fmla="*/ 7144 h 104775"/>
                <a:gd name="connsiteX34" fmla="*/ 198596 w 447675"/>
                <a:gd name="connsiteY34" fmla="*/ 18574 h 104775"/>
                <a:gd name="connsiteX35" fmla="*/ 212884 w 447675"/>
                <a:gd name="connsiteY35" fmla="*/ 54769 h 104775"/>
                <a:gd name="connsiteX36" fmla="*/ 194786 w 447675"/>
                <a:gd name="connsiteY36" fmla="*/ 91916 h 104775"/>
                <a:gd name="connsiteX37" fmla="*/ 155734 w 447675"/>
                <a:gd name="connsiteY37" fmla="*/ 102394 h 104775"/>
                <a:gd name="connsiteX38" fmla="*/ 122396 w 447675"/>
                <a:gd name="connsiteY38" fmla="*/ 95726 h 104775"/>
                <a:gd name="connsiteX39" fmla="*/ 105251 w 447675"/>
                <a:gd name="connsiteY39" fmla="*/ 79534 h 104775"/>
                <a:gd name="connsiteX40" fmla="*/ 105251 w 447675"/>
                <a:gd name="connsiteY40" fmla="*/ 79534 h 104775"/>
                <a:gd name="connsiteX41" fmla="*/ 221456 w 447675"/>
                <a:gd name="connsiteY41" fmla="*/ 54769 h 104775"/>
                <a:gd name="connsiteX42" fmla="*/ 234791 w 447675"/>
                <a:gd name="connsiteY42" fmla="*/ 18574 h 104775"/>
                <a:gd name="connsiteX43" fmla="*/ 276701 w 447675"/>
                <a:gd name="connsiteY43" fmla="*/ 7144 h 104775"/>
                <a:gd name="connsiteX44" fmla="*/ 317659 w 447675"/>
                <a:gd name="connsiteY44" fmla="*/ 18574 h 104775"/>
                <a:gd name="connsiteX45" fmla="*/ 330994 w 447675"/>
                <a:gd name="connsiteY45" fmla="*/ 54769 h 104775"/>
                <a:gd name="connsiteX46" fmla="*/ 317659 w 447675"/>
                <a:gd name="connsiteY46" fmla="*/ 90964 h 104775"/>
                <a:gd name="connsiteX47" fmla="*/ 275749 w 447675"/>
                <a:gd name="connsiteY47" fmla="*/ 102394 h 104775"/>
                <a:gd name="connsiteX48" fmla="*/ 234791 w 447675"/>
                <a:gd name="connsiteY48" fmla="*/ 90964 h 104775"/>
                <a:gd name="connsiteX49" fmla="*/ 221456 w 447675"/>
                <a:gd name="connsiteY49" fmla="*/ 54769 h 104775"/>
                <a:gd name="connsiteX50" fmla="*/ 221456 w 447675"/>
                <a:gd name="connsiteY50" fmla="*/ 54769 h 104775"/>
                <a:gd name="connsiteX51" fmla="*/ 253841 w 447675"/>
                <a:gd name="connsiteY51" fmla="*/ 54769 h 104775"/>
                <a:gd name="connsiteX52" fmla="*/ 258604 w 447675"/>
                <a:gd name="connsiteY52" fmla="*/ 80486 h 104775"/>
                <a:gd name="connsiteX53" fmla="*/ 276701 w 447675"/>
                <a:gd name="connsiteY53" fmla="*/ 88106 h 104775"/>
                <a:gd name="connsiteX54" fmla="*/ 294799 w 447675"/>
                <a:gd name="connsiteY54" fmla="*/ 80486 h 104775"/>
                <a:gd name="connsiteX55" fmla="*/ 299561 w 447675"/>
                <a:gd name="connsiteY55" fmla="*/ 54769 h 104775"/>
                <a:gd name="connsiteX56" fmla="*/ 294799 w 447675"/>
                <a:gd name="connsiteY56" fmla="*/ 29051 h 104775"/>
                <a:gd name="connsiteX57" fmla="*/ 276701 w 447675"/>
                <a:gd name="connsiteY57" fmla="*/ 21431 h 104775"/>
                <a:gd name="connsiteX58" fmla="*/ 258604 w 447675"/>
                <a:gd name="connsiteY58" fmla="*/ 29051 h 104775"/>
                <a:gd name="connsiteX59" fmla="*/ 253841 w 447675"/>
                <a:gd name="connsiteY59" fmla="*/ 54769 h 104775"/>
                <a:gd name="connsiteX60" fmla="*/ 253841 w 447675"/>
                <a:gd name="connsiteY60" fmla="*/ 54769 h 104775"/>
                <a:gd name="connsiteX61" fmla="*/ 371951 w 447675"/>
                <a:gd name="connsiteY61" fmla="*/ 40481 h 104775"/>
                <a:gd name="connsiteX62" fmla="*/ 341471 w 447675"/>
                <a:gd name="connsiteY62" fmla="*/ 40481 h 104775"/>
                <a:gd name="connsiteX63" fmla="*/ 362426 w 447675"/>
                <a:gd name="connsiteY63" fmla="*/ 12859 h 104775"/>
                <a:gd name="connsiteX64" fmla="*/ 393859 w 447675"/>
                <a:gd name="connsiteY64" fmla="*/ 8096 h 104775"/>
                <a:gd name="connsiteX65" fmla="*/ 432911 w 447675"/>
                <a:gd name="connsiteY65" fmla="*/ 15716 h 104775"/>
                <a:gd name="connsiteX66" fmla="*/ 448151 w 447675"/>
                <a:gd name="connsiteY66" fmla="*/ 37624 h 104775"/>
                <a:gd name="connsiteX67" fmla="*/ 437674 w 447675"/>
                <a:gd name="connsiteY67" fmla="*/ 56674 h 104775"/>
                <a:gd name="connsiteX68" fmla="*/ 415766 w 447675"/>
                <a:gd name="connsiteY68" fmla="*/ 68104 h 104775"/>
                <a:gd name="connsiteX69" fmla="*/ 396716 w 447675"/>
                <a:gd name="connsiteY69" fmla="*/ 75724 h 104775"/>
                <a:gd name="connsiteX70" fmla="*/ 380524 w 447675"/>
                <a:gd name="connsiteY70" fmla="*/ 85249 h 104775"/>
                <a:gd name="connsiteX71" fmla="*/ 449104 w 447675"/>
                <a:gd name="connsiteY71" fmla="*/ 85249 h 104775"/>
                <a:gd name="connsiteX72" fmla="*/ 449104 w 447675"/>
                <a:gd name="connsiteY72" fmla="*/ 101441 h 104775"/>
                <a:gd name="connsiteX73" fmla="*/ 341471 w 447675"/>
                <a:gd name="connsiteY73" fmla="*/ 101441 h 104775"/>
                <a:gd name="connsiteX74" fmla="*/ 347186 w 447675"/>
                <a:gd name="connsiteY74" fmla="*/ 84296 h 104775"/>
                <a:gd name="connsiteX75" fmla="*/ 378619 w 447675"/>
                <a:gd name="connsiteY75" fmla="*/ 64294 h 104775"/>
                <a:gd name="connsiteX76" fmla="*/ 403384 w 447675"/>
                <a:gd name="connsiteY76" fmla="*/ 52864 h 104775"/>
                <a:gd name="connsiteX77" fmla="*/ 418624 w 447675"/>
                <a:gd name="connsiteY77" fmla="*/ 36671 h 104775"/>
                <a:gd name="connsiteX78" fmla="*/ 413861 w 447675"/>
                <a:gd name="connsiteY78" fmla="*/ 28099 h 104775"/>
                <a:gd name="connsiteX79" fmla="*/ 396716 w 447675"/>
                <a:gd name="connsiteY79" fmla="*/ 24289 h 104775"/>
                <a:gd name="connsiteX80" fmla="*/ 376714 w 447675"/>
                <a:gd name="connsiteY80" fmla="*/ 30004 h 104775"/>
                <a:gd name="connsiteX81" fmla="*/ 371951 w 447675"/>
                <a:gd name="connsiteY81" fmla="*/ 40481 h 104775"/>
                <a:gd name="connsiteX82" fmla="*/ 371951 w 447675"/>
                <a:gd name="connsiteY82" fmla="*/ 4048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447675" h="104775">
                  <a:moveTo>
                    <a:pt x="7144" y="36671"/>
                  </a:moveTo>
                  <a:lnTo>
                    <a:pt x="7144" y="23336"/>
                  </a:lnTo>
                  <a:lnTo>
                    <a:pt x="10954" y="23336"/>
                  </a:lnTo>
                  <a:cubicBezTo>
                    <a:pt x="24289" y="23336"/>
                    <a:pt x="34766" y="21431"/>
                    <a:pt x="41434" y="17621"/>
                  </a:cubicBezTo>
                  <a:cubicBezTo>
                    <a:pt x="47149" y="14764"/>
                    <a:pt x="50006" y="10954"/>
                    <a:pt x="50006" y="7144"/>
                  </a:cubicBezTo>
                  <a:lnTo>
                    <a:pt x="75724" y="7144"/>
                  </a:lnTo>
                  <a:lnTo>
                    <a:pt x="75724" y="100489"/>
                  </a:lnTo>
                  <a:lnTo>
                    <a:pt x="44291" y="100489"/>
                  </a:lnTo>
                  <a:lnTo>
                    <a:pt x="44291" y="35719"/>
                  </a:lnTo>
                  <a:lnTo>
                    <a:pt x="7144" y="35719"/>
                  </a:lnTo>
                  <a:lnTo>
                    <a:pt x="7144" y="36671"/>
                  </a:lnTo>
                  <a:close/>
                  <a:moveTo>
                    <a:pt x="132874" y="38576"/>
                  </a:moveTo>
                  <a:cubicBezTo>
                    <a:pt x="132874" y="45244"/>
                    <a:pt x="134779" y="50006"/>
                    <a:pt x="139541" y="52864"/>
                  </a:cubicBezTo>
                  <a:cubicBezTo>
                    <a:pt x="143351" y="54769"/>
                    <a:pt x="149066" y="55721"/>
                    <a:pt x="155734" y="55721"/>
                  </a:cubicBezTo>
                  <a:cubicBezTo>
                    <a:pt x="161449" y="55721"/>
                    <a:pt x="167164" y="54769"/>
                    <a:pt x="170974" y="51911"/>
                  </a:cubicBezTo>
                  <a:cubicBezTo>
                    <a:pt x="175736" y="49054"/>
                    <a:pt x="178594" y="45244"/>
                    <a:pt x="178594" y="39529"/>
                  </a:cubicBezTo>
                  <a:cubicBezTo>
                    <a:pt x="178594" y="33814"/>
                    <a:pt x="176689" y="30004"/>
                    <a:pt x="172879" y="27146"/>
                  </a:cubicBezTo>
                  <a:cubicBezTo>
                    <a:pt x="169069" y="24289"/>
                    <a:pt x="163354" y="22384"/>
                    <a:pt x="154781" y="22384"/>
                  </a:cubicBezTo>
                  <a:cubicBezTo>
                    <a:pt x="149066" y="22384"/>
                    <a:pt x="144304" y="23336"/>
                    <a:pt x="140494" y="25241"/>
                  </a:cubicBezTo>
                  <a:cubicBezTo>
                    <a:pt x="135731" y="28099"/>
                    <a:pt x="132874" y="31909"/>
                    <a:pt x="132874" y="38576"/>
                  </a:cubicBezTo>
                  <a:lnTo>
                    <a:pt x="132874" y="38576"/>
                  </a:lnTo>
                  <a:close/>
                  <a:moveTo>
                    <a:pt x="105251" y="79534"/>
                  </a:moveTo>
                  <a:lnTo>
                    <a:pt x="136684" y="79534"/>
                  </a:lnTo>
                  <a:cubicBezTo>
                    <a:pt x="137636" y="82391"/>
                    <a:pt x="139541" y="85249"/>
                    <a:pt x="142399" y="86201"/>
                  </a:cubicBezTo>
                  <a:cubicBezTo>
                    <a:pt x="145256" y="88106"/>
                    <a:pt x="150019" y="88106"/>
                    <a:pt x="154781" y="88106"/>
                  </a:cubicBezTo>
                  <a:cubicBezTo>
                    <a:pt x="162401" y="88106"/>
                    <a:pt x="168116" y="86201"/>
                    <a:pt x="172879" y="82391"/>
                  </a:cubicBezTo>
                  <a:cubicBezTo>
                    <a:pt x="178594" y="77629"/>
                    <a:pt x="181451" y="70961"/>
                    <a:pt x="181451" y="62389"/>
                  </a:cubicBezTo>
                  <a:lnTo>
                    <a:pt x="180499" y="62389"/>
                  </a:lnTo>
                  <a:cubicBezTo>
                    <a:pt x="177641" y="65246"/>
                    <a:pt x="172879" y="67151"/>
                    <a:pt x="167164" y="69056"/>
                  </a:cubicBezTo>
                  <a:cubicBezTo>
                    <a:pt x="162401" y="70009"/>
                    <a:pt x="156686" y="70961"/>
                    <a:pt x="150971" y="70961"/>
                  </a:cubicBezTo>
                  <a:cubicBezTo>
                    <a:pt x="136684" y="70961"/>
                    <a:pt x="125254" y="68104"/>
                    <a:pt x="116681" y="62389"/>
                  </a:cubicBezTo>
                  <a:cubicBezTo>
                    <a:pt x="108109" y="56674"/>
                    <a:pt x="103346" y="50006"/>
                    <a:pt x="103346" y="41434"/>
                  </a:cubicBezTo>
                  <a:cubicBezTo>
                    <a:pt x="103346" y="30004"/>
                    <a:pt x="108109" y="21431"/>
                    <a:pt x="118586" y="15716"/>
                  </a:cubicBezTo>
                  <a:cubicBezTo>
                    <a:pt x="128111" y="10001"/>
                    <a:pt x="140494" y="7144"/>
                    <a:pt x="156686" y="7144"/>
                  </a:cubicBezTo>
                  <a:cubicBezTo>
                    <a:pt x="174784" y="7144"/>
                    <a:pt x="189071" y="10954"/>
                    <a:pt x="198596" y="18574"/>
                  </a:cubicBezTo>
                  <a:cubicBezTo>
                    <a:pt x="208121" y="26194"/>
                    <a:pt x="212884" y="38576"/>
                    <a:pt x="212884" y="54769"/>
                  </a:cubicBezTo>
                  <a:cubicBezTo>
                    <a:pt x="212884" y="71914"/>
                    <a:pt x="207169" y="84296"/>
                    <a:pt x="194786" y="91916"/>
                  </a:cubicBezTo>
                  <a:cubicBezTo>
                    <a:pt x="184309" y="98584"/>
                    <a:pt x="171926" y="102394"/>
                    <a:pt x="155734" y="102394"/>
                  </a:cubicBezTo>
                  <a:cubicBezTo>
                    <a:pt x="142399" y="102394"/>
                    <a:pt x="130969" y="100489"/>
                    <a:pt x="122396" y="95726"/>
                  </a:cubicBezTo>
                  <a:cubicBezTo>
                    <a:pt x="110966" y="92869"/>
                    <a:pt x="106204" y="86201"/>
                    <a:pt x="105251" y="79534"/>
                  </a:cubicBezTo>
                  <a:lnTo>
                    <a:pt x="105251" y="79534"/>
                  </a:lnTo>
                  <a:close/>
                  <a:moveTo>
                    <a:pt x="221456" y="54769"/>
                  </a:moveTo>
                  <a:cubicBezTo>
                    <a:pt x="221456" y="38576"/>
                    <a:pt x="226219" y="26194"/>
                    <a:pt x="234791" y="18574"/>
                  </a:cubicBezTo>
                  <a:cubicBezTo>
                    <a:pt x="243364" y="10954"/>
                    <a:pt x="257651" y="7144"/>
                    <a:pt x="276701" y="7144"/>
                  </a:cubicBezTo>
                  <a:cubicBezTo>
                    <a:pt x="294799" y="7144"/>
                    <a:pt x="309086" y="10954"/>
                    <a:pt x="317659" y="18574"/>
                  </a:cubicBezTo>
                  <a:cubicBezTo>
                    <a:pt x="326231" y="26194"/>
                    <a:pt x="330994" y="38576"/>
                    <a:pt x="330994" y="54769"/>
                  </a:cubicBezTo>
                  <a:cubicBezTo>
                    <a:pt x="330994" y="70961"/>
                    <a:pt x="326231" y="83344"/>
                    <a:pt x="317659" y="90964"/>
                  </a:cubicBezTo>
                  <a:cubicBezTo>
                    <a:pt x="309086" y="98584"/>
                    <a:pt x="294799" y="102394"/>
                    <a:pt x="275749" y="102394"/>
                  </a:cubicBezTo>
                  <a:cubicBezTo>
                    <a:pt x="256699" y="102394"/>
                    <a:pt x="243364" y="98584"/>
                    <a:pt x="234791" y="90964"/>
                  </a:cubicBezTo>
                  <a:cubicBezTo>
                    <a:pt x="226219" y="83344"/>
                    <a:pt x="221456" y="71914"/>
                    <a:pt x="221456" y="54769"/>
                  </a:cubicBezTo>
                  <a:lnTo>
                    <a:pt x="221456" y="54769"/>
                  </a:lnTo>
                  <a:close/>
                  <a:moveTo>
                    <a:pt x="253841" y="54769"/>
                  </a:moveTo>
                  <a:cubicBezTo>
                    <a:pt x="253841" y="67151"/>
                    <a:pt x="255746" y="75724"/>
                    <a:pt x="258604" y="80486"/>
                  </a:cubicBezTo>
                  <a:cubicBezTo>
                    <a:pt x="261461" y="85249"/>
                    <a:pt x="268129" y="88106"/>
                    <a:pt x="276701" y="88106"/>
                  </a:cubicBezTo>
                  <a:cubicBezTo>
                    <a:pt x="285274" y="88106"/>
                    <a:pt x="290989" y="85249"/>
                    <a:pt x="294799" y="80486"/>
                  </a:cubicBezTo>
                  <a:cubicBezTo>
                    <a:pt x="297656" y="75724"/>
                    <a:pt x="299561" y="67151"/>
                    <a:pt x="299561" y="54769"/>
                  </a:cubicBezTo>
                  <a:cubicBezTo>
                    <a:pt x="299561" y="42386"/>
                    <a:pt x="297656" y="33814"/>
                    <a:pt x="294799" y="29051"/>
                  </a:cubicBezTo>
                  <a:cubicBezTo>
                    <a:pt x="291941" y="24289"/>
                    <a:pt x="285274" y="21431"/>
                    <a:pt x="276701" y="21431"/>
                  </a:cubicBezTo>
                  <a:cubicBezTo>
                    <a:pt x="268129" y="21431"/>
                    <a:pt x="262414" y="24289"/>
                    <a:pt x="258604" y="29051"/>
                  </a:cubicBezTo>
                  <a:cubicBezTo>
                    <a:pt x="255746" y="33814"/>
                    <a:pt x="253841" y="42386"/>
                    <a:pt x="253841" y="54769"/>
                  </a:cubicBezTo>
                  <a:lnTo>
                    <a:pt x="253841" y="54769"/>
                  </a:lnTo>
                  <a:close/>
                  <a:moveTo>
                    <a:pt x="371951" y="40481"/>
                  </a:moveTo>
                  <a:lnTo>
                    <a:pt x="341471" y="40481"/>
                  </a:lnTo>
                  <a:cubicBezTo>
                    <a:pt x="341471" y="27146"/>
                    <a:pt x="348139" y="17621"/>
                    <a:pt x="362426" y="12859"/>
                  </a:cubicBezTo>
                  <a:cubicBezTo>
                    <a:pt x="370999" y="9049"/>
                    <a:pt x="381476" y="8096"/>
                    <a:pt x="393859" y="8096"/>
                  </a:cubicBezTo>
                  <a:cubicBezTo>
                    <a:pt x="410051" y="8096"/>
                    <a:pt x="422434" y="10954"/>
                    <a:pt x="432911" y="15716"/>
                  </a:cubicBezTo>
                  <a:cubicBezTo>
                    <a:pt x="443389" y="21431"/>
                    <a:pt x="448151" y="28099"/>
                    <a:pt x="448151" y="37624"/>
                  </a:cubicBezTo>
                  <a:cubicBezTo>
                    <a:pt x="448151" y="44291"/>
                    <a:pt x="444341" y="50959"/>
                    <a:pt x="437674" y="56674"/>
                  </a:cubicBezTo>
                  <a:cubicBezTo>
                    <a:pt x="432911" y="60484"/>
                    <a:pt x="425291" y="64294"/>
                    <a:pt x="415766" y="68104"/>
                  </a:cubicBezTo>
                  <a:cubicBezTo>
                    <a:pt x="409099" y="70961"/>
                    <a:pt x="402431" y="73819"/>
                    <a:pt x="396716" y="75724"/>
                  </a:cubicBezTo>
                  <a:cubicBezTo>
                    <a:pt x="388144" y="79534"/>
                    <a:pt x="382429" y="82391"/>
                    <a:pt x="380524" y="85249"/>
                  </a:cubicBezTo>
                  <a:lnTo>
                    <a:pt x="449104" y="85249"/>
                  </a:lnTo>
                  <a:lnTo>
                    <a:pt x="449104" y="101441"/>
                  </a:lnTo>
                  <a:lnTo>
                    <a:pt x="341471" y="101441"/>
                  </a:lnTo>
                  <a:cubicBezTo>
                    <a:pt x="341471" y="94774"/>
                    <a:pt x="343376" y="89059"/>
                    <a:pt x="347186" y="84296"/>
                  </a:cubicBezTo>
                  <a:cubicBezTo>
                    <a:pt x="352901" y="77629"/>
                    <a:pt x="363379" y="70961"/>
                    <a:pt x="378619" y="64294"/>
                  </a:cubicBezTo>
                  <a:cubicBezTo>
                    <a:pt x="391954" y="58579"/>
                    <a:pt x="399574" y="54769"/>
                    <a:pt x="403384" y="52864"/>
                  </a:cubicBezTo>
                  <a:cubicBezTo>
                    <a:pt x="412909" y="48101"/>
                    <a:pt x="418624" y="42386"/>
                    <a:pt x="418624" y="36671"/>
                  </a:cubicBezTo>
                  <a:cubicBezTo>
                    <a:pt x="418624" y="32861"/>
                    <a:pt x="416719" y="30004"/>
                    <a:pt x="413861" y="28099"/>
                  </a:cubicBezTo>
                  <a:cubicBezTo>
                    <a:pt x="410051" y="25241"/>
                    <a:pt x="404336" y="24289"/>
                    <a:pt x="396716" y="24289"/>
                  </a:cubicBezTo>
                  <a:cubicBezTo>
                    <a:pt x="387191" y="24289"/>
                    <a:pt x="380524" y="26194"/>
                    <a:pt x="376714" y="30004"/>
                  </a:cubicBezTo>
                  <a:cubicBezTo>
                    <a:pt x="372904" y="30956"/>
                    <a:pt x="371951" y="34766"/>
                    <a:pt x="371951" y="40481"/>
                  </a:cubicBezTo>
                  <a:lnTo>
                    <a:pt x="371951" y="40481"/>
                  </a:lnTo>
                  <a:close/>
                </a:path>
              </a:pathLst>
            </a:custGeom>
            <a:grpFill/>
            <a:ln w="9525" cap="flat">
              <a:noFill/>
              <a:prstDash val="solid"/>
              <a:miter/>
            </a:ln>
          </p:spPr>
          <p:txBody>
            <a:bodyPr anchor="ctr"/>
            <a:lstStyle/>
            <a:p>
              <a:pPr algn="ctr"/>
              <a:endParaRPr/>
            </a:p>
          </p:txBody>
        </p:sp>
      </p:grpSp>
    </p:spTree>
    <p:extLst>
      <p:ext uri="{BB962C8B-B14F-4D97-AF65-F5344CB8AC3E}">
        <p14:creationId xmlns:p14="http://schemas.microsoft.com/office/powerpoint/2010/main" val="88657976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20.xml"/><Relationship Id="rId1" Type="http://schemas.openxmlformats.org/officeDocument/2006/relationships/slideLayout" Target="../slideLayouts/slideLayout19.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页脚占位符 7">
            <a:extLst>
              <a:ext uri="{FF2B5EF4-FFF2-40B4-BE49-F238E27FC236}">
                <a16:creationId xmlns:a16="http://schemas.microsoft.com/office/drawing/2014/main" xmlns="" id="{194AE7D4-73A8-4537-9059-7BEB3A07244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zh-CN" altLang="en-US"/>
              <a:t>河北农业大学</a:t>
            </a:r>
          </a:p>
        </p:txBody>
      </p:sp>
      <p:sp>
        <p:nvSpPr>
          <p:cNvPr id="9" name="灯片编号占位符 8">
            <a:extLst>
              <a:ext uri="{FF2B5EF4-FFF2-40B4-BE49-F238E27FC236}">
                <a16:creationId xmlns:a16="http://schemas.microsoft.com/office/drawing/2014/main" xmlns="" id="{D8362F94-5C67-4C6A-95F5-7456DBFA9BB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548B57D-AE10-4CF7-A9DF-59FEFA91B28E}" type="slidenum">
              <a:rPr lang="zh-CN" altLang="en-US" smtClean="0"/>
              <a:t>‹#›</a:t>
            </a:fld>
            <a:endParaRPr lang="zh-CN" altLang="en-US"/>
          </a:p>
        </p:txBody>
      </p:sp>
    </p:spTree>
    <p:extLst>
      <p:ext uri="{BB962C8B-B14F-4D97-AF65-F5344CB8AC3E}">
        <p14:creationId xmlns:p14="http://schemas.microsoft.com/office/powerpoint/2010/main" val="1610656227"/>
      </p:ext>
    </p:extLst>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49" r:id="rId4"/>
    <p:sldLayoutId id="2147483674" r:id="rId5"/>
    <p:sldLayoutId id="2147483676" r:id="rId6"/>
    <p:sldLayoutId id="2147483675" r:id="rId7"/>
    <p:sldLayoutId id="2147483673" r:id="rId8"/>
    <p:sldLayoutId id="2147483672" r:id="rId9"/>
    <p:sldLayoutId id="2147483670" r:id="rId10"/>
    <p:sldLayoutId id="2147483658" r:id="rId11"/>
    <p:sldLayoutId id="2147483659" r:id="rId12"/>
    <p:sldLayoutId id="2147483660" r:id="rId13"/>
    <p:sldLayoutId id="2147483664" r:id="rId14"/>
    <p:sldLayoutId id="2147483665" r:id="rId15"/>
    <p:sldLayoutId id="2147483668" r:id="rId16"/>
    <p:sldLayoutId id="2147483669" r:id="rId17"/>
    <p:sldLayoutId id="2147483671" r:id="rId18"/>
  </p:sldLayoutIdLst>
  <p:hf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12" userDrawn="1">
          <p15:clr>
            <a:srgbClr val="F26B43"/>
          </p15:clr>
        </p15:guide>
        <p15:guide id="2" orient="horz" pos="4232" userDrawn="1">
          <p15:clr>
            <a:srgbClr val="F26B43"/>
          </p15:clr>
        </p15:guide>
        <p15:guide id="3" pos="248" userDrawn="1">
          <p15:clr>
            <a:srgbClr val="F26B43"/>
          </p15:clr>
        </p15:guide>
        <p15:guide id="4" pos="7424" userDrawn="1">
          <p15:clr>
            <a:srgbClr val="F26B43"/>
          </p15:clr>
        </p15:guide>
        <p15:guide id="5" orient="horz" pos="456" userDrawn="1">
          <p15:clr>
            <a:srgbClr val="F26B43"/>
          </p15:clr>
        </p15:guide>
        <p15:guide id="6" orient="horz" pos="512" userDrawn="1">
          <p15:clr>
            <a:srgbClr val="F26B43"/>
          </p15:clr>
        </p15:guide>
        <p15:guide id="7" orient="horz" pos="4016" userDrawn="1">
          <p15:clr>
            <a:srgbClr val="F26B43"/>
          </p15:clr>
        </p15:guide>
        <p15:guide id="8" orient="horz" pos="3952" userDrawn="1">
          <p15:clr>
            <a:srgbClr val="F26B43"/>
          </p15:clr>
        </p15:guide>
        <p15:guide id="9" pos="551" userDrawn="1">
          <p15:clr>
            <a:srgbClr val="F26B43"/>
          </p15:clr>
        </p15:guide>
        <p15:guide id="10" pos="7129"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61741145"/>
      </p:ext>
    </p:extLst>
  </p:cSld>
  <p:clrMap bg1="lt1" tx1="dk1" bg2="lt2" tx2="dk2" accent1="accent1" accent2="accent2" accent3="accent3" accent4="accent4" accent5="accent5" accent6="accent6" hlink="hlink" folHlink="folHlink"/>
  <p:sldLayoutIdLst>
    <p:sldLayoutId id="2147483678" r:id="rId1"/>
    <p:sldLayoutId id="2147483679"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264">
          <p15:clr>
            <a:srgbClr val="F26B43"/>
          </p15:clr>
        </p15:guide>
        <p15:guide id="2" pos="3840">
          <p15:clr>
            <a:srgbClr val="F26B43"/>
          </p15:clr>
        </p15:guide>
        <p15:guide id="3" pos="192">
          <p15:clr>
            <a:srgbClr val="F26B43"/>
          </p15:clr>
        </p15:guide>
        <p15:guide id="4" pos="7488">
          <p15:clr>
            <a:srgbClr val="F26B43"/>
          </p15:clr>
        </p15:guide>
        <p15:guide id="5" orient="horz" pos="432">
          <p15:clr>
            <a:srgbClr val="F26B43"/>
          </p15:clr>
        </p15:guide>
        <p15:guide id="6" orient="horz" pos="472">
          <p15:clr>
            <a:srgbClr val="F26B43"/>
          </p15:clr>
        </p15:guide>
        <p15:guide id="7" orient="horz" pos="4104">
          <p15:clr>
            <a:srgbClr val="F26B43"/>
          </p15:clr>
        </p15:guide>
        <p15:guide id="8" orient="horz" pos="4056">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95463747"/>
      </p:ext>
    </p:extLst>
  </p:cSld>
  <p:clrMap bg1="lt1" tx1="dk1" bg2="lt2" tx2="dk2" accent1="accent1" accent2="accent2" accent3="accent3" accent4="accent4" accent5="accent5" accent6="accent6" hlink="hlink" folHlink="folHlink"/>
  <p:sldLayoutIdLst>
    <p:sldLayoutId id="2147483681"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264">
          <p15:clr>
            <a:srgbClr val="F26B43"/>
          </p15:clr>
        </p15:guide>
        <p15:guide id="2" pos="3840">
          <p15:clr>
            <a:srgbClr val="F26B43"/>
          </p15:clr>
        </p15:guide>
        <p15:guide id="3" pos="192">
          <p15:clr>
            <a:srgbClr val="F26B43"/>
          </p15:clr>
        </p15:guide>
        <p15:guide id="4" pos="7488">
          <p15:clr>
            <a:srgbClr val="F26B43"/>
          </p15:clr>
        </p15:guide>
        <p15:guide id="5" orient="horz" pos="432">
          <p15:clr>
            <a:srgbClr val="F26B43"/>
          </p15:clr>
        </p15:guide>
        <p15:guide id="6" orient="horz" pos="472">
          <p15:clr>
            <a:srgbClr val="F26B43"/>
          </p15:clr>
        </p15:guide>
        <p15:guide id="7" orient="horz" pos="4104">
          <p15:clr>
            <a:srgbClr val="F26B43"/>
          </p15:clr>
        </p15:guide>
        <p15:guide id="8" orient="horz" pos="4056">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image" Target="../media/image19.jp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xml"/><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2.xml"/><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Layout" Target="../slideLayouts/slideLayout21.xml"/><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1.png"/><Relationship Id="rId7" Type="http://schemas.openxmlformats.org/officeDocument/2006/relationships/image" Target="../media/image11.png"/><Relationship Id="rId2" Type="http://schemas.openxmlformats.org/officeDocument/2006/relationships/slideLayout" Target="../slideLayouts/slideLayout21.xml"/><Relationship Id="rId1" Type="http://schemas.openxmlformats.org/officeDocument/2006/relationships/tags" Target="../tags/tag14.xml"/><Relationship Id="rId6" Type="http://schemas.openxmlformats.org/officeDocument/2006/relationships/image" Target="../media/image10.png"/><Relationship Id="rId11" Type="http://schemas.openxmlformats.org/officeDocument/2006/relationships/image" Target="../media/image15.png"/><Relationship Id="rId5" Type="http://schemas.openxmlformats.org/officeDocument/2006/relationships/image" Target="../media/image9.png"/><Relationship Id="rId10" Type="http://schemas.openxmlformats.org/officeDocument/2006/relationships/image" Target="../media/image14.png"/><Relationship Id="rId4" Type="http://schemas.openxmlformats.org/officeDocument/2006/relationships/image" Target="../media/image8.png"/><Relationship Id="rId9" Type="http://schemas.openxmlformats.org/officeDocument/2006/relationships/image" Target="../media/image13.png"/></Relationships>
</file>

<file path=ppt/slides/_rels/slide30.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4.xml"/><Relationship Id="rId1" Type="http://schemas.openxmlformats.org/officeDocument/2006/relationships/slideLayout" Target="../slideLayouts/slideLayout12.xml"/><Relationship Id="rId6" Type="http://schemas.openxmlformats.org/officeDocument/2006/relationships/image" Target="../media/image24.jpg"/><Relationship Id="rId5" Type="http://schemas.openxmlformats.org/officeDocument/2006/relationships/image" Target="../media/image23.jpg"/><Relationship Id="rId4" Type="http://schemas.openxmlformats.org/officeDocument/2006/relationships/image" Target="../media/image22.jpg"/></Relationships>
</file>

<file path=ppt/slides/_rels/slide32.xml.rels><?xml version="1.0" encoding="UTF-8" standalone="yes"?>
<Relationships xmlns="http://schemas.openxmlformats.org/package/2006/relationships"><Relationship Id="rId3" Type="http://schemas.openxmlformats.org/officeDocument/2006/relationships/image" Target="../media/image19.jpg"/><Relationship Id="rId7" Type="http://schemas.openxmlformats.org/officeDocument/2006/relationships/image" Target="../media/image23.jpg"/><Relationship Id="rId2" Type="http://schemas.openxmlformats.org/officeDocument/2006/relationships/notesSlide" Target="../notesSlides/notesSlide15.xml"/><Relationship Id="rId1" Type="http://schemas.openxmlformats.org/officeDocument/2006/relationships/slideLayout" Target="../slideLayouts/slideLayout13.xml"/><Relationship Id="rId6" Type="http://schemas.openxmlformats.org/officeDocument/2006/relationships/image" Target="../media/image25.jpg"/><Relationship Id="rId5" Type="http://schemas.openxmlformats.org/officeDocument/2006/relationships/image" Target="../media/image22.jpg"/><Relationship Id="rId4" Type="http://schemas.openxmlformats.org/officeDocument/2006/relationships/image" Target="../media/image20.jpg"/></Relationships>
</file>

<file path=ppt/slides/_rels/slide33.xml.rels><?xml version="1.0" encoding="UTF-8" standalone="yes"?>
<Relationships xmlns="http://schemas.openxmlformats.org/package/2006/relationships"><Relationship Id="rId3" Type="http://schemas.openxmlformats.org/officeDocument/2006/relationships/image" Target="../media/image19.jpg"/><Relationship Id="rId7" Type="http://schemas.openxmlformats.org/officeDocument/2006/relationships/image" Target="../media/image17.jpg"/><Relationship Id="rId2" Type="http://schemas.openxmlformats.org/officeDocument/2006/relationships/notesSlide" Target="../notesSlides/notesSlide16.xml"/><Relationship Id="rId1" Type="http://schemas.openxmlformats.org/officeDocument/2006/relationships/slideLayout" Target="../slideLayouts/slideLayout14.xml"/><Relationship Id="rId6" Type="http://schemas.openxmlformats.org/officeDocument/2006/relationships/image" Target="../media/image23.jpg"/><Relationship Id="rId5" Type="http://schemas.openxmlformats.org/officeDocument/2006/relationships/image" Target="../media/image20.jpg"/><Relationship Id="rId4" Type="http://schemas.openxmlformats.org/officeDocument/2006/relationships/image" Target="../media/image24.jpg"/></Relationships>
</file>

<file path=ppt/slides/_rels/slide34.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7.xml"/><Relationship Id="rId1" Type="http://schemas.openxmlformats.org/officeDocument/2006/relationships/slideLayout" Target="../slideLayouts/slideLayout15.xml"/><Relationship Id="rId5" Type="http://schemas.openxmlformats.org/officeDocument/2006/relationships/image" Target="../media/image26.jpg"/><Relationship Id="rId4" Type="http://schemas.openxmlformats.org/officeDocument/2006/relationships/image" Target="../media/image20.jpg"/></Relationships>
</file>

<file path=ppt/slides/_rels/slide35.xml.rels><?xml version="1.0" encoding="UTF-8" standalone="yes"?>
<Relationships xmlns="http://schemas.openxmlformats.org/package/2006/relationships"><Relationship Id="rId8" Type="http://schemas.openxmlformats.org/officeDocument/2006/relationships/image" Target="../media/image27.jpg"/><Relationship Id="rId3" Type="http://schemas.openxmlformats.org/officeDocument/2006/relationships/image" Target="../media/image25.jpg"/><Relationship Id="rId7" Type="http://schemas.openxmlformats.org/officeDocument/2006/relationships/image" Target="../media/image20.jpg"/><Relationship Id="rId2" Type="http://schemas.openxmlformats.org/officeDocument/2006/relationships/notesSlide" Target="../notesSlides/notesSlide18.xml"/><Relationship Id="rId1" Type="http://schemas.openxmlformats.org/officeDocument/2006/relationships/slideLayout" Target="../slideLayouts/slideLayout16.xml"/><Relationship Id="rId6" Type="http://schemas.openxmlformats.org/officeDocument/2006/relationships/image" Target="../media/image19.jpg"/><Relationship Id="rId5" Type="http://schemas.openxmlformats.org/officeDocument/2006/relationships/image" Target="../media/image17.jpg"/><Relationship Id="rId4" Type="http://schemas.openxmlformats.org/officeDocument/2006/relationships/image" Target="../media/image26.jpg"/></Relationships>
</file>

<file path=ppt/slides/_rels/slide36.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9.xml"/><Relationship Id="rId1" Type="http://schemas.openxmlformats.org/officeDocument/2006/relationships/slideLayout" Target="../slideLayouts/slideLayout9.xml"/><Relationship Id="rId4" Type="http://schemas.openxmlformats.org/officeDocument/2006/relationships/image" Target="../media/image29.png"/></Relationships>
</file>

<file path=ppt/slides/_rels/slide3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0.xml"/><Relationship Id="rId1" Type="http://schemas.openxmlformats.org/officeDocument/2006/relationships/slideLayout" Target="../slideLayouts/slideLayout9.xml"/></Relationships>
</file>

<file path=ppt/slides/_rels/slide3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1.xml"/><Relationship Id="rId1" Type="http://schemas.openxmlformats.org/officeDocument/2006/relationships/slideLayout" Target="../slideLayouts/slideLayout9.xml"/><Relationship Id="rId4" Type="http://schemas.openxmlformats.org/officeDocument/2006/relationships/image" Target="../media/image29.png"/></Relationships>
</file>

<file path=ppt/slides/_rels/slide4.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2.xml"/><Relationship Id="rId1" Type="http://schemas.openxmlformats.org/officeDocument/2006/relationships/slideLayout" Target="../slideLayouts/slideLayout9.xml"/><Relationship Id="rId4" Type="http://schemas.openxmlformats.org/officeDocument/2006/relationships/image" Target="../media/image29.png"/></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7.xml"/></Relationships>
</file>

<file path=ppt/slides/_rels/slide45.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占位符 12">
            <a:extLst>
              <a:ext uri="{FF2B5EF4-FFF2-40B4-BE49-F238E27FC236}">
                <a16:creationId xmlns:a16="http://schemas.microsoft.com/office/drawing/2014/main" xmlns="" id="{59890033-110C-4E51-9214-3B53D4F0AADA}"/>
              </a:ext>
            </a:extLst>
          </p:cNvPr>
          <p:cNvPicPr>
            <a:picLocks noGrp="1" noChangeAspect="1"/>
          </p:cNvPicPr>
          <p:nvPr>
            <p:ph type="pic" sz="quarter" idx="10"/>
          </p:nvPr>
        </p:nvPicPr>
        <p:blipFill rotWithShape="1">
          <a:blip r:embed="rId2">
            <a:extLst>
              <a:ext uri="{28A0092B-C50C-407E-A947-70E740481C1C}">
                <a14:useLocalDpi xmlns:a14="http://schemas.microsoft.com/office/drawing/2010/main" val="0"/>
              </a:ext>
            </a:extLst>
          </a:blip>
          <a:srcRect t="14114" b="14114"/>
          <a:stretch/>
        </p:blipFill>
        <p:spPr/>
      </p:pic>
      <p:sp>
        <p:nvSpPr>
          <p:cNvPr id="17" name="文本占位符 16">
            <a:extLst>
              <a:ext uri="{FF2B5EF4-FFF2-40B4-BE49-F238E27FC236}">
                <a16:creationId xmlns:a16="http://schemas.microsoft.com/office/drawing/2014/main" xmlns="" id="{3DFCA2E4-59FF-4903-AEF6-A69F8CB9D939}"/>
              </a:ext>
            </a:extLst>
          </p:cNvPr>
          <p:cNvSpPr>
            <a:spLocks noGrp="1"/>
          </p:cNvSpPr>
          <p:nvPr>
            <p:ph type="body" sz="quarter" idx="11"/>
          </p:nvPr>
        </p:nvSpPr>
        <p:spPr/>
        <p:txBody>
          <a:bodyPr/>
          <a:lstStyle/>
          <a:p>
            <a:r>
              <a:rPr lang="zh-CN" altLang="en-US" dirty="0">
                <a:sym typeface="+mn-lt"/>
              </a:rPr>
              <a:t>河北农业大学</a:t>
            </a:r>
            <a:r>
              <a:rPr lang="en-US" altLang="zh-CN" dirty="0">
                <a:sym typeface="+mn-lt"/>
              </a:rPr>
              <a:t>PPT</a:t>
            </a:r>
            <a:r>
              <a:rPr lang="zh-CN" altLang="en-US" dirty="0">
                <a:sym typeface="+mn-lt"/>
              </a:rPr>
              <a:t>模板</a:t>
            </a:r>
          </a:p>
        </p:txBody>
      </p:sp>
      <p:sp>
        <p:nvSpPr>
          <p:cNvPr id="19" name="矩形: 圆角 18">
            <a:extLst>
              <a:ext uri="{FF2B5EF4-FFF2-40B4-BE49-F238E27FC236}">
                <a16:creationId xmlns:a16="http://schemas.microsoft.com/office/drawing/2014/main" xmlns="" id="{E062E75C-8D2B-4753-B912-B5FD5D90E34F}"/>
              </a:ext>
            </a:extLst>
          </p:cNvPr>
          <p:cNvSpPr/>
          <p:nvPr/>
        </p:nvSpPr>
        <p:spPr>
          <a:xfrm>
            <a:off x="992934" y="6129135"/>
            <a:ext cx="666749" cy="300112"/>
          </a:xfrm>
          <a:prstGeom prst="roundRect">
            <a:avLst>
              <a:gd name="adj" fmla="val 9014"/>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zh-CN" altLang="en-US" sz="1400" b="1" dirty="0">
                <a:cs typeface="+mn-ea"/>
                <a:sym typeface="+mn-lt"/>
              </a:rPr>
              <a:t>姓名</a:t>
            </a:r>
          </a:p>
        </p:txBody>
      </p:sp>
      <p:sp>
        <p:nvSpPr>
          <p:cNvPr id="20" name="矩形: 圆角 19">
            <a:extLst>
              <a:ext uri="{FF2B5EF4-FFF2-40B4-BE49-F238E27FC236}">
                <a16:creationId xmlns:a16="http://schemas.microsoft.com/office/drawing/2014/main" xmlns="" id="{F9C5DEAC-2D2B-4F93-B942-4D4B119F2970}"/>
              </a:ext>
            </a:extLst>
          </p:cNvPr>
          <p:cNvSpPr/>
          <p:nvPr/>
        </p:nvSpPr>
        <p:spPr>
          <a:xfrm>
            <a:off x="1712072" y="6129135"/>
            <a:ext cx="838199" cy="300112"/>
          </a:xfrm>
          <a:prstGeom prst="roundRect">
            <a:avLst>
              <a:gd name="adj" fmla="val 9014"/>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20000"/>
              </a:lnSpc>
            </a:pPr>
            <a:r>
              <a:rPr lang="zh-CN" altLang="en-US" sz="1400" dirty="0">
                <a:solidFill>
                  <a:sysClr val="windowText" lastClr="000000"/>
                </a:solidFill>
                <a:cs typeface="+mn-ea"/>
                <a:sym typeface="+mn-lt"/>
              </a:rPr>
              <a:t>某某某</a:t>
            </a:r>
          </a:p>
        </p:txBody>
      </p:sp>
      <p:sp>
        <p:nvSpPr>
          <p:cNvPr id="21" name="矩形: 圆角 20">
            <a:extLst>
              <a:ext uri="{FF2B5EF4-FFF2-40B4-BE49-F238E27FC236}">
                <a16:creationId xmlns:a16="http://schemas.microsoft.com/office/drawing/2014/main" xmlns="" id="{99664FCF-40EC-4090-8502-D7388FE9F6DA}"/>
              </a:ext>
            </a:extLst>
          </p:cNvPr>
          <p:cNvSpPr/>
          <p:nvPr/>
        </p:nvSpPr>
        <p:spPr>
          <a:xfrm>
            <a:off x="2985215" y="6129135"/>
            <a:ext cx="666749" cy="300112"/>
          </a:xfrm>
          <a:prstGeom prst="roundRect">
            <a:avLst>
              <a:gd name="adj" fmla="val 9014"/>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zh-CN" altLang="en-US" sz="1400" b="1" dirty="0">
                <a:cs typeface="+mn-ea"/>
                <a:sym typeface="+mn-lt"/>
              </a:rPr>
              <a:t>学院</a:t>
            </a:r>
          </a:p>
        </p:txBody>
      </p:sp>
      <p:sp>
        <p:nvSpPr>
          <p:cNvPr id="22" name="矩形: 圆角 21">
            <a:extLst>
              <a:ext uri="{FF2B5EF4-FFF2-40B4-BE49-F238E27FC236}">
                <a16:creationId xmlns:a16="http://schemas.microsoft.com/office/drawing/2014/main" xmlns="" id="{8665B96C-C7EB-47D7-AA87-BFEB13463A3E}"/>
              </a:ext>
            </a:extLst>
          </p:cNvPr>
          <p:cNvSpPr/>
          <p:nvPr/>
        </p:nvSpPr>
        <p:spPr>
          <a:xfrm>
            <a:off x="3704353" y="6129135"/>
            <a:ext cx="2464116" cy="300112"/>
          </a:xfrm>
          <a:prstGeom prst="roundRect">
            <a:avLst>
              <a:gd name="adj" fmla="val 9014"/>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20000"/>
              </a:lnSpc>
            </a:pPr>
            <a:r>
              <a:rPr lang="zh-CN" altLang="en-US" sz="1400" dirty="0">
                <a:solidFill>
                  <a:sysClr val="windowText" lastClr="000000"/>
                </a:solidFill>
                <a:cs typeface="+mn-ea"/>
                <a:sym typeface="+mn-lt"/>
              </a:rPr>
              <a:t>机电工程学院</a:t>
            </a:r>
          </a:p>
        </p:txBody>
      </p:sp>
      <p:sp>
        <p:nvSpPr>
          <p:cNvPr id="23" name="箭头: V 形 22">
            <a:extLst>
              <a:ext uri="{FF2B5EF4-FFF2-40B4-BE49-F238E27FC236}">
                <a16:creationId xmlns:a16="http://schemas.microsoft.com/office/drawing/2014/main" xmlns="" id="{7B522BEF-5D25-445A-AA84-75C58F1874C4}"/>
              </a:ext>
            </a:extLst>
          </p:cNvPr>
          <p:cNvSpPr/>
          <p:nvPr/>
        </p:nvSpPr>
        <p:spPr>
          <a:xfrm rot="5400000">
            <a:off x="3871862" y="-3133166"/>
            <a:ext cx="4448277" cy="12192000"/>
          </a:xfrm>
          <a:prstGeom prst="chevron">
            <a:avLst>
              <a:gd name="adj" fmla="val 5724"/>
            </a:avLst>
          </a:prstGeom>
          <a:gradFill>
            <a:gsLst>
              <a:gs pos="53000">
                <a:schemeClr val="accent1">
                  <a:lumMod val="100000"/>
                  <a:alpha val="0"/>
                </a:schemeClr>
              </a:gs>
              <a:gs pos="100000">
                <a:schemeClr val="accent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tx1"/>
              </a:solidFill>
              <a:cs typeface="+mn-ea"/>
              <a:sym typeface="+mn-lt"/>
            </a:endParaRPr>
          </a:p>
        </p:txBody>
      </p:sp>
    </p:spTree>
    <p:extLst>
      <p:ext uri="{BB962C8B-B14F-4D97-AF65-F5344CB8AC3E}">
        <p14:creationId xmlns:p14="http://schemas.microsoft.com/office/powerpoint/2010/main" val="132914106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页脚占位符 1">
            <a:extLst>
              <a:ext uri="{FF2B5EF4-FFF2-40B4-BE49-F238E27FC236}">
                <a16:creationId xmlns:a16="http://schemas.microsoft.com/office/drawing/2014/main" xmlns="" id="{1AA30105-2120-4B66-857D-3E8C681D2D24}"/>
              </a:ext>
            </a:extLst>
          </p:cNvPr>
          <p:cNvSpPr>
            <a:spLocks noGrp="1"/>
          </p:cNvSpPr>
          <p:nvPr>
            <p:ph type="ftr" sz="quarter" idx="3"/>
          </p:nvPr>
        </p:nvSpPr>
        <p:spPr/>
        <p:txBody>
          <a:bodyPr/>
          <a:lstStyle/>
          <a:p>
            <a:r>
              <a:rPr lang="zh-CN" altLang="en-US">
                <a:sym typeface="+mn-lt"/>
              </a:rPr>
              <a:t>河北农业大学</a:t>
            </a:r>
            <a:endParaRPr lang="zh-CN" altLang="en-US" dirty="0">
              <a:sym typeface="+mn-lt"/>
            </a:endParaRPr>
          </a:p>
        </p:txBody>
      </p:sp>
      <p:sp>
        <p:nvSpPr>
          <p:cNvPr id="4" name="灯片编号占位符 3">
            <a:extLst>
              <a:ext uri="{FF2B5EF4-FFF2-40B4-BE49-F238E27FC236}">
                <a16:creationId xmlns:a16="http://schemas.microsoft.com/office/drawing/2014/main" xmlns="" id="{8D896220-9317-45A5-A54F-2C5401F6F6DE}"/>
              </a:ext>
            </a:extLst>
          </p:cNvPr>
          <p:cNvSpPr>
            <a:spLocks noGrp="1"/>
          </p:cNvSpPr>
          <p:nvPr>
            <p:ph type="sldNum" sz="quarter" idx="4"/>
          </p:nvPr>
        </p:nvSpPr>
        <p:spPr/>
        <p:txBody>
          <a:bodyPr/>
          <a:lstStyle/>
          <a:p>
            <a:r>
              <a:rPr lang="en-US" altLang="zh-CN"/>
              <a:t>- </a:t>
            </a:r>
            <a:fld id="{A548B57D-AE10-4CF7-A9DF-59FEFA91B28E}" type="slidenum">
              <a:rPr lang="zh-CN" altLang="en-US" smtClean="0"/>
              <a:pPr/>
              <a:t>10</a:t>
            </a:fld>
            <a:r>
              <a:rPr lang="zh-CN" altLang="en-US"/>
              <a:t> </a:t>
            </a:r>
            <a:r>
              <a:rPr lang="en-US" altLang="zh-CN"/>
              <a:t>-</a:t>
            </a:r>
            <a:endParaRPr lang="zh-CN" altLang="en-US" dirty="0"/>
          </a:p>
        </p:txBody>
      </p:sp>
      <p:sp>
        <p:nvSpPr>
          <p:cNvPr id="13" name="文本占位符 12">
            <a:extLst>
              <a:ext uri="{FF2B5EF4-FFF2-40B4-BE49-F238E27FC236}">
                <a16:creationId xmlns:a16="http://schemas.microsoft.com/office/drawing/2014/main" xmlns="" id="{723D8778-D33D-4A0E-8A98-C4CDE3F32167}"/>
              </a:ext>
            </a:extLst>
          </p:cNvPr>
          <p:cNvSpPr>
            <a:spLocks noGrp="1"/>
          </p:cNvSpPr>
          <p:nvPr>
            <p:ph type="body" sz="quarter" idx="10"/>
          </p:nvPr>
        </p:nvSpPr>
        <p:spPr/>
        <p:txBody>
          <a:bodyPr/>
          <a:lstStyle/>
          <a:p>
            <a:r>
              <a:rPr lang="zh-CN" altLang="en-US" dirty="0">
                <a:sym typeface="+mn-lt"/>
              </a:rPr>
              <a:t>图文举例</a:t>
            </a:r>
          </a:p>
        </p:txBody>
      </p:sp>
      <p:pic>
        <p:nvPicPr>
          <p:cNvPr id="28" name="图片占位符 27">
            <a:extLst>
              <a:ext uri="{FF2B5EF4-FFF2-40B4-BE49-F238E27FC236}">
                <a16:creationId xmlns:a16="http://schemas.microsoft.com/office/drawing/2014/main" xmlns="" id="{AF368B37-96D3-46D9-9C60-AE432BF46B1F}"/>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l="26231" r="26231"/>
          <a:stretch>
            <a:fillRect/>
          </a:stretch>
        </p:blipFill>
        <p:spPr/>
      </p:pic>
      <p:grpSp>
        <p:nvGrpSpPr>
          <p:cNvPr id="21" name="组合 20">
            <a:extLst>
              <a:ext uri="{FF2B5EF4-FFF2-40B4-BE49-F238E27FC236}">
                <a16:creationId xmlns:a16="http://schemas.microsoft.com/office/drawing/2014/main" xmlns="" id="{88FE1060-7E7F-413A-839A-DECF4F188F3E}"/>
              </a:ext>
            </a:extLst>
          </p:cNvPr>
          <p:cNvGrpSpPr/>
          <p:nvPr/>
        </p:nvGrpSpPr>
        <p:grpSpPr>
          <a:xfrm>
            <a:off x="4733225" y="1958765"/>
            <a:ext cx="5702546" cy="3330655"/>
            <a:chOff x="5346895" y="1920027"/>
            <a:chExt cx="5702546" cy="3330655"/>
          </a:xfrm>
        </p:grpSpPr>
        <p:sp>
          <p:nvSpPr>
            <p:cNvPr id="22" name="矩形 21">
              <a:extLst>
                <a:ext uri="{FF2B5EF4-FFF2-40B4-BE49-F238E27FC236}">
                  <a16:creationId xmlns:a16="http://schemas.microsoft.com/office/drawing/2014/main" xmlns="" id="{6D1676F9-3787-4A66-A0C2-BDC05DA74A67}"/>
                </a:ext>
              </a:extLst>
            </p:cNvPr>
            <p:cNvSpPr/>
            <p:nvPr/>
          </p:nvSpPr>
          <p:spPr>
            <a:xfrm>
              <a:off x="5346895" y="2443247"/>
              <a:ext cx="5702546" cy="2807435"/>
            </a:xfrm>
            <a:prstGeom prst="rect">
              <a:avLst/>
            </a:prstGeom>
          </p:spPr>
          <p:txBody>
            <a:bodyPr wrap="square">
              <a:spAutoFit/>
            </a:bodyPr>
            <a:lstStyle/>
            <a:p>
              <a:pPr marL="342900" indent="-342900" algn="just">
                <a:lnSpc>
                  <a:spcPct val="150000"/>
                </a:lnSpc>
                <a:buFont typeface="Wingdings" panose="05000000000000000000" pitchFamily="2" charset="2"/>
                <a:buChar char="l"/>
              </a:pPr>
              <a:r>
                <a:rPr lang="zh-CN" altLang="en-US" sz="2000" dirty="0">
                  <a:solidFill>
                    <a:schemeClr val="tx1">
                      <a:lumMod val="65000"/>
                      <a:lumOff val="35000"/>
                    </a:schemeClr>
                  </a:solidFill>
                  <a:cs typeface="+mn-ea"/>
                  <a:sym typeface="+mn-lt"/>
                </a:rPr>
                <a:t>用户可以在投影仪或者计算机上进行演示文稿打印出来文稿制作也可以将</a:t>
              </a:r>
              <a:endParaRPr lang="en-US" altLang="zh-CN" sz="2000" dirty="0">
                <a:solidFill>
                  <a:schemeClr val="tx1">
                    <a:lumMod val="65000"/>
                    <a:lumOff val="35000"/>
                  </a:schemeClr>
                </a:solidFill>
                <a:cs typeface="+mn-ea"/>
                <a:sym typeface="+mn-lt"/>
              </a:endParaRPr>
            </a:p>
            <a:p>
              <a:pPr marL="342900" indent="-342900" algn="just">
                <a:lnSpc>
                  <a:spcPct val="150000"/>
                </a:lnSpc>
                <a:buFont typeface="Wingdings" panose="05000000000000000000" pitchFamily="2" charset="2"/>
                <a:buChar char="l"/>
              </a:pPr>
              <a:r>
                <a:rPr lang="zh-CN" altLang="en-US" sz="2000" dirty="0">
                  <a:solidFill>
                    <a:schemeClr val="tx1">
                      <a:lumMod val="65000"/>
                      <a:lumOff val="35000"/>
                    </a:schemeClr>
                  </a:solidFill>
                  <a:cs typeface="+mn-ea"/>
                  <a:sym typeface="+mn-lt"/>
                </a:rPr>
                <a:t>用户可以在投影仪或者计算机上进行演示文稿打印出来文稿制作也可以将</a:t>
              </a:r>
              <a:endParaRPr lang="en-US" altLang="zh-CN" sz="2000" dirty="0">
                <a:solidFill>
                  <a:schemeClr val="tx1">
                    <a:lumMod val="65000"/>
                    <a:lumOff val="35000"/>
                  </a:schemeClr>
                </a:solidFill>
                <a:cs typeface="+mn-ea"/>
                <a:sym typeface="+mn-lt"/>
              </a:endParaRPr>
            </a:p>
            <a:p>
              <a:pPr marL="342900" indent="-342900" algn="just">
                <a:lnSpc>
                  <a:spcPct val="150000"/>
                </a:lnSpc>
                <a:buFont typeface="Wingdings" panose="05000000000000000000" pitchFamily="2" charset="2"/>
                <a:buChar char="l"/>
              </a:pPr>
              <a:r>
                <a:rPr lang="zh-CN" altLang="en-US" sz="2000" dirty="0">
                  <a:solidFill>
                    <a:schemeClr val="tx1">
                      <a:lumMod val="65000"/>
                      <a:lumOff val="35000"/>
                    </a:schemeClr>
                  </a:solidFill>
                  <a:cs typeface="+mn-ea"/>
                  <a:sym typeface="+mn-lt"/>
                </a:rPr>
                <a:t>用户可以在投影仪或者计算机上进行演示文稿打印出来文稿制作也可以将</a:t>
              </a:r>
              <a:endParaRPr lang="en-US" altLang="zh-CN" sz="2000" dirty="0">
                <a:solidFill>
                  <a:schemeClr val="tx1">
                    <a:lumMod val="65000"/>
                    <a:lumOff val="35000"/>
                  </a:schemeClr>
                </a:solidFill>
                <a:cs typeface="+mn-ea"/>
                <a:sym typeface="+mn-lt"/>
              </a:endParaRPr>
            </a:p>
          </p:txBody>
        </p:sp>
        <p:sp>
          <p:nvSpPr>
            <p:cNvPr id="23" name="矩形 22">
              <a:extLst>
                <a:ext uri="{FF2B5EF4-FFF2-40B4-BE49-F238E27FC236}">
                  <a16:creationId xmlns:a16="http://schemas.microsoft.com/office/drawing/2014/main" xmlns="" id="{C0703C5B-6B85-4B4F-A750-E970CB7AB8CE}"/>
                </a:ext>
              </a:extLst>
            </p:cNvPr>
            <p:cNvSpPr/>
            <p:nvPr/>
          </p:nvSpPr>
          <p:spPr>
            <a:xfrm>
              <a:off x="5346895" y="1920027"/>
              <a:ext cx="2337648" cy="523220"/>
            </a:xfrm>
            <a:prstGeom prst="rect">
              <a:avLst/>
            </a:prstGeom>
          </p:spPr>
          <p:txBody>
            <a:bodyPr wrap="none" lIns="90000">
              <a:spAutoFit/>
            </a:bodyPr>
            <a:lstStyle/>
            <a:p>
              <a:r>
                <a:rPr lang="zh-CN" altLang="en-US" sz="2800" b="1" dirty="0">
                  <a:solidFill>
                    <a:schemeClr val="accent1"/>
                  </a:solidFill>
                  <a:cs typeface="+mn-ea"/>
                  <a:sym typeface="+mn-lt"/>
                </a:rPr>
                <a:t>请输入您姓名</a:t>
              </a:r>
              <a:endParaRPr lang="zh-CN" altLang="en-US" sz="2800" b="1" dirty="0">
                <a:solidFill>
                  <a:schemeClr val="accent1"/>
                </a:solidFill>
                <a:effectLst/>
                <a:cs typeface="+mn-ea"/>
                <a:sym typeface="+mn-lt"/>
              </a:endParaRPr>
            </a:p>
          </p:txBody>
        </p:sp>
      </p:grpSp>
    </p:spTree>
    <p:extLst>
      <p:ext uri="{BB962C8B-B14F-4D97-AF65-F5344CB8AC3E}">
        <p14:creationId xmlns:p14="http://schemas.microsoft.com/office/powerpoint/2010/main" val="21641825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xmlns="" id="{17E3AE21-B7CD-48A9-B42D-C371BED1DC9E}"/>
              </a:ext>
            </a:extLst>
          </p:cNvPr>
          <p:cNvSpPr/>
          <p:nvPr/>
        </p:nvSpPr>
        <p:spPr>
          <a:xfrm flipH="1">
            <a:off x="663095" y="3713236"/>
            <a:ext cx="10855805" cy="2017122"/>
          </a:xfrm>
          <a:prstGeom prst="rect">
            <a:avLst/>
          </a:prstGeom>
          <a:gradFill>
            <a:gsLst>
              <a:gs pos="0">
                <a:schemeClr val="bg1">
                  <a:alpha val="0"/>
                </a:schemeClr>
              </a:gs>
              <a:gs pos="100000">
                <a:schemeClr val="bg1"/>
              </a:gs>
            </a:gsLst>
            <a:lin ang="0" scaled="1"/>
          </a:gradFill>
          <a:ln>
            <a:gradFill flip="none" rotWithShape="1">
              <a:gsLst>
                <a:gs pos="50000">
                  <a:schemeClr val="accent1">
                    <a:alpha val="0"/>
                  </a:schemeClr>
                </a:gs>
                <a:gs pos="100000">
                  <a:schemeClr val="accent1"/>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6" name="矩形 5">
            <a:extLst>
              <a:ext uri="{FF2B5EF4-FFF2-40B4-BE49-F238E27FC236}">
                <a16:creationId xmlns:a16="http://schemas.microsoft.com/office/drawing/2014/main" xmlns="" id="{7E5E9F86-C989-46F6-A34F-1DFCF36BCC58}"/>
              </a:ext>
            </a:extLst>
          </p:cNvPr>
          <p:cNvSpPr/>
          <p:nvPr/>
        </p:nvSpPr>
        <p:spPr>
          <a:xfrm>
            <a:off x="663095" y="1431379"/>
            <a:ext cx="10855805" cy="2017123"/>
          </a:xfrm>
          <a:prstGeom prst="rect">
            <a:avLst/>
          </a:prstGeom>
          <a:gradFill>
            <a:gsLst>
              <a:gs pos="0">
                <a:schemeClr val="bg1">
                  <a:alpha val="0"/>
                </a:schemeClr>
              </a:gs>
              <a:gs pos="100000">
                <a:schemeClr val="bg1"/>
              </a:gs>
            </a:gsLst>
            <a:lin ang="0" scaled="1"/>
          </a:gradFill>
          <a:ln>
            <a:gradFill flip="none" rotWithShape="1">
              <a:gsLst>
                <a:gs pos="50000">
                  <a:schemeClr val="accent1">
                    <a:alpha val="0"/>
                  </a:schemeClr>
                </a:gs>
                <a:gs pos="100000">
                  <a:schemeClr val="accent1"/>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5" name="矩形 14">
            <a:extLst>
              <a:ext uri="{FF2B5EF4-FFF2-40B4-BE49-F238E27FC236}">
                <a16:creationId xmlns:a16="http://schemas.microsoft.com/office/drawing/2014/main" xmlns="" id="{627F6ABF-F62C-46CC-A88E-FFC4715B1926}"/>
              </a:ext>
            </a:extLst>
          </p:cNvPr>
          <p:cNvSpPr/>
          <p:nvPr/>
        </p:nvSpPr>
        <p:spPr>
          <a:xfrm>
            <a:off x="1042510" y="4427717"/>
            <a:ext cx="6665213" cy="1060931"/>
          </a:xfrm>
          <a:prstGeom prst="rect">
            <a:avLst/>
          </a:prstGeom>
        </p:spPr>
        <p:txBody>
          <a:bodyPr wrap="square" rIns="0">
            <a:spAutoFit/>
          </a:bodyPr>
          <a:lstStyle/>
          <a:p>
            <a:pPr algn="r">
              <a:lnSpc>
                <a:spcPct val="120000"/>
              </a:lnSpc>
            </a:pPr>
            <a:r>
              <a:rPr lang="zh-CN" altLang="en-US" dirty="0">
                <a:solidFill>
                  <a:schemeClr val="tx1">
                    <a:lumMod val="65000"/>
                    <a:lumOff val="35000"/>
                  </a:schemeClr>
                </a:solidFill>
                <a:cs typeface="+mn-ea"/>
                <a:sym typeface="+mn-lt"/>
              </a:rPr>
              <a:t>用户可以在投影仪或者计算机上进行演示文稿打印出来文稿制作也可以将用户可以在投影仪或者计算机上进行演示文稿打印出来文稿制作也可以将</a:t>
            </a:r>
          </a:p>
        </p:txBody>
      </p:sp>
      <p:sp>
        <p:nvSpPr>
          <p:cNvPr id="16" name="矩形 15">
            <a:extLst>
              <a:ext uri="{FF2B5EF4-FFF2-40B4-BE49-F238E27FC236}">
                <a16:creationId xmlns:a16="http://schemas.microsoft.com/office/drawing/2014/main" xmlns="" id="{F65D93CC-A2A3-429F-9D40-13206ED530AF}"/>
              </a:ext>
            </a:extLst>
          </p:cNvPr>
          <p:cNvSpPr/>
          <p:nvPr/>
        </p:nvSpPr>
        <p:spPr>
          <a:xfrm>
            <a:off x="5048940" y="3966052"/>
            <a:ext cx="2645425" cy="461665"/>
          </a:xfrm>
          <a:prstGeom prst="rect">
            <a:avLst/>
          </a:prstGeom>
        </p:spPr>
        <p:txBody>
          <a:bodyPr wrap="none" lIns="90000" rIns="0">
            <a:spAutoFit/>
          </a:bodyPr>
          <a:lstStyle/>
          <a:p>
            <a:pPr algn="r"/>
            <a:r>
              <a:rPr lang="zh-CN" altLang="en-US" sz="2400" b="1" dirty="0">
                <a:solidFill>
                  <a:schemeClr val="accent1"/>
                </a:solidFill>
                <a:cs typeface="+mn-ea"/>
                <a:sym typeface="+mn-lt"/>
              </a:rPr>
              <a:t>请输入您的小标题</a:t>
            </a:r>
            <a:endParaRPr lang="zh-CN" altLang="en-US" sz="2400" b="1" dirty="0">
              <a:solidFill>
                <a:schemeClr val="accent1"/>
              </a:solidFill>
              <a:effectLst/>
              <a:cs typeface="+mn-ea"/>
              <a:sym typeface="+mn-lt"/>
            </a:endParaRPr>
          </a:p>
        </p:txBody>
      </p:sp>
      <p:sp>
        <p:nvSpPr>
          <p:cNvPr id="2" name="页脚占位符 1">
            <a:extLst>
              <a:ext uri="{FF2B5EF4-FFF2-40B4-BE49-F238E27FC236}">
                <a16:creationId xmlns:a16="http://schemas.microsoft.com/office/drawing/2014/main" xmlns="" id="{913EAC92-6A4F-482B-85E3-2BFA8C480DCC}"/>
              </a:ext>
            </a:extLst>
          </p:cNvPr>
          <p:cNvSpPr>
            <a:spLocks noGrp="1"/>
          </p:cNvSpPr>
          <p:nvPr>
            <p:ph type="ftr" sz="quarter" idx="3"/>
          </p:nvPr>
        </p:nvSpPr>
        <p:spPr/>
        <p:txBody>
          <a:bodyPr/>
          <a:lstStyle/>
          <a:p>
            <a:r>
              <a:rPr lang="zh-CN" altLang="en-US">
                <a:sym typeface="+mn-lt"/>
              </a:rPr>
              <a:t>河北农业大学</a:t>
            </a:r>
            <a:endParaRPr lang="zh-CN" altLang="en-US" dirty="0">
              <a:sym typeface="+mn-lt"/>
            </a:endParaRPr>
          </a:p>
        </p:txBody>
      </p:sp>
      <p:sp>
        <p:nvSpPr>
          <p:cNvPr id="7" name="灯片编号占位符 6">
            <a:extLst>
              <a:ext uri="{FF2B5EF4-FFF2-40B4-BE49-F238E27FC236}">
                <a16:creationId xmlns:a16="http://schemas.microsoft.com/office/drawing/2014/main" xmlns="" id="{51016994-7AA6-4F8F-8863-4D87E5D80EF4}"/>
              </a:ext>
            </a:extLst>
          </p:cNvPr>
          <p:cNvSpPr>
            <a:spLocks noGrp="1"/>
          </p:cNvSpPr>
          <p:nvPr>
            <p:ph type="sldNum" sz="quarter" idx="4"/>
          </p:nvPr>
        </p:nvSpPr>
        <p:spPr/>
        <p:txBody>
          <a:bodyPr/>
          <a:lstStyle/>
          <a:p>
            <a:r>
              <a:rPr lang="en-US" altLang="zh-CN"/>
              <a:t>- </a:t>
            </a:r>
            <a:fld id="{A548B57D-AE10-4CF7-A9DF-59FEFA91B28E}" type="slidenum">
              <a:rPr lang="zh-CN" altLang="en-US" smtClean="0"/>
              <a:pPr/>
              <a:t>11</a:t>
            </a:fld>
            <a:r>
              <a:rPr lang="zh-CN" altLang="en-US"/>
              <a:t> </a:t>
            </a:r>
            <a:r>
              <a:rPr lang="en-US" altLang="zh-CN"/>
              <a:t>-</a:t>
            </a:r>
            <a:endParaRPr lang="zh-CN" altLang="en-US" dirty="0"/>
          </a:p>
        </p:txBody>
      </p:sp>
      <p:sp>
        <p:nvSpPr>
          <p:cNvPr id="4" name="文本占位符 3">
            <a:extLst>
              <a:ext uri="{FF2B5EF4-FFF2-40B4-BE49-F238E27FC236}">
                <a16:creationId xmlns:a16="http://schemas.microsoft.com/office/drawing/2014/main" xmlns="" id="{E6E3FD78-E5BB-424D-964F-7C5FEFB3EE70}"/>
              </a:ext>
            </a:extLst>
          </p:cNvPr>
          <p:cNvSpPr>
            <a:spLocks noGrp="1"/>
          </p:cNvSpPr>
          <p:nvPr>
            <p:ph type="body" sz="quarter" idx="10"/>
          </p:nvPr>
        </p:nvSpPr>
        <p:spPr/>
        <p:txBody>
          <a:bodyPr/>
          <a:lstStyle/>
          <a:p>
            <a:r>
              <a:rPr lang="zh-CN" altLang="en-US" dirty="0">
                <a:sym typeface="+mn-lt"/>
              </a:rPr>
              <a:t>图文举例</a:t>
            </a:r>
          </a:p>
        </p:txBody>
      </p:sp>
      <p:pic>
        <p:nvPicPr>
          <p:cNvPr id="24" name="图片占位符 23">
            <a:extLst>
              <a:ext uri="{FF2B5EF4-FFF2-40B4-BE49-F238E27FC236}">
                <a16:creationId xmlns:a16="http://schemas.microsoft.com/office/drawing/2014/main" xmlns="" id="{AB419A32-E7C8-42D4-A536-DDF66FC7A6F4}"/>
              </a:ext>
            </a:extLst>
          </p:cNvPr>
          <p:cNvPicPr>
            <a:picLocks noGrp="1" noChangeAspect="1"/>
          </p:cNvPicPr>
          <p:nvPr>
            <p:ph type="pic" sz="quarter" idx="11"/>
          </p:nvPr>
        </p:nvPicPr>
        <p:blipFill>
          <a:blip r:embed="rId2">
            <a:extLst>
              <a:ext uri="{28A0092B-C50C-407E-A947-70E740481C1C}">
                <a14:useLocalDpi xmlns:a14="http://schemas.microsoft.com/office/drawing/2010/main" val="0"/>
              </a:ext>
            </a:extLst>
          </a:blip>
          <a:srcRect t="5026" b="5026"/>
          <a:stretch>
            <a:fillRect/>
          </a:stretch>
        </p:blipFill>
        <p:spPr/>
      </p:pic>
      <p:pic>
        <p:nvPicPr>
          <p:cNvPr id="26" name="图片占位符 25">
            <a:extLst>
              <a:ext uri="{FF2B5EF4-FFF2-40B4-BE49-F238E27FC236}">
                <a16:creationId xmlns:a16="http://schemas.microsoft.com/office/drawing/2014/main" xmlns="" id="{57597613-7419-4160-A62B-550A8E0B49CE}"/>
              </a:ext>
            </a:extLst>
          </p:cNvPr>
          <p:cNvPicPr>
            <a:picLocks noGrp="1" noChangeAspect="1"/>
          </p:cNvPicPr>
          <p:nvPr>
            <p:ph type="pic" sz="quarter" idx="12"/>
          </p:nvPr>
        </p:nvPicPr>
        <p:blipFill>
          <a:blip r:embed="rId3">
            <a:extLst>
              <a:ext uri="{28A0092B-C50C-407E-A947-70E740481C1C}">
                <a14:useLocalDpi xmlns:a14="http://schemas.microsoft.com/office/drawing/2010/main" val="0"/>
              </a:ext>
            </a:extLst>
          </a:blip>
          <a:srcRect t="4993" b="4993"/>
          <a:stretch>
            <a:fillRect/>
          </a:stretch>
        </p:blipFill>
        <p:spPr/>
      </p:pic>
      <p:sp>
        <p:nvSpPr>
          <p:cNvPr id="9" name="矩形 8">
            <a:extLst>
              <a:ext uri="{FF2B5EF4-FFF2-40B4-BE49-F238E27FC236}">
                <a16:creationId xmlns:a16="http://schemas.microsoft.com/office/drawing/2014/main" xmlns="" id="{7274560F-DDD3-4D70-862B-7639DB485F17}"/>
              </a:ext>
            </a:extLst>
          </p:cNvPr>
          <p:cNvSpPr/>
          <p:nvPr/>
        </p:nvSpPr>
        <p:spPr>
          <a:xfrm flipH="1">
            <a:off x="11528905" y="1431379"/>
            <a:ext cx="45719" cy="2017123"/>
          </a:xfrm>
          <a:prstGeom prst="rect">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矩形 9">
            <a:extLst>
              <a:ext uri="{FF2B5EF4-FFF2-40B4-BE49-F238E27FC236}">
                <a16:creationId xmlns:a16="http://schemas.microsoft.com/office/drawing/2014/main" xmlns="" id="{12A475AD-873F-42F5-9E0F-58866AC2CEBF}"/>
              </a:ext>
            </a:extLst>
          </p:cNvPr>
          <p:cNvSpPr/>
          <p:nvPr/>
        </p:nvSpPr>
        <p:spPr>
          <a:xfrm flipH="1">
            <a:off x="650240" y="3713234"/>
            <a:ext cx="45719" cy="2017123"/>
          </a:xfrm>
          <a:prstGeom prst="rect">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 name="矩形 11">
            <a:extLst>
              <a:ext uri="{FF2B5EF4-FFF2-40B4-BE49-F238E27FC236}">
                <a16:creationId xmlns:a16="http://schemas.microsoft.com/office/drawing/2014/main" xmlns="" id="{57B3D8D8-2DF5-4758-9C2C-2E34B78472E9}"/>
              </a:ext>
            </a:extLst>
          </p:cNvPr>
          <p:cNvSpPr/>
          <p:nvPr/>
        </p:nvSpPr>
        <p:spPr>
          <a:xfrm>
            <a:off x="4377012" y="2275147"/>
            <a:ext cx="6813502" cy="1060931"/>
          </a:xfrm>
          <a:prstGeom prst="rect">
            <a:avLst/>
          </a:prstGeom>
        </p:spPr>
        <p:txBody>
          <a:bodyPr wrap="square">
            <a:spAutoFit/>
          </a:bodyPr>
          <a:lstStyle/>
          <a:p>
            <a:pPr algn="just">
              <a:lnSpc>
                <a:spcPct val="120000"/>
              </a:lnSpc>
            </a:pPr>
            <a:r>
              <a:rPr lang="zh-CN" altLang="en-US" dirty="0">
                <a:solidFill>
                  <a:schemeClr val="tx1">
                    <a:lumMod val="65000"/>
                    <a:lumOff val="35000"/>
                  </a:schemeClr>
                </a:solidFill>
                <a:cs typeface="+mn-ea"/>
                <a:sym typeface="+mn-lt"/>
              </a:rPr>
              <a:t>用户可以在投影仪或者计算机上进行演示文稿打印出来文稿制作也可以将用户可以在投影仪或者计算机上进行演示文稿打印出来文稿制作也可以将</a:t>
            </a:r>
          </a:p>
        </p:txBody>
      </p:sp>
      <p:sp>
        <p:nvSpPr>
          <p:cNvPr id="13" name="矩形 12">
            <a:extLst>
              <a:ext uri="{FF2B5EF4-FFF2-40B4-BE49-F238E27FC236}">
                <a16:creationId xmlns:a16="http://schemas.microsoft.com/office/drawing/2014/main" xmlns="" id="{CFEC1517-E191-41C4-BF31-909A9D0E3495}"/>
              </a:ext>
            </a:extLst>
          </p:cNvPr>
          <p:cNvSpPr/>
          <p:nvPr/>
        </p:nvSpPr>
        <p:spPr>
          <a:xfrm>
            <a:off x="4377012" y="1813482"/>
            <a:ext cx="2645425" cy="461665"/>
          </a:xfrm>
          <a:prstGeom prst="rect">
            <a:avLst/>
          </a:prstGeom>
        </p:spPr>
        <p:txBody>
          <a:bodyPr wrap="none" lIns="90000">
            <a:spAutoFit/>
          </a:bodyPr>
          <a:lstStyle/>
          <a:p>
            <a:r>
              <a:rPr lang="zh-CN" altLang="en-US" sz="2400" b="1" dirty="0">
                <a:solidFill>
                  <a:schemeClr val="accent1"/>
                </a:solidFill>
                <a:cs typeface="+mn-ea"/>
                <a:sym typeface="+mn-lt"/>
              </a:rPr>
              <a:t>请输入您的小标题</a:t>
            </a:r>
            <a:endParaRPr lang="zh-CN" altLang="en-US" sz="2400" b="1" dirty="0">
              <a:solidFill>
                <a:schemeClr val="accent1"/>
              </a:solidFill>
              <a:effectLst/>
              <a:cs typeface="+mn-ea"/>
              <a:sym typeface="+mn-lt"/>
            </a:endParaRPr>
          </a:p>
        </p:txBody>
      </p:sp>
    </p:spTree>
    <p:extLst>
      <p:ext uri="{BB962C8B-B14F-4D97-AF65-F5344CB8AC3E}">
        <p14:creationId xmlns:p14="http://schemas.microsoft.com/office/powerpoint/2010/main" val="52587205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矩形 27">
            <a:extLst>
              <a:ext uri="{FF2B5EF4-FFF2-40B4-BE49-F238E27FC236}">
                <a16:creationId xmlns:a16="http://schemas.microsoft.com/office/drawing/2014/main" xmlns="" id="{93B5FCCE-BADA-4A2F-AD36-6ED6FAD7942F}"/>
              </a:ext>
            </a:extLst>
          </p:cNvPr>
          <p:cNvSpPr/>
          <p:nvPr/>
        </p:nvSpPr>
        <p:spPr>
          <a:xfrm rot="10800000" flipH="1">
            <a:off x="6038850" y="1778604"/>
            <a:ext cx="5225705" cy="1542562"/>
          </a:xfrm>
          <a:prstGeom prst="rect">
            <a:avLst/>
          </a:prstGeom>
          <a:gradFill>
            <a:gsLst>
              <a:gs pos="0">
                <a:schemeClr val="bg1">
                  <a:alpha val="0"/>
                </a:schemeClr>
              </a:gs>
              <a:gs pos="100000">
                <a:schemeClr val="bg1"/>
              </a:gs>
            </a:gsLst>
            <a:lin ang="0" scaled="1"/>
          </a:gradFill>
          <a:ln>
            <a:gradFill flip="none" rotWithShape="1">
              <a:gsLst>
                <a:gs pos="50000">
                  <a:schemeClr val="accent1">
                    <a:alpha val="0"/>
                  </a:schemeClr>
                </a:gs>
                <a:gs pos="100000">
                  <a:schemeClr val="accent1"/>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27" name="矩形 26">
            <a:extLst>
              <a:ext uri="{FF2B5EF4-FFF2-40B4-BE49-F238E27FC236}">
                <a16:creationId xmlns:a16="http://schemas.microsoft.com/office/drawing/2014/main" xmlns="" id="{108F8EAF-96EA-4A86-8856-36E55A0494C9}"/>
              </a:ext>
            </a:extLst>
          </p:cNvPr>
          <p:cNvSpPr/>
          <p:nvPr/>
        </p:nvSpPr>
        <p:spPr>
          <a:xfrm rot="10800000" flipH="1">
            <a:off x="6038850" y="3536833"/>
            <a:ext cx="5225705" cy="1542562"/>
          </a:xfrm>
          <a:prstGeom prst="rect">
            <a:avLst/>
          </a:prstGeom>
          <a:gradFill>
            <a:gsLst>
              <a:gs pos="0">
                <a:schemeClr val="bg1">
                  <a:alpha val="0"/>
                </a:schemeClr>
              </a:gs>
              <a:gs pos="100000">
                <a:schemeClr val="bg1"/>
              </a:gs>
            </a:gsLst>
            <a:lin ang="0" scaled="1"/>
          </a:gradFill>
          <a:ln>
            <a:gradFill flip="none" rotWithShape="1">
              <a:gsLst>
                <a:gs pos="50000">
                  <a:schemeClr val="accent1">
                    <a:alpha val="0"/>
                  </a:schemeClr>
                </a:gs>
                <a:gs pos="100000">
                  <a:schemeClr val="accent1"/>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23" name="页脚占位符 22">
            <a:extLst>
              <a:ext uri="{FF2B5EF4-FFF2-40B4-BE49-F238E27FC236}">
                <a16:creationId xmlns:a16="http://schemas.microsoft.com/office/drawing/2014/main" xmlns="" id="{7D089193-D925-44A1-BF57-21B74E073546}"/>
              </a:ext>
            </a:extLst>
          </p:cNvPr>
          <p:cNvSpPr>
            <a:spLocks noGrp="1"/>
          </p:cNvSpPr>
          <p:nvPr>
            <p:ph type="ftr" sz="quarter" idx="3"/>
          </p:nvPr>
        </p:nvSpPr>
        <p:spPr/>
        <p:txBody>
          <a:bodyPr/>
          <a:lstStyle/>
          <a:p>
            <a:r>
              <a:rPr lang="zh-CN" altLang="en-US">
                <a:sym typeface="+mn-lt"/>
              </a:rPr>
              <a:t>河北农业大学</a:t>
            </a:r>
            <a:endParaRPr lang="zh-CN" altLang="en-US" dirty="0">
              <a:sym typeface="+mn-lt"/>
            </a:endParaRPr>
          </a:p>
        </p:txBody>
      </p:sp>
      <p:sp>
        <p:nvSpPr>
          <p:cNvPr id="2" name="灯片编号占位符 1">
            <a:extLst>
              <a:ext uri="{FF2B5EF4-FFF2-40B4-BE49-F238E27FC236}">
                <a16:creationId xmlns:a16="http://schemas.microsoft.com/office/drawing/2014/main" xmlns="" id="{9AA9818F-006E-4AE0-A720-477847701085}"/>
              </a:ext>
            </a:extLst>
          </p:cNvPr>
          <p:cNvSpPr>
            <a:spLocks noGrp="1"/>
          </p:cNvSpPr>
          <p:nvPr>
            <p:ph type="sldNum" sz="quarter" idx="4"/>
          </p:nvPr>
        </p:nvSpPr>
        <p:spPr/>
        <p:txBody>
          <a:bodyPr/>
          <a:lstStyle/>
          <a:p>
            <a:r>
              <a:rPr lang="en-US" altLang="zh-CN"/>
              <a:t>- </a:t>
            </a:r>
            <a:fld id="{A548B57D-AE10-4CF7-A9DF-59FEFA91B28E}" type="slidenum">
              <a:rPr lang="zh-CN" altLang="en-US" smtClean="0"/>
              <a:pPr/>
              <a:t>12</a:t>
            </a:fld>
            <a:r>
              <a:rPr lang="zh-CN" altLang="en-US"/>
              <a:t> </a:t>
            </a:r>
            <a:r>
              <a:rPr lang="en-US" altLang="zh-CN"/>
              <a:t>-</a:t>
            </a:r>
            <a:endParaRPr lang="zh-CN" altLang="en-US" dirty="0"/>
          </a:p>
        </p:txBody>
      </p:sp>
      <p:sp>
        <p:nvSpPr>
          <p:cNvPr id="26" name="文本占位符 25">
            <a:extLst>
              <a:ext uri="{FF2B5EF4-FFF2-40B4-BE49-F238E27FC236}">
                <a16:creationId xmlns:a16="http://schemas.microsoft.com/office/drawing/2014/main" xmlns="" id="{01DBF82C-DB87-4DFB-B145-1826FA74E204}"/>
              </a:ext>
            </a:extLst>
          </p:cNvPr>
          <p:cNvSpPr>
            <a:spLocks noGrp="1"/>
          </p:cNvSpPr>
          <p:nvPr>
            <p:ph type="body" sz="quarter" idx="11"/>
          </p:nvPr>
        </p:nvSpPr>
        <p:spPr/>
        <p:txBody>
          <a:bodyPr/>
          <a:lstStyle/>
          <a:p>
            <a:r>
              <a:rPr lang="zh-CN" altLang="en-US" dirty="0">
                <a:sym typeface="+mn-lt"/>
              </a:rPr>
              <a:t>图文举例</a:t>
            </a:r>
          </a:p>
        </p:txBody>
      </p:sp>
      <p:pic>
        <p:nvPicPr>
          <p:cNvPr id="16" name="图片占位符 15">
            <a:extLst>
              <a:ext uri="{FF2B5EF4-FFF2-40B4-BE49-F238E27FC236}">
                <a16:creationId xmlns:a16="http://schemas.microsoft.com/office/drawing/2014/main" xmlns="" id="{B0283F4A-E816-4F37-9210-38F45D52F437}"/>
              </a:ext>
            </a:extLst>
          </p:cNvPr>
          <p:cNvPicPr>
            <a:picLocks noGrp="1" noChangeAspect="1"/>
          </p:cNvPicPr>
          <p:nvPr>
            <p:ph type="pic" sz="quarter" idx="12"/>
          </p:nvPr>
        </p:nvPicPr>
        <p:blipFill>
          <a:blip r:embed="rId3">
            <a:extLst>
              <a:ext uri="{28A0092B-C50C-407E-A947-70E740481C1C}">
                <a14:useLocalDpi xmlns:a14="http://schemas.microsoft.com/office/drawing/2010/main" val="0"/>
              </a:ext>
            </a:extLst>
          </a:blip>
          <a:srcRect t="176" b="176"/>
          <a:stretch>
            <a:fillRect/>
          </a:stretch>
        </p:blipFill>
        <p:spPr/>
      </p:pic>
      <p:sp>
        <p:nvSpPr>
          <p:cNvPr id="5" name="TextBox 19"/>
          <p:cNvSpPr txBox="1"/>
          <p:nvPr/>
        </p:nvSpPr>
        <p:spPr>
          <a:xfrm>
            <a:off x="6871055" y="1932722"/>
            <a:ext cx="2524328" cy="497316"/>
          </a:xfrm>
          <a:prstGeom prst="rect">
            <a:avLst/>
          </a:prstGeom>
          <a:noFill/>
        </p:spPr>
        <p:txBody>
          <a:bodyPr wrap="square" rtlCol="0">
            <a:spAutoFit/>
            <a:scene3d>
              <a:camera prst="orthographicFront"/>
              <a:lightRig rig="threePt" dir="t"/>
            </a:scene3d>
            <a:sp3d contourW="12700"/>
          </a:bodyPr>
          <a:lstStyle>
            <a:defPPr>
              <a:defRPr lang="zh-CN"/>
            </a:defPPr>
            <a:lvl1pPr>
              <a:defRPr sz="1200">
                <a:solidFill>
                  <a:schemeClr val="tx1">
                    <a:lumMod val="75000"/>
                    <a:lumOff val="25000"/>
                  </a:schemeClr>
                </a:solidFill>
                <a:latin typeface="EngraversGothic BT" panose="020B0507020203020204" pitchFamily="34" charset="0"/>
              </a:defRPr>
            </a:lvl1pPr>
          </a:lstStyle>
          <a:p>
            <a:pPr>
              <a:lnSpc>
                <a:spcPct val="120000"/>
              </a:lnSpc>
            </a:pPr>
            <a:r>
              <a:rPr lang="zh-CN" altLang="en-US" sz="2400" b="1" dirty="0">
                <a:solidFill>
                  <a:schemeClr val="accent1"/>
                </a:solidFill>
                <a:latin typeface="+mn-lt"/>
                <a:cs typeface="+mn-ea"/>
                <a:sym typeface="+mn-lt"/>
              </a:rPr>
              <a:t>标题文字添加</a:t>
            </a:r>
            <a:endParaRPr lang="en-US" sz="2400" b="1" dirty="0">
              <a:solidFill>
                <a:schemeClr val="accent1"/>
              </a:solidFill>
              <a:latin typeface="+mn-lt"/>
              <a:cs typeface="+mn-ea"/>
              <a:sym typeface="+mn-lt"/>
            </a:endParaRPr>
          </a:p>
        </p:txBody>
      </p:sp>
      <p:sp>
        <p:nvSpPr>
          <p:cNvPr id="6" name="文本框 5"/>
          <p:cNvSpPr txBox="1"/>
          <p:nvPr/>
        </p:nvSpPr>
        <p:spPr>
          <a:xfrm>
            <a:off x="6871054" y="2369684"/>
            <a:ext cx="4389083" cy="787075"/>
          </a:xfrm>
          <a:prstGeom prst="rect">
            <a:avLst/>
          </a:prstGeom>
          <a:noFill/>
        </p:spPr>
        <p:txBody>
          <a:bodyPr wrap="square" rIns="0" rtlCol="0">
            <a:spAutoFit/>
            <a:scene3d>
              <a:camera prst="orthographicFront"/>
              <a:lightRig rig="threePt" dir="t"/>
            </a:scene3d>
            <a:sp3d contourW="12700"/>
          </a:bodyPr>
          <a:lstStyle/>
          <a:p>
            <a:pPr algn="just">
              <a:lnSpc>
                <a:spcPct val="150000"/>
              </a:lnSpc>
              <a:spcBef>
                <a:spcPct val="0"/>
              </a:spcBef>
              <a:buNone/>
            </a:pPr>
            <a:r>
              <a:rPr lang="zh-CN" altLang="en-US" sz="1600" dirty="0">
                <a:solidFill>
                  <a:schemeClr val="tx1">
                    <a:lumMod val="65000"/>
                    <a:lumOff val="35000"/>
                  </a:schemeClr>
                </a:solidFill>
                <a:cs typeface="+mn-ea"/>
                <a:sym typeface="+mn-lt"/>
              </a:rPr>
              <a:t>您的内容打在这里，或者通过复制您的文本后，在此框中选择粘贴，并选择只保留文字。</a:t>
            </a:r>
          </a:p>
        </p:txBody>
      </p:sp>
      <p:sp>
        <p:nvSpPr>
          <p:cNvPr id="12" name="TextBox 19"/>
          <p:cNvSpPr txBox="1"/>
          <p:nvPr/>
        </p:nvSpPr>
        <p:spPr>
          <a:xfrm>
            <a:off x="6871054" y="3725882"/>
            <a:ext cx="2673609" cy="497316"/>
          </a:xfrm>
          <a:prstGeom prst="rect">
            <a:avLst/>
          </a:prstGeom>
          <a:noFill/>
        </p:spPr>
        <p:txBody>
          <a:bodyPr wrap="square" rtlCol="0">
            <a:spAutoFit/>
            <a:scene3d>
              <a:camera prst="orthographicFront"/>
              <a:lightRig rig="threePt" dir="t"/>
            </a:scene3d>
            <a:sp3d contourW="12700"/>
          </a:bodyPr>
          <a:lstStyle>
            <a:defPPr>
              <a:defRPr lang="zh-CN"/>
            </a:defPPr>
            <a:lvl1pPr>
              <a:defRPr sz="1200">
                <a:solidFill>
                  <a:schemeClr val="tx1">
                    <a:lumMod val="75000"/>
                    <a:lumOff val="25000"/>
                  </a:schemeClr>
                </a:solidFill>
                <a:latin typeface="EngraversGothic BT" panose="020B0507020203020204" pitchFamily="34" charset="0"/>
              </a:defRPr>
            </a:lvl1pPr>
          </a:lstStyle>
          <a:p>
            <a:pPr>
              <a:lnSpc>
                <a:spcPct val="120000"/>
              </a:lnSpc>
            </a:pPr>
            <a:r>
              <a:rPr lang="zh-CN" altLang="en-US" sz="2400" b="1" dirty="0">
                <a:solidFill>
                  <a:schemeClr val="accent1"/>
                </a:solidFill>
                <a:latin typeface="+mn-lt"/>
                <a:cs typeface="+mn-ea"/>
                <a:sym typeface="+mn-lt"/>
              </a:rPr>
              <a:t>标题文字添加</a:t>
            </a:r>
            <a:endParaRPr lang="en-US" sz="2400" b="1" dirty="0">
              <a:solidFill>
                <a:schemeClr val="accent1"/>
              </a:solidFill>
              <a:latin typeface="+mn-lt"/>
              <a:cs typeface="+mn-ea"/>
              <a:sym typeface="+mn-lt"/>
            </a:endParaRPr>
          </a:p>
        </p:txBody>
      </p:sp>
      <p:sp>
        <p:nvSpPr>
          <p:cNvPr id="13" name="文本框 12"/>
          <p:cNvSpPr txBox="1"/>
          <p:nvPr/>
        </p:nvSpPr>
        <p:spPr>
          <a:xfrm>
            <a:off x="6871055" y="4235957"/>
            <a:ext cx="4389084" cy="787075"/>
          </a:xfrm>
          <a:prstGeom prst="rect">
            <a:avLst/>
          </a:prstGeom>
          <a:noFill/>
        </p:spPr>
        <p:txBody>
          <a:bodyPr wrap="square" rIns="0" rtlCol="0">
            <a:spAutoFit/>
            <a:scene3d>
              <a:camera prst="orthographicFront"/>
              <a:lightRig rig="threePt" dir="t"/>
            </a:scene3d>
            <a:sp3d contourW="12700"/>
          </a:bodyPr>
          <a:lstStyle/>
          <a:p>
            <a:pPr algn="just">
              <a:lnSpc>
                <a:spcPct val="150000"/>
              </a:lnSpc>
              <a:spcBef>
                <a:spcPct val="0"/>
              </a:spcBef>
            </a:pPr>
            <a:r>
              <a:rPr lang="zh-CN" altLang="en-US" sz="1600" dirty="0">
                <a:solidFill>
                  <a:schemeClr val="tx1">
                    <a:lumMod val="65000"/>
                    <a:lumOff val="35000"/>
                  </a:schemeClr>
                </a:solidFill>
                <a:cs typeface="+mn-ea"/>
                <a:sym typeface="+mn-lt"/>
              </a:rPr>
              <a:t>您的内容打在这里，或者通过复制您的文本后，在此框中选择粘贴，并选择只保留文字。</a:t>
            </a:r>
          </a:p>
        </p:txBody>
      </p:sp>
      <p:grpSp>
        <p:nvGrpSpPr>
          <p:cNvPr id="25" name="组合 24">
            <a:extLst>
              <a:ext uri="{FF2B5EF4-FFF2-40B4-BE49-F238E27FC236}">
                <a16:creationId xmlns:a16="http://schemas.microsoft.com/office/drawing/2014/main" xmlns="" id="{39E7F826-D8BF-4C03-8226-78A7C94B2093}"/>
              </a:ext>
            </a:extLst>
          </p:cNvPr>
          <p:cNvGrpSpPr/>
          <p:nvPr/>
        </p:nvGrpSpPr>
        <p:grpSpPr>
          <a:xfrm>
            <a:off x="6038850" y="2118594"/>
            <a:ext cx="797911" cy="2625536"/>
            <a:chOff x="5488589" y="1912974"/>
            <a:chExt cx="537474" cy="1768565"/>
          </a:xfrm>
        </p:grpSpPr>
        <p:sp>
          <p:nvSpPr>
            <p:cNvPr id="7" name="椭圆 6"/>
            <p:cNvSpPr/>
            <p:nvPr/>
          </p:nvSpPr>
          <p:spPr>
            <a:xfrm>
              <a:off x="5488589" y="1912974"/>
              <a:ext cx="537474" cy="53747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cs typeface="+mn-ea"/>
                <a:sym typeface="+mn-lt"/>
              </a:endParaRPr>
            </a:p>
          </p:txBody>
        </p:sp>
        <p:sp>
          <p:nvSpPr>
            <p:cNvPr id="38" name="椭圆 34"/>
            <p:cNvSpPr/>
            <p:nvPr/>
          </p:nvSpPr>
          <p:spPr>
            <a:xfrm>
              <a:off x="5643529" y="2042808"/>
              <a:ext cx="227593" cy="271812"/>
            </a:xfrm>
            <a:custGeom>
              <a:avLst/>
              <a:gdLst>
                <a:gd name="connsiteX0" fmla="*/ 132196 w 277813"/>
                <a:gd name="connsiteY0" fmla="*/ 133350 h 331788"/>
                <a:gd name="connsiteX1" fmla="*/ 132196 w 277813"/>
                <a:gd name="connsiteY1" fmla="*/ 152673 h 331788"/>
                <a:gd name="connsiteX2" fmla="*/ 99724 w 277813"/>
                <a:gd name="connsiteY2" fmla="*/ 186167 h 331788"/>
                <a:gd name="connsiteX3" fmla="*/ 134793 w 277813"/>
                <a:gd name="connsiteY3" fmla="*/ 220949 h 331788"/>
                <a:gd name="connsiteX4" fmla="*/ 154276 w 277813"/>
                <a:gd name="connsiteY4" fmla="*/ 237696 h 331788"/>
                <a:gd name="connsiteX5" fmla="*/ 136092 w 277813"/>
                <a:gd name="connsiteY5" fmla="*/ 249290 h 331788"/>
                <a:gd name="connsiteX6" fmla="*/ 104920 w 277813"/>
                <a:gd name="connsiteY6" fmla="*/ 241561 h 331788"/>
                <a:gd name="connsiteX7" fmla="*/ 98425 w 277813"/>
                <a:gd name="connsiteY7" fmla="*/ 263460 h 331788"/>
                <a:gd name="connsiteX8" fmla="*/ 130897 w 277813"/>
                <a:gd name="connsiteY8" fmla="*/ 272478 h 331788"/>
                <a:gd name="connsiteX9" fmla="*/ 130897 w 277813"/>
                <a:gd name="connsiteY9" fmla="*/ 290513 h 331788"/>
                <a:gd name="connsiteX10" fmla="*/ 150380 w 277813"/>
                <a:gd name="connsiteY10" fmla="*/ 290513 h 331788"/>
                <a:gd name="connsiteX11" fmla="*/ 150380 w 277813"/>
                <a:gd name="connsiteY11" fmla="*/ 271190 h 331788"/>
                <a:gd name="connsiteX12" fmla="*/ 184150 w 277813"/>
                <a:gd name="connsiteY12" fmla="*/ 235120 h 331788"/>
                <a:gd name="connsiteX13" fmla="*/ 152978 w 277813"/>
                <a:gd name="connsiteY13" fmla="*/ 199049 h 331788"/>
                <a:gd name="connsiteX14" fmla="*/ 129598 w 277813"/>
                <a:gd name="connsiteY14" fmla="*/ 182303 h 331788"/>
                <a:gd name="connsiteX15" fmla="*/ 146483 w 277813"/>
                <a:gd name="connsiteY15" fmla="*/ 171997 h 331788"/>
                <a:gd name="connsiteX16" fmla="*/ 173759 w 277813"/>
                <a:gd name="connsiteY16" fmla="*/ 178438 h 331788"/>
                <a:gd name="connsiteX17" fmla="*/ 178955 w 277813"/>
                <a:gd name="connsiteY17" fmla="*/ 156538 h 331788"/>
                <a:gd name="connsiteX18" fmla="*/ 151679 w 277813"/>
                <a:gd name="connsiteY18" fmla="*/ 151385 h 331788"/>
                <a:gd name="connsiteX19" fmla="*/ 151679 w 277813"/>
                <a:gd name="connsiteY19" fmla="*/ 133350 h 331788"/>
                <a:gd name="connsiteX20" fmla="*/ 132196 w 277813"/>
                <a:gd name="connsiteY20" fmla="*/ 133350 h 331788"/>
                <a:gd name="connsiteX21" fmla="*/ 136310 w 277813"/>
                <a:gd name="connsiteY21" fmla="*/ 0 h 331788"/>
                <a:gd name="connsiteX22" fmla="*/ 167467 w 277813"/>
                <a:gd name="connsiteY22" fmla="*/ 3888 h 331788"/>
                <a:gd name="connsiteX23" fmla="*/ 158380 w 277813"/>
                <a:gd name="connsiteY23" fmla="*/ 25921 h 331788"/>
                <a:gd name="connsiteX24" fmla="*/ 184343 w 277813"/>
                <a:gd name="connsiteY24" fmla="*/ 6480 h 331788"/>
                <a:gd name="connsiteX25" fmla="*/ 214202 w 277813"/>
                <a:gd name="connsiteY25" fmla="*/ 9072 h 331788"/>
                <a:gd name="connsiteX26" fmla="*/ 188238 w 277813"/>
                <a:gd name="connsiteY26" fmla="*/ 62210 h 331788"/>
                <a:gd name="connsiteX27" fmla="*/ 215500 w 277813"/>
                <a:gd name="connsiteY27" fmla="*/ 62210 h 331788"/>
                <a:gd name="connsiteX28" fmla="*/ 215500 w 277813"/>
                <a:gd name="connsiteY28" fmla="*/ 81651 h 331788"/>
                <a:gd name="connsiteX29" fmla="*/ 183045 w 277813"/>
                <a:gd name="connsiteY29" fmla="*/ 81651 h 331788"/>
                <a:gd name="connsiteX30" fmla="*/ 277813 w 277813"/>
                <a:gd name="connsiteY30" fmla="*/ 243657 h 331788"/>
                <a:gd name="connsiteX31" fmla="*/ 138907 w 277813"/>
                <a:gd name="connsiteY31" fmla="*/ 331788 h 331788"/>
                <a:gd name="connsiteX32" fmla="*/ 0 w 277813"/>
                <a:gd name="connsiteY32" fmla="*/ 243657 h 331788"/>
                <a:gd name="connsiteX33" fmla="*/ 94768 w 277813"/>
                <a:gd name="connsiteY33" fmla="*/ 81651 h 331788"/>
                <a:gd name="connsiteX34" fmla="*/ 68804 w 277813"/>
                <a:gd name="connsiteY34" fmla="*/ 81651 h 331788"/>
                <a:gd name="connsiteX35" fmla="*/ 68804 w 277813"/>
                <a:gd name="connsiteY35" fmla="*/ 60914 h 331788"/>
                <a:gd name="connsiteX36" fmla="*/ 96066 w 277813"/>
                <a:gd name="connsiteY36" fmla="*/ 62210 h 331788"/>
                <a:gd name="connsiteX37" fmla="*/ 66208 w 277813"/>
                <a:gd name="connsiteY37" fmla="*/ 5184 h 331788"/>
                <a:gd name="connsiteX38" fmla="*/ 110347 w 277813"/>
                <a:gd name="connsiteY38" fmla="*/ 6480 h 331788"/>
                <a:gd name="connsiteX39" fmla="*/ 127223 w 277813"/>
                <a:gd name="connsiteY39" fmla="*/ 28513 h 331788"/>
                <a:gd name="connsiteX40" fmla="*/ 136310 w 277813"/>
                <a:gd name="connsiteY40" fmla="*/ 0 h 331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277813" h="331788">
                  <a:moveTo>
                    <a:pt x="132196" y="133350"/>
                  </a:moveTo>
                  <a:cubicBezTo>
                    <a:pt x="132196" y="133350"/>
                    <a:pt x="132196" y="133350"/>
                    <a:pt x="132196" y="152673"/>
                  </a:cubicBezTo>
                  <a:cubicBezTo>
                    <a:pt x="111414" y="156538"/>
                    <a:pt x="99724" y="169420"/>
                    <a:pt x="99724" y="186167"/>
                  </a:cubicBezTo>
                  <a:cubicBezTo>
                    <a:pt x="99724" y="204202"/>
                    <a:pt x="114012" y="214508"/>
                    <a:pt x="134793" y="220949"/>
                  </a:cubicBezTo>
                  <a:cubicBezTo>
                    <a:pt x="149081" y="226102"/>
                    <a:pt x="154276" y="231255"/>
                    <a:pt x="154276" y="237696"/>
                  </a:cubicBezTo>
                  <a:cubicBezTo>
                    <a:pt x="154276" y="245425"/>
                    <a:pt x="147782" y="249290"/>
                    <a:pt x="136092" y="249290"/>
                  </a:cubicBezTo>
                  <a:cubicBezTo>
                    <a:pt x="124403" y="249290"/>
                    <a:pt x="112713" y="245425"/>
                    <a:pt x="104920" y="241561"/>
                  </a:cubicBezTo>
                  <a:cubicBezTo>
                    <a:pt x="104920" y="241561"/>
                    <a:pt x="104920" y="241561"/>
                    <a:pt x="98425" y="263460"/>
                  </a:cubicBezTo>
                  <a:cubicBezTo>
                    <a:pt x="106218" y="267325"/>
                    <a:pt x="117908" y="271190"/>
                    <a:pt x="130897" y="272478"/>
                  </a:cubicBezTo>
                  <a:cubicBezTo>
                    <a:pt x="130897" y="272478"/>
                    <a:pt x="130897" y="272478"/>
                    <a:pt x="130897" y="290513"/>
                  </a:cubicBezTo>
                  <a:cubicBezTo>
                    <a:pt x="130897" y="290513"/>
                    <a:pt x="130897" y="290513"/>
                    <a:pt x="150380" y="290513"/>
                  </a:cubicBezTo>
                  <a:cubicBezTo>
                    <a:pt x="150380" y="290513"/>
                    <a:pt x="150380" y="290513"/>
                    <a:pt x="150380" y="271190"/>
                  </a:cubicBezTo>
                  <a:cubicBezTo>
                    <a:pt x="172460" y="267325"/>
                    <a:pt x="184150" y="251866"/>
                    <a:pt x="184150" y="235120"/>
                  </a:cubicBezTo>
                  <a:cubicBezTo>
                    <a:pt x="184150" y="218373"/>
                    <a:pt x="175058" y="208067"/>
                    <a:pt x="152978" y="199049"/>
                  </a:cubicBezTo>
                  <a:cubicBezTo>
                    <a:pt x="136092" y="193897"/>
                    <a:pt x="129598" y="188744"/>
                    <a:pt x="129598" y="182303"/>
                  </a:cubicBezTo>
                  <a:cubicBezTo>
                    <a:pt x="129598" y="177150"/>
                    <a:pt x="133495" y="171997"/>
                    <a:pt x="146483" y="171997"/>
                  </a:cubicBezTo>
                  <a:cubicBezTo>
                    <a:pt x="159472" y="171997"/>
                    <a:pt x="168564" y="177150"/>
                    <a:pt x="173759" y="178438"/>
                  </a:cubicBezTo>
                  <a:cubicBezTo>
                    <a:pt x="173759" y="178438"/>
                    <a:pt x="173759" y="178438"/>
                    <a:pt x="178955" y="156538"/>
                  </a:cubicBezTo>
                  <a:cubicBezTo>
                    <a:pt x="172460" y="153962"/>
                    <a:pt x="164667" y="151385"/>
                    <a:pt x="151679" y="151385"/>
                  </a:cubicBezTo>
                  <a:cubicBezTo>
                    <a:pt x="151679" y="151385"/>
                    <a:pt x="151679" y="151385"/>
                    <a:pt x="151679" y="133350"/>
                  </a:cubicBezTo>
                  <a:cubicBezTo>
                    <a:pt x="151679" y="133350"/>
                    <a:pt x="151679" y="133350"/>
                    <a:pt x="132196" y="133350"/>
                  </a:cubicBezTo>
                  <a:close/>
                  <a:moveTo>
                    <a:pt x="136310" y="0"/>
                  </a:moveTo>
                  <a:cubicBezTo>
                    <a:pt x="136310" y="0"/>
                    <a:pt x="136310" y="0"/>
                    <a:pt x="167467" y="3888"/>
                  </a:cubicBezTo>
                  <a:cubicBezTo>
                    <a:pt x="167467" y="3888"/>
                    <a:pt x="167467" y="3888"/>
                    <a:pt x="158380" y="25921"/>
                  </a:cubicBezTo>
                  <a:cubicBezTo>
                    <a:pt x="158380" y="25921"/>
                    <a:pt x="158380" y="25921"/>
                    <a:pt x="184343" y="6480"/>
                  </a:cubicBezTo>
                  <a:cubicBezTo>
                    <a:pt x="184343" y="6480"/>
                    <a:pt x="184343" y="6480"/>
                    <a:pt x="214202" y="9072"/>
                  </a:cubicBezTo>
                  <a:cubicBezTo>
                    <a:pt x="214202" y="9072"/>
                    <a:pt x="214202" y="9072"/>
                    <a:pt x="188238" y="62210"/>
                  </a:cubicBezTo>
                  <a:cubicBezTo>
                    <a:pt x="188238" y="62210"/>
                    <a:pt x="188238" y="62210"/>
                    <a:pt x="215500" y="62210"/>
                  </a:cubicBezTo>
                  <a:cubicBezTo>
                    <a:pt x="215500" y="62210"/>
                    <a:pt x="215500" y="62210"/>
                    <a:pt x="215500" y="81651"/>
                  </a:cubicBezTo>
                  <a:cubicBezTo>
                    <a:pt x="215500" y="81651"/>
                    <a:pt x="215500" y="81651"/>
                    <a:pt x="183045" y="81651"/>
                  </a:cubicBezTo>
                  <a:cubicBezTo>
                    <a:pt x="237569" y="114052"/>
                    <a:pt x="277813" y="198295"/>
                    <a:pt x="277813" y="243657"/>
                  </a:cubicBezTo>
                  <a:cubicBezTo>
                    <a:pt x="277813" y="299387"/>
                    <a:pt x="215500" y="331788"/>
                    <a:pt x="138907" y="331788"/>
                  </a:cubicBezTo>
                  <a:cubicBezTo>
                    <a:pt x="62313" y="331788"/>
                    <a:pt x="0" y="299387"/>
                    <a:pt x="0" y="243657"/>
                  </a:cubicBezTo>
                  <a:cubicBezTo>
                    <a:pt x="0" y="198295"/>
                    <a:pt x="40244" y="114052"/>
                    <a:pt x="94768" y="81651"/>
                  </a:cubicBezTo>
                  <a:cubicBezTo>
                    <a:pt x="94768" y="81651"/>
                    <a:pt x="94768" y="81651"/>
                    <a:pt x="68804" y="81651"/>
                  </a:cubicBezTo>
                  <a:cubicBezTo>
                    <a:pt x="68804" y="81651"/>
                    <a:pt x="68804" y="81651"/>
                    <a:pt x="68804" y="60914"/>
                  </a:cubicBezTo>
                  <a:cubicBezTo>
                    <a:pt x="68804" y="60914"/>
                    <a:pt x="68804" y="60914"/>
                    <a:pt x="96066" y="62210"/>
                  </a:cubicBezTo>
                  <a:cubicBezTo>
                    <a:pt x="96066" y="62210"/>
                    <a:pt x="96066" y="62210"/>
                    <a:pt x="66208" y="5184"/>
                  </a:cubicBezTo>
                  <a:cubicBezTo>
                    <a:pt x="66208" y="5184"/>
                    <a:pt x="66208" y="5184"/>
                    <a:pt x="110347" y="6480"/>
                  </a:cubicBezTo>
                  <a:cubicBezTo>
                    <a:pt x="110347" y="6480"/>
                    <a:pt x="110347" y="6480"/>
                    <a:pt x="127223" y="28513"/>
                  </a:cubicBezTo>
                  <a:cubicBezTo>
                    <a:pt x="127223" y="28513"/>
                    <a:pt x="127223" y="28513"/>
                    <a:pt x="13631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zh-CN" altLang="en-US">
                <a:cs typeface="+mn-ea"/>
                <a:sym typeface="+mn-lt"/>
              </a:endParaRPr>
            </a:p>
          </p:txBody>
        </p:sp>
        <p:sp>
          <p:nvSpPr>
            <p:cNvPr id="11" name="椭圆 10"/>
            <p:cNvSpPr/>
            <p:nvPr/>
          </p:nvSpPr>
          <p:spPr>
            <a:xfrm>
              <a:off x="5488589" y="3144065"/>
              <a:ext cx="537474" cy="53747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cs typeface="+mn-ea"/>
                <a:sym typeface="+mn-lt"/>
              </a:endParaRPr>
            </a:p>
          </p:txBody>
        </p:sp>
        <p:sp>
          <p:nvSpPr>
            <p:cNvPr id="39" name="椭圆 35"/>
            <p:cNvSpPr/>
            <p:nvPr/>
          </p:nvSpPr>
          <p:spPr>
            <a:xfrm>
              <a:off x="5621420" y="3275200"/>
              <a:ext cx="271812" cy="269211"/>
            </a:xfrm>
            <a:custGeom>
              <a:avLst/>
              <a:gdLst>
                <a:gd name="connsiteX0" fmla="*/ 292147 w 331788"/>
                <a:gd name="connsiteY0" fmla="*/ 109538 h 328613"/>
                <a:gd name="connsiteX1" fmla="*/ 327025 w 331788"/>
                <a:gd name="connsiteY1" fmla="*/ 145621 h 328613"/>
                <a:gd name="connsiteX2" fmla="*/ 327025 w 331788"/>
                <a:gd name="connsiteY2" fmla="*/ 229385 h 328613"/>
                <a:gd name="connsiteX3" fmla="*/ 293438 w 331788"/>
                <a:gd name="connsiteY3" fmla="*/ 264179 h 328613"/>
                <a:gd name="connsiteX4" fmla="*/ 252101 w 331788"/>
                <a:gd name="connsiteY4" fmla="*/ 264179 h 328613"/>
                <a:gd name="connsiteX5" fmla="*/ 252101 w 331788"/>
                <a:gd name="connsiteY5" fmla="*/ 319593 h 328613"/>
                <a:gd name="connsiteX6" fmla="*/ 243059 w 331788"/>
                <a:gd name="connsiteY6" fmla="*/ 328613 h 328613"/>
                <a:gd name="connsiteX7" fmla="*/ 205596 w 331788"/>
                <a:gd name="connsiteY7" fmla="*/ 328613 h 328613"/>
                <a:gd name="connsiteX8" fmla="*/ 195262 w 331788"/>
                <a:gd name="connsiteY8" fmla="*/ 319593 h 328613"/>
                <a:gd name="connsiteX9" fmla="*/ 195262 w 331788"/>
                <a:gd name="connsiteY9" fmla="*/ 235829 h 328613"/>
                <a:gd name="connsiteX10" fmla="*/ 224973 w 331788"/>
                <a:gd name="connsiteY10" fmla="*/ 207478 h 328613"/>
                <a:gd name="connsiteX11" fmla="*/ 255976 w 331788"/>
                <a:gd name="connsiteY11" fmla="*/ 207478 h 328613"/>
                <a:gd name="connsiteX12" fmla="*/ 255976 w 331788"/>
                <a:gd name="connsiteY12" fmla="*/ 145621 h 328613"/>
                <a:gd name="connsiteX13" fmla="*/ 292147 w 331788"/>
                <a:gd name="connsiteY13" fmla="*/ 109538 h 328613"/>
                <a:gd name="connsiteX14" fmla="*/ 38473 w 331788"/>
                <a:gd name="connsiteY14" fmla="*/ 109538 h 328613"/>
                <a:gd name="connsiteX15" fmla="*/ 75079 w 331788"/>
                <a:gd name="connsiteY15" fmla="*/ 145621 h 328613"/>
                <a:gd name="connsiteX16" fmla="*/ 75079 w 331788"/>
                <a:gd name="connsiteY16" fmla="*/ 207478 h 328613"/>
                <a:gd name="connsiteX17" fmla="*/ 106456 w 331788"/>
                <a:gd name="connsiteY17" fmla="*/ 207478 h 328613"/>
                <a:gd name="connsiteX18" fmla="*/ 136525 w 331788"/>
                <a:gd name="connsiteY18" fmla="*/ 235829 h 328613"/>
                <a:gd name="connsiteX19" fmla="*/ 136525 w 331788"/>
                <a:gd name="connsiteY19" fmla="*/ 319593 h 328613"/>
                <a:gd name="connsiteX20" fmla="*/ 126066 w 331788"/>
                <a:gd name="connsiteY20" fmla="*/ 328613 h 328613"/>
                <a:gd name="connsiteX21" fmla="*/ 88153 w 331788"/>
                <a:gd name="connsiteY21" fmla="*/ 328613 h 328613"/>
                <a:gd name="connsiteX22" fmla="*/ 79001 w 331788"/>
                <a:gd name="connsiteY22" fmla="*/ 319593 h 328613"/>
                <a:gd name="connsiteX23" fmla="*/ 79001 w 331788"/>
                <a:gd name="connsiteY23" fmla="*/ 264179 h 328613"/>
                <a:gd name="connsiteX24" fmla="*/ 37166 w 331788"/>
                <a:gd name="connsiteY24" fmla="*/ 264179 h 328613"/>
                <a:gd name="connsiteX25" fmla="*/ 3175 w 331788"/>
                <a:gd name="connsiteY25" fmla="*/ 229385 h 328613"/>
                <a:gd name="connsiteX26" fmla="*/ 3175 w 331788"/>
                <a:gd name="connsiteY26" fmla="*/ 145621 h 328613"/>
                <a:gd name="connsiteX27" fmla="*/ 38473 w 331788"/>
                <a:gd name="connsiteY27" fmla="*/ 109538 h 328613"/>
                <a:gd name="connsiteX28" fmla="*/ 160734 w 331788"/>
                <a:gd name="connsiteY28" fmla="*/ 88900 h 328613"/>
                <a:gd name="connsiteX29" fmla="*/ 171053 w 331788"/>
                <a:gd name="connsiteY29" fmla="*/ 88900 h 328613"/>
                <a:gd name="connsiteX30" fmla="*/ 173633 w 331788"/>
                <a:gd name="connsiteY30" fmla="*/ 90195 h 328613"/>
                <a:gd name="connsiteX31" fmla="*/ 174923 w 331788"/>
                <a:gd name="connsiteY31" fmla="*/ 95375 h 328613"/>
                <a:gd name="connsiteX32" fmla="*/ 169763 w 331788"/>
                <a:gd name="connsiteY32" fmla="*/ 103146 h 328613"/>
                <a:gd name="connsiteX33" fmla="*/ 172343 w 331788"/>
                <a:gd name="connsiteY33" fmla="*/ 123867 h 328613"/>
                <a:gd name="connsiteX34" fmla="*/ 167184 w 331788"/>
                <a:gd name="connsiteY34" fmla="*/ 136818 h 328613"/>
                <a:gd name="connsiteX35" fmla="*/ 164604 w 331788"/>
                <a:gd name="connsiteY35" fmla="*/ 136818 h 328613"/>
                <a:gd name="connsiteX36" fmla="*/ 159444 w 331788"/>
                <a:gd name="connsiteY36" fmla="*/ 123867 h 328613"/>
                <a:gd name="connsiteX37" fmla="*/ 162024 w 331788"/>
                <a:gd name="connsiteY37" fmla="*/ 103146 h 328613"/>
                <a:gd name="connsiteX38" fmla="*/ 156865 w 331788"/>
                <a:gd name="connsiteY38" fmla="*/ 95375 h 328613"/>
                <a:gd name="connsiteX39" fmla="*/ 158155 w 331788"/>
                <a:gd name="connsiteY39" fmla="*/ 90195 h 328613"/>
                <a:gd name="connsiteX40" fmla="*/ 160734 w 331788"/>
                <a:gd name="connsiteY40" fmla="*/ 88900 h 328613"/>
                <a:gd name="connsiteX41" fmla="*/ 136182 w 331788"/>
                <a:gd name="connsiteY41" fmla="*/ 88900 h 328613"/>
                <a:gd name="connsiteX42" fmla="*/ 138766 w 331788"/>
                <a:gd name="connsiteY42" fmla="*/ 91502 h 328613"/>
                <a:gd name="connsiteX43" fmla="*/ 165893 w 331788"/>
                <a:gd name="connsiteY43" fmla="*/ 165652 h 328613"/>
                <a:gd name="connsiteX44" fmla="*/ 193021 w 331788"/>
                <a:gd name="connsiteY44" fmla="*/ 91502 h 328613"/>
                <a:gd name="connsiteX45" fmla="*/ 196897 w 331788"/>
                <a:gd name="connsiteY45" fmla="*/ 90201 h 328613"/>
                <a:gd name="connsiteX46" fmla="*/ 208523 w 331788"/>
                <a:gd name="connsiteY46" fmla="*/ 92802 h 328613"/>
                <a:gd name="connsiteX47" fmla="*/ 231775 w 331788"/>
                <a:gd name="connsiteY47" fmla="*/ 125325 h 328613"/>
                <a:gd name="connsiteX48" fmla="*/ 231775 w 331788"/>
                <a:gd name="connsiteY48" fmla="*/ 176059 h 328613"/>
                <a:gd name="connsiteX49" fmla="*/ 226608 w 331788"/>
                <a:gd name="connsiteY49" fmla="*/ 182563 h 328613"/>
                <a:gd name="connsiteX50" fmla="*/ 105179 w 331788"/>
                <a:gd name="connsiteY50" fmla="*/ 182563 h 328613"/>
                <a:gd name="connsiteX51" fmla="*/ 100012 w 331788"/>
                <a:gd name="connsiteY51" fmla="*/ 176059 h 328613"/>
                <a:gd name="connsiteX52" fmla="*/ 100012 w 331788"/>
                <a:gd name="connsiteY52" fmla="*/ 125325 h 328613"/>
                <a:gd name="connsiteX53" fmla="*/ 123264 w 331788"/>
                <a:gd name="connsiteY53" fmla="*/ 92802 h 328613"/>
                <a:gd name="connsiteX54" fmla="*/ 134890 w 331788"/>
                <a:gd name="connsiteY54" fmla="*/ 90201 h 328613"/>
                <a:gd name="connsiteX55" fmla="*/ 136182 w 331788"/>
                <a:gd name="connsiteY55" fmla="*/ 88900 h 328613"/>
                <a:gd name="connsiteX56" fmla="*/ 292100 w 331788"/>
                <a:gd name="connsiteY56" fmla="*/ 19050 h 328613"/>
                <a:gd name="connsiteX57" fmla="*/ 331788 w 331788"/>
                <a:gd name="connsiteY57" fmla="*/ 58738 h 328613"/>
                <a:gd name="connsiteX58" fmla="*/ 292100 w 331788"/>
                <a:gd name="connsiteY58" fmla="*/ 98426 h 328613"/>
                <a:gd name="connsiteX59" fmla="*/ 252412 w 331788"/>
                <a:gd name="connsiteY59" fmla="*/ 58738 h 328613"/>
                <a:gd name="connsiteX60" fmla="*/ 292100 w 331788"/>
                <a:gd name="connsiteY60" fmla="*/ 19050 h 328613"/>
                <a:gd name="connsiteX61" fmla="*/ 39688 w 331788"/>
                <a:gd name="connsiteY61" fmla="*/ 19050 h 328613"/>
                <a:gd name="connsiteX62" fmla="*/ 79376 w 331788"/>
                <a:gd name="connsiteY62" fmla="*/ 58738 h 328613"/>
                <a:gd name="connsiteX63" fmla="*/ 39688 w 331788"/>
                <a:gd name="connsiteY63" fmla="*/ 98426 h 328613"/>
                <a:gd name="connsiteX64" fmla="*/ 0 w 331788"/>
                <a:gd name="connsiteY64" fmla="*/ 58738 h 328613"/>
                <a:gd name="connsiteX65" fmla="*/ 39688 w 331788"/>
                <a:gd name="connsiteY65" fmla="*/ 19050 h 328613"/>
                <a:gd name="connsiteX66" fmla="*/ 165894 w 331788"/>
                <a:gd name="connsiteY66" fmla="*/ 0 h 328613"/>
                <a:gd name="connsiteX67" fmla="*/ 204788 w 331788"/>
                <a:gd name="connsiteY67" fmla="*/ 39688 h 328613"/>
                <a:gd name="connsiteX68" fmla="*/ 165894 w 331788"/>
                <a:gd name="connsiteY68" fmla="*/ 79376 h 328613"/>
                <a:gd name="connsiteX69" fmla="*/ 127000 w 331788"/>
                <a:gd name="connsiteY69" fmla="*/ 39688 h 328613"/>
                <a:gd name="connsiteX70" fmla="*/ 165894 w 331788"/>
                <a:gd name="connsiteY70" fmla="*/ 0 h 328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331788" h="328613">
                  <a:moveTo>
                    <a:pt x="292147" y="109538"/>
                  </a:moveTo>
                  <a:cubicBezTo>
                    <a:pt x="311524" y="109538"/>
                    <a:pt x="327025" y="126291"/>
                    <a:pt x="327025" y="145621"/>
                  </a:cubicBezTo>
                  <a:cubicBezTo>
                    <a:pt x="327025" y="145621"/>
                    <a:pt x="327025" y="145621"/>
                    <a:pt x="327025" y="229385"/>
                  </a:cubicBezTo>
                  <a:cubicBezTo>
                    <a:pt x="327025" y="248715"/>
                    <a:pt x="311524" y="264179"/>
                    <a:pt x="293438" y="264179"/>
                  </a:cubicBezTo>
                  <a:cubicBezTo>
                    <a:pt x="293438" y="264179"/>
                    <a:pt x="293438" y="264179"/>
                    <a:pt x="252101" y="264179"/>
                  </a:cubicBezTo>
                  <a:cubicBezTo>
                    <a:pt x="252101" y="264179"/>
                    <a:pt x="252101" y="264179"/>
                    <a:pt x="252101" y="319593"/>
                  </a:cubicBezTo>
                  <a:cubicBezTo>
                    <a:pt x="252101" y="324747"/>
                    <a:pt x="248226" y="328613"/>
                    <a:pt x="243059" y="328613"/>
                  </a:cubicBezTo>
                  <a:cubicBezTo>
                    <a:pt x="243059" y="328613"/>
                    <a:pt x="243059" y="328613"/>
                    <a:pt x="205596" y="328613"/>
                  </a:cubicBezTo>
                  <a:cubicBezTo>
                    <a:pt x="199138" y="328613"/>
                    <a:pt x="195262" y="324747"/>
                    <a:pt x="195262" y="319593"/>
                  </a:cubicBezTo>
                  <a:cubicBezTo>
                    <a:pt x="195262" y="319593"/>
                    <a:pt x="195262" y="319593"/>
                    <a:pt x="195262" y="235829"/>
                  </a:cubicBezTo>
                  <a:cubicBezTo>
                    <a:pt x="195262" y="220364"/>
                    <a:pt x="208180" y="207478"/>
                    <a:pt x="224973" y="207478"/>
                  </a:cubicBezTo>
                  <a:cubicBezTo>
                    <a:pt x="224973" y="207478"/>
                    <a:pt x="224973" y="207478"/>
                    <a:pt x="255976" y="207478"/>
                  </a:cubicBezTo>
                  <a:cubicBezTo>
                    <a:pt x="255976" y="207478"/>
                    <a:pt x="255976" y="207478"/>
                    <a:pt x="255976" y="145621"/>
                  </a:cubicBezTo>
                  <a:cubicBezTo>
                    <a:pt x="255976" y="126291"/>
                    <a:pt x="271478" y="109538"/>
                    <a:pt x="292147" y="109538"/>
                  </a:cubicBezTo>
                  <a:close/>
                  <a:moveTo>
                    <a:pt x="38473" y="109538"/>
                  </a:moveTo>
                  <a:cubicBezTo>
                    <a:pt x="59391" y="109538"/>
                    <a:pt x="75079" y="126291"/>
                    <a:pt x="75079" y="145621"/>
                  </a:cubicBezTo>
                  <a:cubicBezTo>
                    <a:pt x="75079" y="145621"/>
                    <a:pt x="75079" y="145621"/>
                    <a:pt x="75079" y="207478"/>
                  </a:cubicBezTo>
                  <a:cubicBezTo>
                    <a:pt x="75079" y="207478"/>
                    <a:pt x="75079" y="207478"/>
                    <a:pt x="106456" y="207478"/>
                  </a:cubicBezTo>
                  <a:cubicBezTo>
                    <a:pt x="123451" y="207478"/>
                    <a:pt x="136525" y="220364"/>
                    <a:pt x="136525" y="235829"/>
                  </a:cubicBezTo>
                  <a:cubicBezTo>
                    <a:pt x="136525" y="235829"/>
                    <a:pt x="136525" y="235829"/>
                    <a:pt x="136525" y="319593"/>
                  </a:cubicBezTo>
                  <a:cubicBezTo>
                    <a:pt x="136525" y="324747"/>
                    <a:pt x="132603" y="328613"/>
                    <a:pt x="126066" y="328613"/>
                  </a:cubicBezTo>
                  <a:cubicBezTo>
                    <a:pt x="126066" y="328613"/>
                    <a:pt x="126066" y="328613"/>
                    <a:pt x="88153" y="328613"/>
                  </a:cubicBezTo>
                  <a:cubicBezTo>
                    <a:pt x="82923" y="328613"/>
                    <a:pt x="79001" y="324747"/>
                    <a:pt x="79001" y="319593"/>
                  </a:cubicBezTo>
                  <a:cubicBezTo>
                    <a:pt x="79001" y="319593"/>
                    <a:pt x="79001" y="319593"/>
                    <a:pt x="79001" y="264179"/>
                  </a:cubicBezTo>
                  <a:cubicBezTo>
                    <a:pt x="79001" y="264179"/>
                    <a:pt x="79001" y="264179"/>
                    <a:pt x="37166" y="264179"/>
                  </a:cubicBezTo>
                  <a:cubicBezTo>
                    <a:pt x="18863" y="264179"/>
                    <a:pt x="3175" y="248715"/>
                    <a:pt x="3175" y="229385"/>
                  </a:cubicBezTo>
                  <a:cubicBezTo>
                    <a:pt x="3175" y="229385"/>
                    <a:pt x="3175" y="229385"/>
                    <a:pt x="3175" y="145621"/>
                  </a:cubicBezTo>
                  <a:cubicBezTo>
                    <a:pt x="3175" y="126291"/>
                    <a:pt x="18863" y="109538"/>
                    <a:pt x="38473" y="109538"/>
                  </a:cubicBezTo>
                  <a:close/>
                  <a:moveTo>
                    <a:pt x="160734" y="88900"/>
                  </a:moveTo>
                  <a:cubicBezTo>
                    <a:pt x="160734" y="88900"/>
                    <a:pt x="160734" y="88900"/>
                    <a:pt x="171053" y="88900"/>
                  </a:cubicBezTo>
                  <a:cubicBezTo>
                    <a:pt x="172343" y="88900"/>
                    <a:pt x="173633" y="90195"/>
                    <a:pt x="173633" y="90195"/>
                  </a:cubicBezTo>
                  <a:cubicBezTo>
                    <a:pt x="174923" y="92785"/>
                    <a:pt x="176213" y="94080"/>
                    <a:pt x="174923" y="95375"/>
                  </a:cubicBezTo>
                  <a:cubicBezTo>
                    <a:pt x="174923" y="95375"/>
                    <a:pt x="174923" y="95375"/>
                    <a:pt x="169763" y="103146"/>
                  </a:cubicBezTo>
                  <a:cubicBezTo>
                    <a:pt x="169763" y="103146"/>
                    <a:pt x="169763" y="103146"/>
                    <a:pt x="172343" y="123867"/>
                  </a:cubicBezTo>
                  <a:cubicBezTo>
                    <a:pt x="172343" y="123867"/>
                    <a:pt x="172343" y="123867"/>
                    <a:pt x="167184" y="136818"/>
                  </a:cubicBezTo>
                  <a:cubicBezTo>
                    <a:pt x="167184" y="138113"/>
                    <a:pt x="164604" y="138113"/>
                    <a:pt x="164604" y="136818"/>
                  </a:cubicBezTo>
                  <a:cubicBezTo>
                    <a:pt x="164604" y="136818"/>
                    <a:pt x="164604" y="136818"/>
                    <a:pt x="159444" y="123867"/>
                  </a:cubicBezTo>
                  <a:cubicBezTo>
                    <a:pt x="159444" y="123867"/>
                    <a:pt x="159444" y="123867"/>
                    <a:pt x="162024" y="103146"/>
                  </a:cubicBezTo>
                  <a:cubicBezTo>
                    <a:pt x="162024" y="103146"/>
                    <a:pt x="162024" y="103146"/>
                    <a:pt x="156865" y="95375"/>
                  </a:cubicBezTo>
                  <a:cubicBezTo>
                    <a:pt x="155575" y="94080"/>
                    <a:pt x="156865" y="92785"/>
                    <a:pt x="158155" y="90195"/>
                  </a:cubicBezTo>
                  <a:cubicBezTo>
                    <a:pt x="158155" y="90195"/>
                    <a:pt x="159444" y="88900"/>
                    <a:pt x="160734" y="88900"/>
                  </a:cubicBezTo>
                  <a:close/>
                  <a:moveTo>
                    <a:pt x="136182" y="88900"/>
                  </a:moveTo>
                  <a:cubicBezTo>
                    <a:pt x="137474" y="88900"/>
                    <a:pt x="138766" y="90201"/>
                    <a:pt x="138766" y="91502"/>
                  </a:cubicBezTo>
                  <a:cubicBezTo>
                    <a:pt x="138766" y="91502"/>
                    <a:pt x="138766" y="91502"/>
                    <a:pt x="165893" y="165652"/>
                  </a:cubicBezTo>
                  <a:cubicBezTo>
                    <a:pt x="165893" y="165652"/>
                    <a:pt x="165893" y="165652"/>
                    <a:pt x="193021" y="91502"/>
                  </a:cubicBezTo>
                  <a:cubicBezTo>
                    <a:pt x="193021" y="90201"/>
                    <a:pt x="195605" y="88900"/>
                    <a:pt x="196897" y="90201"/>
                  </a:cubicBezTo>
                  <a:cubicBezTo>
                    <a:pt x="196897" y="90201"/>
                    <a:pt x="196897" y="90201"/>
                    <a:pt x="208523" y="92802"/>
                  </a:cubicBezTo>
                  <a:cubicBezTo>
                    <a:pt x="222733" y="98006"/>
                    <a:pt x="231775" y="111015"/>
                    <a:pt x="231775" y="125325"/>
                  </a:cubicBezTo>
                  <a:cubicBezTo>
                    <a:pt x="231775" y="125325"/>
                    <a:pt x="231775" y="125325"/>
                    <a:pt x="231775" y="176059"/>
                  </a:cubicBezTo>
                  <a:cubicBezTo>
                    <a:pt x="231775" y="179961"/>
                    <a:pt x="229192" y="182563"/>
                    <a:pt x="226608" y="182563"/>
                  </a:cubicBezTo>
                  <a:cubicBezTo>
                    <a:pt x="226608" y="182563"/>
                    <a:pt x="226608" y="182563"/>
                    <a:pt x="105179" y="182563"/>
                  </a:cubicBezTo>
                  <a:cubicBezTo>
                    <a:pt x="102595" y="182563"/>
                    <a:pt x="100012" y="179961"/>
                    <a:pt x="100012" y="176059"/>
                  </a:cubicBezTo>
                  <a:cubicBezTo>
                    <a:pt x="100012" y="176059"/>
                    <a:pt x="100012" y="176059"/>
                    <a:pt x="100012" y="125325"/>
                  </a:cubicBezTo>
                  <a:cubicBezTo>
                    <a:pt x="100012" y="111015"/>
                    <a:pt x="109054" y="98006"/>
                    <a:pt x="123264" y="92802"/>
                  </a:cubicBezTo>
                  <a:cubicBezTo>
                    <a:pt x="123264" y="92802"/>
                    <a:pt x="123264" y="92802"/>
                    <a:pt x="134890" y="90201"/>
                  </a:cubicBezTo>
                  <a:cubicBezTo>
                    <a:pt x="134890" y="88900"/>
                    <a:pt x="134890" y="88900"/>
                    <a:pt x="136182" y="88900"/>
                  </a:cubicBezTo>
                  <a:close/>
                  <a:moveTo>
                    <a:pt x="292100" y="19050"/>
                  </a:moveTo>
                  <a:cubicBezTo>
                    <a:pt x="314019" y="19050"/>
                    <a:pt x="331788" y="36819"/>
                    <a:pt x="331788" y="58738"/>
                  </a:cubicBezTo>
                  <a:cubicBezTo>
                    <a:pt x="331788" y="80657"/>
                    <a:pt x="314019" y="98426"/>
                    <a:pt x="292100" y="98426"/>
                  </a:cubicBezTo>
                  <a:cubicBezTo>
                    <a:pt x="270181" y="98426"/>
                    <a:pt x="252412" y="80657"/>
                    <a:pt x="252412" y="58738"/>
                  </a:cubicBezTo>
                  <a:cubicBezTo>
                    <a:pt x="252412" y="36819"/>
                    <a:pt x="270181" y="19050"/>
                    <a:pt x="292100" y="19050"/>
                  </a:cubicBezTo>
                  <a:close/>
                  <a:moveTo>
                    <a:pt x="39688" y="19050"/>
                  </a:moveTo>
                  <a:cubicBezTo>
                    <a:pt x="61607" y="19050"/>
                    <a:pt x="79376" y="36819"/>
                    <a:pt x="79376" y="58738"/>
                  </a:cubicBezTo>
                  <a:cubicBezTo>
                    <a:pt x="79376" y="80657"/>
                    <a:pt x="61607" y="98426"/>
                    <a:pt x="39688" y="98426"/>
                  </a:cubicBezTo>
                  <a:cubicBezTo>
                    <a:pt x="17769" y="98426"/>
                    <a:pt x="0" y="80657"/>
                    <a:pt x="0" y="58738"/>
                  </a:cubicBezTo>
                  <a:cubicBezTo>
                    <a:pt x="0" y="36819"/>
                    <a:pt x="17769" y="19050"/>
                    <a:pt x="39688" y="19050"/>
                  </a:cubicBezTo>
                  <a:close/>
                  <a:moveTo>
                    <a:pt x="165894" y="0"/>
                  </a:moveTo>
                  <a:cubicBezTo>
                    <a:pt x="187375" y="0"/>
                    <a:pt x="204788" y="17769"/>
                    <a:pt x="204788" y="39688"/>
                  </a:cubicBezTo>
                  <a:cubicBezTo>
                    <a:pt x="204788" y="61607"/>
                    <a:pt x="187375" y="79376"/>
                    <a:pt x="165894" y="79376"/>
                  </a:cubicBezTo>
                  <a:cubicBezTo>
                    <a:pt x="144413" y="79376"/>
                    <a:pt x="127000" y="61607"/>
                    <a:pt x="127000" y="39688"/>
                  </a:cubicBezTo>
                  <a:cubicBezTo>
                    <a:pt x="127000" y="17769"/>
                    <a:pt x="144413" y="0"/>
                    <a:pt x="16589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zh-CN" altLang="en-US">
                <a:cs typeface="+mn-ea"/>
                <a:sym typeface="+mn-lt"/>
              </a:endParaRPr>
            </a:p>
          </p:txBody>
        </p:sp>
      </p:grpSp>
      <p:sp>
        <p:nvSpPr>
          <p:cNvPr id="29" name="矩形 28">
            <a:extLst>
              <a:ext uri="{FF2B5EF4-FFF2-40B4-BE49-F238E27FC236}">
                <a16:creationId xmlns:a16="http://schemas.microsoft.com/office/drawing/2014/main" xmlns="" id="{30D2FE1F-8753-43DD-BFCD-6F8A515ED7B7}"/>
              </a:ext>
            </a:extLst>
          </p:cNvPr>
          <p:cNvSpPr/>
          <p:nvPr/>
        </p:nvSpPr>
        <p:spPr>
          <a:xfrm flipH="1">
            <a:off x="11271567" y="3536833"/>
            <a:ext cx="45719" cy="1542563"/>
          </a:xfrm>
          <a:prstGeom prst="rect">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0" name="矩形 29">
            <a:extLst>
              <a:ext uri="{FF2B5EF4-FFF2-40B4-BE49-F238E27FC236}">
                <a16:creationId xmlns:a16="http://schemas.microsoft.com/office/drawing/2014/main" xmlns="" id="{38928A20-4AF9-4433-914C-5779B03DEBD9}"/>
              </a:ext>
            </a:extLst>
          </p:cNvPr>
          <p:cNvSpPr/>
          <p:nvPr/>
        </p:nvSpPr>
        <p:spPr>
          <a:xfrm flipH="1">
            <a:off x="11271567" y="1778604"/>
            <a:ext cx="45719" cy="1542563"/>
          </a:xfrm>
          <a:prstGeom prst="rect">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extLst>
      <p:ext uri="{BB962C8B-B14F-4D97-AF65-F5344CB8AC3E}">
        <p14:creationId xmlns:p14="http://schemas.microsoft.com/office/powerpoint/2010/main" val="55428870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占位符 9">
            <a:extLst>
              <a:ext uri="{FF2B5EF4-FFF2-40B4-BE49-F238E27FC236}">
                <a16:creationId xmlns:a16="http://schemas.microsoft.com/office/drawing/2014/main" xmlns="" id="{948D6B24-694F-407A-9733-BBFBBE185961}"/>
              </a:ext>
            </a:extLst>
          </p:cNvPr>
          <p:cNvPicPr>
            <a:picLocks noGrp="1" noChangeAspect="1"/>
          </p:cNvPicPr>
          <p:nvPr>
            <p:ph type="pic" sz="quarter" idx="10"/>
          </p:nvPr>
        </p:nvPicPr>
        <p:blipFill rotWithShape="1">
          <a:blip r:embed="rId3">
            <a:extLst>
              <a:ext uri="{28A0092B-C50C-407E-A947-70E740481C1C}">
                <a14:useLocalDpi xmlns:a14="http://schemas.microsoft.com/office/drawing/2010/main" val="0"/>
              </a:ext>
            </a:extLst>
          </a:blip>
          <a:srcRect t="39248" b="39248"/>
          <a:stretch/>
        </p:blipFill>
        <p:spPr/>
      </p:pic>
      <p:sp>
        <p:nvSpPr>
          <p:cNvPr id="5" name="页脚占位符 4">
            <a:extLst>
              <a:ext uri="{FF2B5EF4-FFF2-40B4-BE49-F238E27FC236}">
                <a16:creationId xmlns:a16="http://schemas.microsoft.com/office/drawing/2014/main" xmlns="" id="{50831C85-BBD9-49C7-85AC-27FDD22B47F8}"/>
              </a:ext>
            </a:extLst>
          </p:cNvPr>
          <p:cNvSpPr>
            <a:spLocks noGrp="1"/>
          </p:cNvSpPr>
          <p:nvPr>
            <p:ph type="ftr" sz="quarter" idx="3"/>
          </p:nvPr>
        </p:nvSpPr>
        <p:spPr/>
        <p:txBody>
          <a:bodyPr/>
          <a:lstStyle/>
          <a:p>
            <a:r>
              <a:rPr lang="zh-CN" altLang="en-US">
                <a:sym typeface="+mn-lt"/>
              </a:rPr>
              <a:t>河北农业大学</a:t>
            </a:r>
            <a:endParaRPr lang="zh-CN" altLang="en-US" dirty="0">
              <a:sym typeface="+mn-lt"/>
            </a:endParaRPr>
          </a:p>
        </p:txBody>
      </p:sp>
      <p:sp>
        <p:nvSpPr>
          <p:cNvPr id="3" name="灯片编号占位符 2">
            <a:extLst>
              <a:ext uri="{FF2B5EF4-FFF2-40B4-BE49-F238E27FC236}">
                <a16:creationId xmlns:a16="http://schemas.microsoft.com/office/drawing/2014/main" xmlns="" id="{52137105-9979-4514-A96A-0D2AB091230C}"/>
              </a:ext>
            </a:extLst>
          </p:cNvPr>
          <p:cNvSpPr>
            <a:spLocks noGrp="1"/>
          </p:cNvSpPr>
          <p:nvPr>
            <p:ph type="sldNum" sz="quarter" idx="4"/>
          </p:nvPr>
        </p:nvSpPr>
        <p:spPr/>
        <p:txBody>
          <a:bodyPr/>
          <a:lstStyle/>
          <a:p>
            <a:r>
              <a:rPr lang="en-US" altLang="zh-CN"/>
              <a:t>- </a:t>
            </a:r>
            <a:fld id="{A548B57D-AE10-4CF7-A9DF-59FEFA91B28E}" type="slidenum">
              <a:rPr lang="zh-CN" altLang="en-US" smtClean="0"/>
              <a:pPr/>
              <a:t>13</a:t>
            </a:fld>
            <a:r>
              <a:rPr lang="zh-CN" altLang="en-US"/>
              <a:t> </a:t>
            </a:r>
            <a:r>
              <a:rPr lang="en-US" altLang="zh-CN"/>
              <a:t>-</a:t>
            </a:r>
            <a:endParaRPr lang="zh-CN" altLang="en-US" dirty="0"/>
          </a:p>
        </p:txBody>
      </p:sp>
      <p:sp>
        <p:nvSpPr>
          <p:cNvPr id="20" name="文本占位符 19">
            <a:extLst>
              <a:ext uri="{FF2B5EF4-FFF2-40B4-BE49-F238E27FC236}">
                <a16:creationId xmlns:a16="http://schemas.microsoft.com/office/drawing/2014/main" xmlns="" id="{1E06CA5E-9632-47E6-8555-C3F1C8407C46}"/>
              </a:ext>
            </a:extLst>
          </p:cNvPr>
          <p:cNvSpPr>
            <a:spLocks noGrp="1"/>
          </p:cNvSpPr>
          <p:nvPr>
            <p:ph type="body" sz="quarter" idx="11"/>
          </p:nvPr>
        </p:nvSpPr>
        <p:spPr/>
        <p:txBody>
          <a:bodyPr/>
          <a:lstStyle/>
          <a:p>
            <a:r>
              <a:rPr lang="zh-CN" altLang="en-US" dirty="0">
                <a:sym typeface="+mn-lt"/>
              </a:rPr>
              <a:t>图文举例</a:t>
            </a:r>
          </a:p>
        </p:txBody>
      </p:sp>
      <p:sp>
        <p:nvSpPr>
          <p:cNvPr id="7" name="íşļîḋê">
            <a:extLst>
              <a:ext uri="{FF2B5EF4-FFF2-40B4-BE49-F238E27FC236}">
                <a16:creationId xmlns:a16="http://schemas.microsoft.com/office/drawing/2014/main" xmlns="" id="{6308E1DA-0E38-4425-B047-CC8A1560108D}"/>
              </a:ext>
            </a:extLst>
          </p:cNvPr>
          <p:cNvSpPr/>
          <p:nvPr/>
        </p:nvSpPr>
        <p:spPr bwMode="auto">
          <a:xfrm>
            <a:off x="669925" y="1308081"/>
            <a:ext cx="5561075" cy="1747410"/>
          </a:xfrm>
          <a:prstGeom prst="rect">
            <a:avLst/>
          </a:prstGeom>
          <a:solidFill>
            <a:schemeClr val="tx1">
              <a:alpha val="80000"/>
            </a:schemeClr>
          </a:solidFill>
          <a:ln>
            <a:noFill/>
          </a:ln>
        </p:spPr>
        <p:txBody>
          <a:bodyPr wrap="square" lIns="90000" tIns="46800" rIns="90000" bIns="46800" rtlCol="0">
            <a:normAutofit/>
          </a:bodyPr>
          <a:lstStyle/>
          <a:p>
            <a:pPr algn="ctr">
              <a:lnSpc>
                <a:spcPct val="120000"/>
              </a:lnSpc>
            </a:pPr>
            <a:endParaRPr lang="zh-CN" altLang="en-US" sz="1400" dirty="0">
              <a:solidFill>
                <a:schemeClr val="bg1"/>
              </a:solidFill>
              <a:cs typeface="+mn-ea"/>
              <a:sym typeface="+mn-lt"/>
            </a:endParaRPr>
          </a:p>
        </p:txBody>
      </p:sp>
      <p:sp>
        <p:nvSpPr>
          <p:cNvPr id="8" name="íṧḷíḓe">
            <a:extLst>
              <a:ext uri="{FF2B5EF4-FFF2-40B4-BE49-F238E27FC236}">
                <a16:creationId xmlns:a16="http://schemas.microsoft.com/office/drawing/2014/main" xmlns="" id="{68373772-F6EA-4C03-9CED-1FF4A2E7F90B}"/>
              </a:ext>
            </a:extLst>
          </p:cNvPr>
          <p:cNvSpPr txBox="1"/>
          <p:nvPr/>
        </p:nvSpPr>
        <p:spPr>
          <a:xfrm>
            <a:off x="781562" y="1455794"/>
            <a:ext cx="5314438" cy="1468059"/>
          </a:xfrm>
          <a:prstGeom prst="rect">
            <a:avLst/>
          </a:prstGeom>
          <a:noFill/>
        </p:spPr>
        <p:txBody>
          <a:bodyPr wrap="square" lIns="90000" tIns="46800" rIns="90000" bIns="46800" rtlCol="0" anchor="ctr">
            <a:normAutofit/>
          </a:bodyPr>
          <a:lstStyle/>
          <a:p>
            <a:pPr algn="just">
              <a:lnSpc>
                <a:spcPct val="120000"/>
              </a:lnSpc>
              <a:spcBef>
                <a:spcPct val="0"/>
              </a:spcBef>
              <a:buNone/>
            </a:pPr>
            <a:r>
              <a:rPr lang="zh-CN" altLang="en-US" sz="2000" dirty="0">
                <a:solidFill>
                  <a:schemeClr val="bg1"/>
                </a:solidFill>
                <a:cs typeface="+mn-ea"/>
                <a:sym typeface="+mn-lt"/>
              </a:rPr>
              <a:t>您的内容打在这里，或者通过复制您的文本后，在此框中选择粘贴，并选择只保留文字。</a:t>
            </a:r>
          </a:p>
        </p:txBody>
      </p:sp>
      <p:grpSp>
        <p:nvGrpSpPr>
          <p:cNvPr id="2" name="组合 1">
            <a:extLst>
              <a:ext uri="{FF2B5EF4-FFF2-40B4-BE49-F238E27FC236}">
                <a16:creationId xmlns:a16="http://schemas.microsoft.com/office/drawing/2014/main" xmlns="" id="{FD11398C-1263-41D9-AB8D-2240FE8DCDD0}"/>
              </a:ext>
            </a:extLst>
          </p:cNvPr>
          <p:cNvGrpSpPr/>
          <p:nvPr/>
        </p:nvGrpSpPr>
        <p:grpSpPr>
          <a:xfrm>
            <a:off x="874713" y="3328789"/>
            <a:ext cx="10442575" cy="2737714"/>
            <a:chOff x="669925" y="3328789"/>
            <a:chExt cx="10858223" cy="2737714"/>
          </a:xfrm>
        </p:grpSpPr>
        <p:sp>
          <p:nvSpPr>
            <p:cNvPr id="16" name="ïṡḷîḑé">
              <a:extLst>
                <a:ext uri="{FF2B5EF4-FFF2-40B4-BE49-F238E27FC236}">
                  <a16:creationId xmlns:a16="http://schemas.microsoft.com/office/drawing/2014/main" xmlns="" id="{253E51F6-B593-40B5-9F1F-99AB5B16C890}"/>
                </a:ext>
              </a:extLst>
            </p:cNvPr>
            <p:cNvSpPr/>
            <p:nvPr/>
          </p:nvSpPr>
          <p:spPr bwMode="gray">
            <a:xfrm>
              <a:off x="669925" y="3328789"/>
              <a:ext cx="3400673" cy="838200"/>
            </a:xfrm>
            <a:prstGeom prst="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90000" tIns="46800" rIns="90000" bIns="46800" numCol="1" spcCol="0" rtlCol="0" fromWordArt="0" anchor="ctr" anchorCtr="0" forceAA="0" compatLnSpc="1">
              <a:prstTxWarp prst="textNoShape">
                <a:avLst/>
              </a:prstTxWarp>
              <a:normAutofit/>
            </a:bodyPr>
            <a:lstStyle/>
            <a:p>
              <a:pPr algn="ctr">
                <a:lnSpc>
                  <a:spcPct val="120000"/>
                </a:lnSpc>
              </a:pPr>
              <a:r>
                <a:rPr lang="zh-CN" altLang="en-US" sz="2800" b="1" dirty="0">
                  <a:cs typeface="+mn-ea"/>
                  <a:sym typeface="+mn-lt"/>
                </a:rPr>
                <a:t>标题文字添加</a:t>
              </a:r>
              <a:endParaRPr lang="en-US" altLang="zh-CN" sz="2800" b="1" dirty="0">
                <a:cs typeface="+mn-ea"/>
                <a:sym typeface="+mn-lt"/>
              </a:endParaRPr>
            </a:p>
          </p:txBody>
        </p:sp>
        <p:sp>
          <p:nvSpPr>
            <p:cNvPr id="17" name="iṧľíḋê">
              <a:extLst>
                <a:ext uri="{FF2B5EF4-FFF2-40B4-BE49-F238E27FC236}">
                  <a16:creationId xmlns:a16="http://schemas.microsoft.com/office/drawing/2014/main" xmlns="" id="{5ECD051C-95B9-4D23-A931-8964A9076AFF}"/>
                </a:ext>
              </a:extLst>
            </p:cNvPr>
            <p:cNvSpPr/>
            <p:nvPr/>
          </p:nvSpPr>
          <p:spPr bwMode="gray">
            <a:xfrm>
              <a:off x="669925" y="4243189"/>
              <a:ext cx="3400673" cy="1823314"/>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180000" tIns="46800" rIns="252000" bIns="46800" numCol="1" spcCol="0" rtlCol="0" fromWordArt="0" anchor="ctr" anchorCtr="0" forceAA="0" compatLnSpc="1">
              <a:prstTxWarp prst="textNoShape">
                <a:avLst/>
              </a:prstTxWarp>
              <a:normAutofit/>
            </a:bodyPr>
            <a:lstStyle/>
            <a:p>
              <a:pPr algn="just">
                <a:lnSpc>
                  <a:spcPct val="120000"/>
                </a:lnSpc>
                <a:spcBef>
                  <a:spcPct val="0"/>
                </a:spcBef>
                <a:buNone/>
              </a:pPr>
              <a:r>
                <a:rPr lang="zh-CN" altLang="en-US" sz="1600" dirty="0">
                  <a:solidFill>
                    <a:schemeClr val="tx1">
                      <a:lumMod val="65000"/>
                      <a:lumOff val="35000"/>
                    </a:schemeClr>
                  </a:solidFill>
                  <a:cs typeface="+mn-ea"/>
                  <a:sym typeface="+mn-lt"/>
                </a:rPr>
                <a:t>您的内容打在这里，或者通过复制您的文本后，在此框中选择粘贴，并选择只保留文字。</a:t>
              </a:r>
            </a:p>
          </p:txBody>
        </p:sp>
        <p:sp>
          <p:nvSpPr>
            <p:cNvPr id="14" name="îŝľîḋé">
              <a:extLst>
                <a:ext uri="{FF2B5EF4-FFF2-40B4-BE49-F238E27FC236}">
                  <a16:creationId xmlns:a16="http://schemas.microsoft.com/office/drawing/2014/main" xmlns="" id="{42E01B3E-3745-49B8-BF09-60F797D660F7}"/>
                </a:ext>
              </a:extLst>
            </p:cNvPr>
            <p:cNvSpPr/>
            <p:nvPr/>
          </p:nvSpPr>
          <p:spPr bwMode="gray">
            <a:xfrm>
              <a:off x="4398700" y="3328789"/>
              <a:ext cx="3400673" cy="838200"/>
            </a:xfrm>
            <a:prstGeom prst="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90000" tIns="46800" rIns="90000" bIns="46800" numCol="1" spcCol="0" rtlCol="0" fromWordArt="0" anchor="ctr" anchorCtr="0" forceAA="0" compatLnSpc="1">
              <a:prstTxWarp prst="textNoShape">
                <a:avLst/>
              </a:prstTxWarp>
              <a:normAutofit/>
            </a:bodyPr>
            <a:lstStyle/>
            <a:p>
              <a:pPr algn="ctr">
                <a:lnSpc>
                  <a:spcPct val="120000"/>
                </a:lnSpc>
              </a:pPr>
              <a:r>
                <a:rPr lang="zh-CN" altLang="en-US" sz="2800" b="1" dirty="0">
                  <a:cs typeface="+mn-ea"/>
                  <a:sym typeface="+mn-lt"/>
                </a:rPr>
                <a:t>标题文字添加</a:t>
              </a:r>
              <a:endParaRPr lang="en-US" altLang="zh-CN" sz="2800" b="1" dirty="0">
                <a:cs typeface="+mn-ea"/>
                <a:sym typeface="+mn-lt"/>
              </a:endParaRPr>
            </a:p>
          </p:txBody>
        </p:sp>
        <p:sp>
          <p:nvSpPr>
            <p:cNvPr id="15" name="îṧḻíḓé">
              <a:extLst>
                <a:ext uri="{FF2B5EF4-FFF2-40B4-BE49-F238E27FC236}">
                  <a16:creationId xmlns:a16="http://schemas.microsoft.com/office/drawing/2014/main" xmlns="" id="{B3A122B0-BB4C-4732-A71F-A90F51BEDFC2}"/>
                </a:ext>
              </a:extLst>
            </p:cNvPr>
            <p:cNvSpPr/>
            <p:nvPr/>
          </p:nvSpPr>
          <p:spPr bwMode="gray">
            <a:xfrm>
              <a:off x="4398700" y="4243189"/>
              <a:ext cx="3400673" cy="1823314"/>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180000" tIns="46800" rIns="252000" bIns="46800" numCol="1" spcCol="0" rtlCol="0" fromWordArt="0" anchor="ctr" anchorCtr="0" forceAA="0" compatLnSpc="1">
              <a:prstTxWarp prst="textNoShape">
                <a:avLst/>
              </a:prstTxWarp>
              <a:normAutofit/>
            </a:bodyPr>
            <a:lstStyle/>
            <a:p>
              <a:pPr algn="just">
                <a:lnSpc>
                  <a:spcPct val="120000"/>
                </a:lnSpc>
                <a:spcBef>
                  <a:spcPct val="0"/>
                </a:spcBef>
                <a:buNone/>
              </a:pPr>
              <a:r>
                <a:rPr lang="zh-CN" altLang="en-US" sz="1600" dirty="0">
                  <a:solidFill>
                    <a:schemeClr val="tx1">
                      <a:lumMod val="65000"/>
                      <a:lumOff val="35000"/>
                    </a:schemeClr>
                  </a:solidFill>
                  <a:cs typeface="+mn-ea"/>
                  <a:sym typeface="+mn-lt"/>
                </a:rPr>
                <a:t>您的内容打在这里，或者通过复制您的文本后，在此框中选择粘贴，并选择只保留文字。</a:t>
              </a:r>
            </a:p>
          </p:txBody>
        </p:sp>
        <p:sp>
          <p:nvSpPr>
            <p:cNvPr id="12" name="ïṥ1ïḑe">
              <a:extLst>
                <a:ext uri="{FF2B5EF4-FFF2-40B4-BE49-F238E27FC236}">
                  <a16:creationId xmlns:a16="http://schemas.microsoft.com/office/drawing/2014/main" xmlns="" id="{440C040E-13A8-4C58-8BD8-E176EFDC1AFA}"/>
                </a:ext>
              </a:extLst>
            </p:cNvPr>
            <p:cNvSpPr/>
            <p:nvPr/>
          </p:nvSpPr>
          <p:spPr bwMode="gray">
            <a:xfrm>
              <a:off x="8127475" y="3328789"/>
              <a:ext cx="3400673" cy="838200"/>
            </a:xfrm>
            <a:prstGeom prst="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90000" tIns="46800" rIns="90000" bIns="46800" numCol="1" spcCol="0" rtlCol="0" fromWordArt="0" anchor="ctr" anchorCtr="0" forceAA="0" compatLnSpc="1">
              <a:prstTxWarp prst="textNoShape">
                <a:avLst/>
              </a:prstTxWarp>
              <a:normAutofit/>
            </a:bodyPr>
            <a:lstStyle/>
            <a:p>
              <a:pPr algn="ctr">
                <a:lnSpc>
                  <a:spcPct val="120000"/>
                </a:lnSpc>
              </a:pPr>
              <a:r>
                <a:rPr lang="zh-CN" altLang="en-US" sz="2800" b="1" dirty="0">
                  <a:cs typeface="+mn-ea"/>
                  <a:sym typeface="+mn-lt"/>
                </a:rPr>
                <a:t>标题文字添加</a:t>
              </a:r>
              <a:endParaRPr lang="en-US" altLang="zh-CN" sz="2800" b="1" dirty="0">
                <a:cs typeface="+mn-ea"/>
                <a:sym typeface="+mn-lt"/>
              </a:endParaRPr>
            </a:p>
          </p:txBody>
        </p:sp>
        <p:sp>
          <p:nvSpPr>
            <p:cNvPr id="13" name="íşľíḋê">
              <a:extLst>
                <a:ext uri="{FF2B5EF4-FFF2-40B4-BE49-F238E27FC236}">
                  <a16:creationId xmlns:a16="http://schemas.microsoft.com/office/drawing/2014/main" xmlns="" id="{E32ADCBE-8968-4B6D-8BF3-55F1B90E9B91}"/>
                </a:ext>
              </a:extLst>
            </p:cNvPr>
            <p:cNvSpPr/>
            <p:nvPr/>
          </p:nvSpPr>
          <p:spPr bwMode="gray">
            <a:xfrm>
              <a:off x="8127475" y="4243189"/>
              <a:ext cx="3400673" cy="1823314"/>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180000" tIns="46800" rIns="252000" bIns="46800" numCol="1" spcCol="0" rtlCol="0" fromWordArt="0" anchor="ctr" anchorCtr="0" forceAA="0" compatLnSpc="1">
              <a:prstTxWarp prst="textNoShape">
                <a:avLst/>
              </a:prstTxWarp>
              <a:normAutofit/>
            </a:bodyPr>
            <a:lstStyle/>
            <a:p>
              <a:pPr algn="just">
                <a:lnSpc>
                  <a:spcPct val="120000"/>
                </a:lnSpc>
                <a:spcBef>
                  <a:spcPct val="0"/>
                </a:spcBef>
                <a:buNone/>
              </a:pPr>
              <a:r>
                <a:rPr lang="zh-CN" altLang="en-US" sz="1600" dirty="0">
                  <a:solidFill>
                    <a:schemeClr val="tx1">
                      <a:lumMod val="65000"/>
                      <a:lumOff val="35000"/>
                    </a:schemeClr>
                  </a:solidFill>
                  <a:cs typeface="+mn-ea"/>
                  <a:sym typeface="+mn-lt"/>
                </a:rPr>
                <a:t>您的内容打在这里，或者通过复制您的文本后，在此框中选择粘贴，并选择只保留文字。</a:t>
              </a:r>
            </a:p>
          </p:txBody>
        </p:sp>
      </p:grpSp>
    </p:spTree>
    <p:extLst>
      <p:ext uri="{BB962C8B-B14F-4D97-AF65-F5344CB8AC3E}">
        <p14:creationId xmlns:p14="http://schemas.microsoft.com/office/powerpoint/2010/main" val="417363759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图片占位符 22">
            <a:extLst>
              <a:ext uri="{FF2B5EF4-FFF2-40B4-BE49-F238E27FC236}">
                <a16:creationId xmlns:a16="http://schemas.microsoft.com/office/drawing/2014/main" xmlns="" id="{D582F112-D797-457F-8314-0ADADBBF767A}"/>
              </a:ext>
            </a:extLst>
          </p:cNvPr>
          <p:cNvPicPr>
            <a:picLocks noGrp="1" noChangeAspect="1"/>
          </p:cNvPicPr>
          <p:nvPr>
            <p:ph type="pic" sz="quarter" idx="10"/>
          </p:nvPr>
        </p:nvPicPr>
        <p:blipFill rotWithShape="1">
          <a:blip r:embed="rId3">
            <a:extLst>
              <a:ext uri="{28A0092B-C50C-407E-A947-70E740481C1C}">
                <a14:useLocalDpi xmlns:a14="http://schemas.microsoft.com/office/drawing/2010/main" val="0"/>
              </a:ext>
            </a:extLst>
          </a:blip>
          <a:srcRect t="39248" b="39248"/>
          <a:stretch/>
        </p:blipFill>
        <p:spPr/>
      </p:pic>
      <p:sp>
        <p:nvSpPr>
          <p:cNvPr id="6" name="页脚占位符 5">
            <a:extLst>
              <a:ext uri="{FF2B5EF4-FFF2-40B4-BE49-F238E27FC236}">
                <a16:creationId xmlns:a16="http://schemas.microsoft.com/office/drawing/2014/main" xmlns="" id="{ABCD963A-EB16-4C43-857F-389A882A07DC}"/>
              </a:ext>
            </a:extLst>
          </p:cNvPr>
          <p:cNvSpPr>
            <a:spLocks noGrp="1"/>
          </p:cNvSpPr>
          <p:nvPr>
            <p:ph type="ftr" sz="quarter" idx="3"/>
          </p:nvPr>
        </p:nvSpPr>
        <p:spPr/>
        <p:txBody>
          <a:bodyPr/>
          <a:lstStyle/>
          <a:p>
            <a:r>
              <a:rPr lang="zh-CN" altLang="en-US">
                <a:sym typeface="+mn-lt"/>
              </a:rPr>
              <a:t>河北农业大学</a:t>
            </a:r>
            <a:endParaRPr lang="zh-CN" altLang="en-US" dirty="0">
              <a:sym typeface="+mn-lt"/>
            </a:endParaRPr>
          </a:p>
        </p:txBody>
      </p:sp>
      <p:sp>
        <p:nvSpPr>
          <p:cNvPr id="2" name="灯片编号占位符 1">
            <a:extLst>
              <a:ext uri="{FF2B5EF4-FFF2-40B4-BE49-F238E27FC236}">
                <a16:creationId xmlns:a16="http://schemas.microsoft.com/office/drawing/2014/main" xmlns="" id="{6F0618EF-45A1-4F4D-A5A2-4EC04F65FE1F}"/>
              </a:ext>
            </a:extLst>
          </p:cNvPr>
          <p:cNvSpPr>
            <a:spLocks noGrp="1"/>
          </p:cNvSpPr>
          <p:nvPr>
            <p:ph type="sldNum" sz="quarter" idx="4"/>
          </p:nvPr>
        </p:nvSpPr>
        <p:spPr/>
        <p:txBody>
          <a:bodyPr/>
          <a:lstStyle/>
          <a:p>
            <a:r>
              <a:rPr lang="en-US" altLang="zh-CN"/>
              <a:t>- </a:t>
            </a:r>
            <a:fld id="{A548B57D-AE10-4CF7-A9DF-59FEFA91B28E}" type="slidenum">
              <a:rPr lang="zh-CN" altLang="en-US" smtClean="0"/>
              <a:pPr/>
              <a:t>14</a:t>
            </a:fld>
            <a:r>
              <a:rPr lang="zh-CN" altLang="en-US"/>
              <a:t> </a:t>
            </a:r>
            <a:r>
              <a:rPr lang="en-US" altLang="zh-CN"/>
              <a:t>-</a:t>
            </a:r>
            <a:endParaRPr lang="zh-CN" altLang="en-US" dirty="0"/>
          </a:p>
        </p:txBody>
      </p:sp>
      <p:sp>
        <p:nvSpPr>
          <p:cNvPr id="13" name="文本占位符 12">
            <a:extLst>
              <a:ext uri="{FF2B5EF4-FFF2-40B4-BE49-F238E27FC236}">
                <a16:creationId xmlns:a16="http://schemas.microsoft.com/office/drawing/2014/main" xmlns="" id="{9A902677-F383-41AE-B442-9A3F1D976CB9}"/>
              </a:ext>
            </a:extLst>
          </p:cNvPr>
          <p:cNvSpPr>
            <a:spLocks noGrp="1"/>
          </p:cNvSpPr>
          <p:nvPr>
            <p:ph type="body" sz="quarter" idx="11"/>
          </p:nvPr>
        </p:nvSpPr>
        <p:spPr/>
        <p:txBody>
          <a:bodyPr/>
          <a:lstStyle/>
          <a:p>
            <a:r>
              <a:rPr lang="zh-CN" altLang="en-US" dirty="0">
                <a:sym typeface="+mn-lt"/>
              </a:rPr>
              <a:t>图文举例</a:t>
            </a:r>
          </a:p>
        </p:txBody>
      </p:sp>
      <p:sp>
        <p:nvSpPr>
          <p:cNvPr id="8" name="iṧḻíďe">
            <a:extLst>
              <a:ext uri="{FF2B5EF4-FFF2-40B4-BE49-F238E27FC236}">
                <a16:creationId xmlns:a16="http://schemas.microsoft.com/office/drawing/2014/main" xmlns="" id="{E2D0CD6C-704F-44CC-9B4E-B84775A770C4}"/>
              </a:ext>
            </a:extLst>
          </p:cNvPr>
          <p:cNvSpPr/>
          <p:nvPr/>
        </p:nvSpPr>
        <p:spPr bwMode="auto">
          <a:xfrm>
            <a:off x="874713" y="2592800"/>
            <a:ext cx="2283854" cy="546905"/>
          </a:xfrm>
          <a:prstGeom prst="rect">
            <a:avLst/>
          </a:prstGeom>
          <a:solidFill>
            <a:schemeClr val="accent1"/>
          </a:solidFill>
          <a:ln w="19050">
            <a:noFill/>
            <a:round/>
            <a:headEnd/>
            <a:tailEnd/>
          </a:ln>
          <a:effectLst/>
        </p:spPr>
        <p:txBody>
          <a:bodyPr vert="horz" wrap="none" lIns="91440" tIns="45720" rIns="91440" bIns="45720" numCol="1" rtlCol="0" anchor="ctr" anchorCtr="1" compatLnSpc="1">
            <a:prstTxWarp prst="textNoShape">
              <a:avLst/>
            </a:prstTxWarp>
            <a:normAutofit/>
          </a:bodyPr>
          <a:lstStyle/>
          <a:p>
            <a:pPr>
              <a:lnSpc>
                <a:spcPct val="120000"/>
              </a:lnSpc>
            </a:pPr>
            <a:r>
              <a:rPr lang="zh-CN" altLang="en-US" sz="2400" b="1" dirty="0">
                <a:solidFill>
                  <a:schemeClr val="bg1"/>
                </a:solidFill>
                <a:cs typeface="+mn-ea"/>
                <a:sym typeface="+mn-lt"/>
              </a:rPr>
              <a:t>标题文字添加</a:t>
            </a:r>
            <a:endParaRPr lang="en-US" altLang="zh-CN" sz="2400" b="1" dirty="0">
              <a:solidFill>
                <a:schemeClr val="bg1"/>
              </a:solidFill>
              <a:cs typeface="+mn-ea"/>
              <a:sym typeface="+mn-lt"/>
            </a:endParaRPr>
          </a:p>
        </p:txBody>
      </p:sp>
      <p:grpSp>
        <p:nvGrpSpPr>
          <p:cNvPr id="3" name="组合 2">
            <a:extLst>
              <a:ext uri="{FF2B5EF4-FFF2-40B4-BE49-F238E27FC236}">
                <a16:creationId xmlns:a16="http://schemas.microsoft.com/office/drawing/2014/main" xmlns="" id="{329DEF70-1DD4-4961-9837-90B7A6CDC034}"/>
              </a:ext>
            </a:extLst>
          </p:cNvPr>
          <p:cNvGrpSpPr/>
          <p:nvPr/>
        </p:nvGrpSpPr>
        <p:grpSpPr>
          <a:xfrm>
            <a:off x="874712" y="3139705"/>
            <a:ext cx="2283853" cy="2457003"/>
            <a:chOff x="874712" y="3139705"/>
            <a:chExt cx="2283853" cy="2457003"/>
          </a:xfrm>
        </p:grpSpPr>
        <p:sp>
          <p:nvSpPr>
            <p:cNvPr id="7" name="iśḷïḍé">
              <a:extLst>
                <a:ext uri="{FF2B5EF4-FFF2-40B4-BE49-F238E27FC236}">
                  <a16:creationId xmlns:a16="http://schemas.microsoft.com/office/drawing/2014/main" xmlns="" id="{ED5221AD-C0E5-4339-8127-DB2F135D6981}"/>
                </a:ext>
              </a:extLst>
            </p:cNvPr>
            <p:cNvSpPr/>
            <p:nvPr/>
          </p:nvSpPr>
          <p:spPr bwMode="auto">
            <a:xfrm rot="5400000">
              <a:off x="971518" y="3042899"/>
              <a:ext cx="2090241" cy="2283853"/>
            </a:xfrm>
            <a:prstGeom prst="rect">
              <a:avLst/>
            </a:prstGeom>
            <a:solidFill>
              <a:schemeClr val="bg1">
                <a:lumMod val="95000"/>
              </a:schemeClr>
            </a:solidFill>
            <a:ln w="19050">
              <a:noFill/>
              <a:round/>
              <a:headEnd/>
              <a:tailEnd/>
            </a:ln>
          </p:spPr>
          <p:txBody>
            <a:bodyPr vert="horz" wrap="none" lIns="91440" tIns="45720" rIns="91440" bIns="45720" numCol="1" rtlCol="0" anchor="ctr" anchorCtr="1" compatLnSpc="1">
              <a:prstTxWarp prst="textNoShape">
                <a:avLst/>
              </a:prstTxWarp>
            </a:bodyPr>
            <a:lstStyle/>
            <a:p>
              <a:pPr algn="ctr">
                <a:lnSpc>
                  <a:spcPct val="120000"/>
                </a:lnSpc>
              </a:pPr>
              <a:endParaRPr lang="en-US" sz="1200" b="1" dirty="0">
                <a:solidFill>
                  <a:schemeClr val="tx1">
                    <a:lumMod val="75000"/>
                    <a:lumOff val="25000"/>
                  </a:schemeClr>
                </a:solidFill>
                <a:cs typeface="+mn-ea"/>
                <a:sym typeface="+mn-lt"/>
              </a:endParaRPr>
            </a:p>
          </p:txBody>
        </p:sp>
        <p:sp>
          <p:nvSpPr>
            <p:cNvPr id="35" name="î$ļiḋe">
              <a:extLst>
                <a:ext uri="{FF2B5EF4-FFF2-40B4-BE49-F238E27FC236}">
                  <a16:creationId xmlns:a16="http://schemas.microsoft.com/office/drawing/2014/main" xmlns="" id="{DF819EC8-05A9-43A7-8217-7B92479E1024}"/>
                </a:ext>
              </a:extLst>
            </p:cNvPr>
            <p:cNvSpPr/>
            <p:nvPr/>
          </p:nvSpPr>
          <p:spPr bwMode="auto">
            <a:xfrm>
              <a:off x="1673666" y="4914006"/>
              <a:ext cx="682702" cy="682702"/>
            </a:xfrm>
            <a:prstGeom prst="ellipse">
              <a:avLst/>
            </a:prstGeom>
            <a:solidFill>
              <a:schemeClr val="accent1"/>
            </a:solidFill>
            <a:ln w="19050">
              <a:solidFill>
                <a:schemeClr val="bg1"/>
              </a:solidFill>
              <a:round/>
              <a:headEnd/>
              <a:tailEnd/>
            </a:ln>
            <a:effectLst/>
          </p:spPr>
          <p:txBody>
            <a:bodyPr vert="horz" wrap="none" lIns="91440" tIns="45720" rIns="91440" bIns="45720" numCol="1" rtlCol="0" anchor="ctr" anchorCtr="1" compatLnSpc="1">
              <a:prstTxWarp prst="textNoShape">
                <a:avLst/>
              </a:prstTxWarp>
            </a:bodyPr>
            <a:lstStyle/>
            <a:p>
              <a:pPr algn="ctr">
                <a:lnSpc>
                  <a:spcPct val="120000"/>
                </a:lnSpc>
              </a:pPr>
              <a:endParaRPr lang="en-US" sz="1200" b="1" dirty="0">
                <a:solidFill>
                  <a:schemeClr val="bg1"/>
                </a:solidFill>
                <a:cs typeface="+mn-ea"/>
                <a:sym typeface="+mn-lt"/>
              </a:endParaRPr>
            </a:p>
          </p:txBody>
        </p:sp>
        <p:sp>
          <p:nvSpPr>
            <p:cNvPr id="36" name="ïslïdé">
              <a:extLst>
                <a:ext uri="{FF2B5EF4-FFF2-40B4-BE49-F238E27FC236}">
                  <a16:creationId xmlns:a16="http://schemas.microsoft.com/office/drawing/2014/main" xmlns="" id="{1CD1A120-091A-43CB-9278-20C9C43FC3D1}"/>
                </a:ext>
              </a:extLst>
            </p:cNvPr>
            <p:cNvSpPr/>
            <p:nvPr/>
          </p:nvSpPr>
          <p:spPr bwMode="auto">
            <a:xfrm>
              <a:off x="1837694" y="5074196"/>
              <a:ext cx="345783" cy="362322"/>
            </a:xfrm>
            <a:custGeom>
              <a:avLst/>
              <a:gdLst>
                <a:gd name="connsiteX0" fmla="*/ 75115 w 321487"/>
                <a:gd name="connsiteY0" fmla="*/ 204009 h 336863"/>
                <a:gd name="connsiteX1" fmla="*/ 94628 w 321487"/>
                <a:gd name="connsiteY1" fmla="*/ 207993 h 336863"/>
                <a:gd name="connsiteX2" fmla="*/ 114472 w 321487"/>
                <a:gd name="connsiteY2" fmla="*/ 225257 h 336863"/>
                <a:gd name="connsiteX3" fmla="*/ 156805 w 321487"/>
                <a:gd name="connsiteY3" fmla="*/ 239866 h 336863"/>
                <a:gd name="connsiteX4" fmla="*/ 170035 w 321487"/>
                <a:gd name="connsiteY4" fmla="*/ 239866 h 336863"/>
                <a:gd name="connsiteX5" fmla="*/ 212368 w 321487"/>
                <a:gd name="connsiteY5" fmla="*/ 225257 h 336863"/>
                <a:gd name="connsiteX6" fmla="*/ 230889 w 321487"/>
                <a:gd name="connsiteY6" fmla="*/ 207993 h 336863"/>
                <a:gd name="connsiteX7" fmla="*/ 269254 w 321487"/>
                <a:gd name="connsiteY7" fmla="*/ 215961 h 336863"/>
                <a:gd name="connsiteX8" fmla="*/ 310264 w 321487"/>
                <a:gd name="connsiteY8" fmla="*/ 286346 h 336863"/>
                <a:gd name="connsiteX9" fmla="*/ 316879 w 321487"/>
                <a:gd name="connsiteY9" fmla="*/ 302282 h 336863"/>
                <a:gd name="connsiteX10" fmla="*/ 319524 w 321487"/>
                <a:gd name="connsiteY10" fmla="*/ 327514 h 336863"/>
                <a:gd name="connsiteX11" fmla="*/ 295712 w 321487"/>
                <a:gd name="connsiteY11" fmla="*/ 336810 h 336863"/>
                <a:gd name="connsiteX12" fmla="*/ 28482 w 321487"/>
                <a:gd name="connsiteY12" fmla="*/ 336810 h 336863"/>
                <a:gd name="connsiteX13" fmla="*/ 2024 w 321487"/>
                <a:gd name="connsiteY13" fmla="*/ 327514 h 336863"/>
                <a:gd name="connsiteX14" fmla="*/ 3347 w 321487"/>
                <a:gd name="connsiteY14" fmla="*/ 302282 h 336863"/>
                <a:gd name="connsiteX15" fmla="*/ 11284 w 321487"/>
                <a:gd name="connsiteY15" fmla="*/ 286346 h 336863"/>
                <a:gd name="connsiteX16" fmla="*/ 53618 w 321487"/>
                <a:gd name="connsiteY16" fmla="*/ 215961 h 336863"/>
                <a:gd name="connsiteX17" fmla="*/ 75115 w 321487"/>
                <a:gd name="connsiteY17" fmla="*/ 204009 h 336863"/>
                <a:gd name="connsiteX18" fmla="*/ 160774 w 321487"/>
                <a:gd name="connsiteY18" fmla="*/ 0 h 336863"/>
                <a:gd name="connsiteX19" fmla="*/ 245706 w 321487"/>
                <a:gd name="connsiteY19" fmla="*/ 100013 h 336863"/>
                <a:gd name="connsiteX20" fmla="*/ 160774 w 321487"/>
                <a:gd name="connsiteY20" fmla="*/ 200026 h 336863"/>
                <a:gd name="connsiteX21" fmla="*/ 75842 w 321487"/>
                <a:gd name="connsiteY21" fmla="*/ 100013 h 336863"/>
                <a:gd name="connsiteX22" fmla="*/ 160774 w 321487"/>
                <a:gd name="connsiteY22" fmla="*/ 0 h 336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21487" h="336863">
                  <a:moveTo>
                    <a:pt x="75115" y="204009"/>
                  </a:moveTo>
                  <a:cubicBezTo>
                    <a:pt x="82391" y="203345"/>
                    <a:pt x="89337" y="205337"/>
                    <a:pt x="94628" y="207993"/>
                  </a:cubicBezTo>
                  <a:cubicBezTo>
                    <a:pt x="101243" y="211977"/>
                    <a:pt x="109180" y="221273"/>
                    <a:pt x="114472" y="225257"/>
                  </a:cubicBezTo>
                  <a:cubicBezTo>
                    <a:pt x="121087" y="231897"/>
                    <a:pt x="134316" y="239866"/>
                    <a:pt x="156805" y="239866"/>
                  </a:cubicBezTo>
                  <a:cubicBezTo>
                    <a:pt x="170035" y="239866"/>
                    <a:pt x="170035" y="239866"/>
                    <a:pt x="170035" y="239866"/>
                  </a:cubicBezTo>
                  <a:cubicBezTo>
                    <a:pt x="191201" y="239866"/>
                    <a:pt x="204431" y="231897"/>
                    <a:pt x="212368" y="225257"/>
                  </a:cubicBezTo>
                  <a:cubicBezTo>
                    <a:pt x="217660" y="221273"/>
                    <a:pt x="224274" y="210649"/>
                    <a:pt x="230889" y="207993"/>
                  </a:cubicBezTo>
                  <a:cubicBezTo>
                    <a:pt x="241472" y="202681"/>
                    <a:pt x="256024" y="200025"/>
                    <a:pt x="269254" y="215961"/>
                  </a:cubicBezTo>
                  <a:cubicBezTo>
                    <a:pt x="291743" y="241194"/>
                    <a:pt x="310264" y="286346"/>
                    <a:pt x="310264" y="286346"/>
                  </a:cubicBezTo>
                  <a:cubicBezTo>
                    <a:pt x="316879" y="302282"/>
                    <a:pt x="316879" y="302282"/>
                    <a:pt x="316879" y="302282"/>
                  </a:cubicBezTo>
                  <a:cubicBezTo>
                    <a:pt x="320847" y="308922"/>
                    <a:pt x="323493" y="320874"/>
                    <a:pt x="319524" y="327514"/>
                  </a:cubicBezTo>
                  <a:cubicBezTo>
                    <a:pt x="311587" y="338138"/>
                    <a:pt x="295712" y="336810"/>
                    <a:pt x="295712" y="336810"/>
                  </a:cubicBezTo>
                  <a:lnTo>
                    <a:pt x="28482" y="336810"/>
                  </a:lnTo>
                  <a:cubicBezTo>
                    <a:pt x="28482" y="336810"/>
                    <a:pt x="9962" y="338138"/>
                    <a:pt x="2024" y="327514"/>
                  </a:cubicBezTo>
                  <a:cubicBezTo>
                    <a:pt x="-1945" y="320874"/>
                    <a:pt x="701" y="308922"/>
                    <a:pt x="3347" y="302282"/>
                  </a:cubicBezTo>
                  <a:cubicBezTo>
                    <a:pt x="11284" y="286346"/>
                    <a:pt x="11284" y="286346"/>
                    <a:pt x="11284" y="286346"/>
                  </a:cubicBezTo>
                  <a:cubicBezTo>
                    <a:pt x="11284" y="286346"/>
                    <a:pt x="31128" y="241194"/>
                    <a:pt x="53618" y="215961"/>
                  </a:cubicBezTo>
                  <a:cubicBezTo>
                    <a:pt x="60233" y="207993"/>
                    <a:pt x="67839" y="204673"/>
                    <a:pt x="75115" y="204009"/>
                  </a:cubicBezTo>
                  <a:close/>
                  <a:moveTo>
                    <a:pt x="160774" y="0"/>
                  </a:moveTo>
                  <a:cubicBezTo>
                    <a:pt x="207681" y="0"/>
                    <a:pt x="245706" y="44777"/>
                    <a:pt x="245706" y="100013"/>
                  </a:cubicBezTo>
                  <a:cubicBezTo>
                    <a:pt x="245706" y="155249"/>
                    <a:pt x="207681" y="200026"/>
                    <a:pt x="160774" y="200026"/>
                  </a:cubicBezTo>
                  <a:cubicBezTo>
                    <a:pt x="113867" y="200026"/>
                    <a:pt x="75842" y="155249"/>
                    <a:pt x="75842" y="100013"/>
                  </a:cubicBezTo>
                  <a:cubicBezTo>
                    <a:pt x="75842" y="44777"/>
                    <a:pt x="113867" y="0"/>
                    <a:pt x="160774" y="0"/>
                  </a:cubicBezTo>
                  <a:close/>
                </a:path>
              </a:pathLst>
            </a:custGeom>
            <a:solidFill>
              <a:schemeClr val="bg1"/>
            </a:solidFill>
            <a:ln w="19050">
              <a:noFill/>
              <a:round/>
              <a:headEnd/>
              <a:tailEnd/>
            </a:ln>
            <a:effectLst/>
          </p:spPr>
          <p:txBody>
            <a:bodyPr vert="horz" wrap="none" lIns="91440" tIns="45720" rIns="91440" bIns="45720" numCol="1" rtlCol="0" anchor="ctr" anchorCtr="1" compatLnSpc="1">
              <a:prstTxWarp prst="textNoShape">
                <a:avLst/>
              </a:prstTxWarp>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lnSpc>
                  <a:spcPct val="120000"/>
                </a:lnSpc>
              </a:pPr>
              <a:endParaRPr lang="en-US" sz="1200" b="1" dirty="0">
                <a:solidFill>
                  <a:schemeClr val="bg1"/>
                </a:solidFill>
                <a:cs typeface="+mn-ea"/>
                <a:sym typeface="+mn-lt"/>
              </a:endParaRPr>
            </a:p>
          </p:txBody>
        </p:sp>
        <p:sp>
          <p:nvSpPr>
            <p:cNvPr id="10" name="îşľîdé">
              <a:extLst>
                <a:ext uri="{FF2B5EF4-FFF2-40B4-BE49-F238E27FC236}">
                  <a16:creationId xmlns:a16="http://schemas.microsoft.com/office/drawing/2014/main" xmlns="" id="{39340196-E1AA-4B49-976A-BF366BB2B662}"/>
                </a:ext>
              </a:extLst>
            </p:cNvPr>
            <p:cNvSpPr/>
            <p:nvPr/>
          </p:nvSpPr>
          <p:spPr bwMode="auto">
            <a:xfrm>
              <a:off x="982034" y="3304333"/>
              <a:ext cx="2065966" cy="14147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just">
                <a:lnSpc>
                  <a:spcPct val="120000"/>
                </a:lnSpc>
              </a:pPr>
              <a:r>
                <a:rPr lang="zh-CN" altLang="en-US" sz="1600" dirty="0">
                  <a:solidFill>
                    <a:schemeClr val="tx1">
                      <a:lumMod val="75000"/>
                      <a:lumOff val="25000"/>
                    </a:schemeClr>
                  </a:solidFill>
                  <a:cs typeface="+mn-ea"/>
                  <a:sym typeface="+mn-lt"/>
                </a:rPr>
                <a:t>您的内容打在这里，或者通过复制您的文本后，在此框中选择粘贴，并选择只保留文字。</a:t>
              </a:r>
            </a:p>
          </p:txBody>
        </p:sp>
      </p:grpSp>
      <p:sp>
        <p:nvSpPr>
          <p:cNvPr id="12" name="iŝļîḓê">
            <a:extLst>
              <a:ext uri="{FF2B5EF4-FFF2-40B4-BE49-F238E27FC236}">
                <a16:creationId xmlns:a16="http://schemas.microsoft.com/office/drawing/2014/main" xmlns="" id="{568BBF59-EF3D-4850-AC4B-E12E49E2924C}"/>
              </a:ext>
            </a:extLst>
          </p:cNvPr>
          <p:cNvSpPr/>
          <p:nvPr/>
        </p:nvSpPr>
        <p:spPr bwMode="auto">
          <a:xfrm>
            <a:off x="3594286" y="2592800"/>
            <a:ext cx="2283854" cy="546905"/>
          </a:xfrm>
          <a:prstGeom prst="rect">
            <a:avLst/>
          </a:prstGeom>
          <a:solidFill>
            <a:schemeClr val="accent1"/>
          </a:solidFill>
          <a:ln w="19050">
            <a:noFill/>
            <a:round/>
            <a:headEnd/>
            <a:tailEnd/>
          </a:ln>
          <a:effectLst/>
        </p:spPr>
        <p:txBody>
          <a:bodyPr vert="horz" wrap="none" lIns="91440" tIns="45720" rIns="91440" bIns="45720" numCol="1" rtlCol="0" anchor="ctr" anchorCtr="1" compatLnSpc="1">
            <a:prstTxWarp prst="textNoShape">
              <a:avLst/>
            </a:prstTxWarp>
            <a:normAutofit/>
          </a:bodyPr>
          <a:lstStyle/>
          <a:p>
            <a:pPr>
              <a:lnSpc>
                <a:spcPct val="120000"/>
              </a:lnSpc>
            </a:pPr>
            <a:r>
              <a:rPr lang="zh-CN" altLang="en-US" sz="2400" b="1" dirty="0">
                <a:solidFill>
                  <a:schemeClr val="bg1"/>
                </a:solidFill>
                <a:cs typeface="+mn-ea"/>
                <a:sym typeface="+mn-lt"/>
              </a:rPr>
              <a:t>标题文字添加</a:t>
            </a:r>
            <a:endParaRPr lang="en-US" altLang="zh-CN" sz="2400" b="1" dirty="0">
              <a:solidFill>
                <a:schemeClr val="bg1"/>
              </a:solidFill>
              <a:cs typeface="+mn-ea"/>
              <a:sym typeface="+mn-lt"/>
            </a:endParaRPr>
          </a:p>
        </p:txBody>
      </p:sp>
      <p:sp>
        <p:nvSpPr>
          <p:cNvPr id="16" name="ïšliďé">
            <a:extLst>
              <a:ext uri="{FF2B5EF4-FFF2-40B4-BE49-F238E27FC236}">
                <a16:creationId xmlns:a16="http://schemas.microsoft.com/office/drawing/2014/main" xmlns="" id="{EF6DAD0F-7674-449F-98DE-2CA7EFD7B9AA}"/>
              </a:ext>
            </a:extLst>
          </p:cNvPr>
          <p:cNvSpPr/>
          <p:nvPr/>
        </p:nvSpPr>
        <p:spPr bwMode="auto">
          <a:xfrm>
            <a:off x="6313859" y="2592800"/>
            <a:ext cx="2283854" cy="546905"/>
          </a:xfrm>
          <a:prstGeom prst="rect">
            <a:avLst/>
          </a:prstGeom>
          <a:solidFill>
            <a:schemeClr val="accent1"/>
          </a:solidFill>
          <a:ln w="19050">
            <a:noFill/>
            <a:round/>
            <a:headEnd/>
            <a:tailEnd/>
          </a:ln>
          <a:effectLst/>
        </p:spPr>
        <p:txBody>
          <a:bodyPr vert="horz" wrap="none" lIns="91440" tIns="45720" rIns="91440" bIns="45720" numCol="1" rtlCol="0" anchor="ctr" anchorCtr="1" compatLnSpc="1">
            <a:prstTxWarp prst="textNoShape">
              <a:avLst/>
            </a:prstTxWarp>
            <a:normAutofit/>
          </a:bodyPr>
          <a:lstStyle/>
          <a:p>
            <a:pPr>
              <a:lnSpc>
                <a:spcPct val="120000"/>
              </a:lnSpc>
            </a:pPr>
            <a:r>
              <a:rPr lang="zh-CN" altLang="en-US" sz="2400" b="1" dirty="0">
                <a:solidFill>
                  <a:schemeClr val="bg1"/>
                </a:solidFill>
                <a:cs typeface="+mn-ea"/>
                <a:sym typeface="+mn-lt"/>
              </a:rPr>
              <a:t>标题文字添加</a:t>
            </a:r>
            <a:endParaRPr lang="en-US" altLang="zh-CN" sz="2400" b="1" dirty="0">
              <a:solidFill>
                <a:schemeClr val="bg1"/>
              </a:solidFill>
              <a:cs typeface="+mn-ea"/>
              <a:sym typeface="+mn-lt"/>
            </a:endParaRPr>
          </a:p>
        </p:txBody>
      </p:sp>
      <p:sp>
        <p:nvSpPr>
          <p:cNvPr id="20" name="í$ḻiḍê">
            <a:extLst>
              <a:ext uri="{FF2B5EF4-FFF2-40B4-BE49-F238E27FC236}">
                <a16:creationId xmlns:a16="http://schemas.microsoft.com/office/drawing/2014/main" xmlns="" id="{F0B3B8D6-4561-4E72-99DB-3F337A8951F9}"/>
              </a:ext>
            </a:extLst>
          </p:cNvPr>
          <p:cNvSpPr/>
          <p:nvPr/>
        </p:nvSpPr>
        <p:spPr bwMode="auto">
          <a:xfrm>
            <a:off x="9033433" y="2592800"/>
            <a:ext cx="2283854" cy="546905"/>
          </a:xfrm>
          <a:prstGeom prst="rect">
            <a:avLst/>
          </a:prstGeom>
          <a:solidFill>
            <a:schemeClr val="accent1"/>
          </a:solidFill>
          <a:ln w="19050">
            <a:noFill/>
            <a:round/>
            <a:headEnd/>
            <a:tailEnd/>
          </a:ln>
          <a:effectLst/>
        </p:spPr>
        <p:txBody>
          <a:bodyPr vert="horz" wrap="none" lIns="91440" tIns="45720" rIns="91440" bIns="45720" numCol="1" rtlCol="0" anchor="ctr" anchorCtr="1" compatLnSpc="1">
            <a:prstTxWarp prst="textNoShape">
              <a:avLst/>
            </a:prstTxWarp>
            <a:normAutofit/>
          </a:bodyPr>
          <a:lstStyle/>
          <a:p>
            <a:pPr>
              <a:lnSpc>
                <a:spcPct val="120000"/>
              </a:lnSpc>
            </a:pPr>
            <a:r>
              <a:rPr lang="zh-CN" altLang="en-US" sz="2400" b="1" dirty="0">
                <a:solidFill>
                  <a:schemeClr val="bg1"/>
                </a:solidFill>
                <a:cs typeface="+mn-ea"/>
                <a:sym typeface="+mn-lt"/>
              </a:rPr>
              <a:t>标题文字添加</a:t>
            </a:r>
            <a:endParaRPr lang="en-US" altLang="zh-CN" sz="2400" b="1" dirty="0">
              <a:solidFill>
                <a:schemeClr val="bg1"/>
              </a:solidFill>
              <a:cs typeface="+mn-ea"/>
              <a:sym typeface="+mn-lt"/>
            </a:endParaRPr>
          </a:p>
        </p:txBody>
      </p:sp>
      <p:grpSp>
        <p:nvGrpSpPr>
          <p:cNvPr id="38" name="组合 37">
            <a:extLst>
              <a:ext uri="{FF2B5EF4-FFF2-40B4-BE49-F238E27FC236}">
                <a16:creationId xmlns:a16="http://schemas.microsoft.com/office/drawing/2014/main" xmlns="" id="{975B63CF-BDEA-4FCD-A7A2-EE1E22DF0A1D}"/>
              </a:ext>
            </a:extLst>
          </p:cNvPr>
          <p:cNvGrpSpPr/>
          <p:nvPr/>
        </p:nvGrpSpPr>
        <p:grpSpPr>
          <a:xfrm>
            <a:off x="9033435" y="3139705"/>
            <a:ext cx="2283853" cy="2457003"/>
            <a:chOff x="874712" y="3139705"/>
            <a:chExt cx="2283853" cy="2457003"/>
          </a:xfrm>
        </p:grpSpPr>
        <p:sp>
          <p:nvSpPr>
            <p:cNvPr id="39" name="iśḷïḍé">
              <a:extLst>
                <a:ext uri="{FF2B5EF4-FFF2-40B4-BE49-F238E27FC236}">
                  <a16:creationId xmlns:a16="http://schemas.microsoft.com/office/drawing/2014/main" xmlns="" id="{AE607E14-885F-42F7-9410-9755A8F6AAE3}"/>
                </a:ext>
              </a:extLst>
            </p:cNvPr>
            <p:cNvSpPr/>
            <p:nvPr/>
          </p:nvSpPr>
          <p:spPr bwMode="auto">
            <a:xfrm rot="5400000">
              <a:off x="971518" y="3042899"/>
              <a:ext cx="2090241" cy="2283853"/>
            </a:xfrm>
            <a:prstGeom prst="rect">
              <a:avLst/>
            </a:prstGeom>
            <a:solidFill>
              <a:schemeClr val="bg1">
                <a:lumMod val="95000"/>
              </a:schemeClr>
            </a:solidFill>
            <a:ln w="19050">
              <a:noFill/>
              <a:round/>
              <a:headEnd/>
              <a:tailEnd/>
            </a:ln>
          </p:spPr>
          <p:txBody>
            <a:bodyPr vert="horz" wrap="none" lIns="91440" tIns="45720" rIns="91440" bIns="45720" numCol="1" rtlCol="0" anchor="ctr" anchorCtr="1" compatLnSpc="1">
              <a:prstTxWarp prst="textNoShape">
                <a:avLst/>
              </a:prstTxWarp>
            </a:bodyPr>
            <a:lstStyle/>
            <a:p>
              <a:pPr algn="ctr">
                <a:lnSpc>
                  <a:spcPct val="120000"/>
                </a:lnSpc>
              </a:pPr>
              <a:endParaRPr lang="en-US" sz="1200" b="1" dirty="0">
                <a:solidFill>
                  <a:schemeClr val="tx1">
                    <a:lumMod val="75000"/>
                    <a:lumOff val="25000"/>
                  </a:schemeClr>
                </a:solidFill>
                <a:cs typeface="+mn-ea"/>
                <a:sym typeface="+mn-lt"/>
              </a:endParaRPr>
            </a:p>
          </p:txBody>
        </p:sp>
        <p:sp>
          <p:nvSpPr>
            <p:cNvPr id="40" name="î$ļiḋe">
              <a:extLst>
                <a:ext uri="{FF2B5EF4-FFF2-40B4-BE49-F238E27FC236}">
                  <a16:creationId xmlns:a16="http://schemas.microsoft.com/office/drawing/2014/main" xmlns="" id="{409FDF60-1CCD-415F-870F-427497AA916B}"/>
                </a:ext>
              </a:extLst>
            </p:cNvPr>
            <p:cNvSpPr/>
            <p:nvPr/>
          </p:nvSpPr>
          <p:spPr bwMode="auto">
            <a:xfrm>
              <a:off x="1673666" y="4914006"/>
              <a:ext cx="682702" cy="682702"/>
            </a:xfrm>
            <a:prstGeom prst="ellipse">
              <a:avLst/>
            </a:prstGeom>
            <a:solidFill>
              <a:schemeClr val="accent1"/>
            </a:solidFill>
            <a:ln w="19050">
              <a:solidFill>
                <a:schemeClr val="bg1"/>
              </a:solidFill>
              <a:round/>
              <a:headEnd/>
              <a:tailEnd/>
            </a:ln>
            <a:effectLst/>
          </p:spPr>
          <p:txBody>
            <a:bodyPr vert="horz" wrap="none" lIns="91440" tIns="45720" rIns="91440" bIns="45720" numCol="1" rtlCol="0" anchor="ctr" anchorCtr="1" compatLnSpc="1">
              <a:prstTxWarp prst="textNoShape">
                <a:avLst/>
              </a:prstTxWarp>
            </a:bodyPr>
            <a:lstStyle/>
            <a:p>
              <a:pPr algn="ctr">
                <a:lnSpc>
                  <a:spcPct val="120000"/>
                </a:lnSpc>
              </a:pPr>
              <a:endParaRPr lang="en-US" sz="1200" b="1" dirty="0">
                <a:solidFill>
                  <a:schemeClr val="bg1"/>
                </a:solidFill>
                <a:cs typeface="+mn-ea"/>
                <a:sym typeface="+mn-lt"/>
              </a:endParaRPr>
            </a:p>
          </p:txBody>
        </p:sp>
        <p:sp>
          <p:nvSpPr>
            <p:cNvPr id="41" name="ïslïdé">
              <a:extLst>
                <a:ext uri="{FF2B5EF4-FFF2-40B4-BE49-F238E27FC236}">
                  <a16:creationId xmlns:a16="http://schemas.microsoft.com/office/drawing/2014/main" xmlns="" id="{6A727EC1-B069-41E1-B3BF-CE125CE11740}"/>
                </a:ext>
              </a:extLst>
            </p:cNvPr>
            <p:cNvSpPr/>
            <p:nvPr/>
          </p:nvSpPr>
          <p:spPr bwMode="auto">
            <a:xfrm>
              <a:off x="1837694" y="5074196"/>
              <a:ext cx="345783" cy="362322"/>
            </a:xfrm>
            <a:custGeom>
              <a:avLst/>
              <a:gdLst>
                <a:gd name="connsiteX0" fmla="*/ 75115 w 321487"/>
                <a:gd name="connsiteY0" fmla="*/ 204009 h 336863"/>
                <a:gd name="connsiteX1" fmla="*/ 94628 w 321487"/>
                <a:gd name="connsiteY1" fmla="*/ 207993 h 336863"/>
                <a:gd name="connsiteX2" fmla="*/ 114472 w 321487"/>
                <a:gd name="connsiteY2" fmla="*/ 225257 h 336863"/>
                <a:gd name="connsiteX3" fmla="*/ 156805 w 321487"/>
                <a:gd name="connsiteY3" fmla="*/ 239866 h 336863"/>
                <a:gd name="connsiteX4" fmla="*/ 170035 w 321487"/>
                <a:gd name="connsiteY4" fmla="*/ 239866 h 336863"/>
                <a:gd name="connsiteX5" fmla="*/ 212368 w 321487"/>
                <a:gd name="connsiteY5" fmla="*/ 225257 h 336863"/>
                <a:gd name="connsiteX6" fmla="*/ 230889 w 321487"/>
                <a:gd name="connsiteY6" fmla="*/ 207993 h 336863"/>
                <a:gd name="connsiteX7" fmla="*/ 269254 w 321487"/>
                <a:gd name="connsiteY7" fmla="*/ 215961 h 336863"/>
                <a:gd name="connsiteX8" fmla="*/ 310264 w 321487"/>
                <a:gd name="connsiteY8" fmla="*/ 286346 h 336863"/>
                <a:gd name="connsiteX9" fmla="*/ 316879 w 321487"/>
                <a:gd name="connsiteY9" fmla="*/ 302282 h 336863"/>
                <a:gd name="connsiteX10" fmla="*/ 319524 w 321487"/>
                <a:gd name="connsiteY10" fmla="*/ 327514 h 336863"/>
                <a:gd name="connsiteX11" fmla="*/ 295712 w 321487"/>
                <a:gd name="connsiteY11" fmla="*/ 336810 h 336863"/>
                <a:gd name="connsiteX12" fmla="*/ 28482 w 321487"/>
                <a:gd name="connsiteY12" fmla="*/ 336810 h 336863"/>
                <a:gd name="connsiteX13" fmla="*/ 2024 w 321487"/>
                <a:gd name="connsiteY13" fmla="*/ 327514 h 336863"/>
                <a:gd name="connsiteX14" fmla="*/ 3347 w 321487"/>
                <a:gd name="connsiteY14" fmla="*/ 302282 h 336863"/>
                <a:gd name="connsiteX15" fmla="*/ 11284 w 321487"/>
                <a:gd name="connsiteY15" fmla="*/ 286346 h 336863"/>
                <a:gd name="connsiteX16" fmla="*/ 53618 w 321487"/>
                <a:gd name="connsiteY16" fmla="*/ 215961 h 336863"/>
                <a:gd name="connsiteX17" fmla="*/ 75115 w 321487"/>
                <a:gd name="connsiteY17" fmla="*/ 204009 h 336863"/>
                <a:gd name="connsiteX18" fmla="*/ 160774 w 321487"/>
                <a:gd name="connsiteY18" fmla="*/ 0 h 336863"/>
                <a:gd name="connsiteX19" fmla="*/ 245706 w 321487"/>
                <a:gd name="connsiteY19" fmla="*/ 100013 h 336863"/>
                <a:gd name="connsiteX20" fmla="*/ 160774 w 321487"/>
                <a:gd name="connsiteY20" fmla="*/ 200026 h 336863"/>
                <a:gd name="connsiteX21" fmla="*/ 75842 w 321487"/>
                <a:gd name="connsiteY21" fmla="*/ 100013 h 336863"/>
                <a:gd name="connsiteX22" fmla="*/ 160774 w 321487"/>
                <a:gd name="connsiteY22" fmla="*/ 0 h 336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21487" h="336863">
                  <a:moveTo>
                    <a:pt x="75115" y="204009"/>
                  </a:moveTo>
                  <a:cubicBezTo>
                    <a:pt x="82391" y="203345"/>
                    <a:pt x="89337" y="205337"/>
                    <a:pt x="94628" y="207993"/>
                  </a:cubicBezTo>
                  <a:cubicBezTo>
                    <a:pt x="101243" y="211977"/>
                    <a:pt x="109180" y="221273"/>
                    <a:pt x="114472" y="225257"/>
                  </a:cubicBezTo>
                  <a:cubicBezTo>
                    <a:pt x="121087" y="231897"/>
                    <a:pt x="134316" y="239866"/>
                    <a:pt x="156805" y="239866"/>
                  </a:cubicBezTo>
                  <a:cubicBezTo>
                    <a:pt x="170035" y="239866"/>
                    <a:pt x="170035" y="239866"/>
                    <a:pt x="170035" y="239866"/>
                  </a:cubicBezTo>
                  <a:cubicBezTo>
                    <a:pt x="191201" y="239866"/>
                    <a:pt x="204431" y="231897"/>
                    <a:pt x="212368" y="225257"/>
                  </a:cubicBezTo>
                  <a:cubicBezTo>
                    <a:pt x="217660" y="221273"/>
                    <a:pt x="224274" y="210649"/>
                    <a:pt x="230889" y="207993"/>
                  </a:cubicBezTo>
                  <a:cubicBezTo>
                    <a:pt x="241472" y="202681"/>
                    <a:pt x="256024" y="200025"/>
                    <a:pt x="269254" y="215961"/>
                  </a:cubicBezTo>
                  <a:cubicBezTo>
                    <a:pt x="291743" y="241194"/>
                    <a:pt x="310264" y="286346"/>
                    <a:pt x="310264" y="286346"/>
                  </a:cubicBezTo>
                  <a:cubicBezTo>
                    <a:pt x="316879" y="302282"/>
                    <a:pt x="316879" y="302282"/>
                    <a:pt x="316879" y="302282"/>
                  </a:cubicBezTo>
                  <a:cubicBezTo>
                    <a:pt x="320847" y="308922"/>
                    <a:pt x="323493" y="320874"/>
                    <a:pt x="319524" y="327514"/>
                  </a:cubicBezTo>
                  <a:cubicBezTo>
                    <a:pt x="311587" y="338138"/>
                    <a:pt x="295712" y="336810"/>
                    <a:pt x="295712" y="336810"/>
                  </a:cubicBezTo>
                  <a:lnTo>
                    <a:pt x="28482" y="336810"/>
                  </a:lnTo>
                  <a:cubicBezTo>
                    <a:pt x="28482" y="336810"/>
                    <a:pt x="9962" y="338138"/>
                    <a:pt x="2024" y="327514"/>
                  </a:cubicBezTo>
                  <a:cubicBezTo>
                    <a:pt x="-1945" y="320874"/>
                    <a:pt x="701" y="308922"/>
                    <a:pt x="3347" y="302282"/>
                  </a:cubicBezTo>
                  <a:cubicBezTo>
                    <a:pt x="11284" y="286346"/>
                    <a:pt x="11284" y="286346"/>
                    <a:pt x="11284" y="286346"/>
                  </a:cubicBezTo>
                  <a:cubicBezTo>
                    <a:pt x="11284" y="286346"/>
                    <a:pt x="31128" y="241194"/>
                    <a:pt x="53618" y="215961"/>
                  </a:cubicBezTo>
                  <a:cubicBezTo>
                    <a:pt x="60233" y="207993"/>
                    <a:pt x="67839" y="204673"/>
                    <a:pt x="75115" y="204009"/>
                  </a:cubicBezTo>
                  <a:close/>
                  <a:moveTo>
                    <a:pt x="160774" y="0"/>
                  </a:moveTo>
                  <a:cubicBezTo>
                    <a:pt x="207681" y="0"/>
                    <a:pt x="245706" y="44777"/>
                    <a:pt x="245706" y="100013"/>
                  </a:cubicBezTo>
                  <a:cubicBezTo>
                    <a:pt x="245706" y="155249"/>
                    <a:pt x="207681" y="200026"/>
                    <a:pt x="160774" y="200026"/>
                  </a:cubicBezTo>
                  <a:cubicBezTo>
                    <a:pt x="113867" y="200026"/>
                    <a:pt x="75842" y="155249"/>
                    <a:pt x="75842" y="100013"/>
                  </a:cubicBezTo>
                  <a:cubicBezTo>
                    <a:pt x="75842" y="44777"/>
                    <a:pt x="113867" y="0"/>
                    <a:pt x="160774" y="0"/>
                  </a:cubicBezTo>
                  <a:close/>
                </a:path>
              </a:pathLst>
            </a:custGeom>
            <a:solidFill>
              <a:schemeClr val="bg1"/>
            </a:solidFill>
            <a:ln w="19050">
              <a:noFill/>
              <a:round/>
              <a:headEnd/>
              <a:tailEnd/>
            </a:ln>
            <a:effectLst/>
          </p:spPr>
          <p:txBody>
            <a:bodyPr vert="horz" wrap="none" lIns="91440" tIns="45720" rIns="91440" bIns="45720" numCol="1" rtlCol="0" anchor="ctr" anchorCtr="1" compatLnSpc="1">
              <a:prstTxWarp prst="textNoShape">
                <a:avLst/>
              </a:prstTxWarp>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lnSpc>
                  <a:spcPct val="120000"/>
                </a:lnSpc>
              </a:pPr>
              <a:endParaRPr lang="en-US" sz="1200" b="1" dirty="0">
                <a:solidFill>
                  <a:schemeClr val="bg1"/>
                </a:solidFill>
                <a:cs typeface="+mn-ea"/>
                <a:sym typeface="+mn-lt"/>
              </a:endParaRPr>
            </a:p>
          </p:txBody>
        </p:sp>
        <p:sp>
          <p:nvSpPr>
            <p:cNvPr id="42" name="îşľîdé">
              <a:extLst>
                <a:ext uri="{FF2B5EF4-FFF2-40B4-BE49-F238E27FC236}">
                  <a16:creationId xmlns:a16="http://schemas.microsoft.com/office/drawing/2014/main" xmlns="" id="{C70E3CF3-5AF8-4B7E-8D71-578D02D6FA57}"/>
                </a:ext>
              </a:extLst>
            </p:cNvPr>
            <p:cNvSpPr/>
            <p:nvPr/>
          </p:nvSpPr>
          <p:spPr bwMode="auto">
            <a:xfrm>
              <a:off x="982034" y="3304333"/>
              <a:ext cx="2065966" cy="14147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just">
                <a:lnSpc>
                  <a:spcPct val="120000"/>
                </a:lnSpc>
              </a:pPr>
              <a:r>
                <a:rPr lang="zh-CN" altLang="en-US" sz="1600" dirty="0">
                  <a:solidFill>
                    <a:schemeClr val="tx1">
                      <a:lumMod val="75000"/>
                      <a:lumOff val="25000"/>
                    </a:schemeClr>
                  </a:solidFill>
                  <a:cs typeface="+mn-ea"/>
                  <a:sym typeface="+mn-lt"/>
                </a:rPr>
                <a:t>您的内容打在这里，或者通过复制您的文本后，在此框中选择粘贴，并选择只保留文字。</a:t>
              </a:r>
            </a:p>
          </p:txBody>
        </p:sp>
      </p:grpSp>
      <p:grpSp>
        <p:nvGrpSpPr>
          <p:cNvPr id="43" name="组合 42">
            <a:extLst>
              <a:ext uri="{FF2B5EF4-FFF2-40B4-BE49-F238E27FC236}">
                <a16:creationId xmlns:a16="http://schemas.microsoft.com/office/drawing/2014/main" xmlns="" id="{CB3EBE2C-FBF9-4F39-B6D8-5374ACDB9C6C}"/>
              </a:ext>
            </a:extLst>
          </p:cNvPr>
          <p:cNvGrpSpPr/>
          <p:nvPr/>
        </p:nvGrpSpPr>
        <p:grpSpPr>
          <a:xfrm>
            <a:off x="6313860" y="3139705"/>
            <a:ext cx="2283853" cy="2457003"/>
            <a:chOff x="874712" y="3139705"/>
            <a:chExt cx="2283853" cy="2457003"/>
          </a:xfrm>
        </p:grpSpPr>
        <p:sp>
          <p:nvSpPr>
            <p:cNvPr id="44" name="iśḷïḍé">
              <a:extLst>
                <a:ext uri="{FF2B5EF4-FFF2-40B4-BE49-F238E27FC236}">
                  <a16:creationId xmlns:a16="http://schemas.microsoft.com/office/drawing/2014/main" xmlns="" id="{6FAC8A37-ADB5-4377-9E39-DADC2B3CF49C}"/>
                </a:ext>
              </a:extLst>
            </p:cNvPr>
            <p:cNvSpPr/>
            <p:nvPr/>
          </p:nvSpPr>
          <p:spPr bwMode="auto">
            <a:xfrm rot="5400000">
              <a:off x="971518" y="3042899"/>
              <a:ext cx="2090241" cy="2283853"/>
            </a:xfrm>
            <a:prstGeom prst="rect">
              <a:avLst/>
            </a:prstGeom>
            <a:solidFill>
              <a:schemeClr val="bg1">
                <a:lumMod val="95000"/>
              </a:schemeClr>
            </a:solidFill>
            <a:ln w="19050">
              <a:noFill/>
              <a:round/>
              <a:headEnd/>
              <a:tailEnd/>
            </a:ln>
          </p:spPr>
          <p:txBody>
            <a:bodyPr vert="horz" wrap="none" lIns="91440" tIns="45720" rIns="91440" bIns="45720" numCol="1" rtlCol="0" anchor="ctr" anchorCtr="1" compatLnSpc="1">
              <a:prstTxWarp prst="textNoShape">
                <a:avLst/>
              </a:prstTxWarp>
            </a:bodyPr>
            <a:lstStyle/>
            <a:p>
              <a:pPr algn="ctr">
                <a:lnSpc>
                  <a:spcPct val="120000"/>
                </a:lnSpc>
              </a:pPr>
              <a:endParaRPr lang="en-US" sz="1200" b="1" dirty="0">
                <a:solidFill>
                  <a:schemeClr val="tx1">
                    <a:lumMod val="75000"/>
                    <a:lumOff val="25000"/>
                  </a:schemeClr>
                </a:solidFill>
                <a:cs typeface="+mn-ea"/>
                <a:sym typeface="+mn-lt"/>
              </a:endParaRPr>
            </a:p>
          </p:txBody>
        </p:sp>
        <p:sp>
          <p:nvSpPr>
            <p:cNvPr id="45" name="î$ļiḋe">
              <a:extLst>
                <a:ext uri="{FF2B5EF4-FFF2-40B4-BE49-F238E27FC236}">
                  <a16:creationId xmlns:a16="http://schemas.microsoft.com/office/drawing/2014/main" xmlns="" id="{53ECEFF0-CEA8-4BF5-93B7-58B01437FC1D}"/>
                </a:ext>
              </a:extLst>
            </p:cNvPr>
            <p:cNvSpPr/>
            <p:nvPr/>
          </p:nvSpPr>
          <p:spPr bwMode="auto">
            <a:xfrm>
              <a:off x="1673666" y="4914006"/>
              <a:ext cx="682702" cy="682702"/>
            </a:xfrm>
            <a:prstGeom prst="ellipse">
              <a:avLst/>
            </a:prstGeom>
            <a:solidFill>
              <a:schemeClr val="accent1"/>
            </a:solidFill>
            <a:ln w="19050">
              <a:solidFill>
                <a:schemeClr val="bg1"/>
              </a:solidFill>
              <a:round/>
              <a:headEnd/>
              <a:tailEnd/>
            </a:ln>
            <a:effectLst/>
          </p:spPr>
          <p:txBody>
            <a:bodyPr vert="horz" wrap="none" lIns="91440" tIns="45720" rIns="91440" bIns="45720" numCol="1" rtlCol="0" anchor="ctr" anchorCtr="1" compatLnSpc="1">
              <a:prstTxWarp prst="textNoShape">
                <a:avLst/>
              </a:prstTxWarp>
            </a:bodyPr>
            <a:lstStyle/>
            <a:p>
              <a:pPr algn="ctr">
                <a:lnSpc>
                  <a:spcPct val="120000"/>
                </a:lnSpc>
              </a:pPr>
              <a:endParaRPr lang="en-US" sz="1200" b="1" dirty="0">
                <a:solidFill>
                  <a:schemeClr val="bg1"/>
                </a:solidFill>
                <a:cs typeface="+mn-ea"/>
                <a:sym typeface="+mn-lt"/>
              </a:endParaRPr>
            </a:p>
          </p:txBody>
        </p:sp>
        <p:sp>
          <p:nvSpPr>
            <p:cNvPr id="46" name="ïslïdé">
              <a:extLst>
                <a:ext uri="{FF2B5EF4-FFF2-40B4-BE49-F238E27FC236}">
                  <a16:creationId xmlns:a16="http://schemas.microsoft.com/office/drawing/2014/main" xmlns="" id="{77BF9A47-D538-404B-9A49-8ABF5361D238}"/>
                </a:ext>
              </a:extLst>
            </p:cNvPr>
            <p:cNvSpPr/>
            <p:nvPr/>
          </p:nvSpPr>
          <p:spPr bwMode="auto">
            <a:xfrm>
              <a:off x="1837694" y="5074196"/>
              <a:ext cx="345783" cy="362322"/>
            </a:xfrm>
            <a:custGeom>
              <a:avLst/>
              <a:gdLst>
                <a:gd name="connsiteX0" fmla="*/ 75115 w 321487"/>
                <a:gd name="connsiteY0" fmla="*/ 204009 h 336863"/>
                <a:gd name="connsiteX1" fmla="*/ 94628 w 321487"/>
                <a:gd name="connsiteY1" fmla="*/ 207993 h 336863"/>
                <a:gd name="connsiteX2" fmla="*/ 114472 w 321487"/>
                <a:gd name="connsiteY2" fmla="*/ 225257 h 336863"/>
                <a:gd name="connsiteX3" fmla="*/ 156805 w 321487"/>
                <a:gd name="connsiteY3" fmla="*/ 239866 h 336863"/>
                <a:gd name="connsiteX4" fmla="*/ 170035 w 321487"/>
                <a:gd name="connsiteY4" fmla="*/ 239866 h 336863"/>
                <a:gd name="connsiteX5" fmla="*/ 212368 w 321487"/>
                <a:gd name="connsiteY5" fmla="*/ 225257 h 336863"/>
                <a:gd name="connsiteX6" fmla="*/ 230889 w 321487"/>
                <a:gd name="connsiteY6" fmla="*/ 207993 h 336863"/>
                <a:gd name="connsiteX7" fmla="*/ 269254 w 321487"/>
                <a:gd name="connsiteY7" fmla="*/ 215961 h 336863"/>
                <a:gd name="connsiteX8" fmla="*/ 310264 w 321487"/>
                <a:gd name="connsiteY8" fmla="*/ 286346 h 336863"/>
                <a:gd name="connsiteX9" fmla="*/ 316879 w 321487"/>
                <a:gd name="connsiteY9" fmla="*/ 302282 h 336863"/>
                <a:gd name="connsiteX10" fmla="*/ 319524 w 321487"/>
                <a:gd name="connsiteY10" fmla="*/ 327514 h 336863"/>
                <a:gd name="connsiteX11" fmla="*/ 295712 w 321487"/>
                <a:gd name="connsiteY11" fmla="*/ 336810 h 336863"/>
                <a:gd name="connsiteX12" fmla="*/ 28482 w 321487"/>
                <a:gd name="connsiteY12" fmla="*/ 336810 h 336863"/>
                <a:gd name="connsiteX13" fmla="*/ 2024 w 321487"/>
                <a:gd name="connsiteY13" fmla="*/ 327514 h 336863"/>
                <a:gd name="connsiteX14" fmla="*/ 3347 w 321487"/>
                <a:gd name="connsiteY14" fmla="*/ 302282 h 336863"/>
                <a:gd name="connsiteX15" fmla="*/ 11284 w 321487"/>
                <a:gd name="connsiteY15" fmla="*/ 286346 h 336863"/>
                <a:gd name="connsiteX16" fmla="*/ 53618 w 321487"/>
                <a:gd name="connsiteY16" fmla="*/ 215961 h 336863"/>
                <a:gd name="connsiteX17" fmla="*/ 75115 w 321487"/>
                <a:gd name="connsiteY17" fmla="*/ 204009 h 336863"/>
                <a:gd name="connsiteX18" fmla="*/ 160774 w 321487"/>
                <a:gd name="connsiteY18" fmla="*/ 0 h 336863"/>
                <a:gd name="connsiteX19" fmla="*/ 245706 w 321487"/>
                <a:gd name="connsiteY19" fmla="*/ 100013 h 336863"/>
                <a:gd name="connsiteX20" fmla="*/ 160774 w 321487"/>
                <a:gd name="connsiteY20" fmla="*/ 200026 h 336863"/>
                <a:gd name="connsiteX21" fmla="*/ 75842 w 321487"/>
                <a:gd name="connsiteY21" fmla="*/ 100013 h 336863"/>
                <a:gd name="connsiteX22" fmla="*/ 160774 w 321487"/>
                <a:gd name="connsiteY22" fmla="*/ 0 h 336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21487" h="336863">
                  <a:moveTo>
                    <a:pt x="75115" y="204009"/>
                  </a:moveTo>
                  <a:cubicBezTo>
                    <a:pt x="82391" y="203345"/>
                    <a:pt x="89337" y="205337"/>
                    <a:pt x="94628" y="207993"/>
                  </a:cubicBezTo>
                  <a:cubicBezTo>
                    <a:pt x="101243" y="211977"/>
                    <a:pt x="109180" y="221273"/>
                    <a:pt x="114472" y="225257"/>
                  </a:cubicBezTo>
                  <a:cubicBezTo>
                    <a:pt x="121087" y="231897"/>
                    <a:pt x="134316" y="239866"/>
                    <a:pt x="156805" y="239866"/>
                  </a:cubicBezTo>
                  <a:cubicBezTo>
                    <a:pt x="170035" y="239866"/>
                    <a:pt x="170035" y="239866"/>
                    <a:pt x="170035" y="239866"/>
                  </a:cubicBezTo>
                  <a:cubicBezTo>
                    <a:pt x="191201" y="239866"/>
                    <a:pt x="204431" y="231897"/>
                    <a:pt x="212368" y="225257"/>
                  </a:cubicBezTo>
                  <a:cubicBezTo>
                    <a:pt x="217660" y="221273"/>
                    <a:pt x="224274" y="210649"/>
                    <a:pt x="230889" y="207993"/>
                  </a:cubicBezTo>
                  <a:cubicBezTo>
                    <a:pt x="241472" y="202681"/>
                    <a:pt x="256024" y="200025"/>
                    <a:pt x="269254" y="215961"/>
                  </a:cubicBezTo>
                  <a:cubicBezTo>
                    <a:pt x="291743" y="241194"/>
                    <a:pt x="310264" y="286346"/>
                    <a:pt x="310264" y="286346"/>
                  </a:cubicBezTo>
                  <a:cubicBezTo>
                    <a:pt x="316879" y="302282"/>
                    <a:pt x="316879" y="302282"/>
                    <a:pt x="316879" y="302282"/>
                  </a:cubicBezTo>
                  <a:cubicBezTo>
                    <a:pt x="320847" y="308922"/>
                    <a:pt x="323493" y="320874"/>
                    <a:pt x="319524" y="327514"/>
                  </a:cubicBezTo>
                  <a:cubicBezTo>
                    <a:pt x="311587" y="338138"/>
                    <a:pt x="295712" y="336810"/>
                    <a:pt x="295712" y="336810"/>
                  </a:cubicBezTo>
                  <a:lnTo>
                    <a:pt x="28482" y="336810"/>
                  </a:lnTo>
                  <a:cubicBezTo>
                    <a:pt x="28482" y="336810"/>
                    <a:pt x="9962" y="338138"/>
                    <a:pt x="2024" y="327514"/>
                  </a:cubicBezTo>
                  <a:cubicBezTo>
                    <a:pt x="-1945" y="320874"/>
                    <a:pt x="701" y="308922"/>
                    <a:pt x="3347" y="302282"/>
                  </a:cubicBezTo>
                  <a:cubicBezTo>
                    <a:pt x="11284" y="286346"/>
                    <a:pt x="11284" y="286346"/>
                    <a:pt x="11284" y="286346"/>
                  </a:cubicBezTo>
                  <a:cubicBezTo>
                    <a:pt x="11284" y="286346"/>
                    <a:pt x="31128" y="241194"/>
                    <a:pt x="53618" y="215961"/>
                  </a:cubicBezTo>
                  <a:cubicBezTo>
                    <a:pt x="60233" y="207993"/>
                    <a:pt x="67839" y="204673"/>
                    <a:pt x="75115" y="204009"/>
                  </a:cubicBezTo>
                  <a:close/>
                  <a:moveTo>
                    <a:pt x="160774" y="0"/>
                  </a:moveTo>
                  <a:cubicBezTo>
                    <a:pt x="207681" y="0"/>
                    <a:pt x="245706" y="44777"/>
                    <a:pt x="245706" y="100013"/>
                  </a:cubicBezTo>
                  <a:cubicBezTo>
                    <a:pt x="245706" y="155249"/>
                    <a:pt x="207681" y="200026"/>
                    <a:pt x="160774" y="200026"/>
                  </a:cubicBezTo>
                  <a:cubicBezTo>
                    <a:pt x="113867" y="200026"/>
                    <a:pt x="75842" y="155249"/>
                    <a:pt x="75842" y="100013"/>
                  </a:cubicBezTo>
                  <a:cubicBezTo>
                    <a:pt x="75842" y="44777"/>
                    <a:pt x="113867" y="0"/>
                    <a:pt x="160774" y="0"/>
                  </a:cubicBezTo>
                  <a:close/>
                </a:path>
              </a:pathLst>
            </a:custGeom>
            <a:solidFill>
              <a:schemeClr val="bg1"/>
            </a:solidFill>
            <a:ln w="19050">
              <a:noFill/>
              <a:round/>
              <a:headEnd/>
              <a:tailEnd/>
            </a:ln>
            <a:effectLst/>
          </p:spPr>
          <p:txBody>
            <a:bodyPr vert="horz" wrap="none" lIns="91440" tIns="45720" rIns="91440" bIns="45720" numCol="1" rtlCol="0" anchor="ctr" anchorCtr="1" compatLnSpc="1">
              <a:prstTxWarp prst="textNoShape">
                <a:avLst/>
              </a:prstTxWarp>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lnSpc>
                  <a:spcPct val="120000"/>
                </a:lnSpc>
              </a:pPr>
              <a:endParaRPr lang="en-US" sz="1200" b="1" dirty="0">
                <a:solidFill>
                  <a:schemeClr val="bg1"/>
                </a:solidFill>
                <a:cs typeface="+mn-ea"/>
                <a:sym typeface="+mn-lt"/>
              </a:endParaRPr>
            </a:p>
          </p:txBody>
        </p:sp>
        <p:sp>
          <p:nvSpPr>
            <p:cNvPr id="47" name="îşľîdé">
              <a:extLst>
                <a:ext uri="{FF2B5EF4-FFF2-40B4-BE49-F238E27FC236}">
                  <a16:creationId xmlns:a16="http://schemas.microsoft.com/office/drawing/2014/main" xmlns="" id="{61DDC6D1-B4F2-42B4-8730-6597248ECDB5}"/>
                </a:ext>
              </a:extLst>
            </p:cNvPr>
            <p:cNvSpPr/>
            <p:nvPr/>
          </p:nvSpPr>
          <p:spPr bwMode="auto">
            <a:xfrm>
              <a:off x="982034" y="3304333"/>
              <a:ext cx="2065966" cy="14147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just">
                <a:lnSpc>
                  <a:spcPct val="120000"/>
                </a:lnSpc>
              </a:pPr>
              <a:r>
                <a:rPr lang="zh-CN" altLang="en-US" sz="1600" dirty="0">
                  <a:solidFill>
                    <a:schemeClr val="tx1">
                      <a:lumMod val="75000"/>
                      <a:lumOff val="25000"/>
                    </a:schemeClr>
                  </a:solidFill>
                  <a:cs typeface="+mn-ea"/>
                  <a:sym typeface="+mn-lt"/>
                </a:rPr>
                <a:t>您的内容打在这里，或者通过复制您的文本后，在此框中选择粘贴，并选择只保留文字。</a:t>
              </a:r>
            </a:p>
          </p:txBody>
        </p:sp>
      </p:grpSp>
      <p:grpSp>
        <p:nvGrpSpPr>
          <p:cNvPr id="48" name="组合 47">
            <a:extLst>
              <a:ext uri="{FF2B5EF4-FFF2-40B4-BE49-F238E27FC236}">
                <a16:creationId xmlns:a16="http://schemas.microsoft.com/office/drawing/2014/main" xmlns="" id="{95543561-7533-42F3-A0B0-56CDC04709E4}"/>
              </a:ext>
            </a:extLst>
          </p:cNvPr>
          <p:cNvGrpSpPr/>
          <p:nvPr/>
        </p:nvGrpSpPr>
        <p:grpSpPr>
          <a:xfrm>
            <a:off x="3594286" y="3139705"/>
            <a:ext cx="2283853" cy="2457003"/>
            <a:chOff x="874712" y="3139705"/>
            <a:chExt cx="2283853" cy="2457003"/>
          </a:xfrm>
        </p:grpSpPr>
        <p:sp>
          <p:nvSpPr>
            <p:cNvPr id="49" name="iśḷïḍé">
              <a:extLst>
                <a:ext uri="{FF2B5EF4-FFF2-40B4-BE49-F238E27FC236}">
                  <a16:creationId xmlns:a16="http://schemas.microsoft.com/office/drawing/2014/main" xmlns="" id="{9B36A30F-7B35-4A94-8C14-4EFFD3B7970D}"/>
                </a:ext>
              </a:extLst>
            </p:cNvPr>
            <p:cNvSpPr/>
            <p:nvPr/>
          </p:nvSpPr>
          <p:spPr bwMode="auto">
            <a:xfrm rot="5400000">
              <a:off x="971518" y="3042899"/>
              <a:ext cx="2090241" cy="2283853"/>
            </a:xfrm>
            <a:prstGeom prst="rect">
              <a:avLst/>
            </a:prstGeom>
            <a:solidFill>
              <a:schemeClr val="bg1">
                <a:lumMod val="95000"/>
              </a:schemeClr>
            </a:solidFill>
            <a:ln w="19050">
              <a:noFill/>
              <a:round/>
              <a:headEnd/>
              <a:tailEnd/>
            </a:ln>
          </p:spPr>
          <p:txBody>
            <a:bodyPr vert="horz" wrap="none" lIns="91440" tIns="45720" rIns="91440" bIns="45720" numCol="1" rtlCol="0" anchor="ctr" anchorCtr="1" compatLnSpc="1">
              <a:prstTxWarp prst="textNoShape">
                <a:avLst/>
              </a:prstTxWarp>
            </a:bodyPr>
            <a:lstStyle/>
            <a:p>
              <a:pPr algn="ctr">
                <a:lnSpc>
                  <a:spcPct val="120000"/>
                </a:lnSpc>
              </a:pPr>
              <a:endParaRPr lang="en-US" sz="1200" b="1" dirty="0">
                <a:solidFill>
                  <a:schemeClr val="tx1">
                    <a:lumMod val="75000"/>
                    <a:lumOff val="25000"/>
                  </a:schemeClr>
                </a:solidFill>
                <a:cs typeface="+mn-ea"/>
                <a:sym typeface="+mn-lt"/>
              </a:endParaRPr>
            </a:p>
          </p:txBody>
        </p:sp>
        <p:sp>
          <p:nvSpPr>
            <p:cNvPr id="50" name="î$ļiḋe">
              <a:extLst>
                <a:ext uri="{FF2B5EF4-FFF2-40B4-BE49-F238E27FC236}">
                  <a16:creationId xmlns:a16="http://schemas.microsoft.com/office/drawing/2014/main" xmlns="" id="{93BD867D-7607-47C9-996D-74C97848B9AA}"/>
                </a:ext>
              </a:extLst>
            </p:cNvPr>
            <p:cNvSpPr/>
            <p:nvPr/>
          </p:nvSpPr>
          <p:spPr bwMode="auto">
            <a:xfrm>
              <a:off x="1673666" y="4914006"/>
              <a:ext cx="682702" cy="682702"/>
            </a:xfrm>
            <a:prstGeom prst="ellipse">
              <a:avLst/>
            </a:prstGeom>
            <a:solidFill>
              <a:schemeClr val="accent1"/>
            </a:solidFill>
            <a:ln w="19050">
              <a:solidFill>
                <a:schemeClr val="bg1"/>
              </a:solidFill>
              <a:round/>
              <a:headEnd/>
              <a:tailEnd/>
            </a:ln>
            <a:effectLst/>
          </p:spPr>
          <p:txBody>
            <a:bodyPr vert="horz" wrap="none" lIns="91440" tIns="45720" rIns="91440" bIns="45720" numCol="1" rtlCol="0" anchor="ctr" anchorCtr="1" compatLnSpc="1">
              <a:prstTxWarp prst="textNoShape">
                <a:avLst/>
              </a:prstTxWarp>
            </a:bodyPr>
            <a:lstStyle/>
            <a:p>
              <a:pPr algn="ctr">
                <a:lnSpc>
                  <a:spcPct val="120000"/>
                </a:lnSpc>
              </a:pPr>
              <a:endParaRPr lang="en-US" sz="1200" b="1" dirty="0">
                <a:solidFill>
                  <a:schemeClr val="bg1"/>
                </a:solidFill>
                <a:cs typeface="+mn-ea"/>
                <a:sym typeface="+mn-lt"/>
              </a:endParaRPr>
            </a:p>
          </p:txBody>
        </p:sp>
        <p:sp>
          <p:nvSpPr>
            <p:cNvPr id="51" name="ïslïdé">
              <a:extLst>
                <a:ext uri="{FF2B5EF4-FFF2-40B4-BE49-F238E27FC236}">
                  <a16:creationId xmlns:a16="http://schemas.microsoft.com/office/drawing/2014/main" xmlns="" id="{AA0C8D82-1B78-43C7-8E2C-571321F224E0}"/>
                </a:ext>
              </a:extLst>
            </p:cNvPr>
            <p:cNvSpPr/>
            <p:nvPr/>
          </p:nvSpPr>
          <p:spPr bwMode="auto">
            <a:xfrm>
              <a:off x="1837694" y="5074196"/>
              <a:ext cx="345783" cy="362322"/>
            </a:xfrm>
            <a:custGeom>
              <a:avLst/>
              <a:gdLst>
                <a:gd name="connsiteX0" fmla="*/ 75115 w 321487"/>
                <a:gd name="connsiteY0" fmla="*/ 204009 h 336863"/>
                <a:gd name="connsiteX1" fmla="*/ 94628 w 321487"/>
                <a:gd name="connsiteY1" fmla="*/ 207993 h 336863"/>
                <a:gd name="connsiteX2" fmla="*/ 114472 w 321487"/>
                <a:gd name="connsiteY2" fmla="*/ 225257 h 336863"/>
                <a:gd name="connsiteX3" fmla="*/ 156805 w 321487"/>
                <a:gd name="connsiteY3" fmla="*/ 239866 h 336863"/>
                <a:gd name="connsiteX4" fmla="*/ 170035 w 321487"/>
                <a:gd name="connsiteY4" fmla="*/ 239866 h 336863"/>
                <a:gd name="connsiteX5" fmla="*/ 212368 w 321487"/>
                <a:gd name="connsiteY5" fmla="*/ 225257 h 336863"/>
                <a:gd name="connsiteX6" fmla="*/ 230889 w 321487"/>
                <a:gd name="connsiteY6" fmla="*/ 207993 h 336863"/>
                <a:gd name="connsiteX7" fmla="*/ 269254 w 321487"/>
                <a:gd name="connsiteY7" fmla="*/ 215961 h 336863"/>
                <a:gd name="connsiteX8" fmla="*/ 310264 w 321487"/>
                <a:gd name="connsiteY8" fmla="*/ 286346 h 336863"/>
                <a:gd name="connsiteX9" fmla="*/ 316879 w 321487"/>
                <a:gd name="connsiteY9" fmla="*/ 302282 h 336863"/>
                <a:gd name="connsiteX10" fmla="*/ 319524 w 321487"/>
                <a:gd name="connsiteY10" fmla="*/ 327514 h 336863"/>
                <a:gd name="connsiteX11" fmla="*/ 295712 w 321487"/>
                <a:gd name="connsiteY11" fmla="*/ 336810 h 336863"/>
                <a:gd name="connsiteX12" fmla="*/ 28482 w 321487"/>
                <a:gd name="connsiteY12" fmla="*/ 336810 h 336863"/>
                <a:gd name="connsiteX13" fmla="*/ 2024 w 321487"/>
                <a:gd name="connsiteY13" fmla="*/ 327514 h 336863"/>
                <a:gd name="connsiteX14" fmla="*/ 3347 w 321487"/>
                <a:gd name="connsiteY14" fmla="*/ 302282 h 336863"/>
                <a:gd name="connsiteX15" fmla="*/ 11284 w 321487"/>
                <a:gd name="connsiteY15" fmla="*/ 286346 h 336863"/>
                <a:gd name="connsiteX16" fmla="*/ 53618 w 321487"/>
                <a:gd name="connsiteY16" fmla="*/ 215961 h 336863"/>
                <a:gd name="connsiteX17" fmla="*/ 75115 w 321487"/>
                <a:gd name="connsiteY17" fmla="*/ 204009 h 336863"/>
                <a:gd name="connsiteX18" fmla="*/ 160774 w 321487"/>
                <a:gd name="connsiteY18" fmla="*/ 0 h 336863"/>
                <a:gd name="connsiteX19" fmla="*/ 245706 w 321487"/>
                <a:gd name="connsiteY19" fmla="*/ 100013 h 336863"/>
                <a:gd name="connsiteX20" fmla="*/ 160774 w 321487"/>
                <a:gd name="connsiteY20" fmla="*/ 200026 h 336863"/>
                <a:gd name="connsiteX21" fmla="*/ 75842 w 321487"/>
                <a:gd name="connsiteY21" fmla="*/ 100013 h 336863"/>
                <a:gd name="connsiteX22" fmla="*/ 160774 w 321487"/>
                <a:gd name="connsiteY22" fmla="*/ 0 h 336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21487" h="336863">
                  <a:moveTo>
                    <a:pt x="75115" y="204009"/>
                  </a:moveTo>
                  <a:cubicBezTo>
                    <a:pt x="82391" y="203345"/>
                    <a:pt x="89337" y="205337"/>
                    <a:pt x="94628" y="207993"/>
                  </a:cubicBezTo>
                  <a:cubicBezTo>
                    <a:pt x="101243" y="211977"/>
                    <a:pt x="109180" y="221273"/>
                    <a:pt x="114472" y="225257"/>
                  </a:cubicBezTo>
                  <a:cubicBezTo>
                    <a:pt x="121087" y="231897"/>
                    <a:pt x="134316" y="239866"/>
                    <a:pt x="156805" y="239866"/>
                  </a:cubicBezTo>
                  <a:cubicBezTo>
                    <a:pt x="170035" y="239866"/>
                    <a:pt x="170035" y="239866"/>
                    <a:pt x="170035" y="239866"/>
                  </a:cubicBezTo>
                  <a:cubicBezTo>
                    <a:pt x="191201" y="239866"/>
                    <a:pt x="204431" y="231897"/>
                    <a:pt x="212368" y="225257"/>
                  </a:cubicBezTo>
                  <a:cubicBezTo>
                    <a:pt x="217660" y="221273"/>
                    <a:pt x="224274" y="210649"/>
                    <a:pt x="230889" y="207993"/>
                  </a:cubicBezTo>
                  <a:cubicBezTo>
                    <a:pt x="241472" y="202681"/>
                    <a:pt x="256024" y="200025"/>
                    <a:pt x="269254" y="215961"/>
                  </a:cubicBezTo>
                  <a:cubicBezTo>
                    <a:pt x="291743" y="241194"/>
                    <a:pt x="310264" y="286346"/>
                    <a:pt x="310264" y="286346"/>
                  </a:cubicBezTo>
                  <a:cubicBezTo>
                    <a:pt x="316879" y="302282"/>
                    <a:pt x="316879" y="302282"/>
                    <a:pt x="316879" y="302282"/>
                  </a:cubicBezTo>
                  <a:cubicBezTo>
                    <a:pt x="320847" y="308922"/>
                    <a:pt x="323493" y="320874"/>
                    <a:pt x="319524" y="327514"/>
                  </a:cubicBezTo>
                  <a:cubicBezTo>
                    <a:pt x="311587" y="338138"/>
                    <a:pt x="295712" y="336810"/>
                    <a:pt x="295712" y="336810"/>
                  </a:cubicBezTo>
                  <a:lnTo>
                    <a:pt x="28482" y="336810"/>
                  </a:lnTo>
                  <a:cubicBezTo>
                    <a:pt x="28482" y="336810"/>
                    <a:pt x="9962" y="338138"/>
                    <a:pt x="2024" y="327514"/>
                  </a:cubicBezTo>
                  <a:cubicBezTo>
                    <a:pt x="-1945" y="320874"/>
                    <a:pt x="701" y="308922"/>
                    <a:pt x="3347" y="302282"/>
                  </a:cubicBezTo>
                  <a:cubicBezTo>
                    <a:pt x="11284" y="286346"/>
                    <a:pt x="11284" y="286346"/>
                    <a:pt x="11284" y="286346"/>
                  </a:cubicBezTo>
                  <a:cubicBezTo>
                    <a:pt x="11284" y="286346"/>
                    <a:pt x="31128" y="241194"/>
                    <a:pt x="53618" y="215961"/>
                  </a:cubicBezTo>
                  <a:cubicBezTo>
                    <a:pt x="60233" y="207993"/>
                    <a:pt x="67839" y="204673"/>
                    <a:pt x="75115" y="204009"/>
                  </a:cubicBezTo>
                  <a:close/>
                  <a:moveTo>
                    <a:pt x="160774" y="0"/>
                  </a:moveTo>
                  <a:cubicBezTo>
                    <a:pt x="207681" y="0"/>
                    <a:pt x="245706" y="44777"/>
                    <a:pt x="245706" y="100013"/>
                  </a:cubicBezTo>
                  <a:cubicBezTo>
                    <a:pt x="245706" y="155249"/>
                    <a:pt x="207681" y="200026"/>
                    <a:pt x="160774" y="200026"/>
                  </a:cubicBezTo>
                  <a:cubicBezTo>
                    <a:pt x="113867" y="200026"/>
                    <a:pt x="75842" y="155249"/>
                    <a:pt x="75842" y="100013"/>
                  </a:cubicBezTo>
                  <a:cubicBezTo>
                    <a:pt x="75842" y="44777"/>
                    <a:pt x="113867" y="0"/>
                    <a:pt x="160774" y="0"/>
                  </a:cubicBezTo>
                  <a:close/>
                </a:path>
              </a:pathLst>
            </a:custGeom>
            <a:solidFill>
              <a:schemeClr val="bg1"/>
            </a:solidFill>
            <a:ln w="19050">
              <a:noFill/>
              <a:round/>
              <a:headEnd/>
              <a:tailEnd/>
            </a:ln>
            <a:effectLst/>
          </p:spPr>
          <p:txBody>
            <a:bodyPr vert="horz" wrap="none" lIns="91440" tIns="45720" rIns="91440" bIns="45720" numCol="1" rtlCol="0" anchor="ctr" anchorCtr="1" compatLnSpc="1">
              <a:prstTxWarp prst="textNoShape">
                <a:avLst/>
              </a:prstTxWarp>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lnSpc>
                  <a:spcPct val="120000"/>
                </a:lnSpc>
              </a:pPr>
              <a:endParaRPr lang="en-US" sz="1200" b="1" dirty="0">
                <a:solidFill>
                  <a:schemeClr val="bg1"/>
                </a:solidFill>
                <a:cs typeface="+mn-ea"/>
                <a:sym typeface="+mn-lt"/>
              </a:endParaRPr>
            </a:p>
          </p:txBody>
        </p:sp>
        <p:sp>
          <p:nvSpPr>
            <p:cNvPr id="52" name="îşľîdé">
              <a:extLst>
                <a:ext uri="{FF2B5EF4-FFF2-40B4-BE49-F238E27FC236}">
                  <a16:creationId xmlns:a16="http://schemas.microsoft.com/office/drawing/2014/main" xmlns="" id="{03B15E3B-DB8C-4736-A534-90EA139A8C79}"/>
                </a:ext>
              </a:extLst>
            </p:cNvPr>
            <p:cNvSpPr/>
            <p:nvPr/>
          </p:nvSpPr>
          <p:spPr bwMode="auto">
            <a:xfrm>
              <a:off x="982034" y="3304333"/>
              <a:ext cx="2065966" cy="14147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just">
                <a:lnSpc>
                  <a:spcPct val="120000"/>
                </a:lnSpc>
              </a:pPr>
              <a:r>
                <a:rPr lang="zh-CN" altLang="en-US" sz="1600" dirty="0">
                  <a:solidFill>
                    <a:schemeClr val="tx1">
                      <a:lumMod val="75000"/>
                      <a:lumOff val="25000"/>
                    </a:schemeClr>
                  </a:solidFill>
                  <a:cs typeface="+mn-ea"/>
                  <a:sym typeface="+mn-lt"/>
                </a:rPr>
                <a:t>您的内容打在这里，或者通过复制您的文本后，在此框中选择粘贴，并选择只保留文字。</a:t>
              </a:r>
            </a:p>
          </p:txBody>
        </p:sp>
      </p:grpSp>
    </p:spTree>
    <p:extLst>
      <p:ext uri="{BB962C8B-B14F-4D97-AF65-F5344CB8AC3E}">
        <p14:creationId xmlns:p14="http://schemas.microsoft.com/office/powerpoint/2010/main" val="274328273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4">
            <a:extLst>
              <a:ext uri="{FF2B5EF4-FFF2-40B4-BE49-F238E27FC236}">
                <a16:creationId xmlns:a16="http://schemas.microsoft.com/office/drawing/2014/main" xmlns="" id="{64E7C9B5-1DE1-48E7-902D-88F8913AC6BD}"/>
              </a:ext>
            </a:extLst>
          </p:cNvPr>
          <p:cNvSpPr txBox="1"/>
          <p:nvPr/>
        </p:nvSpPr>
        <p:spPr>
          <a:xfrm>
            <a:off x="1445506" y="1703544"/>
            <a:ext cx="493618" cy="410561"/>
          </a:xfrm>
          <a:prstGeom prst="rect">
            <a:avLst/>
          </a:prstGeom>
          <a:noFill/>
        </p:spPr>
        <p:txBody>
          <a:bodyPr wrap="none" lIns="117208" tIns="58604" rIns="117208" bIns="58604">
            <a:prstTxWarp prst="textPlain">
              <a:avLst/>
            </a:prstTxWarp>
            <a:normAutofit fontScale="32500" lnSpcReduction="20000"/>
          </a:bodyPr>
          <a:lstStyle/>
          <a:p>
            <a:pPr>
              <a:lnSpc>
                <a:spcPct val="140000"/>
              </a:lnSpc>
            </a:pPr>
            <a:r>
              <a:rPr lang="en-US" sz="4800" dirty="0">
                <a:solidFill>
                  <a:schemeClr val="accent1"/>
                </a:solidFill>
                <a:cs typeface="+mn-ea"/>
                <a:sym typeface="+mn-lt"/>
              </a:rPr>
              <a:t>“</a:t>
            </a:r>
          </a:p>
        </p:txBody>
      </p:sp>
      <p:sp>
        <p:nvSpPr>
          <p:cNvPr id="45" name="矩形 44">
            <a:extLst>
              <a:ext uri="{FF2B5EF4-FFF2-40B4-BE49-F238E27FC236}">
                <a16:creationId xmlns:a16="http://schemas.microsoft.com/office/drawing/2014/main" xmlns="" id="{E3EB1709-6D20-4440-8800-976CC5E9712E}"/>
              </a:ext>
            </a:extLst>
          </p:cNvPr>
          <p:cNvSpPr/>
          <p:nvPr/>
        </p:nvSpPr>
        <p:spPr>
          <a:xfrm>
            <a:off x="2081857" y="2191397"/>
            <a:ext cx="8860601" cy="58708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65000"/>
                    <a:lumOff val="35000"/>
                  </a:schemeClr>
                </a:solidFill>
                <a:cs typeface="+mn-ea"/>
                <a:sym typeface="+mn-lt"/>
              </a:rPr>
              <a:t>用户可以在投影仪或者计算机上进行演示也可以将演示文稿打印出来制作成胶片以便应用到更广泛的领域中用户可以在投影仪或者计算机上进行演示也可以将演示文稿打印出来制作成胶片以便应用到更广泛的领域中</a:t>
            </a:r>
          </a:p>
        </p:txBody>
      </p:sp>
      <p:sp>
        <p:nvSpPr>
          <p:cNvPr id="46" name="矩形 45">
            <a:extLst>
              <a:ext uri="{FF2B5EF4-FFF2-40B4-BE49-F238E27FC236}">
                <a16:creationId xmlns:a16="http://schemas.microsoft.com/office/drawing/2014/main" xmlns="" id="{CBCE2F27-1948-4AAF-B7D2-B7B4F23C2784}"/>
              </a:ext>
            </a:extLst>
          </p:cNvPr>
          <p:cNvSpPr/>
          <p:nvPr/>
        </p:nvSpPr>
        <p:spPr>
          <a:xfrm>
            <a:off x="2081858" y="1640342"/>
            <a:ext cx="2241974" cy="5648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800" b="1" dirty="0">
                <a:solidFill>
                  <a:schemeClr val="accent1"/>
                </a:solidFill>
                <a:cs typeface="+mn-ea"/>
                <a:sym typeface="+mn-lt"/>
              </a:rPr>
              <a:t>输入标题</a:t>
            </a:r>
          </a:p>
        </p:txBody>
      </p:sp>
      <p:sp>
        <p:nvSpPr>
          <p:cNvPr id="4" name="任意多边形: 形状 9">
            <a:extLst>
              <a:ext uri="{FF2B5EF4-FFF2-40B4-BE49-F238E27FC236}">
                <a16:creationId xmlns:a16="http://schemas.microsoft.com/office/drawing/2014/main" xmlns="" id="{222585F1-53C3-4142-B55F-69118B6B4952}"/>
              </a:ext>
            </a:extLst>
          </p:cNvPr>
          <p:cNvSpPr/>
          <p:nvPr/>
        </p:nvSpPr>
        <p:spPr>
          <a:xfrm>
            <a:off x="5859506" y="3726141"/>
            <a:ext cx="504056" cy="1385955"/>
          </a:xfrm>
          <a:custGeom>
            <a:avLst/>
            <a:gdLst>
              <a:gd name="connsiteX0" fmla="*/ 252028 w 504056"/>
              <a:gd name="connsiteY0" fmla="*/ 0 h 1385955"/>
              <a:gd name="connsiteX1" fmla="*/ 257409 w 504056"/>
              <a:gd name="connsiteY1" fmla="*/ 5920 h 1385955"/>
              <a:gd name="connsiteX2" fmla="*/ 504056 w 504056"/>
              <a:gd name="connsiteY2" fmla="*/ 692977 h 1385955"/>
              <a:gd name="connsiteX3" fmla="*/ 257409 w 504056"/>
              <a:gd name="connsiteY3" fmla="*/ 1380034 h 1385955"/>
              <a:gd name="connsiteX4" fmla="*/ 252028 w 504056"/>
              <a:gd name="connsiteY4" fmla="*/ 1385955 h 1385955"/>
              <a:gd name="connsiteX5" fmla="*/ 246647 w 504056"/>
              <a:gd name="connsiteY5" fmla="*/ 1380034 h 1385955"/>
              <a:gd name="connsiteX6" fmla="*/ 0 w 504056"/>
              <a:gd name="connsiteY6" fmla="*/ 692977 h 1385955"/>
              <a:gd name="connsiteX7" fmla="*/ 246647 w 504056"/>
              <a:gd name="connsiteY7" fmla="*/ 5920 h 1385955"/>
              <a:gd name="connsiteX8" fmla="*/ 252028 w 504056"/>
              <a:gd name="connsiteY8" fmla="*/ 0 h 13859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04056" h="1385955">
                <a:moveTo>
                  <a:pt x="252028" y="0"/>
                </a:moveTo>
                <a:lnTo>
                  <a:pt x="257409" y="5920"/>
                </a:lnTo>
                <a:cubicBezTo>
                  <a:pt x="411495" y="192629"/>
                  <a:pt x="504056" y="431994"/>
                  <a:pt x="504056" y="692977"/>
                </a:cubicBezTo>
                <a:cubicBezTo>
                  <a:pt x="504056" y="953961"/>
                  <a:pt x="411495" y="1193326"/>
                  <a:pt x="257409" y="1380034"/>
                </a:cubicBezTo>
                <a:lnTo>
                  <a:pt x="252028" y="1385955"/>
                </a:lnTo>
                <a:lnTo>
                  <a:pt x="246647" y="1380034"/>
                </a:lnTo>
                <a:cubicBezTo>
                  <a:pt x="92562" y="1193326"/>
                  <a:pt x="0" y="953961"/>
                  <a:pt x="0" y="692977"/>
                </a:cubicBezTo>
                <a:cubicBezTo>
                  <a:pt x="0" y="431994"/>
                  <a:pt x="92562" y="192629"/>
                  <a:pt x="246647" y="5920"/>
                </a:cubicBezTo>
                <a:lnTo>
                  <a:pt x="252028" y="0"/>
                </a:ln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20000"/>
              </a:lnSpc>
            </a:pPr>
            <a:endParaRPr dirty="0">
              <a:solidFill>
                <a:schemeClr val="tx1">
                  <a:lumMod val="65000"/>
                  <a:lumOff val="35000"/>
                </a:schemeClr>
              </a:solidFill>
              <a:cs typeface="+mn-ea"/>
              <a:sym typeface="+mn-lt"/>
            </a:endParaRPr>
          </a:p>
        </p:txBody>
      </p:sp>
      <p:sp>
        <p:nvSpPr>
          <p:cNvPr id="5" name="任意多边形: 形状 8">
            <a:extLst>
              <a:ext uri="{FF2B5EF4-FFF2-40B4-BE49-F238E27FC236}">
                <a16:creationId xmlns:a16="http://schemas.microsoft.com/office/drawing/2014/main" xmlns="" id="{278DA3A4-D869-4B60-AF32-1658FB98AB0F}"/>
              </a:ext>
            </a:extLst>
          </p:cNvPr>
          <p:cNvSpPr/>
          <p:nvPr/>
        </p:nvSpPr>
        <p:spPr>
          <a:xfrm>
            <a:off x="4059306" y="3338997"/>
            <a:ext cx="1908212" cy="2160240"/>
          </a:xfrm>
          <a:custGeom>
            <a:avLst/>
            <a:gdLst>
              <a:gd name="connsiteX0" fmla="*/ 1080120 w 1908212"/>
              <a:gd name="connsiteY0" fmla="*/ 0 h 2160240"/>
              <a:gd name="connsiteX1" fmla="*/ 1843880 w 1908212"/>
              <a:gd name="connsiteY1" fmla="*/ 316360 h 2160240"/>
              <a:gd name="connsiteX2" fmla="*/ 1908212 w 1908212"/>
              <a:gd name="connsiteY2" fmla="*/ 387143 h 2160240"/>
              <a:gd name="connsiteX3" fmla="*/ 1902831 w 1908212"/>
              <a:gd name="connsiteY3" fmla="*/ 393063 h 2160240"/>
              <a:gd name="connsiteX4" fmla="*/ 1656184 w 1908212"/>
              <a:gd name="connsiteY4" fmla="*/ 1080120 h 2160240"/>
              <a:gd name="connsiteX5" fmla="*/ 1902831 w 1908212"/>
              <a:gd name="connsiteY5" fmla="*/ 1767177 h 2160240"/>
              <a:gd name="connsiteX6" fmla="*/ 1908212 w 1908212"/>
              <a:gd name="connsiteY6" fmla="*/ 1773098 h 2160240"/>
              <a:gd name="connsiteX7" fmla="*/ 1843880 w 1908212"/>
              <a:gd name="connsiteY7" fmla="*/ 1843880 h 2160240"/>
              <a:gd name="connsiteX8" fmla="*/ 1080120 w 1908212"/>
              <a:gd name="connsiteY8" fmla="*/ 2160240 h 2160240"/>
              <a:gd name="connsiteX9" fmla="*/ 0 w 1908212"/>
              <a:gd name="connsiteY9" fmla="*/ 1080120 h 2160240"/>
              <a:gd name="connsiteX10" fmla="*/ 1080120 w 1908212"/>
              <a:gd name="connsiteY10" fmla="*/ 0 h 216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908212" h="2160240">
                <a:moveTo>
                  <a:pt x="1080120" y="0"/>
                </a:moveTo>
                <a:cubicBezTo>
                  <a:pt x="1378387" y="0"/>
                  <a:pt x="1648417" y="120897"/>
                  <a:pt x="1843880" y="316360"/>
                </a:cubicBezTo>
                <a:lnTo>
                  <a:pt x="1908212" y="387143"/>
                </a:lnTo>
                <a:lnTo>
                  <a:pt x="1902831" y="393063"/>
                </a:lnTo>
                <a:cubicBezTo>
                  <a:pt x="1748746" y="579772"/>
                  <a:pt x="1656184" y="819137"/>
                  <a:pt x="1656184" y="1080120"/>
                </a:cubicBezTo>
                <a:cubicBezTo>
                  <a:pt x="1656184" y="1341104"/>
                  <a:pt x="1748746" y="1580469"/>
                  <a:pt x="1902831" y="1767177"/>
                </a:cubicBezTo>
                <a:lnTo>
                  <a:pt x="1908212" y="1773098"/>
                </a:lnTo>
                <a:lnTo>
                  <a:pt x="1843880" y="1843880"/>
                </a:lnTo>
                <a:cubicBezTo>
                  <a:pt x="1648417" y="2039344"/>
                  <a:pt x="1378387" y="2160240"/>
                  <a:pt x="1080120" y="2160240"/>
                </a:cubicBezTo>
                <a:cubicBezTo>
                  <a:pt x="483586" y="2160240"/>
                  <a:pt x="0" y="1676654"/>
                  <a:pt x="0" y="1080120"/>
                </a:cubicBezTo>
                <a:cubicBezTo>
                  <a:pt x="0" y="483586"/>
                  <a:pt x="483586" y="0"/>
                  <a:pt x="108012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lnSpc>
                <a:spcPct val="120000"/>
              </a:lnSpc>
            </a:pPr>
            <a:endParaRPr lang="zh-CN" altLang="en-US" dirty="0">
              <a:solidFill>
                <a:schemeClr val="tx1">
                  <a:lumMod val="65000"/>
                  <a:lumOff val="35000"/>
                </a:schemeClr>
              </a:solidFill>
              <a:cs typeface="+mn-ea"/>
              <a:sym typeface="+mn-lt"/>
            </a:endParaRPr>
          </a:p>
        </p:txBody>
      </p:sp>
      <p:sp>
        <p:nvSpPr>
          <p:cNvPr id="6" name="任意多边形: 形状 7">
            <a:extLst>
              <a:ext uri="{FF2B5EF4-FFF2-40B4-BE49-F238E27FC236}">
                <a16:creationId xmlns:a16="http://schemas.microsoft.com/office/drawing/2014/main" xmlns="" id="{82C90B55-36AE-4255-886B-95F12646DFD9}"/>
              </a:ext>
            </a:extLst>
          </p:cNvPr>
          <p:cNvSpPr/>
          <p:nvPr/>
        </p:nvSpPr>
        <p:spPr>
          <a:xfrm>
            <a:off x="6255550" y="3338997"/>
            <a:ext cx="1908212" cy="2160240"/>
          </a:xfrm>
          <a:custGeom>
            <a:avLst/>
            <a:gdLst>
              <a:gd name="connsiteX0" fmla="*/ 828092 w 1908212"/>
              <a:gd name="connsiteY0" fmla="*/ 0 h 2160240"/>
              <a:gd name="connsiteX1" fmla="*/ 1908212 w 1908212"/>
              <a:gd name="connsiteY1" fmla="*/ 1080120 h 2160240"/>
              <a:gd name="connsiteX2" fmla="*/ 828092 w 1908212"/>
              <a:gd name="connsiteY2" fmla="*/ 2160240 h 2160240"/>
              <a:gd name="connsiteX3" fmla="*/ 64332 w 1908212"/>
              <a:gd name="connsiteY3" fmla="*/ 1843880 h 2160240"/>
              <a:gd name="connsiteX4" fmla="*/ 0 w 1908212"/>
              <a:gd name="connsiteY4" fmla="*/ 1773098 h 2160240"/>
              <a:gd name="connsiteX5" fmla="*/ 5381 w 1908212"/>
              <a:gd name="connsiteY5" fmla="*/ 1767177 h 2160240"/>
              <a:gd name="connsiteX6" fmla="*/ 252028 w 1908212"/>
              <a:gd name="connsiteY6" fmla="*/ 1080120 h 2160240"/>
              <a:gd name="connsiteX7" fmla="*/ 5381 w 1908212"/>
              <a:gd name="connsiteY7" fmla="*/ 393063 h 2160240"/>
              <a:gd name="connsiteX8" fmla="*/ 0 w 1908212"/>
              <a:gd name="connsiteY8" fmla="*/ 387143 h 2160240"/>
              <a:gd name="connsiteX9" fmla="*/ 64332 w 1908212"/>
              <a:gd name="connsiteY9" fmla="*/ 316360 h 2160240"/>
              <a:gd name="connsiteX10" fmla="*/ 828092 w 1908212"/>
              <a:gd name="connsiteY10" fmla="*/ 0 h 216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908212" h="2160240">
                <a:moveTo>
                  <a:pt x="828092" y="0"/>
                </a:moveTo>
                <a:cubicBezTo>
                  <a:pt x="1424626" y="0"/>
                  <a:pt x="1908212" y="483586"/>
                  <a:pt x="1908212" y="1080120"/>
                </a:cubicBezTo>
                <a:cubicBezTo>
                  <a:pt x="1908212" y="1676654"/>
                  <a:pt x="1424626" y="2160240"/>
                  <a:pt x="828092" y="2160240"/>
                </a:cubicBezTo>
                <a:cubicBezTo>
                  <a:pt x="529825" y="2160240"/>
                  <a:pt x="259795" y="2039344"/>
                  <a:pt x="64332" y="1843880"/>
                </a:cubicBezTo>
                <a:lnTo>
                  <a:pt x="0" y="1773098"/>
                </a:lnTo>
                <a:lnTo>
                  <a:pt x="5381" y="1767177"/>
                </a:lnTo>
                <a:cubicBezTo>
                  <a:pt x="159467" y="1580469"/>
                  <a:pt x="252028" y="1341104"/>
                  <a:pt x="252028" y="1080120"/>
                </a:cubicBezTo>
                <a:cubicBezTo>
                  <a:pt x="252028" y="819137"/>
                  <a:pt x="159467" y="579772"/>
                  <a:pt x="5381" y="393063"/>
                </a:cubicBezTo>
                <a:lnTo>
                  <a:pt x="0" y="387143"/>
                </a:lnTo>
                <a:lnTo>
                  <a:pt x="64332" y="316360"/>
                </a:lnTo>
                <a:cubicBezTo>
                  <a:pt x="259795" y="120897"/>
                  <a:pt x="529825" y="0"/>
                  <a:pt x="828092"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lnSpc>
                <a:spcPct val="120000"/>
              </a:lnSpc>
            </a:pPr>
            <a:endParaRPr lang="zh-CN" altLang="en-US" dirty="0">
              <a:solidFill>
                <a:schemeClr val="tx1">
                  <a:lumMod val="65000"/>
                  <a:lumOff val="35000"/>
                </a:schemeClr>
              </a:solidFill>
              <a:cs typeface="+mn-ea"/>
              <a:sym typeface="+mn-lt"/>
            </a:endParaRPr>
          </a:p>
        </p:txBody>
      </p:sp>
      <p:sp>
        <p:nvSpPr>
          <p:cNvPr id="20" name="椭圆 19">
            <a:extLst>
              <a:ext uri="{FF2B5EF4-FFF2-40B4-BE49-F238E27FC236}">
                <a16:creationId xmlns:a16="http://schemas.microsoft.com/office/drawing/2014/main" xmlns="" id="{B814F15A-5C15-49D8-A990-08DBB151BF87}"/>
              </a:ext>
            </a:extLst>
          </p:cNvPr>
          <p:cNvSpPr/>
          <p:nvPr/>
        </p:nvSpPr>
        <p:spPr>
          <a:xfrm>
            <a:off x="3698967" y="4090300"/>
            <a:ext cx="657634" cy="657634"/>
          </a:xfrm>
          <a:prstGeom prst="ellipse">
            <a:avLst/>
          </a:prstGeom>
          <a:solidFill>
            <a:schemeClr val="bg1"/>
          </a:solidFill>
          <a:ln w="9525" cap="flat" cmpd="sng" algn="ctr">
            <a:solidFill>
              <a:schemeClr val="accent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20000"/>
              </a:lnSpc>
            </a:pPr>
            <a:r>
              <a:rPr lang="en-US" dirty="0">
                <a:solidFill>
                  <a:schemeClr val="tx1">
                    <a:lumMod val="65000"/>
                    <a:lumOff val="35000"/>
                  </a:schemeClr>
                </a:solidFill>
                <a:cs typeface="+mn-ea"/>
                <a:sym typeface="+mn-lt"/>
              </a:rPr>
              <a:t>01</a:t>
            </a:r>
            <a:endParaRPr dirty="0">
              <a:solidFill>
                <a:schemeClr val="tx1">
                  <a:lumMod val="65000"/>
                  <a:lumOff val="35000"/>
                </a:schemeClr>
              </a:solidFill>
              <a:cs typeface="+mn-ea"/>
              <a:sym typeface="+mn-lt"/>
            </a:endParaRPr>
          </a:p>
        </p:txBody>
      </p:sp>
      <p:sp>
        <p:nvSpPr>
          <p:cNvPr id="18" name="椭圆 17">
            <a:extLst>
              <a:ext uri="{FF2B5EF4-FFF2-40B4-BE49-F238E27FC236}">
                <a16:creationId xmlns:a16="http://schemas.microsoft.com/office/drawing/2014/main" xmlns="" id="{90F4919B-7740-48D4-877D-C43A1279C942}"/>
              </a:ext>
            </a:extLst>
          </p:cNvPr>
          <p:cNvSpPr/>
          <p:nvPr/>
        </p:nvSpPr>
        <p:spPr>
          <a:xfrm>
            <a:off x="7819690" y="4090300"/>
            <a:ext cx="657634" cy="657634"/>
          </a:xfrm>
          <a:prstGeom prst="ellipse">
            <a:avLst/>
          </a:prstGeom>
          <a:solidFill>
            <a:schemeClr val="bg1"/>
          </a:solidFill>
          <a:ln w="9525" cap="flat" cmpd="sng" algn="ctr">
            <a:solidFill>
              <a:schemeClr val="accent2"/>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20000"/>
              </a:lnSpc>
            </a:pPr>
            <a:r>
              <a:rPr lang="en-US" dirty="0">
                <a:solidFill>
                  <a:schemeClr val="tx1">
                    <a:lumMod val="65000"/>
                    <a:lumOff val="35000"/>
                  </a:schemeClr>
                </a:solidFill>
                <a:cs typeface="+mn-ea"/>
                <a:sym typeface="+mn-lt"/>
              </a:rPr>
              <a:t>02</a:t>
            </a:r>
            <a:endParaRPr dirty="0">
              <a:solidFill>
                <a:schemeClr val="tx1">
                  <a:lumMod val="65000"/>
                  <a:lumOff val="35000"/>
                </a:schemeClr>
              </a:solidFill>
              <a:cs typeface="+mn-ea"/>
              <a:sym typeface="+mn-lt"/>
            </a:endParaRPr>
          </a:p>
        </p:txBody>
      </p:sp>
      <p:grpSp>
        <p:nvGrpSpPr>
          <p:cNvPr id="3" name="组合 2">
            <a:extLst>
              <a:ext uri="{FF2B5EF4-FFF2-40B4-BE49-F238E27FC236}">
                <a16:creationId xmlns:a16="http://schemas.microsoft.com/office/drawing/2014/main" xmlns="" id="{B61EDCB2-9224-4B0D-B6AB-1958AD39763F}"/>
              </a:ext>
            </a:extLst>
          </p:cNvPr>
          <p:cNvGrpSpPr/>
          <p:nvPr/>
        </p:nvGrpSpPr>
        <p:grpSpPr>
          <a:xfrm>
            <a:off x="8781065" y="3646623"/>
            <a:ext cx="2649763" cy="1310508"/>
            <a:chOff x="8642125" y="3646623"/>
            <a:chExt cx="2649763" cy="1310508"/>
          </a:xfrm>
        </p:grpSpPr>
        <p:cxnSp>
          <p:nvCxnSpPr>
            <p:cNvPr id="28" name="直接连接符 27">
              <a:extLst>
                <a:ext uri="{FF2B5EF4-FFF2-40B4-BE49-F238E27FC236}">
                  <a16:creationId xmlns:a16="http://schemas.microsoft.com/office/drawing/2014/main" xmlns="" id="{63F987EE-542B-4DA4-8EF3-B85F3FA2228F}"/>
                </a:ext>
              </a:extLst>
            </p:cNvPr>
            <p:cNvCxnSpPr/>
            <p:nvPr/>
          </p:nvCxnSpPr>
          <p:spPr>
            <a:xfrm flipH="1">
              <a:off x="8642125" y="4086239"/>
              <a:ext cx="2380248" cy="0"/>
            </a:xfrm>
            <a:prstGeom prst="line">
              <a:avLst/>
            </a:prstGeom>
            <a:ln w="6350" cap="rnd">
              <a:solidFill>
                <a:schemeClr val="bg1">
                  <a:lumMod val="75000"/>
                </a:schemeClr>
              </a:solidFill>
              <a:prstDash val="dash"/>
              <a:round/>
            </a:ln>
          </p:spPr>
          <p:style>
            <a:lnRef idx="1">
              <a:schemeClr val="accent1"/>
            </a:lnRef>
            <a:fillRef idx="0">
              <a:schemeClr val="accent1"/>
            </a:fillRef>
            <a:effectRef idx="0">
              <a:schemeClr val="accent1"/>
            </a:effectRef>
            <a:fontRef idx="minor">
              <a:schemeClr val="tx1"/>
            </a:fontRef>
          </p:style>
        </p:cxnSp>
        <p:sp>
          <p:nvSpPr>
            <p:cNvPr id="36" name="矩形 35">
              <a:extLst>
                <a:ext uri="{FF2B5EF4-FFF2-40B4-BE49-F238E27FC236}">
                  <a16:creationId xmlns:a16="http://schemas.microsoft.com/office/drawing/2014/main" xmlns="" id="{E3EB1709-6D20-4440-8800-976CC5E9712E}"/>
                </a:ext>
              </a:extLst>
            </p:cNvPr>
            <p:cNvSpPr/>
            <p:nvPr/>
          </p:nvSpPr>
          <p:spPr>
            <a:xfrm>
              <a:off x="8642125" y="4111515"/>
              <a:ext cx="2649763" cy="845616"/>
            </a:xfrm>
            <a:prstGeom prst="rect">
              <a:avLst/>
            </a:prstGeom>
          </p:spPr>
          <p:txBody>
            <a:bodyPr wrap="square" lIns="0" rIns="0">
              <a:spAutoFit/>
              <a:scene3d>
                <a:camera prst="orthographicFront"/>
                <a:lightRig rig="threePt" dir="t"/>
              </a:scene3d>
              <a:sp3d contourW="12700"/>
            </a:bodyPr>
            <a:lstStyle/>
            <a:p>
              <a:pPr>
                <a:lnSpc>
                  <a:spcPct val="120000"/>
                </a:lnSpc>
              </a:pPr>
              <a:r>
                <a:rPr lang="zh-CN" altLang="en-US" sz="1400" dirty="0">
                  <a:solidFill>
                    <a:schemeClr val="tx1">
                      <a:lumMod val="65000"/>
                      <a:lumOff val="35000"/>
                    </a:schemeClr>
                  </a:solidFill>
                  <a:cs typeface="+mn-ea"/>
                  <a:sym typeface="+mn-lt"/>
                </a:rPr>
                <a:t>用户可以在投影仪或者计算机上进行演示也可以将演示文稿打印出来制作成胶片以便应用</a:t>
              </a:r>
            </a:p>
          </p:txBody>
        </p:sp>
        <p:sp>
          <p:nvSpPr>
            <p:cNvPr id="37" name="矩形 36">
              <a:extLst>
                <a:ext uri="{FF2B5EF4-FFF2-40B4-BE49-F238E27FC236}">
                  <a16:creationId xmlns:a16="http://schemas.microsoft.com/office/drawing/2014/main" xmlns="" id="{CBCE2F27-1948-4AAF-B7D2-B7B4F23C2784}"/>
                </a:ext>
              </a:extLst>
            </p:cNvPr>
            <p:cNvSpPr/>
            <p:nvPr/>
          </p:nvSpPr>
          <p:spPr>
            <a:xfrm>
              <a:off x="8642125" y="3646623"/>
              <a:ext cx="2241974" cy="429861"/>
            </a:xfrm>
            <a:prstGeom prst="rect">
              <a:avLst/>
            </a:prstGeom>
          </p:spPr>
          <p:txBody>
            <a:bodyPr wrap="square" lIns="0" rIns="0">
              <a:spAutoFit/>
              <a:scene3d>
                <a:camera prst="orthographicFront"/>
                <a:lightRig rig="threePt" dir="t"/>
              </a:scene3d>
              <a:sp3d contourW="12700"/>
            </a:bodyPr>
            <a:lstStyle/>
            <a:p>
              <a:pPr algn="just">
                <a:lnSpc>
                  <a:spcPct val="120000"/>
                </a:lnSpc>
              </a:pPr>
              <a:r>
                <a:rPr lang="zh-CN" altLang="en-US" sz="2000" b="1" dirty="0">
                  <a:solidFill>
                    <a:schemeClr val="tx1">
                      <a:lumMod val="65000"/>
                      <a:lumOff val="35000"/>
                    </a:schemeClr>
                  </a:solidFill>
                  <a:cs typeface="+mn-ea"/>
                  <a:sym typeface="+mn-lt"/>
                </a:rPr>
                <a:t>方案二</a:t>
              </a:r>
            </a:p>
          </p:txBody>
        </p:sp>
      </p:grpSp>
      <p:grpSp>
        <p:nvGrpSpPr>
          <p:cNvPr id="2" name="组合 1">
            <a:extLst>
              <a:ext uri="{FF2B5EF4-FFF2-40B4-BE49-F238E27FC236}">
                <a16:creationId xmlns:a16="http://schemas.microsoft.com/office/drawing/2014/main" xmlns="" id="{8D45F151-A651-42F2-961F-F88914807784}"/>
              </a:ext>
            </a:extLst>
          </p:cNvPr>
          <p:cNvGrpSpPr/>
          <p:nvPr/>
        </p:nvGrpSpPr>
        <p:grpSpPr>
          <a:xfrm>
            <a:off x="761172" y="3646623"/>
            <a:ext cx="2649763" cy="1310508"/>
            <a:chOff x="1012651" y="3646623"/>
            <a:chExt cx="2649763" cy="1310508"/>
          </a:xfrm>
        </p:grpSpPr>
        <p:cxnSp>
          <p:nvCxnSpPr>
            <p:cNvPr id="10" name="直接连接符 9">
              <a:extLst>
                <a:ext uri="{FF2B5EF4-FFF2-40B4-BE49-F238E27FC236}">
                  <a16:creationId xmlns:a16="http://schemas.microsoft.com/office/drawing/2014/main" xmlns="" id="{63F987EE-542B-4DA4-8EF3-B85F3FA2228F}"/>
                </a:ext>
              </a:extLst>
            </p:cNvPr>
            <p:cNvCxnSpPr/>
            <p:nvPr/>
          </p:nvCxnSpPr>
          <p:spPr>
            <a:xfrm flipH="1">
              <a:off x="1282166" y="4086239"/>
              <a:ext cx="2380248" cy="0"/>
            </a:xfrm>
            <a:prstGeom prst="line">
              <a:avLst/>
            </a:prstGeom>
            <a:ln w="6350" cap="rnd">
              <a:solidFill>
                <a:schemeClr val="bg1">
                  <a:lumMod val="75000"/>
                </a:schemeClr>
              </a:solidFill>
              <a:prstDash val="dash"/>
              <a:round/>
            </a:ln>
          </p:spPr>
          <p:style>
            <a:lnRef idx="1">
              <a:schemeClr val="accent1"/>
            </a:lnRef>
            <a:fillRef idx="0">
              <a:schemeClr val="accent1"/>
            </a:fillRef>
            <a:effectRef idx="0">
              <a:schemeClr val="accent1"/>
            </a:effectRef>
            <a:fontRef idx="minor">
              <a:schemeClr val="tx1"/>
            </a:fontRef>
          </p:style>
        </p:cxnSp>
        <p:sp>
          <p:nvSpPr>
            <p:cNvPr id="39" name="矩形 38">
              <a:extLst>
                <a:ext uri="{FF2B5EF4-FFF2-40B4-BE49-F238E27FC236}">
                  <a16:creationId xmlns:a16="http://schemas.microsoft.com/office/drawing/2014/main" xmlns="" id="{E3EB1709-6D20-4440-8800-976CC5E9712E}"/>
                </a:ext>
              </a:extLst>
            </p:cNvPr>
            <p:cNvSpPr/>
            <p:nvPr/>
          </p:nvSpPr>
          <p:spPr>
            <a:xfrm>
              <a:off x="1012651" y="4111515"/>
              <a:ext cx="2649763" cy="845616"/>
            </a:xfrm>
            <a:prstGeom prst="rect">
              <a:avLst/>
            </a:prstGeom>
          </p:spPr>
          <p:txBody>
            <a:bodyPr wrap="square" lIns="0" rIns="0">
              <a:spAutoFit/>
              <a:scene3d>
                <a:camera prst="orthographicFront"/>
                <a:lightRig rig="threePt" dir="t"/>
              </a:scene3d>
              <a:sp3d contourW="12700"/>
            </a:bodyPr>
            <a:lstStyle/>
            <a:p>
              <a:pPr algn="r">
                <a:lnSpc>
                  <a:spcPct val="120000"/>
                </a:lnSpc>
              </a:pPr>
              <a:r>
                <a:rPr lang="zh-CN" altLang="en-US" sz="1400" dirty="0">
                  <a:solidFill>
                    <a:schemeClr val="tx1">
                      <a:lumMod val="65000"/>
                      <a:lumOff val="35000"/>
                    </a:schemeClr>
                  </a:solidFill>
                  <a:cs typeface="+mn-ea"/>
                  <a:sym typeface="+mn-lt"/>
                </a:rPr>
                <a:t>用户可以在投影仪或者计算机上进行演示也可以将演示文稿打印出来制作成胶片以便应用</a:t>
              </a:r>
            </a:p>
          </p:txBody>
        </p:sp>
        <p:sp>
          <p:nvSpPr>
            <p:cNvPr id="40" name="矩形 39">
              <a:extLst>
                <a:ext uri="{FF2B5EF4-FFF2-40B4-BE49-F238E27FC236}">
                  <a16:creationId xmlns:a16="http://schemas.microsoft.com/office/drawing/2014/main" xmlns="" id="{CBCE2F27-1948-4AAF-B7D2-B7B4F23C2784}"/>
                </a:ext>
              </a:extLst>
            </p:cNvPr>
            <p:cNvSpPr/>
            <p:nvPr/>
          </p:nvSpPr>
          <p:spPr>
            <a:xfrm>
              <a:off x="1420440" y="3646623"/>
              <a:ext cx="2241974" cy="429861"/>
            </a:xfrm>
            <a:prstGeom prst="rect">
              <a:avLst/>
            </a:prstGeom>
          </p:spPr>
          <p:txBody>
            <a:bodyPr wrap="square" lIns="0" rIns="0">
              <a:spAutoFit/>
              <a:scene3d>
                <a:camera prst="orthographicFront"/>
                <a:lightRig rig="threePt" dir="t"/>
              </a:scene3d>
              <a:sp3d contourW="12700"/>
            </a:bodyPr>
            <a:lstStyle/>
            <a:p>
              <a:pPr algn="r">
                <a:lnSpc>
                  <a:spcPct val="120000"/>
                </a:lnSpc>
              </a:pPr>
              <a:r>
                <a:rPr lang="zh-CN" altLang="en-US" sz="2000" b="1" dirty="0">
                  <a:solidFill>
                    <a:schemeClr val="tx1">
                      <a:lumMod val="65000"/>
                      <a:lumOff val="35000"/>
                    </a:schemeClr>
                  </a:solidFill>
                  <a:cs typeface="+mn-ea"/>
                  <a:sym typeface="+mn-lt"/>
                </a:rPr>
                <a:t>方案一</a:t>
              </a:r>
            </a:p>
          </p:txBody>
        </p:sp>
      </p:grpSp>
      <p:sp>
        <p:nvSpPr>
          <p:cNvPr id="49" name="椭圆 46"/>
          <p:cNvSpPr/>
          <p:nvPr/>
        </p:nvSpPr>
        <p:spPr>
          <a:xfrm>
            <a:off x="4726779" y="4060829"/>
            <a:ext cx="691879" cy="715888"/>
          </a:xfrm>
          <a:custGeom>
            <a:avLst/>
            <a:gdLst>
              <a:gd name="connsiteX0" fmla="*/ 94055 w 317452"/>
              <a:gd name="connsiteY0" fmla="*/ 135965 h 328468"/>
              <a:gd name="connsiteX1" fmla="*/ 94407 w 317452"/>
              <a:gd name="connsiteY1" fmla="*/ 136055 h 328468"/>
              <a:gd name="connsiteX2" fmla="*/ 104825 w 317452"/>
              <a:gd name="connsiteY2" fmla="*/ 158537 h 328468"/>
              <a:gd name="connsiteX3" fmla="*/ 106109 w 317452"/>
              <a:gd name="connsiteY3" fmla="*/ 161308 h 328468"/>
              <a:gd name="connsiteX4" fmla="*/ 98162 w 317452"/>
              <a:gd name="connsiteY4" fmla="*/ 160053 h 328468"/>
              <a:gd name="connsiteX5" fmla="*/ 96849 w 317452"/>
              <a:gd name="connsiteY5" fmla="*/ 160053 h 328468"/>
              <a:gd name="connsiteX6" fmla="*/ 92911 w 317452"/>
              <a:gd name="connsiteY6" fmla="*/ 137630 h 328468"/>
              <a:gd name="connsiteX7" fmla="*/ 93506 w 317452"/>
              <a:gd name="connsiteY7" fmla="*/ 136765 h 328468"/>
              <a:gd name="connsiteX8" fmla="*/ 39496 w 317452"/>
              <a:gd name="connsiteY8" fmla="*/ 115887 h 328468"/>
              <a:gd name="connsiteX9" fmla="*/ 51437 w 317452"/>
              <a:gd name="connsiteY9" fmla="*/ 165488 h 328468"/>
              <a:gd name="connsiteX10" fmla="*/ 48784 w 317452"/>
              <a:gd name="connsiteY10" fmla="*/ 166793 h 328468"/>
              <a:gd name="connsiteX11" fmla="*/ 47457 w 317452"/>
              <a:gd name="connsiteY11" fmla="*/ 170709 h 328468"/>
              <a:gd name="connsiteX12" fmla="*/ 48784 w 317452"/>
              <a:gd name="connsiteY12" fmla="*/ 173319 h 328468"/>
              <a:gd name="connsiteX13" fmla="*/ 52764 w 317452"/>
              <a:gd name="connsiteY13" fmla="*/ 175930 h 328468"/>
              <a:gd name="connsiteX14" fmla="*/ 55418 w 317452"/>
              <a:gd name="connsiteY14" fmla="*/ 174625 h 328468"/>
              <a:gd name="connsiteX15" fmla="*/ 87263 w 317452"/>
              <a:gd name="connsiteY15" fmla="*/ 216393 h 328468"/>
              <a:gd name="connsiteX16" fmla="*/ 55418 w 317452"/>
              <a:gd name="connsiteY16" fmla="*/ 230752 h 328468"/>
              <a:gd name="connsiteX17" fmla="*/ 38169 w 317452"/>
              <a:gd name="connsiteY17" fmla="*/ 224225 h 328468"/>
              <a:gd name="connsiteX18" fmla="*/ 1017 w 317452"/>
              <a:gd name="connsiteY18" fmla="*/ 147214 h 328468"/>
              <a:gd name="connsiteX19" fmla="*/ 7651 w 317452"/>
              <a:gd name="connsiteY19" fmla="*/ 128940 h 328468"/>
              <a:gd name="connsiteX20" fmla="*/ 39496 w 317452"/>
              <a:gd name="connsiteY20" fmla="*/ 115887 h 328468"/>
              <a:gd name="connsiteX21" fmla="*/ 63900 w 317452"/>
              <a:gd name="connsiteY21" fmla="*/ 106627 h 328468"/>
              <a:gd name="connsiteX22" fmla="*/ 71807 w 317452"/>
              <a:gd name="connsiteY22" fmla="*/ 114982 h 328468"/>
              <a:gd name="connsiteX23" fmla="*/ 81033 w 317452"/>
              <a:gd name="connsiteY23" fmla="*/ 133331 h 328468"/>
              <a:gd name="connsiteX24" fmla="*/ 87623 w 317452"/>
              <a:gd name="connsiteY24" fmla="*/ 130710 h 328468"/>
              <a:gd name="connsiteX25" fmla="*/ 95803 w 317452"/>
              <a:gd name="connsiteY25" fmla="*/ 133422 h 328468"/>
              <a:gd name="connsiteX26" fmla="*/ 94055 w 317452"/>
              <a:gd name="connsiteY26" fmla="*/ 135965 h 328468"/>
              <a:gd name="connsiteX27" fmla="*/ 89115 w 317452"/>
              <a:gd name="connsiteY27" fmla="*/ 134702 h 328468"/>
              <a:gd name="connsiteX28" fmla="*/ 83823 w 317452"/>
              <a:gd name="connsiteY28" fmla="*/ 137407 h 328468"/>
              <a:gd name="connsiteX29" fmla="*/ 82500 w 317452"/>
              <a:gd name="connsiteY29" fmla="*/ 137407 h 328468"/>
              <a:gd name="connsiteX30" fmla="*/ 97053 w 317452"/>
              <a:gd name="connsiteY30" fmla="*/ 169863 h 328468"/>
              <a:gd name="connsiteX31" fmla="*/ 98375 w 317452"/>
              <a:gd name="connsiteY31" fmla="*/ 169863 h 328468"/>
              <a:gd name="connsiteX32" fmla="*/ 103667 w 317452"/>
              <a:gd name="connsiteY32" fmla="*/ 167158 h 328468"/>
              <a:gd name="connsiteX33" fmla="*/ 106313 w 317452"/>
              <a:gd name="connsiteY33" fmla="*/ 161749 h 328468"/>
              <a:gd name="connsiteX34" fmla="*/ 106109 w 317452"/>
              <a:gd name="connsiteY34" fmla="*/ 161308 h 328468"/>
              <a:gd name="connsiteX35" fmla="*/ 109648 w 317452"/>
              <a:gd name="connsiteY35" fmla="*/ 161866 h 328468"/>
              <a:gd name="connsiteX36" fmla="*/ 110272 w 317452"/>
              <a:gd name="connsiteY36" fmla="*/ 161402 h 328468"/>
              <a:gd name="connsiteX37" fmla="*/ 110522 w 317452"/>
              <a:gd name="connsiteY37" fmla="*/ 164622 h 328468"/>
              <a:gd name="connsiteX38" fmla="*/ 106074 w 317452"/>
              <a:gd name="connsiteY38" fmla="*/ 170028 h 328468"/>
              <a:gd name="connsiteX39" fmla="*/ 99484 w 317452"/>
              <a:gd name="connsiteY39" fmla="*/ 172650 h 328468"/>
              <a:gd name="connsiteX40" fmla="*/ 107391 w 317452"/>
              <a:gd name="connsiteY40" fmla="*/ 192309 h 328468"/>
              <a:gd name="connsiteX41" fmla="*/ 100802 w 317452"/>
              <a:gd name="connsiteY41" fmla="*/ 211968 h 328468"/>
              <a:gd name="connsiteX42" fmla="*/ 91576 w 317452"/>
              <a:gd name="connsiteY42" fmla="*/ 215900 h 328468"/>
              <a:gd name="connsiteX43" fmla="*/ 59946 w 317452"/>
              <a:gd name="connsiteY43" fmla="*/ 172650 h 328468"/>
              <a:gd name="connsiteX44" fmla="*/ 62582 w 317452"/>
              <a:gd name="connsiteY44" fmla="*/ 171339 h 328468"/>
              <a:gd name="connsiteX45" fmla="*/ 63900 w 317452"/>
              <a:gd name="connsiteY45" fmla="*/ 166097 h 328468"/>
              <a:gd name="connsiteX46" fmla="*/ 62582 w 317452"/>
              <a:gd name="connsiteY46" fmla="*/ 163475 h 328468"/>
              <a:gd name="connsiteX47" fmla="*/ 58628 w 317452"/>
              <a:gd name="connsiteY47" fmla="*/ 162165 h 328468"/>
              <a:gd name="connsiteX48" fmla="*/ 54674 w 317452"/>
              <a:gd name="connsiteY48" fmla="*/ 163475 h 328468"/>
              <a:gd name="connsiteX49" fmla="*/ 42813 w 317452"/>
              <a:gd name="connsiteY49" fmla="*/ 111051 h 328468"/>
              <a:gd name="connsiteX50" fmla="*/ 52038 w 317452"/>
              <a:gd name="connsiteY50" fmla="*/ 107119 h 328468"/>
              <a:gd name="connsiteX51" fmla="*/ 63900 w 317452"/>
              <a:gd name="connsiteY51" fmla="*/ 106627 h 328468"/>
              <a:gd name="connsiteX52" fmla="*/ 221560 w 317452"/>
              <a:gd name="connsiteY52" fmla="*/ 67725 h 328468"/>
              <a:gd name="connsiteX53" fmla="*/ 239938 w 317452"/>
              <a:gd name="connsiteY53" fmla="*/ 67725 h 328468"/>
              <a:gd name="connsiteX54" fmla="*/ 249127 w 317452"/>
              <a:gd name="connsiteY54" fmla="*/ 90147 h 328468"/>
              <a:gd name="connsiteX55" fmla="*/ 249127 w 317452"/>
              <a:gd name="connsiteY55" fmla="*/ 99380 h 328468"/>
              <a:gd name="connsiteX56" fmla="*/ 259629 w 317452"/>
              <a:gd name="connsiteY56" fmla="*/ 162691 h 328468"/>
              <a:gd name="connsiteX57" fmla="*/ 300324 w 317452"/>
              <a:gd name="connsiteY57" fmla="*/ 193027 h 328468"/>
              <a:gd name="connsiteX58" fmla="*/ 304262 w 317452"/>
              <a:gd name="connsiteY58" fmla="*/ 215450 h 328468"/>
              <a:gd name="connsiteX59" fmla="*/ 283258 w 317452"/>
              <a:gd name="connsiteY59" fmla="*/ 219407 h 328468"/>
              <a:gd name="connsiteX60" fmla="*/ 281946 w 317452"/>
              <a:gd name="connsiteY60" fmla="*/ 218088 h 328468"/>
              <a:gd name="connsiteX61" fmla="*/ 236000 w 317452"/>
              <a:gd name="connsiteY61" fmla="*/ 185113 h 328468"/>
              <a:gd name="connsiteX62" fmla="*/ 229436 w 317452"/>
              <a:gd name="connsiteY62" fmla="*/ 174562 h 328468"/>
              <a:gd name="connsiteX63" fmla="*/ 224185 w 317452"/>
              <a:gd name="connsiteY63" fmla="*/ 145544 h 328468"/>
              <a:gd name="connsiteX64" fmla="*/ 196617 w 317452"/>
              <a:gd name="connsiteY64" fmla="*/ 194346 h 328468"/>
              <a:gd name="connsiteX65" fmla="*/ 229436 w 317452"/>
              <a:gd name="connsiteY65" fmla="*/ 243148 h 328468"/>
              <a:gd name="connsiteX66" fmla="*/ 230749 w 317452"/>
              <a:gd name="connsiteY66" fmla="*/ 265571 h 328468"/>
              <a:gd name="connsiteX67" fmla="*/ 195305 w 317452"/>
              <a:gd name="connsiteY67" fmla="*/ 318329 h 328468"/>
              <a:gd name="connsiteX68" fmla="*/ 169050 w 317452"/>
              <a:gd name="connsiteY68" fmla="*/ 323605 h 328468"/>
              <a:gd name="connsiteX69" fmla="*/ 167737 w 317452"/>
              <a:gd name="connsiteY69" fmla="*/ 323605 h 328468"/>
              <a:gd name="connsiteX70" fmla="*/ 162486 w 317452"/>
              <a:gd name="connsiteY70" fmla="*/ 297226 h 328468"/>
              <a:gd name="connsiteX71" fmla="*/ 191366 w 317452"/>
              <a:gd name="connsiteY71" fmla="*/ 255019 h 328468"/>
              <a:gd name="connsiteX72" fmla="*/ 167737 w 317452"/>
              <a:gd name="connsiteY72" fmla="*/ 220726 h 328468"/>
              <a:gd name="connsiteX73" fmla="*/ 70594 w 317452"/>
              <a:gd name="connsiteY73" fmla="*/ 322286 h 328468"/>
              <a:gd name="connsiteX74" fmla="*/ 46965 w 317452"/>
              <a:gd name="connsiteY74" fmla="*/ 326243 h 328468"/>
              <a:gd name="connsiteX75" fmla="*/ 44339 w 317452"/>
              <a:gd name="connsiteY75" fmla="*/ 322286 h 328468"/>
              <a:gd name="connsiteX76" fmla="*/ 43027 w 317452"/>
              <a:gd name="connsiteY76" fmla="*/ 295907 h 328468"/>
              <a:gd name="connsiteX77" fmla="*/ 144108 w 317452"/>
              <a:gd name="connsiteY77" fmla="*/ 189070 h 328468"/>
              <a:gd name="connsiteX78" fmla="*/ 148046 w 317452"/>
              <a:gd name="connsiteY78" fmla="*/ 177200 h 328468"/>
              <a:gd name="connsiteX79" fmla="*/ 190054 w 317452"/>
              <a:gd name="connsiteY79" fmla="*/ 103337 h 328468"/>
              <a:gd name="connsiteX80" fmla="*/ 151984 w 317452"/>
              <a:gd name="connsiteY80" fmla="*/ 107294 h 328468"/>
              <a:gd name="connsiteX81" fmla="*/ 119166 w 317452"/>
              <a:gd name="connsiteY81" fmla="*/ 154777 h 328468"/>
              <a:gd name="connsiteX82" fmla="*/ 110272 w 317452"/>
              <a:gd name="connsiteY82" fmla="*/ 161402 h 328468"/>
              <a:gd name="connsiteX83" fmla="*/ 110027 w 317452"/>
              <a:gd name="connsiteY83" fmla="*/ 158233 h 328468"/>
              <a:gd name="connsiteX84" fmla="*/ 99484 w 317452"/>
              <a:gd name="connsiteY84" fmla="*/ 134642 h 328468"/>
              <a:gd name="connsiteX85" fmla="*/ 95803 w 317452"/>
              <a:gd name="connsiteY85" fmla="*/ 133422 h 328468"/>
              <a:gd name="connsiteX86" fmla="*/ 97670 w 317452"/>
              <a:gd name="connsiteY86" fmla="*/ 130706 h 328468"/>
              <a:gd name="connsiteX87" fmla="*/ 130980 w 317452"/>
              <a:gd name="connsiteY87" fmla="*/ 82234 h 328468"/>
              <a:gd name="connsiteX88" fmla="*/ 141482 w 317452"/>
              <a:gd name="connsiteY88" fmla="*/ 75639 h 328468"/>
              <a:gd name="connsiteX89" fmla="*/ 221560 w 317452"/>
              <a:gd name="connsiteY89" fmla="*/ 67725 h 328468"/>
              <a:gd name="connsiteX90" fmla="*/ 276970 w 317452"/>
              <a:gd name="connsiteY90" fmla="*/ 0 h 328468"/>
              <a:gd name="connsiteX91" fmla="*/ 317452 w 317452"/>
              <a:gd name="connsiteY91" fmla="*/ 39688 h 328468"/>
              <a:gd name="connsiteX92" fmla="*/ 276970 w 317452"/>
              <a:gd name="connsiteY92" fmla="*/ 79376 h 328468"/>
              <a:gd name="connsiteX93" fmla="*/ 236488 w 317452"/>
              <a:gd name="connsiteY93" fmla="*/ 39688 h 328468"/>
              <a:gd name="connsiteX94" fmla="*/ 276970 w 317452"/>
              <a:gd name="connsiteY94" fmla="*/ 0 h 328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Lst>
            <a:rect l="l" t="t" r="r" b="b"/>
            <a:pathLst>
              <a:path w="317452" h="328468">
                <a:moveTo>
                  <a:pt x="94055" y="135965"/>
                </a:moveTo>
                <a:lnTo>
                  <a:pt x="94407" y="136055"/>
                </a:lnTo>
                <a:cubicBezTo>
                  <a:pt x="100360" y="148902"/>
                  <a:pt x="103337" y="155325"/>
                  <a:pt x="104825" y="158537"/>
                </a:cubicBezTo>
                <a:lnTo>
                  <a:pt x="106109" y="161308"/>
                </a:lnTo>
                <a:lnTo>
                  <a:pt x="98162" y="160053"/>
                </a:lnTo>
                <a:cubicBezTo>
                  <a:pt x="98162" y="160053"/>
                  <a:pt x="96849" y="160053"/>
                  <a:pt x="96849" y="160053"/>
                </a:cubicBezTo>
                <a:cubicBezTo>
                  <a:pt x="90285" y="154777"/>
                  <a:pt x="87660" y="144225"/>
                  <a:pt x="92911" y="137630"/>
                </a:cubicBezTo>
                <a:cubicBezTo>
                  <a:pt x="92911" y="137630"/>
                  <a:pt x="92911" y="137630"/>
                  <a:pt x="93506" y="136765"/>
                </a:cubicBezTo>
                <a:close/>
                <a:moveTo>
                  <a:pt x="39496" y="115887"/>
                </a:moveTo>
                <a:cubicBezTo>
                  <a:pt x="39496" y="115887"/>
                  <a:pt x="39496" y="115887"/>
                  <a:pt x="51437" y="165488"/>
                </a:cubicBezTo>
                <a:cubicBezTo>
                  <a:pt x="51437" y="165488"/>
                  <a:pt x="51437" y="165488"/>
                  <a:pt x="48784" y="166793"/>
                </a:cubicBezTo>
                <a:cubicBezTo>
                  <a:pt x="47457" y="166793"/>
                  <a:pt x="47457" y="169403"/>
                  <a:pt x="47457" y="170709"/>
                </a:cubicBezTo>
                <a:cubicBezTo>
                  <a:pt x="47457" y="170709"/>
                  <a:pt x="47457" y="170709"/>
                  <a:pt x="48784" y="173319"/>
                </a:cubicBezTo>
                <a:cubicBezTo>
                  <a:pt x="50111" y="175930"/>
                  <a:pt x="51437" y="175930"/>
                  <a:pt x="52764" y="175930"/>
                </a:cubicBezTo>
                <a:lnTo>
                  <a:pt x="55418" y="174625"/>
                </a:lnTo>
                <a:cubicBezTo>
                  <a:pt x="55418" y="174625"/>
                  <a:pt x="55418" y="174625"/>
                  <a:pt x="87263" y="216393"/>
                </a:cubicBezTo>
                <a:cubicBezTo>
                  <a:pt x="87263" y="216393"/>
                  <a:pt x="87263" y="216393"/>
                  <a:pt x="55418" y="230752"/>
                </a:cubicBezTo>
                <a:cubicBezTo>
                  <a:pt x="48784" y="233362"/>
                  <a:pt x="40823" y="230752"/>
                  <a:pt x="38169" y="224225"/>
                </a:cubicBezTo>
                <a:cubicBezTo>
                  <a:pt x="38169" y="224225"/>
                  <a:pt x="38169" y="224225"/>
                  <a:pt x="1017" y="147214"/>
                </a:cubicBezTo>
                <a:cubicBezTo>
                  <a:pt x="-1637" y="140687"/>
                  <a:pt x="1017" y="132856"/>
                  <a:pt x="7651" y="128940"/>
                </a:cubicBezTo>
                <a:cubicBezTo>
                  <a:pt x="7651" y="128940"/>
                  <a:pt x="7651" y="128940"/>
                  <a:pt x="39496" y="115887"/>
                </a:cubicBezTo>
                <a:close/>
                <a:moveTo>
                  <a:pt x="63900" y="106627"/>
                </a:moveTo>
                <a:cubicBezTo>
                  <a:pt x="67524" y="108102"/>
                  <a:pt x="70489" y="111051"/>
                  <a:pt x="71807" y="114982"/>
                </a:cubicBezTo>
                <a:cubicBezTo>
                  <a:pt x="71807" y="114982"/>
                  <a:pt x="71807" y="114982"/>
                  <a:pt x="81033" y="133331"/>
                </a:cubicBezTo>
                <a:cubicBezTo>
                  <a:pt x="81033" y="133331"/>
                  <a:pt x="81033" y="133331"/>
                  <a:pt x="87623" y="130710"/>
                </a:cubicBezTo>
                <a:lnTo>
                  <a:pt x="95803" y="133422"/>
                </a:lnTo>
                <a:lnTo>
                  <a:pt x="94055" y="135965"/>
                </a:lnTo>
                <a:lnTo>
                  <a:pt x="89115" y="134702"/>
                </a:lnTo>
                <a:cubicBezTo>
                  <a:pt x="89115" y="134702"/>
                  <a:pt x="89115" y="134702"/>
                  <a:pt x="83823" y="137407"/>
                </a:cubicBezTo>
                <a:cubicBezTo>
                  <a:pt x="83823" y="137407"/>
                  <a:pt x="82500" y="137407"/>
                  <a:pt x="82500" y="137407"/>
                </a:cubicBezTo>
                <a:cubicBezTo>
                  <a:pt x="82500" y="137407"/>
                  <a:pt x="82500" y="137407"/>
                  <a:pt x="97053" y="169863"/>
                </a:cubicBezTo>
                <a:cubicBezTo>
                  <a:pt x="97053" y="169863"/>
                  <a:pt x="97053" y="169863"/>
                  <a:pt x="98375" y="169863"/>
                </a:cubicBezTo>
                <a:lnTo>
                  <a:pt x="103667" y="167158"/>
                </a:lnTo>
                <a:cubicBezTo>
                  <a:pt x="106313" y="165806"/>
                  <a:pt x="106313" y="163101"/>
                  <a:pt x="106313" y="161749"/>
                </a:cubicBezTo>
                <a:lnTo>
                  <a:pt x="106109" y="161308"/>
                </a:lnTo>
                <a:lnTo>
                  <a:pt x="109648" y="161866"/>
                </a:lnTo>
                <a:lnTo>
                  <a:pt x="110272" y="161402"/>
                </a:lnTo>
                <a:lnTo>
                  <a:pt x="110522" y="164622"/>
                </a:lnTo>
                <a:cubicBezTo>
                  <a:pt x="109698" y="166752"/>
                  <a:pt x="108051" y="168718"/>
                  <a:pt x="106074" y="170028"/>
                </a:cubicBezTo>
                <a:cubicBezTo>
                  <a:pt x="106074" y="170028"/>
                  <a:pt x="106074" y="170028"/>
                  <a:pt x="99484" y="172650"/>
                </a:cubicBezTo>
                <a:cubicBezTo>
                  <a:pt x="99484" y="172650"/>
                  <a:pt x="99484" y="172650"/>
                  <a:pt x="107391" y="192309"/>
                </a:cubicBezTo>
                <a:cubicBezTo>
                  <a:pt x="111345" y="198862"/>
                  <a:pt x="107391" y="208036"/>
                  <a:pt x="100802" y="211968"/>
                </a:cubicBezTo>
                <a:cubicBezTo>
                  <a:pt x="100802" y="211968"/>
                  <a:pt x="100802" y="211968"/>
                  <a:pt x="91576" y="215900"/>
                </a:cubicBezTo>
                <a:cubicBezTo>
                  <a:pt x="91576" y="215900"/>
                  <a:pt x="91576" y="215900"/>
                  <a:pt x="59946" y="172650"/>
                </a:cubicBezTo>
                <a:cubicBezTo>
                  <a:pt x="59946" y="172650"/>
                  <a:pt x="59946" y="172650"/>
                  <a:pt x="62582" y="171339"/>
                </a:cubicBezTo>
                <a:cubicBezTo>
                  <a:pt x="65218" y="170028"/>
                  <a:pt x="65218" y="167407"/>
                  <a:pt x="63900" y="166097"/>
                </a:cubicBezTo>
                <a:cubicBezTo>
                  <a:pt x="63900" y="166097"/>
                  <a:pt x="63900" y="166097"/>
                  <a:pt x="62582" y="163475"/>
                </a:cubicBezTo>
                <a:cubicBezTo>
                  <a:pt x="62582" y="162165"/>
                  <a:pt x="59946" y="160854"/>
                  <a:pt x="58628" y="162165"/>
                </a:cubicBezTo>
                <a:cubicBezTo>
                  <a:pt x="58628" y="162165"/>
                  <a:pt x="58628" y="162165"/>
                  <a:pt x="54674" y="163475"/>
                </a:cubicBezTo>
                <a:cubicBezTo>
                  <a:pt x="54674" y="163475"/>
                  <a:pt x="54674" y="163475"/>
                  <a:pt x="42813" y="111051"/>
                </a:cubicBezTo>
                <a:cubicBezTo>
                  <a:pt x="42813" y="111051"/>
                  <a:pt x="42813" y="111051"/>
                  <a:pt x="52038" y="107119"/>
                </a:cubicBezTo>
                <a:cubicBezTo>
                  <a:pt x="55992" y="105153"/>
                  <a:pt x="60275" y="105153"/>
                  <a:pt x="63900" y="106627"/>
                </a:cubicBezTo>
                <a:close/>
                <a:moveTo>
                  <a:pt x="221560" y="67725"/>
                </a:moveTo>
                <a:cubicBezTo>
                  <a:pt x="226810" y="65087"/>
                  <a:pt x="234687" y="65087"/>
                  <a:pt x="239938" y="67725"/>
                </a:cubicBezTo>
                <a:cubicBezTo>
                  <a:pt x="247814" y="73001"/>
                  <a:pt x="250440" y="80915"/>
                  <a:pt x="249127" y="90147"/>
                </a:cubicBezTo>
                <a:cubicBezTo>
                  <a:pt x="249127" y="92785"/>
                  <a:pt x="249127" y="96742"/>
                  <a:pt x="249127" y="99380"/>
                </a:cubicBezTo>
                <a:cubicBezTo>
                  <a:pt x="249127" y="99380"/>
                  <a:pt x="249127" y="99380"/>
                  <a:pt x="259629" y="162691"/>
                </a:cubicBezTo>
                <a:cubicBezTo>
                  <a:pt x="259629" y="162691"/>
                  <a:pt x="259629" y="162691"/>
                  <a:pt x="300324" y="193027"/>
                </a:cubicBezTo>
                <a:cubicBezTo>
                  <a:pt x="308200" y="198303"/>
                  <a:pt x="309513" y="207536"/>
                  <a:pt x="304262" y="215450"/>
                </a:cubicBezTo>
                <a:cubicBezTo>
                  <a:pt x="299011" y="222045"/>
                  <a:pt x="289822" y="223363"/>
                  <a:pt x="283258" y="219407"/>
                </a:cubicBezTo>
                <a:cubicBezTo>
                  <a:pt x="283258" y="219407"/>
                  <a:pt x="281946" y="219407"/>
                  <a:pt x="281946" y="218088"/>
                </a:cubicBezTo>
                <a:cubicBezTo>
                  <a:pt x="281946" y="218088"/>
                  <a:pt x="281946" y="218088"/>
                  <a:pt x="236000" y="185113"/>
                </a:cubicBezTo>
                <a:cubicBezTo>
                  <a:pt x="232061" y="182475"/>
                  <a:pt x="230749" y="178518"/>
                  <a:pt x="229436" y="174562"/>
                </a:cubicBezTo>
                <a:cubicBezTo>
                  <a:pt x="229436" y="174562"/>
                  <a:pt x="229436" y="174562"/>
                  <a:pt x="224185" y="145544"/>
                </a:cubicBezTo>
                <a:cubicBezTo>
                  <a:pt x="224185" y="145544"/>
                  <a:pt x="224185" y="145544"/>
                  <a:pt x="196617" y="194346"/>
                </a:cubicBezTo>
                <a:cubicBezTo>
                  <a:pt x="196617" y="194346"/>
                  <a:pt x="196617" y="194346"/>
                  <a:pt x="229436" y="243148"/>
                </a:cubicBezTo>
                <a:cubicBezTo>
                  <a:pt x="234687" y="249743"/>
                  <a:pt x="234687" y="258976"/>
                  <a:pt x="230749" y="265571"/>
                </a:cubicBezTo>
                <a:cubicBezTo>
                  <a:pt x="230749" y="265571"/>
                  <a:pt x="230749" y="265571"/>
                  <a:pt x="195305" y="318329"/>
                </a:cubicBezTo>
                <a:cubicBezTo>
                  <a:pt x="188741" y="326243"/>
                  <a:pt x="178239" y="328881"/>
                  <a:pt x="169050" y="323605"/>
                </a:cubicBezTo>
                <a:cubicBezTo>
                  <a:pt x="169050" y="323605"/>
                  <a:pt x="169050" y="323605"/>
                  <a:pt x="167737" y="323605"/>
                </a:cubicBezTo>
                <a:cubicBezTo>
                  <a:pt x="159861" y="318329"/>
                  <a:pt x="157235" y="305140"/>
                  <a:pt x="162486" y="297226"/>
                </a:cubicBezTo>
                <a:cubicBezTo>
                  <a:pt x="162486" y="297226"/>
                  <a:pt x="162486" y="297226"/>
                  <a:pt x="191366" y="255019"/>
                </a:cubicBezTo>
                <a:cubicBezTo>
                  <a:pt x="191366" y="255019"/>
                  <a:pt x="191366" y="255019"/>
                  <a:pt x="167737" y="220726"/>
                </a:cubicBezTo>
                <a:cubicBezTo>
                  <a:pt x="167737" y="220726"/>
                  <a:pt x="167737" y="220726"/>
                  <a:pt x="70594" y="322286"/>
                </a:cubicBezTo>
                <a:cubicBezTo>
                  <a:pt x="65343" y="328881"/>
                  <a:pt x="54841" y="330200"/>
                  <a:pt x="46965" y="326243"/>
                </a:cubicBezTo>
                <a:cubicBezTo>
                  <a:pt x="45652" y="324924"/>
                  <a:pt x="44339" y="323605"/>
                  <a:pt x="44339" y="322286"/>
                </a:cubicBezTo>
                <a:cubicBezTo>
                  <a:pt x="36463" y="315691"/>
                  <a:pt x="36463" y="303821"/>
                  <a:pt x="43027" y="295907"/>
                </a:cubicBezTo>
                <a:cubicBezTo>
                  <a:pt x="43027" y="295907"/>
                  <a:pt x="43027" y="295907"/>
                  <a:pt x="144108" y="189070"/>
                </a:cubicBezTo>
                <a:cubicBezTo>
                  <a:pt x="144108" y="185113"/>
                  <a:pt x="145421" y="181156"/>
                  <a:pt x="148046" y="177200"/>
                </a:cubicBezTo>
                <a:cubicBezTo>
                  <a:pt x="148046" y="177200"/>
                  <a:pt x="148046" y="177200"/>
                  <a:pt x="190054" y="103337"/>
                </a:cubicBezTo>
                <a:cubicBezTo>
                  <a:pt x="190054" y="103337"/>
                  <a:pt x="190054" y="103337"/>
                  <a:pt x="151984" y="107294"/>
                </a:cubicBezTo>
                <a:cubicBezTo>
                  <a:pt x="151984" y="107294"/>
                  <a:pt x="151984" y="107294"/>
                  <a:pt x="119166" y="154777"/>
                </a:cubicBezTo>
                <a:lnTo>
                  <a:pt x="110272" y="161402"/>
                </a:lnTo>
                <a:lnTo>
                  <a:pt x="110027" y="158233"/>
                </a:lnTo>
                <a:cubicBezTo>
                  <a:pt x="99484" y="134642"/>
                  <a:pt x="99484" y="134642"/>
                  <a:pt x="99484" y="134642"/>
                </a:cubicBezTo>
                <a:lnTo>
                  <a:pt x="95803" y="133422"/>
                </a:lnTo>
                <a:lnTo>
                  <a:pt x="97670" y="130706"/>
                </a:lnTo>
                <a:cubicBezTo>
                  <a:pt x="102428" y="123781"/>
                  <a:pt x="111946" y="109932"/>
                  <a:pt x="130980" y="82234"/>
                </a:cubicBezTo>
                <a:cubicBezTo>
                  <a:pt x="133606" y="78277"/>
                  <a:pt x="137544" y="75639"/>
                  <a:pt x="141482" y="75639"/>
                </a:cubicBezTo>
                <a:cubicBezTo>
                  <a:pt x="141482" y="75639"/>
                  <a:pt x="141482" y="75639"/>
                  <a:pt x="221560" y="67725"/>
                </a:cubicBezTo>
                <a:close/>
                <a:moveTo>
                  <a:pt x="276970" y="0"/>
                </a:moveTo>
                <a:cubicBezTo>
                  <a:pt x="299328" y="0"/>
                  <a:pt x="317452" y="17769"/>
                  <a:pt x="317452" y="39688"/>
                </a:cubicBezTo>
                <a:cubicBezTo>
                  <a:pt x="317452" y="61607"/>
                  <a:pt x="299328" y="79376"/>
                  <a:pt x="276970" y="79376"/>
                </a:cubicBezTo>
                <a:cubicBezTo>
                  <a:pt x="254612" y="79376"/>
                  <a:pt x="236488" y="61607"/>
                  <a:pt x="236488" y="39688"/>
                </a:cubicBezTo>
                <a:cubicBezTo>
                  <a:pt x="236488" y="17769"/>
                  <a:pt x="254612" y="0"/>
                  <a:pt x="27697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zh-CN" altLang="en-US">
              <a:solidFill>
                <a:schemeClr val="tx1">
                  <a:lumMod val="65000"/>
                  <a:lumOff val="35000"/>
                </a:schemeClr>
              </a:solidFill>
              <a:cs typeface="+mn-ea"/>
              <a:sym typeface="+mn-lt"/>
            </a:endParaRPr>
          </a:p>
        </p:txBody>
      </p:sp>
      <p:sp>
        <p:nvSpPr>
          <p:cNvPr id="50" name="椭圆 47"/>
          <p:cNvSpPr/>
          <p:nvPr/>
        </p:nvSpPr>
        <p:spPr>
          <a:xfrm>
            <a:off x="6848314" y="4060829"/>
            <a:ext cx="715888" cy="715888"/>
          </a:xfrm>
          <a:custGeom>
            <a:avLst/>
            <a:gdLst>
              <a:gd name="connsiteX0" fmla="*/ 157638 w 338138"/>
              <a:gd name="connsiteY0" fmla="*/ 144463 h 338138"/>
              <a:gd name="connsiteX1" fmla="*/ 165544 w 338138"/>
              <a:gd name="connsiteY1" fmla="*/ 148443 h 338138"/>
              <a:gd name="connsiteX2" fmla="*/ 249865 w 338138"/>
              <a:gd name="connsiteY2" fmla="*/ 233341 h 338138"/>
              <a:gd name="connsiteX3" fmla="*/ 280167 w 338138"/>
              <a:gd name="connsiteY3" fmla="*/ 232015 h 338138"/>
              <a:gd name="connsiteX4" fmla="*/ 286755 w 338138"/>
              <a:gd name="connsiteY4" fmla="*/ 234668 h 338138"/>
              <a:gd name="connsiteX5" fmla="*/ 335503 w 338138"/>
              <a:gd name="connsiteY5" fmla="*/ 283750 h 338138"/>
              <a:gd name="connsiteX6" fmla="*/ 338138 w 338138"/>
              <a:gd name="connsiteY6" fmla="*/ 293036 h 338138"/>
              <a:gd name="connsiteX7" fmla="*/ 330233 w 338138"/>
              <a:gd name="connsiteY7" fmla="*/ 298342 h 338138"/>
              <a:gd name="connsiteX8" fmla="*/ 311788 w 338138"/>
              <a:gd name="connsiteY8" fmla="*/ 303648 h 338138"/>
              <a:gd name="connsiteX9" fmla="*/ 303883 w 338138"/>
              <a:gd name="connsiteY9" fmla="*/ 310281 h 338138"/>
              <a:gd name="connsiteX10" fmla="*/ 299930 w 338138"/>
              <a:gd name="connsiteY10" fmla="*/ 331505 h 338138"/>
              <a:gd name="connsiteX11" fmla="*/ 293343 w 338138"/>
              <a:gd name="connsiteY11" fmla="*/ 338138 h 338138"/>
              <a:gd name="connsiteX12" fmla="*/ 290708 w 338138"/>
              <a:gd name="connsiteY12" fmla="*/ 338138 h 338138"/>
              <a:gd name="connsiteX13" fmla="*/ 284120 w 338138"/>
              <a:gd name="connsiteY13" fmla="*/ 335485 h 338138"/>
              <a:gd name="connsiteX14" fmla="*/ 235372 w 338138"/>
              <a:gd name="connsiteY14" fmla="*/ 286403 h 338138"/>
              <a:gd name="connsiteX15" fmla="*/ 232737 w 338138"/>
              <a:gd name="connsiteY15" fmla="*/ 279770 h 338138"/>
              <a:gd name="connsiteX16" fmla="*/ 234054 w 338138"/>
              <a:gd name="connsiteY16" fmla="*/ 249260 h 338138"/>
              <a:gd name="connsiteX17" fmla="*/ 149733 w 338138"/>
              <a:gd name="connsiteY17" fmla="*/ 164361 h 338138"/>
              <a:gd name="connsiteX18" fmla="*/ 149733 w 338138"/>
              <a:gd name="connsiteY18" fmla="*/ 148443 h 338138"/>
              <a:gd name="connsiteX19" fmla="*/ 157638 w 338138"/>
              <a:gd name="connsiteY19" fmla="*/ 144463 h 338138"/>
              <a:gd name="connsiteX20" fmla="*/ 145922 w 338138"/>
              <a:gd name="connsiteY20" fmla="*/ 120650 h 338138"/>
              <a:gd name="connsiteX21" fmla="*/ 169863 w 338138"/>
              <a:gd name="connsiteY21" fmla="*/ 137383 h 338138"/>
              <a:gd name="connsiteX22" fmla="*/ 157893 w 338138"/>
              <a:gd name="connsiteY22" fmla="*/ 133522 h 338138"/>
              <a:gd name="connsiteX23" fmla="*/ 141931 w 338138"/>
              <a:gd name="connsiteY23" fmla="*/ 141245 h 338138"/>
              <a:gd name="connsiteX24" fmla="*/ 137941 w 338138"/>
              <a:gd name="connsiteY24" fmla="*/ 168275 h 338138"/>
              <a:gd name="connsiteX25" fmla="*/ 120650 w 338138"/>
              <a:gd name="connsiteY25" fmla="*/ 145106 h 338138"/>
              <a:gd name="connsiteX26" fmla="*/ 145922 w 338138"/>
              <a:gd name="connsiteY26" fmla="*/ 120650 h 338138"/>
              <a:gd name="connsiteX27" fmla="*/ 146051 w 338138"/>
              <a:gd name="connsiteY27" fmla="*/ 60325 h 338138"/>
              <a:gd name="connsiteX28" fmla="*/ 230188 w 338138"/>
              <a:gd name="connsiteY28" fmla="*/ 145257 h 338138"/>
              <a:gd name="connsiteX29" fmla="*/ 219671 w 338138"/>
              <a:gd name="connsiteY29" fmla="*/ 186395 h 338138"/>
              <a:gd name="connsiteX30" fmla="*/ 193378 w 338138"/>
              <a:gd name="connsiteY30" fmla="*/ 161181 h 338138"/>
              <a:gd name="connsiteX31" fmla="*/ 196007 w 338138"/>
              <a:gd name="connsiteY31" fmla="*/ 145257 h 338138"/>
              <a:gd name="connsiteX32" fmla="*/ 146051 w 338138"/>
              <a:gd name="connsiteY32" fmla="*/ 94828 h 338138"/>
              <a:gd name="connsiteX33" fmla="*/ 96094 w 338138"/>
              <a:gd name="connsiteY33" fmla="*/ 145257 h 338138"/>
              <a:gd name="connsiteX34" fmla="*/ 146051 w 338138"/>
              <a:gd name="connsiteY34" fmla="*/ 195685 h 338138"/>
              <a:gd name="connsiteX35" fmla="*/ 161827 w 338138"/>
              <a:gd name="connsiteY35" fmla="*/ 193031 h 338138"/>
              <a:gd name="connsiteX36" fmla="*/ 188119 w 338138"/>
              <a:gd name="connsiteY36" fmla="*/ 219572 h 338138"/>
              <a:gd name="connsiteX37" fmla="*/ 146051 w 338138"/>
              <a:gd name="connsiteY37" fmla="*/ 230188 h 338138"/>
              <a:gd name="connsiteX38" fmla="*/ 61913 w 338138"/>
              <a:gd name="connsiteY38" fmla="*/ 145257 h 338138"/>
              <a:gd name="connsiteX39" fmla="*/ 146051 w 338138"/>
              <a:gd name="connsiteY39" fmla="*/ 60325 h 338138"/>
              <a:gd name="connsiteX40" fmla="*/ 145257 w 338138"/>
              <a:gd name="connsiteY40" fmla="*/ 0 h 338138"/>
              <a:gd name="connsiteX41" fmla="*/ 290513 w 338138"/>
              <a:gd name="connsiteY41" fmla="*/ 145257 h 338138"/>
              <a:gd name="connsiteX42" fmla="*/ 269385 w 338138"/>
              <a:gd name="connsiteY42" fmla="*/ 221846 h 338138"/>
              <a:gd name="connsiteX43" fmla="*/ 254859 w 338138"/>
              <a:gd name="connsiteY43" fmla="*/ 221846 h 338138"/>
              <a:gd name="connsiteX44" fmla="*/ 239013 w 338138"/>
              <a:gd name="connsiteY44" fmla="*/ 206000 h 338138"/>
              <a:gd name="connsiteX45" fmla="*/ 256180 w 338138"/>
              <a:gd name="connsiteY45" fmla="*/ 145257 h 338138"/>
              <a:gd name="connsiteX46" fmla="*/ 145257 w 338138"/>
              <a:gd name="connsiteY46" fmla="*/ 34333 h 338138"/>
              <a:gd name="connsiteX47" fmla="*/ 34333 w 338138"/>
              <a:gd name="connsiteY47" fmla="*/ 145257 h 338138"/>
              <a:gd name="connsiteX48" fmla="*/ 145257 w 338138"/>
              <a:gd name="connsiteY48" fmla="*/ 256180 h 338138"/>
              <a:gd name="connsiteX49" fmla="*/ 206000 w 338138"/>
              <a:gd name="connsiteY49" fmla="*/ 239013 h 338138"/>
              <a:gd name="connsiteX50" fmla="*/ 221847 w 338138"/>
              <a:gd name="connsiteY50" fmla="*/ 254859 h 338138"/>
              <a:gd name="connsiteX51" fmla="*/ 221847 w 338138"/>
              <a:gd name="connsiteY51" fmla="*/ 269385 h 338138"/>
              <a:gd name="connsiteX52" fmla="*/ 145257 w 338138"/>
              <a:gd name="connsiteY52" fmla="*/ 290513 h 338138"/>
              <a:gd name="connsiteX53" fmla="*/ 0 w 338138"/>
              <a:gd name="connsiteY53" fmla="*/ 145257 h 338138"/>
              <a:gd name="connsiteX54" fmla="*/ 145257 w 338138"/>
              <a:gd name="connsiteY54"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338138" h="338138">
                <a:moveTo>
                  <a:pt x="157638" y="144463"/>
                </a:moveTo>
                <a:cubicBezTo>
                  <a:pt x="160273" y="144463"/>
                  <a:pt x="162908" y="145790"/>
                  <a:pt x="165544" y="148443"/>
                </a:cubicBezTo>
                <a:cubicBezTo>
                  <a:pt x="165544" y="148443"/>
                  <a:pt x="165544" y="148443"/>
                  <a:pt x="249865" y="233341"/>
                </a:cubicBezTo>
                <a:cubicBezTo>
                  <a:pt x="249865" y="233341"/>
                  <a:pt x="249865" y="233341"/>
                  <a:pt x="280167" y="232015"/>
                </a:cubicBezTo>
                <a:cubicBezTo>
                  <a:pt x="282803" y="232015"/>
                  <a:pt x="285438" y="233341"/>
                  <a:pt x="286755" y="234668"/>
                </a:cubicBezTo>
                <a:cubicBezTo>
                  <a:pt x="286755" y="234668"/>
                  <a:pt x="286755" y="234668"/>
                  <a:pt x="335503" y="283750"/>
                </a:cubicBezTo>
                <a:cubicBezTo>
                  <a:pt x="338138" y="286403"/>
                  <a:pt x="338138" y="289056"/>
                  <a:pt x="338138" y="293036"/>
                </a:cubicBezTo>
                <a:cubicBezTo>
                  <a:pt x="336821" y="295689"/>
                  <a:pt x="334186" y="298342"/>
                  <a:pt x="330233" y="298342"/>
                </a:cubicBezTo>
                <a:cubicBezTo>
                  <a:pt x="330233" y="298342"/>
                  <a:pt x="330233" y="298342"/>
                  <a:pt x="311788" y="303648"/>
                </a:cubicBezTo>
                <a:cubicBezTo>
                  <a:pt x="307835" y="303648"/>
                  <a:pt x="305200" y="306301"/>
                  <a:pt x="303883" y="310281"/>
                </a:cubicBezTo>
                <a:cubicBezTo>
                  <a:pt x="303883" y="310281"/>
                  <a:pt x="303883" y="310281"/>
                  <a:pt x="299930" y="331505"/>
                </a:cubicBezTo>
                <a:cubicBezTo>
                  <a:pt x="298613" y="334158"/>
                  <a:pt x="295978" y="336812"/>
                  <a:pt x="293343" y="338138"/>
                </a:cubicBezTo>
                <a:cubicBezTo>
                  <a:pt x="292025" y="338138"/>
                  <a:pt x="292025" y="338138"/>
                  <a:pt x="290708" y="338138"/>
                </a:cubicBezTo>
                <a:cubicBezTo>
                  <a:pt x="288073" y="338138"/>
                  <a:pt x="285438" y="336812"/>
                  <a:pt x="284120" y="335485"/>
                </a:cubicBezTo>
                <a:cubicBezTo>
                  <a:pt x="284120" y="335485"/>
                  <a:pt x="284120" y="335485"/>
                  <a:pt x="235372" y="286403"/>
                </a:cubicBezTo>
                <a:cubicBezTo>
                  <a:pt x="232737" y="283750"/>
                  <a:pt x="232737" y="281097"/>
                  <a:pt x="232737" y="279770"/>
                </a:cubicBezTo>
                <a:cubicBezTo>
                  <a:pt x="232737" y="279770"/>
                  <a:pt x="232737" y="279770"/>
                  <a:pt x="234054" y="249260"/>
                </a:cubicBezTo>
                <a:cubicBezTo>
                  <a:pt x="234054" y="249260"/>
                  <a:pt x="234054" y="249260"/>
                  <a:pt x="149733" y="164361"/>
                </a:cubicBezTo>
                <a:cubicBezTo>
                  <a:pt x="144463" y="159055"/>
                  <a:pt x="144463" y="152422"/>
                  <a:pt x="149733" y="148443"/>
                </a:cubicBezTo>
                <a:cubicBezTo>
                  <a:pt x="151051" y="145790"/>
                  <a:pt x="155003" y="144463"/>
                  <a:pt x="157638" y="144463"/>
                </a:cubicBezTo>
                <a:close/>
                <a:moveTo>
                  <a:pt x="145922" y="120650"/>
                </a:moveTo>
                <a:cubicBezTo>
                  <a:pt x="157893" y="120650"/>
                  <a:pt x="167203" y="128373"/>
                  <a:pt x="169863" y="137383"/>
                </a:cubicBezTo>
                <a:cubicBezTo>
                  <a:pt x="167203" y="134809"/>
                  <a:pt x="161883" y="133522"/>
                  <a:pt x="157893" y="133522"/>
                </a:cubicBezTo>
                <a:cubicBezTo>
                  <a:pt x="151242" y="133522"/>
                  <a:pt x="145922" y="136096"/>
                  <a:pt x="141931" y="141245"/>
                </a:cubicBezTo>
                <a:cubicBezTo>
                  <a:pt x="133951" y="147680"/>
                  <a:pt x="132620" y="160552"/>
                  <a:pt x="137941" y="168275"/>
                </a:cubicBezTo>
                <a:cubicBezTo>
                  <a:pt x="128630" y="165701"/>
                  <a:pt x="120650" y="156691"/>
                  <a:pt x="120650" y="145106"/>
                </a:cubicBezTo>
                <a:cubicBezTo>
                  <a:pt x="120650" y="132234"/>
                  <a:pt x="132620" y="120650"/>
                  <a:pt x="145922" y="120650"/>
                </a:cubicBezTo>
                <a:close/>
                <a:moveTo>
                  <a:pt x="146051" y="60325"/>
                </a:moveTo>
                <a:cubicBezTo>
                  <a:pt x="192063" y="60325"/>
                  <a:pt x="230188" y="98810"/>
                  <a:pt x="230188" y="145257"/>
                </a:cubicBezTo>
                <a:cubicBezTo>
                  <a:pt x="230188" y="159854"/>
                  <a:pt x="226244" y="174452"/>
                  <a:pt x="219671" y="186395"/>
                </a:cubicBezTo>
                <a:lnTo>
                  <a:pt x="193378" y="161181"/>
                </a:lnTo>
                <a:cubicBezTo>
                  <a:pt x="196007" y="155873"/>
                  <a:pt x="196007" y="150565"/>
                  <a:pt x="196007" y="145257"/>
                </a:cubicBezTo>
                <a:cubicBezTo>
                  <a:pt x="196007" y="117388"/>
                  <a:pt x="173658" y="94828"/>
                  <a:pt x="146051" y="94828"/>
                </a:cubicBezTo>
                <a:cubicBezTo>
                  <a:pt x="118443" y="94828"/>
                  <a:pt x="96094" y="117388"/>
                  <a:pt x="96094" y="145257"/>
                </a:cubicBezTo>
                <a:cubicBezTo>
                  <a:pt x="96094" y="173125"/>
                  <a:pt x="118443" y="195685"/>
                  <a:pt x="146051" y="195685"/>
                </a:cubicBezTo>
                <a:cubicBezTo>
                  <a:pt x="151309" y="195685"/>
                  <a:pt x="156568" y="194358"/>
                  <a:pt x="161827" y="193031"/>
                </a:cubicBezTo>
                <a:cubicBezTo>
                  <a:pt x="161827" y="193031"/>
                  <a:pt x="161827" y="193031"/>
                  <a:pt x="188119" y="219572"/>
                </a:cubicBezTo>
                <a:cubicBezTo>
                  <a:pt x="174973" y="226207"/>
                  <a:pt x="161827" y="230188"/>
                  <a:pt x="146051" y="230188"/>
                </a:cubicBezTo>
                <a:cubicBezTo>
                  <a:pt x="100038" y="230188"/>
                  <a:pt x="61913" y="191703"/>
                  <a:pt x="61913" y="145257"/>
                </a:cubicBezTo>
                <a:cubicBezTo>
                  <a:pt x="61913" y="98810"/>
                  <a:pt x="100038" y="60325"/>
                  <a:pt x="146051" y="60325"/>
                </a:cubicBezTo>
                <a:close/>
                <a:moveTo>
                  <a:pt x="145257" y="0"/>
                </a:moveTo>
                <a:cubicBezTo>
                  <a:pt x="225808" y="0"/>
                  <a:pt x="290513" y="64705"/>
                  <a:pt x="290513" y="145257"/>
                </a:cubicBezTo>
                <a:cubicBezTo>
                  <a:pt x="290513" y="172987"/>
                  <a:pt x="282590" y="199398"/>
                  <a:pt x="269385" y="221846"/>
                </a:cubicBezTo>
                <a:cubicBezTo>
                  <a:pt x="269385" y="221846"/>
                  <a:pt x="269385" y="221846"/>
                  <a:pt x="254859" y="221846"/>
                </a:cubicBezTo>
                <a:cubicBezTo>
                  <a:pt x="254859" y="221846"/>
                  <a:pt x="254859" y="221846"/>
                  <a:pt x="239013" y="206000"/>
                </a:cubicBezTo>
                <a:cubicBezTo>
                  <a:pt x="249577" y="188833"/>
                  <a:pt x="256180" y="167705"/>
                  <a:pt x="256180" y="145257"/>
                </a:cubicBezTo>
                <a:cubicBezTo>
                  <a:pt x="256180" y="84513"/>
                  <a:pt x="207321" y="34333"/>
                  <a:pt x="145257" y="34333"/>
                </a:cubicBezTo>
                <a:cubicBezTo>
                  <a:pt x="84513" y="34333"/>
                  <a:pt x="34333" y="84513"/>
                  <a:pt x="34333" y="145257"/>
                </a:cubicBezTo>
                <a:cubicBezTo>
                  <a:pt x="34333" y="207321"/>
                  <a:pt x="84513" y="256180"/>
                  <a:pt x="145257" y="256180"/>
                </a:cubicBezTo>
                <a:cubicBezTo>
                  <a:pt x="167705" y="256180"/>
                  <a:pt x="188834" y="249577"/>
                  <a:pt x="206000" y="239013"/>
                </a:cubicBezTo>
                <a:cubicBezTo>
                  <a:pt x="206000" y="239013"/>
                  <a:pt x="206000" y="239013"/>
                  <a:pt x="221847" y="254859"/>
                </a:cubicBezTo>
                <a:cubicBezTo>
                  <a:pt x="221847" y="254859"/>
                  <a:pt x="221847" y="254859"/>
                  <a:pt x="221847" y="269385"/>
                </a:cubicBezTo>
                <a:cubicBezTo>
                  <a:pt x="199398" y="282590"/>
                  <a:pt x="172988" y="290513"/>
                  <a:pt x="145257" y="290513"/>
                </a:cubicBezTo>
                <a:cubicBezTo>
                  <a:pt x="64705" y="290513"/>
                  <a:pt x="0" y="225808"/>
                  <a:pt x="0" y="145257"/>
                </a:cubicBezTo>
                <a:cubicBezTo>
                  <a:pt x="0" y="64705"/>
                  <a:pt x="64705" y="0"/>
                  <a:pt x="14525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zh-CN" altLang="en-US">
              <a:solidFill>
                <a:schemeClr val="tx1">
                  <a:lumMod val="65000"/>
                  <a:lumOff val="35000"/>
                </a:schemeClr>
              </a:solidFill>
              <a:cs typeface="+mn-ea"/>
              <a:sym typeface="+mn-lt"/>
            </a:endParaRPr>
          </a:p>
        </p:txBody>
      </p:sp>
      <p:sp>
        <p:nvSpPr>
          <p:cNvPr id="12" name="页脚占位符 11">
            <a:extLst>
              <a:ext uri="{FF2B5EF4-FFF2-40B4-BE49-F238E27FC236}">
                <a16:creationId xmlns:a16="http://schemas.microsoft.com/office/drawing/2014/main" xmlns="" id="{36E74FA6-8F25-4785-8D06-F2F124E2F4CB}"/>
              </a:ext>
            </a:extLst>
          </p:cNvPr>
          <p:cNvSpPr>
            <a:spLocks noGrp="1"/>
          </p:cNvSpPr>
          <p:nvPr>
            <p:ph type="ftr" sz="quarter" idx="3"/>
          </p:nvPr>
        </p:nvSpPr>
        <p:spPr/>
        <p:txBody>
          <a:bodyPr/>
          <a:lstStyle/>
          <a:p>
            <a:r>
              <a:rPr lang="zh-CN" altLang="en-US">
                <a:sym typeface="+mn-lt"/>
              </a:rPr>
              <a:t>河北农业大学</a:t>
            </a:r>
            <a:endParaRPr lang="zh-CN" altLang="en-US" dirty="0">
              <a:sym typeface="+mn-lt"/>
            </a:endParaRPr>
          </a:p>
        </p:txBody>
      </p:sp>
      <p:sp>
        <p:nvSpPr>
          <p:cNvPr id="8" name="灯片编号占位符 7">
            <a:extLst>
              <a:ext uri="{FF2B5EF4-FFF2-40B4-BE49-F238E27FC236}">
                <a16:creationId xmlns:a16="http://schemas.microsoft.com/office/drawing/2014/main" xmlns="" id="{ABFA9EF5-323E-4426-85A6-15B31F69D3EF}"/>
              </a:ext>
            </a:extLst>
          </p:cNvPr>
          <p:cNvSpPr>
            <a:spLocks noGrp="1"/>
          </p:cNvSpPr>
          <p:nvPr>
            <p:ph type="sldNum" sz="quarter" idx="4"/>
          </p:nvPr>
        </p:nvSpPr>
        <p:spPr/>
        <p:txBody>
          <a:bodyPr/>
          <a:lstStyle/>
          <a:p>
            <a:r>
              <a:rPr lang="en-US" altLang="zh-CN"/>
              <a:t>- </a:t>
            </a:r>
            <a:fld id="{A548B57D-AE10-4CF7-A9DF-59FEFA91B28E}" type="slidenum">
              <a:rPr lang="zh-CN" altLang="en-US" smtClean="0"/>
              <a:pPr/>
              <a:t>15</a:t>
            </a:fld>
            <a:r>
              <a:rPr lang="zh-CN" altLang="en-US"/>
              <a:t> </a:t>
            </a:r>
            <a:r>
              <a:rPr lang="en-US" altLang="zh-CN"/>
              <a:t>-</a:t>
            </a:r>
            <a:endParaRPr lang="zh-CN" altLang="en-US" dirty="0"/>
          </a:p>
        </p:txBody>
      </p:sp>
      <p:sp>
        <p:nvSpPr>
          <p:cNvPr id="11" name="文本占位符 10">
            <a:extLst>
              <a:ext uri="{FF2B5EF4-FFF2-40B4-BE49-F238E27FC236}">
                <a16:creationId xmlns:a16="http://schemas.microsoft.com/office/drawing/2014/main" xmlns="" id="{9116D056-9571-4747-A2AF-3B33E60AF8E9}"/>
              </a:ext>
            </a:extLst>
          </p:cNvPr>
          <p:cNvSpPr>
            <a:spLocks noGrp="1"/>
          </p:cNvSpPr>
          <p:nvPr>
            <p:ph type="body" sz="quarter" idx="10"/>
          </p:nvPr>
        </p:nvSpPr>
        <p:spPr/>
        <p:txBody>
          <a:bodyPr/>
          <a:lstStyle/>
          <a:p>
            <a:r>
              <a:rPr lang="zh-CN" altLang="en-US" dirty="0">
                <a:sym typeface="+mn-lt"/>
              </a:rPr>
              <a:t>图示举例</a:t>
            </a:r>
          </a:p>
        </p:txBody>
      </p:sp>
    </p:spTree>
    <p:extLst>
      <p:ext uri="{BB962C8B-B14F-4D97-AF65-F5344CB8AC3E}">
        <p14:creationId xmlns:p14="http://schemas.microsoft.com/office/powerpoint/2010/main" val="129897503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页脚占位符 1">
            <a:extLst>
              <a:ext uri="{FF2B5EF4-FFF2-40B4-BE49-F238E27FC236}">
                <a16:creationId xmlns:a16="http://schemas.microsoft.com/office/drawing/2014/main" xmlns="" id="{752EB508-F17A-46AD-BDE1-CC27876311D0}"/>
              </a:ext>
            </a:extLst>
          </p:cNvPr>
          <p:cNvSpPr>
            <a:spLocks noGrp="1"/>
          </p:cNvSpPr>
          <p:nvPr>
            <p:ph type="ftr" sz="quarter" idx="3"/>
          </p:nvPr>
        </p:nvSpPr>
        <p:spPr/>
        <p:txBody>
          <a:bodyPr/>
          <a:lstStyle/>
          <a:p>
            <a:r>
              <a:rPr lang="zh-CN" altLang="en-US">
                <a:sym typeface="+mn-lt"/>
              </a:rPr>
              <a:t>河北农业大学</a:t>
            </a:r>
            <a:endParaRPr lang="zh-CN" altLang="en-US" dirty="0">
              <a:sym typeface="+mn-lt"/>
            </a:endParaRPr>
          </a:p>
        </p:txBody>
      </p:sp>
      <p:sp>
        <p:nvSpPr>
          <p:cNvPr id="4" name="灯片编号占位符 3">
            <a:extLst>
              <a:ext uri="{FF2B5EF4-FFF2-40B4-BE49-F238E27FC236}">
                <a16:creationId xmlns:a16="http://schemas.microsoft.com/office/drawing/2014/main" xmlns="" id="{41A5B611-4E74-4D15-903B-1226B4D89E62}"/>
              </a:ext>
            </a:extLst>
          </p:cNvPr>
          <p:cNvSpPr>
            <a:spLocks noGrp="1"/>
          </p:cNvSpPr>
          <p:nvPr>
            <p:ph type="sldNum" sz="quarter" idx="4"/>
          </p:nvPr>
        </p:nvSpPr>
        <p:spPr/>
        <p:txBody>
          <a:bodyPr/>
          <a:lstStyle/>
          <a:p>
            <a:r>
              <a:rPr lang="en-US" altLang="zh-CN"/>
              <a:t>- </a:t>
            </a:r>
            <a:fld id="{A548B57D-AE10-4CF7-A9DF-59FEFA91B28E}" type="slidenum">
              <a:rPr lang="zh-CN" altLang="en-US" smtClean="0"/>
              <a:pPr/>
              <a:t>16</a:t>
            </a:fld>
            <a:r>
              <a:rPr lang="zh-CN" altLang="en-US"/>
              <a:t> </a:t>
            </a:r>
            <a:r>
              <a:rPr lang="en-US" altLang="zh-CN"/>
              <a:t>-</a:t>
            </a:r>
            <a:endParaRPr lang="zh-CN" altLang="en-US" dirty="0"/>
          </a:p>
        </p:txBody>
      </p:sp>
      <p:sp>
        <p:nvSpPr>
          <p:cNvPr id="5" name="文本占位符 4">
            <a:extLst>
              <a:ext uri="{FF2B5EF4-FFF2-40B4-BE49-F238E27FC236}">
                <a16:creationId xmlns:a16="http://schemas.microsoft.com/office/drawing/2014/main" xmlns="" id="{4D19A3AC-1CA9-4207-AA59-9D407297A616}"/>
              </a:ext>
            </a:extLst>
          </p:cNvPr>
          <p:cNvSpPr>
            <a:spLocks noGrp="1"/>
          </p:cNvSpPr>
          <p:nvPr>
            <p:ph type="body" sz="quarter" idx="10"/>
          </p:nvPr>
        </p:nvSpPr>
        <p:spPr/>
        <p:txBody>
          <a:bodyPr/>
          <a:lstStyle/>
          <a:p>
            <a:r>
              <a:rPr lang="zh-CN" altLang="en-US" dirty="0">
                <a:sym typeface="+mn-lt"/>
              </a:rPr>
              <a:t>图示举例</a:t>
            </a:r>
          </a:p>
        </p:txBody>
      </p:sp>
      <p:sp>
        <p:nvSpPr>
          <p:cNvPr id="7" name="iṥľíḓe">
            <a:extLst>
              <a:ext uri="{FF2B5EF4-FFF2-40B4-BE49-F238E27FC236}">
                <a16:creationId xmlns:a16="http://schemas.microsoft.com/office/drawing/2014/main" xmlns="" id="{5DA19C27-ABFC-4700-B52F-9FEE7DFFB6AF}"/>
              </a:ext>
            </a:extLst>
          </p:cNvPr>
          <p:cNvSpPr/>
          <p:nvPr/>
        </p:nvSpPr>
        <p:spPr>
          <a:xfrm>
            <a:off x="874713" y="1665288"/>
            <a:ext cx="10442575" cy="4135774"/>
          </a:xfrm>
          <a:prstGeom prst="roundRect">
            <a:avLst>
              <a:gd name="adj" fmla="val 0"/>
            </a:avLst>
          </a:prstGeom>
          <a:noFill/>
          <a:ln w="28575">
            <a:solidFill>
              <a:schemeClr val="accent1"/>
            </a:solid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p>
            <a:pPr algn="ctr" defTabSz="914354"/>
            <a:endParaRPr lang="zh-CN" altLang="en-US" sz="2000" b="1" i="1">
              <a:solidFill>
                <a:schemeClr val="tx1"/>
              </a:solidFill>
              <a:cs typeface="+mn-ea"/>
              <a:sym typeface="+mn-lt"/>
            </a:endParaRPr>
          </a:p>
        </p:txBody>
      </p:sp>
      <p:sp>
        <p:nvSpPr>
          <p:cNvPr id="8" name="îšḻiḓê">
            <a:extLst>
              <a:ext uri="{FF2B5EF4-FFF2-40B4-BE49-F238E27FC236}">
                <a16:creationId xmlns:a16="http://schemas.microsoft.com/office/drawing/2014/main" xmlns="" id="{09DBE436-B1A8-4FEC-B6FD-311E1E35AA7F}"/>
              </a:ext>
            </a:extLst>
          </p:cNvPr>
          <p:cNvSpPr/>
          <p:nvPr/>
        </p:nvSpPr>
        <p:spPr>
          <a:xfrm>
            <a:off x="5064125" y="5547062"/>
            <a:ext cx="2063750" cy="508000"/>
          </a:xfrm>
          <a:prstGeom prst="leftRightArrow">
            <a:avLst>
              <a:gd name="adj1" fmla="val 100000"/>
              <a:gd name="adj2" fmla="val 50000"/>
            </a:avLst>
          </a:prstGeom>
          <a:solidFill>
            <a:schemeClr val="accent1"/>
          </a:solidFill>
          <a:ln w="3175">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p>
            <a:pPr algn="ctr"/>
            <a:r>
              <a:rPr lang="zh-CN" altLang="en-US" sz="2000" b="1" dirty="0">
                <a:solidFill>
                  <a:schemeClr val="bg1"/>
                </a:solidFill>
                <a:cs typeface="+mn-ea"/>
                <a:sym typeface="+mn-lt"/>
              </a:rPr>
              <a:t>标题</a:t>
            </a:r>
            <a:endParaRPr lang="zh-CN" altLang="en-US" sz="2000" dirty="0">
              <a:solidFill>
                <a:schemeClr val="bg1"/>
              </a:solidFill>
              <a:cs typeface="+mn-ea"/>
              <a:sym typeface="+mn-lt"/>
            </a:endParaRPr>
          </a:p>
        </p:txBody>
      </p:sp>
      <p:sp>
        <p:nvSpPr>
          <p:cNvPr id="31" name="îṣ1ïḓé">
            <a:extLst>
              <a:ext uri="{FF2B5EF4-FFF2-40B4-BE49-F238E27FC236}">
                <a16:creationId xmlns:a16="http://schemas.microsoft.com/office/drawing/2014/main" xmlns="" id="{29A450F1-2A38-44E9-8D7E-68379954A2AB}"/>
              </a:ext>
            </a:extLst>
          </p:cNvPr>
          <p:cNvSpPr/>
          <p:nvPr/>
        </p:nvSpPr>
        <p:spPr bwMode="auto">
          <a:xfrm>
            <a:off x="1864915" y="1051261"/>
            <a:ext cx="1277938" cy="1463675"/>
          </a:xfrm>
          <a:custGeom>
            <a:avLst/>
            <a:gdLst>
              <a:gd name="T0" fmla="*/ 11023 w 13408"/>
              <a:gd name="T1" fmla="*/ 2385 h 15341"/>
              <a:gd name="T2" fmla="*/ 11023 w 13408"/>
              <a:gd name="T3" fmla="*/ 11022 h 15341"/>
              <a:gd name="T4" fmla="*/ 6704 w 13408"/>
              <a:gd name="T5" fmla="*/ 15341 h 15341"/>
              <a:gd name="T6" fmla="*/ 2386 w 13408"/>
              <a:gd name="T7" fmla="*/ 11022 h 15341"/>
              <a:gd name="T8" fmla="*/ 2386 w 13408"/>
              <a:gd name="T9" fmla="*/ 2385 h 15341"/>
              <a:gd name="T10" fmla="*/ 11023 w 13408"/>
              <a:gd name="T11" fmla="*/ 2385 h 15341"/>
            </a:gdLst>
            <a:ahLst/>
            <a:cxnLst>
              <a:cxn ang="0">
                <a:pos x="T0" y="T1"/>
              </a:cxn>
              <a:cxn ang="0">
                <a:pos x="T2" y="T3"/>
              </a:cxn>
              <a:cxn ang="0">
                <a:pos x="T4" y="T5"/>
              </a:cxn>
              <a:cxn ang="0">
                <a:pos x="T6" y="T7"/>
              </a:cxn>
              <a:cxn ang="0">
                <a:pos x="T8" y="T9"/>
              </a:cxn>
              <a:cxn ang="0">
                <a:pos x="T10" y="T11"/>
              </a:cxn>
            </a:cxnLst>
            <a:rect l="0" t="0" r="r" b="b"/>
            <a:pathLst>
              <a:path w="13408" h="15341">
                <a:moveTo>
                  <a:pt x="11023" y="2385"/>
                </a:moveTo>
                <a:cubicBezTo>
                  <a:pt x="13408" y="4770"/>
                  <a:pt x="13408" y="8637"/>
                  <a:pt x="11023" y="11022"/>
                </a:cubicBezTo>
                <a:cubicBezTo>
                  <a:pt x="9584" y="12462"/>
                  <a:pt x="8144" y="13902"/>
                  <a:pt x="6704" y="15341"/>
                </a:cubicBezTo>
                <a:cubicBezTo>
                  <a:pt x="5265" y="13902"/>
                  <a:pt x="3825" y="12462"/>
                  <a:pt x="2386" y="11022"/>
                </a:cubicBezTo>
                <a:cubicBezTo>
                  <a:pt x="0" y="8637"/>
                  <a:pt x="0" y="4770"/>
                  <a:pt x="2386" y="2385"/>
                </a:cubicBezTo>
                <a:cubicBezTo>
                  <a:pt x="4771" y="0"/>
                  <a:pt x="8638" y="0"/>
                  <a:pt x="11023" y="2385"/>
                </a:cubicBezTo>
              </a:path>
            </a:pathLst>
          </a:custGeom>
          <a:solidFill>
            <a:schemeClr val="bg1"/>
          </a:solidFill>
          <a:ln w="15875">
            <a:solidFill>
              <a:schemeClr val="accent2"/>
            </a:solidFill>
            <a:prstDash val="solid"/>
            <a:round/>
            <a:headEnd/>
            <a:tailEnd/>
          </a:ln>
        </p:spPr>
        <p:txBody>
          <a:bodyPr vert="horz" wrap="square" lIns="91440" tIns="45720" rIns="91440" bIns="45720" numCol="1" anchor="t" anchorCtr="0" compatLnSpc="1">
            <a:prstTxWarp prst="textNoShape">
              <a:avLst/>
            </a:prstTxWarp>
            <a:normAutofit/>
          </a:bodyPr>
          <a:lstStyle/>
          <a:p>
            <a:endParaRPr lang="zh-CN" altLang="en-US">
              <a:cs typeface="+mn-ea"/>
              <a:sym typeface="+mn-lt"/>
            </a:endParaRPr>
          </a:p>
        </p:txBody>
      </p:sp>
      <p:sp>
        <p:nvSpPr>
          <p:cNvPr id="32" name="íşļîďé">
            <a:extLst>
              <a:ext uri="{FF2B5EF4-FFF2-40B4-BE49-F238E27FC236}">
                <a16:creationId xmlns:a16="http://schemas.microsoft.com/office/drawing/2014/main" xmlns="" id="{E83CD39B-6EC7-4B74-AF03-9C5CD7D0C295}"/>
              </a:ext>
            </a:extLst>
          </p:cNvPr>
          <p:cNvSpPr/>
          <p:nvPr/>
        </p:nvSpPr>
        <p:spPr>
          <a:xfrm>
            <a:off x="2027634" y="1236998"/>
            <a:ext cx="952500" cy="952500"/>
          </a:xfrm>
          <a:prstGeom prst="ellipse">
            <a:avLst/>
          </a:prstGeom>
          <a:solidFill>
            <a:schemeClr val="accent2"/>
          </a:solidFill>
          <a:ln w="3175">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p>
            <a:pPr algn="ctr" defTabSz="914354"/>
            <a:endParaRPr lang="zh-CN" altLang="en-US" sz="2000" b="1" i="1">
              <a:solidFill>
                <a:schemeClr val="tx1"/>
              </a:solidFill>
              <a:cs typeface="+mn-ea"/>
              <a:sym typeface="+mn-lt"/>
            </a:endParaRPr>
          </a:p>
        </p:txBody>
      </p:sp>
      <p:sp>
        <p:nvSpPr>
          <p:cNvPr id="33" name="iš1ïḓé">
            <a:extLst>
              <a:ext uri="{FF2B5EF4-FFF2-40B4-BE49-F238E27FC236}">
                <a16:creationId xmlns:a16="http://schemas.microsoft.com/office/drawing/2014/main" xmlns="" id="{66A21914-6B90-42B2-A4DC-A01E9BAD02ED}"/>
              </a:ext>
            </a:extLst>
          </p:cNvPr>
          <p:cNvSpPr/>
          <p:nvPr/>
        </p:nvSpPr>
        <p:spPr>
          <a:xfrm>
            <a:off x="2248233" y="1369555"/>
            <a:ext cx="511301" cy="687386"/>
          </a:xfrm>
          <a:custGeom>
            <a:avLst/>
            <a:gdLst>
              <a:gd name="T0" fmla="*/ 2721 w 4881"/>
              <a:gd name="T1" fmla="*/ 28 h 6573"/>
              <a:gd name="T2" fmla="*/ 2828 w 4881"/>
              <a:gd name="T3" fmla="*/ 377 h 6573"/>
              <a:gd name="T4" fmla="*/ 4525 w 4881"/>
              <a:gd name="T5" fmla="*/ 1512 h 6573"/>
              <a:gd name="T6" fmla="*/ 3391 w 4881"/>
              <a:gd name="T7" fmla="*/ 852 h 6573"/>
              <a:gd name="T8" fmla="*/ 2828 w 4881"/>
              <a:gd name="T9" fmla="*/ 1140 h 6573"/>
              <a:gd name="T10" fmla="*/ 1812 w 4881"/>
              <a:gd name="T11" fmla="*/ 676 h 6573"/>
              <a:gd name="T12" fmla="*/ 3063 w 4881"/>
              <a:gd name="T13" fmla="*/ 5897 h 6573"/>
              <a:gd name="T14" fmla="*/ 2047 w 4881"/>
              <a:gd name="T15" fmla="*/ 5433 h 6573"/>
              <a:gd name="T16" fmla="*/ 1484 w 4881"/>
              <a:gd name="T17" fmla="*/ 5721 h 6573"/>
              <a:gd name="T18" fmla="*/ 349 w 4881"/>
              <a:gd name="T19" fmla="*/ 5061 h 6573"/>
              <a:gd name="T20" fmla="*/ 2047 w 4881"/>
              <a:gd name="T21" fmla="*/ 6196 h 6573"/>
              <a:gd name="T22" fmla="*/ 2153 w 4881"/>
              <a:gd name="T23" fmla="*/ 6545 h 6573"/>
              <a:gd name="T24" fmla="*/ 3063 w 4881"/>
              <a:gd name="T25" fmla="*/ 5897 h 6573"/>
              <a:gd name="T26" fmla="*/ 3531 w 4881"/>
              <a:gd name="T27" fmla="*/ 3265 h 6573"/>
              <a:gd name="T28" fmla="*/ 4045 w 4881"/>
              <a:gd name="T29" fmla="*/ 3265 h 6573"/>
              <a:gd name="T30" fmla="*/ 1092 w 4881"/>
              <a:gd name="T31" fmla="*/ 3008 h 6573"/>
              <a:gd name="T32" fmla="*/ 1092 w 4881"/>
              <a:gd name="T33" fmla="*/ 3523 h 6573"/>
              <a:gd name="T34" fmla="*/ 1092 w 4881"/>
              <a:gd name="T35" fmla="*/ 3008 h 6573"/>
              <a:gd name="T36" fmla="*/ 4881 w 4881"/>
              <a:gd name="T37" fmla="*/ 4353 h 6573"/>
              <a:gd name="T38" fmla="*/ 423 w 4881"/>
              <a:gd name="T39" fmla="*/ 4776 h 6573"/>
              <a:gd name="T40" fmla="*/ 0 w 4881"/>
              <a:gd name="T41" fmla="*/ 2177 h 6573"/>
              <a:gd name="T42" fmla="*/ 4459 w 4881"/>
              <a:gd name="T43" fmla="*/ 1755 h 6573"/>
              <a:gd name="T44" fmla="*/ 4520 w 4881"/>
              <a:gd name="T45" fmla="*/ 2635 h 6573"/>
              <a:gd name="T46" fmla="*/ 3987 w 4881"/>
              <a:gd name="T47" fmla="*/ 2220 h 6573"/>
              <a:gd name="T48" fmla="*/ 856 w 4881"/>
              <a:gd name="T49" fmla="*/ 2116 h 6573"/>
              <a:gd name="T50" fmla="*/ 436 w 4881"/>
              <a:gd name="T51" fmla="*/ 2623 h 6573"/>
              <a:gd name="T52" fmla="*/ 361 w 4881"/>
              <a:gd name="T53" fmla="*/ 3916 h 6573"/>
              <a:gd name="T54" fmla="*/ 864 w 4881"/>
              <a:gd name="T55" fmla="*/ 4337 h 6573"/>
              <a:gd name="T56" fmla="*/ 3988 w 4881"/>
              <a:gd name="T57" fmla="*/ 4416 h 6573"/>
              <a:gd name="T58" fmla="*/ 4412 w 4881"/>
              <a:gd name="T59" fmla="*/ 3935 h 6573"/>
              <a:gd name="T60" fmla="*/ 4517 w 4881"/>
              <a:gd name="T61" fmla="*/ 2635 h 6573"/>
              <a:gd name="T62" fmla="*/ 3367 w 4881"/>
              <a:gd name="T63" fmla="*/ 3265 h 6573"/>
              <a:gd name="T64" fmla="*/ 1513 w 4881"/>
              <a:gd name="T65" fmla="*/ 3265 h 6573"/>
              <a:gd name="T66" fmla="*/ 3367 w 4881"/>
              <a:gd name="T67" fmla="*/ 3265 h 6573"/>
              <a:gd name="T68" fmla="*/ 2440 w 4881"/>
              <a:gd name="T69" fmla="*/ 2729 h 6573"/>
              <a:gd name="T70" fmla="*/ 2440 w 4881"/>
              <a:gd name="T71" fmla="*/ 3801 h 65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881" h="6573">
                <a:moveTo>
                  <a:pt x="1812" y="553"/>
                </a:moveTo>
                <a:lnTo>
                  <a:pt x="2721" y="28"/>
                </a:lnTo>
                <a:cubicBezTo>
                  <a:pt x="2769" y="0"/>
                  <a:pt x="2828" y="35"/>
                  <a:pt x="2828" y="89"/>
                </a:cubicBezTo>
                <a:lnTo>
                  <a:pt x="2828" y="377"/>
                </a:lnTo>
                <a:lnTo>
                  <a:pt x="3391" y="377"/>
                </a:lnTo>
                <a:cubicBezTo>
                  <a:pt x="4016" y="377"/>
                  <a:pt x="4525" y="887"/>
                  <a:pt x="4525" y="1512"/>
                </a:cubicBezTo>
                <a:lnTo>
                  <a:pt x="4051" y="1512"/>
                </a:lnTo>
                <a:cubicBezTo>
                  <a:pt x="4051" y="1148"/>
                  <a:pt x="3755" y="852"/>
                  <a:pt x="3391" y="852"/>
                </a:cubicBezTo>
                <a:lnTo>
                  <a:pt x="2828" y="852"/>
                </a:lnTo>
                <a:lnTo>
                  <a:pt x="2828" y="1140"/>
                </a:lnTo>
                <a:cubicBezTo>
                  <a:pt x="2828" y="1195"/>
                  <a:pt x="2769" y="1229"/>
                  <a:pt x="2721" y="1201"/>
                </a:cubicBezTo>
                <a:lnTo>
                  <a:pt x="1812" y="676"/>
                </a:lnTo>
                <a:cubicBezTo>
                  <a:pt x="1765" y="649"/>
                  <a:pt x="1765" y="580"/>
                  <a:pt x="1812" y="553"/>
                </a:cubicBezTo>
                <a:close/>
                <a:moveTo>
                  <a:pt x="3063" y="5897"/>
                </a:moveTo>
                <a:lnTo>
                  <a:pt x="2153" y="5372"/>
                </a:lnTo>
                <a:cubicBezTo>
                  <a:pt x="2105" y="5344"/>
                  <a:pt x="2047" y="5379"/>
                  <a:pt x="2047" y="5433"/>
                </a:cubicBezTo>
                <a:lnTo>
                  <a:pt x="2047" y="5721"/>
                </a:lnTo>
                <a:lnTo>
                  <a:pt x="1484" y="5721"/>
                </a:lnTo>
                <a:cubicBezTo>
                  <a:pt x="1120" y="5721"/>
                  <a:pt x="824" y="5425"/>
                  <a:pt x="824" y="5061"/>
                </a:cubicBezTo>
                <a:lnTo>
                  <a:pt x="349" y="5061"/>
                </a:lnTo>
                <a:cubicBezTo>
                  <a:pt x="349" y="5687"/>
                  <a:pt x="859" y="6196"/>
                  <a:pt x="1484" y="6196"/>
                </a:cubicBezTo>
                <a:lnTo>
                  <a:pt x="2047" y="6196"/>
                </a:lnTo>
                <a:lnTo>
                  <a:pt x="2047" y="6484"/>
                </a:lnTo>
                <a:cubicBezTo>
                  <a:pt x="2047" y="6539"/>
                  <a:pt x="2105" y="6573"/>
                  <a:pt x="2153" y="6545"/>
                </a:cubicBezTo>
                <a:lnTo>
                  <a:pt x="3063" y="6020"/>
                </a:lnTo>
                <a:cubicBezTo>
                  <a:pt x="3109" y="5993"/>
                  <a:pt x="3109" y="5924"/>
                  <a:pt x="3063" y="5897"/>
                </a:cubicBezTo>
                <a:close/>
                <a:moveTo>
                  <a:pt x="3788" y="3008"/>
                </a:moveTo>
                <a:cubicBezTo>
                  <a:pt x="3647" y="3008"/>
                  <a:pt x="3531" y="3123"/>
                  <a:pt x="3531" y="3265"/>
                </a:cubicBezTo>
                <a:cubicBezTo>
                  <a:pt x="3531" y="3407"/>
                  <a:pt x="3645" y="3523"/>
                  <a:pt x="3788" y="3523"/>
                </a:cubicBezTo>
                <a:cubicBezTo>
                  <a:pt x="3929" y="3523"/>
                  <a:pt x="4045" y="3408"/>
                  <a:pt x="4045" y="3265"/>
                </a:cubicBezTo>
                <a:cubicBezTo>
                  <a:pt x="4045" y="3123"/>
                  <a:pt x="3929" y="3008"/>
                  <a:pt x="3788" y="3008"/>
                </a:cubicBezTo>
                <a:close/>
                <a:moveTo>
                  <a:pt x="1092" y="3008"/>
                </a:moveTo>
                <a:cubicBezTo>
                  <a:pt x="951" y="3008"/>
                  <a:pt x="835" y="3123"/>
                  <a:pt x="835" y="3265"/>
                </a:cubicBezTo>
                <a:cubicBezTo>
                  <a:pt x="835" y="3407"/>
                  <a:pt x="949" y="3523"/>
                  <a:pt x="1092" y="3523"/>
                </a:cubicBezTo>
                <a:cubicBezTo>
                  <a:pt x="1233" y="3523"/>
                  <a:pt x="1349" y="3408"/>
                  <a:pt x="1349" y="3265"/>
                </a:cubicBezTo>
                <a:cubicBezTo>
                  <a:pt x="1349" y="3123"/>
                  <a:pt x="1233" y="3008"/>
                  <a:pt x="1092" y="3008"/>
                </a:cubicBezTo>
                <a:close/>
                <a:moveTo>
                  <a:pt x="4881" y="2177"/>
                </a:moveTo>
                <a:lnTo>
                  <a:pt x="4881" y="4353"/>
                </a:lnTo>
                <a:cubicBezTo>
                  <a:pt x="4881" y="4587"/>
                  <a:pt x="4692" y="4776"/>
                  <a:pt x="4459" y="4776"/>
                </a:cubicBezTo>
                <a:lnTo>
                  <a:pt x="423" y="4776"/>
                </a:lnTo>
                <a:cubicBezTo>
                  <a:pt x="189" y="4776"/>
                  <a:pt x="0" y="4587"/>
                  <a:pt x="0" y="4353"/>
                </a:cubicBezTo>
                <a:lnTo>
                  <a:pt x="0" y="2177"/>
                </a:lnTo>
                <a:cubicBezTo>
                  <a:pt x="0" y="1944"/>
                  <a:pt x="189" y="1755"/>
                  <a:pt x="423" y="1755"/>
                </a:cubicBezTo>
                <a:lnTo>
                  <a:pt x="4459" y="1755"/>
                </a:lnTo>
                <a:cubicBezTo>
                  <a:pt x="4691" y="1753"/>
                  <a:pt x="4881" y="1944"/>
                  <a:pt x="4881" y="2177"/>
                </a:cubicBezTo>
                <a:close/>
                <a:moveTo>
                  <a:pt x="4520" y="2635"/>
                </a:moveTo>
                <a:cubicBezTo>
                  <a:pt x="4487" y="2643"/>
                  <a:pt x="4451" y="2648"/>
                  <a:pt x="4415" y="2648"/>
                </a:cubicBezTo>
                <a:cubicBezTo>
                  <a:pt x="4179" y="2648"/>
                  <a:pt x="3987" y="2456"/>
                  <a:pt x="3987" y="2220"/>
                </a:cubicBezTo>
                <a:cubicBezTo>
                  <a:pt x="3987" y="2184"/>
                  <a:pt x="3991" y="2149"/>
                  <a:pt x="4000" y="2116"/>
                </a:cubicBezTo>
                <a:lnTo>
                  <a:pt x="856" y="2116"/>
                </a:lnTo>
                <a:cubicBezTo>
                  <a:pt x="861" y="2141"/>
                  <a:pt x="864" y="2168"/>
                  <a:pt x="864" y="2195"/>
                </a:cubicBezTo>
                <a:cubicBezTo>
                  <a:pt x="864" y="2431"/>
                  <a:pt x="672" y="2623"/>
                  <a:pt x="436" y="2623"/>
                </a:cubicBezTo>
                <a:cubicBezTo>
                  <a:pt x="411" y="2623"/>
                  <a:pt x="385" y="2620"/>
                  <a:pt x="361" y="2616"/>
                </a:cubicBezTo>
                <a:lnTo>
                  <a:pt x="361" y="3916"/>
                </a:lnTo>
                <a:cubicBezTo>
                  <a:pt x="385" y="3912"/>
                  <a:pt x="411" y="3909"/>
                  <a:pt x="436" y="3909"/>
                </a:cubicBezTo>
                <a:cubicBezTo>
                  <a:pt x="672" y="3909"/>
                  <a:pt x="864" y="4101"/>
                  <a:pt x="864" y="4337"/>
                </a:cubicBezTo>
                <a:cubicBezTo>
                  <a:pt x="864" y="4364"/>
                  <a:pt x="861" y="4391"/>
                  <a:pt x="856" y="4416"/>
                </a:cubicBezTo>
                <a:lnTo>
                  <a:pt x="3988" y="4416"/>
                </a:lnTo>
                <a:cubicBezTo>
                  <a:pt x="3985" y="4399"/>
                  <a:pt x="3984" y="4381"/>
                  <a:pt x="3984" y="4363"/>
                </a:cubicBezTo>
                <a:cubicBezTo>
                  <a:pt x="3984" y="4127"/>
                  <a:pt x="4176" y="3935"/>
                  <a:pt x="4412" y="3935"/>
                </a:cubicBezTo>
                <a:cubicBezTo>
                  <a:pt x="4448" y="3935"/>
                  <a:pt x="4484" y="3940"/>
                  <a:pt x="4517" y="3948"/>
                </a:cubicBezTo>
                <a:lnTo>
                  <a:pt x="4517" y="2635"/>
                </a:lnTo>
                <a:lnTo>
                  <a:pt x="4520" y="2635"/>
                </a:lnTo>
                <a:close/>
                <a:moveTo>
                  <a:pt x="3367" y="3265"/>
                </a:moveTo>
                <a:cubicBezTo>
                  <a:pt x="3367" y="3777"/>
                  <a:pt x="2952" y="4192"/>
                  <a:pt x="2440" y="4192"/>
                </a:cubicBezTo>
                <a:cubicBezTo>
                  <a:pt x="1928" y="4192"/>
                  <a:pt x="1513" y="3777"/>
                  <a:pt x="1513" y="3265"/>
                </a:cubicBezTo>
                <a:cubicBezTo>
                  <a:pt x="1513" y="2753"/>
                  <a:pt x="1928" y="2339"/>
                  <a:pt x="2440" y="2339"/>
                </a:cubicBezTo>
                <a:cubicBezTo>
                  <a:pt x="2952" y="2339"/>
                  <a:pt x="3367" y="2753"/>
                  <a:pt x="3367" y="3265"/>
                </a:cubicBezTo>
                <a:close/>
                <a:moveTo>
                  <a:pt x="2976" y="3265"/>
                </a:moveTo>
                <a:cubicBezTo>
                  <a:pt x="2976" y="2969"/>
                  <a:pt x="2735" y="2729"/>
                  <a:pt x="2440" y="2729"/>
                </a:cubicBezTo>
                <a:cubicBezTo>
                  <a:pt x="2144" y="2729"/>
                  <a:pt x="1904" y="2971"/>
                  <a:pt x="1904" y="3265"/>
                </a:cubicBezTo>
                <a:cubicBezTo>
                  <a:pt x="1904" y="3561"/>
                  <a:pt x="2145" y="3801"/>
                  <a:pt x="2440" y="3801"/>
                </a:cubicBezTo>
                <a:cubicBezTo>
                  <a:pt x="2736" y="3801"/>
                  <a:pt x="2976" y="3561"/>
                  <a:pt x="2976" y="3265"/>
                </a:cubicBezTo>
                <a:close/>
              </a:path>
            </a:pathLst>
          </a:custGeom>
          <a:solidFill>
            <a:schemeClr val="bg1"/>
          </a:solidFill>
          <a:ln w="3175">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4354"/>
            <a:endParaRPr lang="zh-CN" altLang="en-US" sz="2000" b="1" i="1">
              <a:solidFill>
                <a:schemeClr val="tx1"/>
              </a:solidFill>
              <a:cs typeface="+mn-ea"/>
              <a:sym typeface="+mn-lt"/>
            </a:endParaRPr>
          </a:p>
        </p:txBody>
      </p:sp>
      <p:sp>
        <p:nvSpPr>
          <p:cNvPr id="28" name="iSḷidè">
            <a:extLst>
              <a:ext uri="{FF2B5EF4-FFF2-40B4-BE49-F238E27FC236}">
                <a16:creationId xmlns:a16="http://schemas.microsoft.com/office/drawing/2014/main" xmlns="" id="{210C4198-229C-4927-9C80-EBD605D5F461}"/>
              </a:ext>
            </a:extLst>
          </p:cNvPr>
          <p:cNvSpPr txBox="1"/>
          <p:nvPr/>
        </p:nvSpPr>
        <p:spPr bwMode="auto">
          <a:xfrm>
            <a:off x="1237059" y="2716548"/>
            <a:ext cx="2533650"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r>
              <a:rPr lang="zh-CN" altLang="en-US" b="1" dirty="0">
                <a:solidFill>
                  <a:schemeClr val="accent2"/>
                </a:solidFill>
                <a:cs typeface="+mn-ea"/>
                <a:sym typeface="+mn-lt"/>
              </a:rPr>
              <a:t>请输入您的小标题</a:t>
            </a:r>
            <a:endParaRPr lang="zh-CN" altLang="en-US" dirty="0">
              <a:solidFill>
                <a:schemeClr val="accent2"/>
              </a:solidFill>
              <a:cs typeface="+mn-ea"/>
              <a:sym typeface="+mn-lt"/>
            </a:endParaRPr>
          </a:p>
        </p:txBody>
      </p:sp>
      <p:sp>
        <p:nvSpPr>
          <p:cNvPr id="29" name="íśļidê">
            <a:extLst>
              <a:ext uri="{FF2B5EF4-FFF2-40B4-BE49-F238E27FC236}">
                <a16:creationId xmlns:a16="http://schemas.microsoft.com/office/drawing/2014/main" xmlns="" id="{F6F32217-CCC2-4AF2-83E3-06C66DE7FCF4}"/>
              </a:ext>
            </a:extLst>
          </p:cNvPr>
          <p:cNvSpPr/>
          <p:nvPr/>
        </p:nvSpPr>
        <p:spPr bwMode="auto">
          <a:xfrm>
            <a:off x="1237059" y="3263080"/>
            <a:ext cx="2533650" cy="10525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40000"/>
              </a:lnSpc>
            </a:pPr>
            <a:r>
              <a:rPr lang="zh-CN" altLang="en-US" sz="1600" dirty="0">
                <a:solidFill>
                  <a:schemeClr val="tx1">
                    <a:lumMod val="75000"/>
                    <a:lumOff val="25000"/>
                  </a:schemeClr>
                </a:solidFill>
                <a:cs typeface="+mn-ea"/>
                <a:sym typeface="+mn-lt"/>
              </a:rPr>
              <a:t>用户可以在投影仪或者计算机上进行演示文稿</a:t>
            </a:r>
          </a:p>
        </p:txBody>
      </p:sp>
      <p:sp>
        <p:nvSpPr>
          <p:cNvPr id="25" name="îŝľídê">
            <a:extLst>
              <a:ext uri="{FF2B5EF4-FFF2-40B4-BE49-F238E27FC236}">
                <a16:creationId xmlns:a16="http://schemas.microsoft.com/office/drawing/2014/main" xmlns="" id="{527DC081-FE76-4980-ADAD-197DCD70A097}"/>
              </a:ext>
            </a:extLst>
          </p:cNvPr>
          <p:cNvSpPr/>
          <p:nvPr/>
        </p:nvSpPr>
        <p:spPr bwMode="auto">
          <a:xfrm>
            <a:off x="5457032" y="1051261"/>
            <a:ext cx="1277938" cy="1463675"/>
          </a:xfrm>
          <a:custGeom>
            <a:avLst/>
            <a:gdLst>
              <a:gd name="T0" fmla="*/ 11023 w 13408"/>
              <a:gd name="T1" fmla="*/ 2385 h 15341"/>
              <a:gd name="T2" fmla="*/ 11023 w 13408"/>
              <a:gd name="T3" fmla="*/ 11022 h 15341"/>
              <a:gd name="T4" fmla="*/ 6704 w 13408"/>
              <a:gd name="T5" fmla="*/ 15341 h 15341"/>
              <a:gd name="T6" fmla="*/ 2386 w 13408"/>
              <a:gd name="T7" fmla="*/ 11022 h 15341"/>
              <a:gd name="T8" fmla="*/ 2386 w 13408"/>
              <a:gd name="T9" fmla="*/ 2385 h 15341"/>
              <a:gd name="T10" fmla="*/ 11023 w 13408"/>
              <a:gd name="T11" fmla="*/ 2385 h 15341"/>
            </a:gdLst>
            <a:ahLst/>
            <a:cxnLst>
              <a:cxn ang="0">
                <a:pos x="T0" y="T1"/>
              </a:cxn>
              <a:cxn ang="0">
                <a:pos x="T2" y="T3"/>
              </a:cxn>
              <a:cxn ang="0">
                <a:pos x="T4" y="T5"/>
              </a:cxn>
              <a:cxn ang="0">
                <a:pos x="T6" y="T7"/>
              </a:cxn>
              <a:cxn ang="0">
                <a:pos x="T8" y="T9"/>
              </a:cxn>
              <a:cxn ang="0">
                <a:pos x="T10" y="T11"/>
              </a:cxn>
            </a:cxnLst>
            <a:rect l="0" t="0" r="r" b="b"/>
            <a:pathLst>
              <a:path w="13408" h="15341">
                <a:moveTo>
                  <a:pt x="11023" y="2385"/>
                </a:moveTo>
                <a:cubicBezTo>
                  <a:pt x="13408" y="4770"/>
                  <a:pt x="13408" y="8637"/>
                  <a:pt x="11023" y="11022"/>
                </a:cubicBezTo>
                <a:cubicBezTo>
                  <a:pt x="9584" y="12462"/>
                  <a:pt x="8144" y="13902"/>
                  <a:pt x="6704" y="15341"/>
                </a:cubicBezTo>
                <a:cubicBezTo>
                  <a:pt x="5265" y="13902"/>
                  <a:pt x="3825" y="12462"/>
                  <a:pt x="2386" y="11022"/>
                </a:cubicBezTo>
                <a:cubicBezTo>
                  <a:pt x="0" y="8637"/>
                  <a:pt x="0" y="4770"/>
                  <a:pt x="2386" y="2385"/>
                </a:cubicBezTo>
                <a:cubicBezTo>
                  <a:pt x="4771" y="0"/>
                  <a:pt x="8638" y="0"/>
                  <a:pt x="11023" y="2385"/>
                </a:cubicBezTo>
              </a:path>
            </a:pathLst>
          </a:custGeom>
          <a:solidFill>
            <a:schemeClr val="bg1"/>
          </a:solidFill>
          <a:ln w="15875">
            <a:solidFill>
              <a:schemeClr val="accent1"/>
            </a:solidFill>
            <a:prstDash val="solid"/>
            <a:round/>
            <a:headEnd/>
            <a:tailEnd/>
          </a:ln>
        </p:spPr>
        <p:txBody>
          <a:bodyPr vert="horz" wrap="square" lIns="91440" tIns="45720" rIns="91440" bIns="45720" numCol="1" anchor="t" anchorCtr="0" compatLnSpc="1">
            <a:prstTxWarp prst="textNoShape">
              <a:avLst/>
            </a:prstTxWarp>
            <a:normAutofit/>
          </a:bodyPr>
          <a:lstStyle/>
          <a:p>
            <a:endParaRPr lang="zh-CN" altLang="en-US">
              <a:cs typeface="+mn-ea"/>
              <a:sym typeface="+mn-lt"/>
            </a:endParaRPr>
          </a:p>
        </p:txBody>
      </p:sp>
      <p:sp>
        <p:nvSpPr>
          <p:cNvPr id="26" name="iṥļïdê">
            <a:extLst>
              <a:ext uri="{FF2B5EF4-FFF2-40B4-BE49-F238E27FC236}">
                <a16:creationId xmlns:a16="http://schemas.microsoft.com/office/drawing/2014/main" xmlns="" id="{0BFF948D-C2CD-4955-A1CC-22D17FAE027C}"/>
              </a:ext>
            </a:extLst>
          </p:cNvPr>
          <p:cNvSpPr/>
          <p:nvPr/>
        </p:nvSpPr>
        <p:spPr>
          <a:xfrm>
            <a:off x="5619751" y="1236998"/>
            <a:ext cx="952500" cy="952500"/>
          </a:xfrm>
          <a:prstGeom prst="ellipse">
            <a:avLst/>
          </a:prstGeom>
          <a:solidFill>
            <a:schemeClr val="accent1"/>
          </a:solidFill>
          <a:ln w="3175">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p>
            <a:pPr algn="ctr" defTabSz="914354"/>
            <a:endParaRPr lang="zh-CN" altLang="en-US" sz="2000" b="1" i="1">
              <a:solidFill>
                <a:schemeClr val="tx1"/>
              </a:solidFill>
              <a:cs typeface="+mn-ea"/>
              <a:sym typeface="+mn-lt"/>
            </a:endParaRPr>
          </a:p>
        </p:txBody>
      </p:sp>
      <p:sp>
        <p:nvSpPr>
          <p:cNvPr id="27" name="iṧ1iḋê">
            <a:extLst>
              <a:ext uri="{FF2B5EF4-FFF2-40B4-BE49-F238E27FC236}">
                <a16:creationId xmlns:a16="http://schemas.microsoft.com/office/drawing/2014/main" xmlns="" id="{0966795D-3DF7-48E5-841A-5726766F3F48}"/>
              </a:ext>
            </a:extLst>
          </p:cNvPr>
          <p:cNvSpPr/>
          <p:nvPr/>
        </p:nvSpPr>
        <p:spPr>
          <a:xfrm>
            <a:off x="5798197" y="1438610"/>
            <a:ext cx="595608" cy="549276"/>
          </a:xfrm>
          <a:custGeom>
            <a:avLst/>
            <a:gdLst>
              <a:gd name="connsiteX0" fmla="*/ 392435 w 609156"/>
              <a:gd name="connsiteY0" fmla="*/ 452324 h 561771"/>
              <a:gd name="connsiteX1" fmla="*/ 427863 w 609156"/>
              <a:gd name="connsiteY1" fmla="*/ 452324 h 561771"/>
              <a:gd name="connsiteX2" fmla="*/ 435435 w 609156"/>
              <a:gd name="connsiteY2" fmla="*/ 459885 h 561771"/>
              <a:gd name="connsiteX3" fmla="*/ 435435 w 609156"/>
              <a:gd name="connsiteY3" fmla="*/ 474634 h 561771"/>
              <a:gd name="connsiteX4" fmla="*/ 435435 w 609156"/>
              <a:gd name="connsiteY4" fmla="*/ 539321 h 561771"/>
              <a:gd name="connsiteX5" fmla="*/ 435435 w 609156"/>
              <a:gd name="connsiteY5" fmla="*/ 553976 h 561771"/>
              <a:gd name="connsiteX6" fmla="*/ 427863 w 609156"/>
              <a:gd name="connsiteY6" fmla="*/ 561630 h 561771"/>
              <a:gd name="connsiteX7" fmla="*/ 392435 w 609156"/>
              <a:gd name="connsiteY7" fmla="*/ 561630 h 561771"/>
              <a:gd name="connsiteX8" fmla="*/ 384863 w 609156"/>
              <a:gd name="connsiteY8" fmla="*/ 553976 h 561771"/>
              <a:gd name="connsiteX9" fmla="*/ 384863 w 609156"/>
              <a:gd name="connsiteY9" fmla="*/ 539321 h 561771"/>
              <a:gd name="connsiteX10" fmla="*/ 384863 w 609156"/>
              <a:gd name="connsiteY10" fmla="*/ 474634 h 561771"/>
              <a:gd name="connsiteX11" fmla="*/ 384863 w 609156"/>
              <a:gd name="connsiteY11" fmla="*/ 459885 h 561771"/>
              <a:gd name="connsiteX12" fmla="*/ 392435 w 609156"/>
              <a:gd name="connsiteY12" fmla="*/ 452324 h 561771"/>
              <a:gd name="connsiteX13" fmla="*/ 464152 w 609156"/>
              <a:gd name="connsiteY13" fmla="*/ 409985 h 561771"/>
              <a:gd name="connsiteX14" fmla="*/ 499488 w 609156"/>
              <a:gd name="connsiteY14" fmla="*/ 409985 h 561771"/>
              <a:gd name="connsiteX15" fmla="*/ 507153 w 609156"/>
              <a:gd name="connsiteY15" fmla="*/ 417551 h 561771"/>
              <a:gd name="connsiteX16" fmla="*/ 507153 w 609156"/>
              <a:gd name="connsiteY16" fmla="*/ 474622 h 561771"/>
              <a:gd name="connsiteX17" fmla="*/ 507153 w 609156"/>
              <a:gd name="connsiteY17" fmla="*/ 496853 h 561771"/>
              <a:gd name="connsiteX18" fmla="*/ 507153 w 609156"/>
              <a:gd name="connsiteY18" fmla="*/ 553923 h 561771"/>
              <a:gd name="connsiteX19" fmla="*/ 499488 w 609156"/>
              <a:gd name="connsiteY19" fmla="*/ 561489 h 561771"/>
              <a:gd name="connsiteX20" fmla="*/ 464152 w 609156"/>
              <a:gd name="connsiteY20" fmla="*/ 561489 h 561771"/>
              <a:gd name="connsiteX21" fmla="*/ 456487 w 609156"/>
              <a:gd name="connsiteY21" fmla="*/ 553923 h 561771"/>
              <a:gd name="connsiteX22" fmla="*/ 456487 w 609156"/>
              <a:gd name="connsiteY22" fmla="*/ 496853 h 561771"/>
              <a:gd name="connsiteX23" fmla="*/ 456487 w 609156"/>
              <a:gd name="connsiteY23" fmla="*/ 474622 h 561771"/>
              <a:gd name="connsiteX24" fmla="*/ 456487 w 609156"/>
              <a:gd name="connsiteY24" fmla="*/ 417551 h 561771"/>
              <a:gd name="connsiteX25" fmla="*/ 464152 w 609156"/>
              <a:gd name="connsiteY25" fmla="*/ 409985 h 561771"/>
              <a:gd name="connsiteX26" fmla="*/ 553539 w 609156"/>
              <a:gd name="connsiteY26" fmla="*/ 277886 h 561771"/>
              <a:gd name="connsiteX27" fmla="*/ 558399 w 609156"/>
              <a:gd name="connsiteY27" fmla="*/ 280594 h 561771"/>
              <a:gd name="connsiteX28" fmla="*/ 608220 w 609156"/>
              <a:gd name="connsiteY28" fmla="*/ 360717 h 561771"/>
              <a:gd name="connsiteX29" fmla="*/ 603359 w 609156"/>
              <a:gd name="connsiteY29" fmla="*/ 369402 h 561771"/>
              <a:gd name="connsiteX30" fmla="*/ 578776 w 609156"/>
              <a:gd name="connsiteY30" fmla="*/ 369402 h 561771"/>
              <a:gd name="connsiteX31" fmla="*/ 578776 w 609156"/>
              <a:gd name="connsiteY31" fmla="*/ 429074 h 561771"/>
              <a:gd name="connsiteX32" fmla="*/ 578776 w 609156"/>
              <a:gd name="connsiteY32" fmla="*/ 432529 h 561771"/>
              <a:gd name="connsiteX33" fmla="*/ 578776 w 609156"/>
              <a:gd name="connsiteY33" fmla="*/ 554674 h 561771"/>
              <a:gd name="connsiteX34" fmla="*/ 571205 w 609156"/>
              <a:gd name="connsiteY34" fmla="*/ 561771 h 561771"/>
              <a:gd name="connsiteX35" fmla="*/ 535779 w 609156"/>
              <a:gd name="connsiteY35" fmla="*/ 561771 h 561771"/>
              <a:gd name="connsiteX36" fmla="*/ 528208 w 609156"/>
              <a:gd name="connsiteY36" fmla="*/ 554207 h 561771"/>
              <a:gd name="connsiteX37" fmla="*/ 528208 w 609156"/>
              <a:gd name="connsiteY37" fmla="*/ 369495 h 561771"/>
              <a:gd name="connsiteX38" fmla="*/ 503625 w 609156"/>
              <a:gd name="connsiteY38" fmla="*/ 369495 h 561771"/>
              <a:gd name="connsiteX39" fmla="*/ 498764 w 609156"/>
              <a:gd name="connsiteY39" fmla="*/ 360717 h 561771"/>
              <a:gd name="connsiteX40" fmla="*/ 548678 w 609156"/>
              <a:gd name="connsiteY40" fmla="*/ 280594 h 561771"/>
              <a:gd name="connsiteX41" fmla="*/ 553539 w 609156"/>
              <a:gd name="connsiteY41" fmla="*/ 277886 h 561771"/>
              <a:gd name="connsiteX42" fmla="*/ 248743 w 609156"/>
              <a:gd name="connsiteY42" fmla="*/ 0 h 561771"/>
              <a:gd name="connsiteX43" fmla="*/ 260245 w 609156"/>
              <a:gd name="connsiteY43" fmla="*/ 0 h 561771"/>
              <a:gd name="connsiteX44" fmla="*/ 271654 w 609156"/>
              <a:gd name="connsiteY44" fmla="*/ 0 h 561771"/>
              <a:gd name="connsiteX45" fmla="*/ 368159 w 609156"/>
              <a:gd name="connsiteY45" fmla="*/ 96367 h 561771"/>
              <a:gd name="connsiteX46" fmla="*/ 368159 w 609156"/>
              <a:gd name="connsiteY46" fmla="*/ 203287 h 561771"/>
              <a:gd name="connsiteX47" fmla="*/ 346651 w 609156"/>
              <a:gd name="connsiteY47" fmla="*/ 243440 h 561771"/>
              <a:gd name="connsiteX48" fmla="*/ 346651 w 609156"/>
              <a:gd name="connsiteY48" fmla="*/ 346532 h 561771"/>
              <a:gd name="connsiteX49" fmla="*/ 349269 w 609156"/>
              <a:gd name="connsiteY49" fmla="*/ 351014 h 561771"/>
              <a:gd name="connsiteX50" fmla="*/ 440257 w 609156"/>
              <a:gd name="connsiteY50" fmla="*/ 403493 h 561771"/>
              <a:gd name="connsiteX51" fmla="*/ 436236 w 609156"/>
              <a:gd name="connsiteY51" fmla="*/ 417687 h 561771"/>
              <a:gd name="connsiteX52" fmla="*/ 436236 w 609156"/>
              <a:gd name="connsiteY52" fmla="*/ 433748 h 561771"/>
              <a:gd name="connsiteX53" fmla="*/ 427820 w 609156"/>
              <a:gd name="connsiteY53" fmla="*/ 432441 h 561771"/>
              <a:gd name="connsiteX54" fmla="*/ 392378 w 609156"/>
              <a:gd name="connsiteY54" fmla="*/ 432441 h 561771"/>
              <a:gd name="connsiteX55" fmla="*/ 364699 w 609156"/>
              <a:gd name="connsiteY55" fmla="*/ 460081 h 561771"/>
              <a:gd name="connsiteX56" fmla="*/ 364699 w 609156"/>
              <a:gd name="connsiteY56" fmla="*/ 474742 h 561771"/>
              <a:gd name="connsiteX57" fmla="*/ 364699 w 609156"/>
              <a:gd name="connsiteY57" fmla="*/ 539454 h 561771"/>
              <a:gd name="connsiteX58" fmla="*/ 364699 w 609156"/>
              <a:gd name="connsiteY58" fmla="*/ 554207 h 561771"/>
              <a:gd name="connsiteX59" fmla="*/ 365821 w 609156"/>
              <a:gd name="connsiteY59" fmla="*/ 561771 h 561771"/>
              <a:gd name="connsiteX60" fmla="*/ 294471 w 609156"/>
              <a:gd name="connsiteY60" fmla="*/ 561771 h 561771"/>
              <a:gd name="connsiteX61" fmla="*/ 272215 w 609156"/>
              <a:gd name="connsiteY61" fmla="*/ 459521 h 561771"/>
              <a:gd name="connsiteX62" fmla="*/ 260339 w 609156"/>
              <a:gd name="connsiteY62" fmla="*/ 393595 h 561771"/>
              <a:gd name="connsiteX63" fmla="*/ 248463 w 609156"/>
              <a:gd name="connsiteY63" fmla="*/ 459521 h 561771"/>
              <a:gd name="connsiteX64" fmla="*/ 226207 w 609156"/>
              <a:gd name="connsiteY64" fmla="*/ 561771 h 561771"/>
              <a:gd name="connsiteX65" fmla="*/ 0 w 609156"/>
              <a:gd name="connsiteY65" fmla="*/ 561771 h 561771"/>
              <a:gd name="connsiteX66" fmla="*/ 0 w 609156"/>
              <a:gd name="connsiteY66" fmla="*/ 488468 h 561771"/>
              <a:gd name="connsiteX67" fmla="*/ 18796 w 609156"/>
              <a:gd name="connsiteY67" fmla="*/ 448315 h 561771"/>
              <a:gd name="connsiteX68" fmla="*/ 171221 w 609156"/>
              <a:gd name="connsiteY68" fmla="*/ 350734 h 561771"/>
              <a:gd name="connsiteX69" fmla="*/ 173840 w 609156"/>
              <a:gd name="connsiteY69" fmla="*/ 346532 h 561771"/>
              <a:gd name="connsiteX70" fmla="*/ 173840 w 609156"/>
              <a:gd name="connsiteY70" fmla="*/ 243440 h 561771"/>
              <a:gd name="connsiteX71" fmla="*/ 152238 w 609156"/>
              <a:gd name="connsiteY71" fmla="*/ 203287 h 561771"/>
              <a:gd name="connsiteX72" fmla="*/ 152238 w 609156"/>
              <a:gd name="connsiteY72" fmla="*/ 96367 h 561771"/>
              <a:gd name="connsiteX73" fmla="*/ 248743 w 609156"/>
              <a:gd name="connsiteY73" fmla="*/ 0 h 561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Lst>
            <a:rect l="l" t="t" r="r" b="b"/>
            <a:pathLst>
              <a:path w="609156" h="561771">
                <a:moveTo>
                  <a:pt x="392435" y="452324"/>
                </a:moveTo>
                <a:lnTo>
                  <a:pt x="427863" y="452324"/>
                </a:lnTo>
                <a:cubicBezTo>
                  <a:pt x="432070" y="452324"/>
                  <a:pt x="435529" y="455685"/>
                  <a:pt x="435435" y="459885"/>
                </a:cubicBezTo>
                <a:lnTo>
                  <a:pt x="435435" y="474634"/>
                </a:lnTo>
                <a:lnTo>
                  <a:pt x="435435" y="539321"/>
                </a:lnTo>
                <a:lnTo>
                  <a:pt x="435435" y="553976"/>
                </a:lnTo>
                <a:cubicBezTo>
                  <a:pt x="435435" y="558270"/>
                  <a:pt x="432070" y="561630"/>
                  <a:pt x="427863" y="561630"/>
                </a:cubicBezTo>
                <a:lnTo>
                  <a:pt x="392435" y="561630"/>
                </a:lnTo>
                <a:cubicBezTo>
                  <a:pt x="388228" y="561630"/>
                  <a:pt x="384863" y="558270"/>
                  <a:pt x="384863" y="553976"/>
                </a:cubicBezTo>
                <a:lnTo>
                  <a:pt x="384863" y="539321"/>
                </a:lnTo>
                <a:lnTo>
                  <a:pt x="384863" y="474634"/>
                </a:lnTo>
                <a:lnTo>
                  <a:pt x="384863" y="459885"/>
                </a:lnTo>
                <a:cubicBezTo>
                  <a:pt x="384863" y="455685"/>
                  <a:pt x="388228" y="452324"/>
                  <a:pt x="392435" y="452324"/>
                </a:cubicBezTo>
                <a:close/>
                <a:moveTo>
                  <a:pt x="464152" y="409985"/>
                </a:moveTo>
                <a:lnTo>
                  <a:pt x="499488" y="409985"/>
                </a:lnTo>
                <a:cubicBezTo>
                  <a:pt x="503788" y="409985"/>
                  <a:pt x="507153" y="413348"/>
                  <a:pt x="507153" y="417551"/>
                </a:cubicBezTo>
                <a:lnTo>
                  <a:pt x="507153" y="474622"/>
                </a:lnTo>
                <a:lnTo>
                  <a:pt x="507153" y="496853"/>
                </a:lnTo>
                <a:lnTo>
                  <a:pt x="507153" y="553923"/>
                </a:lnTo>
                <a:cubicBezTo>
                  <a:pt x="507153" y="558127"/>
                  <a:pt x="503788" y="561489"/>
                  <a:pt x="499488" y="561489"/>
                </a:cubicBezTo>
                <a:lnTo>
                  <a:pt x="464152" y="561489"/>
                </a:lnTo>
                <a:cubicBezTo>
                  <a:pt x="459852" y="561489"/>
                  <a:pt x="456487" y="558127"/>
                  <a:pt x="456487" y="553923"/>
                </a:cubicBezTo>
                <a:lnTo>
                  <a:pt x="456487" y="496853"/>
                </a:lnTo>
                <a:lnTo>
                  <a:pt x="456487" y="474622"/>
                </a:lnTo>
                <a:lnTo>
                  <a:pt x="456487" y="417551"/>
                </a:lnTo>
                <a:cubicBezTo>
                  <a:pt x="456487" y="413348"/>
                  <a:pt x="459852" y="409985"/>
                  <a:pt x="464152" y="409985"/>
                </a:cubicBezTo>
                <a:close/>
                <a:moveTo>
                  <a:pt x="553539" y="277886"/>
                </a:moveTo>
                <a:cubicBezTo>
                  <a:pt x="555408" y="277886"/>
                  <a:pt x="557277" y="278727"/>
                  <a:pt x="558399" y="280594"/>
                </a:cubicBezTo>
                <a:lnTo>
                  <a:pt x="608220" y="360717"/>
                </a:lnTo>
                <a:cubicBezTo>
                  <a:pt x="610743" y="364546"/>
                  <a:pt x="607846" y="369495"/>
                  <a:pt x="603359" y="369402"/>
                </a:cubicBezTo>
                <a:lnTo>
                  <a:pt x="578776" y="369402"/>
                </a:lnTo>
                <a:lnTo>
                  <a:pt x="578776" y="429074"/>
                </a:lnTo>
                <a:lnTo>
                  <a:pt x="578776" y="432529"/>
                </a:lnTo>
                <a:lnTo>
                  <a:pt x="578776" y="554674"/>
                </a:lnTo>
                <a:cubicBezTo>
                  <a:pt x="578589" y="558690"/>
                  <a:pt x="575224" y="561771"/>
                  <a:pt x="571205" y="561771"/>
                </a:cubicBezTo>
                <a:lnTo>
                  <a:pt x="535779" y="561771"/>
                </a:lnTo>
                <a:cubicBezTo>
                  <a:pt x="531573" y="561771"/>
                  <a:pt x="528208" y="558409"/>
                  <a:pt x="528208" y="554207"/>
                </a:cubicBezTo>
                <a:lnTo>
                  <a:pt x="528208" y="369495"/>
                </a:lnTo>
                <a:lnTo>
                  <a:pt x="503625" y="369495"/>
                </a:lnTo>
                <a:cubicBezTo>
                  <a:pt x="499138" y="369495"/>
                  <a:pt x="496427" y="364546"/>
                  <a:pt x="498764" y="360717"/>
                </a:cubicBezTo>
                <a:lnTo>
                  <a:pt x="548678" y="280594"/>
                </a:lnTo>
                <a:cubicBezTo>
                  <a:pt x="549800" y="278727"/>
                  <a:pt x="551669" y="277886"/>
                  <a:pt x="553539" y="277886"/>
                </a:cubicBezTo>
                <a:close/>
                <a:moveTo>
                  <a:pt x="248743" y="0"/>
                </a:moveTo>
                <a:lnTo>
                  <a:pt x="260245" y="0"/>
                </a:lnTo>
                <a:lnTo>
                  <a:pt x="271654" y="0"/>
                </a:lnTo>
                <a:cubicBezTo>
                  <a:pt x="325049" y="0"/>
                  <a:pt x="368159" y="43234"/>
                  <a:pt x="368159" y="96367"/>
                </a:cubicBezTo>
                <a:lnTo>
                  <a:pt x="368159" y="203287"/>
                </a:lnTo>
                <a:cubicBezTo>
                  <a:pt x="368159" y="220002"/>
                  <a:pt x="359555" y="234849"/>
                  <a:pt x="346651" y="243440"/>
                </a:cubicBezTo>
                <a:lnTo>
                  <a:pt x="346651" y="346532"/>
                </a:lnTo>
                <a:cubicBezTo>
                  <a:pt x="346651" y="348399"/>
                  <a:pt x="347586" y="349987"/>
                  <a:pt x="349269" y="351014"/>
                </a:cubicBezTo>
                <a:cubicBezTo>
                  <a:pt x="359368" y="355869"/>
                  <a:pt x="396399" y="374545"/>
                  <a:pt x="440257" y="403493"/>
                </a:cubicBezTo>
                <a:cubicBezTo>
                  <a:pt x="437732" y="407602"/>
                  <a:pt x="436236" y="412457"/>
                  <a:pt x="436236" y="417687"/>
                </a:cubicBezTo>
                <a:lnTo>
                  <a:pt x="436236" y="433748"/>
                </a:lnTo>
                <a:cubicBezTo>
                  <a:pt x="433617" y="432908"/>
                  <a:pt x="430812" y="432441"/>
                  <a:pt x="427820" y="432441"/>
                </a:cubicBezTo>
                <a:lnTo>
                  <a:pt x="392378" y="432441"/>
                </a:lnTo>
                <a:cubicBezTo>
                  <a:pt x="377136" y="432441"/>
                  <a:pt x="364699" y="444767"/>
                  <a:pt x="364699" y="460081"/>
                </a:cubicBezTo>
                <a:lnTo>
                  <a:pt x="364699" y="474742"/>
                </a:lnTo>
                <a:lnTo>
                  <a:pt x="364699" y="539454"/>
                </a:lnTo>
                <a:lnTo>
                  <a:pt x="364699" y="554207"/>
                </a:lnTo>
                <a:cubicBezTo>
                  <a:pt x="364699" y="556822"/>
                  <a:pt x="365073" y="559250"/>
                  <a:pt x="365821" y="561771"/>
                </a:cubicBezTo>
                <a:lnTo>
                  <a:pt x="294471" y="561771"/>
                </a:lnTo>
                <a:lnTo>
                  <a:pt x="272215" y="459521"/>
                </a:lnTo>
                <a:cubicBezTo>
                  <a:pt x="317288" y="396676"/>
                  <a:pt x="268848" y="393688"/>
                  <a:pt x="260339" y="393595"/>
                </a:cubicBezTo>
                <a:cubicBezTo>
                  <a:pt x="251829" y="393688"/>
                  <a:pt x="203390" y="396676"/>
                  <a:pt x="248463" y="459521"/>
                </a:cubicBezTo>
                <a:lnTo>
                  <a:pt x="226207" y="561771"/>
                </a:lnTo>
                <a:lnTo>
                  <a:pt x="0" y="561771"/>
                </a:lnTo>
                <a:lnTo>
                  <a:pt x="0" y="488468"/>
                </a:lnTo>
                <a:cubicBezTo>
                  <a:pt x="0" y="472874"/>
                  <a:pt x="6826" y="458213"/>
                  <a:pt x="18796" y="448315"/>
                </a:cubicBezTo>
                <a:cubicBezTo>
                  <a:pt x="85190" y="393968"/>
                  <a:pt x="156633" y="357830"/>
                  <a:pt x="171221" y="350734"/>
                </a:cubicBezTo>
                <a:cubicBezTo>
                  <a:pt x="172811" y="349987"/>
                  <a:pt x="173840" y="348399"/>
                  <a:pt x="173840" y="346532"/>
                </a:cubicBezTo>
                <a:lnTo>
                  <a:pt x="173840" y="243440"/>
                </a:lnTo>
                <a:cubicBezTo>
                  <a:pt x="160841" y="234849"/>
                  <a:pt x="152238" y="220095"/>
                  <a:pt x="152238" y="203287"/>
                </a:cubicBezTo>
                <a:lnTo>
                  <a:pt x="152238" y="96367"/>
                </a:lnTo>
                <a:cubicBezTo>
                  <a:pt x="152238" y="43048"/>
                  <a:pt x="195534" y="0"/>
                  <a:pt x="248743" y="0"/>
                </a:cubicBezTo>
                <a:close/>
              </a:path>
            </a:pathLst>
          </a:custGeom>
          <a:solidFill>
            <a:schemeClr val="bg1"/>
          </a:solidFill>
          <a:ln w="3175">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4354"/>
            <a:endParaRPr lang="zh-CN" altLang="en-US" sz="2000" b="1" i="1">
              <a:solidFill>
                <a:schemeClr val="tx1"/>
              </a:solidFill>
              <a:cs typeface="+mn-ea"/>
              <a:sym typeface="+mn-lt"/>
            </a:endParaRPr>
          </a:p>
        </p:txBody>
      </p:sp>
      <p:sp>
        <p:nvSpPr>
          <p:cNvPr id="21" name="íṣľïḑè">
            <a:extLst>
              <a:ext uri="{FF2B5EF4-FFF2-40B4-BE49-F238E27FC236}">
                <a16:creationId xmlns:a16="http://schemas.microsoft.com/office/drawing/2014/main" xmlns="" id="{E4893807-1D2E-48A6-A280-8AF571A59739}"/>
              </a:ext>
            </a:extLst>
          </p:cNvPr>
          <p:cNvSpPr txBox="1"/>
          <p:nvPr/>
        </p:nvSpPr>
        <p:spPr bwMode="auto">
          <a:xfrm>
            <a:off x="4829176" y="2716548"/>
            <a:ext cx="2533650"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r>
              <a:rPr lang="zh-CN" altLang="en-US" b="1" dirty="0">
                <a:solidFill>
                  <a:schemeClr val="accent1"/>
                </a:solidFill>
                <a:cs typeface="+mn-ea"/>
                <a:sym typeface="+mn-lt"/>
              </a:rPr>
              <a:t>请输入您的小标题</a:t>
            </a:r>
            <a:endParaRPr lang="zh-CN" altLang="en-US" dirty="0">
              <a:solidFill>
                <a:schemeClr val="accent1"/>
              </a:solidFill>
              <a:cs typeface="+mn-ea"/>
              <a:sym typeface="+mn-lt"/>
            </a:endParaRPr>
          </a:p>
        </p:txBody>
      </p:sp>
      <p:sp>
        <p:nvSpPr>
          <p:cNvPr id="18" name="îṣlîdè">
            <a:extLst>
              <a:ext uri="{FF2B5EF4-FFF2-40B4-BE49-F238E27FC236}">
                <a16:creationId xmlns:a16="http://schemas.microsoft.com/office/drawing/2014/main" xmlns="" id="{2C2B1E42-3DA2-479A-872E-255340D89DA3}"/>
              </a:ext>
            </a:extLst>
          </p:cNvPr>
          <p:cNvSpPr/>
          <p:nvPr/>
        </p:nvSpPr>
        <p:spPr bwMode="auto">
          <a:xfrm>
            <a:off x="9049148" y="1051261"/>
            <a:ext cx="1277938" cy="1463675"/>
          </a:xfrm>
          <a:custGeom>
            <a:avLst/>
            <a:gdLst>
              <a:gd name="T0" fmla="*/ 11023 w 13408"/>
              <a:gd name="T1" fmla="*/ 2385 h 15341"/>
              <a:gd name="T2" fmla="*/ 11023 w 13408"/>
              <a:gd name="T3" fmla="*/ 11022 h 15341"/>
              <a:gd name="T4" fmla="*/ 6704 w 13408"/>
              <a:gd name="T5" fmla="*/ 15341 h 15341"/>
              <a:gd name="T6" fmla="*/ 2386 w 13408"/>
              <a:gd name="T7" fmla="*/ 11022 h 15341"/>
              <a:gd name="T8" fmla="*/ 2386 w 13408"/>
              <a:gd name="T9" fmla="*/ 2385 h 15341"/>
              <a:gd name="T10" fmla="*/ 11023 w 13408"/>
              <a:gd name="T11" fmla="*/ 2385 h 15341"/>
            </a:gdLst>
            <a:ahLst/>
            <a:cxnLst>
              <a:cxn ang="0">
                <a:pos x="T0" y="T1"/>
              </a:cxn>
              <a:cxn ang="0">
                <a:pos x="T2" y="T3"/>
              </a:cxn>
              <a:cxn ang="0">
                <a:pos x="T4" y="T5"/>
              </a:cxn>
              <a:cxn ang="0">
                <a:pos x="T6" y="T7"/>
              </a:cxn>
              <a:cxn ang="0">
                <a:pos x="T8" y="T9"/>
              </a:cxn>
              <a:cxn ang="0">
                <a:pos x="T10" y="T11"/>
              </a:cxn>
            </a:cxnLst>
            <a:rect l="0" t="0" r="r" b="b"/>
            <a:pathLst>
              <a:path w="13408" h="15341">
                <a:moveTo>
                  <a:pt x="11023" y="2385"/>
                </a:moveTo>
                <a:cubicBezTo>
                  <a:pt x="13408" y="4770"/>
                  <a:pt x="13408" y="8637"/>
                  <a:pt x="11023" y="11022"/>
                </a:cubicBezTo>
                <a:cubicBezTo>
                  <a:pt x="9584" y="12462"/>
                  <a:pt x="8144" y="13902"/>
                  <a:pt x="6704" y="15341"/>
                </a:cubicBezTo>
                <a:cubicBezTo>
                  <a:pt x="5265" y="13902"/>
                  <a:pt x="3825" y="12462"/>
                  <a:pt x="2386" y="11022"/>
                </a:cubicBezTo>
                <a:cubicBezTo>
                  <a:pt x="0" y="8637"/>
                  <a:pt x="0" y="4770"/>
                  <a:pt x="2386" y="2385"/>
                </a:cubicBezTo>
                <a:cubicBezTo>
                  <a:pt x="4771" y="0"/>
                  <a:pt x="8638" y="0"/>
                  <a:pt x="11023" y="2385"/>
                </a:cubicBezTo>
              </a:path>
            </a:pathLst>
          </a:custGeom>
          <a:solidFill>
            <a:schemeClr val="bg1"/>
          </a:solidFill>
          <a:ln w="15875">
            <a:solidFill>
              <a:schemeClr val="accent2"/>
            </a:solidFill>
            <a:prstDash val="solid"/>
            <a:round/>
            <a:headEnd/>
            <a:tailEnd/>
          </a:ln>
        </p:spPr>
        <p:txBody>
          <a:bodyPr vert="horz" wrap="square" lIns="91440" tIns="45720" rIns="91440" bIns="45720" numCol="1" anchor="t" anchorCtr="0" compatLnSpc="1">
            <a:prstTxWarp prst="textNoShape">
              <a:avLst/>
            </a:prstTxWarp>
            <a:normAutofit/>
          </a:bodyPr>
          <a:lstStyle/>
          <a:p>
            <a:endParaRPr lang="zh-CN" altLang="en-US">
              <a:cs typeface="+mn-ea"/>
              <a:sym typeface="+mn-lt"/>
            </a:endParaRPr>
          </a:p>
        </p:txBody>
      </p:sp>
      <p:sp>
        <p:nvSpPr>
          <p:cNvPr id="19" name="î$ľïḓé">
            <a:extLst>
              <a:ext uri="{FF2B5EF4-FFF2-40B4-BE49-F238E27FC236}">
                <a16:creationId xmlns:a16="http://schemas.microsoft.com/office/drawing/2014/main" xmlns="" id="{B2E0FA90-87EB-4081-8C7E-5CFB618A75BD}"/>
              </a:ext>
            </a:extLst>
          </p:cNvPr>
          <p:cNvSpPr/>
          <p:nvPr/>
        </p:nvSpPr>
        <p:spPr>
          <a:xfrm>
            <a:off x="9211867" y="1236998"/>
            <a:ext cx="952500" cy="952500"/>
          </a:xfrm>
          <a:prstGeom prst="ellipse">
            <a:avLst/>
          </a:prstGeom>
          <a:solidFill>
            <a:schemeClr val="accent2"/>
          </a:solidFill>
          <a:ln w="3175">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p>
            <a:pPr algn="ctr" defTabSz="914354"/>
            <a:endParaRPr lang="zh-CN" altLang="en-US" sz="2000" b="1" i="1">
              <a:solidFill>
                <a:schemeClr val="tx1"/>
              </a:solidFill>
              <a:cs typeface="+mn-ea"/>
              <a:sym typeface="+mn-lt"/>
            </a:endParaRPr>
          </a:p>
        </p:txBody>
      </p:sp>
      <p:sp>
        <p:nvSpPr>
          <p:cNvPr id="20" name="iṧ1ïdê">
            <a:extLst>
              <a:ext uri="{FF2B5EF4-FFF2-40B4-BE49-F238E27FC236}">
                <a16:creationId xmlns:a16="http://schemas.microsoft.com/office/drawing/2014/main" xmlns="" id="{EA7FFC96-7E70-4F92-814F-067C5FFE1DAB}"/>
              </a:ext>
            </a:extLst>
          </p:cNvPr>
          <p:cNvSpPr/>
          <p:nvPr/>
        </p:nvSpPr>
        <p:spPr>
          <a:xfrm>
            <a:off x="9407671" y="1419562"/>
            <a:ext cx="560892" cy="587374"/>
          </a:xfrm>
          <a:custGeom>
            <a:avLst/>
            <a:gdLst>
              <a:gd name="connsiteX0" fmla="*/ 446809 w 560501"/>
              <a:gd name="connsiteY0" fmla="*/ 409068 h 586963"/>
              <a:gd name="connsiteX1" fmla="*/ 454547 w 560501"/>
              <a:gd name="connsiteY1" fmla="*/ 416800 h 586963"/>
              <a:gd name="connsiteX2" fmla="*/ 454547 w 560501"/>
              <a:gd name="connsiteY2" fmla="*/ 423021 h 586963"/>
              <a:gd name="connsiteX3" fmla="*/ 469046 w 560501"/>
              <a:gd name="connsiteY3" fmla="*/ 425065 h 586963"/>
              <a:gd name="connsiteX4" fmla="*/ 475539 w 560501"/>
              <a:gd name="connsiteY4" fmla="*/ 436174 h 586963"/>
              <a:gd name="connsiteX5" fmla="*/ 475361 w 560501"/>
              <a:gd name="connsiteY5" fmla="*/ 436797 h 586963"/>
              <a:gd name="connsiteX6" fmla="*/ 471269 w 560501"/>
              <a:gd name="connsiteY6" fmla="*/ 442129 h 586963"/>
              <a:gd name="connsiteX7" fmla="*/ 464510 w 560501"/>
              <a:gd name="connsiteY7" fmla="*/ 442929 h 586963"/>
              <a:gd name="connsiteX8" fmla="*/ 450100 w 560501"/>
              <a:gd name="connsiteY8" fmla="*/ 440796 h 586963"/>
              <a:gd name="connsiteX9" fmla="*/ 436491 w 560501"/>
              <a:gd name="connsiteY9" fmla="*/ 449683 h 586963"/>
              <a:gd name="connsiteX10" fmla="*/ 455526 w 560501"/>
              <a:gd name="connsiteY10" fmla="*/ 463281 h 586963"/>
              <a:gd name="connsiteX11" fmla="*/ 482032 w 560501"/>
              <a:gd name="connsiteY11" fmla="*/ 492964 h 586963"/>
              <a:gd name="connsiteX12" fmla="*/ 453747 w 560501"/>
              <a:gd name="connsiteY12" fmla="*/ 522381 h 586963"/>
              <a:gd name="connsiteX13" fmla="*/ 453747 w 560501"/>
              <a:gd name="connsiteY13" fmla="*/ 530735 h 586963"/>
              <a:gd name="connsiteX14" fmla="*/ 446009 w 560501"/>
              <a:gd name="connsiteY14" fmla="*/ 538556 h 586963"/>
              <a:gd name="connsiteX15" fmla="*/ 438270 w 560501"/>
              <a:gd name="connsiteY15" fmla="*/ 530735 h 586963"/>
              <a:gd name="connsiteX16" fmla="*/ 438270 w 560501"/>
              <a:gd name="connsiteY16" fmla="*/ 523448 h 586963"/>
              <a:gd name="connsiteX17" fmla="*/ 420036 w 560501"/>
              <a:gd name="connsiteY17" fmla="*/ 520337 h 586963"/>
              <a:gd name="connsiteX18" fmla="*/ 413365 w 560501"/>
              <a:gd name="connsiteY18" fmla="*/ 508339 h 586963"/>
              <a:gd name="connsiteX19" fmla="*/ 413543 w 560501"/>
              <a:gd name="connsiteY19" fmla="*/ 507806 h 586963"/>
              <a:gd name="connsiteX20" fmla="*/ 417724 w 560501"/>
              <a:gd name="connsiteY20" fmla="*/ 502385 h 586963"/>
              <a:gd name="connsiteX21" fmla="*/ 424572 w 560501"/>
              <a:gd name="connsiteY21" fmla="*/ 501852 h 586963"/>
              <a:gd name="connsiteX22" fmla="*/ 442362 w 560501"/>
              <a:gd name="connsiteY22" fmla="*/ 505051 h 586963"/>
              <a:gd name="connsiteX23" fmla="*/ 457572 w 560501"/>
              <a:gd name="connsiteY23" fmla="*/ 495186 h 586963"/>
              <a:gd name="connsiteX24" fmla="*/ 440761 w 560501"/>
              <a:gd name="connsiteY24" fmla="*/ 481411 h 586963"/>
              <a:gd name="connsiteX25" fmla="*/ 412209 w 560501"/>
              <a:gd name="connsiteY25" fmla="*/ 452349 h 586963"/>
              <a:gd name="connsiteX26" fmla="*/ 438982 w 560501"/>
              <a:gd name="connsiteY26" fmla="*/ 424088 h 586963"/>
              <a:gd name="connsiteX27" fmla="*/ 438982 w 560501"/>
              <a:gd name="connsiteY27" fmla="*/ 416800 h 586963"/>
              <a:gd name="connsiteX28" fmla="*/ 446809 w 560501"/>
              <a:gd name="connsiteY28" fmla="*/ 409068 h 586963"/>
              <a:gd name="connsiteX29" fmla="*/ 447093 w 560501"/>
              <a:gd name="connsiteY29" fmla="*/ 399133 h 586963"/>
              <a:gd name="connsiteX30" fmla="*/ 372407 w 560501"/>
              <a:gd name="connsiteY30" fmla="*/ 473767 h 586963"/>
              <a:gd name="connsiteX31" fmla="*/ 447093 w 560501"/>
              <a:gd name="connsiteY31" fmla="*/ 548402 h 586963"/>
              <a:gd name="connsiteX32" fmla="*/ 521867 w 560501"/>
              <a:gd name="connsiteY32" fmla="*/ 473767 h 586963"/>
              <a:gd name="connsiteX33" fmla="*/ 447093 w 560501"/>
              <a:gd name="connsiteY33" fmla="*/ 399133 h 586963"/>
              <a:gd name="connsiteX34" fmla="*/ 165311 w 560501"/>
              <a:gd name="connsiteY34" fmla="*/ 379995 h 586963"/>
              <a:gd name="connsiteX35" fmla="*/ 179728 w 560501"/>
              <a:gd name="connsiteY35" fmla="*/ 392971 h 586963"/>
              <a:gd name="connsiteX36" fmla="*/ 209808 w 560501"/>
              <a:gd name="connsiteY36" fmla="*/ 448254 h 586963"/>
              <a:gd name="connsiteX37" fmla="*/ 250212 w 560501"/>
              <a:gd name="connsiteY37" fmla="*/ 465586 h 586963"/>
              <a:gd name="connsiteX38" fmla="*/ 240778 w 560501"/>
              <a:gd name="connsiteY38" fmla="*/ 433856 h 586963"/>
              <a:gd name="connsiteX39" fmla="*/ 242024 w 560501"/>
              <a:gd name="connsiteY39" fmla="*/ 427012 h 586963"/>
              <a:gd name="connsiteX40" fmla="*/ 248966 w 560501"/>
              <a:gd name="connsiteY40" fmla="*/ 426657 h 586963"/>
              <a:gd name="connsiteX41" fmla="*/ 316156 w 560501"/>
              <a:gd name="connsiteY41" fmla="*/ 473851 h 586963"/>
              <a:gd name="connsiteX42" fmla="*/ 321407 w 560501"/>
              <a:gd name="connsiteY42" fmla="*/ 484161 h 586963"/>
              <a:gd name="connsiteX43" fmla="*/ 315622 w 560501"/>
              <a:gd name="connsiteY43" fmla="*/ 494116 h 586963"/>
              <a:gd name="connsiteX44" fmla="*/ 245584 w 560501"/>
              <a:gd name="connsiteY44" fmla="*/ 537133 h 586963"/>
              <a:gd name="connsiteX45" fmla="*/ 238731 w 560501"/>
              <a:gd name="connsiteY45" fmla="*/ 536422 h 586963"/>
              <a:gd name="connsiteX46" fmla="*/ 237841 w 560501"/>
              <a:gd name="connsiteY46" fmla="*/ 529489 h 586963"/>
              <a:gd name="connsiteX47" fmla="*/ 251013 w 560501"/>
              <a:gd name="connsiteY47" fmla="*/ 495004 h 586963"/>
              <a:gd name="connsiteX48" fmla="*/ 191653 w 560501"/>
              <a:gd name="connsiteY48" fmla="*/ 470741 h 586963"/>
              <a:gd name="connsiteX49" fmla="*/ 150894 w 560501"/>
              <a:gd name="connsiteY49" fmla="*/ 395993 h 586963"/>
              <a:gd name="connsiteX50" fmla="*/ 163798 w 560501"/>
              <a:gd name="connsiteY50" fmla="*/ 380084 h 586963"/>
              <a:gd name="connsiteX51" fmla="*/ 165311 w 560501"/>
              <a:gd name="connsiteY51" fmla="*/ 379995 h 586963"/>
              <a:gd name="connsiteX52" fmla="*/ 447093 w 560501"/>
              <a:gd name="connsiteY52" fmla="*/ 360660 h 586963"/>
              <a:gd name="connsiteX53" fmla="*/ 560501 w 560501"/>
              <a:gd name="connsiteY53" fmla="*/ 473767 h 586963"/>
              <a:gd name="connsiteX54" fmla="*/ 447093 w 560501"/>
              <a:gd name="connsiteY54" fmla="*/ 586963 h 586963"/>
              <a:gd name="connsiteX55" fmla="*/ 333774 w 560501"/>
              <a:gd name="connsiteY55" fmla="*/ 473767 h 586963"/>
              <a:gd name="connsiteX56" fmla="*/ 447093 w 560501"/>
              <a:gd name="connsiteY56" fmla="*/ 360660 h 586963"/>
              <a:gd name="connsiteX57" fmla="*/ 99451 w 560501"/>
              <a:gd name="connsiteY57" fmla="*/ 239217 h 586963"/>
              <a:gd name="connsiteX58" fmla="*/ 106128 w 560501"/>
              <a:gd name="connsiteY58" fmla="*/ 245881 h 586963"/>
              <a:gd name="connsiteX59" fmla="*/ 106128 w 560501"/>
              <a:gd name="connsiteY59" fmla="*/ 251213 h 586963"/>
              <a:gd name="connsiteX60" fmla="*/ 118502 w 560501"/>
              <a:gd name="connsiteY60" fmla="*/ 252990 h 586963"/>
              <a:gd name="connsiteX61" fmla="*/ 124110 w 560501"/>
              <a:gd name="connsiteY61" fmla="*/ 262498 h 586963"/>
              <a:gd name="connsiteX62" fmla="*/ 123932 w 560501"/>
              <a:gd name="connsiteY62" fmla="*/ 262942 h 586963"/>
              <a:gd name="connsiteX63" fmla="*/ 120371 w 560501"/>
              <a:gd name="connsiteY63" fmla="*/ 267563 h 586963"/>
              <a:gd name="connsiteX64" fmla="*/ 114674 w 560501"/>
              <a:gd name="connsiteY64" fmla="*/ 268185 h 586963"/>
              <a:gd name="connsiteX65" fmla="*/ 102300 w 560501"/>
              <a:gd name="connsiteY65" fmla="*/ 266407 h 586963"/>
              <a:gd name="connsiteX66" fmla="*/ 90639 w 560501"/>
              <a:gd name="connsiteY66" fmla="*/ 273960 h 586963"/>
              <a:gd name="connsiteX67" fmla="*/ 106929 w 560501"/>
              <a:gd name="connsiteY67" fmla="*/ 285601 h 586963"/>
              <a:gd name="connsiteX68" fmla="*/ 129629 w 560501"/>
              <a:gd name="connsiteY68" fmla="*/ 311014 h 586963"/>
              <a:gd name="connsiteX69" fmla="*/ 105416 w 560501"/>
              <a:gd name="connsiteY69" fmla="*/ 336072 h 586963"/>
              <a:gd name="connsiteX70" fmla="*/ 105416 w 560501"/>
              <a:gd name="connsiteY70" fmla="*/ 343270 h 586963"/>
              <a:gd name="connsiteX71" fmla="*/ 98828 w 560501"/>
              <a:gd name="connsiteY71" fmla="*/ 349934 h 586963"/>
              <a:gd name="connsiteX72" fmla="*/ 92152 w 560501"/>
              <a:gd name="connsiteY72" fmla="*/ 343270 h 586963"/>
              <a:gd name="connsiteX73" fmla="*/ 92152 w 560501"/>
              <a:gd name="connsiteY73" fmla="*/ 337049 h 586963"/>
              <a:gd name="connsiteX74" fmla="*/ 76573 w 560501"/>
              <a:gd name="connsiteY74" fmla="*/ 334384 h 586963"/>
              <a:gd name="connsiteX75" fmla="*/ 70876 w 560501"/>
              <a:gd name="connsiteY75" fmla="*/ 324165 h 586963"/>
              <a:gd name="connsiteX76" fmla="*/ 70965 w 560501"/>
              <a:gd name="connsiteY76" fmla="*/ 323632 h 586963"/>
              <a:gd name="connsiteX77" fmla="*/ 74615 w 560501"/>
              <a:gd name="connsiteY77" fmla="*/ 319011 h 586963"/>
              <a:gd name="connsiteX78" fmla="*/ 80401 w 560501"/>
              <a:gd name="connsiteY78" fmla="*/ 318567 h 586963"/>
              <a:gd name="connsiteX79" fmla="*/ 95713 w 560501"/>
              <a:gd name="connsiteY79" fmla="*/ 321322 h 586963"/>
              <a:gd name="connsiteX80" fmla="*/ 108709 w 560501"/>
              <a:gd name="connsiteY80" fmla="*/ 312880 h 586963"/>
              <a:gd name="connsiteX81" fmla="*/ 94288 w 560501"/>
              <a:gd name="connsiteY81" fmla="*/ 301062 h 586963"/>
              <a:gd name="connsiteX82" fmla="*/ 69897 w 560501"/>
              <a:gd name="connsiteY82" fmla="*/ 276271 h 586963"/>
              <a:gd name="connsiteX83" fmla="*/ 92775 w 560501"/>
              <a:gd name="connsiteY83" fmla="*/ 252101 h 586963"/>
              <a:gd name="connsiteX84" fmla="*/ 92775 w 560501"/>
              <a:gd name="connsiteY84" fmla="*/ 245881 h 586963"/>
              <a:gd name="connsiteX85" fmla="*/ 99451 w 560501"/>
              <a:gd name="connsiteY85" fmla="*/ 239217 h 586963"/>
              <a:gd name="connsiteX86" fmla="*/ 99699 w 560501"/>
              <a:gd name="connsiteY86" fmla="*/ 233523 h 586963"/>
              <a:gd name="connsiteX87" fmla="*/ 38634 w 560501"/>
              <a:gd name="connsiteY87" fmla="*/ 294575 h 586963"/>
              <a:gd name="connsiteX88" fmla="*/ 99699 w 560501"/>
              <a:gd name="connsiteY88" fmla="*/ 355628 h 586963"/>
              <a:gd name="connsiteX89" fmla="*/ 160854 w 560501"/>
              <a:gd name="connsiteY89" fmla="*/ 294575 h 586963"/>
              <a:gd name="connsiteX90" fmla="*/ 99699 w 560501"/>
              <a:gd name="connsiteY90" fmla="*/ 233523 h 586963"/>
              <a:gd name="connsiteX91" fmla="*/ 99699 w 560501"/>
              <a:gd name="connsiteY91" fmla="*/ 195043 h 586963"/>
              <a:gd name="connsiteX92" fmla="*/ 199488 w 560501"/>
              <a:gd name="connsiteY92" fmla="*/ 294575 h 586963"/>
              <a:gd name="connsiteX93" fmla="*/ 99699 w 560501"/>
              <a:gd name="connsiteY93" fmla="*/ 394108 h 586963"/>
              <a:gd name="connsiteX94" fmla="*/ 0 w 560501"/>
              <a:gd name="connsiteY94" fmla="*/ 294575 h 586963"/>
              <a:gd name="connsiteX95" fmla="*/ 99699 w 560501"/>
              <a:gd name="connsiteY95" fmla="*/ 195043 h 586963"/>
              <a:gd name="connsiteX96" fmla="*/ 245584 w 560501"/>
              <a:gd name="connsiteY96" fmla="*/ 50676 h 586963"/>
              <a:gd name="connsiteX97" fmla="*/ 315622 w 560501"/>
              <a:gd name="connsiteY97" fmla="*/ 93675 h 586963"/>
              <a:gd name="connsiteX98" fmla="*/ 321407 w 560501"/>
              <a:gd name="connsiteY98" fmla="*/ 103625 h 586963"/>
              <a:gd name="connsiteX99" fmla="*/ 316156 w 560501"/>
              <a:gd name="connsiteY99" fmla="*/ 113930 h 586963"/>
              <a:gd name="connsiteX100" fmla="*/ 248966 w 560501"/>
              <a:gd name="connsiteY100" fmla="*/ 161104 h 586963"/>
              <a:gd name="connsiteX101" fmla="*/ 242024 w 560501"/>
              <a:gd name="connsiteY101" fmla="*/ 160749 h 586963"/>
              <a:gd name="connsiteX102" fmla="*/ 240778 w 560501"/>
              <a:gd name="connsiteY102" fmla="*/ 153908 h 586963"/>
              <a:gd name="connsiteX103" fmla="*/ 250212 w 560501"/>
              <a:gd name="connsiteY103" fmla="*/ 122192 h 586963"/>
              <a:gd name="connsiteX104" fmla="*/ 209808 w 560501"/>
              <a:gd name="connsiteY104" fmla="*/ 139516 h 586963"/>
              <a:gd name="connsiteX105" fmla="*/ 179728 w 560501"/>
              <a:gd name="connsiteY105" fmla="*/ 194863 h 586963"/>
              <a:gd name="connsiteX106" fmla="*/ 165311 w 560501"/>
              <a:gd name="connsiteY106" fmla="*/ 207745 h 586963"/>
              <a:gd name="connsiteX107" fmla="*/ 163798 w 560501"/>
              <a:gd name="connsiteY107" fmla="*/ 207656 h 586963"/>
              <a:gd name="connsiteX108" fmla="*/ 150894 w 560501"/>
              <a:gd name="connsiteY108" fmla="*/ 191754 h 586963"/>
              <a:gd name="connsiteX109" fmla="*/ 191653 w 560501"/>
              <a:gd name="connsiteY109" fmla="*/ 117040 h 586963"/>
              <a:gd name="connsiteX110" fmla="*/ 251013 w 560501"/>
              <a:gd name="connsiteY110" fmla="*/ 92786 h 586963"/>
              <a:gd name="connsiteX111" fmla="*/ 237841 w 560501"/>
              <a:gd name="connsiteY111" fmla="*/ 58317 h 586963"/>
              <a:gd name="connsiteX112" fmla="*/ 238731 w 560501"/>
              <a:gd name="connsiteY112" fmla="*/ 51387 h 586963"/>
              <a:gd name="connsiteX113" fmla="*/ 245584 w 560501"/>
              <a:gd name="connsiteY113" fmla="*/ 50676 h 586963"/>
              <a:gd name="connsiteX114" fmla="*/ 446809 w 560501"/>
              <a:gd name="connsiteY114" fmla="*/ 48408 h 586963"/>
              <a:gd name="connsiteX115" fmla="*/ 454547 w 560501"/>
              <a:gd name="connsiteY115" fmla="*/ 56140 h 586963"/>
              <a:gd name="connsiteX116" fmla="*/ 454547 w 560501"/>
              <a:gd name="connsiteY116" fmla="*/ 62361 h 586963"/>
              <a:gd name="connsiteX117" fmla="*/ 469046 w 560501"/>
              <a:gd name="connsiteY117" fmla="*/ 64494 h 586963"/>
              <a:gd name="connsiteX118" fmla="*/ 475539 w 560501"/>
              <a:gd name="connsiteY118" fmla="*/ 75603 h 586963"/>
              <a:gd name="connsiteX119" fmla="*/ 475272 w 560501"/>
              <a:gd name="connsiteY119" fmla="*/ 76669 h 586963"/>
              <a:gd name="connsiteX120" fmla="*/ 471358 w 560501"/>
              <a:gd name="connsiteY120" fmla="*/ 81735 h 586963"/>
              <a:gd name="connsiteX121" fmla="*/ 465043 w 560501"/>
              <a:gd name="connsiteY121" fmla="*/ 82446 h 586963"/>
              <a:gd name="connsiteX122" fmla="*/ 450100 w 560501"/>
              <a:gd name="connsiteY122" fmla="*/ 80136 h 586963"/>
              <a:gd name="connsiteX123" fmla="*/ 436491 w 560501"/>
              <a:gd name="connsiteY123" fmla="*/ 89023 h 586963"/>
              <a:gd name="connsiteX124" fmla="*/ 455526 w 560501"/>
              <a:gd name="connsiteY124" fmla="*/ 102709 h 586963"/>
              <a:gd name="connsiteX125" fmla="*/ 482032 w 560501"/>
              <a:gd name="connsiteY125" fmla="*/ 132393 h 586963"/>
              <a:gd name="connsiteX126" fmla="*/ 453747 w 560501"/>
              <a:gd name="connsiteY126" fmla="*/ 161721 h 586963"/>
              <a:gd name="connsiteX127" fmla="*/ 453747 w 560501"/>
              <a:gd name="connsiteY127" fmla="*/ 170075 h 586963"/>
              <a:gd name="connsiteX128" fmla="*/ 446009 w 560501"/>
              <a:gd name="connsiteY128" fmla="*/ 177896 h 586963"/>
              <a:gd name="connsiteX129" fmla="*/ 438270 w 560501"/>
              <a:gd name="connsiteY129" fmla="*/ 170164 h 586963"/>
              <a:gd name="connsiteX130" fmla="*/ 438270 w 560501"/>
              <a:gd name="connsiteY130" fmla="*/ 162787 h 586963"/>
              <a:gd name="connsiteX131" fmla="*/ 420036 w 560501"/>
              <a:gd name="connsiteY131" fmla="*/ 159677 h 586963"/>
              <a:gd name="connsiteX132" fmla="*/ 413365 w 560501"/>
              <a:gd name="connsiteY132" fmla="*/ 147679 h 586963"/>
              <a:gd name="connsiteX133" fmla="*/ 413543 w 560501"/>
              <a:gd name="connsiteY133" fmla="*/ 147146 h 586963"/>
              <a:gd name="connsiteX134" fmla="*/ 417724 w 560501"/>
              <a:gd name="connsiteY134" fmla="*/ 141725 h 586963"/>
              <a:gd name="connsiteX135" fmla="*/ 424572 w 560501"/>
              <a:gd name="connsiteY135" fmla="*/ 141191 h 586963"/>
              <a:gd name="connsiteX136" fmla="*/ 442362 w 560501"/>
              <a:gd name="connsiteY136" fmla="*/ 144391 h 586963"/>
              <a:gd name="connsiteX137" fmla="*/ 457572 w 560501"/>
              <a:gd name="connsiteY137" fmla="*/ 134526 h 586963"/>
              <a:gd name="connsiteX138" fmla="*/ 440761 w 560501"/>
              <a:gd name="connsiteY138" fmla="*/ 120751 h 586963"/>
              <a:gd name="connsiteX139" fmla="*/ 412209 w 560501"/>
              <a:gd name="connsiteY139" fmla="*/ 91689 h 586963"/>
              <a:gd name="connsiteX140" fmla="*/ 438982 w 560501"/>
              <a:gd name="connsiteY140" fmla="*/ 63516 h 586963"/>
              <a:gd name="connsiteX141" fmla="*/ 438982 w 560501"/>
              <a:gd name="connsiteY141" fmla="*/ 56140 h 586963"/>
              <a:gd name="connsiteX142" fmla="*/ 446809 w 560501"/>
              <a:gd name="connsiteY142" fmla="*/ 48408 h 586963"/>
              <a:gd name="connsiteX143" fmla="*/ 447093 w 560501"/>
              <a:gd name="connsiteY143" fmla="*/ 38573 h 586963"/>
              <a:gd name="connsiteX144" fmla="*/ 372407 w 560501"/>
              <a:gd name="connsiteY144" fmla="*/ 113142 h 586963"/>
              <a:gd name="connsiteX145" fmla="*/ 447093 w 560501"/>
              <a:gd name="connsiteY145" fmla="*/ 187801 h 586963"/>
              <a:gd name="connsiteX146" fmla="*/ 521867 w 560501"/>
              <a:gd name="connsiteY146" fmla="*/ 113142 h 586963"/>
              <a:gd name="connsiteX147" fmla="*/ 447093 w 560501"/>
              <a:gd name="connsiteY147" fmla="*/ 38573 h 586963"/>
              <a:gd name="connsiteX148" fmla="*/ 447093 w 560501"/>
              <a:gd name="connsiteY148" fmla="*/ 0 h 586963"/>
              <a:gd name="connsiteX149" fmla="*/ 560501 w 560501"/>
              <a:gd name="connsiteY149" fmla="*/ 113231 h 586963"/>
              <a:gd name="connsiteX150" fmla="*/ 447093 w 560501"/>
              <a:gd name="connsiteY150" fmla="*/ 226374 h 586963"/>
              <a:gd name="connsiteX151" fmla="*/ 333774 w 560501"/>
              <a:gd name="connsiteY151" fmla="*/ 113231 h 586963"/>
              <a:gd name="connsiteX152" fmla="*/ 447093 w 560501"/>
              <a:gd name="connsiteY152" fmla="*/ 0 h 5869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Lst>
            <a:rect l="l" t="t" r="r" b="b"/>
            <a:pathLst>
              <a:path w="560501" h="586963">
                <a:moveTo>
                  <a:pt x="446809" y="409068"/>
                </a:moveTo>
                <a:cubicBezTo>
                  <a:pt x="451079" y="409068"/>
                  <a:pt x="454547" y="412534"/>
                  <a:pt x="454547" y="416800"/>
                </a:cubicBezTo>
                <a:lnTo>
                  <a:pt x="454547" y="423021"/>
                </a:lnTo>
                <a:cubicBezTo>
                  <a:pt x="460329" y="423288"/>
                  <a:pt x="465043" y="423999"/>
                  <a:pt x="469046" y="425065"/>
                </a:cubicBezTo>
                <a:cubicBezTo>
                  <a:pt x="473849" y="426398"/>
                  <a:pt x="476784" y="431375"/>
                  <a:pt x="475539" y="436174"/>
                </a:cubicBezTo>
                <a:lnTo>
                  <a:pt x="475361" y="436797"/>
                </a:lnTo>
                <a:cubicBezTo>
                  <a:pt x="474827" y="439107"/>
                  <a:pt x="473315" y="440974"/>
                  <a:pt x="471269" y="442129"/>
                </a:cubicBezTo>
                <a:cubicBezTo>
                  <a:pt x="469224" y="443284"/>
                  <a:pt x="466822" y="443551"/>
                  <a:pt x="464510" y="442929"/>
                </a:cubicBezTo>
                <a:cubicBezTo>
                  <a:pt x="460685" y="441685"/>
                  <a:pt x="455971" y="440796"/>
                  <a:pt x="450100" y="440796"/>
                </a:cubicBezTo>
                <a:cubicBezTo>
                  <a:pt x="439782" y="440796"/>
                  <a:pt x="436491" y="445239"/>
                  <a:pt x="436491" y="449683"/>
                </a:cubicBezTo>
                <a:cubicBezTo>
                  <a:pt x="436491" y="454927"/>
                  <a:pt x="442006" y="458215"/>
                  <a:pt x="455526" y="463281"/>
                </a:cubicBezTo>
                <a:cubicBezTo>
                  <a:pt x="474472" y="469946"/>
                  <a:pt x="482032" y="478745"/>
                  <a:pt x="482032" y="492964"/>
                </a:cubicBezTo>
                <a:cubicBezTo>
                  <a:pt x="482032" y="507095"/>
                  <a:pt x="472070" y="519182"/>
                  <a:pt x="453747" y="522381"/>
                </a:cubicBezTo>
                <a:lnTo>
                  <a:pt x="453747" y="530735"/>
                </a:lnTo>
                <a:cubicBezTo>
                  <a:pt x="453747" y="535001"/>
                  <a:pt x="450278" y="538556"/>
                  <a:pt x="446009" y="538556"/>
                </a:cubicBezTo>
                <a:cubicBezTo>
                  <a:pt x="441650" y="538556"/>
                  <a:pt x="438270" y="535090"/>
                  <a:pt x="438270" y="530735"/>
                </a:cubicBezTo>
                <a:lnTo>
                  <a:pt x="438270" y="523448"/>
                </a:lnTo>
                <a:cubicBezTo>
                  <a:pt x="431777" y="523181"/>
                  <a:pt x="425373" y="521937"/>
                  <a:pt x="420036" y="520337"/>
                </a:cubicBezTo>
                <a:cubicBezTo>
                  <a:pt x="414966" y="518737"/>
                  <a:pt x="412031" y="513494"/>
                  <a:pt x="413365" y="508339"/>
                </a:cubicBezTo>
                <a:lnTo>
                  <a:pt x="413543" y="507806"/>
                </a:lnTo>
                <a:cubicBezTo>
                  <a:pt x="414077" y="505495"/>
                  <a:pt x="415589" y="503540"/>
                  <a:pt x="417724" y="502385"/>
                </a:cubicBezTo>
                <a:cubicBezTo>
                  <a:pt x="419858" y="501318"/>
                  <a:pt x="422260" y="501052"/>
                  <a:pt x="424572" y="501852"/>
                </a:cubicBezTo>
                <a:cubicBezTo>
                  <a:pt x="429820" y="503718"/>
                  <a:pt x="435869" y="505051"/>
                  <a:pt x="442362" y="505051"/>
                </a:cubicBezTo>
                <a:cubicBezTo>
                  <a:pt x="451345" y="505051"/>
                  <a:pt x="457572" y="501585"/>
                  <a:pt x="457572" y="495186"/>
                </a:cubicBezTo>
                <a:cubicBezTo>
                  <a:pt x="457572" y="489143"/>
                  <a:pt x="452502" y="485410"/>
                  <a:pt x="440761" y="481411"/>
                </a:cubicBezTo>
                <a:cubicBezTo>
                  <a:pt x="423772" y="475634"/>
                  <a:pt x="412209" y="467724"/>
                  <a:pt x="412209" y="452349"/>
                </a:cubicBezTo>
                <a:cubicBezTo>
                  <a:pt x="412209" y="438396"/>
                  <a:pt x="421993" y="427465"/>
                  <a:pt x="438982" y="424088"/>
                </a:cubicBezTo>
                <a:lnTo>
                  <a:pt x="438982" y="416800"/>
                </a:lnTo>
                <a:cubicBezTo>
                  <a:pt x="438982" y="412534"/>
                  <a:pt x="442451" y="409068"/>
                  <a:pt x="446809" y="409068"/>
                </a:cubicBezTo>
                <a:close/>
                <a:moveTo>
                  <a:pt x="447093" y="399133"/>
                </a:moveTo>
                <a:cubicBezTo>
                  <a:pt x="405967" y="399133"/>
                  <a:pt x="372407" y="432629"/>
                  <a:pt x="372407" y="473767"/>
                </a:cubicBezTo>
                <a:cubicBezTo>
                  <a:pt x="372407" y="514905"/>
                  <a:pt x="405967" y="548402"/>
                  <a:pt x="447093" y="548402"/>
                </a:cubicBezTo>
                <a:cubicBezTo>
                  <a:pt x="488308" y="548402"/>
                  <a:pt x="521867" y="514905"/>
                  <a:pt x="521867" y="473767"/>
                </a:cubicBezTo>
                <a:cubicBezTo>
                  <a:pt x="521867" y="432629"/>
                  <a:pt x="488308" y="399133"/>
                  <a:pt x="447093" y="399133"/>
                </a:cubicBezTo>
                <a:close/>
                <a:moveTo>
                  <a:pt x="165311" y="379995"/>
                </a:moveTo>
                <a:cubicBezTo>
                  <a:pt x="172698" y="379995"/>
                  <a:pt x="178927" y="385506"/>
                  <a:pt x="179728" y="392971"/>
                </a:cubicBezTo>
                <a:cubicBezTo>
                  <a:pt x="182042" y="414836"/>
                  <a:pt x="192721" y="434478"/>
                  <a:pt x="209808" y="448254"/>
                </a:cubicBezTo>
                <a:cubicBezTo>
                  <a:pt x="221644" y="457764"/>
                  <a:pt x="235528" y="463541"/>
                  <a:pt x="250212" y="465586"/>
                </a:cubicBezTo>
                <a:cubicBezTo>
                  <a:pt x="250212" y="465586"/>
                  <a:pt x="245050" y="447010"/>
                  <a:pt x="240778" y="433856"/>
                </a:cubicBezTo>
                <a:cubicBezTo>
                  <a:pt x="239977" y="431456"/>
                  <a:pt x="240155" y="428790"/>
                  <a:pt x="242024" y="427012"/>
                </a:cubicBezTo>
                <a:cubicBezTo>
                  <a:pt x="243982" y="425323"/>
                  <a:pt x="246830" y="425146"/>
                  <a:pt x="248966" y="426657"/>
                </a:cubicBezTo>
                <a:lnTo>
                  <a:pt x="316156" y="473851"/>
                </a:lnTo>
                <a:cubicBezTo>
                  <a:pt x="319538" y="476251"/>
                  <a:pt x="321496" y="480073"/>
                  <a:pt x="321407" y="484161"/>
                </a:cubicBezTo>
                <a:cubicBezTo>
                  <a:pt x="321229" y="488250"/>
                  <a:pt x="319004" y="491983"/>
                  <a:pt x="315622" y="494116"/>
                </a:cubicBezTo>
                <a:lnTo>
                  <a:pt x="245584" y="537133"/>
                </a:lnTo>
                <a:cubicBezTo>
                  <a:pt x="243448" y="538555"/>
                  <a:pt x="240511" y="538200"/>
                  <a:pt x="238731" y="536422"/>
                </a:cubicBezTo>
                <a:cubicBezTo>
                  <a:pt x="236862" y="534556"/>
                  <a:pt x="236862" y="531889"/>
                  <a:pt x="237841" y="529489"/>
                </a:cubicBezTo>
                <a:cubicBezTo>
                  <a:pt x="245940" y="509136"/>
                  <a:pt x="251013" y="495004"/>
                  <a:pt x="251013" y="495004"/>
                </a:cubicBezTo>
                <a:cubicBezTo>
                  <a:pt x="229387" y="492960"/>
                  <a:pt x="208918" y="484695"/>
                  <a:pt x="191653" y="470741"/>
                </a:cubicBezTo>
                <a:cubicBezTo>
                  <a:pt x="168515" y="452076"/>
                  <a:pt x="154009" y="425501"/>
                  <a:pt x="150894" y="395993"/>
                </a:cubicBezTo>
                <a:cubicBezTo>
                  <a:pt x="150093" y="387994"/>
                  <a:pt x="155878" y="380884"/>
                  <a:pt x="163798" y="380084"/>
                </a:cubicBezTo>
                <a:cubicBezTo>
                  <a:pt x="164332" y="379995"/>
                  <a:pt x="164866" y="379995"/>
                  <a:pt x="165311" y="379995"/>
                </a:cubicBezTo>
                <a:close/>
                <a:moveTo>
                  <a:pt x="447093" y="360660"/>
                </a:moveTo>
                <a:cubicBezTo>
                  <a:pt x="509672" y="360660"/>
                  <a:pt x="560501" y="411394"/>
                  <a:pt x="560501" y="473767"/>
                </a:cubicBezTo>
                <a:cubicBezTo>
                  <a:pt x="560501" y="536140"/>
                  <a:pt x="509672" y="586963"/>
                  <a:pt x="447093" y="586963"/>
                </a:cubicBezTo>
                <a:cubicBezTo>
                  <a:pt x="384603" y="586963"/>
                  <a:pt x="333774" y="536140"/>
                  <a:pt x="333774" y="473767"/>
                </a:cubicBezTo>
                <a:cubicBezTo>
                  <a:pt x="333774" y="411394"/>
                  <a:pt x="384603" y="360660"/>
                  <a:pt x="447093" y="360660"/>
                </a:cubicBezTo>
                <a:close/>
                <a:moveTo>
                  <a:pt x="99451" y="239217"/>
                </a:moveTo>
                <a:cubicBezTo>
                  <a:pt x="103101" y="239217"/>
                  <a:pt x="106128" y="242238"/>
                  <a:pt x="106128" y="245881"/>
                </a:cubicBezTo>
                <a:lnTo>
                  <a:pt x="106128" y="251213"/>
                </a:lnTo>
                <a:cubicBezTo>
                  <a:pt x="111024" y="251390"/>
                  <a:pt x="115119" y="252101"/>
                  <a:pt x="118502" y="252990"/>
                </a:cubicBezTo>
                <a:cubicBezTo>
                  <a:pt x="122685" y="254056"/>
                  <a:pt x="125178" y="258321"/>
                  <a:pt x="124110" y="262498"/>
                </a:cubicBezTo>
                <a:lnTo>
                  <a:pt x="123932" y="262942"/>
                </a:lnTo>
                <a:cubicBezTo>
                  <a:pt x="123398" y="264897"/>
                  <a:pt x="122151" y="266585"/>
                  <a:pt x="120371" y="267563"/>
                </a:cubicBezTo>
                <a:cubicBezTo>
                  <a:pt x="118680" y="268540"/>
                  <a:pt x="116632" y="268718"/>
                  <a:pt x="114674" y="268185"/>
                </a:cubicBezTo>
                <a:cubicBezTo>
                  <a:pt x="111380" y="267207"/>
                  <a:pt x="107285" y="266407"/>
                  <a:pt x="102300" y="266407"/>
                </a:cubicBezTo>
                <a:cubicBezTo>
                  <a:pt x="93487" y="266407"/>
                  <a:pt x="90639" y="270139"/>
                  <a:pt x="90639" y="273960"/>
                </a:cubicBezTo>
                <a:cubicBezTo>
                  <a:pt x="90639" y="278403"/>
                  <a:pt x="95357" y="281336"/>
                  <a:pt x="106929" y="285601"/>
                </a:cubicBezTo>
                <a:cubicBezTo>
                  <a:pt x="123131" y="291376"/>
                  <a:pt x="129629" y="298752"/>
                  <a:pt x="129629" y="311014"/>
                </a:cubicBezTo>
                <a:cubicBezTo>
                  <a:pt x="129629" y="323099"/>
                  <a:pt x="121083" y="333406"/>
                  <a:pt x="105416" y="336072"/>
                </a:cubicBezTo>
                <a:lnTo>
                  <a:pt x="105416" y="343270"/>
                </a:lnTo>
                <a:cubicBezTo>
                  <a:pt x="105416" y="346913"/>
                  <a:pt x="102478" y="349934"/>
                  <a:pt x="98828" y="349934"/>
                </a:cubicBezTo>
                <a:cubicBezTo>
                  <a:pt x="95090" y="349934"/>
                  <a:pt x="92152" y="346913"/>
                  <a:pt x="92152" y="343270"/>
                </a:cubicBezTo>
                <a:lnTo>
                  <a:pt x="92152" y="337049"/>
                </a:lnTo>
                <a:cubicBezTo>
                  <a:pt x="86544" y="336783"/>
                  <a:pt x="81113" y="335805"/>
                  <a:pt x="76573" y="334384"/>
                </a:cubicBezTo>
                <a:cubicBezTo>
                  <a:pt x="72212" y="333051"/>
                  <a:pt x="69719" y="328519"/>
                  <a:pt x="70876" y="324165"/>
                </a:cubicBezTo>
                <a:lnTo>
                  <a:pt x="70965" y="323632"/>
                </a:lnTo>
                <a:cubicBezTo>
                  <a:pt x="71499" y="321677"/>
                  <a:pt x="72835" y="319989"/>
                  <a:pt x="74615" y="319011"/>
                </a:cubicBezTo>
                <a:cubicBezTo>
                  <a:pt x="76395" y="318123"/>
                  <a:pt x="78532" y="317945"/>
                  <a:pt x="80401" y="318567"/>
                </a:cubicBezTo>
                <a:cubicBezTo>
                  <a:pt x="84941" y="320166"/>
                  <a:pt x="90193" y="321322"/>
                  <a:pt x="95713" y="321322"/>
                </a:cubicBezTo>
                <a:cubicBezTo>
                  <a:pt x="103368" y="321322"/>
                  <a:pt x="108709" y="318300"/>
                  <a:pt x="108709" y="312880"/>
                </a:cubicBezTo>
                <a:cubicBezTo>
                  <a:pt x="108709" y="307726"/>
                  <a:pt x="104348" y="304439"/>
                  <a:pt x="94288" y="301062"/>
                </a:cubicBezTo>
                <a:cubicBezTo>
                  <a:pt x="79778" y="296175"/>
                  <a:pt x="69897" y="289422"/>
                  <a:pt x="69897" y="276271"/>
                </a:cubicBezTo>
                <a:cubicBezTo>
                  <a:pt x="69897" y="264364"/>
                  <a:pt x="78265" y="254945"/>
                  <a:pt x="92775" y="252101"/>
                </a:cubicBezTo>
                <a:lnTo>
                  <a:pt x="92775" y="245881"/>
                </a:lnTo>
                <a:cubicBezTo>
                  <a:pt x="92775" y="242238"/>
                  <a:pt x="95802" y="239217"/>
                  <a:pt x="99451" y="239217"/>
                </a:cubicBezTo>
                <a:close/>
                <a:moveTo>
                  <a:pt x="99699" y="233523"/>
                </a:moveTo>
                <a:cubicBezTo>
                  <a:pt x="65962" y="233523"/>
                  <a:pt x="38634" y="260894"/>
                  <a:pt x="38634" y="294575"/>
                </a:cubicBezTo>
                <a:cubicBezTo>
                  <a:pt x="38634" y="328256"/>
                  <a:pt x="65962" y="355628"/>
                  <a:pt x="99699" y="355628"/>
                </a:cubicBezTo>
                <a:cubicBezTo>
                  <a:pt x="133437" y="355628"/>
                  <a:pt x="160854" y="328256"/>
                  <a:pt x="160854" y="294575"/>
                </a:cubicBezTo>
                <a:cubicBezTo>
                  <a:pt x="160854" y="260894"/>
                  <a:pt x="133437" y="233523"/>
                  <a:pt x="99699" y="233523"/>
                </a:cubicBezTo>
                <a:close/>
                <a:moveTo>
                  <a:pt x="99699" y="195043"/>
                </a:moveTo>
                <a:cubicBezTo>
                  <a:pt x="154712" y="195043"/>
                  <a:pt x="199488" y="239655"/>
                  <a:pt x="199488" y="294575"/>
                </a:cubicBezTo>
                <a:cubicBezTo>
                  <a:pt x="199488" y="349496"/>
                  <a:pt x="154712" y="394108"/>
                  <a:pt x="99699" y="394108"/>
                </a:cubicBezTo>
                <a:cubicBezTo>
                  <a:pt x="44776" y="394108"/>
                  <a:pt x="0" y="349496"/>
                  <a:pt x="0" y="294575"/>
                </a:cubicBezTo>
                <a:cubicBezTo>
                  <a:pt x="0" y="239655"/>
                  <a:pt x="44776" y="195043"/>
                  <a:pt x="99699" y="195043"/>
                </a:cubicBezTo>
                <a:close/>
                <a:moveTo>
                  <a:pt x="245584" y="50676"/>
                </a:moveTo>
                <a:lnTo>
                  <a:pt x="315622" y="93675"/>
                </a:lnTo>
                <a:cubicBezTo>
                  <a:pt x="319004" y="95807"/>
                  <a:pt x="321229" y="99538"/>
                  <a:pt x="321407" y="103625"/>
                </a:cubicBezTo>
                <a:cubicBezTo>
                  <a:pt x="321496" y="107711"/>
                  <a:pt x="319538" y="111531"/>
                  <a:pt x="316156" y="113930"/>
                </a:cubicBezTo>
                <a:lnTo>
                  <a:pt x="248966" y="161104"/>
                </a:lnTo>
                <a:cubicBezTo>
                  <a:pt x="246830" y="162614"/>
                  <a:pt x="243982" y="162437"/>
                  <a:pt x="242024" y="160749"/>
                </a:cubicBezTo>
                <a:cubicBezTo>
                  <a:pt x="240155" y="159061"/>
                  <a:pt x="239977" y="156396"/>
                  <a:pt x="240778" y="153908"/>
                </a:cubicBezTo>
                <a:cubicBezTo>
                  <a:pt x="245050" y="140760"/>
                  <a:pt x="250212" y="122192"/>
                  <a:pt x="250212" y="122192"/>
                </a:cubicBezTo>
                <a:cubicBezTo>
                  <a:pt x="235528" y="124236"/>
                  <a:pt x="221644" y="130010"/>
                  <a:pt x="209808" y="139516"/>
                </a:cubicBezTo>
                <a:cubicBezTo>
                  <a:pt x="192721" y="153286"/>
                  <a:pt x="182042" y="173009"/>
                  <a:pt x="179728" y="194863"/>
                </a:cubicBezTo>
                <a:cubicBezTo>
                  <a:pt x="178927" y="202237"/>
                  <a:pt x="172698" y="207745"/>
                  <a:pt x="165311" y="207745"/>
                </a:cubicBezTo>
                <a:cubicBezTo>
                  <a:pt x="164866" y="207745"/>
                  <a:pt x="164332" y="207745"/>
                  <a:pt x="163798" y="207656"/>
                </a:cubicBezTo>
                <a:cubicBezTo>
                  <a:pt x="155878" y="206856"/>
                  <a:pt x="150093" y="199749"/>
                  <a:pt x="150894" y="191754"/>
                </a:cubicBezTo>
                <a:cubicBezTo>
                  <a:pt x="154009" y="162259"/>
                  <a:pt x="168515" y="135696"/>
                  <a:pt x="191653" y="117040"/>
                </a:cubicBezTo>
                <a:cubicBezTo>
                  <a:pt x="208918" y="103092"/>
                  <a:pt x="229387" y="94830"/>
                  <a:pt x="251013" y="92786"/>
                </a:cubicBezTo>
                <a:cubicBezTo>
                  <a:pt x="251013" y="92786"/>
                  <a:pt x="245940" y="78661"/>
                  <a:pt x="237841" y="58317"/>
                </a:cubicBezTo>
                <a:cubicBezTo>
                  <a:pt x="236862" y="55918"/>
                  <a:pt x="236862" y="53253"/>
                  <a:pt x="238731" y="51387"/>
                </a:cubicBezTo>
                <a:cubicBezTo>
                  <a:pt x="240511" y="49610"/>
                  <a:pt x="243448" y="49255"/>
                  <a:pt x="245584" y="50676"/>
                </a:cubicBezTo>
                <a:close/>
                <a:moveTo>
                  <a:pt x="446809" y="48408"/>
                </a:moveTo>
                <a:cubicBezTo>
                  <a:pt x="451079" y="48408"/>
                  <a:pt x="454547" y="51874"/>
                  <a:pt x="454547" y="56140"/>
                </a:cubicBezTo>
                <a:lnTo>
                  <a:pt x="454547" y="62361"/>
                </a:lnTo>
                <a:cubicBezTo>
                  <a:pt x="460329" y="62628"/>
                  <a:pt x="465043" y="63427"/>
                  <a:pt x="469046" y="64494"/>
                </a:cubicBezTo>
                <a:cubicBezTo>
                  <a:pt x="473849" y="65738"/>
                  <a:pt x="476784" y="70715"/>
                  <a:pt x="475539" y="75603"/>
                </a:cubicBezTo>
                <a:lnTo>
                  <a:pt x="475272" y="76669"/>
                </a:lnTo>
                <a:cubicBezTo>
                  <a:pt x="474738" y="78891"/>
                  <a:pt x="473315" y="80669"/>
                  <a:pt x="471358" y="81735"/>
                </a:cubicBezTo>
                <a:cubicBezTo>
                  <a:pt x="469402" y="82802"/>
                  <a:pt x="467089" y="83068"/>
                  <a:pt x="465043" y="82446"/>
                </a:cubicBezTo>
                <a:cubicBezTo>
                  <a:pt x="461130" y="81202"/>
                  <a:pt x="456237" y="80136"/>
                  <a:pt x="450100" y="80136"/>
                </a:cubicBezTo>
                <a:cubicBezTo>
                  <a:pt x="439782" y="80136"/>
                  <a:pt x="436491" y="84579"/>
                  <a:pt x="436491" y="89023"/>
                </a:cubicBezTo>
                <a:cubicBezTo>
                  <a:pt x="436491" y="94266"/>
                  <a:pt x="442006" y="97555"/>
                  <a:pt x="455526" y="102709"/>
                </a:cubicBezTo>
                <a:cubicBezTo>
                  <a:pt x="474472" y="109375"/>
                  <a:pt x="482032" y="118084"/>
                  <a:pt x="482032" y="132393"/>
                </a:cubicBezTo>
                <a:cubicBezTo>
                  <a:pt x="482032" y="146435"/>
                  <a:pt x="472070" y="158522"/>
                  <a:pt x="453747" y="161721"/>
                </a:cubicBezTo>
                <a:lnTo>
                  <a:pt x="453747" y="170075"/>
                </a:lnTo>
                <a:cubicBezTo>
                  <a:pt x="453747" y="174430"/>
                  <a:pt x="450278" y="177896"/>
                  <a:pt x="446009" y="177896"/>
                </a:cubicBezTo>
                <a:cubicBezTo>
                  <a:pt x="441650" y="177896"/>
                  <a:pt x="438270" y="174430"/>
                  <a:pt x="438270" y="170164"/>
                </a:cubicBezTo>
                <a:lnTo>
                  <a:pt x="438270" y="162787"/>
                </a:lnTo>
                <a:cubicBezTo>
                  <a:pt x="431777" y="162521"/>
                  <a:pt x="425373" y="161365"/>
                  <a:pt x="420036" y="159677"/>
                </a:cubicBezTo>
                <a:cubicBezTo>
                  <a:pt x="414966" y="158077"/>
                  <a:pt x="412031" y="152834"/>
                  <a:pt x="413365" y="147679"/>
                </a:cubicBezTo>
                <a:lnTo>
                  <a:pt x="413543" y="147146"/>
                </a:lnTo>
                <a:cubicBezTo>
                  <a:pt x="414077" y="144835"/>
                  <a:pt x="415589" y="142880"/>
                  <a:pt x="417724" y="141725"/>
                </a:cubicBezTo>
                <a:cubicBezTo>
                  <a:pt x="419858" y="140658"/>
                  <a:pt x="422260" y="140480"/>
                  <a:pt x="424572" y="141191"/>
                </a:cubicBezTo>
                <a:cubicBezTo>
                  <a:pt x="429820" y="143147"/>
                  <a:pt x="435869" y="144391"/>
                  <a:pt x="442362" y="144391"/>
                </a:cubicBezTo>
                <a:cubicBezTo>
                  <a:pt x="451345" y="144391"/>
                  <a:pt x="457572" y="140925"/>
                  <a:pt x="457572" y="134526"/>
                </a:cubicBezTo>
                <a:cubicBezTo>
                  <a:pt x="457572" y="128571"/>
                  <a:pt x="452502" y="124750"/>
                  <a:pt x="440761" y="120751"/>
                </a:cubicBezTo>
                <a:cubicBezTo>
                  <a:pt x="423772" y="115063"/>
                  <a:pt x="412209" y="107153"/>
                  <a:pt x="412209" y="91689"/>
                </a:cubicBezTo>
                <a:cubicBezTo>
                  <a:pt x="412209" y="77736"/>
                  <a:pt x="421993" y="66805"/>
                  <a:pt x="438982" y="63516"/>
                </a:cubicBezTo>
                <a:lnTo>
                  <a:pt x="438982" y="56140"/>
                </a:lnTo>
                <a:cubicBezTo>
                  <a:pt x="438982" y="51874"/>
                  <a:pt x="442451" y="48408"/>
                  <a:pt x="446809" y="48408"/>
                </a:cubicBezTo>
                <a:close/>
                <a:moveTo>
                  <a:pt x="447093" y="38573"/>
                </a:moveTo>
                <a:cubicBezTo>
                  <a:pt x="405967" y="38573"/>
                  <a:pt x="372407" y="71992"/>
                  <a:pt x="372407" y="113142"/>
                </a:cubicBezTo>
                <a:cubicBezTo>
                  <a:pt x="372407" y="154382"/>
                  <a:pt x="405967" y="187801"/>
                  <a:pt x="447093" y="187801"/>
                </a:cubicBezTo>
                <a:cubicBezTo>
                  <a:pt x="488308" y="187801"/>
                  <a:pt x="521867" y="154382"/>
                  <a:pt x="521867" y="113142"/>
                </a:cubicBezTo>
                <a:cubicBezTo>
                  <a:pt x="521867" y="71992"/>
                  <a:pt x="488308" y="38573"/>
                  <a:pt x="447093" y="38573"/>
                </a:cubicBezTo>
                <a:close/>
                <a:moveTo>
                  <a:pt x="447093" y="0"/>
                </a:moveTo>
                <a:cubicBezTo>
                  <a:pt x="509672" y="0"/>
                  <a:pt x="560501" y="50750"/>
                  <a:pt x="560501" y="113231"/>
                </a:cubicBezTo>
                <a:cubicBezTo>
                  <a:pt x="560501" y="175624"/>
                  <a:pt x="509672" y="226374"/>
                  <a:pt x="447093" y="226374"/>
                </a:cubicBezTo>
                <a:cubicBezTo>
                  <a:pt x="384603" y="226374"/>
                  <a:pt x="333774" y="175624"/>
                  <a:pt x="333774" y="113231"/>
                </a:cubicBezTo>
                <a:cubicBezTo>
                  <a:pt x="333774" y="50750"/>
                  <a:pt x="384603" y="0"/>
                  <a:pt x="447093" y="0"/>
                </a:cubicBezTo>
                <a:close/>
              </a:path>
            </a:pathLst>
          </a:custGeom>
          <a:solidFill>
            <a:schemeClr val="bg1"/>
          </a:solidFill>
          <a:ln w="3175">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4354"/>
            <a:endParaRPr lang="zh-CN" altLang="en-US" sz="2000" b="1" i="1">
              <a:solidFill>
                <a:schemeClr val="tx1"/>
              </a:solidFill>
              <a:cs typeface="+mn-ea"/>
              <a:sym typeface="+mn-lt"/>
            </a:endParaRPr>
          </a:p>
        </p:txBody>
      </p:sp>
      <p:sp>
        <p:nvSpPr>
          <p:cNvPr id="15" name="ï$ľídê">
            <a:extLst>
              <a:ext uri="{FF2B5EF4-FFF2-40B4-BE49-F238E27FC236}">
                <a16:creationId xmlns:a16="http://schemas.microsoft.com/office/drawing/2014/main" xmlns="" id="{BC193139-FBF8-46D0-AD0A-92AB153C4996}"/>
              </a:ext>
            </a:extLst>
          </p:cNvPr>
          <p:cNvSpPr txBox="1"/>
          <p:nvPr/>
        </p:nvSpPr>
        <p:spPr bwMode="auto">
          <a:xfrm>
            <a:off x="8421292" y="2716548"/>
            <a:ext cx="2533650"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r>
              <a:rPr lang="zh-CN" altLang="en-US" b="1" dirty="0">
                <a:solidFill>
                  <a:schemeClr val="accent2"/>
                </a:solidFill>
                <a:cs typeface="+mn-ea"/>
                <a:sym typeface="+mn-lt"/>
              </a:rPr>
              <a:t>请输入您的小标题</a:t>
            </a:r>
            <a:endParaRPr lang="zh-CN" altLang="en-US" dirty="0">
              <a:solidFill>
                <a:schemeClr val="accent2"/>
              </a:solidFill>
              <a:cs typeface="+mn-ea"/>
              <a:sym typeface="+mn-lt"/>
            </a:endParaRPr>
          </a:p>
        </p:txBody>
      </p:sp>
      <p:sp>
        <p:nvSpPr>
          <p:cNvPr id="34" name="íśļidê">
            <a:extLst>
              <a:ext uri="{FF2B5EF4-FFF2-40B4-BE49-F238E27FC236}">
                <a16:creationId xmlns:a16="http://schemas.microsoft.com/office/drawing/2014/main" xmlns="" id="{DF2453A6-3F75-420F-8B26-B622D0716BBF}"/>
              </a:ext>
            </a:extLst>
          </p:cNvPr>
          <p:cNvSpPr/>
          <p:nvPr/>
        </p:nvSpPr>
        <p:spPr bwMode="auto">
          <a:xfrm>
            <a:off x="1237059" y="4086006"/>
            <a:ext cx="2533650" cy="10525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40000"/>
              </a:lnSpc>
            </a:pPr>
            <a:r>
              <a:rPr lang="zh-CN" altLang="en-US" sz="1600" dirty="0">
                <a:solidFill>
                  <a:schemeClr val="tx1">
                    <a:lumMod val="75000"/>
                    <a:lumOff val="25000"/>
                  </a:schemeClr>
                </a:solidFill>
                <a:cs typeface="+mn-ea"/>
                <a:sym typeface="+mn-lt"/>
              </a:rPr>
              <a:t>用户可以在投影仪或者计算机上进行演示文稿</a:t>
            </a:r>
          </a:p>
        </p:txBody>
      </p:sp>
      <p:sp>
        <p:nvSpPr>
          <p:cNvPr id="35" name="íśļidê">
            <a:extLst>
              <a:ext uri="{FF2B5EF4-FFF2-40B4-BE49-F238E27FC236}">
                <a16:creationId xmlns:a16="http://schemas.microsoft.com/office/drawing/2014/main" xmlns="" id="{F08F00C9-DB26-415E-8B89-7BAFC9A02483}"/>
              </a:ext>
            </a:extLst>
          </p:cNvPr>
          <p:cNvSpPr/>
          <p:nvPr/>
        </p:nvSpPr>
        <p:spPr bwMode="auto">
          <a:xfrm>
            <a:off x="4829176" y="3263080"/>
            <a:ext cx="2533650" cy="10525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40000"/>
              </a:lnSpc>
            </a:pPr>
            <a:r>
              <a:rPr lang="zh-CN" altLang="en-US" sz="1600" dirty="0">
                <a:solidFill>
                  <a:schemeClr val="tx1">
                    <a:lumMod val="75000"/>
                    <a:lumOff val="25000"/>
                  </a:schemeClr>
                </a:solidFill>
                <a:cs typeface="+mn-ea"/>
                <a:sym typeface="+mn-lt"/>
              </a:rPr>
              <a:t>用户可以在投影仪或者计算机上进行演示文稿</a:t>
            </a:r>
          </a:p>
        </p:txBody>
      </p:sp>
      <p:sp>
        <p:nvSpPr>
          <p:cNvPr id="36" name="íśļidê">
            <a:extLst>
              <a:ext uri="{FF2B5EF4-FFF2-40B4-BE49-F238E27FC236}">
                <a16:creationId xmlns:a16="http://schemas.microsoft.com/office/drawing/2014/main" xmlns="" id="{4B8E84F0-FF13-4D4B-9A99-83341B0A0E94}"/>
              </a:ext>
            </a:extLst>
          </p:cNvPr>
          <p:cNvSpPr/>
          <p:nvPr/>
        </p:nvSpPr>
        <p:spPr bwMode="auto">
          <a:xfrm>
            <a:off x="4829176" y="4086006"/>
            <a:ext cx="2533650" cy="10525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40000"/>
              </a:lnSpc>
            </a:pPr>
            <a:r>
              <a:rPr lang="zh-CN" altLang="en-US" sz="1600" dirty="0">
                <a:solidFill>
                  <a:schemeClr val="tx1">
                    <a:lumMod val="75000"/>
                    <a:lumOff val="25000"/>
                  </a:schemeClr>
                </a:solidFill>
                <a:cs typeface="+mn-ea"/>
                <a:sym typeface="+mn-lt"/>
              </a:rPr>
              <a:t>用户可以在投影仪或者计算机上进行演示文稿</a:t>
            </a:r>
          </a:p>
        </p:txBody>
      </p:sp>
      <p:sp>
        <p:nvSpPr>
          <p:cNvPr id="37" name="íśļidê">
            <a:extLst>
              <a:ext uri="{FF2B5EF4-FFF2-40B4-BE49-F238E27FC236}">
                <a16:creationId xmlns:a16="http://schemas.microsoft.com/office/drawing/2014/main" xmlns="" id="{B28ADDBA-C4D3-49D9-839D-C462483D862F}"/>
              </a:ext>
            </a:extLst>
          </p:cNvPr>
          <p:cNvSpPr/>
          <p:nvPr/>
        </p:nvSpPr>
        <p:spPr bwMode="auto">
          <a:xfrm>
            <a:off x="8421291" y="3263080"/>
            <a:ext cx="2533650" cy="10525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40000"/>
              </a:lnSpc>
            </a:pPr>
            <a:r>
              <a:rPr lang="zh-CN" altLang="en-US" sz="1600" dirty="0">
                <a:solidFill>
                  <a:schemeClr val="tx1">
                    <a:lumMod val="75000"/>
                    <a:lumOff val="25000"/>
                  </a:schemeClr>
                </a:solidFill>
                <a:cs typeface="+mn-ea"/>
                <a:sym typeface="+mn-lt"/>
              </a:rPr>
              <a:t>用户可以在投影仪或者计算机上进行演示文稿</a:t>
            </a:r>
          </a:p>
        </p:txBody>
      </p:sp>
      <p:sp>
        <p:nvSpPr>
          <p:cNvPr id="38" name="íśļidê">
            <a:extLst>
              <a:ext uri="{FF2B5EF4-FFF2-40B4-BE49-F238E27FC236}">
                <a16:creationId xmlns:a16="http://schemas.microsoft.com/office/drawing/2014/main" xmlns="" id="{7B4997CE-570C-47ED-AFEB-6A9250CB2E2F}"/>
              </a:ext>
            </a:extLst>
          </p:cNvPr>
          <p:cNvSpPr/>
          <p:nvPr/>
        </p:nvSpPr>
        <p:spPr bwMode="auto">
          <a:xfrm>
            <a:off x="8421291" y="4086006"/>
            <a:ext cx="2533650" cy="10525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40000"/>
              </a:lnSpc>
            </a:pPr>
            <a:r>
              <a:rPr lang="zh-CN" altLang="en-US" sz="1600" dirty="0">
                <a:solidFill>
                  <a:schemeClr val="tx1">
                    <a:lumMod val="75000"/>
                    <a:lumOff val="25000"/>
                  </a:schemeClr>
                </a:solidFill>
                <a:cs typeface="+mn-ea"/>
                <a:sym typeface="+mn-lt"/>
              </a:rPr>
              <a:t>用户可以在投影仪或者计算机上进行演示文稿</a:t>
            </a:r>
          </a:p>
        </p:txBody>
      </p:sp>
    </p:spTree>
    <p:extLst>
      <p:ext uri="{BB962C8B-B14F-4D97-AF65-F5344CB8AC3E}">
        <p14:creationId xmlns:p14="http://schemas.microsoft.com/office/powerpoint/2010/main" val="53511021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页脚占位符 16">
            <a:extLst>
              <a:ext uri="{FF2B5EF4-FFF2-40B4-BE49-F238E27FC236}">
                <a16:creationId xmlns:a16="http://schemas.microsoft.com/office/drawing/2014/main" xmlns="" id="{D624A8A6-D232-4CF3-A8BB-B93AEBA853BA}"/>
              </a:ext>
            </a:extLst>
          </p:cNvPr>
          <p:cNvSpPr>
            <a:spLocks noGrp="1"/>
          </p:cNvSpPr>
          <p:nvPr>
            <p:ph type="ftr" sz="quarter" idx="3"/>
          </p:nvPr>
        </p:nvSpPr>
        <p:spPr/>
        <p:txBody>
          <a:bodyPr/>
          <a:lstStyle/>
          <a:p>
            <a:r>
              <a:rPr lang="zh-CN" altLang="en-US">
                <a:sym typeface="+mn-lt"/>
              </a:rPr>
              <a:t>河北农业大学</a:t>
            </a:r>
            <a:endParaRPr lang="zh-CN" altLang="en-US" dirty="0">
              <a:sym typeface="+mn-lt"/>
            </a:endParaRPr>
          </a:p>
        </p:txBody>
      </p:sp>
      <p:sp>
        <p:nvSpPr>
          <p:cNvPr id="2" name="灯片编号占位符 1">
            <a:extLst>
              <a:ext uri="{FF2B5EF4-FFF2-40B4-BE49-F238E27FC236}">
                <a16:creationId xmlns:a16="http://schemas.microsoft.com/office/drawing/2014/main" xmlns="" id="{56BD036E-9D4E-4186-B8A8-89273A7B8BC7}"/>
              </a:ext>
            </a:extLst>
          </p:cNvPr>
          <p:cNvSpPr>
            <a:spLocks noGrp="1"/>
          </p:cNvSpPr>
          <p:nvPr>
            <p:ph type="sldNum" sz="quarter" idx="4"/>
          </p:nvPr>
        </p:nvSpPr>
        <p:spPr/>
        <p:txBody>
          <a:bodyPr/>
          <a:lstStyle/>
          <a:p>
            <a:r>
              <a:rPr lang="en-US" altLang="zh-CN"/>
              <a:t>- </a:t>
            </a:r>
            <a:fld id="{A548B57D-AE10-4CF7-A9DF-59FEFA91B28E}" type="slidenum">
              <a:rPr lang="zh-CN" altLang="en-US" smtClean="0"/>
              <a:pPr/>
              <a:t>17</a:t>
            </a:fld>
            <a:r>
              <a:rPr lang="zh-CN" altLang="en-US"/>
              <a:t> </a:t>
            </a:r>
            <a:r>
              <a:rPr lang="en-US" altLang="zh-CN"/>
              <a:t>-</a:t>
            </a:r>
            <a:endParaRPr lang="zh-CN" altLang="en-US" dirty="0"/>
          </a:p>
        </p:txBody>
      </p:sp>
      <p:sp>
        <p:nvSpPr>
          <p:cNvPr id="16" name="文本占位符 15">
            <a:extLst>
              <a:ext uri="{FF2B5EF4-FFF2-40B4-BE49-F238E27FC236}">
                <a16:creationId xmlns:a16="http://schemas.microsoft.com/office/drawing/2014/main" xmlns="" id="{7861A0B0-B94F-4CD4-8D65-B9BA62FDA2B5}"/>
              </a:ext>
            </a:extLst>
          </p:cNvPr>
          <p:cNvSpPr>
            <a:spLocks noGrp="1"/>
          </p:cNvSpPr>
          <p:nvPr>
            <p:ph type="body" sz="quarter" idx="10"/>
          </p:nvPr>
        </p:nvSpPr>
        <p:spPr/>
        <p:txBody>
          <a:bodyPr/>
          <a:lstStyle/>
          <a:p>
            <a:r>
              <a:rPr lang="zh-CN" altLang="en-US" dirty="0">
                <a:sym typeface="+mn-lt"/>
              </a:rPr>
              <a:t>图示举例</a:t>
            </a:r>
          </a:p>
        </p:txBody>
      </p:sp>
      <p:sp>
        <p:nvSpPr>
          <p:cNvPr id="5" name="Arrow: Pentagon 2">
            <a:extLst>
              <a:ext uri="{FF2B5EF4-FFF2-40B4-BE49-F238E27FC236}">
                <a16:creationId xmlns:a16="http://schemas.microsoft.com/office/drawing/2014/main" xmlns="" id="{AE426E97-A5B1-4BC0-9C74-456C72D49A28}"/>
              </a:ext>
            </a:extLst>
          </p:cNvPr>
          <p:cNvSpPr/>
          <p:nvPr/>
        </p:nvSpPr>
        <p:spPr>
          <a:xfrm rot="5400000">
            <a:off x="1650755" y="1332980"/>
            <a:ext cx="2160180" cy="2800231"/>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wrap="none" lIns="216000" anchor="t" anchorCtr="1">
            <a:normAutofit/>
          </a:bodyPr>
          <a:lstStyle/>
          <a:p>
            <a:pPr algn="ctr">
              <a:lnSpc>
                <a:spcPct val="120000"/>
              </a:lnSpc>
            </a:pPr>
            <a:endParaRPr lang="zh-CN" altLang="en-US" dirty="0">
              <a:cs typeface="+mn-ea"/>
              <a:sym typeface="+mn-lt"/>
            </a:endParaRPr>
          </a:p>
        </p:txBody>
      </p:sp>
      <p:sp>
        <p:nvSpPr>
          <p:cNvPr id="11" name="Freeform: Shape 20">
            <a:extLst>
              <a:ext uri="{FF2B5EF4-FFF2-40B4-BE49-F238E27FC236}">
                <a16:creationId xmlns:a16="http://schemas.microsoft.com/office/drawing/2014/main" xmlns="" id="{03D5D0C2-C553-45A4-9437-74F06E21B0BB}"/>
              </a:ext>
            </a:extLst>
          </p:cNvPr>
          <p:cNvSpPr>
            <a:spLocks/>
          </p:cNvSpPr>
          <p:nvPr/>
        </p:nvSpPr>
        <p:spPr bwMode="auto">
          <a:xfrm>
            <a:off x="2448329" y="2618996"/>
            <a:ext cx="565032" cy="565032"/>
          </a:xfrm>
          <a:custGeom>
            <a:avLst/>
            <a:gdLst>
              <a:gd name="T0" fmla="*/ 223 w 228"/>
              <a:gd name="T1" fmla="*/ 95 h 228"/>
              <a:gd name="T2" fmla="*/ 196 w 228"/>
              <a:gd name="T3" fmla="*/ 90 h 228"/>
              <a:gd name="T4" fmla="*/ 189 w 228"/>
              <a:gd name="T5" fmla="*/ 74 h 228"/>
              <a:gd name="T6" fmla="*/ 205 w 228"/>
              <a:gd name="T7" fmla="*/ 50 h 228"/>
              <a:gd name="T8" fmla="*/ 205 w 228"/>
              <a:gd name="T9" fmla="*/ 43 h 228"/>
              <a:gd name="T10" fmla="*/ 185 w 228"/>
              <a:gd name="T11" fmla="*/ 24 h 228"/>
              <a:gd name="T12" fmla="*/ 178 w 228"/>
              <a:gd name="T13" fmla="*/ 23 h 228"/>
              <a:gd name="T14" fmla="*/ 155 w 228"/>
              <a:gd name="T15" fmla="*/ 39 h 228"/>
              <a:gd name="T16" fmla="*/ 138 w 228"/>
              <a:gd name="T17" fmla="*/ 32 h 228"/>
              <a:gd name="T18" fmla="*/ 133 w 228"/>
              <a:gd name="T19" fmla="*/ 5 h 228"/>
              <a:gd name="T20" fmla="*/ 127 w 228"/>
              <a:gd name="T21" fmla="*/ 0 h 228"/>
              <a:gd name="T22" fmla="*/ 100 w 228"/>
              <a:gd name="T23" fmla="*/ 0 h 228"/>
              <a:gd name="T24" fmla="*/ 94 w 228"/>
              <a:gd name="T25" fmla="*/ 5 h 228"/>
              <a:gd name="T26" fmla="*/ 89 w 228"/>
              <a:gd name="T27" fmla="*/ 32 h 228"/>
              <a:gd name="T28" fmla="*/ 73 w 228"/>
              <a:gd name="T29" fmla="*/ 39 h 228"/>
              <a:gd name="T30" fmla="*/ 50 w 228"/>
              <a:gd name="T31" fmla="*/ 23 h 228"/>
              <a:gd name="T32" fmla="*/ 43 w 228"/>
              <a:gd name="T33" fmla="*/ 24 h 228"/>
              <a:gd name="T34" fmla="*/ 23 w 228"/>
              <a:gd name="T35" fmla="*/ 43 h 228"/>
              <a:gd name="T36" fmla="*/ 23 w 228"/>
              <a:gd name="T37" fmla="*/ 51 h 228"/>
              <a:gd name="T38" fmla="*/ 39 w 228"/>
              <a:gd name="T39" fmla="*/ 74 h 228"/>
              <a:gd name="T40" fmla="*/ 32 w 228"/>
              <a:gd name="T41" fmla="*/ 90 h 228"/>
              <a:gd name="T42" fmla="*/ 5 w 228"/>
              <a:gd name="T43" fmla="*/ 95 h 228"/>
              <a:gd name="T44" fmla="*/ 0 w 228"/>
              <a:gd name="T45" fmla="*/ 100 h 228"/>
              <a:gd name="T46" fmla="*/ 0 w 228"/>
              <a:gd name="T47" fmla="*/ 128 h 228"/>
              <a:gd name="T48" fmla="*/ 5 w 228"/>
              <a:gd name="T49" fmla="*/ 134 h 228"/>
              <a:gd name="T50" fmla="*/ 32 w 228"/>
              <a:gd name="T51" fmla="*/ 139 h 228"/>
              <a:gd name="T52" fmla="*/ 39 w 228"/>
              <a:gd name="T53" fmla="*/ 155 h 228"/>
              <a:gd name="T54" fmla="*/ 23 w 228"/>
              <a:gd name="T55" fmla="*/ 178 h 228"/>
              <a:gd name="T56" fmla="*/ 24 w 228"/>
              <a:gd name="T57" fmla="*/ 185 h 228"/>
              <a:gd name="T58" fmla="*/ 43 w 228"/>
              <a:gd name="T59" fmla="*/ 204 h 228"/>
              <a:gd name="T60" fmla="*/ 51 w 228"/>
              <a:gd name="T61" fmla="*/ 205 h 228"/>
              <a:gd name="T62" fmla="*/ 73 w 228"/>
              <a:gd name="T63" fmla="*/ 189 h 228"/>
              <a:gd name="T64" fmla="*/ 89 w 228"/>
              <a:gd name="T65" fmla="*/ 196 h 228"/>
              <a:gd name="T66" fmla="*/ 94 w 228"/>
              <a:gd name="T67" fmla="*/ 223 h 228"/>
              <a:gd name="T68" fmla="*/ 100 w 228"/>
              <a:gd name="T69" fmla="*/ 228 h 228"/>
              <a:gd name="T70" fmla="*/ 127 w 228"/>
              <a:gd name="T71" fmla="*/ 228 h 228"/>
              <a:gd name="T72" fmla="*/ 133 w 228"/>
              <a:gd name="T73" fmla="*/ 223 h 228"/>
              <a:gd name="T74" fmla="*/ 138 w 228"/>
              <a:gd name="T75" fmla="*/ 196 h 228"/>
              <a:gd name="T76" fmla="*/ 154 w 228"/>
              <a:gd name="T77" fmla="*/ 190 h 228"/>
              <a:gd name="T78" fmla="*/ 177 w 228"/>
              <a:gd name="T79" fmla="*/ 205 h 228"/>
              <a:gd name="T80" fmla="*/ 185 w 228"/>
              <a:gd name="T81" fmla="*/ 205 h 228"/>
              <a:gd name="T82" fmla="*/ 204 w 228"/>
              <a:gd name="T83" fmla="*/ 185 h 228"/>
              <a:gd name="T84" fmla="*/ 205 w 228"/>
              <a:gd name="T85" fmla="*/ 178 h 228"/>
              <a:gd name="T86" fmla="*/ 189 w 228"/>
              <a:gd name="T87" fmla="*/ 155 h 228"/>
              <a:gd name="T88" fmla="*/ 196 w 228"/>
              <a:gd name="T89" fmla="*/ 139 h 228"/>
              <a:gd name="T90" fmla="*/ 223 w 228"/>
              <a:gd name="T91" fmla="*/ 134 h 228"/>
              <a:gd name="T92" fmla="*/ 228 w 228"/>
              <a:gd name="T93" fmla="*/ 128 h 228"/>
              <a:gd name="T94" fmla="*/ 228 w 228"/>
              <a:gd name="T95" fmla="*/ 100 h 228"/>
              <a:gd name="T96" fmla="*/ 223 w 228"/>
              <a:gd name="T97" fmla="*/ 95 h 228"/>
              <a:gd name="T98" fmla="*/ 114 w 228"/>
              <a:gd name="T99" fmla="*/ 149 h 228"/>
              <a:gd name="T100" fmla="*/ 79 w 228"/>
              <a:gd name="T101" fmla="*/ 114 h 228"/>
              <a:gd name="T102" fmla="*/ 114 w 228"/>
              <a:gd name="T103" fmla="*/ 79 h 228"/>
              <a:gd name="T104" fmla="*/ 149 w 228"/>
              <a:gd name="T105" fmla="*/ 114 h 228"/>
              <a:gd name="T106" fmla="*/ 114 w 228"/>
              <a:gd name="T107" fmla="*/ 149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28" h="228">
                <a:moveTo>
                  <a:pt x="223" y="95"/>
                </a:moveTo>
                <a:cubicBezTo>
                  <a:pt x="196" y="90"/>
                  <a:pt x="196" y="90"/>
                  <a:pt x="196" y="90"/>
                </a:cubicBezTo>
                <a:cubicBezTo>
                  <a:pt x="194" y="84"/>
                  <a:pt x="192" y="79"/>
                  <a:pt x="189" y="74"/>
                </a:cubicBezTo>
                <a:cubicBezTo>
                  <a:pt x="205" y="50"/>
                  <a:pt x="205" y="50"/>
                  <a:pt x="205" y="50"/>
                </a:cubicBezTo>
                <a:cubicBezTo>
                  <a:pt x="207" y="48"/>
                  <a:pt x="206" y="45"/>
                  <a:pt x="205" y="43"/>
                </a:cubicBezTo>
                <a:cubicBezTo>
                  <a:pt x="185" y="24"/>
                  <a:pt x="185" y="24"/>
                  <a:pt x="185" y="24"/>
                </a:cubicBezTo>
                <a:cubicBezTo>
                  <a:pt x="183" y="22"/>
                  <a:pt x="180" y="21"/>
                  <a:pt x="178" y="23"/>
                </a:cubicBezTo>
                <a:cubicBezTo>
                  <a:pt x="155" y="39"/>
                  <a:pt x="155" y="39"/>
                  <a:pt x="155" y="39"/>
                </a:cubicBezTo>
                <a:cubicBezTo>
                  <a:pt x="149" y="36"/>
                  <a:pt x="144" y="34"/>
                  <a:pt x="138" y="32"/>
                </a:cubicBezTo>
                <a:cubicBezTo>
                  <a:pt x="133" y="5"/>
                  <a:pt x="133" y="5"/>
                  <a:pt x="133" y="5"/>
                </a:cubicBezTo>
                <a:cubicBezTo>
                  <a:pt x="133" y="2"/>
                  <a:pt x="130" y="0"/>
                  <a:pt x="127" y="0"/>
                </a:cubicBezTo>
                <a:cubicBezTo>
                  <a:pt x="100" y="0"/>
                  <a:pt x="100" y="0"/>
                  <a:pt x="100" y="0"/>
                </a:cubicBezTo>
                <a:cubicBezTo>
                  <a:pt x="97" y="0"/>
                  <a:pt x="95" y="2"/>
                  <a:pt x="94" y="5"/>
                </a:cubicBezTo>
                <a:cubicBezTo>
                  <a:pt x="89" y="32"/>
                  <a:pt x="89" y="32"/>
                  <a:pt x="89" y="32"/>
                </a:cubicBezTo>
                <a:cubicBezTo>
                  <a:pt x="83" y="34"/>
                  <a:pt x="78" y="36"/>
                  <a:pt x="73" y="39"/>
                </a:cubicBezTo>
                <a:cubicBezTo>
                  <a:pt x="50" y="23"/>
                  <a:pt x="50" y="23"/>
                  <a:pt x="50" y="23"/>
                </a:cubicBezTo>
                <a:cubicBezTo>
                  <a:pt x="48" y="22"/>
                  <a:pt x="45" y="22"/>
                  <a:pt x="43" y="24"/>
                </a:cubicBezTo>
                <a:cubicBezTo>
                  <a:pt x="23" y="43"/>
                  <a:pt x="23" y="43"/>
                  <a:pt x="23" y="43"/>
                </a:cubicBezTo>
                <a:cubicBezTo>
                  <a:pt x="22" y="45"/>
                  <a:pt x="21" y="49"/>
                  <a:pt x="23" y="51"/>
                </a:cubicBezTo>
                <a:cubicBezTo>
                  <a:pt x="39" y="74"/>
                  <a:pt x="39" y="74"/>
                  <a:pt x="39" y="74"/>
                </a:cubicBezTo>
                <a:cubicBezTo>
                  <a:pt x="36" y="79"/>
                  <a:pt x="34" y="84"/>
                  <a:pt x="32" y="90"/>
                </a:cubicBezTo>
                <a:cubicBezTo>
                  <a:pt x="5" y="95"/>
                  <a:pt x="5" y="95"/>
                  <a:pt x="5" y="95"/>
                </a:cubicBezTo>
                <a:cubicBezTo>
                  <a:pt x="2" y="95"/>
                  <a:pt x="0" y="98"/>
                  <a:pt x="0" y="100"/>
                </a:cubicBezTo>
                <a:cubicBezTo>
                  <a:pt x="0" y="128"/>
                  <a:pt x="0" y="128"/>
                  <a:pt x="0" y="128"/>
                </a:cubicBezTo>
                <a:cubicBezTo>
                  <a:pt x="0" y="131"/>
                  <a:pt x="2" y="133"/>
                  <a:pt x="5" y="134"/>
                </a:cubicBezTo>
                <a:cubicBezTo>
                  <a:pt x="32" y="139"/>
                  <a:pt x="32" y="139"/>
                  <a:pt x="32" y="139"/>
                </a:cubicBezTo>
                <a:cubicBezTo>
                  <a:pt x="34" y="144"/>
                  <a:pt x="36" y="150"/>
                  <a:pt x="39" y="155"/>
                </a:cubicBezTo>
                <a:cubicBezTo>
                  <a:pt x="23" y="178"/>
                  <a:pt x="23" y="178"/>
                  <a:pt x="23" y="178"/>
                </a:cubicBezTo>
                <a:cubicBezTo>
                  <a:pt x="22" y="180"/>
                  <a:pt x="22" y="183"/>
                  <a:pt x="24" y="185"/>
                </a:cubicBezTo>
                <a:cubicBezTo>
                  <a:pt x="43" y="204"/>
                  <a:pt x="43" y="204"/>
                  <a:pt x="43" y="204"/>
                </a:cubicBezTo>
                <a:cubicBezTo>
                  <a:pt x="45" y="206"/>
                  <a:pt x="48" y="207"/>
                  <a:pt x="51" y="205"/>
                </a:cubicBezTo>
                <a:cubicBezTo>
                  <a:pt x="73" y="189"/>
                  <a:pt x="73" y="189"/>
                  <a:pt x="73" y="189"/>
                </a:cubicBezTo>
                <a:cubicBezTo>
                  <a:pt x="78" y="192"/>
                  <a:pt x="84" y="194"/>
                  <a:pt x="89" y="196"/>
                </a:cubicBezTo>
                <a:cubicBezTo>
                  <a:pt x="94" y="223"/>
                  <a:pt x="94" y="223"/>
                  <a:pt x="94" y="223"/>
                </a:cubicBezTo>
                <a:cubicBezTo>
                  <a:pt x="95" y="226"/>
                  <a:pt x="97" y="228"/>
                  <a:pt x="100" y="228"/>
                </a:cubicBezTo>
                <a:cubicBezTo>
                  <a:pt x="127" y="228"/>
                  <a:pt x="127" y="228"/>
                  <a:pt x="127" y="228"/>
                </a:cubicBezTo>
                <a:cubicBezTo>
                  <a:pt x="130" y="228"/>
                  <a:pt x="133" y="226"/>
                  <a:pt x="133" y="223"/>
                </a:cubicBezTo>
                <a:cubicBezTo>
                  <a:pt x="138" y="196"/>
                  <a:pt x="138" y="196"/>
                  <a:pt x="138" y="196"/>
                </a:cubicBezTo>
                <a:cubicBezTo>
                  <a:pt x="144" y="194"/>
                  <a:pt x="149" y="192"/>
                  <a:pt x="154" y="190"/>
                </a:cubicBezTo>
                <a:cubicBezTo>
                  <a:pt x="177" y="205"/>
                  <a:pt x="177" y="205"/>
                  <a:pt x="177" y="205"/>
                </a:cubicBezTo>
                <a:cubicBezTo>
                  <a:pt x="180" y="207"/>
                  <a:pt x="183" y="207"/>
                  <a:pt x="185" y="205"/>
                </a:cubicBezTo>
                <a:cubicBezTo>
                  <a:pt x="204" y="185"/>
                  <a:pt x="204" y="185"/>
                  <a:pt x="204" y="185"/>
                </a:cubicBezTo>
                <a:cubicBezTo>
                  <a:pt x="206" y="183"/>
                  <a:pt x="206" y="180"/>
                  <a:pt x="205" y="178"/>
                </a:cubicBezTo>
                <a:cubicBezTo>
                  <a:pt x="189" y="155"/>
                  <a:pt x="189" y="155"/>
                  <a:pt x="189" y="155"/>
                </a:cubicBezTo>
                <a:cubicBezTo>
                  <a:pt x="192" y="150"/>
                  <a:pt x="194" y="144"/>
                  <a:pt x="196" y="139"/>
                </a:cubicBezTo>
                <a:cubicBezTo>
                  <a:pt x="223" y="134"/>
                  <a:pt x="223" y="134"/>
                  <a:pt x="223" y="134"/>
                </a:cubicBezTo>
                <a:cubicBezTo>
                  <a:pt x="226" y="133"/>
                  <a:pt x="228" y="131"/>
                  <a:pt x="228" y="128"/>
                </a:cubicBezTo>
                <a:cubicBezTo>
                  <a:pt x="228" y="100"/>
                  <a:pt x="228" y="100"/>
                  <a:pt x="228" y="100"/>
                </a:cubicBezTo>
                <a:cubicBezTo>
                  <a:pt x="228" y="98"/>
                  <a:pt x="226" y="95"/>
                  <a:pt x="223" y="95"/>
                </a:cubicBezTo>
                <a:close/>
                <a:moveTo>
                  <a:pt x="114" y="149"/>
                </a:moveTo>
                <a:cubicBezTo>
                  <a:pt x="95" y="149"/>
                  <a:pt x="79" y="133"/>
                  <a:pt x="79" y="114"/>
                </a:cubicBezTo>
                <a:cubicBezTo>
                  <a:pt x="79" y="95"/>
                  <a:pt x="95" y="79"/>
                  <a:pt x="114" y="79"/>
                </a:cubicBezTo>
                <a:cubicBezTo>
                  <a:pt x="133" y="79"/>
                  <a:pt x="149" y="95"/>
                  <a:pt x="149" y="114"/>
                </a:cubicBezTo>
                <a:cubicBezTo>
                  <a:pt x="149" y="133"/>
                  <a:pt x="133" y="149"/>
                  <a:pt x="114" y="149"/>
                </a:cubicBezTo>
                <a:close/>
              </a:path>
            </a:pathLst>
          </a:custGeom>
          <a:solidFill>
            <a:schemeClr val="bg1"/>
          </a:solidFill>
          <a:ln>
            <a:noFill/>
          </a:ln>
        </p:spPr>
        <p:txBody>
          <a:bodyPr anchor="ctr"/>
          <a:lstStyle/>
          <a:p>
            <a:pPr algn="ctr">
              <a:lnSpc>
                <a:spcPct val="120000"/>
              </a:lnSpc>
            </a:pPr>
            <a:endParaRPr dirty="0">
              <a:cs typeface="+mn-ea"/>
              <a:sym typeface="+mn-lt"/>
            </a:endParaRPr>
          </a:p>
        </p:txBody>
      </p:sp>
      <p:sp>
        <p:nvSpPr>
          <p:cNvPr id="4" name="Rectangle 1">
            <a:extLst>
              <a:ext uri="{FF2B5EF4-FFF2-40B4-BE49-F238E27FC236}">
                <a16:creationId xmlns:a16="http://schemas.microsoft.com/office/drawing/2014/main" xmlns="" id="{5BE7DF97-3FC6-4C3B-9AB2-A194A8EA83E8}"/>
              </a:ext>
            </a:extLst>
          </p:cNvPr>
          <p:cNvSpPr/>
          <p:nvPr/>
        </p:nvSpPr>
        <p:spPr>
          <a:xfrm>
            <a:off x="1330729" y="1653005"/>
            <a:ext cx="2800231" cy="3800313"/>
          </a:xfrm>
          <a:prstGeom prst="rect">
            <a:avLst/>
          </a:prstGeom>
          <a:ln w="12700">
            <a:solidFill>
              <a:schemeClr val="accent1"/>
            </a:solidFill>
            <a:prstDash val="solid"/>
          </a:ln>
        </p:spPr>
        <p:style>
          <a:lnRef idx="1">
            <a:schemeClr val="accent1"/>
          </a:lnRef>
          <a:fillRef idx="0">
            <a:schemeClr val="accent1"/>
          </a:fillRef>
          <a:effectRef idx="0">
            <a:schemeClr val="accent1"/>
          </a:effectRef>
          <a:fontRef idx="minor">
            <a:schemeClr val="tx1"/>
          </a:fontRef>
        </p:style>
        <p:txBody>
          <a:bodyPr wrap="square" tIns="2160000" anchor="t" anchorCtr="1">
            <a:normAutofit/>
          </a:bodyPr>
          <a:lstStyle/>
          <a:p>
            <a:pPr algn="ctr">
              <a:lnSpc>
                <a:spcPct val="120000"/>
              </a:lnSpc>
            </a:pPr>
            <a:endParaRPr lang="zh-CN" altLang="en-US" sz="1100" dirty="0">
              <a:cs typeface="+mn-ea"/>
              <a:sym typeface="+mn-lt"/>
            </a:endParaRPr>
          </a:p>
        </p:txBody>
      </p:sp>
      <p:sp>
        <p:nvSpPr>
          <p:cNvPr id="26" name="矩形 25">
            <a:extLst>
              <a:ext uri="{FF2B5EF4-FFF2-40B4-BE49-F238E27FC236}">
                <a16:creationId xmlns:a16="http://schemas.microsoft.com/office/drawing/2014/main" xmlns="" id="{F1F983FB-011F-467D-A1E1-DE3EDF19C057}"/>
              </a:ext>
            </a:extLst>
          </p:cNvPr>
          <p:cNvSpPr/>
          <p:nvPr/>
        </p:nvSpPr>
        <p:spPr>
          <a:xfrm>
            <a:off x="1373293" y="3931825"/>
            <a:ext cx="2714055" cy="1060931"/>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dirty="0">
                <a:solidFill>
                  <a:schemeClr val="tx1">
                    <a:lumMod val="65000"/>
                    <a:lumOff val="35000"/>
                  </a:schemeClr>
                </a:solidFill>
                <a:cs typeface="+mn-ea"/>
                <a:sym typeface="+mn-lt"/>
              </a:rPr>
              <a:t>用户可以在投影仪或者计算机上进行演示也可以将演示文稿打印出来</a:t>
            </a:r>
          </a:p>
        </p:txBody>
      </p:sp>
      <p:sp>
        <p:nvSpPr>
          <p:cNvPr id="27" name="矩形 26">
            <a:extLst>
              <a:ext uri="{FF2B5EF4-FFF2-40B4-BE49-F238E27FC236}">
                <a16:creationId xmlns:a16="http://schemas.microsoft.com/office/drawing/2014/main" xmlns="" id="{2C4F63C9-B35F-4AF7-A419-E6895264FB5C}"/>
              </a:ext>
            </a:extLst>
          </p:cNvPr>
          <p:cNvSpPr/>
          <p:nvPr/>
        </p:nvSpPr>
        <p:spPr>
          <a:xfrm>
            <a:off x="1497759" y="1871199"/>
            <a:ext cx="2466171" cy="56489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800" b="1" dirty="0">
                <a:solidFill>
                  <a:schemeClr val="bg1"/>
                </a:solidFill>
                <a:cs typeface="+mn-ea"/>
                <a:sym typeface="+mn-lt"/>
              </a:rPr>
              <a:t>标题文字添加</a:t>
            </a:r>
          </a:p>
        </p:txBody>
      </p:sp>
      <p:sp>
        <p:nvSpPr>
          <p:cNvPr id="7" name="Arrow: Pentagon 7">
            <a:extLst>
              <a:ext uri="{FF2B5EF4-FFF2-40B4-BE49-F238E27FC236}">
                <a16:creationId xmlns:a16="http://schemas.microsoft.com/office/drawing/2014/main" xmlns="" id="{D744D063-D6D8-499A-95FF-1AAF15761078}"/>
              </a:ext>
            </a:extLst>
          </p:cNvPr>
          <p:cNvSpPr/>
          <p:nvPr/>
        </p:nvSpPr>
        <p:spPr>
          <a:xfrm rot="5400000">
            <a:off x="5015910" y="1332980"/>
            <a:ext cx="2160180" cy="2800231"/>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wrap="none" lIns="216000" anchor="t" anchorCtr="1">
            <a:normAutofit/>
          </a:bodyPr>
          <a:lstStyle/>
          <a:p>
            <a:pPr algn="ctr">
              <a:lnSpc>
                <a:spcPct val="120000"/>
              </a:lnSpc>
            </a:pPr>
            <a:endParaRPr lang="zh-CN" altLang="en-US" dirty="0">
              <a:cs typeface="+mn-ea"/>
              <a:sym typeface="+mn-lt"/>
            </a:endParaRPr>
          </a:p>
        </p:txBody>
      </p:sp>
      <p:sp>
        <p:nvSpPr>
          <p:cNvPr id="12" name="Freeform: Shape 21">
            <a:extLst>
              <a:ext uri="{FF2B5EF4-FFF2-40B4-BE49-F238E27FC236}">
                <a16:creationId xmlns:a16="http://schemas.microsoft.com/office/drawing/2014/main" xmlns="" id="{FB60DD4A-D5A5-48E0-A5F0-AE128A707C77}"/>
              </a:ext>
            </a:extLst>
          </p:cNvPr>
          <p:cNvSpPr>
            <a:spLocks/>
          </p:cNvSpPr>
          <p:nvPr/>
        </p:nvSpPr>
        <p:spPr bwMode="auto">
          <a:xfrm>
            <a:off x="5825729" y="2619204"/>
            <a:ext cx="565032" cy="565032"/>
          </a:xfrm>
          <a:custGeom>
            <a:avLst/>
            <a:gdLst>
              <a:gd name="T0" fmla="*/ 130 w 236"/>
              <a:gd name="T1" fmla="*/ 1 h 236"/>
              <a:gd name="T2" fmla="*/ 118 w 236"/>
              <a:gd name="T3" fmla="*/ 0 h 236"/>
              <a:gd name="T4" fmla="*/ 30 w 236"/>
              <a:gd name="T5" fmla="*/ 40 h 236"/>
              <a:gd name="T6" fmla="*/ 68 w 236"/>
              <a:gd name="T7" fmla="*/ 105 h 236"/>
              <a:gd name="T8" fmla="*/ 130 w 236"/>
              <a:gd name="T9" fmla="*/ 1 h 236"/>
              <a:gd name="T10" fmla="*/ 20 w 236"/>
              <a:gd name="T11" fmla="*/ 52 h 236"/>
              <a:gd name="T12" fmla="*/ 0 w 236"/>
              <a:gd name="T13" fmla="*/ 118 h 236"/>
              <a:gd name="T14" fmla="*/ 5 w 236"/>
              <a:gd name="T15" fmla="*/ 153 h 236"/>
              <a:gd name="T16" fmla="*/ 81 w 236"/>
              <a:gd name="T17" fmla="*/ 153 h 236"/>
              <a:gd name="T18" fmla="*/ 20 w 236"/>
              <a:gd name="T19" fmla="*/ 52 h 236"/>
              <a:gd name="T20" fmla="*/ 225 w 236"/>
              <a:gd name="T21" fmla="*/ 68 h 236"/>
              <a:gd name="T22" fmla="*/ 145 w 236"/>
              <a:gd name="T23" fmla="*/ 3 h 236"/>
              <a:gd name="T24" fmla="*/ 106 w 236"/>
              <a:gd name="T25" fmla="*/ 68 h 236"/>
              <a:gd name="T26" fmla="*/ 225 w 236"/>
              <a:gd name="T27" fmla="*/ 68 h 236"/>
              <a:gd name="T28" fmla="*/ 130 w 236"/>
              <a:gd name="T29" fmla="*/ 167 h 236"/>
              <a:gd name="T30" fmla="*/ 11 w 236"/>
              <a:gd name="T31" fmla="*/ 167 h 236"/>
              <a:gd name="T32" fmla="*/ 96 w 236"/>
              <a:gd name="T33" fmla="*/ 234 h 236"/>
              <a:gd name="T34" fmla="*/ 93 w 236"/>
              <a:gd name="T35" fmla="*/ 232 h 236"/>
              <a:gd name="T36" fmla="*/ 130 w 236"/>
              <a:gd name="T37" fmla="*/ 167 h 236"/>
              <a:gd name="T38" fmla="*/ 230 w 236"/>
              <a:gd name="T39" fmla="*/ 82 h 236"/>
              <a:gd name="T40" fmla="*/ 155 w 236"/>
              <a:gd name="T41" fmla="*/ 82 h 236"/>
              <a:gd name="T42" fmla="*/ 215 w 236"/>
              <a:gd name="T43" fmla="*/ 186 h 236"/>
              <a:gd name="T44" fmla="*/ 236 w 236"/>
              <a:gd name="T45" fmla="*/ 118 h 236"/>
              <a:gd name="T46" fmla="*/ 230 w 236"/>
              <a:gd name="T47" fmla="*/ 82 h 236"/>
              <a:gd name="T48" fmla="*/ 108 w 236"/>
              <a:gd name="T49" fmla="*/ 236 h 236"/>
              <a:gd name="T50" fmla="*/ 118 w 236"/>
              <a:gd name="T51" fmla="*/ 236 h 236"/>
              <a:gd name="T52" fmla="*/ 205 w 236"/>
              <a:gd name="T53" fmla="*/ 198 h 236"/>
              <a:gd name="T54" fmla="*/ 167 w 236"/>
              <a:gd name="T55" fmla="*/ 132 h 236"/>
              <a:gd name="T56" fmla="*/ 108 w 236"/>
              <a:gd name="T57" fmla="*/ 236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36" h="236">
                <a:moveTo>
                  <a:pt x="130" y="1"/>
                </a:moveTo>
                <a:cubicBezTo>
                  <a:pt x="126" y="0"/>
                  <a:pt x="122" y="0"/>
                  <a:pt x="118" y="0"/>
                </a:cubicBezTo>
                <a:cubicBezTo>
                  <a:pt x="83" y="0"/>
                  <a:pt x="51" y="16"/>
                  <a:pt x="30" y="40"/>
                </a:cubicBezTo>
                <a:cubicBezTo>
                  <a:pt x="68" y="105"/>
                  <a:pt x="68" y="105"/>
                  <a:pt x="68" y="105"/>
                </a:cubicBezTo>
                <a:lnTo>
                  <a:pt x="130" y="1"/>
                </a:lnTo>
                <a:close/>
                <a:moveTo>
                  <a:pt x="20" y="52"/>
                </a:moveTo>
                <a:cubicBezTo>
                  <a:pt x="7" y="71"/>
                  <a:pt x="0" y="94"/>
                  <a:pt x="0" y="118"/>
                </a:cubicBezTo>
                <a:cubicBezTo>
                  <a:pt x="0" y="130"/>
                  <a:pt x="2" y="142"/>
                  <a:pt x="5" y="153"/>
                </a:cubicBezTo>
                <a:cubicBezTo>
                  <a:pt x="81" y="153"/>
                  <a:pt x="81" y="153"/>
                  <a:pt x="81" y="153"/>
                </a:cubicBezTo>
                <a:lnTo>
                  <a:pt x="20" y="52"/>
                </a:lnTo>
                <a:close/>
                <a:moveTo>
                  <a:pt x="225" y="68"/>
                </a:moveTo>
                <a:cubicBezTo>
                  <a:pt x="210" y="36"/>
                  <a:pt x="180" y="11"/>
                  <a:pt x="145" y="3"/>
                </a:cubicBezTo>
                <a:cubicBezTo>
                  <a:pt x="106" y="68"/>
                  <a:pt x="106" y="68"/>
                  <a:pt x="106" y="68"/>
                </a:cubicBezTo>
                <a:lnTo>
                  <a:pt x="225" y="68"/>
                </a:lnTo>
                <a:close/>
                <a:moveTo>
                  <a:pt x="130" y="167"/>
                </a:moveTo>
                <a:cubicBezTo>
                  <a:pt x="11" y="167"/>
                  <a:pt x="11" y="167"/>
                  <a:pt x="11" y="167"/>
                </a:cubicBezTo>
                <a:cubicBezTo>
                  <a:pt x="26" y="201"/>
                  <a:pt x="58" y="227"/>
                  <a:pt x="96" y="234"/>
                </a:cubicBezTo>
                <a:cubicBezTo>
                  <a:pt x="93" y="232"/>
                  <a:pt x="93" y="232"/>
                  <a:pt x="93" y="232"/>
                </a:cubicBezTo>
                <a:lnTo>
                  <a:pt x="130" y="167"/>
                </a:lnTo>
                <a:close/>
                <a:moveTo>
                  <a:pt x="230" y="82"/>
                </a:moveTo>
                <a:cubicBezTo>
                  <a:pt x="155" y="82"/>
                  <a:pt x="155" y="82"/>
                  <a:pt x="155" y="82"/>
                </a:cubicBezTo>
                <a:cubicBezTo>
                  <a:pt x="215" y="186"/>
                  <a:pt x="215" y="186"/>
                  <a:pt x="215" y="186"/>
                </a:cubicBezTo>
                <a:cubicBezTo>
                  <a:pt x="228" y="167"/>
                  <a:pt x="236" y="143"/>
                  <a:pt x="236" y="118"/>
                </a:cubicBezTo>
                <a:cubicBezTo>
                  <a:pt x="236" y="106"/>
                  <a:pt x="234" y="94"/>
                  <a:pt x="230" y="82"/>
                </a:cubicBezTo>
                <a:close/>
                <a:moveTo>
                  <a:pt x="108" y="236"/>
                </a:moveTo>
                <a:cubicBezTo>
                  <a:pt x="111" y="236"/>
                  <a:pt x="115" y="236"/>
                  <a:pt x="118" y="236"/>
                </a:cubicBezTo>
                <a:cubicBezTo>
                  <a:pt x="152" y="236"/>
                  <a:pt x="183" y="221"/>
                  <a:pt x="205" y="198"/>
                </a:cubicBezTo>
                <a:cubicBezTo>
                  <a:pt x="167" y="132"/>
                  <a:pt x="167" y="132"/>
                  <a:pt x="167" y="132"/>
                </a:cubicBezTo>
                <a:lnTo>
                  <a:pt x="108" y="236"/>
                </a:lnTo>
                <a:close/>
              </a:path>
            </a:pathLst>
          </a:custGeom>
          <a:solidFill>
            <a:schemeClr val="bg1"/>
          </a:solidFill>
          <a:ln>
            <a:noFill/>
          </a:ln>
        </p:spPr>
        <p:txBody>
          <a:bodyPr anchor="ctr"/>
          <a:lstStyle/>
          <a:p>
            <a:pPr algn="ctr">
              <a:lnSpc>
                <a:spcPct val="120000"/>
              </a:lnSpc>
            </a:pPr>
            <a:endParaRPr dirty="0">
              <a:cs typeface="+mn-ea"/>
              <a:sym typeface="+mn-lt"/>
            </a:endParaRPr>
          </a:p>
        </p:txBody>
      </p:sp>
      <p:sp>
        <p:nvSpPr>
          <p:cNvPr id="6" name="Rectangle 6">
            <a:extLst>
              <a:ext uri="{FF2B5EF4-FFF2-40B4-BE49-F238E27FC236}">
                <a16:creationId xmlns:a16="http://schemas.microsoft.com/office/drawing/2014/main" xmlns="" id="{EC091D1B-0D6C-4942-AF29-080F18FE4969}"/>
              </a:ext>
            </a:extLst>
          </p:cNvPr>
          <p:cNvSpPr/>
          <p:nvPr/>
        </p:nvSpPr>
        <p:spPr>
          <a:xfrm>
            <a:off x="4695884" y="1653005"/>
            <a:ext cx="2800231" cy="3800313"/>
          </a:xfrm>
          <a:prstGeom prst="rect">
            <a:avLst/>
          </a:prstGeom>
          <a:ln w="12700">
            <a:solidFill>
              <a:schemeClr val="accent2"/>
            </a:solidFill>
            <a:prstDash val="solid"/>
          </a:ln>
        </p:spPr>
        <p:style>
          <a:lnRef idx="1">
            <a:schemeClr val="accent1"/>
          </a:lnRef>
          <a:fillRef idx="0">
            <a:schemeClr val="accent1"/>
          </a:fillRef>
          <a:effectRef idx="0">
            <a:schemeClr val="accent1"/>
          </a:effectRef>
          <a:fontRef idx="minor">
            <a:schemeClr val="tx1"/>
          </a:fontRef>
        </p:style>
        <p:txBody>
          <a:bodyPr wrap="square" tIns="2160000" anchor="t" anchorCtr="1">
            <a:normAutofit/>
          </a:bodyPr>
          <a:lstStyle/>
          <a:p>
            <a:pPr algn="ctr">
              <a:lnSpc>
                <a:spcPct val="120000"/>
              </a:lnSpc>
            </a:pPr>
            <a:endParaRPr lang="zh-CN" altLang="en-US" sz="1100" dirty="0">
              <a:cs typeface="+mn-ea"/>
              <a:sym typeface="+mn-lt"/>
            </a:endParaRPr>
          </a:p>
        </p:txBody>
      </p:sp>
      <p:sp>
        <p:nvSpPr>
          <p:cNvPr id="28" name="矩形 27">
            <a:extLst>
              <a:ext uri="{FF2B5EF4-FFF2-40B4-BE49-F238E27FC236}">
                <a16:creationId xmlns:a16="http://schemas.microsoft.com/office/drawing/2014/main" xmlns="" id="{78FAE88E-3B1E-4B72-8FE2-CC2C520627F0}"/>
              </a:ext>
            </a:extLst>
          </p:cNvPr>
          <p:cNvSpPr/>
          <p:nvPr/>
        </p:nvSpPr>
        <p:spPr>
          <a:xfrm>
            <a:off x="4862912" y="1871199"/>
            <a:ext cx="2466171" cy="56489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800" b="1" dirty="0">
                <a:solidFill>
                  <a:schemeClr val="bg1"/>
                </a:solidFill>
                <a:cs typeface="+mn-ea"/>
                <a:sym typeface="+mn-lt"/>
              </a:rPr>
              <a:t>标题文字添加</a:t>
            </a:r>
          </a:p>
        </p:txBody>
      </p:sp>
      <p:sp>
        <p:nvSpPr>
          <p:cNvPr id="30" name="矩形 29">
            <a:extLst>
              <a:ext uri="{FF2B5EF4-FFF2-40B4-BE49-F238E27FC236}">
                <a16:creationId xmlns:a16="http://schemas.microsoft.com/office/drawing/2014/main" xmlns="" id="{D3EABEEF-A8D8-4C3B-9F82-D177013FCDF9}"/>
              </a:ext>
            </a:extLst>
          </p:cNvPr>
          <p:cNvSpPr/>
          <p:nvPr/>
        </p:nvSpPr>
        <p:spPr>
          <a:xfrm>
            <a:off x="4739493" y="3931825"/>
            <a:ext cx="2714055" cy="1060931"/>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dirty="0">
                <a:solidFill>
                  <a:schemeClr val="tx1">
                    <a:lumMod val="65000"/>
                    <a:lumOff val="35000"/>
                  </a:schemeClr>
                </a:solidFill>
                <a:cs typeface="+mn-ea"/>
                <a:sym typeface="+mn-lt"/>
              </a:rPr>
              <a:t>用户可以在投影仪或者计算机上进行演示也可以将演示文稿打印出来</a:t>
            </a:r>
          </a:p>
        </p:txBody>
      </p:sp>
      <p:sp>
        <p:nvSpPr>
          <p:cNvPr id="9" name="Arrow: Pentagon 12">
            <a:extLst>
              <a:ext uri="{FF2B5EF4-FFF2-40B4-BE49-F238E27FC236}">
                <a16:creationId xmlns:a16="http://schemas.microsoft.com/office/drawing/2014/main" xmlns="" id="{17000868-7A02-40DD-BE03-503F264DB466}"/>
              </a:ext>
            </a:extLst>
          </p:cNvPr>
          <p:cNvSpPr/>
          <p:nvPr/>
        </p:nvSpPr>
        <p:spPr>
          <a:xfrm rot="5400000">
            <a:off x="8338501" y="1332980"/>
            <a:ext cx="2160180" cy="2800231"/>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wrap="none" lIns="216000" tIns="0" anchor="t" anchorCtr="1">
            <a:normAutofit/>
          </a:bodyPr>
          <a:lstStyle/>
          <a:p>
            <a:pPr algn="ctr">
              <a:lnSpc>
                <a:spcPct val="120000"/>
              </a:lnSpc>
            </a:pPr>
            <a:endParaRPr lang="zh-CN" altLang="en-US" dirty="0">
              <a:cs typeface="+mn-ea"/>
              <a:sym typeface="+mn-lt"/>
            </a:endParaRPr>
          </a:p>
        </p:txBody>
      </p:sp>
      <p:sp>
        <p:nvSpPr>
          <p:cNvPr id="10" name="Freeform: Shape 19">
            <a:extLst>
              <a:ext uri="{FF2B5EF4-FFF2-40B4-BE49-F238E27FC236}">
                <a16:creationId xmlns:a16="http://schemas.microsoft.com/office/drawing/2014/main" xmlns="" id="{12CF8B9F-FABF-4B86-992D-B6446D17B3D0}"/>
              </a:ext>
            </a:extLst>
          </p:cNvPr>
          <p:cNvSpPr>
            <a:spLocks/>
          </p:cNvSpPr>
          <p:nvPr/>
        </p:nvSpPr>
        <p:spPr bwMode="auto">
          <a:xfrm>
            <a:off x="9136074" y="2618996"/>
            <a:ext cx="565032" cy="565032"/>
          </a:xfrm>
          <a:custGeom>
            <a:avLst/>
            <a:gdLst>
              <a:gd name="T0" fmla="*/ 118 w 236"/>
              <a:gd name="T1" fmla="*/ 0 h 236"/>
              <a:gd name="T2" fmla="*/ 0 w 236"/>
              <a:gd name="T3" fmla="*/ 118 h 236"/>
              <a:gd name="T4" fmla="*/ 118 w 236"/>
              <a:gd name="T5" fmla="*/ 236 h 236"/>
              <a:gd name="T6" fmla="*/ 236 w 236"/>
              <a:gd name="T7" fmla="*/ 118 h 236"/>
              <a:gd name="T8" fmla="*/ 118 w 236"/>
              <a:gd name="T9" fmla="*/ 0 h 236"/>
              <a:gd name="T10" fmla="*/ 106 w 236"/>
              <a:gd name="T11" fmla="*/ 171 h 236"/>
              <a:gd name="T12" fmla="*/ 54 w 236"/>
              <a:gd name="T13" fmla="*/ 163 h 236"/>
              <a:gd name="T14" fmla="*/ 54 w 236"/>
              <a:gd name="T15" fmla="*/ 121 h 236"/>
              <a:gd name="T16" fmla="*/ 106 w 236"/>
              <a:gd name="T17" fmla="*/ 121 h 236"/>
              <a:gd name="T18" fmla="*/ 106 w 236"/>
              <a:gd name="T19" fmla="*/ 171 h 236"/>
              <a:gd name="T20" fmla="*/ 106 w 236"/>
              <a:gd name="T21" fmla="*/ 114 h 236"/>
              <a:gd name="T22" fmla="*/ 54 w 236"/>
              <a:gd name="T23" fmla="*/ 114 h 236"/>
              <a:gd name="T24" fmla="*/ 54 w 236"/>
              <a:gd name="T25" fmla="*/ 72 h 236"/>
              <a:gd name="T26" fmla="*/ 106 w 236"/>
              <a:gd name="T27" fmla="*/ 64 h 236"/>
              <a:gd name="T28" fmla="*/ 106 w 236"/>
              <a:gd name="T29" fmla="*/ 114 h 236"/>
              <a:gd name="T30" fmla="*/ 182 w 236"/>
              <a:gd name="T31" fmla="*/ 182 h 236"/>
              <a:gd name="T32" fmla="*/ 113 w 236"/>
              <a:gd name="T33" fmla="*/ 172 h 236"/>
              <a:gd name="T34" fmla="*/ 113 w 236"/>
              <a:gd name="T35" fmla="*/ 121 h 236"/>
              <a:gd name="T36" fmla="*/ 182 w 236"/>
              <a:gd name="T37" fmla="*/ 121 h 236"/>
              <a:gd name="T38" fmla="*/ 182 w 236"/>
              <a:gd name="T39" fmla="*/ 182 h 236"/>
              <a:gd name="T40" fmla="*/ 182 w 236"/>
              <a:gd name="T41" fmla="*/ 114 h 236"/>
              <a:gd name="T42" fmla="*/ 113 w 236"/>
              <a:gd name="T43" fmla="*/ 114 h 236"/>
              <a:gd name="T44" fmla="*/ 113 w 236"/>
              <a:gd name="T45" fmla="*/ 63 h 236"/>
              <a:gd name="T46" fmla="*/ 182 w 236"/>
              <a:gd name="T47" fmla="*/ 53 h 236"/>
              <a:gd name="T48" fmla="*/ 182 w 236"/>
              <a:gd name="T49" fmla="*/ 11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36" h="236">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06" y="171"/>
                </a:moveTo>
                <a:cubicBezTo>
                  <a:pt x="54" y="163"/>
                  <a:pt x="54" y="163"/>
                  <a:pt x="54" y="163"/>
                </a:cubicBezTo>
                <a:cubicBezTo>
                  <a:pt x="54" y="121"/>
                  <a:pt x="54" y="121"/>
                  <a:pt x="54" y="121"/>
                </a:cubicBezTo>
                <a:cubicBezTo>
                  <a:pt x="106" y="121"/>
                  <a:pt x="106" y="121"/>
                  <a:pt x="106" y="121"/>
                </a:cubicBezTo>
                <a:lnTo>
                  <a:pt x="106" y="171"/>
                </a:lnTo>
                <a:close/>
                <a:moveTo>
                  <a:pt x="106" y="114"/>
                </a:moveTo>
                <a:cubicBezTo>
                  <a:pt x="54" y="114"/>
                  <a:pt x="54" y="114"/>
                  <a:pt x="54" y="114"/>
                </a:cubicBezTo>
                <a:cubicBezTo>
                  <a:pt x="54" y="72"/>
                  <a:pt x="54" y="72"/>
                  <a:pt x="54" y="72"/>
                </a:cubicBezTo>
                <a:cubicBezTo>
                  <a:pt x="106" y="64"/>
                  <a:pt x="106" y="64"/>
                  <a:pt x="106" y="64"/>
                </a:cubicBezTo>
                <a:lnTo>
                  <a:pt x="106" y="114"/>
                </a:lnTo>
                <a:close/>
                <a:moveTo>
                  <a:pt x="182" y="182"/>
                </a:moveTo>
                <a:cubicBezTo>
                  <a:pt x="113" y="172"/>
                  <a:pt x="113" y="172"/>
                  <a:pt x="113" y="172"/>
                </a:cubicBezTo>
                <a:cubicBezTo>
                  <a:pt x="113" y="121"/>
                  <a:pt x="113" y="121"/>
                  <a:pt x="113" y="121"/>
                </a:cubicBezTo>
                <a:cubicBezTo>
                  <a:pt x="182" y="121"/>
                  <a:pt x="182" y="121"/>
                  <a:pt x="182" y="121"/>
                </a:cubicBezTo>
                <a:lnTo>
                  <a:pt x="182" y="182"/>
                </a:lnTo>
                <a:close/>
                <a:moveTo>
                  <a:pt x="182" y="114"/>
                </a:moveTo>
                <a:cubicBezTo>
                  <a:pt x="113" y="114"/>
                  <a:pt x="113" y="114"/>
                  <a:pt x="113" y="114"/>
                </a:cubicBezTo>
                <a:cubicBezTo>
                  <a:pt x="113" y="63"/>
                  <a:pt x="113" y="63"/>
                  <a:pt x="113" y="63"/>
                </a:cubicBezTo>
                <a:cubicBezTo>
                  <a:pt x="182" y="53"/>
                  <a:pt x="182" y="53"/>
                  <a:pt x="182" y="53"/>
                </a:cubicBezTo>
                <a:lnTo>
                  <a:pt x="182" y="114"/>
                </a:lnTo>
                <a:close/>
              </a:path>
            </a:pathLst>
          </a:custGeom>
          <a:solidFill>
            <a:schemeClr val="bg1"/>
          </a:solidFill>
          <a:ln>
            <a:noFill/>
          </a:ln>
        </p:spPr>
        <p:txBody>
          <a:bodyPr anchor="ctr"/>
          <a:lstStyle/>
          <a:p>
            <a:pPr algn="ctr">
              <a:lnSpc>
                <a:spcPct val="120000"/>
              </a:lnSpc>
            </a:pPr>
            <a:endParaRPr dirty="0">
              <a:cs typeface="+mn-ea"/>
              <a:sym typeface="+mn-lt"/>
            </a:endParaRPr>
          </a:p>
        </p:txBody>
      </p:sp>
      <p:sp>
        <p:nvSpPr>
          <p:cNvPr id="8" name="Rectangle 11">
            <a:extLst>
              <a:ext uri="{FF2B5EF4-FFF2-40B4-BE49-F238E27FC236}">
                <a16:creationId xmlns:a16="http://schemas.microsoft.com/office/drawing/2014/main" xmlns="" id="{7DD5FC04-B4DA-4E5A-987F-A7E3574D3211}"/>
              </a:ext>
            </a:extLst>
          </p:cNvPr>
          <p:cNvSpPr/>
          <p:nvPr/>
        </p:nvSpPr>
        <p:spPr>
          <a:xfrm>
            <a:off x="8018475" y="1653005"/>
            <a:ext cx="2800231" cy="3800313"/>
          </a:xfrm>
          <a:prstGeom prst="rect">
            <a:avLst/>
          </a:prstGeom>
          <a:ln w="12700">
            <a:solidFill>
              <a:schemeClr val="accent1"/>
            </a:solidFill>
            <a:prstDash val="solid"/>
          </a:ln>
        </p:spPr>
        <p:style>
          <a:lnRef idx="1">
            <a:schemeClr val="accent1"/>
          </a:lnRef>
          <a:fillRef idx="0">
            <a:schemeClr val="accent1"/>
          </a:fillRef>
          <a:effectRef idx="0">
            <a:schemeClr val="accent1"/>
          </a:effectRef>
          <a:fontRef idx="minor">
            <a:schemeClr val="tx1"/>
          </a:fontRef>
        </p:style>
        <p:txBody>
          <a:bodyPr wrap="square" tIns="2160000" anchor="t" anchorCtr="1">
            <a:normAutofit/>
          </a:bodyPr>
          <a:lstStyle/>
          <a:p>
            <a:pPr algn="ctr">
              <a:lnSpc>
                <a:spcPct val="120000"/>
              </a:lnSpc>
            </a:pPr>
            <a:endParaRPr lang="zh-CN" altLang="en-US" sz="1100" dirty="0">
              <a:cs typeface="+mn-ea"/>
              <a:sym typeface="+mn-lt"/>
            </a:endParaRPr>
          </a:p>
        </p:txBody>
      </p:sp>
      <p:sp>
        <p:nvSpPr>
          <p:cNvPr id="29" name="矩形 28">
            <a:extLst>
              <a:ext uri="{FF2B5EF4-FFF2-40B4-BE49-F238E27FC236}">
                <a16:creationId xmlns:a16="http://schemas.microsoft.com/office/drawing/2014/main" xmlns="" id="{B1ED2202-D6FE-4CEA-BE4D-D9882D60F5B4}"/>
              </a:ext>
            </a:extLst>
          </p:cNvPr>
          <p:cNvSpPr/>
          <p:nvPr/>
        </p:nvSpPr>
        <p:spPr>
          <a:xfrm>
            <a:off x="8185505" y="1871199"/>
            <a:ext cx="2466171" cy="56489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800" b="1" dirty="0">
                <a:solidFill>
                  <a:schemeClr val="bg1"/>
                </a:solidFill>
                <a:cs typeface="+mn-ea"/>
                <a:sym typeface="+mn-lt"/>
              </a:rPr>
              <a:t>标题文字添加</a:t>
            </a:r>
          </a:p>
        </p:txBody>
      </p:sp>
      <p:sp>
        <p:nvSpPr>
          <p:cNvPr id="31" name="矩形 30">
            <a:extLst>
              <a:ext uri="{FF2B5EF4-FFF2-40B4-BE49-F238E27FC236}">
                <a16:creationId xmlns:a16="http://schemas.microsoft.com/office/drawing/2014/main" xmlns="" id="{EF667F3E-2A39-477E-AD88-6442E38DACF2}"/>
              </a:ext>
            </a:extLst>
          </p:cNvPr>
          <p:cNvSpPr/>
          <p:nvPr/>
        </p:nvSpPr>
        <p:spPr>
          <a:xfrm>
            <a:off x="8100050" y="3931825"/>
            <a:ext cx="2714055" cy="1060931"/>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dirty="0">
                <a:solidFill>
                  <a:schemeClr val="tx1">
                    <a:lumMod val="65000"/>
                    <a:lumOff val="35000"/>
                  </a:schemeClr>
                </a:solidFill>
                <a:cs typeface="+mn-ea"/>
                <a:sym typeface="+mn-lt"/>
              </a:rPr>
              <a:t>用户可以在投影仪或者计算机上进行演示也可以将演示文稿打印出来</a:t>
            </a:r>
          </a:p>
        </p:txBody>
      </p:sp>
    </p:spTree>
    <p:extLst>
      <p:ext uri="{BB962C8B-B14F-4D97-AF65-F5344CB8AC3E}">
        <p14:creationId xmlns:p14="http://schemas.microsoft.com/office/powerpoint/2010/main" val="114909582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页脚占位符 2">
            <a:extLst>
              <a:ext uri="{FF2B5EF4-FFF2-40B4-BE49-F238E27FC236}">
                <a16:creationId xmlns:a16="http://schemas.microsoft.com/office/drawing/2014/main" xmlns="" id="{2383F8EF-DC74-4B46-BDBE-B4262E725F59}"/>
              </a:ext>
            </a:extLst>
          </p:cNvPr>
          <p:cNvSpPr>
            <a:spLocks noGrp="1"/>
          </p:cNvSpPr>
          <p:nvPr>
            <p:ph type="ftr" sz="quarter" idx="3"/>
          </p:nvPr>
        </p:nvSpPr>
        <p:spPr/>
        <p:txBody>
          <a:bodyPr/>
          <a:lstStyle/>
          <a:p>
            <a:r>
              <a:rPr lang="zh-CN" altLang="en-US"/>
              <a:t>河北农业大学</a:t>
            </a:r>
          </a:p>
        </p:txBody>
      </p:sp>
      <p:sp>
        <p:nvSpPr>
          <p:cNvPr id="2" name="灯片编号占位符 1">
            <a:extLst>
              <a:ext uri="{FF2B5EF4-FFF2-40B4-BE49-F238E27FC236}">
                <a16:creationId xmlns:a16="http://schemas.microsoft.com/office/drawing/2014/main" xmlns="" id="{65C3D473-CD3F-451A-9961-DE0287D895D5}"/>
              </a:ext>
            </a:extLst>
          </p:cNvPr>
          <p:cNvSpPr>
            <a:spLocks noGrp="1"/>
          </p:cNvSpPr>
          <p:nvPr>
            <p:ph type="sldNum" sz="quarter" idx="4"/>
          </p:nvPr>
        </p:nvSpPr>
        <p:spPr/>
        <p:txBody>
          <a:bodyPr/>
          <a:lstStyle/>
          <a:p>
            <a:r>
              <a:rPr lang="en-US" altLang="zh-CN"/>
              <a:t>- </a:t>
            </a:r>
            <a:fld id="{A548B57D-AE10-4CF7-A9DF-59FEFA91B28E}" type="slidenum">
              <a:rPr lang="zh-CN" altLang="en-US" smtClean="0"/>
              <a:pPr/>
              <a:t>18</a:t>
            </a:fld>
            <a:r>
              <a:rPr lang="zh-CN" altLang="en-US"/>
              <a:t> </a:t>
            </a:r>
            <a:r>
              <a:rPr lang="en-US" altLang="zh-CN"/>
              <a:t>-</a:t>
            </a:r>
            <a:endParaRPr lang="zh-CN" altLang="en-US" dirty="0"/>
          </a:p>
        </p:txBody>
      </p:sp>
      <p:sp>
        <p:nvSpPr>
          <p:cNvPr id="36" name="文本占位符 35">
            <a:extLst>
              <a:ext uri="{FF2B5EF4-FFF2-40B4-BE49-F238E27FC236}">
                <a16:creationId xmlns:a16="http://schemas.microsoft.com/office/drawing/2014/main" xmlns="" id="{F0E89C9D-F173-48C7-AA74-6FB5C79D1AE2}"/>
              </a:ext>
            </a:extLst>
          </p:cNvPr>
          <p:cNvSpPr>
            <a:spLocks noGrp="1"/>
          </p:cNvSpPr>
          <p:nvPr>
            <p:ph type="body" sz="quarter" idx="10"/>
          </p:nvPr>
        </p:nvSpPr>
        <p:spPr/>
        <p:txBody>
          <a:bodyPr/>
          <a:lstStyle/>
          <a:p>
            <a:r>
              <a:rPr lang="zh-CN" altLang="en-US" dirty="0">
                <a:sym typeface="+mn-lt"/>
              </a:rPr>
              <a:t>图示举例</a:t>
            </a:r>
          </a:p>
        </p:txBody>
      </p:sp>
      <p:sp>
        <p:nvSpPr>
          <p:cNvPr id="8" name="ïSḻîďe">
            <a:extLst>
              <a:ext uri="{FF2B5EF4-FFF2-40B4-BE49-F238E27FC236}">
                <a16:creationId xmlns:a16="http://schemas.microsoft.com/office/drawing/2014/main" xmlns="" id="{6001CDD1-1DEB-4BDE-96ED-CFC8B2227540}"/>
              </a:ext>
            </a:extLst>
          </p:cNvPr>
          <p:cNvSpPr txBox="1"/>
          <p:nvPr/>
        </p:nvSpPr>
        <p:spPr>
          <a:xfrm>
            <a:off x="5567895" y="4873663"/>
            <a:ext cx="1152128" cy="403394"/>
          </a:xfrm>
          <a:prstGeom prst="rect">
            <a:avLst/>
          </a:prstGeom>
          <a:noFill/>
        </p:spPr>
        <p:txBody>
          <a:bodyPr wrap="square" lIns="91440" tIns="45720" rIns="91440" bIns="45720" anchor="ctr">
            <a:normAutofit/>
          </a:bodyPr>
          <a:lstStyle/>
          <a:p>
            <a:pPr algn="ctr"/>
            <a:endParaRPr/>
          </a:p>
        </p:txBody>
      </p:sp>
      <p:sp>
        <p:nvSpPr>
          <p:cNvPr id="12" name="ïšḷîdê">
            <a:extLst>
              <a:ext uri="{FF2B5EF4-FFF2-40B4-BE49-F238E27FC236}">
                <a16:creationId xmlns:a16="http://schemas.microsoft.com/office/drawing/2014/main" xmlns="" id="{3D21A714-BBBA-4B32-900B-BB0032952588}"/>
              </a:ext>
            </a:extLst>
          </p:cNvPr>
          <p:cNvSpPr txBox="1"/>
          <p:nvPr/>
        </p:nvSpPr>
        <p:spPr>
          <a:xfrm>
            <a:off x="3479801" y="1560412"/>
            <a:ext cx="5232400" cy="513434"/>
          </a:xfrm>
          <a:prstGeom prst="rect">
            <a:avLst/>
          </a:prstGeom>
          <a:noFill/>
          <a:ln>
            <a:noFill/>
          </a:ln>
        </p:spPr>
        <p:txBody>
          <a:bodyPr wrap="square" lIns="91440" tIns="45720" rIns="91440" bIns="45720" anchor="b" anchorCtr="0">
            <a:normAutofit fontScale="92500" lnSpcReduction="20000"/>
          </a:bodyPr>
          <a:lstStyle/>
          <a:p>
            <a:pPr algn="ctr">
              <a:lnSpc>
                <a:spcPct val="120000"/>
              </a:lnSpc>
            </a:pPr>
            <a:r>
              <a:rPr lang="zh-CN" altLang="en-US" sz="2800" b="1" dirty="0">
                <a:solidFill>
                  <a:schemeClr val="accent1"/>
                </a:solidFill>
                <a:cs typeface="+mn-ea"/>
                <a:sym typeface="+mn-lt"/>
              </a:rPr>
              <a:t>标题文字添加</a:t>
            </a:r>
          </a:p>
        </p:txBody>
      </p:sp>
      <p:grpSp>
        <p:nvGrpSpPr>
          <p:cNvPr id="47" name="组合 46">
            <a:extLst>
              <a:ext uri="{FF2B5EF4-FFF2-40B4-BE49-F238E27FC236}">
                <a16:creationId xmlns:a16="http://schemas.microsoft.com/office/drawing/2014/main" xmlns="" id="{1A48B2A2-1762-4585-843E-B4EB9212BCBF}"/>
              </a:ext>
            </a:extLst>
          </p:cNvPr>
          <p:cNvGrpSpPr/>
          <p:nvPr/>
        </p:nvGrpSpPr>
        <p:grpSpPr>
          <a:xfrm>
            <a:off x="3296271" y="2722338"/>
            <a:ext cx="5599458" cy="2719846"/>
            <a:chOff x="3267752" y="2722338"/>
            <a:chExt cx="5599458" cy="2719846"/>
          </a:xfrm>
        </p:grpSpPr>
        <p:grpSp>
          <p:nvGrpSpPr>
            <p:cNvPr id="46" name="组合 45">
              <a:extLst>
                <a:ext uri="{FF2B5EF4-FFF2-40B4-BE49-F238E27FC236}">
                  <a16:creationId xmlns:a16="http://schemas.microsoft.com/office/drawing/2014/main" xmlns="" id="{8599630B-AFEA-4801-A3B2-D2CA9610E7BB}"/>
                </a:ext>
              </a:extLst>
            </p:cNvPr>
            <p:cNvGrpSpPr/>
            <p:nvPr/>
          </p:nvGrpSpPr>
          <p:grpSpPr>
            <a:xfrm>
              <a:off x="3347635" y="2722338"/>
              <a:ext cx="5439692" cy="2719846"/>
              <a:chOff x="3424113" y="2722338"/>
              <a:chExt cx="5439692" cy="2719846"/>
            </a:xfrm>
          </p:grpSpPr>
          <p:sp>
            <p:nvSpPr>
              <p:cNvPr id="6" name="ïšḻiḋe">
                <a:extLst>
                  <a:ext uri="{FF2B5EF4-FFF2-40B4-BE49-F238E27FC236}">
                    <a16:creationId xmlns:a16="http://schemas.microsoft.com/office/drawing/2014/main" xmlns="" id="{2EF8C720-0C6F-451F-974B-45900311F5CA}"/>
                  </a:ext>
                </a:extLst>
              </p:cNvPr>
              <p:cNvSpPr/>
              <p:nvPr/>
            </p:nvSpPr>
            <p:spPr>
              <a:xfrm>
                <a:off x="3424113" y="2722338"/>
                <a:ext cx="5439692" cy="2719846"/>
              </a:xfrm>
              <a:custGeom>
                <a:avLst/>
                <a:gdLst>
                  <a:gd name="connsiteX0" fmla="*/ 3118724 w 6237448"/>
                  <a:gd name="connsiteY0" fmla="*/ 0 h 3118724"/>
                  <a:gd name="connsiteX1" fmla="*/ 6237448 w 6237448"/>
                  <a:gd name="connsiteY1" fmla="*/ 3118724 h 3118724"/>
                  <a:gd name="connsiteX2" fmla="*/ 3118724 w 6237448"/>
                  <a:gd name="connsiteY2" fmla="*/ 3118724 h 3118724"/>
                  <a:gd name="connsiteX3" fmla="*/ 0 w 6237448"/>
                  <a:gd name="connsiteY3" fmla="*/ 3118724 h 3118724"/>
                  <a:gd name="connsiteX4" fmla="*/ 3118724 w 6237448"/>
                  <a:gd name="connsiteY4" fmla="*/ 0 h 3118724"/>
                  <a:gd name="connsiteX0-1" fmla="*/ 0 w 6237448"/>
                  <a:gd name="connsiteY0-2" fmla="*/ 3118724 h 3210164"/>
                  <a:gd name="connsiteX1-3" fmla="*/ 3118724 w 6237448"/>
                  <a:gd name="connsiteY1-4" fmla="*/ 0 h 3210164"/>
                  <a:gd name="connsiteX2-5" fmla="*/ 6237448 w 6237448"/>
                  <a:gd name="connsiteY2-6" fmla="*/ 3118724 h 3210164"/>
                  <a:gd name="connsiteX3-7" fmla="*/ 3118724 w 6237448"/>
                  <a:gd name="connsiteY3-8" fmla="*/ 3118724 h 3210164"/>
                  <a:gd name="connsiteX4-9" fmla="*/ 91440 w 6237448"/>
                  <a:gd name="connsiteY4-10" fmla="*/ 3210164 h 3210164"/>
                  <a:gd name="connsiteX0-11" fmla="*/ 0 w 6237448"/>
                  <a:gd name="connsiteY0-12" fmla="*/ 3118724 h 3118724"/>
                  <a:gd name="connsiteX1-13" fmla="*/ 3118724 w 6237448"/>
                  <a:gd name="connsiteY1-14" fmla="*/ 0 h 3118724"/>
                  <a:gd name="connsiteX2-15" fmla="*/ 6237448 w 6237448"/>
                  <a:gd name="connsiteY2-16" fmla="*/ 3118724 h 3118724"/>
                  <a:gd name="connsiteX3-17" fmla="*/ 3118724 w 6237448"/>
                  <a:gd name="connsiteY3-18" fmla="*/ 3118724 h 3118724"/>
                  <a:gd name="connsiteX0-19" fmla="*/ 0 w 6237448"/>
                  <a:gd name="connsiteY0-20" fmla="*/ 3118724 h 3118724"/>
                  <a:gd name="connsiteX1-21" fmla="*/ 3118724 w 6237448"/>
                  <a:gd name="connsiteY1-22" fmla="*/ 0 h 3118724"/>
                  <a:gd name="connsiteX2-23" fmla="*/ 6237448 w 6237448"/>
                  <a:gd name="connsiteY2-24" fmla="*/ 3118724 h 3118724"/>
                </a:gdLst>
                <a:ahLst/>
                <a:cxnLst>
                  <a:cxn ang="0">
                    <a:pos x="connsiteX0-1" y="connsiteY0-2"/>
                  </a:cxn>
                  <a:cxn ang="0">
                    <a:pos x="connsiteX1-3" y="connsiteY1-4"/>
                  </a:cxn>
                  <a:cxn ang="0">
                    <a:pos x="connsiteX2-5" y="connsiteY2-6"/>
                  </a:cxn>
                </a:cxnLst>
                <a:rect l="l" t="t" r="r" b="b"/>
                <a:pathLst>
                  <a:path w="6237448" h="3118724">
                    <a:moveTo>
                      <a:pt x="0" y="3118724"/>
                    </a:moveTo>
                    <a:cubicBezTo>
                      <a:pt x="0" y="1396300"/>
                      <a:pt x="1396300" y="0"/>
                      <a:pt x="3118724" y="0"/>
                    </a:cubicBezTo>
                    <a:cubicBezTo>
                      <a:pt x="4841148" y="0"/>
                      <a:pt x="6237448" y="1396300"/>
                      <a:pt x="6237448" y="3118724"/>
                    </a:cubicBezTo>
                  </a:path>
                </a:pathLst>
              </a:custGeom>
              <a:solidFill>
                <a:schemeClr val="accent2">
                  <a:lumMod val="20000"/>
                  <a:lumOff val="8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p>
            </p:txBody>
          </p:sp>
          <p:sp>
            <p:nvSpPr>
              <p:cNvPr id="7" name="iṩlíde">
                <a:extLst>
                  <a:ext uri="{FF2B5EF4-FFF2-40B4-BE49-F238E27FC236}">
                    <a16:creationId xmlns:a16="http://schemas.microsoft.com/office/drawing/2014/main" xmlns="" id="{B9123E49-6C9F-4EC8-BF47-636663C3A932}"/>
                  </a:ext>
                </a:extLst>
              </p:cNvPr>
              <p:cNvSpPr/>
              <p:nvPr/>
            </p:nvSpPr>
            <p:spPr>
              <a:xfrm>
                <a:off x="3840533" y="3138757"/>
                <a:ext cx="4606853" cy="2303427"/>
              </a:xfrm>
              <a:custGeom>
                <a:avLst/>
                <a:gdLst>
                  <a:gd name="connsiteX0" fmla="*/ 3118724 w 6237448"/>
                  <a:gd name="connsiteY0" fmla="*/ 0 h 3118724"/>
                  <a:gd name="connsiteX1" fmla="*/ 6237448 w 6237448"/>
                  <a:gd name="connsiteY1" fmla="*/ 3118724 h 3118724"/>
                  <a:gd name="connsiteX2" fmla="*/ 3118724 w 6237448"/>
                  <a:gd name="connsiteY2" fmla="*/ 3118724 h 3118724"/>
                  <a:gd name="connsiteX3" fmla="*/ 0 w 6237448"/>
                  <a:gd name="connsiteY3" fmla="*/ 3118724 h 3118724"/>
                  <a:gd name="connsiteX4" fmla="*/ 3118724 w 6237448"/>
                  <a:gd name="connsiteY4" fmla="*/ 0 h 3118724"/>
                  <a:gd name="connsiteX0-1" fmla="*/ 0 w 6237448"/>
                  <a:gd name="connsiteY0-2" fmla="*/ 3118724 h 3210164"/>
                  <a:gd name="connsiteX1-3" fmla="*/ 3118724 w 6237448"/>
                  <a:gd name="connsiteY1-4" fmla="*/ 0 h 3210164"/>
                  <a:gd name="connsiteX2-5" fmla="*/ 6237448 w 6237448"/>
                  <a:gd name="connsiteY2-6" fmla="*/ 3118724 h 3210164"/>
                  <a:gd name="connsiteX3-7" fmla="*/ 3118724 w 6237448"/>
                  <a:gd name="connsiteY3-8" fmla="*/ 3118724 h 3210164"/>
                  <a:gd name="connsiteX4-9" fmla="*/ 91440 w 6237448"/>
                  <a:gd name="connsiteY4-10" fmla="*/ 3210164 h 3210164"/>
                  <a:gd name="connsiteX0-11" fmla="*/ 0 w 6237448"/>
                  <a:gd name="connsiteY0-12" fmla="*/ 3118724 h 3118724"/>
                  <a:gd name="connsiteX1-13" fmla="*/ 3118724 w 6237448"/>
                  <a:gd name="connsiteY1-14" fmla="*/ 0 h 3118724"/>
                  <a:gd name="connsiteX2-15" fmla="*/ 6237448 w 6237448"/>
                  <a:gd name="connsiteY2-16" fmla="*/ 3118724 h 3118724"/>
                  <a:gd name="connsiteX3-17" fmla="*/ 3118724 w 6237448"/>
                  <a:gd name="connsiteY3-18" fmla="*/ 3118724 h 3118724"/>
                  <a:gd name="connsiteX0-19" fmla="*/ 0 w 6237448"/>
                  <a:gd name="connsiteY0-20" fmla="*/ 3118724 h 3118724"/>
                  <a:gd name="connsiteX1-21" fmla="*/ 3118724 w 6237448"/>
                  <a:gd name="connsiteY1-22" fmla="*/ 0 h 3118724"/>
                  <a:gd name="connsiteX2-23" fmla="*/ 6237448 w 6237448"/>
                  <a:gd name="connsiteY2-24" fmla="*/ 3118724 h 3118724"/>
                </a:gdLst>
                <a:ahLst/>
                <a:cxnLst>
                  <a:cxn ang="0">
                    <a:pos x="connsiteX0-1" y="connsiteY0-2"/>
                  </a:cxn>
                  <a:cxn ang="0">
                    <a:pos x="connsiteX1-3" y="connsiteY1-4"/>
                  </a:cxn>
                  <a:cxn ang="0">
                    <a:pos x="connsiteX2-5" y="connsiteY2-6"/>
                  </a:cxn>
                </a:cxnLst>
                <a:rect l="l" t="t" r="r" b="b"/>
                <a:pathLst>
                  <a:path w="6237448" h="3118724">
                    <a:moveTo>
                      <a:pt x="0" y="3118724"/>
                    </a:moveTo>
                    <a:cubicBezTo>
                      <a:pt x="0" y="1396300"/>
                      <a:pt x="1396300" y="0"/>
                      <a:pt x="3118724" y="0"/>
                    </a:cubicBezTo>
                    <a:cubicBezTo>
                      <a:pt x="4841148" y="0"/>
                      <a:pt x="6237448" y="1396300"/>
                      <a:pt x="6237448" y="3118724"/>
                    </a:cubicBezTo>
                  </a:path>
                </a:pathLst>
              </a:custGeom>
              <a:solidFill>
                <a:schemeClr val="accent2">
                  <a:lumMod val="60000"/>
                  <a:lumOff val="40000"/>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lang="zh-CN" altLang="en-US" sz="2800" dirty="0">
                  <a:solidFill>
                    <a:schemeClr val="bg1"/>
                  </a:solidFill>
                </a:endParaRPr>
              </a:p>
            </p:txBody>
          </p:sp>
          <p:sp>
            <p:nvSpPr>
              <p:cNvPr id="9" name="iṥḷïḋe">
                <a:extLst>
                  <a:ext uri="{FF2B5EF4-FFF2-40B4-BE49-F238E27FC236}">
                    <a16:creationId xmlns:a16="http://schemas.microsoft.com/office/drawing/2014/main" xmlns="" id="{C98E4FB1-7093-4474-9EE8-39CA525CEA92}"/>
                  </a:ext>
                </a:extLst>
              </p:cNvPr>
              <p:cNvSpPr/>
              <p:nvPr/>
            </p:nvSpPr>
            <p:spPr>
              <a:xfrm>
                <a:off x="4541778" y="3840001"/>
                <a:ext cx="3204363" cy="1602183"/>
              </a:xfrm>
              <a:custGeom>
                <a:avLst/>
                <a:gdLst>
                  <a:gd name="connsiteX0" fmla="*/ 3118724 w 6237448"/>
                  <a:gd name="connsiteY0" fmla="*/ 0 h 3118724"/>
                  <a:gd name="connsiteX1" fmla="*/ 6237448 w 6237448"/>
                  <a:gd name="connsiteY1" fmla="*/ 3118724 h 3118724"/>
                  <a:gd name="connsiteX2" fmla="*/ 3118724 w 6237448"/>
                  <a:gd name="connsiteY2" fmla="*/ 3118724 h 3118724"/>
                  <a:gd name="connsiteX3" fmla="*/ 0 w 6237448"/>
                  <a:gd name="connsiteY3" fmla="*/ 3118724 h 3118724"/>
                  <a:gd name="connsiteX4" fmla="*/ 3118724 w 6237448"/>
                  <a:gd name="connsiteY4" fmla="*/ 0 h 3118724"/>
                  <a:gd name="connsiteX0-1" fmla="*/ 0 w 6237448"/>
                  <a:gd name="connsiteY0-2" fmla="*/ 3118724 h 3210164"/>
                  <a:gd name="connsiteX1-3" fmla="*/ 3118724 w 6237448"/>
                  <a:gd name="connsiteY1-4" fmla="*/ 0 h 3210164"/>
                  <a:gd name="connsiteX2-5" fmla="*/ 6237448 w 6237448"/>
                  <a:gd name="connsiteY2-6" fmla="*/ 3118724 h 3210164"/>
                  <a:gd name="connsiteX3-7" fmla="*/ 3118724 w 6237448"/>
                  <a:gd name="connsiteY3-8" fmla="*/ 3118724 h 3210164"/>
                  <a:gd name="connsiteX4-9" fmla="*/ 91440 w 6237448"/>
                  <a:gd name="connsiteY4-10" fmla="*/ 3210164 h 3210164"/>
                  <a:gd name="connsiteX0-11" fmla="*/ 0 w 6237448"/>
                  <a:gd name="connsiteY0-12" fmla="*/ 3118724 h 3118724"/>
                  <a:gd name="connsiteX1-13" fmla="*/ 3118724 w 6237448"/>
                  <a:gd name="connsiteY1-14" fmla="*/ 0 h 3118724"/>
                  <a:gd name="connsiteX2-15" fmla="*/ 6237448 w 6237448"/>
                  <a:gd name="connsiteY2-16" fmla="*/ 3118724 h 3118724"/>
                  <a:gd name="connsiteX3-17" fmla="*/ 3118724 w 6237448"/>
                  <a:gd name="connsiteY3-18" fmla="*/ 3118724 h 3118724"/>
                  <a:gd name="connsiteX0-19" fmla="*/ 0 w 6237448"/>
                  <a:gd name="connsiteY0-20" fmla="*/ 3118724 h 3118724"/>
                  <a:gd name="connsiteX1-21" fmla="*/ 3118724 w 6237448"/>
                  <a:gd name="connsiteY1-22" fmla="*/ 0 h 3118724"/>
                  <a:gd name="connsiteX2-23" fmla="*/ 6237448 w 6237448"/>
                  <a:gd name="connsiteY2-24" fmla="*/ 3118724 h 3118724"/>
                </a:gdLst>
                <a:ahLst/>
                <a:cxnLst>
                  <a:cxn ang="0">
                    <a:pos x="connsiteX0-1" y="connsiteY0-2"/>
                  </a:cxn>
                  <a:cxn ang="0">
                    <a:pos x="connsiteX1-3" y="connsiteY1-4"/>
                  </a:cxn>
                  <a:cxn ang="0">
                    <a:pos x="connsiteX2-5" y="connsiteY2-6"/>
                  </a:cxn>
                </a:cxnLst>
                <a:rect l="l" t="t" r="r" b="b"/>
                <a:pathLst>
                  <a:path w="6237448" h="3118724">
                    <a:moveTo>
                      <a:pt x="0" y="3118724"/>
                    </a:moveTo>
                    <a:cubicBezTo>
                      <a:pt x="0" y="1396300"/>
                      <a:pt x="1396300" y="0"/>
                      <a:pt x="3118724" y="0"/>
                    </a:cubicBezTo>
                    <a:cubicBezTo>
                      <a:pt x="4841148" y="0"/>
                      <a:pt x="6237448" y="1396300"/>
                      <a:pt x="6237448" y="3118724"/>
                    </a:cubicBezTo>
                  </a:path>
                </a:pathLst>
              </a:custGeom>
              <a:solidFill>
                <a:schemeClr val="accent2">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32000" rIns="91440" bIns="45720" anchor="ctr">
                <a:normAutofit/>
              </a:bodyPr>
              <a:lstStyle/>
              <a:p>
                <a:pPr algn="ctr">
                  <a:lnSpc>
                    <a:spcPct val="120000"/>
                  </a:lnSpc>
                </a:pPr>
                <a:r>
                  <a:rPr lang="zh-CN" altLang="en-US" sz="2800" b="1" dirty="0">
                    <a:solidFill>
                      <a:schemeClr val="tx1">
                        <a:lumMod val="90000"/>
                        <a:lumOff val="10000"/>
                      </a:schemeClr>
                    </a:solidFill>
                    <a:cs typeface="+mn-ea"/>
                    <a:sym typeface="+mn-lt"/>
                  </a:rPr>
                  <a:t>标题文字添加</a:t>
                </a:r>
              </a:p>
            </p:txBody>
          </p:sp>
        </p:grpSp>
        <p:grpSp>
          <p:nvGrpSpPr>
            <p:cNvPr id="11" name="î$ḷiḋè">
              <a:extLst>
                <a:ext uri="{FF2B5EF4-FFF2-40B4-BE49-F238E27FC236}">
                  <a16:creationId xmlns:a16="http://schemas.microsoft.com/office/drawing/2014/main" xmlns="" id="{BA5367AA-2F96-4F3A-BE23-B638FADA6B59}"/>
                </a:ext>
              </a:extLst>
            </p:cNvPr>
            <p:cNvGrpSpPr/>
            <p:nvPr/>
          </p:nvGrpSpPr>
          <p:grpSpPr>
            <a:xfrm>
              <a:off x="4233333" y="2941912"/>
              <a:ext cx="822599" cy="822598"/>
              <a:chOff x="4105001" y="967098"/>
              <a:chExt cx="1119951" cy="1119949"/>
            </a:xfrm>
          </p:grpSpPr>
          <p:sp>
            <p:nvSpPr>
              <p:cNvPr id="32" name="isľîḓê">
                <a:extLst>
                  <a:ext uri="{FF2B5EF4-FFF2-40B4-BE49-F238E27FC236}">
                    <a16:creationId xmlns:a16="http://schemas.microsoft.com/office/drawing/2014/main" xmlns="" id="{B11B1332-42EE-45AF-9A96-0AEB90D23B4D}"/>
                  </a:ext>
                </a:extLst>
              </p:cNvPr>
              <p:cNvSpPr/>
              <p:nvPr/>
            </p:nvSpPr>
            <p:spPr>
              <a:xfrm>
                <a:off x="4105001" y="967098"/>
                <a:ext cx="1119951" cy="1119949"/>
              </a:xfrm>
              <a:prstGeom prst="ellipse">
                <a:avLst/>
              </a:prstGeom>
              <a:solidFill>
                <a:schemeClr val="accent1"/>
              </a:solidFill>
              <a:ln w="57150">
                <a:solidFill>
                  <a:schemeClr val="bg1"/>
                </a:solidFill>
                <a:prstDash val="solid"/>
                <a:miter lim="800000"/>
                <a:headEnd/>
                <a:tailEnd/>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dirty="0"/>
              </a:p>
            </p:txBody>
          </p:sp>
          <p:sp>
            <p:nvSpPr>
              <p:cNvPr id="33" name="iŝļïḍè">
                <a:extLst>
                  <a:ext uri="{FF2B5EF4-FFF2-40B4-BE49-F238E27FC236}">
                    <a16:creationId xmlns:a16="http://schemas.microsoft.com/office/drawing/2014/main" xmlns="" id="{AA29560C-82B9-4500-BCBA-89E5C78298BD}"/>
                  </a:ext>
                </a:extLst>
              </p:cNvPr>
              <p:cNvSpPr/>
              <p:nvPr/>
            </p:nvSpPr>
            <p:spPr bwMode="auto">
              <a:xfrm>
                <a:off x="4383338" y="1194228"/>
                <a:ext cx="563276" cy="665689"/>
              </a:xfrm>
              <a:custGeom>
                <a:avLst/>
                <a:gdLst/>
                <a:ahLst/>
                <a:cxnLst>
                  <a:cxn ang="0">
                    <a:pos x="250" y="250"/>
                  </a:cxn>
                  <a:cxn ang="0">
                    <a:pos x="125" y="296"/>
                  </a:cxn>
                  <a:cxn ang="0">
                    <a:pos x="0" y="250"/>
                  </a:cxn>
                  <a:cxn ang="0">
                    <a:pos x="66" y="210"/>
                  </a:cxn>
                  <a:cxn ang="0">
                    <a:pos x="79" y="219"/>
                  </a:cxn>
                  <a:cxn ang="0">
                    <a:pos x="70" y="232"/>
                  </a:cxn>
                  <a:cxn ang="0">
                    <a:pos x="23" y="251"/>
                  </a:cxn>
                  <a:cxn ang="0">
                    <a:pos x="125" y="273"/>
                  </a:cxn>
                  <a:cxn ang="0">
                    <a:pos x="228" y="250"/>
                  </a:cxn>
                  <a:cxn ang="0">
                    <a:pos x="180" y="232"/>
                  </a:cxn>
                  <a:cxn ang="0">
                    <a:pos x="171" y="219"/>
                  </a:cxn>
                  <a:cxn ang="0">
                    <a:pos x="184" y="210"/>
                  </a:cxn>
                  <a:cxn ang="0">
                    <a:pos x="250" y="250"/>
                  </a:cxn>
                  <a:cxn ang="0">
                    <a:pos x="80" y="182"/>
                  </a:cxn>
                  <a:cxn ang="0">
                    <a:pos x="91" y="182"/>
                  </a:cxn>
                  <a:cxn ang="0">
                    <a:pos x="91" y="250"/>
                  </a:cxn>
                  <a:cxn ang="0">
                    <a:pos x="102" y="262"/>
                  </a:cxn>
                  <a:cxn ang="0">
                    <a:pos x="148" y="262"/>
                  </a:cxn>
                  <a:cxn ang="0">
                    <a:pos x="159" y="250"/>
                  </a:cxn>
                  <a:cxn ang="0">
                    <a:pos x="159" y="182"/>
                  </a:cxn>
                  <a:cxn ang="0">
                    <a:pos x="171" y="182"/>
                  </a:cxn>
                  <a:cxn ang="0">
                    <a:pos x="182" y="171"/>
                  </a:cxn>
                  <a:cxn ang="0">
                    <a:pos x="182" y="102"/>
                  </a:cxn>
                  <a:cxn ang="0">
                    <a:pos x="157" y="82"/>
                  </a:cxn>
                  <a:cxn ang="0">
                    <a:pos x="125" y="80"/>
                  </a:cxn>
                  <a:cxn ang="0">
                    <a:pos x="93" y="82"/>
                  </a:cxn>
                  <a:cxn ang="0">
                    <a:pos x="68" y="102"/>
                  </a:cxn>
                  <a:cxn ang="0">
                    <a:pos x="68" y="171"/>
                  </a:cxn>
                  <a:cxn ang="0">
                    <a:pos x="80" y="182"/>
                  </a:cxn>
                  <a:cxn ang="0">
                    <a:pos x="125" y="68"/>
                  </a:cxn>
                  <a:cxn ang="0">
                    <a:pos x="159" y="34"/>
                  </a:cxn>
                  <a:cxn ang="0">
                    <a:pos x="125" y="0"/>
                  </a:cxn>
                  <a:cxn ang="0">
                    <a:pos x="91" y="34"/>
                  </a:cxn>
                  <a:cxn ang="0">
                    <a:pos x="125" y="68"/>
                  </a:cxn>
                  <a:cxn ang="0">
                    <a:pos x="125" y="68"/>
                  </a:cxn>
                  <a:cxn ang="0">
                    <a:pos x="125" y="68"/>
                  </a:cxn>
                </a:cxnLst>
                <a:rect l="0" t="0" r="r" b="b"/>
                <a:pathLst>
                  <a:path w="250" h="296">
                    <a:moveTo>
                      <a:pt x="250" y="250"/>
                    </a:moveTo>
                    <a:cubicBezTo>
                      <a:pt x="250" y="282"/>
                      <a:pt x="185" y="296"/>
                      <a:pt x="125" y="296"/>
                    </a:cubicBezTo>
                    <a:cubicBezTo>
                      <a:pt x="65" y="296"/>
                      <a:pt x="0" y="282"/>
                      <a:pt x="0" y="250"/>
                    </a:cubicBezTo>
                    <a:cubicBezTo>
                      <a:pt x="0" y="226"/>
                      <a:pt x="36" y="215"/>
                      <a:pt x="66" y="210"/>
                    </a:cubicBezTo>
                    <a:cubicBezTo>
                      <a:pt x="72" y="209"/>
                      <a:pt x="78" y="213"/>
                      <a:pt x="79" y="219"/>
                    </a:cubicBezTo>
                    <a:cubicBezTo>
                      <a:pt x="80" y="225"/>
                      <a:pt x="76" y="231"/>
                      <a:pt x="70" y="232"/>
                    </a:cubicBezTo>
                    <a:cubicBezTo>
                      <a:pt x="33" y="239"/>
                      <a:pt x="23" y="249"/>
                      <a:pt x="23" y="251"/>
                    </a:cubicBezTo>
                    <a:cubicBezTo>
                      <a:pt x="24" y="257"/>
                      <a:pt x="58" y="273"/>
                      <a:pt x="125" y="273"/>
                    </a:cubicBezTo>
                    <a:cubicBezTo>
                      <a:pt x="192" y="273"/>
                      <a:pt x="226" y="257"/>
                      <a:pt x="228" y="250"/>
                    </a:cubicBezTo>
                    <a:cubicBezTo>
                      <a:pt x="227" y="249"/>
                      <a:pt x="217" y="238"/>
                      <a:pt x="180" y="232"/>
                    </a:cubicBezTo>
                    <a:cubicBezTo>
                      <a:pt x="174" y="231"/>
                      <a:pt x="170" y="225"/>
                      <a:pt x="171" y="219"/>
                    </a:cubicBezTo>
                    <a:cubicBezTo>
                      <a:pt x="172" y="213"/>
                      <a:pt x="178" y="209"/>
                      <a:pt x="184" y="210"/>
                    </a:cubicBezTo>
                    <a:cubicBezTo>
                      <a:pt x="214" y="215"/>
                      <a:pt x="250" y="226"/>
                      <a:pt x="250" y="250"/>
                    </a:cubicBezTo>
                    <a:close/>
                    <a:moveTo>
                      <a:pt x="80" y="182"/>
                    </a:moveTo>
                    <a:cubicBezTo>
                      <a:pt x="91" y="182"/>
                      <a:pt x="91" y="182"/>
                      <a:pt x="91" y="182"/>
                    </a:cubicBezTo>
                    <a:cubicBezTo>
                      <a:pt x="91" y="250"/>
                      <a:pt x="91" y="250"/>
                      <a:pt x="91" y="250"/>
                    </a:cubicBezTo>
                    <a:cubicBezTo>
                      <a:pt x="91" y="257"/>
                      <a:pt x="96" y="262"/>
                      <a:pt x="102" y="262"/>
                    </a:cubicBezTo>
                    <a:cubicBezTo>
                      <a:pt x="148" y="262"/>
                      <a:pt x="148" y="262"/>
                      <a:pt x="148" y="262"/>
                    </a:cubicBezTo>
                    <a:cubicBezTo>
                      <a:pt x="154" y="262"/>
                      <a:pt x="159" y="257"/>
                      <a:pt x="159" y="250"/>
                    </a:cubicBezTo>
                    <a:cubicBezTo>
                      <a:pt x="159" y="182"/>
                      <a:pt x="159" y="182"/>
                      <a:pt x="159" y="182"/>
                    </a:cubicBezTo>
                    <a:cubicBezTo>
                      <a:pt x="171" y="182"/>
                      <a:pt x="171" y="182"/>
                      <a:pt x="171" y="182"/>
                    </a:cubicBezTo>
                    <a:cubicBezTo>
                      <a:pt x="177" y="182"/>
                      <a:pt x="182" y="177"/>
                      <a:pt x="182" y="171"/>
                    </a:cubicBezTo>
                    <a:cubicBezTo>
                      <a:pt x="182" y="102"/>
                      <a:pt x="182" y="102"/>
                      <a:pt x="182" y="102"/>
                    </a:cubicBezTo>
                    <a:cubicBezTo>
                      <a:pt x="182" y="97"/>
                      <a:pt x="173" y="84"/>
                      <a:pt x="157" y="82"/>
                    </a:cubicBezTo>
                    <a:cubicBezTo>
                      <a:pt x="150" y="81"/>
                      <a:pt x="138" y="80"/>
                      <a:pt x="125" y="80"/>
                    </a:cubicBezTo>
                    <a:cubicBezTo>
                      <a:pt x="112" y="80"/>
                      <a:pt x="100" y="81"/>
                      <a:pt x="93" y="82"/>
                    </a:cubicBezTo>
                    <a:cubicBezTo>
                      <a:pt x="77" y="84"/>
                      <a:pt x="68" y="97"/>
                      <a:pt x="68" y="102"/>
                    </a:cubicBezTo>
                    <a:cubicBezTo>
                      <a:pt x="68" y="171"/>
                      <a:pt x="68" y="171"/>
                      <a:pt x="68" y="171"/>
                    </a:cubicBezTo>
                    <a:cubicBezTo>
                      <a:pt x="68" y="177"/>
                      <a:pt x="73" y="182"/>
                      <a:pt x="80" y="182"/>
                    </a:cubicBezTo>
                    <a:close/>
                    <a:moveTo>
                      <a:pt x="125" y="68"/>
                    </a:moveTo>
                    <a:cubicBezTo>
                      <a:pt x="144" y="68"/>
                      <a:pt x="159" y="53"/>
                      <a:pt x="159" y="34"/>
                    </a:cubicBezTo>
                    <a:cubicBezTo>
                      <a:pt x="159" y="15"/>
                      <a:pt x="144" y="0"/>
                      <a:pt x="125" y="0"/>
                    </a:cubicBezTo>
                    <a:cubicBezTo>
                      <a:pt x="106" y="0"/>
                      <a:pt x="91" y="15"/>
                      <a:pt x="91" y="34"/>
                    </a:cubicBezTo>
                    <a:cubicBezTo>
                      <a:pt x="91" y="53"/>
                      <a:pt x="106" y="68"/>
                      <a:pt x="125" y="68"/>
                    </a:cubicBezTo>
                    <a:close/>
                    <a:moveTo>
                      <a:pt x="125" y="68"/>
                    </a:moveTo>
                    <a:cubicBezTo>
                      <a:pt x="125" y="68"/>
                      <a:pt x="125" y="68"/>
                      <a:pt x="125" y="68"/>
                    </a:cubicBezTo>
                  </a:path>
                </a:pathLst>
              </a:custGeom>
              <a:solidFill>
                <a:schemeClr val="bg1"/>
              </a:solidFill>
              <a:ln w="9525">
                <a:noFill/>
                <a:round/>
                <a:headEnd/>
                <a:tailEnd/>
              </a:ln>
            </p:spPr>
            <p:txBody>
              <a:bodyPr wrap="square" lIns="91440" tIns="45720" rIns="91440" bIns="45720" anchor="ctr">
                <a:normAutofit/>
              </a:bodyPr>
              <a:lstStyle/>
              <a:p>
                <a:pPr algn="ctr"/>
                <a:endParaRPr/>
              </a:p>
            </p:txBody>
          </p:sp>
        </p:grpSp>
        <p:grpSp>
          <p:nvGrpSpPr>
            <p:cNvPr id="15" name="î$lîďe">
              <a:extLst>
                <a:ext uri="{FF2B5EF4-FFF2-40B4-BE49-F238E27FC236}">
                  <a16:creationId xmlns:a16="http://schemas.microsoft.com/office/drawing/2014/main" xmlns="" id="{E6951B24-40CB-4005-BE7B-33A34FFEE904}"/>
                </a:ext>
              </a:extLst>
            </p:cNvPr>
            <p:cNvGrpSpPr/>
            <p:nvPr/>
          </p:nvGrpSpPr>
          <p:grpSpPr>
            <a:xfrm>
              <a:off x="3267752" y="4293271"/>
              <a:ext cx="822599" cy="822598"/>
              <a:chOff x="4105001" y="967098"/>
              <a:chExt cx="1119951" cy="1119949"/>
            </a:xfrm>
          </p:grpSpPr>
          <p:sp>
            <p:nvSpPr>
              <p:cNvPr id="28" name="îṥḷïḑé">
                <a:extLst>
                  <a:ext uri="{FF2B5EF4-FFF2-40B4-BE49-F238E27FC236}">
                    <a16:creationId xmlns:a16="http://schemas.microsoft.com/office/drawing/2014/main" xmlns="" id="{3E248572-E3DA-4346-AED9-6A2DF3F8D7D0}"/>
                  </a:ext>
                </a:extLst>
              </p:cNvPr>
              <p:cNvSpPr/>
              <p:nvPr/>
            </p:nvSpPr>
            <p:spPr>
              <a:xfrm>
                <a:off x="4105001" y="967098"/>
                <a:ext cx="1119951" cy="1119949"/>
              </a:xfrm>
              <a:prstGeom prst="ellipse">
                <a:avLst/>
              </a:prstGeom>
              <a:solidFill>
                <a:schemeClr val="accent1"/>
              </a:solidFill>
              <a:ln w="57150">
                <a:solidFill>
                  <a:schemeClr val="bg1"/>
                </a:solidFill>
                <a:prstDash val="solid"/>
                <a:miter lim="800000"/>
                <a:headEnd/>
                <a:tailEnd/>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dirty="0"/>
              </a:p>
            </p:txBody>
          </p:sp>
          <p:sp>
            <p:nvSpPr>
              <p:cNvPr id="29" name="î$lîďe">
                <a:extLst>
                  <a:ext uri="{FF2B5EF4-FFF2-40B4-BE49-F238E27FC236}">
                    <a16:creationId xmlns:a16="http://schemas.microsoft.com/office/drawing/2014/main" xmlns="" id="{0CE16DF9-C7F5-4F21-90AB-5CE777717536}"/>
                  </a:ext>
                </a:extLst>
              </p:cNvPr>
              <p:cNvSpPr/>
              <p:nvPr/>
            </p:nvSpPr>
            <p:spPr bwMode="auto">
              <a:xfrm>
                <a:off x="4383338" y="1194228"/>
                <a:ext cx="563276" cy="665689"/>
              </a:xfrm>
              <a:custGeom>
                <a:avLst/>
                <a:gdLst/>
                <a:ahLst/>
                <a:cxnLst>
                  <a:cxn ang="0">
                    <a:pos x="250" y="250"/>
                  </a:cxn>
                  <a:cxn ang="0">
                    <a:pos x="125" y="296"/>
                  </a:cxn>
                  <a:cxn ang="0">
                    <a:pos x="0" y="250"/>
                  </a:cxn>
                  <a:cxn ang="0">
                    <a:pos x="66" y="210"/>
                  </a:cxn>
                  <a:cxn ang="0">
                    <a:pos x="79" y="219"/>
                  </a:cxn>
                  <a:cxn ang="0">
                    <a:pos x="70" y="232"/>
                  </a:cxn>
                  <a:cxn ang="0">
                    <a:pos x="23" y="251"/>
                  </a:cxn>
                  <a:cxn ang="0">
                    <a:pos x="125" y="273"/>
                  </a:cxn>
                  <a:cxn ang="0">
                    <a:pos x="228" y="250"/>
                  </a:cxn>
                  <a:cxn ang="0">
                    <a:pos x="180" y="232"/>
                  </a:cxn>
                  <a:cxn ang="0">
                    <a:pos x="171" y="219"/>
                  </a:cxn>
                  <a:cxn ang="0">
                    <a:pos x="184" y="210"/>
                  </a:cxn>
                  <a:cxn ang="0">
                    <a:pos x="250" y="250"/>
                  </a:cxn>
                  <a:cxn ang="0">
                    <a:pos x="80" y="182"/>
                  </a:cxn>
                  <a:cxn ang="0">
                    <a:pos x="91" y="182"/>
                  </a:cxn>
                  <a:cxn ang="0">
                    <a:pos x="91" y="250"/>
                  </a:cxn>
                  <a:cxn ang="0">
                    <a:pos x="102" y="262"/>
                  </a:cxn>
                  <a:cxn ang="0">
                    <a:pos x="148" y="262"/>
                  </a:cxn>
                  <a:cxn ang="0">
                    <a:pos x="159" y="250"/>
                  </a:cxn>
                  <a:cxn ang="0">
                    <a:pos x="159" y="182"/>
                  </a:cxn>
                  <a:cxn ang="0">
                    <a:pos x="171" y="182"/>
                  </a:cxn>
                  <a:cxn ang="0">
                    <a:pos x="182" y="171"/>
                  </a:cxn>
                  <a:cxn ang="0">
                    <a:pos x="182" y="102"/>
                  </a:cxn>
                  <a:cxn ang="0">
                    <a:pos x="157" y="82"/>
                  </a:cxn>
                  <a:cxn ang="0">
                    <a:pos x="125" y="80"/>
                  </a:cxn>
                  <a:cxn ang="0">
                    <a:pos x="93" y="82"/>
                  </a:cxn>
                  <a:cxn ang="0">
                    <a:pos x="68" y="102"/>
                  </a:cxn>
                  <a:cxn ang="0">
                    <a:pos x="68" y="171"/>
                  </a:cxn>
                  <a:cxn ang="0">
                    <a:pos x="80" y="182"/>
                  </a:cxn>
                  <a:cxn ang="0">
                    <a:pos x="125" y="68"/>
                  </a:cxn>
                  <a:cxn ang="0">
                    <a:pos x="159" y="34"/>
                  </a:cxn>
                  <a:cxn ang="0">
                    <a:pos x="125" y="0"/>
                  </a:cxn>
                  <a:cxn ang="0">
                    <a:pos x="91" y="34"/>
                  </a:cxn>
                  <a:cxn ang="0">
                    <a:pos x="125" y="68"/>
                  </a:cxn>
                  <a:cxn ang="0">
                    <a:pos x="125" y="68"/>
                  </a:cxn>
                  <a:cxn ang="0">
                    <a:pos x="125" y="68"/>
                  </a:cxn>
                </a:cxnLst>
                <a:rect l="0" t="0" r="r" b="b"/>
                <a:pathLst>
                  <a:path w="250" h="296">
                    <a:moveTo>
                      <a:pt x="250" y="250"/>
                    </a:moveTo>
                    <a:cubicBezTo>
                      <a:pt x="250" y="282"/>
                      <a:pt x="185" y="296"/>
                      <a:pt x="125" y="296"/>
                    </a:cubicBezTo>
                    <a:cubicBezTo>
                      <a:pt x="65" y="296"/>
                      <a:pt x="0" y="282"/>
                      <a:pt x="0" y="250"/>
                    </a:cubicBezTo>
                    <a:cubicBezTo>
                      <a:pt x="0" y="226"/>
                      <a:pt x="36" y="215"/>
                      <a:pt x="66" y="210"/>
                    </a:cubicBezTo>
                    <a:cubicBezTo>
                      <a:pt x="72" y="209"/>
                      <a:pt x="78" y="213"/>
                      <a:pt x="79" y="219"/>
                    </a:cubicBezTo>
                    <a:cubicBezTo>
                      <a:pt x="80" y="225"/>
                      <a:pt x="76" y="231"/>
                      <a:pt x="70" y="232"/>
                    </a:cubicBezTo>
                    <a:cubicBezTo>
                      <a:pt x="33" y="239"/>
                      <a:pt x="23" y="249"/>
                      <a:pt x="23" y="251"/>
                    </a:cubicBezTo>
                    <a:cubicBezTo>
                      <a:pt x="24" y="257"/>
                      <a:pt x="58" y="273"/>
                      <a:pt x="125" y="273"/>
                    </a:cubicBezTo>
                    <a:cubicBezTo>
                      <a:pt x="192" y="273"/>
                      <a:pt x="226" y="257"/>
                      <a:pt x="228" y="250"/>
                    </a:cubicBezTo>
                    <a:cubicBezTo>
                      <a:pt x="227" y="249"/>
                      <a:pt x="217" y="238"/>
                      <a:pt x="180" y="232"/>
                    </a:cubicBezTo>
                    <a:cubicBezTo>
                      <a:pt x="174" y="231"/>
                      <a:pt x="170" y="225"/>
                      <a:pt x="171" y="219"/>
                    </a:cubicBezTo>
                    <a:cubicBezTo>
                      <a:pt x="172" y="213"/>
                      <a:pt x="178" y="209"/>
                      <a:pt x="184" y="210"/>
                    </a:cubicBezTo>
                    <a:cubicBezTo>
                      <a:pt x="214" y="215"/>
                      <a:pt x="250" y="226"/>
                      <a:pt x="250" y="250"/>
                    </a:cubicBezTo>
                    <a:close/>
                    <a:moveTo>
                      <a:pt x="80" y="182"/>
                    </a:moveTo>
                    <a:cubicBezTo>
                      <a:pt x="91" y="182"/>
                      <a:pt x="91" y="182"/>
                      <a:pt x="91" y="182"/>
                    </a:cubicBezTo>
                    <a:cubicBezTo>
                      <a:pt x="91" y="250"/>
                      <a:pt x="91" y="250"/>
                      <a:pt x="91" y="250"/>
                    </a:cubicBezTo>
                    <a:cubicBezTo>
                      <a:pt x="91" y="257"/>
                      <a:pt x="96" y="262"/>
                      <a:pt x="102" y="262"/>
                    </a:cubicBezTo>
                    <a:cubicBezTo>
                      <a:pt x="148" y="262"/>
                      <a:pt x="148" y="262"/>
                      <a:pt x="148" y="262"/>
                    </a:cubicBezTo>
                    <a:cubicBezTo>
                      <a:pt x="154" y="262"/>
                      <a:pt x="159" y="257"/>
                      <a:pt x="159" y="250"/>
                    </a:cubicBezTo>
                    <a:cubicBezTo>
                      <a:pt x="159" y="182"/>
                      <a:pt x="159" y="182"/>
                      <a:pt x="159" y="182"/>
                    </a:cubicBezTo>
                    <a:cubicBezTo>
                      <a:pt x="171" y="182"/>
                      <a:pt x="171" y="182"/>
                      <a:pt x="171" y="182"/>
                    </a:cubicBezTo>
                    <a:cubicBezTo>
                      <a:pt x="177" y="182"/>
                      <a:pt x="182" y="177"/>
                      <a:pt x="182" y="171"/>
                    </a:cubicBezTo>
                    <a:cubicBezTo>
                      <a:pt x="182" y="102"/>
                      <a:pt x="182" y="102"/>
                      <a:pt x="182" y="102"/>
                    </a:cubicBezTo>
                    <a:cubicBezTo>
                      <a:pt x="182" y="97"/>
                      <a:pt x="173" y="84"/>
                      <a:pt x="157" y="82"/>
                    </a:cubicBezTo>
                    <a:cubicBezTo>
                      <a:pt x="150" y="81"/>
                      <a:pt x="138" y="80"/>
                      <a:pt x="125" y="80"/>
                    </a:cubicBezTo>
                    <a:cubicBezTo>
                      <a:pt x="112" y="80"/>
                      <a:pt x="100" y="81"/>
                      <a:pt x="93" y="82"/>
                    </a:cubicBezTo>
                    <a:cubicBezTo>
                      <a:pt x="77" y="84"/>
                      <a:pt x="68" y="97"/>
                      <a:pt x="68" y="102"/>
                    </a:cubicBezTo>
                    <a:cubicBezTo>
                      <a:pt x="68" y="171"/>
                      <a:pt x="68" y="171"/>
                      <a:pt x="68" y="171"/>
                    </a:cubicBezTo>
                    <a:cubicBezTo>
                      <a:pt x="68" y="177"/>
                      <a:pt x="73" y="182"/>
                      <a:pt x="80" y="182"/>
                    </a:cubicBezTo>
                    <a:close/>
                    <a:moveTo>
                      <a:pt x="125" y="68"/>
                    </a:moveTo>
                    <a:cubicBezTo>
                      <a:pt x="144" y="68"/>
                      <a:pt x="159" y="53"/>
                      <a:pt x="159" y="34"/>
                    </a:cubicBezTo>
                    <a:cubicBezTo>
                      <a:pt x="159" y="15"/>
                      <a:pt x="144" y="0"/>
                      <a:pt x="125" y="0"/>
                    </a:cubicBezTo>
                    <a:cubicBezTo>
                      <a:pt x="106" y="0"/>
                      <a:pt x="91" y="15"/>
                      <a:pt x="91" y="34"/>
                    </a:cubicBezTo>
                    <a:cubicBezTo>
                      <a:pt x="91" y="53"/>
                      <a:pt x="106" y="68"/>
                      <a:pt x="125" y="68"/>
                    </a:cubicBezTo>
                    <a:close/>
                    <a:moveTo>
                      <a:pt x="125" y="68"/>
                    </a:moveTo>
                    <a:cubicBezTo>
                      <a:pt x="125" y="68"/>
                      <a:pt x="125" y="68"/>
                      <a:pt x="125" y="68"/>
                    </a:cubicBezTo>
                  </a:path>
                </a:pathLst>
              </a:custGeom>
              <a:solidFill>
                <a:schemeClr val="bg1"/>
              </a:solidFill>
              <a:ln w="9525">
                <a:noFill/>
                <a:round/>
                <a:headEnd/>
                <a:tailEnd/>
              </a:ln>
            </p:spPr>
            <p:txBody>
              <a:bodyPr wrap="square" lIns="91440" tIns="45720" rIns="91440" bIns="45720" anchor="ctr">
                <a:normAutofit/>
              </a:bodyPr>
              <a:lstStyle/>
              <a:p>
                <a:pPr algn="ctr"/>
                <a:endParaRPr/>
              </a:p>
            </p:txBody>
          </p:sp>
        </p:grpSp>
        <p:grpSp>
          <p:nvGrpSpPr>
            <p:cNvPr id="16" name="íşlíḋê">
              <a:extLst>
                <a:ext uri="{FF2B5EF4-FFF2-40B4-BE49-F238E27FC236}">
                  <a16:creationId xmlns:a16="http://schemas.microsoft.com/office/drawing/2014/main" xmlns="" id="{96027414-8E0C-4F32-A909-40A822AA77F2}"/>
                </a:ext>
              </a:extLst>
            </p:cNvPr>
            <p:cNvGrpSpPr/>
            <p:nvPr/>
          </p:nvGrpSpPr>
          <p:grpSpPr>
            <a:xfrm>
              <a:off x="7070427" y="2941912"/>
              <a:ext cx="822599" cy="822598"/>
              <a:chOff x="4105001" y="967098"/>
              <a:chExt cx="1119951" cy="1119949"/>
            </a:xfrm>
          </p:grpSpPr>
          <p:sp>
            <p:nvSpPr>
              <p:cNvPr id="26" name="íṥḷîḋê">
                <a:extLst>
                  <a:ext uri="{FF2B5EF4-FFF2-40B4-BE49-F238E27FC236}">
                    <a16:creationId xmlns:a16="http://schemas.microsoft.com/office/drawing/2014/main" xmlns="" id="{0508746B-9643-4011-AA0C-C0E14708F907}"/>
                  </a:ext>
                </a:extLst>
              </p:cNvPr>
              <p:cNvSpPr/>
              <p:nvPr/>
            </p:nvSpPr>
            <p:spPr>
              <a:xfrm>
                <a:off x="4105001" y="967098"/>
                <a:ext cx="1119951" cy="1119949"/>
              </a:xfrm>
              <a:prstGeom prst="ellipse">
                <a:avLst/>
              </a:prstGeom>
              <a:solidFill>
                <a:schemeClr val="accent1"/>
              </a:solidFill>
              <a:ln w="57150">
                <a:solidFill>
                  <a:schemeClr val="bg1"/>
                </a:solidFill>
                <a:prstDash val="solid"/>
                <a:miter lim="800000"/>
                <a:headEnd/>
                <a:tailEnd/>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dirty="0"/>
              </a:p>
            </p:txBody>
          </p:sp>
          <p:sp>
            <p:nvSpPr>
              <p:cNvPr id="27" name="îṩḻïḍè">
                <a:extLst>
                  <a:ext uri="{FF2B5EF4-FFF2-40B4-BE49-F238E27FC236}">
                    <a16:creationId xmlns:a16="http://schemas.microsoft.com/office/drawing/2014/main" xmlns="" id="{C0875948-731E-4BE7-9F46-E11D694CE56F}"/>
                  </a:ext>
                </a:extLst>
              </p:cNvPr>
              <p:cNvSpPr/>
              <p:nvPr/>
            </p:nvSpPr>
            <p:spPr bwMode="auto">
              <a:xfrm>
                <a:off x="4383338" y="1194228"/>
                <a:ext cx="563276" cy="665689"/>
              </a:xfrm>
              <a:custGeom>
                <a:avLst/>
                <a:gdLst/>
                <a:ahLst/>
                <a:cxnLst>
                  <a:cxn ang="0">
                    <a:pos x="250" y="250"/>
                  </a:cxn>
                  <a:cxn ang="0">
                    <a:pos x="125" y="296"/>
                  </a:cxn>
                  <a:cxn ang="0">
                    <a:pos x="0" y="250"/>
                  </a:cxn>
                  <a:cxn ang="0">
                    <a:pos x="66" y="210"/>
                  </a:cxn>
                  <a:cxn ang="0">
                    <a:pos x="79" y="219"/>
                  </a:cxn>
                  <a:cxn ang="0">
                    <a:pos x="70" y="232"/>
                  </a:cxn>
                  <a:cxn ang="0">
                    <a:pos x="23" y="251"/>
                  </a:cxn>
                  <a:cxn ang="0">
                    <a:pos x="125" y="273"/>
                  </a:cxn>
                  <a:cxn ang="0">
                    <a:pos x="228" y="250"/>
                  </a:cxn>
                  <a:cxn ang="0">
                    <a:pos x="180" y="232"/>
                  </a:cxn>
                  <a:cxn ang="0">
                    <a:pos x="171" y="219"/>
                  </a:cxn>
                  <a:cxn ang="0">
                    <a:pos x="184" y="210"/>
                  </a:cxn>
                  <a:cxn ang="0">
                    <a:pos x="250" y="250"/>
                  </a:cxn>
                  <a:cxn ang="0">
                    <a:pos x="80" y="182"/>
                  </a:cxn>
                  <a:cxn ang="0">
                    <a:pos x="91" y="182"/>
                  </a:cxn>
                  <a:cxn ang="0">
                    <a:pos x="91" y="250"/>
                  </a:cxn>
                  <a:cxn ang="0">
                    <a:pos x="102" y="262"/>
                  </a:cxn>
                  <a:cxn ang="0">
                    <a:pos x="148" y="262"/>
                  </a:cxn>
                  <a:cxn ang="0">
                    <a:pos x="159" y="250"/>
                  </a:cxn>
                  <a:cxn ang="0">
                    <a:pos x="159" y="182"/>
                  </a:cxn>
                  <a:cxn ang="0">
                    <a:pos x="171" y="182"/>
                  </a:cxn>
                  <a:cxn ang="0">
                    <a:pos x="182" y="171"/>
                  </a:cxn>
                  <a:cxn ang="0">
                    <a:pos x="182" y="102"/>
                  </a:cxn>
                  <a:cxn ang="0">
                    <a:pos x="157" y="82"/>
                  </a:cxn>
                  <a:cxn ang="0">
                    <a:pos x="125" y="80"/>
                  </a:cxn>
                  <a:cxn ang="0">
                    <a:pos x="93" y="82"/>
                  </a:cxn>
                  <a:cxn ang="0">
                    <a:pos x="68" y="102"/>
                  </a:cxn>
                  <a:cxn ang="0">
                    <a:pos x="68" y="171"/>
                  </a:cxn>
                  <a:cxn ang="0">
                    <a:pos x="80" y="182"/>
                  </a:cxn>
                  <a:cxn ang="0">
                    <a:pos x="125" y="68"/>
                  </a:cxn>
                  <a:cxn ang="0">
                    <a:pos x="159" y="34"/>
                  </a:cxn>
                  <a:cxn ang="0">
                    <a:pos x="125" y="0"/>
                  </a:cxn>
                  <a:cxn ang="0">
                    <a:pos x="91" y="34"/>
                  </a:cxn>
                  <a:cxn ang="0">
                    <a:pos x="125" y="68"/>
                  </a:cxn>
                  <a:cxn ang="0">
                    <a:pos x="125" y="68"/>
                  </a:cxn>
                  <a:cxn ang="0">
                    <a:pos x="125" y="68"/>
                  </a:cxn>
                </a:cxnLst>
                <a:rect l="0" t="0" r="r" b="b"/>
                <a:pathLst>
                  <a:path w="250" h="296">
                    <a:moveTo>
                      <a:pt x="250" y="250"/>
                    </a:moveTo>
                    <a:cubicBezTo>
                      <a:pt x="250" y="282"/>
                      <a:pt x="185" y="296"/>
                      <a:pt x="125" y="296"/>
                    </a:cubicBezTo>
                    <a:cubicBezTo>
                      <a:pt x="65" y="296"/>
                      <a:pt x="0" y="282"/>
                      <a:pt x="0" y="250"/>
                    </a:cubicBezTo>
                    <a:cubicBezTo>
                      <a:pt x="0" y="226"/>
                      <a:pt x="36" y="215"/>
                      <a:pt x="66" y="210"/>
                    </a:cubicBezTo>
                    <a:cubicBezTo>
                      <a:pt x="72" y="209"/>
                      <a:pt x="78" y="213"/>
                      <a:pt x="79" y="219"/>
                    </a:cubicBezTo>
                    <a:cubicBezTo>
                      <a:pt x="80" y="225"/>
                      <a:pt x="76" y="231"/>
                      <a:pt x="70" y="232"/>
                    </a:cubicBezTo>
                    <a:cubicBezTo>
                      <a:pt x="33" y="239"/>
                      <a:pt x="23" y="249"/>
                      <a:pt x="23" y="251"/>
                    </a:cubicBezTo>
                    <a:cubicBezTo>
                      <a:pt x="24" y="257"/>
                      <a:pt x="58" y="273"/>
                      <a:pt x="125" y="273"/>
                    </a:cubicBezTo>
                    <a:cubicBezTo>
                      <a:pt x="192" y="273"/>
                      <a:pt x="226" y="257"/>
                      <a:pt x="228" y="250"/>
                    </a:cubicBezTo>
                    <a:cubicBezTo>
                      <a:pt x="227" y="249"/>
                      <a:pt x="217" y="238"/>
                      <a:pt x="180" y="232"/>
                    </a:cubicBezTo>
                    <a:cubicBezTo>
                      <a:pt x="174" y="231"/>
                      <a:pt x="170" y="225"/>
                      <a:pt x="171" y="219"/>
                    </a:cubicBezTo>
                    <a:cubicBezTo>
                      <a:pt x="172" y="213"/>
                      <a:pt x="178" y="209"/>
                      <a:pt x="184" y="210"/>
                    </a:cubicBezTo>
                    <a:cubicBezTo>
                      <a:pt x="214" y="215"/>
                      <a:pt x="250" y="226"/>
                      <a:pt x="250" y="250"/>
                    </a:cubicBezTo>
                    <a:close/>
                    <a:moveTo>
                      <a:pt x="80" y="182"/>
                    </a:moveTo>
                    <a:cubicBezTo>
                      <a:pt x="91" y="182"/>
                      <a:pt x="91" y="182"/>
                      <a:pt x="91" y="182"/>
                    </a:cubicBezTo>
                    <a:cubicBezTo>
                      <a:pt x="91" y="250"/>
                      <a:pt x="91" y="250"/>
                      <a:pt x="91" y="250"/>
                    </a:cubicBezTo>
                    <a:cubicBezTo>
                      <a:pt x="91" y="257"/>
                      <a:pt x="96" y="262"/>
                      <a:pt x="102" y="262"/>
                    </a:cubicBezTo>
                    <a:cubicBezTo>
                      <a:pt x="148" y="262"/>
                      <a:pt x="148" y="262"/>
                      <a:pt x="148" y="262"/>
                    </a:cubicBezTo>
                    <a:cubicBezTo>
                      <a:pt x="154" y="262"/>
                      <a:pt x="159" y="257"/>
                      <a:pt x="159" y="250"/>
                    </a:cubicBezTo>
                    <a:cubicBezTo>
                      <a:pt x="159" y="182"/>
                      <a:pt x="159" y="182"/>
                      <a:pt x="159" y="182"/>
                    </a:cubicBezTo>
                    <a:cubicBezTo>
                      <a:pt x="171" y="182"/>
                      <a:pt x="171" y="182"/>
                      <a:pt x="171" y="182"/>
                    </a:cubicBezTo>
                    <a:cubicBezTo>
                      <a:pt x="177" y="182"/>
                      <a:pt x="182" y="177"/>
                      <a:pt x="182" y="171"/>
                    </a:cubicBezTo>
                    <a:cubicBezTo>
                      <a:pt x="182" y="102"/>
                      <a:pt x="182" y="102"/>
                      <a:pt x="182" y="102"/>
                    </a:cubicBezTo>
                    <a:cubicBezTo>
                      <a:pt x="182" y="97"/>
                      <a:pt x="173" y="84"/>
                      <a:pt x="157" y="82"/>
                    </a:cubicBezTo>
                    <a:cubicBezTo>
                      <a:pt x="150" y="81"/>
                      <a:pt x="138" y="80"/>
                      <a:pt x="125" y="80"/>
                    </a:cubicBezTo>
                    <a:cubicBezTo>
                      <a:pt x="112" y="80"/>
                      <a:pt x="100" y="81"/>
                      <a:pt x="93" y="82"/>
                    </a:cubicBezTo>
                    <a:cubicBezTo>
                      <a:pt x="77" y="84"/>
                      <a:pt x="68" y="97"/>
                      <a:pt x="68" y="102"/>
                    </a:cubicBezTo>
                    <a:cubicBezTo>
                      <a:pt x="68" y="171"/>
                      <a:pt x="68" y="171"/>
                      <a:pt x="68" y="171"/>
                    </a:cubicBezTo>
                    <a:cubicBezTo>
                      <a:pt x="68" y="177"/>
                      <a:pt x="73" y="182"/>
                      <a:pt x="80" y="182"/>
                    </a:cubicBezTo>
                    <a:close/>
                    <a:moveTo>
                      <a:pt x="125" y="68"/>
                    </a:moveTo>
                    <a:cubicBezTo>
                      <a:pt x="144" y="68"/>
                      <a:pt x="159" y="53"/>
                      <a:pt x="159" y="34"/>
                    </a:cubicBezTo>
                    <a:cubicBezTo>
                      <a:pt x="159" y="15"/>
                      <a:pt x="144" y="0"/>
                      <a:pt x="125" y="0"/>
                    </a:cubicBezTo>
                    <a:cubicBezTo>
                      <a:pt x="106" y="0"/>
                      <a:pt x="91" y="15"/>
                      <a:pt x="91" y="34"/>
                    </a:cubicBezTo>
                    <a:cubicBezTo>
                      <a:pt x="91" y="53"/>
                      <a:pt x="106" y="68"/>
                      <a:pt x="125" y="68"/>
                    </a:cubicBezTo>
                    <a:close/>
                    <a:moveTo>
                      <a:pt x="125" y="68"/>
                    </a:moveTo>
                    <a:cubicBezTo>
                      <a:pt x="125" y="68"/>
                      <a:pt x="125" y="68"/>
                      <a:pt x="125" y="68"/>
                    </a:cubicBezTo>
                  </a:path>
                </a:pathLst>
              </a:custGeom>
              <a:solidFill>
                <a:schemeClr val="bg1"/>
              </a:solidFill>
              <a:ln w="9525">
                <a:noFill/>
                <a:round/>
                <a:headEnd/>
                <a:tailEnd/>
              </a:ln>
            </p:spPr>
            <p:txBody>
              <a:bodyPr wrap="square" lIns="91440" tIns="45720" rIns="91440" bIns="45720" anchor="ctr">
                <a:normAutofit/>
              </a:bodyPr>
              <a:lstStyle/>
              <a:p>
                <a:pPr algn="ctr"/>
                <a:endParaRPr/>
              </a:p>
            </p:txBody>
          </p:sp>
        </p:grpSp>
        <p:grpSp>
          <p:nvGrpSpPr>
            <p:cNvPr id="17" name="íşľïḓe">
              <a:extLst>
                <a:ext uri="{FF2B5EF4-FFF2-40B4-BE49-F238E27FC236}">
                  <a16:creationId xmlns:a16="http://schemas.microsoft.com/office/drawing/2014/main" xmlns="" id="{51E977C0-D7A0-4094-862B-55760F40A524}"/>
                </a:ext>
              </a:extLst>
            </p:cNvPr>
            <p:cNvGrpSpPr/>
            <p:nvPr/>
          </p:nvGrpSpPr>
          <p:grpSpPr>
            <a:xfrm>
              <a:off x="8044611" y="4293271"/>
              <a:ext cx="822599" cy="822598"/>
              <a:chOff x="4105001" y="967098"/>
              <a:chExt cx="1119951" cy="1119949"/>
            </a:xfrm>
          </p:grpSpPr>
          <p:sp>
            <p:nvSpPr>
              <p:cNvPr id="24" name="ísľíḋé">
                <a:extLst>
                  <a:ext uri="{FF2B5EF4-FFF2-40B4-BE49-F238E27FC236}">
                    <a16:creationId xmlns:a16="http://schemas.microsoft.com/office/drawing/2014/main" xmlns="" id="{50256626-2B4C-4144-A514-8C5929EC2406}"/>
                  </a:ext>
                </a:extLst>
              </p:cNvPr>
              <p:cNvSpPr/>
              <p:nvPr/>
            </p:nvSpPr>
            <p:spPr>
              <a:xfrm>
                <a:off x="4105001" y="967098"/>
                <a:ext cx="1119951" cy="1119949"/>
              </a:xfrm>
              <a:prstGeom prst="ellipse">
                <a:avLst/>
              </a:prstGeom>
              <a:solidFill>
                <a:schemeClr val="accent4"/>
              </a:solidFill>
              <a:ln w="57150">
                <a:solidFill>
                  <a:schemeClr val="bg1"/>
                </a:solidFill>
                <a:prstDash val="solid"/>
                <a:miter lim="800000"/>
                <a:headEnd/>
                <a:tailEnd/>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dirty="0"/>
              </a:p>
            </p:txBody>
          </p:sp>
          <p:sp>
            <p:nvSpPr>
              <p:cNvPr id="25" name="i$ľiḓé">
                <a:extLst>
                  <a:ext uri="{FF2B5EF4-FFF2-40B4-BE49-F238E27FC236}">
                    <a16:creationId xmlns:a16="http://schemas.microsoft.com/office/drawing/2014/main" xmlns="" id="{33A5F493-9813-4DC2-BF0A-FA28B2C69756}"/>
                  </a:ext>
                </a:extLst>
              </p:cNvPr>
              <p:cNvSpPr/>
              <p:nvPr/>
            </p:nvSpPr>
            <p:spPr bwMode="auto">
              <a:xfrm>
                <a:off x="4383338" y="1194228"/>
                <a:ext cx="563276" cy="665689"/>
              </a:xfrm>
              <a:custGeom>
                <a:avLst/>
                <a:gdLst/>
                <a:ahLst/>
                <a:cxnLst>
                  <a:cxn ang="0">
                    <a:pos x="250" y="250"/>
                  </a:cxn>
                  <a:cxn ang="0">
                    <a:pos x="125" y="296"/>
                  </a:cxn>
                  <a:cxn ang="0">
                    <a:pos x="0" y="250"/>
                  </a:cxn>
                  <a:cxn ang="0">
                    <a:pos x="66" y="210"/>
                  </a:cxn>
                  <a:cxn ang="0">
                    <a:pos x="79" y="219"/>
                  </a:cxn>
                  <a:cxn ang="0">
                    <a:pos x="70" y="232"/>
                  </a:cxn>
                  <a:cxn ang="0">
                    <a:pos x="23" y="251"/>
                  </a:cxn>
                  <a:cxn ang="0">
                    <a:pos x="125" y="273"/>
                  </a:cxn>
                  <a:cxn ang="0">
                    <a:pos x="228" y="250"/>
                  </a:cxn>
                  <a:cxn ang="0">
                    <a:pos x="180" y="232"/>
                  </a:cxn>
                  <a:cxn ang="0">
                    <a:pos x="171" y="219"/>
                  </a:cxn>
                  <a:cxn ang="0">
                    <a:pos x="184" y="210"/>
                  </a:cxn>
                  <a:cxn ang="0">
                    <a:pos x="250" y="250"/>
                  </a:cxn>
                  <a:cxn ang="0">
                    <a:pos x="80" y="182"/>
                  </a:cxn>
                  <a:cxn ang="0">
                    <a:pos x="91" y="182"/>
                  </a:cxn>
                  <a:cxn ang="0">
                    <a:pos x="91" y="250"/>
                  </a:cxn>
                  <a:cxn ang="0">
                    <a:pos x="102" y="262"/>
                  </a:cxn>
                  <a:cxn ang="0">
                    <a:pos x="148" y="262"/>
                  </a:cxn>
                  <a:cxn ang="0">
                    <a:pos x="159" y="250"/>
                  </a:cxn>
                  <a:cxn ang="0">
                    <a:pos x="159" y="182"/>
                  </a:cxn>
                  <a:cxn ang="0">
                    <a:pos x="171" y="182"/>
                  </a:cxn>
                  <a:cxn ang="0">
                    <a:pos x="182" y="171"/>
                  </a:cxn>
                  <a:cxn ang="0">
                    <a:pos x="182" y="102"/>
                  </a:cxn>
                  <a:cxn ang="0">
                    <a:pos x="157" y="82"/>
                  </a:cxn>
                  <a:cxn ang="0">
                    <a:pos x="125" y="80"/>
                  </a:cxn>
                  <a:cxn ang="0">
                    <a:pos x="93" y="82"/>
                  </a:cxn>
                  <a:cxn ang="0">
                    <a:pos x="68" y="102"/>
                  </a:cxn>
                  <a:cxn ang="0">
                    <a:pos x="68" y="171"/>
                  </a:cxn>
                  <a:cxn ang="0">
                    <a:pos x="80" y="182"/>
                  </a:cxn>
                  <a:cxn ang="0">
                    <a:pos x="125" y="68"/>
                  </a:cxn>
                  <a:cxn ang="0">
                    <a:pos x="159" y="34"/>
                  </a:cxn>
                  <a:cxn ang="0">
                    <a:pos x="125" y="0"/>
                  </a:cxn>
                  <a:cxn ang="0">
                    <a:pos x="91" y="34"/>
                  </a:cxn>
                  <a:cxn ang="0">
                    <a:pos x="125" y="68"/>
                  </a:cxn>
                  <a:cxn ang="0">
                    <a:pos x="125" y="68"/>
                  </a:cxn>
                  <a:cxn ang="0">
                    <a:pos x="125" y="68"/>
                  </a:cxn>
                </a:cxnLst>
                <a:rect l="0" t="0" r="r" b="b"/>
                <a:pathLst>
                  <a:path w="250" h="296">
                    <a:moveTo>
                      <a:pt x="250" y="250"/>
                    </a:moveTo>
                    <a:cubicBezTo>
                      <a:pt x="250" y="282"/>
                      <a:pt x="185" y="296"/>
                      <a:pt x="125" y="296"/>
                    </a:cubicBezTo>
                    <a:cubicBezTo>
                      <a:pt x="65" y="296"/>
                      <a:pt x="0" y="282"/>
                      <a:pt x="0" y="250"/>
                    </a:cubicBezTo>
                    <a:cubicBezTo>
                      <a:pt x="0" y="226"/>
                      <a:pt x="36" y="215"/>
                      <a:pt x="66" y="210"/>
                    </a:cubicBezTo>
                    <a:cubicBezTo>
                      <a:pt x="72" y="209"/>
                      <a:pt x="78" y="213"/>
                      <a:pt x="79" y="219"/>
                    </a:cubicBezTo>
                    <a:cubicBezTo>
                      <a:pt x="80" y="225"/>
                      <a:pt x="76" y="231"/>
                      <a:pt x="70" y="232"/>
                    </a:cubicBezTo>
                    <a:cubicBezTo>
                      <a:pt x="33" y="239"/>
                      <a:pt x="23" y="249"/>
                      <a:pt x="23" y="251"/>
                    </a:cubicBezTo>
                    <a:cubicBezTo>
                      <a:pt x="24" y="257"/>
                      <a:pt x="58" y="273"/>
                      <a:pt x="125" y="273"/>
                    </a:cubicBezTo>
                    <a:cubicBezTo>
                      <a:pt x="192" y="273"/>
                      <a:pt x="226" y="257"/>
                      <a:pt x="228" y="250"/>
                    </a:cubicBezTo>
                    <a:cubicBezTo>
                      <a:pt x="227" y="249"/>
                      <a:pt x="217" y="238"/>
                      <a:pt x="180" y="232"/>
                    </a:cubicBezTo>
                    <a:cubicBezTo>
                      <a:pt x="174" y="231"/>
                      <a:pt x="170" y="225"/>
                      <a:pt x="171" y="219"/>
                    </a:cubicBezTo>
                    <a:cubicBezTo>
                      <a:pt x="172" y="213"/>
                      <a:pt x="178" y="209"/>
                      <a:pt x="184" y="210"/>
                    </a:cubicBezTo>
                    <a:cubicBezTo>
                      <a:pt x="214" y="215"/>
                      <a:pt x="250" y="226"/>
                      <a:pt x="250" y="250"/>
                    </a:cubicBezTo>
                    <a:close/>
                    <a:moveTo>
                      <a:pt x="80" y="182"/>
                    </a:moveTo>
                    <a:cubicBezTo>
                      <a:pt x="91" y="182"/>
                      <a:pt x="91" y="182"/>
                      <a:pt x="91" y="182"/>
                    </a:cubicBezTo>
                    <a:cubicBezTo>
                      <a:pt x="91" y="250"/>
                      <a:pt x="91" y="250"/>
                      <a:pt x="91" y="250"/>
                    </a:cubicBezTo>
                    <a:cubicBezTo>
                      <a:pt x="91" y="257"/>
                      <a:pt x="96" y="262"/>
                      <a:pt x="102" y="262"/>
                    </a:cubicBezTo>
                    <a:cubicBezTo>
                      <a:pt x="148" y="262"/>
                      <a:pt x="148" y="262"/>
                      <a:pt x="148" y="262"/>
                    </a:cubicBezTo>
                    <a:cubicBezTo>
                      <a:pt x="154" y="262"/>
                      <a:pt x="159" y="257"/>
                      <a:pt x="159" y="250"/>
                    </a:cubicBezTo>
                    <a:cubicBezTo>
                      <a:pt x="159" y="182"/>
                      <a:pt x="159" y="182"/>
                      <a:pt x="159" y="182"/>
                    </a:cubicBezTo>
                    <a:cubicBezTo>
                      <a:pt x="171" y="182"/>
                      <a:pt x="171" y="182"/>
                      <a:pt x="171" y="182"/>
                    </a:cubicBezTo>
                    <a:cubicBezTo>
                      <a:pt x="177" y="182"/>
                      <a:pt x="182" y="177"/>
                      <a:pt x="182" y="171"/>
                    </a:cubicBezTo>
                    <a:cubicBezTo>
                      <a:pt x="182" y="102"/>
                      <a:pt x="182" y="102"/>
                      <a:pt x="182" y="102"/>
                    </a:cubicBezTo>
                    <a:cubicBezTo>
                      <a:pt x="182" y="97"/>
                      <a:pt x="173" y="84"/>
                      <a:pt x="157" y="82"/>
                    </a:cubicBezTo>
                    <a:cubicBezTo>
                      <a:pt x="150" y="81"/>
                      <a:pt x="138" y="80"/>
                      <a:pt x="125" y="80"/>
                    </a:cubicBezTo>
                    <a:cubicBezTo>
                      <a:pt x="112" y="80"/>
                      <a:pt x="100" y="81"/>
                      <a:pt x="93" y="82"/>
                    </a:cubicBezTo>
                    <a:cubicBezTo>
                      <a:pt x="77" y="84"/>
                      <a:pt x="68" y="97"/>
                      <a:pt x="68" y="102"/>
                    </a:cubicBezTo>
                    <a:cubicBezTo>
                      <a:pt x="68" y="171"/>
                      <a:pt x="68" y="171"/>
                      <a:pt x="68" y="171"/>
                    </a:cubicBezTo>
                    <a:cubicBezTo>
                      <a:pt x="68" y="177"/>
                      <a:pt x="73" y="182"/>
                      <a:pt x="80" y="182"/>
                    </a:cubicBezTo>
                    <a:close/>
                    <a:moveTo>
                      <a:pt x="125" y="68"/>
                    </a:moveTo>
                    <a:cubicBezTo>
                      <a:pt x="144" y="68"/>
                      <a:pt x="159" y="53"/>
                      <a:pt x="159" y="34"/>
                    </a:cubicBezTo>
                    <a:cubicBezTo>
                      <a:pt x="159" y="15"/>
                      <a:pt x="144" y="0"/>
                      <a:pt x="125" y="0"/>
                    </a:cubicBezTo>
                    <a:cubicBezTo>
                      <a:pt x="106" y="0"/>
                      <a:pt x="91" y="15"/>
                      <a:pt x="91" y="34"/>
                    </a:cubicBezTo>
                    <a:cubicBezTo>
                      <a:pt x="91" y="53"/>
                      <a:pt x="106" y="68"/>
                      <a:pt x="125" y="68"/>
                    </a:cubicBezTo>
                    <a:close/>
                    <a:moveTo>
                      <a:pt x="125" y="68"/>
                    </a:moveTo>
                    <a:cubicBezTo>
                      <a:pt x="125" y="68"/>
                      <a:pt x="125" y="68"/>
                      <a:pt x="125" y="68"/>
                    </a:cubicBezTo>
                  </a:path>
                </a:pathLst>
              </a:custGeom>
              <a:solidFill>
                <a:schemeClr val="bg1"/>
              </a:solidFill>
              <a:ln w="9525">
                <a:noFill/>
                <a:round/>
                <a:headEnd/>
                <a:tailEnd/>
              </a:ln>
            </p:spPr>
            <p:txBody>
              <a:bodyPr wrap="square" lIns="91440" tIns="45720" rIns="91440" bIns="45720" anchor="ctr">
                <a:normAutofit/>
              </a:bodyPr>
              <a:lstStyle/>
              <a:p>
                <a:pPr algn="ctr"/>
                <a:endParaRPr/>
              </a:p>
            </p:txBody>
          </p:sp>
        </p:grpSp>
      </p:grpSp>
      <p:grpSp>
        <p:nvGrpSpPr>
          <p:cNvPr id="18" name="işḻïḑé">
            <a:extLst>
              <a:ext uri="{FF2B5EF4-FFF2-40B4-BE49-F238E27FC236}">
                <a16:creationId xmlns:a16="http://schemas.microsoft.com/office/drawing/2014/main" xmlns="" id="{4EC6E072-C03E-48F4-A9F3-9B79E210D61A}"/>
              </a:ext>
            </a:extLst>
          </p:cNvPr>
          <p:cNvGrpSpPr/>
          <p:nvPr/>
        </p:nvGrpSpPr>
        <p:grpSpPr>
          <a:xfrm>
            <a:off x="8235361" y="2762445"/>
            <a:ext cx="3244538" cy="1109861"/>
            <a:chOff x="2322581" y="1274871"/>
            <a:chExt cx="2568526" cy="1109861"/>
          </a:xfrm>
        </p:grpSpPr>
        <p:sp>
          <p:nvSpPr>
            <p:cNvPr id="22" name="íšľïḋe">
              <a:extLst>
                <a:ext uri="{FF2B5EF4-FFF2-40B4-BE49-F238E27FC236}">
                  <a16:creationId xmlns:a16="http://schemas.microsoft.com/office/drawing/2014/main" xmlns="" id="{DC2DEAA8-F690-485E-8599-305FCBC428A4}"/>
                </a:ext>
              </a:extLst>
            </p:cNvPr>
            <p:cNvSpPr txBox="1"/>
            <p:nvPr/>
          </p:nvSpPr>
          <p:spPr>
            <a:xfrm>
              <a:off x="2336911" y="1585566"/>
              <a:ext cx="2554196" cy="799166"/>
            </a:xfrm>
            <a:prstGeom prst="rect">
              <a:avLst/>
            </a:prstGeom>
            <a:noFill/>
          </p:spPr>
          <p:txBody>
            <a:bodyPr wrap="square" lIns="91440" tIns="45720" rIns="91440" bIns="45720" anchor="t" anchorCtr="0">
              <a:normAutofit/>
            </a:bodyPr>
            <a:lstStyle/>
            <a:p>
              <a:pPr>
                <a:lnSpc>
                  <a:spcPct val="140000"/>
                </a:lnSpc>
              </a:pPr>
              <a:r>
                <a:rPr lang="zh-CN" altLang="en-US" sz="1600" dirty="0">
                  <a:solidFill>
                    <a:schemeClr val="tx1">
                      <a:lumMod val="75000"/>
                      <a:lumOff val="25000"/>
                    </a:schemeClr>
                  </a:solidFill>
                  <a:cs typeface="+mn-ea"/>
                  <a:sym typeface="+mn-lt"/>
                </a:rPr>
                <a:t>用户可以在投影仪或者计算机上进行演示文稿</a:t>
              </a:r>
            </a:p>
          </p:txBody>
        </p:sp>
        <p:sp>
          <p:nvSpPr>
            <p:cNvPr id="23" name="íṡļíḓê">
              <a:extLst>
                <a:ext uri="{FF2B5EF4-FFF2-40B4-BE49-F238E27FC236}">
                  <a16:creationId xmlns:a16="http://schemas.microsoft.com/office/drawing/2014/main" xmlns="" id="{3BA45A82-EE1E-433F-AEEE-F98C2FE54BFA}"/>
                </a:ext>
              </a:extLst>
            </p:cNvPr>
            <p:cNvSpPr/>
            <p:nvPr/>
          </p:nvSpPr>
          <p:spPr>
            <a:xfrm>
              <a:off x="2322581" y="1274871"/>
              <a:ext cx="2334087" cy="513433"/>
            </a:xfrm>
            <a:prstGeom prst="rect">
              <a:avLst/>
            </a:prstGeom>
          </p:spPr>
          <p:txBody>
            <a:bodyPr wrap="square" lIns="91440" tIns="45720" rIns="91440" bIns="45720" anchor="t" anchorCtr="0">
              <a:normAutofit/>
            </a:bodyPr>
            <a:lstStyle/>
            <a:p>
              <a:pPr>
                <a:lnSpc>
                  <a:spcPct val="120000"/>
                </a:lnSpc>
              </a:pPr>
              <a:r>
                <a:rPr lang="zh-CN" altLang="en-US" b="1" dirty="0">
                  <a:solidFill>
                    <a:schemeClr val="accent1"/>
                  </a:solidFill>
                  <a:cs typeface="+mn-ea"/>
                  <a:sym typeface="+mn-lt"/>
                </a:rPr>
                <a:t>标题文字添加</a:t>
              </a:r>
            </a:p>
          </p:txBody>
        </p:sp>
      </p:grpSp>
      <p:grpSp>
        <p:nvGrpSpPr>
          <p:cNvPr id="37" name="işḻïḑé">
            <a:extLst>
              <a:ext uri="{FF2B5EF4-FFF2-40B4-BE49-F238E27FC236}">
                <a16:creationId xmlns:a16="http://schemas.microsoft.com/office/drawing/2014/main" xmlns="" id="{0514F0E5-BFBA-4A9F-8F45-029566A3DB49}"/>
              </a:ext>
            </a:extLst>
          </p:cNvPr>
          <p:cNvGrpSpPr/>
          <p:nvPr/>
        </p:nvGrpSpPr>
        <p:grpSpPr>
          <a:xfrm>
            <a:off x="9038377" y="4086161"/>
            <a:ext cx="2948397" cy="1109861"/>
            <a:chOff x="2322581" y="1274871"/>
            <a:chExt cx="2334087" cy="1109861"/>
          </a:xfrm>
        </p:grpSpPr>
        <p:sp>
          <p:nvSpPr>
            <p:cNvPr id="38" name="íšľïḋe">
              <a:extLst>
                <a:ext uri="{FF2B5EF4-FFF2-40B4-BE49-F238E27FC236}">
                  <a16:creationId xmlns:a16="http://schemas.microsoft.com/office/drawing/2014/main" xmlns="" id="{3ED5D6E1-8BC6-491F-9290-5851846454CF}"/>
                </a:ext>
              </a:extLst>
            </p:cNvPr>
            <p:cNvSpPr txBox="1"/>
            <p:nvPr/>
          </p:nvSpPr>
          <p:spPr>
            <a:xfrm>
              <a:off x="2336911" y="1585566"/>
              <a:ext cx="2160498" cy="799166"/>
            </a:xfrm>
            <a:prstGeom prst="rect">
              <a:avLst/>
            </a:prstGeom>
            <a:noFill/>
          </p:spPr>
          <p:txBody>
            <a:bodyPr wrap="square" lIns="91440" tIns="45720" rIns="91440" bIns="45720" anchor="t" anchorCtr="0">
              <a:normAutofit/>
            </a:bodyPr>
            <a:lstStyle/>
            <a:p>
              <a:pPr>
                <a:lnSpc>
                  <a:spcPct val="140000"/>
                </a:lnSpc>
              </a:pPr>
              <a:r>
                <a:rPr lang="zh-CN" altLang="en-US" sz="1600" dirty="0">
                  <a:solidFill>
                    <a:schemeClr val="tx1">
                      <a:lumMod val="75000"/>
                      <a:lumOff val="25000"/>
                    </a:schemeClr>
                  </a:solidFill>
                  <a:cs typeface="+mn-ea"/>
                  <a:sym typeface="+mn-lt"/>
                </a:rPr>
                <a:t>用户可以在投影仪或者计算机上进行演示文稿</a:t>
              </a:r>
            </a:p>
          </p:txBody>
        </p:sp>
        <p:sp>
          <p:nvSpPr>
            <p:cNvPr id="39" name="íṡļíḓê">
              <a:extLst>
                <a:ext uri="{FF2B5EF4-FFF2-40B4-BE49-F238E27FC236}">
                  <a16:creationId xmlns:a16="http://schemas.microsoft.com/office/drawing/2014/main" xmlns="" id="{38F55C79-983F-4839-85B1-45CE4B48175A}"/>
                </a:ext>
              </a:extLst>
            </p:cNvPr>
            <p:cNvSpPr/>
            <p:nvPr/>
          </p:nvSpPr>
          <p:spPr>
            <a:xfrm>
              <a:off x="2322581" y="1274871"/>
              <a:ext cx="2334087" cy="513433"/>
            </a:xfrm>
            <a:prstGeom prst="rect">
              <a:avLst/>
            </a:prstGeom>
          </p:spPr>
          <p:txBody>
            <a:bodyPr wrap="square" lIns="91440" tIns="45720" rIns="91440" bIns="45720" anchor="t" anchorCtr="0">
              <a:normAutofit/>
            </a:bodyPr>
            <a:lstStyle/>
            <a:p>
              <a:pPr>
                <a:lnSpc>
                  <a:spcPct val="120000"/>
                </a:lnSpc>
              </a:pPr>
              <a:r>
                <a:rPr lang="zh-CN" altLang="en-US" b="1" dirty="0">
                  <a:solidFill>
                    <a:schemeClr val="accent1"/>
                  </a:solidFill>
                  <a:cs typeface="+mn-ea"/>
                  <a:sym typeface="+mn-lt"/>
                </a:rPr>
                <a:t>标题文字添加</a:t>
              </a:r>
            </a:p>
          </p:txBody>
        </p:sp>
      </p:grpSp>
      <p:grpSp>
        <p:nvGrpSpPr>
          <p:cNvPr id="40" name="işḻïḑé">
            <a:extLst>
              <a:ext uri="{FF2B5EF4-FFF2-40B4-BE49-F238E27FC236}">
                <a16:creationId xmlns:a16="http://schemas.microsoft.com/office/drawing/2014/main" xmlns="" id="{78C1B1D2-01AF-499E-A349-E32F60919092}"/>
              </a:ext>
            </a:extLst>
          </p:cNvPr>
          <p:cNvGrpSpPr/>
          <p:nvPr/>
        </p:nvGrpSpPr>
        <p:grpSpPr>
          <a:xfrm>
            <a:off x="705035" y="2762445"/>
            <a:ext cx="3226436" cy="1109861"/>
            <a:chOff x="2336912" y="1274871"/>
            <a:chExt cx="2554196" cy="1109861"/>
          </a:xfrm>
        </p:grpSpPr>
        <p:sp>
          <p:nvSpPr>
            <p:cNvPr id="41" name="íšľïḋe">
              <a:extLst>
                <a:ext uri="{FF2B5EF4-FFF2-40B4-BE49-F238E27FC236}">
                  <a16:creationId xmlns:a16="http://schemas.microsoft.com/office/drawing/2014/main" xmlns="" id="{1DB16B32-FC02-474A-9626-F78DA209655F}"/>
                </a:ext>
              </a:extLst>
            </p:cNvPr>
            <p:cNvSpPr txBox="1"/>
            <p:nvPr/>
          </p:nvSpPr>
          <p:spPr>
            <a:xfrm>
              <a:off x="2336912" y="1585566"/>
              <a:ext cx="2554196" cy="799166"/>
            </a:xfrm>
            <a:prstGeom prst="rect">
              <a:avLst/>
            </a:prstGeom>
            <a:noFill/>
          </p:spPr>
          <p:txBody>
            <a:bodyPr wrap="square" lIns="91440" tIns="45720" rIns="91440" bIns="45720" anchor="t" anchorCtr="0">
              <a:normAutofit/>
            </a:bodyPr>
            <a:lstStyle/>
            <a:p>
              <a:pPr algn="r">
                <a:lnSpc>
                  <a:spcPct val="140000"/>
                </a:lnSpc>
              </a:pPr>
              <a:r>
                <a:rPr lang="zh-CN" altLang="en-US" sz="1600" dirty="0">
                  <a:solidFill>
                    <a:schemeClr val="tx1">
                      <a:lumMod val="75000"/>
                      <a:lumOff val="25000"/>
                    </a:schemeClr>
                  </a:solidFill>
                  <a:cs typeface="+mn-ea"/>
                  <a:sym typeface="+mn-lt"/>
                </a:rPr>
                <a:t>用户可以在投影仪或者计算机上进行演示文稿</a:t>
              </a:r>
            </a:p>
          </p:txBody>
        </p:sp>
        <p:sp>
          <p:nvSpPr>
            <p:cNvPr id="42" name="íṡļíḓê">
              <a:extLst>
                <a:ext uri="{FF2B5EF4-FFF2-40B4-BE49-F238E27FC236}">
                  <a16:creationId xmlns:a16="http://schemas.microsoft.com/office/drawing/2014/main" xmlns="" id="{26D1CED6-71CD-4A0F-936F-461B86F32410}"/>
                </a:ext>
              </a:extLst>
            </p:cNvPr>
            <p:cNvSpPr/>
            <p:nvPr/>
          </p:nvSpPr>
          <p:spPr>
            <a:xfrm>
              <a:off x="2557020" y="1274871"/>
              <a:ext cx="2334087" cy="513433"/>
            </a:xfrm>
            <a:prstGeom prst="rect">
              <a:avLst/>
            </a:prstGeom>
          </p:spPr>
          <p:txBody>
            <a:bodyPr wrap="square" lIns="91440" tIns="45720" rIns="91440" bIns="45720" anchor="t" anchorCtr="0">
              <a:normAutofit/>
            </a:bodyPr>
            <a:lstStyle/>
            <a:p>
              <a:pPr algn="r">
                <a:lnSpc>
                  <a:spcPct val="120000"/>
                </a:lnSpc>
              </a:pPr>
              <a:r>
                <a:rPr lang="zh-CN" altLang="en-US" b="1" dirty="0">
                  <a:solidFill>
                    <a:schemeClr val="accent1"/>
                  </a:solidFill>
                  <a:cs typeface="+mn-ea"/>
                  <a:sym typeface="+mn-lt"/>
                </a:rPr>
                <a:t>标题文字添加</a:t>
              </a:r>
            </a:p>
          </p:txBody>
        </p:sp>
      </p:grpSp>
      <p:grpSp>
        <p:nvGrpSpPr>
          <p:cNvPr id="43" name="işḻïḑé">
            <a:extLst>
              <a:ext uri="{FF2B5EF4-FFF2-40B4-BE49-F238E27FC236}">
                <a16:creationId xmlns:a16="http://schemas.microsoft.com/office/drawing/2014/main" xmlns="" id="{CBA8284B-E701-46B7-BE55-973ABCF4CAE0}"/>
              </a:ext>
            </a:extLst>
          </p:cNvPr>
          <p:cNvGrpSpPr/>
          <p:nvPr/>
        </p:nvGrpSpPr>
        <p:grpSpPr>
          <a:xfrm>
            <a:off x="237008" y="4086161"/>
            <a:ext cx="2948397" cy="1109861"/>
            <a:chOff x="2322581" y="1274871"/>
            <a:chExt cx="2334087" cy="1109861"/>
          </a:xfrm>
        </p:grpSpPr>
        <p:sp>
          <p:nvSpPr>
            <p:cNvPr id="44" name="íšľïḋe">
              <a:extLst>
                <a:ext uri="{FF2B5EF4-FFF2-40B4-BE49-F238E27FC236}">
                  <a16:creationId xmlns:a16="http://schemas.microsoft.com/office/drawing/2014/main" xmlns="" id="{F71F849B-5D4B-45FD-9B5C-0B6F7111C9AA}"/>
                </a:ext>
              </a:extLst>
            </p:cNvPr>
            <p:cNvSpPr txBox="1"/>
            <p:nvPr/>
          </p:nvSpPr>
          <p:spPr>
            <a:xfrm>
              <a:off x="2496170" y="1585566"/>
              <a:ext cx="2160498" cy="799166"/>
            </a:xfrm>
            <a:prstGeom prst="rect">
              <a:avLst/>
            </a:prstGeom>
            <a:noFill/>
          </p:spPr>
          <p:txBody>
            <a:bodyPr wrap="square" lIns="91440" tIns="45720" rIns="91440" bIns="45720" anchor="t" anchorCtr="0">
              <a:normAutofit/>
            </a:bodyPr>
            <a:lstStyle/>
            <a:p>
              <a:pPr algn="r">
                <a:lnSpc>
                  <a:spcPct val="140000"/>
                </a:lnSpc>
              </a:pPr>
              <a:r>
                <a:rPr lang="zh-CN" altLang="en-US" sz="1600" dirty="0">
                  <a:solidFill>
                    <a:schemeClr val="tx1">
                      <a:lumMod val="75000"/>
                      <a:lumOff val="25000"/>
                    </a:schemeClr>
                  </a:solidFill>
                  <a:cs typeface="+mn-ea"/>
                  <a:sym typeface="+mn-lt"/>
                </a:rPr>
                <a:t>用户可以在投影仪或者计算机上进行演示文稿</a:t>
              </a:r>
            </a:p>
          </p:txBody>
        </p:sp>
        <p:sp>
          <p:nvSpPr>
            <p:cNvPr id="45" name="íṡļíḓê">
              <a:extLst>
                <a:ext uri="{FF2B5EF4-FFF2-40B4-BE49-F238E27FC236}">
                  <a16:creationId xmlns:a16="http://schemas.microsoft.com/office/drawing/2014/main" xmlns="" id="{08986C6D-3C78-4571-B6F6-56C52F6290D6}"/>
                </a:ext>
              </a:extLst>
            </p:cNvPr>
            <p:cNvSpPr/>
            <p:nvPr/>
          </p:nvSpPr>
          <p:spPr>
            <a:xfrm>
              <a:off x="2322581" y="1274871"/>
              <a:ext cx="2334087" cy="513433"/>
            </a:xfrm>
            <a:prstGeom prst="rect">
              <a:avLst/>
            </a:prstGeom>
          </p:spPr>
          <p:txBody>
            <a:bodyPr wrap="square" lIns="91440" tIns="45720" rIns="91440" bIns="45720" anchor="t" anchorCtr="0">
              <a:normAutofit/>
            </a:bodyPr>
            <a:lstStyle/>
            <a:p>
              <a:pPr algn="r">
                <a:lnSpc>
                  <a:spcPct val="120000"/>
                </a:lnSpc>
              </a:pPr>
              <a:r>
                <a:rPr lang="zh-CN" altLang="en-US" b="1" dirty="0">
                  <a:solidFill>
                    <a:schemeClr val="accent1"/>
                  </a:solidFill>
                  <a:cs typeface="+mn-ea"/>
                  <a:sym typeface="+mn-lt"/>
                </a:rPr>
                <a:t>标题文字添加</a:t>
              </a:r>
            </a:p>
          </p:txBody>
        </p:sp>
      </p:grpSp>
    </p:spTree>
    <p:extLst>
      <p:ext uri="{BB962C8B-B14F-4D97-AF65-F5344CB8AC3E}">
        <p14:creationId xmlns:p14="http://schemas.microsoft.com/office/powerpoint/2010/main" val="184322103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页脚占位符 1">
            <a:extLst>
              <a:ext uri="{FF2B5EF4-FFF2-40B4-BE49-F238E27FC236}">
                <a16:creationId xmlns:a16="http://schemas.microsoft.com/office/drawing/2014/main" xmlns="" id="{FF88C9D6-2B65-408D-8DA0-7F40261CA63B}"/>
              </a:ext>
            </a:extLst>
          </p:cNvPr>
          <p:cNvSpPr>
            <a:spLocks noGrp="1"/>
          </p:cNvSpPr>
          <p:nvPr>
            <p:ph type="ftr" sz="quarter" idx="3"/>
          </p:nvPr>
        </p:nvSpPr>
        <p:spPr/>
        <p:txBody>
          <a:bodyPr/>
          <a:lstStyle/>
          <a:p>
            <a:r>
              <a:rPr lang="zh-CN" altLang="en-US">
                <a:sym typeface="+mn-lt"/>
              </a:rPr>
              <a:t>河北农业大学</a:t>
            </a:r>
            <a:endParaRPr lang="zh-CN" altLang="en-US" dirty="0">
              <a:sym typeface="+mn-lt"/>
            </a:endParaRPr>
          </a:p>
        </p:txBody>
      </p:sp>
      <p:sp>
        <p:nvSpPr>
          <p:cNvPr id="8" name="灯片编号占位符 7">
            <a:extLst>
              <a:ext uri="{FF2B5EF4-FFF2-40B4-BE49-F238E27FC236}">
                <a16:creationId xmlns:a16="http://schemas.microsoft.com/office/drawing/2014/main" xmlns="" id="{D1B81052-50E3-416B-93A1-68C9B3DD5276}"/>
              </a:ext>
            </a:extLst>
          </p:cNvPr>
          <p:cNvSpPr>
            <a:spLocks noGrp="1"/>
          </p:cNvSpPr>
          <p:nvPr>
            <p:ph type="sldNum" sz="quarter" idx="4"/>
          </p:nvPr>
        </p:nvSpPr>
        <p:spPr/>
        <p:txBody>
          <a:bodyPr/>
          <a:lstStyle/>
          <a:p>
            <a:r>
              <a:rPr lang="en-US" altLang="zh-CN"/>
              <a:t>- </a:t>
            </a:r>
            <a:fld id="{A548B57D-AE10-4CF7-A9DF-59FEFA91B28E}" type="slidenum">
              <a:rPr lang="zh-CN" altLang="en-US" smtClean="0"/>
              <a:pPr/>
              <a:t>19</a:t>
            </a:fld>
            <a:r>
              <a:rPr lang="zh-CN" altLang="en-US"/>
              <a:t> </a:t>
            </a:r>
            <a:r>
              <a:rPr lang="en-US" altLang="zh-CN"/>
              <a:t>-</a:t>
            </a:r>
            <a:endParaRPr lang="zh-CN" altLang="en-US" dirty="0"/>
          </a:p>
        </p:txBody>
      </p:sp>
      <p:sp>
        <p:nvSpPr>
          <p:cNvPr id="4" name="文本占位符 3">
            <a:extLst>
              <a:ext uri="{FF2B5EF4-FFF2-40B4-BE49-F238E27FC236}">
                <a16:creationId xmlns:a16="http://schemas.microsoft.com/office/drawing/2014/main" xmlns="" id="{4F7F7897-B258-4E0A-8119-BA00910E12AC}"/>
              </a:ext>
            </a:extLst>
          </p:cNvPr>
          <p:cNvSpPr>
            <a:spLocks noGrp="1"/>
          </p:cNvSpPr>
          <p:nvPr>
            <p:ph type="body" sz="quarter" idx="10"/>
          </p:nvPr>
        </p:nvSpPr>
        <p:spPr/>
        <p:txBody>
          <a:bodyPr/>
          <a:lstStyle/>
          <a:p>
            <a:r>
              <a:rPr lang="zh-CN" altLang="en-US" dirty="0">
                <a:sym typeface="+mn-lt"/>
              </a:rPr>
              <a:t>图示举例</a:t>
            </a:r>
          </a:p>
        </p:txBody>
      </p:sp>
      <p:sp>
        <p:nvSpPr>
          <p:cNvPr id="5" name="任意多边形 5">
            <a:extLst>
              <a:ext uri="{FF2B5EF4-FFF2-40B4-BE49-F238E27FC236}">
                <a16:creationId xmlns:a16="http://schemas.microsoft.com/office/drawing/2014/main" xmlns="" id="{ABB75861-2530-41BF-A8B3-558F93F76AB6}"/>
              </a:ext>
            </a:extLst>
          </p:cNvPr>
          <p:cNvSpPr/>
          <p:nvPr/>
        </p:nvSpPr>
        <p:spPr>
          <a:xfrm>
            <a:off x="681743" y="4908125"/>
            <a:ext cx="5588000" cy="257175"/>
          </a:xfrm>
          <a:custGeom>
            <a:avLst/>
            <a:gdLst>
              <a:gd name="connsiteX0" fmla="*/ 1138 w 8800"/>
              <a:gd name="connsiteY0" fmla="*/ 0 h 405"/>
              <a:gd name="connsiteX1" fmla="*/ 7738 w 8800"/>
              <a:gd name="connsiteY1" fmla="*/ 0 h 405"/>
              <a:gd name="connsiteX2" fmla="*/ 8800 w 8800"/>
              <a:gd name="connsiteY2" fmla="*/ 405 h 405"/>
              <a:gd name="connsiteX3" fmla="*/ 0 w 8800"/>
              <a:gd name="connsiteY3" fmla="*/ 405 h 405"/>
              <a:gd name="connsiteX4" fmla="*/ 1138 w 8800"/>
              <a:gd name="connsiteY4" fmla="*/ 0 h 4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00" h="405">
                <a:moveTo>
                  <a:pt x="1138" y="0"/>
                </a:moveTo>
                <a:lnTo>
                  <a:pt x="7738" y="0"/>
                </a:lnTo>
                <a:lnTo>
                  <a:pt x="8800" y="405"/>
                </a:lnTo>
                <a:lnTo>
                  <a:pt x="0" y="405"/>
                </a:lnTo>
                <a:lnTo>
                  <a:pt x="1138"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solidFill>
                <a:schemeClr val="accent2"/>
              </a:solidFill>
              <a:cs typeface="+mn-ea"/>
              <a:sym typeface="+mn-lt"/>
            </a:endParaRPr>
          </a:p>
        </p:txBody>
      </p:sp>
      <p:sp>
        <p:nvSpPr>
          <p:cNvPr id="6" name="任意多边形 6">
            <a:extLst>
              <a:ext uri="{FF2B5EF4-FFF2-40B4-BE49-F238E27FC236}">
                <a16:creationId xmlns:a16="http://schemas.microsoft.com/office/drawing/2014/main" xmlns="" id="{615CAD10-C4C1-4B5D-95AD-115C9085D5C6}"/>
              </a:ext>
            </a:extLst>
          </p:cNvPr>
          <p:cNvSpPr/>
          <p:nvPr/>
        </p:nvSpPr>
        <p:spPr>
          <a:xfrm>
            <a:off x="1372305" y="4047700"/>
            <a:ext cx="4211638" cy="254000"/>
          </a:xfrm>
          <a:custGeom>
            <a:avLst/>
            <a:gdLst>
              <a:gd name="connsiteX0" fmla="*/ 1075 w 6633"/>
              <a:gd name="connsiteY0" fmla="*/ 25 h 400"/>
              <a:gd name="connsiteX1" fmla="*/ 5575 w 6633"/>
              <a:gd name="connsiteY1" fmla="*/ 0 h 400"/>
              <a:gd name="connsiteX2" fmla="*/ 6633 w 6633"/>
              <a:gd name="connsiteY2" fmla="*/ 400 h 400"/>
              <a:gd name="connsiteX3" fmla="*/ 0 w 6633"/>
              <a:gd name="connsiteY3" fmla="*/ 400 h 400"/>
              <a:gd name="connsiteX4" fmla="*/ 1075 w 6633"/>
              <a:gd name="connsiteY4" fmla="*/ 25 h 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33" h="400">
                <a:moveTo>
                  <a:pt x="1075" y="25"/>
                </a:moveTo>
                <a:lnTo>
                  <a:pt x="5575" y="0"/>
                </a:lnTo>
                <a:lnTo>
                  <a:pt x="6633" y="400"/>
                </a:lnTo>
                <a:lnTo>
                  <a:pt x="0" y="400"/>
                </a:lnTo>
                <a:lnTo>
                  <a:pt x="1075" y="25"/>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solidFill>
                <a:schemeClr val="accent2"/>
              </a:solidFill>
              <a:cs typeface="+mn-ea"/>
              <a:sym typeface="+mn-lt"/>
            </a:endParaRPr>
          </a:p>
        </p:txBody>
      </p:sp>
      <p:sp>
        <p:nvSpPr>
          <p:cNvPr id="7" name="任意多边形 9">
            <a:extLst>
              <a:ext uri="{FF2B5EF4-FFF2-40B4-BE49-F238E27FC236}">
                <a16:creationId xmlns:a16="http://schemas.microsoft.com/office/drawing/2014/main" xmlns="" id="{C9D67114-F969-43C3-ADB9-739805C24A0F}"/>
              </a:ext>
            </a:extLst>
          </p:cNvPr>
          <p:cNvSpPr/>
          <p:nvPr/>
        </p:nvSpPr>
        <p:spPr>
          <a:xfrm>
            <a:off x="2027943" y="3197593"/>
            <a:ext cx="2887662" cy="254000"/>
          </a:xfrm>
          <a:custGeom>
            <a:avLst/>
            <a:gdLst>
              <a:gd name="connsiteX0" fmla="*/ 1075 w 6633"/>
              <a:gd name="connsiteY0" fmla="*/ 25 h 400"/>
              <a:gd name="connsiteX1" fmla="*/ 5575 w 6633"/>
              <a:gd name="connsiteY1" fmla="*/ 0 h 400"/>
              <a:gd name="connsiteX2" fmla="*/ 6633 w 6633"/>
              <a:gd name="connsiteY2" fmla="*/ 400 h 400"/>
              <a:gd name="connsiteX3" fmla="*/ 0 w 6633"/>
              <a:gd name="connsiteY3" fmla="*/ 400 h 400"/>
              <a:gd name="connsiteX4" fmla="*/ 1075 w 6633"/>
              <a:gd name="connsiteY4" fmla="*/ 25 h 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33" h="400">
                <a:moveTo>
                  <a:pt x="1075" y="25"/>
                </a:moveTo>
                <a:lnTo>
                  <a:pt x="5575" y="0"/>
                </a:lnTo>
                <a:lnTo>
                  <a:pt x="6633" y="400"/>
                </a:lnTo>
                <a:lnTo>
                  <a:pt x="0" y="400"/>
                </a:lnTo>
                <a:lnTo>
                  <a:pt x="1075" y="25"/>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solidFill>
                <a:schemeClr val="accent2"/>
              </a:solidFill>
              <a:cs typeface="+mn-ea"/>
              <a:sym typeface="+mn-lt"/>
            </a:endParaRPr>
          </a:p>
        </p:txBody>
      </p:sp>
      <p:sp>
        <p:nvSpPr>
          <p:cNvPr id="9" name="右箭头 8">
            <a:extLst>
              <a:ext uri="{FF2B5EF4-FFF2-40B4-BE49-F238E27FC236}">
                <a16:creationId xmlns:a16="http://schemas.microsoft.com/office/drawing/2014/main" xmlns="" id="{89A331F9-0C61-44DE-B598-23BFEF11FF05}"/>
              </a:ext>
            </a:extLst>
          </p:cNvPr>
          <p:cNvSpPr/>
          <p:nvPr/>
        </p:nvSpPr>
        <p:spPr>
          <a:xfrm rot="16200000">
            <a:off x="2506572" y="809195"/>
            <a:ext cx="1977996" cy="2835313"/>
          </a:xfrm>
          <a:prstGeom prst="rightArrow">
            <a:avLst>
              <a:gd name="adj1" fmla="val 71174"/>
              <a:gd name="adj2" fmla="val 6635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solidFill>
                <a:schemeClr val="accent2"/>
              </a:solidFill>
              <a:cs typeface="+mn-ea"/>
              <a:sym typeface="+mn-lt"/>
            </a:endParaRPr>
          </a:p>
        </p:txBody>
      </p:sp>
      <p:sp>
        <p:nvSpPr>
          <p:cNvPr id="10" name="文本框 20">
            <a:extLst>
              <a:ext uri="{FF2B5EF4-FFF2-40B4-BE49-F238E27FC236}">
                <a16:creationId xmlns:a16="http://schemas.microsoft.com/office/drawing/2014/main" xmlns="" id="{587541B5-B93B-4D21-AAEB-2168D8684DDD}"/>
              </a:ext>
            </a:extLst>
          </p:cNvPr>
          <p:cNvSpPr txBox="1"/>
          <p:nvPr/>
        </p:nvSpPr>
        <p:spPr>
          <a:xfrm flipH="1">
            <a:off x="2740735" y="2521064"/>
            <a:ext cx="1580772" cy="430374"/>
          </a:xfrm>
          <a:prstGeom prst="rect">
            <a:avLst/>
          </a:prstGeom>
          <a:solidFill>
            <a:schemeClr val="accent1"/>
          </a:solidFill>
          <a:ln w="9525">
            <a:noFill/>
          </a:ln>
          <a:effectLst>
            <a:outerShdw sx="999" sy="999" algn="ctr" rotWithShape="0">
              <a:srgbClr val="000000"/>
            </a:outerShdw>
          </a:effectLst>
        </p:spPr>
        <p:txBody>
          <a:bodyPr wrap="square" anchor="t">
            <a:spAutoFit/>
          </a:bodyPr>
          <a:lstStyle/>
          <a:p>
            <a:pPr algn="ctr">
              <a:lnSpc>
                <a:spcPct val="120000"/>
              </a:lnSpc>
            </a:pPr>
            <a:r>
              <a:rPr lang="zh-CN" altLang="en-US" sz="2000" b="1" dirty="0">
                <a:solidFill>
                  <a:schemeClr val="bg1"/>
                </a:solidFill>
                <a:cs typeface="+mn-ea"/>
                <a:sym typeface="+mn-lt"/>
              </a:rPr>
              <a:t>添加文字</a:t>
            </a:r>
          </a:p>
        </p:txBody>
      </p:sp>
      <p:sp>
        <p:nvSpPr>
          <p:cNvPr id="12" name="矩形 11">
            <a:extLst>
              <a:ext uri="{FF2B5EF4-FFF2-40B4-BE49-F238E27FC236}">
                <a16:creationId xmlns:a16="http://schemas.microsoft.com/office/drawing/2014/main" xmlns="" id="{807DB923-F347-470C-A6FC-0A9390FE4CB3}"/>
              </a:ext>
            </a:extLst>
          </p:cNvPr>
          <p:cNvSpPr/>
          <p:nvPr/>
        </p:nvSpPr>
        <p:spPr>
          <a:xfrm>
            <a:off x="2035880" y="3452387"/>
            <a:ext cx="2879725" cy="61277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solidFill>
                <a:schemeClr val="accent2"/>
              </a:solidFill>
              <a:cs typeface="+mn-ea"/>
              <a:sym typeface="+mn-lt"/>
            </a:endParaRPr>
          </a:p>
        </p:txBody>
      </p:sp>
      <p:sp>
        <p:nvSpPr>
          <p:cNvPr id="13" name="文本框 12">
            <a:extLst>
              <a:ext uri="{FF2B5EF4-FFF2-40B4-BE49-F238E27FC236}">
                <a16:creationId xmlns:a16="http://schemas.microsoft.com/office/drawing/2014/main" xmlns="" id="{5AC37492-3050-4A55-BC81-84D3384CD64E}"/>
              </a:ext>
            </a:extLst>
          </p:cNvPr>
          <p:cNvSpPr txBox="1"/>
          <p:nvPr/>
        </p:nvSpPr>
        <p:spPr>
          <a:xfrm flipH="1">
            <a:off x="2523739" y="3539254"/>
            <a:ext cx="1995487" cy="430374"/>
          </a:xfrm>
          <a:prstGeom prst="rect">
            <a:avLst/>
          </a:prstGeom>
          <a:solidFill>
            <a:schemeClr val="accent1"/>
          </a:solidFill>
          <a:ln w="9525">
            <a:noFill/>
          </a:ln>
          <a:effectLst>
            <a:outerShdw sx="999" sy="999" algn="ctr" rotWithShape="0">
              <a:srgbClr val="000000"/>
            </a:outerShdw>
          </a:effectLst>
        </p:spPr>
        <p:txBody>
          <a:bodyPr wrap="square" anchor="t">
            <a:spAutoFit/>
          </a:bodyPr>
          <a:lstStyle/>
          <a:p>
            <a:pPr algn="ctr">
              <a:lnSpc>
                <a:spcPct val="120000"/>
              </a:lnSpc>
            </a:pPr>
            <a:r>
              <a:rPr lang="zh-CN" altLang="en-US" sz="2000" b="1" dirty="0">
                <a:solidFill>
                  <a:schemeClr val="bg1"/>
                </a:solidFill>
                <a:cs typeface="+mn-ea"/>
                <a:sym typeface="+mn-lt"/>
              </a:rPr>
              <a:t>添加文字</a:t>
            </a:r>
          </a:p>
        </p:txBody>
      </p:sp>
      <p:sp>
        <p:nvSpPr>
          <p:cNvPr id="15" name="矩形 14">
            <a:extLst>
              <a:ext uri="{FF2B5EF4-FFF2-40B4-BE49-F238E27FC236}">
                <a16:creationId xmlns:a16="http://schemas.microsoft.com/office/drawing/2014/main" xmlns="" id="{B3BB19AA-BFC3-4456-B3FB-627465560D5D}"/>
              </a:ext>
            </a:extLst>
          </p:cNvPr>
          <p:cNvSpPr/>
          <p:nvPr/>
        </p:nvSpPr>
        <p:spPr>
          <a:xfrm>
            <a:off x="1388180" y="4301700"/>
            <a:ext cx="4175125" cy="61277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solidFill>
                <a:schemeClr val="accent2"/>
              </a:solidFill>
              <a:cs typeface="+mn-ea"/>
              <a:sym typeface="+mn-lt"/>
            </a:endParaRPr>
          </a:p>
        </p:txBody>
      </p:sp>
      <p:sp>
        <p:nvSpPr>
          <p:cNvPr id="16" name="文本框 20">
            <a:extLst>
              <a:ext uri="{FF2B5EF4-FFF2-40B4-BE49-F238E27FC236}">
                <a16:creationId xmlns:a16="http://schemas.microsoft.com/office/drawing/2014/main" xmlns="" id="{00D3701C-C02C-4CA7-8803-75BF271B7DB7}"/>
              </a:ext>
            </a:extLst>
          </p:cNvPr>
          <p:cNvSpPr txBox="1"/>
          <p:nvPr/>
        </p:nvSpPr>
        <p:spPr>
          <a:xfrm flipH="1">
            <a:off x="2512130" y="4383804"/>
            <a:ext cx="1995488" cy="430374"/>
          </a:xfrm>
          <a:prstGeom prst="rect">
            <a:avLst/>
          </a:prstGeom>
          <a:solidFill>
            <a:schemeClr val="accent1"/>
          </a:solidFill>
          <a:ln w="9525">
            <a:noFill/>
          </a:ln>
          <a:effectLst>
            <a:outerShdw sx="999" sy="999" algn="ctr" rotWithShape="0">
              <a:srgbClr val="000000"/>
            </a:outerShdw>
          </a:effectLst>
        </p:spPr>
        <p:txBody>
          <a:bodyPr wrap="square" anchor="t">
            <a:spAutoFit/>
          </a:bodyPr>
          <a:lstStyle/>
          <a:p>
            <a:pPr algn="ctr">
              <a:lnSpc>
                <a:spcPct val="120000"/>
              </a:lnSpc>
            </a:pPr>
            <a:r>
              <a:rPr lang="zh-CN" altLang="en-US" sz="2000" b="1" dirty="0">
                <a:solidFill>
                  <a:schemeClr val="bg1"/>
                </a:solidFill>
                <a:cs typeface="+mn-ea"/>
                <a:sym typeface="+mn-lt"/>
              </a:rPr>
              <a:t>添加文字</a:t>
            </a:r>
          </a:p>
        </p:txBody>
      </p:sp>
      <p:sp>
        <p:nvSpPr>
          <p:cNvPr id="18" name="矩形 17">
            <a:extLst>
              <a:ext uri="{FF2B5EF4-FFF2-40B4-BE49-F238E27FC236}">
                <a16:creationId xmlns:a16="http://schemas.microsoft.com/office/drawing/2014/main" xmlns="" id="{3709F571-1253-450C-BE7D-40F37DC6C809}"/>
              </a:ext>
            </a:extLst>
          </p:cNvPr>
          <p:cNvSpPr/>
          <p:nvPr/>
        </p:nvSpPr>
        <p:spPr>
          <a:xfrm>
            <a:off x="672218" y="5162125"/>
            <a:ext cx="5588000" cy="61118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solidFill>
                <a:schemeClr val="accent2"/>
              </a:solidFill>
              <a:cs typeface="+mn-ea"/>
              <a:sym typeface="+mn-lt"/>
            </a:endParaRPr>
          </a:p>
        </p:txBody>
      </p:sp>
      <p:sp>
        <p:nvSpPr>
          <p:cNvPr id="19" name="文本框 20">
            <a:extLst>
              <a:ext uri="{FF2B5EF4-FFF2-40B4-BE49-F238E27FC236}">
                <a16:creationId xmlns:a16="http://schemas.microsoft.com/office/drawing/2014/main" xmlns="" id="{F4B654A1-3E65-4673-A763-18BCAAB09A4F}"/>
              </a:ext>
            </a:extLst>
          </p:cNvPr>
          <p:cNvSpPr txBox="1"/>
          <p:nvPr/>
        </p:nvSpPr>
        <p:spPr>
          <a:xfrm flipH="1">
            <a:off x="2497843" y="5239466"/>
            <a:ext cx="1995487" cy="430374"/>
          </a:xfrm>
          <a:prstGeom prst="rect">
            <a:avLst/>
          </a:prstGeom>
          <a:solidFill>
            <a:schemeClr val="accent1"/>
          </a:solidFill>
          <a:ln w="9525">
            <a:noFill/>
          </a:ln>
          <a:effectLst>
            <a:outerShdw sx="999" sy="999" algn="ctr" rotWithShape="0">
              <a:srgbClr val="000000"/>
            </a:outerShdw>
          </a:effectLst>
        </p:spPr>
        <p:txBody>
          <a:bodyPr wrap="square" anchor="t">
            <a:spAutoFit/>
          </a:bodyPr>
          <a:lstStyle/>
          <a:p>
            <a:pPr algn="ctr">
              <a:lnSpc>
                <a:spcPct val="120000"/>
              </a:lnSpc>
            </a:pPr>
            <a:r>
              <a:rPr lang="zh-CN" altLang="en-US" sz="2000" b="1" dirty="0">
                <a:solidFill>
                  <a:schemeClr val="bg1"/>
                </a:solidFill>
                <a:cs typeface="+mn-ea"/>
                <a:sym typeface="+mn-lt"/>
              </a:rPr>
              <a:t>添加文字</a:t>
            </a:r>
          </a:p>
        </p:txBody>
      </p:sp>
      <p:cxnSp>
        <p:nvCxnSpPr>
          <p:cNvPr id="20" name="直接连接符 19">
            <a:extLst>
              <a:ext uri="{FF2B5EF4-FFF2-40B4-BE49-F238E27FC236}">
                <a16:creationId xmlns:a16="http://schemas.microsoft.com/office/drawing/2014/main" xmlns="" id="{25DCFFDB-B064-4E37-9083-76E35DB2B60C}"/>
              </a:ext>
            </a:extLst>
          </p:cNvPr>
          <p:cNvCxnSpPr>
            <a:cxnSpLocks/>
          </p:cNvCxnSpPr>
          <p:nvPr/>
        </p:nvCxnSpPr>
        <p:spPr bwMode="auto">
          <a:xfrm>
            <a:off x="6403104" y="5471515"/>
            <a:ext cx="905405" cy="0"/>
          </a:xfrm>
          <a:prstGeom prst="line">
            <a:avLst/>
          </a:prstGeom>
          <a:solidFill>
            <a:schemeClr val="accent1"/>
          </a:solidFill>
          <a:ln w="9525" cap="flat" cmpd="sng" algn="ctr">
            <a:solidFill>
              <a:schemeClr val="bg2">
                <a:lumMod val="50000"/>
              </a:schemeClr>
            </a:solidFill>
            <a:prstDash val="dash"/>
            <a:round/>
            <a:headEnd type="none" w="med" len="med"/>
            <a:tailEnd type="oval"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4" name="文本框 23">
            <a:extLst>
              <a:ext uri="{FF2B5EF4-FFF2-40B4-BE49-F238E27FC236}">
                <a16:creationId xmlns:a16="http://schemas.microsoft.com/office/drawing/2014/main" xmlns="" id="{05509F54-F15D-49C2-9F0D-E926971FB66B}"/>
              </a:ext>
            </a:extLst>
          </p:cNvPr>
          <p:cNvSpPr txBox="1"/>
          <p:nvPr/>
        </p:nvSpPr>
        <p:spPr>
          <a:xfrm>
            <a:off x="7458817" y="5290344"/>
            <a:ext cx="3925370" cy="362343"/>
          </a:xfrm>
          <a:prstGeom prst="rect">
            <a:avLst/>
          </a:prstGeom>
          <a:noFill/>
        </p:spPr>
        <p:txBody>
          <a:bodyPr wrap="square" rtlCol="0">
            <a:spAutoFit/>
          </a:bodyPr>
          <a:lstStyle/>
          <a:p>
            <a:pPr>
              <a:lnSpc>
                <a:spcPct val="120000"/>
              </a:lnSpc>
            </a:pPr>
            <a:r>
              <a:rPr lang="zh-CN" altLang="en-US" sz="1600" dirty="0">
                <a:solidFill>
                  <a:schemeClr val="tx1">
                    <a:lumMod val="65000"/>
                    <a:lumOff val="35000"/>
                  </a:schemeClr>
                </a:solidFill>
                <a:cs typeface="+mn-ea"/>
                <a:sym typeface="+mn-lt"/>
              </a:rPr>
              <a:t>用户可以在投影仪或者计算机上进行演示</a:t>
            </a:r>
          </a:p>
        </p:txBody>
      </p:sp>
      <p:cxnSp>
        <p:nvCxnSpPr>
          <p:cNvPr id="21" name="直接连接符 20">
            <a:extLst>
              <a:ext uri="{FF2B5EF4-FFF2-40B4-BE49-F238E27FC236}">
                <a16:creationId xmlns:a16="http://schemas.microsoft.com/office/drawing/2014/main" xmlns="" id="{76C0B531-ACF6-4C33-844D-6253DABFF956}"/>
              </a:ext>
            </a:extLst>
          </p:cNvPr>
          <p:cNvCxnSpPr>
            <a:cxnSpLocks/>
          </p:cNvCxnSpPr>
          <p:nvPr/>
        </p:nvCxnSpPr>
        <p:spPr bwMode="auto">
          <a:xfrm>
            <a:off x="5884348" y="4559761"/>
            <a:ext cx="1424161" cy="0"/>
          </a:xfrm>
          <a:prstGeom prst="line">
            <a:avLst/>
          </a:prstGeom>
          <a:solidFill>
            <a:schemeClr val="accent1"/>
          </a:solidFill>
          <a:ln w="9525" cap="flat" cmpd="sng" algn="ctr">
            <a:solidFill>
              <a:schemeClr val="bg2">
                <a:lumMod val="50000"/>
              </a:schemeClr>
            </a:solidFill>
            <a:prstDash val="dash"/>
            <a:round/>
            <a:headEnd type="none" w="med" len="med"/>
            <a:tailEnd type="oval"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5" name="文本框 24">
            <a:extLst>
              <a:ext uri="{FF2B5EF4-FFF2-40B4-BE49-F238E27FC236}">
                <a16:creationId xmlns:a16="http://schemas.microsoft.com/office/drawing/2014/main" xmlns="" id="{9034C2B3-B934-4C8C-A99D-35FC666AAF94}"/>
              </a:ext>
            </a:extLst>
          </p:cNvPr>
          <p:cNvSpPr txBox="1"/>
          <p:nvPr/>
        </p:nvSpPr>
        <p:spPr>
          <a:xfrm>
            <a:off x="7458817" y="4378590"/>
            <a:ext cx="3925370" cy="362343"/>
          </a:xfrm>
          <a:prstGeom prst="rect">
            <a:avLst/>
          </a:prstGeom>
          <a:noFill/>
        </p:spPr>
        <p:txBody>
          <a:bodyPr wrap="square" rtlCol="0">
            <a:spAutoFit/>
          </a:bodyPr>
          <a:lstStyle/>
          <a:p>
            <a:pPr>
              <a:lnSpc>
                <a:spcPct val="120000"/>
              </a:lnSpc>
            </a:pPr>
            <a:r>
              <a:rPr lang="zh-CN" altLang="en-US" sz="1600" dirty="0">
                <a:solidFill>
                  <a:schemeClr val="tx1">
                    <a:lumMod val="65000"/>
                    <a:lumOff val="35000"/>
                  </a:schemeClr>
                </a:solidFill>
                <a:cs typeface="+mn-ea"/>
                <a:sym typeface="+mn-lt"/>
              </a:rPr>
              <a:t>用户可以在投影仪或者计算机上进行演示</a:t>
            </a:r>
          </a:p>
        </p:txBody>
      </p:sp>
      <p:cxnSp>
        <p:nvCxnSpPr>
          <p:cNvPr id="22" name="直接连接符 21">
            <a:extLst>
              <a:ext uri="{FF2B5EF4-FFF2-40B4-BE49-F238E27FC236}">
                <a16:creationId xmlns:a16="http://schemas.microsoft.com/office/drawing/2014/main" xmlns="" id="{6D0D4949-E357-4F0E-B915-2D6D686A0438}"/>
              </a:ext>
            </a:extLst>
          </p:cNvPr>
          <p:cNvCxnSpPr/>
          <p:nvPr/>
        </p:nvCxnSpPr>
        <p:spPr bwMode="auto">
          <a:xfrm>
            <a:off x="5334039" y="3648006"/>
            <a:ext cx="1974470" cy="0"/>
          </a:xfrm>
          <a:prstGeom prst="line">
            <a:avLst/>
          </a:prstGeom>
          <a:solidFill>
            <a:schemeClr val="accent1"/>
          </a:solidFill>
          <a:ln w="9525" cap="flat" cmpd="sng" algn="ctr">
            <a:solidFill>
              <a:schemeClr val="bg2">
                <a:lumMod val="50000"/>
              </a:schemeClr>
            </a:solidFill>
            <a:prstDash val="dash"/>
            <a:round/>
            <a:headEnd type="none" w="med" len="med"/>
            <a:tailEnd type="oval"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6" name="文本框 25">
            <a:extLst>
              <a:ext uri="{FF2B5EF4-FFF2-40B4-BE49-F238E27FC236}">
                <a16:creationId xmlns:a16="http://schemas.microsoft.com/office/drawing/2014/main" xmlns="" id="{8280499F-FAF2-4C10-AEBB-C5D1939689DE}"/>
              </a:ext>
            </a:extLst>
          </p:cNvPr>
          <p:cNvSpPr txBox="1"/>
          <p:nvPr/>
        </p:nvSpPr>
        <p:spPr>
          <a:xfrm>
            <a:off x="7458817" y="3466835"/>
            <a:ext cx="3925370" cy="362343"/>
          </a:xfrm>
          <a:prstGeom prst="rect">
            <a:avLst/>
          </a:prstGeom>
          <a:noFill/>
        </p:spPr>
        <p:txBody>
          <a:bodyPr wrap="square" rtlCol="0">
            <a:spAutoFit/>
          </a:bodyPr>
          <a:lstStyle/>
          <a:p>
            <a:pPr>
              <a:lnSpc>
                <a:spcPct val="120000"/>
              </a:lnSpc>
            </a:pPr>
            <a:r>
              <a:rPr lang="zh-CN" altLang="en-US" sz="1600" dirty="0">
                <a:solidFill>
                  <a:schemeClr val="tx1">
                    <a:lumMod val="65000"/>
                    <a:lumOff val="35000"/>
                  </a:schemeClr>
                </a:solidFill>
                <a:cs typeface="+mn-ea"/>
                <a:sym typeface="+mn-lt"/>
              </a:rPr>
              <a:t>用户可以在投影仪或者计算机上进行演示</a:t>
            </a:r>
          </a:p>
        </p:txBody>
      </p:sp>
      <p:cxnSp>
        <p:nvCxnSpPr>
          <p:cNvPr id="23" name="直接连接符 22">
            <a:extLst>
              <a:ext uri="{FF2B5EF4-FFF2-40B4-BE49-F238E27FC236}">
                <a16:creationId xmlns:a16="http://schemas.microsoft.com/office/drawing/2014/main" xmlns="" id="{BDC5A229-2D6D-423C-AEF8-B6C231265AF2}"/>
              </a:ext>
            </a:extLst>
          </p:cNvPr>
          <p:cNvCxnSpPr/>
          <p:nvPr/>
        </p:nvCxnSpPr>
        <p:spPr bwMode="auto">
          <a:xfrm>
            <a:off x="5063535" y="2736251"/>
            <a:ext cx="2244974" cy="0"/>
          </a:xfrm>
          <a:prstGeom prst="line">
            <a:avLst/>
          </a:prstGeom>
          <a:solidFill>
            <a:schemeClr val="accent1"/>
          </a:solidFill>
          <a:ln w="9525" cap="flat" cmpd="sng" algn="ctr">
            <a:solidFill>
              <a:schemeClr val="bg2">
                <a:lumMod val="50000"/>
              </a:schemeClr>
            </a:solidFill>
            <a:prstDash val="dash"/>
            <a:round/>
            <a:headEnd type="none" w="med" len="med"/>
            <a:tailEnd type="oval"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7" name="文本框 26">
            <a:extLst>
              <a:ext uri="{FF2B5EF4-FFF2-40B4-BE49-F238E27FC236}">
                <a16:creationId xmlns:a16="http://schemas.microsoft.com/office/drawing/2014/main" xmlns="" id="{08D743EE-5757-416B-BC86-AE8451D6BF6F}"/>
              </a:ext>
            </a:extLst>
          </p:cNvPr>
          <p:cNvSpPr txBox="1"/>
          <p:nvPr/>
        </p:nvSpPr>
        <p:spPr>
          <a:xfrm>
            <a:off x="7458817" y="2555080"/>
            <a:ext cx="3925370" cy="362343"/>
          </a:xfrm>
          <a:prstGeom prst="rect">
            <a:avLst/>
          </a:prstGeom>
          <a:noFill/>
        </p:spPr>
        <p:txBody>
          <a:bodyPr wrap="square" rtlCol="0">
            <a:spAutoFit/>
          </a:bodyPr>
          <a:lstStyle/>
          <a:p>
            <a:pPr>
              <a:lnSpc>
                <a:spcPct val="120000"/>
              </a:lnSpc>
            </a:pPr>
            <a:r>
              <a:rPr lang="zh-CN" altLang="en-US" sz="1600" dirty="0">
                <a:solidFill>
                  <a:schemeClr val="tx1">
                    <a:lumMod val="65000"/>
                    <a:lumOff val="35000"/>
                  </a:schemeClr>
                </a:solidFill>
                <a:cs typeface="+mn-ea"/>
                <a:sym typeface="+mn-lt"/>
              </a:rPr>
              <a:t>用户可以在投影仪或者计算机上进行演示</a:t>
            </a:r>
          </a:p>
        </p:txBody>
      </p:sp>
    </p:spTree>
    <p:extLst>
      <p:ext uri="{BB962C8B-B14F-4D97-AF65-F5344CB8AC3E}">
        <p14:creationId xmlns:p14="http://schemas.microsoft.com/office/powerpoint/2010/main" val="28062819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xmlns="" id="{3DDB0825-8035-4D57-8332-548E196F390A}"/>
              </a:ext>
            </a:extLst>
          </p:cNvPr>
          <p:cNvPicPr>
            <a:picLocks noChangeAspect="1"/>
          </p:cNvPicPr>
          <p:nvPr/>
        </p:nvPicPr>
        <p:blipFill rotWithShape="1">
          <a:blip r:embed="rId2">
            <a:duotone>
              <a:schemeClr val="bg2">
                <a:shade val="45000"/>
                <a:satMod val="135000"/>
              </a:schemeClr>
              <a:prstClr val="white"/>
            </a:duotone>
          </a:blip>
          <a:srcRect r="27993"/>
          <a:stretch/>
        </p:blipFill>
        <p:spPr>
          <a:xfrm>
            <a:off x="-16359" y="-5557"/>
            <a:ext cx="12192000" cy="6863557"/>
          </a:xfrm>
          <a:prstGeom prst="rect">
            <a:avLst/>
          </a:prstGeom>
        </p:spPr>
      </p:pic>
      <p:sp>
        <p:nvSpPr>
          <p:cNvPr id="3" name="矩形 2">
            <a:extLst>
              <a:ext uri="{FF2B5EF4-FFF2-40B4-BE49-F238E27FC236}">
                <a16:creationId xmlns:a16="http://schemas.microsoft.com/office/drawing/2014/main" xmlns="" id="{59E190C6-3C81-44A8-BEDB-9343929A6C37}"/>
              </a:ext>
            </a:extLst>
          </p:cNvPr>
          <p:cNvSpPr/>
          <p:nvPr/>
        </p:nvSpPr>
        <p:spPr>
          <a:xfrm>
            <a:off x="-16359" y="2077796"/>
            <a:ext cx="12192000" cy="4780204"/>
          </a:xfrm>
          <a:prstGeom prst="rect">
            <a:avLst/>
          </a:prstGeom>
          <a:gradFill>
            <a:gsLst>
              <a:gs pos="0">
                <a:srgbClr val="010000">
                  <a:alpha val="0"/>
                </a:srgbClr>
              </a:gs>
              <a:gs pos="100000">
                <a:srgbClr val="010000">
                  <a:alpha val="89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4" name="矩形 3">
            <a:extLst>
              <a:ext uri="{FF2B5EF4-FFF2-40B4-BE49-F238E27FC236}">
                <a16:creationId xmlns:a16="http://schemas.microsoft.com/office/drawing/2014/main" xmlns="" id="{550A3711-DD8A-472B-AD9C-FAA6FB2DAFD3}"/>
              </a:ext>
            </a:extLst>
          </p:cNvPr>
          <p:cNvSpPr/>
          <p:nvPr/>
        </p:nvSpPr>
        <p:spPr>
          <a:xfrm rot="10800000">
            <a:off x="-16359" y="-5557"/>
            <a:ext cx="12191999" cy="3217764"/>
          </a:xfrm>
          <a:prstGeom prst="rect">
            <a:avLst/>
          </a:prstGeom>
          <a:gradFill>
            <a:gsLst>
              <a:gs pos="0">
                <a:srgbClr val="010000">
                  <a:alpha val="0"/>
                </a:srgbClr>
              </a:gs>
              <a:gs pos="100000">
                <a:srgbClr val="0100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5" name="矩形 4">
            <a:extLst>
              <a:ext uri="{FF2B5EF4-FFF2-40B4-BE49-F238E27FC236}">
                <a16:creationId xmlns:a16="http://schemas.microsoft.com/office/drawing/2014/main" xmlns="" id="{249ED8BD-2771-40B3-A8D9-09EC0ABC5C54}"/>
              </a:ext>
            </a:extLst>
          </p:cNvPr>
          <p:cNvSpPr/>
          <p:nvPr/>
        </p:nvSpPr>
        <p:spPr>
          <a:xfrm>
            <a:off x="-16359" y="-59334"/>
            <a:ext cx="12192001" cy="6811864"/>
          </a:xfrm>
          <a:prstGeom prst="rect">
            <a:avLst/>
          </a:prstGeom>
          <a:solidFill>
            <a:schemeClr val="tx1">
              <a:lumMod val="95000"/>
              <a:lumOff val="5000"/>
              <a:alpha val="8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7" name="矩形 6">
            <a:extLst>
              <a:ext uri="{FF2B5EF4-FFF2-40B4-BE49-F238E27FC236}">
                <a16:creationId xmlns:a16="http://schemas.microsoft.com/office/drawing/2014/main" xmlns="" id="{C1076577-37F2-461D-B66A-7CC68A218771}"/>
              </a:ext>
            </a:extLst>
          </p:cNvPr>
          <p:cNvSpPr/>
          <p:nvPr/>
        </p:nvSpPr>
        <p:spPr>
          <a:xfrm>
            <a:off x="7567206" y="1231401"/>
            <a:ext cx="3672800" cy="830997"/>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20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rPr>
              <a:t>本模板为</a:t>
            </a:r>
            <a:endParaRPr kumimoji="0" lang="en-US" altLang="zh-CN" sz="1600" b="0" i="0" u="none" strike="noStrike" kern="1200" cap="none" spc="20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200" normalizeH="0" baseline="0" noProof="0">
                <a:ln>
                  <a:noFill/>
                </a:ln>
                <a:solidFill>
                  <a:srgbClr val="CD9C53"/>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学生参赛获奖作品</a:t>
            </a:r>
            <a:endParaRPr kumimoji="0" lang="en-US" sz="3200" b="1" i="0" u="none" strike="noStrike" kern="1200" cap="none" spc="200" normalizeH="0" baseline="0" noProof="0">
              <a:ln>
                <a:noFill/>
              </a:ln>
              <a:solidFill>
                <a:srgbClr val="CD9C53"/>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endParaRPr>
          </a:p>
        </p:txBody>
      </p:sp>
      <p:sp>
        <p:nvSpPr>
          <p:cNvPr id="8" name="矩形 7">
            <a:extLst>
              <a:ext uri="{FF2B5EF4-FFF2-40B4-BE49-F238E27FC236}">
                <a16:creationId xmlns:a16="http://schemas.microsoft.com/office/drawing/2014/main" xmlns="" id="{993A6658-F4EC-474A-9502-C9FAAC1A3646}"/>
              </a:ext>
            </a:extLst>
          </p:cNvPr>
          <p:cNvSpPr/>
          <p:nvPr/>
        </p:nvSpPr>
        <p:spPr>
          <a:xfrm>
            <a:off x="1343732" y="2094696"/>
            <a:ext cx="4987300" cy="400109"/>
          </a:xfrm>
          <a:prstGeom prst="rect">
            <a:avLst/>
          </a:prstGeom>
          <a:gradFill flip="none" rotWithShape="1">
            <a:gsLst>
              <a:gs pos="100000">
                <a:srgbClr val="CB9B53">
                  <a:alpha val="0"/>
                </a:srgbClr>
              </a:gs>
              <a:gs pos="0">
                <a:srgbClr val="CB9B53">
                  <a:alpha val="70000"/>
                </a:srgb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1" i="0" u="none" strike="noStrike" kern="1200" cap="none" spc="0" normalizeH="0" baseline="0" noProof="0">
              <a:ln>
                <a:noFill/>
              </a:ln>
              <a:solidFill>
                <a:srgbClr val="0E5177"/>
              </a:solidFill>
              <a:effectLst/>
              <a:uLnTx/>
              <a:uFillTx/>
              <a:latin typeface="Segoe UI"/>
              <a:ea typeface="微软雅黑"/>
              <a:cs typeface="+mn-cs"/>
            </a:endParaRPr>
          </a:p>
        </p:txBody>
      </p:sp>
      <p:sp>
        <p:nvSpPr>
          <p:cNvPr id="9" name="文本框 8">
            <a:extLst>
              <a:ext uri="{FF2B5EF4-FFF2-40B4-BE49-F238E27FC236}">
                <a16:creationId xmlns:a16="http://schemas.microsoft.com/office/drawing/2014/main" xmlns="" id="{53DBF8B3-0FD7-4E60-B39B-59FC40386157}"/>
              </a:ext>
            </a:extLst>
          </p:cNvPr>
          <p:cNvSpPr txBox="1"/>
          <p:nvPr/>
        </p:nvSpPr>
        <p:spPr>
          <a:xfrm>
            <a:off x="1790868" y="2130038"/>
            <a:ext cx="4093028" cy="338554"/>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a:ln>
                  <a:noFill/>
                </a:ln>
                <a:solidFill>
                  <a:prstClr val="white"/>
                </a:solidFill>
                <a:effectLst/>
                <a:uLnTx/>
                <a:uFillTx/>
                <a:latin typeface="微软雅黑"/>
                <a:ea typeface="微软雅黑"/>
                <a:cs typeface="+mn-cs"/>
              </a:rPr>
              <a:t> </a:t>
            </a:r>
            <a:r>
              <a:rPr kumimoji="0" lang="zh-CN" altLang="en-US" sz="1600" b="0" i="0" u="none" strike="noStrike" kern="1200" cap="none" spc="0" normalizeH="0" baseline="0" noProof="0">
                <a:ln>
                  <a:noFill/>
                </a:ln>
                <a:solidFill>
                  <a:prstClr val="white"/>
                </a:solidFill>
                <a:effectLst/>
                <a:uLnTx/>
                <a:uFillTx/>
                <a:latin typeface="微软雅黑"/>
                <a:ea typeface="微软雅黑"/>
                <a:cs typeface="+mn-cs"/>
              </a:rPr>
              <a:t>第一届高校</a:t>
            </a:r>
            <a:r>
              <a:rPr kumimoji="0" lang="en-US" altLang="zh-CN" sz="1600" b="0" i="0" u="none" strike="noStrike" kern="1200" cap="none" spc="0" normalizeH="0" baseline="0" noProof="0">
                <a:ln>
                  <a:noFill/>
                </a:ln>
                <a:solidFill>
                  <a:prstClr val="white"/>
                </a:solidFill>
                <a:effectLst/>
                <a:uLnTx/>
                <a:uFillTx/>
                <a:latin typeface="微软雅黑"/>
                <a:ea typeface="微软雅黑"/>
                <a:cs typeface="+mn-cs"/>
              </a:rPr>
              <a:t>PPT</a:t>
            </a:r>
            <a:r>
              <a:rPr kumimoji="0" lang="zh-CN" altLang="en-US" sz="1600" b="0" i="0" u="none" strike="noStrike" kern="1200" cap="none" spc="0" normalizeH="0" baseline="0" noProof="0">
                <a:ln>
                  <a:noFill/>
                </a:ln>
                <a:solidFill>
                  <a:prstClr val="white"/>
                </a:solidFill>
                <a:effectLst/>
                <a:uLnTx/>
                <a:uFillTx/>
                <a:latin typeface="微软雅黑"/>
                <a:ea typeface="微软雅黑"/>
                <a:cs typeface="+mn-cs"/>
              </a:rPr>
              <a:t>模板设计大赛 </a:t>
            </a:r>
            <a:endParaRPr kumimoji="0" lang="en-US" sz="1600" b="0" i="0" u="none" strike="noStrike" kern="1200" cap="none" spc="0" normalizeH="0" baseline="0" noProof="0">
              <a:ln>
                <a:noFill/>
              </a:ln>
              <a:solidFill>
                <a:prstClr val="white"/>
              </a:solidFill>
              <a:effectLst/>
              <a:uLnTx/>
              <a:uFillTx/>
              <a:latin typeface="微软雅黑"/>
              <a:ea typeface="微软雅黑"/>
              <a:cs typeface="+mn-cs"/>
            </a:endParaRPr>
          </a:p>
        </p:txBody>
      </p:sp>
      <p:pic>
        <p:nvPicPr>
          <p:cNvPr id="10" name="图片 9">
            <a:extLst>
              <a:ext uri="{FF2B5EF4-FFF2-40B4-BE49-F238E27FC236}">
                <a16:creationId xmlns:a16="http://schemas.microsoft.com/office/drawing/2014/main" xmlns="" id="{8F0A1AA9-BC63-4C7D-8514-6335E0CCAA5A}"/>
              </a:ext>
            </a:extLst>
          </p:cNvPr>
          <p:cNvPicPr>
            <a:picLocks noChangeAspect="1"/>
          </p:cNvPicPr>
          <p:nvPr/>
        </p:nvPicPr>
        <p:blipFill>
          <a:blip r:embed="rId3"/>
          <a:stretch>
            <a:fillRect/>
          </a:stretch>
        </p:blipFill>
        <p:spPr>
          <a:xfrm>
            <a:off x="641860" y="806035"/>
            <a:ext cx="6124342" cy="1280228"/>
          </a:xfrm>
          <a:prstGeom prst="rect">
            <a:avLst/>
          </a:prstGeom>
        </p:spPr>
      </p:pic>
      <p:sp>
        <p:nvSpPr>
          <p:cNvPr id="11" name="文本框 10">
            <a:extLst>
              <a:ext uri="{FF2B5EF4-FFF2-40B4-BE49-F238E27FC236}">
                <a16:creationId xmlns:a16="http://schemas.microsoft.com/office/drawing/2014/main" xmlns="" id="{87FA3E16-724B-4BD5-8BE3-275D13A67091}"/>
              </a:ext>
            </a:extLst>
          </p:cNvPr>
          <p:cNvSpPr txBox="1"/>
          <p:nvPr/>
        </p:nvSpPr>
        <p:spPr>
          <a:xfrm>
            <a:off x="1483432" y="2584041"/>
            <a:ext cx="1983605" cy="2616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a:ln>
                  <a:noFill/>
                </a:ln>
                <a:solidFill>
                  <a:prstClr val="white">
                    <a:lumMod val="75000"/>
                  </a:prstClr>
                </a:solidFill>
                <a:effectLst/>
                <a:uLnTx/>
                <a:uFillTx/>
                <a:latin typeface="微软雅黑"/>
                <a:ea typeface="微软雅黑"/>
                <a:cs typeface="+mn-cs"/>
              </a:rPr>
              <a:t>活动主办：秋叶</a:t>
            </a:r>
            <a:r>
              <a:rPr kumimoji="0" lang="en-US" altLang="zh-CN" sz="1100" b="0" i="0" u="none" strike="noStrike" kern="1200" cap="none" spc="0" normalizeH="0" baseline="0" noProof="0">
                <a:ln>
                  <a:noFill/>
                </a:ln>
                <a:solidFill>
                  <a:prstClr val="white">
                    <a:lumMod val="75000"/>
                  </a:prstClr>
                </a:solidFill>
                <a:effectLst/>
                <a:uLnTx/>
                <a:uFillTx/>
                <a:latin typeface="微软雅黑"/>
                <a:ea typeface="微软雅黑"/>
                <a:cs typeface="+mn-cs"/>
              </a:rPr>
              <a:t>PPT</a:t>
            </a:r>
            <a:endParaRPr kumimoji="0" lang="en-US" sz="1100" b="0" i="0" u="none" strike="noStrike" kern="1200" cap="none" spc="0" normalizeH="0" baseline="0" noProof="0">
              <a:ln>
                <a:noFill/>
              </a:ln>
              <a:solidFill>
                <a:prstClr val="white">
                  <a:lumMod val="75000"/>
                </a:prstClr>
              </a:solidFill>
              <a:effectLst/>
              <a:uLnTx/>
              <a:uFillTx/>
              <a:latin typeface="微软雅黑"/>
              <a:ea typeface="微软雅黑"/>
              <a:cs typeface="+mn-cs"/>
            </a:endParaRPr>
          </a:p>
        </p:txBody>
      </p:sp>
      <p:sp>
        <p:nvSpPr>
          <p:cNvPr id="12" name="文本框 11">
            <a:extLst>
              <a:ext uri="{FF2B5EF4-FFF2-40B4-BE49-F238E27FC236}">
                <a16:creationId xmlns:a16="http://schemas.microsoft.com/office/drawing/2014/main" xmlns="" id="{4D7DD1BF-9BCD-4E4D-AB3A-6E344A0ABFAF}"/>
              </a:ext>
            </a:extLst>
          </p:cNvPr>
          <p:cNvSpPr txBox="1"/>
          <p:nvPr/>
        </p:nvSpPr>
        <p:spPr>
          <a:xfrm>
            <a:off x="3821020" y="2584041"/>
            <a:ext cx="2492943" cy="2616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a:ln>
                  <a:noFill/>
                </a:ln>
                <a:solidFill>
                  <a:prstClr val="white">
                    <a:lumMod val="75000"/>
                  </a:prstClr>
                </a:solidFill>
                <a:effectLst/>
                <a:uLnTx/>
                <a:uFillTx/>
                <a:latin typeface="微软雅黑"/>
                <a:ea typeface="微软雅黑"/>
                <a:cs typeface="+mn-cs"/>
              </a:rPr>
              <a:t>技术支持：微软听听文档</a:t>
            </a:r>
            <a:endParaRPr kumimoji="0" lang="en-US" sz="1100" b="0" i="0" u="none" strike="noStrike" kern="1200" cap="none" spc="0" normalizeH="0" baseline="0" noProof="0">
              <a:ln>
                <a:noFill/>
              </a:ln>
              <a:solidFill>
                <a:prstClr val="white">
                  <a:lumMod val="75000"/>
                </a:prstClr>
              </a:solidFill>
              <a:effectLst/>
              <a:uLnTx/>
              <a:uFillTx/>
              <a:latin typeface="微软雅黑"/>
              <a:ea typeface="微软雅黑"/>
              <a:cs typeface="+mn-cs"/>
            </a:endParaRPr>
          </a:p>
        </p:txBody>
      </p:sp>
      <p:sp>
        <p:nvSpPr>
          <p:cNvPr id="21" name="矩形 20">
            <a:extLst>
              <a:ext uri="{FF2B5EF4-FFF2-40B4-BE49-F238E27FC236}">
                <a16:creationId xmlns:a16="http://schemas.microsoft.com/office/drawing/2014/main" xmlns="" id="{29B30A0D-A1BC-4A7A-8310-D937403E0416}"/>
              </a:ext>
            </a:extLst>
          </p:cNvPr>
          <p:cNvSpPr/>
          <p:nvPr/>
        </p:nvSpPr>
        <p:spPr>
          <a:xfrm>
            <a:off x="848956" y="3208676"/>
            <a:ext cx="2536342" cy="2536340"/>
          </a:xfrm>
          <a:prstGeom prst="rect">
            <a:avLst/>
          </a:prstGeom>
          <a:solidFill>
            <a:schemeClr val="bg1"/>
          </a:solidFill>
          <a:ln w="76200">
            <a:solidFill>
              <a:srgbClr val="CD9C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entury Gothic" panose="020F0302020204030204"/>
              <a:ea typeface="+mn-ea"/>
              <a:cs typeface="+mn-cs"/>
            </a:endParaRPr>
          </a:p>
        </p:txBody>
      </p:sp>
      <p:sp>
        <p:nvSpPr>
          <p:cNvPr id="23" name="文本框 22">
            <a:extLst>
              <a:ext uri="{FF2B5EF4-FFF2-40B4-BE49-F238E27FC236}">
                <a16:creationId xmlns:a16="http://schemas.microsoft.com/office/drawing/2014/main" xmlns="" id="{6A38B136-E067-49A3-94DC-6459A5BF4B2E}"/>
              </a:ext>
            </a:extLst>
          </p:cNvPr>
          <p:cNvSpPr txBox="1"/>
          <p:nvPr/>
        </p:nvSpPr>
        <p:spPr>
          <a:xfrm>
            <a:off x="608807" y="5893217"/>
            <a:ext cx="2921942" cy="511037"/>
          </a:xfrm>
          <a:prstGeom prst="rect">
            <a:avLst/>
          </a:prstGeom>
          <a:noFill/>
        </p:spPr>
        <p:txBody>
          <a:bodyPr wrap="square" rtlCol="0">
            <a:spAutoFit/>
          </a:bodyPr>
          <a:lstStyle>
            <a:defPPr>
              <a:defRPr lang="en-US"/>
            </a:defPPr>
            <a:lvl1pPr marR="0" lvl="0" indent="0" algn="dist" fontAlgn="auto">
              <a:lnSpc>
                <a:spcPct val="100000"/>
              </a:lnSpc>
              <a:spcBef>
                <a:spcPts val="0"/>
              </a:spcBef>
              <a:spcAft>
                <a:spcPts val="0"/>
              </a:spcAft>
              <a:buClrTx/>
              <a:buSzTx/>
              <a:buFontTx/>
              <a:buNone/>
              <a:tabLst/>
              <a:defRPr kumimoji="0" sz="1100" b="0" i="0" u="none" strike="noStrike" cap="none" spc="0" normalizeH="0" baseline="0">
                <a:ln>
                  <a:noFill/>
                </a:ln>
                <a:solidFill>
                  <a:prstClr val="white">
                    <a:lumMod val="75000"/>
                  </a:prstClr>
                </a:solidFill>
                <a:effectLst/>
                <a:uLnTx/>
                <a:uFillTx/>
                <a:latin typeface="微软雅黑"/>
                <a:ea typeface="微软雅黑"/>
              </a:defRPr>
            </a:lvl1p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1100" b="0" i="0" u="none" strike="noStrike" kern="1200" cap="none" spc="0" normalizeH="0" baseline="0" noProof="0">
                <a:ln>
                  <a:noFill/>
                </a:ln>
                <a:solidFill>
                  <a:prstClr val="white">
                    <a:lumMod val="75000"/>
                  </a:prstClr>
                </a:solidFill>
                <a:effectLst/>
                <a:uLnTx/>
                <a:uFillTx/>
                <a:latin typeface="微软雅黑"/>
                <a:ea typeface="微软雅黑"/>
                <a:cs typeface="+mn-cs"/>
              </a:rPr>
              <a:t>微信扫码听听</a:t>
            </a:r>
            <a:endParaRPr kumimoji="0" lang="en-US" altLang="zh-CN" sz="1100" b="0" i="0" u="none" strike="noStrike" kern="1200" cap="none" spc="0" normalizeH="0" baseline="0" noProof="0">
              <a:ln>
                <a:noFill/>
              </a:ln>
              <a:solidFill>
                <a:prstClr val="white">
                  <a:lumMod val="75000"/>
                </a:prstClr>
              </a:solidFill>
              <a:effectLst/>
              <a:uLnTx/>
              <a:uFillTx/>
              <a:latin typeface="微软雅黑"/>
              <a:ea typeface="微软雅黑"/>
              <a:cs typeface="+mn-cs"/>
            </a:endParaRPr>
          </a:p>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1100" b="0" i="0" u="none" strike="noStrike" kern="1200" cap="none" spc="0" normalizeH="0" baseline="0" noProof="0">
                <a:ln>
                  <a:noFill/>
                </a:ln>
                <a:solidFill>
                  <a:prstClr val="white">
                    <a:lumMod val="75000"/>
                  </a:prstClr>
                </a:solidFill>
                <a:effectLst/>
                <a:uLnTx/>
                <a:uFillTx/>
                <a:latin typeface="微软雅黑"/>
                <a:ea typeface="微软雅黑"/>
                <a:cs typeface="+mn-cs"/>
              </a:rPr>
              <a:t>作者设计思路</a:t>
            </a:r>
            <a:endParaRPr kumimoji="0" lang="en-US" sz="1100" b="0" i="0" u="none" strike="noStrike" kern="1200" cap="none" spc="0" normalizeH="0" baseline="0" noProof="0">
              <a:ln>
                <a:noFill/>
              </a:ln>
              <a:solidFill>
                <a:prstClr val="white">
                  <a:lumMod val="75000"/>
                </a:prstClr>
              </a:solidFill>
              <a:effectLst/>
              <a:uLnTx/>
              <a:uFillTx/>
              <a:latin typeface="微软雅黑"/>
              <a:ea typeface="微软雅黑"/>
              <a:cs typeface="+mn-cs"/>
            </a:endParaRPr>
          </a:p>
        </p:txBody>
      </p:sp>
      <p:sp>
        <p:nvSpPr>
          <p:cNvPr id="24" name="文本框 23">
            <a:extLst>
              <a:ext uri="{FF2B5EF4-FFF2-40B4-BE49-F238E27FC236}">
                <a16:creationId xmlns:a16="http://schemas.microsoft.com/office/drawing/2014/main" xmlns="" id="{A15EE8E9-AB03-4F6F-9386-0ED02F4F2AA1}"/>
              </a:ext>
            </a:extLst>
          </p:cNvPr>
          <p:cNvSpPr txBox="1"/>
          <p:nvPr/>
        </p:nvSpPr>
        <p:spPr>
          <a:xfrm>
            <a:off x="3643482" y="5893217"/>
            <a:ext cx="3065569" cy="511037"/>
          </a:xfrm>
          <a:prstGeom prst="rect">
            <a:avLst/>
          </a:prstGeom>
          <a:noFill/>
        </p:spPr>
        <p:txBody>
          <a:bodyPr wrap="square" rtlCol="0">
            <a:spAutoFit/>
          </a:bodyPr>
          <a:lstStyle>
            <a:defPPr>
              <a:defRPr lang="en-US"/>
            </a:defPPr>
            <a:lvl1pPr marR="0" lvl="0" indent="0" algn="dist" fontAlgn="auto">
              <a:lnSpc>
                <a:spcPct val="100000"/>
              </a:lnSpc>
              <a:spcBef>
                <a:spcPts val="0"/>
              </a:spcBef>
              <a:spcAft>
                <a:spcPts val="0"/>
              </a:spcAft>
              <a:buClrTx/>
              <a:buSzTx/>
              <a:buFontTx/>
              <a:buNone/>
              <a:tabLst/>
              <a:defRPr kumimoji="0" sz="1100" b="0" i="0" u="none" strike="noStrike" cap="none" spc="0" normalizeH="0" baseline="0">
                <a:ln>
                  <a:noFill/>
                </a:ln>
                <a:solidFill>
                  <a:prstClr val="white">
                    <a:lumMod val="75000"/>
                  </a:prstClr>
                </a:solidFill>
                <a:effectLst/>
                <a:uLnTx/>
                <a:uFillTx/>
                <a:latin typeface="微软雅黑"/>
                <a:ea typeface="微软雅黑"/>
              </a:defRPr>
            </a:lvl1p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1100" b="0" i="0" u="none" strike="noStrike" kern="1200" cap="none" spc="0" normalizeH="0" baseline="0" noProof="0">
                <a:ln>
                  <a:noFill/>
                </a:ln>
                <a:solidFill>
                  <a:prstClr val="white">
                    <a:lumMod val="75000"/>
                  </a:prstClr>
                </a:solidFill>
                <a:effectLst/>
                <a:uLnTx/>
                <a:uFillTx/>
                <a:latin typeface="微软雅黑"/>
                <a:ea typeface="微软雅黑"/>
                <a:cs typeface="+mn-cs"/>
              </a:rPr>
              <a:t>微信扫码下载</a:t>
            </a:r>
            <a:endParaRPr kumimoji="0" lang="en-US" altLang="zh-CN" sz="1100" b="0" i="0" u="none" strike="noStrike" kern="1200" cap="none" spc="0" normalizeH="0" baseline="0" noProof="0">
              <a:ln>
                <a:noFill/>
              </a:ln>
              <a:solidFill>
                <a:prstClr val="white">
                  <a:lumMod val="75000"/>
                </a:prstClr>
              </a:solidFill>
              <a:effectLst/>
              <a:uLnTx/>
              <a:uFillTx/>
              <a:latin typeface="微软雅黑"/>
              <a:ea typeface="微软雅黑"/>
              <a:cs typeface="+mn-cs"/>
            </a:endParaRPr>
          </a:p>
          <a:p>
            <a:pPr marL="0" marR="0" lvl="0" indent="0" algn="ctr" defTabSz="914400" rtl="0" eaLnBrk="1" fontAlgn="auto" latinLnBrk="0" hangingPunct="1">
              <a:lnSpc>
                <a:spcPct val="130000"/>
              </a:lnSpc>
              <a:spcBef>
                <a:spcPts val="0"/>
              </a:spcBef>
              <a:spcAft>
                <a:spcPts val="0"/>
              </a:spcAft>
              <a:buClrTx/>
              <a:buSzTx/>
              <a:buFontTx/>
              <a:buNone/>
              <a:tabLst/>
              <a:defRPr/>
            </a:pPr>
            <a:r>
              <a:rPr kumimoji="0" lang="en-US" altLang="zh-CN" sz="1100" b="0" i="0" u="none" strike="noStrike" kern="1200" cap="none" spc="0" normalizeH="0" baseline="0" noProof="0">
                <a:ln>
                  <a:noFill/>
                </a:ln>
                <a:solidFill>
                  <a:prstClr val="white">
                    <a:lumMod val="75000"/>
                  </a:prstClr>
                </a:solidFill>
                <a:effectLst/>
                <a:uLnTx/>
                <a:uFillTx/>
                <a:latin typeface="微软雅黑"/>
                <a:ea typeface="微软雅黑"/>
                <a:cs typeface="+mn-cs"/>
              </a:rPr>
              <a:t>277</a:t>
            </a:r>
            <a:r>
              <a:rPr kumimoji="0" lang="zh-CN" altLang="en-US" sz="1100" b="0" i="0" u="none" strike="noStrike" kern="1200" cap="none" spc="0" normalizeH="0" baseline="0" noProof="0">
                <a:ln>
                  <a:noFill/>
                </a:ln>
                <a:solidFill>
                  <a:prstClr val="white">
                    <a:lumMod val="75000"/>
                  </a:prstClr>
                </a:solidFill>
                <a:effectLst/>
                <a:uLnTx/>
                <a:uFillTx/>
                <a:latin typeface="微软雅黑"/>
                <a:ea typeface="微软雅黑"/>
                <a:cs typeface="+mn-cs"/>
              </a:rPr>
              <a:t>份参赛模板</a:t>
            </a:r>
            <a:endParaRPr kumimoji="0" lang="en-US" sz="1100" b="0" i="0" u="none" strike="noStrike" kern="1200" cap="none" spc="0" normalizeH="0" baseline="0" noProof="0">
              <a:ln>
                <a:noFill/>
              </a:ln>
              <a:solidFill>
                <a:prstClr val="white">
                  <a:lumMod val="75000"/>
                </a:prstClr>
              </a:solidFill>
              <a:effectLst/>
              <a:uLnTx/>
              <a:uFillTx/>
              <a:latin typeface="微软雅黑"/>
              <a:ea typeface="微软雅黑"/>
              <a:cs typeface="+mn-cs"/>
            </a:endParaRPr>
          </a:p>
        </p:txBody>
      </p:sp>
      <p:sp>
        <p:nvSpPr>
          <p:cNvPr id="29" name="文本框 28">
            <a:extLst>
              <a:ext uri="{FF2B5EF4-FFF2-40B4-BE49-F238E27FC236}">
                <a16:creationId xmlns:a16="http://schemas.microsoft.com/office/drawing/2014/main" xmlns="" id="{ACB15575-2BA3-4975-A2BB-A2B82E855B06}"/>
              </a:ext>
            </a:extLst>
          </p:cNvPr>
          <p:cNvSpPr txBox="1"/>
          <p:nvPr/>
        </p:nvSpPr>
        <p:spPr>
          <a:xfrm>
            <a:off x="7567207" y="2112823"/>
            <a:ext cx="3562834" cy="511037"/>
          </a:xfrm>
          <a:prstGeom prst="rect">
            <a:avLst/>
          </a:prstGeom>
          <a:noFill/>
        </p:spPr>
        <p:txBody>
          <a:bodyPr wrap="square" rtlCol="0">
            <a:spAutoFit/>
          </a:bodyPr>
          <a:lstStyle>
            <a:defPPr>
              <a:defRPr lang="en-US"/>
            </a:defPPr>
            <a:lvl1pPr marR="0" lvl="0" indent="0" algn="ctr" fontAlgn="auto">
              <a:lnSpc>
                <a:spcPct val="100000"/>
              </a:lnSpc>
              <a:spcBef>
                <a:spcPts val="0"/>
              </a:spcBef>
              <a:spcAft>
                <a:spcPts val="0"/>
              </a:spcAft>
              <a:buClrTx/>
              <a:buSzTx/>
              <a:buFontTx/>
              <a:buNone/>
              <a:tabLst/>
              <a:defRPr kumimoji="0" sz="1100" b="0" i="0" u="none" strike="noStrike" cap="none" spc="0" normalizeH="0" baseline="0">
                <a:ln>
                  <a:noFill/>
                </a:ln>
                <a:solidFill>
                  <a:prstClr val="white">
                    <a:lumMod val="75000"/>
                  </a:prstClr>
                </a:solidFill>
                <a:effectLst/>
                <a:uLnTx/>
                <a:uFillTx/>
                <a:latin typeface="微软雅黑"/>
                <a:ea typeface="微软雅黑"/>
              </a:defRPr>
            </a:lvl1pPr>
          </a:lstStyle>
          <a:p>
            <a:pPr lvl="0" algn="l">
              <a:lnSpc>
                <a:spcPct val="130000"/>
              </a:lnSpc>
            </a:pPr>
            <a:r>
              <a:rPr kumimoji="0" lang="zh-CN" altLang="en-US" sz="1100" b="0" i="0" u="none" strike="noStrike" kern="1200" cap="none" spc="0" normalizeH="0" baseline="0" noProof="0" dirty="0">
                <a:ln>
                  <a:noFill/>
                </a:ln>
                <a:solidFill>
                  <a:prstClr val="white">
                    <a:lumMod val="75000"/>
                  </a:prstClr>
                </a:solidFill>
                <a:effectLst/>
                <a:uLnTx/>
                <a:uFillTx/>
                <a:latin typeface="微软雅黑"/>
                <a:ea typeface="微软雅黑"/>
                <a:cs typeface="+mn-cs"/>
              </a:rPr>
              <a:t>作者</a:t>
            </a:r>
            <a:r>
              <a:rPr lang="zh-CN" altLang="en-US" dirty="0"/>
              <a:t>：侯子旭</a:t>
            </a:r>
            <a:endParaRPr kumimoji="0" lang="en-US" altLang="zh-CN" sz="1100" b="0" i="0" u="none" strike="noStrike" kern="1200" cap="none" spc="0" normalizeH="0" baseline="0" noProof="0" dirty="0">
              <a:ln>
                <a:noFill/>
              </a:ln>
              <a:solidFill>
                <a:prstClr val="white">
                  <a:lumMod val="75000"/>
                </a:prstClr>
              </a:solidFill>
              <a:effectLst/>
              <a:uLnTx/>
              <a:uFillTx/>
              <a:latin typeface="微软雅黑"/>
              <a:ea typeface="微软雅黑"/>
              <a:cs typeface="+mn-cs"/>
            </a:endParaRPr>
          </a:p>
          <a:p>
            <a:pPr lvl="0" algn="l">
              <a:lnSpc>
                <a:spcPct val="130000"/>
              </a:lnSpc>
            </a:pPr>
            <a:r>
              <a:rPr kumimoji="0" lang="zh-CN" altLang="en-US" sz="1100" b="0" i="0" u="none" strike="noStrike" kern="1200" cap="none" spc="0" normalizeH="0" baseline="0" noProof="0" dirty="0">
                <a:ln>
                  <a:noFill/>
                </a:ln>
                <a:solidFill>
                  <a:prstClr val="white">
                    <a:lumMod val="75000"/>
                  </a:prstClr>
                </a:solidFill>
                <a:effectLst/>
                <a:uLnTx/>
                <a:uFillTx/>
                <a:latin typeface="微软雅黑"/>
                <a:ea typeface="微软雅黑"/>
                <a:cs typeface="+mn-cs"/>
              </a:rPr>
              <a:t>母校</a:t>
            </a:r>
            <a:r>
              <a:rPr lang="zh-CN" altLang="en-US" dirty="0"/>
              <a:t>：河北农业大学</a:t>
            </a:r>
          </a:p>
        </p:txBody>
      </p:sp>
      <p:sp>
        <p:nvSpPr>
          <p:cNvPr id="20" name="矩形 19">
            <a:extLst>
              <a:ext uri="{FF2B5EF4-FFF2-40B4-BE49-F238E27FC236}">
                <a16:creationId xmlns:a16="http://schemas.microsoft.com/office/drawing/2014/main" xmlns="" id="{D8FDBC5D-E5CA-4EF2-AABC-404D8C735D30}"/>
              </a:ext>
            </a:extLst>
          </p:cNvPr>
          <p:cNvSpPr/>
          <p:nvPr/>
        </p:nvSpPr>
        <p:spPr>
          <a:xfrm>
            <a:off x="3908097" y="3208676"/>
            <a:ext cx="2536342" cy="2536340"/>
          </a:xfrm>
          <a:prstGeom prst="rect">
            <a:avLst/>
          </a:prstGeom>
          <a:solidFill>
            <a:schemeClr val="bg1"/>
          </a:solidFill>
          <a:ln w="76200">
            <a:solidFill>
              <a:srgbClr val="CD9C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entury Gothic" panose="020F0302020204030204"/>
              <a:ea typeface="+mn-ea"/>
              <a:cs typeface="+mn-cs"/>
            </a:endParaRPr>
          </a:p>
        </p:txBody>
      </p:sp>
      <p:sp>
        <p:nvSpPr>
          <p:cNvPr id="30" name="矩形 29">
            <a:extLst>
              <a:ext uri="{FF2B5EF4-FFF2-40B4-BE49-F238E27FC236}">
                <a16:creationId xmlns:a16="http://schemas.microsoft.com/office/drawing/2014/main" xmlns="" id="{0404E479-2136-49F0-A8A8-226AFC691FA4}"/>
              </a:ext>
            </a:extLst>
          </p:cNvPr>
          <p:cNvSpPr/>
          <p:nvPr/>
        </p:nvSpPr>
        <p:spPr>
          <a:xfrm>
            <a:off x="7424868" y="1032900"/>
            <a:ext cx="3883511" cy="1768127"/>
          </a:xfrm>
          <a:prstGeom prst="rect">
            <a:avLst/>
          </a:prstGeom>
          <a:noFill/>
          <a:ln w="76200">
            <a:solidFill>
              <a:srgbClr val="CD9C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entury Gothic" panose="020F0302020204030204"/>
              <a:ea typeface="+mn-ea"/>
              <a:cs typeface="+mn-cs"/>
            </a:endParaRPr>
          </a:p>
        </p:txBody>
      </p:sp>
      <p:pic>
        <p:nvPicPr>
          <p:cNvPr id="6" name="图片 5">
            <a:extLst>
              <a:ext uri="{FF2B5EF4-FFF2-40B4-BE49-F238E27FC236}">
                <a16:creationId xmlns:a16="http://schemas.microsoft.com/office/drawing/2014/main" xmlns="" id="{965ABEF0-3E28-45CD-A0A7-67CEB6537D25}"/>
              </a:ext>
            </a:extLst>
          </p:cNvPr>
          <p:cNvPicPr>
            <a:picLocks noChangeAspect="1"/>
          </p:cNvPicPr>
          <p:nvPr/>
        </p:nvPicPr>
        <p:blipFill rotWithShape="1">
          <a:blip r:embed="rId4"/>
          <a:srcRect t="11848" r="4754" b="34939"/>
          <a:stretch/>
        </p:blipFill>
        <p:spPr>
          <a:xfrm>
            <a:off x="6853831" y="3208676"/>
            <a:ext cx="5338169" cy="3649324"/>
          </a:xfrm>
          <a:prstGeom prst="rect">
            <a:avLst/>
          </a:prstGeom>
        </p:spPr>
      </p:pic>
      <p:pic>
        <p:nvPicPr>
          <p:cNvPr id="14" name="图片 13">
            <a:extLst>
              <a:ext uri="{FF2B5EF4-FFF2-40B4-BE49-F238E27FC236}">
                <a16:creationId xmlns:a16="http://schemas.microsoft.com/office/drawing/2014/main" xmlns="" id="{2BEC4E33-B72E-4359-A7FB-91A4642EE696}"/>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034745" y="3346598"/>
            <a:ext cx="2268000" cy="2268000"/>
          </a:xfrm>
          <a:prstGeom prst="rect">
            <a:avLst/>
          </a:prstGeom>
        </p:spPr>
      </p:pic>
      <p:pic>
        <p:nvPicPr>
          <p:cNvPr id="22" name="图片 21">
            <a:extLst>
              <a:ext uri="{FF2B5EF4-FFF2-40B4-BE49-F238E27FC236}">
                <a16:creationId xmlns:a16="http://schemas.microsoft.com/office/drawing/2014/main" xmlns="" id="{F5D5B7B1-8793-4DC4-A172-472F8725E578}"/>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89381" y="3346598"/>
            <a:ext cx="2268000" cy="2268000"/>
          </a:xfrm>
          <a:prstGeom prst="rect">
            <a:avLst/>
          </a:prstGeom>
        </p:spPr>
      </p:pic>
    </p:spTree>
    <p:extLst>
      <p:ext uri="{BB962C8B-B14F-4D97-AF65-F5344CB8AC3E}">
        <p14:creationId xmlns:p14="http://schemas.microsoft.com/office/powerpoint/2010/main" val="127416646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690138" y="2197131"/>
            <a:ext cx="1144931" cy="2958347"/>
            <a:chOff x="5020137" y="1827564"/>
            <a:chExt cx="858698" cy="2218760"/>
          </a:xfrm>
          <a:solidFill>
            <a:schemeClr val="accent2"/>
          </a:solidFill>
        </p:grpSpPr>
        <p:sp>
          <p:nvSpPr>
            <p:cNvPr id="3" name="Freeform 6"/>
            <p:cNvSpPr>
              <a:spLocks/>
            </p:cNvSpPr>
            <p:nvPr/>
          </p:nvSpPr>
          <p:spPr bwMode="auto">
            <a:xfrm>
              <a:off x="5020137" y="2217051"/>
              <a:ext cx="858698" cy="1829273"/>
            </a:xfrm>
            <a:custGeom>
              <a:avLst/>
              <a:gdLst>
                <a:gd name="T0" fmla="*/ 1226 w 1228"/>
                <a:gd name="T1" fmla="*/ 234 h 2616"/>
                <a:gd name="T2" fmla="*/ 1196 w 1228"/>
                <a:gd name="T3" fmla="*/ 136 h 2616"/>
                <a:gd name="T4" fmla="*/ 1134 w 1228"/>
                <a:gd name="T5" fmla="*/ 60 h 2616"/>
                <a:gd name="T6" fmla="*/ 1046 w 1228"/>
                <a:gd name="T7" fmla="*/ 12 h 2616"/>
                <a:gd name="T8" fmla="*/ 788 w 1228"/>
                <a:gd name="T9" fmla="*/ 0 h 2616"/>
                <a:gd name="T10" fmla="*/ 768 w 1228"/>
                <a:gd name="T11" fmla="*/ 160 h 2616"/>
                <a:gd name="T12" fmla="*/ 700 w 1228"/>
                <a:gd name="T13" fmla="*/ 398 h 2616"/>
                <a:gd name="T14" fmla="*/ 670 w 1228"/>
                <a:gd name="T15" fmla="*/ 280 h 2616"/>
                <a:gd name="T16" fmla="*/ 674 w 1228"/>
                <a:gd name="T17" fmla="*/ 128 h 2616"/>
                <a:gd name="T18" fmla="*/ 598 w 1228"/>
                <a:gd name="T19" fmla="*/ 172 h 2616"/>
                <a:gd name="T20" fmla="*/ 546 w 1228"/>
                <a:gd name="T21" fmla="*/ 318 h 2616"/>
                <a:gd name="T22" fmla="*/ 506 w 1228"/>
                <a:gd name="T23" fmla="*/ 334 h 2616"/>
                <a:gd name="T24" fmla="*/ 452 w 1228"/>
                <a:gd name="T25" fmla="*/ 110 h 2616"/>
                <a:gd name="T26" fmla="*/ 260 w 1228"/>
                <a:gd name="T27" fmla="*/ 0 h 2616"/>
                <a:gd name="T28" fmla="*/ 158 w 1228"/>
                <a:gd name="T29" fmla="*/ 20 h 2616"/>
                <a:gd name="T30" fmla="*/ 76 w 1228"/>
                <a:gd name="T31" fmla="*/ 76 h 2616"/>
                <a:gd name="T32" fmla="*/ 20 w 1228"/>
                <a:gd name="T33" fmla="*/ 158 h 2616"/>
                <a:gd name="T34" fmla="*/ 0 w 1228"/>
                <a:gd name="T35" fmla="*/ 260 h 2616"/>
                <a:gd name="T36" fmla="*/ 8 w 1228"/>
                <a:gd name="T37" fmla="*/ 1214 h 2616"/>
                <a:gd name="T38" fmla="*/ 60 w 1228"/>
                <a:gd name="T39" fmla="*/ 1266 h 2616"/>
                <a:gd name="T40" fmla="*/ 120 w 1228"/>
                <a:gd name="T41" fmla="*/ 1272 h 2616"/>
                <a:gd name="T42" fmla="*/ 182 w 1228"/>
                <a:gd name="T43" fmla="*/ 1230 h 2616"/>
                <a:gd name="T44" fmla="*/ 200 w 1228"/>
                <a:gd name="T45" fmla="*/ 410 h 2616"/>
                <a:gd name="T46" fmla="*/ 298 w 1228"/>
                <a:gd name="T47" fmla="*/ 2502 h 2616"/>
                <a:gd name="T48" fmla="*/ 318 w 1228"/>
                <a:gd name="T49" fmla="*/ 2560 h 2616"/>
                <a:gd name="T50" fmla="*/ 384 w 1228"/>
                <a:gd name="T51" fmla="*/ 2610 h 2616"/>
                <a:gd name="T52" fmla="*/ 446 w 1228"/>
                <a:gd name="T53" fmla="*/ 2616 h 2616"/>
                <a:gd name="T54" fmla="*/ 482 w 1228"/>
                <a:gd name="T55" fmla="*/ 2610 h 2616"/>
                <a:gd name="T56" fmla="*/ 550 w 1228"/>
                <a:gd name="T57" fmla="*/ 2560 h 2616"/>
                <a:gd name="T58" fmla="*/ 570 w 1228"/>
                <a:gd name="T59" fmla="*/ 2502 h 2616"/>
                <a:gd name="T60" fmla="*/ 680 w 1228"/>
                <a:gd name="T61" fmla="*/ 2490 h 2616"/>
                <a:gd name="T62" fmla="*/ 686 w 1228"/>
                <a:gd name="T63" fmla="*/ 2528 h 2616"/>
                <a:gd name="T64" fmla="*/ 736 w 1228"/>
                <a:gd name="T65" fmla="*/ 2594 h 2616"/>
                <a:gd name="T66" fmla="*/ 792 w 1228"/>
                <a:gd name="T67" fmla="*/ 2614 h 2616"/>
                <a:gd name="T68" fmla="*/ 818 w 1228"/>
                <a:gd name="T69" fmla="*/ 2614 h 2616"/>
                <a:gd name="T70" fmla="*/ 876 w 1228"/>
                <a:gd name="T71" fmla="*/ 2594 h 2616"/>
                <a:gd name="T72" fmla="*/ 926 w 1228"/>
                <a:gd name="T73" fmla="*/ 2528 h 2616"/>
                <a:gd name="T74" fmla="*/ 932 w 1228"/>
                <a:gd name="T75" fmla="*/ 410 h 2616"/>
                <a:gd name="T76" fmla="*/ 1030 w 1228"/>
                <a:gd name="T77" fmla="*/ 1192 h 2616"/>
                <a:gd name="T78" fmla="*/ 1060 w 1228"/>
                <a:gd name="T79" fmla="*/ 1248 h 2616"/>
                <a:gd name="T80" fmla="*/ 1104 w 1228"/>
                <a:gd name="T81" fmla="*/ 1324 h 2616"/>
                <a:gd name="T82" fmla="*/ 1076 w 1228"/>
                <a:gd name="T83" fmla="*/ 1328 h 2616"/>
                <a:gd name="T84" fmla="*/ 1056 w 1228"/>
                <a:gd name="T85" fmla="*/ 1348 h 2616"/>
                <a:gd name="T86" fmla="*/ 1052 w 1228"/>
                <a:gd name="T87" fmla="*/ 1784 h 2616"/>
                <a:gd name="T88" fmla="*/ 1064 w 1228"/>
                <a:gd name="T89" fmla="*/ 1814 h 2616"/>
                <a:gd name="T90" fmla="*/ 1092 w 1228"/>
                <a:gd name="T91" fmla="*/ 1824 h 2616"/>
                <a:gd name="T92" fmla="*/ 1178 w 1228"/>
                <a:gd name="T93" fmla="*/ 1822 h 2616"/>
                <a:gd name="T94" fmla="*/ 1198 w 1228"/>
                <a:gd name="T95" fmla="*/ 1800 h 2616"/>
                <a:gd name="T96" fmla="*/ 1202 w 1228"/>
                <a:gd name="T97" fmla="*/ 1364 h 2616"/>
                <a:gd name="T98" fmla="*/ 1190 w 1228"/>
                <a:gd name="T99" fmla="*/ 1336 h 2616"/>
                <a:gd name="T100" fmla="*/ 1162 w 1228"/>
                <a:gd name="T101" fmla="*/ 1324 h 2616"/>
                <a:gd name="T102" fmla="*/ 1166 w 1228"/>
                <a:gd name="T103" fmla="*/ 1266 h 2616"/>
                <a:gd name="T104" fmla="*/ 1216 w 1228"/>
                <a:gd name="T105" fmla="*/ 1224 h 2616"/>
                <a:gd name="T106" fmla="*/ 1228 w 1228"/>
                <a:gd name="T107" fmla="*/ 1174 h 26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228" h="2616">
                  <a:moveTo>
                    <a:pt x="1228" y="1174"/>
                  </a:moveTo>
                  <a:lnTo>
                    <a:pt x="1228" y="260"/>
                  </a:lnTo>
                  <a:lnTo>
                    <a:pt x="1228" y="260"/>
                  </a:lnTo>
                  <a:lnTo>
                    <a:pt x="1226" y="234"/>
                  </a:lnTo>
                  <a:lnTo>
                    <a:pt x="1222" y="208"/>
                  </a:lnTo>
                  <a:lnTo>
                    <a:pt x="1216" y="182"/>
                  </a:lnTo>
                  <a:lnTo>
                    <a:pt x="1208" y="158"/>
                  </a:lnTo>
                  <a:lnTo>
                    <a:pt x="1196" y="136"/>
                  </a:lnTo>
                  <a:lnTo>
                    <a:pt x="1184" y="114"/>
                  </a:lnTo>
                  <a:lnTo>
                    <a:pt x="1168" y="94"/>
                  </a:lnTo>
                  <a:lnTo>
                    <a:pt x="1152" y="76"/>
                  </a:lnTo>
                  <a:lnTo>
                    <a:pt x="1134" y="60"/>
                  </a:lnTo>
                  <a:lnTo>
                    <a:pt x="1114" y="44"/>
                  </a:lnTo>
                  <a:lnTo>
                    <a:pt x="1092" y="32"/>
                  </a:lnTo>
                  <a:lnTo>
                    <a:pt x="1070" y="20"/>
                  </a:lnTo>
                  <a:lnTo>
                    <a:pt x="1046" y="12"/>
                  </a:lnTo>
                  <a:lnTo>
                    <a:pt x="1020" y="4"/>
                  </a:lnTo>
                  <a:lnTo>
                    <a:pt x="994" y="0"/>
                  </a:lnTo>
                  <a:lnTo>
                    <a:pt x="968" y="0"/>
                  </a:lnTo>
                  <a:lnTo>
                    <a:pt x="788" y="0"/>
                  </a:lnTo>
                  <a:lnTo>
                    <a:pt x="788" y="0"/>
                  </a:lnTo>
                  <a:lnTo>
                    <a:pt x="782" y="66"/>
                  </a:lnTo>
                  <a:lnTo>
                    <a:pt x="776" y="110"/>
                  </a:lnTo>
                  <a:lnTo>
                    <a:pt x="768" y="160"/>
                  </a:lnTo>
                  <a:lnTo>
                    <a:pt x="756" y="214"/>
                  </a:lnTo>
                  <a:lnTo>
                    <a:pt x="742" y="272"/>
                  </a:lnTo>
                  <a:lnTo>
                    <a:pt x="722" y="334"/>
                  </a:lnTo>
                  <a:lnTo>
                    <a:pt x="700" y="398"/>
                  </a:lnTo>
                  <a:lnTo>
                    <a:pt x="700" y="398"/>
                  </a:lnTo>
                  <a:lnTo>
                    <a:pt x="692" y="358"/>
                  </a:lnTo>
                  <a:lnTo>
                    <a:pt x="682" y="318"/>
                  </a:lnTo>
                  <a:lnTo>
                    <a:pt x="670" y="280"/>
                  </a:lnTo>
                  <a:lnTo>
                    <a:pt x="658" y="244"/>
                  </a:lnTo>
                  <a:lnTo>
                    <a:pt x="638" y="192"/>
                  </a:lnTo>
                  <a:lnTo>
                    <a:pt x="628" y="172"/>
                  </a:lnTo>
                  <a:lnTo>
                    <a:pt x="674" y="128"/>
                  </a:lnTo>
                  <a:lnTo>
                    <a:pt x="614" y="68"/>
                  </a:lnTo>
                  <a:lnTo>
                    <a:pt x="554" y="128"/>
                  </a:lnTo>
                  <a:lnTo>
                    <a:pt x="598" y="172"/>
                  </a:lnTo>
                  <a:lnTo>
                    <a:pt x="598" y="172"/>
                  </a:lnTo>
                  <a:lnTo>
                    <a:pt x="590" y="192"/>
                  </a:lnTo>
                  <a:lnTo>
                    <a:pt x="570" y="244"/>
                  </a:lnTo>
                  <a:lnTo>
                    <a:pt x="558" y="280"/>
                  </a:lnTo>
                  <a:lnTo>
                    <a:pt x="546" y="318"/>
                  </a:lnTo>
                  <a:lnTo>
                    <a:pt x="536" y="358"/>
                  </a:lnTo>
                  <a:lnTo>
                    <a:pt x="528" y="398"/>
                  </a:lnTo>
                  <a:lnTo>
                    <a:pt x="528" y="398"/>
                  </a:lnTo>
                  <a:lnTo>
                    <a:pt x="506" y="334"/>
                  </a:lnTo>
                  <a:lnTo>
                    <a:pt x="486" y="272"/>
                  </a:lnTo>
                  <a:lnTo>
                    <a:pt x="472" y="214"/>
                  </a:lnTo>
                  <a:lnTo>
                    <a:pt x="460" y="160"/>
                  </a:lnTo>
                  <a:lnTo>
                    <a:pt x="452" y="110"/>
                  </a:lnTo>
                  <a:lnTo>
                    <a:pt x="446" y="66"/>
                  </a:lnTo>
                  <a:lnTo>
                    <a:pt x="440" y="0"/>
                  </a:lnTo>
                  <a:lnTo>
                    <a:pt x="260" y="0"/>
                  </a:lnTo>
                  <a:lnTo>
                    <a:pt x="260" y="0"/>
                  </a:lnTo>
                  <a:lnTo>
                    <a:pt x="234" y="0"/>
                  </a:lnTo>
                  <a:lnTo>
                    <a:pt x="208" y="4"/>
                  </a:lnTo>
                  <a:lnTo>
                    <a:pt x="182" y="12"/>
                  </a:lnTo>
                  <a:lnTo>
                    <a:pt x="158" y="20"/>
                  </a:lnTo>
                  <a:lnTo>
                    <a:pt x="136" y="32"/>
                  </a:lnTo>
                  <a:lnTo>
                    <a:pt x="114" y="44"/>
                  </a:lnTo>
                  <a:lnTo>
                    <a:pt x="94" y="60"/>
                  </a:lnTo>
                  <a:lnTo>
                    <a:pt x="76" y="76"/>
                  </a:lnTo>
                  <a:lnTo>
                    <a:pt x="60" y="94"/>
                  </a:lnTo>
                  <a:lnTo>
                    <a:pt x="44" y="114"/>
                  </a:lnTo>
                  <a:lnTo>
                    <a:pt x="32" y="136"/>
                  </a:lnTo>
                  <a:lnTo>
                    <a:pt x="20" y="158"/>
                  </a:lnTo>
                  <a:lnTo>
                    <a:pt x="12" y="182"/>
                  </a:lnTo>
                  <a:lnTo>
                    <a:pt x="4" y="208"/>
                  </a:lnTo>
                  <a:lnTo>
                    <a:pt x="0" y="234"/>
                  </a:lnTo>
                  <a:lnTo>
                    <a:pt x="0" y="260"/>
                  </a:lnTo>
                  <a:lnTo>
                    <a:pt x="0" y="1174"/>
                  </a:lnTo>
                  <a:lnTo>
                    <a:pt x="0" y="1174"/>
                  </a:lnTo>
                  <a:lnTo>
                    <a:pt x="2" y="1194"/>
                  </a:lnTo>
                  <a:lnTo>
                    <a:pt x="8" y="1214"/>
                  </a:lnTo>
                  <a:lnTo>
                    <a:pt x="16" y="1230"/>
                  </a:lnTo>
                  <a:lnTo>
                    <a:pt x="28" y="1246"/>
                  </a:lnTo>
                  <a:lnTo>
                    <a:pt x="44" y="1258"/>
                  </a:lnTo>
                  <a:lnTo>
                    <a:pt x="60" y="1266"/>
                  </a:lnTo>
                  <a:lnTo>
                    <a:pt x="80" y="1272"/>
                  </a:lnTo>
                  <a:lnTo>
                    <a:pt x="100" y="1274"/>
                  </a:lnTo>
                  <a:lnTo>
                    <a:pt x="100" y="1274"/>
                  </a:lnTo>
                  <a:lnTo>
                    <a:pt x="120" y="1272"/>
                  </a:lnTo>
                  <a:lnTo>
                    <a:pt x="138" y="1266"/>
                  </a:lnTo>
                  <a:lnTo>
                    <a:pt x="156" y="1258"/>
                  </a:lnTo>
                  <a:lnTo>
                    <a:pt x="170" y="1246"/>
                  </a:lnTo>
                  <a:lnTo>
                    <a:pt x="182" y="1230"/>
                  </a:lnTo>
                  <a:lnTo>
                    <a:pt x="192" y="1214"/>
                  </a:lnTo>
                  <a:lnTo>
                    <a:pt x="198" y="1194"/>
                  </a:lnTo>
                  <a:lnTo>
                    <a:pt x="200" y="1174"/>
                  </a:lnTo>
                  <a:lnTo>
                    <a:pt x="200" y="410"/>
                  </a:lnTo>
                  <a:lnTo>
                    <a:pt x="296" y="410"/>
                  </a:lnTo>
                  <a:lnTo>
                    <a:pt x="296" y="2490"/>
                  </a:lnTo>
                  <a:lnTo>
                    <a:pt x="296" y="2490"/>
                  </a:lnTo>
                  <a:lnTo>
                    <a:pt x="298" y="2502"/>
                  </a:lnTo>
                  <a:lnTo>
                    <a:pt x="300" y="2516"/>
                  </a:lnTo>
                  <a:lnTo>
                    <a:pt x="302" y="2528"/>
                  </a:lnTo>
                  <a:lnTo>
                    <a:pt x="306" y="2538"/>
                  </a:lnTo>
                  <a:lnTo>
                    <a:pt x="318" y="2560"/>
                  </a:lnTo>
                  <a:lnTo>
                    <a:pt x="334" y="2578"/>
                  </a:lnTo>
                  <a:lnTo>
                    <a:pt x="352" y="2594"/>
                  </a:lnTo>
                  <a:lnTo>
                    <a:pt x="374" y="2606"/>
                  </a:lnTo>
                  <a:lnTo>
                    <a:pt x="384" y="2610"/>
                  </a:lnTo>
                  <a:lnTo>
                    <a:pt x="396" y="2612"/>
                  </a:lnTo>
                  <a:lnTo>
                    <a:pt x="410" y="2614"/>
                  </a:lnTo>
                  <a:lnTo>
                    <a:pt x="422" y="2616"/>
                  </a:lnTo>
                  <a:lnTo>
                    <a:pt x="446" y="2616"/>
                  </a:lnTo>
                  <a:lnTo>
                    <a:pt x="446" y="2616"/>
                  </a:lnTo>
                  <a:lnTo>
                    <a:pt x="458" y="2614"/>
                  </a:lnTo>
                  <a:lnTo>
                    <a:pt x="470" y="2612"/>
                  </a:lnTo>
                  <a:lnTo>
                    <a:pt x="482" y="2610"/>
                  </a:lnTo>
                  <a:lnTo>
                    <a:pt x="494" y="2606"/>
                  </a:lnTo>
                  <a:lnTo>
                    <a:pt x="516" y="2594"/>
                  </a:lnTo>
                  <a:lnTo>
                    <a:pt x="534" y="2578"/>
                  </a:lnTo>
                  <a:lnTo>
                    <a:pt x="550" y="2560"/>
                  </a:lnTo>
                  <a:lnTo>
                    <a:pt x="562" y="2538"/>
                  </a:lnTo>
                  <a:lnTo>
                    <a:pt x="566" y="2528"/>
                  </a:lnTo>
                  <a:lnTo>
                    <a:pt x="568" y="2516"/>
                  </a:lnTo>
                  <a:lnTo>
                    <a:pt x="570" y="2502"/>
                  </a:lnTo>
                  <a:lnTo>
                    <a:pt x="572" y="2490"/>
                  </a:lnTo>
                  <a:lnTo>
                    <a:pt x="572" y="1274"/>
                  </a:lnTo>
                  <a:lnTo>
                    <a:pt x="680" y="1274"/>
                  </a:lnTo>
                  <a:lnTo>
                    <a:pt x="680" y="2490"/>
                  </a:lnTo>
                  <a:lnTo>
                    <a:pt x="680" y="2490"/>
                  </a:lnTo>
                  <a:lnTo>
                    <a:pt x="682" y="2502"/>
                  </a:lnTo>
                  <a:lnTo>
                    <a:pt x="682" y="2516"/>
                  </a:lnTo>
                  <a:lnTo>
                    <a:pt x="686" y="2528"/>
                  </a:lnTo>
                  <a:lnTo>
                    <a:pt x="690" y="2538"/>
                  </a:lnTo>
                  <a:lnTo>
                    <a:pt x="702" y="2560"/>
                  </a:lnTo>
                  <a:lnTo>
                    <a:pt x="718" y="2578"/>
                  </a:lnTo>
                  <a:lnTo>
                    <a:pt x="736" y="2594"/>
                  </a:lnTo>
                  <a:lnTo>
                    <a:pt x="756" y="2606"/>
                  </a:lnTo>
                  <a:lnTo>
                    <a:pt x="768" y="2610"/>
                  </a:lnTo>
                  <a:lnTo>
                    <a:pt x="780" y="2612"/>
                  </a:lnTo>
                  <a:lnTo>
                    <a:pt x="792" y="2614"/>
                  </a:lnTo>
                  <a:lnTo>
                    <a:pt x="806" y="2616"/>
                  </a:lnTo>
                  <a:lnTo>
                    <a:pt x="806" y="2616"/>
                  </a:lnTo>
                  <a:lnTo>
                    <a:pt x="806" y="2616"/>
                  </a:lnTo>
                  <a:lnTo>
                    <a:pt x="818" y="2614"/>
                  </a:lnTo>
                  <a:lnTo>
                    <a:pt x="832" y="2612"/>
                  </a:lnTo>
                  <a:lnTo>
                    <a:pt x="844" y="2610"/>
                  </a:lnTo>
                  <a:lnTo>
                    <a:pt x="854" y="2606"/>
                  </a:lnTo>
                  <a:lnTo>
                    <a:pt x="876" y="2594"/>
                  </a:lnTo>
                  <a:lnTo>
                    <a:pt x="894" y="2578"/>
                  </a:lnTo>
                  <a:lnTo>
                    <a:pt x="910" y="2560"/>
                  </a:lnTo>
                  <a:lnTo>
                    <a:pt x="922" y="2538"/>
                  </a:lnTo>
                  <a:lnTo>
                    <a:pt x="926" y="2528"/>
                  </a:lnTo>
                  <a:lnTo>
                    <a:pt x="928" y="2516"/>
                  </a:lnTo>
                  <a:lnTo>
                    <a:pt x="930" y="2502"/>
                  </a:lnTo>
                  <a:lnTo>
                    <a:pt x="932" y="2490"/>
                  </a:lnTo>
                  <a:lnTo>
                    <a:pt x="932" y="410"/>
                  </a:lnTo>
                  <a:lnTo>
                    <a:pt x="1028" y="410"/>
                  </a:lnTo>
                  <a:lnTo>
                    <a:pt x="1028" y="1174"/>
                  </a:lnTo>
                  <a:lnTo>
                    <a:pt x="1028" y="1174"/>
                  </a:lnTo>
                  <a:lnTo>
                    <a:pt x="1030" y="1192"/>
                  </a:lnTo>
                  <a:lnTo>
                    <a:pt x="1034" y="1208"/>
                  </a:lnTo>
                  <a:lnTo>
                    <a:pt x="1040" y="1222"/>
                  </a:lnTo>
                  <a:lnTo>
                    <a:pt x="1050" y="1236"/>
                  </a:lnTo>
                  <a:lnTo>
                    <a:pt x="1060" y="1248"/>
                  </a:lnTo>
                  <a:lnTo>
                    <a:pt x="1074" y="1258"/>
                  </a:lnTo>
                  <a:lnTo>
                    <a:pt x="1088" y="1266"/>
                  </a:lnTo>
                  <a:lnTo>
                    <a:pt x="1104" y="1272"/>
                  </a:lnTo>
                  <a:lnTo>
                    <a:pt x="1104" y="1324"/>
                  </a:lnTo>
                  <a:lnTo>
                    <a:pt x="1092" y="1324"/>
                  </a:lnTo>
                  <a:lnTo>
                    <a:pt x="1092" y="1324"/>
                  </a:lnTo>
                  <a:lnTo>
                    <a:pt x="1084" y="1326"/>
                  </a:lnTo>
                  <a:lnTo>
                    <a:pt x="1076" y="1328"/>
                  </a:lnTo>
                  <a:lnTo>
                    <a:pt x="1070" y="1332"/>
                  </a:lnTo>
                  <a:lnTo>
                    <a:pt x="1064" y="1336"/>
                  </a:lnTo>
                  <a:lnTo>
                    <a:pt x="1060" y="1342"/>
                  </a:lnTo>
                  <a:lnTo>
                    <a:pt x="1056" y="1348"/>
                  </a:lnTo>
                  <a:lnTo>
                    <a:pt x="1054" y="1356"/>
                  </a:lnTo>
                  <a:lnTo>
                    <a:pt x="1052" y="1364"/>
                  </a:lnTo>
                  <a:lnTo>
                    <a:pt x="1052" y="1784"/>
                  </a:lnTo>
                  <a:lnTo>
                    <a:pt x="1052" y="1784"/>
                  </a:lnTo>
                  <a:lnTo>
                    <a:pt x="1054" y="1792"/>
                  </a:lnTo>
                  <a:lnTo>
                    <a:pt x="1056" y="1800"/>
                  </a:lnTo>
                  <a:lnTo>
                    <a:pt x="1060" y="1808"/>
                  </a:lnTo>
                  <a:lnTo>
                    <a:pt x="1064" y="1814"/>
                  </a:lnTo>
                  <a:lnTo>
                    <a:pt x="1070" y="1818"/>
                  </a:lnTo>
                  <a:lnTo>
                    <a:pt x="1076" y="1822"/>
                  </a:lnTo>
                  <a:lnTo>
                    <a:pt x="1084" y="1824"/>
                  </a:lnTo>
                  <a:lnTo>
                    <a:pt x="1092" y="1824"/>
                  </a:lnTo>
                  <a:lnTo>
                    <a:pt x="1162" y="1824"/>
                  </a:lnTo>
                  <a:lnTo>
                    <a:pt x="1162" y="1824"/>
                  </a:lnTo>
                  <a:lnTo>
                    <a:pt x="1170" y="1824"/>
                  </a:lnTo>
                  <a:lnTo>
                    <a:pt x="1178" y="1822"/>
                  </a:lnTo>
                  <a:lnTo>
                    <a:pt x="1184" y="1818"/>
                  </a:lnTo>
                  <a:lnTo>
                    <a:pt x="1190" y="1814"/>
                  </a:lnTo>
                  <a:lnTo>
                    <a:pt x="1194" y="1808"/>
                  </a:lnTo>
                  <a:lnTo>
                    <a:pt x="1198" y="1800"/>
                  </a:lnTo>
                  <a:lnTo>
                    <a:pt x="1200" y="1792"/>
                  </a:lnTo>
                  <a:lnTo>
                    <a:pt x="1202" y="1784"/>
                  </a:lnTo>
                  <a:lnTo>
                    <a:pt x="1202" y="1364"/>
                  </a:lnTo>
                  <a:lnTo>
                    <a:pt x="1202" y="1364"/>
                  </a:lnTo>
                  <a:lnTo>
                    <a:pt x="1200" y="1356"/>
                  </a:lnTo>
                  <a:lnTo>
                    <a:pt x="1198" y="1348"/>
                  </a:lnTo>
                  <a:lnTo>
                    <a:pt x="1194" y="1342"/>
                  </a:lnTo>
                  <a:lnTo>
                    <a:pt x="1190" y="1336"/>
                  </a:lnTo>
                  <a:lnTo>
                    <a:pt x="1184" y="1332"/>
                  </a:lnTo>
                  <a:lnTo>
                    <a:pt x="1178" y="1328"/>
                  </a:lnTo>
                  <a:lnTo>
                    <a:pt x="1170" y="1326"/>
                  </a:lnTo>
                  <a:lnTo>
                    <a:pt x="1162" y="1324"/>
                  </a:lnTo>
                  <a:lnTo>
                    <a:pt x="1150" y="1324"/>
                  </a:lnTo>
                  <a:lnTo>
                    <a:pt x="1150" y="1272"/>
                  </a:lnTo>
                  <a:lnTo>
                    <a:pt x="1150" y="1272"/>
                  </a:lnTo>
                  <a:lnTo>
                    <a:pt x="1166" y="1266"/>
                  </a:lnTo>
                  <a:lnTo>
                    <a:pt x="1182" y="1260"/>
                  </a:lnTo>
                  <a:lnTo>
                    <a:pt x="1194" y="1250"/>
                  </a:lnTo>
                  <a:lnTo>
                    <a:pt x="1206" y="1238"/>
                  </a:lnTo>
                  <a:lnTo>
                    <a:pt x="1216" y="1224"/>
                  </a:lnTo>
                  <a:lnTo>
                    <a:pt x="1222" y="1208"/>
                  </a:lnTo>
                  <a:lnTo>
                    <a:pt x="1226" y="1192"/>
                  </a:lnTo>
                  <a:lnTo>
                    <a:pt x="1228" y="1174"/>
                  </a:lnTo>
                  <a:lnTo>
                    <a:pt x="1228" y="117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a:lnSpc>
                  <a:spcPct val="120000"/>
                </a:lnSpc>
              </a:pPr>
              <a:endParaRPr lang="zh-CN" altLang="en-US" sz="2400">
                <a:cs typeface="+mn-ea"/>
                <a:sym typeface="+mn-lt"/>
              </a:endParaRPr>
            </a:p>
          </p:txBody>
        </p:sp>
        <p:sp>
          <p:nvSpPr>
            <p:cNvPr id="4" name="Freeform 5"/>
            <p:cNvSpPr>
              <a:spLocks/>
            </p:cNvSpPr>
            <p:nvPr/>
          </p:nvSpPr>
          <p:spPr bwMode="auto">
            <a:xfrm>
              <a:off x="5228338" y="1827564"/>
              <a:ext cx="442296" cy="353123"/>
            </a:xfrm>
            <a:custGeom>
              <a:avLst/>
              <a:gdLst>
                <a:gd name="T0" fmla="*/ 2448 w 2480"/>
                <a:gd name="T1" fmla="*/ 50 h 1980"/>
                <a:gd name="T2" fmla="*/ 2352 w 2480"/>
                <a:gd name="T3" fmla="*/ 162 h 1980"/>
                <a:gd name="T4" fmla="*/ 2184 w 2480"/>
                <a:gd name="T5" fmla="*/ 280 h 1980"/>
                <a:gd name="T6" fmla="*/ 2072 w 2480"/>
                <a:gd name="T7" fmla="*/ 324 h 1980"/>
                <a:gd name="T8" fmla="*/ 1938 w 2480"/>
                <a:gd name="T9" fmla="*/ 350 h 1980"/>
                <a:gd name="T10" fmla="*/ 1832 w 2480"/>
                <a:gd name="T11" fmla="*/ 252 h 1980"/>
                <a:gd name="T12" fmla="*/ 1670 w 2480"/>
                <a:gd name="T13" fmla="*/ 150 h 1980"/>
                <a:gd name="T14" fmla="*/ 1488 w 2480"/>
                <a:gd name="T15" fmla="*/ 82 h 1980"/>
                <a:gd name="T16" fmla="*/ 1290 w 2480"/>
                <a:gd name="T17" fmla="*/ 52 h 1980"/>
                <a:gd name="T18" fmla="*/ 1138 w 2480"/>
                <a:gd name="T19" fmla="*/ 56 h 1980"/>
                <a:gd name="T20" fmla="*/ 944 w 2480"/>
                <a:gd name="T21" fmla="*/ 96 h 1980"/>
                <a:gd name="T22" fmla="*/ 768 w 2480"/>
                <a:gd name="T23" fmla="*/ 174 h 1980"/>
                <a:gd name="T24" fmla="*/ 610 w 2480"/>
                <a:gd name="T25" fmla="*/ 284 h 1980"/>
                <a:gd name="T26" fmla="*/ 506 w 2480"/>
                <a:gd name="T27" fmla="*/ 344 h 1980"/>
                <a:gd name="T28" fmla="*/ 378 w 2480"/>
                <a:gd name="T29" fmla="*/ 314 h 1980"/>
                <a:gd name="T30" fmla="*/ 246 w 2480"/>
                <a:gd name="T31" fmla="*/ 252 h 1980"/>
                <a:gd name="T32" fmla="*/ 96 w 2480"/>
                <a:gd name="T33" fmla="*/ 130 h 1980"/>
                <a:gd name="T34" fmla="*/ 8 w 2480"/>
                <a:gd name="T35" fmla="*/ 14 h 1980"/>
                <a:gd name="T36" fmla="*/ 4 w 2480"/>
                <a:gd name="T37" fmla="*/ 62 h 1980"/>
                <a:gd name="T38" fmla="*/ 24 w 2480"/>
                <a:gd name="T39" fmla="*/ 176 h 1980"/>
                <a:gd name="T40" fmla="*/ 110 w 2480"/>
                <a:gd name="T41" fmla="*/ 358 h 1980"/>
                <a:gd name="T42" fmla="*/ 228 w 2480"/>
                <a:gd name="T43" fmla="*/ 488 h 1980"/>
                <a:gd name="T44" fmla="*/ 348 w 2480"/>
                <a:gd name="T45" fmla="*/ 572 h 1980"/>
                <a:gd name="T46" fmla="*/ 332 w 2480"/>
                <a:gd name="T47" fmla="*/ 686 h 1980"/>
                <a:gd name="T48" fmla="*/ 282 w 2480"/>
                <a:gd name="T49" fmla="*/ 900 h 1980"/>
                <a:gd name="T50" fmla="*/ 276 w 2480"/>
                <a:gd name="T51" fmla="*/ 1064 h 1980"/>
                <a:gd name="T52" fmla="*/ 306 w 2480"/>
                <a:gd name="T53" fmla="*/ 1256 h 1980"/>
                <a:gd name="T54" fmla="*/ 370 w 2480"/>
                <a:gd name="T55" fmla="*/ 1434 h 1980"/>
                <a:gd name="T56" fmla="*/ 466 w 2480"/>
                <a:gd name="T57" fmla="*/ 1592 h 1980"/>
                <a:gd name="T58" fmla="*/ 590 w 2480"/>
                <a:gd name="T59" fmla="*/ 1728 h 1980"/>
                <a:gd name="T60" fmla="*/ 740 w 2480"/>
                <a:gd name="T61" fmla="*/ 1840 h 1980"/>
                <a:gd name="T62" fmla="*/ 908 w 2480"/>
                <a:gd name="T63" fmla="*/ 1922 h 1980"/>
                <a:gd name="T64" fmla="*/ 1092 w 2480"/>
                <a:gd name="T65" fmla="*/ 1968 h 1980"/>
                <a:gd name="T66" fmla="*/ 1240 w 2480"/>
                <a:gd name="T67" fmla="*/ 1980 h 1980"/>
                <a:gd name="T68" fmla="*/ 1434 w 2480"/>
                <a:gd name="T69" fmla="*/ 1960 h 1980"/>
                <a:gd name="T70" fmla="*/ 1616 w 2480"/>
                <a:gd name="T71" fmla="*/ 1904 h 1980"/>
                <a:gd name="T72" fmla="*/ 1780 w 2480"/>
                <a:gd name="T73" fmla="*/ 1814 h 1980"/>
                <a:gd name="T74" fmla="*/ 1922 w 2480"/>
                <a:gd name="T75" fmla="*/ 1696 h 1980"/>
                <a:gd name="T76" fmla="*/ 2040 w 2480"/>
                <a:gd name="T77" fmla="*/ 1554 h 1980"/>
                <a:gd name="T78" fmla="*/ 2128 w 2480"/>
                <a:gd name="T79" fmla="*/ 1390 h 1980"/>
                <a:gd name="T80" fmla="*/ 2184 w 2480"/>
                <a:gd name="T81" fmla="*/ 1210 h 1980"/>
                <a:gd name="T82" fmla="*/ 2204 w 2480"/>
                <a:gd name="T83" fmla="*/ 1014 h 1980"/>
                <a:gd name="T84" fmla="*/ 2190 w 2480"/>
                <a:gd name="T85" fmla="*/ 846 h 1980"/>
                <a:gd name="T86" fmla="*/ 2126 w 2480"/>
                <a:gd name="T87" fmla="*/ 634 h 1980"/>
                <a:gd name="T88" fmla="*/ 2160 w 2480"/>
                <a:gd name="T89" fmla="*/ 554 h 1980"/>
                <a:gd name="T90" fmla="*/ 2282 w 2480"/>
                <a:gd name="T91" fmla="*/ 460 h 1980"/>
                <a:gd name="T92" fmla="*/ 2394 w 2480"/>
                <a:gd name="T93" fmla="*/ 318 h 1980"/>
                <a:gd name="T94" fmla="*/ 2462 w 2480"/>
                <a:gd name="T95" fmla="*/ 150 h 1980"/>
                <a:gd name="T96" fmla="*/ 2478 w 2480"/>
                <a:gd name="T97" fmla="*/ 32 h 19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480" h="1980">
                  <a:moveTo>
                    <a:pt x="2480" y="0"/>
                  </a:moveTo>
                  <a:lnTo>
                    <a:pt x="2480" y="0"/>
                  </a:lnTo>
                  <a:lnTo>
                    <a:pt x="2472" y="14"/>
                  </a:lnTo>
                  <a:lnTo>
                    <a:pt x="2448" y="50"/>
                  </a:lnTo>
                  <a:lnTo>
                    <a:pt x="2432" y="74"/>
                  </a:lnTo>
                  <a:lnTo>
                    <a:pt x="2410" y="102"/>
                  </a:lnTo>
                  <a:lnTo>
                    <a:pt x="2384" y="130"/>
                  </a:lnTo>
                  <a:lnTo>
                    <a:pt x="2352" y="162"/>
                  </a:lnTo>
                  <a:lnTo>
                    <a:pt x="2318" y="192"/>
                  </a:lnTo>
                  <a:lnTo>
                    <a:pt x="2278" y="224"/>
                  </a:lnTo>
                  <a:lnTo>
                    <a:pt x="2234" y="252"/>
                  </a:lnTo>
                  <a:lnTo>
                    <a:pt x="2184" y="280"/>
                  </a:lnTo>
                  <a:lnTo>
                    <a:pt x="2158" y="292"/>
                  </a:lnTo>
                  <a:lnTo>
                    <a:pt x="2130" y="304"/>
                  </a:lnTo>
                  <a:lnTo>
                    <a:pt x="2102" y="314"/>
                  </a:lnTo>
                  <a:lnTo>
                    <a:pt x="2072" y="324"/>
                  </a:lnTo>
                  <a:lnTo>
                    <a:pt x="2040" y="332"/>
                  </a:lnTo>
                  <a:lnTo>
                    <a:pt x="2008" y="340"/>
                  </a:lnTo>
                  <a:lnTo>
                    <a:pt x="1974" y="344"/>
                  </a:lnTo>
                  <a:lnTo>
                    <a:pt x="1938" y="350"/>
                  </a:lnTo>
                  <a:lnTo>
                    <a:pt x="1938" y="350"/>
                  </a:lnTo>
                  <a:lnTo>
                    <a:pt x="1904" y="316"/>
                  </a:lnTo>
                  <a:lnTo>
                    <a:pt x="1868" y="284"/>
                  </a:lnTo>
                  <a:lnTo>
                    <a:pt x="1832" y="252"/>
                  </a:lnTo>
                  <a:lnTo>
                    <a:pt x="1794" y="224"/>
                  </a:lnTo>
                  <a:lnTo>
                    <a:pt x="1754" y="198"/>
                  </a:lnTo>
                  <a:lnTo>
                    <a:pt x="1712" y="174"/>
                  </a:lnTo>
                  <a:lnTo>
                    <a:pt x="1670" y="150"/>
                  </a:lnTo>
                  <a:lnTo>
                    <a:pt x="1626" y="130"/>
                  </a:lnTo>
                  <a:lnTo>
                    <a:pt x="1580" y="112"/>
                  </a:lnTo>
                  <a:lnTo>
                    <a:pt x="1534" y="96"/>
                  </a:lnTo>
                  <a:lnTo>
                    <a:pt x="1488" y="82"/>
                  </a:lnTo>
                  <a:lnTo>
                    <a:pt x="1440" y="70"/>
                  </a:lnTo>
                  <a:lnTo>
                    <a:pt x="1390" y="62"/>
                  </a:lnTo>
                  <a:lnTo>
                    <a:pt x="1342" y="56"/>
                  </a:lnTo>
                  <a:lnTo>
                    <a:pt x="1290" y="52"/>
                  </a:lnTo>
                  <a:lnTo>
                    <a:pt x="1240" y="50"/>
                  </a:lnTo>
                  <a:lnTo>
                    <a:pt x="1240" y="50"/>
                  </a:lnTo>
                  <a:lnTo>
                    <a:pt x="1188" y="52"/>
                  </a:lnTo>
                  <a:lnTo>
                    <a:pt x="1138" y="56"/>
                  </a:lnTo>
                  <a:lnTo>
                    <a:pt x="1088" y="62"/>
                  </a:lnTo>
                  <a:lnTo>
                    <a:pt x="1040" y="70"/>
                  </a:lnTo>
                  <a:lnTo>
                    <a:pt x="992" y="82"/>
                  </a:lnTo>
                  <a:lnTo>
                    <a:pt x="944" y="96"/>
                  </a:lnTo>
                  <a:lnTo>
                    <a:pt x="898" y="112"/>
                  </a:lnTo>
                  <a:lnTo>
                    <a:pt x="854" y="130"/>
                  </a:lnTo>
                  <a:lnTo>
                    <a:pt x="810" y="150"/>
                  </a:lnTo>
                  <a:lnTo>
                    <a:pt x="768" y="174"/>
                  </a:lnTo>
                  <a:lnTo>
                    <a:pt x="726" y="198"/>
                  </a:lnTo>
                  <a:lnTo>
                    <a:pt x="686" y="224"/>
                  </a:lnTo>
                  <a:lnTo>
                    <a:pt x="648" y="252"/>
                  </a:lnTo>
                  <a:lnTo>
                    <a:pt x="610" y="284"/>
                  </a:lnTo>
                  <a:lnTo>
                    <a:pt x="576" y="316"/>
                  </a:lnTo>
                  <a:lnTo>
                    <a:pt x="542" y="350"/>
                  </a:lnTo>
                  <a:lnTo>
                    <a:pt x="542" y="350"/>
                  </a:lnTo>
                  <a:lnTo>
                    <a:pt x="506" y="344"/>
                  </a:lnTo>
                  <a:lnTo>
                    <a:pt x="472" y="340"/>
                  </a:lnTo>
                  <a:lnTo>
                    <a:pt x="440" y="332"/>
                  </a:lnTo>
                  <a:lnTo>
                    <a:pt x="408" y="324"/>
                  </a:lnTo>
                  <a:lnTo>
                    <a:pt x="378" y="314"/>
                  </a:lnTo>
                  <a:lnTo>
                    <a:pt x="348" y="304"/>
                  </a:lnTo>
                  <a:lnTo>
                    <a:pt x="322" y="292"/>
                  </a:lnTo>
                  <a:lnTo>
                    <a:pt x="294" y="280"/>
                  </a:lnTo>
                  <a:lnTo>
                    <a:pt x="246" y="252"/>
                  </a:lnTo>
                  <a:lnTo>
                    <a:pt x="202" y="224"/>
                  </a:lnTo>
                  <a:lnTo>
                    <a:pt x="162" y="192"/>
                  </a:lnTo>
                  <a:lnTo>
                    <a:pt x="126" y="162"/>
                  </a:lnTo>
                  <a:lnTo>
                    <a:pt x="96" y="130"/>
                  </a:lnTo>
                  <a:lnTo>
                    <a:pt x="70" y="102"/>
                  </a:lnTo>
                  <a:lnTo>
                    <a:pt x="48" y="74"/>
                  </a:lnTo>
                  <a:lnTo>
                    <a:pt x="30" y="50"/>
                  </a:lnTo>
                  <a:lnTo>
                    <a:pt x="8" y="14"/>
                  </a:lnTo>
                  <a:lnTo>
                    <a:pt x="0" y="0"/>
                  </a:lnTo>
                  <a:lnTo>
                    <a:pt x="0" y="0"/>
                  </a:lnTo>
                  <a:lnTo>
                    <a:pt x="2" y="32"/>
                  </a:lnTo>
                  <a:lnTo>
                    <a:pt x="4" y="62"/>
                  </a:lnTo>
                  <a:lnTo>
                    <a:pt x="8" y="92"/>
                  </a:lnTo>
                  <a:lnTo>
                    <a:pt x="12" y="122"/>
                  </a:lnTo>
                  <a:lnTo>
                    <a:pt x="18" y="150"/>
                  </a:lnTo>
                  <a:lnTo>
                    <a:pt x="24" y="176"/>
                  </a:lnTo>
                  <a:lnTo>
                    <a:pt x="42" y="226"/>
                  </a:lnTo>
                  <a:lnTo>
                    <a:pt x="62" y="274"/>
                  </a:lnTo>
                  <a:lnTo>
                    <a:pt x="84" y="318"/>
                  </a:lnTo>
                  <a:lnTo>
                    <a:pt x="110" y="358"/>
                  </a:lnTo>
                  <a:lnTo>
                    <a:pt x="138" y="396"/>
                  </a:lnTo>
                  <a:lnTo>
                    <a:pt x="168" y="430"/>
                  </a:lnTo>
                  <a:lnTo>
                    <a:pt x="198" y="460"/>
                  </a:lnTo>
                  <a:lnTo>
                    <a:pt x="228" y="488"/>
                  </a:lnTo>
                  <a:lnTo>
                    <a:pt x="260" y="512"/>
                  </a:lnTo>
                  <a:lnTo>
                    <a:pt x="290" y="534"/>
                  </a:lnTo>
                  <a:lnTo>
                    <a:pt x="320" y="554"/>
                  </a:lnTo>
                  <a:lnTo>
                    <a:pt x="348" y="572"/>
                  </a:lnTo>
                  <a:lnTo>
                    <a:pt x="376" y="586"/>
                  </a:lnTo>
                  <a:lnTo>
                    <a:pt x="376" y="586"/>
                  </a:lnTo>
                  <a:lnTo>
                    <a:pt x="352" y="634"/>
                  </a:lnTo>
                  <a:lnTo>
                    <a:pt x="332" y="686"/>
                  </a:lnTo>
                  <a:lnTo>
                    <a:pt x="316" y="738"/>
                  </a:lnTo>
                  <a:lnTo>
                    <a:pt x="300" y="790"/>
                  </a:lnTo>
                  <a:lnTo>
                    <a:pt x="290" y="846"/>
                  </a:lnTo>
                  <a:lnTo>
                    <a:pt x="282" y="900"/>
                  </a:lnTo>
                  <a:lnTo>
                    <a:pt x="276" y="958"/>
                  </a:lnTo>
                  <a:lnTo>
                    <a:pt x="274" y="1014"/>
                  </a:lnTo>
                  <a:lnTo>
                    <a:pt x="274" y="1014"/>
                  </a:lnTo>
                  <a:lnTo>
                    <a:pt x="276" y="1064"/>
                  </a:lnTo>
                  <a:lnTo>
                    <a:pt x="280" y="1114"/>
                  </a:lnTo>
                  <a:lnTo>
                    <a:pt x="286" y="1162"/>
                  </a:lnTo>
                  <a:lnTo>
                    <a:pt x="294" y="1210"/>
                  </a:lnTo>
                  <a:lnTo>
                    <a:pt x="306" y="1256"/>
                  </a:lnTo>
                  <a:lnTo>
                    <a:pt x="318" y="1302"/>
                  </a:lnTo>
                  <a:lnTo>
                    <a:pt x="334" y="1346"/>
                  </a:lnTo>
                  <a:lnTo>
                    <a:pt x="350" y="1390"/>
                  </a:lnTo>
                  <a:lnTo>
                    <a:pt x="370" y="1434"/>
                  </a:lnTo>
                  <a:lnTo>
                    <a:pt x="392" y="1474"/>
                  </a:lnTo>
                  <a:lnTo>
                    <a:pt x="414" y="1516"/>
                  </a:lnTo>
                  <a:lnTo>
                    <a:pt x="440" y="1554"/>
                  </a:lnTo>
                  <a:lnTo>
                    <a:pt x="466" y="1592"/>
                  </a:lnTo>
                  <a:lnTo>
                    <a:pt x="496" y="1628"/>
                  </a:lnTo>
                  <a:lnTo>
                    <a:pt x="526" y="1664"/>
                  </a:lnTo>
                  <a:lnTo>
                    <a:pt x="558" y="1696"/>
                  </a:lnTo>
                  <a:lnTo>
                    <a:pt x="590" y="1728"/>
                  </a:lnTo>
                  <a:lnTo>
                    <a:pt x="626" y="1760"/>
                  </a:lnTo>
                  <a:lnTo>
                    <a:pt x="662" y="1788"/>
                  </a:lnTo>
                  <a:lnTo>
                    <a:pt x="700" y="1814"/>
                  </a:lnTo>
                  <a:lnTo>
                    <a:pt x="740" y="1840"/>
                  </a:lnTo>
                  <a:lnTo>
                    <a:pt x="780" y="1864"/>
                  </a:lnTo>
                  <a:lnTo>
                    <a:pt x="822" y="1884"/>
                  </a:lnTo>
                  <a:lnTo>
                    <a:pt x="864" y="1904"/>
                  </a:lnTo>
                  <a:lnTo>
                    <a:pt x="908" y="1922"/>
                  </a:lnTo>
                  <a:lnTo>
                    <a:pt x="952" y="1936"/>
                  </a:lnTo>
                  <a:lnTo>
                    <a:pt x="998" y="1950"/>
                  </a:lnTo>
                  <a:lnTo>
                    <a:pt x="1046" y="1960"/>
                  </a:lnTo>
                  <a:lnTo>
                    <a:pt x="1092" y="1968"/>
                  </a:lnTo>
                  <a:lnTo>
                    <a:pt x="1140" y="1974"/>
                  </a:lnTo>
                  <a:lnTo>
                    <a:pt x="1190" y="1978"/>
                  </a:lnTo>
                  <a:lnTo>
                    <a:pt x="1240" y="1980"/>
                  </a:lnTo>
                  <a:lnTo>
                    <a:pt x="1240" y="1980"/>
                  </a:lnTo>
                  <a:lnTo>
                    <a:pt x="1290" y="1978"/>
                  </a:lnTo>
                  <a:lnTo>
                    <a:pt x="1338" y="1974"/>
                  </a:lnTo>
                  <a:lnTo>
                    <a:pt x="1386" y="1968"/>
                  </a:lnTo>
                  <a:lnTo>
                    <a:pt x="1434" y="1960"/>
                  </a:lnTo>
                  <a:lnTo>
                    <a:pt x="1480" y="1950"/>
                  </a:lnTo>
                  <a:lnTo>
                    <a:pt x="1526" y="1936"/>
                  </a:lnTo>
                  <a:lnTo>
                    <a:pt x="1572" y="1922"/>
                  </a:lnTo>
                  <a:lnTo>
                    <a:pt x="1616" y="1904"/>
                  </a:lnTo>
                  <a:lnTo>
                    <a:pt x="1658" y="1884"/>
                  </a:lnTo>
                  <a:lnTo>
                    <a:pt x="1700" y="1864"/>
                  </a:lnTo>
                  <a:lnTo>
                    <a:pt x="1740" y="1840"/>
                  </a:lnTo>
                  <a:lnTo>
                    <a:pt x="1780" y="1814"/>
                  </a:lnTo>
                  <a:lnTo>
                    <a:pt x="1816" y="1788"/>
                  </a:lnTo>
                  <a:lnTo>
                    <a:pt x="1854" y="1760"/>
                  </a:lnTo>
                  <a:lnTo>
                    <a:pt x="1888" y="1728"/>
                  </a:lnTo>
                  <a:lnTo>
                    <a:pt x="1922" y="1696"/>
                  </a:lnTo>
                  <a:lnTo>
                    <a:pt x="1954" y="1664"/>
                  </a:lnTo>
                  <a:lnTo>
                    <a:pt x="1984" y="1628"/>
                  </a:lnTo>
                  <a:lnTo>
                    <a:pt x="2012" y="1592"/>
                  </a:lnTo>
                  <a:lnTo>
                    <a:pt x="2040" y="1554"/>
                  </a:lnTo>
                  <a:lnTo>
                    <a:pt x="2064" y="1516"/>
                  </a:lnTo>
                  <a:lnTo>
                    <a:pt x="2088" y="1474"/>
                  </a:lnTo>
                  <a:lnTo>
                    <a:pt x="2110" y="1434"/>
                  </a:lnTo>
                  <a:lnTo>
                    <a:pt x="2128" y="1390"/>
                  </a:lnTo>
                  <a:lnTo>
                    <a:pt x="2146" y="1346"/>
                  </a:lnTo>
                  <a:lnTo>
                    <a:pt x="2162" y="1302"/>
                  </a:lnTo>
                  <a:lnTo>
                    <a:pt x="2174" y="1256"/>
                  </a:lnTo>
                  <a:lnTo>
                    <a:pt x="2184" y="1210"/>
                  </a:lnTo>
                  <a:lnTo>
                    <a:pt x="2194" y="1162"/>
                  </a:lnTo>
                  <a:lnTo>
                    <a:pt x="2200" y="1114"/>
                  </a:lnTo>
                  <a:lnTo>
                    <a:pt x="2204" y="1064"/>
                  </a:lnTo>
                  <a:lnTo>
                    <a:pt x="2204" y="1014"/>
                  </a:lnTo>
                  <a:lnTo>
                    <a:pt x="2204" y="1014"/>
                  </a:lnTo>
                  <a:lnTo>
                    <a:pt x="2202" y="958"/>
                  </a:lnTo>
                  <a:lnTo>
                    <a:pt x="2198" y="900"/>
                  </a:lnTo>
                  <a:lnTo>
                    <a:pt x="2190" y="846"/>
                  </a:lnTo>
                  <a:lnTo>
                    <a:pt x="2178" y="790"/>
                  </a:lnTo>
                  <a:lnTo>
                    <a:pt x="2164" y="738"/>
                  </a:lnTo>
                  <a:lnTo>
                    <a:pt x="2146" y="686"/>
                  </a:lnTo>
                  <a:lnTo>
                    <a:pt x="2126" y="634"/>
                  </a:lnTo>
                  <a:lnTo>
                    <a:pt x="2104" y="586"/>
                  </a:lnTo>
                  <a:lnTo>
                    <a:pt x="2104" y="586"/>
                  </a:lnTo>
                  <a:lnTo>
                    <a:pt x="2130" y="572"/>
                  </a:lnTo>
                  <a:lnTo>
                    <a:pt x="2160" y="554"/>
                  </a:lnTo>
                  <a:lnTo>
                    <a:pt x="2188" y="534"/>
                  </a:lnTo>
                  <a:lnTo>
                    <a:pt x="2220" y="512"/>
                  </a:lnTo>
                  <a:lnTo>
                    <a:pt x="2250" y="488"/>
                  </a:lnTo>
                  <a:lnTo>
                    <a:pt x="2282" y="460"/>
                  </a:lnTo>
                  <a:lnTo>
                    <a:pt x="2312" y="430"/>
                  </a:lnTo>
                  <a:lnTo>
                    <a:pt x="2340" y="396"/>
                  </a:lnTo>
                  <a:lnTo>
                    <a:pt x="2368" y="358"/>
                  </a:lnTo>
                  <a:lnTo>
                    <a:pt x="2394" y="318"/>
                  </a:lnTo>
                  <a:lnTo>
                    <a:pt x="2418" y="274"/>
                  </a:lnTo>
                  <a:lnTo>
                    <a:pt x="2438" y="226"/>
                  </a:lnTo>
                  <a:lnTo>
                    <a:pt x="2454" y="176"/>
                  </a:lnTo>
                  <a:lnTo>
                    <a:pt x="2462" y="150"/>
                  </a:lnTo>
                  <a:lnTo>
                    <a:pt x="2468" y="122"/>
                  </a:lnTo>
                  <a:lnTo>
                    <a:pt x="2472" y="92"/>
                  </a:lnTo>
                  <a:lnTo>
                    <a:pt x="2476" y="62"/>
                  </a:lnTo>
                  <a:lnTo>
                    <a:pt x="2478" y="32"/>
                  </a:lnTo>
                  <a:lnTo>
                    <a:pt x="2480" y="0"/>
                  </a:lnTo>
                  <a:lnTo>
                    <a:pt x="248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a:lnSpc>
                  <a:spcPct val="120000"/>
                </a:lnSpc>
              </a:pPr>
              <a:endParaRPr lang="zh-CN" altLang="en-US" sz="2400">
                <a:cs typeface="+mn-ea"/>
                <a:sym typeface="+mn-lt"/>
              </a:endParaRPr>
            </a:p>
          </p:txBody>
        </p:sp>
      </p:grpSp>
      <p:grpSp>
        <p:nvGrpSpPr>
          <p:cNvPr id="5" name="组合 4"/>
          <p:cNvGrpSpPr/>
          <p:nvPr/>
        </p:nvGrpSpPr>
        <p:grpSpPr>
          <a:xfrm>
            <a:off x="4403234" y="1983776"/>
            <a:ext cx="1144931" cy="3171703"/>
            <a:chOff x="3304959" y="1667547"/>
            <a:chExt cx="858698" cy="2378777"/>
          </a:xfrm>
          <a:solidFill>
            <a:schemeClr val="accent1"/>
          </a:solidFill>
        </p:grpSpPr>
        <p:sp>
          <p:nvSpPr>
            <p:cNvPr id="6" name="Freeform 6"/>
            <p:cNvSpPr>
              <a:spLocks noEditPoints="1"/>
            </p:cNvSpPr>
            <p:nvPr/>
          </p:nvSpPr>
          <p:spPr bwMode="auto">
            <a:xfrm flipH="1">
              <a:off x="3542202" y="1667547"/>
              <a:ext cx="384213" cy="106241"/>
            </a:xfrm>
            <a:custGeom>
              <a:avLst/>
              <a:gdLst>
                <a:gd name="T0" fmla="*/ 948 w 2112"/>
                <a:gd name="T1" fmla="*/ 2 h 584"/>
                <a:gd name="T2" fmla="*/ 644 w 2112"/>
                <a:gd name="T3" fmla="*/ 24 h 584"/>
                <a:gd name="T4" fmla="*/ 384 w 2112"/>
                <a:gd name="T5" fmla="*/ 66 h 584"/>
                <a:gd name="T6" fmla="*/ 180 w 2112"/>
                <a:gd name="T7" fmla="*/ 128 h 584"/>
                <a:gd name="T8" fmla="*/ 82 w 2112"/>
                <a:gd name="T9" fmla="*/ 178 h 584"/>
                <a:gd name="T10" fmla="*/ 32 w 2112"/>
                <a:gd name="T11" fmla="*/ 220 h 584"/>
                <a:gd name="T12" fmla="*/ 4 w 2112"/>
                <a:gd name="T13" fmla="*/ 262 h 584"/>
                <a:gd name="T14" fmla="*/ 0 w 2112"/>
                <a:gd name="T15" fmla="*/ 292 h 584"/>
                <a:gd name="T16" fmla="*/ 12 w 2112"/>
                <a:gd name="T17" fmla="*/ 336 h 584"/>
                <a:gd name="T18" fmla="*/ 46 w 2112"/>
                <a:gd name="T19" fmla="*/ 380 h 584"/>
                <a:gd name="T20" fmla="*/ 104 w 2112"/>
                <a:gd name="T21" fmla="*/ 420 h 584"/>
                <a:gd name="T22" fmla="*/ 240 w 2112"/>
                <a:gd name="T23" fmla="*/ 478 h 584"/>
                <a:gd name="T24" fmla="*/ 464 w 2112"/>
                <a:gd name="T25" fmla="*/ 534 h 584"/>
                <a:gd name="T26" fmla="*/ 742 w 2112"/>
                <a:gd name="T27" fmla="*/ 572 h 584"/>
                <a:gd name="T28" fmla="*/ 1056 w 2112"/>
                <a:gd name="T29" fmla="*/ 584 h 584"/>
                <a:gd name="T30" fmla="*/ 1268 w 2112"/>
                <a:gd name="T31" fmla="*/ 578 h 584"/>
                <a:gd name="T32" fmla="*/ 1560 w 2112"/>
                <a:gd name="T33" fmla="*/ 550 h 584"/>
                <a:gd name="T34" fmla="*/ 1802 w 2112"/>
                <a:gd name="T35" fmla="*/ 500 h 584"/>
                <a:gd name="T36" fmla="*/ 1984 w 2112"/>
                <a:gd name="T37" fmla="*/ 432 h 584"/>
                <a:gd name="T38" fmla="*/ 2048 w 2112"/>
                <a:gd name="T39" fmla="*/ 392 h 584"/>
                <a:gd name="T40" fmla="*/ 2090 w 2112"/>
                <a:gd name="T41" fmla="*/ 352 h 584"/>
                <a:gd name="T42" fmla="*/ 2110 w 2112"/>
                <a:gd name="T43" fmla="*/ 308 h 584"/>
                <a:gd name="T44" fmla="*/ 2110 w 2112"/>
                <a:gd name="T45" fmla="*/ 278 h 584"/>
                <a:gd name="T46" fmla="*/ 2090 w 2112"/>
                <a:gd name="T47" fmla="*/ 234 h 584"/>
                <a:gd name="T48" fmla="*/ 2048 w 2112"/>
                <a:gd name="T49" fmla="*/ 192 h 584"/>
                <a:gd name="T50" fmla="*/ 1984 w 2112"/>
                <a:gd name="T51" fmla="*/ 154 h 584"/>
                <a:gd name="T52" fmla="*/ 1802 w 2112"/>
                <a:gd name="T53" fmla="*/ 86 h 584"/>
                <a:gd name="T54" fmla="*/ 1560 w 2112"/>
                <a:gd name="T55" fmla="*/ 36 h 584"/>
                <a:gd name="T56" fmla="*/ 1268 w 2112"/>
                <a:gd name="T57" fmla="*/ 6 h 584"/>
                <a:gd name="T58" fmla="*/ 1056 w 2112"/>
                <a:gd name="T59" fmla="*/ 0 h 584"/>
                <a:gd name="T60" fmla="*/ 988 w 2112"/>
                <a:gd name="T61" fmla="*/ 486 h 584"/>
                <a:gd name="T62" fmla="*/ 796 w 2112"/>
                <a:gd name="T63" fmla="*/ 470 h 584"/>
                <a:gd name="T64" fmla="*/ 630 w 2112"/>
                <a:gd name="T65" fmla="*/ 442 h 584"/>
                <a:gd name="T66" fmla="*/ 500 w 2112"/>
                <a:gd name="T67" fmla="*/ 400 h 584"/>
                <a:gd name="T68" fmla="*/ 416 w 2112"/>
                <a:gd name="T69" fmla="*/ 350 h 584"/>
                <a:gd name="T70" fmla="*/ 394 w 2112"/>
                <a:gd name="T71" fmla="*/ 322 h 584"/>
                <a:gd name="T72" fmla="*/ 386 w 2112"/>
                <a:gd name="T73" fmla="*/ 292 h 584"/>
                <a:gd name="T74" fmla="*/ 390 w 2112"/>
                <a:gd name="T75" fmla="*/ 272 h 584"/>
                <a:gd name="T76" fmla="*/ 408 w 2112"/>
                <a:gd name="T77" fmla="*/ 244 h 584"/>
                <a:gd name="T78" fmla="*/ 468 w 2112"/>
                <a:gd name="T79" fmla="*/ 200 h 584"/>
                <a:gd name="T80" fmla="*/ 582 w 2112"/>
                <a:gd name="T81" fmla="*/ 156 h 584"/>
                <a:gd name="T82" fmla="*/ 736 w 2112"/>
                <a:gd name="T83" fmla="*/ 122 h 584"/>
                <a:gd name="T84" fmla="*/ 920 w 2112"/>
                <a:gd name="T85" fmla="*/ 102 h 584"/>
                <a:gd name="T86" fmla="*/ 1056 w 2112"/>
                <a:gd name="T87" fmla="*/ 98 h 584"/>
                <a:gd name="T88" fmla="*/ 1254 w 2112"/>
                <a:gd name="T89" fmla="*/ 108 h 584"/>
                <a:gd name="T90" fmla="*/ 1430 w 2112"/>
                <a:gd name="T91" fmla="*/ 132 h 584"/>
                <a:gd name="T92" fmla="*/ 1572 w 2112"/>
                <a:gd name="T93" fmla="*/ 170 h 584"/>
                <a:gd name="T94" fmla="*/ 1672 w 2112"/>
                <a:gd name="T95" fmla="*/ 216 h 584"/>
                <a:gd name="T96" fmla="*/ 1712 w 2112"/>
                <a:gd name="T97" fmla="*/ 254 h 584"/>
                <a:gd name="T98" fmla="*/ 1724 w 2112"/>
                <a:gd name="T99" fmla="*/ 282 h 584"/>
                <a:gd name="T100" fmla="*/ 1724 w 2112"/>
                <a:gd name="T101" fmla="*/ 302 h 584"/>
                <a:gd name="T102" fmla="*/ 1712 w 2112"/>
                <a:gd name="T103" fmla="*/ 332 h 584"/>
                <a:gd name="T104" fmla="*/ 1672 w 2112"/>
                <a:gd name="T105" fmla="*/ 368 h 584"/>
                <a:gd name="T106" fmla="*/ 1572 w 2112"/>
                <a:gd name="T107" fmla="*/ 416 h 584"/>
                <a:gd name="T108" fmla="*/ 1430 w 2112"/>
                <a:gd name="T109" fmla="*/ 452 h 584"/>
                <a:gd name="T110" fmla="*/ 1254 w 2112"/>
                <a:gd name="T111" fmla="*/ 478 h 584"/>
                <a:gd name="T112" fmla="*/ 1056 w 2112"/>
                <a:gd name="T113" fmla="*/ 486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112" h="584">
                  <a:moveTo>
                    <a:pt x="1056" y="0"/>
                  </a:moveTo>
                  <a:lnTo>
                    <a:pt x="1056" y="0"/>
                  </a:lnTo>
                  <a:lnTo>
                    <a:pt x="948" y="2"/>
                  </a:lnTo>
                  <a:lnTo>
                    <a:pt x="842" y="6"/>
                  </a:lnTo>
                  <a:lnTo>
                    <a:pt x="742" y="14"/>
                  </a:lnTo>
                  <a:lnTo>
                    <a:pt x="644" y="24"/>
                  </a:lnTo>
                  <a:lnTo>
                    <a:pt x="552" y="36"/>
                  </a:lnTo>
                  <a:lnTo>
                    <a:pt x="464" y="50"/>
                  </a:lnTo>
                  <a:lnTo>
                    <a:pt x="384" y="66"/>
                  </a:lnTo>
                  <a:lnTo>
                    <a:pt x="308" y="86"/>
                  </a:lnTo>
                  <a:lnTo>
                    <a:pt x="240" y="106"/>
                  </a:lnTo>
                  <a:lnTo>
                    <a:pt x="180" y="128"/>
                  </a:lnTo>
                  <a:lnTo>
                    <a:pt x="126" y="154"/>
                  </a:lnTo>
                  <a:lnTo>
                    <a:pt x="104" y="166"/>
                  </a:lnTo>
                  <a:lnTo>
                    <a:pt x="82" y="178"/>
                  </a:lnTo>
                  <a:lnTo>
                    <a:pt x="64" y="192"/>
                  </a:lnTo>
                  <a:lnTo>
                    <a:pt x="46" y="206"/>
                  </a:lnTo>
                  <a:lnTo>
                    <a:pt x="32" y="220"/>
                  </a:lnTo>
                  <a:lnTo>
                    <a:pt x="20" y="234"/>
                  </a:lnTo>
                  <a:lnTo>
                    <a:pt x="12" y="248"/>
                  </a:lnTo>
                  <a:lnTo>
                    <a:pt x="4" y="262"/>
                  </a:lnTo>
                  <a:lnTo>
                    <a:pt x="0" y="278"/>
                  </a:lnTo>
                  <a:lnTo>
                    <a:pt x="0" y="292"/>
                  </a:lnTo>
                  <a:lnTo>
                    <a:pt x="0" y="292"/>
                  </a:lnTo>
                  <a:lnTo>
                    <a:pt x="0" y="308"/>
                  </a:lnTo>
                  <a:lnTo>
                    <a:pt x="4" y="322"/>
                  </a:lnTo>
                  <a:lnTo>
                    <a:pt x="12" y="336"/>
                  </a:lnTo>
                  <a:lnTo>
                    <a:pt x="20" y="352"/>
                  </a:lnTo>
                  <a:lnTo>
                    <a:pt x="32" y="366"/>
                  </a:lnTo>
                  <a:lnTo>
                    <a:pt x="46" y="380"/>
                  </a:lnTo>
                  <a:lnTo>
                    <a:pt x="64" y="392"/>
                  </a:lnTo>
                  <a:lnTo>
                    <a:pt x="82" y="406"/>
                  </a:lnTo>
                  <a:lnTo>
                    <a:pt x="104" y="420"/>
                  </a:lnTo>
                  <a:lnTo>
                    <a:pt x="126" y="432"/>
                  </a:lnTo>
                  <a:lnTo>
                    <a:pt x="180" y="456"/>
                  </a:lnTo>
                  <a:lnTo>
                    <a:pt x="240" y="478"/>
                  </a:lnTo>
                  <a:lnTo>
                    <a:pt x="308" y="500"/>
                  </a:lnTo>
                  <a:lnTo>
                    <a:pt x="384" y="518"/>
                  </a:lnTo>
                  <a:lnTo>
                    <a:pt x="464" y="534"/>
                  </a:lnTo>
                  <a:lnTo>
                    <a:pt x="552" y="550"/>
                  </a:lnTo>
                  <a:lnTo>
                    <a:pt x="644" y="562"/>
                  </a:lnTo>
                  <a:lnTo>
                    <a:pt x="742" y="572"/>
                  </a:lnTo>
                  <a:lnTo>
                    <a:pt x="842" y="578"/>
                  </a:lnTo>
                  <a:lnTo>
                    <a:pt x="948" y="584"/>
                  </a:lnTo>
                  <a:lnTo>
                    <a:pt x="1056" y="584"/>
                  </a:lnTo>
                  <a:lnTo>
                    <a:pt x="1056" y="584"/>
                  </a:lnTo>
                  <a:lnTo>
                    <a:pt x="1164" y="584"/>
                  </a:lnTo>
                  <a:lnTo>
                    <a:pt x="1268" y="578"/>
                  </a:lnTo>
                  <a:lnTo>
                    <a:pt x="1370" y="572"/>
                  </a:lnTo>
                  <a:lnTo>
                    <a:pt x="1466" y="562"/>
                  </a:lnTo>
                  <a:lnTo>
                    <a:pt x="1560" y="550"/>
                  </a:lnTo>
                  <a:lnTo>
                    <a:pt x="1646" y="534"/>
                  </a:lnTo>
                  <a:lnTo>
                    <a:pt x="1728" y="518"/>
                  </a:lnTo>
                  <a:lnTo>
                    <a:pt x="1802" y="500"/>
                  </a:lnTo>
                  <a:lnTo>
                    <a:pt x="1870" y="478"/>
                  </a:lnTo>
                  <a:lnTo>
                    <a:pt x="1932" y="456"/>
                  </a:lnTo>
                  <a:lnTo>
                    <a:pt x="1984" y="432"/>
                  </a:lnTo>
                  <a:lnTo>
                    <a:pt x="2008" y="420"/>
                  </a:lnTo>
                  <a:lnTo>
                    <a:pt x="2030" y="406"/>
                  </a:lnTo>
                  <a:lnTo>
                    <a:pt x="2048" y="392"/>
                  </a:lnTo>
                  <a:lnTo>
                    <a:pt x="2064" y="380"/>
                  </a:lnTo>
                  <a:lnTo>
                    <a:pt x="2078" y="366"/>
                  </a:lnTo>
                  <a:lnTo>
                    <a:pt x="2090" y="352"/>
                  </a:lnTo>
                  <a:lnTo>
                    <a:pt x="2100" y="336"/>
                  </a:lnTo>
                  <a:lnTo>
                    <a:pt x="2106" y="322"/>
                  </a:lnTo>
                  <a:lnTo>
                    <a:pt x="2110" y="308"/>
                  </a:lnTo>
                  <a:lnTo>
                    <a:pt x="2112" y="292"/>
                  </a:lnTo>
                  <a:lnTo>
                    <a:pt x="2112" y="292"/>
                  </a:lnTo>
                  <a:lnTo>
                    <a:pt x="2110" y="278"/>
                  </a:lnTo>
                  <a:lnTo>
                    <a:pt x="2106" y="262"/>
                  </a:lnTo>
                  <a:lnTo>
                    <a:pt x="2100" y="248"/>
                  </a:lnTo>
                  <a:lnTo>
                    <a:pt x="2090" y="234"/>
                  </a:lnTo>
                  <a:lnTo>
                    <a:pt x="2078" y="220"/>
                  </a:lnTo>
                  <a:lnTo>
                    <a:pt x="2064" y="206"/>
                  </a:lnTo>
                  <a:lnTo>
                    <a:pt x="2048" y="192"/>
                  </a:lnTo>
                  <a:lnTo>
                    <a:pt x="2030" y="178"/>
                  </a:lnTo>
                  <a:lnTo>
                    <a:pt x="2008" y="166"/>
                  </a:lnTo>
                  <a:lnTo>
                    <a:pt x="1984" y="154"/>
                  </a:lnTo>
                  <a:lnTo>
                    <a:pt x="1932" y="128"/>
                  </a:lnTo>
                  <a:lnTo>
                    <a:pt x="1870" y="106"/>
                  </a:lnTo>
                  <a:lnTo>
                    <a:pt x="1802" y="86"/>
                  </a:lnTo>
                  <a:lnTo>
                    <a:pt x="1728" y="66"/>
                  </a:lnTo>
                  <a:lnTo>
                    <a:pt x="1646" y="50"/>
                  </a:lnTo>
                  <a:lnTo>
                    <a:pt x="1560" y="36"/>
                  </a:lnTo>
                  <a:lnTo>
                    <a:pt x="1466" y="24"/>
                  </a:lnTo>
                  <a:lnTo>
                    <a:pt x="1370" y="14"/>
                  </a:lnTo>
                  <a:lnTo>
                    <a:pt x="1268" y="6"/>
                  </a:lnTo>
                  <a:lnTo>
                    <a:pt x="1164" y="2"/>
                  </a:lnTo>
                  <a:lnTo>
                    <a:pt x="1056" y="0"/>
                  </a:lnTo>
                  <a:lnTo>
                    <a:pt x="1056" y="0"/>
                  </a:lnTo>
                  <a:close/>
                  <a:moveTo>
                    <a:pt x="1056" y="486"/>
                  </a:moveTo>
                  <a:lnTo>
                    <a:pt x="1056" y="486"/>
                  </a:lnTo>
                  <a:lnTo>
                    <a:pt x="988" y="486"/>
                  </a:lnTo>
                  <a:lnTo>
                    <a:pt x="920" y="482"/>
                  </a:lnTo>
                  <a:lnTo>
                    <a:pt x="856" y="478"/>
                  </a:lnTo>
                  <a:lnTo>
                    <a:pt x="796" y="470"/>
                  </a:lnTo>
                  <a:lnTo>
                    <a:pt x="736" y="462"/>
                  </a:lnTo>
                  <a:lnTo>
                    <a:pt x="682" y="452"/>
                  </a:lnTo>
                  <a:lnTo>
                    <a:pt x="630" y="442"/>
                  </a:lnTo>
                  <a:lnTo>
                    <a:pt x="582" y="430"/>
                  </a:lnTo>
                  <a:lnTo>
                    <a:pt x="540" y="416"/>
                  </a:lnTo>
                  <a:lnTo>
                    <a:pt x="500" y="400"/>
                  </a:lnTo>
                  <a:lnTo>
                    <a:pt x="468" y="384"/>
                  </a:lnTo>
                  <a:lnTo>
                    <a:pt x="440" y="368"/>
                  </a:lnTo>
                  <a:lnTo>
                    <a:pt x="416" y="350"/>
                  </a:lnTo>
                  <a:lnTo>
                    <a:pt x="408" y="340"/>
                  </a:lnTo>
                  <a:lnTo>
                    <a:pt x="400" y="332"/>
                  </a:lnTo>
                  <a:lnTo>
                    <a:pt x="394" y="322"/>
                  </a:lnTo>
                  <a:lnTo>
                    <a:pt x="390" y="312"/>
                  </a:lnTo>
                  <a:lnTo>
                    <a:pt x="388" y="302"/>
                  </a:lnTo>
                  <a:lnTo>
                    <a:pt x="386" y="292"/>
                  </a:lnTo>
                  <a:lnTo>
                    <a:pt x="386" y="292"/>
                  </a:lnTo>
                  <a:lnTo>
                    <a:pt x="388" y="282"/>
                  </a:lnTo>
                  <a:lnTo>
                    <a:pt x="390" y="272"/>
                  </a:lnTo>
                  <a:lnTo>
                    <a:pt x="394" y="262"/>
                  </a:lnTo>
                  <a:lnTo>
                    <a:pt x="400" y="254"/>
                  </a:lnTo>
                  <a:lnTo>
                    <a:pt x="408" y="244"/>
                  </a:lnTo>
                  <a:lnTo>
                    <a:pt x="416" y="234"/>
                  </a:lnTo>
                  <a:lnTo>
                    <a:pt x="440" y="216"/>
                  </a:lnTo>
                  <a:lnTo>
                    <a:pt x="468" y="200"/>
                  </a:lnTo>
                  <a:lnTo>
                    <a:pt x="500" y="184"/>
                  </a:lnTo>
                  <a:lnTo>
                    <a:pt x="540" y="170"/>
                  </a:lnTo>
                  <a:lnTo>
                    <a:pt x="582" y="156"/>
                  </a:lnTo>
                  <a:lnTo>
                    <a:pt x="630" y="142"/>
                  </a:lnTo>
                  <a:lnTo>
                    <a:pt x="682" y="132"/>
                  </a:lnTo>
                  <a:lnTo>
                    <a:pt x="736" y="122"/>
                  </a:lnTo>
                  <a:lnTo>
                    <a:pt x="796" y="114"/>
                  </a:lnTo>
                  <a:lnTo>
                    <a:pt x="856" y="108"/>
                  </a:lnTo>
                  <a:lnTo>
                    <a:pt x="920" y="102"/>
                  </a:lnTo>
                  <a:lnTo>
                    <a:pt x="988" y="100"/>
                  </a:lnTo>
                  <a:lnTo>
                    <a:pt x="1056" y="98"/>
                  </a:lnTo>
                  <a:lnTo>
                    <a:pt x="1056" y="98"/>
                  </a:lnTo>
                  <a:lnTo>
                    <a:pt x="1124" y="100"/>
                  </a:lnTo>
                  <a:lnTo>
                    <a:pt x="1190" y="102"/>
                  </a:lnTo>
                  <a:lnTo>
                    <a:pt x="1254" y="108"/>
                  </a:lnTo>
                  <a:lnTo>
                    <a:pt x="1316" y="114"/>
                  </a:lnTo>
                  <a:lnTo>
                    <a:pt x="1374" y="122"/>
                  </a:lnTo>
                  <a:lnTo>
                    <a:pt x="1430" y="132"/>
                  </a:lnTo>
                  <a:lnTo>
                    <a:pt x="1482" y="142"/>
                  </a:lnTo>
                  <a:lnTo>
                    <a:pt x="1528" y="156"/>
                  </a:lnTo>
                  <a:lnTo>
                    <a:pt x="1572" y="170"/>
                  </a:lnTo>
                  <a:lnTo>
                    <a:pt x="1610" y="184"/>
                  </a:lnTo>
                  <a:lnTo>
                    <a:pt x="1644" y="200"/>
                  </a:lnTo>
                  <a:lnTo>
                    <a:pt x="1672" y="216"/>
                  </a:lnTo>
                  <a:lnTo>
                    <a:pt x="1694" y="234"/>
                  </a:lnTo>
                  <a:lnTo>
                    <a:pt x="1704" y="244"/>
                  </a:lnTo>
                  <a:lnTo>
                    <a:pt x="1712" y="254"/>
                  </a:lnTo>
                  <a:lnTo>
                    <a:pt x="1716" y="262"/>
                  </a:lnTo>
                  <a:lnTo>
                    <a:pt x="1722" y="272"/>
                  </a:lnTo>
                  <a:lnTo>
                    <a:pt x="1724" y="282"/>
                  </a:lnTo>
                  <a:lnTo>
                    <a:pt x="1724" y="292"/>
                  </a:lnTo>
                  <a:lnTo>
                    <a:pt x="1724" y="292"/>
                  </a:lnTo>
                  <a:lnTo>
                    <a:pt x="1724" y="302"/>
                  </a:lnTo>
                  <a:lnTo>
                    <a:pt x="1722" y="312"/>
                  </a:lnTo>
                  <a:lnTo>
                    <a:pt x="1716" y="322"/>
                  </a:lnTo>
                  <a:lnTo>
                    <a:pt x="1712" y="332"/>
                  </a:lnTo>
                  <a:lnTo>
                    <a:pt x="1704" y="340"/>
                  </a:lnTo>
                  <a:lnTo>
                    <a:pt x="1694" y="350"/>
                  </a:lnTo>
                  <a:lnTo>
                    <a:pt x="1672" y="368"/>
                  </a:lnTo>
                  <a:lnTo>
                    <a:pt x="1644" y="384"/>
                  </a:lnTo>
                  <a:lnTo>
                    <a:pt x="1610" y="400"/>
                  </a:lnTo>
                  <a:lnTo>
                    <a:pt x="1572" y="416"/>
                  </a:lnTo>
                  <a:lnTo>
                    <a:pt x="1528" y="430"/>
                  </a:lnTo>
                  <a:lnTo>
                    <a:pt x="1482" y="442"/>
                  </a:lnTo>
                  <a:lnTo>
                    <a:pt x="1430" y="452"/>
                  </a:lnTo>
                  <a:lnTo>
                    <a:pt x="1374" y="462"/>
                  </a:lnTo>
                  <a:lnTo>
                    <a:pt x="1316" y="470"/>
                  </a:lnTo>
                  <a:lnTo>
                    <a:pt x="1254" y="478"/>
                  </a:lnTo>
                  <a:lnTo>
                    <a:pt x="1190" y="482"/>
                  </a:lnTo>
                  <a:lnTo>
                    <a:pt x="1124" y="486"/>
                  </a:lnTo>
                  <a:lnTo>
                    <a:pt x="1056" y="486"/>
                  </a:lnTo>
                  <a:lnTo>
                    <a:pt x="1056" y="486"/>
                  </a:lnTo>
                  <a:close/>
                </a:path>
              </a:pathLst>
            </a:custGeom>
            <a:grpFill/>
            <a:ln>
              <a:noFill/>
            </a:ln>
          </p:spPr>
          <p:txBody>
            <a:bodyPr vert="horz" wrap="square" lIns="121920" tIns="60960" rIns="121920" bIns="60960" numCol="1" anchor="t" anchorCtr="0" compatLnSpc="1">
              <a:prstTxWarp prst="textNoShape">
                <a:avLst/>
              </a:prstTxWarp>
            </a:bodyPr>
            <a:lstStyle/>
            <a:p>
              <a:pPr>
                <a:lnSpc>
                  <a:spcPct val="120000"/>
                </a:lnSpc>
              </a:pPr>
              <a:endParaRPr lang="zh-CN" altLang="en-US" sz="2400">
                <a:cs typeface="+mn-ea"/>
                <a:sym typeface="+mn-lt"/>
              </a:endParaRPr>
            </a:p>
          </p:txBody>
        </p:sp>
        <p:grpSp>
          <p:nvGrpSpPr>
            <p:cNvPr id="7" name="组合 6"/>
            <p:cNvGrpSpPr/>
            <p:nvPr/>
          </p:nvGrpSpPr>
          <p:grpSpPr>
            <a:xfrm flipH="1">
              <a:off x="3304959" y="1840848"/>
              <a:ext cx="858698" cy="2205476"/>
              <a:chOff x="3712369" y="1840848"/>
              <a:chExt cx="858698" cy="2205476"/>
            </a:xfrm>
            <a:grpFill/>
          </p:grpSpPr>
          <p:sp>
            <p:nvSpPr>
              <p:cNvPr id="8" name="Freeform 5"/>
              <p:cNvSpPr>
                <a:spLocks/>
              </p:cNvSpPr>
              <p:nvPr/>
            </p:nvSpPr>
            <p:spPr bwMode="auto">
              <a:xfrm>
                <a:off x="3971795" y="1840848"/>
                <a:ext cx="339845" cy="339839"/>
              </a:xfrm>
              <a:custGeom>
                <a:avLst/>
                <a:gdLst>
                  <a:gd name="T0" fmla="*/ 486 w 486"/>
                  <a:gd name="T1" fmla="*/ 244 h 486"/>
                  <a:gd name="T2" fmla="*/ 482 w 486"/>
                  <a:gd name="T3" fmla="*/ 292 h 486"/>
                  <a:gd name="T4" fmla="*/ 468 w 486"/>
                  <a:gd name="T5" fmla="*/ 338 h 486"/>
                  <a:gd name="T6" fmla="*/ 444 w 486"/>
                  <a:gd name="T7" fmla="*/ 380 h 486"/>
                  <a:gd name="T8" fmla="*/ 416 w 486"/>
                  <a:gd name="T9" fmla="*/ 416 h 486"/>
                  <a:gd name="T10" fmla="*/ 380 w 486"/>
                  <a:gd name="T11" fmla="*/ 444 h 486"/>
                  <a:gd name="T12" fmla="*/ 338 w 486"/>
                  <a:gd name="T13" fmla="*/ 468 h 486"/>
                  <a:gd name="T14" fmla="*/ 292 w 486"/>
                  <a:gd name="T15" fmla="*/ 482 h 486"/>
                  <a:gd name="T16" fmla="*/ 244 w 486"/>
                  <a:gd name="T17" fmla="*/ 486 h 486"/>
                  <a:gd name="T18" fmla="*/ 218 w 486"/>
                  <a:gd name="T19" fmla="*/ 486 h 486"/>
                  <a:gd name="T20" fmla="*/ 170 w 486"/>
                  <a:gd name="T21" fmla="*/ 476 h 486"/>
                  <a:gd name="T22" fmla="*/ 128 w 486"/>
                  <a:gd name="T23" fmla="*/ 458 h 486"/>
                  <a:gd name="T24" fmla="*/ 88 w 486"/>
                  <a:gd name="T25" fmla="*/ 430 h 486"/>
                  <a:gd name="T26" fmla="*/ 56 w 486"/>
                  <a:gd name="T27" fmla="*/ 398 h 486"/>
                  <a:gd name="T28" fmla="*/ 30 w 486"/>
                  <a:gd name="T29" fmla="*/ 360 h 486"/>
                  <a:gd name="T30" fmla="*/ 12 w 486"/>
                  <a:gd name="T31" fmla="*/ 316 h 486"/>
                  <a:gd name="T32" fmla="*/ 2 w 486"/>
                  <a:gd name="T33" fmla="*/ 268 h 486"/>
                  <a:gd name="T34" fmla="*/ 0 w 486"/>
                  <a:gd name="T35" fmla="*/ 244 h 486"/>
                  <a:gd name="T36" fmla="*/ 6 w 486"/>
                  <a:gd name="T37" fmla="*/ 194 h 486"/>
                  <a:gd name="T38" fmla="*/ 20 w 486"/>
                  <a:gd name="T39" fmla="*/ 148 h 486"/>
                  <a:gd name="T40" fmla="*/ 42 w 486"/>
                  <a:gd name="T41" fmla="*/ 108 h 486"/>
                  <a:gd name="T42" fmla="*/ 72 w 486"/>
                  <a:gd name="T43" fmla="*/ 72 h 486"/>
                  <a:gd name="T44" fmla="*/ 108 w 486"/>
                  <a:gd name="T45" fmla="*/ 42 h 486"/>
                  <a:gd name="T46" fmla="*/ 148 w 486"/>
                  <a:gd name="T47" fmla="*/ 20 h 486"/>
                  <a:gd name="T48" fmla="*/ 194 w 486"/>
                  <a:gd name="T49" fmla="*/ 6 h 486"/>
                  <a:gd name="T50" fmla="*/ 244 w 486"/>
                  <a:gd name="T51" fmla="*/ 0 h 486"/>
                  <a:gd name="T52" fmla="*/ 268 w 486"/>
                  <a:gd name="T53" fmla="*/ 2 h 486"/>
                  <a:gd name="T54" fmla="*/ 316 w 486"/>
                  <a:gd name="T55" fmla="*/ 12 h 486"/>
                  <a:gd name="T56" fmla="*/ 360 w 486"/>
                  <a:gd name="T57" fmla="*/ 30 h 486"/>
                  <a:gd name="T58" fmla="*/ 398 w 486"/>
                  <a:gd name="T59" fmla="*/ 56 h 486"/>
                  <a:gd name="T60" fmla="*/ 430 w 486"/>
                  <a:gd name="T61" fmla="*/ 88 h 486"/>
                  <a:gd name="T62" fmla="*/ 458 w 486"/>
                  <a:gd name="T63" fmla="*/ 128 h 486"/>
                  <a:gd name="T64" fmla="*/ 476 w 486"/>
                  <a:gd name="T65" fmla="*/ 170 h 486"/>
                  <a:gd name="T66" fmla="*/ 486 w 486"/>
                  <a:gd name="T67" fmla="*/ 218 h 486"/>
                  <a:gd name="T68" fmla="*/ 486 w 486"/>
                  <a:gd name="T69" fmla="*/ 244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86" h="486">
                    <a:moveTo>
                      <a:pt x="486" y="244"/>
                    </a:moveTo>
                    <a:lnTo>
                      <a:pt x="486" y="244"/>
                    </a:lnTo>
                    <a:lnTo>
                      <a:pt x="486" y="268"/>
                    </a:lnTo>
                    <a:lnTo>
                      <a:pt x="482" y="292"/>
                    </a:lnTo>
                    <a:lnTo>
                      <a:pt x="476" y="316"/>
                    </a:lnTo>
                    <a:lnTo>
                      <a:pt x="468" y="338"/>
                    </a:lnTo>
                    <a:lnTo>
                      <a:pt x="458" y="360"/>
                    </a:lnTo>
                    <a:lnTo>
                      <a:pt x="444" y="380"/>
                    </a:lnTo>
                    <a:lnTo>
                      <a:pt x="430" y="398"/>
                    </a:lnTo>
                    <a:lnTo>
                      <a:pt x="416" y="416"/>
                    </a:lnTo>
                    <a:lnTo>
                      <a:pt x="398" y="430"/>
                    </a:lnTo>
                    <a:lnTo>
                      <a:pt x="380" y="444"/>
                    </a:lnTo>
                    <a:lnTo>
                      <a:pt x="360" y="458"/>
                    </a:lnTo>
                    <a:lnTo>
                      <a:pt x="338" y="468"/>
                    </a:lnTo>
                    <a:lnTo>
                      <a:pt x="316" y="476"/>
                    </a:lnTo>
                    <a:lnTo>
                      <a:pt x="292" y="482"/>
                    </a:lnTo>
                    <a:lnTo>
                      <a:pt x="268" y="486"/>
                    </a:lnTo>
                    <a:lnTo>
                      <a:pt x="244" y="486"/>
                    </a:lnTo>
                    <a:lnTo>
                      <a:pt x="244" y="486"/>
                    </a:lnTo>
                    <a:lnTo>
                      <a:pt x="218" y="486"/>
                    </a:lnTo>
                    <a:lnTo>
                      <a:pt x="194" y="482"/>
                    </a:lnTo>
                    <a:lnTo>
                      <a:pt x="170" y="476"/>
                    </a:lnTo>
                    <a:lnTo>
                      <a:pt x="148" y="468"/>
                    </a:lnTo>
                    <a:lnTo>
                      <a:pt x="128" y="458"/>
                    </a:lnTo>
                    <a:lnTo>
                      <a:pt x="108" y="444"/>
                    </a:lnTo>
                    <a:lnTo>
                      <a:pt x="88" y="430"/>
                    </a:lnTo>
                    <a:lnTo>
                      <a:pt x="72" y="416"/>
                    </a:lnTo>
                    <a:lnTo>
                      <a:pt x="56" y="398"/>
                    </a:lnTo>
                    <a:lnTo>
                      <a:pt x="42" y="380"/>
                    </a:lnTo>
                    <a:lnTo>
                      <a:pt x="30" y="360"/>
                    </a:lnTo>
                    <a:lnTo>
                      <a:pt x="20" y="338"/>
                    </a:lnTo>
                    <a:lnTo>
                      <a:pt x="12" y="316"/>
                    </a:lnTo>
                    <a:lnTo>
                      <a:pt x="6" y="292"/>
                    </a:lnTo>
                    <a:lnTo>
                      <a:pt x="2" y="268"/>
                    </a:lnTo>
                    <a:lnTo>
                      <a:pt x="0" y="244"/>
                    </a:lnTo>
                    <a:lnTo>
                      <a:pt x="0" y="244"/>
                    </a:lnTo>
                    <a:lnTo>
                      <a:pt x="2" y="218"/>
                    </a:lnTo>
                    <a:lnTo>
                      <a:pt x="6" y="194"/>
                    </a:lnTo>
                    <a:lnTo>
                      <a:pt x="12" y="170"/>
                    </a:lnTo>
                    <a:lnTo>
                      <a:pt x="20" y="148"/>
                    </a:lnTo>
                    <a:lnTo>
                      <a:pt x="30" y="128"/>
                    </a:lnTo>
                    <a:lnTo>
                      <a:pt x="42" y="108"/>
                    </a:lnTo>
                    <a:lnTo>
                      <a:pt x="56" y="88"/>
                    </a:lnTo>
                    <a:lnTo>
                      <a:pt x="72" y="72"/>
                    </a:lnTo>
                    <a:lnTo>
                      <a:pt x="88" y="56"/>
                    </a:lnTo>
                    <a:lnTo>
                      <a:pt x="108" y="42"/>
                    </a:lnTo>
                    <a:lnTo>
                      <a:pt x="128" y="30"/>
                    </a:lnTo>
                    <a:lnTo>
                      <a:pt x="148" y="20"/>
                    </a:lnTo>
                    <a:lnTo>
                      <a:pt x="170" y="12"/>
                    </a:lnTo>
                    <a:lnTo>
                      <a:pt x="194" y="6"/>
                    </a:lnTo>
                    <a:lnTo>
                      <a:pt x="218" y="2"/>
                    </a:lnTo>
                    <a:lnTo>
                      <a:pt x="244" y="0"/>
                    </a:lnTo>
                    <a:lnTo>
                      <a:pt x="244" y="0"/>
                    </a:lnTo>
                    <a:lnTo>
                      <a:pt x="268" y="2"/>
                    </a:lnTo>
                    <a:lnTo>
                      <a:pt x="292" y="6"/>
                    </a:lnTo>
                    <a:lnTo>
                      <a:pt x="316" y="12"/>
                    </a:lnTo>
                    <a:lnTo>
                      <a:pt x="338" y="20"/>
                    </a:lnTo>
                    <a:lnTo>
                      <a:pt x="360" y="30"/>
                    </a:lnTo>
                    <a:lnTo>
                      <a:pt x="380" y="42"/>
                    </a:lnTo>
                    <a:lnTo>
                      <a:pt x="398" y="56"/>
                    </a:lnTo>
                    <a:lnTo>
                      <a:pt x="416" y="72"/>
                    </a:lnTo>
                    <a:lnTo>
                      <a:pt x="430" y="88"/>
                    </a:lnTo>
                    <a:lnTo>
                      <a:pt x="444" y="108"/>
                    </a:lnTo>
                    <a:lnTo>
                      <a:pt x="458" y="128"/>
                    </a:lnTo>
                    <a:lnTo>
                      <a:pt x="468" y="148"/>
                    </a:lnTo>
                    <a:lnTo>
                      <a:pt x="476" y="170"/>
                    </a:lnTo>
                    <a:lnTo>
                      <a:pt x="482" y="194"/>
                    </a:lnTo>
                    <a:lnTo>
                      <a:pt x="486" y="218"/>
                    </a:lnTo>
                    <a:lnTo>
                      <a:pt x="486" y="244"/>
                    </a:lnTo>
                    <a:lnTo>
                      <a:pt x="486" y="24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a:lnSpc>
                    <a:spcPct val="120000"/>
                  </a:lnSpc>
                </a:pPr>
                <a:endParaRPr lang="zh-CN" altLang="en-US" sz="2400">
                  <a:cs typeface="+mn-ea"/>
                  <a:sym typeface="+mn-lt"/>
                </a:endParaRPr>
              </a:p>
            </p:txBody>
          </p:sp>
          <p:sp>
            <p:nvSpPr>
              <p:cNvPr id="9" name="Freeform 6"/>
              <p:cNvSpPr>
                <a:spLocks/>
              </p:cNvSpPr>
              <p:nvPr/>
            </p:nvSpPr>
            <p:spPr bwMode="auto">
              <a:xfrm>
                <a:off x="3712369" y="2217051"/>
                <a:ext cx="858698" cy="1829273"/>
              </a:xfrm>
              <a:custGeom>
                <a:avLst/>
                <a:gdLst>
                  <a:gd name="T0" fmla="*/ 1226 w 1228"/>
                  <a:gd name="T1" fmla="*/ 234 h 2616"/>
                  <a:gd name="T2" fmla="*/ 1196 w 1228"/>
                  <a:gd name="T3" fmla="*/ 136 h 2616"/>
                  <a:gd name="T4" fmla="*/ 1134 w 1228"/>
                  <a:gd name="T5" fmla="*/ 60 h 2616"/>
                  <a:gd name="T6" fmla="*/ 1046 w 1228"/>
                  <a:gd name="T7" fmla="*/ 12 h 2616"/>
                  <a:gd name="T8" fmla="*/ 788 w 1228"/>
                  <a:gd name="T9" fmla="*/ 0 h 2616"/>
                  <a:gd name="T10" fmla="*/ 768 w 1228"/>
                  <a:gd name="T11" fmla="*/ 160 h 2616"/>
                  <a:gd name="T12" fmla="*/ 700 w 1228"/>
                  <a:gd name="T13" fmla="*/ 398 h 2616"/>
                  <a:gd name="T14" fmla="*/ 670 w 1228"/>
                  <a:gd name="T15" fmla="*/ 280 h 2616"/>
                  <a:gd name="T16" fmla="*/ 674 w 1228"/>
                  <a:gd name="T17" fmla="*/ 128 h 2616"/>
                  <a:gd name="T18" fmla="*/ 598 w 1228"/>
                  <a:gd name="T19" fmla="*/ 172 h 2616"/>
                  <a:gd name="T20" fmla="*/ 546 w 1228"/>
                  <a:gd name="T21" fmla="*/ 318 h 2616"/>
                  <a:gd name="T22" fmla="*/ 506 w 1228"/>
                  <a:gd name="T23" fmla="*/ 334 h 2616"/>
                  <a:gd name="T24" fmla="*/ 452 w 1228"/>
                  <a:gd name="T25" fmla="*/ 110 h 2616"/>
                  <a:gd name="T26" fmla="*/ 260 w 1228"/>
                  <a:gd name="T27" fmla="*/ 0 h 2616"/>
                  <a:gd name="T28" fmla="*/ 158 w 1228"/>
                  <a:gd name="T29" fmla="*/ 20 h 2616"/>
                  <a:gd name="T30" fmla="*/ 76 w 1228"/>
                  <a:gd name="T31" fmla="*/ 76 h 2616"/>
                  <a:gd name="T32" fmla="*/ 20 w 1228"/>
                  <a:gd name="T33" fmla="*/ 158 h 2616"/>
                  <a:gd name="T34" fmla="*/ 0 w 1228"/>
                  <a:gd name="T35" fmla="*/ 260 h 2616"/>
                  <a:gd name="T36" fmla="*/ 8 w 1228"/>
                  <a:gd name="T37" fmla="*/ 1214 h 2616"/>
                  <a:gd name="T38" fmla="*/ 60 w 1228"/>
                  <a:gd name="T39" fmla="*/ 1266 h 2616"/>
                  <a:gd name="T40" fmla="*/ 120 w 1228"/>
                  <a:gd name="T41" fmla="*/ 1272 h 2616"/>
                  <a:gd name="T42" fmla="*/ 182 w 1228"/>
                  <a:gd name="T43" fmla="*/ 1230 h 2616"/>
                  <a:gd name="T44" fmla="*/ 200 w 1228"/>
                  <a:gd name="T45" fmla="*/ 410 h 2616"/>
                  <a:gd name="T46" fmla="*/ 298 w 1228"/>
                  <a:gd name="T47" fmla="*/ 2502 h 2616"/>
                  <a:gd name="T48" fmla="*/ 318 w 1228"/>
                  <a:gd name="T49" fmla="*/ 2560 h 2616"/>
                  <a:gd name="T50" fmla="*/ 384 w 1228"/>
                  <a:gd name="T51" fmla="*/ 2610 h 2616"/>
                  <a:gd name="T52" fmla="*/ 446 w 1228"/>
                  <a:gd name="T53" fmla="*/ 2616 h 2616"/>
                  <a:gd name="T54" fmla="*/ 482 w 1228"/>
                  <a:gd name="T55" fmla="*/ 2610 h 2616"/>
                  <a:gd name="T56" fmla="*/ 550 w 1228"/>
                  <a:gd name="T57" fmla="*/ 2560 h 2616"/>
                  <a:gd name="T58" fmla="*/ 570 w 1228"/>
                  <a:gd name="T59" fmla="*/ 2502 h 2616"/>
                  <a:gd name="T60" fmla="*/ 680 w 1228"/>
                  <a:gd name="T61" fmla="*/ 2490 h 2616"/>
                  <a:gd name="T62" fmla="*/ 686 w 1228"/>
                  <a:gd name="T63" fmla="*/ 2528 h 2616"/>
                  <a:gd name="T64" fmla="*/ 736 w 1228"/>
                  <a:gd name="T65" fmla="*/ 2594 h 2616"/>
                  <a:gd name="T66" fmla="*/ 792 w 1228"/>
                  <a:gd name="T67" fmla="*/ 2614 h 2616"/>
                  <a:gd name="T68" fmla="*/ 818 w 1228"/>
                  <a:gd name="T69" fmla="*/ 2614 h 2616"/>
                  <a:gd name="T70" fmla="*/ 876 w 1228"/>
                  <a:gd name="T71" fmla="*/ 2594 h 2616"/>
                  <a:gd name="T72" fmla="*/ 926 w 1228"/>
                  <a:gd name="T73" fmla="*/ 2528 h 2616"/>
                  <a:gd name="T74" fmla="*/ 932 w 1228"/>
                  <a:gd name="T75" fmla="*/ 410 h 2616"/>
                  <a:gd name="T76" fmla="*/ 1030 w 1228"/>
                  <a:gd name="T77" fmla="*/ 1192 h 2616"/>
                  <a:gd name="T78" fmla="*/ 1060 w 1228"/>
                  <a:gd name="T79" fmla="*/ 1248 h 2616"/>
                  <a:gd name="T80" fmla="*/ 1104 w 1228"/>
                  <a:gd name="T81" fmla="*/ 1324 h 2616"/>
                  <a:gd name="T82" fmla="*/ 1076 w 1228"/>
                  <a:gd name="T83" fmla="*/ 1328 h 2616"/>
                  <a:gd name="T84" fmla="*/ 1056 w 1228"/>
                  <a:gd name="T85" fmla="*/ 1348 h 2616"/>
                  <a:gd name="T86" fmla="*/ 1052 w 1228"/>
                  <a:gd name="T87" fmla="*/ 1784 h 2616"/>
                  <a:gd name="T88" fmla="*/ 1064 w 1228"/>
                  <a:gd name="T89" fmla="*/ 1814 h 2616"/>
                  <a:gd name="T90" fmla="*/ 1092 w 1228"/>
                  <a:gd name="T91" fmla="*/ 1824 h 2616"/>
                  <a:gd name="T92" fmla="*/ 1178 w 1228"/>
                  <a:gd name="T93" fmla="*/ 1822 h 2616"/>
                  <a:gd name="T94" fmla="*/ 1198 w 1228"/>
                  <a:gd name="T95" fmla="*/ 1800 h 2616"/>
                  <a:gd name="T96" fmla="*/ 1202 w 1228"/>
                  <a:gd name="T97" fmla="*/ 1364 h 2616"/>
                  <a:gd name="T98" fmla="*/ 1190 w 1228"/>
                  <a:gd name="T99" fmla="*/ 1336 h 2616"/>
                  <a:gd name="T100" fmla="*/ 1162 w 1228"/>
                  <a:gd name="T101" fmla="*/ 1324 h 2616"/>
                  <a:gd name="T102" fmla="*/ 1166 w 1228"/>
                  <a:gd name="T103" fmla="*/ 1266 h 2616"/>
                  <a:gd name="T104" fmla="*/ 1216 w 1228"/>
                  <a:gd name="T105" fmla="*/ 1224 h 2616"/>
                  <a:gd name="T106" fmla="*/ 1228 w 1228"/>
                  <a:gd name="T107" fmla="*/ 1174 h 26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228" h="2616">
                    <a:moveTo>
                      <a:pt x="1228" y="1174"/>
                    </a:moveTo>
                    <a:lnTo>
                      <a:pt x="1228" y="260"/>
                    </a:lnTo>
                    <a:lnTo>
                      <a:pt x="1228" y="260"/>
                    </a:lnTo>
                    <a:lnTo>
                      <a:pt x="1226" y="234"/>
                    </a:lnTo>
                    <a:lnTo>
                      <a:pt x="1222" y="208"/>
                    </a:lnTo>
                    <a:lnTo>
                      <a:pt x="1216" y="182"/>
                    </a:lnTo>
                    <a:lnTo>
                      <a:pt x="1208" y="158"/>
                    </a:lnTo>
                    <a:lnTo>
                      <a:pt x="1196" y="136"/>
                    </a:lnTo>
                    <a:lnTo>
                      <a:pt x="1184" y="114"/>
                    </a:lnTo>
                    <a:lnTo>
                      <a:pt x="1168" y="94"/>
                    </a:lnTo>
                    <a:lnTo>
                      <a:pt x="1152" y="76"/>
                    </a:lnTo>
                    <a:lnTo>
                      <a:pt x="1134" y="60"/>
                    </a:lnTo>
                    <a:lnTo>
                      <a:pt x="1114" y="44"/>
                    </a:lnTo>
                    <a:lnTo>
                      <a:pt x="1092" y="32"/>
                    </a:lnTo>
                    <a:lnTo>
                      <a:pt x="1070" y="20"/>
                    </a:lnTo>
                    <a:lnTo>
                      <a:pt x="1046" y="12"/>
                    </a:lnTo>
                    <a:lnTo>
                      <a:pt x="1020" y="4"/>
                    </a:lnTo>
                    <a:lnTo>
                      <a:pt x="994" y="0"/>
                    </a:lnTo>
                    <a:lnTo>
                      <a:pt x="968" y="0"/>
                    </a:lnTo>
                    <a:lnTo>
                      <a:pt x="788" y="0"/>
                    </a:lnTo>
                    <a:lnTo>
                      <a:pt x="788" y="0"/>
                    </a:lnTo>
                    <a:lnTo>
                      <a:pt x="782" y="66"/>
                    </a:lnTo>
                    <a:lnTo>
                      <a:pt x="776" y="110"/>
                    </a:lnTo>
                    <a:lnTo>
                      <a:pt x="768" y="160"/>
                    </a:lnTo>
                    <a:lnTo>
                      <a:pt x="756" y="214"/>
                    </a:lnTo>
                    <a:lnTo>
                      <a:pt x="742" y="272"/>
                    </a:lnTo>
                    <a:lnTo>
                      <a:pt x="722" y="334"/>
                    </a:lnTo>
                    <a:lnTo>
                      <a:pt x="700" y="398"/>
                    </a:lnTo>
                    <a:lnTo>
                      <a:pt x="700" y="398"/>
                    </a:lnTo>
                    <a:lnTo>
                      <a:pt x="692" y="358"/>
                    </a:lnTo>
                    <a:lnTo>
                      <a:pt x="682" y="318"/>
                    </a:lnTo>
                    <a:lnTo>
                      <a:pt x="670" y="280"/>
                    </a:lnTo>
                    <a:lnTo>
                      <a:pt x="658" y="244"/>
                    </a:lnTo>
                    <a:lnTo>
                      <a:pt x="638" y="192"/>
                    </a:lnTo>
                    <a:lnTo>
                      <a:pt x="628" y="172"/>
                    </a:lnTo>
                    <a:lnTo>
                      <a:pt x="674" y="128"/>
                    </a:lnTo>
                    <a:lnTo>
                      <a:pt x="614" y="68"/>
                    </a:lnTo>
                    <a:lnTo>
                      <a:pt x="554" y="128"/>
                    </a:lnTo>
                    <a:lnTo>
                      <a:pt x="598" y="172"/>
                    </a:lnTo>
                    <a:lnTo>
                      <a:pt x="598" y="172"/>
                    </a:lnTo>
                    <a:lnTo>
                      <a:pt x="590" y="192"/>
                    </a:lnTo>
                    <a:lnTo>
                      <a:pt x="570" y="244"/>
                    </a:lnTo>
                    <a:lnTo>
                      <a:pt x="558" y="280"/>
                    </a:lnTo>
                    <a:lnTo>
                      <a:pt x="546" y="318"/>
                    </a:lnTo>
                    <a:lnTo>
                      <a:pt x="536" y="358"/>
                    </a:lnTo>
                    <a:lnTo>
                      <a:pt x="528" y="398"/>
                    </a:lnTo>
                    <a:lnTo>
                      <a:pt x="528" y="398"/>
                    </a:lnTo>
                    <a:lnTo>
                      <a:pt x="506" y="334"/>
                    </a:lnTo>
                    <a:lnTo>
                      <a:pt x="486" y="272"/>
                    </a:lnTo>
                    <a:lnTo>
                      <a:pt x="472" y="214"/>
                    </a:lnTo>
                    <a:lnTo>
                      <a:pt x="460" y="160"/>
                    </a:lnTo>
                    <a:lnTo>
                      <a:pt x="452" y="110"/>
                    </a:lnTo>
                    <a:lnTo>
                      <a:pt x="446" y="66"/>
                    </a:lnTo>
                    <a:lnTo>
                      <a:pt x="440" y="0"/>
                    </a:lnTo>
                    <a:lnTo>
                      <a:pt x="260" y="0"/>
                    </a:lnTo>
                    <a:lnTo>
                      <a:pt x="260" y="0"/>
                    </a:lnTo>
                    <a:lnTo>
                      <a:pt x="234" y="0"/>
                    </a:lnTo>
                    <a:lnTo>
                      <a:pt x="208" y="4"/>
                    </a:lnTo>
                    <a:lnTo>
                      <a:pt x="182" y="12"/>
                    </a:lnTo>
                    <a:lnTo>
                      <a:pt x="158" y="20"/>
                    </a:lnTo>
                    <a:lnTo>
                      <a:pt x="136" y="32"/>
                    </a:lnTo>
                    <a:lnTo>
                      <a:pt x="114" y="44"/>
                    </a:lnTo>
                    <a:lnTo>
                      <a:pt x="94" y="60"/>
                    </a:lnTo>
                    <a:lnTo>
                      <a:pt x="76" y="76"/>
                    </a:lnTo>
                    <a:lnTo>
                      <a:pt x="60" y="94"/>
                    </a:lnTo>
                    <a:lnTo>
                      <a:pt x="44" y="114"/>
                    </a:lnTo>
                    <a:lnTo>
                      <a:pt x="32" y="136"/>
                    </a:lnTo>
                    <a:lnTo>
                      <a:pt x="20" y="158"/>
                    </a:lnTo>
                    <a:lnTo>
                      <a:pt x="12" y="182"/>
                    </a:lnTo>
                    <a:lnTo>
                      <a:pt x="4" y="208"/>
                    </a:lnTo>
                    <a:lnTo>
                      <a:pt x="0" y="234"/>
                    </a:lnTo>
                    <a:lnTo>
                      <a:pt x="0" y="260"/>
                    </a:lnTo>
                    <a:lnTo>
                      <a:pt x="0" y="1174"/>
                    </a:lnTo>
                    <a:lnTo>
                      <a:pt x="0" y="1174"/>
                    </a:lnTo>
                    <a:lnTo>
                      <a:pt x="2" y="1194"/>
                    </a:lnTo>
                    <a:lnTo>
                      <a:pt x="8" y="1214"/>
                    </a:lnTo>
                    <a:lnTo>
                      <a:pt x="16" y="1230"/>
                    </a:lnTo>
                    <a:lnTo>
                      <a:pt x="28" y="1246"/>
                    </a:lnTo>
                    <a:lnTo>
                      <a:pt x="44" y="1258"/>
                    </a:lnTo>
                    <a:lnTo>
                      <a:pt x="60" y="1266"/>
                    </a:lnTo>
                    <a:lnTo>
                      <a:pt x="80" y="1272"/>
                    </a:lnTo>
                    <a:lnTo>
                      <a:pt x="100" y="1274"/>
                    </a:lnTo>
                    <a:lnTo>
                      <a:pt x="100" y="1274"/>
                    </a:lnTo>
                    <a:lnTo>
                      <a:pt x="120" y="1272"/>
                    </a:lnTo>
                    <a:lnTo>
                      <a:pt x="138" y="1266"/>
                    </a:lnTo>
                    <a:lnTo>
                      <a:pt x="156" y="1258"/>
                    </a:lnTo>
                    <a:lnTo>
                      <a:pt x="170" y="1246"/>
                    </a:lnTo>
                    <a:lnTo>
                      <a:pt x="182" y="1230"/>
                    </a:lnTo>
                    <a:lnTo>
                      <a:pt x="192" y="1214"/>
                    </a:lnTo>
                    <a:lnTo>
                      <a:pt x="198" y="1194"/>
                    </a:lnTo>
                    <a:lnTo>
                      <a:pt x="200" y="1174"/>
                    </a:lnTo>
                    <a:lnTo>
                      <a:pt x="200" y="410"/>
                    </a:lnTo>
                    <a:lnTo>
                      <a:pt x="296" y="410"/>
                    </a:lnTo>
                    <a:lnTo>
                      <a:pt x="296" y="2490"/>
                    </a:lnTo>
                    <a:lnTo>
                      <a:pt x="296" y="2490"/>
                    </a:lnTo>
                    <a:lnTo>
                      <a:pt x="298" y="2502"/>
                    </a:lnTo>
                    <a:lnTo>
                      <a:pt x="300" y="2516"/>
                    </a:lnTo>
                    <a:lnTo>
                      <a:pt x="302" y="2528"/>
                    </a:lnTo>
                    <a:lnTo>
                      <a:pt x="306" y="2538"/>
                    </a:lnTo>
                    <a:lnTo>
                      <a:pt x="318" y="2560"/>
                    </a:lnTo>
                    <a:lnTo>
                      <a:pt x="334" y="2578"/>
                    </a:lnTo>
                    <a:lnTo>
                      <a:pt x="352" y="2594"/>
                    </a:lnTo>
                    <a:lnTo>
                      <a:pt x="374" y="2606"/>
                    </a:lnTo>
                    <a:lnTo>
                      <a:pt x="384" y="2610"/>
                    </a:lnTo>
                    <a:lnTo>
                      <a:pt x="396" y="2612"/>
                    </a:lnTo>
                    <a:lnTo>
                      <a:pt x="410" y="2614"/>
                    </a:lnTo>
                    <a:lnTo>
                      <a:pt x="422" y="2616"/>
                    </a:lnTo>
                    <a:lnTo>
                      <a:pt x="446" y="2616"/>
                    </a:lnTo>
                    <a:lnTo>
                      <a:pt x="446" y="2616"/>
                    </a:lnTo>
                    <a:lnTo>
                      <a:pt x="458" y="2614"/>
                    </a:lnTo>
                    <a:lnTo>
                      <a:pt x="470" y="2612"/>
                    </a:lnTo>
                    <a:lnTo>
                      <a:pt x="482" y="2610"/>
                    </a:lnTo>
                    <a:lnTo>
                      <a:pt x="494" y="2606"/>
                    </a:lnTo>
                    <a:lnTo>
                      <a:pt x="516" y="2594"/>
                    </a:lnTo>
                    <a:lnTo>
                      <a:pt x="534" y="2578"/>
                    </a:lnTo>
                    <a:lnTo>
                      <a:pt x="550" y="2560"/>
                    </a:lnTo>
                    <a:lnTo>
                      <a:pt x="562" y="2538"/>
                    </a:lnTo>
                    <a:lnTo>
                      <a:pt x="566" y="2528"/>
                    </a:lnTo>
                    <a:lnTo>
                      <a:pt x="568" y="2516"/>
                    </a:lnTo>
                    <a:lnTo>
                      <a:pt x="570" y="2502"/>
                    </a:lnTo>
                    <a:lnTo>
                      <a:pt x="572" y="2490"/>
                    </a:lnTo>
                    <a:lnTo>
                      <a:pt x="572" y="1274"/>
                    </a:lnTo>
                    <a:lnTo>
                      <a:pt x="680" y="1274"/>
                    </a:lnTo>
                    <a:lnTo>
                      <a:pt x="680" y="2490"/>
                    </a:lnTo>
                    <a:lnTo>
                      <a:pt x="680" y="2490"/>
                    </a:lnTo>
                    <a:lnTo>
                      <a:pt x="682" y="2502"/>
                    </a:lnTo>
                    <a:lnTo>
                      <a:pt x="682" y="2516"/>
                    </a:lnTo>
                    <a:lnTo>
                      <a:pt x="686" y="2528"/>
                    </a:lnTo>
                    <a:lnTo>
                      <a:pt x="690" y="2538"/>
                    </a:lnTo>
                    <a:lnTo>
                      <a:pt x="702" y="2560"/>
                    </a:lnTo>
                    <a:lnTo>
                      <a:pt x="718" y="2578"/>
                    </a:lnTo>
                    <a:lnTo>
                      <a:pt x="736" y="2594"/>
                    </a:lnTo>
                    <a:lnTo>
                      <a:pt x="756" y="2606"/>
                    </a:lnTo>
                    <a:lnTo>
                      <a:pt x="768" y="2610"/>
                    </a:lnTo>
                    <a:lnTo>
                      <a:pt x="780" y="2612"/>
                    </a:lnTo>
                    <a:lnTo>
                      <a:pt x="792" y="2614"/>
                    </a:lnTo>
                    <a:lnTo>
                      <a:pt x="806" y="2616"/>
                    </a:lnTo>
                    <a:lnTo>
                      <a:pt x="806" y="2616"/>
                    </a:lnTo>
                    <a:lnTo>
                      <a:pt x="806" y="2616"/>
                    </a:lnTo>
                    <a:lnTo>
                      <a:pt x="818" y="2614"/>
                    </a:lnTo>
                    <a:lnTo>
                      <a:pt x="832" y="2612"/>
                    </a:lnTo>
                    <a:lnTo>
                      <a:pt x="844" y="2610"/>
                    </a:lnTo>
                    <a:lnTo>
                      <a:pt x="854" y="2606"/>
                    </a:lnTo>
                    <a:lnTo>
                      <a:pt x="876" y="2594"/>
                    </a:lnTo>
                    <a:lnTo>
                      <a:pt x="894" y="2578"/>
                    </a:lnTo>
                    <a:lnTo>
                      <a:pt x="910" y="2560"/>
                    </a:lnTo>
                    <a:lnTo>
                      <a:pt x="922" y="2538"/>
                    </a:lnTo>
                    <a:lnTo>
                      <a:pt x="926" y="2528"/>
                    </a:lnTo>
                    <a:lnTo>
                      <a:pt x="928" y="2516"/>
                    </a:lnTo>
                    <a:lnTo>
                      <a:pt x="930" y="2502"/>
                    </a:lnTo>
                    <a:lnTo>
                      <a:pt x="932" y="2490"/>
                    </a:lnTo>
                    <a:lnTo>
                      <a:pt x="932" y="410"/>
                    </a:lnTo>
                    <a:lnTo>
                      <a:pt x="1028" y="410"/>
                    </a:lnTo>
                    <a:lnTo>
                      <a:pt x="1028" y="1174"/>
                    </a:lnTo>
                    <a:lnTo>
                      <a:pt x="1028" y="1174"/>
                    </a:lnTo>
                    <a:lnTo>
                      <a:pt x="1030" y="1192"/>
                    </a:lnTo>
                    <a:lnTo>
                      <a:pt x="1034" y="1208"/>
                    </a:lnTo>
                    <a:lnTo>
                      <a:pt x="1040" y="1222"/>
                    </a:lnTo>
                    <a:lnTo>
                      <a:pt x="1050" y="1236"/>
                    </a:lnTo>
                    <a:lnTo>
                      <a:pt x="1060" y="1248"/>
                    </a:lnTo>
                    <a:lnTo>
                      <a:pt x="1074" y="1258"/>
                    </a:lnTo>
                    <a:lnTo>
                      <a:pt x="1088" y="1266"/>
                    </a:lnTo>
                    <a:lnTo>
                      <a:pt x="1104" y="1272"/>
                    </a:lnTo>
                    <a:lnTo>
                      <a:pt x="1104" y="1324"/>
                    </a:lnTo>
                    <a:lnTo>
                      <a:pt x="1092" y="1324"/>
                    </a:lnTo>
                    <a:lnTo>
                      <a:pt x="1092" y="1324"/>
                    </a:lnTo>
                    <a:lnTo>
                      <a:pt x="1084" y="1326"/>
                    </a:lnTo>
                    <a:lnTo>
                      <a:pt x="1076" y="1328"/>
                    </a:lnTo>
                    <a:lnTo>
                      <a:pt x="1070" y="1332"/>
                    </a:lnTo>
                    <a:lnTo>
                      <a:pt x="1064" y="1336"/>
                    </a:lnTo>
                    <a:lnTo>
                      <a:pt x="1060" y="1342"/>
                    </a:lnTo>
                    <a:lnTo>
                      <a:pt x="1056" y="1348"/>
                    </a:lnTo>
                    <a:lnTo>
                      <a:pt x="1054" y="1356"/>
                    </a:lnTo>
                    <a:lnTo>
                      <a:pt x="1052" y="1364"/>
                    </a:lnTo>
                    <a:lnTo>
                      <a:pt x="1052" y="1784"/>
                    </a:lnTo>
                    <a:lnTo>
                      <a:pt x="1052" y="1784"/>
                    </a:lnTo>
                    <a:lnTo>
                      <a:pt x="1054" y="1792"/>
                    </a:lnTo>
                    <a:lnTo>
                      <a:pt x="1056" y="1800"/>
                    </a:lnTo>
                    <a:lnTo>
                      <a:pt x="1060" y="1808"/>
                    </a:lnTo>
                    <a:lnTo>
                      <a:pt x="1064" y="1814"/>
                    </a:lnTo>
                    <a:lnTo>
                      <a:pt x="1070" y="1818"/>
                    </a:lnTo>
                    <a:lnTo>
                      <a:pt x="1076" y="1822"/>
                    </a:lnTo>
                    <a:lnTo>
                      <a:pt x="1084" y="1824"/>
                    </a:lnTo>
                    <a:lnTo>
                      <a:pt x="1092" y="1824"/>
                    </a:lnTo>
                    <a:lnTo>
                      <a:pt x="1162" y="1824"/>
                    </a:lnTo>
                    <a:lnTo>
                      <a:pt x="1162" y="1824"/>
                    </a:lnTo>
                    <a:lnTo>
                      <a:pt x="1170" y="1824"/>
                    </a:lnTo>
                    <a:lnTo>
                      <a:pt x="1178" y="1822"/>
                    </a:lnTo>
                    <a:lnTo>
                      <a:pt x="1184" y="1818"/>
                    </a:lnTo>
                    <a:lnTo>
                      <a:pt x="1190" y="1814"/>
                    </a:lnTo>
                    <a:lnTo>
                      <a:pt x="1194" y="1808"/>
                    </a:lnTo>
                    <a:lnTo>
                      <a:pt x="1198" y="1800"/>
                    </a:lnTo>
                    <a:lnTo>
                      <a:pt x="1200" y="1792"/>
                    </a:lnTo>
                    <a:lnTo>
                      <a:pt x="1202" y="1784"/>
                    </a:lnTo>
                    <a:lnTo>
                      <a:pt x="1202" y="1364"/>
                    </a:lnTo>
                    <a:lnTo>
                      <a:pt x="1202" y="1364"/>
                    </a:lnTo>
                    <a:lnTo>
                      <a:pt x="1200" y="1356"/>
                    </a:lnTo>
                    <a:lnTo>
                      <a:pt x="1198" y="1348"/>
                    </a:lnTo>
                    <a:lnTo>
                      <a:pt x="1194" y="1342"/>
                    </a:lnTo>
                    <a:lnTo>
                      <a:pt x="1190" y="1336"/>
                    </a:lnTo>
                    <a:lnTo>
                      <a:pt x="1184" y="1332"/>
                    </a:lnTo>
                    <a:lnTo>
                      <a:pt x="1178" y="1328"/>
                    </a:lnTo>
                    <a:lnTo>
                      <a:pt x="1170" y="1326"/>
                    </a:lnTo>
                    <a:lnTo>
                      <a:pt x="1162" y="1324"/>
                    </a:lnTo>
                    <a:lnTo>
                      <a:pt x="1150" y="1324"/>
                    </a:lnTo>
                    <a:lnTo>
                      <a:pt x="1150" y="1272"/>
                    </a:lnTo>
                    <a:lnTo>
                      <a:pt x="1150" y="1272"/>
                    </a:lnTo>
                    <a:lnTo>
                      <a:pt x="1166" y="1266"/>
                    </a:lnTo>
                    <a:lnTo>
                      <a:pt x="1182" y="1260"/>
                    </a:lnTo>
                    <a:lnTo>
                      <a:pt x="1194" y="1250"/>
                    </a:lnTo>
                    <a:lnTo>
                      <a:pt x="1206" y="1238"/>
                    </a:lnTo>
                    <a:lnTo>
                      <a:pt x="1216" y="1224"/>
                    </a:lnTo>
                    <a:lnTo>
                      <a:pt x="1222" y="1208"/>
                    </a:lnTo>
                    <a:lnTo>
                      <a:pt x="1226" y="1192"/>
                    </a:lnTo>
                    <a:lnTo>
                      <a:pt x="1228" y="1174"/>
                    </a:lnTo>
                    <a:lnTo>
                      <a:pt x="1228" y="117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a:lnSpc>
                    <a:spcPct val="120000"/>
                  </a:lnSpc>
                </a:pPr>
                <a:endParaRPr lang="zh-CN" altLang="en-US" sz="2400">
                  <a:cs typeface="+mn-ea"/>
                  <a:sym typeface="+mn-lt"/>
                </a:endParaRPr>
              </a:p>
            </p:txBody>
          </p:sp>
        </p:grpSp>
      </p:grpSp>
      <p:grpSp>
        <p:nvGrpSpPr>
          <p:cNvPr id="11" name="组合 10"/>
          <p:cNvGrpSpPr/>
          <p:nvPr/>
        </p:nvGrpSpPr>
        <p:grpSpPr>
          <a:xfrm>
            <a:off x="3952589" y="2114239"/>
            <a:ext cx="633955" cy="2678554"/>
            <a:chOff x="2961056" y="2004125"/>
            <a:chExt cx="475466" cy="1590541"/>
          </a:xfrm>
        </p:grpSpPr>
        <p:cxnSp>
          <p:nvCxnSpPr>
            <p:cNvPr id="16" name="直接连接符 15"/>
            <p:cNvCxnSpPr/>
            <p:nvPr/>
          </p:nvCxnSpPr>
          <p:spPr>
            <a:xfrm>
              <a:off x="2961056" y="2004125"/>
              <a:ext cx="475466" cy="0"/>
            </a:xfrm>
            <a:prstGeom prst="line">
              <a:avLst/>
            </a:prstGeom>
            <a:ln w="12700">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2961056" y="2799396"/>
              <a:ext cx="230651" cy="0"/>
            </a:xfrm>
            <a:prstGeom prst="line">
              <a:avLst/>
            </a:prstGeom>
            <a:ln w="12700">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2961056" y="3594666"/>
              <a:ext cx="475466" cy="0"/>
            </a:xfrm>
            <a:prstGeom prst="line">
              <a:avLst/>
            </a:prstGeom>
            <a:ln w="12700">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grpSp>
      <p:grpSp>
        <p:nvGrpSpPr>
          <p:cNvPr id="12" name="组合 11"/>
          <p:cNvGrpSpPr/>
          <p:nvPr/>
        </p:nvGrpSpPr>
        <p:grpSpPr>
          <a:xfrm flipH="1">
            <a:off x="7651756" y="2114239"/>
            <a:ext cx="633955" cy="2678554"/>
            <a:chOff x="2961056" y="2004125"/>
            <a:chExt cx="475466" cy="1590541"/>
          </a:xfrm>
        </p:grpSpPr>
        <p:cxnSp>
          <p:nvCxnSpPr>
            <p:cNvPr id="13" name="直接连接符 12"/>
            <p:cNvCxnSpPr/>
            <p:nvPr/>
          </p:nvCxnSpPr>
          <p:spPr>
            <a:xfrm>
              <a:off x="2961056" y="2004125"/>
              <a:ext cx="475466" cy="0"/>
            </a:xfrm>
            <a:prstGeom prst="line">
              <a:avLst/>
            </a:prstGeom>
            <a:ln w="12700">
              <a:solidFill>
                <a:schemeClr val="accent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2961056" y="2799396"/>
              <a:ext cx="230651" cy="0"/>
            </a:xfrm>
            <a:prstGeom prst="line">
              <a:avLst/>
            </a:prstGeom>
            <a:ln w="12700">
              <a:solidFill>
                <a:schemeClr val="accent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2961056" y="3594666"/>
              <a:ext cx="475466" cy="0"/>
            </a:xfrm>
            <a:prstGeom prst="line">
              <a:avLst/>
            </a:prstGeom>
            <a:ln w="12700">
              <a:solidFill>
                <a:schemeClr val="accent2">
                  <a:lumMod val="60000"/>
                  <a:lumOff val="40000"/>
                </a:schemeClr>
              </a:solidFill>
            </a:ln>
          </p:spPr>
          <p:style>
            <a:lnRef idx="1">
              <a:schemeClr val="accent1"/>
            </a:lnRef>
            <a:fillRef idx="0">
              <a:schemeClr val="accent1"/>
            </a:fillRef>
            <a:effectRef idx="0">
              <a:schemeClr val="accent1"/>
            </a:effectRef>
            <a:fontRef idx="minor">
              <a:schemeClr val="tx1"/>
            </a:fontRef>
          </p:style>
        </p:cxnSp>
      </p:grpSp>
      <p:grpSp>
        <p:nvGrpSpPr>
          <p:cNvPr id="27" name="组合 26"/>
          <p:cNvGrpSpPr/>
          <p:nvPr/>
        </p:nvGrpSpPr>
        <p:grpSpPr>
          <a:xfrm>
            <a:off x="5849327" y="2547316"/>
            <a:ext cx="555625" cy="1440000"/>
            <a:chOff x="4365938" y="1924197"/>
            <a:chExt cx="416719" cy="1080000"/>
          </a:xfrm>
          <a:solidFill>
            <a:schemeClr val="accent6"/>
          </a:solidFill>
        </p:grpSpPr>
        <p:cxnSp>
          <p:nvCxnSpPr>
            <p:cNvPr id="28" name="直接连接符 27"/>
            <p:cNvCxnSpPr/>
            <p:nvPr/>
          </p:nvCxnSpPr>
          <p:spPr>
            <a:xfrm>
              <a:off x="4574297" y="1924197"/>
              <a:ext cx="0" cy="1080000"/>
            </a:xfrm>
            <a:prstGeom prst="line">
              <a:avLst/>
            </a:prstGeom>
            <a:grpFill/>
            <a:ln w="28575">
              <a:solidFill>
                <a:schemeClr val="bg2">
                  <a:lumMod val="2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29" name="椭圆 28"/>
            <p:cNvSpPr/>
            <p:nvPr/>
          </p:nvSpPr>
          <p:spPr>
            <a:xfrm>
              <a:off x="4365938" y="2255838"/>
              <a:ext cx="416719" cy="416719"/>
            </a:xfrm>
            <a:prstGeom prst="ellipse">
              <a:avLst/>
            </a:prstGeom>
            <a:solidFill>
              <a:schemeClr val="tx1">
                <a:lumMod val="75000"/>
                <a:lumOff val="25000"/>
              </a:schemeClr>
            </a:solidFill>
            <a:ln w="28575">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2400">
                <a:cs typeface="+mn-ea"/>
                <a:sym typeface="+mn-lt"/>
              </a:endParaRPr>
            </a:p>
          </p:txBody>
        </p:sp>
        <p:sp>
          <p:nvSpPr>
            <p:cNvPr id="30" name="矩形 29"/>
            <p:cNvSpPr/>
            <p:nvPr/>
          </p:nvSpPr>
          <p:spPr>
            <a:xfrm>
              <a:off x="4385389" y="2312160"/>
              <a:ext cx="378950" cy="304074"/>
            </a:xfrm>
            <a:prstGeom prst="rect">
              <a:avLst/>
            </a:prstGeom>
            <a:noFill/>
            <a:ln>
              <a:noFill/>
            </a:ln>
          </p:spPr>
          <p:txBody>
            <a:bodyPr wrap="none" anchor="ctr">
              <a:spAutoFit/>
            </a:bodyPr>
            <a:lstStyle/>
            <a:p>
              <a:pPr algn="ctr">
                <a:lnSpc>
                  <a:spcPct val="120000"/>
                </a:lnSpc>
              </a:pPr>
              <a:r>
                <a:rPr lang="en-US" altLang="zh-CN" sz="1867" dirty="0">
                  <a:solidFill>
                    <a:schemeClr val="bg1"/>
                  </a:solidFill>
                  <a:cs typeface="+mn-ea"/>
                  <a:sym typeface="+mn-lt"/>
                </a:rPr>
                <a:t>VS</a:t>
              </a:r>
              <a:endParaRPr lang="zh-CN" altLang="en-US" sz="1867" dirty="0">
                <a:solidFill>
                  <a:schemeClr val="bg1"/>
                </a:solidFill>
                <a:cs typeface="+mn-ea"/>
                <a:sym typeface="+mn-lt"/>
              </a:endParaRPr>
            </a:p>
          </p:txBody>
        </p:sp>
      </p:grpSp>
      <p:grpSp>
        <p:nvGrpSpPr>
          <p:cNvPr id="25" name="组合 24">
            <a:extLst>
              <a:ext uri="{FF2B5EF4-FFF2-40B4-BE49-F238E27FC236}">
                <a16:creationId xmlns:a16="http://schemas.microsoft.com/office/drawing/2014/main" xmlns="" id="{8A46EDEC-5F2F-4870-88DC-0E3E43C63780}"/>
              </a:ext>
            </a:extLst>
          </p:cNvPr>
          <p:cNvGrpSpPr/>
          <p:nvPr/>
        </p:nvGrpSpPr>
        <p:grpSpPr>
          <a:xfrm>
            <a:off x="8380004" y="1545510"/>
            <a:ext cx="3139821" cy="1139508"/>
            <a:chOff x="8380004" y="1545510"/>
            <a:chExt cx="3139821" cy="1139508"/>
          </a:xfrm>
        </p:grpSpPr>
        <p:sp>
          <p:nvSpPr>
            <p:cNvPr id="32" name="文本框 27"/>
            <p:cNvSpPr txBox="1"/>
            <p:nvPr/>
          </p:nvSpPr>
          <p:spPr>
            <a:xfrm>
              <a:off x="8380004" y="1545510"/>
              <a:ext cx="2031325" cy="497316"/>
            </a:xfrm>
            <a:prstGeom prst="rect">
              <a:avLst/>
            </a:prstGeom>
            <a:noFill/>
          </p:spPr>
          <p:txBody>
            <a:bodyPr wrap="non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zh-CN" altLang="en-US" sz="2400" b="1" dirty="0">
                  <a:solidFill>
                    <a:schemeClr val="tx1">
                      <a:lumMod val="65000"/>
                      <a:lumOff val="35000"/>
                    </a:schemeClr>
                  </a:solidFill>
                  <a:cs typeface="+mn-ea"/>
                  <a:sym typeface="+mn-lt"/>
                </a:rPr>
                <a:t>标题添加此处</a:t>
              </a:r>
            </a:p>
          </p:txBody>
        </p:sp>
        <p:sp>
          <p:nvSpPr>
            <p:cNvPr id="33" name="文本框 28"/>
            <p:cNvSpPr txBox="1"/>
            <p:nvPr/>
          </p:nvSpPr>
          <p:spPr>
            <a:xfrm>
              <a:off x="8380004" y="1984120"/>
              <a:ext cx="3139821" cy="700898"/>
            </a:xfrm>
            <a:prstGeom prst="rect">
              <a:avLst/>
            </a:prstGeom>
            <a:noFill/>
          </p:spPr>
          <p:txBody>
            <a:bodyPr wrap="squar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spcBef>
                  <a:spcPct val="0"/>
                </a:spcBef>
              </a:pPr>
              <a:r>
                <a:rPr lang="zh-CN" altLang="en-US" sz="1600" dirty="0">
                  <a:solidFill>
                    <a:schemeClr val="tx1">
                      <a:lumMod val="65000"/>
                      <a:lumOff val="35000"/>
                    </a:schemeClr>
                  </a:solidFill>
                  <a:cs typeface="+mn-ea"/>
                  <a:sym typeface="+mn-lt"/>
                </a:rPr>
                <a:t>您的内容打在这里，或者通过复制您的文本后，在此框中选择</a:t>
              </a:r>
            </a:p>
          </p:txBody>
        </p:sp>
      </p:grpSp>
      <p:grpSp>
        <p:nvGrpSpPr>
          <p:cNvPr id="21" name="组合 20">
            <a:extLst>
              <a:ext uri="{FF2B5EF4-FFF2-40B4-BE49-F238E27FC236}">
                <a16:creationId xmlns:a16="http://schemas.microsoft.com/office/drawing/2014/main" xmlns="" id="{FC8F6E64-3ABD-4C37-9DAF-072FB2477B79}"/>
              </a:ext>
            </a:extLst>
          </p:cNvPr>
          <p:cNvGrpSpPr/>
          <p:nvPr/>
        </p:nvGrpSpPr>
        <p:grpSpPr>
          <a:xfrm>
            <a:off x="8380004" y="3025102"/>
            <a:ext cx="3139821" cy="1139508"/>
            <a:chOff x="8380004" y="3017167"/>
            <a:chExt cx="3139821" cy="1139508"/>
          </a:xfrm>
        </p:grpSpPr>
        <p:sp>
          <p:nvSpPr>
            <p:cNvPr id="38" name="文本框 27"/>
            <p:cNvSpPr txBox="1"/>
            <p:nvPr/>
          </p:nvSpPr>
          <p:spPr>
            <a:xfrm>
              <a:off x="8380004" y="3017167"/>
              <a:ext cx="2031325" cy="497316"/>
            </a:xfrm>
            <a:prstGeom prst="rect">
              <a:avLst/>
            </a:prstGeom>
            <a:noFill/>
          </p:spPr>
          <p:txBody>
            <a:bodyPr wrap="non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zh-CN" altLang="en-US" sz="2400" b="1" dirty="0">
                  <a:solidFill>
                    <a:schemeClr val="tx1">
                      <a:lumMod val="65000"/>
                      <a:lumOff val="35000"/>
                    </a:schemeClr>
                  </a:solidFill>
                  <a:cs typeface="+mn-ea"/>
                  <a:sym typeface="+mn-lt"/>
                </a:rPr>
                <a:t>标题添加此处</a:t>
              </a:r>
            </a:p>
          </p:txBody>
        </p:sp>
        <p:sp>
          <p:nvSpPr>
            <p:cNvPr id="39" name="文本框 28"/>
            <p:cNvSpPr txBox="1"/>
            <p:nvPr/>
          </p:nvSpPr>
          <p:spPr>
            <a:xfrm>
              <a:off x="8380004" y="3455777"/>
              <a:ext cx="3139821" cy="700898"/>
            </a:xfrm>
            <a:prstGeom prst="rect">
              <a:avLst/>
            </a:prstGeom>
            <a:noFill/>
          </p:spPr>
          <p:txBody>
            <a:bodyPr wrap="squar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spcBef>
                  <a:spcPct val="0"/>
                </a:spcBef>
              </a:pPr>
              <a:r>
                <a:rPr lang="zh-CN" altLang="en-US" sz="1600" dirty="0">
                  <a:solidFill>
                    <a:schemeClr val="tx1">
                      <a:lumMod val="65000"/>
                      <a:lumOff val="35000"/>
                    </a:schemeClr>
                  </a:solidFill>
                  <a:cs typeface="+mn-ea"/>
                  <a:sym typeface="+mn-lt"/>
                </a:rPr>
                <a:t>您的内容打在这里，或者通过复制您的文本后，在此框中选择</a:t>
              </a:r>
            </a:p>
          </p:txBody>
        </p:sp>
      </p:grpSp>
      <p:grpSp>
        <p:nvGrpSpPr>
          <p:cNvPr id="19" name="组合 18">
            <a:extLst>
              <a:ext uri="{FF2B5EF4-FFF2-40B4-BE49-F238E27FC236}">
                <a16:creationId xmlns:a16="http://schemas.microsoft.com/office/drawing/2014/main" xmlns="" id="{DB25CE9E-46F7-4143-953C-5DC42FF0382E}"/>
              </a:ext>
            </a:extLst>
          </p:cNvPr>
          <p:cNvGrpSpPr/>
          <p:nvPr/>
        </p:nvGrpSpPr>
        <p:grpSpPr>
          <a:xfrm>
            <a:off x="8380004" y="4504693"/>
            <a:ext cx="3139821" cy="1139508"/>
            <a:chOff x="8380004" y="4504693"/>
            <a:chExt cx="3139821" cy="1139508"/>
          </a:xfrm>
        </p:grpSpPr>
        <p:sp>
          <p:nvSpPr>
            <p:cNvPr id="41" name="文本框 27"/>
            <p:cNvSpPr txBox="1"/>
            <p:nvPr/>
          </p:nvSpPr>
          <p:spPr>
            <a:xfrm>
              <a:off x="8380004" y="4504693"/>
              <a:ext cx="2031325" cy="497316"/>
            </a:xfrm>
            <a:prstGeom prst="rect">
              <a:avLst/>
            </a:prstGeom>
            <a:noFill/>
          </p:spPr>
          <p:txBody>
            <a:bodyPr wrap="non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zh-CN" altLang="en-US" sz="2400" b="1" dirty="0">
                  <a:solidFill>
                    <a:schemeClr val="tx1">
                      <a:lumMod val="65000"/>
                      <a:lumOff val="35000"/>
                    </a:schemeClr>
                  </a:solidFill>
                  <a:cs typeface="+mn-ea"/>
                  <a:sym typeface="+mn-lt"/>
                </a:rPr>
                <a:t>标题添加此处</a:t>
              </a:r>
            </a:p>
          </p:txBody>
        </p:sp>
        <p:sp>
          <p:nvSpPr>
            <p:cNvPr id="42" name="文本框 28"/>
            <p:cNvSpPr txBox="1"/>
            <p:nvPr/>
          </p:nvSpPr>
          <p:spPr>
            <a:xfrm>
              <a:off x="8380004" y="4943303"/>
              <a:ext cx="3139821" cy="700898"/>
            </a:xfrm>
            <a:prstGeom prst="rect">
              <a:avLst/>
            </a:prstGeom>
            <a:noFill/>
          </p:spPr>
          <p:txBody>
            <a:bodyPr wrap="squar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spcBef>
                  <a:spcPct val="0"/>
                </a:spcBef>
                <a:buNone/>
              </a:pPr>
              <a:r>
                <a:rPr lang="zh-CN" altLang="en-US" sz="1600" dirty="0">
                  <a:solidFill>
                    <a:schemeClr val="tx1">
                      <a:lumMod val="65000"/>
                      <a:lumOff val="35000"/>
                    </a:schemeClr>
                  </a:solidFill>
                  <a:cs typeface="+mn-ea"/>
                  <a:sym typeface="+mn-lt"/>
                </a:rPr>
                <a:t>您的内容打在这里，或者通过复制您的文本后，在此框中选择</a:t>
              </a:r>
            </a:p>
          </p:txBody>
        </p:sp>
      </p:grpSp>
      <p:grpSp>
        <p:nvGrpSpPr>
          <p:cNvPr id="26" name="组合 25">
            <a:extLst>
              <a:ext uri="{FF2B5EF4-FFF2-40B4-BE49-F238E27FC236}">
                <a16:creationId xmlns:a16="http://schemas.microsoft.com/office/drawing/2014/main" xmlns="" id="{FB42C636-3962-4836-B2EE-21EA816F3FAC}"/>
              </a:ext>
            </a:extLst>
          </p:cNvPr>
          <p:cNvGrpSpPr/>
          <p:nvPr/>
        </p:nvGrpSpPr>
        <p:grpSpPr>
          <a:xfrm>
            <a:off x="669865" y="1545510"/>
            <a:ext cx="3139821" cy="1139508"/>
            <a:chOff x="669865" y="1545510"/>
            <a:chExt cx="3139821" cy="1139508"/>
          </a:xfrm>
        </p:grpSpPr>
        <p:sp>
          <p:nvSpPr>
            <p:cNvPr id="44" name="文本框 27"/>
            <p:cNvSpPr txBox="1"/>
            <p:nvPr/>
          </p:nvSpPr>
          <p:spPr>
            <a:xfrm>
              <a:off x="1778361" y="1545510"/>
              <a:ext cx="2031325" cy="497316"/>
            </a:xfrm>
            <a:prstGeom prst="rect">
              <a:avLst/>
            </a:prstGeom>
            <a:noFill/>
          </p:spPr>
          <p:txBody>
            <a:bodyPr wrap="non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20000"/>
                </a:lnSpc>
              </a:pPr>
              <a:r>
                <a:rPr lang="zh-CN" altLang="en-US" sz="2400" b="1" dirty="0">
                  <a:solidFill>
                    <a:schemeClr val="tx1">
                      <a:lumMod val="65000"/>
                      <a:lumOff val="35000"/>
                    </a:schemeClr>
                  </a:solidFill>
                  <a:cs typeface="+mn-ea"/>
                  <a:sym typeface="+mn-lt"/>
                </a:rPr>
                <a:t>标题添加此处</a:t>
              </a:r>
            </a:p>
          </p:txBody>
        </p:sp>
        <p:sp>
          <p:nvSpPr>
            <p:cNvPr id="45" name="文本框 28"/>
            <p:cNvSpPr txBox="1"/>
            <p:nvPr/>
          </p:nvSpPr>
          <p:spPr>
            <a:xfrm>
              <a:off x="669865" y="1984120"/>
              <a:ext cx="3139821" cy="700898"/>
            </a:xfrm>
            <a:prstGeom prst="rect">
              <a:avLst/>
            </a:prstGeom>
            <a:noFill/>
          </p:spPr>
          <p:txBody>
            <a:bodyPr wrap="squar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30000"/>
                </a:lnSpc>
                <a:spcBef>
                  <a:spcPct val="0"/>
                </a:spcBef>
                <a:buNone/>
              </a:pPr>
              <a:r>
                <a:rPr lang="zh-CN" altLang="en-US" sz="1600" dirty="0">
                  <a:solidFill>
                    <a:schemeClr val="tx1">
                      <a:lumMod val="65000"/>
                      <a:lumOff val="35000"/>
                    </a:schemeClr>
                  </a:solidFill>
                  <a:cs typeface="+mn-ea"/>
                  <a:sym typeface="+mn-lt"/>
                </a:rPr>
                <a:t>您的内容打在这里，或者通过复制您的文本后，在此框中选择</a:t>
              </a:r>
            </a:p>
          </p:txBody>
        </p:sp>
      </p:grpSp>
      <p:grpSp>
        <p:nvGrpSpPr>
          <p:cNvPr id="34" name="组合 33">
            <a:extLst>
              <a:ext uri="{FF2B5EF4-FFF2-40B4-BE49-F238E27FC236}">
                <a16:creationId xmlns:a16="http://schemas.microsoft.com/office/drawing/2014/main" xmlns="" id="{F7B041A4-E9A2-4BFA-901E-8D0E9EDCD23B}"/>
              </a:ext>
            </a:extLst>
          </p:cNvPr>
          <p:cNvGrpSpPr/>
          <p:nvPr/>
        </p:nvGrpSpPr>
        <p:grpSpPr>
          <a:xfrm>
            <a:off x="669865" y="3025102"/>
            <a:ext cx="3139821" cy="1139508"/>
            <a:chOff x="669865" y="3017167"/>
            <a:chExt cx="3139821" cy="1139508"/>
          </a:xfrm>
        </p:grpSpPr>
        <p:sp>
          <p:nvSpPr>
            <p:cNvPr id="47" name="文本框 27"/>
            <p:cNvSpPr txBox="1"/>
            <p:nvPr/>
          </p:nvSpPr>
          <p:spPr>
            <a:xfrm>
              <a:off x="1778361" y="3017167"/>
              <a:ext cx="2031325" cy="497316"/>
            </a:xfrm>
            <a:prstGeom prst="rect">
              <a:avLst/>
            </a:prstGeom>
            <a:noFill/>
          </p:spPr>
          <p:txBody>
            <a:bodyPr wrap="non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20000"/>
                </a:lnSpc>
              </a:pPr>
              <a:r>
                <a:rPr lang="zh-CN" altLang="en-US" sz="2400" b="1" dirty="0">
                  <a:solidFill>
                    <a:schemeClr val="tx1">
                      <a:lumMod val="65000"/>
                      <a:lumOff val="35000"/>
                    </a:schemeClr>
                  </a:solidFill>
                  <a:cs typeface="+mn-ea"/>
                  <a:sym typeface="+mn-lt"/>
                </a:rPr>
                <a:t>标题添加此处</a:t>
              </a:r>
            </a:p>
          </p:txBody>
        </p:sp>
        <p:sp>
          <p:nvSpPr>
            <p:cNvPr id="48" name="文本框 28"/>
            <p:cNvSpPr txBox="1"/>
            <p:nvPr/>
          </p:nvSpPr>
          <p:spPr>
            <a:xfrm>
              <a:off x="669865" y="3455777"/>
              <a:ext cx="3139821" cy="700898"/>
            </a:xfrm>
            <a:prstGeom prst="rect">
              <a:avLst/>
            </a:prstGeom>
            <a:noFill/>
          </p:spPr>
          <p:txBody>
            <a:bodyPr wrap="squar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30000"/>
                </a:lnSpc>
                <a:spcBef>
                  <a:spcPct val="0"/>
                </a:spcBef>
              </a:pPr>
              <a:r>
                <a:rPr lang="zh-CN" altLang="en-US" sz="1600" dirty="0">
                  <a:solidFill>
                    <a:schemeClr val="tx1">
                      <a:lumMod val="65000"/>
                      <a:lumOff val="35000"/>
                    </a:schemeClr>
                  </a:solidFill>
                  <a:cs typeface="+mn-ea"/>
                  <a:sym typeface="+mn-lt"/>
                </a:rPr>
                <a:t>您的内容打在这里，或者通过复制您的文本后，在此框中选择</a:t>
              </a:r>
            </a:p>
          </p:txBody>
        </p:sp>
      </p:grpSp>
      <p:grpSp>
        <p:nvGrpSpPr>
          <p:cNvPr id="35" name="组合 34">
            <a:extLst>
              <a:ext uri="{FF2B5EF4-FFF2-40B4-BE49-F238E27FC236}">
                <a16:creationId xmlns:a16="http://schemas.microsoft.com/office/drawing/2014/main" xmlns="" id="{8C971E3F-18B0-409A-A7E9-F380A4F6A257}"/>
              </a:ext>
            </a:extLst>
          </p:cNvPr>
          <p:cNvGrpSpPr/>
          <p:nvPr/>
        </p:nvGrpSpPr>
        <p:grpSpPr>
          <a:xfrm>
            <a:off x="669865" y="4504693"/>
            <a:ext cx="3139821" cy="1139508"/>
            <a:chOff x="669865" y="4504693"/>
            <a:chExt cx="3139821" cy="1139508"/>
          </a:xfrm>
        </p:grpSpPr>
        <p:sp>
          <p:nvSpPr>
            <p:cNvPr id="50" name="文本框 27"/>
            <p:cNvSpPr txBox="1"/>
            <p:nvPr/>
          </p:nvSpPr>
          <p:spPr>
            <a:xfrm>
              <a:off x="1778361" y="4504693"/>
              <a:ext cx="2031325" cy="497316"/>
            </a:xfrm>
            <a:prstGeom prst="rect">
              <a:avLst/>
            </a:prstGeom>
            <a:noFill/>
          </p:spPr>
          <p:txBody>
            <a:bodyPr wrap="non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20000"/>
                </a:lnSpc>
              </a:pPr>
              <a:r>
                <a:rPr lang="zh-CN" altLang="en-US" sz="2400" b="1" dirty="0">
                  <a:solidFill>
                    <a:schemeClr val="tx1">
                      <a:lumMod val="65000"/>
                      <a:lumOff val="35000"/>
                    </a:schemeClr>
                  </a:solidFill>
                  <a:cs typeface="+mn-ea"/>
                  <a:sym typeface="+mn-lt"/>
                </a:rPr>
                <a:t>标题添加此处</a:t>
              </a:r>
            </a:p>
          </p:txBody>
        </p:sp>
        <p:sp>
          <p:nvSpPr>
            <p:cNvPr id="51" name="文本框 28"/>
            <p:cNvSpPr txBox="1"/>
            <p:nvPr/>
          </p:nvSpPr>
          <p:spPr>
            <a:xfrm>
              <a:off x="669865" y="4943303"/>
              <a:ext cx="3139821" cy="700898"/>
            </a:xfrm>
            <a:prstGeom prst="rect">
              <a:avLst/>
            </a:prstGeom>
            <a:noFill/>
          </p:spPr>
          <p:txBody>
            <a:bodyPr wrap="squar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30000"/>
                </a:lnSpc>
                <a:spcBef>
                  <a:spcPct val="0"/>
                </a:spcBef>
              </a:pPr>
              <a:r>
                <a:rPr lang="zh-CN" altLang="en-US" sz="1600" dirty="0">
                  <a:solidFill>
                    <a:schemeClr val="tx1">
                      <a:lumMod val="65000"/>
                      <a:lumOff val="35000"/>
                    </a:schemeClr>
                  </a:solidFill>
                  <a:cs typeface="+mn-ea"/>
                  <a:sym typeface="+mn-lt"/>
                </a:rPr>
                <a:t>您的内容打在这里，或者通过复制您的文本后，在此框中选择</a:t>
              </a:r>
            </a:p>
          </p:txBody>
        </p:sp>
      </p:grpSp>
      <p:sp>
        <p:nvSpPr>
          <p:cNvPr id="23" name="页脚占位符 22">
            <a:extLst>
              <a:ext uri="{FF2B5EF4-FFF2-40B4-BE49-F238E27FC236}">
                <a16:creationId xmlns:a16="http://schemas.microsoft.com/office/drawing/2014/main" xmlns="" id="{0ED33330-8EAB-4341-A748-862C2EA79CBF}"/>
              </a:ext>
            </a:extLst>
          </p:cNvPr>
          <p:cNvSpPr>
            <a:spLocks noGrp="1"/>
          </p:cNvSpPr>
          <p:nvPr>
            <p:ph type="ftr" sz="quarter" idx="3"/>
          </p:nvPr>
        </p:nvSpPr>
        <p:spPr/>
        <p:txBody>
          <a:bodyPr/>
          <a:lstStyle/>
          <a:p>
            <a:r>
              <a:rPr lang="zh-CN" altLang="en-US">
                <a:sym typeface="+mn-lt"/>
              </a:rPr>
              <a:t>河北农业大学</a:t>
            </a:r>
            <a:endParaRPr lang="zh-CN" altLang="en-US" dirty="0">
              <a:sym typeface="+mn-lt"/>
            </a:endParaRPr>
          </a:p>
        </p:txBody>
      </p:sp>
      <p:sp>
        <p:nvSpPr>
          <p:cNvPr id="10" name="灯片编号占位符 9">
            <a:extLst>
              <a:ext uri="{FF2B5EF4-FFF2-40B4-BE49-F238E27FC236}">
                <a16:creationId xmlns:a16="http://schemas.microsoft.com/office/drawing/2014/main" xmlns="" id="{65F313A8-32C3-4C70-B914-FBE50DF70135}"/>
              </a:ext>
            </a:extLst>
          </p:cNvPr>
          <p:cNvSpPr>
            <a:spLocks noGrp="1"/>
          </p:cNvSpPr>
          <p:nvPr>
            <p:ph type="sldNum" sz="quarter" idx="4"/>
          </p:nvPr>
        </p:nvSpPr>
        <p:spPr/>
        <p:txBody>
          <a:bodyPr/>
          <a:lstStyle/>
          <a:p>
            <a:r>
              <a:rPr lang="en-US" altLang="zh-CN"/>
              <a:t>- </a:t>
            </a:r>
            <a:fld id="{A548B57D-AE10-4CF7-A9DF-59FEFA91B28E}" type="slidenum">
              <a:rPr lang="zh-CN" altLang="en-US" smtClean="0"/>
              <a:pPr/>
              <a:t>20</a:t>
            </a:fld>
            <a:r>
              <a:rPr lang="zh-CN" altLang="en-US"/>
              <a:t> </a:t>
            </a:r>
            <a:r>
              <a:rPr lang="en-US" altLang="zh-CN"/>
              <a:t>-</a:t>
            </a:r>
            <a:endParaRPr lang="zh-CN" altLang="en-US" dirty="0"/>
          </a:p>
        </p:txBody>
      </p:sp>
      <p:sp>
        <p:nvSpPr>
          <p:cNvPr id="22" name="文本占位符 21">
            <a:extLst>
              <a:ext uri="{FF2B5EF4-FFF2-40B4-BE49-F238E27FC236}">
                <a16:creationId xmlns:a16="http://schemas.microsoft.com/office/drawing/2014/main" xmlns="" id="{6FB942A6-998F-449F-9B66-A4793A8E8F59}"/>
              </a:ext>
            </a:extLst>
          </p:cNvPr>
          <p:cNvSpPr>
            <a:spLocks noGrp="1"/>
          </p:cNvSpPr>
          <p:nvPr>
            <p:ph type="body" sz="quarter" idx="10"/>
          </p:nvPr>
        </p:nvSpPr>
        <p:spPr/>
        <p:txBody>
          <a:bodyPr/>
          <a:lstStyle/>
          <a:p>
            <a:r>
              <a:rPr lang="zh-CN" altLang="en-US" dirty="0">
                <a:sym typeface="+mn-lt"/>
              </a:rPr>
              <a:t>图示举例</a:t>
            </a:r>
          </a:p>
        </p:txBody>
      </p:sp>
    </p:spTree>
    <p:extLst>
      <p:ext uri="{BB962C8B-B14F-4D97-AF65-F5344CB8AC3E}">
        <p14:creationId xmlns:p14="http://schemas.microsoft.com/office/powerpoint/2010/main" val="409172367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页脚占位符 2">
            <a:extLst>
              <a:ext uri="{FF2B5EF4-FFF2-40B4-BE49-F238E27FC236}">
                <a16:creationId xmlns:a16="http://schemas.microsoft.com/office/drawing/2014/main" xmlns="" id="{B0C24C30-A3EA-45F2-A9D8-3C8A4E3F4580}"/>
              </a:ext>
            </a:extLst>
          </p:cNvPr>
          <p:cNvSpPr>
            <a:spLocks noGrp="1"/>
          </p:cNvSpPr>
          <p:nvPr>
            <p:ph type="ftr" sz="quarter" idx="3"/>
          </p:nvPr>
        </p:nvSpPr>
        <p:spPr/>
        <p:txBody>
          <a:bodyPr/>
          <a:lstStyle/>
          <a:p>
            <a:r>
              <a:rPr lang="zh-CN" altLang="en-US"/>
              <a:t>河北农业大学</a:t>
            </a:r>
          </a:p>
        </p:txBody>
      </p:sp>
      <p:sp>
        <p:nvSpPr>
          <p:cNvPr id="2" name="灯片编号占位符 1">
            <a:extLst>
              <a:ext uri="{FF2B5EF4-FFF2-40B4-BE49-F238E27FC236}">
                <a16:creationId xmlns:a16="http://schemas.microsoft.com/office/drawing/2014/main" xmlns="" id="{33989641-F0C8-40A6-8691-FE6196B6DA16}"/>
              </a:ext>
            </a:extLst>
          </p:cNvPr>
          <p:cNvSpPr>
            <a:spLocks noGrp="1"/>
          </p:cNvSpPr>
          <p:nvPr>
            <p:ph type="sldNum" sz="quarter" idx="4"/>
          </p:nvPr>
        </p:nvSpPr>
        <p:spPr/>
        <p:txBody>
          <a:bodyPr/>
          <a:lstStyle/>
          <a:p>
            <a:r>
              <a:rPr lang="en-US" altLang="zh-CN"/>
              <a:t>- </a:t>
            </a:r>
            <a:fld id="{A548B57D-AE10-4CF7-A9DF-59FEFA91B28E}" type="slidenum">
              <a:rPr lang="zh-CN" altLang="en-US" smtClean="0"/>
              <a:pPr/>
              <a:t>21</a:t>
            </a:fld>
            <a:r>
              <a:rPr lang="zh-CN" altLang="en-US"/>
              <a:t> </a:t>
            </a:r>
            <a:r>
              <a:rPr lang="en-US" altLang="zh-CN"/>
              <a:t>-</a:t>
            </a:r>
            <a:endParaRPr lang="zh-CN" altLang="en-US" dirty="0"/>
          </a:p>
        </p:txBody>
      </p:sp>
      <p:sp>
        <p:nvSpPr>
          <p:cNvPr id="27" name="文本占位符 26">
            <a:extLst>
              <a:ext uri="{FF2B5EF4-FFF2-40B4-BE49-F238E27FC236}">
                <a16:creationId xmlns:a16="http://schemas.microsoft.com/office/drawing/2014/main" xmlns="" id="{1E1EB851-A354-4BCD-9077-AE5A18470959}"/>
              </a:ext>
            </a:extLst>
          </p:cNvPr>
          <p:cNvSpPr>
            <a:spLocks noGrp="1"/>
          </p:cNvSpPr>
          <p:nvPr>
            <p:ph type="body" sz="quarter" idx="10"/>
          </p:nvPr>
        </p:nvSpPr>
        <p:spPr/>
        <p:txBody>
          <a:bodyPr/>
          <a:lstStyle/>
          <a:p>
            <a:r>
              <a:rPr lang="zh-CN" altLang="en-US" dirty="0">
                <a:sym typeface="+mn-lt"/>
              </a:rPr>
              <a:t>图示举例</a:t>
            </a:r>
          </a:p>
        </p:txBody>
      </p:sp>
      <p:grpSp>
        <p:nvGrpSpPr>
          <p:cNvPr id="31" name="组合 30">
            <a:extLst>
              <a:ext uri="{FF2B5EF4-FFF2-40B4-BE49-F238E27FC236}">
                <a16:creationId xmlns:a16="http://schemas.microsoft.com/office/drawing/2014/main" xmlns="" id="{0825A8D4-2A37-43AF-B8F2-28E32BD42854}"/>
              </a:ext>
            </a:extLst>
          </p:cNvPr>
          <p:cNvGrpSpPr/>
          <p:nvPr/>
        </p:nvGrpSpPr>
        <p:grpSpPr>
          <a:xfrm>
            <a:off x="4458430" y="2142053"/>
            <a:ext cx="3275140" cy="3249328"/>
            <a:chOff x="4810253" y="2836769"/>
            <a:chExt cx="2571494" cy="2551227"/>
          </a:xfrm>
        </p:grpSpPr>
        <p:sp>
          <p:nvSpPr>
            <p:cNvPr id="6" name="ïŝ1ïḑê">
              <a:extLst>
                <a:ext uri="{FF2B5EF4-FFF2-40B4-BE49-F238E27FC236}">
                  <a16:creationId xmlns:a16="http://schemas.microsoft.com/office/drawing/2014/main" xmlns="" id="{4EDB37B1-FBDE-4162-B825-FC64FB3ABF64}"/>
                </a:ext>
              </a:extLst>
            </p:cNvPr>
            <p:cNvSpPr/>
            <p:nvPr/>
          </p:nvSpPr>
          <p:spPr>
            <a:xfrm>
              <a:off x="5460069" y="4560386"/>
              <a:ext cx="1685304" cy="827610"/>
            </a:xfrm>
            <a:custGeom>
              <a:avLst/>
              <a:gdLst/>
              <a:ahLst/>
              <a:cxnLst>
                <a:cxn ang="0">
                  <a:pos x="wd2" y="hd2"/>
                </a:cxn>
                <a:cxn ang="5400000">
                  <a:pos x="wd2" y="hd2"/>
                </a:cxn>
                <a:cxn ang="10800000">
                  <a:pos x="wd2" y="hd2"/>
                </a:cxn>
                <a:cxn ang="16200000">
                  <a:pos x="wd2" y="hd2"/>
                </a:cxn>
              </a:cxnLst>
              <a:rect l="0" t="0" r="r" b="b"/>
              <a:pathLst>
                <a:path w="21600" h="21600" extrusionOk="0">
                  <a:moveTo>
                    <a:pt x="17950" y="0"/>
                  </a:moveTo>
                  <a:cubicBezTo>
                    <a:pt x="16358" y="8270"/>
                    <a:pt x="12511" y="13614"/>
                    <a:pt x="8151" y="13614"/>
                  </a:cubicBezTo>
                  <a:cubicBezTo>
                    <a:pt x="6842" y="13614"/>
                    <a:pt x="5553" y="13116"/>
                    <a:pt x="4321" y="12134"/>
                  </a:cubicBezTo>
                  <a:lnTo>
                    <a:pt x="4685" y="10242"/>
                  </a:lnTo>
                  <a:lnTo>
                    <a:pt x="0" y="12967"/>
                  </a:lnTo>
                  <a:lnTo>
                    <a:pt x="2527" y="21453"/>
                  </a:lnTo>
                  <a:lnTo>
                    <a:pt x="2889" y="19569"/>
                  </a:lnTo>
                  <a:cubicBezTo>
                    <a:pt x="4579" y="20916"/>
                    <a:pt x="6349" y="21600"/>
                    <a:pt x="8151" y="21600"/>
                  </a:cubicBezTo>
                  <a:cubicBezTo>
                    <a:pt x="11022" y="21600"/>
                    <a:pt x="13805" y="19874"/>
                    <a:pt x="16199" y="16609"/>
                  </a:cubicBezTo>
                  <a:cubicBezTo>
                    <a:pt x="18651" y="13265"/>
                    <a:pt x="20519" y="8530"/>
                    <a:pt x="21600" y="2916"/>
                  </a:cubicBezTo>
                  <a:cubicBezTo>
                    <a:pt x="21600" y="2916"/>
                    <a:pt x="17950" y="0"/>
                    <a:pt x="17950" y="0"/>
                  </a:cubicBezTo>
                  <a:close/>
                </a:path>
              </a:pathLst>
            </a:custGeom>
            <a:solidFill>
              <a:schemeClr val="bg1">
                <a:lumMod val="95000"/>
              </a:schemeClr>
            </a:solidFill>
            <a:ln w="12700" cap="flat">
              <a:noFill/>
              <a:miter lim="400000"/>
            </a:ln>
            <a:effectLst/>
          </p:spPr>
          <p:txBody>
            <a:bodyPr wrap="square" lIns="91440" tIns="45720" rIns="91440" bIns="45720" numCol="1" anchor="ctr">
              <a:normAutofit/>
            </a:bodyPr>
            <a:lstStyle>
              <a:defPPr>
                <a:defRPr lang="en-US"/>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defTabSz="228554">
                <a:defRPr sz="3000">
                  <a:solidFill>
                    <a:srgbClr val="FFFFFF"/>
                  </a:solidFill>
                  <a:effectLst>
                    <a:outerShdw blurRad="38100" dist="12700" dir="5400000" rotWithShape="0">
                      <a:srgbClr val="000000">
                        <a:alpha val="50000"/>
                      </a:srgbClr>
                    </a:outerShdw>
                  </a:effectLst>
                </a:defRPr>
              </a:pPr>
              <a:endParaRPr/>
            </a:p>
          </p:txBody>
        </p:sp>
        <p:sp>
          <p:nvSpPr>
            <p:cNvPr id="7" name="iśḻiḑê">
              <a:extLst>
                <a:ext uri="{FF2B5EF4-FFF2-40B4-BE49-F238E27FC236}">
                  <a16:creationId xmlns:a16="http://schemas.microsoft.com/office/drawing/2014/main" xmlns="" id="{94FACF31-AEBB-4AEE-8F22-E849851BAE3D}"/>
                </a:ext>
              </a:extLst>
            </p:cNvPr>
            <p:cNvSpPr/>
            <p:nvPr/>
          </p:nvSpPr>
          <p:spPr>
            <a:xfrm>
              <a:off x="4973318" y="3309779"/>
              <a:ext cx="755320" cy="1652460"/>
            </a:xfrm>
            <a:custGeom>
              <a:avLst/>
              <a:gdLst/>
              <a:ahLst/>
              <a:cxnLst>
                <a:cxn ang="0">
                  <a:pos x="wd2" y="hd2"/>
                </a:cxn>
                <a:cxn ang="5400000">
                  <a:pos x="wd2" y="hd2"/>
                </a:cxn>
                <a:cxn ang="10800000">
                  <a:pos x="wd2" y="hd2"/>
                </a:cxn>
                <a:cxn ang="16200000">
                  <a:pos x="wd2" y="hd2"/>
                </a:cxn>
              </a:cxnLst>
              <a:rect l="0" t="0" r="r" b="b"/>
              <a:pathLst>
                <a:path w="21251" h="21600" extrusionOk="0">
                  <a:moveTo>
                    <a:pt x="13651" y="19106"/>
                  </a:moveTo>
                  <a:cubicBezTo>
                    <a:pt x="7680" y="15628"/>
                    <a:pt x="6914" y="10891"/>
                    <a:pt x="11700" y="7039"/>
                  </a:cubicBezTo>
                  <a:cubicBezTo>
                    <a:pt x="13137" y="5882"/>
                    <a:pt x="15017" y="4869"/>
                    <a:pt x="17285" y="4026"/>
                  </a:cubicBezTo>
                  <a:lnTo>
                    <a:pt x="18651" y="4821"/>
                  </a:lnTo>
                  <a:lnTo>
                    <a:pt x="21251" y="0"/>
                  </a:lnTo>
                  <a:lnTo>
                    <a:pt x="10557" y="107"/>
                  </a:lnTo>
                  <a:lnTo>
                    <a:pt x="11917" y="899"/>
                  </a:lnTo>
                  <a:cubicBezTo>
                    <a:pt x="8805" y="2055"/>
                    <a:pt x="6224" y="3448"/>
                    <a:pt x="4247" y="5039"/>
                  </a:cubicBezTo>
                  <a:cubicBezTo>
                    <a:pt x="1095" y="7576"/>
                    <a:pt x="-349" y="10466"/>
                    <a:pt x="71" y="13399"/>
                  </a:cubicBezTo>
                  <a:cubicBezTo>
                    <a:pt x="500" y="16403"/>
                    <a:pt x="2870" y="19239"/>
                    <a:pt x="6923" y="21600"/>
                  </a:cubicBezTo>
                  <a:cubicBezTo>
                    <a:pt x="6923" y="21600"/>
                    <a:pt x="13651" y="19106"/>
                    <a:pt x="13651" y="19106"/>
                  </a:cubicBezTo>
                  <a:close/>
                </a:path>
              </a:pathLst>
            </a:custGeom>
            <a:solidFill>
              <a:schemeClr val="bg1">
                <a:lumMod val="95000"/>
              </a:schemeClr>
            </a:solidFill>
            <a:ln w="12700" cap="flat">
              <a:noFill/>
              <a:miter lim="400000"/>
            </a:ln>
            <a:effectLst/>
          </p:spPr>
          <p:txBody>
            <a:bodyPr wrap="square" lIns="91440" tIns="45720" rIns="91440" bIns="45720" numCol="1" anchor="ctr">
              <a:normAutofit/>
            </a:bodyPr>
            <a:lstStyle>
              <a:defPPr>
                <a:defRPr lang="en-US"/>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defTabSz="228554">
                <a:defRPr sz="3000">
                  <a:solidFill>
                    <a:srgbClr val="FFFFFF"/>
                  </a:solidFill>
                  <a:effectLst>
                    <a:outerShdw blurRad="38100" dist="12700" dir="5400000" rotWithShape="0">
                      <a:srgbClr val="000000">
                        <a:alpha val="50000"/>
                      </a:srgbClr>
                    </a:outerShdw>
                  </a:effectLst>
                </a:defRPr>
              </a:pPr>
              <a:endParaRPr/>
            </a:p>
          </p:txBody>
        </p:sp>
        <p:sp>
          <p:nvSpPr>
            <p:cNvPr id="8" name="ïŝlîḋê">
              <a:extLst>
                <a:ext uri="{FF2B5EF4-FFF2-40B4-BE49-F238E27FC236}">
                  <a16:creationId xmlns:a16="http://schemas.microsoft.com/office/drawing/2014/main" xmlns="" id="{9CBFC0BD-6B1A-4779-89E2-2905BA9B0050}"/>
                </a:ext>
              </a:extLst>
            </p:cNvPr>
            <p:cNvSpPr/>
            <p:nvPr/>
          </p:nvSpPr>
          <p:spPr>
            <a:xfrm>
              <a:off x="5927731" y="3137940"/>
              <a:ext cx="1359033" cy="1280159"/>
            </a:xfrm>
            <a:custGeom>
              <a:avLst/>
              <a:gdLst/>
              <a:ahLst/>
              <a:cxnLst>
                <a:cxn ang="0">
                  <a:pos x="wd2" y="hd2"/>
                </a:cxn>
                <a:cxn ang="5400000">
                  <a:pos x="wd2" y="hd2"/>
                </a:cxn>
                <a:cxn ang="10800000">
                  <a:pos x="wd2" y="hd2"/>
                </a:cxn>
                <a:cxn ang="16200000">
                  <a:pos x="wd2" y="hd2"/>
                </a:cxn>
              </a:cxnLst>
              <a:rect l="0" t="0" r="r" b="b"/>
              <a:pathLst>
                <a:path w="21600" h="21240" extrusionOk="0">
                  <a:moveTo>
                    <a:pt x="726" y="5232"/>
                  </a:moveTo>
                  <a:cubicBezTo>
                    <a:pt x="6074" y="4389"/>
                    <a:pt x="11276" y="7004"/>
                    <a:pt x="13980" y="11894"/>
                  </a:cubicBezTo>
                  <a:cubicBezTo>
                    <a:pt x="14791" y="13362"/>
                    <a:pt x="15328" y="14965"/>
                    <a:pt x="15574" y="16659"/>
                  </a:cubicBezTo>
                  <a:lnTo>
                    <a:pt x="14351" y="16852"/>
                  </a:lnTo>
                  <a:lnTo>
                    <a:pt x="18692" y="21240"/>
                  </a:lnTo>
                  <a:lnTo>
                    <a:pt x="21600" y="15709"/>
                  </a:lnTo>
                  <a:lnTo>
                    <a:pt x="20382" y="15901"/>
                  </a:lnTo>
                  <a:cubicBezTo>
                    <a:pt x="20044" y="13578"/>
                    <a:pt x="19307" y="11376"/>
                    <a:pt x="18190" y="9356"/>
                  </a:cubicBezTo>
                  <a:cubicBezTo>
                    <a:pt x="16410" y="6136"/>
                    <a:pt x="13775" y="3564"/>
                    <a:pt x="10569" y="1917"/>
                  </a:cubicBezTo>
                  <a:cubicBezTo>
                    <a:pt x="7285" y="229"/>
                    <a:pt x="3630" y="-360"/>
                    <a:pt x="0" y="212"/>
                  </a:cubicBezTo>
                  <a:cubicBezTo>
                    <a:pt x="0" y="212"/>
                    <a:pt x="726" y="5232"/>
                    <a:pt x="726" y="5232"/>
                  </a:cubicBezTo>
                  <a:close/>
                </a:path>
              </a:pathLst>
            </a:custGeom>
            <a:solidFill>
              <a:schemeClr val="bg1">
                <a:lumMod val="95000"/>
              </a:schemeClr>
            </a:solidFill>
            <a:ln w="12700" cap="flat">
              <a:noFill/>
              <a:miter lim="400000"/>
            </a:ln>
            <a:effectLst/>
          </p:spPr>
          <p:txBody>
            <a:bodyPr wrap="square" lIns="91440" tIns="45720" rIns="91440" bIns="45720" numCol="1" anchor="ctr">
              <a:normAutofit/>
            </a:bodyPr>
            <a:lstStyle>
              <a:defPPr>
                <a:defRPr lang="en-US"/>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defTabSz="228554">
                <a:defRPr sz="3000">
                  <a:solidFill>
                    <a:srgbClr val="FFFFFF"/>
                  </a:solidFill>
                  <a:effectLst>
                    <a:outerShdw blurRad="38100" dist="12700" dir="5400000" rotWithShape="0">
                      <a:srgbClr val="000000">
                        <a:alpha val="50000"/>
                      </a:srgbClr>
                    </a:outerShdw>
                  </a:effectLst>
                </a:defRPr>
              </a:pPr>
              <a:endParaRPr/>
            </a:p>
          </p:txBody>
        </p:sp>
        <p:sp>
          <p:nvSpPr>
            <p:cNvPr id="25" name="iṡḻiḑê">
              <a:extLst>
                <a:ext uri="{FF2B5EF4-FFF2-40B4-BE49-F238E27FC236}">
                  <a16:creationId xmlns:a16="http://schemas.microsoft.com/office/drawing/2014/main" xmlns="" id="{AA3E083B-5A3E-43D5-82BE-D61BA5CA1B76}"/>
                </a:ext>
              </a:extLst>
            </p:cNvPr>
            <p:cNvSpPr/>
            <p:nvPr/>
          </p:nvSpPr>
          <p:spPr>
            <a:xfrm>
              <a:off x="5681840" y="2836769"/>
              <a:ext cx="828320" cy="828508"/>
            </a:xfrm>
            <a:custGeom>
              <a:avLst/>
              <a:gdLst/>
              <a:ahLst/>
              <a:cxnLst>
                <a:cxn ang="0">
                  <a:pos x="wd2" y="hd2"/>
                </a:cxn>
                <a:cxn ang="5400000">
                  <a:pos x="wd2" y="hd2"/>
                </a:cxn>
                <a:cxn ang="10800000">
                  <a:pos x="wd2" y="hd2"/>
                </a:cxn>
                <a:cxn ang="16200000">
                  <a:pos x="wd2" y="hd2"/>
                </a:cxn>
              </a:cxnLst>
              <a:rect l="0" t="0" r="r" b="b"/>
              <a:pathLst>
                <a:path w="21600" h="21600" extrusionOk="0">
                  <a:moveTo>
                    <a:pt x="0" y="10800"/>
                  </a:moveTo>
                  <a:cubicBezTo>
                    <a:pt x="0" y="4835"/>
                    <a:pt x="4836" y="0"/>
                    <a:pt x="10800" y="0"/>
                  </a:cubicBezTo>
                  <a:cubicBezTo>
                    <a:pt x="16765" y="0"/>
                    <a:pt x="21600" y="4835"/>
                    <a:pt x="21600" y="10800"/>
                  </a:cubicBezTo>
                  <a:cubicBezTo>
                    <a:pt x="21600" y="16764"/>
                    <a:pt x="16765" y="21600"/>
                    <a:pt x="10800" y="21600"/>
                  </a:cubicBezTo>
                  <a:cubicBezTo>
                    <a:pt x="4836" y="21600"/>
                    <a:pt x="0" y="16764"/>
                    <a:pt x="0" y="10800"/>
                  </a:cubicBezTo>
                  <a:close/>
                </a:path>
              </a:pathLst>
            </a:custGeom>
            <a:solidFill>
              <a:schemeClr val="accent1"/>
            </a:solidFill>
            <a:ln w="38100" cap="flat">
              <a:solidFill>
                <a:schemeClr val="bg1"/>
              </a:solidFill>
              <a:miter lim="400000"/>
            </a:ln>
            <a:effectLst/>
          </p:spPr>
          <p:txBody>
            <a:bodyPr wrap="square" lIns="91440" tIns="45720" rIns="91440" bIns="45720" numCol="1" anchor="ctr">
              <a:normAutofit/>
            </a:bodyPr>
            <a:lstStyle>
              <a:defPPr>
                <a:defRPr lang="en-US"/>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defRPr sz="1300" cap="all"/>
              </a:pPr>
              <a:endParaRPr/>
            </a:p>
          </p:txBody>
        </p:sp>
        <p:sp>
          <p:nvSpPr>
            <p:cNvPr id="26" name="iṩḻiďè">
              <a:extLst>
                <a:ext uri="{FF2B5EF4-FFF2-40B4-BE49-F238E27FC236}">
                  <a16:creationId xmlns:a16="http://schemas.microsoft.com/office/drawing/2014/main" xmlns="" id="{D6169F78-7FCE-44F2-9908-8FDD6D7225AA}"/>
                </a:ext>
              </a:extLst>
            </p:cNvPr>
            <p:cNvSpPr/>
            <p:nvPr/>
          </p:nvSpPr>
          <p:spPr>
            <a:xfrm>
              <a:off x="5903703" y="2997171"/>
              <a:ext cx="384594" cy="507704"/>
            </a:xfrm>
            <a:custGeom>
              <a:avLst/>
              <a:gdLst>
                <a:gd name="connsiteX0" fmla="*/ 55845 w 426738"/>
                <a:gd name="connsiteY0" fmla="*/ 536580 h 563337"/>
                <a:gd name="connsiteX1" fmla="*/ 371677 w 426738"/>
                <a:gd name="connsiteY1" fmla="*/ 536580 h 563337"/>
                <a:gd name="connsiteX2" fmla="*/ 371677 w 426738"/>
                <a:gd name="connsiteY2" fmla="*/ 563337 h 563337"/>
                <a:gd name="connsiteX3" fmla="*/ 55845 w 426738"/>
                <a:gd name="connsiteY3" fmla="*/ 563337 h 563337"/>
                <a:gd name="connsiteX4" fmla="*/ 113334 w 426738"/>
                <a:gd name="connsiteY4" fmla="*/ 402793 h 563337"/>
                <a:gd name="connsiteX5" fmla="*/ 321984 w 426738"/>
                <a:gd name="connsiteY5" fmla="*/ 402793 h 563337"/>
                <a:gd name="connsiteX6" fmla="*/ 321984 w 426738"/>
                <a:gd name="connsiteY6" fmla="*/ 523679 h 563337"/>
                <a:gd name="connsiteX7" fmla="*/ 318010 w 426738"/>
                <a:gd name="connsiteY7" fmla="*/ 523679 h 563337"/>
                <a:gd name="connsiteX8" fmla="*/ 113334 w 426738"/>
                <a:gd name="connsiteY8" fmla="*/ 523679 h 563337"/>
                <a:gd name="connsiteX9" fmla="*/ 290306 w 426738"/>
                <a:gd name="connsiteY9" fmla="*/ 252920 h 563337"/>
                <a:gd name="connsiteX10" fmla="*/ 339972 w 426738"/>
                <a:gd name="connsiteY10" fmla="*/ 261846 h 563337"/>
                <a:gd name="connsiteX11" fmla="*/ 366791 w 426738"/>
                <a:gd name="connsiteY11" fmla="*/ 287633 h 563337"/>
                <a:gd name="connsiteX12" fmla="*/ 425397 w 426738"/>
                <a:gd name="connsiteY12" fmla="*/ 480040 h 563337"/>
                <a:gd name="connsiteX13" fmla="*/ 419437 w 426738"/>
                <a:gd name="connsiteY13" fmla="*/ 510786 h 563337"/>
                <a:gd name="connsiteX14" fmla="*/ 391624 w 426738"/>
                <a:gd name="connsiteY14" fmla="*/ 523679 h 563337"/>
                <a:gd name="connsiteX15" fmla="*/ 350898 w 426738"/>
                <a:gd name="connsiteY15" fmla="*/ 523679 h 563337"/>
                <a:gd name="connsiteX16" fmla="*/ 350898 w 426738"/>
                <a:gd name="connsiteY16" fmla="*/ 387804 h 563337"/>
                <a:gd name="connsiteX17" fmla="*/ 335999 w 426738"/>
                <a:gd name="connsiteY17" fmla="*/ 373919 h 563337"/>
                <a:gd name="connsiteX18" fmla="*/ 222760 w 426738"/>
                <a:gd name="connsiteY18" fmla="*/ 373919 h 563337"/>
                <a:gd name="connsiteX19" fmla="*/ 137229 w 426738"/>
                <a:gd name="connsiteY19" fmla="*/ 251965 h 563337"/>
                <a:gd name="connsiteX20" fmla="*/ 204762 w 426738"/>
                <a:gd name="connsiteY20" fmla="*/ 373939 h 563337"/>
                <a:gd name="connsiteX21" fmla="*/ 98496 w 426738"/>
                <a:gd name="connsiteY21" fmla="*/ 373939 h 563337"/>
                <a:gd name="connsiteX22" fmla="*/ 84592 w 426738"/>
                <a:gd name="connsiteY22" fmla="*/ 387822 h 563337"/>
                <a:gd name="connsiteX23" fmla="*/ 84592 w 426738"/>
                <a:gd name="connsiteY23" fmla="*/ 523679 h 563337"/>
                <a:gd name="connsiteX24" fmla="*/ 34935 w 426738"/>
                <a:gd name="connsiteY24" fmla="*/ 523679 h 563337"/>
                <a:gd name="connsiteX25" fmla="*/ 7127 w 426738"/>
                <a:gd name="connsiteY25" fmla="*/ 510787 h 563337"/>
                <a:gd name="connsiteX26" fmla="*/ 1168 w 426738"/>
                <a:gd name="connsiteY26" fmla="*/ 480046 h 563337"/>
                <a:gd name="connsiteX27" fmla="*/ 60757 w 426738"/>
                <a:gd name="connsiteY27" fmla="*/ 287665 h 563337"/>
                <a:gd name="connsiteX28" fmla="*/ 87571 w 426738"/>
                <a:gd name="connsiteY28" fmla="*/ 262873 h 563337"/>
                <a:gd name="connsiteX29" fmla="*/ 151134 w 426738"/>
                <a:gd name="connsiteY29" fmla="*/ 119058 h 563337"/>
                <a:gd name="connsiteX30" fmla="*/ 140207 w 426738"/>
                <a:gd name="connsiteY30" fmla="*/ 143862 h 563337"/>
                <a:gd name="connsiteX31" fmla="*/ 136233 w 426738"/>
                <a:gd name="connsiteY31" fmla="*/ 145847 h 563337"/>
                <a:gd name="connsiteX32" fmla="*/ 119345 w 426738"/>
                <a:gd name="connsiteY32" fmla="*/ 142870 h 563337"/>
                <a:gd name="connsiteX33" fmla="*/ 115371 w 426738"/>
                <a:gd name="connsiteY33" fmla="*/ 146839 h 563337"/>
                <a:gd name="connsiteX34" fmla="*/ 114378 w 426738"/>
                <a:gd name="connsiteY34" fmla="*/ 160729 h 563337"/>
                <a:gd name="connsiteX35" fmla="*/ 116365 w 426738"/>
                <a:gd name="connsiteY35" fmla="*/ 166682 h 563337"/>
                <a:gd name="connsiteX36" fmla="*/ 122325 w 426738"/>
                <a:gd name="connsiteY36" fmla="*/ 177596 h 563337"/>
                <a:gd name="connsiteX37" fmla="*/ 125306 w 426738"/>
                <a:gd name="connsiteY37" fmla="*/ 181564 h 563337"/>
                <a:gd name="connsiteX38" fmla="*/ 213719 w 426738"/>
                <a:gd name="connsiteY38" fmla="*/ 261929 h 563337"/>
                <a:gd name="connsiteX39" fmla="*/ 300146 w 426738"/>
                <a:gd name="connsiteY39" fmla="*/ 181564 h 563337"/>
                <a:gd name="connsiteX40" fmla="*/ 303126 w 426738"/>
                <a:gd name="connsiteY40" fmla="*/ 176603 h 563337"/>
                <a:gd name="connsiteX41" fmla="*/ 309087 w 426738"/>
                <a:gd name="connsiteY41" fmla="*/ 165690 h 563337"/>
                <a:gd name="connsiteX42" fmla="*/ 311073 w 426738"/>
                <a:gd name="connsiteY42" fmla="*/ 160729 h 563337"/>
                <a:gd name="connsiteX43" fmla="*/ 310080 w 426738"/>
                <a:gd name="connsiteY43" fmla="*/ 145847 h 563337"/>
                <a:gd name="connsiteX44" fmla="*/ 306106 w 426738"/>
                <a:gd name="connsiteY44" fmla="*/ 141878 h 563337"/>
                <a:gd name="connsiteX45" fmla="*/ 286238 w 426738"/>
                <a:gd name="connsiteY45" fmla="*/ 147831 h 563337"/>
                <a:gd name="connsiteX46" fmla="*/ 285245 w 426738"/>
                <a:gd name="connsiteY46" fmla="*/ 147831 h 563337"/>
                <a:gd name="connsiteX47" fmla="*/ 281271 w 426738"/>
                <a:gd name="connsiteY47" fmla="*/ 145847 h 563337"/>
                <a:gd name="connsiteX48" fmla="*/ 274317 w 426738"/>
                <a:gd name="connsiteY48" fmla="*/ 128980 h 563337"/>
                <a:gd name="connsiteX49" fmla="*/ 246502 w 426738"/>
                <a:gd name="connsiteY49" fmla="*/ 131957 h 563337"/>
                <a:gd name="connsiteX50" fmla="*/ 151134 w 426738"/>
                <a:gd name="connsiteY50" fmla="*/ 119058 h 563337"/>
                <a:gd name="connsiteX51" fmla="*/ 212726 w 426738"/>
                <a:gd name="connsiteY51" fmla="*/ 0 h 563337"/>
                <a:gd name="connsiteX52" fmla="*/ 320014 w 426738"/>
                <a:gd name="connsiteY52" fmla="*/ 133941 h 563337"/>
                <a:gd name="connsiteX53" fmla="*/ 320014 w 426738"/>
                <a:gd name="connsiteY53" fmla="*/ 134933 h 563337"/>
                <a:gd name="connsiteX54" fmla="*/ 323988 w 426738"/>
                <a:gd name="connsiteY54" fmla="*/ 166682 h 563337"/>
                <a:gd name="connsiteX55" fmla="*/ 322001 w 426738"/>
                <a:gd name="connsiteY55" fmla="*/ 171643 h 563337"/>
                <a:gd name="connsiteX56" fmla="*/ 313060 w 426738"/>
                <a:gd name="connsiteY56" fmla="*/ 187517 h 563337"/>
                <a:gd name="connsiteX57" fmla="*/ 213719 w 426738"/>
                <a:gd name="connsiteY57" fmla="*/ 276811 h 563337"/>
                <a:gd name="connsiteX58" fmla="*/ 112391 w 426738"/>
                <a:gd name="connsiteY58" fmla="*/ 188509 h 563337"/>
                <a:gd name="connsiteX59" fmla="*/ 103451 w 426738"/>
                <a:gd name="connsiteY59" fmla="*/ 171643 h 563337"/>
                <a:gd name="connsiteX60" fmla="*/ 101464 w 426738"/>
                <a:gd name="connsiteY60" fmla="*/ 167674 h 563337"/>
                <a:gd name="connsiteX61" fmla="*/ 105437 w 426738"/>
                <a:gd name="connsiteY61" fmla="*/ 135925 h 563337"/>
                <a:gd name="connsiteX62" fmla="*/ 105437 w 426738"/>
                <a:gd name="connsiteY62" fmla="*/ 133941 h 563337"/>
                <a:gd name="connsiteX63" fmla="*/ 212726 w 426738"/>
                <a:gd name="connsiteY63" fmla="*/ 0 h 5633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426738" h="563337">
                  <a:moveTo>
                    <a:pt x="55845" y="536580"/>
                  </a:moveTo>
                  <a:lnTo>
                    <a:pt x="371677" y="536580"/>
                  </a:lnTo>
                  <a:lnTo>
                    <a:pt x="371677" y="563337"/>
                  </a:lnTo>
                  <a:lnTo>
                    <a:pt x="55845" y="563337"/>
                  </a:lnTo>
                  <a:close/>
                  <a:moveTo>
                    <a:pt x="113334" y="402793"/>
                  </a:moveTo>
                  <a:lnTo>
                    <a:pt x="321984" y="402793"/>
                  </a:lnTo>
                  <a:lnTo>
                    <a:pt x="321984" y="523679"/>
                  </a:lnTo>
                  <a:lnTo>
                    <a:pt x="318010" y="523679"/>
                  </a:lnTo>
                  <a:lnTo>
                    <a:pt x="113334" y="523679"/>
                  </a:lnTo>
                  <a:close/>
                  <a:moveTo>
                    <a:pt x="290306" y="252920"/>
                  </a:moveTo>
                  <a:lnTo>
                    <a:pt x="339972" y="261846"/>
                  </a:lnTo>
                  <a:cubicBezTo>
                    <a:pt x="352885" y="264821"/>
                    <a:pt x="363812" y="274739"/>
                    <a:pt x="366791" y="287633"/>
                  </a:cubicBezTo>
                  <a:lnTo>
                    <a:pt x="425397" y="480040"/>
                  </a:lnTo>
                  <a:cubicBezTo>
                    <a:pt x="428377" y="490950"/>
                    <a:pt x="426391" y="501860"/>
                    <a:pt x="419437" y="510786"/>
                  </a:cubicBezTo>
                  <a:cubicBezTo>
                    <a:pt x="413477" y="518720"/>
                    <a:pt x="402551" y="523679"/>
                    <a:pt x="391624" y="523679"/>
                  </a:cubicBezTo>
                  <a:lnTo>
                    <a:pt x="350898" y="523679"/>
                  </a:lnTo>
                  <a:lnTo>
                    <a:pt x="350898" y="387804"/>
                  </a:lnTo>
                  <a:lnTo>
                    <a:pt x="335999" y="373919"/>
                  </a:lnTo>
                  <a:lnTo>
                    <a:pt x="222760" y="373919"/>
                  </a:lnTo>
                  <a:close/>
                  <a:moveTo>
                    <a:pt x="137229" y="251965"/>
                  </a:moveTo>
                  <a:lnTo>
                    <a:pt x="204762" y="373939"/>
                  </a:lnTo>
                  <a:lnTo>
                    <a:pt x="98496" y="373939"/>
                  </a:lnTo>
                  <a:lnTo>
                    <a:pt x="84592" y="387822"/>
                  </a:lnTo>
                  <a:lnTo>
                    <a:pt x="84592" y="523679"/>
                  </a:lnTo>
                  <a:lnTo>
                    <a:pt x="34935" y="523679"/>
                  </a:lnTo>
                  <a:cubicBezTo>
                    <a:pt x="24010" y="523679"/>
                    <a:pt x="14079" y="518721"/>
                    <a:pt x="7127" y="510787"/>
                  </a:cubicBezTo>
                  <a:cubicBezTo>
                    <a:pt x="1168" y="501863"/>
                    <a:pt x="-1811" y="490954"/>
                    <a:pt x="1168" y="480046"/>
                  </a:cubicBezTo>
                  <a:lnTo>
                    <a:pt x="60757" y="287665"/>
                  </a:lnTo>
                  <a:cubicBezTo>
                    <a:pt x="63736" y="274773"/>
                    <a:pt x="74660" y="264857"/>
                    <a:pt x="87571" y="262873"/>
                  </a:cubicBezTo>
                  <a:close/>
                  <a:moveTo>
                    <a:pt x="151134" y="119058"/>
                  </a:moveTo>
                  <a:lnTo>
                    <a:pt x="140207" y="143862"/>
                  </a:lnTo>
                  <a:cubicBezTo>
                    <a:pt x="139213" y="144855"/>
                    <a:pt x="138220" y="145847"/>
                    <a:pt x="136233" y="145847"/>
                  </a:cubicBezTo>
                  <a:lnTo>
                    <a:pt x="119345" y="142870"/>
                  </a:lnTo>
                  <a:cubicBezTo>
                    <a:pt x="118352" y="144855"/>
                    <a:pt x="117358" y="145847"/>
                    <a:pt x="115371" y="146839"/>
                  </a:cubicBezTo>
                  <a:cubicBezTo>
                    <a:pt x="112391" y="147831"/>
                    <a:pt x="111398" y="154776"/>
                    <a:pt x="114378" y="160729"/>
                  </a:cubicBezTo>
                  <a:cubicBezTo>
                    <a:pt x="115371" y="162713"/>
                    <a:pt x="115371" y="164698"/>
                    <a:pt x="116365" y="166682"/>
                  </a:cubicBezTo>
                  <a:cubicBezTo>
                    <a:pt x="118352" y="169658"/>
                    <a:pt x="120339" y="175611"/>
                    <a:pt x="122325" y="177596"/>
                  </a:cubicBezTo>
                  <a:cubicBezTo>
                    <a:pt x="123319" y="178588"/>
                    <a:pt x="125306" y="179580"/>
                    <a:pt x="125306" y="181564"/>
                  </a:cubicBezTo>
                  <a:cubicBezTo>
                    <a:pt x="139213" y="229188"/>
                    <a:pt x="174976" y="261929"/>
                    <a:pt x="213719" y="261929"/>
                  </a:cubicBezTo>
                  <a:cubicBezTo>
                    <a:pt x="251469" y="261929"/>
                    <a:pt x="287232" y="228195"/>
                    <a:pt x="300146" y="181564"/>
                  </a:cubicBezTo>
                  <a:cubicBezTo>
                    <a:pt x="300146" y="179580"/>
                    <a:pt x="302133" y="177596"/>
                    <a:pt x="303126" y="176603"/>
                  </a:cubicBezTo>
                  <a:cubicBezTo>
                    <a:pt x="305113" y="174619"/>
                    <a:pt x="307100" y="168666"/>
                    <a:pt x="309087" y="165690"/>
                  </a:cubicBezTo>
                  <a:cubicBezTo>
                    <a:pt x="309087" y="163705"/>
                    <a:pt x="310080" y="161721"/>
                    <a:pt x="311073" y="160729"/>
                  </a:cubicBezTo>
                  <a:cubicBezTo>
                    <a:pt x="314054" y="153784"/>
                    <a:pt x="313060" y="147831"/>
                    <a:pt x="310080" y="145847"/>
                  </a:cubicBezTo>
                  <a:cubicBezTo>
                    <a:pt x="308093" y="144855"/>
                    <a:pt x="306106" y="143862"/>
                    <a:pt x="306106" y="141878"/>
                  </a:cubicBezTo>
                  <a:lnTo>
                    <a:pt x="286238" y="147831"/>
                  </a:lnTo>
                  <a:cubicBezTo>
                    <a:pt x="285245" y="147831"/>
                    <a:pt x="285245" y="147831"/>
                    <a:pt x="285245" y="147831"/>
                  </a:cubicBezTo>
                  <a:cubicBezTo>
                    <a:pt x="283258" y="147831"/>
                    <a:pt x="282265" y="146839"/>
                    <a:pt x="281271" y="145847"/>
                  </a:cubicBezTo>
                  <a:lnTo>
                    <a:pt x="274317" y="128980"/>
                  </a:lnTo>
                  <a:cubicBezTo>
                    <a:pt x="267363" y="130964"/>
                    <a:pt x="257429" y="131957"/>
                    <a:pt x="246502" y="131957"/>
                  </a:cubicBezTo>
                  <a:cubicBezTo>
                    <a:pt x="209746" y="131957"/>
                    <a:pt x="163055" y="122035"/>
                    <a:pt x="151134" y="119058"/>
                  </a:cubicBezTo>
                  <a:close/>
                  <a:moveTo>
                    <a:pt x="212726" y="0"/>
                  </a:moveTo>
                  <a:cubicBezTo>
                    <a:pt x="311073" y="0"/>
                    <a:pt x="320014" y="68459"/>
                    <a:pt x="320014" y="133941"/>
                  </a:cubicBezTo>
                  <a:lnTo>
                    <a:pt x="320014" y="134933"/>
                  </a:lnTo>
                  <a:cubicBezTo>
                    <a:pt x="327961" y="140886"/>
                    <a:pt x="329948" y="154776"/>
                    <a:pt x="323988" y="166682"/>
                  </a:cubicBezTo>
                  <a:cubicBezTo>
                    <a:pt x="323988" y="167674"/>
                    <a:pt x="322994" y="169658"/>
                    <a:pt x="322001" y="171643"/>
                  </a:cubicBezTo>
                  <a:cubicBezTo>
                    <a:pt x="319021" y="178588"/>
                    <a:pt x="317034" y="184541"/>
                    <a:pt x="313060" y="187517"/>
                  </a:cubicBezTo>
                  <a:cubicBezTo>
                    <a:pt x="298159" y="240101"/>
                    <a:pt x="257429" y="275819"/>
                    <a:pt x="213719" y="276811"/>
                  </a:cubicBezTo>
                  <a:cubicBezTo>
                    <a:pt x="170009" y="276811"/>
                    <a:pt x="128286" y="240101"/>
                    <a:pt x="112391" y="188509"/>
                  </a:cubicBezTo>
                  <a:cubicBezTo>
                    <a:pt x="108418" y="184541"/>
                    <a:pt x="106431" y="179580"/>
                    <a:pt x="103451" y="171643"/>
                  </a:cubicBezTo>
                  <a:cubicBezTo>
                    <a:pt x="102457" y="170651"/>
                    <a:pt x="101464" y="168666"/>
                    <a:pt x="101464" y="167674"/>
                  </a:cubicBezTo>
                  <a:cubicBezTo>
                    <a:pt x="95503" y="154776"/>
                    <a:pt x="97490" y="141878"/>
                    <a:pt x="105437" y="135925"/>
                  </a:cubicBezTo>
                  <a:cubicBezTo>
                    <a:pt x="105437" y="134933"/>
                    <a:pt x="105437" y="134933"/>
                    <a:pt x="105437" y="133941"/>
                  </a:cubicBezTo>
                  <a:cubicBezTo>
                    <a:pt x="105437" y="66474"/>
                    <a:pt x="113385" y="0"/>
                    <a:pt x="212726" y="0"/>
                  </a:cubicBezTo>
                  <a:close/>
                </a:path>
              </a:pathLst>
            </a:custGeom>
            <a:solidFill>
              <a:schemeClr val="bg1"/>
            </a:solidFill>
            <a:ln w="38100" cap="flat">
              <a:noFill/>
              <a:miter lim="400000"/>
            </a:ln>
            <a:effectLst/>
          </p:spPr>
          <p:txBody>
            <a:bodyPr wrap="square" lIns="91440" tIns="45720" rIns="91440" bIns="45720" numCol="1"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defRPr sz="1300" cap="all"/>
              </a:pPr>
              <a:endParaRPr/>
            </a:p>
          </p:txBody>
        </p:sp>
        <p:sp>
          <p:nvSpPr>
            <p:cNvPr id="23" name="íş1íḍè">
              <a:extLst>
                <a:ext uri="{FF2B5EF4-FFF2-40B4-BE49-F238E27FC236}">
                  <a16:creationId xmlns:a16="http://schemas.microsoft.com/office/drawing/2014/main" xmlns="" id="{294D1479-0843-421C-A893-C53E71765A33}"/>
                </a:ext>
              </a:extLst>
            </p:cNvPr>
            <p:cNvSpPr/>
            <p:nvPr/>
          </p:nvSpPr>
          <p:spPr>
            <a:xfrm>
              <a:off x="6553309" y="4351109"/>
              <a:ext cx="828438" cy="828658"/>
            </a:xfrm>
            <a:custGeom>
              <a:avLst/>
              <a:gdLst/>
              <a:ahLst/>
              <a:cxnLst>
                <a:cxn ang="0">
                  <a:pos x="wd2" y="hd2"/>
                </a:cxn>
                <a:cxn ang="5400000">
                  <a:pos x="wd2" y="hd2"/>
                </a:cxn>
                <a:cxn ang="10800000">
                  <a:pos x="wd2" y="hd2"/>
                </a:cxn>
                <a:cxn ang="16200000">
                  <a:pos x="wd2" y="hd2"/>
                </a:cxn>
              </a:cxnLst>
              <a:rect l="0" t="0" r="r" b="b"/>
              <a:pathLst>
                <a:path w="18915" h="18915" extrusionOk="0">
                  <a:moveTo>
                    <a:pt x="14184" y="1268"/>
                  </a:moveTo>
                  <a:cubicBezTo>
                    <a:pt x="18708" y="3879"/>
                    <a:pt x="20257" y="9663"/>
                    <a:pt x="17646" y="14185"/>
                  </a:cubicBezTo>
                  <a:cubicBezTo>
                    <a:pt x="15035" y="18708"/>
                    <a:pt x="9252" y="20257"/>
                    <a:pt x="4729" y="17646"/>
                  </a:cubicBezTo>
                  <a:cubicBezTo>
                    <a:pt x="206" y="15035"/>
                    <a:pt x="-1343" y="9252"/>
                    <a:pt x="1268" y="4729"/>
                  </a:cubicBezTo>
                  <a:cubicBezTo>
                    <a:pt x="3879" y="207"/>
                    <a:pt x="9662" y="-1343"/>
                    <a:pt x="14184" y="1268"/>
                  </a:cubicBezTo>
                  <a:close/>
                </a:path>
              </a:pathLst>
            </a:custGeom>
            <a:solidFill>
              <a:schemeClr val="accent1"/>
            </a:solidFill>
            <a:ln w="38100" cap="flat">
              <a:solidFill>
                <a:schemeClr val="bg1"/>
              </a:solidFill>
              <a:miter lim="400000"/>
            </a:ln>
            <a:effectLst/>
          </p:spPr>
          <p:txBody>
            <a:bodyPr wrap="square" lIns="91440" tIns="45720" rIns="91440" bIns="45720" numCol="1" anchor="ctr">
              <a:normAutofit/>
            </a:bodyPr>
            <a:lstStyle>
              <a:defPPr>
                <a:defRPr lang="en-US"/>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defRPr sz="1300" cap="all"/>
              </a:pPr>
              <a:endParaRPr/>
            </a:p>
          </p:txBody>
        </p:sp>
        <p:sp>
          <p:nvSpPr>
            <p:cNvPr id="24" name="iṧļîḑè">
              <a:extLst>
                <a:ext uri="{FF2B5EF4-FFF2-40B4-BE49-F238E27FC236}">
                  <a16:creationId xmlns:a16="http://schemas.microsoft.com/office/drawing/2014/main" xmlns="" id="{1B457162-385A-42E6-84AD-1B4A0C021A1F}"/>
                </a:ext>
              </a:extLst>
            </p:cNvPr>
            <p:cNvSpPr/>
            <p:nvPr/>
          </p:nvSpPr>
          <p:spPr>
            <a:xfrm>
              <a:off x="6755658" y="4567963"/>
              <a:ext cx="423740" cy="394950"/>
            </a:xfrm>
            <a:custGeom>
              <a:avLst/>
              <a:gdLst>
                <a:gd name="connsiteX0" fmla="*/ 103209 w 600657"/>
                <a:gd name="connsiteY0" fmla="*/ 435200 h 559848"/>
                <a:gd name="connsiteX1" fmla="*/ 103209 w 600657"/>
                <a:gd name="connsiteY1" fmla="*/ 502743 h 559848"/>
                <a:gd name="connsiteX2" fmla="*/ 121655 w 600657"/>
                <a:gd name="connsiteY2" fmla="*/ 521164 h 559848"/>
                <a:gd name="connsiteX3" fmla="*/ 544078 w 600657"/>
                <a:gd name="connsiteY3" fmla="*/ 521164 h 559848"/>
                <a:gd name="connsiteX4" fmla="*/ 562525 w 600657"/>
                <a:gd name="connsiteY4" fmla="*/ 502743 h 559848"/>
                <a:gd name="connsiteX5" fmla="*/ 564369 w 600657"/>
                <a:gd name="connsiteY5" fmla="*/ 502743 h 559848"/>
                <a:gd name="connsiteX6" fmla="*/ 564369 w 600657"/>
                <a:gd name="connsiteY6" fmla="*/ 435200 h 559848"/>
                <a:gd name="connsiteX7" fmla="*/ 121655 w 600657"/>
                <a:gd name="connsiteY7" fmla="*/ 216604 h 559848"/>
                <a:gd name="connsiteX8" fmla="*/ 103209 w 600657"/>
                <a:gd name="connsiteY8" fmla="*/ 235025 h 559848"/>
                <a:gd name="connsiteX9" fmla="*/ 103209 w 600657"/>
                <a:gd name="connsiteY9" fmla="*/ 303183 h 559848"/>
                <a:gd name="connsiteX10" fmla="*/ 562525 w 600657"/>
                <a:gd name="connsiteY10" fmla="*/ 303183 h 559848"/>
                <a:gd name="connsiteX11" fmla="*/ 562525 w 600657"/>
                <a:gd name="connsiteY11" fmla="*/ 235025 h 559848"/>
                <a:gd name="connsiteX12" fmla="*/ 544078 w 600657"/>
                <a:gd name="connsiteY12" fmla="*/ 216604 h 559848"/>
                <a:gd name="connsiteX13" fmla="*/ 121655 w 600657"/>
                <a:gd name="connsiteY13" fmla="*/ 177920 h 559848"/>
                <a:gd name="connsiteX14" fmla="*/ 544078 w 600657"/>
                <a:gd name="connsiteY14" fmla="*/ 177920 h 559848"/>
                <a:gd name="connsiteX15" fmla="*/ 600647 w 600657"/>
                <a:gd name="connsiteY15" fmla="*/ 235025 h 559848"/>
                <a:gd name="connsiteX16" fmla="*/ 600647 w 600657"/>
                <a:gd name="connsiteY16" fmla="*/ 502743 h 559848"/>
                <a:gd name="connsiteX17" fmla="*/ 544078 w 600657"/>
                <a:gd name="connsiteY17" fmla="*/ 559848 h 559848"/>
                <a:gd name="connsiteX18" fmla="*/ 121655 w 600657"/>
                <a:gd name="connsiteY18" fmla="*/ 559848 h 559848"/>
                <a:gd name="connsiteX19" fmla="*/ 64471 w 600657"/>
                <a:gd name="connsiteY19" fmla="*/ 502743 h 559848"/>
                <a:gd name="connsiteX20" fmla="*/ 64471 w 600657"/>
                <a:gd name="connsiteY20" fmla="*/ 235025 h 559848"/>
                <a:gd name="connsiteX21" fmla="*/ 121655 w 600657"/>
                <a:gd name="connsiteY21" fmla="*/ 177920 h 559848"/>
                <a:gd name="connsiteX22" fmla="*/ 472657 w 600657"/>
                <a:gd name="connsiteY22" fmla="*/ 412 h 559848"/>
                <a:gd name="connsiteX23" fmla="*/ 520129 w 600657"/>
                <a:gd name="connsiteY23" fmla="*/ 42280 h 559848"/>
                <a:gd name="connsiteX24" fmla="*/ 547800 w 600657"/>
                <a:gd name="connsiteY24" fmla="*/ 149095 h 559848"/>
                <a:gd name="connsiteX25" fmla="*/ 544111 w 600657"/>
                <a:gd name="connsiteY25" fmla="*/ 149095 h 559848"/>
                <a:gd name="connsiteX26" fmla="*/ 544111 w 600657"/>
                <a:gd name="connsiteY26" fmla="*/ 147253 h 559848"/>
                <a:gd name="connsiteX27" fmla="*/ 123515 w 600657"/>
                <a:gd name="connsiteY27" fmla="*/ 147253 h 559848"/>
                <a:gd name="connsiteX28" fmla="*/ 37428 w 600657"/>
                <a:gd name="connsiteY28" fmla="*/ 233196 h 559848"/>
                <a:gd name="connsiteX29" fmla="*/ 37428 w 600657"/>
                <a:gd name="connsiteY29" fmla="*/ 311772 h 559848"/>
                <a:gd name="connsiteX30" fmla="*/ 2379 w 600657"/>
                <a:gd name="connsiteY30" fmla="*/ 179789 h 559848"/>
                <a:gd name="connsiteX31" fmla="*/ 42962 w 600657"/>
                <a:gd name="connsiteY31" fmla="*/ 110420 h 559848"/>
                <a:gd name="connsiteX32" fmla="*/ 450645 w 600657"/>
                <a:gd name="connsiteY32" fmla="*/ 2378 h 559848"/>
                <a:gd name="connsiteX33" fmla="*/ 472657 w 600657"/>
                <a:gd name="connsiteY33" fmla="*/ 412 h 559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600657" h="559848">
                  <a:moveTo>
                    <a:pt x="103209" y="435200"/>
                  </a:moveTo>
                  <a:lnTo>
                    <a:pt x="103209" y="502743"/>
                  </a:lnTo>
                  <a:cubicBezTo>
                    <a:pt x="103209" y="511954"/>
                    <a:pt x="110587" y="521164"/>
                    <a:pt x="121655" y="521164"/>
                  </a:cubicBezTo>
                  <a:lnTo>
                    <a:pt x="544078" y="521164"/>
                  </a:lnTo>
                  <a:cubicBezTo>
                    <a:pt x="553301" y="521164"/>
                    <a:pt x="562525" y="513796"/>
                    <a:pt x="562525" y="502743"/>
                  </a:cubicBezTo>
                  <a:lnTo>
                    <a:pt x="564369" y="502743"/>
                  </a:lnTo>
                  <a:lnTo>
                    <a:pt x="564369" y="435200"/>
                  </a:lnTo>
                  <a:close/>
                  <a:moveTo>
                    <a:pt x="121655" y="216604"/>
                  </a:moveTo>
                  <a:cubicBezTo>
                    <a:pt x="112432" y="216604"/>
                    <a:pt x="103209" y="223972"/>
                    <a:pt x="103209" y="235025"/>
                  </a:cubicBezTo>
                  <a:lnTo>
                    <a:pt x="103209" y="303183"/>
                  </a:lnTo>
                  <a:lnTo>
                    <a:pt x="562525" y="303183"/>
                  </a:lnTo>
                  <a:lnTo>
                    <a:pt x="562525" y="235025"/>
                  </a:lnTo>
                  <a:cubicBezTo>
                    <a:pt x="562525" y="225815"/>
                    <a:pt x="555146" y="216604"/>
                    <a:pt x="544078" y="216604"/>
                  </a:cubicBezTo>
                  <a:close/>
                  <a:moveTo>
                    <a:pt x="121655" y="177920"/>
                  </a:moveTo>
                  <a:lnTo>
                    <a:pt x="544078" y="177920"/>
                  </a:lnTo>
                  <a:cubicBezTo>
                    <a:pt x="575437" y="177920"/>
                    <a:pt x="601262" y="203709"/>
                    <a:pt x="600647" y="235025"/>
                  </a:cubicBezTo>
                  <a:lnTo>
                    <a:pt x="600647" y="502743"/>
                  </a:lnTo>
                  <a:cubicBezTo>
                    <a:pt x="600647" y="534059"/>
                    <a:pt x="575437" y="559848"/>
                    <a:pt x="544078" y="559848"/>
                  </a:cubicBezTo>
                  <a:lnTo>
                    <a:pt x="121655" y="559848"/>
                  </a:lnTo>
                  <a:cubicBezTo>
                    <a:pt x="90296" y="559848"/>
                    <a:pt x="64471" y="534059"/>
                    <a:pt x="64471" y="502743"/>
                  </a:cubicBezTo>
                  <a:lnTo>
                    <a:pt x="64471" y="235025"/>
                  </a:lnTo>
                  <a:cubicBezTo>
                    <a:pt x="64471" y="203709"/>
                    <a:pt x="90296" y="177920"/>
                    <a:pt x="121655" y="177920"/>
                  </a:cubicBezTo>
                  <a:close/>
                  <a:moveTo>
                    <a:pt x="472657" y="412"/>
                  </a:moveTo>
                  <a:cubicBezTo>
                    <a:pt x="494534" y="3145"/>
                    <a:pt x="514595" y="19260"/>
                    <a:pt x="520129" y="42280"/>
                  </a:cubicBezTo>
                  <a:lnTo>
                    <a:pt x="547800" y="149095"/>
                  </a:lnTo>
                  <a:lnTo>
                    <a:pt x="544111" y="149095"/>
                  </a:lnTo>
                  <a:lnTo>
                    <a:pt x="544111" y="147253"/>
                  </a:lnTo>
                  <a:lnTo>
                    <a:pt x="123515" y="147253"/>
                  </a:lnTo>
                  <a:cubicBezTo>
                    <a:pt x="75552" y="147253"/>
                    <a:pt x="37428" y="185313"/>
                    <a:pt x="37428" y="233196"/>
                  </a:cubicBezTo>
                  <a:lnTo>
                    <a:pt x="37428" y="311772"/>
                  </a:lnTo>
                  <a:lnTo>
                    <a:pt x="2379" y="179789"/>
                  </a:lnTo>
                  <a:cubicBezTo>
                    <a:pt x="-6845" y="150936"/>
                    <a:pt x="11602" y="117787"/>
                    <a:pt x="42962" y="110420"/>
                  </a:cubicBezTo>
                  <a:lnTo>
                    <a:pt x="450645" y="2378"/>
                  </a:lnTo>
                  <a:cubicBezTo>
                    <a:pt x="457870" y="76"/>
                    <a:pt x="465364" y="-499"/>
                    <a:pt x="472657" y="412"/>
                  </a:cubicBezTo>
                  <a:close/>
                </a:path>
              </a:pathLst>
            </a:custGeom>
            <a:solidFill>
              <a:schemeClr val="bg1"/>
            </a:solidFill>
            <a:ln w="38100" cap="flat">
              <a:noFill/>
              <a:miter lim="400000"/>
            </a:ln>
            <a:effectLst/>
          </p:spPr>
          <p:txBody>
            <a:bodyPr wrap="square" lIns="91440" tIns="45720" rIns="91440" bIns="45720" numCol="1"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defRPr sz="1300" cap="all"/>
              </a:pPr>
              <a:endParaRPr/>
            </a:p>
          </p:txBody>
        </p:sp>
        <p:sp>
          <p:nvSpPr>
            <p:cNvPr id="21" name="ïṥľïḋê">
              <a:extLst>
                <a:ext uri="{FF2B5EF4-FFF2-40B4-BE49-F238E27FC236}">
                  <a16:creationId xmlns:a16="http://schemas.microsoft.com/office/drawing/2014/main" xmlns="" id="{3C9CB675-79CF-4774-866F-BF1EDA231DA0}"/>
                </a:ext>
              </a:extLst>
            </p:cNvPr>
            <p:cNvSpPr/>
            <p:nvPr/>
          </p:nvSpPr>
          <p:spPr>
            <a:xfrm>
              <a:off x="4810253" y="4351107"/>
              <a:ext cx="828440" cy="828662"/>
            </a:xfrm>
            <a:custGeom>
              <a:avLst/>
              <a:gdLst/>
              <a:ahLst/>
              <a:cxnLst>
                <a:cxn ang="0">
                  <a:pos x="wd2" y="hd2"/>
                </a:cxn>
                <a:cxn ang="5400000">
                  <a:pos x="wd2" y="hd2"/>
                </a:cxn>
                <a:cxn ang="10800000">
                  <a:pos x="wd2" y="hd2"/>
                </a:cxn>
                <a:cxn ang="16200000">
                  <a:pos x="wd2" y="hd2"/>
                </a:cxn>
              </a:cxnLst>
              <a:rect l="0" t="0" r="r" b="b"/>
              <a:pathLst>
                <a:path w="18915" h="18914" extrusionOk="0">
                  <a:moveTo>
                    <a:pt x="14186" y="17646"/>
                  </a:moveTo>
                  <a:cubicBezTo>
                    <a:pt x="9662" y="20257"/>
                    <a:pt x="3880" y="18707"/>
                    <a:pt x="1269" y="14185"/>
                  </a:cubicBezTo>
                  <a:cubicBezTo>
                    <a:pt x="-1343" y="9662"/>
                    <a:pt x="207" y="3879"/>
                    <a:pt x="4730" y="1268"/>
                  </a:cubicBezTo>
                  <a:cubicBezTo>
                    <a:pt x="9252" y="-1343"/>
                    <a:pt x="15035" y="207"/>
                    <a:pt x="17647" y="4729"/>
                  </a:cubicBezTo>
                  <a:cubicBezTo>
                    <a:pt x="20257" y="9252"/>
                    <a:pt x="18708" y="15035"/>
                    <a:pt x="14186" y="17646"/>
                  </a:cubicBezTo>
                  <a:close/>
                </a:path>
              </a:pathLst>
            </a:custGeom>
            <a:solidFill>
              <a:schemeClr val="accent1"/>
            </a:solidFill>
            <a:ln w="38100" cap="flat">
              <a:solidFill>
                <a:schemeClr val="bg1"/>
              </a:solidFill>
              <a:miter lim="400000"/>
            </a:ln>
            <a:effectLst/>
          </p:spPr>
          <p:txBody>
            <a:bodyPr wrap="square" lIns="91440" tIns="45720" rIns="91440" bIns="45720" numCol="1" anchor="ctr">
              <a:normAutofit/>
            </a:bodyPr>
            <a:lstStyle>
              <a:defPPr>
                <a:defRPr lang="en-US"/>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defRPr sz="1300" cap="all"/>
              </a:pPr>
              <a:endParaRPr/>
            </a:p>
          </p:txBody>
        </p:sp>
        <p:sp>
          <p:nvSpPr>
            <p:cNvPr id="22" name="ïṣ1iḍè">
              <a:extLst>
                <a:ext uri="{FF2B5EF4-FFF2-40B4-BE49-F238E27FC236}">
                  <a16:creationId xmlns:a16="http://schemas.microsoft.com/office/drawing/2014/main" xmlns="" id="{0934C4C3-9FEC-416D-BA89-83616DCAD3C3}"/>
                </a:ext>
              </a:extLst>
            </p:cNvPr>
            <p:cNvSpPr/>
            <p:nvPr/>
          </p:nvSpPr>
          <p:spPr>
            <a:xfrm>
              <a:off x="4995020" y="4577446"/>
              <a:ext cx="458906" cy="375984"/>
            </a:xfrm>
            <a:custGeom>
              <a:avLst/>
              <a:gdLst>
                <a:gd name="connsiteX0" fmla="*/ 489893 w 608595"/>
                <a:gd name="connsiteY0" fmla="*/ 258138 h 498625"/>
                <a:gd name="connsiteX1" fmla="*/ 520885 w 608595"/>
                <a:gd name="connsiteY1" fmla="*/ 261994 h 498625"/>
                <a:gd name="connsiteX2" fmla="*/ 520885 w 608595"/>
                <a:gd name="connsiteY2" fmla="*/ 451976 h 498625"/>
                <a:gd name="connsiteX3" fmla="*/ 474161 w 608595"/>
                <a:gd name="connsiteY3" fmla="*/ 498625 h 498625"/>
                <a:gd name="connsiteX4" fmla="*/ 261454 w 608595"/>
                <a:gd name="connsiteY4" fmla="*/ 498625 h 498625"/>
                <a:gd name="connsiteX5" fmla="*/ 249773 w 608595"/>
                <a:gd name="connsiteY5" fmla="*/ 497120 h 498625"/>
                <a:gd name="connsiteX6" fmla="*/ 258251 w 608595"/>
                <a:gd name="connsiteY6" fmla="*/ 489690 h 498625"/>
                <a:gd name="connsiteX7" fmla="*/ 484617 w 608595"/>
                <a:gd name="connsiteY7" fmla="*/ 263781 h 498625"/>
                <a:gd name="connsiteX8" fmla="*/ 489893 w 608595"/>
                <a:gd name="connsiteY8" fmla="*/ 258138 h 498625"/>
                <a:gd name="connsiteX9" fmla="*/ 278908 w 608595"/>
                <a:gd name="connsiteY9" fmla="*/ 178167 h 498625"/>
                <a:gd name="connsiteX10" fmla="*/ 272785 w 608595"/>
                <a:gd name="connsiteY10" fmla="*/ 184187 h 498625"/>
                <a:gd name="connsiteX11" fmla="*/ 258937 w 608595"/>
                <a:gd name="connsiteY11" fmla="*/ 186445 h 498625"/>
                <a:gd name="connsiteX12" fmla="*/ 205902 w 608595"/>
                <a:gd name="connsiteY12" fmla="*/ 192747 h 498625"/>
                <a:gd name="connsiteX13" fmla="*/ 194126 w 608595"/>
                <a:gd name="connsiteY13" fmla="*/ 238932 h 498625"/>
                <a:gd name="connsiteX14" fmla="*/ 205902 w 608595"/>
                <a:gd name="connsiteY14" fmla="*/ 269974 h 498625"/>
                <a:gd name="connsiteX15" fmla="*/ 209199 w 608595"/>
                <a:gd name="connsiteY15" fmla="*/ 282390 h 498625"/>
                <a:gd name="connsiteX16" fmla="*/ 187815 w 608595"/>
                <a:gd name="connsiteY16" fmla="*/ 298569 h 498625"/>
                <a:gd name="connsiteX17" fmla="*/ 172272 w 608595"/>
                <a:gd name="connsiteY17" fmla="*/ 286717 h 498625"/>
                <a:gd name="connsiteX18" fmla="*/ 157576 w 608595"/>
                <a:gd name="connsiteY18" fmla="*/ 259438 h 498625"/>
                <a:gd name="connsiteX19" fmla="*/ 148533 w 608595"/>
                <a:gd name="connsiteY19" fmla="*/ 255864 h 498625"/>
                <a:gd name="connsiteX20" fmla="*/ 134497 w 608595"/>
                <a:gd name="connsiteY20" fmla="*/ 263577 h 498625"/>
                <a:gd name="connsiteX21" fmla="*/ 129975 w 608595"/>
                <a:gd name="connsiteY21" fmla="*/ 275806 h 498625"/>
                <a:gd name="connsiteX22" fmla="*/ 143352 w 608595"/>
                <a:gd name="connsiteY22" fmla="*/ 300074 h 498625"/>
                <a:gd name="connsiteX23" fmla="*/ 142410 w 608595"/>
                <a:gd name="connsiteY23" fmla="*/ 311738 h 498625"/>
                <a:gd name="connsiteX24" fmla="*/ 135250 w 608595"/>
                <a:gd name="connsiteY24" fmla="*/ 319075 h 498625"/>
                <a:gd name="connsiteX25" fmla="*/ 134968 w 608595"/>
                <a:gd name="connsiteY25" fmla="*/ 328482 h 498625"/>
                <a:gd name="connsiteX26" fmla="*/ 145613 w 608595"/>
                <a:gd name="connsiteY26" fmla="*/ 339017 h 498625"/>
                <a:gd name="connsiteX27" fmla="*/ 154562 w 608595"/>
                <a:gd name="connsiteY27" fmla="*/ 338829 h 498625"/>
                <a:gd name="connsiteX28" fmla="*/ 164453 w 608595"/>
                <a:gd name="connsiteY28" fmla="*/ 329046 h 498625"/>
                <a:gd name="connsiteX29" fmla="*/ 174909 w 608595"/>
                <a:gd name="connsiteY29" fmla="*/ 327729 h 498625"/>
                <a:gd name="connsiteX30" fmla="*/ 205431 w 608595"/>
                <a:gd name="connsiteY30" fmla="*/ 334314 h 498625"/>
                <a:gd name="connsiteX31" fmla="*/ 245466 w 608595"/>
                <a:gd name="connsiteY31" fmla="*/ 272796 h 498625"/>
                <a:gd name="connsiteX32" fmla="*/ 235293 w 608595"/>
                <a:gd name="connsiteY32" fmla="*/ 245705 h 498625"/>
                <a:gd name="connsiteX33" fmla="*/ 230771 w 608595"/>
                <a:gd name="connsiteY33" fmla="*/ 229714 h 498625"/>
                <a:gd name="connsiteX34" fmla="*/ 248858 w 608595"/>
                <a:gd name="connsiteY34" fmla="*/ 216075 h 498625"/>
                <a:gd name="connsiteX35" fmla="*/ 256394 w 608595"/>
                <a:gd name="connsiteY35" fmla="*/ 221060 h 498625"/>
                <a:gd name="connsiteX36" fmla="*/ 275234 w 608595"/>
                <a:gd name="connsiteY36" fmla="*/ 249279 h 498625"/>
                <a:gd name="connsiteX37" fmla="*/ 284089 w 608595"/>
                <a:gd name="connsiteY37" fmla="*/ 252854 h 498625"/>
                <a:gd name="connsiteX38" fmla="*/ 300103 w 608595"/>
                <a:gd name="connsiteY38" fmla="*/ 244012 h 498625"/>
                <a:gd name="connsiteX39" fmla="*/ 303118 w 608595"/>
                <a:gd name="connsiteY39" fmla="*/ 235358 h 498625"/>
                <a:gd name="connsiteX40" fmla="*/ 292756 w 608595"/>
                <a:gd name="connsiteY40" fmla="*/ 216075 h 498625"/>
                <a:gd name="connsiteX41" fmla="*/ 293886 w 608595"/>
                <a:gd name="connsiteY41" fmla="*/ 201495 h 498625"/>
                <a:gd name="connsiteX42" fmla="*/ 293886 w 608595"/>
                <a:gd name="connsiteY42" fmla="*/ 182306 h 498625"/>
                <a:gd name="connsiteX43" fmla="*/ 289741 w 608595"/>
                <a:gd name="connsiteY43" fmla="*/ 178167 h 498625"/>
                <a:gd name="connsiteX44" fmla="*/ 278908 w 608595"/>
                <a:gd name="connsiteY44" fmla="*/ 178167 h 498625"/>
                <a:gd name="connsiteX45" fmla="*/ 366092 w 608595"/>
                <a:gd name="connsiteY45" fmla="*/ 69711 h 498625"/>
                <a:gd name="connsiteX46" fmla="*/ 338726 w 608595"/>
                <a:gd name="connsiteY46" fmla="*/ 80999 h 498625"/>
                <a:gd name="connsiteX47" fmla="*/ 338726 w 608595"/>
                <a:gd name="connsiteY47" fmla="*/ 135650 h 498625"/>
                <a:gd name="connsiteX48" fmla="*/ 393457 w 608595"/>
                <a:gd name="connsiteY48" fmla="*/ 135650 h 498625"/>
                <a:gd name="connsiteX49" fmla="*/ 395059 w 608595"/>
                <a:gd name="connsiteY49" fmla="*/ 133769 h 498625"/>
                <a:gd name="connsiteX50" fmla="*/ 449696 w 608595"/>
                <a:gd name="connsiteY50" fmla="*/ 164057 h 498625"/>
                <a:gd name="connsiteX51" fmla="*/ 568767 w 608595"/>
                <a:gd name="connsiteY51" fmla="*/ 173840 h 498625"/>
                <a:gd name="connsiteX52" fmla="*/ 552187 w 608595"/>
                <a:gd name="connsiteY52" fmla="*/ 143457 h 498625"/>
                <a:gd name="connsiteX53" fmla="*/ 551434 w 608595"/>
                <a:gd name="connsiteY53" fmla="*/ 142705 h 498625"/>
                <a:gd name="connsiteX54" fmla="*/ 477956 w 608595"/>
                <a:gd name="connsiteY54" fmla="*/ 96425 h 498625"/>
                <a:gd name="connsiteX55" fmla="*/ 474753 w 608595"/>
                <a:gd name="connsiteY55" fmla="*/ 95014 h 498625"/>
                <a:gd name="connsiteX56" fmla="*/ 475507 w 608595"/>
                <a:gd name="connsiteY56" fmla="*/ 149477 h 498625"/>
                <a:gd name="connsiteX57" fmla="*/ 456007 w 608595"/>
                <a:gd name="connsiteY57" fmla="*/ 142046 h 498625"/>
                <a:gd name="connsiteX58" fmla="*/ 404385 w 608595"/>
                <a:gd name="connsiteY58" fmla="*/ 114015 h 498625"/>
                <a:gd name="connsiteX59" fmla="*/ 393457 w 608595"/>
                <a:gd name="connsiteY59" fmla="*/ 80999 h 498625"/>
                <a:gd name="connsiteX60" fmla="*/ 366092 w 608595"/>
                <a:gd name="connsiteY60" fmla="*/ 69711 h 498625"/>
                <a:gd name="connsiteX61" fmla="*/ 287857 w 608595"/>
                <a:gd name="connsiteY61" fmla="*/ 9 h 498625"/>
                <a:gd name="connsiteX62" fmla="*/ 423508 w 608595"/>
                <a:gd name="connsiteY62" fmla="*/ 1985 h 498625"/>
                <a:gd name="connsiteX63" fmla="*/ 474000 w 608595"/>
                <a:gd name="connsiteY63" fmla="*/ 52403 h 498625"/>
                <a:gd name="connsiteX64" fmla="*/ 474000 w 608595"/>
                <a:gd name="connsiteY64" fmla="*/ 52779 h 498625"/>
                <a:gd name="connsiteX65" fmla="*/ 493029 w 608595"/>
                <a:gd name="connsiteY65" fmla="*/ 59928 h 498625"/>
                <a:gd name="connsiteX66" fmla="*/ 579223 w 608595"/>
                <a:gd name="connsiteY66" fmla="*/ 114579 h 498625"/>
                <a:gd name="connsiteX67" fmla="*/ 580354 w 608595"/>
                <a:gd name="connsiteY67" fmla="*/ 115708 h 498625"/>
                <a:gd name="connsiteX68" fmla="*/ 605223 w 608595"/>
                <a:gd name="connsiteY68" fmla="*/ 188890 h 498625"/>
                <a:gd name="connsiteX69" fmla="*/ 535796 w 608595"/>
                <a:gd name="connsiteY69" fmla="*/ 222753 h 498625"/>
                <a:gd name="connsiteX70" fmla="*/ 471456 w 608595"/>
                <a:gd name="connsiteY70" fmla="*/ 213065 h 498625"/>
                <a:gd name="connsiteX71" fmla="*/ 456667 w 608595"/>
                <a:gd name="connsiteY71" fmla="*/ 235640 h 498625"/>
                <a:gd name="connsiteX72" fmla="*/ 230206 w 608595"/>
                <a:gd name="connsiteY72" fmla="*/ 461771 h 498625"/>
                <a:gd name="connsiteX73" fmla="*/ 164076 w 608595"/>
                <a:gd name="connsiteY73" fmla="*/ 461771 h 498625"/>
                <a:gd name="connsiteX74" fmla="*/ 13636 w 608595"/>
                <a:gd name="connsiteY74" fmla="*/ 311550 h 498625"/>
                <a:gd name="connsiteX75" fmla="*/ 13636 w 608595"/>
                <a:gd name="connsiteY75" fmla="*/ 245517 h 498625"/>
                <a:gd name="connsiteX76" fmla="*/ 239814 w 608595"/>
                <a:gd name="connsiteY76" fmla="*/ 19386 h 498625"/>
                <a:gd name="connsiteX77" fmla="*/ 287857 w 608595"/>
                <a:gd name="connsiteY77" fmla="*/ 9 h 498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Lst>
              <a:rect l="l" t="t" r="r" b="b"/>
              <a:pathLst>
                <a:path w="608595" h="498625">
                  <a:moveTo>
                    <a:pt x="489893" y="258138"/>
                  </a:moveTo>
                  <a:cubicBezTo>
                    <a:pt x="500537" y="260113"/>
                    <a:pt x="510900" y="261336"/>
                    <a:pt x="520885" y="261994"/>
                  </a:cubicBezTo>
                  <a:lnTo>
                    <a:pt x="520885" y="451976"/>
                  </a:lnTo>
                  <a:cubicBezTo>
                    <a:pt x="520885" y="477652"/>
                    <a:pt x="499972" y="498625"/>
                    <a:pt x="474161" y="498625"/>
                  </a:cubicBezTo>
                  <a:lnTo>
                    <a:pt x="261454" y="498625"/>
                  </a:lnTo>
                  <a:cubicBezTo>
                    <a:pt x="257403" y="498625"/>
                    <a:pt x="253541" y="498155"/>
                    <a:pt x="249773" y="497120"/>
                  </a:cubicBezTo>
                  <a:cubicBezTo>
                    <a:pt x="252787" y="494863"/>
                    <a:pt x="255613" y="492324"/>
                    <a:pt x="258251" y="489690"/>
                  </a:cubicBezTo>
                  <a:lnTo>
                    <a:pt x="484617" y="263781"/>
                  </a:lnTo>
                  <a:cubicBezTo>
                    <a:pt x="486501" y="261900"/>
                    <a:pt x="488291" y="260019"/>
                    <a:pt x="489893" y="258138"/>
                  </a:cubicBezTo>
                  <a:close/>
                  <a:moveTo>
                    <a:pt x="278908" y="178167"/>
                  </a:moveTo>
                  <a:cubicBezTo>
                    <a:pt x="276741" y="180236"/>
                    <a:pt x="274763" y="182212"/>
                    <a:pt x="272785" y="184187"/>
                  </a:cubicBezTo>
                  <a:cubicBezTo>
                    <a:pt x="266756" y="190207"/>
                    <a:pt x="266756" y="190113"/>
                    <a:pt x="258937" y="186445"/>
                  </a:cubicBezTo>
                  <a:cubicBezTo>
                    <a:pt x="240003" y="177697"/>
                    <a:pt x="222010" y="178543"/>
                    <a:pt x="205902" y="192747"/>
                  </a:cubicBezTo>
                  <a:cubicBezTo>
                    <a:pt x="191771" y="205257"/>
                    <a:pt x="189699" y="221342"/>
                    <a:pt x="194126" y="238932"/>
                  </a:cubicBezTo>
                  <a:cubicBezTo>
                    <a:pt x="196764" y="249844"/>
                    <a:pt x="201945" y="259721"/>
                    <a:pt x="205902" y="269974"/>
                  </a:cubicBezTo>
                  <a:cubicBezTo>
                    <a:pt x="207597" y="274018"/>
                    <a:pt x="208822" y="278157"/>
                    <a:pt x="209199" y="282390"/>
                  </a:cubicBezTo>
                  <a:cubicBezTo>
                    <a:pt x="210423" y="294995"/>
                    <a:pt x="199684" y="303272"/>
                    <a:pt x="187815" y="298569"/>
                  </a:cubicBezTo>
                  <a:cubicBezTo>
                    <a:pt x="181598" y="296123"/>
                    <a:pt x="176417" y="292079"/>
                    <a:pt x="172272" y="286717"/>
                  </a:cubicBezTo>
                  <a:cubicBezTo>
                    <a:pt x="165866" y="278439"/>
                    <a:pt x="160685" y="269503"/>
                    <a:pt x="157576" y="259438"/>
                  </a:cubicBezTo>
                  <a:cubicBezTo>
                    <a:pt x="155692" y="253606"/>
                    <a:pt x="154091" y="252948"/>
                    <a:pt x="148533" y="255864"/>
                  </a:cubicBezTo>
                  <a:cubicBezTo>
                    <a:pt x="143729" y="258310"/>
                    <a:pt x="139113" y="260943"/>
                    <a:pt x="134497" y="263577"/>
                  </a:cubicBezTo>
                  <a:cubicBezTo>
                    <a:pt x="128185" y="267152"/>
                    <a:pt x="127526" y="268845"/>
                    <a:pt x="129975" y="275806"/>
                  </a:cubicBezTo>
                  <a:cubicBezTo>
                    <a:pt x="132990" y="284648"/>
                    <a:pt x="137888" y="292549"/>
                    <a:pt x="143352" y="300074"/>
                  </a:cubicBezTo>
                  <a:cubicBezTo>
                    <a:pt x="147685" y="306000"/>
                    <a:pt x="147685" y="306376"/>
                    <a:pt x="142410" y="311738"/>
                  </a:cubicBezTo>
                  <a:cubicBezTo>
                    <a:pt x="139960" y="314184"/>
                    <a:pt x="137605" y="316629"/>
                    <a:pt x="135250" y="319075"/>
                  </a:cubicBezTo>
                  <a:cubicBezTo>
                    <a:pt x="132236" y="322085"/>
                    <a:pt x="131953" y="325283"/>
                    <a:pt x="134968" y="328482"/>
                  </a:cubicBezTo>
                  <a:cubicBezTo>
                    <a:pt x="138453" y="331962"/>
                    <a:pt x="142033" y="335630"/>
                    <a:pt x="145613" y="339017"/>
                  </a:cubicBezTo>
                  <a:cubicBezTo>
                    <a:pt x="148533" y="341839"/>
                    <a:pt x="151641" y="341745"/>
                    <a:pt x="154562" y="338829"/>
                  </a:cubicBezTo>
                  <a:cubicBezTo>
                    <a:pt x="157859" y="335630"/>
                    <a:pt x="161344" y="332432"/>
                    <a:pt x="164453" y="329046"/>
                  </a:cubicBezTo>
                  <a:cubicBezTo>
                    <a:pt x="167656" y="325566"/>
                    <a:pt x="170764" y="325283"/>
                    <a:pt x="174909" y="327729"/>
                  </a:cubicBezTo>
                  <a:cubicBezTo>
                    <a:pt x="184329" y="333091"/>
                    <a:pt x="194597" y="335348"/>
                    <a:pt x="205431" y="334314"/>
                  </a:cubicBezTo>
                  <a:cubicBezTo>
                    <a:pt x="235198" y="331492"/>
                    <a:pt x="254039" y="302332"/>
                    <a:pt x="245466" y="272796"/>
                  </a:cubicBezTo>
                  <a:cubicBezTo>
                    <a:pt x="242829" y="263483"/>
                    <a:pt x="238966" y="254547"/>
                    <a:pt x="235293" y="245705"/>
                  </a:cubicBezTo>
                  <a:cubicBezTo>
                    <a:pt x="233220" y="240532"/>
                    <a:pt x="231430" y="235264"/>
                    <a:pt x="230771" y="229714"/>
                  </a:cubicBezTo>
                  <a:cubicBezTo>
                    <a:pt x="229546" y="218709"/>
                    <a:pt x="238590" y="212030"/>
                    <a:pt x="248858" y="216075"/>
                  </a:cubicBezTo>
                  <a:cubicBezTo>
                    <a:pt x="251778" y="217204"/>
                    <a:pt x="254133" y="219085"/>
                    <a:pt x="256394" y="221060"/>
                  </a:cubicBezTo>
                  <a:cubicBezTo>
                    <a:pt x="265060" y="228868"/>
                    <a:pt x="271372" y="238274"/>
                    <a:pt x="275234" y="249279"/>
                  </a:cubicBezTo>
                  <a:cubicBezTo>
                    <a:pt x="277118" y="254829"/>
                    <a:pt x="278908" y="255488"/>
                    <a:pt x="284089" y="252854"/>
                  </a:cubicBezTo>
                  <a:cubicBezTo>
                    <a:pt x="289459" y="250032"/>
                    <a:pt x="294828" y="246928"/>
                    <a:pt x="300103" y="244012"/>
                  </a:cubicBezTo>
                  <a:cubicBezTo>
                    <a:pt x="303777" y="242037"/>
                    <a:pt x="304531" y="239121"/>
                    <a:pt x="303118" y="235358"/>
                  </a:cubicBezTo>
                  <a:cubicBezTo>
                    <a:pt x="300480" y="228491"/>
                    <a:pt x="297089" y="222095"/>
                    <a:pt x="292756" y="216075"/>
                  </a:cubicBezTo>
                  <a:cubicBezTo>
                    <a:pt x="287104" y="208267"/>
                    <a:pt x="287104" y="208267"/>
                    <a:pt x="293886" y="201495"/>
                  </a:cubicBezTo>
                  <a:cubicBezTo>
                    <a:pt x="303400" y="191900"/>
                    <a:pt x="303400" y="191900"/>
                    <a:pt x="293886" y="182306"/>
                  </a:cubicBezTo>
                  <a:lnTo>
                    <a:pt x="289741" y="178167"/>
                  </a:lnTo>
                  <a:cubicBezTo>
                    <a:pt x="285031" y="173840"/>
                    <a:pt x="283524" y="173840"/>
                    <a:pt x="278908" y="178167"/>
                  </a:cubicBezTo>
                  <a:close/>
                  <a:moveTo>
                    <a:pt x="366092" y="69711"/>
                  </a:moveTo>
                  <a:cubicBezTo>
                    <a:pt x="356177" y="69711"/>
                    <a:pt x="346262" y="73473"/>
                    <a:pt x="338726" y="80999"/>
                  </a:cubicBezTo>
                  <a:cubicBezTo>
                    <a:pt x="323654" y="96049"/>
                    <a:pt x="323654" y="120600"/>
                    <a:pt x="338726" y="135650"/>
                  </a:cubicBezTo>
                  <a:cubicBezTo>
                    <a:pt x="353798" y="150700"/>
                    <a:pt x="378385" y="150700"/>
                    <a:pt x="393457" y="135650"/>
                  </a:cubicBezTo>
                  <a:cubicBezTo>
                    <a:pt x="393928" y="135085"/>
                    <a:pt x="394588" y="134427"/>
                    <a:pt x="395059" y="133769"/>
                  </a:cubicBezTo>
                  <a:cubicBezTo>
                    <a:pt x="410508" y="145056"/>
                    <a:pt x="429348" y="155591"/>
                    <a:pt x="449696" y="164057"/>
                  </a:cubicBezTo>
                  <a:cubicBezTo>
                    <a:pt x="518934" y="192841"/>
                    <a:pt x="564528" y="183999"/>
                    <a:pt x="568767" y="173840"/>
                  </a:cubicBezTo>
                  <a:cubicBezTo>
                    <a:pt x="570180" y="170454"/>
                    <a:pt x="568578" y="159918"/>
                    <a:pt x="552187" y="143457"/>
                  </a:cubicBezTo>
                  <a:lnTo>
                    <a:pt x="551434" y="142705"/>
                  </a:lnTo>
                  <a:cubicBezTo>
                    <a:pt x="534289" y="125491"/>
                    <a:pt x="507630" y="108747"/>
                    <a:pt x="477956" y="96425"/>
                  </a:cubicBezTo>
                  <a:cubicBezTo>
                    <a:pt x="476826" y="95955"/>
                    <a:pt x="475884" y="95578"/>
                    <a:pt x="474753" y="95014"/>
                  </a:cubicBezTo>
                  <a:lnTo>
                    <a:pt x="475507" y="149477"/>
                  </a:lnTo>
                  <a:cubicBezTo>
                    <a:pt x="469196" y="147314"/>
                    <a:pt x="462790" y="144868"/>
                    <a:pt x="456007" y="142046"/>
                  </a:cubicBezTo>
                  <a:cubicBezTo>
                    <a:pt x="437073" y="134145"/>
                    <a:pt x="419174" y="124550"/>
                    <a:pt x="404385" y="114015"/>
                  </a:cubicBezTo>
                  <a:cubicBezTo>
                    <a:pt x="405986" y="102351"/>
                    <a:pt x="402501" y="90029"/>
                    <a:pt x="393457" y="80999"/>
                  </a:cubicBezTo>
                  <a:cubicBezTo>
                    <a:pt x="385921" y="73473"/>
                    <a:pt x="376006" y="69711"/>
                    <a:pt x="366092" y="69711"/>
                  </a:cubicBezTo>
                  <a:close/>
                  <a:moveTo>
                    <a:pt x="287857" y="9"/>
                  </a:moveTo>
                  <a:lnTo>
                    <a:pt x="423508" y="1985"/>
                  </a:lnTo>
                  <a:cubicBezTo>
                    <a:pt x="451203" y="2361"/>
                    <a:pt x="473623" y="24654"/>
                    <a:pt x="474000" y="52403"/>
                  </a:cubicBezTo>
                  <a:lnTo>
                    <a:pt x="474000" y="52779"/>
                  </a:lnTo>
                  <a:cubicBezTo>
                    <a:pt x="480406" y="54943"/>
                    <a:pt x="486811" y="57294"/>
                    <a:pt x="493029" y="59928"/>
                  </a:cubicBezTo>
                  <a:cubicBezTo>
                    <a:pt x="527695" y="74320"/>
                    <a:pt x="558216" y="93697"/>
                    <a:pt x="579223" y="114579"/>
                  </a:cubicBezTo>
                  <a:lnTo>
                    <a:pt x="580354" y="115708"/>
                  </a:lnTo>
                  <a:cubicBezTo>
                    <a:pt x="614172" y="150136"/>
                    <a:pt x="610404" y="176286"/>
                    <a:pt x="605223" y="188890"/>
                  </a:cubicBezTo>
                  <a:cubicBezTo>
                    <a:pt x="599948" y="201401"/>
                    <a:pt x="584027" y="222471"/>
                    <a:pt x="535796" y="222753"/>
                  </a:cubicBezTo>
                  <a:cubicBezTo>
                    <a:pt x="516296" y="222847"/>
                    <a:pt x="494159" y="219461"/>
                    <a:pt x="471456" y="213065"/>
                  </a:cubicBezTo>
                  <a:cubicBezTo>
                    <a:pt x="468065" y="221436"/>
                    <a:pt x="463167" y="229150"/>
                    <a:pt x="456667" y="235640"/>
                  </a:cubicBezTo>
                  <a:lnTo>
                    <a:pt x="230206" y="461771"/>
                  </a:lnTo>
                  <a:cubicBezTo>
                    <a:pt x="211931" y="479925"/>
                    <a:pt x="182351" y="479925"/>
                    <a:pt x="164076" y="461771"/>
                  </a:cubicBezTo>
                  <a:lnTo>
                    <a:pt x="13636" y="311550"/>
                  </a:lnTo>
                  <a:cubicBezTo>
                    <a:pt x="-4545" y="293302"/>
                    <a:pt x="-4545" y="263765"/>
                    <a:pt x="13636" y="245517"/>
                  </a:cubicBezTo>
                  <a:lnTo>
                    <a:pt x="239814" y="19386"/>
                  </a:lnTo>
                  <a:cubicBezTo>
                    <a:pt x="252532" y="6782"/>
                    <a:pt x="269865" y="-273"/>
                    <a:pt x="287857" y="9"/>
                  </a:cubicBezTo>
                  <a:close/>
                </a:path>
              </a:pathLst>
            </a:custGeom>
            <a:solidFill>
              <a:schemeClr val="bg1"/>
            </a:solidFill>
            <a:ln w="38100" cap="flat">
              <a:noFill/>
              <a:miter lim="400000"/>
            </a:ln>
            <a:effectLst/>
          </p:spPr>
          <p:txBody>
            <a:bodyPr wrap="square" lIns="91440" tIns="45720" rIns="91440" bIns="45720" numCol="1"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defRPr sz="1300" cap="all"/>
              </a:pPr>
              <a:endParaRPr/>
            </a:p>
          </p:txBody>
        </p:sp>
      </p:grpSp>
      <p:sp>
        <p:nvSpPr>
          <p:cNvPr id="19" name="îṧliďe">
            <a:extLst>
              <a:ext uri="{FF2B5EF4-FFF2-40B4-BE49-F238E27FC236}">
                <a16:creationId xmlns:a16="http://schemas.microsoft.com/office/drawing/2014/main" xmlns="" id="{CE8FB92D-27B0-49A1-BCA6-DB92F5D49307}"/>
              </a:ext>
            </a:extLst>
          </p:cNvPr>
          <p:cNvSpPr/>
          <p:nvPr/>
        </p:nvSpPr>
        <p:spPr bwMode="auto">
          <a:xfrm>
            <a:off x="3581401" y="1638729"/>
            <a:ext cx="5029200" cy="6685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40000"/>
              </a:lnSpc>
            </a:pPr>
            <a:r>
              <a:rPr lang="zh-CN" altLang="en-US" sz="1600" dirty="0">
                <a:solidFill>
                  <a:schemeClr val="tx1">
                    <a:lumMod val="75000"/>
                    <a:lumOff val="25000"/>
                  </a:schemeClr>
                </a:solidFill>
                <a:cs typeface="+mn-ea"/>
                <a:sym typeface="+mn-lt"/>
              </a:rPr>
              <a:t>用户可以在投影仪或者计算机上进行演示文稿</a:t>
            </a:r>
          </a:p>
        </p:txBody>
      </p:sp>
      <p:sp>
        <p:nvSpPr>
          <p:cNvPr id="20" name="ïSľíḓé">
            <a:extLst>
              <a:ext uri="{FF2B5EF4-FFF2-40B4-BE49-F238E27FC236}">
                <a16:creationId xmlns:a16="http://schemas.microsoft.com/office/drawing/2014/main" xmlns="" id="{295FEF84-B090-45B0-B505-6C095F5B9C79}"/>
              </a:ext>
            </a:extLst>
          </p:cNvPr>
          <p:cNvSpPr txBox="1"/>
          <p:nvPr/>
        </p:nvSpPr>
        <p:spPr bwMode="auto">
          <a:xfrm>
            <a:off x="4351338" y="1156166"/>
            <a:ext cx="3489325" cy="541692"/>
          </a:xfrm>
          <a:prstGeom prst="rect">
            <a:avLst/>
          </a:prstGeom>
          <a:noFill/>
          <a:ln>
            <a:noFill/>
          </a:ln>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20000"/>
              </a:lnSpc>
            </a:pPr>
            <a:r>
              <a:rPr lang="zh-CN" altLang="en-US" sz="2400" b="1" dirty="0">
                <a:solidFill>
                  <a:schemeClr val="accent1"/>
                </a:solidFill>
                <a:cs typeface="+mn-ea"/>
                <a:sym typeface="+mn-lt"/>
              </a:rPr>
              <a:t>标题文字添加</a:t>
            </a:r>
          </a:p>
        </p:txBody>
      </p:sp>
      <p:sp>
        <p:nvSpPr>
          <p:cNvPr id="17" name="ïṡlïḑè">
            <a:extLst>
              <a:ext uri="{FF2B5EF4-FFF2-40B4-BE49-F238E27FC236}">
                <a16:creationId xmlns:a16="http://schemas.microsoft.com/office/drawing/2014/main" xmlns="" id="{CE8FB92D-27B0-49A1-BCA6-DB92F5D49307}"/>
              </a:ext>
            </a:extLst>
          </p:cNvPr>
          <p:cNvSpPr/>
          <p:nvPr/>
        </p:nvSpPr>
        <p:spPr bwMode="auto">
          <a:xfrm>
            <a:off x="8029575" y="4639468"/>
            <a:ext cx="3489325" cy="6685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fontScale="92500" lnSpcReduction="2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40000"/>
              </a:lnSpc>
            </a:pPr>
            <a:r>
              <a:rPr lang="zh-CN" altLang="en-US" sz="1600" dirty="0">
                <a:solidFill>
                  <a:schemeClr val="tx1">
                    <a:lumMod val="75000"/>
                    <a:lumOff val="25000"/>
                  </a:schemeClr>
                </a:solidFill>
                <a:cs typeface="+mn-ea"/>
                <a:sym typeface="+mn-lt"/>
              </a:rPr>
              <a:t>用户可以在投影仪或者计算机上进行演示文稿</a:t>
            </a:r>
          </a:p>
        </p:txBody>
      </p:sp>
      <p:sp>
        <p:nvSpPr>
          <p:cNvPr id="18" name="íṩḷîde">
            <a:extLst>
              <a:ext uri="{FF2B5EF4-FFF2-40B4-BE49-F238E27FC236}">
                <a16:creationId xmlns:a16="http://schemas.microsoft.com/office/drawing/2014/main" xmlns="" id="{295FEF84-B090-45B0-B505-6C095F5B9C79}"/>
              </a:ext>
            </a:extLst>
          </p:cNvPr>
          <p:cNvSpPr txBox="1"/>
          <p:nvPr/>
        </p:nvSpPr>
        <p:spPr bwMode="auto">
          <a:xfrm>
            <a:off x="8029575" y="4097775"/>
            <a:ext cx="3489325" cy="541692"/>
          </a:xfrm>
          <a:prstGeom prst="rect">
            <a:avLst/>
          </a:prstGeom>
          <a:noFill/>
          <a:ln>
            <a:noFill/>
          </a:ln>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20000"/>
              </a:lnSpc>
            </a:pPr>
            <a:r>
              <a:rPr lang="zh-CN" altLang="en-US" sz="2400" b="1" dirty="0">
                <a:solidFill>
                  <a:schemeClr val="accent1"/>
                </a:solidFill>
                <a:cs typeface="+mn-ea"/>
                <a:sym typeface="+mn-lt"/>
              </a:rPr>
              <a:t>标题文字添加</a:t>
            </a:r>
          </a:p>
        </p:txBody>
      </p:sp>
      <p:sp>
        <p:nvSpPr>
          <p:cNvPr id="15" name="î$liḍè">
            <a:extLst>
              <a:ext uri="{FF2B5EF4-FFF2-40B4-BE49-F238E27FC236}">
                <a16:creationId xmlns:a16="http://schemas.microsoft.com/office/drawing/2014/main" xmlns="" id="{CE8FB92D-27B0-49A1-BCA6-DB92F5D49307}"/>
              </a:ext>
            </a:extLst>
          </p:cNvPr>
          <p:cNvSpPr/>
          <p:nvPr/>
        </p:nvSpPr>
        <p:spPr bwMode="auto">
          <a:xfrm>
            <a:off x="673100" y="4639468"/>
            <a:ext cx="3489325" cy="6685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fontScale="92500" lnSpcReduction="2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r">
              <a:lnSpc>
                <a:spcPct val="140000"/>
              </a:lnSpc>
            </a:pPr>
            <a:r>
              <a:rPr lang="zh-CN" altLang="en-US" sz="1600" dirty="0">
                <a:solidFill>
                  <a:schemeClr val="tx1">
                    <a:lumMod val="75000"/>
                    <a:lumOff val="25000"/>
                  </a:schemeClr>
                </a:solidFill>
                <a:cs typeface="+mn-ea"/>
                <a:sym typeface="+mn-lt"/>
              </a:rPr>
              <a:t>用户可以在投影仪或者计算机上进行演示文稿</a:t>
            </a:r>
          </a:p>
        </p:txBody>
      </p:sp>
      <p:sp>
        <p:nvSpPr>
          <p:cNvPr id="16" name="í$ļîḓé">
            <a:extLst>
              <a:ext uri="{FF2B5EF4-FFF2-40B4-BE49-F238E27FC236}">
                <a16:creationId xmlns:a16="http://schemas.microsoft.com/office/drawing/2014/main" xmlns="" id="{295FEF84-B090-45B0-B505-6C095F5B9C79}"/>
              </a:ext>
            </a:extLst>
          </p:cNvPr>
          <p:cNvSpPr txBox="1"/>
          <p:nvPr/>
        </p:nvSpPr>
        <p:spPr bwMode="auto">
          <a:xfrm>
            <a:off x="673100" y="4097775"/>
            <a:ext cx="3489325" cy="541692"/>
          </a:xfrm>
          <a:prstGeom prst="rect">
            <a:avLst/>
          </a:prstGeom>
          <a:noFill/>
          <a:ln>
            <a:noFill/>
          </a:ln>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r">
              <a:lnSpc>
                <a:spcPct val="120000"/>
              </a:lnSpc>
            </a:pPr>
            <a:r>
              <a:rPr lang="zh-CN" altLang="en-US" sz="2400" b="1" dirty="0">
                <a:solidFill>
                  <a:schemeClr val="accent1"/>
                </a:solidFill>
                <a:cs typeface="+mn-ea"/>
                <a:sym typeface="+mn-lt"/>
              </a:rPr>
              <a:t>标题文字添加</a:t>
            </a:r>
          </a:p>
        </p:txBody>
      </p:sp>
    </p:spTree>
    <p:extLst>
      <p:ext uri="{BB962C8B-B14F-4D97-AF65-F5344CB8AC3E}">
        <p14:creationId xmlns:p14="http://schemas.microsoft.com/office/powerpoint/2010/main" val="310178986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页脚占位符 2">
            <a:extLst>
              <a:ext uri="{FF2B5EF4-FFF2-40B4-BE49-F238E27FC236}">
                <a16:creationId xmlns:a16="http://schemas.microsoft.com/office/drawing/2014/main" xmlns="" id="{F9F212E3-ABE8-4D2C-B509-A2A4F5257764}"/>
              </a:ext>
            </a:extLst>
          </p:cNvPr>
          <p:cNvSpPr>
            <a:spLocks noGrp="1"/>
          </p:cNvSpPr>
          <p:nvPr>
            <p:ph type="ftr" sz="quarter" idx="3"/>
          </p:nvPr>
        </p:nvSpPr>
        <p:spPr/>
        <p:txBody>
          <a:bodyPr/>
          <a:lstStyle/>
          <a:p>
            <a:r>
              <a:rPr lang="zh-CN" altLang="en-US"/>
              <a:t>河北农业大学</a:t>
            </a:r>
          </a:p>
        </p:txBody>
      </p:sp>
      <p:sp>
        <p:nvSpPr>
          <p:cNvPr id="2" name="灯片编号占位符 1">
            <a:extLst>
              <a:ext uri="{FF2B5EF4-FFF2-40B4-BE49-F238E27FC236}">
                <a16:creationId xmlns:a16="http://schemas.microsoft.com/office/drawing/2014/main" xmlns="" id="{C16B894E-03B1-420C-9C2A-510AE7311CA6}"/>
              </a:ext>
            </a:extLst>
          </p:cNvPr>
          <p:cNvSpPr>
            <a:spLocks noGrp="1"/>
          </p:cNvSpPr>
          <p:nvPr>
            <p:ph type="sldNum" sz="quarter" idx="4"/>
          </p:nvPr>
        </p:nvSpPr>
        <p:spPr/>
        <p:txBody>
          <a:bodyPr/>
          <a:lstStyle/>
          <a:p>
            <a:r>
              <a:rPr lang="en-US" altLang="zh-CN"/>
              <a:t>- </a:t>
            </a:r>
            <a:fld id="{A548B57D-AE10-4CF7-A9DF-59FEFA91B28E}" type="slidenum">
              <a:rPr lang="zh-CN" altLang="en-US" smtClean="0"/>
              <a:pPr/>
              <a:t>22</a:t>
            </a:fld>
            <a:r>
              <a:rPr lang="zh-CN" altLang="en-US"/>
              <a:t> </a:t>
            </a:r>
            <a:r>
              <a:rPr lang="en-US" altLang="zh-CN"/>
              <a:t>-</a:t>
            </a:r>
            <a:endParaRPr lang="zh-CN" altLang="en-US" dirty="0"/>
          </a:p>
        </p:txBody>
      </p:sp>
      <p:sp>
        <p:nvSpPr>
          <p:cNvPr id="15" name="文本占位符 14">
            <a:extLst>
              <a:ext uri="{FF2B5EF4-FFF2-40B4-BE49-F238E27FC236}">
                <a16:creationId xmlns:a16="http://schemas.microsoft.com/office/drawing/2014/main" xmlns="" id="{FBA38FC6-F389-452E-B41C-208376D5D631}"/>
              </a:ext>
            </a:extLst>
          </p:cNvPr>
          <p:cNvSpPr>
            <a:spLocks noGrp="1"/>
          </p:cNvSpPr>
          <p:nvPr>
            <p:ph type="body" sz="quarter" idx="10"/>
          </p:nvPr>
        </p:nvSpPr>
        <p:spPr/>
        <p:txBody>
          <a:bodyPr/>
          <a:lstStyle/>
          <a:p>
            <a:r>
              <a:rPr lang="zh-CN" altLang="en-US" dirty="0">
                <a:sym typeface="+mn-lt"/>
              </a:rPr>
              <a:t>图示举例</a:t>
            </a:r>
          </a:p>
        </p:txBody>
      </p:sp>
      <p:sp>
        <p:nvSpPr>
          <p:cNvPr id="6" name="ïšľiḑe">
            <a:extLst>
              <a:ext uri="{FF2B5EF4-FFF2-40B4-BE49-F238E27FC236}">
                <a16:creationId xmlns:a16="http://schemas.microsoft.com/office/drawing/2014/main" xmlns="" id="{C6EFA359-BD5B-4B74-BD67-EF4566B6D5C7}"/>
              </a:ext>
            </a:extLst>
          </p:cNvPr>
          <p:cNvSpPr/>
          <p:nvPr/>
        </p:nvSpPr>
        <p:spPr>
          <a:xfrm>
            <a:off x="874713" y="1426432"/>
            <a:ext cx="2536534" cy="55009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algn="ctr"/>
            <a:r>
              <a:rPr lang="en-US" altLang="zh-CN" sz="2800" b="1" i="1" dirty="0"/>
              <a:t>S</a:t>
            </a:r>
            <a:endParaRPr lang="zh-CN" altLang="en-US" sz="2800" b="1" i="1" dirty="0"/>
          </a:p>
        </p:txBody>
      </p:sp>
      <p:sp>
        <p:nvSpPr>
          <p:cNvPr id="7" name="iṣlïdé">
            <a:extLst>
              <a:ext uri="{FF2B5EF4-FFF2-40B4-BE49-F238E27FC236}">
                <a16:creationId xmlns:a16="http://schemas.microsoft.com/office/drawing/2014/main" xmlns="" id="{606FFF25-0158-4BDD-8593-90E56BA77544}"/>
              </a:ext>
            </a:extLst>
          </p:cNvPr>
          <p:cNvSpPr/>
          <p:nvPr/>
        </p:nvSpPr>
        <p:spPr>
          <a:xfrm>
            <a:off x="1797428" y="2167665"/>
            <a:ext cx="691105" cy="721231"/>
          </a:xfrm>
          <a:custGeom>
            <a:avLst/>
            <a:gdLst>
              <a:gd name="connsiteX0" fmla="*/ 519512 w 581137"/>
              <a:gd name="connsiteY0" fmla="*/ 332111 h 606469"/>
              <a:gd name="connsiteX1" fmla="*/ 540163 w 581137"/>
              <a:gd name="connsiteY1" fmla="*/ 340671 h 606469"/>
              <a:gd name="connsiteX2" fmla="*/ 572553 w 581137"/>
              <a:gd name="connsiteY2" fmla="*/ 373014 h 606469"/>
              <a:gd name="connsiteX3" fmla="*/ 572553 w 581137"/>
              <a:gd name="connsiteY3" fmla="*/ 414307 h 606469"/>
              <a:gd name="connsiteX4" fmla="*/ 388637 w 581137"/>
              <a:gd name="connsiteY4" fmla="*/ 597958 h 606469"/>
              <a:gd name="connsiteX5" fmla="*/ 367986 w 581137"/>
              <a:gd name="connsiteY5" fmla="*/ 606469 h 606469"/>
              <a:gd name="connsiteX6" fmla="*/ 347334 w 581137"/>
              <a:gd name="connsiteY6" fmla="*/ 597958 h 606469"/>
              <a:gd name="connsiteX7" fmla="*/ 311096 w 581137"/>
              <a:gd name="connsiteY7" fmla="*/ 561772 h 606469"/>
              <a:gd name="connsiteX8" fmla="*/ 294244 w 581137"/>
              <a:gd name="connsiteY8" fmla="*/ 544944 h 606469"/>
              <a:gd name="connsiteX9" fmla="*/ 257860 w 581137"/>
              <a:gd name="connsiteY9" fmla="*/ 508613 h 606469"/>
              <a:gd name="connsiteX10" fmla="*/ 257860 w 581137"/>
              <a:gd name="connsiteY10" fmla="*/ 467320 h 606469"/>
              <a:gd name="connsiteX11" fmla="*/ 290250 w 581137"/>
              <a:gd name="connsiteY11" fmla="*/ 434977 h 606469"/>
              <a:gd name="connsiteX12" fmla="*/ 310901 w 581137"/>
              <a:gd name="connsiteY12" fmla="*/ 426417 h 606469"/>
              <a:gd name="connsiteX13" fmla="*/ 331553 w 581137"/>
              <a:gd name="connsiteY13" fmla="*/ 434977 h 606469"/>
              <a:gd name="connsiteX14" fmla="*/ 367986 w 581137"/>
              <a:gd name="connsiteY14" fmla="*/ 471308 h 606469"/>
              <a:gd name="connsiteX15" fmla="*/ 377970 w 581137"/>
              <a:gd name="connsiteY15" fmla="*/ 461387 h 606469"/>
              <a:gd name="connsiteX16" fmla="*/ 498860 w 581137"/>
              <a:gd name="connsiteY16" fmla="*/ 340671 h 606469"/>
              <a:gd name="connsiteX17" fmla="*/ 519512 w 581137"/>
              <a:gd name="connsiteY17" fmla="*/ 332111 h 606469"/>
              <a:gd name="connsiteX18" fmla="*/ 51961 w 581137"/>
              <a:gd name="connsiteY18" fmla="*/ 289771 h 606469"/>
              <a:gd name="connsiteX19" fmla="*/ 97543 w 581137"/>
              <a:gd name="connsiteY19" fmla="*/ 289771 h 606469"/>
              <a:gd name="connsiteX20" fmla="*/ 116486 w 581137"/>
              <a:gd name="connsiteY20" fmla="*/ 304796 h 606469"/>
              <a:gd name="connsiteX21" fmla="*/ 143368 w 581137"/>
              <a:gd name="connsiteY21" fmla="*/ 419113 h 606469"/>
              <a:gd name="connsiteX22" fmla="*/ 159828 w 581137"/>
              <a:gd name="connsiteY22" fmla="*/ 445030 h 606469"/>
              <a:gd name="connsiteX23" fmla="*/ 160120 w 581137"/>
              <a:gd name="connsiteY23" fmla="*/ 406228 h 606469"/>
              <a:gd name="connsiteX24" fmla="*/ 180233 w 581137"/>
              <a:gd name="connsiteY24" fmla="*/ 331394 h 606469"/>
              <a:gd name="connsiteX25" fmla="*/ 166792 w 581137"/>
              <a:gd name="connsiteY25" fmla="*/ 301781 h 606469"/>
              <a:gd name="connsiteX26" fmla="*/ 174535 w 581137"/>
              <a:gd name="connsiteY26" fmla="*/ 289771 h 606469"/>
              <a:gd name="connsiteX27" fmla="*/ 188998 w 581137"/>
              <a:gd name="connsiteY27" fmla="*/ 289771 h 606469"/>
              <a:gd name="connsiteX28" fmla="*/ 203413 w 581137"/>
              <a:gd name="connsiteY28" fmla="*/ 289771 h 606469"/>
              <a:gd name="connsiteX29" fmla="*/ 211156 w 581137"/>
              <a:gd name="connsiteY29" fmla="*/ 301781 h 606469"/>
              <a:gd name="connsiteX30" fmla="*/ 197715 w 581137"/>
              <a:gd name="connsiteY30" fmla="*/ 331394 h 606469"/>
              <a:gd name="connsiteX31" fmla="*/ 217876 w 581137"/>
              <a:gd name="connsiteY31" fmla="*/ 406228 h 606469"/>
              <a:gd name="connsiteX32" fmla="*/ 218120 w 581137"/>
              <a:gd name="connsiteY32" fmla="*/ 445030 h 606469"/>
              <a:gd name="connsiteX33" fmla="*/ 234580 w 581137"/>
              <a:gd name="connsiteY33" fmla="*/ 419113 h 606469"/>
              <a:gd name="connsiteX34" fmla="*/ 261462 w 581137"/>
              <a:gd name="connsiteY34" fmla="*/ 304796 h 606469"/>
              <a:gd name="connsiteX35" fmla="*/ 280405 w 581137"/>
              <a:gd name="connsiteY35" fmla="*/ 289771 h 606469"/>
              <a:gd name="connsiteX36" fmla="*/ 325987 w 581137"/>
              <a:gd name="connsiteY36" fmla="*/ 289771 h 606469"/>
              <a:gd name="connsiteX37" fmla="*/ 377948 w 581137"/>
              <a:gd name="connsiteY37" fmla="*/ 341654 h 606469"/>
              <a:gd name="connsiteX38" fmla="*/ 377948 w 581137"/>
              <a:gd name="connsiteY38" fmla="*/ 433847 h 606469"/>
              <a:gd name="connsiteX39" fmla="*/ 367965 w 581137"/>
              <a:gd name="connsiteY39" fmla="*/ 443815 h 606469"/>
              <a:gd name="connsiteX40" fmla="*/ 345320 w 581137"/>
              <a:gd name="connsiteY40" fmla="*/ 421204 h 606469"/>
              <a:gd name="connsiteX41" fmla="*/ 310890 w 581137"/>
              <a:gd name="connsiteY41" fmla="*/ 406957 h 606469"/>
              <a:gd name="connsiteX42" fmla="*/ 276461 w 581137"/>
              <a:gd name="connsiteY42" fmla="*/ 421204 h 606469"/>
              <a:gd name="connsiteX43" fmla="*/ 244076 w 581137"/>
              <a:gd name="connsiteY43" fmla="*/ 453540 h 606469"/>
              <a:gd name="connsiteX44" fmla="*/ 244076 w 581137"/>
              <a:gd name="connsiteY44" fmla="*/ 522344 h 606469"/>
              <a:gd name="connsiteX45" fmla="*/ 280454 w 581137"/>
              <a:gd name="connsiteY45" fmla="*/ 558667 h 606469"/>
              <a:gd name="connsiteX46" fmla="*/ 283522 w 581137"/>
              <a:gd name="connsiteY46" fmla="*/ 561730 h 606469"/>
              <a:gd name="connsiteX47" fmla="*/ 188998 w 581137"/>
              <a:gd name="connsiteY47" fmla="*/ 561730 h 606469"/>
              <a:gd name="connsiteX48" fmla="*/ 19479 w 581137"/>
              <a:gd name="connsiteY48" fmla="*/ 561730 h 606469"/>
              <a:gd name="connsiteX49" fmla="*/ 0 w 581137"/>
              <a:gd name="connsiteY49" fmla="*/ 542280 h 606469"/>
              <a:gd name="connsiteX50" fmla="*/ 0 w 581137"/>
              <a:gd name="connsiteY50" fmla="*/ 341654 h 606469"/>
              <a:gd name="connsiteX51" fmla="*/ 51961 w 581137"/>
              <a:gd name="connsiteY51" fmla="*/ 289771 h 606469"/>
              <a:gd name="connsiteX52" fmla="*/ 273435 w 581137"/>
              <a:gd name="connsiteY52" fmla="*/ 375 h 606469"/>
              <a:gd name="connsiteX53" fmla="*/ 303290 w 581137"/>
              <a:gd name="connsiteY53" fmla="*/ 25467 h 606469"/>
              <a:gd name="connsiteX54" fmla="*/ 303290 w 581137"/>
              <a:gd name="connsiteY54" fmla="*/ 135216 h 606469"/>
              <a:gd name="connsiteX55" fmla="*/ 303290 w 581137"/>
              <a:gd name="connsiteY55" fmla="*/ 147422 h 606469"/>
              <a:gd name="connsiteX56" fmla="*/ 189032 w 581137"/>
              <a:gd name="connsiteY56" fmla="*/ 262180 h 606469"/>
              <a:gd name="connsiteX57" fmla="*/ 73459 w 581137"/>
              <a:gd name="connsiteY57" fmla="*/ 147422 h 606469"/>
              <a:gd name="connsiteX58" fmla="*/ 73459 w 581137"/>
              <a:gd name="connsiteY58" fmla="*/ 81922 h 606469"/>
              <a:gd name="connsiteX59" fmla="*/ 115100 w 581137"/>
              <a:gd name="connsiteY59" fmla="*/ 31059 h 606469"/>
              <a:gd name="connsiteX60" fmla="*/ 273435 w 581137"/>
              <a:gd name="connsiteY60" fmla="*/ 375 h 6064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581137" h="606469">
                <a:moveTo>
                  <a:pt x="519512" y="332111"/>
                </a:moveTo>
                <a:cubicBezTo>
                  <a:pt x="526964" y="332111"/>
                  <a:pt x="534464" y="334981"/>
                  <a:pt x="540163" y="340671"/>
                </a:cubicBezTo>
                <a:lnTo>
                  <a:pt x="572553" y="373014"/>
                </a:lnTo>
                <a:cubicBezTo>
                  <a:pt x="583999" y="384395"/>
                  <a:pt x="583999" y="402877"/>
                  <a:pt x="572553" y="414307"/>
                </a:cubicBezTo>
                <a:lnTo>
                  <a:pt x="388637" y="597958"/>
                </a:lnTo>
                <a:cubicBezTo>
                  <a:pt x="382938" y="603648"/>
                  <a:pt x="375486" y="606469"/>
                  <a:pt x="367986" y="606469"/>
                </a:cubicBezTo>
                <a:cubicBezTo>
                  <a:pt x="360485" y="606469"/>
                  <a:pt x="353033" y="603648"/>
                  <a:pt x="347334" y="597958"/>
                </a:cubicBezTo>
                <a:lnTo>
                  <a:pt x="311096" y="561772"/>
                </a:lnTo>
                <a:lnTo>
                  <a:pt x="294244" y="544944"/>
                </a:lnTo>
                <a:lnTo>
                  <a:pt x="257860" y="508613"/>
                </a:lnTo>
                <a:cubicBezTo>
                  <a:pt x="246414" y="497183"/>
                  <a:pt x="246414" y="478701"/>
                  <a:pt x="257860" y="467320"/>
                </a:cubicBezTo>
                <a:lnTo>
                  <a:pt x="290250" y="434977"/>
                </a:lnTo>
                <a:cubicBezTo>
                  <a:pt x="295949" y="429287"/>
                  <a:pt x="303449" y="426417"/>
                  <a:pt x="310901" y="426417"/>
                </a:cubicBezTo>
                <a:cubicBezTo>
                  <a:pt x="318402" y="426417"/>
                  <a:pt x="325854" y="429287"/>
                  <a:pt x="331553" y="434977"/>
                </a:cubicBezTo>
                <a:lnTo>
                  <a:pt x="367986" y="471308"/>
                </a:lnTo>
                <a:lnTo>
                  <a:pt x="377970" y="461387"/>
                </a:lnTo>
                <a:lnTo>
                  <a:pt x="498860" y="340671"/>
                </a:lnTo>
                <a:cubicBezTo>
                  <a:pt x="504559" y="334981"/>
                  <a:pt x="512011" y="332111"/>
                  <a:pt x="519512" y="332111"/>
                </a:cubicBezTo>
                <a:close/>
                <a:moveTo>
                  <a:pt x="51961" y="289771"/>
                </a:moveTo>
                <a:lnTo>
                  <a:pt x="97543" y="289771"/>
                </a:lnTo>
                <a:cubicBezTo>
                  <a:pt x="106601" y="289771"/>
                  <a:pt x="114441" y="295995"/>
                  <a:pt x="116486" y="304796"/>
                </a:cubicBezTo>
                <a:lnTo>
                  <a:pt x="143368" y="419113"/>
                </a:lnTo>
                <a:cubicBezTo>
                  <a:pt x="145852" y="429665"/>
                  <a:pt x="151793" y="438660"/>
                  <a:pt x="159828" y="445030"/>
                </a:cubicBezTo>
                <a:cubicBezTo>
                  <a:pt x="157442" y="432193"/>
                  <a:pt x="157539" y="419016"/>
                  <a:pt x="160120" y="406228"/>
                </a:cubicBezTo>
                <a:lnTo>
                  <a:pt x="180233" y="331394"/>
                </a:lnTo>
                <a:lnTo>
                  <a:pt x="166792" y="301781"/>
                </a:lnTo>
                <a:cubicBezTo>
                  <a:pt x="164260" y="296141"/>
                  <a:pt x="168350" y="289771"/>
                  <a:pt x="174535" y="289771"/>
                </a:cubicBezTo>
                <a:lnTo>
                  <a:pt x="188998" y="289771"/>
                </a:lnTo>
                <a:lnTo>
                  <a:pt x="203413" y="289771"/>
                </a:lnTo>
                <a:cubicBezTo>
                  <a:pt x="209598" y="289771"/>
                  <a:pt x="213688" y="296141"/>
                  <a:pt x="211156" y="301781"/>
                </a:cubicBezTo>
                <a:lnTo>
                  <a:pt x="197715" y="331394"/>
                </a:lnTo>
                <a:lnTo>
                  <a:pt x="217876" y="406228"/>
                </a:lnTo>
                <a:cubicBezTo>
                  <a:pt x="220409" y="419016"/>
                  <a:pt x="220506" y="432193"/>
                  <a:pt x="218120" y="445030"/>
                </a:cubicBezTo>
                <a:cubicBezTo>
                  <a:pt x="226155" y="438660"/>
                  <a:pt x="232096" y="429665"/>
                  <a:pt x="234580" y="419113"/>
                </a:cubicBezTo>
                <a:lnTo>
                  <a:pt x="261462" y="304796"/>
                </a:lnTo>
                <a:cubicBezTo>
                  <a:pt x="263507" y="295995"/>
                  <a:pt x="271347" y="289771"/>
                  <a:pt x="280405" y="289771"/>
                </a:cubicBezTo>
                <a:lnTo>
                  <a:pt x="325987" y="289771"/>
                </a:lnTo>
                <a:cubicBezTo>
                  <a:pt x="354670" y="289771"/>
                  <a:pt x="377948" y="313014"/>
                  <a:pt x="377948" y="341654"/>
                </a:cubicBezTo>
                <a:lnTo>
                  <a:pt x="377948" y="433847"/>
                </a:lnTo>
                <a:lnTo>
                  <a:pt x="367965" y="443815"/>
                </a:lnTo>
                <a:lnTo>
                  <a:pt x="345320" y="421204"/>
                </a:lnTo>
                <a:cubicBezTo>
                  <a:pt x="336116" y="412014"/>
                  <a:pt x="323893" y="406957"/>
                  <a:pt x="310890" y="406957"/>
                </a:cubicBezTo>
                <a:cubicBezTo>
                  <a:pt x="297888" y="406957"/>
                  <a:pt x="285665" y="412014"/>
                  <a:pt x="276461" y="421204"/>
                </a:cubicBezTo>
                <a:lnTo>
                  <a:pt x="244076" y="453540"/>
                </a:lnTo>
                <a:cubicBezTo>
                  <a:pt x="225084" y="472503"/>
                  <a:pt x="225084" y="503380"/>
                  <a:pt x="244076" y="522344"/>
                </a:cubicBezTo>
                <a:lnTo>
                  <a:pt x="280454" y="558667"/>
                </a:lnTo>
                <a:lnTo>
                  <a:pt x="283522" y="561730"/>
                </a:lnTo>
                <a:lnTo>
                  <a:pt x="188998" y="561730"/>
                </a:lnTo>
                <a:lnTo>
                  <a:pt x="19479" y="561730"/>
                </a:lnTo>
                <a:cubicBezTo>
                  <a:pt x="8766" y="561730"/>
                  <a:pt x="0" y="553026"/>
                  <a:pt x="0" y="542280"/>
                </a:cubicBezTo>
                <a:lnTo>
                  <a:pt x="0" y="341654"/>
                </a:lnTo>
                <a:cubicBezTo>
                  <a:pt x="0" y="313014"/>
                  <a:pt x="23278" y="289771"/>
                  <a:pt x="51961" y="289771"/>
                </a:cubicBezTo>
                <a:close/>
                <a:moveTo>
                  <a:pt x="273435" y="375"/>
                </a:moveTo>
                <a:cubicBezTo>
                  <a:pt x="289020" y="-2299"/>
                  <a:pt x="303290" y="9663"/>
                  <a:pt x="303290" y="25467"/>
                </a:cubicBezTo>
                <a:lnTo>
                  <a:pt x="303290" y="135216"/>
                </a:lnTo>
                <a:lnTo>
                  <a:pt x="303290" y="147422"/>
                </a:lnTo>
                <a:cubicBezTo>
                  <a:pt x="303290" y="210831"/>
                  <a:pt x="252492" y="262180"/>
                  <a:pt x="189032" y="262180"/>
                </a:cubicBezTo>
                <a:cubicBezTo>
                  <a:pt x="125523" y="262180"/>
                  <a:pt x="73459" y="210831"/>
                  <a:pt x="73459" y="147422"/>
                </a:cubicBezTo>
                <a:lnTo>
                  <a:pt x="73459" y="81922"/>
                </a:lnTo>
                <a:cubicBezTo>
                  <a:pt x="73459" y="57220"/>
                  <a:pt x="90895" y="35970"/>
                  <a:pt x="115100" y="31059"/>
                </a:cubicBezTo>
                <a:cubicBezTo>
                  <a:pt x="136238" y="26828"/>
                  <a:pt x="254538" y="3585"/>
                  <a:pt x="273435" y="375"/>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lang="zh-CN" altLang="en-US"/>
          </a:p>
        </p:txBody>
      </p:sp>
      <p:sp>
        <p:nvSpPr>
          <p:cNvPr id="8" name="íṡ1îḓè">
            <a:extLst>
              <a:ext uri="{FF2B5EF4-FFF2-40B4-BE49-F238E27FC236}">
                <a16:creationId xmlns:a16="http://schemas.microsoft.com/office/drawing/2014/main" xmlns="" id="{A84B514D-10C5-4287-8BF7-FE03B51799F3}"/>
              </a:ext>
            </a:extLst>
          </p:cNvPr>
          <p:cNvSpPr/>
          <p:nvPr/>
        </p:nvSpPr>
        <p:spPr>
          <a:xfrm>
            <a:off x="3510060" y="1426432"/>
            <a:ext cx="2536534" cy="55009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algn="ctr"/>
            <a:r>
              <a:rPr lang="en-US" altLang="zh-CN" sz="2800" b="1" i="1" dirty="0"/>
              <a:t>W</a:t>
            </a:r>
            <a:endParaRPr lang="zh-CN" altLang="en-US" sz="2800" b="1" i="1" dirty="0"/>
          </a:p>
        </p:txBody>
      </p:sp>
      <p:sp>
        <p:nvSpPr>
          <p:cNvPr id="9" name="ïŝ1iďè">
            <a:extLst>
              <a:ext uri="{FF2B5EF4-FFF2-40B4-BE49-F238E27FC236}">
                <a16:creationId xmlns:a16="http://schemas.microsoft.com/office/drawing/2014/main" xmlns="" id="{14341F34-76C5-4434-87E8-33A3DF52E38A}"/>
              </a:ext>
            </a:extLst>
          </p:cNvPr>
          <p:cNvSpPr/>
          <p:nvPr/>
        </p:nvSpPr>
        <p:spPr>
          <a:xfrm>
            <a:off x="4417712" y="2235212"/>
            <a:ext cx="721231" cy="586137"/>
          </a:xfrm>
          <a:custGeom>
            <a:avLst/>
            <a:gdLst>
              <a:gd name="connsiteX0" fmla="*/ 0 w 601409"/>
              <a:gd name="connsiteY0" fmla="*/ 418641 h 488759"/>
              <a:gd name="connsiteX1" fmla="*/ 229655 w 601409"/>
              <a:gd name="connsiteY1" fmla="*/ 418641 h 488759"/>
              <a:gd name="connsiteX2" fmla="*/ 229655 w 601409"/>
              <a:gd name="connsiteY2" fmla="*/ 454415 h 488759"/>
              <a:gd name="connsiteX3" fmla="*/ 371754 w 601409"/>
              <a:gd name="connsiteY3" fmla="*/ 454415 h 488759"/>
              <a:gd name="connsiteX4" fmla="*/ 371754 w 601409"/>
              <a:gd name="connsiteY4" fmla="*/ 418641 h 488759"/>
              <a:gd name="connsiteX5" fmla="*/ 601409 w 601409"/>
              <a:gd name="connsiteY5" fmla="*/ 418641 h 488759"/>
              <a:gd name="connsiteX6" fmla="*/ 601409 w 601409"/>
              <a:gd name="connsiteY6" fmla="*/ 488759 h 488759"/>
              <a:gd name="connsiteX7" fmla="*/ 0 w 601409"/>
              <a:gd name="connsiteY7" fmla="*/ 488759 h 488759"/>
              <a:gd name="connsiteX8" fmla="*/ 439198 w 601409"/>
              <a:gd name="connsiteY8" fmla="*/ 97476 h 488759"/>
              <a:gd name="connsiteX9" fmla="*/ 472207 w 601409"/>
              <a:gd name="connsiteY9" fmla="*/ 130443 h 488759"/>
              <a:gd name="connsiteX10" fmla="*/ 439198 w 601409"/>
              <a:gd name="connsiteY10" fmla="*/ 163411 h 488759"/>
              <a:gd name="connsiteX11" fmla="*/ 436328 w 601409"/>
              <a:gd name="connsiteY11" fmla="*/ 163411 h 488759"/>
              <a:gd name="connsiteX12" fmla="*/ 366005 w 601409"/>
              <a:gd name="connsiteY12" fmla="*/ 246546 h 488759"/>
              <a:gd name="connsiteX13" fmla="*/ 366005 w 601409"/>
              <a:gd name="connsiteY13" fmla="*/ 253713 h 488759"/>
              <a:gd name="connsiteX14" fmla="*/ 332996 w 601409"/>
              <a:gd name="connsiteY14" fmla="*/ 286680 h 488759"/>
              <a:gd name="connsiteX15" fmla="*/ 299987 w 601409"/>
              <a:gd name="connsiteY15" fmla="*/ 253713 h 488759"/>
              <a:gd name="connsiteX16" fmla="*/ 299987 w 601409"/>
              <a:gd name="connsiteY16" fmla="*/ 250846 h 488759"/>
              <a:gd name="connsiteX17" fmla="*/ 248321 w 601409"/>
              <a:gd name="connsiteY17" fmla="*/ 210712 h 488759"/>
              <a:gd name="connsiteX18" fmla="*/ 235404 w 601409"/>
              <a:gd name="connsiteY18" fmla="*/ 213578 h 488759"/>
              <a:gd name="connsiteX19" fmla="*/ 226793 w 601409"/>
              <a:gd name="connsiteY19" fmla="*/ 212145 h 488759"/>
              <a:gd name="connsiteX20" fmla="*/ 195220 w 601409"/>
              <a:gd name="connsiteY20" fmla="*/ 240812 h 488759"/>
              <a:gd name="connsiteX21" fmla="*/ 195220 w 601409"/>
              <a:gd name="connsiteY21" fmla="*/ 246546 h 488759"/>
              <a:gd name="connsiteX22" fmla="*/ 162211 w 601409"/>
              <a:gd name="connsiteY22" fmla="*/ 279513 h 488759"/>
              <a:gd name="connsiteX23" fmla="*/ 129202 w 601409"/>
              <a:gd name="connsiteY23" fmla="*/ 246546 h 488759"/>
              <a:gd name="connsiteX24" fmla="*/ 162211 w 601409"/>
              <a:gd name="connsiteY24" fmla="*/ 213578 h 488759"/>
              <a:gd name="connsiteX25" fmla="*/ 167952 w 601409"/>
              <a:gd name="connsiteY25" fmla="*/ 213578 h 488759"/>
              <a:gd name="connsiteX26" fmla="*/ 202396 w 601409"/>
              <a:gd name="connsiteY26" fmla="*/ 180611 h 488759"/>
              <a:gd name="connsiteX27" fmla="*/ 202396 w 601409"/>
              <a:gd name="connsiteY27" fmla="*/ 179178 h 488759"/>
              <a:gd name="connsiteX28" fmla="*/ 235404 w 601409"/>
              <a:gd name="connsiteY28" fmla="*/ 146210 h 488759"/>
              <a:gd name="connsiteX29" fmla="*/ 268413 w 601409"/>
              <a:gd name="connsiteY29" fmla="*/ 176311 h 488759"/>
              <a:gd name="connsiteX30" fmla="*/ 324385 w 601409"/>
              <a:gd name="connsiteY30" fmla="*/ 222179 h 488759"/>
              <a:gd name="connsiteX31" fmla="*/ 332996 w 601409"/>
              <a:gd name="connsiteY31" fmla="*/ 220745 h 488759"/>
              <a:gd name="connsiteX32" fmla="*/ 335866 w 601409"/>
              <a:gd name="connsiteY32" fmla="*/ 220745 h 488759"/>
              <a:gd name="connsiteX33" fmla="*/ 407624 w 601409"/>
              <a:gd name="connsiteY33" fmla="*/ 137610 h 488759"/>
              <a:gd name="connsiteX34" fmla="*/ 406189 w 601409"/>
              <a:gd name="connsiteY34" fmla="*/ 130443 h 488759"/>
              <a:gd name="connsiteX35" fmla="*/ 439198 w 601409"/>
              <a:gd name="connsiteY35" fmla="*/ 97476 h 488759"/>
              <a:gd name="connsiteX36" fmla="*/ 100420 w 601409"/>
              <a:gd name="connsiteY36" fmla="*/ 57337 h 488759"/>
              <a:gd name="connsiteX37" fmla="*/ 100420 w 601409"/>
              <a:gd name="connsiteY37" fmla="*/ 326819 h 488759"/>
              <a:gd name="connsiteX38" fmla="*/ 500990 w 601409"/>
              <a:gd name="connsiteY38" fmla="*/ 326819 h 488759"/>
              <a:gd name="connsiteX39" fmla="*/ 500990 w 601409"/>
              <a:gd name="connsiteY39" fmla="*/ 57337 h 488759"/>
              <a:gd name="connsiteX40" fmla="*/ 42991 w 601409"/>
              <a:gd name="connsiteY40" fmla="*/ 0 h 488759"/>
              <a:gd name="connsiteX41" fmla="*/ 558419 w 601409"/>
              <a:gd name="connsiteY41" fmla="*/ 0 h 488759"/>
              <a:gd name="connsiteX42" fmla="*/ 558419 w 601409"/>
              <a:gd name="connsiteY42" fmla="*/ 384156 h 488759"/>
              <a:gd name="connsiteX43" fmla="*/ 42991 w 601409"/>
              <a:gd name="connsiteY43" fmla="*/ 384156 h 4887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601409" h="488759">
                <a:moveTo>
                  <a:pt x="0" y="418641"/>
                </a:moveTo>
                <a:lnTo>
                  <a:pt x="229655" y="418641"/>
                </a:lnTo>
                <a:lnTo>
                  <a:pt x="229655" y="454415"/>
                </a:lnTo>
                <a:lnTo>
                  <a:pt x="371754" y="454415"/>
                </a:lnTo>
                <a:lnTo>
                  <a:pt x="371754" y="418641"/>
                </a:lnTo>
                <a:lnTo>
                  <a:pt x="601409" y="418641"/>
                </a:lnTo>
                <a:lnTo>
                  <a:pt x="601409" y="488759"/>
                </a:lnTo>
                <a:lnTo>
                  <a:pt x="0" y="488759"/>
                </a:lnTo>
                <a:close/>
                <a:moveTo>
                  <a:pt x="439198" y="97476"/>
                </a:moveTo>
                <a:cubicBezTo>
                  <a:pt x="457855" y="97476"/>
                  <a:pt x="472207" y="111810"/>
                  <a:pt x="472207" y="130443"/>
                </a:cubicBezTo>
                <a:cubicBezTo>
                  <a:pt x="472207" y="149077"/>
                  <a:pt x="457855" y="163411"/>
                  <a:pt x="439198" y="163411"/>
                </a:cubicBezTo>
                <a:cubicBezTo>
                  <a:pt x="437763" y="163411"/>
                  <a:pt x="436328" y="163411"/>
                  <a:pt x="436328" y="163411"/>
                </a:cubicBezTo>
                <a:lnTo>
                  <a:pt x="366005" y="246546"/>
                </a:lnTo>
                <a:cubicBezTo>
                  <a:pt x="366005" y="249413"/>
                  <a:pt x="366005" y="250846"/>
                  <a:pt x="366005" y="253713"/>
                </a:cubicBezTo>
                <a:cubicBezTo>
                  <a:pt x="366005" y="272346"/>
                  <a:pt x="351653" y="286680"/>
                  <a:pt x="332996" y="286680"/>
                </a:cubicBezTo>
                <a:cubicBezTo>
                  <a:pt x="314339" y="286680"/>
                  <a:pt x="299987" y="272346"/>
                  <a:pt x="299987" y="253713"/>
                </a:cubicBezTo>
                <a:cubicBezTo>
                  <a:pt x="299987" y="253713"/>
                  <a:pt x="299987" y="252279"/>
                  <a:pt x="299987" y="250846"/>
                </a:cubicBezTo>
                <a:lnTo>
                  <a:pt x="248321" y="210712"/>
                </a:lnTo>
                <a:cubicBezTo>
                  <a:pt x="244015" y="212145"/>
                  <a:pt x="239710" y="213578"/>
                  <a:pt x="235404" y="213578"/>
                </a:cubicBezTo>
                <a:cubicBezTo>
                  <a:pt x="232534" y="213578"/>
                  <a:pt x="229664" y="212145"/>
                  <a:pt x="226793" y="212145"/>
                </a:cubicBezTo>
                <a:lnTo>
                  <a:pt x="195220" y="240812"/>
                </a:lnTo>
                <a:cubicBezTo>
                  <a:pt x="195220" y="243679"/>
                  <a:pt x="195220" y="245112"/>
                  <a:pt x="195220" y="246546"/>
                </a:cubicBezTo>
                <a:cubicBezTo>
                  <a:pt x="195220" y="265180"/>
                  <a:pt x="180868" y="279513"/>
                  <a:pt x="162211" y="279513"/>
                </a:cubicBezTo>
                <a:cubicBezTo>
                  <a:pt x="143554" y="279513"/>
                  <a:pt x="129202" y="265180"/>
                  <a:pt x="129202" y="246546"/>
                </a:cubicBezTo>
                <a:cubicBezTo>
                  <a:pt x="129202" y="227912"/>
                  <a:pt x="143554" y="213578"/>
                  <a:pt x="162211" y="213578"/>
                </a:cubicBezTo>
                <a:cubicBezTo>
                  <a:pt x="163646" y="213578"/>
                  <a:pt x="166516" y="213578"/>
                  <a:pt x="167952" y="213578"/>
                </a:cubicBezTo>
                <a:lnTo>
                  <a:pt x="202396" y="180611"/>
                </a:lnTo>
                <a:cubicBezTo>
                  <a:pt x="202396" y="180611"/>
                  <a:pt x="202396" y="180611"/>
                  <a:pt x="202396" y="179178"/>
                </a:cubicBezTo>
                <a:cubicBezTo>
                  <a:pt x="202396" y="161977"/>
                  <a:pt x="216747" y="146210"/>
                  <a:pt x="235404" y="146210"/>
                </a:cubicBezTo>
                <a:cubicBezTo>
                  <a:pt x="252626" y="146210"/>
                  <a:pt x="266978" y="159111"/>
                  <a:pt x="268413" y="176311"/>
                </a:cubicBezTo>
                <a:lnTo>
                  <a:pt x="324385" y="222179"/>
                </a:lnTo>
                <a:cubicBezTo>
                  <a:pt x="327255" y="220745"/>
                  <a:pt x="330125" y="220745"/>
                  <a:pt x="332996" y="220745"/>
                </a:cubicBezTo>
                <a:cubicBezTo>
                  <a:pt x="334431" y="220745"/>
                  <a:pt x="335866" y="220745"/>
                  <a:pt x="335866" y="220745"/>
                </a:cubicBezTo>
                <a:lnTo>
                  <a:pt x="407624" y="137610"/>
                </a:lnTo>
                <a:cubicBezTo>
                  <a:pt x="406189" y="134743"/>
                  <a:pt x="406189" y="131877"/>
                  <a:pt x="406189" y="130443"/>
                </a:cubicBezTo>
                <a:cubicBezTo>
                  <a:pt x="406189" y="111810"/>
                  <a:pt x="421976" y="97476"/>
                  <a:pt x="439198" y="97476"/>
                </a:cubicBezTo>
                <a:close/>
                <a:moveTo>
                  <a:pt x="100420" y="57337"/>
                </a:moveTo>
                <a:lnTo>
                  <a:pt x="100420" y="326819"/>
                </a:lnTo>
                <a:lnTo>
                  <a:pt x="500990" y="326819"/>
                </a:lnTo>
                <a:lnTo>
                  <a:pt x="500990" y="57337"/>
                </a:lnTo>
                <a:close/>
                <a:moveTo>
                  <a:pt x="42991" y="0"/>
                </a:moveTo>
                <a:lnTo>
                  <a:pt x="558419" y="0"/>
                </a:lnTo>
                <a:lnTo>
                  <a:pt x="558419" y="384156"/>
                </a:lnTo>
                <a:lnTo>
                  <a:pt x="42991" y="3841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lang="zh-CN" altLang="en-US"/>
          </a:p>
        </p:txBody>
      </p:sp>
      <p:sp>
        <p:nvSpPr>
          <p:cNvPr id="10" name="iŝḷïḑé">
            <a:extLst>
              <a:ext uri="{FF2B5EF4-FFF2-40B4-BE49-F238E27FC236}">
                <a16:creationId xmlns:a16="http://schemas.microsoft.com/office/drawing/2014/main" xmlns="" id="{BDA448ED-4D51-4037-BF74-0196A987BAD3}"/>
              </a:ext>
            </a:extLst>
          </p:cNvPr>
          <p:cNvSpPr/>
          <p:nvPr/>
        </p:nvSpPr>
        <p:spPr>
          <a:xfrm>
            <a:off x="6145406" y="1426432"/>
            <a:ext cx="2536534" cy="55009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algn="ctr"/>
            <a:r>
              <a:rPr lang="zh-CN" altLang="en-US" sz="2800" b="1" i="1" dirty="0"/>
              <a:t>Ｏ</a:t>
            </a:r>
          </a:p>
        </p:txBody>
      </p:sp>
      <p:sp>
        <p:nvSpPr>
          <p:cNvPr id="11" name="íśľiḑè">
            <a:extLst>
              <a:ext uri="{FF2B5EF4-FFF2-40B4-BE49-F238E27FC236}">
                <a16:creationId xmlns:a16="http://schemas.microsoft.com/office/drawing/2014/main" xmlns="" id="{8EF7629C-06A4-47C2-A233-3036DD4C2F9F}"/>
              </a:ext>
            </a:extLst>
          </p:cNvPr>
          <p:cNvSpPr/>
          <p:nvPr/>
        </p:nvSpPr>
        <p:spPr>
          <a:xfrm>
            <a:off x="7053058" y="2188064"/>
            <a:ext cx="721231" cy="680432"/>
          </a:xfrm>
          <a:custGeom>
            <a:avLst/>
            <a:gdLst>
              <a:gd name="connsiteX0" fmla="*/ 72358 w 604411"/>
              <a:gd name="connsiteY0" fmla="*/ 492915 h 570221"/>
              <a:gd name="connsiteX1" fmla="*/ 51100 w 604411"/>
              <a:gd name="connsiteY1" fmla="*/ 514134 h 570221"/>
              <a:gd name="connsiteX2" fmla="*/ 72358 w 604411"/>
              <a:gd name="connsiteY2" fmla="*/ 535354 h 570221"/>
              <a:gd name="connsiteX3" fmla="*/ 93616 w 604411"/>
              <a:gd name="connsiteY3" fmla="*/ 514134 h 570221"/>
              <a:gd name="connsiteX4" fmla="*/ 72358 w 604411"/>
              <a:gd name="connsiteY4" fmla="*/ 492915 h 570221"/>
              <a:gd name="connsiteX5" fmla="*/ 35790 w 604411"/>
              <a:gd name="connsiteY5" fmla="*/ 383657 h 570221"/>
              <a:gd name="connsiteX6" fmla="*/ 125123 w 604411"/>
              <a:gd name="connsiteY6" fmla="*/ 388078 h 570221"/>
              <a:gd name="connsiteX7" fmla="*/ 136005 w 604411"/>
              <a:gd name="connsiteY7" fmla="*/ 393257 h 570221"/>
              <a:gd name="connsiteX8" fmla="*/ 139928 w 604411"/>
              <a:gd name="connsiteY8" fmla="*/ 404877 h 570221"/>
              <a:gd name="connsiteX9" fmla="*/ 129046 w 604411"/>
              <a:gd name="connsiteY9" fmla="*/ 546596 h 570221"/>
              <a:gd name="connsiteX10" fmla="*/ 112596 w 604411"/>
              <a:gd name="connsiteY10" fmla="*/ 561753 h 570221"/>
              <a:gd name="connsiteX11" fmla="*/ 111964 w 604411"/>
              <a:gd name="connsiteY11" fmla="*/ 561753 h 570221"/>
              <a:gd name="connsiteX12" fmla="*/ 13140 w 604411"/>
              <a:gd name="connsiteY12" fmla="*/ 561753 h 570221"/>
              <a:gd name="connsiteX13" fmla="*/ 13013 w 604411"/>
              <a:gd name="connsiteY13" fmla="*/ 561753 h 570221"/>
              <a:gd name="connsiteX14" fmla="*/ 2511 w 604411"/>
              <a:gd name="connsiteY14" fmla="*/ 556448 h 570221"/>
              <a:gd name="connsiteX15" fmla="*/ 360 w 604411"/>
              <a:gd name="connsiteY15" fmla="*/ 545080 h 570221"/>
              <a:gd name="connsiteX16" fmla="*/ 16683 w 604411"/>
              <a:gd name="connsiteY16" fmla="*/ 397930 h 570221"/>
              <a:gd name="connsiteX17" fmla="*/ 16683 w 604411"/>
              <a:gd name="connsiteY17" fmla="*/ 397678 h 570221"/>
              <a:gd name="connsiteX18" fmla="*/ 35790 w 604411"/>
              <a:gd name="connsiteY18" fmla="*/ 383657 h 570221"/>
              <a:gd name="connsiteX19" fmla="*/ 275940 w 604411"/>
              <a:gd name="connsiteY19" fmla="*/ 378859 h 570221"/>
              <a:gd name="connsiteX20" fmla="*/ 403471 w 604411"/>
              <a:gd name="connsiteY20" fmla="*/ 410942 h 570221"/>
              <a:gd name="connsiteX21" fmla="*/ 430546 w 604411"/>
              <a:gd name="connsiteY21" fmla="*/ 419153 h 570221"/>
              <a:gd name="connsiteX22" fmla="*/ 446107 w 604411"/>
              <a:gd name="connsiteY22" fmla="*/ 439110 h 570221"/>
              <a:gd name="connsiteX23" fmla="*/ 421183 w 604411"/>
              <a:gd name="connsiteY23" fmla="*/ 466140 h 570221"/>
              <a:gd name="connsiteX24" fmla="*/ 395373 w 604411"/>
              <a:gd name="connsiteY24" fmla="*/ 469046 h 570221"/>
              <a:gd name="connsiteX25" fmla="*/ 337681 w 604411"/>
              <a:gd name="connsiteY25" fmla="*/ 461972 h 570221"/>
              <a:gd name="connsiteX26" fmla="*/ 319209 w 604411"/>
              <a:gd name="connsiteY26" fmla="*/ 459067 h 570221"/>
              <a:gd name="connsiteX27" fmla="*/ 347549 w 604411"/>
              <a:gd name="connsiteY27" fmla="*/ 473088 h 570221"/>
              <a:gd name="connsiteX28" fmla="*/ 408531 w 604411"/>
              <a:gd name="connsiteY28" fmla="*/ 481298 h 570221"/>
              <a:gd name="connsiteX29" fmla="*/ 429027 w 604411"/>
              <a:gd name="connsiteY29" fmla="*/ 479908 h 570221"/>
              <a:gd name="connsiteX30" fmla="*/ 549979 w 604411"/>
              <a:gd name="connsiteY30" fmla="*/ 438731 h 570221"/>
              <a:gd name="connsiteX31" fmla="*/ 563390 w 604411"/>
              <a:gd name="connsiteY31" fmla="*/ 435068 h 570221"/>
              <a:gd name="connsiteX32" fmla="*/ 584013 w 604411"/>
              <a:gd name="connsiteY32" fmla="*/ 448962 h 570221"/>
              <a:gd name="connsiteX33" fmla="*/ 571361 w 604411"/>
              <a:gd name="connsiteY33" fmla="*/ 486982 h 570221"/>
              <a:gd name="connsiteX34" fmla="*/ 422701 w 604411"/>
              <a:gd name="connsiteY34" fmla="*/ 569463 h 570221"/>
              <a:gd name="connsiteX35" fmla="*/ 413592 w 604411"/>
              <a:gd name="connsiteY35" fmla="*/ 570221 h 570221"/>
              <a:gd name="connsiteX36" fmla="*/ 207620 w 604411"/>
              <a:gd name="connsiteY36" fmla="*/ 539275 h 570221"/>
              <a:gd name="connsiteX37" fmla="*/ 174725 w 604411"/>
              <a:gd name="connsiteY37" fmla="*/ 553043 h 570221"/>
              <a:gd name="connsiteX38" fmla="*/ 167134 w 604411"/>
              <a:gd name="connsiteY38" fmla="*/ 556579 h 570221"/>
              <a:gd name="connsiteX39" fmla="*/ 162073 w 604411"/>
              <a:gd name="connsiteY39" fmla="*/ 554306 h 570221"/>
              <a:gd name="connsiteX40" fmla="*/ 159163 w 604411"/>
              <a:gd name="connsiteY40" fmla="*/ 546348 h 570221"/>
              <a:gd name="connsiteX41" fmla="*/ 164350 w 604411"/>
              <a:gd name="connsiteY41" fmla="*/ 465761 h 570221"/>
              <a:gd name="connsiteX42" fmla="*/ 168525 w 604411"/>
              <a:gd name="connsiteY42" fmla="*/ 401343 h 570221"/>
              <a:gd name="connsiteX43" fmla="*/ 182442 w 604411"/>
              <a:gd name="connsiteY43" fmla="*/ 389848 h 570221"/>
              <a:gd name="connsiteX44" fmla="*/ 184846 w 604411"/>
              <a:gd name="connsiteY44" fmla="*/ 389469 h 570221"/>
              <a:gd name="connsiteX45" fmla="*/ 275940 w 604411"/>
              <a:gd name="connsiteY45" fmla="*/ 378859 h 570221"/>
              <a:gd name="connsiteX46" fmla="*/ 584806 w 604411"/>
              <a:gd name="connsiteY46" fmla="*/ 1561 h 570221"/>
              <a:gd name="connsiteX47" fmla="*/ 601256 w 604411"/>
              <a:gd name="connsiteY47" fmla="*/ 3961 h 570221"/>
              <a:gd name="connsiteX48" fmla="*/ 604166 w 604411"/>
              <a:gd name="connsiteY48" fmla="*/ 16593 h 570221"/>
              <a:gd name="connsiteX49" fmla="*/ 587337 w 604411"/>
              <a:gd name="connsiteY49" fmla="*/ 132305 h 570221"/>
              <a:gd name="connsiteX50" fmla="*/ 574684 w 604411"/>
              <a:gd name="connsiteY50" fmla="*/ 145568 h 570221"/>
              <a:gd name="connsiteX51" fmla="*/ 564308 w 604411"/>
              <a:gd name="connsiteY51" fmla="*/ 141526 h 570221"/>
              <a:gd name="connsiteX52" fmla="*/ 537357 w 604411"/>
              <a:gd name="connsiteY52" fmla="*/ 120557 h 570221"/>
              <a:gd name="connsiteX53" fmla="*/ 432589 w 604411"/>
              <a:gd name="connsiteY53" fmla="*/ 277828 h 570221"/>
              <a:gd name="connsiteX54" fmla="*/ 408927 w 604411"/>
              <a:gd name="connsiteY54" fmla="*/ 291976 h 570221"/>
              <a:gd name="connsiteX55" fmla="*/ 383241 w 604411"/>
              <a:gd name="connsiteY55" fmla="*/ 281617 h 570221"/>
              <a:gd name="connsiteX56" fmla="*/ 335792 w 604411"/>
              <a:gd name="connsiteY56" fmla="*/ 230204 h 570221"/>
              <a:gd name="connsiteX57" fmla="*/ 266200 w 604411"/>
              <a:gd name="connsiteY57" fmla="*/ 338589 h 570221"/>
              <a:gd name="connsiteX58" fmla="*/ 243803 w 604411"/>
              <a:gd name="connsiteY58" fmla="*/ 353242 h 570221"/>
              <a:gd name="connsiteX59" fmla="*/ 218118 w 604411"/>
              <a:gd name="connsiteY59" fmla="*/ 345789 h 570221"/>
              <a:gd name="connsiteX60" fmla="*/ 182942 w 604411"/>
              <a:gd name="connsiteY60" fmla="*/ 316103 h 570221"/>
              <a:gd name="connsiteX61" fmla="*/ 136505 w 604411"/>
              <a:gd name="connsiteY61" fmla="*/ 352358 h 570221"/>
              <a:gd name="connsiteX62" fmla="*/ 121574 w 604411"/>
              <a:gd name="connsiteY62" fmla="*/ 357537 h 570221"/>
              <a:gd name="connsiteX63" fmla="*/ 102468 w 604411"/>
              <a:gd name="connsiteY63" fmla="*/ 348189 h 570221"/>
              <a:gd name="connsiteX64" fmla="*/ 106643 w 604411"/>
              <a:gd name="connsiteY64" fmla="*/ 314335 h 570221"/>
              <a:gd name="connsiteX65" fmla="*/ 161431 w 604411"/>
              <a:gd name="connsiteY65" fmla="*/ 271638 h 570221"/>
              <a:gd name="connsiteX66" fmla="*/ 206224 w 604411"/>
              <a:gd name="connsiteY66" fmla="*/ 272522 h 570221"/>
              <a:gd name="connsiteX67" fmla="*/ 235326 w 604411"/>
              <a:gd name="connsiteY67" fmla="*/ 297029 h 570221"/>
              <a:gd name="connsiteX68" fmla="*/ 306943 w 604411"/>
              <a:gd name="connsiteY68" fmla="*/ 185613 h 570221"/>
              <a:gd name="connsiteX69" fmla="*/ 330604 w 604411"/>
              <a:gd name="connsiteY69" fmla="*/ 171085 h 570221"/>
              <a:gd name="connsiteX70" fmla="*/ 356417 w 604411"/>
              <a:gd name="connsiteY70" fmla="*/ 181191 h 570221"/>
              <a:gd name="connsiteX71" fmla="*/ 404246 w 604411"/>
              <a:gd name="connsiteY71" fmla="*/ 233110 h 570221"/>
              <a:gd name="connsiteX72" fmla="*/ 499018 w 604411"/>
              <a:gd name="connsiteY72" fmla="*/ 90745 h 570221"/>
              <a:gd name="connsiteX73" fmla="*/ 473206 w 604411"/>
              <a:gd name="connsiteY73" fmla="*/ 70659 h 570221"/>
              <a:gd name="connsiteX74" fmla="*/ 466626 w 604411"/>
              <a:gd name="connsiteY74" fmla="*/ 57269 h 570221"/>
              <a:gd name="connsiteX75" fmla="*/ 476622 w 604411"/>
              <a:gd name="connsiteY75" fmla="*/ 46153 h 570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604411" h="570221">
                <a:moveTo>
                  <a:pt x="72358" y="492915"/>
                </a:moveTo>
                <a:cubicBezTo>
                  <a:pt x="60590" y="492915"/>
                  <a:pt x="51100" y="502514"/>
                  <a:pt x="51100" y="514134"/>
                </a:cubicBezTo>
                <a:cubicBezTo>
                  <a:pt x="51100" y="525881"/>
                  <a:pt x="60590" y="535354"/>
                  <a:pt x="72358" y="535354"/>
                </a:cubicBezTo>
                <a:cubicBezTo>
                  <a:pt x="84126" y="535354"/>
                  <a:pt x="93616" y="525881"/>
                  <a:pt x="93616" y="514134"/>
                </a:cubicBezTo>
                <a:cubicBezTo>
                  <a:pt x="93616" y="502514"/>
                  <a:pt x="84126" y="492915"/>
                  <a:pt x="72358" y="492915"/>
                </a:cubicBezTo>
                <a:close/>
                <a:moveTo>
                  <a:pt x="35790" y="383657"/>
                </a:moveTo>
                <a:lnTo>
                  <a:pt x="125123" y="388078"/>
                </a:lnTo>
                <a:cubicBezTo>
                  <a:pt x="129299" y="388204"/>
                  <a:pt x="133222" y="390099"/>
                  <a:pt x="136005" y="393257"/>
                </a:cubicBezTo>
                <a:cubicBezTo>
                  <a:pt x="138916" y="396541"/>
                  <a:pt x="140181" y="400583"/>
                  <a:pt x="139928" y="404877"/>
                </a:cubicBezTo>
                <a:lnTo>
                  <a:pt x="129046" y="546596"/>
                </a:lnTo>
                <a:cubicBezTo>
                  <a:pt x="128413" y="555059"/>
                  <a:pt x="121201" y="561753"/>
                  <a:pt x="112596" y="561753"/>
                </a:cubicBezTo>
                <a:cubicBezTo>
                  <a:pt x="112470" y="561753"/>
                  <a:pt x="112217" y="561753"/>
                  <a:pt x="111964" y="561753"/>
                </a:cubicBezTo>
                <a:lnTo>
                  <a:pt x="13140" y="561753"/>
                </a:lnTo>
                <a:lnTo>
                  <a:pt x="13013" y="561753"/>
                </a:lnTo>
                <a:cubicBezTo>
                  <a:pt x="8711" y="561500"/>
                  <a:pt x="4915" y="559606"/>
                  <a:pt x="2511" y="556448"/>
                </a:cubicBezTo>
                <a:cubicBezTo>
                  <a:pt x="233" y="553290"/>
                  <a:pt x="-526" y="549248"/>
                  <a:pt x="360" y="545080"/>
                </a:cubicBezTo>
                <a:lnTo>
                  <a:pt x="16683" y="397930"/>
                </a:lnTo>
                <a:lnTo>
                  <a:pt x="16683" y="397678"/>
                </a:lnTo>
                <a:cubicBezTo>
                  <a:pt x="18834" y="389594"/>
                  <a:pt x="27185" y="383152"/>
                  <a:pt x="35790" y="383657"/>
                </a:cubicBezTo>
                <a:close/>
                <a:moveTo>
                  <a:pt x="275940" y="378859"/>
                </a:moveTo>
                <a:cubicBezTo>
                  <a:pt x="306684" y="379870"/>
                  <a:pt x="367286" y="399322"/>
                  <a:pt x="403471" y="410942"/>
                </a:cubicBezTo>
                <a:cubicBezTo>
                  <a:pt x="416249" y="414984"/>
                  <a:pt x="426370" y="418268"/>
                  <a:pt x="430546" y="419153"/>
                </a:cubicBezTo>
                <a:cubicBezTo>
                  <a:pt x="439528" y="421174"/>
                  <a:pt x="445981" y="429384"/>
                  <a:pt x="446107" y="439110"/>
                </a:cubicBezTo>
                <a:cubicBezTo>
                  <a:pt x="446360" y="448962"/>
                  <a:pt x="439782" y="461088"/>
                  <a:pt x="421183" y="466140"/>
                </a:cubicBezTo>
                <a:cubicBezTo>
                  <a:pt x="413845" y="468035"/>
                  <a:pt x="405242" y="469046"/>
                  <a:pt x="395373" y="469046"/>
                </a:cubicBezTo>
                <a:cubicBezTo>
                  <a:pt x="375257" y="469046"/>
                  <a:pt x="353496" y="465004"/>
                  <a:pt x="337681" y="461972"/>
                </a:cubicBezTo>
                <a:cubicBezTo>
                  <a:pt x="329837" y="460456"/>
                  <a:pt x="323005" y="459193"/>
                  <a:pt x="319209" y="459067"/>
                </a:cubicBezTo>
                <a:cubicBezTo>
                  <a:pt x="321740" y="462983"/>
                  <a:pt x="330722" y="468414"/>
                  <a:pt x="347549" y="473088"/>
                </a:cubicBezTo>
                <a:cubicBezTo>
                  <a:pt x="366021" y="478266"/>
                  <a:pt x="388794" y="481298"/>
                  <a:pt x="408531" y="481298"/>
                </a:cubicBezTo>
                <a:cubicBezTo>
                  <a:pt x="416249" y="481298"/>
                  <a:pt x="423081" y="480919"/>
                  <a:pt x="429027" y="479908"/>
                </a:cubicBezTo>
                <a:cubicBezTo>
                  <a:pt x="469513" y="473593"/>
                  <a:pt x="514681" y="458183"/>
                  <a:pt x="549979" y="438731"/>
                </a:cubicBezTo>
                <a:cubicBezTo>
                  <a:pt x="554407" y="436331"/>
                  <a:pt x="558836" y="435068"/>
                  <a:pt x="563390" y="435068"/>
                </a:cubicBezTo>
                <a:cubicBezTo>
                  <a:pt x="572626" y="435068"/>
                  <a:pt x="580470" y="440373"/>
                  <a:pt x="584013" y="448962"/>
                </a:cubicBezTo>
                <a:cubicBezTo>
                  <a:pt x="588694" y="460583"/>
                  <a:pt x="584013" y="474856"/>
                  <a:pt x="571361" y="486982"/>
                </a:cubicBezTo>
                <a:cubicBezTo>
                  <a:pt x="551751" y="505802"/>
                  <a:pt x="456482" y="561632"/>
                  <a:pt x="422701" y="569463"/>
                </a:cubicBezTo>
                <a:cubicBezTo>
                  <a:pt x="420551" y="569968"/>
                  <a:pt x="417641" y="570221"/>
                  <a:pt x="413592" y="570221"/>
                </a:cubicBezTo>
                <a:cubicBezTo>
                  <a:pt x="371208" y="570221"/>
                  <a:pt x="225206" y="543317"/>
                  <a:pt x="207620" y="539275"/>
                </a:cubicBezTo>
                <a:cubicBezTo>
                  <a:pt x="198890" y="537254"/>
                  <a:pt x="187756" y="541927"/>
                  <a:pt x="174725" y="553043"/>
                </a:cubicBezTo>
                <a:cubicBezTo>
                  <a:pt x="171941" y="555443"/>
                  <a:pt x="169538" y="556579"/>
                  <a:pt x="167134" y="556579"/>
                </a:cubicBezTo>
                <a:cubicBezTo>
                  <a:pt x="165236" y="556579"/>
                  <a:pt x="163465" y="555822"/>
                  <a:pt x="162073" y="554306"/>
                </a:cubicBezTo>
                <a:cubicBezTo>
                  <a:pt x="159416" y="551527"/>
                  <a:pt x="159163" y="547106"/>
                  <a:pt x="159163" y="546348"/>
                </a:cubicBezTo>
                <a:cubicBezTo>
                  <a:pt x="160555" y="525759"/>
                  <a:pt x="162579" y="495192"/>
                  <a:pt x="164350" y="465761"/>
                </a:cubicBezTo>
                <a:cubicBezTo>
                  <a:pt x="165995" y="441131"/>
                  <a:pt x="167513" y="417384"/>
                  <a:pt x="168525" y="401343"/>
                </a:cubicBezTo>
                <a:cubicBezTo>
                  <a:pt x="169158" y="391869"/>
                  <a:pt x="175863" y="390859"/>
                  <a:pt x="182442" y="389848"/>
                </a:cubicBezTo>
                <a:cubicBezTo>
                  <a:pt x="183202" y="389722"/>
                  <a:pt x="183961" y="389596"/>
                  <a:pt x="184846" y="389469"/>
                </a:cubicBezTo>
                <a:cubicBezTo>
                  <a:pt x="210150" y="385301"/>
                  <a:pt x="256582" y="378354"/>
                  <a:pt x="275940" y="378859"/>
                </a:cubicBezTo>
                <a:close/>
                <a:moveTo>
                  <a:pt x="584806" y="1561"/>
                </a:moveTo>
                <a:cubicBezTo>
                  <a:pt x="591386" y="-1218"/>
                  <a:pt x="597713" y="-207"/>
                  <a:pt x="601256" y="3961"/>
                </a:cubicBezTo>
                <a:cubicBezTo>
                  <a:pt x="603913" y="6993"/>
                  <a:pt x="604925" y="11414"/>
                  <a:pt x="604166" y="16593"/>
                </a:cubicBezTo>
                <a:lnTo>
                  <a:pt x="587337" y="132305"/>
                </a:lnTo>
                <a:cubicBezTo>
                  <a:pt x="586198" y="140515"/>
                  <a:pt x="581264" y="145568"/>
                  <a:pt x="574684" y="145568"/>
                </a:cubicBezTo>
                <a:cubicBezTo>
                  <a:pt x="571268" y="145568"/>
                  <a:pt x="567725" y="144179"/>
                  <a:pt x="564308" y="141526"/>
                </a:cubicBezTo>
                <a:lnTo>
                  <a:pt x="537357" y="120557"/>
                </a:lnTo>
                <a:lnTo>
                  <a:pt x="432589" y="277828"/>
                </a:lnTo>
                <a:cubicBezTo>
                  <a:pt x="427148" y="286039"/>
                  <a:pt x="418544" y="291218"/>
                  <a:pt x="408927" y="291976"/>
                </a:cubicBezTo>
                <a:cubicBezTo>
                  <a:pt x="399311" y="292734"/>
                  <a:pt x="389948" y="288944"/>
                  <a:pt x="383241" y="281617"/>
                </a:cubicBezTo>
                <a:lnTo>
                  <a:pt x="335792" y="230204"/>
                </a:lnTo>
                <a:lnTo>
                  <a:pt x="266200" y="338589"/>
                </a:lnTo>
                <a:cubicBezTo>
                  <a:pt x="261138" y="346547"/>
                  <a:pt x="252914" y="351852"/>
                  <a:pt x="243803" y="353242"/>
                </a:cubicBezTo>
                <a:cubicBezTo>
                  <a:pt x="234693" y="354632"/>
                  <a:pt x="225330" y="351852"/>
                  <a:pt x="218118" y="345789"/>
                </a:cubicBezTo>
                <a:lnTo>
                  <a:pt x="182942" y="316103"/>
                </a:lnTo>
                <a:lnTo>
                  <a:pt x="136505" y="352358"/>
                </a:lnTo>
                <a:cubicBezTo>
                  <a:pt x="132076" y="355768"/>
                  <a:pt x="126762" y="357537"/>
                  <a:pt x="121574" y="357537"/>
                </a:cubicBezTo>
                <a:cubicBezTo>
                  <a:pt x="114362" y="357537"/>
                  <a:pt x="107276" y="354253"/>
                  <a:pt x="102468" y="348189"/>
                </a:cubicBezTo>
                <a:cubicBezTo>
                  <a:pt x="94243" y="337704"/>
                  <a:pt x="96141" y="322546"/>
                  <a:pt x="106643" y="314335"/>
                </a:cubicBezTo>
                <a:lnTo>
                  <a:pt x="161431" y="271638"/>
                </a:lnTo>
                <a:cubicBezTo>
                  <a:pt x="174338" y="261406"/>
                  <a:pt x="193697" y="261785"/>
                  <a:pt x="206224" y="272522"/>
                </a:cubicBezTo>
                <a:lnTo>
                  <a:pt x="235326" y="297029"/>
                </a:lnTo>
                <a:lnTo>
                  <a:pt x="306943" y="185613"/>
                </a:lnTo>
                <a:cubicBezTo>
                  <a:pt x="312384" y="177149"/>
                  <a:pt x="320988" y="171843"/>
                  <a:pt x="330604" y="171085"/>
                </a:cubicBezTo>
                <a:cubicBezTo>
                  <a:pt x="340221" y="170201"/>
                  <a:pt x="349584" y="173991"/>
                  <a:pt x="356417" y="181191"/>
                </a:cubicBezTo>
                <a:lnTo>
                  <a:pt x="404246" y="233110"/>
                </a:lnTo>
                <a:lnTo>
                  <a:pt x="499018" y="90745"/>
                </a:lnTo>
                <a:lnTo>
                  <a:pt x="473206" y="70659"/>
                </a:lnTo>
                <a:cubicBezTo>
                  <a:pt x="468271" y="66870"/>
                  <a:pt x="465867" y="62069"/>
                  <a:pt x="466626" y="57269"/>
                </a:cubicBezTo>
                <a:cubicBezTo>
                  <a:pt x="467258" y="52469"/>
                  <a:pt x="470801" y="48553"/>
                  <a:pt x="476622" y="46153"/>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lang="zh-CN" altLang="en-US"/>
          </a:p>
        </p:txBody>
      </p:sp>
      <p:sp>
        <p:nvSpPr>
          <p:cNvPr id="12" name="îṡlíḑe">
            <a:extLst>
              <a:ext uri="{FF2B5EF4-FFF2-40B4-BE49-F238E27FC236}">
                <a16:creationId xmlns:a16="http://schemas.microsoft.com/office/drawing/2014/main" xmlns="" id="{405064D0-C6D0-4F38-AD9A-6DC16416E0C9}"/>
              </a:ext>
            </a:extLst>
          </p:cNvPr>
          <p:cNvSpPr/>
          <p:nvPr/>
        </p:nvSpPr>
        <p:spPr>
          <a:xfrm>
            <a:off x="8780754" y="1426432"/>
            <a:ext cx="2536534" cy="55009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algn="ctr"/>
            <a:r>
              <a:rPr lang="en-US" altLang="zh-CN" sz="2800" b="1" i="1" dirty="0"/>
              <a:t>T</a:t>
            </a:r>
            <a:endParaRPr lang="zh-CN" altLang="en-US" sz="2800" b="1" i="1" dirty="0"/>
          </a:p>
        </p:txBody>
      </p:sp>
      <p:sp>
        <p:nvSpPr>
          <p:cNvPr id="13" name="îsḻíḑe">
            <a:extLst>
              <a:ext uri="{FF2B5EF4-FFF2-40B4-BE49-F238E27FC236}">
                <a16:creationId xmlns:a16="http://schemas.microsoft.com/office/drawing/2014/main" xmlns="" id="{C1CDE4C2-0E3D-42CA-9A0B-874767D5B40B}"/>
              </a:ext>
            </a:extLst>
          </p:cNvPr>
          <p:cNvSpPr/>
          <p:nvPr/>
        </p:nvSpPr>
        <p:spPr>
          <a:xfrm>
            <a:off x="9688406" y="2168296"/>
            <a:ext cx="721231" cy="719968"/>
          </a:xfrm>
          <a:custGeom>
            <a:avLst/>
            <a:gdLst>
              <a:gd name="T0" fmla="*/ 4200 w 4400"/>
              <a:gd name="T1" fmla="*/ 3067 h 4400"/>
              <a:gd name="T2" fmla="*/ 3733 w 4400"/>
              <a:gd name="T3" fmla="*/ 3067 h 4400"/>
              <a:gd name="T4" fmla="*/ 3733 w 4400"/>
              <a:gd name="T5" fmla="*/ 2200 h 4400"/>
              <a:gd name="T6" fmla="*/ 3533 w 4400"/>
              <a:gd name="T7" fmla="*/ 2000 h 4400"/>
              <a:gd name="T8" fmla="*/ 2400 w 4400"/>
              <a:gd name="T9" fmla="*/ 2000 h 4400"/>
              <a:gd name="T10" fmla="*/ 2400 w 4400"/>
              <a:gd name="T11" fmla="*/ 1333 h 4400"/>
              <a:gd name="T12" fmla="*/ 2867 w 4400"/>
              <a:gd name="T13" fmla="*/ 1333 h 4400"/>
              <a:gd name="T14" fmla="*/ 3067 w 4400"/>
              <a:gd name="T15" fmla="*/ 1133 h 4400"/>
              <a:gd name="T16" fmla="*/ 3067 w 4400"/>
              <a:gd name="T17" fmla="*/ 200 h 4400"/>
              <a:gd name="T18" fmla="*/ 2867 w 4400"/>
              <a:gd name="T19" fmla="*/ 0 h 4400"/>
              <a:gd name="T20" fmla="*/ 1533 w 4400"/>
              <a:gd name="T21" fmla="*/ 0 h 4400"/>
              <a:gd name="T22" fmla="*/ 1333 w 4400"/>
              <a:gd name="T23" fmla="*/ 200 h 4400"/>
              <a:gd name="T24" fmla="*/ 1333 w 4400"/>
              <a:gd name="T25" fmla="*/ 1133 h 4400"/>
              <a:gd name="T26" fmla="*/ 1533 w 4400"/>
              <a:gd name="T27" fmla="*/ 1333 h 4400"/>
              <a:gd name="T28" fmla="*/ 2000 w 4400"/>
              <a:gd name="T29" fmla="*/ 1333 h 4400"/>
              <a:gd name="T30" fmla="*/ 2000 w 4400"/>
              <a:gd name="T31" fmla="*/ 2000 h 4400"/>
              <a:gd name="T32" fmla="*/ 867 w 4400"/>
              <a:gd name="T33" fmla="*/ 2000 h 4400"/>
              <a:gd name="T34" fmla="*/ 667 w 4400"/>
              <a:gd name="T35" fmla="*/ 2200 h 4400"/>
              <a:gd name="T36" fmla="*/ 667 w 4400"/>
              <a:gd name="T37" fmla="*/ 3067 h 4400"/>
              <a:gd name="T38" fmla="*/ 200 w 4400"/>
              <a:gd name="T39" fmla="*/ 3067 h 4400"/>
              <a:gd name="T40" fmla="*/ 0 w 4400"/>
              <a:gd name="T41" fmla="*/ 3267 h 4400"/>
              <a:gd name="T42" fmla="*/ 0 w 4400"/>
              <a:gd name="T43" fmla="*/ 4200 h 4400"/>
              <a:gd name="T44" fmla="*/ 200 w 4400"/>
              <a:gd name="T45" fmla="*/ 4400 h 4400"/>
              <a:gd name="T46" fmla="*/ 1200 w 4400"/>
              <a:gd name="T47" fmla="*/ 4400 h 4400"/>
              <a:gd name="T48" fmla="*/ 1200 w 4400"/>
              <a:gd name="T49" fmla="*/ 3067 h 4400"/>
              <a:gd name="T50" fmla="*/ 1067 w 4400"/>
              <a:gd name="T51" fmla="*/ 3067 h 4400"/>
              <a:gd name="T52" fmla="*/ 1067 w 4400"/>
              <a:gd name="T53" fmla="*/ 2400 h 4400"/>
              <a:gd name="T54" fmla="*/ 2000 w 4400"/>
              <a:gd name="T55" fmla="*/ 2400 h 4400"/>
              <a:gd name="T56" fmla="*/ 2000 w 4400"/>
              <a:gd name="T57" fmla="*/ 3067 h 4400"/>
              <a:gd name="T58" fmla="*/ 1600 w 4400"/>
              <a:gd name="T59" fmla="*/ 3067 h 4400"/>
              <a:gd name="T60" fmla="*/ 1600 w 4400"/>
              <a:gd name="T61" fmla="*/ 4400 h 4400"/>
              <a:gd name="T62" fmla="*/ 2800 w 4400"/>
              <a:gd name="T63" fmla="*/ 4400 h 4400"/>
              <a:gd name="T64" fmla="*/ 2800 w 4400"/>
              <a:gd name="T65" fmla="*/ 3067 h 4400"/>
              <a:gd name="T66" fmla="*/ 2400 w 4400"/>
              <a:gd name="T67" fmla="*/ 3067 h 4400"/>
              <a:gd name="T68" fmla="*/ 2400 w 4400"/>
              <a:gd name="T69" fmla="*/ 2400 h 4400"/>
              <a:gd name="T70" fmla="*/ 3333 w 4400"/>
              <a:gd name="T71" fmla="*/ 2400 h 4400"/>
              <a:gd name="T72" fmla="*/ 3333 w 4400"/>
              <a:gd name="T73" fmla="*/ 3067 h 4400"/>
              <a:gd name="T74" fmla="*/ 3200 w 4400"/>
              <a:gd name="T75" fmla="*/ 3067 h 4400"/>
              <a:gd name="T76" fmla="*/ 3200 w 4400"/>
              <a:gd name="T77" fmla="*/ 4400 h 4400"/>
              <a:gd name="T78" fmla="*/ 4200 w 4400"/>
              <a:gd name="T79" fmla="*/ 4400 h 4400"/>
              <a:gd name="T80" fmla="*/ 4400 w 4400"/>
              <a:gd name="T81" fmla="*/ 4200 h 4400"/>
              <a:gd name="T82" fmla="*/ 4400 w 4400"/>
              <a:gd name="T83" fmla="*/ 3267 h 4400"/>
              <a:gd name="T84" fmla="*/ 4200 w 4400"/>
              <a:gd name="T85" fmla="*/ 3067 h 4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400" h="4400">
                <a:moveTo>
                  <a:pt x="4200" y="3067"/>
                </a:moveTo>
                <a:lnTo>
                  <a:pt x="3733" y="3067"/>
                </a:lnTo>
                <a:lnTo>
                  <a:pt x="3733" y="2200"/>
                </a:lnTo>
                <a:cubicBezTo>
                  <a:pt x="3733" y="2090"/>
                  <a:pt x="3644" y="2000"/>
                  <a:pt x="3533" y="2000"/>
                </a:cubicBezTo>
                <a:lnTo>
                  <a:pt x="2400" y="2000"/>
                </a:lnTo>
                <a:lnTo>
                  <a:pt x="2400" y="1333"/>
                </a:lnTo>
                <a:lnTo>
                  <a:pt x="2867" y="1333"/>
                </a:lnTo>
                <a:cubicBezTo>
                  <a:pt x="2977" y="1333"/>
                  <a:pt x="3067" y="1244"/>
                  <a:pt x="3067" y="1133"/>
                </a:cubicBezTo>
                <a:lnTo>
                  <a:pt x="3067" y="200"/>
                </a:lnTo>
                <a:cubicBezTo>
                  <a:pt x="3067" y="90"/>
                  <a:pt x="2977" y="0"/>
                  <a:pt x="2867" y="0"/>
                </a:cubicBezTo>
                <a:lnTo>
                  <a:pt x="1533" y="0"/>
                </a:lnTo>
                <a:cubicBezTo>
                  <a:pt x="1423" y="0"/>
                  <a:pt x="1333" y="90"/>
                  <a:pt x="1333" y="200"/>
                </a:cubicBezTo>
                <a:lnTo>
                  <a:pt x="1333" y="1133"/>
                </a:lnTo>
                <a:cubicBezTo>
                  <a:pt x="1333" y="1244"/>
                  <a:pt x="1423" y="1333"/>
                  <a:pt x="1533" y="1333"/>
                </a:cubicBezTo>
                <a:lnTo>
                  <a:pt x="2000" y="1333"/>
                </a:lnTo>
                <a:lnTo>
                  <a:pt x="2000" y="2000"/>
                </a:lnTo>
                <a:lnTo>
                  <a:pt x="867" y="2000"/>
                </a:lnTo>
                <a:cubicBezTo>
                  <a:pt x="756" y="2000"/>
                  <a:pt x="667" y="2090"/>
                  <a:pt x="667" y="2200"/>
                </a:cubicBezTo>
                <a:lnTo>
                  <a:pt x="667" y="3067"/>
                </a:lnTo>
                <a:lnTo>
                  <a:pt x="200" y="3067"/>
                </a:lnTo>
                <a:cubicBezTo>
                  <a:pt x="90" y="3067"/>
                  <a:pt x="0" y="3156"/>
                  <a:pt x="0" y="3267"/>
                </a:cubicBezTo>
                <a:lnTo>
                  <a:pt x="0" y="4200"/>
                </a:lnTo>
                <a:cubicBezTo>
                  <a:pt x="0" y="4310"/>
                  <a:pt x="90" y="4400"/>
                  <a:pt x="200" y="4400"/>
                </a:cubicBezTo>
                <a:lnTo>
                  <a:pt x="1200" y="4400"/>
                </a:lnTo>
                <a:lnTo>
                  <a:pt x="1200" y="3067"/>
                </a:lnTo>
                <a:lnTo>
                  <a:pt x="1067" y="3067"/>
                </a:lnTo>
                <a:lnTo>
                  <a:pt x="1067" y="2400"/>
                </a:lnTo>
                <a:lnTo>
                  <a:pt x="2000" y="2400"/>
                </a:lnTo>
                <a:lnTo>
                  <a:pt x="2000" y="3067"/>
                </a:lnTo>
                <a:lnTo>
                  <a:pt x="1600" y="3067"/>
                </a:lnTo>
                <a:lnTo>
                  <a:pt x="1600" y="4400"/>
                </a:lnTo>
                <a:lnTo>
                  <a:pt x="2800" y="4400"/>
                </a:lnTo>
                <a:lnTo>
                  <a:pt x="2800" y="3067"/>
                </a:lnTo>
                <a:lnTo>
                  <a:pt x="2400" y="3067"/>
                </a:lnTo>
                <a:lnTo>
                  <a:pt x="2400" y="2400"/>
                </a:lnTo>
                <a:lnTo>
                  <a:pt x="3333" y="2400"/>
                </a:lnTo>
                <a:lnTo>
                  <a:pt x="3333" y="3067"/>
                </a:lnTo>
                <a:lnTo>
                  <a:pt x="3200" y="3067"/>
                </a:lnTo>
                <a:lnTo>
                  <a:pt x="3200" y="4400"/>
                </a:lnTo>
                <a:lnTo>
                  <a:pt x="4200" y="4400"/>
                </a:lnTo>
                <a:cubicBezTo>
                  <a:pt x="4310" y="4400"/>
                  <a:pt x="4400" y="4310"/>
                  <a:pt x="4400" y="4200"/>
                </a:cubicBezTo>
                <a:lnTo>
                  <a:pt x="4400" y="3267"/>
                </a:lnTo>
                <a:cubicBezTo>
                  <a:pt x="4400" y="3156"/>
                  <a:pt x="4310" y="3067"/>
                  <a:pt x="4200" y="3067"/>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lang="zh-CN" altLang="en-US"/>
          </a:p>
        </p:txBody>
      </p:sp>
      <p:sp>
        <p:nvSpPr>
          <p:cNvPr id="18" name="íşlïďè">
            <a:extLst>
              <a:ext uri="{FF2B5EF4-FFF2-40B4-BE49-F238E27FC236}">
                <a16:creationId xmlns:a16="http://schemas.microsoft.com/office/drawing/2014/main" xmlns="" id="{157F767B-D896-4E9D-9828-869BFB045221}"/>
              </a:ext>
            </a:extLst>
          </p:cNvPr>
          <p:cNvSpPr txBox="1"/>
          <p:nvPr/>
        </p:nvSpPr>
        <p:spPr>
          <a:xfrm>
            <a:off x="1303845" y="2968185"/>
            <a:ext cx="1678271" cy="421616"/>
          </a:xfrm>
          <a:prstGeom prst="rect">
            <a:avLst/>
          </a:prstGeom>
          <a:noFill/>
        </p:spPr>
        <p:txBody>
          <a:bodyPr wrap="square" lIns="91440" tIns="45720" rIns="91440" bIns="45720" rtlCol="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20000"/>
              </a:lnSpc>
            </a:pPr>
            <a:r>
              <a:rPr lang="zh-CN" altLang="en-US" b="1" dirty="0">
                <a:solidFill>
                  <a:schemeClr val="accent1"/>
                </a:solidFill>
                <a:cs typeface="+mn-ea"/>
                <a:sym typeface="+mn-lt"/>
              </a:rPr>
              <a:t>标题文字添加</a:t>
            </a:r>
          </a:p>
        </p:txBody>
      </p:sp>
      <p:cxnSp>
        <p:nvCxnSpPr>
          <p:cNvPr id="21" name="直接连接符 20">
            <a:extLst>
              <a:ext uri="{FF2B5EF4-FFF2-40B4-BE49-F238E27FC236}">
                <a16:creationId xmlns:a16="http://schemas.microsoft.com/office/drawing/2014/main" xmlns="" id="{0EB52E8B-685C-4F95-8E9E-6D3DC3470B3A}"/>
              </a:ext>
            </a:extLst>
          </p:cNvPr>
          <p:cNvCxnSpPr/>
          <p:nvPr/>
        </p:nvCxnSpPr>
        <p:spPr>
          <a:xfrm>
            <a:off x="1116142" y="3447782"/>
            <a:ext cx="2053676" cy="0"/>
          </a:xfrm>
          <a:prstGeom prst="line">
            <a:avLst/>
          </a:prstGeom>
          <a:ln w="3175"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cxnSp>
        <p:nvCxnSpPr>
          <p:cNvPr id="22" name="直接连接符 21">
            <a:extLst>
              <a:ext uri="{FF2B5EF4-FFF2-40B4-BE49-F238E27FC236}">
                <a16:creationId xmlns:a16="http://schemas.microsoft.com/office/drawing/2014/main" xmlns="" id="{059BE27B-39A9-4B94-A3B1-968C3356B338}"/>
              </a:ext>
            </a:extLst>
          </p:cNvPr>
          <p:cNvCxnSpPr/>
          <p:nvPr/>
        </p:nvCxnSpPr>
        <p:spPr>
          <a:xfrm>
            <a:off x="3751489" y="3447782"/>
            <a:ext cx="2053676" cy="0"/>
          </a:xfrm>
          <a:prstGeom prst="line">
            <a:avLst/>
          </a:prstGeom>
          <a:ln w="3175"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cxnSp>
        <p:nvCxnSpPr>
          <p:cNvPr id="23" name="直接连接符 22">
            <a:extLst>
              <a:ext uri="{FF2B5EF4-FFF2-40B4-BE49-F238E27FC236}">
                <a16:creationId xmlns:a16="http://schemas.microsoft.com/office/drawing/2014/main" xmlns="" id="{58E7E560-04C0-4F46-B86D-254F6D148B5E}"/>
              </a:ext>
            </a:extLst>
          </p:cNvPr>
          <p:cNvCxnSpPr/>
          <p:nvPr/>
        </p:nvCxnSpPr>
        <p:spPr>
          <a:xfrm>
            <a:off x="6386835" y="3447782"/>
            <a:ext cx="2053676" cy="0"/>
          </a:xfrm>
          <a:prstGeom prst="line">
            <a:avLst/>
          </a:prstGeom>
          <a:ln w="3175"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cxnSp>
        <p:nvCxnSpPr>
          <p:cNvPr id="24" name="直接连接符 23">
            <a:extLst>
              <a:ext uri="{FF2B5EF4-FFF2-40B4-BE49-F238E27FC236}">
                <a16:creationId xmlns:a16="http://schemas.microsoft.com/office/drawing/2014/main" xmlns="" id="{A7AF0DE9-274B-4642-A14A-474667160DB7}"/>
              </a:ext>
            </a:extLst>
          </p:cNvPr>
          <p:cNvCxnSpPr/>
          <p:nvPr/>
        </p:nvCxnSpPr>
        <p:spPr>
          <a:xfrm>
            <a:off x="9022183" y="3447782"/>
            <a:ext cx="2053676" cy="0"/>
          </a:xfrm>
          <a:prstGeom prst="line">
            <a:avLst/>
          </a:prstGeom>
          <a:ln w="3175"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grpSp>
        <p:nvGrpSpPr>
          <p:cNvPr id="78" name="组合 77">
            <a:extLst>
              <a:ext uri="{FF2B5EF4-FFF2-40B4-BE49-F238E27FC236}">
                <a16:creationId xmlns:a16="http://schemas.microsoft.com/office/drawing/2014/main" xmlns="" id="{9411B6FE-77C6-497F-B9AC-DBA8047775E3}"/>
              </a:ext>
            </a:extLst>
          </p:cNvPr>
          <p:cNvGrpSpPr/>
          <p:nvPr/>
        </p:nvGrpSpPr>
        <p:grpSpPr>
          <a:xfrm>
            <a:off x="3460653" y="1401315"/>
            <a:ext cx="5270694" cy="4303693"/>
            <a:chOff x="3460653" y="1137342"/>
            <a:chExt cx="5270694" cy="4831639"/>
          </a:xfrm>
        </p:grpSpPr>
        <p:cxnSp>
          <p:nvCxnSpPr>
            <p:cNvPr id="26" name="直接连接符 25">
              <a:extLst>
                <a:ext uri="{FF2B5EF4-FFF2-40B4-BE49-F238E27FC236}">
                  <a16:creationId xmlns:a16="http://schemas.microsoft.com/office/drawing/2014/main" xmlns="" id="{6A03BED1-69D0-4668-B1DA-7DB0DF4A953D}"/>
                </a:ext>
              </a:extLst>
            </p:cNvPr>
            <p:cNvCxnSpPr/>
            <p:nvPr/>
          </p:nvCxnSpPr>
          <p:spPr>
            <a:xfrm>
              <a:off x="3460653" y="1137342"/>
              <a:ext cx="0" cy="4831639"/>
            </a:xfrm>
            <a:prstGeom prst="line">
              <a:avLst/>
            </a:prstGeom>
            <a:ln w="3175"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cxnSp>
          <p:nvCxnSpPr>
            <p:cNvPr id="27" name="直接连接符 26">
              <a:extLst>
                <a:ext uri="{FF2B5EF4-FFF2-40B4-BE49-F238E27FC236}">
                  <a16:creationId xmlns:a16="http://schemas.microsoft.com/office/drawing/2014/main" xmlns="" id="{60EB694C-C3B3-4DA6-AE06-9ACAED30A1FB}"/>
                </a:ext>
              </a:extLst>
            </p:cNvPr>
            <p:cNvCxnSpPr/>
            <p:nvPr/>
          </p:nvCxnSpPr>
          <p:spPr>
            <a:xfrm>
              <a:off x="6096000" y="1137342"/>
              <a:ext cx="0" cy="4831639"/>
            </a:xfrm>
            <a:prstGeom prst="line">
              <a:avLst/>
            </a:prstGeom>
            <a:ln w="3175"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cxnSp>
          <p:nvCxnSpPr>
            <p:cNvPr id="28" name="直接连接符 27">
              <a:extLst>
                <a:ext uri="{FF2B5EF4-FFF2-40B4-BE49-F238E27FC236}">
                  <a16:creationId xmlns:a16="http://schemas.microsoft.com/office/drawing/2014/main" xmlns="" id="{EF2EEA00-C1FE-4204-828A-B2032AD25D78}"/>
                </a:ext>
              </a:extLst>
            </p:cNvPr>
            <p:cNvCxnSpPr/>
            <p:nvPr/>
          </p:nvCxnSpPr>
          <p:spPr>
            <a:xfrm>
              <a:off x="8731347" y="1137342"/>
              <a:ext cx="0" cy="4831639"/>
            </a:xfrm>
            <a:prstGeom prst="line">
              <a:avLst/>
            </a:prstGeom>
            <a:ln w="3175"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grpSp>
      <p:sp>
        <p:nvSpPr>
          <p:cNvPr id="79" name="íşlïďè">
            <a:extLst>
              <a:ext uri="{FF2B5EF4-FFF2-40B4-BE49-F238E27FC236}">
                <a16:creationId xmlns:a16="http://schemas.microsoft.com/office/drawing/2014/main" xmlns="" id="{D191DE72-7B2C-4685-B246-C13F4172EA82}"/>
              </a:ext>
            </a:extLst>
          </p:cNvPr>
          <p:cNvSpPr txBox="1"/>
          <p:nvPr/>
        </p:nvSpPr>
        <p:spPr>
          <a:xfrm>
            <a:off x="3939192" y="2968185"/>
            <a:ext cx="1678271" cy="421616"/>
          </a:xfrm>
          <a:prstGeom prst="rect">
            <a:avLst/>
          </a:prstGeom>
          <a:noFill/>
        </p:spPr>
        <p:txBody>
          <a:bodyPr wrap="square" lIns="91440" tIns="45720" rIns="91440" bIns="45720" rtlCol="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20000"/>
              </a:lnSpc>
            </a:pPr>
            <a:r>
              <a:rPr lang="zh-CN" altLang="en-US" b="1" dirty="0">
                <a:solidFill>
                  <a:schemeClr val="accent1"/>
                </a:solidFill>
                <a:cs typeface="+mn-ea"/>
                <a:sym typeface="+mn-lt"/>
              </a:rPr>
              <a:t>标题文字添加</a:t>
            </a:r>
          </a:p>
        </p:txBody>
      </p:sp>
      <p:sp>
        <p:nvSpPr>
          <p:cNvPr id="80" name="íşlïďè">
            <a:extLst>
              <a:ext uri="{FF2B5EF4-FFF2-40B4-BE49-F238E27FC236}">
                <a16:creationId xmlns:a16="http://schemas.microsoft.com/office/drawing/2014/main" xmlns="" id="{BBCD6529-95B4-4C27-850D-2475BF187717}"/>
              </a:ext>
            </a:extLst>
          </p:cNvPr>
          <p:cNvSpPr txBox="1"/>
          <p:nvPr/>
        </p:nvSpPr>
        <p:spPr>
          <a:xfrm>
            <a:off x="6574538" y="2968185"/>
            <a:ext cx="1678271" cy="421616"/>
          </a:xfrm>
          <a:prstGeom prst="rect">
            <a:avLst/>
          </a:prstGeom>
          <a:noFill/>
        </p:spPr>
        <p:txBody>
          <a:bodyPr wrap="square" lIns="91440" tIns="45720" rIns="91440" bIns="45720" rtlCol="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20000"/>
              </a:lnSpc>
            </a:pPr>
            <a:r>
              <a:rPr lang="zh-CN" altLang="en-US" b="1" dirty="0">
                <a:solidFill>
                  <a:schemeClr val="accent1"/>
                </a:solidFill>
                <a:cs typeface="+mn-ea"/>
                <a:sym typeface="+mn-lt"/>
              </a:rPr>
              <a:t>标题文字添加</a:t>
            </a:r>
          </a:p>
        </p:txBody>
      </p:sp>
      <p:sp>
        <p:nvSpPr>
          <p:cNvPr id="81" name="íşlïďè">
            <a:extLst>
              <a:ext uri="{FF2B5EF4-FFF2-40B4-BE49-F238E27FC236}">
                <a16:creationId xmlns:a16="http://schemas.microsoft.com/office/drawing/2014/main" xmlns="" id="{C03FAC63-4250-4B79-B7AE-5DE75DF096C4}"/>
              </a:ext>
            </a:extLst>
          </p:cNvPr>
          <p:cNvSpPr txBox="1"/>
          <p:nvPr/>
        </p:nvSpPr>
        <p:spPr>
          <a:xfrm>
            <a:off x="9209886" y="2968185"/>
            <a:ext cx="1678271" cy="421616"/>
          </a:xfrm>
          <a:prstGeom prst="rect">
            <a:avLst/>
          </a:prstGeom>
          <a:noFill/>
        </p:spPr>
        <p:txBody>
          <a:bodyPr wrap="square" lIns="91440" tIns="45720" rIns="91440" bIns="45720" rtlCol="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20000"/>
              </a:lnSpc>
            </a:pPr>
            <a:r>
              <a:rPr lang="zh-CN" altLang="en-US" b="1" dirty="0">
                <a:solidFill>
                  <a:schemeClr val="accent1"/>
                </a:solidFill>
                <a:cs typeface="+mn-ea"/>
                <a:sym typeface="+mn-lt"/>
              </a:rPr>
              <a:t>标题文字添加</a:t>
            </a:r>
          </a:p>
        </p:txBody>
      </p:sp>
      <p:sp>
        <p:nvSpPr>
          <p:cNvPr id="82" name="矩形 81">
            <a:extLst>
              <a:ext uri="{FF2B5EF4-FFF2-40B4-BE49-F238E27FC236}">
                <a16:creationId xmlns:a16="http://schemas.microsoft.com/office/drawing/2014/main" xmlns="" id="{6A179515-6057-4524-926E-A80D148BAFD1}"/>
              </a:ext>
            </a:extLst>
          </p:cNvPr>
          <p:cNvSpPr/>
          <p:nvPr/>
        </p:nvSpPr>
        <p:spPr>
          <a:xfrm>
            <a:off x="985028" y="3553161"/>
            <a:ext cx="2315905" cy="2146742"/>
          </a:xfrm>
          <a:prstGeom prst="rect">
            <a:avLst/>
          </a:prstGeom>
        </p:spPr>
        <p:txBody>
          <a:bodyPr wrap="square">
            <a:spAutoFit/>
          </a:bodyPr>
          <a:lstStyle/>
          <a:p>
            <a:pPr algn="ctr">
              <a:lnSpc>
                <a:spcPct val="150000"/>
              </a:lnSpc>
              <a:spcBef>
                <a:spcPts val="600"/>
              </a:spcBef>
            </a:pPr>
            <a:r>
              <a:rPr lang="zh-CN" altLang="en-US" sz="1400" dirty="0"/>
              <a:t>用户可以在投影仪或者计算机上进行演示文稿</a:t>
            </a:r>
            <a:endParaRPr lang="en-US" altLang="zh-CN" sz="1400" dirty="0"/>
          </a:p>
          <a:p>
            <a:pPr algn="ctr">
              <a:lnSpc>
                <a:spcPct val="150000"/>
              </a:lnSpc>
              <a:spcBef>
                <a:spcPts val="600"/>
              </a:spcBef>
            </a:pPr>
            <a:r>
              <a:rPr lang="zh-CN" altLang="en-US" sz="1400" dirty="0"/>
              <a:t>用户可以在投影仪或者计算机上进行演示文稿</a:t>
            </a:r>
            <a:endParaRPr lang="en-US" altLang="zh-CN" sz="1400" dirty="0"/>
          </a:p>
          <a:p>
            <a:pPr algn="ctr">
              <a:lnSpc>
                <a:spcPct val="150000"/>
              </a:lnSpc>
              <a:spcBef>
                <a:spcPts val="600"/>
              </a:spcBef>
            </a:pPr>
            <a:r>
              <a:rPr lang="zh-CN" altLang="en-US" sz="1400" dirty="0"/>
              <a:t>用户可以在投影仪或者计算机上进行演示文稿</a:t>
            </a:r>
          </a:p>
        </p:txBody>
      </p:sp>
      <p:sp>
        <p:nvSpPr>
          <p:cNvPr id="85" name="矩形 84">
            <a:extLst>
              <a:ext uri="{FF2B5EF4-FFF2-40B4-BE49-F238E27FC236}">
                <a16:creationId xmlns:a16="http://schemas.microsoft.com/office/drawing/2014/main" xmlns="" id="{E92F1FEA-659C-4AB6-95FF-D81243434167}"/>
              </a:ext>
            </a:extLst>
          </p:cNvPr>
          <p:cNvSpPr/>
          <p:nvPr/>
        </p:nvSpPr>
        <p:spPr>
          <a:xfrm>
            <a:off x="3620374" y="3553161"/>
            <a:ext cx="2315905" cy="2146742"/>
          </a:xfrm>
          <a:prstGeom prst="rect">
            <a:avLst/>
          </a:prstGeom>
        </p:spPr>
        <p:txBody>
          <a:bodyPr wrap="square">
            <a:spAutoFit/>
          </a:bodyPr>
          <a:lstStyle/>
          <a:p>
            <a:pPr algn="ctr">
              <a:lnSpc>
                <a:spcPct val="150000"/>
              </a:lnSpc>
              <a:spcBef>
                <a:spcPts val="600"/>
              </a:spcBef>
            </a:pPr>
            <a:r>
              <a:rPr lang="zh-CN" altLang="en-US" sz="1400" dirty="0"/>
              <a:t>用户可以在投影仪或者计算机上进行演示文稿</a:t>
            </a:r>
            <a:endParaRPr lang="en-US" altLang="zh-CN" sz="1400" dirty="0"/>
          </a:p>
          <a:p>
            <a:pPr algn="ctr">
              <a:lnSpc>
                <a:spcPct val="150000"/>
              </a:lnSpc>
              <a:spcBef>
                <a:spcPts val="600"/>
              </a:spcBef>
            </a:pPr>
            <a:r>
              <a:rPr lang="zh-CN" altLang="en-US" sz="1400" dirty="0"/>
              <a:t>用户可以在投影仪或者计算机上进行演示文稿</a:t>
            </a:r>
            <a:endParaRPr lang="en-US" altLang="zh-CN" sz="1400" dirty="0"/>
          </a:p>
          <a:p>
            <a:pPr algn="ctr">
              <a:lnSpc>
                <a:spcPct val="150000"/>
              </a:lnSpc>
              <a:spcBef>
                <a:spcPts val="600"/>
              </a:spcBef>
            </a:pPr>
            <a:r>
              <a:rPr lang="zh-CN" altLang="en-US" sz="1400" dirty="0"/>
              <a:t>用户可以在投影仪或者计算机上进行演示文稿</a:t>
            </a:r>
          </a:p>
        </p:txBody>
      </p:sp>
      <p:sp>
        <p:nvSpPr>
          <p:cNvPr id="86" name="矩形 85">
            <a:extLst>
              <a:ext uri="{FF2B5EF4-FFF2-40B4-BE49-F238E27FC236}">
                <a16:creationId xmlns:a16="http://schemas.microsoft.com/office/drawing/2014/main" xmlns="" id="{9466527C-8947-45B1-A56D-9A2D8EC2E742}"/>
              </a:ext>
            </a:extLst>
          </p:cNvPr>
          <p:cNvSpPr/>
          <p:nvPr/>
        </p:nvSpPr>
        <p:spPr>
          <a:xfrm>
            <a:off x="6255720" y="3553161"/>
            <a:ext cx="2315905" cy="2146742"/>
          </a:xfrm>
          <a:prstGeom prst="rect">
            <a:avLst/>
          </a:prstGeom>
        </p:spPr>
        <p:txBody>
          <a:bodyPr wrap="square">
            <a:spAutoFit/>
          </a:bodyPr>
          <a:lstStyle/>
          <a:p>
            <a:pPr algn="ctr">
              <a:lnSpc>
                <a:spcPct val="150000"/>
              </a:lnSpc>
              <a:spcBef>
                <a:spcPts val="600"/>
              </a:spcBef>
            </a:pPr>
            <a:r>
              <a:rPr lang="zh-CN" altLang="en-US" sz="1400" dirty="0"/>
              <a:t>用户可以在投影仪或者计算机上进行演示文稿</a:t>
            </a:r>
            <a:endParaRPr lang="en-US" altLang="zh-CN" sz="1400" dirty="0"/>
          </a:p>
          <a:p>
            <a:pPr algn="ctr">
              <a:lnSpc>
                <a:spcPct val="150000"/>
              </a:lnSpc>
              <a:spcBef>
                <a:spcPts val="600"/>
              </a:spcBef>
            </a:pPr>
            <a:r>
              <a:rPr lang="zh-CN" altLang="en-US" sz="1400" dirty="0"/>
              <a:t>用户可以在投影仪或者计算机上进行演示文稿</a:t>
            </a:r>
            <a:endParaRPr lang="en-US" altLang="zh-CN" sz="1400" dirty="0"/>
          </a:p>
          <a:p>
            <a:pPr algn="ctr">
              <a:lnSpc>
                <a:spcPct val="150000"/>
              </a:lnSpc>
              <a:spcBef>
                <a:spcPts val="600"/>
              </a:spcBef>
            </a:pPr>
            <a:r>
              <a:rPr lang="zh-CN" altLang="en-US" sz="1400" dirty="0"/>
              <a:t>用户可以在投影仪或者计算机上进行演示文稿</a:t>
            </a:r>
          </a:p>
        </p:txBody>
      </p:sp>
      <p:sp>
        <p:nvSpPr>
          <p:cNvPr id="87" name="矩形 86">
            <a:extLst>
              <a:ext uri="{FF2B5EF4-FFF2-40B4-BE49-F238E27FC236}">
                <a16:creationId xmlns:a16="http://schemas.microsoft.com/office/drawing/2014/main" xmlns="" id="{8C88E5A7-0DF3-49B3-B40B-FCAEDEFFC8D0}"/>
              </a:ext>
            </a:extLst>
          </p:cNvPr>
          <p:cNvSpPr/>
          <p:nvPr/>
        </p:nvSpPr>
        <p:spPr>
          <a:xfrm>
            <a:off x="8891070" y="3553161"/>
            <a:ext cx="2315905" cy="2146742"/>
          </a:xfrm>
          <a:prstGeom prst="rect">
            <a:avLst/>
          </a:prstGeom>
        </p:spPr>
        <p:txBody>
          <a:bodyPr wrap="square">
            <a:spAutoFit/>
          </a:bodyPr>
          <a:lstStyle/>
          <a:p>
            <a:pPr algn="ctr">
              <a:lnSpc>
                <a:spcPct val="150000"/>
              </a:lnSpc>
              <a:spcBef>
                <a:spcPts val="600"/>
              </a:spcBef>
            </a:pPr>
            <a:r>
              <a:rPr lang="zh-CN" altLang="en-US" sz="1400" dirty="0"/>
              <a:t>用户可以在投影仪或者计算机上进行演示文稿</a:t>
            </a:r>
            <a:endParaRPr lang="en-US" altLang="zh-CN" sz="1400" dirty="0"/>
          </a:p>
          <a:p>
            <a:pPr algn="ctr">
              <a:lnSpc>
                <a:spcPct val="150000"/>
              </a:lnSpc>
              <a:spcBef>
                <a:spcPts val="600"/>
              </a:spcBef>
            </a:pPr>
            <a:r>
              <a:rPr lang="zh-CN" altLang="en-US" sz="1400" dirty="0"/>
              <a:t>用户可以在投影仪或者计算机上进行演示文稿</a:t>
            </a:r>
            <a:endParaRPr lang="en-US" altLang="zh-CN" sz="1400" dirty="0"/>
          </a:p>
          <a:p>
            <a:pPr algn="ctr">
              <a:lnSpc>
                <a:spcPct val="150000"/>
              </a:lnSpc>
              <a:spcBef>
                <a:spcPts val="600"/>
              </a:spcBef>
            </a:pPr>
            <a:r>
              <a:rPr lang="zh-CN" altLang="en-US" sz="1400" dirty="0"/>
              <a:t>用户可以在投影仪或者计算机上进行演示文稿</a:t>
            </a:r>
          </a:p>
        </p:txBody>
      </p:sp>
    </p:spTree>
    <p:extLst>
      <p:ext uri="{BB962C8B-B14F-4D97-AF65-F5344CB8AC3E}">
        <p14:creationId xmlns:p14="http://schemas.microsoft.com/office/powerpoint/2010/main" val="321130779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页脚占位符 1">
            <a:extLst>
              <a:ext uri="{FF2B5EF4-FFF2-40B4-BE49-F238E27FC236}">
                <a16:creationId xmlns:a16="http://schemas.microsoft.com/office/drawing/2014/main" xmlns="" id="{07ECB6BB-FE0D-48D0-A766-1237579FA5A7}"/>
              </a:ext>
            </a:extLst>
          </p:cNvPr>
          <p:cNvSpPr>
            <a:spLocks noGrp="1"/>
          </p:cNvSpPr>
          <p:nvPr>
            <p:ph type="ftr" sz="quarter" idx="3"/>
          </p:nvPr>
        </p:nvSpPr>
        <p:spPr/>
        <p:txBody>
          <a:bodyPr/>
          <a:lstStyle/>
          <a:p>
            <a:r>
              <a:rPr lang="zh-CN" altLang="en-US">
                <a:sym typeface="+mn-lt"/>
              </a:rPr>
              <a:t>河北农业大学</a:t>
            </a:r>
            <a:endParaRPr lang="zh-CN" altLang="en-US" dirty="0">
              <a:sym typeface="+mn-lt"/>
            </a:endParaRPr>
          </a:p>
        </p:txBody>
      </p:sp>
      <p:sp>
        <p:nvSpPr>
          <p:cNvPr id="7" name="灯片编号占位符 6">
            <a:extLst>
              <a:ext uri="{FF2B5EF4-FFF2-40B4-BE49-F238E27FC236}">
                <a16:creationId xmlns:a16="http://schemas.microsoft.com/office/drawing/2014/main" xmlns="" id="{CF2E102B-3F11-467F-BE87-5BFE314746FE}"/>
              </a:ext>
            </a:extLst>
          </p:cNvPr>
          <p:cNvSpPr>
            <a:spLocks noGrp="1"/>
          </p:cNvSpPr>
          <p:nvPr>
            <p:ph type="sldNum" sz="quarter" idx="4"/>
          </p:nvPr>
        </p:nvSpPr>
        <p:spPr/>
        <p:txBody>
          <a:bodyPr/>
          <a:lstStyle/>
          <a:p>
            <a:r>
              <a:rPr lang="en-US" altLang="zh-CN"/>
              <a:t>- </a:t>
            </a:r>
            <a:fld id="{A548B57D-AE10-4CF7-A9DF-59FEFA91B28E}" type="slidenum">
              <a:rPr lang="zh-CN" altLang="en-US" smtClean="0"/>
              <a:pPr/>
              <a:t>23</a:t>
            </a:fld>
            <a:r>
              <a:rPr lang="zh-CN" altLang="en-US"/>
              <a:t> </a:t>
            </a:r>
            <a:r>
              <a:rPr lang="en-US" altLang="zh-CN"/>
              <a:t>-</a:t>
            </a:r>
            <a:endParaRPr lang="zh-CN" altLang="en-US" dirty="0"/>
          </a:p>
        </p:txBody>
      </p:sp>
      <p:sp>
        <p:nvSpPr>
          <p:cNvPr id="4" name="文本占位符 3">
            <a:extLst>
              <a:ext uri="{FF2B5EF4-FFF2-40B4-BE49-F238E27FC236}">
                <a16:creationId xmlns:a16="http://schemas.microsoft.com/office/drawing/2014/main" xmlns="" id="{45445BB8-3C41-4CDA-9678-384CA4DB9F09}"/>
              </a:ext>
            </a:extLst>
          </p:cNvPr>
          <p:cNvSpPr>
            <a:spLocks noGrp="1"/>
          </p:cNvSpPr>
          <p:nvPr>
            <p:ph type="body" sz="quarter" idx="10"/>
          </p:nvPr>
        </p:nvSpPr>
        <p:spPr/>
        <p:txBody>
          <a:bodyPr/>
          <a:lstStyle/>
          <a:p>
            <a:r>
              <a:rPr lang="zh-CN" altLang="en-US" dirty="0">
                <a:sym typeface="+mn-lt"/>
              </a:rPr>
              <a:t>图表举例</a:t>
            </a:r>
          </a:p>
        </p:txBody>
      </p:sp>
      <p:graphicFrame>
        <p:nvGraphicFramePr>
          <p:cNvPr id="5" name="表格 4">
            <a:extLst>
              <a:ext uri="{FF2B5EF4-FFF2-40B4-BE49-F238E27FC236}">
                <a16:creationId xmlns:a16="http://schemas.microsoft.com/office/drawing/2014/main" xmlns="" id="{63D27A16-8151-42C5-AF10-6750D218A773}"/>
              </a:ext>
            </a:extLst>
          </p:cNvPr>
          <p:cNvGraphicFramePr>
            <a:graphicFrameLocks noGrp="1"/>
          </p:cNvGraphicFramePr>
          <p:nvPr>
            <p:extLst>
              <p:ext uri="{D42A27DB-BD31-4B8C-83A1-F6EECF244321}">
                <p14:modId xmlns:p14="http://schemas.microsoft.com/office/powerpoint/2010/main" val="3583584172"/>
              </p:ext>
            </p:extLst>
          </p:nvPr>
        </p:nvGraphicFramePr>
        <p:xfrm>
          <a:off x="874711" y="2926727"/>
          <a:ext cx="10442574" cy="3008946"/>
        </p:xfrm>
        <a:graphic>
          <a:graphicData uri="http://schemas.openxmlformats.org/drawingml/2006/table">
            <a:tbl>
              <a:tblPr firstRow="1" bandRow="1">
                <a:tableStyleId>{69012ECD-51FC-41F1-AA8D-1B2483CD663E}</a:tableStyleId>
              </a:tblPr>
              <a:tblGrid>
                <a:gridCol w="1740429">
                  <a:extLst>
                    <a:ext uri="{9D8B030D-6E8A-4147-A177-3AD203B41FA5}">
                      <a16:colId xmlns:a16="http://schemas.microsoft.com/office/drawing/2014/main" xmlns="" val="547299304"/>
                    </a:ext>
                  </a:extLst>
                </a:gridCol>
                <a:gridCol w="1740429">
                  <a:extLst>
                    <a:ext uri="{9D8B030D-6E8A-4147-A177-3AD203B41FA5}">
                      <a16:colId xmlns:a16="http://schemas.microsoft.com/office/drawing/2014/main" xmlns="" val="4126958439"/>
                    </a:ext>
                  </a:extLst>
                </a:gridCol>
                <a:gridCol w="1740429">
                  <a:extLst>
                    <a:ext uri="{9D8B030D-6E8A-4147-A177-3AD203B41FA5}">
                      <a16:colId xmlns:a16="http://schemas.microsoft.com/office/drawing/2014/main" xmlns="" val="257946915"/>
                    </a:ext>
                  </a:extLst>
                </a:gridCol>
                <a:gridCol w="1740429">
                  <a:extLst>
                    <a:ext uri="{9D8B030D-6E8A-4147-A177-3AD203B41FA5}">
                      <a16:colId xmlns:a16="http://schemas.microsoft.com/office/drawing/2014/main" xmlns="" val="3271154778"/>
                    </a:ext>
                  </a:extLst>
                </a:gridCol>
                <a:gridCol w="1740429">
                  <a:extLst>
                    <a:ext uri="{9D8B030D-6E8A-4147-A177-3AD203B41FA5}">
                      <a16:colId xmlns:a16="http://schemas.microsoft.com/office/drawing/2014/main" xmlns="" val="3221957641"/>
                    </a:ext>
                  </a:extLst>
                </a:gridCol>
                <a:gridCol w="1740429">
                  <a:extLst>
                    <a:ext uri="{9D8B030D-6E8A-4147-A177-3AD203B41FA5}">
                      <a16:colId xmlns:a16="http://schemas.microsoft.com/office/drawing/2014/main" xmlns="" val="1026786103"/>
                    </a:ext>
                  </a:extLst>
                </a:gridCol>
              </a:tblGrid>
              <a:tr h="501491">
                <a:tc>
                  <a:txBody>
                    <a:bodyPr/>
                    <a:lstStyle/>
                    <a:p>
                      <a:pPr algn="ctr"/>
                      <a:endParaRPr lang="zh-CN" altLang="en-US" sz="1800" b="1" dirty="0">
                        <a:solidFill>
                          <a:schemeClr val="bg1"/>
                        </a:solidFill>
                        <a:latin typeface="+mn-lt"/>
                        <a:ea typeface="+mn-ea"/>
                        <a:cs typeface="+mn-ea"/>
                        <a:sym typeface="+mn-lt"/>
                      </a:endParaRPr>
                    </a:p>
                  </a:txBody>
                  <a:tcPr marL="138631" marR="138631" marT="69316" marB="69316" anchor="ctr"/>
                </a:tc>
                <a:tc>
                  <a:txBody>
                    <a:bodyPr/>
                    <a:lstStyle/>
                    <a:p>
                      <a:pPr algn="ctr"/>
                      <a:r>
                        <a:rPr lang="zh-CN" altLang="en-US" sz="1800" b="1" dirty="0">
                          <a:latin typeface="+mn-lt"/>
                          <a:ea typeface="+mn-ea"/>
                          <a:cs typeface="+mn-ea"/>
                          <a:sym typeface="+mn-lt"/>
                        </a:rPr>
                        <a:t>项目一</a:t>
                      </a:r>
                      <a:endParaRPr lang="zh-CN" altLang="en-US" sz="1800" b="1" dirty="0">
                        <a:solidFill>
                          <a:schemeClr val="bg1"/>
                        </a:solidFill>
                        <a:latin typeface="+mn-lt"/>
                        <a:ea typeface="+mn-ea"/>
                        <a:cs typeface="+mn-ea"/>
                        <a:sym typeface="+mn-lt"/>
                      </a:endParaRPr>
                    </a:p>
                  </a:txBody>
                  <a:tcPr marL="138631" marR="138631" marT="69316" marB="69316" anchor="ctr"/>
                </a:tc>
                <a:tc>
                  <a:txBody>
                    <a:bodyPr/>
                    <a:lstStyle/>
                    <a:p>
                      <a:pPr algn="ctr"/>
                      <a:r>
                        <a:rPr lang="zh-CN" altLang="en-US" sz="1800" b="1" dirty="0">
                          <a:latin typeface="+mn-lt"/>
                          <a:ea typeface="+mn-ea"/>
                          <a:cs typeface="+mn-ea"/>
                          <a:sym typeface="+mn-lt"/>
                        </a:rPr>
                        <a:t>项目二</a:t>
                      </a:r>
                      <a:endParaRPr lang="zh-CN" altLang="en-US" sz="1800" b="1" dirty="0">
                        <a:solidFill>
                          <a:schemeClr val="bg1"/>
                        </a:solidFill>
                        <a:latin typeface="+mn-lt"/>
                        <a:ea typeface="+mn-ea"/>
                        <a:cs typeface="+mn-ea"/>
                        <a:sym typeface="+mn-lt"/>
                      </a:endParaRPr>
                    </a:p>
                  </a:txBody>
                  <a:tcPr marL="138631" marR="138631" marT="69316" marB="69316" anchor="ctr"/>
                </a:tc>
                <a:tc>
                  <a:txBody>
                    <a:bodyPr/>
                    <a:lstStyle/>
                    <a:p>
                      <a:pPr algn="ctr"/>
                      <a:r>
                        <a:rPr lang="zh-CN" altLang="en-US" sz="1800" b="1" dirty="0">
                          <a:latin typeface="+mn-lt"/>
                          <a:ea typeface="+mn-ea"/>
                          <a:cs typeface="+mn-ea"/>
                          <a:sym typeface="+mn-lt"/>
                        </a:rPr>
                        <a:t>项目三</a:t>
                      </a:r>
                      <a:endParaRPr lang="zh-CN" altLang="en-US" sz="1800" b="1" dirty="0">
                        <a:solidFill>
                          <a:schemeClr val="bg1"/>
                        </a:solidFill>
                        <a:latin typeface="+mn-lt"/>
                        <a:ea typeface="+mn-ea"/>
                        <a:cs typeface="+mn-ea"/>
                        <a:sym typeface="+mn-lt"/>
                      </a:endParaRPr>
                    </a:p>
                  </a:txBody>
                  <a:tcPr marL="138631" marR="138631" marT="69316" marB="69316" anchor="ctr"/>
                </a:tc>
                <a:tc>
                  <a:txBody>
                    <a:bodyPr/>
                    <a:lstStyle/>
                    <a:p>
                      <a:pPr algn="ctr"/>
                      <a:r>
                        <a:rPr lang="zh-CN" altLang="en-US" sz="1800" b="1" dirty="0">
                          <a:latin typeface="+mn-lt"/>
                          <a:ea typeface="+mn-ea"/>
                          <a:cs typeface="+mn-ea"/>
                          <a:sym typeface="+mn-lt"/>
                        </a:rPr>
                        <a:t>项目四</a:t>
                      </a:r>
                      <a:endParaRPr lang="zh-CN" altLang="en-US" sz="1800" b="1" dirty="0">
                        <a:solidFill>
                          <a:schemeClr val="bg1"/>
                        </a:solidFill>
                        <a:latin typeface="+mn-lt"/>
                        <a:ea typeface="+mn-ea"/>
                        <a:cs typeface="+mn-ea"/>
                        <a:sym typeface="+mn-lt"/>
                      </a:endParaRPr>
                    </a:p>
                  </a:txBody>
                  <a:tcPr marL="138631" marR="138631" marT="69316" marB="69316" anchor="ctr"/>
                </a:tc>
                <a:tc>
                  <a:txBody>
                    <a:bodyPr/>
                    <a:lstStyle/>
                    <a:p>
                      <a:pPr algn="ctr"/>
                      <a:r>
                        <a:rPr lang="zh-CN" altLang="en-US" sz="1800" b="1" dirty="0">
                          <a:latin typeface="+mn-lt"/>
                          <a:ea typeface="+mn-ea"/>
                          <a:cs typeface="+mn-ea"/>
                          <a:sym typeface="+mn-lt"/>
                        </a:rPr>
                        <a:t>项目五</a:t>
                      </a:r>
                      <a:endParaRPr lang="zh-CN" altLang="en-US" sz="1800" b="1" dirty="0">
                        <a:solidFill>
                          <a:schemeClr val="bg1"/>
                        </a:solidFill>
                        <a:latin typeface="+mn-lt"/>
                        <a:ea typeface="+mn-ea"/>
                        <a:cs typeface="+mn-ea"/>
                        <a:sym typeface="+mn-lt"/>
                      </a:endParaRPr>
                    </a:p>
                  </a:txBody>
                  <a:tcPr marL="138631" marR="138631" marT="69316" marB="69316" anchor="ctr"/>
                </a:tc>
                <a:extLst>
                  <a:ext uri="{0D108BD9-81ED-4DB2-BD59-A6C34878D82A}">
                    <a16:rowId xmlns:a16="http://schemas.microsoft.com/office/drawing/2014/main" xmlns="" val="3745653848"/>
                  </a:ext>
                </a:extLst>
              </a:tr>
              <a:tr h="501491">
                <a:tc>
                  <a:txBody>
                    <a:bodyPr/>
                    <a:lstStyle/>
                    <a:p>
                      <a:pPr algn="ctr"/>
                      <a:r>
                        <a:rPr lang="zh-CN" altLang="en-US" sz="1800" dirty="0">
                          <a:solidFill>
                            <a:schemeClr val="tx1">
                              <a:lumMod val="95000"/>
                              <a:lumOff val="5000"/>
                            </a:schemeClr>
                          </a:solidFill>
                          <a:latin typeface="+mn-lt"/>
                          <a:ea typeface="+mn-ea"/>
                          <a:cs typeface="+mn-ea"/>
                          <a:sym typeface="+mn-lt"/>
                        </a:rPr>
                        <a:t>实验</a:t>
                      </a:r>
                      <a:r>
                        <a:rPr lang="en-US" altLang="zh-CN" sz="1800" dirty="0">
                          <a:solidFill>
                            <a:schemeClr val="tx1">
                              <a:lumMod val="95000"/>
                              <a:lumOff val="5000"/>
                            </a:schemeClr>
                          </a:solidFill>
                          <a:latin typeface="+mn-lt"/>
                          <a:ea typeface="+mn-ea"/>
                          <a:cs typeface="+mn-ea"/>
                          <a:sym typeface="+mn-lt"/>
                        </a:rPr>
                        <a:t>1</a:t>
                      </a:r>
                      <a:endParaRPr lang="zh-CN" altLang="en-US" sz="1800" dirty="0">
                        <a:solidFill>
                          <a:schemeClr val="tx1">
                            <a:lumMod val="95000"/>
                            <a:lumOff val="5000"/>
                          </a:schemeClr>
                        </a:solidFill>
                        <a:latin typeface="+mn-lt"/>
                        <a:ea typeface="+mn-ea"/>
                        <a:cs typeface="+mn-ea"/>
                        <a:sym typeface="+mn-lt"/>
                      </a:endParaRPr>
                    </a:p>
                  </a:txBody>
                  <a:tcPr marL="138631" marR="138631" marT="69316" marB="69316" anchor="ctr"/>
                </a:tc>
                <a:tc>
                  <a:txBody>
                    <a:bodyPr/>
                    <a:lstStyle/>
                    <a:p>
                      <a:pPr algn="ctr"/>
                      <a:r>
                        <a:rPr lang="en-US" altLang="zh-CN" sz="1800" dirty="0">
                          <a:solidFill>
                            <a:schemeClr val="tx1">
                              <a:lumMod val="95000"/>
                              <a:lumOff val="5000"/>
                            </a:schemeClr>
                          </a:solidFill>
                          <a:latin typeface="+mn-lt"/>
                          <a:ea typeface="+mn-ea"/>
                          <a:cs typeface="+mn-ea"/>
                          <a:sym typeface="+mn-lt"/>
                        </a:rPr>
                        <a:t>20%</a:t>
                      </a:r>
                      <a:endParaRPr lang="zh-CN" altLang="en-US" sz="1800" dirty="0">
                        <a:solidFill>
                          <a:schemeClr val="tx1">
                            <a:lumMod val="95000"/>
                            <a:lumOff val="5000"/>
                          </a:schemeClr>
                        </a:solidFill>
                        <a:latin typeface="+mn-lt"/>
                        <a:ea typeface="+mn-ea"/>
                        <a:cs typeface="+mn-ea"/>
                        <a:sym typeface="+mn-lt"/>
                      </a:endParaRPr>
                    </a:p>
                  </a:txBody>
                  <a:tcPr marL="138631" marR="138631" marT="69316" marB="69316" anchor="ctr"/>
                </a:tc>
                <a:tc>
                  <a:txBody>
                    <a:bodyPr/>
                    <a:lstStyle/>
                    <a:p>
                      <a:pPr algn="ctr"/>
                      <a:r>
                        <a:rPr lang="en-US" altLang="zh-CN" sz="1800" dirty="0">
                          <a:solidFill>
                            <a:schemeClr val="tx1">
                              <a:lumMod val="95000"/>
                              <a:lumOff val="5000"/>
                            </a:schemeClr>
                          </a:solidFill>
                          <a:latin typeface="+mn-lt"/>
                          <a:ea typeface="+mn-ea"/>
                          <a:cs typeface="+mn-ea"/>
                          <a:sym typeface="+mn-lt"/>
                        </a:rPr>
                        <a:t>20%</a:t>
                      </a:r>
                      <a:endParaRPr lang="zh-CN" altLang="en-US" sz="1800" dirty="0">
                        <a:solidFill>
                          <a:schemeClr val="tx1">
                            <a:lumMod val="95000"/>
                            <a:lumOff val="5000"/>
                          </a:schemeClr>
                        </a:solidFill>
                        <a:latin typeface="+mn-lt"/>
                        <a:ea typeface="+mn-ea"/>
                        <a:cs typeface="+mn-ea"/>
                        <a:sym typeface="+mn-lt"/>
                      </a:endParaRPr>
                    </a:p>
                  </a:txBody>
                  <a:tcPr marL="138631" marR="138631" marT="69316" marB="69316" anchor="ctr"/>
                </a:tc>
                <a:tc>
                  <a:txBody>
                    <a:bodyPr/>
                    <a:lstStyle/>
                    <a:p>
                      <a:pPr algn="ctr"/>
                      <a:r>
                        <a:rPr lang="en-US" altLang="zh-CN" sz="1800" dirty="0">
                          <a:solidFill>
                            <a:schemeClr val="tx1">
                              <a:lumMod val="95000"/>
                              <a:lumOff val="5000"/>
                            </a:schemeClr>
                          </a:solidFill>
                          <a:latin typeface="+mn-lt"/>
                          <a:ea typeface="+mn-ea"/>
                          <a:cs typeface="+mn-ea"/>
                          <a:sym typeface="+mn-lt"/>
                        </a:rPr>
                        <a:t>20%</a:t>
                      </a:r>
                      <a:endParaRPr lang="zh-CN" altLang="en-US" sz="1800" dirty="0">
                        <a:solidFill>
                          <a:schemeClr val="tx1">
                            <a:lumMod val="95000"/>
                            <a:lumOff val="5000"/>
                          </a:schemeClr>
                        </a:solidFill>
                        <a:latin typeface="+mn-lt"/>
                        <a:ea typeface="+mn-ea"/>
                        <a:cs typeface="+mn-ea"/>
                        <a:sym typeface="+mn-lt"/>
                      </a:endParaRPr>
                    </a:p>
                  </a:txBody>
                  <a:tcPr marL="138631" marR="138631" marT="69316" marB="69316" anchor="ctr"/>
                </a:tc>
                <a:tc>
                  <a:txBody>
                    <a:bodyPr/>
                    <a:lstStyle/>
                    <a:p>
                      <a:pPr algn="ctr"/>
                      <a:r>
                        <a:rPr lang="en-US" altLang="zh-CN" sz="1800" dirty="0">
                          <a:solidFill>
                            <a:schemeClr val="tx1">
                              <a:lumMod val="95000"/>
                              <a:lumOff val="5000"/>
                            </a:schemeClr>
                          </a:solidFill>
                          <a:latin typeface="+mn-lt"/>
                          <a:ea typeface="+mn-ea"/>
                          <a:cs typeface="+mn-ea"/>
                          <a:sym typeface="+mn-lt"/>
                        </a:rPr>
                        <a:t>20%</a:t>
                      </a:r>
                      <a:endParaRPr lang="zh-CN" altLang="en-US" sz="1800" dirty="0">
                        <a:solidFill>
                          <a:schemeClr val="tx1">
                            <a:lumMod val="95000"/>
                            <a:lumOff val="5000"/>
                          </a:schemeClr>
                        </a:solidFill>
                        <a:latin typeface="+mn-lt"/>
                        <a:ea typeface="+mn-ea"/>
                        <a:cs typeface="+mn-ea"/>
                        <a:sym typeface="+mn-lt"/>
                      </a:endParaRPr>
                    </a:p>
                  </a:txBody>
                  <a:tcPr marL="138631" marR="138631" marT="69316" marB="69316" anchor="ctr"/>
                </a:tc>
                <a:tc>
                  <a:txBody>
                    <a:bodyPr/>
                    <a:lstStyle/>
                    <a:p>
                      <a:pPr algn="ctr"/>
                      <a:r>
                        <a:rPr lang="en-US" altLang="zh-CN" sz="1800" dirty="0">
                          <a:solidFill>
                            <a:schemeClr val="tx1">
                              <a:lumMod val="95000"/>
                              <a:lumOff val="5000"/>
                            </a:schemeClr>
                          </a:solidFill>
                          <a:latin typeface="+mn-lt"/>
                          <a:ea typeface="+mn-ea"/>
                          <a:cs typeface="+mn-ea"/>
                          <a:sym typeface="+mn-lt"/>
                        </a:rPr>
                        <a:t>20%</a:t>
                      </a:r>
                      <a:endParaRPr lang="zh-CN" altLang="en-US" sz="1800" dirty="0">
                        <a:solidFill>
                          <a:schemeClr val="tx1">
                            <a:lumMod val="95000"/>
                            <a:lumOff val="5000"/>
                          </a:schemeClr>
                        </a:solidFill>
                        <a:latin typeface="+mn-lt"/>
                        <a:ea typeface="+mn-ea"/>
                        <a:cs typeface="+mn-ea"/>
                        <a:sym typeface="+mn-lt"/>
                      </a:endParaRPr>
                    </a:p>
                  </a:txBody>
                  <a:tcPr marL="138631" marR="138631" marT="69316" marB="69316" anchor="ctr"/>
                </a:tc>
                <a:extLst>
                  <a:ext uri="{0D108BD9-81ED-4DB2-BD59-A6C34878D82A}">
                    <a16:rowId xmlns:a16="http://schemas.microsoft.com/office/drawing/2014/main" xmlns="" val="31778791"/>
                  </a:ext>
                </a:extLst>
              </a:tr>
              <a:tr h="501491">
                <a:tc>
                  <a:txBody>
                    <a:bodyPr/>
                    <a:lstStyle/>
                    <a:p>
                      <a:pPr algn="ctr"/>
                      <a:r>
                        <a:rPr lang="zh-CN" altLang="en-US" sz="1800" dirty="0">
                          <a:solidFill>
                            <a:schemeClr val="tx1">
                              <a:lumMod val="95000"/>
                              <a:lumOff val="5000"/>
                            </a:schemeClr>
                          </a:solidFill>
                          <a:latin typeface="+mn-lt"/>
                          <a:ea typeface="+mn-ea"/>
                          <a:cs typeface="+mn-ea"/>
                          <a:sym typeface="+mn-lt"/>
                        </a:rPr>
                        <a:t>实验</a:t>
                      </a:r>
                      <a:r>
                        <a:rPr lang="en-US" altLang="zh-CN" sz="1800" dirty="0">
                          <a:solidFill>
                            <a:schemeClr val="tx1">
                              <a:lumMod val="95000"/>
                              <a:lumOff val="5000"/>
                            </a:schemeClr>
                          </a:solidFill>
                          <a:latin typeface="+mn-lt"/>
                          <a:ea typeface="+mn-ea"/>
                          <a:cs typeface="+mn-ea"/>
                          <a:sym typeface="+mn-lt"/>
                        </a:rPr>
                        <a:t>2</a:t>
                      </a:r>
                      <a:endParaRPr lang="zh-CN" altLang="en-US" sz="1800" dirty="0">
                        <a:solidFill>
                          <a:schemeClr val="tx1">
                            <a:lumMod val="95000"/>
                            <a:lumOff val="5000"/>
                          </a:schemeClr>
                        </a:solidFill>
                        <a:latin typeface="+mn-lt"/>
                        <a:ea typeface="+mn-ea"/>
                        <a:cs typeface="+mn-ea"/>
                        <a:sym typeface="+mn-lt"/>
                      </a:endParaRPr>
                    </a:p>
                  </a:txBody>
                  <a:tcPr marL="138631" marR="138631" marT="69316" marB="69316" anchor="ctr"/>
                </a:tc>
                <a:tc>
                  <a:txBody>
                    <a:bodyPr/>
                    <a:lstStyle/>
                    <a:p>
                      <a:pPr algn="ctr"/>
                      <a:r>
                        <a:rPr lang="en-US" altLang="zh-CN" sz="1800" dirty="0">
                          <a:solidFill>
                            <a:schemeClr val="tx1">
                              <a:lumMod val="95000"/>
                              <a:lumOff val="5000"/>
                            </a:schemeClr>
                          </a:solidFill>
                          <a:latin typeface="+mn-lt"/>
                          <a:ea typeface="+mn-ea"/>
                          <a:cs typeface="+mn-ea"/>
                          <a:sym typeface="+mn-lt"/>
                        </a:rPr>
                        <a:t>40%</a:t>
                      </a:r>
                      <a:endParaRPr lang="zh-CN" altLang="en-US" sz="1800" dirty="0">
                        <a:solidFill>
                          <a:schemeClr val="tx1">
                            <a:lumMod val="95000"/>
                            <a:lumOff val="5000"/>
                          </a:schemeClr>
                        </a:solidFill>
                        <a:latin typeface="+mn-lt"/>
                        <a:ea typeface="+mn-ea"/>
                        <a:cs typeface="+mn-ea"/>
                        <a:sym typeface="+mn-lt"/>
                      </a:endParaRPr>
                    </a:p>
                  </a:txBody>
                  <a:tcPr marL="138631" marR="138631" marT="69316" marB="69316" anchor="ctr"/>
                </a:tc>
                <a:tc>
                  <a:txBody>
                    <a:bodyPr/>
                    <a:lstStyle/>
                    <a:p>
                      <a:pPr algn="ctr"/>
                      <a:r>
                        <a:rPr lang="en-US" altLang="zh-CN" sz="1800" dirty="0">
                          <a:solidFill>
                            <a:schemeClr val="tx1">
                              <a:lumMod val="95000"/>
                              <a:lumOff val="5000"/>
                            </a:schemeClr>
                          </a:solidFill>
                          <a:latin typeface="+mn-lt"/>
                          <a:ea typeface="+mn-ea"/>
                          <a:cs typeface="+mn-ea"/>
                          <a:sym typeface="+mn-lt"/>
                        </a:rPr>
                        <a:t>40%</a:t>
                      </a:r>
                      <a:endParaRPr lang="zh-CN" altLang="en-US" sz="1800" dirty="0">
                        <a:solidFill>
                          <a:schemeClr val="tx1">
                            <a:lumMod val="95000"/>
                            <a:lumOff val="5000"/>
                          </a:schemeClr>
                        </a:solidFill>
                        <a:latin typeface="+mn-lt"/>
                        <a:ea typeface="+mn-ea"/>
                        <a:cs typeface="+mn-ea"/>
                        <a:sym typeface="+mn-lt"/>
                      </a:endParaRPr>
                    </a:p>
                  </a:txBody>
                  <a:tcPr marL="138631" marR="138631" marT="69316" marB="69316" anchor="ctr"/>
                </a:tc>
                <a:tc>
                  <a:txBody>
                    <a:bodyPr/>
                    <a:lstStyle/>
                    <a:p>
                      <a:pPr algn="ctr"/>
                      <a:r>
                        <a:rPr lang="en-US" altLang="zh-CN" sz="1800" dirty="0">
                          <a:solidFill>
                            <a:schemeClr val="tx1">
                              <a:lumMod val="95000"/>
                              <a:lumOff val="5000"/>
                            </a:schemeClr>
                          </a:solidFill>
                          <a:latin typeface="+mn-lt"/>
                          <a:ea typeface="+mn-ea"/>
                          <a:cs typeface="+mn-ea"/>
                          <a:sym typeface="+mn-lt"/>
                        </a:rPr>
                        <a:t>40%</a:t>
                      </a:r>
                      <a:endParaRPr lang="zh-CN" altLang="en-US" sz="1800" dirty="0">
                        <a:solidFill>
                          <a:schemeClr val="tx1">
                            <a:lumMod val="95000"/>
                            <a:lumOff val="5000"/>
                          </a:schemeClr>
                        </a:solidFill>
                        <a:latin typeface="+mn-lt"/>
                        <a:ea typeface="+mn-ea"/>
                        <a:cs typeface="+mn-ea"/>
                        <a:sym typeface="+mn-lt"/>
                      </a:endParaRPr>
                    </a:p>
                  </a:txBody>
                  <a:tcPr marL="138631" marR="138631" marT="69316" marB="69316" anchor="ctr"/>
                </a:tc>
                <a:tc>
                  <a:txBody>
                    <a:bodyPr/>
                    <a:lstStyle/>
                    <a:p>
                      <a:pPr algn="ctr"/>
                      <a:r>
                        <a:rPr lang="en-US" altLang="zh-CN" sz="1800" dirty="0">
                          <a:solidFill>
                            <a:schemeClr val="tx1">
                              <a:lumMod val="95000"/>
                              <a:lumOff val="5000"/>
                            </a:schemeClr>
                          </a:solidFill>
                          <a:latin typeface="+mn-lt"/>
                          <a:ea typeface="+mn-ea"/>
                          <a:cs typeface="+mn-ea"/>
                          <a:sym typeface="+mn-lt"/>
                        </a:rPr>
                        <a:t>40%</a:t>
                      </a:r>
                      <a:endParaRPr lang="zh-CN" altLang="en-US" sz="1800" dirty="0">
                        <a:solidFill>
                          <a:schemeClr val="tx1">
                            <a:lumMod val="95000"/>
                            <a:lumOff val="5000"/>
                          </a:schemeClr>
                        </a:solidFill>
                        <a:latin typeface="+mn-lt"/>
                        <a:ea typeface="+mn-ea"/>
                        <a:cs typeface="+mn-ea"/>
                        <a:sym typeface="+mn-lt"/>
                      </a:endParaRPr>
                    </a:p>
                  </a:txBody>
                  <a:tcPr marL="138631" marR="138631" marT="69316" marB="69316" anchor="ctr"/>
                </a:tc>
                <a:tc>
                  <a:txBody>
                    <a:bodyPr/>
                    <a:lstStyle/>
                    <a:p>
                      <a:pPr algn="ctr"/>
                      <a:r>
                        <a:rPr lang="en-US" altLang="zh-CN" sz="1800" dirty="0">
                          <a:solidFill>
                            <a:schemeClr val="tx1">
                              <a:lumMod val="95000"/>
                              <a:lumOff val="5000"/>
                            </a:schemeClr>
                          </a:solidFill>
                          <a:latin typeface="+mn-lt"/>
                          <a:ea typeface="+mn-ea"/>
                          <a:cs typeface="+mn-ea"/>
                          <a:sym typeface="+mn-lt"/>
                        </a:rPr>
                        <a:t>40%</a:t>
                      </a:r>
                      <a:endParaRPr lang="zh-CN" altLang="en-US" sz="1800" dirty="0">
                        <a:solidFill>
                          <a:schemeClr val="tx1">
                            <a:lumMod val="95000"/>
                            <a:lumOff val="5000"/>
                          </a:schemeClr>
                        </a:solidFill>
                        <a:latin typeface="+mn-lt"/>
                        <a:ea typeface="+mn-ea"/>
                        <a:cs typeface="+mn-ea"/>
                        <a:sym typeface="+mn-lt"/>
                      </a:endParaRPr>
                    </a:p>
                  </a:txBody>
                  <a:tcPr marL="138631" marR="138631" marT="69316" marB="69316" anchor="ctr"/>
                </a:tc>
                <a:extLst>
                  <a:ext uri="{0D108BD9-81ED-4DB2-BD59-A6C34878D82A}">
                    <a16:rowId xmlns:a16="http://schemas.microsoft.com/office/drawing/2014/main" xmlns="" val="3639912108"/>
                  </a:ext>
                </a:extLst>
              </a:tr>
              <a:tr h="501491">
                <a:tc>
                  <a:txBody>
                    <a:bodyPr/>
                    <a:lstStyle/>
                    <a:p>
                      <a:pPr algn="ctr"/>
                      <a:r>
                        <a:rPr lang="zh-CN" altLang="en-US" sz="1800" dirty="0">
                          <a:solidFill>
                            <a:schemeClr val="tx1">
                              <a:lumMod val="95000"/>
                              <a:lumOff val="5000"/>
                            </a:schemeClr>
                          </a:solidFill>
                          <a:latin typeface="+mn-lt"/>
                          <a:ea typeface="+mn-ea"/>
                          <a:cs typeface="+mn-ea"/>
                          <a:sym typeface="+mn-lt"/>
                        </a:rPr>
                        <a:t>实验</a:t>
                      </a:r>
                      <a:r>
                        <a:rPr lang="en-US" altLang="zh-CN" sz="1800" dirty="0">
                          <a:solidFill>
                            <a:schemeClr val="tx1">
                              <a:lumMod val="95000"/>
                              <a:lumOff val="5000"/>
                            </a:schemeClr>
                          </a:solidFill>
                          <a:latin typeface="+mn-lt"/>
                          <a:ea typeface="+mn-ea"/>
                          <a:cs typeface="+mn-ea"/>
                          <a:sym typeface="+mn-lt"/>
                        </a:rPr>
                        <a:t>3</a:t>
                      </a:r>
                      <a:endParaRPr lang="zh-CN" altLang="en-US" sz="1800" dirty="0">
                        <a:solidFill>
                          <a:schemeClr val="tx1">
                            <a:lumMod val="95000"/>
                            <a:lumOff val="5000"/>
                          </a:schemeClr>
                        </a:solidFill>
                        <a:latin typeface="+mn-lt"/>
                        <a:ea typeface="+mn-ea"/>
                        <a:cs typeface="+mn-ea"/>
                        <a:sym typeface="+mn-lt"/>
                      </a:endParaRPr>
                    </a:p>
                  </a:txBody>
                  <a:tcPr marL="138631" marR="138631" marT="69316" marB="69316" anchor="ctr"/>
                </a:tc>
                <a:tc>
                  <a:txBody>
                    <a:bodyPr/>
                    <a:lstStyle/>
                    <a:p>
                      <a:pPr algn="ctr"/>
                      <a:r>
                        <a:rPr lang="en-US" altLang="zh-CN" sz="1800" dirty="0">
                          <a:solidFill>
                            <a:schemeClr val="tx1">
                              <a:lumMod val="95000"/>
                              <a:lumOff val="5000"/>
                            </a:schemeClr>
                          </a:solidFill>
                          <a:latin typeface="+mn-lt"/>
                          <a:ea typeface="+mn-ea"/>
                          <a:cs typeface="+mn-ea"/>
                          <a:sym typeface="+mn-lt"/>
                        </a:rPr>
                        <a:t>60%</a:t>
                      </a:r>
                      <a:endParaRPr lang="zh-CN" altLang="en-US" sz="1800" dirty="0">
                        <a:solidFill>
                          <a:schemeClr val="tx1">
                            <a:lumMod val="95000"/>
                            <a:lumOff val="5000"/>
                          </a:schemeClr>
                        </a:solidFill>
                        <a:latin typeface="+mn-lt"/>
                        <a:ea typeface="+mn-ea"/>
                        <a:cs typeface="+mn-ea"/>
                        <a:sym typeface="+mn-lt"/>
                      </a:endParaRPr>
                    </a:p>
                  </a:txBody>
                  <a:tcPr marL="138631" marR="138631" marT="69316" marB="69316" anchor="ctr"/>
                </a:tc>
                <a:tc>
                  <a:txBody>
                    <a:bodyPr/>
                    <a:lstStyle/>
                    <a:p>
                      <a:pPr algn="ctr"/>
                      <a:r>
                        <a:rPr lang="en-US" altLang="zh-CN" sz="1800" dirty="0">
                          <a:solidFill>
                            <a:schemeClr val="tx1">
                              <a:lumMod val="95000"/>
                              <a:lumOff val="5000"/>
                            </a:schemeClr>
                          </a:solidFill>
                          <a:latin typeface="+mn-lt"/>
                          <a:ea typeface="+mn-ea"/>
                          <a:cs typeface="+mn-ea"/>
                          <a:sym typeface="+mn-lt"/>
                        </a:rPr>
                        <a:t>60%</a:t>
                      </a:r>
                      <a:endParaRPr lang="zh-CN" altLang="en-US" sz="1800" dirty="0">
                        <a:solidFill>
                          <a:schemeClr val="tx1">
                            <a:lumMod val="95000"/>
                            <a:lumOff val="5000"/>
                          </a:schemeClr>
                        </a:solidFill>
                        <a:latin typeface="+mn-lt"/>
                        <a:ea typeface="+mn-ea"/>
                        <a:cs typeface="+mn-ea"/>
                        <a:sym typeface="+mn-lt"/>
                      </a:endParaRPr>
                    </a:p>
                  </a:txBody>
                  <a:tcPr marL="138631" marR="138631" marT="69316" marB="69316" anchor="ctr"/>
                </a:tc>
                <a:tc>
                  <a:txBody>
                    <a:bodyPr/>
                    <a:lstStyle/>
                    <a:p>
                      <a:pPr algn="ctr"/>
                      <a:r>
                        <a:rPr lang="en-US" altLang="zh-CN" sz="1800" dirty="0">
                          <a:solidFill>
                            <a:schemeClr val="tx1">
                              <a:lumMod val="95000"/>
                              <a:lumOff val="5000"/>
                            </a:schemeClr>
                          </a:solidFill>
                          <a:latin typeface="+mn-lt"/>
                          <a:ea typeface="+mn-ea"/>
                          <a:cs typeface="+mn-ea"/>
                          <a:sym typeface="+mn-lt"/>
                        </a:rPr>
                        <a:t>60%</a:t>
                      </a:r>
                      <a:endParaRPr lang="zh-CN" altLang="en-US" sz="1800" dirty="0">
                        <a:solidFill>
                          <a:schemeClr val="tx1">
                            <a:lumMod val="95000"/>
                            <a:lumOff val="5000"/>
                          </a:schemeClr>
                        </a:solidFill>
                        <a:latin typeface="+mn-lt"/>
                        <a:ea typeface="+mn-ea"/>
                        <a:cs typeface="+mn-ea"/>
                        <a:sym typeface="+mn-lt"/>
                      </a:endParaRPr>
                    </a:p>
                  </a:txBody>
                  <a:tcPr marL="138631" marR="138631" marT="69316" marB="69316" anchor="ctr"/>
                </a:tc>
                <a:tc>
                  <a:txBody>
                    <a:bodyPr/>
                    <a:lstStyle/>
                    <a:p>
                      <a:pPr algn="ctr"/>
                      <a:r>
                        <a:rPr lang="en-US" altLang="zh-CN" sz="1800" dirty="0">
                          <a:solidFill>
                            <a:schemeClr val="tx1">
                              <a:lumMod val="95000"/>
                              <a:lumOff val="5000"/>
                            </a:schemeClr>
                          </a:solidFill>
                          <a:latin typeface="+mn-lt"/>
                          <a:ea typeface="+mn-ea"/>
                          <a:cs typeface="+mn-ea"/>
                          <a:sym typeface="+mn-lt"/>
                        </a:rPr>
                        <a:t>60%</a:t>
                      </a:r>
                      <a:endParaRPr lang="zh-CN" altLang="en-US" sz="1800" dirty="0">
                        <a:solidFill>
                          <a:schemeClr val="tx1">
                            <a:lumMod val="95000"/>
                            <a:lumOff val="5000"/>
                          </a:schemeClr>
                        </a:solidFill>
                        <a:latin typeface="+mn-lt"/>
                        <a:ea typeface="+mn-ea"/>
                        <a:cs typeface="+mn-ea"/>
                        <a:sym typeface="+mn-lt"/>
                      </a:endParaRPr>
                    </a:p>
                  </a:txBody>
                  <a:tcPr marL="138631" marR="138631" marT="69316" marB="69316" anchor="ctr"/>
                </a:tc>
                <a:tc>
                  <a:txBody>
                    <a:bodyPr/>
                    <a:lstStyle/>
                    <a:p>
                      <a:pPr algn="ctr"/>
                      <a:r>
                        <a:rPr lang="en-US" altLang="zh-CN" sz="1800" dirty="0">
                          <a:solidFill>
                            <a:schemeClr val="tx1">
                              <a:lumMod val="95000"/>
                              <a:lumOff val="5000"/>
                            </a:schemeClr>
                          </a:solidFill>
                          <a:latin typeface="+mn-lt"/>
                          <a:ea typeface="+mn-ea"/>
                          <a:cs typeface="+mn-ea"/>
                          <a:sym typeface="+mn-lt"/>
                        </a:rPr>
                        <a:t>60%</a:t>
                      </a:r>
                      <a:endParaRPr lang="zh-CN" altLang="en-US" sz="1800" dirty="0">
                        <a:solidFill>
                          <a:schemeClr val="tx1">
                            <a:lumMod val="95000"/>
                            <a:lumOff val="5000"/>
                          </a:schemeClr>
                        </a:solidFill>
                        <a:latin typeface="+mn-lt"/>
                        <a:ea typeface="+mn-ea"/>
                        <a:cs typeface="+mn-ea"/>
                        <a:sym typeface="+mn-lt"/>
                      </a:endParaRPr>
                    </a:p>
                  </a:txBody>
                  <a:tcPr marL="138631" marR="138631" marT="69316" marB="69316" anchor="ctr"/>
                </a:tc>
                <a:extLst>
                  <a:ext uri="{0D108BD9-81ED-4DB2-BD59-A6C34878D82A}">
                    <a16:rowId xmlns:a16="http://schemas.microsoft.com/office/drawing/2014/main" xmlns="" val="2264230654"/>
                  </a:ext>
                </a:extLst>
              </a:tr>
              <a:tr h="501491">
                <a:tc>
                  <a:txBody>
                    <a:bodyPr/>
                    <a:lstStyle/>
                    <a:p>
                      <a:pPr algn="ctr"/>
                      <a:r>
                        <a:rPr lang="zh-CN" altLang="en-US" sz="1800" dirty="0">
                          <a:solidFill>
                            <a:schemeClr val="tx1">
                              <a:lumMod val="95000"/>
                              <a:lumOff val="5000"/>
                            </a:schemeClr>
                          </a:solidFill>
                          <a:latin typeface="+mn-lt"/>
                          <a:ea typeface="+mn-ea"/>
                          <a:cs typeface="+mn-ea"/>
                          <a:sym typeface="+mn-lt"/>
                        </a:rPr>
                        <a:t>实验</a:t>
                      </a:r>
                      <a:r>
                        <a:rPr lang="en-US" altLang="zh-CN" sz="1800" dirty="0">
                          <a:solidFill>
                            <a:schemeClr val="tx1">
                              <a:lumMod val="95000"/>
                              <a:lumOff val="5000"/>
                            </a:schemeClr>
                          </a:solidFill>
                          <a:latin typeface="+mn-lt"/>
                          <a:ea typeface="+mn-ea"/>
                          <a:cs typeface="+mn-ea"/>
                          <a:sym typeface="+mn-lt"/>
                        </a:rPr>
                        <a:t>4</a:t>
                      </a:r>
                      <a:endParaRPr lang="zh-CN" altLang="en-US" sz="1800" dirty="0">
                        <a:solidFill>
                          <a:schemeClr val="tx1">
                            <a:lumMod val="95000"/>
                            <a:lumOff val="5000"/>
                          </a:schemeClr>
                        </a:solidFill>
                        <a:latin typeface="+mn-lt"/>
                        <a:ea typeface="+mn-ea"/>
                        <a:cs typeface="+mn-ea"/>
                        <a:sym typeface="+mn-lt"/>
                      </a:endParaRPr>
                    </a:p>
                  </a:txBody>
                  <a:tcPr marL="138631" marR="138631" marT="69316" marB="69316" anchor="ctr"/>
                </a:tc>
                <a:tc>
                  <a:txBody>
                    <a:bodyPr/>
                    <a:lstStyle/>
                    <a:p>
                      <a:pPr algn="ctr"/>
                      <a:r>
                        <a:rPr lang="en-US" altLang="zh-CN" sz="1800" dirty="0">
                          <a:solidFill>
                            <a:schemeClr val="tx1">
                              <a:lumMod val="95000"/>
                              <a:lumOff val="5000"/>
                            </a:schemeClr>
                          </a:solidFill>
                          <a:latin typeface="+mn-lt"/>
                          <a:ea typeface="+mn-ea"/>
                          <a:cs typeface="+mn-ea"/>
                          <a:sym typeface="+mn-lt"/>
                        </a:rPr>
                        <a:t>70%</a:t>
                      </a:r>
                      <a:endParaRPr lang="zh-CN" altLang="en-US" sz="1800" dirty="0">
                        <a:solidFill>
                          <a:schemeClr val="tx1">
                            <a:lumMod val="95000"/>
                            <a:lumOff val="5000"/>
                          </a:schemeClr>
                        </a:solidFill>
                        <a:latin typeface="+mn-lt"/>
                        <a:ea typeface="+mn-ea"/>
                        <a:cs typeface="+mn-ea"/>
                        <a:sym typeface="+mn-lt"/>
                      </a:endParaRPr>
                    </a:p>
                  </a:txBody>
                  <a:tcPr marL="138631" marR="138631" marT="69316" marB="69316" anchor="ctr"/>
                </a:tc>
                <a:tc>
                  <a:txBody>
                    <a:bodyPr/>
                    <a:lstStyle/>
                    <a:p>
                      <a:pPr algn="ctr"/>
                      <a:r>
                        <a:rPr lang="en-US" altLang="zh-CN" sz="1800" dirty="0">
                          <a:solidFill>
                            <a:schemeClr val="tx1">
                              <a:lumMod val="95000"/>
                              <a:lumOff val="5000"/>
                            </a:schemeClr>
                          </a:solidFill>
                          <a:latin typeface="+mn-lt"/>
                          <a:ea typeface="+mn-ea"/>
                          <a:cs typeface="+mn-ea"/>
                          <a:sym typeface="+mn-lt"/>
                        </a:rPr>
                        <a:t>70%</a:t>
                      </a:r>
                      <a:endParaRPr lang="zh-CN" altLang="en-US" sz="1800" dirty="0">
                        <a:solidFill>
                          <a:schemeClr val="tx1">
                            <a:lumMod val="95000"/>
                            <a:lumOff val="5000"/>
                          </a:schemeClr>
                        </a:solidFill>
                        <a:latin typeface="+mn-lt"/>
                        <a:ea typeface="+mn-ea"/>
                        <a:cs typeface="+mn-ea"/>
                        <a:sym typeface="+mn-lt"/>
                      </a:endParaRPr>
                    </a:p>
                  </a:txBody>
                  <a:tcPr marL="138631" marR="138631" marT="69316" marB="69316" anchor="ctr"/>
                </a:tc>
                <a:tc>
                  <a:txBody>
                    <a:bodyPr/>
                    <a:lstStyle/>
                    <a:p>
                      <a:pPr algn="ctr"/>
                      <a:r>
                        <a:rPr lang="en-US" altLang="zh-CN" sz="1800" dirty="0">
                          <a:solidFill>
                            <a:schemeClr val="tx1">
                              <a:lumMod val="95000"/>
                              <a:lumOff val="5000"/>
                            </a:schemeClr>
                          </a:solidFill>
                          <a:latin typeface="+mn-lt"/>
                          <a:ea typeface="+mn-ea"/>
                          <a:cs typeface="+mn-ea"/>
                          <a:sym typeface="+mn-lt"/>
                        </a:rPr>
                        <a:t>70%</a:t>
                      </a:r>
                      <a:endParaRPr lang="zh-CN" altLang="en-US" sz="1800" dirty="0">
                        <a:solidFill>
                          <a:schemeClr val="tx1">
                            <a:lumMod val="95000"/>
                            <a:lumOff val="5000"/>
                          </a:schemeClr>
                        </a:solidFill>
                        <a:latin typeface="+mn-lt"/>
                        <a:ea typeface="+mn-ea"/>
                        <a:cs typeface="+mn-ea"/>
                        <a:sym typeface="+mn-lt"/>
                      </a:endParaRPr>
                    </a:p>
                  </a:txBody>
                  <a:tcPr marL="138631" marR="138631" marT="69316" marB="69316" anchor="ctr"/>
                </a:tc>
                <a:tc>
                  <a:txBody>
                    <a:bodyPr/>
                    <a:lstStyle/>
                    <a:p>
                      <a:pPr algn="ctr"/>
                      <a:r>
                        <a:rPr lang="en-US" altLang="zh-CN" sz="1800" dirty="0">
                          <a:solidFill>
                            <a:schemeClr val="tx1">
                              <a:lumMod val="95000"/>
                              <a:lumOff val="5000"/>
                            </a:schemeClr>
                          </a:solidFill>
                          <a:latin typeface="+mn-lt"/>
                          <a:ea typeface="+mn-ea"/>
                          <a:cs typeface="+mn-ea"/>
                          <a:sym typeface="+mn-lt"/>
                        </a:rPr>
                        <a:t>70%</a:t>
                      </a:r>
                      <a:endParaRPr lang="zh-CN" altLang="en-US" sz="1800" dirty="0">
                        <a:solidFill>
                          <a:schemeClr val="tx1">
                            <a:lumMod val="95000"/>
                            <a:lumOff val="5000"/>
                          </a:schemeClr>
                        </a:solidFill>
                        <a:latin typeface="+mn-lt"/>
                        <a:ea typeface="+mn-ea"/>
                        <a:cs typeface="+mn-ea"/>
                        <a:sym typeface="+mn-lt"/>
                      </a:endParaRPr>
                    </a:p>
                  </a:txBody>
                  <a:tcPr marL="138631" marR="138631" marT="69316" marB="69316" anchor="ctr"/>
                </a:tc>
                <a:tc>
                  <a:txBody>
                    <a:bodyPr/>
                    <a:lstStyle/>
                    <a:p>
                      <a:pPr algn="ctr"/>
                      <a:r>
                        <a:rPr lang="en-US" altLang="zh-CN" sz="1800" dirty="0">
                          <a:solidFill>
                            <a:schemeClr val="tx1">
                              <a:lumMod val="95000"/>
                              <a:lumOff val="5000"/>
                            </a:schemeClr>
                          </a:solidFill>
                          <a:latin typeface="+mn-lt"/>
                          <a:ea typeface="+mn-ea"/>
                          <a:cs typeface="+mn-ea"/>
                          <a:sym typeface="+mn-lt"/>
                        </a:rPr>
                        <a:t>70%</a:t>
                      </a:r>
                      <a:endParaRPr lang="zh-CN" altLang="en-US" sz="1800" dirty="0">
                        <a:solidFill>
                          <a:schemeClr val="tx1">
                            <a:lumMod val="95000"/>
                            <a:lumOff val="5000"/>
                          </a:schemeClr>
                        </a:solidFill>
                        <a:latin typeface="+mn-lt"/>
                        <a:ea typeface="+mn-ea"/>
                        <a:cs typeface="+mn-ea"/>
                        <a:sym typeface="+mn-lt"/>
                      </a:endParaRPr>
                    </a:p>
                  </a:txBody>
                  <a:tcPr marL="138631" marR="138631" marT="69316" marB="69316" anchor="ctr"/>
                </a:tc>
                <a:extLst>
                  <a:ext uri="{0D108BD9-81ED-4DB2-BD59-A6C34878D82A}">
                    <a16:rowId xmlns:a16="http://schemas.microsoft.com/office/drawing/2014/main" xmlns="" val="391158064"/>
                  </a:ext>
                </a:extLst>
              </a:tr>
              <a:tr h="501491">
                <a:tc>
                  <a:txBody>
                    <a:bodyPr/>
                    <a:lstStyle/>
                    <a:p>
                      <a:pPr algn="ctr"/>
                      <a:r>
                        <a:rPr lang="zh-CN" altLang="en-US" sz="1800" dirty="0">
                          <a:solidFill>
                            <a:schemeClr val="tx1">
                              <a:lumMod val="95000"/>
                              <a:lumOff val="5000"/>
                            </a:schemeClr>
                          </a:solidFill>
                          <a:latin typeface="+mn-lt"/>
                          <a:ea typeface="+mn-ea"/>
                          <a:cs typeface="+mn-ea"/>
                          <a:sym typeface="+mn-lt"/>
                        </a:rPr>
                        <a:t>实验</a:t>
                      </a:r>
                      <a:r>
                        <a:rPr lang="en-US" altLang="zh-CN" sz="1800" dirty="0">
                          <a:solidFill>
                            <a:schemeClr val="tx1">
                              <a:lumMod val="95000"/>
                              <a:lumOff val="5000"/>
                            </a:schemeClr>
                          </a:solidFill>
                          <a:latin typeface="+mn-lt"/>
                          <a:ea typeface="+mn-ea"/>
                          <a:cs typeface="+mn-ea"/>
                          <a:sym typeface="+mn-lt"/>
                        </a:rPr>
                        <a:t>5</a:t>
                      </a:r>
                      <a:endParaRPr lang="zh-CN" altLang="en-US" sz="1800" dirty="0">
                        <a:solidFill>
                          <a:schemeClr val="tx1">
                            <a:lumMod val="95000"/>
                            <a:lumOff val="5000"/>
                          </a:schemeClr>
                        </a:solidFill>
                        <a:latin typeface="+mn-lt"/>
                        <a:ea typeface="+mn-ea"/>
                        <a:cs typeface="+mn-ea"/>
                        <a:sym typeface="+mn-lt"/>
                      </a:endParaRPr>
                    </a:p>
                  </a:txBody>
                  <a:tcPr marL="138631" marR="138631" marT="69316" marB="69316" anchor="ctr"/>
                </a:tc>
                <a:tc>
                  <a:txBody>
                    <a:bodyPr/>
                    <a:lstStyle/>
                    <a:p>
                      <a:pPr algn="ctr"/>
                      <a:r>
                        <a:rPr lang="en-US" altLang="zh-CN" sz="1800" dirty="0">
                          <a:solidFill>
                            <a:schemeClr val="tx1">
                              <a:lumMod val="95000"/>
                              <a:lumOff val="5000"/>
                            </a:schemeClr>
                          </a:solidFill>
                          <a:latin typeface="+mn-lt"/>
                          <a:ea typeface="+mn-ea"/>
                          <a:cs typeface="+mn-ea"/>
                          <a:sym typeface="+mn-lt"/>
                        </a:rPr>
                        <a:t>80%</a:t>
                      </a:r>
                      <a:endParaRPr lang="zh-CN" altLang="en-US" sz="1800" dirty="0">
                        <a:solidFill>
                          <a:schemeClr val="tx1">
                            <a:lumMod val="95000"/>
                            <a:lumOff val="5000"/>
                          </a:schemeClr>
                        </a:solidFill>
                        <a:latin typeface="+mn-lt"/>
                        <a:ea typeface="+mn-ea"/>
                        <a:cs typeface="+mn-ea"/>
                        <a:sym typeface="+mn-lt"/>
                      </a:endParaRPr>
                    </a:p>
                  </a:txBody>
                  <a:tcPr marL="138631" marR="138631" marT="69316" marB="69316" anchor="ctr"/>
                </a:tc>
                <a:tc>
                  <a:txBody>
                    <a:bodyPr/>
                    <a:lstStyle/>
                    <a:p>
                      <a:pPr algn="ctr"/>
                      <a:r>
                        <a:rPr lang="en-US" altLang="zh-CN" sz="1800" dirty="0">
                          <a:solidFill>
                            <a:schemeClr val="tx1">
                              <a:lumMod val="95000"/>
                              <a:lumOff val="5000"/>
                            </a:schemeClr>
                          </a:solidFill>
                          <a:latin typeface="+mn-lt"/>
                          <a:ea typeface="+mn-ea"/>
                          <a:cs typeface="+mn-ea"/>
                          <a:sym typeface="+mn-lt"/>
                        </a:rPr>
                        <a:t>80%</a:t>
                      </a:r>
                      <a:endParaRPr lang="zh-CN" altLang="en-US" sz="1800" dirty="0">
                        <a:solidFill>
                          <a:schemeClr val="tx1">
                            <a:lumMod val="95000"/>
                            <a:lumOff val="5000"/>
                          </a:schemeClr>
                        </a:solidFill>
                        <a:latin typeface="+mn-lt"/>
                        <a:ea typeface="+mn-ea"/>
                        <a:cs typeface="+mn-ea"/>
                        <a:sym typeface="+mn-lt"/>
                      </a:endParaRPr>
                    </a:p>
                  </a:txBody>
                  <a:tcPr marL="138631" marR="138631" marT="69316" marB="69316" anchor="ctr"/>
                </a:tc>
                <a:tc>
                  <a:txBody>
                    <a:bodyPr/>
                    <a:lstStyle/>
                    <a:p>
                      <a:pPr algn="ctr"/>
                      <a:r>
                        <a:rPr lang="en-US" altLang="zh-CN" sz="1800" dirty="0">
                          <a:solidFill>
                            <a:schemeClr val="tx1">
                              <a:lumMod val="95000"/>
                              <a:lumOff val="5000"/>
                            </a:schemeClr>
                          </a:solidFill>
                          <a:latin typeface="+mn-lt"/>
                          <a:ea typeface="+mn-ea"/>
                          <a:cs typeface="+mn-ea"/>
                          <a:sym typeface="+mn-lt"/>
                        </a:rPr>
                        <a:t>80%</a:t>
                      </a:r>
                      <a:endParaRPr lang="zh-CN" altLang="en-US" sz="1800" dirty="0">
                        <a:solidFill>
                          <a:schemeClr val="tx1">
                            <a:lumMod val="95000"/>
                            <a:lumOff val="5000"/>
                          </a:schemeClr>
                        </a:solidFill>
                        <a:latin typeface="+mn-lt"/>
                        <a:ea typeface="+mn-ea"/>
                        <a:cs typeface="+mn-ea"/>
                        <a:sym typeface="+mn-lt"/>
                      </a:endParaRPr>
                    </a:p>
                  </a:txBody>
                  <a:tcPr marL="138631" marR="138631" marT="69316" marB="69316" anchor="ctr"/>
                </a:tc>
                <a:tc>
                  <a:txBody>
                    <a:bodyPr/>
                    <a:lstStyle/>
                    <a:p>
                      <a:pPr algn="ctr"/>
                      <a:r>
                        <a:rPr lang="en-US" altLang="zh-CN" sz="1800" dirty="0">
                          <a:solidFill>
                            <a:schemeClr val="tx1">
                              <a:lumMod val="95000"/>
                              <a:lumOff val="5000"/>
                            </a:schemeClr>
                          </a:solidFill>
                          <a:latin typeface="+mn-lt"/>
                          <a:ea typeface="+mn-ea"/>
                          <a:cs typeface="+mn-ea"/>
                          <a:sym typeface="+mn-lt"/>
                        </a:rPr>
                        <a:t>80%</a:t>
                      </a:r>
                      <a:endParaRPr lang="zh-CN" altLang="en-US" sz="1800" dirty="0">
                        <a:solidFill>
                          <a:schemeClr val="tx1">
                            <a:lumMod val="95000"/>
                            <a:lumOff val="5000"/>
                          </a:schemeClr>
                        </a:solidFill>
                        <a:latin typeface="+mn-lt"/>
                        <a:ea typeface="+mn-ea"/>
                        <a:cs typeface="+mn-ea"/>
                        <a:sym typeface="+mn-lt"/>
                      </a:endParaRPr>
                    </a:p>
                  </a:txBody>
                  <a:tcPr marL="138631" marR="138631" marT="69316" marB="69316" anchor="ctr"/>
                </a:tc>
                <a:tc>
                  <a:txBody>
                    <a:bodyPr/>
                    <a:lstStyle/>
                    <a:p>
                      <a:pPr algn="ctr"/>
                      <a:r>
                        <a:rPr lang="en-US" altLang="zh-CN" sz="1800" dirty="0">
                          <a:solidFill>
                            <a:schemeClr val="tx1">
                              <a:lumMod val="95000"/>
                              <a:lumOff val="5000"/>
                            </a:schemeClr>
                          </a:solidFill>
                          <a:latin typeface="+mn-lt"/>
                          <a:ea typeface="+mn-ea"/>
                          <a:cs typeface="+mn-ea"/>
                          <a:sym typeface="+mn-lt"/>
                        </a:rPr>
                        <a:t>80%</a:t>
                      </a:r>
                      <a:endParaRPr lang="zh-CN" altLang="en-US" sz="1800" dirty="0">
                        <a:solidFill>
                          <a:schemeClr val="tx1">
                            <a:lumMod val="95000"/>
                            <a:lumOff val="5000"/>
                          </a:schemeClr>
                        </a:solidFill>
                        <a:latin typeface="+mn-lt"/>
                        <a:ea typeface="+mn-ea"/>
                        <a:cs typeface="+mn-ea"/>
                        <a:sym typeface="+mn-lt"/>
                      </a:endParaRPr>
                    </a:p>
                  </a:txBody>
                  <a:tcPr marL="138631" marR="138631" marT="69316" marB="69316" anchor="ctr"/>
                </a:tc>
                <a:extLst>
                  <a:ext uri="{0D108BD9-81ED-4DB2-BD59-A6C34878D82A}">
                    <a16:rowId xmlns:a16="http://schemas.microsoft.com/office/drawing/2014/main" xmlns="" val="1765843332"/>
                  </a:ext>
                </a:extLst>
              </a:tr>
            </a:tbl>
          </a:graphicData>
        </a:graphic>
      </p:graphicFrame>
      <p:sp>
        <p:nvSpPr>
          <p:cNvPr id="6" name="文本框 5">
            <a:extLst>
              <a:ext uri="{FF2B5EF4-FFF2-40B4-BE49-F238E27FC236}">
                <a16:creationId xmlns:a16="http://schemas.microsoft.com/office/drawing/2014/main" xmlns="" id="{510FA31C-2B62-4911-A3BB-E96279C04A8B}"/>
              </a:ext>
            </a:extLst>
          </p:cNvPr>
          <p:cNvSpPr txBox="1"/>
          <p:nvPr/>
        </p:nvSpPr>
        <p:spPr>
          <a:xfrm>
            <a:off x="874712" y="1280831"/>
            <a:ext cx="10442575" cy="1289456"/>
          </a:xfrm>
          <a:prstGeom prst="rect">
            <a:avLst/>
          </a:prstGeom>
          <a:noFill/>
        </p:spPr>
        <p:txBody>
          <a:bodyPr wrap="square" lIns="0" rIns="0" rtlCol="0">
            <a:spAutoFit/>
          </a:bodyPr>
          <a:lstStyle/>
          <a:p>
            <a:pPr indent="452438" algn="just">
              <a:lnSpc>
                <a:spcPct val="150000"/>
              </a:lnSpc>
            </a:pPr>
            <a:r>
              <a:rPr lang="zh-CN" altLang="en-US" dirty="0">
                <a:solidFill>
                  <a:schemeClr val="tx1">
                    <a:lumMod val="75000"/>
                    <a:lumOff val="25000"/>
                  </a:schemeClr>
                </a:solidFill>
                <a:cs typeface="+mn-ea"/>
                <a:sym typeface="+mn-lt"/>
              </a:rPr>
              <a:t>请输入对图表的描述请输入对图表的描述请输入对图表的描述请输入对图表的描述请输入对图表的描述请输入对图表的描述请输入对图表的描述请输入对图表的描述请输入对图表的描述请输入对图表的描述请输入对图表的描述请输入对。</a:t>
            </a:r>
          </a:p>
        </p:txBody>
      </p:sp>
    </p:spTree>
    <p:extLst>
      <p:ext uri="{BB962C8B-B14F-4D97-AF65-F5344CB8AC3E}">
        <p14:creationId xmlns:p14="http://schemas.microsoft.com/office/powerpoint/2010/main" val="3246074129"/>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图表 7"/>
          <p:cNvGraphicFramePr/>
          <p:nvPr>
            <p:extLst>
              <p:ext uri="{D42A27DB-BD31-4B8C-83A1-F6EECF244321}">
                <p14:modId xmlns:p14="http://schemas.microsoft.com/office/powerpoint/2010/main" val="2987782624"/>
              </p:ext>
            </p:extLst>
          </p:nvPr>
        </p:nvGraphicFramePr>
        <p:xfrm>
          <a:off x="820609" y="1480476"/>
          <a:ext cx="5221287" cy="4347633"/>
        </p:xfrm>
        <a:graphic>
          <a:graphicData uri="http://schemas.openxmlformats.org/drawingml/2006/chart">
            <c:chart xmlns:c="http://schemas.openxmlformats.org/drawingml/2006/chart" xmlns:r="http://schemas.openxmlformats.org/officeDocument/2006/relationships" r:id="rId3"/>
          </a:graphicData>
        </a:graphic>
      </p:graphicFrame>
      <p:grpSp>
        <p:nvGrpSpPr>
          <p:cNvPr id="45" name="组合 44"/>
          <p:cNvGrpSpPr/>
          <p:nvPr/>
        </p:nvGrpSpPr>
        <p:grpSpPr>
          <a:xfrm>
            <a:off x="6433964" y="2241749"/>
            <a:ext cx="484300" cy="484300"/>
            <a:chOff x="1028700" y="1853169"/>
            <a:chExt cx="787400" cy="787400"/>
          </a:xfrm>
        </p:grpSpPr>
        <p:sp>
          <p:nvSpPr>
            <p:cNvPr id="46" name="椭圆 45"/>
            <p:cNvSpPr/>
            <p:nvPr/>
          </p:nvSpPr>
          <p:spPr>
            <a:xfrm>
              <a:off x="1028700" y="1853169"/>
              <a:ext cx="787400" cy="7874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zh-CN" altLang="en-US">
                <a:solidFill>
                  <a:schemeClr val="tx1">
                    <a:lumMod val="65000"/>
                    <a:lumOff val="35000"/>
                  </a:schemeClr>
                </a:solidFill>
                <a:cs typeface="+mn-ea"/>
                <a:sym typeface="+mn-lt"/>
              </a:endParaRPr>
            </a:p>
          </p:txBody>
        </p:sp>
        <p:sp>
          <p:nvSpPr>
            <p:cNvPr id="47" name="椭圆 12"/>
            <p:cNvSpPr/>
            <p:nvPr/>
          </p:nvSpPr>
          <p:spPr>
            <a:xfrm>
              <a:off x="1259475" y="2062163"/>
              <a:ext cx="325849" cy="369412"/>
            </a:xfrm>
            <a:custGeom>
              <a:avLst/>
              <a:gdLst>
                <a:gd name="connsiteX0" fmla="*/ 85348 w 296863"/>
                <a:gd name="connsiteY0" fmla="*/ 236537 h 336550"/>
                <a:gd name="connsiteX1" fmla="*/ 211516 w 296863"/>
                <a:gd name="connsiteY1" fmla="*/ 236537 h 336550"/>
                <a:gd name="connsiteX2" fmla="*/ 228601 w 296863"/>
                <a:gd name="connsiteY2" fmla="*/ 253206 h 336550"/>
                <a:gd name="connsiteX3" fmla="*/ 211516 w 296863"/>
                <a:gd name="connsiteY3" fmla="*/ 269875 h 336550"/>
                <a:gd name="connsiteX4" fmla="*/ 85348 w 296863"/>
                <a:gd name="connsiteY4" fmla="*/ 269875 h 336550"/>
                <a:gd name="connsiteX5" fmla="*/ 68263 w 296863"/>
                <a:gd name="connsiteY5" fmla="*/ 253206 h 336550"/>
                <a:gd name="connsiteX6" fmla="*/ 85348 w 296863"/>
                <a:gd name="connsiteY6" fmla="*/ 236537 h 336550"/>
                <a:gd name="connsiteX7" fmla="*/ 85348 w 296863"/>
                <a:gd name="connsiteY7" fmla="*/ 173037 h 336550"/>
                <a:gd name="connsiteX8" fmla="*/ 211516 w 296863"/>
                <a:gd name="connsiteY8" fmla="*/ 173037 h 336550"/>
                <a:gd name="connsiteX9" fmla="*/ 228601 w 296863"/>
                <a:gd name="connsiteY9" fmla="*/ 190373 h 336550"/>
                <a:gd name="connsiteX10" fmla="*/ 211516 w 296863"/>
                <a:gd name="connsiteY10" fmla="*/ 206375 h 336550"/>
                <a:gd name="connsiteX11" fmla="*/ 85348 w 296863"/>
                <a:gd name="connsiteY11" fmla="*/ 206375 h 336550"/>
                <a:gd name="connsiteX12" fmla="*/ 68263 w 296863"/>
                <a:gd name="connsiteY12" fmla="*/ 190373 h 336550"/>
                <a:gd name="connsiteX13" fmla="*/ 85348 w 296863"/>
                <a:gd name="connsiteY13" fmla="*/ 173037 h 336550"/>
                <a:gd name="connsiteX14" fmla="*/ 164614 w 296863"/>
                <a:gd name="connsiteY14" fmla="*/ 115887 h 336550"/>
                <a:gd name="connsiteX15" fmla="*/ 211625 w 296863"/>
                <a:gd name="connsiteY15" fmla="*/ 115887 h 336550"/>
                <a:gd name="connsiteX16" fmla="*/ 228601 w 296863"/>
                <a:gd name="connsiteY16" fmla="*/ 133349 h 336550"/>
                <a:gd name="connsiteX17" fmla="*/ 211625 w 296863"/>
                <a:gd name="connsiteY17" fmla="*/ 150812 h 336550"/>
                <a:gd name="connsiteX18" fmla="*/ 164614 w 296863"/>
                <a:gd name="connsiteY18" fmla="*/ 150812 h 336550"/>
                <a:gd name="connsiteX19" fmla="*/ 147638 w 296863"/>
                <a:gd name="connsiteY19" fmla="*/ 133349 h 336550"/>
                <a:gd name="connsiteX20" fmla="*/ 164614 w 296863"/>
                <a:gd name="connsiteY20" fmla="*/ 115887 h 336550"/>
                <a:gd name="connsiteX21" fmla="*/ 164614 w 296863"/>
                <a:gd name="connsiteY21" fmla="*/ 61912 h 336550"/>
                <a:gd name="connsiteX22" fmla="*/ 211625 w 296863"/>
                <a:gd name="connsiteY22" fmla="*/ 61912 h 336550"/>
                <a:gd name="connsiteX23" fmla="*/ 228601 w 296863"/>
                <a:gd name="connsiteY23" fmla="*/ 77152 h 336550"/>
                <a:gd name="connsiteX24" fmla="*/ 211625 w 296863"/>
                <a:gd name="connsiteY24" fmla="*/ 93662 h 336550"/>
                <a:gd name="connsiteX25" fmla="*/ 164614 w 296863"/>
                <a:gd name="connsiteY25" fmla="*/ 93662 h 336550"/>
                <a:gd name="connsiteX26" fmla="*/ 147638 w 296863"/>
                <a:gd name="connsiteY26" fmla="*/ 77152 h 336550"/>
                <a:gd name="connsiteX27" fmla="*/ 164614 w 296863"/>
                <a:gd name="connsiteY27" fmla="*/ 61912 h 336550"/>
                <a:gd name="connsiteX28" fmla="*/ 127397 w 296863"/>
                <a:gd name="connsiteY28" fmla="*/ 22225 h 336550"/>
                <a:gd name="connsiteX29" fmla="*/ 127397 w 296863"/>
                <a:gd name="connsiteY29" fmla="*/ 110381 h 336550"/>
                <a:gd name="connsiteX30" fmla="*/ 111621 w 296863"/>
                <a:gd name="connsiteY30" fmla="*/ 124854 h 336550"/>
                <a:gd name="connsiteX31" fmla="*/ 22225 w 296863"/>
                <a:gd name="connsiteY31" fmla="*/ 124854 h 336550"/>
                <a:gd name="connsiteX32" fmla="*/ 22225 w 296863"/>
                <a:gd name="connsiteY32" fmla="*/ 305115 h 336550"/>
                <a:gd name="connsiteX33" fmla="*/ 31427 w 296863"/>
                <a:gd name="connsiteY33" fmla="*/ 314325 h 336550"/>
                <a:gd name="connsiteX34" fmla="*/ 265436 w 296863"/>
                <a:gd name="connsiteY34" fmla="*/ 314325 h 336550"/>
                <a:gd name="connsiteX35" fmla="*/ 274638 w 296863"/>
                <a:gd name="connsiteY35" fmla="*/ 305115 h 336550"/>
                <a:gd name="connsiteX36" fmla="*/ 274638 w 296863"/>
                <a:gd name="connsiteY36" fmla="*/ 31435 h 336550"/>
                <a:gd name="connsiteX37" fmla="*/ 265436 w 296863"/>
                <a:gd name="connsiteY37" fmla="*/ 22225 h 336550"/>
                <a:gd name="connsiteX38" fmla="*/ 127397 w 296863"/>
                <a:gd name="connsiteY38" fmla="*/ 22225 h 336550"/>
                <a:gd name="connsiteX39" fmla="*/ 118220 w 296863"/>
                <a:gd name="connsiteY39" fmla="*/ 0 h 336550"/>
                <a:gd name="connsiteX40" fmla="*/ 265338 w 296863"/>
                <a:gd name="connsiteY40" fmla="*/ 0 h 336550"/>
                <a:gd name="connsiteX41" fmla="*/ 296863 w 296863"/>
                <a:gd name="connsiteY41" fmla="*/ 31551 h 336550"/>
                <a:gd name="connsiteX42" fmla="*/ 296863 w 296863"/>
                <a:gd name="connsiteY42" fmla="*/ 304999 h 336550"/>
                <a:gd name="connsiteX43" fmla="*/ 265338 w 296863"/>
                <a:gd name="connsiteY43" fmla="*/ 336550 h 336550"/>
                <a:gd name="connsiteX44" fmla="*/ 31525 w 296863"/>
                <a:gd name="connsiteY44" fmla="*/ 336550 h 336550"/>
                <a:gd name="connsiteX45" fmla="*/ 0 w 296863"/>
                <a:gd name="connsiteY45" fmla="*/ 304999 h 336550"/>
                <a:gd name="connsiteX46" fmla="*/ 0 w 296863"/>
                <a:gd name="connsiteY46" fmla="*/ 119633 h 336550"/>
                <a:gd name="connsiteX47" fmla="*/ 9195 w 296863"/>
                <a:gd name="connsiteY47" fmla="*/ 97284 h 336550"/>
                <a:gd name="connsiteX48" fmla="*/ 95889 w 296863"/>
                <a:gd name="connsiteY48" fmla="*/ 9202 h 336550"/>
                <a:gd name="connsiteX49" fmla="*/ 118220 w 296863"/>
                <a:gd name="connsiteY49"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296863" h="336550">
                  <a:moveTo>
                    <a:pt x="85348" y="236537"/>
                  </a:moveTo>
                  <a:cubicBezTo>
                    <a:pt x="85348" y="236537"/>
                    <a:pt x="85348" y="236537"/>
                    <a:pt x="211516" y="236537"/>
                  </a:cubicBezTo>
                  <a:cubicBezTo>
                    <a:pt x="220716" y="236537"/>
                    <a:pt x="228601" y="244231"/>
                    <a:pt x="228601" y="253206"/>
                  </a:cubicBezTo>
                  <a:cubicBezTo>
                    <a:pt x="228601" y="262182"/>
                    <a:pt x="220716" y="269875"/>
                    <a:pt x="211516" y="269875"/>
                  </a:cubicBezTo>
                  <a:cubicBezTo>
                    <a:pt x="211516" y="269875"/>
                    <a:pt x="211516" y="269875"/>
                    <a:pt x="85348" y="269875"/>
                  </a:cubicBezTo>
                  <a:cubicBezTo>
                    <a:pt x="76149" y="269875"/>
                    <a:pt x="68263" y="262182"/>
                    <a:pt x="68263" y="253206"/>
                  </a:cubicBezTo>
                  <a:cubicBezTo>
                    <a:pt x="68263" y="244231"/>
                    <a:pt x="76149" y="236537"/>
                    <a:pt x="85348" y="236537"/>
                  </a:cubicBezTo>
                  <a:close/>
                  <a:moveTo>
                    <a:pt x="85348" y="173037"/>
                  </a:moveTo>
                  <a:cubicBezTo>
                    <a:pt x="85348" y="173037"/>
                    <a:pt x="85348" y="173037"/>
                    <a:pt x="211516" y="173037"/>
                  </a:cubicBezTo>
                  <a:cubicBezTo>
                    <a:pt x="220716" y="173037"/>
                    <a:pt x="228601" y="181038"/>
                    <a:pt x="228601" y="190373"/>
                  </a:cubicBezTo>
                  <a:cubicBezTo>
                    <a:pt x="228601" y="199707"/>
                    <a:pt x="220716" y="206375"/>
                    <a:pt x="211516" y="206375"/>
                  </a:cubicBezTo>
                  <a:cubicBezTo>
                    <a:pt x="211516" y="206375"/>
                    <a:pt x="211516" y="206375"/>
                    <a:pt x="85348" y="206375"/>
                  </a:cubicBezTo>
                  <a:cubicBezTo>
                    <a:pt x="76149" y="206375"/>
                    <a:pt x="68263" y="199707"/>
                    <a:pt x="68263" y="190373"/>
                  </a:cubicBezTo>
                  <a:cubicBezTo>
                    <a:pt x="68263" y="181038"/>
                    <a:pt x="76149" y="173037"/>
                    <a:pt x="85348" y="173037"/>
                  </a:cubicBezTo>
                  <a:close/>
                  <a:moveTo>
                    <a:pt x="164614" y="115887"/>
                  </a:moveTo>
                  <a:cubicBezTo>
                    <a:pt x="164614" y="115887"/>
                    <a:pt x="164614" y="115887"/>
                    <a:pt x="211625" y="115887"/>
                  </a:cubicBezTo>
                  <a:cubicBezTo>
                    <a:pt x="220766" y="115887"/>
                    <a:pt x="228601" y="123946"/>
                    <a:pt x="228601" y="133349"/>
                  </a:cubicBezTo>
                  <a:cubicBezTo>
                    <a:pt x="228601" y="142752"/>
                    <a:pt x="220766" y="150812"/>
                    <a:pt x="211625" y="150812"/>
                  </a:cubicBezTo>
                  <a:cubicBezTo>
                    <a:pt x="211625" y="150812"/>
                    <a:pt x="211625" y="150812"/>
                    <a:pt x="164614" y="150812"/>
                  </a:cubicBezTo>
                  <a:cubicBezTo>
                    <a:pt x="155473" y="150812"/>
                    <a:pt x="147638" y="142752"/>
                    <a:pt x="147638" y="133349"/>
                  </a:cubicBezTo>
                  <a:cubicBezTo>
                    <a:pt x="147638" y="123946"/>
                    <a:pt x="155473" y="115887"/>
                    <a:pt x="164614" y="115887"/>
                  </a:cubicBezTo>
                  <a:close/>
                  <a:moveTo>
                    <a:pt x="164614" y="61912"/>
                  </a:moveTo>
                  <a:cubicBezTo>
                    <a:pt x="164614" y="61912"/>
                    <a:pt x="164614" y="61912"/>
                    <a:pt x="211625" y="61912"/>
                  </a:cubicBezTo>
                  <a:cubicBezTo>
                    <a:pt x="220766" y="61912"/>
                    <a:pt x="228601" y="68262"/>
                    <a:pt x="228601" y="77152"/>
                  </a:cubicBezTo>
                  <a:cubicBezTo>
                    <a:pt x="228601" y="86042"/>
                    <a:pt x="220766" y="93662"/>
                    <a:pt x="211625" y="93662"/>
                  </a:cubicBezTo>
                  <a:cubicBezTo>
                    <a:pt x="211625" y="93662"/>
                    <a:pt x="211625" y="93662"/>
                    <a:pt x="164614" y="93662"/>
                  </a:cubicBezTo>
                  <a:cubicBezTo>
                    <a:pt x="155473" y="93662"/>
                    <a:pt x="147638" y="86042"/>
                    <a:pt x="147638" y="77152"/>
                  </a:cubicBezTo>
                  <a:cubicBezTo>
                    <a:pt x="147638" y="68262"/>
                    <a:pt x="155473" y="61912"/>
                    <a:pt x="164614" y="61912"/>
                  </a:cubicBezTo>
                  <a:close/>
                  <a:moveTo>
                    <a:pt x="127397" y="22225"/>
                  </a:moveTo>
                  <a:cubicBezTo>
                    <a:pt x="127397" y="22225"/>
                    <a:pt x="127397" y="22225"/>
                    <a:pt x="127397" y="110381"/>
                  </a:cubicBezTo>
                  <a:cubicBezTo>
                    <a:pt x="127397" y="118276"/>
                    <a:pt x="119509" y="124854"/>
                    <a:pt x="111621" y="124854"/>
                  </a:cubicBezTo>
                  <a:cubicBezTo>
                    <a:pt x="111621" y="124854"/>
                    <a:pt x="111621" y="124854"/>
                    <a:pt x="22225" y="124854"/>
                  </a:cubicBezTo>
                  <a:cubicBezTo>
                    <a:pt x="22225" y="124854"/>
                    <a:pt x="22225" y="124854"/>
                    <a:pt x="22225" y="305115"/>
                  </a:cubicBezTo>
                  <a:cubicBezTo>
                    <a:pt x="22225" y="310378"/>
                    <a:pt x="26169" y="314325"/>
                    <a:pt x="31427" y="314325"/>
                  </a:cubicBezTo>
                  <a:cubicBezTo>
                    <a:pt x="31427" y="314325"/>
                    <a:pt x="31427" y="314325"/>
                    <a:pt x="265436" y="314325"/>
                  </a:cubicBezTo>
                  <a:cubicBezTo>
                    <a:pt x="270694" y="314325"/>
                    <a:pt x="274638" y="310378"/>
                    <a:pt x="274638" y="305115"/>
                  </a:cubicBezTo>
                  <a:lnTo>
                    <a:pt x="274638" y="31435"/>
                  </a:lnTo>
                  <a:cubicBezTo>
                    <a:pt x="274638" y="26172"/>
                    <a:pt x="270694" y="22225"/>
                    <a:pt x="265436" y="22225"/>
                  </a:cubicBezTo>
                  <a:cubicBezTo>
                    <a:pt x="265436" y="22225"/>
                    <a:pt x="265436" y="22225"/>
                    <a:pt x="127397" y="22225"/>
                  </a:cubicBezTo>
                  <a:close/>
                  <a:moveTo>
                    <a:pt x="118220" y="0"/>
                  </a:moveTo>
                  <a:cubicBezTo>
                    <a:pt x="118220" y="0"/>
                    <a:pt x="118220" y="0"/>
                    <a:pt x="265338" y="0"/>
                  </a:cubicBezTo>
                  <a:cubicBezTo>
                    <a:pt x="282414" y="0"/>
                    <a:pt x="296863" y="14461"/>
                    <a:pt x="296863" y="31551"/>
                  </a:cubicBezTo>
                  <a:cubicBezTo>
                    <a:pt x="296863" y="31551"/>
                    <a:pt x="296863" y="31551"/>
                    <a:pt x="296863" y="304999"/>
                  </a:cubicBezTo>
                  <a:cubicBezTo>
                    <a:pt x="296863" y="322089"/>
                    <a:pt x="282414" y="336550"/>
                    <a:pt x="265338" y="336550"/>
                  </a:cubicBezTo>
                  <a:cubicBezTo>
                    <a:pt x="265338" y="336550"/>
                    <a:pt x="265338" y="336550"/>
                    <a:pt x="31525" y="336550"/>
                  </a:cubicBezTo>
                  <a:cubicBezTo>
                    <a:pt x="14449" y="336550"/>
                    <a:pt x="0" y="322089"/>
                    <a:pt x="0" y="304999"/>
                  </a:cubicBezTo>
                  <a:cubicBezTo>
                    <a:pt x="0" y="304999"/>
                    <a:pt x="0" y="304999"/>
                    <a:pt x="0" y="119633"/>
                  </a:cubicBezTo>
                  <a:cubicBezTo>
                    <a:pt x="0" y="110430"/>
                    <a:pt x="3941" y="102542"/>
                    <a:pt x="9195" y="97284"/>
                  </a:cubicBezTo>
                  <a:cubicBezTo>
                    <a:pt x="9195" y="97284"/>
                    <a:pt x="9195" y="97284"/>
                    <a:pt x="95889" y="9202"/>
                  </a:cubicBezTo>
                  <a:cubicBezTo>
                    <a:pt x="102457" y="3944"/>
                    <a:pt x="110339" y="0"/>
                    <a:pt x="11822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zh-CN" altLang="en-US">
                <a:solidFill>
                  <a:schemeClr val="tx1">
                    <a:lumMod val="65000"/>
                    <a:lumOff val="35000"/>
                  </a:schemeClr>
                </a:solidFill>
                <a:cs typeface="+mn-ea"/>
                <a:sym typeface="+mn-lt"/>
              </a:endParaRPr>
            </a:p>
          </p:txBody>
        </p:sp>
      </p:grpSp>
      <p:grpSp>
        <p:nvGrpSpPr>
          <p:cNvPr id="54" name="组合 53"/>
          <p:cNvGrpSpPr/>
          <p:nvPr/>
        </p:nvGrpSpPr>
        <p:grpSpPr>
          <a:xfrm>
            <a:off x="6433964" y="3489524"/>
            <a:ext cx="484300" cy="484300"/>
            <a:chOff x="1028700" y="1853169"/>
            <a:chExt cx="787400" cy="787400"/>
          </a:xfrm>
        </p:grpSpPr>
        <p:sp>
          <p:nvSpPr>
            <p:cNvPr id="55" name="椭圆 54"/>
            <p:cNvSpPr/>
            <p:nvPr/>
          </p:nvSpPr>
          <p:spPr>
            <a:xfrm>
              <a:off x="1028700" y="1853169"/>
              <a:ext cx="787400" cy="7874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zh-CN" altLang="en-US">
                <a:solidFill>
                  <a:schemeClr val="tx1">
                    <a:lumMod val="65000"/>
                    <a:lumOff val="35000"/>
                  </a:schemeClr>
                </a:solidFill>
                <a:cs typeface="+mn-ea"/>
                <a:sym typeface="+mn-lt"/>
              </a:endParaRPr>
            </a:p>
          </p:txBody>
        </p:sp>
        <p:sp>
          <p:nvSpPr>
            <p:cNvPr id="56" name="椭圆 19"/>
            <p:cNvSpPr/>
            <p:nvPr/>
          </p:nvSpPr>
          <p:spPr>
            <a:xfrm>
              <a:off x="1317849" y="2062163"/>
              <a:ext cx="209101" cy="369412"/>
            </a:xfrm>
            <a:custGeom>
              <a:avLst/>
              <a:gdLst>
                <a:gd name="connsiteX0" fmla="*/ 149226 w 190500"/>
                <a:gd name="connsiteY0" fmla="*/ 301625 h 336550"/>
                <a:gd name="connsiteX1" fmla="*/ 150815 w 190500"/>
                <a:gd name="connsiteY1" fmla="*/ 303213 h 336550"/>
                <a:gd name="connsiteX2" fmla="*/ 149226 w 190500"/>
                <a:gd name="connsiteY2" fmla="*/ 304802 h 336550"/>
                <a:gd name="connsiteX3" fmla="*/ 147638 w 190500"/>
                <a:gd name="connsiteY3" fmla="*/ 303213 h 336550"/>
                <a:gd name="connsiteX4" fmla="*/ 149226 w 190500"/>
                <a:gd name="connsiteY4" fmla="*/ 301625 h 336550"/>
                <a:gd name="connsiteX5" fmla="*/ 148828 w 190500"/>
                <a:gd name="connsiteY5" fmla="*/ 298450 h 336550"/>
                <a:gd name="connsiteX6" fmla="*/ 145256 w 190500"/>
                <a:gd name="connsiteY6" fmla="*/ 302532 h 336550"/>
                <a:gd name="connsiteX7" fmla="*/ 145256 w 190500"/>
                <a:gd name="connsiteY7" fmla="*/ 303893 h 336550"/>
                <a:gd name="connsiteX8" fmla="*/ 144065 w 190500"/>
                <a:gd name="connsiteY8" fmla="*/ 305254 h 336550"/>
                <a:gd name="connsiteX9" fmla="*/ 144065 w 190500"/>
                <a:gd name="connsiteY9" fmla="*/ 307975 h 336550"/>
                <a:gd name="connsiteX10" fmla="*/ 145256 w 190500"/>
                <a:gd name="connsiteY10" fmla="*/ 307975 h 336550"/>
                <a:gd name="connsiteX11" fmla="*/ 147637 w 190500"/>
                <a:gd name="connsiteY11" fmla="*/ 306615 h 336550"/>
                <a:gd name="connsiteX12" fmla="*/ 148828 w 190500"/>
                <a:gd name="connsiteY12" fmla="*/ 306615 h 336550"/>
                <a:gd name="connsiteX13" fmla="*/ 152400 w 190500"/>
                <a:gd name="connsiteY13" fmla="*/ 302532 h 336550"/>
                <a:gd name="connsiteX14" fmla="*/ 148828 w 190500"/>
                <a:gd name="connsiteY14" fmla="*/ 298450 h 336550"/>
                <a:gd name="connsiteX15" fmla="*/ 98426 w 190500"/>
                <a:gd name="connsiteY15" fmla="*/ 296863 h 336550"/>
                <a:gd name="connsiteX16" fmla="*/ 93663 w 190500"/>
                <a:gd name="connsiteY16" fmla="*/ 298450 h 336550"/>
                <a:gd name="connsiteX17" fmla="*/ 93663 w 190500"/>
                <a:gd name="connsiteY17" fmla="*/ 298450 h 336550"/>
                <a:gd name="connsiteX18" fmla="*/ 88900 w 190500"/>
                <a:gd name="connsiteY18" fmla="*/ 298450 h 336550"/>
                <a:gd name="connsiteX19" fmla="*/ 88900 w 190500"/>
                <a:gd name="connsiteY19" fmla="*/ 303213 h 336550"/>
                <a:gd name="connsiteX20" fmla="*/ 88900 w 190500"/>
                <a:gd name="connsiteY20" fmla="*/ 304801 h 336550"/>
                <a:gd name="connsiteX21" fmla="*/ 93663 w 190500"/>
                <a:gd name="connsiteY21" fmla="*/ 306388 h 336550"/>
                <a:gd name="connsiteX22" fmla="*/ 93663 w 190500"/>
                <a:gd name="connsiteY22" fmla="*/ 306389 h 336550"/>
                <a:gd name="connsiteX23" fmla="*/ 98426 w 190500"/>
                <a:gd name="connsiteY23" fmla="*/ 307976 h 336550"/>
                <a:gd name="connsiteX24" fmla="*/ 98426 w 190500"/>
                <a:gd name="connsiteY24" fmla="*/ 303213 h 336550"/>
                <a:gd name="connsiteX25" fmla="*/ 39007 w 190500"/>
                <a:gd name="connsiteY25" fmla="*/ 296863 h 336550"/>
                <a:gd name="connsiteX26" fmla="*/ 37646 w 190500"/>
                <a:gd name="connsiteY26" fmla="*/ 298223 h 336550"/>
                <a:gd name="connsiteX27" fmla="*/ 34925 w 190500"/>
                <a:gd name="connsiteY27" fmla="*/ 300945 h 336550"/>
                <a:gd name="connsiteX28" fmla="*/ 34925 w 190500"/>
                <a:gd name="connsiteY28" fmla="*/ 302306 h 336550"/>
                <a:gd name="connsiteX29" fmla="*/ 37646 w 190500"/>
                <a:gd name="connsiteY29" fmla="*/ 305028 h 336550"/>
                <a:gd name="connsiteX30" fmla="*/ 37646 w 190500"/>
                <a:gd name="connsiteY30" fmla="*/ 306388 h 336550"/>
                <a:gd name="connsiteX31" fmla="*/ 39007 w 190500"/>
                <a:gd name="connsiteY31" fmla="*/ 306388 h 336550"/>
                <a:gd name="connsiteX32" fmla="*/ 39007 w 190500"/>
                <a:gd name="connsiteY32" fmla="*/ 303667 h 336550"/>
                <a:gd name="connsiteX33" fmla="*/ 43089 w 190500"/>
                <a:gd name="connsiteY33" fmla="*/ 303667 h 336550"/>
                <a:gd name="connsiteX34" fmla="*/ 44450 w 190500"/>
                <a:gd name="connsiteY34" fmla="*/ 302306 h 336550"/>
                <a:gd name="connsiteX35" fmla="*/ 43089 w 190500"/>
                <a:gd name="connsiteY35" fmla="*/ 300945 h 336550"/>
                <a:gd name="connsiteX36" fmla="*/ 39007 w 190500"/>
                <a:gd name="connsiteY36" fmla="*/ 300945 h 336550"/>
                <a:gd name="connsiteX37" fmla="*/ 40368 w 190500"/>
                <a:gd name="connsiteY37" fmla="*/ 299584 h 336550"/>
                <a:gd name="connsiteX38" fmla="*/ 39007 w 190500"/>
                <a:gd name="connsiteY38" fmla="*/ 296863 h 336550"/>
                <a:gd name="connsiteX39" fmla="*/ 20638 w 190500"/>
                <a:gd name="connsiteY39" fmla="*/ 38100 h 336550"/>
                <a:gd name="connsiteX40" fmla="*/ 20638 w 190500"/>
                <a:gd name="connsiteY40" fmla="*/ 282575 h 336550"/>
                <a:gd name="connsiteX41" fmla="*/ 168276 w 190500"/>
                <a:gd name="connsiteY41" fmla="*/ 282575 h 336550"/>
                <a:gd name="connsiteX42" fmla="*/ 168276 w 190500"/>
                <a:gd name="connsiteY42" fmla="*/ 38100 h 336550"/>
                <a:gd name="connsiteX43" fmla="*/ 116609 w 190500"/>
                <a:gd name="connsiteY43" fmla="*/ 17463 h 336550"/>
                <a:gd name="connsiteX44" fmla="*/ 112713 w 190500"/>
                <a:gd name="connsiteY44" fmla="*/ 21273 h 336550"/>
                <a:gd name="connsiteX45" fmla="*/ 116609 w 190500"/>
                <a:gd name="connsiteY45" fmla="*/ 23813 h 336550"/>
                <a:gd name="connsiteX46" fmla="*/ 123104 w 190500"/>
                <a:gd name="connsiteY46" fmla="*/ 23813 h 336550"/>
                <a:gd name="connsiteX47" fmla="*/ 127001 w 190500"/>
                <a:gd name="connsiteY47" fmla="*/ 21273 h 336550"/>
                <a:gd name="connsiteX48" fmla="*/ 123104 w 190500"/>
                <a:gd name="connsiteY48" fmla="*/ 17463 h 336550"/>
                <a:gd name="connsiteX49" fmla="*/ 116609 w 190500"/>
                <a:gd name="connsiteY49" fmla="*/ 17463 h 336550"/>
                <a:gd name="connsiteX50" fmla="*/ 138907 w 190500"/>
                <a:gd name="connsiteY50" fmla="*/ 15875 h 336550"/>
                <a:gd name="connsiteX51" fmla="*/ 134938 w 190500"/>
                <a:gd name="connsiteY51" fmla="*/ 20638 h 336550"/>
                <a:gd name="connsiteX52" fmla="*/ 138907 w 190500"/>
                <a:gd name="connsiteY52" fmla="*/ 25402 h 336550"/>
                <a:gd name="connsiteX53" fmla="*/ 142876 w 190500"/>
                <a:gd name="connsiteY53" fmla="*/ 20638 h 336550"/>
                <a:gd name="connsiteX54" fmla="*/ 138907 w 190500"/>
                <a:gd name="connsiteY54" fmla="*/ 15875 h 336550"/>
                <a:gd name="connsiteX55" fmla="*/ 71438 w 190500"/>
                <a:gd name="connsiteY55" fmla="*/ 0 h 336550"/>
                <a:gd name="connsiteX56" fmla="*/ 107951 w 190500"/>
                <a:gd name="connsiteY56" fmla="*/ 0 h 336550"/>
                <a:gd name="connsiteX57" fmla="*/ 106363 w 190500"/>
                <a:gd name="connsiteY57" fmla="*/ 4763 h 336550"/>
                <a:gd name="connsiteX58" fmla="*/ 73025 w 190500"/>
                <a:gd name="connsiteY58" fmla="*/ 4763 h 336550"/>
                <a:gd name="connsiteX59" fmla="*/ 23812 w 190500"/>
                <a:gd name="connsiteY59" fmla="*/ 0 h 336550"/>
                <a:gd name="connsiteX60" fmla="*/ 66146 w 190500"/>
                <a:gd name="connsiteY60" fmla="*/ 0 h 336550"/>
                <a:gd name="connsiteX61" fmla="*/ 66146 w 190500"/>
                <a:gd name="connsiteY61" fmla="*/ 2629 h 336550"/>
                <a:gd name="connsiteX62" fmla="*/ 68791 w 190500"/>
                <a:gd name="connsiteY62" fmla="*/ 7888 h 336550"/>
                <a:gd name="connsiteX63" fmla="*/ 71437 w 190500"/>
                <a:gd name="connsiteY63" fmla="*/ 9202 h 336550"/>
                <a:gd name="connsiteX64" fmla="*/ 108479 w 190500"/>
                <a:gd name="connsiteY64" fmla="*/ 9202 h 336550"/>
                <a:gd name="connsiteX65" fmla="*/ 111125 w 190500"/>
                <a:gd name="connsiteY65" fmla="*/ 7888 h 336550"/>
                <a:gd name="connsiteX66" fmla="*/ 113771 w 190500"/>
                <a:gd name="connsiteY66" fmla="*/ 2629 h 336550"/>
                <a:gd name="connsiteX67" fmla="*/ 113771 w 190500"/>
                <a:gd name="connsiteY67" fmla="*/ 0 h 336550"/>
                <a:gd name="connsiteX68" fmla="*/ 166688 w 190500"/>
                <a:gd name="connsiteY68" fmla="*/ 0 h 336550"/>
                <a:gd name="connsiteX69" fmla="*/ 190500 w 190500"/>
                <a:gd name="connsiteY69" fmla="*/ 23663 h 336550"/>
                <a:gd name="connsiteX70" fmla="*/ 190500 w 190500"/>
                <a:gd name="connsiteY70" fmla="*/ 312887 h 336550"/>
                <a:gd name="connsiteX71" fmla="*/ 166688 w 190500"/>
                <a:gd name="connsiteY71" fmla="*/ 336550 h 336550"/>
                <a:gd name="connsiteX72" fmla="*/ 23812 w 190500"/>
                <a:gd name="connsiteY72" fmla="*/ 336550 h 336550"/>
                <a:gd name="connsiteX73" fmla="*/ 0 w 190500"/>
                <a:gd name="connsiteY73" fmla="*/ 312887 h 336550"/>
                <a:gd name="connsiteX74" fmla="*/ 0 w 190500"/>
                <a:gd name="connsiteY74" fmla="*/ 23663 h 336550"/>
                <a:gd name="connsiteX75" fmla="*/ 23812 w 190500"/>
                <a:gd name="connsiteY75"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190500" h="336550">
                  <a:moveTo>
                    <a:pt x="149226" y="301625"/>
                  </a:moveTo>
                  <a:cubicBezTo>
                    <a:pt x="150104" y="301625"/>
                    <a:pt x="150815" y="302336"/>
                    <a:pt x="150815" y="303213"/>
                  </a:cubicBezTo>
                  <a:cubicBezTo>
                    <a:pt x="150815" y="304091"/>
                    <a:pt x="150104" y="304802"/>
                    <a:pt x="149226" y="304802"/>
                  </a:cubicBezTo>
                  <a:cubicBezTo>
                    <a:pt x="148349" y="304802"/>
                    <a:pt x="147638" y="304091"/>
                    <a:pt x="147638" y="303213"/>
                  </a:cubicBezTo>
                  <a:cubicBezTo>
                    <a:pt x="147638" y="302336"/>
                    <a:pt x="148349" y="301625"/>
                    <a:pt x="149226" y="301625"/>
                  </a:cubicBezTo>
                  <a:close/>
                  <a:moveTo>
                    <a:pt x="148828" y="298450"/>
                  </a:moveTo>
                  <a:cubicBezTo>
                    <a:pt x="146447" y="298450"/>
                    <a:pt x="145256" y="299810"/>
                    <a:pt x="145256" y="302532"/>
                  </a:cubicBezTo>
                  <a:cubicBezTo>
                    <a:pt x="145256" y="302532"/>
                    <a:pt x="145256" y="303893"/>
                    <a:pt x="145256" y="303893"/>
                  </a:cubicBezTo>
                  <a:cubicBezTo>
                    <a:pt x="145256" y="303893"/>
                    <a:pt x="145256" y="303893"/>
                    <a:pt x="144065" y="305254"/>
                  </a:cubicBezTo>
                  <a:cubicBezTo>
                    <a:pt x="144065" y="305254"/>
                    <a:pt x="142875" y="306615"/>
                    <a:pt x="144065" y="307975"/>
                  </a:cubicBezTo>
                  <a:cubicBezTo>
                    <a:pt x="144065" y="307975"/>
                    <a:pt x="144065" y="307975"/>
                    <a:pt x="145256" y="307975"/>
                  </a:cubicBezTo>
                  <a:cubicBezTo>
                    <a:pt x="145256" y="307975"/>
                    <a:pt x="145256" y="307975"/>
                    <a:pt x="147637" y="306615"/>
                  </a:cubicBezTo>
                  <a:cubicBezTo>
                    <a:pt x="147637" y="306615"/>
                    <a:pt x="148828" y="306615"/>
                    <a:pt x="148828" y="306615"/>
                  </a:cubicBezTo>
                  <a:cubicBezTo>
                    <a:pt x="151210" y="306615"/>
                    <a:pt x="152400" y="305254"/>
                    <a:pt x="152400" y="302532"/>
                  </a:cubicBezTo>
                  <a:cubicBezTo>
                    <a:pt x="152400" y="299810"/>
                    <a:pt x="151210" y="298450"/>
                    <a:pt x="148828" y="298450"/>
                  </a:cubicBezTo>
                  <a:close/>
                  <a:moveTo>
                    <a:pt x="98426" y="296863"/>
                  </a:moveTo>
                  <a:lnTo>
                    <a:pt x="93663" y="298450"/>
                  </a:lnTo>
                  <a:lnTo>
                    <a:pt x="93663" y="298450"/>
                  </a:lnTo>
                  <a:lnTo>
                    <a:pt x="88900" y="298450"/>
                  </a:lnTo>
                  <a:lnTo>
                    <a:pt x="88900" y="303213"/>
                  </a:lnTo>
                  <a:lnTo>
                    <a:pt x="88900" y="304801"/>
                  </a:lnTo>
                  <a:lnTo>
                    <a:pt x="93663" y="306388"/>
                  </a:lnTo>
                  <a:lnTo>
                    <a:pt x="93663" y="306389"/>
                  </a:lnTo>
                  <a:lnTo>
                    <a:pt x="98426" y="307976"/>
                  </a:lnTo>
                  <a:lnTo>
                    <a:pt x="98426" y="303213"/>
                  </a:lnTo>
                  <a:close/>
                  <a:moveTo>
                    <a:pt x="39007" y="296863"/>
                  </a:moveTo>
                  <a:cubicBezTo>
                    <a:pt x="39007" y="296863"/>
                    <a:pt x="37646" y="296863"/>
                    <a:pt x="37646" y="298223"/>
                  </a:cubicBezTo>
                  <a:cubicBezTo>
                    <a:pt x="37646" y="298223"/>
                    <a:pt x="37646" y="298223"/>
                    <a:pt x="34925" y="300945"/>
                  </a:cubicBezTo>
                  <a:cubicBezTo>
                    <a:pt x="34925" y="300945"/>
                    <a:pt x="34925" y="302306"/>
                    <a:pt x="34925" y="302306"/>
                  </a:cubicBezTo>
                  <a:cubicBezTo>
                    <a:pt x="34925" y="302306"/>
                    <a:pt x="34925" y="302306"/>
                    <a:pt x="37646" y="305028"/>
                  </a:cubicBezTo>
                  <a:cubicBezTo>
                    <a:pt x="37646" y="306388"/>
                    <a:pt x="37646" y="306388"/>
                    <a:pt x="37646" y="306388"/>
                  </a:cubicBezTo>
                  <a:cubicBezTo>
                    <a:pt x="39007" y="306388"/>
                    <a:pt x="39007" y="306388"/>
                    <a:pt x="39007" y="306388"/>
                  </a:cubicBezTo>
                  <a:cubicBezTo>
                    <a:pt x="40368" y="305028"/>
                    <a:pt x="40368" y="305028"/>
                    <a:pt x="39007" y="303667"/>
                  </a:cubicBezTo>
                  <a:cubicBezTo>
                    <a:pt x="39007" y="303667"/>
                    <a:pt x="39007" y="303667"/>
                    <a:pt x="43089" y="303667"/>
                  </a:cubicBezTo>
                  <a:cubicBezTo>
                    <a:pt x="43089" y="303667"/>
                    <a:pt x="44450" y="302306"/>
                    <a:pt x="44450" y="302306"/>
                  </a:cubicBezTo>
                  <a:cubicBezTo>
                    <a:pt x="44450" y="300945"/>
                    <a:pt x="43089" y="300945"/>
                    <a:pt x="43089" y="300945"/>
                  </a:cubicBezTo>
                  <a:cubicBezTo>
                    <a:pt x="43089" y="300945"/>
                    <a:pt x="43089" y="300945"/>
                    <a:pt x="39007" y="300945"/>
                  </a:cubicBezTo>
                  <a:cubicBezTo>
                    <a:pt x="39007" y="300945"/>
                    <a:pt x="39007" y="300945"/>
                    <a:pt x="40368" y="299584"/>
                  </a:cubicBezTo>
                  <a:cubicBezTo>
                    <a:pt x="40368" y="298223"/>
                    <a:pt x="40368" y="298223"/>
                    <a:pt x="39007" y="296863"/>
                  </a:cubicBezTo>
                  <a:close/>
                  <a:moveTo>
                    <a:pt x="20638" y="38100"/>
                  </a:moveTo>
                  <a:lnTo>
                    <a:pt x="20638" y="282575"/>
                  </a:lnTo>
                  <a:lnTo>
                    <a:pt x="168276" y="282575"/>
                  </a:lnTo>
                  <a:lnTo>
                    <a:pt x="168276" y="38100"/>
                  </a:lnTo>
                  <a:close/>
                  <a:moveTo>
                    <a:pt x="116609" y="17463"/>
                  </a:moveTo>
                  <a:cubicBezTo>
                    <a:pt x="114012" y="17463"/>
                    <a:pt x="112713" y="18733"/>
                    <a:pt x="112713" y="21273"/>
                  </a:cubicBezTo>
                  <a:cubicBezTo>
                    <a:pt x="112713" y="22543"/>
                    <a:pt x="114012" y="23813"/>
                    <a:pt x="116609" y="23813"/>
                  </a:cubicBezTo>
                  <a:cubicBezTo>
                    <a:pt x="116609" y="23813"/>
                    <a:pt x="116609" y="23813"/>
                    <a:pt x="123104" y="23813"/>
                  </a:cubicBezTo>
                  <a:cubicBezTo>
                    <a:pt x="124403" y="23813"/>
                    <a:pt x="127001" y="22543"/>
                    <a:pt x="127001" y="21273"/>
                  </a:cubicBezTo>
                  <a:cubicBezTo>
                    <a:pt x="127001" y="18733"/>
                    <a:pt x="124403" y="17463"/>
                    <a:pt x="123104" y="17463"/>
                  </a:cubicBezTo>
                  <a:cubicBezTo>
                    <a:pt x="123104" y="17463"/>
                    <a:pt x="123104" y="17463"/>
                    <a:pt x="116609" y="17463"/>
                  </a:cubicBezTo>
                  <a:close/>
                  <a:moveTo>
                    <a:pt x="138907" y="15875"/>
                  </a:moveTo>
                  <a:cubicBezTo>
                    <a:pt x="136715" y="15875"/>
                    <a:pt x="134938" y="18007"/>
                    <a:pt x="134938" y="20638"/>
                  </a:cubicBezTo>
                  <a:cubicBezTo>
                    <a:pt x="134938" y="23269"/>
                    <a:pt x="136715" y="25402"/>
                    <a:pt x="138907" y="25402"/>
                  </a:cubicBezTo>
                  <a:cubicBezTo>
                    <a:pt x="141098" y="25402"/>
                    <a:pt x="142876" y="23269"/>
                    <a:pt x="142876" y="20638"/>
                  </a:cubicBezTo>
                  <a:cubicBezTo>
                    <a:pt x="142876" y="18007"/>
                    <a:pt x="141098" y="15875"/>
                    <a:pt x="138907" y="15875"/>
                  </a:cubicBezTo>
                  <a:close/>
                  <a:moveTo>
                    <a:pt x="71438" y="0"/>
                  </a:moveTo>
                  <a:lnTo>
                    <a:pt x="107951" y="0"/>
                  </a:lnTo>
                  <a:lnTo>
                    <a:pt x="106363" y="4763"/>
                  </a:lnTo>
                  <a:lnTo>
                    <a:pt x="73025" y="4763"/>
                  </a:lnTo>
                  <a:close/>
                  <a:moveTo>
                    <a:pt x="23812" y="0"/>
                  </a:moveTo>
                  <a:cubicBezTo>
                    <a:pt x="23812" y="0"/>
                    <a:pt x="23812" y="0"/>
                    <a:pt x="66146" y="0"/>
                  </a:cubicBezTo>
                  <a:cubicBezTo>
                    <a:pt x="64823" y="1314"/>
                    <a:pt x="64823" y="1314"/>
                    <a:pt x="66146" y="2629"/>
                  </a:cubicBezTo>
                  <a:cubicBezTo>
                    <a:pt x="66146" y="2629"/>
                    <a:pt x="66146" y="2629"/>
                    <a:pt x="68791" y="7888"/>
                  </a:cubicBezTo>
                  <a:cubicBezTo>
                    <a:pt x="70114" y="9202"/>
                    <a:pt x="70114" y="9202"/>
                    <a:pt x="71437" y="9202"/>
                  </a:cubicBezTo>
                  <a:cubicBezTo>
                    <a:pt x="71437" y="9202"/>
                    <a:pt x="71437" y="9202"/>
                    <a:pt x="108479" y="9202"/>
                  </a:cubicBezTo>
                  <a:cubicBezTo>
                    <a:pt x="109802" y="9202"/>
                    <a:pt x="109802" y="9202"/>
                    <a:pt x="111125" y="7888"/>
                  </a:cubicBezTo>
                  <a:cubicBezTo>
                    <a:pt x="111125" y="7888"/>
                    <a:pt x="111125" y="7888"/>
                    <a:pt x="113771" y="2629"/>
                  </a:cubicBezTo>
                  <a:cubicBezTo>
                    <a:pt x="115094" y="1314"/>
                    <a:pt x="115094" y="1314"/>
                    <a:pt x="113771" y="0"/>
                  </a:cubicBezTo>
                  <a:cubicBezTo>
                    <a:pt x="113771" y="0"/>
                    <a:pt x="113771" y="0"/>
                    <a:pt x="166688" y="0"/>
                  </a:cubicBezTo>
                  <a:cubicBezTo>
                    <a:pt x="179917" y="0"/>
                    <a:pt x="190500" y="10517"/>
                    <a:pt x="190500" y="23663"/>
                  </a:cubicBezTo>
                  <a:cubicBezTo>
                    <a:pt x="190500" y="23663"/>
                    <a:pt x="190500" y="23663"/>
                    <a:pt x="190500" y="312887"/>
                  </a:cubicBezTo>
                  <a:cubicBezTo>
                    <a:pt x="190500" y="326033"/>
                    <a:pt x="179917" y="336550"/>
                    <a:pt x="166688" y="336550"/>
                  </a:cubicBezTo>
                  <a:cubicBezTo>
                    <a:pt x="166688" y="336550"/>
                    <a:pt x="166688" y="336550"/>
                    <a:pt x="23812" y="336550"/>
                  </a:cubicBezTo>
                  <a:cubicBezTo>
                    <a:pt x="10583" y="336550"/>
                    <a:pt x="0" y="326033"/>
                    <a:pt x="0" y="312887"/>
                  </a:cubicBezTo>
                  <a:cubicBezTo>
                    <a:pt x="0" y="312887"/>
                    <a:pt x="0" y="312887"/>
                    <a:pt x="0" y="23663"/>
                  </a:cubicBezTo>
                  <a:cubicBezTo>
                    <a:pt x="0" y="10517"/>
                    <a:pt x="10583" y="0"/>
                    <a:pt x="2381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zh-CN" altLang="en-US">
                <a:solidFill>
                  <a:schemeClr val="tx1">
                    <a:lumMod val="65000"/>
                    <a:lumOff val="35000"/>
                  </a:schemeClr>
                </a:solidFill>
                <a:cs typeface="+mn-ea"/>
                <a:sym typeface="+mn-lt"/>
              </a:endParaRPr>
            </a:p>
          </p:txBody>
        </p:sp>
      </p:grpSp>
      <p:grpSp>
        <p:nvGrpSpPr>
          <p:cNvPr id="82" name="Group 59">
            <a:extLst>
              <a:ext uri="{FF2B5EF4-FFF2-40B4-BE49-F238E27FC236}">
                <a16:creationId xmlns:a16="http://schemas.microsoft.com/office/drawing/2014/main" xmlns="" id="{1D0BDCBF-13A8-4C00-804E-CE2CB41521AD}"/>
              </a:ext>
            </a:extLst>
          </p:cNvPr>
          <p:cNvGrpSpPr/>
          <p:nvPr/>
        </p:nvGrpSpPr>
        <p:grpSpPr>
          <a:xfrm>
            <a:off x="6433964" y="4737299"/>
            <a:ext cx="484300" cy="484300"/>
            <a:chOff x="1028700" y="1853169"/>
            <a:chExt cx="787400" cy="787400"/>
          </a:xfrm>
        </p:grpSpPr>
        <p:sp>
          <p:nvSpPr>
            <p:cNvPr id="83" name="椭圆 82">
              <a:extLst>
                <a:ext uri="{FF2B5EF4-FFF2-40B4-BE49-F238E27FC236}">
                  <a16:creationId xmlns:a16="http://schemas.microsoft.com/office/drawing/2014/main" xmlns="" id="{FFEB3DEB-93D2-4D85-9AAF-979931380392}"/>
                </a:ext>
              </a:extLst>
            </p:cNvPr>
            <p:cNvSpPr/>
            <p:nvPr/>
          </p:nvSpPr>
          <p:spPr>
            <a:xfrm>
              <a:off x="1028700" y="1853169"/>
              <a:ext cx="787400" cy="787400"/>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zh-CN" altLang="en-US">
                <a:solidFill>
                  <a:schemeClr val="tx1">
                    <a:lumMod val="65000"/>
                    <a:lumOff val="35000"/>
                  </a:schemeClr>
                </a:solidFill>
                <a:cs typeface="+mn-ea"/>
                <a:sym typeface="+mn-lt"/>
              </a:endParaRPr>
            </a:p>
          </p:txBody>
        </p:sp>
        <p:sp>
          <p:nvSpPr>
            <p:cNvPr id="84" name="椭圆 26">
              <a:extLst>
                <a:ext uri="{FF2B5EF4-FFF2-40B4-BE49-F238E27FC236}">
                  <a16:creationId xmlns:a16="http://schemas.microsoft.com/office/drawing/2014/main" xmlns="" id="{4828410B-287B-40D9-BFB4-23CE455E3FF8}"/>
                </a:ext>
              </a:extLst>
            </p:cNvPr>
            <p:cNvSpPr/>
            <p:nvPr/>
          </p:nvSpPr>
          <p:spPr>
            <a:xfrm>
              <a:off x="1237694" y="2105876"/>
              <a:ext cx="369412" cy="281984"/>
            </a:xfrm>
            <a:custGeom>
              <a:avLst/>
              <a:gdLst>
                <a:gd name="connsiteX0" fmla="*/ 443080 w 574169"/>
                <a:gd name="connsiteY0" fmla="*/ 224369 h 438282"/>
                <a:gd name="connsiteX1" fmla="*/ 454158 w 574169"/>
                <a:gd name="connsiteY1" fmla="*/ 226213 h 438282"/>
                <a:gd name="connsiteX2" fmla="*/ 570477 w 574169"/>
                <a:gd name="connsiteY2" fmla="*/ 323949 h 438282"/>
                <a:gd name="connsiteX3" fmla="*/ 574169 w 574169"/>
                <a:gd name="connsiteY3" fmla="*/ 331326 h 438282"/>
                <a:gd name="connsiteX4" fmla="*/ 570477 w 574169"/>
                <a:gd name="connsiteY4" fmla="*/ 338702 h 438282"/>
                <a:gd name="connsiteX5" fmla="*/ 454158 w 574169"/>
                <a:gd name="connsiteY5" fmla="*/ 436438 h 438282"/>
                <a:gd name="connsiteX6" fmla="*/ 446772 w 574169"/>
                <a:gd name="connsiteY6" fmla="*/ 438282 h 438282"/>
                <a:gd name="connsiteX7" fmla="*/ 443080 w 574169"/>
                <a:gd name="connsiteY7" fmla="*/ 438282 h 438282"/>
                <a:gd name="connsiteX8" fmla="*/ 437541 w 574169"/>
                <a:gd name="connsiteY8" fmla="*/ 429062 h 438282"/>
                <a:gd name="connsiteX9" fmla="*/ 437541 w 574169"/>
                <a:gd name="connsiteY9" fmla="*/ 379272 h 438282"/>
                <a:gd name="connsiteX10" fmla="*/ 389536 w 574169"/>
                <a:gd name="connsiteY10" fmla="*/ 379272 h 438282"/>
                <a:gd name="connsiteX11" fmla="*/ 304605 w 574169"/>
                <a:gd name="connsiteY11" fmla="*/ 351610 h 438282"/>
                <a:gd name="connsiteX12" fmla="*/ 258447 w 574169"/>
                <a:gd name="connsiteY12" fmla="*/ 314729 h 438282"/>
                <a:gd name="connsiteX13" fmla="*/ 256600 w 574169"/>
                <a:gd name="connsiteY13" fmla="*/ 309197 h 438282"/>
                <a:gd name="connsiteX14" fmla="*/ 258447 w 574169"/>
                <a:gd name="connsiteY14" fmla="*/ 301820 h 438282"/>
                <a:gd name="connsiteX15" fmla="*/ 287988 w 574169"/>
                <a:gd name="connsiteY15" fmla="*/ 270471 h 438282"/>
                <a:gd name="connsiteX16" fmla="*/ 310144 w 574169"/>
                <a:gd name="connsiteY16" fmla="*/ 246498 h 438282"/>
                <a:gd name="connsiteX17" fmla="*/ 323068 w 574169"/>
                <a:gd name="connsiteY17" fmla="*/ 246498 h 438282"/>
                <a:gd name="connsiteX18" fmla="*/ 339685 w 574169"/>
                <a:gd name="connsiteY18" fmla="*/ 261251 h 438282"/>
                <a:gd name="connsiteX19" fmla="*/ 389536 w 574169"/>
                <a:gd name="connsiteY19" fmla="*/ 285224 h 438282"/>
                <a:gd name="connsiteX20" fmla="*/ 437541 w 574169"/>
                <a:gd name="connsiteY20" fmla="*/ 285224 h 438282"/>
                <a:gd name="connsiteX21" fmla="*/ 437541 w 574169"/>
                <a:gd name="connsiteY21" fmla="*/ 233589 h 438282"/>
                <a:gd name="connsiteX22" fmla="*/ 443080 w 574169"/>
                <a:gd name="connsiteY22" fmla="*/ 224369 h 438282"/>
                <a:gd name="connsiteX23" fmla="*/ 9233 w 574169"/>
                <a:gd name="connsiteY23" fmla="*/ 62112 h 438282"/>
                <a:gd name="connsiteX24" fmla="*/ 77553 w 574169"/>
                <a:gd name="connsiteY24" fmla="*/ 62112 h 438282"/>
                <a:gd name="connsiteX25" fmla="*/ 160645 w 574169"/>
                <a:gd name="connsiteY25" fmla="*/ 89769 h 438282"/>
                <a:gd name="connsiteX26" fmla="*/ 206808 w 574169"/>
                <a:gd name="connsiteY26" fmla="*/ 126644 h 438282"/>
                <a:gd name="connsiteX27" fmla="*/ 208654 w 574169"/>
                <a:gd name="connsiteY27" fmla="*/ 134019 h 438282"/>
                <a:gd name="connsiteX28" fmla="*/ 206808 w 574169"/>
                <a:gd name="connsiteY28" fmla="*/ 141394 h 438282"/>
                <a:gd name="connsiteX29" fmla="*/ 179110 w 574169"/>
                <a:gd name="connsiteY29" fmla="*/ 170894 h 438282"/>
                <a:gd name="connsiteX30" fmla="*/ 155106 w 574169"/>
                <a:gd name="connsiteY30" fmla="*/ 194863 h 438282"/>
                <a:gd name="connsiteX31" fmla="*/ 149566 w 574169"/>
                <a:gd name="connsiteY31" fmla="*/ 198551 h 438282"/>
                <a:gd name="connsiteX32" fmla="*/ 142180 w 574169"/>
                <a:gd name="connsiteY32" fmla="*/ 194863 h 438282"/>
                <a:gd name="connsiteX33" fmla="*/ 125562 w 574169"/>
                <a:gd name="connsiteY33" fmla="*/ 180113 h 438282"/>
                <a:gd name="connsiteX34" fmla="*/ 77553 w 574169"/>
                <a:gd name="connsiteY34" fmla="*/ 156144 h 438282"/>
                <a:gd name="connsiteX35" fmla="*/ 9233 w 574169"/>
                <a:gd name="connsiteY35" fmla="*/ 156144 h 438282"/>
                <a:gd name="connsiteX36" fmla="*/ 0 w 574169"/>
                <a:gd name="connsiteY36" fmla="*/ 145082 h 438282"/>
                <a:gd name="connsiteX37" fmla="*/ 0 w 574169"/>
                <a:gd name="connsiteY37" fmla="*/ 71331 h 438282"/>
                <a:gd name="connsiteX38" fmla="*/ 9233 w 574169"/>
                <a:gd name="connsiteY38" fmla="*/ 62112 h 438282"/>
                <a:gd name="connsiteX39" fmla="*/ 443089 w 574169"/>
                <a:gd name="connsiteY39" fmla="*/ 1211 h 438282"/>
                <a:gd name="connsiteX40" fmla="*/ 454166 w 574169"/>
                <a:gd name="connsiteY40" fmla="*/ 3055 h 438282"/>
                <a:gd name="connsiteX41" fmla="*/ 570477 w 574169"/>
                <a:gd name="connsiteY41" fmla="*/ 100750 h 438282"/>
                <a:gd name="connsiteX42" fmla="*/ 574169 w 574169"/>
                <a:gd name="connsiteY42" fmla="*/ 108123 h 438282"/>
                <a:gd name="connsiteX43" fmla="*/ 570477 w 574169"/>
                <a:gd name="connsiteY43" fmla="*/ 115496 h 438282"/>
                <a:gd name="connsiteX44" fmla="*/ 454166 w 574169"/>
                <a:gd name="connsiteY44" fmla="*/ 213191 h 438282"/>
                <a:gd name="connsiteX45" fmla="*/ 443089 w 574169"/>
                <a:gd name="connsiteY45" fmla="*/ 215035 h 438282"/>
                <a:gd name="connsiteX46" fmla="*/ 437550 w 574169"/>
                <a:gd name="connsiteY46" fmla="*/ 205818 h 438282"/>
                <a:gd name="connsiteX47" fmla="*/ 437550 w 574169"/>
                <a:gd name="connsiteY47" fmla="*/ 156049 h 438282"/>
                <a:gd name="connsiteX48" fmla="*/ 387703 w 574169"/>
                <a:gd name="connsiteY48" fmla="*/ 156049 h 438282"/>
                <a:gd name="connsiteX49" fmla="*/ 356317 w 574169"/>
                <a:gd name="connsiteY49" fmla="*/ 168952 h 438282"/>
                <a:gd name="connsiteX50" fmla="*/ 304624 w 574169"/>
                <a:gd name="connsiteY50" fmla="*/ 213191 h 438282"/>
                <a:gd name="connsiteX51" fmla="*/ 267700 w 574169"/>
                <a:gd name="connsiteY51" fmla="*/ 251901 h 438282"/>
                <a:gd name="connsiteX52" fmla="*/ 184620 w 574169"/>
                <a:gd name="connsiteY52" fmla="*/ 334850 h 438282"/>
                <a:gd name="connsiteX53" fmla="*/ 75695 w 574169"/>
                <a:gd name="connsiteY53" fmla="*/ 379089 h 438282"/>
                <a:gd name="connsiteX54" fmla="*/ 9231 w 574169"/>
                <a:gd name="connsiteY54" fmla="*/ 379089 h 438282"/>
                <a:gd name="connsiteX55" fmla="*/ 0 w 574169"/>
                <a:gd name="connsiteY55" fmla="*/ 369872 h 438282"/>
                <a:gd name="connsiteX56" fmla="*/ 0 w 574169"/>
                <a:gd name="connsiteY56" fmla="*/ 296140 h 438282"/>
                <a:gd name="connsiteX57" fmla="*/ 9231 w 574169"/>
                <a:gd name="connsiteY57" fmla="*/ 285080 h 438282"/>
                <a:gd name="connsiteX58" fmla="*/ 75695 w 574169"/>
                <a:gd name="connsiteY58" fmla="*/ 285080 h 438282"/>
                <a:gd name="connsiteX59" fmla="*/ 108926 w 574169"/>
                <a:gd name="connsiteY59" fmla="*/ 272177 h 438282"/>
                <a:gd name="connsiteX60" fmla="*/ 160620 w 574169"/>
                <a:gd name="connsiteY60" fmla="*/ 227938 h 438282"/>
                <a:gd name="connsiteX61" fmla="*/ 199390 w 574169"/>
                <a:gd name="connsiteY61" fmla="*/ 189228 h 438282"/>
                <a:gd name="connsiteX62" fmla="*/ 280623 w 574169"/>
                <a:gd name="connsiteY62" fmla="*/ 108123 h 438282"/>
                <a:gd name="connsiteX63" fmla="*/ 387703 w 574169"/>
                <a:gd name="connsiteY63" fmla="*/ 62040 h 438282"/>
                <a:gd name="connsiteX64" fmla="*/ 437550 w 574169"/>
                <a:gd name="connsiteY64" fmla="*/ 62040 h 438282"/>
                <a:gd name="connsiteX65" fmla="*/ 437550 w 574169"/>
                <a:gd name="connsiteY65" fmla="*/ 10428 h 438282"/>
                <a:gd name="connsiteX66" fmla="*/ 443089 w 574169"/>
                <a:gd name="connsiteY66" fmla="*/ 1211 h 438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574169" h="438282">
                  <a:moveTo>
                    <a:pt x="443080" y="224369"/>
                  </a:moveTo>
                  <a:cubicBezTo>
                    <a:pt x="446772" y="222525"/>
                    <a:pt x="450465" y="222525"/>
                    <a:pt x="454158" y="226213"/>
                  </a:cubicBezTo>
                  <a:lnTo>
                    <a:pt x="570477" y="323949"/>
                  </a:lnTo>
                  <a:cubicBezTo>
                    <a:pt x="572323" y="325793"/>
                    <a:pt x="574169" y="327637"/>
                    <a:pt x="574169" y="331326"/>
                  </a:cubicBezTo>
                  <a:cubicBezTo>
                    <a:pt x="574169" y="333170"/>
                    <a:pt x="572323" y="336858"/>
                    <a:pt x="570477" y="338702"/>
                  </a:cubicBezTo>
                  <a:lnTo>
                    <a:pt x="454158" y="436438"/>
                  </a:lnTo>
                  <a:cubicBezTo>
                    <a:pt x="452311" y="438282"/>
                    <a:pt x="450465" y="438282"/>
                    <a:pt x="446772" y="438282"/>
                  </a:cubicBezTo>
                  <a:cubicBezTo>
                    <a:pt x="446772" y="438282"/>
                    <a:pt x="444926" y="438282"/>
                    <a:pt x="443080" y="438282"/>
                  </a:cubicBezTo>
                  <a:cubicBezTo>
                    <a:pt x="439387" y="436438"/>
                    <a:pt x="437541" y="432750"/>
                    <a:pt x="437541" y="429062"/>
                  </a:cubicBezTo>
                  <a:lnTo>
                    <a:pt x="437541" y="379272"/>
                  </a:lnTo>
                  <a:lnTo>
                    <a:pt x="389536" y="379272"/>
                  </a:lnTo>
                  <a:cubicBezTo>
                    <a:pt x="361841" y="379272"/>
                    <a:pt x="334146" y="370051"/>
                    <a:pt x="304605" y="351610"/>
                  </a:cubicBezTo>
                  <a:cubicBezTo>
                    <a:pt x="289834" y="342390"/>
                    <a:pt x="275064" y="331326"/>
                    <a:pt x="258447" y="314729"/>
                  </a:cubicBezTo>
                  <a:cubicBezTo>
                    <a:pt x="256600" y="312885"/>
                    <a:pt x="256600" y="311041"/>
                    <a:pt x="256600" y="309197"/>
                  </a:cubicBezTo>
                  <a:cubicBezTo>
                    <a:pt x="256600" y="305508"/>
                    <a:pt x="256600" y="303664"/>
                    <a:pt x="258447" y="301820"/>
                  </a:cubicBezTo>
                  <a:cubicBezTo>
                    <a:pt x="269525" y="290756"/>
                    <a:pt x="278756" y="279691"/>
                    <a:pt x="287988" y="270471"/>
                  </a:cubicBezTo>
                  <a:cubicBezTo>
                    <a:pt x="295373" y="261251"/>
                    <a:pt x="302759" y="253874"/>
                    <a:pt x="310144" y="246498"/>
                  </a:cubicBezTo>
                  <a:cubicBezTo>
                    <a:pt x="313837" y="242810"/>
                    <a:pt x="319376" y="242810"/>
                    <a:pt x="323068" y="246498"/>
                  </a:cubicBezTo>
                  <a:cubicBezTo>
                    <a:pt x="330454" y="252030"/>
                    <a:pt x="334146" y="257562"/>
                    <a:pt x="339685" y="261251"/>
                  </a:cubicBezTo>
                  <a:cubicBezTo>
                    <a:pt x="358148" y="276003"/>
                    <a:pt x="376612" y="285224"/>
                    <a:pt x="389536" y="285224"/>
                  </a:cubicBezTo>
                  <a:lnTo>
                    <a:pt x="437541" y="285224"/>
                  </a:lnTo>
                  <a:lnTo>
                    <a:pt x="437541" y="233589"/>
                  </a:lnTo>
                  <a:cubicBezTo>
                    <a:pt x="437541" y="229901"/>
                    <a:pt x="439387" y="226213"/>
                    <a:pt x="443080" y="224369"/>
                  </a:cubicBezTo>
                  <a:close/>
                  <a:moveTo>
                    <a:pt x="9233" y="62112"/>
                  </a:moveTo>
                  <a:lnTo>
                    <a:pt x="77553" y="62112"/>
                  </a:lnTo>
                  <a:cubicBezTo>
                    <a:pt x="105250" y="62112"/>
                    <a:pt x="132948" y="71331"/>
                    <a:pt x="160645" y="89769"/>
                  </a:cubicBezTo>
                  <a:cubicBezTo>
                    <a:pt x="175417" y="98987"/>
                    <a:pt x="190189" y="111894"/>
                    <a:pt x="206808" y="126644"/>
                  </a:cubicBezTo>
                  <a:cubicBezTo>
                    <a:pt x="208654" y="128488"/>
                    <a:pt x="208654" y="130332"/>
                    <a:pt x="208654" y="134019"/>
                  </a:cubicBezTo>
                  <a:cubicBezTo>
                    <a:pt x="208654" y="135863"/>
                    <a:pt x="208654" y="139550"/>
                    <a:pt x="206808" y="141394"/>
                  </a:cubicBezTo>
                  <a:cubicBezTo>
                    <a:pt x="197575" y="150613"/>
                    <a:pt x="188343" y="159832"/>
                    <a:pt x="179110" y="170894"/>
                  </a:cubicBezTo>
                  <a:cubicBezTo>
                    <a:pt x="171724" y="178270"/>
                    <a:pt x="162492" y="187488"/>
                    <a:pt x="155106" y="194863"/>
                  </a:cubicBezTo>
                  <a:cubicBezTo>
                    <a:pt x="153259" y="196707"/>
                    <a:pt x="151413" y="198551"/>
                    <a:pt x="149566" y="198551"/>
                  </a:cubicBezTo>
                  <a:cubicBezTo>
                    <a:pt x="145873" y="198551"/>
                    <a:pt x="144027" y="196707"/>
                    <a:pt x="142180" y="194863"/>
                  </a:cubicBezTo>
                  <a:cubicBezTo>
                    <a:pt x="134794" y="189332"/>
                    <a:pt x="129255" y="183801"/>
                    <a:pt x="125562" y="180113"/>
                  </a:cubicBezTo>
                  <a:cubicBezTo>
                    <a:pt x="103404" y="161676"/>
                    <a:pt x="86786" y="156144"/>
                    <a:pt x="77553" y="156144"/>
                  </a:cubicBezTo>
                  <a:lnTo>
                    <a:pt x="9233" y="156144"/>
                  </a:lnTo>
                  <a:cubicBezTo>
                    <a:pt x="3693" y="156144"/>
                    <a:pt x="0" y="150613"/>
                    <a:pt x="0" y="145082"/>
                  </a:cubicBezTo>
                  <a:lnTo>
                    <a:pt x="0" y="71331"/>
                  </a:lnTo>
                  <a:cubicBezTo>
                    <a:pt x="0" y="65800"/>
                    <a:pt x="3693" y="62112"/>
                    <a:pt x="9233" y="62112"/>
                  </a:cubicBezTo>
                  <a:close/>
                  <a:moveTo>
                    <a:pt x="443089" y="1211"/>
                  </a:moveTo>
                  <a:cubicBezTo>
                    <a:pt x="446781" y="-632"/>
                    <a:pt x="450474" y="-632"/>
                    <a:pt x="454166" y="3055"/>
                  </a:cubicBezTo>
                  <a:lnTo>
                    <a:pt x="570477" y="100750"/>
                  </a:lnTo>
                  <a:cubicBezTo>
                    <a:pt x="572323" y="102593"/>
                    <a:pt x="574169" y="104436"/>
                    <a:pt x="574169" y="108123"/>
                  </a:cubicBezTo>
                  <a:cubicBezTo>
                    <a:pt x="574169" y="109966"/>
                    <a:pt x="572323" y="113653"/>
                    <a:pt x="570477" y="115496"/>
                  </a:cubicBezTo>
                  <a:lnTo>
                    <a:pt x="454166" y="213191"/>
                  </a:lnTo>
                  <a:cubicBezTo>
                    <a:pt x="450474" y="215035"/>
                    <a:pt x="446781" y="216878"/>
                    <a:pt x="443089" y="215035"/>
                  </a:cubicBezTo>
                  <a:cubicBezTo>
                    <a:pt x="439396" y="213191"/>
                    <a:pt x="437550" y="209505"/>
                    <a:pt x="437550" y="205818"/>
                  </a:cubicBezTo>
                  <a:lnTo>
                    <a:pt x="437550" y="156049"/>
                  </a:lnTo>
                  <a:lnTo>
                    <a:pt x="387703" y="156049"/>
                  </a:lnTo>
                  <a:cubicBezTo>
                    <a:pt x="384010" y="156049"/>
                    <a:pt x="372933" y="157892"/>
                    <a:pt x="356317" y="168952"/>
                  </a:cubicBezTo>
                  <a:cubicBezTo>
                    <a:pt x="341548" y="178169"/>
                    <a:pt x="324932" y="192915"/>
                    <a:pt x="304624" y="213191"/>
                  </a:cubicBezTo>
                  <a:cubicBezTo>
                    <a:pt x="293546" y="224251"/>
                    <a:pt x="280623" y="237154"/>
                    <a:pt x="267700" y="251901"/>
                  </a:cubicBezTo>
                  <a:cubicBezTo>
                    <a:pt x="241853" y="279550"/>
                    <a:pt x="214160" y="309043"/>
                    <a:pt x="184620" y="334850"/>
                  </a:cubicBezTo>
                  <a:cubicBezTo>
                    <a:pt x="156927" y="355126"/>
                    <a:pt x="121850" y="379089"/>
                    <a:pt x="75695" y="379089"/>
                  </a:cubicBezTo>
                  <a:lnTo>
                    <a:pt x="9231" y="379089"/>
                  </a:lnTo>
                  <a:cubicBezTo>
                    <a:pt x="3693" y="379089"/>
                    <a:pt x="0" y="375402"/>
                    <a:pt x="0" y="369872"/>
                  </a:cubicBezTo>
                  <a:lnTo>
                    <a:pt x="0" y="296140"/>
                  </a:lnTo>
                  <a:cubicBezTo>
                    <a:pt x="0" y="290610"/>
                    <a:pt x="3693" y="285080"/>
                    <a:pt x="9231" y="285080"/>
                  </a:cubicBezTo>
                  <a:lnTo>
                    <a:pt x="75695" y="285080"/>
                  </a:lnTo>
                  <a:cubicBezTo>
                    <a:pt x="84926" y="285080"/>
                    <a:pt x="96003" y="281394"/>
                    <a:pt x="108926" y="272177"/>
                  </a:cubicBezTo>
                  <a:cubicBezTo>
                    <a:pt x="123696" y="262961"/>
                    <a:pt x="140312" y="248214"/>
                    <a:pt x="160620" y="227938"/>
                  </a:cubicBezTo>
                  <a:cubicBezTo>
                    <a:pt x="173543" y="216878"/>
                    <a:pt x="186467" y="202132"/>
                    <a:pt x="199390" y="189228"/>
                  </a:cubicBezTo>
                  <a:cubicBezTo>
                    <a:pt x="225237" y="159736"/>
                    <a:pt x="251084" y="130243"/>
                    <a:pt x="280623" y="108123"/>
                  </a:cubicBezTo>
                  <a:cubicBezTo>
                    <a:pt x="306470" y="86003"/>
                    <a:pt x="343394" y="62040"/>
                    <a:pt x="387703" y="62040"/>
                  </a:cubicBezTo>
                  <a:lnTo>
                    <a:pt x="437550" y="62040"/>
                  </a:lnTo>
                  <a:lnTo>
                    <a:pt x="437550" y="10428"/>
                  </a:lnTo>
                  <a:cubicBezTo>
                    <a:pt x="437550" y="6741"/>
                    <a:pt x="439396" y="3055"/>
                    <a:pt x="443089" y="1211"/>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zh-CN" altLang="en-US">
                <a:solidFill>
                  <a:schemeClr val="tx1">
                    <a:lumMod val="65000"/>
                    <a:lumOff val="35000"/>
                  </a:schemeClr>
                </a:solidFill>
                <a:cs typeface="+mn-ea"/>
                <a:sym typeface="+mn-lt"/>
              </a:endParaRPr>
            </a:p>
          </p:txBody>
        </p:sp>
      </p:grpSp>
      <p:grpSp>
        <p:nvGrpSpPr>
          <p:cNvPr id="2" name="组合 1">
            <a:extLst>
              <a:ext uri="{FF2B5EF4-FFF2-40B4-BE49-F238E27FC236}">
                <a16:creationId xmlns:a16="http://schemas.microsoft.com/office/drawing/2014/main" xmlns="" id="{95DAB46A-BDB5-4654-A56F-DD9470A501E0}"/>
              </a:ext>
            </a:extLst>
          </p:cNvPr>
          <p:cNvGrpSpPr/>
          <p:nvPr/>
        </p:nvGrpSpPr>
        <p:grpSpPr>
          <a:xfrm>
            <a:off x="7060396" y="1996380"/>
            <a:ext cx="4428166" cy="976679"/>
            <a:chOff x="7060396" y="2131450"/>
            <a:chExt cx="4428166" cy="976679"/>
          </a:xfrm>
        </p:grpSpPr>
        <p:sp>
          <p:nvSpPr>
            <p:cNvPr id="14" name="矩形 13"/>
            <p:cNvSpPr/>
            <p:nvPr/>
          </p:nvSpPr>
          <p:spPr>
            <a:xfrm>
              <a:off x="7060397" y="2521045"/>
              <a:ext cx="1900866" cy="587084"/>
            </a:xfrm>
            <a:prstGeom prst="rect">
              <a:avLst/>
            </a:prstGeom>
            <a:ln>
              <a:noFill/>
            </a:ln>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65000"/>
                      <a:lumOff val="35000"/>
                    </a:schemeClr>
                  </a:solidFill>
                  <a:cs typeface="+mn-ea"/>
                  <a:sym typeface="+mn-lt"/>
                </a:rPr>
                <a:t>用户可以在投影仪或者计算机上进行演示</a:t>
              </a:r>
            </a:p>
          </p:txBody>
        </p:sp>
        <p:sp>
          <p:nvSpPr>
            <p:cNvPr id="15" name="矩形 14"/>
            <p:cNvSpPr/>
            <p:nvPr/>
          </p:nvSpPr>
          <p:spPr>
            <a:xfrm>
              <a:off x="7060396" y="2131450"/>
              <a:ext cx="1743164" cy="429861"/>
            </a:xfrm>
            <a:prstGeom prst="rect">
              <a:avLst/>
            </a:prstGeom>
            <a:ln>
              <a:noFill/>
            </a:ln>
          </p:spPr>
          <p:txBody>
            <a:bodyPr wrap="square">
              <a:spAutoFit/>
              <a:scene3d>
                <a:camera prst="orthographicFront"/>
                <a:lightRig rig="threePt" dir="t"/>
              </a:scene3d>
              <a:sp3d contourW="12700"/>
            </a:bodyPr>
            <a:lstStyle/>
            <a:p>
              <a:pPr algn="just">
                <a:lnSpc>
                  <a:spcPct val="120000"/>
                </a:lnSpc>
              </a:pPr>
              <a:r>
                <a:rPr lang="zh-CN" altLang="en-US" sz="2000" b="1" dirty="0">
                  <a:solidFill>
                    <a:schemeClr val="tx1">
                      <a:lumMod val="65000"/>
                      <a:lumOff val="35000"/>
                    </a:schemeClr>
                  </a:solidFill>
                  <a:cs typeface="+mn-ea"/>
                  <a:sym typeface="+mn-lt"/>
                </a:rPr>
                <a:t>文字添加</a:t>
              </a:r>
            </a:p>
          </p:txBody>
        </p:sp>
        <p:sp>
          <p:nvSpPr>
            <p:cNvPr id="30" name="矩形 29"/>
            <p:cNvSpPr/>
            <p:nvPr/>
          </p:nvSpPr>
          <p:spPr>
            <a:xfrm>
              <a:off x="9587696" y="2521045"/>
              <a:ext cx="1900866" cy="587084"/>
            </a:xfrm>
            <a:prstGeom prst="rect">
              <a:avLst/>
            </a:prstGeom>
            <a:ln>
              <a:noFill/>
            </a:ln>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65000"/>
                      <a:lumOff val="35000"/>
                    </a:schemeClr>
                  </a:solidFill>
                  <a:cs typeface="+mn-ea"/>
                  <a:sym typeface="+mn-lt"/>
                </a:rPr>
                <a:t>用户可以在投影仪或者计算机上进行演示</a:t>
              </a:r>
            </a:p>
          </p:txBody>
        </p:sp>
        <p:sp>
          <p:nvSpPr>
            <p:cNvPr id="31" name="矩形 30"/>
            <p:cNvSpPr/>
            <p:nvPr/>
          </p:nvSpPr>
          <p:spPr>
            <a:xfrm>
              <a:off x="9587695" y="2131450"/>
              <a:ext cx="1743164" cy="429861"/>
            </a:xfrm>
            <a:prstGeom prst="rect">
              <a:avLst/>
            </a:prstGeom>
            <a:ln>
              <a:noFill/>
            </a:ln>
          </p:spPr>
          <p:txBody>
            <a:bodyPr wrap="square">
              <a:spAutoFit/>
              <a:scene3d>
                <a:camera prst="orthographicFront"/>
                <a:lightRig rig="threePt" dir="t"/>
              </a:scene3d>
              <a:sp3d contourW="12700"/>
            </a:bodyPr>
            <a:lstStyle/>
            <a:p>
              <a:pPr algn="just">
                <a:lnSpc>
                  <a:spcPct val="120000"/>
                </a:lnSpc>
              </a:pPr>
              <a:r>
                <a:rPr lang="zh-CN" altLang="en-US" sz="2000" b="1" dirty="0">
                  <a:solidFill>
                    <a:schemeClr val="tx1">
                      <a:lumMod val="65000"/>
                      <a:lumOff val="35000"/>
                    </a:schemeClr>
                  </a:solidFill>
                  <a:cs typeface="+mn-ea"/>
                  <a:sym typeface="+mn-lt"/>
                </a:rPr>
                <a:t>文字添加</a:t>
              </a:r>
            </a:p>
          </p:txBody>
        </p:sp>
      </p:grpSp>
      <p:grpSp>
        <p:nvGrpSpPr>
          <p:cNvPr id="51" name="Group 47">
            <a:extLst>
              <a:ext uri="{FF2B5EF4-FFF2-40B4-BE49-F238E27FC236}">
                <a16:creationId xmlns:a16="http://schemas.microsoft.com/office/drawing/2014/main" xmlns="" id="{EF66D2D6-B4D9-4EC6-B916-1AB6038E031E}"/>
              </a:ext>
            </a:extLst>
          </p:cNvPr>
          <p:cNvGrpSpPr/>
          <p:nvPr/>
        </p:nvGrpSpPr>
        <p:grpSpPr>
          <a:xfrm>
            <a:off x="8961263" y="2241749"/>
            <a:ext cx="484300" cy="484300"/>
            <a:chOff x="1028700" y="1853169"/>
            <a:chExt cx="787400" cy="787400"/>
          </a:xfrm>
        </p:grpSpPr>
        <p:sp>
          <p:nvSpPr>
            <p:cNvPr id="52" name="椭圆 51">
              <a:extLst>
                <a:ext uri="{FF2B5EF4-FFF2-40B4-BE49-F238E27FC236}">
                  <a16:creationId xmlns:a16="http://schemas.microsoft.com/office/drawing/2014/main" xmlns="" id="{9873B93D-6A45-48DB-9F8A-8694FF5A96A1}"/>
                </a:ext>
              </a:extLst>
            </p:cNvPr>
            <p:cNvSpPr/>
            <p:nvPr/>
          </p:nvSpPr>
          <p:spPr>
            <a:xfrm>
              <a:off x="1028700" y="1853169"/>
              <a:ext cx="787400" cy="7874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zh-CN" altLang="en-US">
                <a:solidFill>
                  <a:schemeClr val="tx1">
                    <a:lumMod val="65000"/>
                    <a:lumOff val="35000"/>
                  </a:schemeClr>
                </a:solidFill>
                <a:cs typeface="+mn-ea"/>
                <a:sym typeface="+mn-lt"/>
              </a:endParaRPr>
            </a:p>
          </p:txBody>
        </p:sp>
        <p:sp>
          <p:nvSpPr>
            <p:cNvPr id="53" name="椭圆 33">
              <a:extLst>
                <a:ext uri="{FF2B5EF4-FFF2-40B4-BE49-F238E27FC236}">
                  <a16:creationId xmlns:a16="http://schemas.microsoft.com/office/drawing/2014/main" xmlns="" id="{D83BB0FB-AFE7-4680-8893-E7EC601C99E7}"/>
                </a:ext>
              </a:extLst>
            </p:cNvPr>
            <p:cNvSpPr/>
            <p:nvPr/>
          </p:nvSpPr>
          <p:spPr>
            <a:xfrm>
              <a:off x="1237693" y="2101825"/>
              <a:ext cx="369412" cy="290086"/>
            </a:xfrm>
            <a:custGeom>
              <a:avLst/>
              <a:gdLst>
                <a:gd name="connsiteX0" fmla="*/ 187043 w 606298"/>
                <a:gd name="connsiteY0" fmla="*/ 364682 h 476105"/>
                <a:gd name="connsiteX1" fmla="*/ 307528 w 606298"/>
                <a:gd name="connsiteY1" fmla="*/ 364682 h 476105"/>
                <a:gd name="connsiteX2" fmla="*/ 325320 w 606298"/>
                <a:gd name="connsiteY2" fmla="*/ 382440 h 476105"/>
                <a:gd name="connsiteX3" fmla="*/ 325320 w 606298"/>
                <a:gd name="connsiteY3" fmla="*/ 389984 h 476105"/>
                <a:gd name="connsiteX4" fmla="*/ 575785 w 606298"/>
                <a:gd name="connsiteY4" fmla="*/ 389984 h 476105"/>
                <a:gd name="connsiteX5" fmla="*/ 606298 w 606298"/>
                <a:gd name="connsiteY5" fmla="*/ 420440 h 476105"/>
                <a:gd name="connsiteX6" fmla="*/ 575785 w 606298"/>
                <a:gd name="connsiteY6" fmla="*/ 450803 h 476105"/>
                <a:gd name="connsiteX7" fmla="*/ 325320 w 606298"/>
                <a:gd name="connsiteY7" fmla="*/ 450803 h 476105"/>
                <a:gd name="connsiteX8" fmla="*/ 325320 w 606298"/>
                <a:gd name="connsiteY8" fmla="*/ 458347 h 476105"/>
                <a:gd name="connsiteX9" fmla="*/ 307528 w 606298"/>
                <a:gd name="connsiteY9" fmla="*/ 476105 h 476105"/>
                <a:gd name="connsiteX10" fmla="*/ 187043 w 606298"/>
                <a:gd name="connsiteY10" fmla="*/ 476105 h 476105"/>
                <a:gd name="connsiteX11" fmla="*/ 169343 w 606298"/>
                <a:gd name="connsiteY11" fmla="*/ 458347 h 476105"/>
                <a:gd name="connsiteX12" fmla="*/ 169343 w 606298"/>
                <a:gd name="connsiteY12" fmla="*/ 450803 h 476105"/>
                <a:gd name="connsiteX13" fmla="*/ 30421 w 606298"/>
                <a:gd name="connsiteY13" fmla="*/ 450803 h 476105"/>
                <a:gd name="connsiteX14" fmla="*/ 0 w 606298"/>
                <a:gd name="connsiteY14" fmla="*/ 420440 h 476105"/>
                <a:gd name="connsiteX15" fmla="*/ 30421 w 606298"/>
                <a:gd name="connsiteY15" fmla="*/ 389984 h 476105"/>
                <a:gd name="connsiteX16" fmla="*/ 169343 w 606298"/>
                <a:gd name="connsiteY16" fmla="*/ 389984 h 476105"/>
                <a:gd name="connsiteX17" fmla="*/ 169343 w 606298"/>
                <a:gd name="connsiteY17" fmla="*/ 382440 h 476105"/>
                <a:gd name="connsiteX18" fmla="*/ 187043 w 606298"/>
                <a:gd name="connsiteY18" fmla="*/ 364682 h 476105"/>
                <a:gd name="connsiteX19" fmla="*/ 322185 w 606298"/>
                <a:gd name="connsiteY19" fmla="*/ 182341 h 476105"/>
                <a:gd name="connsiteX20" fmla="*/ 442671 w 606298"/>
                <a:gd name="connsiteY20" fmla="*/ 182341 h 476105"/>
                <a:gd name="connsiteX21" fmla="*/ 460370 w 606298"/>
                <a:gd name="connsiteY21" fmla="*/ 200099 h 476105"/>
                <a:gd name="connsiteX22" fmla="*/ 460370 w 606298"/>
                <a:gd name="connsiteY22" fmla="*/ 207643 h 476105"/>
                <a:gd name="connsiteX23" fmla="*/ 575785 w 606298"/>
                <a:gd name="connsiteY23" fmla="*/ 207643 h 476105"/>
                <a:gd name="connsiteX24" fmla="*/ 606298 w 606298"/>
                <a:gd name="connsiteY24" fmla="*/ 238006 h 476105"/>
                <a:gd name="connsiteX25" fmla="*/ 575785 w 606298"/>
                <a:gd name="connsiteY25" fmla="*/ 268369 h 476105"/>
                <a:gd name="connsiteX26" fmla="*/ 460370 w 606298"/>
                <a:gd name="connsiteY26" fmla="*/ 268369 h 476105"/>
                <a:gd name="connsiteX27" fmla="*/ 460370 w 606298"/>
                <a:gd name="connsiteY27" fmla="*/ 276006 h 476105"/>
                <a:gd name="connsiteX28" fmla="*/ 442671 w 606298"/>
                <a:gd name="connsiteY28" fmla="*/ 293764 h 476105"/>
                <a:gd name="connsiteX29" fmla="*/ 322185 w 606298"/>
                <a:gd name="connsiteY29" fmla="*/ 293764 h 476105"/>
                <a:gd name="connsiteX30" fmla="*/ 304394 w 606298"/>
                <a:gd name="connsiteY30" fmla="*/ 276006 h 476105"/>
                <a:gd name="connsiteX31" fmla="*/ 304394 w 606298"/>
                <a:gd name="connsiteY31" fmla="*/ 268369 h 476105"/>
                <a:gd name="connsiteX32" fmla="*/ 30421 w 606298"/>
                <a:gd name="connsiteY32" fmla="*/ 268369 h 476105"/>
                <a:gd name="connsiteX33" fmla="*/ 0 w 606298"/>
                <a:gd name="connsiteY33" fmla="*/ 238006 h 476105"/>
                <a:gd name="connsiteX34" fmla="*/ 30421 w 606298"/>
                <a:gd name="connsiteY34" fmla="*/ 207643 h 476105"/>
                <a:gd name="connsiteX35" fmla="*/ 304394 w 606298"/>
                <a:gd name="connsiteY35" fmla="*/ 207643 h 476105"/>
                <a:gd name="connsiteX36" fmla="*/ 304394 w 606298"/>
                <a:gd name="connsiteY36" fmla="*/ 200099 h 476105"/>
                <a:gd name="connsiteX37" fmla="*/ 322185 w 606298"/>
                <a:gd name="connsiteY37" fmla="*/ 182341 h 476105"/>
                <a:gd name="connsiteX38" fmla="*/ 109055 w 606298"/>
                <a:gd name="connsiteY38" fmla="*/ 0 h 476105"/>
                <a:gd name="connsiteX39" fmla="*/ 229540 w 606298"/>
                <a:gd name="connsiteY39" fmla="*/ 0 h 476105"/>
                <a:gd name="connsiteX40" fmla="*/ 247331 w 606298"/>
                <a:gd name="connsiteY40" fmla="*/ 17669 h 476105"/>
                <a:gd name="connsiteX41" fmla="*/ 247331 w 606298"/>
                <a:gd name="connsiteY41" fmla="*/ 25307 h 476105"/>
                <a:gd name="connsiteX42" fmla="*/ 575785 w 606298"/>
                <a:gd name="connsiteY42" fmla="*/ 25307 h 476105"/>
                <a:gd name="connsiteX43" fmla="*/ 606298 w 606298"/>
                <a:gd name="connsiteY43" fmla="*/ 55676 h 476105"/>
                <a:gd name="connsiteX44" fmla="*/ 575785 w 606298"/>
                <a:gd name="connsiteY44" fmla="*/ 86045 h 476105"/>
                <a:gd name="connsiteX45" fmla="*/ 247331 w 606298"/>
                <a:gd name="connsiteY45" fmla="*/ 86045 h 476105"/>
                <a:gd name="connsiteX46" fmla="*/ 247331 w 606298"/>
                <a:gd name="connsiteY46" fmla="*/ 93683 h 476105"/>
                <a:gd name="connsiteX47" fmla="*/ 229540 w 606298"/>
                <a:gd name="connsiteY47" fmla="*/ 111352 h 476105"/>
                <a:gd name="connsiteX48" fmla="*/ 109055 w 606298"/>
                <a:gd name="connsiteY48" fmla="*/ 111352 h 476105"/>
                <a:gd name="connsiteX49" fmla="*/ 91355 w 606298"/>
                <a:gd name="connsiteY49" fmla="*/ 93683 h 476105"/>
                <a:gd name="connsiteX50" fmla="*/ 91355 w 606298"/>
                <a:gd name="connsiteY50" fmla="*/ 86045 h 476105"/>
                <a:gd name="connsiteX51" fmla="*/ 30421 w 606298"/>
                <a:gd name="connsiteY51" fmla="*/ 86045 h 476105"/>
                <a:gd name="connsiteX52" fmla="*/ 0 w 606298"/>
                <a:gd name="connsiteY52" fmla="*/ 55676 h 476105"/>
                <a:gd name="connsiteX53" fmla="*/ 30421 w 606298"/>
                <a:gd name="connsiteY53" fmla="*/ 25307 h 476105"/>
                <a:gd name="connsiteX54" fmla="*/ 91355 w 606298"/>
                <a:gd name="connsiteY54" fmla="*/ 25307 h 476105"/>
                <a:gd name="connsiteX55" fmla="*/ 91355 w 606298"/>
                <a:gd name="connsiteY55" fmla="*/ 17669 h 476105"/>
                <a:gd name="connsiteX56" fmla="*/ 109055 w 606298"/>
                <a:gd name="connsiteY56" fmla="*/ 0 h 4761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606298" h="476105">
                  <a:moveTo>
                    <a:pt x="187043" y="364682"/>
                  </a:moveTo>
                  <a:lnTo>
                    <a:pt x="307528" y="364682"/>
                  </a:lnTo>
                  <a:cubicBezTo>
                    <a:pt x="317392" y="364682"/>
                    <a:pt x="325320" y="372595"/>
                    <a:pt x="325320" y="382440"/>
                  </a:cubicBezTo>
                  <a:lnTo>
                    <a:pt x="325320" y="389984"/>
                  </a:lnTo>
                  <a:lnTo>
                    <a:pt x="575785" y="389984"/>
                  </a:lnTo>
                  <a:cubicBezTo>
                    <a:pt x="592655" y="389984"/>
                    <a:pt x="606298" y="403602"/>
                    <a:pt x="606298" y="420440"/>
                  </a:cubicBezTo>
                  <a:cubicBezTo>
                    <a:pt x="606298" y="437185"/>
                    <a:pt x="592655" y="450803"/>
                    <a:pt x="575785" y="450803"/>
                  </a:cubicBezTo>
                  <a:lnTo>
                    <a:pt x="325320" y="450803"/>
                  </a:lnTo>
                  <a:lnTo>
                    <a:pt x="325320" y="458347"/>
                  </a:lnTo>
                  <a:cubicBezTo>
                    <a:pt x="325320" y="468192"/>
                    <a:pt x="317392" y="476105"/>
                    <a:pt x="307528" y="476105"/>
                  </a:cubicBezTo>
                  <a:lnTo>
                    <a:pt x="187043" y="476105"/>
                  </a:lnTo>
                  <a:cubicBezTo>
                    <a:pt x="177271" y="476105"/>
                    <a:pt x="169343" y="468192"/>
                    <a:pt x="169343" y="458347"/>
                  </a:cubicBezTo>
                  <a:lnTo>
                    <a:pt x="169343" y="450803"/>
                  </a:lnTo>
                  <a:lnTo>
                    <a:pt x="30421" y="450803"/>
                  </a:lnTo>
                  <a:cubicBezTo>
                    <a:pt x="13644" y="450803"/>
                    <a:pt x="0" y="437185"/>
                    <a:pt x="0" y="420440"/>
                  </a:cubicBezTo>
                  <a:cubicBezTo>
                    <a:pt x="0" y="403602"/>
                    <a:pt x="13644" y="389984"/>
                    <a:pt x="30421" y="389984"/>
                  </a:cubicBezTo>
                  <a:lnTo>
                    <a:pt x="169343" y="389984"/>
                  </a:lnTo>
                  <a:lnTo>
                    <a:pt x="169343" y="382440"/>
                  </a:lnTo>
                  <a:cubicBezTo>
                    <a:pt x="169343" y="372595"/>
                    <a:pt x="177271" y="364682"/>
                    <a:pt x="187043" y="364682"/>
                  </a:cubicBezTo>
                  <a:close/>
                  <a:moveTo>
                    <a:pt x="322185" y="182341"/>
                  </a:moveTo>
                  <a:lnTo>
                    <a:pt x="442671" y="182341"/>
                  </a:lnTo>
                  <a:cubicBezTo>
                    <a:pt x="452442" y="182341"/>
                    <a:pt x="460370" y="190254"/>
                    <a:pt x="460370" y="200099"/>
                  </a:cubicBezTo>
                  <a:lnTo>
                    <a:pt x="460370" y="207643"/>
                  </a:lnTo>
                  <a:lnTo>
                    <a:pt x="575785" y="207643"/>
                  </a:lnTo>
                  <a:cubicBezTo>
                    <a:pt x="592655" y="207643"/>
                    <a:pt x="606298" y="221261"/>
                    <a:pt x="606298" y="238006"/>
                  </a:cubicBezTo>
                  <a:cubicBezTo>
                    <a:pt x="606298" y="254844"/>
                    <a:pt x="592655" y="268369"/>
                    <a:pt x="575785" y="268369"/>
                  </a:cubicBezTo>
                  <a:lnTo>
                    <a:pt x="460370" y="268369"/>
                  </a:lnTo>
                  <a:lnTo>
                    <a:pt x="460370" y="276006"/>
                  </a:lnTo>
                  <a:cubicBezTo>
                    <a:pt x="460370" y="285759"/>
                    <a:pt x="452442" y="293764"/>
                    <a:pt x="442671" y="293764"/>
                  </a:cubicBezTo>
                  <a:lnTo>
                    <a:pt x="322185" y="293764"/>
                  </a:lnTo>
                  <a:cubicBezTo>
                    <a:pt x="312322" y="293764"/>
                    <a:pt x="304394" y="285759"/>
                    <a:pt x="304394" y="276006"/>
                  </a:cubicBezTo>
                  <a:lnTo>
                    <a:pt x="304394" y="268369"/>
                  </a:lnTo>
                  <a:lnTo>
                    <a:pt x="30421" y="268369"/>
                  </a:lnTo>
                  <a:cubicBezTo>
                    <a:pt x="13644" y="268369"/>
                    <a:pt x="0" y="254844"/>
                    <a:pt x="0" y="238006"/>
                  </a:cubicBezTo>
                  <a:cubicBezTo>
                    <a:pt x="0" y="221261"/>
                    <a:pt x="13644" y="207643"/>
                    <a:pt x="30421" y="207643"/>
                  </a:cubicBezTo>
                  <a:lnTo>
                    <a:pt x="304394" y="207643"/>
                  </a:lnTo>
                  <a:lnTo>
                    <a:pt x="304394" y="200099"/>
                  </a:lnTo>
                  <a:cubicBezTo>
                    <a:pt x="304394" y="190254"/>
                    <a:pt x="312322" y="182341"/>
                    <a:pt x="322185" y="182341"/>
                  </a:cubicBezTo>
                  <a:close/>
                  <a:moveTo>
                    <a:pt x="109055" y="0"/>
                  </a:moveTo>
                  <a:lnTo>
                    <a:pt x="229540" y="0"/>
                  </a:lnTo>
                  <a:cubicBezTo>
                    <a:pt x="239404" y="0"/>
                    <a:pt x="247331" y="7914"/>
                    <a:pt x="247331" y="17669"/>
                  </a:cubicBezTo>
                  <a:lnTo>
                    <a:pt x="247331" y="25307"/>
                  </a:lnTo>
                  <a:lnTo>
                    <a:pt x="575785" y="25307"/>
                  </a:lnTo>
                  <a:cubicBezTo>
                    <a:pt x="592655" y="25307"/>
                    <a:pt x="606298" y="38927"/>
                    <a:pt x="606298" y="55676"/>
                  </a:cubicBezTo>
                  <a:cubicBezTo>
                    <a:pt x="606298" y="72425"/>
                    <a:pt x="592655" y="86045"/>
                    <a:pt x="575785" y="86045"/>
                  </a:cubicBezTo>
                  <a:lnTo>
                    <a:pt x="247331" y="86045"/>
                  </a:lnTo>
                  <a:lnTo>
                    <a:pt x="247331" y="93683"/>
                  </a:lnTo>
                  <a:cubicBezTo>
                    <a:pt x="247331" y="103438"/>
                    <a:pt x="239404" y="111352"/>
                    <a:pt x="229540" y="111352"/>
                  </a:cubicBezTo>
                  <a:lnTo>
                    <a:pt x="109055" y="111352"/>
                  </a:lnTo>
                  <a:cubicBezTo>
                    <a:pt x="99283" y="111352"/>
                    <a:pt x="91355" y="103438"/>
                    <a:pt x="91355" y="93683"/>
                  </a:cubicBezTo>
                  <a:lnTo>
                    <a:pt x="91355" y="86045"/>
                  </a:lnTo>
                  <a:lnTo>
                    <a:pt x="30421" y="86045"/>
                  </a:lnTo>
                  <a:cubicBezTo>
                    <a:pt x="13644" y="86045"/>
                    <a:pt x="0" y="72425"/>
                    <a:pt x="0" y="55676"/>
                  </a:cubicBezTo>
                  <a:cubicBezTo>
                    <a:pt x="0" y="38927"/>
                    <a:pt x="13644" y="25307"/>
                    <a:pt x="30421" y="25307"/>
                  </a:cubicBezTo>
                  <a:lnTo>
                    <a:pt x="91355" y="25307"/>
                  </a:lnTo>
                  <a:lnTo>
                    <a:pt x="91355" y="17669"/>
                  </a:lnTo>
                  <a:cubicBezTo>
                    <a:pt x="91355" y="7914"/>
                    <a:pt x="99283" y="0"/>
                    <a:pt x="109055"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zh-CN" altLang="en-US">
                <a:solidFill>
                  <a:schemeClr val="tx1">
                    <a:lumMod val="65000"/>
                    <a:lumOff val="35000"/>
                  </a:schemeClr>
                </a:solidFill>
                <a:cs typeface="+mn-ea"/>
                <a:sym typeface="+mn-lt"/>
              </a:endParaRPr>
            </a:p>
          </p:txBody>
        </p:sp>
      </p:grpSp>
      <p:grpSp>
        <p:nvGrpSpPr>
          <p:cNvPr id="88" name="Group 56">
            <a:extLst>
              <a:ext uri="{FF2B5EF4-FFF2-40B4-BE49-F238E27FC236}">
                <a16:creationId xmlns:a16="http://schemas.microsoft.com/office/drawing/2014/main" xmlns="" id="{D5D92E88-F956-4A7B-8E89-476D3DF09C41}"/>
              </a:ext>
            </a:extLst>
          </p:cNvPr>
          <p:cNvGrpSpPr/>
          <p:nvPr/>
        </p:nvGrpSpPr>
        <p:grpSpPr>
          <a:xfrm>
            <a:off x="8961263" y="3489524"/>
            <a:ext cx="484300" cy="484300"/>
            <a:chOff x="1028700" y="1853169"/>
            <a:chExt cx="787400" cy="787400"/>
          </a:xfrm>
        </p:grpSpPr>
        <p:sp>
          <p:nvSpPr>
            <p:cNvPr id="89" name="椭圆 88">
              <a:extLst>
                <a:ext uri="{FF2B5EF4-FFF2-40B4-BE49-F238E27FC236}">
                  <a16:creationId xmlns:a16="http://schemas.microsoft.com/office/drawing/2014/main" xmlns="" id="{1E28A928-3FB1-4F60-8C23-F3E2EFD076AA}"/>
                </a:ext>
              </a:extLst>
            </p:cNvPr>
            <p:cNvSpPr/>
            <p:nvPr/>
          </p:nvSpPr>
          <p:spPr>
            <a:xfrm>
              <a:off x="1028700" y="1853169"/>
              <a:ext cx="787400" cy="7874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zh-CN" altLang="en-US">
                <a:solidFill>
                  <a:schemeClr val="tx1">
                    <a:lumMod val="65000"/>
                    <a:lumOff val="35000"/>
                  </a:schemeClr>
                </a:solidFill>
                <a:cs typeface="+mn-ea"/>
                <a:sym typeface="+mn-lt"/>
              </a:endParaRPr>
            </a:p>
          </p:txBody>
        </p:sp>
        <p:sp>
          <p:nvSpPr>
            <p:cNvPr id="90" name="椭圆 38">
              <a:extLst>
                <a:ext uri="{FF2B5EF4-FFF2-40B4-BE49-F238E27FC236}">
                  <a16:creationId xmlns:a16="http://schemas.microsoft.com/office/drawing/2014/main" xmlns="" id="{98297AA7-FEAD-4736-A8E8-93FF761F81AD}"/>
                </a:ext>
              </a:extLst>
            </p:cNvPr>
            <p:cNvSpPr/>
            <p:nvPr/>
          </p:nvSpPr>
          <p:spPr>
            <a:xfrm>
              <a:off x="1237694" y="2063387"/>
              <a:ext cx="369412" cy="366961"/>
            </a:xfrm>
            <a:custGeom>
              <a:avLst/>
              <a:gdLst>
                <a:gd name="connsiteX0" fmla="*/ 186168 w 606581"/>
                <a:gd name="connsiteY0" fmla="*/ 138308 h 602558"/>
                <a:gd name="connsiteX1" fmla="*/ 231574 w 606581"/>
                <a:gd name="connsiteY1" fmla="*/ 138308 h 602558"/>
                <a:gd name="connsiteX2" fmla="*/ 232967 w 606581"/>
                <a:gd name="connsiteY2" fmla="*/ 139699 h 602558"/>
                <a:gd name="connsiteX3" fmla="*/ 232967 w 606581"/>
                <a:gd name="connsiteY3" fmla="*/ 164912 h 602558"/>
                <a:gd name="connsiteX4" fmla="*/ 236496 w 606581"/>
                <a:gd name="connsiteY4" fmla="*/ 168435 h 602558"/>
                <a:gd name="connsiteX5" fmla="*/ 258874 w 606581"/>
                <a:gd name="connsiteY5" fmla="*/ 168435 h 602558"/>
                <a:gd name="connsiteX6" fmla="*/ 262402 w 606581"/>
                <a:gd name="connsiteY6" fmla="*/ 164912 h 602558"/>
                <a:gd name="connsiteX7" fmla="*/ 262402 w 606581"/>
                <a:gd name="connsiteY7" fmla="*/ 139699 h 602558"/>
                <a:gd name="connsiteX8" fmla="*/ 263795 w 606581"/>
                <a:gd name="connsiteY8" fmla="*/ 138308 h 602558"/>
                <a:gd name="connsiteX9" fmla="*/ 309202 w 606581"/>
                <a:gd name="connsiteY9" fmla="*/ 138308 h 602558"/>
                <a:gd name="connsiteX10" fmla="*/ 327494 w 606581"/>
                <a:gd name="connsiteY10" fmla="*/ 156570 h 602558"/>
                <a:gd name="connsiteX11" fmla="*/ 327494 w 606581"/>
                <a:gd name="connsiteY11" fmla="*/ 289404 h 602558"/>
                <a:gd name="connsiteX12" fmla="*/ 309202 w 606581"/>
                <a:gd name="connsiteY12" fmla="*/ 307665 h 602558"/>
                <a:gd name="connsiteX13" fmla="*/ 186168 w 606581"/>
                <a:gd name="connsiteY13" fmla="*/ 307665 h 602558"/>
                <a:gd name="connsiteX14" fmla="*/ 167875 w 606581"/>
                <a:gd name="connsiteY14" fmla="*/ 289404 h 602558"/>
                <a:gd name="connsiteX15" fmla="*/ 167875 w 606581"/>
                <a:gd name="connsiteY15" fmla="*/ 276426 h 602558"/>
                <a:gd name="connsiteX16" fmla="*/ 168247 w 606581"/>
                <a:gd name="connsiteY16" fmla="*/ 275407 h 602558"/>
                <a:gd name="connsiteX17" fmla="*/ 169268 w 606581"/>
                <a:gd name="connsiteY17" fmla="*/ 275036 h 602558"/>
                <a:gd name="connsiteX18" fmla="*/ 172332 w 606581"/>
                <a:gd name="connsiteY18" fmla="*/ 275129 h 602558"/>
                <a:gd name="connsiteX19" fmla="*/ 213467 w 606581"/>
                <a:gd name="connsiteY19" fmla="*/ 269660 h 602558"/>
                <a:gd name="connsiteX20" fmla="*/ 241974 w 606581"/>
                <a:gd name="connsiteY20" fmla="*/ 216266 h 602558"/>
                <a:gd name="connsiteX21" fmla="*/ 205668 w 606581"/>
                <a:gd name="connsiteY21" fmla="*/ 186881 h 602558"/>
                <a:gd name="connsiteX22" fmla="*/ 197218 w 606581"/>
                <a:gd name="connsiteY22" fmla="*/ 187623 h 602558"/>
                <a:gd name="connsiteX23" fmla="*/ 177718 w 606581"/>
                <a:gd name="connsiteY23" fmla="*/ 189199 h 602558"/>
                <a:gd name="connsiteX24" fmla="*/ 168897 w 606581"/>
                <a:gd name="connsiteY24" fmla="*/ 188365 h 602558"/>
                <a:gd name="connsiteX25" fmla="*/ 167875 w 606581"/>
                <a:gd name="connsiteY25" fmla="*/ 187067 h 602558"/>
                <a:gd name="connsiteX26" fmla="*/ 167875 w 606581"/>
                <a:gd name="connsiteY26" fmla="*/ 156570 h 602558"/>
                <a:gd name="connsiteX27" fmla="*/ 186168 w 606581"/>
                <a:gd name="connsiteY27" fmla="*/ 138308 h 602558"/>
                <a:gd name="connsiteX28" fmla="*/ 550498 w 606581"/>
                <a:gd name="connsiteY28" fmla="*/ 131252 h 602558"/>
                <a:gd name="connsiteX29" fmla="*/ 597759 w 606581"/>
                <a:gd name="connsiteY29" fmla="*/ 178438 h 602558"/>
                <a:gd name="connsiteX30" fmla="*/ 597759 w 606581"/>
                <a:gd name="connsiteY30" fmla="*/ 326579 h 602558"/>
                <a:gd name="connsiteX31" fmla="*/ 576218 w 606581"/>
                <a:gd name="connsiteY31" fmla="*/ 366164 h 602558"/>
                <a:gd name="connsiteX32" fmla="*/ 576218 w 606581"/>
                <a:gd name="connsiteY32" fmla="*/ 576879 h 602558"/>
                <a:gd name="connsiteX33" fmla="*/ 550498 w 606581"/>
                <a:gd name="connsiteY33" fmla="*/ 602558 h 602558"/>
                <a:gd name="connsiteX34" fmla="*/ 524779 w 606581"/>
                <a:gd name="connsiteY34" fmla="*/ 576879 h 602558"/>
                <a:gd name="connsiteX35" fmla="*/ 524779 w 606581"/>
                <a:gd name="connsiteY35" fmla="*/ 366164 h 602558"/>
                <a:gd name="connsiteX36" fmla="*/ 503330 w 606581"/>
                <a:gd name="connsiteY36" fmla="*/ 326579 h 602558"/>
                <a:gd name="connsiteX37" fmla="*/ 503330 w 606581"/>
                <a:gd name="connsiteY37" fmla="*/ 234710 h 602558"/>
                <a:gd name="connsiteX38" fmla="*/ 489959 w 606581"/>
                <a:gd name="connsiteY38" fmla="*/ 243053 h 602558"/>
                <a:gd name="connsiteX39" fmla="*/ 434249 w 606581"/>
                <a:gd name="connsiteY39" fmla="*/ 256402 h 602558"/>
                <a:gd name="connsiteX40" fmla="*/ 398594 w 606581"/>
                <a:gd name="connsiteY40" fmla="*/ 251767 h 602558"/>
                <a:gd name="connsiteX41" fmla="*/ 382624 w 606581"/>
                <a:gd name="connsiteY41" fmla="*/ 221731 h 602558"/>
                <a:gd name="connsiteX42" fmla="*/ 412615 w 606581"/>
                <a:gd name="connsiteY42" fmla="*/ 205786 h 602558"/>
                <a:gd name="connsiteX43" fmla="*/ 467118 w 606581"/>
                <a:gd name="connsiteY43" fmla="*/ 200873 h 602558"/>
                <a:gd name="connsiteX44" fmla="*/ 507415 w 606581"/>
                <a:gd name="connsiteY44" fmla="*/ 159156 h 602558"/>
                <a:gd name="connsiteX45" fmla="*/ 550498 w 606581"/>
                <a:gd name="connsiteY45" fmla="*/ 131252 h 602558"/>
                <a:gd name="connsiteX46" fmla="*/ 56082 w 606581"/>
                <a:gd name="connsiteY46" fmla="*/ 131252 h 602558"/>
                <a:gd name="connsiteX47" fmla="*/ 99257 w 606581"/>
                <a:gd name="connsiteY47" fmla="*/ 159156 h 602558"/>
                <a:gd name="connsiteX48" fmla="*/ 139555 w 606581"/>
                <a:gd name="connsiteY48" fmla="*/ 200873 h 602558"/>
                <a:gd name="connsiteX49" fmla="*/ 194059 w 606581"/>
                <a:gd name="connsiteY49" fmla="*/ 205786 h 602558"/>
                <a:gd name="connsiteX50" fmla="*/ 224049 w 606581"/>
                <a:gd name="connsiteY50" fmla="*/ 221731 h 602558"/>
                <a:gd name="connsiteX51" fmla="*/ 207986 w 606581"/>
                <a:gd name="connsiteY51" fmla="*/ 251767 h 602558"/>
                <a:gd name="connsiteX52" fmla="*/ 172331 w 606581"/>
                <a:gd name="connsiteY52" fmla="*/ 256402 h 602558"/>
                <a:gd name="connsiteX53" fmla="*/ 116621 w 606581"/>
                <a:gd name="connsiteY53" fmla="*/ 243053 h 602558"/>
                <a:gd name="connsiteX54" fmla="*/ 103343 w 606581"/>
                <a:gd name="connsiteY54" fmla="*/ 234710 h 602558"/>
                <a:gd name="connsiteX55" fmla="*/ 103343 w 606581"/>
                <a:gd name="connsiteY55" fmla="*/ 326579 h 602558"/>
                <a:gd name="connsiteX56" fmla="*/ 81801 w 606581"/>
                <a:gd name="connsiteY56" fmla="*/ 366164 h 602558"/>
                <a:gd name="connsiteX57" fmla="*/ 81801 w 606581"/>
                <a:gd name="connsiteY57" fmla="*/ 576879 h 602558"/>
                <a:gd name="connsiteX58" fmla="*/ 56082 w 606581"/>
                <a:gd name="connsiteY58" fmla="*/ 602558 h 602558"/>
                <a:gd name="connsiteX59" fmla="*/ 30362 w 606581"/>
                <a:gd name="connsiteY59" fmla="*/ 576879 h 602558"/>
                <a:gd name="connsiteX60" fmla="*/ 30362 w 606581"/>
                <a:gd name="connsiteY60" fmla="*/ 366164 h 602558"/>
                <a:gd name="connsiteX61" fmla="*/ 8821 w 606581"/>
                <a:gd name="connsiteY61" fmla="*/ 326579 h 602558"/>
                <a:gd name="connsiteX62" fmla="*/ 8821 w 606581"/>
                <a:gd name="connsiteY62" fmla="*/ 178438 h 602558"/>
                <a:gd name="connsiteX63" fmla="*/ 56082 w 606581"/>
                <a:gd name="connsiteY63" fmla="*/ 131252 h 602558"/>
                <a:gd name="connsiteX64" fmla="*/ 550481 w 606581"/>
                <a:gd name="connsiteY64" fmla="*/ 0 h 602558"/>
                <a:gd name="connsiteX65" fmla="*/ 606581 w 606581"/>
                <a:gd name="connsiteY65" fmla="*/ 55994 h 602558"/>
                <a:gd name="connsiteX66" fmla="*/ 550481 w 606581"/>
                <a:gd name="connsiteY66" fmla="*/ 111988 h 602558"/>
                <a:gd name="connsiteX67" fmla="*/ 494381 w 606581"/>
                <a:gd name="connsiteY67" fmla="*/ 55994 h 602558"/>
                <a:gd name="connsiteX68" fmla="*/ 550481 w 606581"/>
                <a:gd name="connsiteY68" fmla="*/ 0 h 602558"/>
                <a:gd name="connsiteX69" fmla="*/ 56064 w 606581"/>
                <a:gd name="connsiteY69" fmla="*/ 0 h 602558"/>
                <a:gd name="connsiteX70" fmla="*/ 112128 w 606581"/>
                <a:gd name="connsiteY70" fmla="*/ 55994 h 602558"/>
                <a:gd name="connsiteX71" fmla="*/ 56064 w 606581"/>
                <a:gd name="connsiteY71" fmla="*/ 111988 h 602558"/>
                <a:gd name="connsiteX72" fmla="*/ 0 w 606581"/>
                <a:gd name="connsiteY72" fmla="*/ 55994 h 602558"/>
                <a:gd name="connsiteX73" fmla="*/ 56064 w 606581"/>
                <a:gd name="connsiteY73" fmla="*/ 0 h 602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Lst>
              <a:rect l="l" t="t" r="r" b="b"/>
              <a:pathLst>
                <a:path w="606581" h="602558">
                  <a:moveTo>
                    <a:pt x="186168" y="138308"/>
                  </a:moveTo>
                  <a:lnTo>
                    <a:pt x="231574" y="138308"/>
                  </a:lnTo>
                  <a:cubicBezTo>
                    <a:pt x="232317" y="138308"/>
                    <a:pt x="232967" y="138864"/>
                    <a:pt x="232967" y="139699"/>
                  </a:cubicBezTo>
                  <a:lnTo>
                    <a:pt x="232967" y="164912"/>
                  </a:lnTo>
                  <a:cubicBezTo>
                    <a:pt x="232967" y="166859"/>
                    <a:pt x="234546" y="168435"/>
                    <a:pt x="236496" y="168435"/>
                  </a:cubicBezTo>
                  <a:lnTo>
                    <a:pt x="258874" y="168435"/>
                  </a:lnTo>
                  <a:cubicBezTo>
                    <a:pt x="260824" y="168435"/>
                    <a:pt x="262402" y="166859"/>
                    <a:pt x="262402" y="164912"/>
                  </a:cubicBezTo>
                  <a:lnTo>
                    <a:pt x="262402" y="139699"/>
                  </a:lnTo>
                  <a:cubicBezTo>
                    <a:pt x="262402" y="138864"/>
                    <a:pt x="263052" y="138308"/>
                    <a:pt x="263795" y="138308"/>
                  </a:cubicBezTo>
                  <a:lnTo>
                    <a:pt x="309202" y="138308"/>
                  </a:lnTo>
                  <a:cubicBezTo>
                    <a:pt x="319323" y="138308"/>
                    <a:pt x="327494" y="146466"/>
                    <a:pt x="327494" y="156570"/>
                  </a:cubicBezTo>
                  <a:lnTo>
                    <a:pt x="327494" y="289404"/>
                  </a:lnTo>
                  <a:cubicBezTo>
                    <a:pt x="327494" y="299415"/>
                    <a:pt x="319323" y="307665"/>
                    <a:pt x="309202" y="307665"/>
                  </a:cubicBezTo>
                  <a:lnTo>
                    <a:pt x="186168" y="307665"/>
                  </a:lnTo>
                  <a:cubicBezTo>
                    <a:pt x="176047" y="307665"/>
                    <a:pt x="167875" y="299415"/>
                    <a:pt x="167875" y="289404"/>
                  </a:cubicBezTo>
                  <a:lnTo>
                    <a:pt x="167875" y="276426"/>
                  </a:lnTo>
                  <a:cubicBezTo>
                    <a:pt x="167875" y="276056"/>
                    <a:pt x="167968" y="275685"/>
                    <a:pt x="168247" y="275407"/>
                  </a:cubicBezTo>
                  <a:cubicBezTo>
                    <a:pt x="168525" y="275221"/>
                    <a:pt x="168897" y="275036"/>
                    <a:pt x="169268" y="275036"/>
                  </a:cubicBezTo>
                  <a:cubicBezTo>
                    <a:pt x="170011" y="275036"/>
                    <a:pt x="171497" y="275129"/>
                    <a:pt x="172332" y="275129"/>
                  </a:cubicBezTo>
                  <a:cubicBezTo>
                    <a:pt x="194896" y="275129"/>
                    <a:pt x="211703" y="270216"/>
                    <a:pt x="213467" y="269660"/>
                  </a:cubicBezTo>
                  <a:cubicBezTo>
                    <a:pt x="236031" y="262800"/>
                    <a:pt x="248845" y="238884"/>
                    <a:pt x="241974" y="216266"/>
                  </a:cubicBezTo>
                  <a:cubicBezTo>
                    <a:pt x="236496" y="198468"/>
                    <a:pt x="222103" y="186511"/>
                    <a:pt x="205668" y="186881"/>
                  </a:cubicBezTo>
                  <a:cubicBezTo>
                    <a:pt x="204182" y="186974"/>
                    <a:pt x="198518" y="187438"/>
                    <a:pt x="197218" y="187623"/>
                  </a:cubicBezTo>
                  <a:cubicBezTo>
                    <a:pt x="191461" y="188272"/>
                    <a:pt x="184218" y="189199"/>
                    <a:pt x="177718" y="189199"/>
                  </a:cubicBezTo>
                  <a:cubicBezTo>
                    <a:pt x="174189" y="189199"/>
                    <a:pt x="171311" y="188921"/>
                    <a:pt x="168897" y="188365"/>
                  </a:cubicBezTo>
                  <a:cubicBezTo>
                    <a:pt x="168340" y="188272"/>
                    <a:pt x="167875" y="187716"/>
                    <a:pt x="167875" y="187067"/>
                  </a:cubicBezTo>
                  <a:lnTo>
                    <a:pt x="167875" y="156570"/>
                  </a:lnTo>
                  <a:cubicBezTo>
                    <a:pt x="167875" y="146466"/>
                    <a:pt x="176047" y="138308"/>
                    <a:pt x="186168" y="138308"/>
                  </a:cubicBezTo>
                  <a:close/>
                  <a:moveTo>
                    <a:pt x="550498" y="131252"/>
                  </a:moveTo>
                  <a:cubicBezTo>
                    <a:pt x="576589" y="131252"/>
                    <a:pt x="597759" y="152389"/>
                    <a:pt x="597759" y="178438"/>
                  </a:cubicBezTo>
                  <a:lnTo>
                    <a:pt x="597759" y="326579"/>
                  </a:lnTo>
                  <a:cubicBezTo>
                    <a:pt x="597759" y="343173"/>
                    <a:pt x="589217" y="357728"/>
                    <a:pt x="576218" y="366164"/>
                  </a:cubicBezTo>
                  <a:lnTo>
                    <a:pt x="576218" y="576879"/>
                  </a:lnTo>
                  <a:cubicBezTo>
                    <a:pt x="576218" y="591063"/>
                    <a:pt x="564704" y="602558"/>
                    <a:pt x="550498" y="602558"/>
                  </a:cubicBezTo>
                  <a:cubicBezTo>
                    <a:pt x="536292" y="602558"/>
                    <a:pt x="524779" y="591063"/>
                    <a:pt x="524779" y="576879"/>
                  </a:cubicBezTo>
                  <a:lnTo>
                    <a:pt x="524779" y="366164"/>
                  </a:lnTo>
                  <a:cubicBezTo>
                    <a:pt x="511872" y="357728"/>
                    <a:pt x="503330" y="343173"/>
                    <a:pt x="503330" y="326579"/>
                  </a:cubicBezTo>
                  <a:lnTo>
                    <a:pt x="503330" y="234710"/>
                  </a:lnTo>
                  <a:cubicBezTo>
                    <a:pt x="499152" y="237676"/>
                    <a:pt x="494695" y="240550"/>
                    <a:pt x="489959" y="243053"/>
                  </a:cubicBezTo>
                  <a:cubicBezTo>
                    <a:pt x="470739" y="253436"/>
                    <a:pt x="450684" y="256402"/>
                    <a:pt x="434249" y="256402"/>
                  </a:cubicBezTo>
                  <a:cubicBezTo>
                    <a:pt x="414286" y="256402"/>
                    <a:pt x="399616" y="252045"/>
                    <a:pt x="398594" y="251767"/>
                  </a:cubicBezTo>
                  <a:cubicBezTo>
                    <a:pt x="385874" y="247874"/>
                    <a:pt x="378724" y="234432"/>
                    <a:pt x="382624" y="221731"/>
                  </a:cubicBezTo>
                  <a:cubicBezTo>
                    <a:pt x="386431" y="209123"/>
                    <a:pt x="399894" y="201985"/>
                    <a:pt x="412615" y="205786"/>
                  </a:cubicBezTo>
                  <a:cubicBezTo>
                    <a:pt x="412708" y="205879"/>
                    <a:pt x="442327" y="214222"/>
                    <a:pt x="467118" y="200873"/>
                  </a:cubicBezTo>
                  <a:cubicBezTo>
                    <a:pt x="488567" y="189192"/>
                    <a:pt x="502494" y="166850"/>
                    <a:pt x="507415" y="159156"/>
                  </a:cubicBezTo>
                  <a:cubicBezTo>
                    <a:pt x="517350" y="143675"/>
                    <a:pt x="531278" y="131252"/>
                    <a:pt x="550498" y="131252"/>
                  </a:cubicBezTo>
                  <a:close/>
                  <a:moveTo>
                    <a:pt x="56082" y="131252"/>
                  </a:moveTo>
                  <a:cubicBezTo>
                    <a:pt x="75302" y="131252"/>
                    <a:pt x="89230" y="143675"/>
                    <a:pt x="99257" y="159156"/>
                  </a:cubicBezTo>
                  <a:cubicBezTo>
                    <a:pt x="104179" y="166850"/>
                    <a:pt x="118013" y="189192"/>
                    <a:pt x="139555" y="200873"/>
                  </a:cubicBezTo>
                  <a:cubicBezTo>
                    <a:pt x="164253" y="214222"/>
                    <a:pt x="191180" y="206528"/>
                    <a:pt x="194059" y="205786"/>
                  </a:cubicBezTo>
                  <a:cubicBezTo>
                    <a:pt x="207336" y="202541"/>
                    <a:pt x="220150" y="209123"/>
                    <a:pt x="224049" y="221731"/>
                  </a:cubicBezTo>
                  <a:cubicBezTo>
                    <a:pt x="227856" y="234432"/>
                    <a:pt x="220707" y="247874"/>
                    <a:pt x="207986" y="251767"/>
                  </a:cubicBezTo>
                  <a:cubicBezTo>
                    <a:pt x="206965" y="252045"/>
                    <a:pt x="192387" y="256402"/>
                    <a:pt x="172331" y="256402"/>
                  </a:cubicBezTo>
                  <a:cubicBezTo>
                    <a:pt x="155989" y="256402"/>
                    <a:pt x="135841" y="253436"/>
                    <a:pt x="116621" y="243053"/>
                  </a:cubicBezTo>
                  <a:cubicBezTo>
                    <a:pt x="111978" y="240550"/>
                    <a:pt x="107521" y="237676"/>
                    <a:pt x="103343" y="234710"/>
                  </a:cubicBezTo>
                  <a:lnTo>
                    <a:pt x="103343" y="326579"/>
                  </a:lnTo>
                  <a:cubicBezTo>
                    <a:pt x="103343" y="343173"/>
                    <a:pt x="94708" y="357728"/>
                    <a:pt x="81801" y="366164"/>
                  </a:cubicBezTo>
                  <a:lnTo>
                    <a:pt x="81801" y="576879"/>
                  </a:lnTo>
                  <a:cubicBezTo>
                    <a:pt x="81801" y="591063"/>
                    <a:pt x="70288" y="602558"/>
                    <a:pt x="56082" y="602558"/>
                  </a:cubicBezTo>
                  <a:cubicBezTo>
                    <a:pt x="41876" y="602558"/>
                    <a:pt x="30362" y="591063"/>
                    <a:pt x="30362" y="576879"/>
                  </a:cubicBezTo>
                  <a:lnTo>
                    <a:pt x="30362" y="366164"/>
                  </a:lnTo>
                  <a:cubicBezTo>
                    <a:pt x="17456" y="357728"/>
                    <a:pt x="8821" y="343173"/>
                    <a:pt x="8821" y="326579"/>
                  </a:cubicBezTo>
                  <a:lnTo>
                    <a:pt x="8821" y="178438"/>
                  </a:lnTo>
                  <a:cubicBezTo>
                    <a:pt x="8821" y="152389"/>
                    <a:pt x="29991" y="131252"/>
                    <a:pt x="56082" y="131252"/>
                  </a:cubicBezTo>
                  <a:close/>
                  <a:moveTo>
                    <a:pt x="550481" y="0"/>
                  </a:moveTo>
                  <a:cubicBezTo>
                    <a:pt x="581464" y="0"/>
                    <a:pt x="606581" y="25069"/>
                    <a:pt x="606581" y="55994"/>
                  </a:cubicBezTo>
                  <a:cubicBezTo>
                    <a:pt x="606581" y="86919"/>
                    <a:pt x="581464" y="111988"/>
                    <a:pt x="550481" y="111988"/>
                  </a:cubicBezTo>
                  <a:cubicBezTo>
                    <a:pt x="519498" y="111988"/>
                    <a:pt x="494381" y="86919"/>
                    <a:pt x="494381" y="55994"/>
                  </a:cubicBezTo>
                  <a:cubicBezTo>
                    <a:pt x="494381" y="25069"/>
                    <a:pt x="519498" y="0"/>
                    <a:pt x="550481" y="0"/>
                  </a:cubicBezTo>
                  <a:close/>
                  <a:moveTo>
                    <a:pt x="56064" y="0"/>
                  </a:moveTo>
                  <a:cubicBezTo>
                    <a:pt x="87027" y="0"/>
                    <a:pt x="112128" y="25069"/>
                    <a:pt x="112128" y="55994"/>
                  </a:cubicBezTo>
                  <a:cubicBezTo>
                    <a:pt x="112128" y="86919"/>
                    <a:pt x="87027" y="111988"/>
                    <a:pt x="56064" y="111988"/>
                  </a:cubicBezTo>
                  <a:cubicBezTo>
                    <a:pt x="25101" y="111988"/>
                    <a:pt x="0" y="86919"/>
                    <a:pt x="0" y="55994"/>
                  </a:cubicBezTo>
                  <a:cubicBezTo>
                    <a:pt x="0" y="25069"/>
                    <a:pt x="25101" y="0"/>
                    <a:pt x="5606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zh-CN" altLang="en-US">
                <a:solidFill>
                  <a:schemeClr val="tx1">
                    <a:lumMod val="65000"/>
                    <a:lumOff val="35000"/>
                  </a:schemeClr>
                </a:solidFill>
                <a:cs typeface="+mn-ea"/>
                <a:sym typeface="+mn-lt"/>
              </a:endParaRPr>
            </a:p>
          </p:txBody>
        </p:sp>
      </p:grpSp>
      <p:grpSp>
        <p:nvGrpSpPr>
          <p:cNvPr id="85" name="Group 62">
            <a:extLst>
              <a:ext uri="{FF2B5EF4-FFF2-40B4-BE49-F238E27FC236}">
                <a16:creationId xmlns:a16="http://schemas.microsoft.com/office/drawing/2014/main" xmlns="" id="{04BA6315-EFC9-4221-A5C1-C8744A2F0183}"/>
              </a:ext>
            </a:extLst>
          </p:cNvPr>
          <p:cNvGrpSpPr/>
          <p:nvPr/>
        </p:nvGrpSpPr>
        <p:grpSpPr>
          <a:xfrm>
            <a:off x="8961263" y="4737299"/>
            <a:ext cx="484300" cy="484300"/>
            <a:chOff x="1028700" y="1853169"/>
            <a:chExt cx="787400" cy="787400"/>
          </a:xfrm>
        </p:grpSpPr>
        <p:sp>
          <p:nvSpPr>
            <p:cNvPr id="86" name="椭圆 85">
              <a:extLst>
                <a:ext uri="{FF2B5EF4-FFF2-40B4-BE49-F238E27FC236}">
                  <a16:creationId xmlns:a16="http://schemas.microsoft.com/office/drawing/2014/main" xmlns="" id="{A2A2A381-32E8-4DD8-8D6F-285BE588306B}"/>
                </a:ext>
              </a:extLst>
            </p:cNvPr>
            <p:cNvSpPr/>
            <p:nvPr/>
          </p:nvSpPr>
          <p:spPr>
            <a:xfrm>
              <a:off x="1028700" y="1853169"/>
              <a:ext cx="787400" cy="787400"/>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zh-CN" altLang="en-US">
                <a:solidFill>
                  <a:schemeClr val="tx1">
                    <a:lumMod val="65000"/>
                    <a:lumOff val="35000"/>
                  </a:schemeClr>
                </a:solidFill>
                <a:cs typeface="+mn-ea"/>
                <a:sym typeface="+mn-lt"/>
              </a:endParaRPr>
            </a:p>
          </p:txBody>
        </p:sp>
        <p:sp>
          <p:nvSpPr>
            <p:cNvPr id="87" name="椭圆 43">
              <a:extLst>
                <a:ext uri="{FF2B5EF4-FFF2-40B4-BE49-F238E27FC236}">
                  <a16:creationId xmlns:a16="http://schemas.microsoft.com/office/drawing/2014/main" xmlns="" id="{D60E48A1-B9B4-4A0E-869C-67AEECD8EA4A}"/>
                </a:ext>
              </a:extLst>
            </p:cNvPr>
            <p:cNvSpPr/>
            <p:nvPr/>
          </p:nvSpPr>
          <p:spPr>
            <a:xfrm>
              <a:off x="1321470" y="2062163"/>
              <a:ext cx="201858" cy="369412"/>
            </a:xfrm>
            <a:custGeom>
              <a:avLst/>
              <a:gdLst>
                <a:gd name="T0" fmla="*/ 228 w 228"/>
                <a:gd name="T1" fmla="*/ 271 h 418"/>
                <a:gd name="T2" fmla="*/ 137 w 228"/>
                <a:gd name="T3" fmla="*/ 366 h 418"/>
                <a:gd name="T4" fmla="*/ 137 w 228"/>
                <a:gd name="T5" fmla="*/ 418 h 418"/>
                <a:gd name="T6" fmla="*/ 87 w 228"/>
                <a:gd name="T7" fmla="*/ 418 h 418"/>
                <a:gd name="T8" fmla="*/ 87 w 228"/>
                <a:gd name="T9" fmla="*/ 370 h 418"/>
                <a:gd name="T10" fmla="*/ 0 w 228"/>
                <a:gd name="T11" fmla="*/ 348 h 418"/>
                <a:gd name="T12" fmla="*/ 15 w 228"/>
                <a:gd name="T13" fmla="*/ 288 h 418"/>
                <a:gd name="T14" fmla="*/ 100 w 228"/>
                <a:gd name="T15" fmla="*/ 310 h 418"/>
                <a:gd name="T16" fmla="*/ 150 w 228"/>
                <a:gd name="T17" fmla="*/ 278 h 418"/>
                <a:gd name="T18" fmla="*/ 95 w 228"/>
                <a:gd name="T19" fmla="*/ 234 h 418"/>
                <a:gd name="T20" fmla="*/ 3 w 228"/>
                <a:gd name="T21" fmla="*/ 140 h 418"/>
                <a:gd name="T22" fmla="*/ 90 w 228"/>
                <a:gd name="T23" fmla="*/ 49 h 418"/>
                <a:gd name="T24" fmla="*/ 90 w 228"/>
                <a:gd name="T25" fmla="*/ 0 h 418"/>
                <a:gd name="T26" fmla="*/ 140 w 228"/>
                <a:gd name="T27" fmla="*/ 0 h 418"/>
                <a:gd name="T28" fmla="*/ 140 w 228"/>
                <a:gd name="T29" fmla="*/ 45 h 418"/>
                <a:gd name="T30" fmla="*/ 214 w 228"/>
                <a:gd name="T31" fmla="*/ 62 h 418"/>
                <a:gd name="T32" fmla="*/ 199 w 228"/>
                <a:gd name="T33" fmla="*/ 120 h 418"/>
                <a:gd name="T34" fmla="*/ 125 w 228"/>
                <a:gd name="T35" fmla="*/ 103 h 418"/>
                <a:gd name="T36" fmla="*/ 81 w 228"/>
                <a:gd name="T37" fmla="*/ 131 h 418"/>
                <a:gd name="T38" fmla="*/ 143 w 228"/>
                <a:gd name="T39" fmla="*/ 175 h 418"/>
                <a:gd name="T40" fmla="*/ 228 w 228"/>
                <a:gd name="T41" fmla="*/ 271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28" h="418">
                  <a:moveTo>
                    <a:pt x="228" y="271"/>
                  </a:moveTo>
                  <a:cubicBezTo>
                    <a:pt x="228" y="317"/>
                    <a:pt x="196" y="356"/>
                    <a:pt x="137" y="366"/>
                  </a:cubicBezTo>
                  <a:lnTo>
                    <a:pt x="137" y="418"/>
                  </a:lnTo>
                  <a:lnTo>
                    <a:pt x="87" y="418"/>
                  </a:lnTo>
                  <a:lnTo>
                    <a:pt x="87" y="370"/>
                  </a:lnTo>
                  <a:cubicBezTo>
                    <a:pt x="53" y="368"/>
                    <a:pt x="19" y="359"/>
                    <a:pt x="0" y="348"/>
                  </a:cubicBezTo>
                  <a:lnTo>
                    <a:pt x="15" y="288"/>
                  </a:lnTo>
                  <a:cubicBezTo>
                    <a:pt x="37" y="299"/>
                    <a:pt x="67" y="310"/>
                    <a:pt x="100" y="310"/>
                  </a:cubicBezTo>
                  <a:cubicBezTo>
                    <a:pt x="130" y="310"/>
                    <a:pt x="150" y="299"/>
                    <a:pt x="150" y="278"/>
                  </a:cubicBezTo>
                  <a:cubicBezTo>
                    <a:pt x="150" y="259"/>
                    <a:pt x="133" y="247"/>
                    <a:pt x="95" y="234"/>
                  </a:cubicBezTo>
                  <a:cubicBezTo>
                    <a:pt x="40" y="215"/>
                    <a:pt x="3" y="190"/>
                    <a:pt x="3" y="140"/>
                  </a:cubicBezTo>
                  <a:cubicBezTo>
                    <a:pt x="3" y="95"/>
                    <a:pt x="35" y="59"/>
                    <a:pt x="90" y="49"/>
                  </a:cubicBezTo>
                  <a:lnTo>
                    <a:pt x="90" y="0"/>
                  </a:lnTo>
                  <a:lnTo>
                    <a:pt x="140" y="0"/>
                  </a:lnTo>
                  <a:lnTo>
                    <a:pt x="140" y="45"/>
                  </a:lnTo>
                  <a:cubicBezTo>
                    <a:pt x="174" y="47"/>
                    <a:pt x="197" y="54"/>
                    <a:pt x="214" y="62"/>
                  </a:cubicBezTo>
                  <a:lnTo>
                    <a:pt x="199" y="120"/>
                  </a:lnTo>
                  <a:cubicBezTo>
                    <a:pt x="186" y="114"/>
                    <a:pt x="162" y="103"/>
                    <a:pt x="125" y="103"/>
                  </a:cubicBezTo>
                  <a:cubicBezTo>
                    <a:pt x="92" y="103"/>
                    <a:pt x="81" y="117"/>
                    <a:pt x="81" y="131"/>
                  </a:cubicBezTo>
                  <a:cubicBezTo>
                    <a:pt x="81" y="148"/>
                    <a:pt x="99" y="159"/>
                    <a:pt x="143" y="175"/>
                  </a:cubicBezTo>
                  <a:cubicBezTo>
                    <a:pt x="204" y="197"/>
                    <a:pt x="228" y="225"/>
                    <a:pt x="228" y="271"/>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zh-CN" altLang="en-US">
                <a:solidFill>
                  <a:schemeClr val="tx1">
                    <a:lumMod val="65000"/>
                    <a:lumOff val="35000"/>
                  </a:schemeClr>
                </a:solidFill>
                <a:cs typeface="+mn-ea"/>
                <a:sym typeface="+mn-lt"/>
              </a:endParaRPr>
            </a:p>
          </p:txBody>
        </p:sp>
      </p:grpSp>
      <p:sp>
        <p:nvSpPr>
          <p:cNvPr id="7" name="页脚占位符 6">
            <a:extLst>
              <a:ext uri="{FF2B5EF4-FFF2-40B4-BE49-F238E27FC236}">
                <a16:creationId xmlns:a16="http://schemas.microsoft.com/office/drawing/2014/main" xmlns="" id="{1B8B4244-0B1A-4878-BE79-12DF05E5316D}"/>
              </a:ext>
            </a:extLst>
          </p:cNvPr>
          <p:cNvSpPr>
            <a:spLocks noGrp="1"/>
          </p:cNvSpPr>
          <p:nvPr>
            <p:ph type="ftr" sz="quarter" idx="3"/>
          </p:nvPr>
        </p:nvSpPr>
        <p:spPr/>
        <p:txBody>
          <a:bodyPr/>
          <a:lstStyle/>
          <a:p>
            <a:r>
              <a:rPr lang="zh-CN" altLang="en-US">
                <a:sym typeface="+mn-lt"/>
              </a:rPr>
              <a:t>河北农业大学</a:t>
            </a:r>
            <a:endParaRPr lang="zh-CN" altLang="en-US" dirty="0">
              <a:sym typeface="+mn-lt"/>
            </a:endParaRPr>
          </a:p>
        </p:txBody>
      </p:sp>
      <p:sp>
        <p:nvSpPr>
          <p:cNvPr id="3" name="灯片编号占位符 2">
            <a:extLst>
              <a:ext uri="{FF2B5EF4-FFF2-40B4-BE49-F238E27FC236}">
                <a16:creationId xmlns:a16="http://schemas.microsoft.com/office/drawing/2014/main" xmlns="" id="{4443C517-D1FC-4565-9FD1-34F80C9E7F87}"/>
              </a:ext>
            </a:extLst>
          </p:cNvPr>
          <p:cNvSpPr>
            <a:spLocks noGrp="1"/>
          </p:cNvSpPr>
          <p:nvPr>
            <p:ph type="sldNum" sz="quarter" idx="4"/>
          </p:nvPr>
        </p:nvSpPr>
        <p:spPr/>
        <p:txBody>
          <a:bodyPr/>
          <a:lstStyle/>
          <a:p>
            <a:r>
              <a:rPr lang="en-US" altLang="zh-CN"/>
              <a:t>- </a:t>
            </a:r>
            <a:fld id="{A548B57D-AE10-4CF7-A9DF-59FEFA91B28E}" type="slidenum">
              <a:rPr lang="zh-CN" altLang="en-US" smtClean="0"/>
              <a:pPr/>
              <a:t>24</a:t>
            </a:fld>
            <a:r>
              <a:rPr lang="zh-CN" altLang="en-US"/>
              <a:t> </a:t>
            </a:r>
            <a:r>
              <a:rPr lang="en-US" altLang="zh-CN"/>
              <a:t>-</a:t>
            </a:r>
            <a:endParaRPr lang="zh-CN" altLang="en-US" dirty="0"/>
          </a:p>
        </p:txBody>
      </p:sp>
      <p:sp>
        <p:nvSpPr>
          <p:cNvPr id="6" name="文本占位符 5">
            <a:extLst>
              <a:ext uri="{FF2B5EF4-FFF2-40B4-BE49-F238E27FC236}">
                <a16:creationId xmlns:a16="http://schemas.microsoft.com/office/drawing/2014/main" xmlns="" id="{30DD14D3-BA4F-4E9D-975C-E4B0FD640817}"/>
              </a:ext>
            </a:extLst>
          </p:cNvPr>
          <p:cNvSpPr>
            <a:spLocks noGrp="1"/>
          </p:cNvSpPr>
          <p:nvPr>
            <p:ph type="body" sz="quarter" idx="10"/>
          </p:nvPr>
        </p:nvSpPr>
        <p:spPr/>
        <p:txBody>
          <a:bodyPr/>
          <a:lstStyle/>
          <a:p>
            <a:r>
              <a:rPr lang="zh-CN" altLang="en-US" dirty="0">
                <a:sym typeface="+mn-lt"/>
              </a:rPr>
              <a:t>图表举例</a:t>
            </a:r>
          </a:p>
        </p:txBody>
      </p:sp>
      <p:grpSp>
        <p:nvGrpSpPr>
          <p:cNvPr id="72" name="组合 71">
            <a:extLst>
              <a:ext uri="{FF2B5EF4-FFF2-40B4-BE49-F238E27FC236}">
                <a16:creationId xmlns:a16="http://schemas.microsoft.com/office/drawing/2014/main" xmlns="" id="{67D282B9-332F-4DBC-9DA5-9B12A613EA62}"/>
              </a:ext>
            </a:extLst>
          </p:cNvPr>
          <p:cNvGrpSpPr/>
          <p:nvPr/>
        </p:nvGrpSpPr>
        <p:grpSpPr>
          <a:xfrm>
            <a:off x="7060396" y="3278643"/>
            <a:ext cx="4428166" cy="976679"/>
            <a:chOff x="7060396" y="2131450"/>
            <a:chExt cx="4428166" cy="976679"/>
          </a:xfrm>
        </p:grpSpPr>
        <p:sp>
          <p:nvSpPr>
            <p:cNvPr id="73" name="矩形 72">
              <a:extLst>
                <a:ext uri="{FF2B5EF4-FFF2-40B4-BE49-F238E27FC236}">
                  <a16:creationId xmlns:a16="http://schemas.microsoft.com/office/drawing/2014/main" xmlns="" id="{64827EB7-3D84-4F21-8F75-929D2A84D937}"/>
                </a:ext>
              </a:extLst>
            </p:cNvPr>
            <p:cNvSpPr/>
            <p:nvPr/>
          </p:nvSpPr>
          <p:spPr>
            <a:xfrm>
              <a:off x="7060397" y="2521045"/>
              <a:ext cx="1900866" cy="587084"/>
            </a:xfrm>
            <a:prstGeom prst="rect">
              <a:avLst/>
            </a:prstGeom>
            <a:ln>
              <a:noFill/>
            </a:ln>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65000"/>
                      <a:lumOff val="35000"/>
                    </a:schemeClr>
                  </a:solidFill>
                  <a:cs typeface="+mn-ea"/>
                  <a:sym typeface="+mn-lt"/>
                </a:rPr>
                <a:t>用户可以在投影仪或者计算机上进行演示</a:t>
              </a:r>
            </a:p>
          </p:txBody>
        </p:sp>
        <p:sp>
          <p:nvSpPr>
            <p:cNvPr id="74" name="矩形 73">
              <a:extLst>
                <a:ext uri="{FF2B5EF4-FFF2-40B4-BE49-F238E27FC236}">
                  <a16:creationId xmlns:a16="http://schemas.microsoft.com/office/drawing/2014/main" xmlns="" id="{EB959EA0-1650-4AE6-ACBE-5FF8D52F5CAF}"/>
                </a:ext>
              </a:extLst>
            </p:cNvPr>
            <p:cNvSpPr/>
            <p:nvPr/>
          </p:nvSpPr>
          <p:spPr>
            <a:xfrm>
              <a:off x="7060396" y="2131450"/>
              <a:ext cx="1743164" cy="429861"/>
            </a:xfrm>
            <a:prstGeom prst="rect">
              <a:avLst/>
            </a:prstGeom>
            <a:ln>
              <a:noFill/>
            </a:ln>
          </p:spPr>
          <p:txBody>
            <a:bodyPr wrap="square">
              <a:spAutoFit/>
              <a:scene3d>
                <a:camera prst="orthographicFront"/>
                <a:lightRig rig="threePt" dir="t"/>
              </a:scene3d>
              <a:sp3d contourW="12700"/>
            </a:bodyPr>
            <a:lstStyle/>
            <a:p>
              <a:pPr algn="just">
                <a:lnSpc>
                  <a:spcPct val="120000"/>
                </a:lnSpc>
              </a:pPr>
              <a:r>
                <a:rPr lang="zh-CN" altLang="en-US" sz="2000" b="1" dirty="0">
                  <a:solidFill>
                    <a:schemeClr val="tx1">
                      <a:lumMod val="65000"/>
                      <a:lumOff val="35000"/>
                    </a:schemeClr>
                  </a:solidFill>
                  <a:cs typeface="+mn-ea"/>
                  <a:sym typeface="+mn-lt"/>
                </a:rPr>
                <a:t>文字添加</a:t>
              </a:r>
            </a:p>
          </p:txBody>
        </p:sp>
        <p:sp>
          <p:nvSpPr>
            <p:cNvPr id="75" name="矩形 74">
              <a:extLst>
                <a:ext uri="{FF2B5EF4-FFF2-40B4-BE49-F238E27FC236}">
                  <a16:creationId xmlns:a16="http://schemas.microsoft.com/office/drawing/2014/main" xmlns="" id="{2254F7F2-6B51-4A7D-9FBB-5737D4C27454}"/>
                </a:ext>
              </a:extLst>
            </p:cNvPr>
            <p:cNvSpPr/>
            <p:nvPr/>
          </p:nvSpPr>
          <p:spPr>
            <a:xfrm>
              <a:off x="9587696" y="2521045"/>
              <a:ext cx="1900866" cy="587084"/>
            </a:xfrm>
            <a:prstGeom prst="rect">
              <a:avLst/>
            </a:prstGeom>
            <a:ln>
              <a:noFill/>
            </a:ln>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65000"/>
                      <a:lumOff val="35000"/>
                    </a:schemeClr>
                  </a:solidFill>
                  <a:cs typeface="+mn-ea"/>
                  <a:sym typeface="+mn-lt"/>
                </a:rPr>
                <a:t>用户可以在投影仪或者计算机上进行演示</a:t>
              </a:r>
            </a:p>
          </p:txBody>
        </p:sp>
        <p:sp>
          <p:nvSpPr>
            <p:cNvPr id="76" name="矩形 75">
              <a:extLst>
                <a:ext uri="{FF2B5EF4-FFF2-40B4-BE49-F238E27FC236}">
                  <a16:creationId xmlns:a16="http://schemas.microsoft.com/office/drawing/2014/main" xmlns="" id="{E4E98717-1D0A-41B6-A404-D1452B01735D}"/>
                </a:ext>
              </a:extLst>
            </p:cNvPr>
            <p:cNvSpPr/>
            <p:nvPr/>
          </p:nvSpPr>
          <p:spPr>
            <a:xfrm>
              <a:off x="9587695" y="2131450"/>
              <a:ext cx="1743164" cy="429861"/>
            </a:xfrm>
            <a:prstGeom prst="rect">
              <a:avLst/>
            </a:prstGeom>
            <a:ln>
              <a:noFill/>
            </a:ln>
          </p:spPr>
          <p:txBody>
            <a:bodyPr wrap="square">
              <a:spAutoFit/>
              <a:scene3d>
                <a:camera prst="orthographicFront"/>
                <a:lightRig rig="threePt" dir="t"/>
              </a:scene3d>
              <a:sp3d contourW="12700"/>
            </a:bodyPr>
            <a:lstStyle/>
            <a:p>
              <a:pPr algn="just">
                <a:lnSpc>
                  <a:spcPct val="120000"/>
                </a:lnSpc>
              </a:pPr>
              <a:r>
                <a:rPr lang="zh-CN" altLang="en-US" sz="2000" b="1" dirty="0">
                  <a:solidFill>
                    <a:schemeClr val="tx1">
                      <a:lumMod val="65000"/>
                      <a:lumOff val="35000"/>
                    </a:schemeClr>
                  </a:solidFill>
                  <a:cs typeface="+mn-ea"/>
                  <a:sym typeface="+mn-lt"/>
                </a:rPr>
                <a:t>文字添加</a:t>
              </a:r>
            </a:p>
          </p:txBody>
        </p:sp>
      </p:grpSp>
      <p:grpSp>
        <p:nvGrpSpPr>
          <p:cNvPr id="77" name="组合 76">
            <a:extLst>
              <a:ext uri="{FF2B5EF4-FFF2-40B4-BE49-F238E27FC236}">
                <a16:creationId xmlns:a16="http://schemas.microsoft.com/office/drawing/2014/main" xmlns="" id="{AE47CEC2-5FA1-4D1E-81E4-217D613E81C1}"/>
              </a:ext>
            </a:extLst>
          </p:cNvPr>
          <p:cNvGrpSpPr/>
          <p:nvPr/>
        </p:nvGrpSpPr>
        <p:grpSpPr>
          <a:xfrm>
            <a:off x="7060396" y="4539884"/>
            <a:ext cx="4428166" cy="976679"/>
            <a:chOff x="7060396" y="2131450"/>
            <a:chExt cx="4428166" cy="976679"/>
          </a:xfrm>
        </p:grpSpPr>
        <p:sp>
          <p:nvSpPr>
            <p:cNvPr id="78" name="矩形 77">
              <a:extLst>
                <a:ext uri="{FF2B5EF4-FFF2-40B4-BE49-F238E27FC236}">
                  <a16:creationId xmlns:a16="http://schemas.microsoft.com/office/drawing/2014/main" xmlns="" id="{AEB9EF16-6995-45C2-BA1F-ABDE14A2B4DF}"/>
                </a:ext>
              </a:extLst>
            </p:cNvPr>
            <p:cNvSpPr/>
            <p:nvPr/>
          </p:nvSpPr>
          <p:spPr>
            <a:xfrm>
              <a:off x="7060397" y="2521045"/>
              <a:ext cx="1900866" cy="587084"/>
            </a:xfrm>
            <a:prstGeom prst="rect">
              <a:avLst/>
            </a:prstGeom>
            <a:ln>
              <a:noFill/>
            </a:ln>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65000"/>
                      <a:lumOff val="35000"/>
                    </a:schemeClr>
                  </a:solidFill>
                  <a:cs typeface="+mn-ea"/>
                  <a:sym typeface="+mn-lt"/>
                </a:rPr>
                <a:t>用户可以在投影仪或者计算机上进行演示</a:t>
              </a:r>
            </a:p>
          </p:txBody>
        </p:sp>
        <p:sp>
          <p:nvSpPr>
            <p:cNvPr id="79" name="矩形 78">
              <a:extLst>
                <a:ext uri="{FF2B5EF4-FFF2-40B4-BE49-F238E27FC236}">
                  <a16:creationId xmlns:a16="http://schemas.microsoft.com/office/drawing/2014/main" xmlns="" id="{38F518DA-5C32-43AE-96D4-89365E5F7C9B}"/>
                </a:ext>
              </a:extLst>
            </p:cNvPr>
            <p:cNvSpPr/>
            <p:nvPr/>
          </p:nvSpPr>
          <p:spPr>
            <a:xfrm>
              <a:off x="7060396" y="2131450"/>
              <a:ext cx="1743164" cy="429861"/>
            </a:xfrm>
            <a:prstGeom prst="rect">
              <a:avLst/>
            </a:prstGeom>
            <a:ln>
              <a:noFill/>
            </a:ln>
          </p:spPr>
          <p:txBody>
            <a:bodyPr wrap="square">
              <a:spAutoFit/>
              <a:scene3d>
                <a:camera prst="orthographicFront"/>
                <a:lightRig rig="threePt" dir="t"/>
              </a:scene3d>
              <a:sp3d contourW="12700"/>
            </a:bodyPr>
            <a:lstStyle/>
            <a:p>
              <a:pPr algn="just">
                <a:lnSpc>
                  <a:spcPct val="120000"/>
                </a:lnSpc>
              </a:pPr>
              <a:r>
                <a:rPr lang="zh-CN" altLang="en-US" sz="2000" b="1" dirty="0">
                  <a:solidFill>
                    <a:schemeClr val="tx1">
                      <a:lumMod val="65000"/>
                      <a:lumOff val="35000"/>
                    </a:schemeClr>
                  </a:solidFill>
                  <a:cs typeface="+mn-ea"/>
                  <a:sym typeface="+mn-lt"/>
                </a:rPr>
                <a:t>文字添加</a:t>
              </a:r>
            </a:p>
          </p:txBody>
        </p:sp>
        <p:sp>
          <p:nvSpPr>
            <p:cNvPr id="80" name="矩形 79">
              <a:extLst>
                <a:ext uri="{FF2B5EF4-FFF2-40B4-BE49-F238E27FC236}">
                  <a16:creationId xmlns:a16="http://schemas.microsoft.com/office/drawing/2014/main" xmlns="" id="{F9981DFD-9DC8-42C5-BFC3-5111F879DC08}"/>
                </a:ext>
              </a:extLst>
            </p:cNvPr>
            <p:cNvSpPr/>
            <p:nvPr/>
          </p:nvSpPr>
          <p:spPr>
            <a:xfrm>
              <a:off x="9587696" y="2521045"/>
              <a:ext cx="1900866" cy="587084"/>
            </a:xfrm>
            <a:prstGeom prst="rect">
              <a:avLst/>
            </a:prstGeom>
            <a:ln>
              <a:noFill/>
            </a:ln>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65000"/>
                      <a:lumOff val="35000"/>
                    </a:schemeClr>
                  </a:solidFill>
                  <a:cs typeface="+mn-ea"/>
                  <a:sym typeface="+mn-lt"/>
                </a:rPr>
                <a:t>用户可以在投影仪或者计算机上进行演示</a:t>
              </a:r>
            </a:p>
          </p:txBody>
        </p:sp>
        <p:sp>
          <p:nvSpPr>
            <p:cNvPr id="81" name="矩形 80">
              <a:extLst>
                <a:ext uri="{FF2B5EF4-FFF2-40B4-BE49-F238E27FC236}">
                  <a16:creationId xmlns:a16="http://schemas.microsoft.com/office/drawing/2014/main" xmlns="" id="{F97DCB27-F119-4808-9BED-6E5AFCA0A015}"/>
                </a:ext>
              </a:extLst>
            </p:cNvPr>
            <p:cNvSpPr/>
            <p:nvPr/>
          </p:nvSpPr>
          <p:spPr>
            <a:xfrm>
              <a:off x="9587695" y="2131450"/>
              <a:ext cx="1743164" cy="429861"/>
            </a:xfrm>
            <a:prstGeom prst="rect">
              <a:avLst/>
            </a:prstGeom>
            <a:ln>
              <a:noFill/>
            </a:ln>
          </p:spPr>
          <p:txBody>
            <a:bodyPr wrap="square">
              <a:spAutoFit/>
              <a:scene3d>
                <a:camera prst="orthographicFront"/>
                <a:lightRig rig="threePt" dir="t"/>
              </a:scene3d>
              <a:sp3d contourW="12700"/>
            </a:bodyPr>
            <a:lstStyle/>
            <a:p>
              <a:pPr algn="just">
                <a:lnSpc>
                  <a:spcPct val="120000"/>
                </a:lnSpc>
              </a:pPr>
              <a:r>
                <a:rPr lang="zh-CN" altLang="en-US" sz="2000" b="1" dirty="0">
                  <a:solidFill>
                    <a:schemeClr val="tx1">
                      <a:lumMod val="65000"/>
                      <a:lumOff val="35000"/>
                    </a:schemeClr>
                  </a:solidFill>
                  <a:cs typeface="+mn-ea"/>
                  <a:sym typeface="+mn-lt"/>
                </a:rPr>
                <a:t>文字添加</a:t>
              </a:r>
            </a:p>
          </p:txBody>
        </p:sp>
      </p:grpSp>
    </p:spTree>
    <p:extLst>
      <p:ext uri="{BB962C8B-B14F-4D97-AF65-F5344CB8AC3E}">
        <p14:creationId xmlns:p14="http://schemas.microsoft.com/office/powerpoint/2010/main" val="2052163063"/>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hart 3028"/>
          <p:cNvGraphicFramePr/>
          <p:nvPr>
            <p:extLst>
              <p:ext uri="{D42A27DB-BD31-4B8C-83A1-F6EECF244321}">
                <p14:modId xmlns:p14="http://schemas.microsoft.com/office/powerpoint/2010/main" val="2423268973"/>
              </p:ext>
            </p:extLst>
          </p:nvPr>
        </p:nvGraphicFramePr>
        <p:xfrm>
          <a:off x="1126419" y="2283039"/>
          <a:ext cx="4969581" cy="2825462"/>
        </p:xfrm>
        <a:graphic>
          <a:graphicData uri="http://schemas.openxmlformats.org/drawingml/2006/chart">
            <c:chart xmlns:c="http://schemas.openxmlformats.org/drawingml/2006/chart" xmlns:r="http://schemas.openxmlformats.org/officeDocument/2006/relationships" r:id="rId3"/>
          </a:graphicData>
        </a:graphic>
      </p:graphicFrame>
      <p:sp>
        <p:nvSpPr>
          <p:cNvPr id="18" name="页脚占位符 17">
            <a:extLst>
              <a:ext uri="{FF2B5EF4-FFF2-40B4-BE49-F238E27FC236}">
                <a16:creationId xmlns:a16="http://schemas.microsoft.com/office/drawing/2014/main" xmlns="" id="{BCBE47D0-D7EF-4132-9EF6-DAC8B3572BA2}"/>
              </a:ext>
            </a:extLst>
          </p:cNvPr>
          <p:cNvSpPr>
            <a:spLocks noGrp="1"/>
          </p:cNvSpPr>
          <p:nvPr>
            <p:ph type="ftr" sz="quarter" idx="3"/>
          </p:nvPr>
        </p:nvSpPr>
        <p:spPr/>
        <p:txBody>
          <a:bodyPr/>
          <a:lstStyle/>
          <a:p>
            <a:r>
              <a:rPr lang="zh-CN" altLang="en-US">
                <a:sym typeface="+mn-lt"/>
              </a:rPr>
              <a:t>河北农业大学</a:t>
            </a:r>
            <a:endParaRPr lang="zh-CN" altLang="en-US" dirty="0">
              <a:sym typeface="+mn-lt"/>
            </a:endParaRPr>
          </a:p>
        </p:txBody>
      </p:sp>
      <p:sp>
        <p:nvSpPr>
          <p:cNvPr id="3" name="灯片编号占位符 2">
            <a:extLst>
              <a:ext uri="{FF2B5EF4-FFF2-40B4-BE49-F238E27FC236}">
                <a16:creationId xmlns:a16="http://schemas.microsoft.com/office/drawing/2014/main" xmlns="" id="{5C880BE7-0D55-4DC4-804E-1508E70ECFF9}"/>
              </a:ext>
            </a:extLst>
          </p:cNvPr>
          <p:cNvSpPr>
            <a:spLocks noGrp="1"/>
          </p:cNvSpPr>
          <p:nvPr>
            <p:ph type="sldNum" sz="quarter" idx="4"/>
          </p:nvPr>
        </p:nvSpPr>
        <p:spPr/>
        <p:txBody>
          <a:bodyPr/>
          <a:lstStyle/>
          <a:p>
            <a:r>
              <a:rPr lang="en-US" altLang="zh-CN"/>
              <a:t>- </a:t>
            </a:r>
            <a:fld id="{A548B57D-AE10-4CF7-A9DF-59FEFA91B28E}" type="slidenum">
              <a:rPr lang="zh-CN" altLang="en-US" smtClean="0"/>
              <a:pPr/>
              <a:t>25</a:t>
            </a:fld>
            <a:r>
              <a:rPr lang="zh-CN" altLang="en-US"/>
              <a:t> </a:t>
            </a:r>
            <a:r>
              <a:rPr lang="en-US" altLang="zh-CN"/>
              <a:t>-</a:t>
            </a:r>
            <a:endParaRPr lang="zh-CN" altLang="en-US" dirty="0"/>
          </a:p>
        </p:txBody>
      </p:sp>
      <p:sp>
        <p:nvSpPr>
          <p:cNvPr id="17" name="文本占位符 16">
            <a:extLst>
              <a:ext uri="{FF2B5EF4-FFF2-40B4-BE49-F238E27FC236}">
                <a16:creationId xmlns:a16="http://schemas.microsoft.com/office/drawing/2014/main" xmlns="" id="{D7DC0D99-535E-4F72-9DEA-96D18E8EAE3D}"/>
              </a:ext>
            </a:extLst>
          </p:cNvPr>
          <p:cNvSpPr>
            <a:spLocks noGrp="1"/>
          </p:cNvSpPr>
          <p:nvPr>
            <p:ph type="body" sz="quarter" idx="10"/>
          </p:nvPr>
        </p:nvSpPr>
        <p:spPr/>
        <p:txBody>
          <a:bodyPr/>
          <a:lstStyle/>
          <a:p>
            <a:r>
              <a:rPr lang="zh-CN" altLang="en-US" dirty="0">
                <a:sym typeface="+mn-lt"/>
              </a:rPr>
              <a:t>图表举例</a:t>
            </a:r>
          </a:p>
        </p:txBody>
      </p:sp>
      <p:grpSp>
        <p:nvGrpSpPr>
          <p:cNvPr id="2" name="组合 1">
            <a:extLst>
              <a:ext uri="{FF2B5EF4-FFF2-40B4-BE49-F238E27FC236}">
                <a16:creationId xmlns:a16="http://schemas.microsoft.com/office/drawing/2014/main" xmlns="" id="{207E4F24-9566-4FBA-8F63-0E79168D4D9A}"/>
              </a:ext>
            </a:extLst>
          </p:cNvPr>
          <p:cNvGrpSpPr/>
          <p:nvPr/>
        </p:nvGrpSpPr>
        <p:grpSpPr>
          <a:xfrm>
            <a:off x="3611209" y="2760885"/>
            <a:ext cx="501646" cy="501650"/>
            <a:chOff x="3548251" y="3095989"/>
            <a:chExt cx="501646" cy="501650"/>
          </a:xfrm>
        </p:grpSpPr>
        <p:grpSp>
          <p:nvGrpSpPr>
            <p:cNvPr id="25" name="Group 24"/>
            <p:cNvGrpSpPr/>
            <p:nvPr/>
          </p:nvGrpSpPr>
          <p:grpSpPr>
            <a:xfrm>
              <a:off x="3548251" y="3095989"/>
              <a:ext cx="501646" cy="501650"/>
              <a:chOff x="7786245" y="3095989"/>
              <a:chExt cx="501646" cy="501650"/>
            </a:xfrm>
          </p:grpSpPr>
          <p:sp>
            <p:nvSpPr>
              <p:cNvPr id="13" name="Shape 3033"/>
              <p:cNvSpPr/>
              <p:nvPr/>
            </p:nvSpPr>
            <p:spPr>
              <a:xfrm rot="5535434">
                <a:off x="7786243" y="3095991"/>
                <a:ext cx="501650" cy="501646"/>
              </a:xfrm>
              <a:custGeom>
                <a:avLst/>
                <a:gdLst/>
                <a:ahLst/>
                <a:cxnLst>
                  <a:cxn ang="0">
                    <a:pos x="wd2" y="hd2"/>
                  </a:cxn>
                  <a:cxn ang="5400000">
                    <a:pos x="wd2" y="hd2"/>
                  </a:cxn>
                  <a:cxn ang="10800000">
                    <a:pos x="wd2" y="hd2"/>
                  </a:cxn>
                  <a:cxn ang="16200000">
                    <a:pos x="wd2" y="hd2"/>
                  </a:cxn>
                </a:cxnLst>
                <a:rect l="0" t="0" r="r" b="b"/>
                <a:pathLst>
                  <a:path w="21600" h="21600" extrusionOk="0">
                    <a:moveTo>
                      <a:pt x="0" y="10800"/>
                    </a:moveTo>
                    <a:cubicBezTo>
                      <a:pt x="0" y="4835"/>
                      <a:pt x="4835" y="0"/>
                      <a:pt x="10800" y="0"/>
                    </a:cubicBezTo>
                    <a:cubicBezTo>
                      <a:pt x="14400" y="0"/>
                      <a:pt x="18000" y="0"/>
                      <a:pt x="21600" y="0"/>
                    </a:cubicBezTo>
                    <a:cubicBezTo>
                      <a:pt x="21600" y="3600"/>
                      <a:pt x="21600" y="7200"/>
                      <a:pt x="21600" y="10800"/>
                    </a:cubicBezTo>
                    <a:cubicBezTo>
                      <a:pt x="21600" y="16765"/>
                      <a:pt x="16765" y="21600"/>
                      <a:pt x="10800" y="21600"/>
                    </a:cubicBezTo>
                    <a:cubicBezTo>
                      <a:pt x="4835" y="21600"/>
                      <a:pt x="0" y="16765"/>
                      <a:pt x="0" y="10800"/>
                    </a:cubicBezTo>
                    <a:close/>
                  </a:path>
                </a:pathLst>
              </a:custGeom>
              <a:solidFill>
                <a:srgbClr val="757C86"/>
              </a:solidFill>
              <a:ln w="12700" cap="flat">
                <a:noFill/>
                <a:miter lim="400000"/>
              </a:ln>
              <a:effectLst/>
            </p:spPr>
            <p:txBody>
              <a:bodyPr wrap="square" lIns="0" tIns="0" rIns="0" bIns="0" numCol="1" anchor="t">
                <a:noAutofit/>
              </a:bodyPr>
              <a:lstStyle/>
              <a:p>
                <a:pPr algn="ctr">
                  <a:lnSpc>
                    <a:spcPct val="120000"/>
                  </a:lnSpc>
                  <a:defRPr sz="3200">
                    <a:solidFill>
                      <a:srgbClr val="FFFFFF"/>
                    </a:solidFill>
                    <a:latin typeface="Helvetica Light"/>
                    <a:ea typeface="Helvetica Light"/>
                    <a:cs typeface="Helvetica Light"/>
                    <a:sym typeface="Helvetica Light"/>
                  </a:defRPr>
                </a:pPr>
                <a:endParaRPr sz="1600" dirty="0">
                  <a:solidFill>
                    <a:schemeClr val="bg1">
                      <a:lumMod val="95000"/>
                    </a:schemeClr>
                  </a:solidFill>
                  <a:cs typeface="+mn-ea"/>
                  <a:sym typeface="+mn-lt"/>
                </a:endParaRPr>
              </a:p>
            </p:txBody>
          </p:sp>
          <p:sp>
            <p:nvSpPr>
              <p:cNvPr id="14" name="Shape 3034"/>
              <p:cNvSpPr/>
              <p:nvPr/>
            </p:nvSpPr>
            <p:spPr>
              <a:xfrm rot="19035434">
                <a:off x="7808346" y="3118159"/>
                <a:ext cx="459018" cy="459013"/>
              </a:xfrm>
              <a:prstGeom prst="ellipse">
                <a:avLst/>
              </a:prstGeom>
              <a:solidFill>
                <a:srgbClr val="474747"/>
              </a:solidFill>
              <a:ln w="25400" cap="flat">
                <a:noFill/>
                <a:round/>
              </a:ln>
              <a:effectLst/>
            </p:spPr>
            <p:txBody>
              <a:bodyPr wrap="square" lIns="19050" tIns="19050" rIns="19050" bIns="19050" numCol="1" anchor="t">
                <a:noAutofit/>
              </a:bodyPr>
              <a:lstStyle/>
              <a:p>
                <a:pPr defTabSz="515813">
                  <a:lnSpc>
                    <a:spcPct val="120000"/>
                  </a:lnSpc>
                  <a:buClr>
                    <a:srgbClr val="333333"/>
                  </a:buClr>
                  <a:buFont typeface="Helvetica"/>
                  <a:defRPr sz="2000">
                    <a:solidFill>
                      <a:srgbClr val="323333"/>
                    </a:solidFill>
                    <a:uFill>
                      <a:solidFill>
                        <a:srgbClr val="323333"/>
                      </a:solidFill>
                    </a:uFill>
                    <a:latin typeface="Helvetica"/>
                    <a:ea typeface="Helvetica"/>
                    <a:cs typeface="Helvetica"/>
                    <a:sym typeface="Helvetica"/>
                  </a:defRPr>
                </a:pPr>
                <a:endParaRPr sz="1000" dirty="0">
                  <a:solidFill>
                    <a:schemeClr val="bg1">
                      <a:lumMod val="95000"/>
                    </a:schemeClr>
                  </a:solidFill>
                  <a:cs typeface="+mn-ea"/>
                  <a:sym typeface="+mn-lt"/>
                </a:endParaRPr>
              </a:p>
            </p:txBody>
          </p:sp>
        </p:grpSp>
        <p:sp>
          <p:nvSpPr>
            <p:cNvPr id="15" name="Shape 3035"/>
            <p:cNvSpPr/>
            <p:nvPr/>
          </p:nvSpPr>
          <p:spPr>
            <a:xfrm>
              <a:off x="3611536" y="3249683"/>
              <a:ext cx="375076" cy="194262"/>
            </a:xfrm>
            <a:prstGeom prst="rect">
              <a:avLst/>
            </a:prstGeom>
            <a:noFill/>
            <a:ln w="12700" cap="flat">
              <a:noFill/>
              <a:miter lim="400000"/>
            </a:ln>
            <a:effectLst/>
            <a:extLst>
              <a:ext uri="{C572A759-6A51-4108-AA02-DFA0A04FC94B}">
                <ma14:wrappingTextBoxFlag xmlns="" xmlns:c="http://schemas.openxmlformats.org/drawingml/2006/chart" xmlns:p14="http://schemas.microsoft.com/office/powerpoint/2010/main" xmlns:mc="http://schemas.openxmlformats.org/markup-compatibility/2006" xmlns:p159="http://schemas.microsoft.com/office/powerpoint/2015/09/main" xmlns:ma14="http://schemas.microsoft.com/office/mac/drawingml/2011/main" val="1"/>
              </a:ext>
            </a:extLst>
          </p:spPr>
          <p:txBody>
            <a:bodyPr wrap="square" lIns="25400" tIns="25400" rIns="25400" bIns="25400" numCol="1" anchor="t">
              <a:noAutofit/>
            </a:bodyPr>
            <a:lstStyle>
              <a:lvl1pPr algn="ctr">
                <a:lnSpc>
                  <a:spcPct val="150000"/>
                </a:lnSpc>
                <a:defRPr sz="1600">
                  <a:solidFill>
                    <a:srgbClr val="424242"/>
                  </a:solidFill>
                  <a:latin typeface="HK Grotesk"/>
                  <a:ea typeface="HK Grotesk"/>
                  <a:cs typeface="HK Grotesk"/>
                  <a:sym typeface="HK Grotesk"/>
                </a:defRPr>
              </a:lvl1pPr>
            </a:lstStyle>
            <a:p>
              <a:pPr>
                <a:lnSpc>
                  <a:spcPct val="120000"/>
                </a:lnSpc>
              </a:pPr>
              <a:r>
                <a:rPr sz="800" dirty="0">
                  <a:solidFill>
                    <a:schemeClr val="bg1">
                      <a:lumMod val="95000"/>
                    </a:schemeClr>
                  </a:solidFill>
                  <a:latin typeface="+mn-lt"/>
                  <a:ea typeface="+mn-ea"/>
                  <a:cs typeface="+mn-ea"/>
                  <a:sym typeface="+mn-lt"/>
                </a:rPr>
                <a:t>110</a:t>
              </a:r>
            </a:p>
          </p:txBody>
        </p:sp>
      </p:grpSp>
      <p:grpSp>
        <p:nvGrpSpPr>
          <p:cNvPr id="20" name="组合 19">
            <a:extLst>
              <a:ext uri="{FF2B5EF4-FFF2-40B4-BE49-F238E27FC236}">
                <a16:creationId xmlns:a16="http://schemas.microsoft.com/office/drawing/2014/main" xmlns="" id="{88E17C17-625F-4750-AC99-4F2A20580C8D}"/>
              </a:ext>
            </a:extLst>
          </p:cNvPr>
          <p:cNvGrpSpPr/>
          <p:nvPr/>
        </p:nvGrpSpPr>
        <p:grpSpPr>
          <a:xfrm>
            <a:off x="6522786" y="2007770"/>
            <a:ext cx="4345659" cy="2987284"/>
            <a:chOff x="727322" y="2572477"/>
            <a:chExt cx="4345659" cy="2987284"/>
          </a:xfrm>
        </p:grpSpPr>
        <p:sp>
          <p:nvSpPr>
            <p:cNvPr id="21" name="Shape 2316">
              <a:extLst>
                <a:ext uri="{FF2B5EF4-FFF2-40B4-BE49-F238E27FC236}">
                  <a16:creationId xmlns:a16="http://schemas.microsoft.com/office/drawing/2014/main" xmlns="" id="{B9CEA815-171F-4549-8AC0-AF739B278F8B}"/>
                </a:ext>
              </a:extLst>
            </p:cNvPr>
            <p:cNvSpPr/>
            <p:nvPr/>
          </p:nvSpPr>
          <p:spPr>
            <a:xfrm>
              <a:off x="727322" y="2572477"/>
              <a:ext cx="2886828" cy="540020"/>
            </a:xfrm>
            <a:prstGeom prst="rect">
              <a:avLst/>
            </a:prstGeom>
            <a:ln w="12700">
              <a:miter lim="400000"/>
            </a:ln>
            <a:extLst>
              <a:ext uri="{C572A759-6A51-4108-AA02-DFA0A04FC94B}">
                <ma14:wrappingTextBoxFlag xmlns="" xmlns:c="http://schemas.openxmlformats.org/drawingml/2006/chart" xmlns:p14="http://schemas.microsoft.com/office/powerpoint/2010/main" xmlns:mc="http://schemas.openxmlformats.org/markup-compatibility/2006" xmlns:p159="http://schemas.microsoft.com/office/powerpoint/2015/09/main" xmlns:ma14="http://schemas.microsoft.com/office/mac/drawingml/2011/main" val="1"/>
              </a:ext>
            </a:extLst>
          </p:spPr>
          <p:txBody>
            <a:bodyPr lIns="0" tIns="0" rIns="0" bIns="0">
              <a:spAutoFit/>
            </a:bodyPr>
            <a:lstStyle>
              <a:lvl1pPr algn="r">
                <a:defRPr sz="3000"/>
              </a:lvl1pPr>
            </a:lstStyle>
            <a:p>
              <a:pPr algn="l">
                <a:lnSpc>
                  <a:spcPct val="120000"/>
                </a:lnSpc>
              </a:pPr>
              <a:r>
                <a:rPr lang="zh-CN" altLang="en-US" sz="3200" b="1" dirty="0">
                  <a:solidFill>
                    <a:schemeClr val="accent1"/>
                  </a:solidFill>
                  <a:cs typeface="+mn-ea"/>
                  <a:sym typeface="+mn-lt"/>
                </a:rPr>
                <a:t>标题添加此处</a:t>
              </a:r>
            </a:p>
          </p:txBody>
        </p:sp>
        <p:sp>
          <p:nvSpPr>
            <p:cNvPr id="22" name="Shape 2233">
              <a:extLst>
                <a:ext uri="{FF2B5EF4-FFF2-40B4-BE49-F238E27FC236}">
                  <a16:creationId xmlns:a16="http://schemas.microsoft.com/office/drawing/2014/main" xmlns="" id="{5C6A6E3A-2314-4E21-9E15-BF8900FB5502}"/>
                </a:ext>
              </a:extLst>
            </p:cNvPr>
            <p:cNvSpPr/>
            <p:nvPr/>
          </p:nvSpPr>
          <p:spPr>
            <a:xfrm>
              <a:off x="727322" y="3353813"/>
              <a:ext cx="4345659" cy="2205948"/>
            </a:xfrm>
            <a:prstGeom prst="rect">
              <a:avLst/>
            </a:prstGeom>
            <a:ln w="12700">
              <a:miter lim="400000"/>
            </a:ln>
            <a:extLst>
              <a:ext uri="{C572A759-6A51-4108-AA02-DFA0A04FC94B}">
                <ma14:wrappingTextBoxFlag xmlns="" xmlns:c="http://schemas.openxmlformats.org/drawingml/2006/chart" xmlns:p14="http://schemas.microsoft.com/office/powerpoint/2010/main" xmlns:mc="http://schemas.openxmlformats.org/markup-compatibility/2006" xmlns:p159="http://schemas.microsoft.com/office/powerpoint/2015/09/main" xmlns:ma14="http://schemas.microsoft.com/office/mac/drawingml/2011/main" val="1"/>
              </a:ext>
            </a:extLst>
          </p:spPr>
          <p:txBody>
            <a:bodyPr lIns="0" tIns="0" rIns="0" bIns="0"/>
            <a:lstStyle>
              <a:lvl1pPr>
                <a:lnSpc>
                  <a:spcPct val="150000"/>
                </a:lnSpc>
                <a:defRPr sz="1800">
                  <a:solidFill>
                    <a:srgbClr val="424242"/>
                  </a:solidFill>
                  <a:latin typeface="HK Grotesk"/>
                  <a:ea typeface="HK Grotesk"/>
                  <a:cs typeface="HK Grotesk"/>
                  <a:sym typeface="HK Grotesk"/>
                </a:defRPr>
              </a:lvl1pPr>
            </a:lstStyle>
            <a:p>
              <a:r>
                <a:rPr lang="zh-CN" altLang="en-US" dirty="0">
                  <a:solidFill>
                    <a:schemeClr val="tx1">
                      <a:lumMod val="75000"/>
                      <a:lumOff val="25000"/>
                    </a:schemeClr>
                  </a:solidFill>
                  <a:latin typeface="+mn-lt"/>
                  <a:ea typeface="+mn-ea"/>
                  <a:cs typeface="+mn-ea"/>
                  <a:sym typeface="+mn-lt"/>
                </a:rPr>
                <a:t>您的内容打在这里，或者通过复制您的文本后，在此框中选择粘贴，并选择只保留文字</a:t>
              </a:r>
              <a:endParaRPr lang="en-US" altLang="zh-CN" dirty="0">
                <a:solidFill>
                  <a:schemeClr val="tx1">
                    <a:lumMod val="75000"/>
                    <a:lumOff val="25000"/>
                  </a:schemeClr>
                </a:solidFill>
                <a:latin typeface="+mn-lt"/>
                <a:ea typeface="+mn-ea"/>
                <a:cs typeface="+mn-ea"/>
                <a:sym typeface="+mn-lt"/>
              </a:endParaRPr>
            </a:p>
            <a:p>
              <a:r>
                <a:rPr lang="zh-CN" altLang="en-US" dirty="0">
                  <a:solidFill>
                    <a:schemeClr val="tx1">
                      <a:lumMod val="75000"/>
                      <a:lumOff val="25000"/>
                    </a:schemeClr>
                  </a:solidFill>
                  <a:latin typeface="+mn-lt"/>
                  <a:ea typeface="+mn-ea"/>
                  <a:cs typeface="+mn-ea"/>
                  <a:sym typeface="+mn-lt"/>
                </a:rPr>
                <a:t>您的内容打在这里，或者通过复制您的文本后，在此框中选择粘贴，并选择只保留文字</a:t>
              </a:r>
              <a:endParaRPr lang="en-US" altLang="zh-CN" dirty="0">
                <a:solidFill>
                  <a:schemeClr val="tx1">
                    <a:lumMod val="75000"/>
                    <a:lumOff val="25000"/>
                  </a:schemeClr>
                </a:solidFill>
                <a:latin typeface="+mn-lt"/>
                <a:ea typeface="+mn-ea"/>
                <a:cs typeface="+mn-ea"/>
                <a:sym typeface="+mn-lt"/>
              </a:endParaRPr>
            </a:p>
            <a:p>
              <a:r>
                <a:rPr lang="zh-CN" altLang="en-US" dirty="0">
                  <a:solidFill>
                    <a:schemeClr val="tx1">
                      <a:lumMod val="75000"/>
                      <a:lumOff val="25000"/>
                    </a:schemeClr>
                  </a:solidFill>
                  <a:latin typeface="+mn-lt"/>
                  <a:ea typeface="+mn-ea"/>
                  <a:cs typeface="+mn-ea"/>
                  <a:sym typeface="+mn-lt"/>
                </a:rPr>
                <a:t>您的内容打在这里，</a:t>
              </a:r>
            </a:p>
          </p:txBody>
        </p:sp>
      </p:grpSp>
      <p:grpSp>
        <p:nvGrpSpPr>
          <p:cNvPr id="26" name="组合 25">
            <a:extLst>
              <a:ext uri="{FF2B5EF4-FFF2-40B4-BE49-F238E27FC236}">
                <a16:creationId xmlns:a16="http://schemas.microsoft.com/office/drawing/2014/main" xmlns="" id="{56F48965-3119-4FA9-8180-9B90AE1072D7}"/>
              </a:ext>
            </a:extLst>
          </p:cNvPr>
          <p:cNvGrpSpPr/>
          <p:nvPr/>
        </p:nvGrpSpPr>
        <p:grpSpPr>
          <a:xfrm>
            <a:off x="3798747" y="2080415"/>
            <a:ext cx="501646" cy="501650"/>
            <a:chOff x="3548251" y="3095989"/>
            <a:chExt cx="501646" cy="501650"/>
          </a:xfrm>
        </p:grpSpPr>
        <p:grpSp>
          <p:nvGrpSpPr>
            <p:cNvPr id="27" name="Group 24">
              <a:extLst>
                <a:ext uri="{FF2B5EF4-FFF2-40B4-BE49-F238E27FC236}">
                  <a16:creationId xmlns:a16="http://schemas.microsoft.com/office/drawing/2014/main" xmlns="" id="{F302E721-D0F3-4FC2-8F8B-C1C9AE397BA9}"/>
                </a:ext>
              </a:extLst>
            </p:cNvPr>
            <p:cNvGrpSpPr/>
            <p:nvPr/>
          </p:nvGrpSpPr>
          <p:grpSpPr>
            <a:xfrm>
              <a:off x="3548251" y="3095989"/>
              <a:ext cx="501646" cy="501650"/>
              <a:chOff x="7786245" y="3095989"/>
              <a:chExt cx="501646" cy="501650"/>
            </a:xfrm>
          </p:grpSpPr>
          <p:sp>
            <p:nvSpPr>
              <p:cNvPr id="29" name="Shape 3033">
                <a:extLst>
                  <a:ext uri="{FF2B5EF4-FFF2-40B4-BE49-F238E27FC236}">
                    <a16:creationId xmlns:a16="http://schemas.microsoft.com/office/drawing/2014/main" xmlns="" id="{CA45BA25-C1DB-470B-AA48-0FEC29E17346}"/>
                  </a:ext>
                </a:extLst>
              </p:cNvPr>
              <p:cNvSpPr/>
              <p:nvPr/>
            </p:nvSpPr>
            <p:spPr>
              <a:xfrm rot="5535434">
                <a:off x="7786243" y="3095991"/>
                <a:ext cx="501650" cy="501646"/>
              </a:xfrm>
              <a:custGeom>
                <a:avLst/>
                <a:gdLst/>
                <a:ahLst/>
                <a:cxnLst>
                  <a:cxn ang="0">
                    <a:pos x="wd2" y="hd2"/>
                  </a:cxn>
                  <a:cxn ang="5400000">
                    <a:pos x="wd2" y="hd2"/>
                  </a:cxn>
                  <a:cxn ang="10800000">
                    <a:pos x="wd2" y="hd2"/>
                  </a:cxn>
                  <a:cxn ang="16200000">
                    <a:pos x="wd2" y="hd2"/>
                  </a:cxn>
                </a:cxnLst>
                <a:rect l="0" t="0" r="r" b="b"/>
                <a:pathLst>
                  <a:path w="21600" h="21600" extrusionOk="0">
                    <a:moveTo>
                      <a:pt x="0" y="10800"/>
                    </a:moveTo>
                    <a:cubicBezTo>
                      <a:pt x="0" y="4835"/>
                      <a:pt x="4835" y="0"/>
                      <a:pt x="10800" y="0"/>
                    </a:cubicBezTo>
                    <a:cubicBezTo>
                      <a:pt x="14400" y="0"/>
                      <a:pt x="18000" y="0"/>
                      <a:pt x="21600" y="0"/>
                    </a:cubicBezTo>
                    <a:cubicBezTo>
                      <a:pt x="21600" y="3600"/>
                      <a:pt x="21600" y="7200"/>
                      <a:pt x="21600" y="10800"/>
                    </a:cubicBezTo>
                    <a:cubicBezTo>
                      <a:pt x="21600" y="16765"/>
                      <a:pt x="16765" y="21600"/>
                      <a:pt x="10800" y="21600"/>
                    </a:cubicBezTo>
                    <a:cubicBezTo>
                      <a:pt x="4835" y="21600"/>
                      <a:pt x="0" y="16765"/>
                      <a:pt x="0" y="10800"/>
                    </a:cubicBezTo>
                    <a:close/>
                  </a:path>
                </a:pathLst>
              </a:custGeom>
              <a:solidFill>
                <a:srgbClr val="757C86"/>
              </a:solidFill>
              <a:ln w="12700" cap="flat">
                <a:noFill/>
                <a:miter lim="400000"/>
              </a:ln>
              <a:effectLst/>
            </p:spPr>
            <p:txBody>
              <a:bodyPr wrap="square" lIns="0" tIns="0" rIns="0" bIns="0" numCol="1" anchor="t">
                <a:noAutofit/>
              </a:bodyPr>
              <a:lstStyle/>
              <a:p>
                <a:pPr algn="ctr">
                  <a:lnSpc>
                    <a:spcPct val="120000"/>
                  </a:lnSpc>
                  <a:defRPr sz="3200">
                    <a:solidFill>
                      <a:srgbClr val="FFFFFF"/>
                    </a:solidFill>
                    <a:latin typeface="Helvetica Light"/>
                    <a:ea typeface="Helvetica Light"/>
                    <a:cs typeface="Helvetica Light"/>
                    <a:sym typeface="Helvetica Light"/>
                  </a:defRPr>
                </a:pPr>
                <a:endParaRPr sz="1600" dirty="0">
                  <a:solidFill>
                    <a:schemeClr val="bg1">
                      <a:lumMod val="95000"/>
                    </a:schemeClr>
                  </a:solidFill>
                  <a:cs typeface="+mn-ea"/>
                  <a:sym typeface="+mn-lt"/>
                </a:endParaRPr>
              </a:p>
            </p:txBody>
          </p:sp>
          <p:sp>
            <p:nvSpPr>
              <p:cNvPr id="30" name="Shape 3034">
                <a:extLst>
                  <a:ext uri="{FF2B5EF4-FFF2-40B4-BE49-F238E27FC236}">
                    <a16:creationId xmlns:a16="http://schemas.microsoft.com/office/drawing/2014/main" xmlns="" id="{38C3D4F0-CA7A-45B7-A822-6A7E7C93D5D2}"/>
                  </a:ext>
                </a:extLst>
              </p:cNvPr>
              <p:cNvSpPr/>
              <p:nvPr/>
            </p:nvSpPr>
            <p:spPr>
              <a:xfrm rot="19035434">
                <a:off x="7808346" y="3118159"/>
                <a:ext cx="459018" cy="459013"/>
              </a:xfrm>
              <a:prstGeom prst="ellipse">
                <a:avLst/>
              </a:prstGeom>
              <a:solidFill>
                <a:srgbClr val="474747"/>
              </a:solidFill>
              <a:ln w="25400" cap="flat">
                <a:noFill/>
                <a:round/>
              </a:ln>
              <a:effectLst/>
            </p:spPr>
            <p:txBody>
              <a:bodyPr wrap="square" lIns="19050" tIns="19050" rIns="19050" bIns="19050" numCol="1" anchor="t">
                <a:noAutofit/>
              </a:bodyPr>
              <a:lstStyle/>
              <a:p>
                <a:pPr defTabSz="515813">
                  <a:lnSpc>
                    <a:spcPct val="120000"/>
                  </a:lnSpc>
                  <a:buClr>
                    <a:srgbClr val="333333"/>
                  </a:buClr>
                  <a:buFont typeface="Helvetica"/>
                  <a:defRPr sz="2000">
                    <a:solidFill>
                      <a:srgbClr val="323333"/>
                    </a:solidFill>
                    <a:uFill>
                      <a:solidFill>
                        <a:srgbClr val="323333"/>
                      </a:solidFill>
                    </a:uFill>
                    <a:latin typeface="Helvetica"/>
                    <a:ea typeface="Helvetica"/>
                    <a:cs typeface="Helvetica"/>
                    <a:sym typeface="Helvetica"/>
                  </a:defRPr>
                </a:pPr>
                <a:endParaRPr sz="1000" dirty="0">
                  <a:solidFill>
                    <a:schemeClr val="bg1">
                      <a:lumMod val="95000"/>
                    </a:schemeClr>
                  </a:solidFill>
                  <a:cs typeface="+mn-ea"/>
                  <a:sym typeface="+mn-lt"/>
                </a:endParaRPr>
              </a:p>
            </p:txBody>
          </p:sp>
        </p:grpSp>
        <p:sp>
          <p:nvSpPr>
            <p:cNvPr id="28" name="Shape 3035">
              <a:extLst>
                <a:ext uri="{FF2B5EF4-FFF2-40B4-BE49-F238E27FC236}">
                  <a16:creationId xmlns:a16="http://schemas.microsoft.com/office/drawing/2014/main" xmlns="" id="{4E3A094F-A428-4EDA-956B-82938BC48453}"/>
                </a:ext>
              </a:extLst>
            </p:cNvPr>
            <p:cNvSpPr/>
            <p:nvPr/>
          </p:nvSpPr>
          <p:spPr>
            <a:xfrm>
              <a:off x="3611536" y="3249683"/>
              <a:ext cx="375076" cy="194262"/>
            </a:xfrm>
            <a:prstGeom prst="rect">
              <a:avLst/>
            </a:prstGeom>
            <a:noFill/>
            <a:ln w="12700" cap="flat">
              <a:noFill/>
              <a:miter lim="400000"/>
            </a:ln>
            <a:effectLst/>
            <a:extLst>
              <a:ext uri="{C572A759-6A51-4108-AA02-DFA0A04FC94B}">
                <ma14:wrappingTextBoxFlag xmlns="" xmlns:c="http://schemas.openxmlformats.org/drawingml/2006/chart" xmlns:p14="http://schemas.microsoft.com/office/powerpoint/2010/main" xmlns:mc="http://schemas.openxmlformats.org/markup-compatibility/2006" xmlns:p159="http://schemas.microsoft.com/office/powerpoint/2015/09/main" xmlns:ma14="http://schemas.microsoft.com/office/mac/drawingml/2011/main" val="1"/>
              </a:ext>
            </a:extLst>
          </p:spPr>
          <p:txBody>
            <a:bodyPr wrap="square" lIns="25400" tIns="25400" rIns="25400" bIns="25400" numCol="1" anchor="t">
              <a:noAutofit/>
            </a:bodyPr>
            <a:lstStyle>
              <a:lvl1pPr algn="ctr">
                <a:lnSpc>
                  <a:spcPct val="150000"/>
                </a:lnSpc>
                <a:defRPr sz="1600">
                  <a:solidFill>
                    <a:srgbClr val="424242"/>
                  </a:solidFill>
                  <a:latin typeface="HK Grotesk"/>
                  <a:ea typeface="HK Grotesk"/>
                  <a:cs typeface="HK Grotesk"/>
                  <a:sym typeface="HK Grotesk"/>
                </a:defRPr>
              </a:lvl1pPr>
            </a:lstStyle>
            <a:p>
              <a:pPr>
                <a:lnSpc>
                  <a:spcPct val="120000"/>
                </a:lnSpc>
              </a:pPr>
              <a:r>
                <a:rPr sz="800" dirty="0">
                  <a:solidFill>
                    <a:schemeClr val="bg1">
                      <a:lumMod val="95000"/>
                    </a:schemeClr>
                  </a:solidFill>
                  <a:latin typeface="+mn-lt"/>
                  <a:ea typeface="+mn-ea"/>
                  <a:cs typeface="+mn-ea"/>
                  <a:sym typeface="+mn-lt"/>
                </a:rPr>
                <a:t>1</a:t>
              </a:r>
              <a:r>
                <a:rPr lang="en-US" altLang="zh-CN" sz="800" dirty="0">
                  <a:solidFill>
                    <a:schemeClr val="bg1">
                      <a:lumMod val="95000"/>
                    </a:schemeClr>
                  </a:solidFill>
                  <a:latin typeface="+mn-lt"/>
                  <a:ea typeface="+mn-ea"/>
                  <a:cs typeface="+mn-ea"/>
                  <a:sym typeface="+mn-lt"/>
                </a:rPr>
                <a:t>40</a:t>
              </a:r>
              <a:endParaRPr sz="800" dirty="0">
                <a:solidFill>
                  <a:schemeClr val="bg1">
                    <a:lumMod val="95000"/>
                  </a:schemeClr>
                </a:solidFill>
                <a:latin typeface="+mn-lt"/>
                <a:ea typeface="+mn-ea"/>
                <a:cs typeface="+mn-ea"/>
                <a:sym typeface="+mn-lt"/>
              </a:endParaRPr>
            </a:p>
          </p:txBody>
        </p:sp>
      </p:grpSp>
    </p:spTree>
    <p:extLst>
      <p:ext uri="{BB962C8B-B14F-4D97-AF65-F5344CB8AC3E}">
        <p14:creationId xmlns:p14="http://schemas.microsoft.com/office/powerpoint/2010/main" val="4099083003"/>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页脚占位符 6">
            <a:extLst>
              <a:ext uri="{FF2B5EF4-FFF2-40B4-BE49-F238E27FC236}">
                <a16:creationId xmlns:a16="http://schemas.microsoft.com/office/drawing/2014/main" xmlns="" id="{D71D3B99-17DD-4A0F-8B2F-4879A6D7F847}"/>
              </a:ext>
            </a:extLst>
          </p:cNvPr>
          <p:cNvSpPr>
            <a:spLocks noGrp="1"/>
          </p:cNvSpPr>
          <p:nvPr>
            <p:ph type="ftr" sz="quarter" idx="3"/>
          </p:nvPr>
        </p:nvSpPr>
        <p:spPr/>
        <p:txBody>
          <a:bodyPr/>
          <a:lstStyle/>
          <a:p>
            <a:r>
              <a:rPr lang="zh-CN" altLang="en-US">
                <a:sym typeface="+mn-lt"/>
              </a:rPr>
              <a:t>河北农业大学</a:t>
            </a:r>
            <a:endParaRPr lang="zh-CN" altLang="en-US" dirty="0">
              <a:sym typeface="+mn-lt"/>
            </a:endParaRPr>
          </a:p>
        </p:txBody>
      </p:sp>
      <p:sp>
        <p:nvSpPr>
          <p:cNvPr id="2" name="灯片编号占位符 1">
            <a:extLst>
              <a:ext uri="{FF2B5EF4-FFF2-40B4-BE49-F238E27FC236}">
                <a16:creationId xmlns:a16="http://schemas.microsoft.com/office/drawing/2014/main" xmlns="" id="{15EA975A-2352-4D56-8C5F-62AEDC8321DE}"/>
              </a:ext>
            </a:extLst>
          </p:cNvPr>
          <p:cNvSpPr>
            <a:spLocks noGrp="1"/>
          </p:cNvSpPr>
          <p:nvPr>
            <p:ph type="sldNum" sz="quarter" idx="4"/>
          </p:nvPr>
        </p:nvSpPr>
        <p:spPr/>
        <p:txBody>
          <a:bodyPr/>
          <a:lstStyle/>
          <a:p>
            <a:r>
              <a:rPr lang="en-US" altLang="zh-CN"/>
              <a:t>- </a:t>
            </a:r>
            <a:fld id="{A548B57D-AE10-4CF7-A9DF-59FEFA91B28E}" type="slidenum">
              <a:rPr lang="zh-CN" altLang="en-US" smtClean="0"/>
              <a:pPr/>
              <a:t>26</a:t>
            </a:fld>
            <a:r>
              <a:rPr lang="zh-CN" altLang="en-US"/>
              <a:t> </a:t>
            </a:r>
            <a:r>
              <a:rPr lang="en-US" altLang="zh-CN"/>
              <a:t>-</a:t>
            </a:r>
            <a:endParaRPr lang="zh-CN" altLang="en-US" dirty="0"/>
          </a:p>
        </p:txBody>
      </p:sp>
      <p:sp>
        <p:nvSpPr>
          <p:cNvPr id="6" name="文本占位符 5">
            <a:extLst>
              <a:ext uri="{FF2B5EF4-FFF2-40B4-BE49-F238E27FC236}">
                <a16:creationId xmlns:a16="http://schemas.microsoft.com/office/drawing/2014/main" xmlns="" id="{FB160EC0-BB67-4829-B3BD-D46AB7A4B382}"/>
              </a:ext>
            </a:extLst>
          </p:cNvPr>
          <p:cNvSpPr>
            <a:spLocks noGrp="1"/>
          </p:cNvSpPr>
          <p:nvPr>
            <p:ph type="body" sz="quarter" idx="10"/>
          </p:nvPr>
        </p:nvSpPr>
        <p:spPr/>
        <p:txBody>
          <a:bodyPr/>
          <a:lstStyle/>
          <a:p>
            <a:r>
              <a:rPr lang="zh-CN" altLang="en-US" dirty="0">
                <a:sym typeface="+mn-lt"/>
              </a:rPr>
              <a:t>图表举例</a:t>
            </a:r>
          </a:p>
        </p:txBody>
      </p:sp>
      <p:graphicFrame>
        <p:nvGraphicFramePr>
          <p:cNvPr id="19" name="图表 18">
            <a:extLst>
              <a:ext uri="{FF2B5EF4-FFF2-40B4-BE49-F238E27FC236}">
                <a16:creationId xmlns:a16="http://schemas.microsoft.com/office/drawing/2014/main" xmlns="" id="{A2F8735F-AABA-4A02-8046-72CB95010246}"/>
              </a:ext>
            </a:extLst>
          </p:cNvPr>
          <p:cNvGraphicFramePr>
            <a:graphicFrameLocks/>
          </p:cNvGraphicFramePr>
          <p:nvPr>
            <p:extLst>
              <p:ext uri="{D42A27DB-BD31-4B8C-83A1-F6EECF244321}">
                <p14:modId xmlns:p14="http://schemas.microsoft.com/office/powerpoint/2010/main" val="3858055424"/>
              </p:ext>
            </p:extLst>
          </p:nvPr>
        </p:nvGraphicFramePr>
        <p:xfrm>
          <a:off x="364202" y="1592263"/>
          <a:ext cx="6304896" cy="3782938"/>
        </p:xfrm>
        <a:graphic>
          <a:graphicData uri="http://schemas.openxmlformats.org/drawingml/2006/chart">
            <c:chart xmlns:c="http://schemas.openxmlformats.org/drawingml/2006/chart" xmlns:r="http://schemas.openxmlformats.org/officeDocument/2006/relationships" r:id="rId3"/>
          </a:graphicData>
        </a:graphic>
      </p:graphicFrame>
      <p:grpSp>
        <p:nvGrpSpPr>
          <p:cNvPr id="9" name="组合 8">
            <a:extLst>
              <a:ext uri="{FF2B5EF4-FFF2-40B4-BE49-F238E27FC236}">
                <a16:creationId xmlns:a16="http://schemas.microsoft.com/office/drawing/2014/main" xmlns="" id="{03B33A00-8B3B-469D-BB6A-0C60E6539844}"/>
              </a:ext>
            </a:extLst>
          </p:cNvPr>
          <p:cNvGrpSpPr/>
          <p:nvPr/>
        </p:nvGrpSpPr>
        <p:grpSpPr>
          <a:xfrm>
            <a:off x="6522786" y="2007770"/>
            <a:ext cx="4345659" cy="2987284"/>
            <a:chOff x="727322" y="2572477"/>
            <a:chExt cx="4345659" cy="2987284"/>
          </a:xfrm>
        </p:grpSpPr>
        <p:sp>
          <p:nvSpPr>
            <p:cNvPr id="10" name="Shape 2316">
              <a:extLst>
                <a:ext uri="{FF2B5EF4-FFF2-40B4-BE49-F238E27FC236}">
                  <a16:creationId xmlns:a16="http://schemas.microsoft.com/office/drawing/2014/main" xmlns="" id="{FACA0C79-BB65-4497-A38B-6FAF597A3586}"/>
                </a:ext>
              </a:extLst>
            </p:cNvPr>
            <p:cNvSpPr/>
            <p:nvPr/>
          </p:nvSpPr>
          <p:spPr>
            <a:xfrm>
              <a:off x="727322" y="2572477"/>
              <a:ext cx="2886828" cy="540020"/>
            </a:xfrm>
            <a:prstGeom prst="rect">
              <a:avLst/>
            </a:prstGeom>
            <a:ln w="12700">
              <a:miter lim="400000"/>
            </a:ln>
            <a:extLst>
              <a:ext uri="{C572A759-6A51-4108-AA02-DFA0A04FC94B}">
                <ma14:wrappingTextBoxFlag xmlns="" xmlns:c="http://schemas.openxmlformats.org/drawingml/2006/chart" xmlns:p14="http://schemas.microsoft.com/office/powerpoint/2010/main" xmlns:mc="http://schemas.openxmlformats.org/markup-compatibility/2006" xmlns:p159="http://schemas.microsoft.com/office/powerpoint/2015/09/main" xmlns:ma14="http://schemas.microsoft.com/office/mac/drawingml/2011/main" val="1"/>
              </a:ext>
            </a:extLst>
          </p:spPr>
          <p:txBody>
            <a:bodyPr lIns="0" tIns="0" rIns="0" bIns="0">
              <a:spAutoFit/>
            </a:bodyPr>
            <a:lstStyle>
              <a:lvl1pPr algn="r">
                <a:defRPr sz="3000"/>
              </a:lvl1pPr>
            </a:lstStyle>
            <a:p>
              <a:pPr algn="l">
                <a:lnSpc>
                  <a:spcPct val="120000"/>
                </a:lnSpc>
              </a:pPr>
              <a:r>
                <a:rPr lang="zh-CN" altLang="en-US" sz="3200" b="1" dirty="0">
                  <a:solidFill>
                    <a:schemeClr val="accent1"/>
                  </a:solidFill>
                  <a:cs typeface="+mn-ea"/>
                  <a:sym typeface="+mn-lt"/>
                </a:rPr>
                <a:t>标题添加此处</a:t>
              </a:r>
            </a:p>
          </p:txBody>
        </p:sp>
        <p:sp>
          <p:nvSpPr>
            <p:cNvPr id="11" name="Shape 2233">
              <a:extLst>
                <a:ext uri="{FF2B5EF4-FFF2-40B4-BE49-F238E27FC236}">
                  <a16:creationId xmlns:a16="http://schemas.microsoft.com/office/drawing/2014/main" xmlns="" id="{0FD5619A-3E7D-4154-993E-3927DE4FC7A5}"/>
                </a:ext>
              </a:extLst>
            </p:cNvPr>
            <p:cNvSpPr/>
            <p:nvPr/>
          </p:nvSpPr>
          <p:spPr>
            <a:xfrm>
              <a:off x="727322" y="3353813"/>
              <a:ext cx="4345659" cy="2205948"/>
            </a:xfrm>
            <a:prstGeom prst="rect">
              <a:avLst/>
            </a:prstGeom>
            <a:ln w="12700">
              <a:miter lim="400000"/>
            </a:ln>
            <a:extLst>
              <a:ext uri="{C572A759-6A51-4108-AA02-DFA0A04FC94B}">
                <ma14:wrappingTextBoxFlag xmlns="" xmlns:c="http://schemas.openxmlformats.org/drawingml/2006/chart" xmlns:p14="http://schemas.microsoft.com/office/powerpoint/2010/main" xmlns:mc="http://schemas.openxmlformats.org/markup-compatibility/2006" xmlns:p159="http://schemas.microsoft.com/office/powerpoint/2015/09/main" xmlns:ma14="http://schemas.microsoft.com/office/mac/drawingml/2011/main" val="1"/>
              </a:ext>
            </a:extLst>
          </p:spPr>
          <p:txBody>
            <a:bodyPr lIns="0" tIns="0" rIns="0" bIns="0"/>
            <a:lstStyle>
              <a:lvl1pPr>
                <a:lnSpc>
                  <a:spcPct val="150000"/>
                </a:lnSpc>
                <a:defRPr sz="1800">
                  <a:solidFill>
                    <a:srgbClr val="424242"/>
                  </a:solidFill>
                  <a:latin typeface="HK Grotesk"/>
                  <a:ea typeface="HK Grotesk"/>
                  <a:cs typeface="HK Grotesk"/>
                  <a:sym typeface="HK Grotesk"/>
                </a:defRPr>
              </a:lvl1pPr>
            </a:lstStyle>
            <a:p>
              <a:r>
                <a:rPr lang="zh-CN" altLang="en-US" dirty="0">
                  <a:solidFill>
                    <a:schemeClr val="tx1">
                      <a:lumMod val="75000"/>
                      <a:lumOff val="25000"/>
                    </a:schemeClr>
                  </a:solidFill>
                  <a:latin typeface="+mn-lt"/>
                  <a:ea typeface="+mn-ea"/>
                  <a:cs typeface="+mn-ea"/>
                  <a:sym typeface="+mn-lt"/>
                </a:rPr>
                <a:t>您的内容打在这里，或者通过复制您的文本后，在此框中选择粘贴，并选择只保留文字</a:t>
              </a:r>
              <a:endParaRPr lang="en-US" altLang="zh-CN" dirty="0">
                <a:solidFill>
                  <a:schemeClr val="tx1">
                    <a:lumMod val="75000"/>
                    <a:lumOff val="25000"/>
                  </a:schemeClr>
                </a:solidFill>
                <a:latin typeface="+mn-lt"/>
                <a:ea typeface="+mn-ea"/>
                <a:cs typeface="+mn-ea"/>
                <a:sym typeface="+mn-lt"/>
              </a:endParaRPr>
            </a:p>
            <a:p>
              <a:r>
                <a:rPr lang="zh-CN" altLang="en-US" dirty="0">
                  <a:solidFill>
                    <a:schemeClr val="tx1">
                      <a:lumMod val="75000"/>
                      <a:lumOff val="25000"/>
                    </a:schemeClr>
                  </a:solidFill>
                  <a:latin typeface="+mn-lt"/>
                  <a:ea typeface="+mn-ea"/>
                  <a:cs typeface="+mn-ea"/>
                  <a:sym typeface="+mn-lt"/>
                </a:rPr>
                <a:t>您的内容打在这里，或者通过复制您的文本后，在此框中选择粘贴，并选择只保留文字</a:t>
              </a:r>
              <a:endParaRPr lang="en-US" altLang="zh-CN" dirty="0">
                <a:solidFill>
                  <a:schemeClr val="tx1">
                    <a:lumMod val="75000"/>
                    <a:lumOff val="25000"/>
                  </a:schemeClr>
                </a:solidFill>
                <a:latin typeface="+mn-lt"/>
                <a:ea typeface="+mn-ea"/>
                <a:cs typeface="+mn-ea"/>
                <a:sym typeface="+mn-lt"/>
              </a:endParaRPr>
            </a:p>
            <a:p>
              <a:r>
                <a:rPr lang="zh-CN" altLang="en-US" dirty="0">
                  <a:solidFill>
                    <a:schemeClr val="tx1">
                      <a:lumMod val="75000"/>
                      <a:lumOff val="25000"/>
                    </a:schemeClr>
                  </a:solidFill>
                  <a:latin typeface="+mn-lt"/>
                  <a:ea typeface="+mn-ea"/>
                  <a:cs typeface="+mn-ea"/>
                  <a:sym typeface="+mn-lt"/>
                </a:rPr>
                <a:t>您的内容打在这里，</a:t>
              </a:r>
            </a:p>
          </p:txBody>
        </p:sp>
      </p:grpSp>
    </p:spTree>
    <p:extLst>
      <p:ext uri="{BB962C8B-B14F-4D97-AF65-F5344CB8AC3E}">
        <p14:creationId xmlns:p14="http://schemas.microsoft.com/office/powerpoint/2010/main" val="4075088245"/>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页脚占位符 5">
            <a:extLst>
              <a:ext uri="{FF2B5EF4-FFF2-40B4-BE49-F238E27FC236}">
                <a16:creationId xmlns:a16="http://schemas.microsoft.com/office/drawing/2014/main" xmlns="" id="{7EF5A7CE-62B4-40D7-BB8A-FF84B7DDC521}"/>
              </a:ext>
            </a:extLst>
          </p:cNvPr>
          <p:cNvSpPr>
            <a:spLocks noGrp="1"/>
          </p:cNvSpPr>
          <p:nvPr>
            <p:ph type="ftr" sz="quarter" idx="3"/>
          </p:nvPr>
        </p:nvSpPr>
        <p:spPr/>
        <p:txBody>
          <a:bodyPr/>
          <a:lstStyle/>
          <a:p>
            <a:r>
              <a:rPr lang="zh-CN" altLang="en-US">
                <a:sym typeface="+mn-lt"/>
              </a:rPr>
              <a:t>河北农业大学</a:t>
            </a:r>
            <a:endParaRPr lang="zh-CN" altLang="en-US" dirty="0">
              <a:sym typeface="+mn-lt"/>
            </a:endParaRPr>
          </a:p>
        </p:txBody>
      </p:sp>
      <p:sp>
        <p:nvSpPr>
          <p:cNvPr id="2" name="灯片编号占位符 1">
            <a:extLst>
              <a:ext uri="{FF2B5EF4-FFF2-40B4-BE49-F238E27FC236}">
                <a16:creationId xmlns:a16="http://schemas.microsoft.com/office/drawing/2014/main" xmlns="" id="{EAB45C67-1D73-47C5-8B19-7D70E3A1F770}"/>
              </a:ext>
            </a:extLst>
          </p:cNvPr>
          <p:cNvSpPr>
            <a:spLocks noGrp="1"/>
          </p:cNvSpPr>
          <p:nvPr>
            <p:ph type="sldNum" sz="quarter" idx="4"/>
          </p:nvPr>
        </p:nvSpPr>
        <p:spPr/>
        <p:txBody>
          <a:bodyPr/>
          <a:lstStyle/>
          <a:p>
            <a:r>
              <a:rPr lang="en-US" altLang="zh-CN"/>
              <a:t>- </a:t>
            </a:r>
            <a:fld id="{A548B57D-AE10-4CF7-A9DF-59FEFA91B28E}" type="slidenum">
              <a:rPr lang="zh-CN" altLang="en-US" smtClean="0"/>
              <a:pPr/>
              <a:t>27</a:t>
            </a:fld>
            <a:r>
              <a:rPr lang="zh-CN" altLang="en-US"/>
              <a:t> </a:t>
            </a:r>
            <a:r>
              <a:rPr lang="en-US" altLang="zh-CN"/>
              <a:t>-</a:t>
            </a:r>
            <a:endParaRPr lang="zh-CN" altLang="en-US" dirty="0"/>
          </a:p>
        </p:txBody>
      </p:sp>
      <p:sp>
        <p:nvSpPr>
          <p:cNvPr id="5" name="文本占位符 4">
            <a:extLst>
              <a:ext uri="{FF2B5EF4-FFF2-40B4-BE49-F238E27FC236}">
                <a16:creationId xmlns:a16="http://schemas.microsoft.com/office/drawing/2014/main" xmlns="" id="{CD151DF5-9BE0-4BA6-A276-61161A1D9DB3}"/>
              </a:ext>
            </a:extLst>
          </p:cNvPr>
          <p:cNvSpPr>
            <a:spLocks noGrp="1"/>
          </p:cNvSpPr>
          <p:nvPr>
            <p:ph type="body" sz="quarter" idx="10"/>
          </p:nvPr>
        </p:nvSpPr>
        <p:spPr/>
        <p:txBody>
          <a:bodyPr/>
          <a:lstStyle/>
          <a:p>
            <a:r>
              <a:rPr lang="zh-CN" altLang="en-US" dirty="0">
                <a:sym typeface="+mn-lt"/>
              </a:rPr>
              <a:t>图表举例</a:t>
            </a:r>
          </a:p>
        </p:txBody>
      </p:sp>
      <p:graphicFrame>
        <p:nvGraphicFramePr>
          <p:cNvPr id="16" name="Chart 3095"/>
          <p:cNvGraphicFramePr/>
          <p:nvPr>
            <p:extLst>
              <p:ext uri="{D42A27DB-BD31-4B8C-83A1-F6EECF244321}">
                <p14:modId xmlns:p14="http://schemas.microsoft.com/office/powerpoint/2010/main" val="724736350"/>
              </p:ext>
            </p:extLst>
          </p:nvPr>
        </p:nvGraphicFramePr>
        <p:xfrm>
          <a:off x="926870" y="2025564"/>
          <a:ext cx="5297285" cy="3055196"/>
        </p:xfrm>
        <a:graphic>
          <a:graphicData uri="http://schemas.openxmlformats.org/drawingml/2006/chart">
            <c:chart xmlns:c="http://schemas.openxmlformats.org/drawingml/2006/chart" xmlns:r="http://schemas.openxmlformats.org/officeDocument/2006/relationships" r:id="rId3"/>
          </a:graphicData>
        </a:graphic>
      </p:graphicFrame>
      <p:grpSp>
        <p:nvGrpSpPr>
          <p:cNvPr id="9" name="组合 8">
            <a:extLst>
              <a:ext uri="{FF2B5EF4-FFF2-40B4-BE49-F238E27FC236}">
                <a16:creationId xmlns:a16="http://schemas.microsoft.com/office/drawing/2014/main" xmlns="" id="{C534C661-9FAB-482F-9037-CE1E74B337B4}"/>
              </a:ext>
            </a:extLst>
          </p:cNvPr>
          <p:cNvGrpSpPr/>
          <p:nvPr/>
        </p:nvGrpSpPr>
        <p:grpSpPr>
          <a:xfrm>
            <a:off x="6522786" y="2007770"/>
            <a:ext cx="4345659" cy="2987284"/>
            <a:chOff x="727322" y="2572477"/>
            <a:chExt cx="4345659" cy="2987284"/>
          </a:xfrm>
        </p:grpSpPr>
        <p:sp>
          <p:nvSpPr>
            <p:cNvPr id="10" name="Shape 2316">
              <a:extLst>
                <a:ext uri="{FF2B5EF4-FFF2-40B4-BE49-F238E27FC236}">
                  <a16:creationId xmlns:a16="http://schemas.microsoft.com/office/drawing/2014/main" xmlns="" id="{F0BB9EDF-06A3-4A2D-812F-5298FE36395A}"/>
                </a:ext>
              </a:extLst>
            </p:cNvPr>
            <p:cNvSpPr/>
            <p:nvPr/>
          </p:nvSpPr>
          <p:spPr>
            <a:xfrm>
              <a:off x="727322" y="2572477"/>
              <a:ext cx="2886828" cy="540020"/>
            </a:xfrm>
            <a:prstGeom prst="rect">
              <a:avLst/>
            </a:prstGeom>
            <a:ln w="12700">
              <a:miter lim="400000"/>
            </a:ln>
            <a:extLst>
              <a:ext uri="{C572A759-6A51-4108-AA02-DFA0A04FC94B}">
                <ma14:wrappingTextBoxFlag xmlns="" xmlns:c="http://schemas.openxmlformats.org/drawingml/2006/chart" xmlns:p14="http://schemas.microsoft.com/office/powerpoint/2010/main" xmlns:mc="http://schemas.openxmlformats.org/markup-compatibility/2006" xmlns:p159="http://schemas.microsoft.com/office/powerpoint/2015/09/main" xmlns:ma14="http://schemas.microsoft.com/office/mac/drawingml/2011/main" val="1"/>
              </a:ext>
            </a:extLst>
          </p:spPr>
          <p:txBody>
            <a:bodyPr lIns="0" tIns="0" rIns="0" bIns="0">
              <a:spAutoFit/>
            </a:bodyPr>
            <a:lstStyle>
              <a:lvl1pPr algn="r">
                <a:defRPr sz="3000"/>
              </a:lvl1pPr>
            </a:lstStyle>
            <a:p>
              <a:pPr algn="l">
                <a:lnSpc>
                  <a:spcPct val="120000"/>
                </a:lnSpc>
              </a:pPr>
              <a:r>
                <a:rPr lang="zh-CN" altLang="en-US" sz="3200" b="1" dirty="0">
                  <a:solidFill>
                    <a:schemeClr val="accent1"/>
                  </a:solidFill>
                  <a:cs typeface="+mn-ea"/>
                  <a:sym typeface="+mn-lt"/>
                </a:rPr>
                <a:t>标题添加此处</a:t>
              </a:r>
            </a:p>
          </p:txBody>
        </p:sp>
        <p:sp>
          <p:nvSpPr>
            <p:cNvPr id="11" name="Shape 2233">
              <a:extLst>
                <a:ext uri="{FF2B5EF4-FFF2-40B4-BE49-F238E27FC236}">
                  <a16:creationId xmlns:a16="http://schemas.microsoft.com/office/drawing/2014/main" xmlns="" id="{9CCEF46B-E3C8-4FD5-AEA5-169CCBE17A79}"/>
                </a:ext>
              </a:extLst>
            </p:cNvPr>
            <p:cNvSpPr/>
            <p:nvPr/>
          </p:nvSpPr>
          <p:spPr>
            <a:xfrm>
              <a:off x="727322" y="3353813"/>
              <a:ext cx="4345659" cy="2205948"/>
            </a:xfrm>
            <a:prstGeom prst="rect">
              <a:avLst/>
            </a:prstGeom>
            <a:ln w="12700">
              <a:miter lim="400000"/>
            </a:ln>
            <a:extLst>
              <a:ext uri="{C572A759-6A51-4108-AA02-DFA0A04FC94B}">
                <ma14:wrappingTextBoxFlag xmlns="" xmlns:c="http://schemas.openxmlformats.org/drawingml/2006/chart" xmlns:p14="http://schemas.microsoft.com/office/powerpoint/2010/main" xmlns:mc="http://schemas.openxmlformats.org/markup-compatibility/2006" xmlns:p159="http://schemas.microsoft.com/office/powerpoint/2015/09/main" xmlns:ma14="http://schemas.microsoft.com/office/mac/drawingml/2011/main" val="1"/>
              </a:ext>
            </a:extLst>
          </p:spPr>
          <p:txBody>
            <a:bodyPr lIns="0" tIns="0" rIns="0" bIns="0"/>
            <a:lstStyle>
              <a:lvl1pPr>
                <a:lnSpc>
                  <a:spcPct val="150000"/>
                </a:lnSpc>
                <a:defRPr sz="1800">
                  <a:solidFill>
                    <a:srgbClr val="424242"/>
                  </a:solidFill>
                  <a:latin typeface="HK Grotesk"/>
                  <a:ea typeface="HK Grotesk"/>
                  <a:cs typeface="HK Grotesk"/>
                  <a:sym typeface="HK Grotesk"/>
                </a:defRPr>
              </a:lvl1pPr>
            </a:lstStyle>
            <a:p>
              <a:r>
                <a:rPr lang="zh-CN" altLang="en-US" dirty="0">
                  <a:solidFill>
                    <a:schemeClr val="tx1">
                      <a:lumMod val="75000"/>
                      <a:lumOff val="25000"/>
                    </a:schemeClr>
                  </a:solidFill>
                  <a:latin typeface="+mn-lt"/>
                  <a:ea typeface="+mn-ea"/>
                  <a:cs typeface="+mn-ea"/>
                  <a:sym typeface="+mn-lt"/>
                </a:rPr>
                <a:t>您的内容打在这里，或者通过复制您的文本后，在此框中选择粘贴，并选择只保留文字</a:t>
              </a:r>
              <a:endParaRPr lang="en-US" altLang="zh-CN" dirty="0">
                <a:solidFill>
                  <a:schemeClr val="tx1">
                    <a:lumMod val="75000"/>
                    <a:lumOff val="25000"/>
                  </a:schemeClr>
                </a:solidFill>
                <a:latin typeface="+mn-lt"/>
                <a:ea typeface="+mn-ea"/>
                <a:cs typeface="+mn-ea"/>
                <a:sym typeface="+mn-lt"/>
              </a:endParaRPr>
            </a:p>
            <a:p>
              <a:r>
                <a:rPr lang="zh-CN" altLang="en-US" dirty="0">
                  <a:solidFill>
                    <a:schemeClr val="tx1">
                      <a:lumMod val="75000"/>
                      <a:lumOff val="25000"/>
                    </a:schemeClr>
                  </a:solidFill>
                  <a:latin typeface="+mn-lt"/>
                  <a:ea typeface="+mn-ea"/>
                  <a:cs typeface="+mn-ea"/>
                  <a:sym typeface="+mn-lt"/>
                </a:rPr>
                <a:t>您的内容打在这里，或者通过复制您的文本后，在此框中选择粘贴，并选择只保留文字</a:t>
              </a:r>
              <a:endParaRPr lang="en-US" altLang="zh-CN" dirty="0">
                <a:solidFill>
                  <a:schemeClr val="tx1">
                    <a:lumMod val="75000"/>
                    <a:lumOff val="25000"/>
                  </a:schemeClr>
                </a:solidFill>
                <a:latin typeface="+mn-lt"/>
                <a:ea typeface="+mn-ea"/>
                <a:cs typeface="+mn-ea"/>
                <a:sym typeface="+mn-lt"/>
              </a:endParaRPr>
            </a:p>
            <a:p>
              <a:r>
                <a:rPr lang="zh-CN" altLang="en-US" dirty="0">
                  <a:solidFill>
                    <a:schemeClr val="tx1">
                      <a:lumMod val="75000"/>
                      <a:lumOff val="25000"/>
                    </a:schemeClr>
                  </a:solidFill>
                  <a:latin typeface="+mn-lt"/>
                  <a:ea typeface="+mn-ea"/>
                  <a:cs typeface="+mn-ea"/>
                  <a:sym typeface="+mn-lt"/>
                </a:rPr>
                <a:t>您的内容打在这里，</a:t>
              </a:r>
            </a:p>
          </p:txBody>
        </p:sp>
      </p:grpSp>
    </p:spTree>
    <p:extLst>
      <p:ext uri="{BB962C8B-B14F-4D97-AF65-F5344CB8AC3E}">
        <p14:creationId xmlns:p14="http://schemas.microsoft.com/office/powerpoint/2010/main" val="485637506"/>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页脚占位符 6">
            <a:extLst>
              <a:ext uri="{FF2B5EF4-FFF2-40B4-BE49-F238E27FC236}">
                <a16:creationId xmlns:a16="http://schemas.microsoft.com/office/drawing/2014/main" xmlns="" id="{5EA8EEF7-E74D-44F8-8949-CD7CB6E4E6C5}"/>
              </a:ext>
            </a:extLst>
          </p:cNvPr>
          <p:cNvSpPr>
            <a:spLocks noGrp="1"/>
          </p:cNvSpPr>
          <p:nvPr>
            <p:ph type="ftr" sz="quarter" idx="3"/>
          </p:nvPr>
        </p:nvSpPr>
        <p:spPr/>
        <p:txBody>
          <a:bodyPr/>
          <a:lstStyle/>
          <a:p>
            <a:r>
              <a:rPr lang="zh-CN" altLang="en-US">
                <a:sym typeface="+mn-lt"/>
              </a:rPr>
              <a:t>河北农业大学</a:t>
            </a:r>
            <a:endParaRPr lang="zh-CN" altLang="en-US" dirty="0">
              <a:sym typeface="+mn-lt"/>
            </a:endParaRPr>
          </a:p>
        </p:txBody>
      </p:sp>
      <p:sp>
        <p:nvSpPr>
          <p:cNvPr id="2" name="灯片编号占位符 1">
            <a:extLst>
              <a:ext uri="{FF2B5EF4-FFF2-40B4-BE49-F238E27FC236}">
                <a16:creationId xmlns:a16="http://schemas.microsoft.com/office/drawing/2014/main" xmlns="" id="{42A617AB-E5B6-4FD7-89A7-48B9B14D213C}"/>
              </a:ext>
            </a:extLst>
          </p:cNvPr>
          <p:cNvSpPr>
            <a:spLocks noGrp="1"/>
          </p:cNvSpPr>
          <p:nvPr>
            <p:ph type="sldNum" sz="quarter" idx="4"/>
          </p:nvPr>
        </p:nvSpPr>
        <p:spPr/>
        <p:txBody>
          <a:bodyPr/>
          <a:lstStyle/>
          <a:p>
            <a:r>
              <a:rPr lang="en-US" altLang="zh-CN"/>
              <a:t>- </a:t>
            </a:r>
            <a:fld id="{A548B57D-AE10-4CF7-A9DF-59FEFA91B28E}" type="slidenum">
              <a:rPr lang="zh-CN" altLang="en-US" smtClean="0"/>
              <a:pPr/>
              <a:t>28</a:t>
            </a:fld>
            <a:r>
              <a:rPr lang="zh-CN" altLang="en-US"/>
              <a:t> </a:t>
            </a:r>
            <a:r>
              <a:rPr lang="en-US" altLang="zh-CN"/>
              <a:t>-</a:t>
            </a:r>
            <a:endParaRPr lang="zh-CN" altLang="en-US" dirty="0"/>
          </a:p>
        </p:txBody>
      </p:sp>
      <p:sp>
        <p:nvSpPr>
          <p:cNvPr id="6" name="文本占位符 5">
            <a:extLst>
              <a:ext uri="{FF2B5EF4-FFF2-40B4-BE49-F238E27FC236}">
                <a16:creationId xmlns:a16="http://schemas.microsoft.com/office/drawing/2014/main" xmlns="" id="{41CE5CB2-F5AF-4303-A764-35C1B74F4163}"/>
              </a:ext>
            </a:extLst>
          </p:cNvPr>
          <p:cNvSpPr>
            <a:spLocks noGrp="1"/>
          </p:cNvSpPr>
          <p:nvPr>
            <p:ph type="body" sz="quarter" idx="10"/>
          </p:nvPr>
        </p:nvSpPr>
        <p:spPr/>
        <p:txBody>
          <a:bodyPr/>
          <a:lstStyle/>
          <a:p>
            <a:r>
              <a:rPr lang="zh-CN" altLang="en-US" dirty="0">
                <a:sym typeface="+mn-lt"/>
              </a:rPr>
              <a:t>图表举例</a:t>
            </a:r>
          </a:p>
        </p:txBody>
      </p:sp>
      <p:graphicFrame>
        <p:nvGraphicFramePr>
          <p:cNvPr id="8" name="Chart 1278"/>
          <p:cNvGraphicFramePr/>
          <p:nvPr>
            <p:extLst>
              <p:ext uri="{D42A27DB-BD31-4B8C-83A1-F6EECF244321}">
                <p14:modId xmlns:p14="http://schemas.microsoft.com/office/powerpoint/2010/main" val="862866924"/>
              </p:ext>
            </p:extLst>
          </p:nvPr>
        </p:nvGraphicFramePr>
        <p:xfrm>
          <a:off x="1266918" y="1740083"/>
          <a:ext cx="4926064" cy="3377833"/>
        </p:xfrm>
        <a:graphic>
          <a:graphicData uri="http://schemas.openxmlformats.org/drawingml/2006/chart">
            <c:chart xmlns:c="http://schemas.openxmlformats.org/drawingml/2006/chart" xmlns:r="http://schemas.openxmlformats.org/officeDocument/2006/relationships" r:id="rId3"/>
          </a:graphicData>
        </a:graphic>
      </p:graphicFrame>
      <p:grpSp>
        <p:nvGrpSpPr>
          <p:cNvPr id="9" name="组合 8">
            <a:extLst>
              <a:ext uri="{FF2B5EF4-FFF2-40B4-BE49-F238E27FC236}">
                <a16:creationId xmlns:a16="http://schemas.microsoft.com/office/drawing/2014/main" xmlns="" id="{61D47B2D-CAAD-44E1-A8C3-DAB62E1629DF}"/>
              </a:ext>
            </a:extLst>
          </p:cNvPr>
          <p:cNvGrpSpPr/>
          <p:nvPr/>
        </p:nvGrpSpPr>
        <p:grpSpPr>
          <a:xfrm>
            <a:off x="6522786" y="2007770"/>
            <a:ext cx="4345659" cy="2987284"/>
            <a:chOff x="727322" y="2572477"/>
            <a:chExt cx="4345659" cy="2987284"/>
          </a:xfrm>
        </p:grpSpPr>
        <p:sp>
          <p:nvSpPr>
            <p:cNvPr id="11" name="Shape 2316">
              <a:extLst>
                <a:ext uri="{FF2B5EF4-FFF2-40B4-BE49-F238E27FC236}">
                  <a16:creationId xmlns:a16="http://schemas.microsoft.com/office/drawing/2014/main" xmlns="" id="{FC9FEFED-ED0D-4000-B24F-73FD341606F7}"/>
                </a:ext>
              </a:extLst>
            </p:cNvPr>
            <p:cNvSpPr/>
            <p:nvPr/>
          </p:nvSpPr>
          <p:spPr>
            <a:xfrm>
              <a:off x="727322" y="2572477"/>
              <a:ext cx="2886828" cy="540020"/>
            </a:xfrm>
            <a:prstGeom prst="rect">
              <a:avLst/>
            </a:prstGeom>
            <a:ln w="12700">
              <a:miter lim="400000"/>
            </a:ln>
            <a:extLst>
              <a:ext uri="{C572A759-6A51-4108-AA02-DFA0A04FC94B}">
                <ma14:wrappingTextBoxFlag xmlns="" xmlns:c="http://schemas.openxmlformats.org/drawingml/2006/chart" xmlns:p14="http://schemas.microsoft.com/office/powerpoint/2010/main" xmlns:mc="http://schemas.openxmlformats.org/markup-compatibility/2006" xmlns:p159="http://schemas.microsoft.com/office/powerpoint/2015/09/main" xmlns:ma14="http://schemas.microsoft.com/office/mac/drawingml/2011/main" val="1"/>
              </a:ext>
            </a:extLst>
          </p:spPr>
          <p:txBody>
            <a:bodyPr lIns="0" tIns="0" rIns="0" bIns="0">
              <a:spAutoFit/>
            </a:bodyPr>
            <a:lstStyle>
              <a:lvl1pPr algn="r">
                <a:defRPr sz="3000"/>
              </a:lvl1pPr>
            </a:lstStyle>
            <a:p>
              <a:pPr algn="l">
                <a:lnSpc>
                  <a:spcPct val="120000"/>
                </a:lnSpc>
              </a:pPr>
              <a:r>
                <a:rPr lang="zh-CN" altLang="en-US" sz="3200" b="1" dirty="0">
                  <a:solidFill>
                    <a:schemeClr val="accent1"/>
                  </a:solidFill>
                  <a:cs typeface="+mn-ea"/>
                  <a:sym typeface="+mn-lt"/>
                </a:rPr>
                <a:t>标题添加此处</a:t>
              </a:r>
            </a:p>
          </p:txBody>
        </p:sp>
        <p:sp>
          <p:nvSpPr>
            <p:cNvPr id="12" name="Shape 2233">
              <a:extLst>
                <a:ext uri="{FF2B5EF4-FFF2-40B4-BE49-F238E27FC236}">
                  <a16:creationId xmlns:a16="http://schemas.microsoft.com/office/drawing/2014/main" xmlns="" id="{B6DA350F-3935-4D38-8EE7-82B4946EDB17}"/>
                </a:ext>
              </a:extLst>
            </p:cNvPr>
            <p:cNvSpPr/>
            <p:nvPr/>
          </p:nvSpPr>
          <p:spPr>
            <a:xfrm>
              <a:off x="727322" y="3353813"/>
              <a:ext cx="4345659" cy="2205948"/>
            </a:xfrm>
            <a:prstGeom prst="rect">
              <a:avLst/>
            </a:prstGeom>
            <a:ln w="12700">
              <a:miter lim="400000"/>
            </a:ln>
            <a:extLst>
              <a:ext uri="{C572A759-6A51-4108-AA02-DFA0A04FC94B}">
                <ma14:wrappingTextBoxFlag xmlns="" xmlns:c="http://schemas.openxmlformats.org/drawingml/2006/chart" xmlns:p14="http://schemas.microsoft.com/office/powerpoint/2010/main" xmlns:mc="http://schemas.openxmlformats.org/markup-compatibility/2006" xmlns:p159="http://schemas.microsoft.com/office/powerpoint/2015/09/main" xmlns:ma14="http://schemas.microsoft.com/office/mac/drawingml/2011/main" val="1"/>
              </a:ext>
            </a:extLst>
          </p:spPr>
          <p:txBody>
            <a:bodyPr lIns="0" tIns="0" rIns="0" bIns="0"/>
            <a:lstStyle>
              <a:lvl1pPr>
                <a:lnSpc>
                  <a:spcPct val="150000"/>
                </a:lnSpc>
                <a:defRPr sz="1800">
                  <a:solidFill>
                    <a:srgbClr val="424242"/>
                  </a:solidFill>
                  <a:latin typeface="HK Grotesk"/>
                  <a:ea typeface="HK Grotesk"/>
                  <a:cs typeface="HK Grotesk"/>
                  <a:sym typeface="HK Grotesk"/>
                </a:defRPr>
              </a:lvl1pPr>
            </a:lstStyle>
            <a:p>
              <a:r>
                <a:rPr lang="zh-CN" altLang="en-US" dirty="0">
                  <a:solidFill>
                    <a:schemeClr val="tx1">
                      <a:lumMod val="75000"/>
                      <a:lumOff val="25000"/>
                    </a:schemeClr>
                  </a:solidFill>
                  <a:latin typeface="+mn-lt"/>
                  <a:ea typeface="+mn-ea"/>
                  <a:cs typeface="+mn-ea"/>
                  <a:sym typeface="+mn-lt"/>
                </a:rPr>
                <a:t>您的内容打在这里，或者通过复制您的文本后，在此框中选择粘贴，并选择只保留文字</a:t>
              </a:r>
              <a:endParaRPr lang="en-US" altLang="zh-CN" dirty="0">
                <a:solidFill>
                  <a:schemeClr val="tx1">
                    <a:lumMod val="75000"/>
                    <a:lumOff val="25000"/>
                  </a:schemeClr>
                </a:solidFill>
                <a:latin typeface="+mn-lt"/>
                <a:ea typeface="+mn-ea"/>
                <a:cs typeface="+mn-ea"/>
                <a:sym typeface="+mn-lt"/>
              </a:endParaRPr>
            </a:p>
            <a:p>
              <a:r>
                <a:rPr lang="zh-CN" altLang="en-US" dirty="0">
                  <a:solidFill>
                    <a:schemeClr val="tx1">
                      <a:lumMod val="75000"/>
                      <a:lumOff val="25000"/>
                    </a:schemeClr>
                  </a:solidFill>
                  <a:latin typeface="+mn-lt"/>
                  <a:ea typeface="+mn-ea"/>
                  <a:cs typeface="+mn-ea"/>
                  <a:sym typeface="+mn-lt"/>
                </a:rPr>
                <a:t>您的内容打在这里，或者通过复制您的文本后，在此框中选择粘贴，并选择只保留文字</a:t>
              </a:r>
              <a:endParaRPr lang="en-US" altLang="zh-CN" dirty="0">
                <a:solidFill>
                  <a:schemeClr val="tx1">
                    <a:lumMod val="75000"/>
                    <a:lumOff val="25000"/>
                  </a:schemeClr>
                </a:solidFill>
                <a:latin typeface="+mn-lt"/>
                <a:ea typeface="+mn-ea"/>
                <a:cs typeface="+mn-ea"/>
                <a:sym typeface="+mn-lt"/>
              </a:endParaRPr>
            </a:p>
            <a:p>
              <a:r>
                <a:rPr lang="zh-CN" altLang="en-US" dirty="0">
                  <a:solidFill>
                    <a:schemeClr val="tx1">
                      <a:lumMod val="75000"/>
                      <a:lumOff val="25000"/>
                    </a:schemeClr>
                  </a:solidFill>
                  <a:latin typeface="+mn-lt"/>
                  <a:ea typeface="+mn-ea"/>
                  <a:cs typeface="+mn-ea"/>
                  <a:sym typeface="+mn-lt"/>
                </a:rPr>
                <a:t>您的内容打在这里，</a:t>
              </a:r>
            </a:p>
          </p:txBody>
        </p:sp>
      </p:grpSp>
    </p:spTree>
    <p:extLst>
      <p:ext uri="{BB962C8B-B14F-4D97-AF65-F5344CB8AC3E}">
        <p14:creationId xmlns:p14="http://schemas.microsoft.com/office/powerpoint/2010/main" val="644975414"/>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Shape 3133"/>
          <p:cNvSpPr/>
          <p:nvPr/>
        </p:nvSpPr>
        <p:spPr>
          <a:xfrm flipV="1">
            <a:off x="4507789" y="2270263"/>
            <a:ext cx="0" cy="1469624"/>
          </a:xfrm>
          <a:prstGeom prst="line">
            <a:avLst/>
          </a:prstGeom>
          <a:ln w="12700">
            <a:solidFill>
              <a:srgbClr val="CFCFCF"/>
            </a:solidFill>
            <a:miter lim="400000"/>
          </a:ln>
        </p:spPr>
        <p:txBody>
          <a:bodyPr lIns="25400" tIns="25400" rIns="25400" bIns="25400" anchor="ctr"/>
          <a:lstStyle/>
          <a:p>
            <a:pPr defTabSz="228600">
              <a:lnSpc>
                <a:spcPct val="120000"/>
              </a:lnSpc>
              <a:defRPr sz="1200">
                <a:solidFill>
                  <a:srgbClr val="000000"/>
                </a:solidFill>
                <a:latin typeface="Helvetica"/>
                <a:ea typeface="Helvetica"/>
                <a:cs typeface="Helvetica"/>
                <a:sym typeface="Helvetica"/>
              </a:defRPr>
            </a:pPr>
            <a:endParaRPr sz="600" dirty="0">
              <a:solidFill>
                <a:schemeClr val="bg1">
                  <a:lumMod val="95000"/>
                </a:schemeClr>
              </a:solidFill>
              <a:cs typeface="+mn-ea"/>
              <a:sym typeface="+mn-lt"/>
            </a:endParaRPr>
          </a:p>
        </p:txBody>
      </p:sp>
      <p:sp>
        <p:nvSpPr>
          <p:cNvPr id="16" name="Shape 3132"/>
          <p:cNvSpPr/>
          <p:nvPr/>
        </p:nvSpPr>
        <p:spPr>
          <a:xfrm flipV="1">
            <a:off x="3379947" y="2270262"/>
            <a:ext cx="0" cy="2024455"/>
          </a:xfrm>
          <a:prstGeom prst="line">
            <a:avLst/>
          </a:prstGeom>
          <a:ln w="12700">
            <a:solidFill>
              <a:srgbClr val="CFCFCF"/>
            </a:solidFill>
            <a:miter lim="400000"/>
          </a:ln>
        </p:spPr>
        <p:txBody>
          <a:bodyPr lIns="25400" tIns="25400" rIns="25400" bIns="25400" anchor="ctr"/>
          <a:lstStyle/>
          <a:p>
            <a:pPr defTabSz="228600">
              <a:lnSpc>
                <a:spcPct val="120000"/>
              </a:lnSpc>
              <a:defRPr sz="1200">
                <a:solidFill>
                  <a:srgbClr val="000000"/>
                </a:solidFill>
                <a:latin typeface="Helvetica"/>
                <a:ea typeface="Helvetica"/>
                <a:cs typeface="Helvetica"/>
                <a:sym typeface="Helvetica"/>
              </a:defRPr>
            </a:pPr>
            <a:endParaRPr sz="600" dirty="0">
              <a:solidFill>
                <a:schemeClr val="bg1">
                  <a:lumMod val="95000"/>
                </a:schemeClr>
              </a:solidFill>
              <a:cs typeface="+mn-ea"/>
              <a:sym typeface="+mn-lt"/>
            </a:endParaRPr>
          </a:p>
        </p:txBody>
      </p:sp>
      <p:sp>
        <p:nvSpPr>
          <p:cNvPr id="15" name="Shape 3131"/>
          <p:cNvSpPr/>
          <p:nvPr/>
        </p:nvSpPr>
        <p:spPr>
          <a:xfrm flipV="1">
            <a:off x="2215874" y="1967485"/>
            <a:ext cx="0" cy="1998263"/>
          </a:xfrm>
          <a:prstGeom prst="line">
            <a:avLst/>
          </a:prstGeom>
          <a:ln w="12700">
            <a:solidFill>
              <a:srgbClr val="CFCFCF"/>
            </a:solidFill>
            <a:miter lim="400000"/>
          </a:ln>
        </p:spPr>
        <p:txBody>
          <a:bodyPr lIns="25400" tIns="25400" rIns="25400" bIns="25400" anchor="ctr"/>
          <a:lstStyle/>
          <a:p>
            <a:pPr defTabSz="228600">
              <a:lnSpc>
                <a:spcPct val="120000"/>
              </a:lnSpc>
              <a:defRPr sz="1200">
                <a:solidFill>
                  <a:srgbClr val="000000"/>
                </a:solidFill>
                <a:latin typeface="Helvetica"/>
                <a:ea typeface="Helvetica"/>
                <a:cs typeface="Helvetica"/>
                <a:sym typeface="Helvetica"/>
              </a:defRPr>
            </a:pPr>
            <a:endParaRPr sz="600" dirty="0">
              <a:solidFill>
                <a:schemeClr val="bg1">
                  <a:lumMod val="95000"/>
                </a:schemeClr>
              </a:solidFill>
              <a:cs typeface="+mn-ea"/>
              <a:sym typeface="+mn-lt"/>
            </a:endParaRPr>
          </a:p>
        </p:txBody>
      </p:sp>
      <p:graphicFrame>
        <p:nvGraphicFramePr>
          <p:cNvPr id="14" name="Chart 3135"/>
          <p:cNvGraphicFramePr/>
          <p:nvPr>
            <p:extLst>
              <p:ext uri="{D42A27DB-BD31-4B8C-83A1-F6EECF244321}">
                <p14:modId xmlns:p14="http://schemas.microsoft.com/office/powerpoint/2010/main" val="256749693"/>
              </p:ext>
            </p:extLst>
          </p:nvPr>
        </p:nvGraphicFramePr>
        <p:xfrm>
          <a:off x="1246553" y="2678446"/>
          <a:ext cx="4986338" cy="2365142"/>
        </p:xfrm>
        <a:graphic>
          <a:graphicData uri="http://schemas.openxmlformats.org/drawingml/2006/chart">
            <c:chart xmlns:c="http://schemas.openxmlformats.org/drawingml/2006/chart" xmlns:r="http://schemas.openxmlformats.org/officeDocument/2006/relationships" r:id="rId3"/>
          </a:graphicData>
        </a:graphic>
      </p:graphicFrame>
      <p:sp>
        <p:nvSpPr>
          <p:cNvPr id="18" name="Shape 3134"/>
          <p:cNvSpPr/>
          <p:nvPr/>
        </p:nvSpPr>
        <p:spPr>
          <a:xfrm flipV="1">
            <a:off x="5633156" y="2234067"/>
            <a:ext cx="0" cy="758342"/>
          </a:xfrm>
          <a:prstGeom prst="line">
            <a:avLst/>
          </a:prstGeom>
          <a:ln w="12700">
            <a:solidFill>
              <a:srgbClr val="CFCFCF"/>
            </a:solidFill>
            <a:miter lim="400000"/>
          </a:ln>
        </p:spPr>
        <p:txBody>
          <a:bodyPr lIns="25400" tIns="25400" rIns="25400" bIns="25400" anchor="ctr"/>
          <a:lstStyle/>
          <a:p>
            <a:pPr defTabSz="228600">
              <a:lnSpc>
                <a:spcPct val="120000"/>
              </a:lnSpc>
              <a:defRPr sz="1200">
                <a:solidFill>
                  <a:srgbClr val="000000"/>
                </a:solidFill>
                <a:latin typeface="Helvetica"/>
                <a:ea typeface="Helvetica"/>
                <a:cs typeface="Helvetica"/>
                <a:sym typeface="Helvetica"/>
              </a:defRPr>
            </a:pPr>
            <a:endParaRPr sz="600" dirty="0">
              <a:solidFill>
                <a:schemeClr val="bg1">
                  <a:lumMod val="95000"/>
                </a:schemeClr>
              </a:solidFill>
              <a:cs typeface="+mn-ea"/>
              <a:sym typeface="+mn-lt"/>
            </a:endParaRPr>
          </a:p>
        </p:txBody>
      </p:sp>
      <p:sp>
        <p:nvSpPr>
          <p:cNvPr id="7" name="页脚占位符 6">
            <a:extLst>
              <a:ext uri="{FF2B5EF4-FFF2-40B4-BE49-F238E27FC236}">
                <a16:creationId xmlns:a16="http://schemas.microsoft.com/office/drawing/2014/main" xmlns="" id="{B4351F30-C90B-4806-856F-F8BC8048CC30}"/>
              </a:ext>
            </a:extLst>
          </p:cNvPr>
          <p:cNvSpPr>
            <a:spLocks noGrp="1"/>
          </p:cNvSpPr>
          <p:nvPr>
            <p:ph type="ftr" sz="quarter" idx="3"/>
          </p:nvPr>
        </p:nvSpPr>
        <p:spPr/>
        <p:txBody>
          <a:bodyPr/>
          <a:lstStyle/>
          <a:p>
            <a:r>
              <a:rPr lang="zh-CN" altLang="en-US">
                <a:sym typeface="+mn-lt"/>
              </a:rPr>
              <a:t>河北农业大学</a:t>
            </a:r>
            <a:endParaRPr lang="zh-CN" altLang="en-US" dirty="0">
              <a:sym typeface="+mn-lt"/>
            </a:endParaRPr>
          </a:p>
        </p:txBody>
      </p:sp>
      <p:sp>
        <p:nvSpPr>
          <p:cNvPr id="9" name="灯片编号占位符 8">
            <a:extLst>
              <a:ext uri="{FF2B5EF4-FFF2-40B4-BE49-F238E27FC236}">
                <a16:creationId xmlns:a16="http://schemas.microsoft.com/office/drawing/2014/main" xmlns="" id="{167AB763-921B-4338-B562-7C9A3322F329}"/>
              </a:ext>
            </a:extLst>
          </p:cNvPr>
          <p:cNvSpPr>
            <a:spLocks noGrp="1"/>
          </p:cNvSpPr>
          <p:nvPr>
            <p:ph type="sldNum" sz="quarter" idx="4"/>
          </p:nvPr>
        </p:nvSpPr>
        <p:spPr/>
        <p:txBody>
          <a:bodyPr/>
          <a:lstStyle/>
          <a:p>
            <a:r>
              <a:rPr lang="en-US" altLang="zh-CN"/>
              <a:t>- </a:t>
            </a:r>
            <a:fld id="{A548B57D-AE10-4CF7-A9DF-59FEFA91B28E}" type="slidenum">
              <a:rPr lang="zh-CN" altLang="en-US" smtClean="0"/>
              <a:pPr/>
              <a:t>29</a:t>
            </a:fld>
            <a:r>
              <a:rPr lang="zh-CN" altLang="en-US"/>
              <a:t> </a:t>
            </a:r>
            <a:r>
              <a:rPr lang="en-US" altLang="zh-CN"/>
              <a:t>-</a:t>
            </a:r>
            <a:endParaRPr lang="zh-CN" altLang="en-US" dirty="0"/>
          </a:p>
        </p:txBody>
      </p:sp>
      <p:sp>
        <p:nvSpPr>
          <p:cNvPr id="6" name="文本占位符 5">
            <a:extLst>
              <a:ext uri="{FF2B5EF4-FFF2-40B4-BE49-F238E27FC236}">
                <a16:creationId xmlns:a16="http://schemas.microsoft.com/office/drawing/2014/main" xmlns="" id="{15E872E1-1031-4710-AEB5-50A65624DF16}"/>
              </a:ext>
            </a:extLst>
          </p:cNvPr>
          <p:cNvSpPr>
            <a:spLocks noGrp="1"/>
          </p:cNvSpPr>
          <p:nvPr>
            <p:ph type="body" sz="quarter" idx="10"/>
          </p:nvPr>
        </p:nvSpPr>
        <p:spPr/>
        <p:txBody>
          <a:bodyPr/>
          <a:lstStyle/>
          <a:p>
            <a:r>
              <a:rPr lang="zh-CN" altLang="en-US" dirty="0">
                <a:sym typeface="+mn-lt"/>
              </a:rPr>
              <a:t>图表举例</a:t>
            </a:r>
          </a:p>
        </p:txBody>
      </p:sp>
      <p:grpSp>
        <p:nvGrpSpPr>
          <p:cNvPr id="2" name="组合 1">
            <a:extLst>
              <a:ext uri="{FF2B5EF4-FFF2-40B4-BE49-F238E27FC236}">
                <a16:creationId xmlns:a16="http://schemas.microsoft.com/office/drawing/2014/main" xmlns="" id="{4A748E42-10C6-4675-8572-5614AAB62B02}"/>
              </a:ext>
            </a:extLst>
          </p:cNvPr>
          <p:cNvGrpSpPr/>
          <p:nvPr/>
        </p:nvGrpSpPr>
        <p:grpSpPr>
          <a:xfrm>
            <a:off x="1913099" y="1967485"/>
            <a:ext cx="605551" cy="605551"/>
            <a:chOff x="2158880" y="2179459"/>
            <a:chExt cx="605551" cy="605551"/>
          </a:xfrm>
        </p:grpSpPr>
        <p:sp>
          <p:nvSpPr>
            <p:cNvPr id="19" name="Shape 3136"/>
            <p:cNvSpPr/>
            <p:nvPr/>
          </p:nvSpPr>
          <p:spPr>
            <a:xfrm>
              <a:off x="2158880" y="2179459"/>
              <a:ext cx="605551" cy="605551"/>
            </a:xfrm>
            <a:prstGeom prst="ellipse">
              <a:avLst/>
            </a:prstGeom>
            <a:solidFill>
              <a:schemeClr val="accent1"/>
            </a:solidFill>
            <a:ln w="12700">
              <a:miter lim="400000"/>
            </a:ln>
          </p:spPr>
          <p:txBody>
            <a:bodyPr lIns="19050" tIns="19050" rIns="19050" bIns="19050" anchor="ctr"/>
            <a:lstStyle/>
            <a:p>
              <a:pPr algn="ctr">
                <a:lnSpc>
                  <a:spcPct val="120000"/>
                </a:lnSpc>
                <a:defRPr sz="1800" cap="all" spc="90" baseline="-22222">
                  <a:solidFill>
                    <a:srgbClr val="FFFFFF"/>
                  </a:solidFill>
                  <a:latin typeface="HK Grotesk Medium"/>
                  <a:ea typeface="HK Grotesk Medium"/>
                  <a:cs typeface="HK Grotesk Medium"/>
                  <a:sym typeface="HK Grotesk Medium"/>
                </a:defRPr>
              </a:pPr>
              <a:endParaRPr sz="1400" dirty="0">
                <a:solidFill>
                  <a:schemeClr val="bg1">
                    <a:lumMod val="95000"/>
                  </a:schemeClr>
                </a:solidFill>
                <a:cs typeface="+mn-ea"/>
                <a:sym typeface="+mn-lt"/>
              </a:endParaRPr>
            </a:p>
          </p:txBody>
        </p:sp>
        <p:sp>
          <p:nvSpPr>
            <p:cNvPr id="23" name="Shape 3140"/>
            <p:cNvSpPr/>
            <p:nvPr/>
          </p:nvSpPr>
          <p:spPr>
            <a:xfrm>
              <a:off x="2252609" y="2339215"/>
              <a:ext cx="418092" cy="286040"/>
            </a:xfrm>
            <a:prstGeom prst="rect">
              <a:avLst/>
            </a:prstGeom>
            <a:ln w="12700">
              <a:miter lim="400000"/>
            </a:ln>
            <a:extLst>
              <a:ext uri="{C572A759-6A51-4108-AA02-DFA0A04FC94B}">
                <ma14:wrappingTextBoxFlag xmlns="" xmlns:c="http://schemas.openxmlformats.org/drawingml/2006/chart" xmlns:a16="http://schemas.microsoft.com/office/drawing/2014/main" xmlns:p14="http://schemas.microsoft.com/office/powerpoint/2010/main" xmlns:mc="http://schemas.openxmlformats.org/markup-compatibility/2006" xmlns:p159="http://schemas.microsoft.com/office/powerpoint/2015/09/main" xmlns:ma14="http://schemas.microsoft.com/office/mac/drawingml/2011/main" val="1"/>
              </a:ext>
            </a:extLst>
          </p:spPr>
          <p:txBody>
            <a:bodyPr lIns="25400" tIns="25400" rIns="25400" bIns="25400" anchor="ctr">
              <a:spAutoFit/>
            </a:bodyPr>
            <a:lstStyle>
              <a:lvl1pPr algn="ctr" defTabSz="762000">
                <a:lnSpc>
                  <a:spcPct val="100000"/>
                </a:lnSpc>
                <a:defRPr sz="2000" spc="59">
                  <a:solidFill>
                    <a:srgbClr val="24262C"/>
                  </a:solidFill>
                  <a:latin typeface="HK Grotesk Medium"/>
                  <a:ea typeface="HK Grotesk Medium"/>
                  <a:cs typeface="HK Grotesk Medium"/>
                  <a:sym typeface="HK Grotesk Medium"/>
                </a:defRPr>
              </a:lvl1pPr>
            </a:lstStyle>
            <a:p>
              <a:pPr>
                <a:lnSpc>
                  <a:spcPct val="120000"/>
                </a:lnSpc>
              </a:pPr>
              <a:r>
                <a:rPr sz="1400" dirty="0">
                  <a:solidFill>
                    <a:schemeClr val="bg1">
                      <a:lumMod val="95000"/>
                    </a:schemeClr>
                  </a:solidFill>
                  <a:latin typeface="+mn-lt"/>
                  <a:ea typeface="+mn-ea"/>
                  <a:cs typeface="+mn-ea"/>
                  <a:sym typeface="+mn-lt"/>
                </a:rPr>
                <a:t>55k</a:t>
              </a:r>
            </a:p>
          </p:txBody>
        </p:sp>
      </p:grpSp>
      <p:grpSp>
        <p:nvGrpSpPr>
          <p:cNvPr id="3" name="组合 2">
            <a:extLst>
              <a:ext uri="{FF2B5EF4-FFF2-40B4-BE49-F238E27FC236}">
                <a16:creationId xmlns:a16="http://schemas.microsoft.com/office/drawing/2014/main" xmlns="" id="{223DAEFF-730F-4D18-BD88-673DA1978B38}"/>
              </a:ext>
            </a:extLst>
          </p:cNvPr>
          <p:cNvGrpSpPr/>
          <p:nvPr/>
        </p:nvGrpSpPr>
        <p:grpSpPr>
          <a:xfrm>
            <a:off x="3055368" y="1967485"/>
            <a:ext cx="605551" cy="605551"/>
            <a:chOff x="3286722" y="2179459"/>
            <a:chExt cx="605551" cy="605551"/>
          </a:xfrm>
        </p:grpSpPr>
        <p:sp>
          <p:nvSpPr>
            <p:cNvPr id="20" name="Shape 3137"/>
            <p:cNvSpPr/>
            <p:nvPr/>
          </p:nvSpPr>
          <p:spPr>
            <a:xfrm>
              <a:off x="3286722" y="2179459"/>
              <a:ext cx="605551" cy="605551"/>
            </a:xfrm>
            <a:prstGeom prst="ellipse">
              <a:avLst/>
            </a:prstGeom>
            <a:solidFill>
              <a:schemeClr val="accent1"/>
            </a:solidFill>
            <a:ln w="12700">
              <a:miter lim="400000"/>
            </a:ln>
          </p:spPr>
          <p:txBody>
            <a:bodyPr lIns="19050" tIns="19050" rIns="19050" bIns="19050" anchor="ctr"/>
            <a:lstStyle/>
            <a:p>
              <a:pPr algn="ctr">
                <a:lnSpc>
                  <a:spcPct val="120000"/>
                </a:lnSpc>
                <a:defRPr sz="1800" cap="all" spc="90" baseline="-22222">
                  <a:solidFill>
                    <a:srgbClr val="FFFFFF"/>
                  </a:solidFill>
                  <a:latin typeface="HK Grotesk Medium"/>
                  <a:ea typeface="HK Grotesk Medium"/>
                  <a:cs typeface="HK Grotesk Medium"/>
                  <a:sym typeface="HK Grotesk Medium"/>
                </a:defRPr>
              </a:pPr>
              <a:endParaRPr sz="1400" dirty="0">
                <a:solidFill>
                  <a:schemeClr val="bg1">
                    <a:lumMod val="95000"/>
                  </a:schemeClr>
                </a:solidFill>
                <a:cs typeface="+mn-ea"/>
                <a:sym typeface="+mn-lt"/>
              </a:endParaRPr>
            </a:p>
          </p:txBody>
        </p:sp>
        <p:sp>
          <p:nvSpPr>
            <p:cNvPr id="24" name="Shape 3141"/>
            <p:cNvSpPr/>
            <p:nvPr/>
          </p:nvSpPr>
          <p:spPr>
            <a:xfrm>
              <a:off x="3380451" y="2339215"/>
              <a:ext cx="418092" cy="286040"/>
            </a:xfrm>
            <a:prstGeom prst="rect">
              <a:avLst/>
            </a:prstGeom>
            <a:ln w="12700">
              <a:miter lim="400000"/>
            </a:ln>
            <a:extLst>
              <a:ext uri="{C572A759-6A51-4108-AA02-DFA0A04FC94B}">
                <ma14:wrappingTextBoxFlag xmlns="" xmlns:c="http://schemas.openxmlformats.org/drawingml/2006/chart" xmlns:a16="http://schemas.microsoft.com/office/drawing/2014/main" xmlns:p14="http://schemas.microsoft.com/office/powerpoint/2010/main" xmlns:mc="http://schemas.openxmlformats.org/markup-compatibility/2006" xmlns:p159="http://schemas.microsoft.com/office/powerpoint/2015/09/main" xmlns:ma14="http://schemas.microsoft.com/office/mac/drawingml/2011/main" val="1"/>
              </a:ext>
            </a:extLst>
          </p:spPr>
          <p:txBody>
            <a:bodyPr lIns="25400" tIns="25400" rIns="25400" bIns="25400" anchor="ctr">
              <a:spAutoFit/>
            </a:bodyPr>
            <a:lstStyle>
              <a:lvl1pPr algn="ctr" defTabSz="762000">
                <a:lnSpc>
                  <a:spcPct val="100000"/>
                </a:lnSpc>
                <a:defRPr sz="2000" spc="59">
                  <a:solidFill>
                    <a:srgbClr val="24262C"/>
                  </a:solidFill>
                  <a:latin typeface="HK Grotesk Medium"/>
                  <a:ea typeface="HK Grotesk Medium"/>
                  <a:cs typeface="HK Grotesk Medium"/>
                  <a:sym typeface="HK Grotesk Medium"/>
                </a:defRPr>
              </a:lvl1pPr>
            </a:lstStyle>
            <a:p>
              <a:pPr>
                <a:lnSpc>
                  <a:spcPct val="120000"/>
                </a:lnSpc>
              </a:pPr>
              <a:r>
                <a:rPr sz="1400" dirty="0">
                  <a:solidFill>
                    <a:schemeClr val="bg1">
                      <a:lumMod val="95000"/>
                    </a:schemeClr>
                  </a:solidFill>
                  <a:latin typeface="+mn-lt"/>
                  <a:ea typeface="+mn-ea"/>
                  <a:cs typeface="+mn-ea"/>
                  <a:sym typeface="+mn-lt"/>
                </a:rPr>
                <a:t>43k</a:t>
              </a:r>
            </a:p>
          </p:txBody>
        </p:sp>
      </p:grpSp>
      <p:grpSp>
        <p:nvGrpSpPr>
          <p:cNvPr id="4" name="组合 3">
            <a:extLst>
              <a:ext uri="{FF2B5EF4-FFF2-40B4-BE49-F238E27FC236}">
                <a16:creationId xmlns:a16="http://schemas.microsoft.com/office/drawing/2014/main" xmlns="" id="{81D65541-6793-406D-ABED-B33AAD4B2FF5}"/>
              </a:ext>
            </a:extLst>
          </p:cNvPr>
          <p:cNvGrpSpPr/>
          <p:nvPr/>
        </p:nvGrpSpPr>
        <p:grpSpPr>
          <a:xfrm>
            <a:off x="4197637" y="1967485"/>
            <a:ext cx="605550" cy="605551"/>
            <a:chOff x="4414564" y="2179459"/>
            <a:chExt cx="605550" cy="605551"/>
          </a:xfrm>
        </p:grpSpPr>
        <p:sp>
          <p:nvSpPr>
            <p:cNvPr id="21" name="Shape 3138"/>
            <p:cNvSpPr/>
            <p:nvPr/>
          </p:nvSpPr>
          <p:spPr>
            <a:xfrm>
              <a:off x="4414564" y="2179459"/>
              <a:ext cx="605550" cy="605551"/>
            </a:xfrm>
            <a:prstGeom prst="ellipse">
              <a:avLst/>
            </a:prstGeom>
            <a:solidFill>
              <a:schemeClr val="accent1"/>
            </a:solidFill>
            <a:ln w="12700">
              <a:miter lim="400000"/>
            </a:ln>
          </p:spPr>
          <p:txBody>
            <a:bodyPr lIns="19050" tIns="19050" rIns="19050" bIns="19050" anchor="ctr"/>
            <a:lstStyle/>
            <a:p>
              <a:pPr algn="ctr">
                <a:lnSpc>
                  <a:spcPct val="120000"/>
                </a:lnSpc>
                <a:defRPr sz="1800" cap="all" spc="90" baseline="-22222">
                  <a:solidFill>
                    <a:srgbClr val="FFFFFF"/>
                  </a:solidFill>
                  <a:latin typeface="HK Grotesk Medium"/>
                  <a:ea typeface="HK Grotesk Medium"/>
                  <a:cs typeface="HK Grotesk Medium"/>
                  <a:sym typeface="HK Grotesk Medium"/>
                </a:defRPr>
              </a:pPr>
              <a:endParaRPr sz="1400" dirty="0">
                <a:solidFill>
                  <a:schemeClr val="bg1">
                    <a:lumMod val="95000"/>
                  </a:schemeClr>
                </a:solidFill>
                <a:cs typeface="+mn-ea"/>
                <a:sym typeface="+mn-lt"/>
              </a:endParaRPr>
            </a:p>
          </p:txBody>
        </p:sp>
        <p:sp>
          <p:nvSpPr>
            <p:cNvPr id="25" name="Shape 3142"/>
            <p:cNvSpPr/>
            <p:nvPr/>
          </p:nvSpPr>
          <p:spPr>
            <a:xfrm>
              <a:off x="4514643" y="2339215"/>
              <a:ext cx="418091" cy="286040"/>
            </a:xfrm>
            <a:prstGeom prst="rect">
              <a:avLst/>
            </a:prstGeom>
            <a:ln w="12700">
              <a:miter lim="400000"/>
            </a:ln>
            <a:extLst>
              <a:ext uri="{C572A759-6A51-4108-AA02-DFA0A04FC94B}">
                <ma14:wrappingTextBoxFlag xmlns="" xmlns:c="http://schemas.openxmlformats.org/drawingml/2006/chart" xmlns:a16="http://schemas.microsoft.com/office/drawing/2014/main" xmlns:p14="http://schemas.microsoft.com/office/powerpoint/2010/main" xmlns:mc="http://schemas.openxmlformats.org/markup-compatibility/2006" xmlns:p159="http://schemas.microsoft.com/office/powerpoint/2015/09/main" xmlns:ma14="http://schemas.microsoft.com/office/mac/drawingml/2011/main" val="1"/>
              </a:ext>
            </a:extLst>
          </p:spPr>
          <p:txBody>
            <a:bodyPr lIns="25400" tIns="25400" rIns="25400" bIns="25400" anchor="ctr">
              <a:spAutoFit/>
            </a:bodyPr>
            <a:lstStyle>
              <a:lvl1pPr algn="ctr" defTabSz="762000">
                <a:lnSpc>
                  <a:spcPct val="100000"/>
                </a:lnSpc>
                <a:defRPr sz="2000" spc="59">
                  <a:solidFill>
                    <a:srgbClr val="24262C"/>
                  </a:solidFill>
                  <a:latin typeface="HK Grotesk Medium"/>
                  <a:ea typeface="HK Grotesk Medium"/>
                  <a:cs typeface="HK Grotesk Medium"/>
                  <a:sym typeface="HK Grotesk Medium"/>
                </a:defRPr>
              </a:lvl1pPr>
            </a:lstStyle>
            <a:p>
              <a:pPr>
                <a:lnSpc>
                  <a:spcPct val="120000"/>
                </a:lnSpc>
              </a:pPr>
              <a:r>
                <a:rPr sz="1400" dirty="0">
                  <a:solidFill>
                    <a:schemeClr val="bg1">
                      <a:lumMod val="95000"/>
                    </a:schemeClr>
                  </a:solidFill>
                  <a:latin typeface="+mn-lt"/>
                  <a:ea typeface="+mn-ea"/>
                  <a:cs typeface="+mn-ea"/>
                  <a:sym typeface="+mn-lt"/>
                </a:rPr>
                <a:t>80k</a:t>
              </a:r>
            </a:p>
          </p:txBody>
        </p:sp>
      </p:grpSp>
      <p:grpSp>
        <p:nvGrpSpPr>
          <p:cNvPr id="5" name="组合 4">
            <a:extLst>
              <a:ext uri="{FF2B5EF4-FFF2-40B4-BE49-F238E27FC236}">
                <a16:creationId xmlns:a16="http://schemas.microsoft.com/office/drawing/2014/main" xmlns="" id="{3BC71F77-5B08-441E-AFB8-5EF0E46F5DA5}"/>
              </a:ext>
            </a:extLst>
          </p:cNvPr>
          <p:cNvGrpSpPr/>
          <p:nvPr/>
        </p:nvGrpSpPr>
        <p:grpSpPr>
          <a:xfrm>
            <a:off x="5339905" y="1967485"/>
            <a:ext cx="605551" cy="605551"/>
            <a:chOff x="5549455" y="2179459"/>
            <a:chExt cx="605551" cy="605551"/>
          </a:xfrm>
        </p:grpSpPr>
        <p:sp>
          <p:nvSpPr>
            <p:cNvPr id="22" name="Shape 3139"/>
            <p:cNvSpPr/>
            <p:nvPr/>
          </p:nvSpPr>
          <p:spPr>
            <a:xfrm>
              <a:off x="5549455" y="2179459"/>
              <a:ext cx="605551" cy="605551"/>
            </a:xfrm>
            <a:prstGeom prst="ellipse">
              <a:avLst/>
            </a:prstGeom>
            <a:solidFill>
              <a:schemeClr val="accent1"/>
            </a:solidFill>
            <a:ln w="12700">
              <a:miter lim="400000"/>
            </a:ln>
          </p:spPr>
          <p:txBody>
            <a:bodyPr lIns="19050" tIns="19050" rIns="19050" bIns="19050" anchor="ctr"/>
            <a:lstStyle/>
            <a:p>
              <a:pPr algn="ctr">
                <a:lnSpc>
                  <a:spcPct val="120000"/>
                </a:lnSpc>
                <a:defRPr sz="1800" cap="all" spc="90" baseline="-22222">
                  <a:solidFill>
                    <a:srgbClr val="FFFFFF"/>
                  </a:solidFill>
                  <a:latin typeface="HK Grotesk Medium"/>
                  <a:ea typeface="HK Grotesk Medium"/>
                  <a:cs typeface="HK Grotesk Medium"/>
                  <a:sym typeface="HK Grotesk Medium"/>
                </a:defRPr>
              </a:pPr>
              <a:endParaRPr sz="1400" dirty="0">
                <a:solidFill>
                  <a:schemeClr val="bg1">
                    <a:lumMod val="95000"/>
                  </a:schemeClr>
                </a:solidFill>
                <a:cs typeface="+mn-ea"/>
                <a:sym typeface="+mn-lt"/>
              </a:endParaRPr>
            </a:p>
          </p:txBody>
        </p:sp>
        <p:sp>
          <p:nvSpPr>
            <p:cNvPr id="26" name="Shape 3143"/>
            <p:cNvSpPr/>
            <p:nvPr/>
          </p:nvSpPr>
          <p:spPr>
            <a:xfrm>
              <a:off x="5643501" y="2339215"/>
              <a:ext cx="418092" cy="286040"/>
            </a:xfrm>
            <a:prstGeom prst="rect">
              <a:avLst/>
            </a:prstGeom>
            <a:ln w="12700">
              <a:miter lim="400000"/>
            </a:ln>
            <a:extLst>
              <a:ext uri="{C572A759-6A51-4108-AA02-DFA0A04FC94B}">
                <ma14:wrappingTextBoxFlag xmlns="" xmlns:c="http://schemas.openxmlformats.org/drawingml/2006/chart" xmlns:a16="http://schemas.microsoft.com/office/drawing/2014/main" xmlns:p14="http://schemas.microsoft.com/office/powerpoint/2010/main" xmlns:mc="http://schemas.openxmlformats.org/markup-compatibility/2006" xmlns:p159="http://schemas.microsoft.com/office/powerpoint/2015/09/main" xmlns:ma14="http://schemas.microsoft.com/office/mac/drawingml/2011/main" val="1"/>
              </a:ext>
            </a:extLst>
          </p:spPr>
          <p:txBody>
            <a:bodyPr lIns="25400" tIns="25400" rIns="25400" bIns="25400" anchor="ctr">
              <a:spAutoFit/>
            </a:bodyPr>
            <a:lstStyle>
              <a:lvl1pPr algn="ctr" defTabSz="762000">
                <a:lnSpc>
                  <a:spcPct val="100000"/>
                </a:lnSpc>
                <a:defRPr sz="2000" spc="59">
                  <a:solidFill>
                    <a:srgbClr val="24262C"/>
                  </a:solidFill>
                  <a:latin typeface="HK Grotesk Medium"/>
                  <a:ea typeface="HK Grotesk Medium"/>
                  <a:cs typeface="HK Grotesk Medium"/>
                  <a:sym typeface="HK Grotesk Medium"/>
                </a:defRPr>
              </a:lvl1pPr>
            </a:lstStyle>
            <a:p>
              <a:pPr>
                <a:lnSpc>
                  <a:spcPct val="120000"/>
                </a:lnSpc>
              </a:pPr>
              <a:r>
                <a:rPr sz="1400" dirty="0">
                  <a:solidFill>
                    <a:schemeClr val="bg1">
                      <a:lumMod val="95000"/>
                    </a:schemeClr>
                  </a:solidFill>
                  <a:latin typeface="+mn-lt"/>
                  <a:ea typeface="+mn-ea"/>
                  <a:cs typeface="+mn-ea"/>
                  <a:sym typeface="+mn-lt"/>
                </a:rPr>
                <a:t>48k</a:t>
              </a:r>
            </a:p>
          </p:txBody>
        </p:sp>
      </p:grpSp>
      <p:grpSp>
        <p:nvGrpSpPr>
          <p:cNvPr id="27" name="组合 26">
            <a:extLst>
              <a:ext uri="{FF2B5EF4-FFF2-40B4-BE49-F238E27FC236}">
                <a16:creationId xmlns:a16="http://schemas.microsoft.com/office/drawing/2014/main" xmlns="" id="{F98294A4-FA04-4046-A0CB-753E20653695}"/>
              </a:ext>
            </a:extLst>
          </p:cNvPr>
          <p:cNvGrpSpPr/>
          <p:nvPr/>
        </p:nvGrpSpPr>
        <p:grpSpPr>
          <a:xfrm>
            <a:off x="6522786" y="2007770"/>
            <a:ext cx="4345659" cy="2987284"/>
            <a:chOff x="727322" y="2572477"/>
            <a:chExt cx="4345659" cy="2987284"/>
          </a:xfrm>
        </p:grpSpPr>
        <p:sp>
          <p:nvSpPr>
            <p:cNvPr id="28" name="Shape 2316">
              <a:extLst>
                <a:ext uri="{FF2B5EF4-FFF2-40B4-BE49-F238E27FC236}">
                  <a16:creationId xmlns:a16="http://schemas.microsoft.com/office/drawing/2014/main" xmlns="" id="{3CCB6CD9-430E-4043-B7B0-587501A0FEF8}"/>
                </a:ext>
              </a:extLst>
            </p:cNvPr>
            <p:cNvSpPr/>
            <p:nvPr/>
          </p:nvSpPr>
          <p:spPr>
            <a:xfrm>
              <a:off x="727322" y="2572477"/>
              <a:ext cx="2886828" cy="540020"/>
            </a:xfrm>
            <a:prstGeom prst="rect">
              <a:avLst/>
            </a:prstGeom>
            <a:ln w="12700">
              <a:miter lim="400000"/>
            </a:ln>
            <a:extLst>
              <a:ext uri="{C572A759-6A51-4108-AA02-DFA0A04FC94B}">
                <ma14:wrappingTextBoxFlag xmlns="" xmlns:c="http://schemas.openxmlformats.org/drawingml/2006/chart" xmlns:p14="http://schemas.microsoft.com/office/powerpoint/2010/main" xmlns:mc="http://schemas.openxmlformats.org/markup-compatibility/2006" xmlns:p159="http://schemas.microsoft.com/office/powerpoint/2015/09/main" xmlns:ma14="http://schemas.microsoft.com/office/mac/drawingml/2011/main" val="1"/>
              </a:ext>
            </a:extLst>
          </p:spPr>
          <p:txBody>
            <a:bodyPr lIns="0" tIns="0" rIns="0" bIns="0">
              <a:spAutoFit/>
            </a:bodyPr>
            <a:lstStyle>
              <a:lvl1pPr algn="r">
                <a:defRPr sz="3000"/>
              </a:lvl1pPr>
            </a:lstStyle>
            <a:p>
              <a:pPr algn="l">
                <a:lnSpc>
                  <a:spcPct val="120000"/>
                </a:lnSpc>
              </a:pPr>
              <a:r>
                <a:rPr lang="zh-CN" altLang="en-US" sz="3200" b="1" dirty="0">
                  <a:solidFill>
                    <a:schemeClr val="accent1"/>
                  </a:solidFill>
                  <a:cs typeface="+mn-ea"/>
                  <a:sym typeface="+mn-lt"/>
                </a:rPr>
                <a:t>标题添加此处</a:t>
              </a:r>
            </a:p>
          </p:txBody>
        </p:sp>
        <p:sp>
          <p:nvSpPr>
            <p:cNvPr id="29" name="Shape 2233">
              <a:extLst>
                <a:ext uri="{FF2B5EF4-FFF2-40B4-BE49-F238E27FC236}">
                  <a16:creationId xmlns:a16="http://schemas.microsoft.com/office/drawing/2014/main" xmlns="" id="{65347CE5-27A6-4707-B2A7-2252BB62045A}"/>
                </a:ext>
              </a:extLst>
            </p:cNvPr>
            <p:cNvSpPr/>
            <p:nvPr/>
          </p:nvSpPr>
          <p:spPr>
            <a:xfrm>
              <a:off x="727322" y="3353813"/>
              <a:ext cx="4345659" cy="2205948"/>
            </a:xfrm>
            <a:prstGeom prst="rect">
              <a:avLst/>
            </a:prstGeom>
            <a:ln w="12700">
              <a:miter lim="400000"/>
            </a:ln>
            <a:extLst>
              <a:ext uri="{C572A759-6A51-4108-AA02-DFA0A04FC94B}">
                <ma14:wrappingTextBoxFlag xmlns="" xmlns:c="http://schemas.openxmlformats.org/drawingml/2006/chart" xmlns:p14="http://schemas.microsoft.com/office/powerpoint/2010/main" xmlns:mc="http://schemas.openxmlformats.org/markup-compatibility/2006" xmlns:p159="http://schemas.microsoft.com/office/powerpoint/2015/09/main" xmlns:ma14="http://schemas.microsoft.com/office/mac/drawingml/2011/main" val="1"/>
              </a:ext>
            </a:extLst>
          </p:spPr>
          <p:txBody>
            <a:bodyPr lIns="0" tIns="0" rIns="0" bIns="0"/>
            <a:lstStyle>
              <a:lvl1pPr>
                <a:lnSpc>
                  <a:spcPct val="150000"/>
                </a:lnSpc>
                <a:defRPr sz="1800">
                  <a:solidFill>
                    <a:srgbClr val="424242"/>
                  </a:solidFill>
                  <a:latin typeface="HK Grotesk"/>
                  <a:ea typeface="HK Grotesk"/>
                  <a:cs typeface="HK Grotesk"/>
                  <a:sym typeface="HK Grotesk"/>
                </a:defRPr>
              </a:lvl1pPr>
            </a:lstStyle>
            <a:p>
              <a:r>
                <a:rPr lang="zh-CN" altLang="en-US" dirty="0">
                  <a:solidFill>
                    <a:schemeClr val="tx1">
                      <a:lumMod val="75000"/>
                      <a:lumOff val="25000"/>
                    </a:schemeClr>
                  </a:solidFill>
                  <a:latin typeface="+mn-lt"/>
                  <a:ea typeface="+mn-ea"/>
                  <a:cs typeface="+mn-ea"/>
                  <a:sym typeface="+mn-lt"/>
                </a:rPr>
                <a:t>您的内容打在这里，或者通过复制您的文本后，在此框中选择粘贴，并选择只保留文字</a:t>
              </a:r>
              <a:endParaRPr lang="en-US" altLang="zh-CN" dirty="0">
                <a:solidFill>
                  <a:schemeClr val="tx1">
                    <a:lumMod val="75000"/>
                    <a:lumOff val="25000"/>
                  </a:schemeClr>
                </a:solidFill>
                <a:latin typeface="+mn-lt"/>
                <a:ea typeface="+mn-ea"/>
                <a:cs typeface="+mn-ea"/>
                <a:sym typeface="+mn-lt"/>
              </a:endParaRPr>
            </a:p>
            <a:p>
              <a:r>
                <a:rPr lang="zh-CN" altLang="en-US" dirty="0">
                  <a:solidFill>
                    <a:schemeClr val="tx1">
                      <a:lumMod val="75000"/>
                      <a:lumOff val="25000"/>
                    </a:schemeClr>
                  </a:solidFill>
                  <a:latin typeface="+mn-lt"/>
                  <a:ea typeface="+mn-ea"/>
                  <a:cs typeface="+mn-ea"/>
                  <a:sym typeface="+mn-lt"/>
                </a:rPr>
                <a:t>您的内容打在这里，或者通过复制您的文本后，在此框中选择粘贴，并选择只保留文字</a:t>
              </a:r>
            </a:p>
            <a:p>
              <a:r>
                <a:rPr lang="zh-CN" altLang="en-US" dirty="0">
                  <a:solidFill>
                    <a:schemeClr val="tx1">
                      <a:lumMod val="75000"/>
                      <a:lumOff val="25000"/>
                    </a:schemeClr>
                  </a:solidFill>
                  <a:latin typeface="+mn-lt"/>
                  <a:ea typeface="+mn-ea"/>
                  <a:cs typeface="+mn-ea"/>
                  <a:sym typeface="+mn-lt"/>
                </a:rPr>
                <a:t>您的内容打在这里，</a:t>
              </a:r>
            </a:p>
          </p:txBody>
        </p:sp>
      </p:grpSp>
    </p:spTree>
    <p:extLst>
      <p:ext uri="{BB962C8B-B14F-4D97-AF65-F5344CB8AC3E}">
        <p14:creationId xmlns:p14="http://schemas.microsoft.com/office/powerpoint/2010/main" val="248803752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xmlns="" id="{3DDB0825-8035-4D57-8332-548E196F390A}"/>
              </a:ext>
            </a:extLst>
          </p:cNvPr>
          <p:cNvPicPr>
            <a:picLocks noChangeAspect="1"/>
          </p:cNvPicPr>
          <p:nvPr/>
        </p:nvPicPr>
        <p:blipFill rotWithShape="1">
          <a:blip r:embed="rId3">
            <a:duotone>
              <a:schemeClr val="bg2">
                <a:shade val="45000"/>
                <a:satMod val="135000"/>
              </a:schemeClr>
              <a:prstClr val="white"/>
            </a:duotone>
          </a:blip>
          <a:srcRect r="27993"/>
          <a:stretch/>
        </p:blipFill>
        <p:spPr>
          <a:xfrm>
            <a:off x="-16359" y="-5557"/>
            <a:ext cx="12192000" cy="6863557"/>
          </a:xfrm>
          <a:prstGeom prst="rect">
            <a:avLst/>
          </a:prstGeom>
        </p:spPr>
      </p:pic>
      <p:sp>
        <p:nvSpPr>
          <p:cNvPr id="3" name="矩形 2">
            <a:extLst>
              <a:ext uri="{FF2B5EF4-FFF2-40B4-BE49-F238E27FC236}">
                <a16:creationId xmlns:a16="http://schemas.microsoft.com/office/drawing/2014/main" xmlns="" id="{59E190C6-3C81-44A8-BEDB-9343929A6C37}"/>
              </a:ext>
            </a:extLst>
          </p:cNvPr>
          <p:cNvSpPr/>
          <p:nvPr/>
        </p:nvSpPr>
        <p:spPr>
          <a:xfrm>
            <a:off x="-16359" y="2077796"/>
            <a:ext cx="12192000" cy="4780204"/>
          </a:xfrm>
          <a:prstGeom prst="rect">
            <a:avLst/>
          </a:prstGeom>
          <a:gradFill>
            <a:gsLst>
              <a:gs pos="0">
                <a:srgbClr val="010000">
                  <a:alpha val="0"/>
                </a:srgbClr>
              </a:gs>
              <a:gs pos="100000">
                <a:srgbClr val="010000">
                  <a:alpha val="89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4" name="矩形 3">
            <a:extLst>
              <a:ext uri="{FF2B5EF4-FFF2-40B4-BE49-F238E27FC236}">
                <a16:creationId xmlns:a16="http://schemas.microsoft.com/office/drawing/2014/main" xmlns="" id="{550A3711-DD8A-472B-AD9C-FAA6FB2DAFD3}"/>
              </a:ext>
            </a:extLst>
          </p:cNvPr>
          <p:cNvSpPr/>
          <p:nvPr/>
        </p:nvSpPr>
        <p:spPr>
          <a:xfrm rot="10800000">
            <a:off x="-16359" y="-5557"/>
            <a:ext cx="12191999" cy="3217764"/>
          </a:xfrm>
          <a:prstGeom prst="rect">
            <a:avLst/>
          </a:prstGeom>
          <a:gradFill>
            <a:gsLst>
              <a:gs pos="0">
                <a:srgbClr val="010000">
                  <a:alpha val="0"/>
                </a:srgbClr>
              </a:gs>
              <a:gs pos="100000">
                <a:srgbClr val="0100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5" name="矩形 4">
            <a:extLst>
              <a:ext uri="{FF2B5EF4-FFF2-40B4-BE49-F238E27FC236}">
                <a16:creationId xmlns:a16="http://schemas.microsoft.com/office/drawing/2014/main" xmlns="" id="{249ED8BD-2771-40B3-A8D9-09EC0ABC5C54}"/>
              </a:ext>
            </a:extLst>
          </p:cNvPr>
          <p:cNvSpPr/>
          <p:nvPr/>
        </p:nvSpPr>
        <p:spPr>
          <a:xfrm>
            <a:off x="-16360" y="0"/>
            <a:ext cx="12192001" cy="6811864"/>
          </a:xfrm>
          <a:prstGeom prst="rect">
            <a:avLst/>
          </a:prstGeom>
          <a:solidFill>
            <a:schemeClr val="tx1">
              <a:lumMod val="95000"/>
              <a:lumOff val="5000"/>
              <a:alpha val="8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22" name="矩形 21">
            <a:extLst>
              <a:ext uri="{FF2B5EF4-FFF2-40B4-BE49-F238E27FC236}">
                <a16:creationId xmlns:a16="http://schemas.microsoft.com/office/drawing/2014/main" xmlns="" id="{B785DEA6-940A-4276-B500-50C8D026FA57}"/>
              </a:ext>
            </a:extLst>
          </p:cNvPr>
          <p:cNvSpPr/>
          <p:nvPr/>
        </p:nvSpPr>
        <p:spPr>
          <a:xfrm>
            <a:off x="6496030" y="996535"/>
            <a:ext cx="2181476" cy="2181476"/>
          </a:xfrm>
          <a:prstGeom prst="rect">
            <a:avLst/>
          </a:prstGeom>
          <a:solidFill>
            <a:schemeClr val="bg1"/>
          </a:solidFill>
          <a:ln w="76200">
            <a:solidFill>
              <a:srgbClr val="CD9C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entury Gothic" panose="020F0302020204030204"/>
              <a:ea typeface="+mn-ea"/>
              <a:cs typeface="+mn-cs"/>
            </a:endParaRPr>
          </a:p>
        </p:txBody>
      </p:sp>
      <p:pic>
        <p:nvPicPr>
          <p:cNvPr id="20" name="图片 19">
            <a:extLst>
              <a:ext uri="{FF2B5EF4-FFF2-40B4-BE49-F238E27FC236}">
                <a16:creationId xmlns:a16="http://schemas.microsoft.com/office/drawing/2014/main" xmlns="" id="{EC215884-EF74-49F1-8FCF-70806DE1E7E8}"/>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8093" t="8093" r="8093" b="8093"/>
          <a:stretch/>
        </p:blipFill>
        <p:spPr>
          <a:xfrm>
            <a:off x="6591053" y="1074784"/>
            <a:ext cx="2008203" cy="2008203"/>
          </a:xfrm>
          <a:prstGeom prst="rect">
            <a:avLst/>
          </a:prstGeom>
        </p:spPr>
      </p:pic>
      <p:sp>
        <p:nvSpPr>
          <p:cNvPr id="7" name="矩形 6">
            <a:extLst>
              <a:ext uri="{FF2B5EF4-FFF2-40B4-BE49-F238E27FC236}">
                <a16:creationId xmlns:a16="http://schemas.microsoft.com/office/drawing/2014/main" xmlns="" id="{C1076577-37F2-461D-B66A-7CC68A218771}"/>
              </a:ext>
            </a:extLst>
          </p:cNvPr>
          <p:cNvSpPr/>
          <p:nvPr/>
        </p:nvSpPr>
        <p:spPr>
          <a:xfrm>
            <a:off x="653847" y="923634"/>
            <a:ext cx="5570756" cy="2308324"/>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200" normalizeH="0" baseline="0" noProof="0" dirty="0">
                <a:ln>
                  <a:noFill/>
                </a:ln>
                <a:solidFill>
                  <a:srgbClr val="CD9C53"/>
                </a:solidFill>
                <a:effectLst/>
                <a:uLnTx/>
                <a:uFillTx/>
                <a:latin typeface="微软雅黑" panose="020B0503020204020204" pitchFamily="34" charset="-122"/>
                <a:ea typeface="微软雅黑" panose="020B0503020204020204" pitchFamily="34" charset="-122"/>
                <a:cs typeface="+mn-cs"/>
              </a:rPr>
              <a:t>获取更多</a:t>
            </a:r>
            <a:r>
              <a:rPr kumimoji="0" lang="en-US" altLang="zh-CN" sz="2400" b="0" i="0" u="none" strike="noStrike" kern="1200" cap="none" spc="200" normalizeH="0" baseline="0" noProof="0" dirty="0">
                <a:ln>
                  <a:noFill/>
                </a:ln>
                <a:solidFill>
                  <a:srgbClr val="CD9C53"/>
                </a:solidFill>
                <a:effectLst/>
                <a:uLnTx/>
                <a:uFillTx/>
                <a:latin typeface="微软雅黑" panose="020B0503020204020204" pitchFamily="34" charset="-122"/>
                <a:ea typeface="微软雅黑" panose="020B0503020204020204" pitchFamily="34" charset="-122"/>
                <a:cs typeface="+mn-cs"/>
              </a:rPr>
              <a:t>PPT</a:t>
            </a:r>
            <a:r>
              <a:rPr kumimoji="0" lang="zh-CN" altLang="en-US" sz="2400" b="0" i="0" u="none" strike="noStrike" kern="1200" cap="none" spc="200" normalizeH="0" baseline="0" noProof="0" dirty="0">
                <a:ln>
                  <a:noFill/>
                </a:ln>
                <a:solidFill>
                  <a:srgbClr val="CD9C53"/>
                </a:solidFill>
                <a:effectLst/>
                <a:uLnTx/>
                <a:uFillTx/>
                <a:latin typeface="微软雅黑" panose="020B0503020204020204" pitchFamily="34" charset="-122"/>
                <a:ea typeface="微软雅黑" panose="020B0503020204020204" pitchFamily="34" charset="-122"/>
                <a:cs typeface="+mn-cs"/>
              </a:rPr>
              <a:t>知识、高效办公技巧、</a:t>
            </a:r>
            <a:r>
              <a:rPr kumimoji="0" lang="en-US" altLang="zh-CN" sz="2400" b="0" i="0" u="none" strike="noStrike" kern="1200" cap="none" spc="200" normalizeH="0" baseline="0" noProof="0" dirty="0">
                <a:ln>
                  <a:noFill/>
                </a:ln>
                <a:solidFill>
                  <a:srgbClr val="CD9C53"/>
                </a:solidFill>
                <a:effectLst/>
                <a:uLnTx/>
                <a:uFillTx/>
                <a:latin typeface="微软雅黑" panose="020B0503020204020204" pitchFamily="34" charset="-122"/>
                <a:ea typeface="微软雅黑" panose="020B0503020204020204" pitchFamily="34" charset="-122"/>
                <a:cs typeface="+mn-cs"/>
              </a:rPr>
              <a:t/>
            </a:r>
            <a:br>
              <a:rPr kumimoji="0" lang="en-US" altLang="zh-CN" sz="2400" b="0" i="0" u="none" strike="noStrike" kern="1200" cap="none" spc="200" normalizeH="0" baseline="0" noProof="0" dirty="0">
                <a:ln>
                  <a:noFill/>
                </a:ln>
                <a:solidFill>
                  <a:srgbClr val="CD9C53"/>
                </a:solidFill>
                <a:effectLst/>
                <a:uLnTx/>
                <a:uFillTx/>
                <a:latin typeface="微软雅黑" panose="020B0503020204020204" pitchFamily="34" charset="-122"/>
                <a:ea typeface="微软雅黑" panose="020B0503020204020204" pitchFamily="34" charset="-122"/>
                <a:cs typeface="+mn-cs"/>
              </a:rPr>
            </a:br>
            <a:r>
              <a:rPr kumimoji="0" lang="zh-CN" altLang="en-US" sz="2400" b="0" i="0" u="none" strike="noStrike" kern="1200" cap="none" spc="200" normalizeH="0" baseline="0" noProof="0" dirty="0">
                <a:ln>
                  <a:noFill/>
                </a:ln>
                <a:solidFill>
                  <a:srgbClr val="CD9C53"/>
                </a:solidFill>
                <a:effectLst/>
                <a:uLnTx/>
                <a:uFillTx/>
                <a:latin typeface="微软雅黑" panose="020B0503020204020204" pitchFamily="34" charset="-122"/>
                <a:ea typeface="微软雅黑" panose="020B0503020204020204" pitchFamily="34" charset="-122"/>
                <a:cs typeface="+mn-cs"/>
              </a:rPr>
              <a:t>职场经验分享</a:t>
            </a:r>
            <a:r>
              <a:rPr kumimoji="0" lang="en-US" altLang="zh-CN" sz="2400" b="0" i="0" u="none" strike="noStrike" kern="1200" cap="none" spc="200" normalizeH="0" baseline="0" noProof="0" dirty="0">
                <a:ln>
                  <a:noFill/>
                </a:ln>
                <a:solidFill>
                  <a:srgbClr val="CD9C53"/>
                </a:solidFill>
                <a:effectLst/>
                <a:uLnTx/>
                <a:uFillTx/>
                <a:latin typeface="微软雅黑" panose="020B0503020204020204" pitchFamily="34" charset="-122"/>
                <a:ea typeface="微软雅黑" panose="020B0503020204020204" pitchFamily="34" charset="-122"/>
                <a:cs typeface="+mn-cs"/>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altLang="zh-CN" sz="2800" b="1" i="0" u="none" strike="noStrike" kern="1200" cap="none" spc="200" normalizeH="0" baseline="0" noProof="0" dirty="0">
              <a:ln>
                <a:noFill/>
              </a:ln>
              <a:solidFill>
                <a:srgbClr val="FFFFFF"/>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200" normalizeH="0" baseline="0" noProof="0" dirty="0">
                <a:ln>
                  <a:noFill/>
                </a:ln>
                <a:solidFill>
                  <a:srgbClr val="FFFFFF"/>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关注微信公众号，回复「福利」</a:t>
            </a:r>
            <a:r>
              <a:rPr kumimoji="0" lang="en-US" altLang="zh-CN" sz="2800" b="1" i="0" u="none" strike="noStrike" kern="1200" cap="none" spc="200" normalizeH="0" baseline="0" noProof="0" dirty="0">
                <a:ln>
                  <a:noFill/>
                </a:ln>
                <a:solidFill>
                  <a:srgbClr val="FFFFFF"/>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
            </a:r>
            <a:br>
              <a:rPr kumimoji="0" lang="en-US" altLang="zh-CN" sz="2800" b="1" i="0" u="none" strike="noStrike" kern="1200" cap="none" spc="200" normalizeH="0" baseline="0" noProof="0" dirty="0">
                <a:ln>
                  <a:noFill/>
                </a:ln>
                <a:solidFill>
                  <a:srgbClr val="FFFFFF"/>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br>
            <a:r>
              <a:rPr kumimoji="0" lang="zh-CN" altLang="en-US" sz="4000" b="1" i="0" u="none" strike="noStrike" kern="1200" cap="none" spc="20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更多福利等你拿</a:t>
            </a:r>
            <a:r>
              <a:rPr kumimoji="0" lang="en-US" altLang="zh-CN" sz="4000" b="1" i="0" u="none" strike="noStrike" kern="1200" cap="none" spc="20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a:t>
            </a:r>
            <a:endParaRPr kumimoji="0" lang="en-US" sz="4000" b="1" i="0" u="none" strike="noStrike" kern="1200" cap="none" spc="20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endParaRPr>
          </a:p>
        </p:txBody>
      </p:sp>
      <p:pic>
        <p:nvPicPr>
          <p:cNvPr id="6" name="图片 5">
            <a:extLst>
              <a:ext uri="{FF2B5EF4-FFF2-40B4-BE49-F238E27FC236}">
                <a16:creationId xmlns:a16="http://schemas.microsoft.com/office/drawing/2014/main" xmlns="" id="{2E88B025-52BD-435C-92C0-D99515073184}"/>
              </a:ext>
            </a:extLst>
          </p:cNvPr>
          <p:cNvPicPr>
            <a:picLocks noChangeAspect="1"/>
          </p:cNvPicPr>
          <p:nvPr/>
        </p:nvPicPr>
        <p:blipFill rotWithShape="1">
          <a:blip r:embed="rId5"/>
          <a:srcRect l="6847" r="8886" b="28664"/>
          <a:stretch/>
        </p:blipFill>
        <p:spPr>
          <a:xfrm>
            <a:off x="-16361" y="2496939"/>
            <a:ext cx="12191999" cy="4393174"/>
          </a:xfrm>
          <a:prstGeom prst="rect">
            <a:avLst/>
          </a:prstGeom>
        </p:spPr>
      </p:pic>
      <p:sp>
        <p:nvSpPr>
          <p:cNvPr id="21" name="矩形 20">
            <a:extLst>
              <a:ext uri="{FF2B5EF4-FFF2-40B4-BE49-F238E27FC236}">
                <a16:creationId xmlns:a16="http://schemas.microsoft.com/office/drawing/2014/main" xmlns="" id="{29B30A0D-A1BC-4A7A-8310-D937403E0416}"/>
              </a:ext>
            </a:extLst>
          </p:cNvPr>
          <p:cNvSpPr/>
          <p:nvPr/>
        </p:nvSpPr>
        <p:spPr>
          <a:xfrm>
            <a:off x="814382" y="4265119"/>
            <a:ext cx="1804198" cy="1804198"/>
          </a:xfrm>
          <a:prstGeom prst="rect">
            <a:avLst/>
          </a:pr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entury Gothic" panose="020F0302020204030204"/>
              <a:ea typeface="+mn-ea"/>
              <a:cs typeface="+mn-cs"/>
            </a:endParaRPr>
          </a:p>
        </p:txBody>
      </p:sp>
      <p:sp>
        <p:nvSpPr>
          <p:cNvPr id="23" name="文本框 22">
            <a:extLst>
              <a:ext uri="{FF2B5EF4-FFF2-40B4-BE49-F238E27FC236}">
                <a16:creationId xmlns:a16="http://schemas.microsoft.com/office/drawing/2014/main" xmlns="" id="{6A38B136-E067-49A3-94DC-6459A5BF4B2E}"/>
              </a:ext>
            </a:extLst>
          </p:cNvPr>
          <p:cNvSpPr txBox="1"/>
          <p:nvPr/>
        </p:nvSpPr>
        <p:spPr>
          <a:xfrm>
            <a:off x="2812251" y="5544840"/>
            <a:ext cx="3171989" cy="587469"/>
          </a:xfrm>
          <a:prstGeom prst="rect">
            <a:avLst/>
          </a:prstGeom>
          <a:noFill/>
        </p:spPr>
        <p:txBody>
          <a:bodyPr wrap="square" rtlCol="0">
            <a:spAutoFit/>
          </a:bodyPr>
          <a:lstStyle>
            <a:defPPr>
              <a:defRPr lang="en-US"/>
            </a:defPPr>
            <a:lvl1pPr algn="dist">
              <a:defRPr>
                <a:solidFill>
                  <a:schemeClr val="bg1"/>
                </a:solidFill>
                <a:latin typeface="+mj-ea"/>
                <a:ea typeface="+mj-ea"/>
              </a:defRPr>
            </a:lvl1p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400" b="0" i="1" u="none" strike="noStrike" kern="1200" cap="none" spc="150" normalizeH="0" baseline="0" noProof="0" dirty="0">
                <a:ln>
                  <a:noFill/>
                </a:ln>
                <a:solidFill>
                  <a:prstClr val="white">
                    <a:lumMod val="95000"/>
                  </a:prstClr>
                </a:solidFill>
                <a:effectLst/>
                <a:uLnTx/>
                <a:uFillTx/>
                <a:latin typeface="微软雅黑"/>
                <a:ea typeface="微软雅黑"/>
                <a:cs typeface="+mn-cs"/>
              </a:rPr>
              <a:t>微信关注回复关键词「</a:t>
            </a:r>
            <a:r>
              <a:rPr kumimoji="0" lang="zh-CN" altLang="en-US" sz="1400" b="0" i="1" u="none" strike="noStrike" kern="1200" cap="none" spc="150" normalizeH="0" baseline="0" noProof="0" dirty="0">
                <a:ln>
                  <a:noFill/>
                </a:ln>
                <a:solidFill>
                  <a:srgbClr val="CD9C53"/>
                </a:solidFill>
                <a:effectLst/>
                <a:uLnTx/>
                <a:uFillTx/>
                <a:latin typeface="微软雅黑"/>
                <a:ea typeface="微软雅黑"/>
                <a:cs typeface="+mn-cs"/>
              </a:rPr>
              <a:t>职场技能</a:t>
            </a:r>
            <a:r>
              <a:rPr kumimoji="0" lang="zh-CN" altLang="en-US" sz="1400" b="0" i="1" u="none" strike="noStrike" kern="1200" cap="none" spc="150" normalizeH="0" baseline="0" noProof="0" dirty="0">
                <a:ln>
                  <a:noFill/>
                </a:ln>
                <a:solidFill>
                  <a:prstClr val="white">
                    <a:lumMod val="95000"/>
                  </a:prstClr>
                </a:solidFill>
                <a:effectLst/>
                <a:uLnTx/>
                <a:uFillTx/>
                <a:latin typeface="微软雅黑"/>
                <a:ea typeface="微软雅黑"/>
                <a:cs typeface="+mn-cs"/>
              </a:rPr>
              <a:t>」领取职场技能</a:t>
            </a:r>
            <a:r>
              <a:rPr kumimoji="0" lang="en-US" altLang="zh-CN" sz="1400" b="0" i="1" u="none" strike="noStrike" kern="1200" cap="none" spc="150" normalizeH="0" baseline="0" noProof="0" dirty="0">
                <a:ln>
                  <a:noFill/>
                </a:ln>
                <a:solidFill>
                  <a:prstClr val="white">
                    <a:lumMod val="95000"/>
                  </a:prstClr>
                </a:solidFill>
                <a:effectLst/>
                <a:uLnTx/>
                <a:uFillTx/>
                <a:latin typeface="微软雅黑"/>
                <a:ea typeface="微软雅黑"/>
                <a:cs typeface="+mn-cs"/>
              </a:rPr>
              <a:t>PDF</a:t>
            </a:r>
            <a:r>
              <a:rPr kumimoji="0" lang="zh-CN" altLang="en-US" sz="1400" b="0" i="1" u="none" strike="noStrike" kern="1200" cap="none" spc="150" normalizeH="0" baseline="0" noProof="0" dirty="0">
                <a:ln>
                  <a:noFill/>
                </a:ln>
                <a:solidFill>
                  <a:prstClr val="white">
                    <a:lumMod val="95000"/>
                  </a:prstClr>
                </a:solidFill>
                <a:effectLst/>
                <a:uLnTx/>
                <a:uFillTx/>
                <a:latin typeface="微软雅黑"/>
                <a:ea typeface="微软雅黑"/>
                <a:cs typeface="+mn-cs"/>
              </a:rPr>
              <a:t>电子书</a:t>
            </a:r>
            <a:endParaRPr kumimoji="0" lang="en-US" sz="1400" b="0" i="1" u="none" strike="noStrike" kern="1200" cap="none" spc="150" normalizeH="0" baseline="0" noProof="0" dirty="0">
              <a:ln>
                <a:noFill/>
              </a:ln>
              <a:solidFill>
                <a:prstClr val="white">
                  <a:lumMod val="95000"/>
                </a:prstClr>
              </a:solidFill>
              <a:effectLst/>
              <a:uLnTx/>
              <a:uFillTx/>
              <a:latin typeface="微软雅黑"/>
              <a:ea typeface="微软雅黑"/>
              <a:cs typeface="+mn-cs"/>
            </a:endParaRPr>
          </a:p>
        </p:txBody>
      </p:sp>
      <p:pic>
        <p:nvPicPr>
          <p:cNvPr id="25" name="图片 24">
            <a:extLst>
              <a:ext uri="{FF2B5EF4-FFF2-40B4-BE49-F238E27FC236}">
                <a16:creationId xmlns:a16="http://schemas.microsoft.com/office/drawing/2014/main" xmlns="" id="{2F7E5A27-B414-492B-8EDA-0ECCEFA70EB1}"/>
              </a:ext>
            </a:extLst>
          </p:cNvPr>
          <p:cNvPicPr>
            <a:picLocks noChangeAspect="1"/>
          </p:cNvPicPr>
          <p:nvPr/>
        </p:nvPicPr>
        <p:blipFill rotWithShape="1">
          <a:blip r:embed="rId6" cstate="print">
            <a:clrChange>
              <a:clrFrom>
                <a:srgbClr val="FFFFFF"/>
              </a:clrFrom>
              <a:clrTo>
                <a:srgbClr val="FFFFFF">
                  <a:alpha val="0"/>
                </a:srgbClr>
              </a:clrTo>
            </a:clrChange>
            <a:extLst>
              <a:ext uri="{28A0092B-C50C-407E-A947-70E740481C1C}">
                <a14:useLocalDpi xmlns:a14="http://schemas.microsoft.com/office/drawing/2010/main" val="0"/>
              </a:ext>
            </a:extLst>
          </a:blip>
          <a:srcRect l="7155" t="7155" r="7155" b="7155"/>
          <a:stretch/>
        </p:blipFill>
        <p:spPr>
          <a:xfrm>
            <a:off x="850776" y="4313219"/>
            <a:ext cx="1719704" cy="1719704"/>
          </a:xfrm>
          <a:prstGeom prst="rect">
            <a:avLst/>
          </a:prstGeom>
        </p:spPr>
      </p:pic>
      <p:pic>
        <p:nvPicPr>
          <p:cNvPr id="15" name="图片 14">
            <a:extLst>
              <a:ext uri="{FF2B5EF4-FFF2-40B4-BE49-F238E27FC236}">
                <a16:creationId xmlns:a16="http://schemas.microsoft.com/office/drawing/2014/main" xmlns="" id="{2411C081-5584-4D98-A3F2-FE1DA2096F30}"/>
              </a:ext>
            </a:extLst>
          </p:cNvPr>
          <p:cNvPicPr>
            <a:picLocks noChangeAspect="1"/>
          </p:cNvPicPr>
          <p:nvPr/>
        </p:nvPicPr>
        <p:blipFill>
          <a:blip r:embed="rId7"/>
          <a:stretch>
            <a:fillRect/>
          </a:stretch>
        </p:blipFill>
        <p:spPr>
          <a:xfrm>
            <a:off x="2832571" y="4940177"/>
            <a:ext cx="1665533" cy="587469"/>
          </a:xfrm>
          <a:prstGeom prst="rect">
            <a:avLst/>
          </a:prstGeom>
        </p:spPr>
      </p:pic>
      <p:sp>
        <p:nvSpPr>
          <p:cNvPr id="32" name="矩形 31">
            <a:extLst>
              <a:ext uri="{FF2B5EF4-FFF2-40B4-BE49-F238E27FC236}">
                <a16:creationId xmlns:a16="http://schemas.microsoft.com/office/drawing/2014/main" xmlns="" id="{8CDD51D2-28EA-4BF5-B30F-4D0179836B89}"/>
              </a:ext>
            </a:extLst>
          </p:cNvPr>
          <p:cNvSpPr/>
          <p:nvPr/>
        </p:nvSpPr>
        <p:spPr>
          <a:xfrm>
            <a:off x="6496030" y="4265119"/>
            <a:ext cx="1804198" cy="1804198"/>
          </a:xfrm>
          <a:prstGeom prst="rect">
            <a:avLst/>
          </a:pr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entury Gothic" panose="020F0302020204030204"/>
              <a:ea typeface="+mn-ea"/>
              <a:cs typeface="+mn-cs"/>
            </a:endParaRPr>
          </a:p>
        </p:txBody>
      </p:sp>
      <p:sp>
        <p:nvSpPr>
          <p:cNvPr id="33" name="文本框 32">
            <a:extLst>
              <a:ext uri="{FF2B5EF4-FFF2-40B4-BE49-F238E27FC236}">
                <a16:creationId xmlns:a16="http://schemas.microsoft.com/office/drawing/2014/main" xmlns="" id="{2F9AF910-0CA4-4ED9-8A0D-33F8B2005F05}"/>
              </a:ext>
            </a:extLst>
          </p:cNvPr>
          <p:cNvSpPr txBox="1"/>
          <p:nvPr/>
        </p:nvSpPr>
        <p:spPr>
          <a:xfrm>
            <a:off x="8493899" y="5544840"/>
            <a:ext cx="3446641" cy="587469"/>
          </a:xfrm>
          <a:prstGeom prst="rect">
            <a:avLst/>
          </a:prstGeom>
          <a:noFill/>
        </p:spPr>
        <p:txBody>
          <a:bodyPr wrap="square" rtlCol="0">
            <a:spAutoFit/>
          </a:bodyPr>
          <a:lstStyle>
            <a:defPPr>
              <a:defRPr lang="en-US"/>
            </a:defPPr>
            <a:lvl1pPr algn="dist">
              <a:defRPr>
                <a:solidFill>
                  <a:schemeClr val="bg1"/>
                </a:solidFill>
                <a:latin typeface="+mj-ea"/>
                <a:ea typeface="+mj-ea"/>
              </a:defRPr>
            </a:lvl1p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400" b="0" i="1" u="none" strike="noStrike" kern="1200" cap="none" spc="150" normalizeH="0" baseline="0" noProof="0" dirty="0">
                <a:ln>
                  <a:noFill/>
                </a:ln>
                <a:solidFill>
                  <a:prstClr val="white">
                    <a:lumMod val="95000"/>
                  </a:prstClr>
                </a:solidFill>
                <a:effectLst/>
                <a:uLnTx/>
                <a:uFillTx/>
                <a:latin typeface="微软雅黑"/>
                <a:ea typeface="微软雅黑"/>
                <a:cs typeface="+mn-cs"/>
              </a:rPr>
              <a:t>扫码关注回复「</a:t>
            </a:r>
            <a:r>
              <a:rPr kumimoji="0" lang="zh-CN" altLang="en-US" sz="1400" b="0" i="1" u="none" strike="noStrike" kern="1200" cap="none" spc="150" normalizeH="0" baseline="0" noProof="0" dirty="0">
                <a:ln>
                  <a:noFill/>
                </a:ln>
                <a:solidFill>
                  <a:srgbClr val="CD9C53"/>
                </a:solidFill>
                <a:effectLst/>
                <a:uLnTx/>
                <a:uFillTx/>
                <a:latin typeface="微软雅黑"/>
                <a:ea typeface="微软雅黑"/>
                <a:cs typeface="+mn-cs"/>
              </a:rPr>
              <a:t>版式大全</a:t>
            </a:r>
            <a:r>
              <a:rPr kumimoji="0" lang="zh-CN" altLang="en-US" sz="1400" b="0" i="1" u="none" strike="noStrike" kern="1200" cap="none" spc="150" normalizeH="0" baseline="0" noProof="0" dirty="0">
                <a:ln>
                  <a:noFill/>
                </a:ln>
                <a:solidFill>
                  <a:prstClr val="white">
                    <a:lumMod val="95000"/>
                  </a:prstClr>
                </a:solidFill>
                <a:effectLst/>
                <a:uLnTx/>
                <a:uFillTx/>
                <a:latin typeface="微软雅黑"/>
                <a:ea typeface="微软雅黑"/>
                <a:cs typeface="+mn-cs"/>
              </a:rPr>
              <a:t>」</a:t>
            </a:r>
            <a:r>
              <a:rPr kumimoji="0" lang="en-US" altLang="zh-CN" sz="1400" b="0" i="1" u="none" strike="noStrike" kern="1200" cap="none" spc="150" normalizeH="0" baseline="0" noProof="0" dirty="0">
                <a:ln>
                  <a:noFill/>
                </a:ln>
                <a:solidFill>
                  <a:prstClr val="white">
                    <a:lumMod val="95000"/>
                  </a:prstClr>
                </a:solidFill>
                <a:effectLst/>
                <a:uLnTx/>
                <a:uFillTx/>
                <a:latin typeface="微软雅黑"/>
                <a:ea typeface="微软雅黑"/>
                <a:cs typeface="+mn-cs"/>
              </a:rPr>
              <a:t/>
            </a:r>
            <a:br>
              <a:rPr kumimoji="0" lang="en-US" altLang="zh-CN" sz="1400" b="0" i="1" u="none" strike="noStrike" kern="1200" cap="none" spc="150" normalizeH="0" baseline="0" noProof="0" dirty="0">
                <a:ln>
                  <a:noFill/>
                </a:ln>
                <a:solidFill>
                  <a:prstClr val="white">
                    <a:lumMod val="95000"/>
                  </a:prstClr>
                </a:solidFill>
                <a:effectLst/>
                <a:uLnTx/>
                <a:uFillTx/>
                <a:latin typeface="微软雅黑"/>
                <a:ea typeface="微软雅黑"/>
                <a:cs typeface="+mn-cs"/>
              </a:rPr>
            </a:br>
            <a:r>
              <a:rPr kumimoji="0" lang="zh-CN" altLang="en-US" sz="1400" b="0" i="1" u="none" strike="noStrike" kern="1200" cap="none" spc="150" normalizeH="0" baseline="0" noProof="0" dirty="0">
                <a:ln>
                  <a:noFill/>
                </a:ln>
                <a:solidFill>
                  <a:prstClr val="white">
                    <a:lumMod val="95000"/>
                  </a:prstClr>
                </a:solidFill>
                <a:effectLst/>
                <a:uLnTx/>
                <a:uFillTx/>
                <a:latin typeface="微软雅黑"/>
                <a:ea typeface="微软雅黑"/>
                <a:cs typeface="+mn-cs"/>
              </a:rPr>
              <a:t>送</a:t>
            </a:r>
            <a:r>
              <a:rPr kumimoji="0" lang="en-US" altLang="zh-CN" sz="1400" b="0" i="1" u="none" strike="noStrike" kern="1200" cap="none" spc="150" normalizeH="0" baseline="0" noProof="0" dirty="0">
                <a:ln>
                  <a:noFill/>
                </a:ln>
                <a:solidFill>
                  <a:prstClr val="white">
                    <a:lumMod val="95000"/>
                  </a:prstClr>
                </a:solidFill>
                <a:effectLst/>
                <a:uLnTx/>
                <a:uFillTx/>
                <a:latin typeface="微软雅黑"/>
                <a:ea typeface="微软雅黑"/>
                <a:cs typeface="+mn-cs"/>
              </a:rPr>
              <a:t>1000</a:t>
            </a:r>
            <a:r>
              <a:rPr kumimoji="0" lang="zh-CN" altLang="en-US" sz="1400" b="0" i="1" u="none" strike="noStrike" kern="1200" cap="none" spc="150" normalizeH="0" baseline="0" noProof="0" dirty="0">
                <a:ln>
                  <a:noFill/>
                </a:ln>
                <a:solidFill>
                  <a:prstClr val="white">
                    <a:lumMod val="95000"/>
                  </a:prstClr>
                </a:solidFill>
                <a:effectLst/>
                <a:uLnTx/>
                <a:uFillTx/>
                <a:latin typeface="微软雅黑"/>
                <a:ea typeface="微软雅黑"/>
                <a:cs typeface="+mn-cs"/>
              </a:rPr>
              <a:t>页</a:t>
            </a:r>
            <a:r>
              <a:rPr kumimoji="0" lang="en-US" altLang="zh-CN" sz="1400" b="0" i="1" u="none" strike="noStrike" kern="1200" cap="none" spc="150" normalizeH="0" baseline="0" noProof="0" dirty="0">
                <a:ln>
                  <a:noFill/>
                </a:ln>
                <a:solidFill>
                  <a:prstClr val="white">
                    <a:lumMod val="95000"/>
                  </a:prstClr>
                </a:solidFill>
                <a:effectLst/>
                <a:uLnTx/>
                <a:uFillTx/>
                <a:latin typeface="微软雅黑"/>
                <a:ea typeface="微软雅黑"/>
                <a:cs typeface="+mn-cs"/>
              </a:rPr>
              <a:t>PPT</a:t>
            </a:r>
            <a:r>
              <a:rPr kumimoji="0" lang="zh-CN" altLang="en-US" sz="1400" b="0" i="1" u="none" strike="noStrike" kern="1200" cap="none" spc="150" normalizeH="0" baseline="0" noProof="0" dirty="0">
                <a:ln>
                  <a:noFill/>
                </a:ln>
                <a:solidFill>
                  <a:prstClr val="white">
                    <a:lumMod val="95000"/>
                  </a:prstClr>
                </a:solidFill>
                <a:effectLst/>
                <a:uLnTx/>
                <a:uFillTx/>
                <a:latin typeface="微软雅黑"/>
                <a:ea typeface="微软雅黑"/>
                <a:cs typeface="+mn-cs"/>
              </a:rPr>
              <a:t>版式手册，够用一辈子！</a:t>
            </a:r>
            <a:endParaRPr kumimoji="0" lang="en-US" sz="1400" b="0" i="1" u="none" strike="noStrike" kern="1200" cap="none" spc="150" normalizeH="0" baseline="0" noProof="0" dirty="0">
              <a:ln>
                <a:noFill/>
              </a:ln>
              <a:solidFill>
                <a:prstClr val="white">
                  <a:lumMod val="95000"/>
                </a:prstClr>
              </a:solidFill>
              <a:effectLst/>
              <a:uLnTx/>
              <a:uFillTx/>
              <a:latin typeface="微软雅黑"/>
              <a:ea typeface="微软雅黑"/>
              <a:cs typeface="+mn-cs"/>
            </a:endParaRPr>
          </a:p>
        </p:txBody>
      </p:sp>
      <p:pic>
        <p:nvPicPr>
          <p:cNvPr id="34" name="图片 33">
            <a:extLst>
              <a:ext uri="{FF2B5EF4-FFF2-40B4-BE49-F238E27FC236}">
                <a16:creationId xmlns:a16="http://schemas.microsoft.com/office/drawing/2014/main" xmlns="" id="{B033D9B8-13B0-4116-9A92-93199CE82DA0}"/>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l="6980" t="6980" r="6980" b="6980"/>
          <a:stretch/>
        </p:blipFill>
        <p:spPr>
          <a:xfrm>
            <a:off x="6532424" y="4313219"/>
            <a:ext cx="1719704" cy="1719704"/>
          </a:xfrm>
          <a:prstGeom prst="rect">
            <a:avLst/>
          </a:prstGeom>
        </p:spPr>
      </p:pic>
      <p:pic>
        <p:nvPicPr>
          <p:cNvPr id="36" name="图片 35">
            <a:extLst>
              <a:ext uri="{FF2B5EF4-FFF2-40B4-BE49-F238E27FC236}">
                <a16:creationId xmlns:a16="http://schemas.microsoft.com/office/drawing/2014/main" xmlns="" id="{DD5DC93C-7733-48C8-AA24-199A20B44B35}"/>
              </a:ext>
            </a:extLst>
          </p:cNvPr>
          <p:cNvPicPr>
            <a:picLocks noChangeAspect="1"/>
          </p:cNvPicPr>
          <p:nvPr/>
        </p:nvPicPr>
        <p:blipFill>
          <a:blip r:embed="rId9" cstate="print">
            <a:extLst>
              <a:ext uri="{28A0092B-C50C-407E-A947-70E740481C1C}">
                <a14:useLocalDpi xmlns:a14="http://schemas.microsoft.com/office/drawing/2010/main" val="0"/>
              </a:ext>
            </a:extLst>
          </a:blip>
          <a:srcRect/>
          <a:stretch/>
        </p:blipFill>
        <p:spPr>
          <a:xfrm>
            <a:off x="8524376" y="4967765"/>
            <a:ext cx="969572" cy="587469"/>
          </a:xfrm>
          <a:prstGeom prst="rect">
            <a:avLst/>
          </a:prstGeom>
        </p:spPr>
      </p:pic>
      <p:pic>
        <p:nvPicPr>
          <p:cNvPr id="14" name="图片 13">
            <a:extLst>
              <a:ext uri="{FF2B5EF4-FFF2-40B4-BE49-F238E27FC236}">
                <a16:creationId xmlns:a16="http://schemas.microsoft.com/office/drawing/2014/main" xmlns="" id="{1218264C-9DB6-4490-8A21-C19EC4E77FB0}"/>
              </a:ext>
            </a:extLst>
          </p:cNvPr>
          <p:cNvPicPr>
            <a:picLocks noChangeAspect="1"/>
          </p:cNvPicPr>
          <p:nvPr/>
        </p:nvPicPr>
        <p:blipFill>
          <a:blip r:embed="rId10"/>
          <a:stretch>
            <a:fillRect/>
          </a:stretch>
        </p:blipFill>
        <p:spPr>
          <a:xfrm>
            <a:off x="8827625" y="1844544"/>
            <a:ext cx="1841242" cy="662497"/>
          </a:xfrm>
          <a:prstGeom prst="rect">
            <a:avLst/>
          </a:prstGeom>
        </p:spPr>
      </p:pic>
      <p:pic>
        <p:nvPicPr>
          <p:cNvPr id="35" name="PA_图片 480">
            <a:extLst>
              <a:ext uri="{FF2B5EF4-FFF2-40B4-BE49-F238E27FC236}">
                <a16:creationId xmlns:a16="http://schemas.microsoft.com/office/drawing/2014/main" xmlns="" id="{5B6642DA-E864-40F2-82D4-5904C63B1DB0}"/>
              </a:ext>
            </a:extLst>
          </p:cNvPr>
          <p:cNvPicPr>
            <a:picLocks noChangeAspect="1"/>
          </p:cNvPicPr>
          <p:nvPr>
            <p:custDataLst>
              <p:tags r:id="rId1"/>
            </p:custDataLst>
          </p:nvPr>
        </p:nvPicPr>
        <p:blipFill>
          <a:blip r:embed="rId11">
            <a:extLst>
              <a:ext uri="{28A0092B-C50C-407E-A947-70E740481C1C}">
                <a14:useLocalDpi xmlns:a14="http://schemas.microsoft.com/office/drawing/2010/main" val="0"/>
              </a:ext>
            </a:extLst>
          </a:blip>
          <a:stretch>
            <a:fillRect/>
          </a:stretch>
        </p:blipFill>
        <p:spPr>
          <a:xfrm>
            <a:off x="9220434" y="2813269"/>
            <a:ext cx="2358359" cy="293053"/>
          </a:xfrm>
          <a:prstGeom prst="rect">
            <a:avLst/>
          </a:prstGeom>
        </p:spPr>
      </p:pic>
      <p:sp>
        <p:nvSpPr>
          <p:cNvPr id="24" name="文本框 23">
            <a:extLst>
              <a:ext uri="{FF2B5EF4-FFF2-40B4-BE49-F238E27FC236}">
                <a16:creationId xmlns:a16="http://schemas.microsoft.com/office/drawing/2014/main" xmlns="" id="{A15EE8E9-AB03-4F6F-9386-0ED02F4F2AA1}"/>
              </a:ext>
            </a:extLst>
          </p:cNvPr>
          <p:cNvSpPr txBox="1"/>
          <p:nvPr/>
        </p:nvSpPr>
        <p:spPr>
          <a:xfrm>
            <a:off x="8827628" y="2431104"/>
            <a:ext cx="2891781" cy="846001"/>
          </a:xfrm>
          <a:prstGeom prst="rect">
            <a:avLst/>
          </a:prstGeom>
          <a:noFill/>
        </p:spPr>
        <p:txBody>
          <a:bodyPr wrap="square" rtlCol="0">
            <a:spAutoFit/>
          </a:bodyPr>
          <a:lstStyle>
            <a:defPPr>
              <a:defRPr lang="en-US"/>
            </a:defPPr>
            <a:lvl1pPr algn="dist">
              <a:defRPr>
                <a:solidFill>
                  <a:schemeClr val="bg1"/>
                </a:solidFill>
                <a:latin typeface="+mj-ea"/>
                <a:ea typeface="+mj-ea"/>
              </a:defRPr>
            </a:lvl1p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150" normalizeH="0" baseline="0" noProof="0" dirty="0">
                <a:ln>
                  <a:noFill/>
                </a:ln>
                <a:solidFill>
                  <a:prstClr val="white"/>
                </a:solidFill>
                <a:effectLst/>
                <a:uLnTx/>
                <a:uFillTx/>
                <a:latin typeface="微软雅黑"/>
                <a:ea typeface="微软雅黑"/>
                <a:cs typeface="+mn-cs"/>
              </a:rPr>
              <a:t>微信扫码关注</a:t>
            </a:r>
            <a:endParaRPr kumimoji="0" lang="en-US" altLang="zh-CN" sz="1400" b="0" i="0" u="none" strike="noStrike" kern="1200" cap="none" spc="150" normalizeH="0" baseline="0" noProof="0" dirty="0">
              <a:ln>
                <a:noFill/>
              </a:ln>
              <a:solidFill>
                <a:prstClr val="white"/>
              </a:solidFill>
              <a:effectLst/>
              <a:uLnTx/>
              <a:uFillTx/>
              <a:latin typeface="微软雅黑"/>
              <a:ea typeface="微软雅黑"/>
              <a:cs typeface="+mn-cs"/>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150" normalizeH="0" baseline="0" noProof="0" dirty="0">
                <a:ln>
                  <a:noFill/>
                </a:ln>
                <a:solidFill>
                  <a:prstClr val="white"/>
                </a:solidFill>
                <a:effectLst/>
                <a:uLnTx/>
                <a:uFillTx/>
                <a:latin typeface="微软雅黑"/>
                <a:ea typeface="微软雅黑"/>
                <a:cs typeface="+mn-cs"/>
              </a:rPr>
              <a:t>回复关键词「</a:t>
            </a:r>
            <a:r>
              <a:rPr kumimoji="0" lang="zh-CN" altLang="en-US" sz="1400" b="0" i="0" u="none" strike="noStrike" kern="1200" cap="none" spc="150" normalizeH="0" baseline="0" noProof="0" dirty="0">
                <a:ln>
                  <a:noFill/>
                </a:ln>
                <a:solidFill>
                  <a:srgbClr val="CD9C53"/>
                </a:solidFill>
                <a:effectLst/>
                <a:uLnTx/>
                <a:uFillTx/>
                <a:latin typeface="微软雅黑"/>
                <a:ea typeface="微软雅黑"/>
                <a:cs typeface="+mn-cs"/>
              </a:rPr>
              <a:t>福利</a:t>
            </a:r>
            <a:r>
              <a:rPr kumimoji="0" lang="zh-CN" altLang="en-US" sz="1400" b="0" i="0" u="none" strike="noStrike" kern="1200" cap="none" spc="150" normalizeH="0" baseline="0" noProof="0" dirty="0">
                <a:ln>
                  <a:noFill/>
                </a:ln>
                <a:solidFill>
                  <a:prstClr val="white"/>
                </a:solidFill>
                <a:effectLst/>
                <a:uLnTx/>
                <a:uFillTx/>
                <a:latin typeface="微软雅黑"/>
                <a:ea typeface="微软雅黑"/>
                <a:cs typeface="+mn-cs"/>
              </a:rPr>
              <a:t>」</a:t>
            </a:r>
            <a:endParaRPr kumimoji="0" lang="en-US" altLang="zh-CN" sz="1400" b="0" i="0" u="none" strike="noStrike" kern="1200" cap="none" spc="150" normalizeH="0" baseline="0" noProof="0" dirty="0">
              <a:ln>
                <a:noFill/>
              </a:ln>
              <a:solidFill>
                <a:prstClr val="white"/>
              </a:solidFill>
              <a:effectLst/>
              <a:uLnTx/>
              <a:uFillTx/>
              <a:latin typeface="微软雅黑"/>
              <a:ea typeface="微软雅黑"/>
              <a:cs typeface="+mn-cs"/>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150" normalizeH="0" baseline="0" noProof="0" dirty="0">
                <a:ln>
                  <a:noFill/>
                </a:ln>
                <a:solidFill>
                  <a:prstClr val="white"/>
                </a:solidFill>
                <a:effectLst/>
                <a:uLnTx/>
                <a:uFillTx/>
                <a:latin typeface="微软雅黑"/>
                <a:ea typeface="微软雅黑"/>
                <a:cs typeface="+mn-cs"/>
              </a:rPr>
              <a:t>优质模板、干货教程免费领！</a:t>
            </a:r>
          </a:p>
        </p:txBody>
      </p:sp>
    </p:spTree>
    <p:extLst>
      <p:ext uri="{BB962C8B-B14F-4D97-AF65-F5344CB8AC3E}">
        <p14:creationId xmlns:p14="http://schemas.microsoft.com/office/powerpoint/2010/main" val="2717026443"/>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3" name="Chart 3106"/>
          <p:cNvGraphicFramePr/>
          <p:nvPr>
            <p:extLst>
              <p:ext uri="{D42A27DB-BD31-4B8C-83A1-F6EECF244321}">
                <p14:modId xmlns:p14="http://schemas.microsoft.com/office/powerpoint/2010/main" val="3441396182"/>
              </p:ext>
            </p:extLst>
          </p:nvPr>
        </p:nvGraphicFramePr>
        <p:xfrm>
          <a:off x="874713" y="1665288"/>
          <a:ext cx="10442575" cy="2859392"/>
        </p:xfrm>
        <a:graphic>
          <a:graphicData uri="http://schemas.openxmlformats.org/drawingml/2006/chart">
            <c:chart xmlns:c="http://schemas.openxmlformats.org/drawingml/2006/chart" xmlns:r="http://schemas.openxmlformats.org/officeDocument/2006/relationships" r:id="rId3"/>
          </a:graphicData>
        </a:graphic>
      </p:graphicFrame>
      <p:sp>
        <p:nvSpPr>
          <p:cNvPr id="7" name="页脚占位符 6">
            <a:extLst>
              <a:ext uri="{FF2B5EF4-FFF2-40B4-BE49-F238E27FC236}">
                <a16:creationId xmlns:a16="http://schemas.microsoft.com/office/drawing/2014/main" xmlns="" id="{39786002-E525-4769-A4E5-719AA3C29C78}"/>
              </a:ext>
            </a:extLst>
          </p:cNvPr>
          <p:cNvSpPr>
            <a:spLocks noGrp="1"/>
          </p:cNvSpPr>
          <p:nvPr>
            <p:ph type="ftr" sz="quarter" idx="3"/>
          </p:nvPr>
        </p:nvSpPr>
        <p:spPr/>
        <p:txBody>
          <a:bodyPr/>
          <a:lstStyle/>
          <a:p>
            <a:r>
              <a:rPr lang="zh-CN" altLang="en-US">
                <a:sym typeface="+mn-lt"/>
              </a:rPr>
              <a:t>河北农业大学</a:t>
            </a:r>
            <a:endParaRPr lang="zh-CN" altLang="en-US" dirty="0">
              <a:sym typeface="+mn-lt"/>
            </a:endParaRPr>
          </a:p>
        </p:txBody>
      </p:sp>
      <p:sp>
        <p:nvSpPr>
          <p:cNvPr id="2" name="灯片编号占位符 1">
            <a:extLst>
              <a:ext uri="{FF2B5EF4-FFF2-40B4-BE49-F238E27FC236}">
                <a16:creationId xmlns:a16="http://schemas.microsoft.com/office/drawing/2014/main" xmlns="" id="{9234BE46-4762-420F-8914-E40B441E58C7}"/>
              </a:ext>
            </a:extLst>
          </p:cNvPr>
          <p:cNvSpPr>
            <a:spLocks noGrp="1"/>
          </p:cNvSpPr>
          <p:nvPr>
            <p:ph type="sldNum" sz="quarter" idx="4"/>
          </p:nvPr>
        </p:nvSpPr>
        <p:spPr/>
        <p:txBody>
          <a:bodyPr/>
          <a:lstStyle/>
          <a:p>
            <a:r>
              <a:rPr lang="en-US" altLang="zh-CN"/>
              <a:t>- </a:t>
            </a:r>
            <a:fld id="{A548B57D-AE10-4CF7-A9DF-59FEFA91B28E}" type="slidenum">
              <a:rPr lang="zh-CN" altLang="en-US" smtClean="0"/>
              <a:pPr/>
              <a:t>30</a:t>
            </a:fld>
            <a:r>
              <a:rPr lang="zh-CN" altLang="en-US"/>
              <a:t> </a:t>
            </a:r>
            <a:r>
              <a:rPr lang="en-US" altLang="zh-CN"/>
              <a:t>-</a:t>
            </a:r>
            <a:endParaRPr lang="zh-CN" altLang="en-US" dirty="0"/>
          </a:p>
        </p:txBody>
      </p:sp>
      <p:sp>
        <p:nvSpPr>
          <p:cNvPr id="6" name="文本占位符 5">
            <a:extLst>
              <a:ext uri="{FF2B5EF4-FFF2-40B4-BE49-F238E27FC236}">
                <a16:creationId xmlns:a16="http://schemas.microsoft.com/office/drawing/2014/main" xmlns="" id="{408F8DA2-630C-4499-9890-AA676A2FD35B}"/>
              </a:ext>
            </a:extLst>
          </p:cNvPr>
          <p:cNvSpPr>
            <a:spLocks noGrp="1"/>
          </p:cNvSpPr>
          <p:nvPr>
            <p:ph type="body" sz="quarter" idx="10"/>
          </p:nvPr>
        </p:nvSpPr>
        <p:spPr/>
        <p:txBody>
          <a:bodyPr/>
          <a:lstStyle/>
          <a:p>
            <a:r>
              <a:rPr lang="zh-CN" altLang="en-US" dirty="0">
                <a:sym typeface="+mn-lt"/>
              </a:rPr>
              <a:t>图表举例</a:t>
            </a:r>
          </a:p>
        </p:txBody>
      </p:sp>
      <p:sp>
        <p:nvSpPr>
          <p:cNvPr id="9" name="文本框 8">
            <a:extLst>
              <a:ext uri="{FF2B5EF4-FFF2-40B4-BE49-F238E27FC236}">
                <a16:creationId xmlns:a16="http://schemas.microsoft.com/office/drawing/2014/main" xmlns="" id="{5BB09C27-7837-49D6-948F-6855A4C7688B}"/>
              </a:ext>
            </a:extLst>
          </p:cNvPr>
          <p:cNvSpPr txBox="1"/>
          <p:nvPr/>
        </p:nvSpPr>
        <p:spPr>
          <a:xfrm>
            <a:off x="1076325" y="4625788"/>
            <a:ext cx="10020300" cy="1289456"/>
          </a:xfrm>
          <a:prstGeom prst="rect">
            <a:avLst/>
          </a:prstGeom>
          <a:noFill/>
        </p:spPr>
        <p:txBody>
          <a:bodyPr wrap="square" lIns="0" rIns="0" rtlCol="0">
            <a:spAutoFit/>
          </a:bodyPr>
          <a:lstStyle/>
          <a:p>
            <a:pPr algn="just">
              <a:lnSpc>
                <a:spcPct val="150000"/>
              </a:lnSpc>
            </a:pPr>
            <a:r>
              <a:rPr lang="zh-CN" altLang="en-US" dirty="0">
                <a:solidFill>
                  <a:schemeClr val="tx1">
                    <a:lumMod val="75000"/>
                    <a:lumOff val="25000"/>
                  </a:schemeClr>
                </a:solidFill>
                <a:cs typeface="+mn-ea"/>
                <a:sym typeface="+mn-lt"/>
              </a:rPr>
              <a:t>请输入对图表的描述请输入对图表的描述请输入对图表的描述请输入对图表的描述请输入对图表的描述请输入对图表的描述请输入对图表的描述请输入对图表的描述请输入对图表的描述请输入对图表的描述请输入。</a:t>
            </a:r>
          </a:p>
        </p:txBody>
      </p:sp>
    </p:spTree>
    <p:extLst>
      <p:ext uri="{BB962C8B-B14F-4D97-AF65-F5344CB8AC3E}">
        <p14:creationId xmlns:p14="http://schemas.microsoft.com/office/powerpoint/2010/main" val="3022773846"/>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Rectángulo 22"/>
          <p:cNvSpPr/>
          <p:nvPr/>
        </p:nvSpPr>
        <p:spPr>
          <a:xfrm>
            <a:off x="7459258" y="2854534"/>
            <a:ext cx="1955849" cy="1403141"/>
          </a:xfrm>
          <a:prstGeom prst="rect">
            <a:avLst/>
          </a:prstGeom>
        </p:spPr>
        <p:txBody>
          <a:bodyPr wrap="square">
            <a:spAutoFit/>
          </a:bodyPr>
          <a:lstStyle/>
          <a:p>
            <a:pPr>
              <a:lnSpc>
                <a:spcPct val="120000"/>
              </a:lnSpc>
            </a:pPr>
            <a:r>
              <a:rPr lang="zh-CN" altLang="en-US" sz="1200" dirty="0">
                <a:solidFill>
                  <a:schemeClr val="bg1"/>
                </a:solidFill>
                <a:cs typeface="+mn-ea"/>
                <a:sym typeface="+mn-lt"/>
              </a:rPr>
              <a:t>您的内容打在这里，或者通过复制您文本后，在此框中选择粘贴</a:t>
            </a:r>
            <a:endParaRPr lang="en-US" altLang="zh-CN" sz="1200" dirty="0">
              <a:solidFill>
                <a:schemeClr val="bg1"/>
              </a:solidFill>
              <a:cs typeface="+mn-ea"/>
              <a:sym typeface="+mn-lt"/>
            </a:endParaRPr>
          </a:p>
          <a:p>
            <a:pPr>
              <a:lnSpc>
                <a:spcPct val="120000"/>
              </a:lnSpc>
            </a:pPr>
            <a:r>
              <a:rPr lang="zh-CN" altLang="en-US" sz="1200" dirty="0">
                <a:solidFill>
                  <a:schemeClr val="bg1"/>
                </a:solidFill>
                <a:cs typeface="+mn-ea"/>
                <a:sym typeface="+mn-lt"/>
              </a:rPr>
              <a:t>您的内容打在这里，或者通过复制您的文本后，在此框中选择粘贴</a:t>
            </a:r>
          </a:p>
        </p:txBody>
      </p:sp>
      <p:pic>
        <p:nvPicPr>
          <p:cNvPr id="30" name="图片占位符 29">
            <a:extLst>
              <a:ext uri="{FF2B5EF4-FFF2-40B4-BE49-F238E27FC236}">
                <a16:creationId xmlns:a16="http://schemas.microsoft.com/office/drawing/2014/main" xmlns="" id="{81471B78-BA38-481C-887A-F70F3F42BB84}"/>
              </a:ext>
            </a:extLst>
          </p:cNvPr>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l="24991" r="24991"/>
          <a:stretch>
            <a:fillRect/>
          </a:stretch>
        </p:blipFill>
        <p:spPr/>
      </p:pic>
      <p:pic>
        <p:nvPicPr>
          <p:cNvPr id="32" name="图片占位符 31">
            <a:extLst>
              <a:ext uri="{FF2B5EF4-FFF2-40B4-BE49-F238E27FC236}">
                <a16:creationId xmlns:a16="http://schemas.microsoft.com/office/drawing/2014/main" xmlns="" id="{7B95B044-10D6-41E8-952A-7372EE023ADC}"/>
              </a:ext>
            </a:extLst>
          </p:cNvPr>
          <p:cNvPicPr>
            <a:picLocks noGrp="1" noChangeAspect="1"/>
          </p:cNvPicPr>
          <p:nvPr>
            <p:ph type="pic" sz="quarter" idx="11"/>
          </p:nvPr>
        </p:nvPicPr>
        <p:blipFill>
          <a:blip r:embed="rId4">
            <a:extLst>
              <a:ext uri="{28A0092B-C50C-407E-A947-70E740481C1C}">
                <a14:useLocalDpi xmlns:a14="http://schemas.microsoft.com/office/drawing/2010/main" val="0"/>
              </a:ext>
            </a:extLst>
          </a:blip>
          <a:srcRect l="25009" r="25009"/>
          <a:stretch>
            <a:fillRect/>
          </a:stretch>
        </p:blipFill>
        <p:spPr/>
      </p:pic>
      <p:pic>
        <p:nvPicPr>
          <p:cNvPr id="34" name="图片占位符 33">
            <a:extLst>
              <a:ext uri="{FF2B5EF4-FFF2-40B4-BE49-F238E27FC236}">
                <a16:creationId xmlns:a16="http://schemas.microsoft.com/office/drawing/2014/main" xmlns="" id="{32ECA47E-D619-4F45-A703-ED6FBC1E5E35}"/>
              </a:ext>
            </a:extLst>
          </p:cNvPr>
          <p:cNvPicPr>
            <a:picLocks noGrp="1" noChangeAspect="1"/>
          </p:cNvPicPr>
          <p:nvPr>
            <p:ph type="pic" sz="quarter" idx="12"/>
          </p:nvPr>
        </p:nvPicPr>
        <p:blipFill>
          <a:blip r:embed="rId5">
            <a:extLst>
              <a:ext uri="{28A0092B-C50C-407E-A947-70E740481C1C}">
                <a14:useLocalDpi xmlns:a14="http://schemas.microsoft.com/office/drawing/2010/main" val="0"/>
              </a:ext>
            </a:extLst>
          </a:blip>
          <a:srcRect l="24991" r="24991"/>
          <a:stretch>
            <a:fillRect/>
          </a:stretch>
        </p:blipFill>
        <p:spPr/>
      </p:pic>
      <p:pic>
        <p:nvPicPr>
          <p:cNvPr id="36" name="图片占位符 35">
            <a:extLst>
              <a:ext uri="{FF2B5EF4-FFF2-40B4-BE49-F238E27FC236}">
                <a16:creationId xmlns:a16="http://schemas.microsoft.com/office/drawing/2014/main" xmlns="" id="{E94496E3-C5C3-47EF-B10A-5DAD3B5822E8}"/>
              </a:ext>
            </a:extLst>
          </p:cNvPr>
          <p:cNvPicPr>
            <a:picLocks noGrp="1" noChangeAspect="1"/>
          </p:cNvPicPr>
          <p:nvPr>
            <p:ph type="pic" sz="quarter" idx="13"/>
          </p:nvPr>
        </p:nvPicPr>
        <p:blipFill>
          <a:blip r:embed="rId6">
            <a:extLst>
              <a:ext uri="{28A0092B-C50C-407E-A947-70E740481C1C}">
                <a14:useLocalDpi xmlns:a14="http://schemas.microsoft.com/office/drawing/2010/main" val="0"/>
              </a:ext>
            </a:extLst>
          </a:blip>
          <a:srcRect l="24991" r="24991"/>
          <a:stretch>
            <a:fillRect/>
          </a:stretch>
        </p:blipFill>
        <p:spPr/>
      </p:pic>
      <p:sp>
        <p:nvSpPr>
          <p:cNvPr id="8" name="页脚占位符 7">
            <a:extLst>
              <a:ext uri="{FF2B5EF4-FFF2-40B4-BE49-F238E27FC236}">
                <a16:creationId xmlns:a16="http://schemas.microsoft.com/office/drawing/2014/main" xmlns="" id="{BB84A60D-2401-4EAD-8445-10CEB789C8F0}"/>
              </a:ext>
            </a:extLst>
          </p:cNvPr>
          <p:cNvSpPr>
            <a:spLocks noGrp="1"/>
          </p:cNvSpPr>
          <p:nvPr>
            <p:ph type="ftr" sz="quarter" idx="3"/>
          </p:nvPr>
        </p:nvSpPr>
        <p:spPr/>
        <p:txBody>
          <a:bodyPr/>
          <a:lstStyle/>
          <a:p>
            <a:r>
              <a:rPr lang="zh-CN" altLang="en-US">
                <a:sym typeface="+mn-lt"/>
              </a:rPr>
              <a:t>河北农业大学</a:t>
            </a:r>
            <a:endParaRPr lang="zh-CN" altLang="en-US" dirty="0">
              <a:sym typeface="+mn-lt"/>
            </a:endParaRPr>
          </a:p>
        </p:txBody>
      </p:sp>
      <p:sp>
        <p:nvSpPr>
          <p:cNvPr id="2" name="灯片编号占位符 1">
            <a:extLst>
              <a:ext uri="{FF2B5EF4-FFF2-40B4-BE49-F238E27FC236}">
                <a16:creationId xmlns:a16="http://schemas.microsoft.com/office/drawing/2014/main" xmlns="" id="{BB4FE2FB-D4F2-4846-ADA4-F4BD714BDBC1}"/>
              </a:ext>
            </a:extLst>
          </p:cNvPr>
          <p:cNvSpPr>
            <a:spLocks noGrp="1"/>
          </p:cNvSpPr>
          <p:nvPr>
            <p:ph type="sldNum" sz="quarter" idx="4"/>
          </p:nvPr>
        </p:nvSpPr>
        <p:spPr/>
        <p:txBody>
          <a:bodyPr/>
          <a:lstStyle/>
          <a:p>
            <a:r>
              <a:rPr lang="en-US" altLang="zh-CN"/>
              <a:t>- </a:t>
            </a:r>
            <a:fld id="{A548B57D-AE10-4CF7-A9DF-59FEFA91B28E}" type="slidenum">
              <a:rPr lang="zh-CN" altLang="en-US" smtClean="0"/>
              <a:pPr/>
              <a:t>31</a:t>
            </a:fld>
            <a:r>
              <a:rPr lang="zh-CN" altLang="en-US"/>
              <a:t> </a:t>
            </a:r>
            <a:r>
              <a:rPr lang="en-US" altLang="zh-CN"/>
              <a:t>-</a:t>
            </a:r>
            <a:endParaRPr lang="zh-CN" altLang="en-US" dirty="0"/>
          </a:p>
        </p:txBody>
      </p:sp>
      <p:sp>
        <p:nvSpPr>
          <p:cNvPr id="15" name="文本占位符 14">
            <a:extLst>
              <a:ext uri="{FF2B5EF4-FFF2-40B4-BE49-F238E27FC236}">
                <a16:creationId xmlns:a16="http://schemas.microsoft.com/office/drawing/2014/main" xmlns="" id="{F4214BB0-CAFF-4460-8B6E-18525B8597D7}"/>
              </a:ext>
            </a:extLst>
          </p:cNvPr>
          <p:cNvSpPr>
            <a:spLocks noGrp="1"/>
          </p:cNvSpPr>
          <p:nvPr>
            <p:ph type="body" sz="quarter" idx="14"/>
          </p:nvPr>
        </p:nvSpPr>
        <p:spPr/>
        <p:txBody>
          <a:bodyPr/>
          <a:lstStyle/>
          <a:p>
            <a:r>
              <a:rPr lang="zh-CN" altLang="en-US" dirty="0">
                <a:sym typeface="+mn-lt"/>
              </a:rPr>
              <a:t>图片举例</a:t>
            </a:r>
          </a:p>
        </p:txBody>
      </p:sp>
      <p:sp>
        <p:nvSpPr>
          <p:cNvPr id="16" name="Rectángulo 12">
            <a:extLst>
              <a:ext uri="{FF2B5EF4-FFF2-40B4-BE49-F238E27FC236}">
                <a16:creationId xmlns:a16="http://schemas.microsoft.com/office/drawing/2014/main" xmlns="" id="{C7F02CD6-3C40-4213-AA6B-BE0476B32716}"/>
              </a:ext>
            </a:extLst>
          </p:cNvPr>
          <p:cNvSpPr/>
          <p:nvPr/>
        </p:nvSpPr>
        <p:spPr>
          <a:xfrm>
            <a:off x="391002" y="4990227"/>
            <a:ext cx="2074044" cy="587084"/>
          </a:xfrm>
          <a:prstGeom prst="rect">
            <a:avLst/>
          </a:prstGeom>
        </p:spPr>
        <p:txBody>
          <a:bodyPr wrap="square">
            <a:spAutoFit/>
          </a:bodyPr>
          <a:lstStyle/>
          <a:p>
            <a:pPr algn="ctr">
              <a:lnSpc>
                <a:spcPct val="120000"/>
              </a:lnSpc>
            </a:pPr>
            <a:r>
              <a:rPr lang="zh-CN" altLang="en-US" sz="1400" dirty="0">
                <a:solidFill>
                  <a:schemeClr val="tx1">
                    <a:lumMod val="75000"/>
                    <a:lumOff val="25000"/>
                  </a:schemeClr>
                </a:solidFill>
                <a:cs typeface="+mn-ea"/>
                <a:sym typeface="+mn-lt"/>
              </a:rPr>
              <a:t>您的内容打在这里，或者通过复制您的文本后</a:t>
            </a:r>
          </a:p>
        </p:txBody>
      </p:sp>
      <p:sp>
        <p:nvSpPr>
          <p:cNvPr id="17" name="Rectángulo 13">
            <a:extLst>
              <a:ext uri="{FF2B5EF4-FFF2-40B4-BE49-F238E27FC236}">
                <a16:creationId xmlns:a16="http://schemas.microsoft.com/office/drawing/2014/main" xmlns="" id="{AC06C418-F775-4D3B-AACE-8900C3D71F6B}"/>
              </a:ext>
            </a:extLst>
          </p:cNvPr>
          <p:cNvSpPr/>
          <p:nvPr/>
        </p:nvSpPr>
        <p:spPr>
          <a:xfrm>
            <a:off x="822730" y="4559853"/>
            <a:ext cx="1210589" cy="430374"/>
          </a:xfrm>
          <a:prstGeom prst="rect">
            <a:avLst/>
          </a:prstGeom>
        </p:spPr>
        <p:txBody>
          <a:bodyPr wrap="none">
            <a:spAutoFit/>
          </a:bodyPr>
          <a:lstStyle/>
          <a:p>
            <a:pPr algn="ctr">
              <a:lnSpc>
                <a:spcPct val="120000"/>
              </a:lnSpc>
            </a:pPr>
            <a:r>
              <a:rPr lang="zh-CN" altLang="en-US" sz="2000" b="1" dirty="0">
                <a:solidFill>
                  <a:schemeClr val="accent1"/>
                </a:solidFill>
                <a:cs typeface="+mn-ea"/>
                <a:sym typeface="+mn-lt"/>
              </a:rPr>
              <a:t>文字添加</a:t>
            </a:r>
          </a:p>
        </p:txBody>
      </p:sp>
      <p:sp>
        <p:nvSpPr>
          <p:cNvPr id="18" name="Rectángulo 12">
            <a:extLst>
              <a:ext uri="{FF2B5EF4-FFF2-40B4-BE49-F238E27FC236}">
                <a16:creationId xmlns:a16="http://schemas.microsoft.com/office/drawing/2014/main" xmlns="" id="{8E19AF02-C7F9-4CD9-8126-8675D781EDF6}"/>
              </a:ext>
            </a:extLst>
          </p:cNvPr>
          <p:cNvSpPr/>
          <p:nvPr/>
        </p:nvSpPr>
        <p:spPr>
          <a:xfrm>
            <a:off x="2696758" y="4990227"/>
            <a:ext cx="2074044" cy="587084"/>
          </a:xfrm>
          <a:prstGeom prst="rect">
            <a:avLst/>
          </a:prstGeom>
        </p:spPr>
        <p:txBody>
          <a:bodyPr wrap="square">
            <a:spAutoFit/>
          </a:bodyPr>
          <a:lstStyle/>
          <a:p>
            <a:pPr algn="ctr">
              <a:lnSpc>
                <a:spcPct val="120000"/>
              </a:lnSpc>
            </a:pPr>
            <a:r>
              <a:rPr lang="zh-CN" altLang="en-US" sz="1400" dirty="0">
                <a:solidFill>
                  <a:schemeClr val="tx1">
                    <a:lumMod val="75000"/>
                    <a:lumOff val="25000"/>
                  </a:schemeClr>
                </a:solidFill>
                <a:cs typeface="+mn-ea"/>
                <a:sym typeface="+mn-lt"/>
              </a:rPr>
              <a:t>您的内容打在这里，或者通过复制您的文本后</a:t>
            </a:r>
          </a:p>
        </p:txBody>
      </p:sp>
      <p:sp>
        <p:nvSpPr>
          <p:cNvPr id="19" name="Rectángulo 13">
            <a:extLst>
              <a:ext uri="{FF2B5EF4-FFF2-40B4-BE49-F238E27FC236}">
                <a16:creationId xmlns:a16="http://schemas.microsoft.com/office/drawing/2014/main" xmlns="" id="{A764126D-1329-45A7-B911-DC7C75E2A0EB}"/>
              </a:ext>
            </a:extLst>
          </p:cNvPr>
          <p:cNvSpPr/>
          <p:nvPr/>
        </p:nvSpPr>
        <p:spPr>
          <a:xfrm>
            <a:off x="3197463" y="4559853"/>
            <a:ext cx="1210589" cy="430374"/>
          </a:xfrm>
          <a:prstGeom prst="rect">
            <a:avLst/>
          </a:prstGeom>
        </p:spPr>
        <p:txBody>
          <a:bodyPr wrap="none">
            <a:spAutoFit/>
          </a:bodyPr>
          <a:lstStyle/>
          <a:p>
            <a:pPr algn="ctr">
              <a:lnSpc>
                <a:spcPct val="120000"/>
              </a:lnSpc>
            </a:pPr>
            <a:r>
              <a:rPr lang="zh-CN" altLang="en-US" sz="2000" b="1" dirty="0">
                <a:solidFill>
                  <a:schemeClr val="accent1"/>
                </a:solidFill>
                <a:cs typeface="+mn-ea"/>
                <a:sym typeface="+mn-lt"/>
              </a:rPr>
              <a:t>文字添加</a:t>
            </a:r>
          </a:p>
        </p:txBody>
      </p:sp>
      <p:sp>
        <p:nvSpPr>
          <p:cNvPr id="20" name="Rectángulo 12">
            <a:extLst>
              <a:ext uri="{FF2B5EF4-FFF2-40B4-BE49-F238E27FC236}">
                <a16:creationId xmlns:a16="http://schemas.microsoft.com/office/drawing/2014/main" xmlns="" id="{62D12464-470E-46F6-967B-222C7E176A38}"/>
              </a:ext>
            </a:extLst>
          </p:cNvPr>
          <p:cNvSpPr/>
          <p:nvPr/>
        </p:nvSpPr>
        <p:spPr>
          <a:xfrm>
            <a:off x="5058978" y="4990227"/>
            <a:ext cx="2074044" cy="587084"/>
          </a:xfrm>
          <a:prstGeom prst="rect">
            <a:avLst/>
          </a:prstGeom>
        </p:spPr>
        <p:txBody>
          <a:bodyPr wrap="square">
            <a:spAutoFit/>
          </a:bodyPr>
          <a:lstStyle/>
          <a:p>
            <a:pPr algn="ctr">
              <a:lnSpc>
                <a:spcPct val="120000"/>
              </a:lnSpc>
            </a:pPr>
            <a:r>
              <a:rPr lang="zh-CN" altLang="en-US" sz="1400" dirty="0">
                <a:solidFill>
                  <a:schemeClr val="tx1">
                    <a:lumMod val="75000"/>
                    <a:lumOff val="25000"/>
                  </a:schemeClr>
                </a:solidFill>
                <a:cs typeface="+mn-ea"/>
                <a:sym typeface="+mn-lt"/>
              </a:rPr>
              <a:t>您的内容打在这里，或者通过复制您的文本后</a:t>
            </a:r>
          </a:p>
        </p:txBody>
      </p:sp>
      <p:sp>
        <p:nvSpPr>
          <p:cNvPr id="21" name="Rectángulo 13">
            <a:extLst>
              <a:ext uri="{FF2B5EF4-FFF2-40B4-BE49-F238E27FC236}">
                <a16:creationId xmlns:a16="http://schemas.microsoft.com/office/drawing/2014/main" xmlns="" id="{2A027847-45C3-4774-86BD-777AD9CFA4BC}"/>
              </a:ext>
            </a:extLst>
          </p:cNvPr>
          <p:cNvSpPr/>
          <p:nvPr/>
        </p:nvSpPr>
        <p:spPr>
          <a:xfrm>
            <a:off x="5490706" y="4559853"/>
            <a:ext cx="1210589" cy="430374"/>
          </a:xfrm>
          <a:prstGeom prst="rect">
            <a:avLst/>
          </a:prstGeom>
        </p:spPr>
        <p:txBody>
          <a:bodyPr wrap="none">
            <a:spAutoFit/>
          </a:bodyPr>
          <a:lstStyle/>
          <a:p>
            <a:pPr algn="ctr">
              <a:lnSpc>
                <a:spcPct val="120000"/>
              </a:lnSpc>
            </a:pPr>
            <a:r>
              <a:rPr lang="zh-CN" altLang="en-US" sz="2000" b="1" dirty="0">
                <a:solidFill>
                  <a:schemeClr val="accent1"/>
                </a:solidFill>
                <a:cs typeface="+mn-ea"/>
                <a:sym typeface="+mn-lt"/>
              </a:rPr>
              <a:t>文字添加</a:t>
            </a:r>
          </a:p>
        </p:txBody>
      </p:sp>
      <p:sp>
        <p:nvSpPr>
          <p:cNvPr id="22" name="Rectángulo 12">
            <a:extLst>
              <a:ext uri="{FF2B5EF4-FFF2-40B4-BE49-F238E27FC236}">
                <a16:creationId xmlns:a16="http://schemas.microsoft.com/office/drawing/2014/main" xmlns="" id="{FED4FAA0-B115-494E-813C-23E7CB5F936E}"/>
              </a:ext>
            </a:extLst>
          </p:cNvPr>
          <p:cNvSpPr/>
          <p:nvPr/>
        </p:nvSpPr>
        <p:spPr>
          <a:xfrm>
            <a:off x="9674947" y="4990227"/>
            <a:ext cx="2074044" cy="587084"/>
          </a:xfrm>
          <a:prstGeom prst="rect">
            <a:avLst/>
          </a:prstGeom>
        </p:spPr>
        <p:txBody>
          <a:bodyPr wrap="square">
            <a:spAutoFit/>
          </a:bodyPr>
          <a:lstStyle/>
          <a:p>
            <a:pPr algn="ctr">
              <a:lnSpc>
                <a:spcPct val="120000"/>
              </a:lnSpc>
            </a:pPr>
            <a:r>
              <a:rPr lang="zh-CN" altLang="en-US" sz="1400" dirty="0">
                <a:solidFill>
                  <a:schemeClr val="tx1">
                    <a:lumMod val="75000"/>
                    <a:lumOff val="25000"/>
                  </a:schemeClr>
                </a:solidFill>
                <a:cs typeface="+mn-ea"/>
                <a:sym typeface="+mn-lt"/>
              </a:rPr>
              <a:t>您的内容打在这里，或者通过复制您的文本后</a:t>
            </a:r>
          </a:p>
        </p:txBody>
      </p:sp>
      <p:sp>
        <p:nvSpPr>
          <p:cNvPr id="23" name="Rectángulo 13">
            <a:extLst>
              <a:ext uri="{FF2B5EF4-FFF2-40B4-BE49-F238E27FC236}">
                <a16:creationId xmlns:a16="http://schemas.microsoft.com/office/drawing/2014/main" xmlns="" id="{1D0AD74A-C2B6-49CA-918D-1EEC68598105}"/>
              </a:ext>
            </a:extLst>
          </p:cNvPr>
          <p:cNvSpPr/>
          <p:nvPr/>
        </p:nvSpPr>
        <p:spPr>
          <a:xfrm>
            <a:off x="10106675" y="4559853"/>
            <a:ext cx="1210589" cy="430374"/>
          </a:xfrm>
          <a:prstGeom prst="rect">
            <a:avLst/>
          </a:prstGeom>
        </p:spPr>
        <p:txBody>
          <a:bodyPr wrap="none">
            <a:spAutoFit/>
          </a:bodyPr>
          <a:lstStyle/>
          <a:p>
            <a:pPr algn="ctr">
              <a:lnSpc>
                <a:spcPct val="120000"/>
              </a:lnSpc>
            </a:pPr>
            <a:r>
              <a:rPr lang="zh-CN" altLang="en-US" sz="2000" b="1" dirty="0">
                <a:solidFill>
                  <a:schemeClr val="accent1"/>
                </a:solidFill>
                <a:cs typeface="+mn-ea"/>
                <a:sym typeface="+mn-lt"/>
              </a:rPr>
              <a:t>文字添加</a:t>
            </a:r>
          </a:p>
        </p:txBody>
      </p:sp>
    </p:spTree>
    <p:extLst>
      <p:ext uri="{BB962C8B-B14F-4D97-AF65-F5344CB8AC3E}">
        <p14:creationId xmlns:p14="http://schemas.microsoft.com/office/powerpoint/2010/main" val="2363720295"/>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Content Placeholder 2"/>
          <p:cNvSpPr txBox="1">
            <a:spLocks/>
          </p:cNvSpPr>
          <p:nvPr/>
        </p:nvSpPr>
        <p:spPr>
          <a:xfrm>
            <a:off x="2569898" y="912449"/>
            <a:ext cx="1995179" cy="106996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20000"/>
              </a:lnSpc>
              <a:spcBef>
                <a:spcPts val="0"/>
              </a:spcBef>
              <a:buNone/>
            </a:pPr>
            <a:r>
              <a:rPr lang="zh-CN" altLang="en-US" dirty="0">
                <a:solidFill>
                  <a:schemeClr val="bg1"/>
                </a:solidFill>
                <a:cs typeface="+mn-ea"/>
                <a:sym typeface="+mn-lt"/>
              </a:rPr>
              <a:t>您的内容打在这里，或者通过复制您的文本后</a:t>
            </a:r>
            <a:endParaRPr lang="en-US" altLang="zh-CN" dirty="0">
              <a:solidFill>
                <a:schemeClr val="bg1"/>
              </a:solidFill>
              <a:cs typeface="+mn-ea"/>
              <a:sym typeface="+mn-lt"/>
            </a:endParaRPr>
          </a:p>
          <a:p>
            <a:pPr marL="0" indent="0">
              <a:lnSpc>
                <a:spcPct val="120000"/>
              </a:lnSpc>
              <a:spcBef>
                <a:spcPts val="0"/>
              </a:spcBef>
              <a:buNone/>
            </a:pPr>
            <a:r>
              <a:rPr lang="zh-CN" altLang="en-US" dirty="0">
                <a:solidFill>
                  <a:schemeClr val="bg1"/>
                </a:solidFill>
                <a:cs typeface="+mn-ea"/>
                <a:sym typeface="+mn-lt"/>
              </a:rPr>
              <a:t>您的内容打在这里，或者通过复制您的文本后</a:t>
            </a:r>
          </a:p>
        </p:txBody>
      </p:sp>
      <p:sp>
        <p:nvSpPr>
          <p:cNvPr id="42" name="Title 13"/>
          <p:cNvSpPr txBox="1">
            <a:spLocks/>
          </p:cNvSpPr>
          <p:nvPr/>
        </p:nvSpPr>
        <p:spPr>
          <a:xfrm>
            <a:off x="2567985" y="512634"/>
            <a:ext cx="2209499" cy="451895"/>
          </a:xfrm>
          <a:prstGeom prst="rect">
            <a:avLst/>
          </a:prstGeom>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nSpc>
                <a:spcPct val="120000"/>
              </a:lnSpc>
            </a:pPr>
            <a:r>
              <a:rPr lang="zh-CN" altLang="en-US" sz="2000" b="1" dirty="0">
                <a:solidFill>
                  <a:schemeClr val="bg1"/>
                </a:solidFill>
                <a:latin typeface="+mn-lt"/>
                <a:ea typeface="+mn-ea"/>
                <a:cs typeface="+mn-ea"/>
                <a:sym typeface="+mn-lt"/>
              </a:rPr>
              <a:t>文字添加</a:t>
            </a:r>
          </a:p>
        </p:txBody>
      </p:sp>
      <p:sp>
        <p:nvSpPr>
          <p:cNvPr id="43" name="Content Placeholder 2"/>
          <p:cNvSpPr txBox="1">
            <a:spLocks noChangeAspect="1"/>
          </p:cNvSpPr>
          <p:nvPr/>
        </p:nvSpPr>
        <p:spPr>
          <a:xfrm>
            <a:off x="600530" y="5103312"/>
            <a:ext cx="10990941" cy="98885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a:lnSpc>
                <a:spcPct val="120000"/>
              </a:lnSpc>
              <a:spcBef>
                <a:spcPct val="0"/>
              </a:spcBef>
              <a:buNone/>
            </a:pPr>
            <a:r>
              <a:rPr lang="zh-CN" altLang="en-US" sz="1800" dirty="0">
                <a:solidFill>
                  <a:schemeClr val="tx1">
                    <a:lumMod val="75000"/>
                    <a:lumOff val="25000"/>
                  </a:schemeClr>
                </a:solidFill>
                <a:cs typeface="+mn-ea"/>
                <a:sym typeface="+mn-lt"/>
              </a:rPr>
              <a:t>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并选择只保留文字您的内容打在这里，或者通过复制您的文本后，</a:t>
            </a:r>
          </a:p>
        </p:txBody>
      </p:sp>
      <p:sp>
        <p:nvSpPr>
          <p:cNvPr id="21" name="Content Placeholder 2">
            <a:extLst>
              <a:ext uri="{FF2B5EF4-FFF2-40B4-BE49-F238E27FC236}">
                <a16:creationId xmlns:a16="http://schemas.microsoft.com/office/drawing/2014/main" xmlns="" id="{72BBD71F-08C0-4238-B16C-9DFA70BB1836}"/>
              </a:ext>
            </a:extLst>
          </p:cNvPr>
          <p:cNvSpPr txBox="1">
            <a:spLocks/>
          </p:cNvSpPr>
          <p:nvPr/>
        </p:nvSpPr>
        <p:spPr>
          <a:xfrm>
            <a:off x="7429286" y="912449"/>
            <a:ext cx="1995179" cy="106996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20000"/>
              </a:lnSpc>
              <a:spcBef>
                <a:spcPts val="0"/>
              </a:spcBef>
              <a:buNone/>
            </a:pPr>
            <a:r>
              <a:rPr lang="zh-CN" altLang="en-US" dirty="0">
                <a:solidFill>
                  <a:schemeClr val="bg1"/>
                </a:solidFill>
                <a:cs typeface="+mn-ea"/>
                <a:sym typeface="+mn-lt"/>
              </a:rPr>
              <a:t>您的内容打在这里，或者通过复制您的文本后</a:t>
            </a:r>
            <a:endParaRPr lang="en-US" altLang="zh-CN" dirty="0">
              <a:solidFill>
                <a:schemeClr val="bg1"/>
              </a:solidFill>
              <a:cs typeface="+mn-ea"/>
              <a:sym typeface="+mn-lt"/>
            </a:endParaRPr>
          </a:p>
          <a:p>
            <a:pPr marL="0" indent="0">
              <a:lnSpc>
                <a:spcPct val="120000"/>
              </a:lnSpc>
              <a:spcBef>
                <a:spcPts val="0"/>
              </a:spcBef>
              <a:buNone/>
            </a:pPr>
            <a:r>
              <a:rPr lang="zh-CN" altLang="en-US" dirty="0">
                <a:solidFill>
                  <a:schemeClr val="bg1"/>
                </a:solidFill>
                <a:cs typeface="+mn-ea"/>
                <a:sym typeface="+mn-lt"/>
              </a:rPr>
              <a:t>您的内容打在这里，或者通过复制您的文本后</a:t>
            </a:r>
          </a:p>
        </p:txBody>
      </p:sp>
      <p:sp>
        <p:nvSpPr>
          <p:cNvPr id="23" name="Title 13">
            <a:extLst>
              <a:ext uri="{FF2B5EF4-FFF2-40B4-BE49-F238E27FC236}">
                <a16:creationId xmlns:a16="http://schemas.microsoft.com/office/drawing/2014/main" xmlns="" id="{B5E9BA8A-E9F4-4A57-8CD7-E16B58066EE2}"/>
              </a:ext>
            </a:extLst>
          </p:cNvPr>
          <p:cNvSpPr txBox="1">
            <a:spLocks/>
          </p:cNvSpPr>
          <p:nvPr/>
        </p:nvSpPr>
        <p:spPr>
          <a:xfrm>
            <a:off x="7427373" y="512634"/>
            <a:ext cx="2209499" cy="451895"/>
          </a:xfrm>
          <a:prstGeom prst="rect">
            <a:avLst/>
          </a:prstGeom>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nSpc>
                <a:spcPct val="120000"/>
              </a:lnSpc>
            </a:pPr>
            <a:r>
              <a:rPr lang="zh-CN" altLang="en-US" sz="2000" b="1" dirty="0">
                <a:solidFill>
                  <a:schemeClr val="bg1"/>
                </a:solidFill>
                <a:latin typeface="+mn-lt"/>
                <a:ea typeface="+mn-ea"/>
                <a:cs typeface="+mn-ea"/>
                <a:sym typeface="+mn-lt"/>
              </a:rPr>
              <a:t>文字添加</a:t>
            </a:r>
          </a:p>
        </p:txBody>
      </p:sp>
      <p:sp>
        <p:nvSpPr>
          <p:cNvPr id="27" name="Content Placeholder 2">
            <a:extLst>
              <a:ext uri="{FF2B5EF4-FFF2-40B4-BE49-F238E27FC236}">
                <a16:creationId xmlns:a16="http://schemas.microsoft.com/office/drawing/2014/main" xmlns="" id="{EADCF468-A143-4857-B89B-4BFE000838AA}"/>
              </a:ext>
            </a:extLst>
          </p:cNvPr>
          <p:cNvSpPr txBox="1">
            <a:spLocks/>
          </p:cNvSpPr>
          <p:nvPr/>
        </p:nvSpPr>
        <p:spPr>
          <a:xfrm>
            <a:off x="229614" y="3417189"/>
            <a:ext cx="1995179" cy="106996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20000"/>
              </a:lnSpc>
              <a:spcBef>
                <a:spcPts val="0"/>
              </a:spcBef>
              <a:buNone/>
            </a:pPr>
            <a:r>
              <a:rPr lang="zh-CN" altLang="en-US" dirty="0">
                <a:solidFill>
                  <a:schemeClr val="bg1"/>
                </a:solidFill>
                <a:cs typeface="+mn-ea"/>
                <a:sym typeface="+mn-lt"/>
              </a:rPr>
              <a:t>您的内容打在这里，或者通过复制您的文本后</a:t>
            </a:r>
            <a:endParaRPr lang="en-US" altLang="zh-CN" dirty="0">
              <a:solidFill>
                <a:schemeClr val="bg1"/>
              </a:solidFill>
              <a:cs typeface="+mn-ea"/>
              <a:sym typeface="+mn-lt"/>
            </a:endParaRPr>
          </a:p>
          <a:p>
            <a:pPr marL="0" indent="0">
              <a:lnSpc>
                <a:spcPct val="120000"/>
              </a:lnSpc>
              <a:spcBef>
                <a:spcPts val="0"/>
              </a:spcBef>
              <a:buNone/>
            </a:pPr>
            <a:r>
              <a:rPr lang="zh-CN" altLang="en-US" dirty="0">
                <a:solidFill>
                  <a:schemeClr val="bg1"/>
                </a:solidFill>
                <a:cs typeface="+mn-ea"/>
                <a:sym typeface="+mn-lt"/>
              </a:rPr>
              <a:t>您的内容打在这里，或者通过复制您的文本后</a:t>
            </a:r>
          </a:p>
        </p:txBody>
      </p:sp>
      <p:sp>
        <p:nvSpPr>
          <p:cNvPr id="28" name="Title 13">
            <a:extLst>
              <a:ext uri="{FF2B5EF4-FFF2-40B4-BE49-F238E27FC236}">
                <a16:creationId xmlns:a16="http://schemas.microsoft.com/office/drawing/2014/main" xmlns="" id="{2C73B74A-B0E0-42A9-A489-6B5DA2E103D8}"/>
              </a:ext>
            </a:extLst>
          </p:cNvPr>
          <p:cNvSpPr txBox="1">
            <a:spLocks/>
          </p:cNvSpPr>
          <p:nvPr/>
        </p:nvSpPr>
        <p:spPr>
          <a:xfrm>
            <a:off x="227701" y="3017374"/>
            <a:ext cx="2209499" cy="451895"/>
          </a:xfrm>
          <a:prstGeom prst="rect">
            <a:avLst/>
          </a:prstGeom>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nSpc>
                <a:spcPct val="120000"/>
              </a:lnSpc>
            </a:pPr>
            <a:r>
              <a:rPr lang="zh-CN" altLang="en-US" sz="2000" b="1" dirty="0">
                <a:solidFill>
                  <a:schemeClr val="bg1"/>
                </a:solidFill>
                <a:latin typeface="+mn-lt"/>
                <a:ea typeface="+mn-ea"/>
                <a:cs typeface="+mn-ea"/>
                <a:sym typeface="+mn-lt"/>
              </a:rPr>
              <a:t>文字添加</a:t>
            </a:r>
          </a:p>
        </p:txBody>
      </p:sp>
      <p:sp>
        <p:nvSpPr>
          <p:cNvPr id="29" name="Content Placeholder 2">
            <a:extLst>
              <a:ext uri="{FF2B5EF4-FFF2-40B4-BE49-F238E27FC236}">
                <a16:creationId xmlns:a16="http://schemas.microsoft.com/office/drawing/2014/main" xmlns="" id="{089F1776-53D0-4088-810D-669977DC76E2}"/>
              </a:ext>
            </a:extLst>
          </p:cNvPr>
          <p:cNvSpPr txBox="1">
            <a:spLocks/>
          </p:cNvSpPr>
          <p:nvPr/>
        </p:nvSpPr>
        <p:spPr>
          <a:xfrm>
            <a:off x="5089002" y="3417189"/>
            <a:ext cx="1995179" cy="106996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20000"/>
              </a:lnSpc>
              <a:spcBef>
                <a:spcPts val="0"/>
              </a:spcBef>
              <a:buNone/>
            </a:pPr>
            <a:r>
              <a:rPr lang="zh-CN" altLang="en-US" dirty="0">
                <a:solidFill>
                  <a:schemeClr val="bg1"/>
                </a:solidFill>
                <a:cs typeface="+mn-ea"/>
                <a:sym typeface="+mn-lt"/>
              </a:rPr>
              <a:t>您的内容打在这里，或者通过复制您的文本后</a:t>
            </a:r>
            <a:endParaRPr lang="en-US" altLang="zh-CN" dirty="0">
              <a:solidFill>
                <a:schemeClr val="bg1"/>
              </a:solidFill>
              <a:cs typeface="+mn-ea"/>
              <a:sym typeface="+mn-lt"/>
            </a:endParaRPr>
          </a:p>
          <a:p>
            <a:pPr marL="0" indent="0">
              <a:lnSpc>
                <a:spcPct val="120000"/>
              </a:lnSpc>
              <a:spcBef>
                <a:spcPts val="0"/>
              </a:spcBef>
              <a:buNone/>
            </a:pPr>
            <a:r>
              <a:rPr lang="zh-CN" altLang="en-US" dirty="0">
                <a:solidFill>
                  <a:schemeClr val="bg1"/>
                </a:solidFill>
                <a:cs typeface="+mn-ea"/>
                <a:sym typeface="+mn-lt"/>
              </a:rPr>
              <a:t>您的内容打在这里，或者通过复制您的文本后</a:t>
            </a:r>
          </a:p>
        </p:txBody>
      </p:sp>
      <p:sp>
        <p:nvSpPr>
          <p:cNvPr id="32" name="Title 13">
            <a:extLst>
              <a:ext uri="{FF2B5EF4-FFF2-40B4-BE49-F238E27FC236}">
                <a16:creationId xmlns:a16="http://schemas.microsoft.com/office/drawing/2014/main" xmlns="" id="{7FE57C9D-0E56-48AE-BA99-6D637B725D82}"/>
              </a:ext>
            </a:extLst>
          </p:cNvPr>
          <p:cNvSpPr txBox="1">
            <a:spLocks/>
          </p:cNvSpPr>
          <p:nvPr/>
        </p:nvSpPr>
        <p:spPr>
          <a:xfrm>
            <a:off x="5087089" y="3017374"/>
            <a:ext cx="2209499" cy="451895"/>
          </a:xfrm>
          <a:prstGeom prst="rect">
            <a:avLst/>
          </a:prstGeom>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nSpc>
                <a:spcPct val="120000"/>
              </a:lnSpc>
            </a:pPr>
            <a:r>
              <a:rPr lang="zh-CN" altLang="en-US" sz="2000" b="1" dirty="0">
                <a:solidFill>
                  <a:schemeClr val="bg1"/>
                </a:solidFill>
                <a:latin typeface="+mn-lt"/>
                <a:ea typeface="+mn-ea"/>
                <a:cs typeface="+mn-ea"/>
                <a:sym typeface="+mn-lt"/>
              </a:rPr>
              <a:t>文字添加</a:t>
            </a:r>
          </a:p>
        </p:txBody>
      </p:sp>
      <p:sp>
        <p:nvSpPr>
          <p:cNvPr id="33" name="Content Placeholder 2">
            <a:extLst>
              <a:ext uri="{FF2B5EF4-FFF2-40B4-BE49-F238E27FC236}">
                <a16:creationId xmlns:a16="http://schemas.microsoft.com/office/drawing/2014/main" xmlns="" id="{53397D16-08BE-474E-81B7-4BDA4350CDC7}"/>
              </a:ext>
            </a:extLst>
          </p:cNvPr>
          <p:cNvSpPr txBox="1">
            <a:spLocks/>
          </p:cNvSpPr>
          <p:nvPr/>
        </p:nvSpPr>
        <p:spPr>
          <a:xfrm>
            <a:off x="9964248" y="3417189"/>
            <a:ext cx="1995179" cy="106996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20000"/>
              </a:lnSpc>
              <a:spcBef>
                <a:spcPts val="0"/>
              </a:spcBef>
              <a:buNone/>
            </a:pPr>
            <a:r>
              <a:rPr lang="zh-CN" altLang="en-US" dirty="0">
                <a:solidFill>
                  <a:schemeClr val="bg1"/>
                </a:solidFill>
                <a:cs typeface="+mn-ea"/>
                <a:sym typeface="+mn-lt"/>
              </a:rPr>
              <a:t>您的内容打在这里，或者通过复制您的文本后</a:t>
            </a:r>
            <a:endParaRPr lang="en-US" altLang="zh-CN" dirty="0">
              <a:solidFill>
                <a:schemeClr val="bg1"/>
              </a:solidFill>
              <a:cs typeface="+mn-ea"/>
              <a:sym typeface="+mn-lt"/>
            </a:endParaRPr>
          </a:p>
          <a:p>
            <a:pPr marL="0" indent="0">
              <a:lnSpc>
                <a:spcPct val="120000"/>
              </a:lnSpc>
              <a:spcBef>
                <a:spcPts val="0"/>
              </a:spcBef>
              <a:buNone/>
            </a:pPr>
            <a:r>
              <a:rPr lang="zh-CN" altLang="en-US" dirty="0">
                <a:solidFill>
                  <a:schemeClr val="bg1"/>
                </a:solidFill>
                <a:cs typeface="+mn-ea"/>
                <a:sym typeface="+mn-lt"/>
              </a:rPr>
              <a:t>您的内容打在这里，或者通过复制您的文本后</a:t>
            </a:r>
          </a:p>
        </p:txBody>
      </p:sp>
      <p:sp>
        <p:nvSpPr>
          <p:cNvPr id="34" name="Title 13">
            <a:extLst>
              <a:ext uri="{FF2B5EF4-FFF2-40B4-BE49-F238E27FC236}">
                <a16:creationId xmlns:a16="http://schemas.microsoft.com/office/drawing/2014/main" xmlns="" id="{E60CC1A0-D07B-4267-B132-38EE538F88B6}"/>
              </a:ext>
            </a:extLst>
          </p:cNvPr>
          <p:cNvSpPr txBox="1">
            <a:spLocks/>
          </p:cNvSpPr>
          <p:nvPr/>
        </p:nvSpPr>
        <p:spPr>
          <a:xfrm>
            <a:off x="9962335" y="3017374"/>
            <a:ext cx="2209499" cy="451895"/>
          </a:xfrm>
          <a:prstGeom prst="rect">
            <a:avLst/>
          </a:prstGeom>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nSpc>
                <a:spcPct val="120000"/>
              </a:lnSpc>
            </a:pPr>
            <a:r>
              <a:rPr lang="zh-CN" altLang="en-US" sz="2000" b="1" dirty="0">
                <a:solidFill>
                  <a:schemeClr val="bg1"/>
                </a:solidFill>
                <a:latin typeface="+mn-lt"/>
                <a:ea typeface="+mn-ea"/>
                <a:cs typeface="+mn-ea"/>
                <a:sym typeface="+mn-lt"/>
              </a:rPr>
              <a:t>文字添加</a:t>
            </a:r>
          </a:p>
        </p:txBody>
      </p:sp>
      <p:sp>
        <p:nvSpPr>
          <p:cNvPr id="11" name="页脚占位符 10">
            <a:extLst>
              <a:ext uri="{FF2B5EF4-FFF2-40B4-BE49-F238E27FC236}">
                <a16:creationId xmlns:a16="http://schemas.microsoft.com/office/drawing/2014/main" xmlns="" id="{FF4C0AEE-D00B-4C58-AF36-39B7A691184E}"/>
              </a:ext>
            </a:extLst>
          </p:cNvPr>
          <p:cNvSpPr>
            <a:spLocks noGrp="1"/>
          </p:cNvSpPr>
          <p:nvPr>
            <p:ph type="ftr" sz="quarter" idx="3"/>
          </p:nvPr>
        </p:nvSpPr>
        <p:spPr/>
        <p:txBody>
          <a:bodyPr/>
          <a:lstStyle/>
          <a:p>
            <a:r>
              <a:rPr lang="zh-CN" altLang="en-US">
                <a:sym typeface="+mn-lt"/>
              </a:rPr>
              <a:t>河北农业大学</a:t>
            </a:r>
            <a:endParaRPr lang="zh-CN" altLang="en-US" dirty="0">
              <a:sym typeface="+mn-lt"/>
            </a:endParaRPr>
          </a:p>
        </p:txBody>
      </p:sp>
      <p:sp>
        <p:nvSpPr>
          <p:cNvPr id="2" name="灯片编号占位符 1">
            <a:extLst>
              <a:ext uri="{FF2B5EF4-FFF2-40B4-BE49-F238E27FC236}">
                <a16:creationId xmlns:a16="http://schemas.microsoft.com/office/drawing/2014/main" xmlns="" id="{C7D2F874-1563-4780-ACC8-5AABADF827FF}"/>
              </a:ext>
            </a:extLst>
          </p:cNvPr>
          <p:cNvSpPr>
            <a:spLocks noGrp="1"/>
          </p:cNvSpPr>
          <p:nvPr>
            <p:ph type="sldNum" sz="quarter" idx="4"/>
          </p:nvPr>
        </p:nvSpPr>
        <p:spPr/>
        <p:txBody>
          <a:bodyPr/>
          <a:lstStyle/>
          <a:p>
            <a:r>
              <a:rPr lang="en-US" altLang="zh-CN"/>
              <a:t>- </a:t>
            </a:r>
            <a:fld id="{A548B57D-AE10-4CF7-A9DF-59FEFA91B28E}" type="slidenum">
              <a:rPr lang="zh-CN" altLang="en-US" smtClean="0"/>
              <a:pPr/>
              <a:t>32</a:t>
            </a:fld>
            <a:r>
              <a:rPr lang="zh-CN" altLang="en-US"/>
              <a:t> </a:t>
            </a:r>
            <a:r>
              <a:rPr lang="en-US" altLang="zh-CN"/>
              <a:t>-</a:t>
            </a:r>
            <a:endParaRPr lang="zh-CN" altLang="en-US" dirty="0"/>
          </a:p>
        </p:txBody>
      </p:sp>
      <p:pic>
        <p:nvPicPr>
          <p:cNvPr id="17" name="图片占位符 16">
            <a:extLst>
              <a:ext uri="{FF2B5EF4-FFF2-40B4-BE49-F238E27FC236}">
                <a16:creationId xmlns:a16="http://schemas.microsoft.com/office/drawing/2014/main" xmlns="" id="{B7E7E88B-0E49-4E24-831D-05F97EE03AAA}"/>
              </a:ext>
            </a:extLst>
          </p:cNvPr>
          <p:cNvPicPr>
            <a:picLocks noGrp="1" noChangeAspect="1"/>
          </p:cNvPicPr>
          <p:nvPr>
            <p:ph type="pic" sz="quarter" idx="15"/>
          </p:nvPr>
        </p:nvPicPr>
        <p:blipFill>
          <a:blip r:embed="rId3">
            <a:extLst>
              <a:ext uri="{28A0092B-C50C-407E-A947-70E740481C1C}">
                <a14:useLocalDpi xmlns:a14="http://schemas.microsoft.com/office/drawing/2010/main" val="0"/>
              </a:ext>
            </a:extLst>
          </a:blip>
          <a:srcRect l="16818" r="16818"/>
          <a:stretch>
            <a:fillRect/>
          </a:stretch>
        </p:blipFill>
        <p:spPr/>
      </p:pic>
      <p:pic>
        <p:nvPicPr>
          <p:cNvPr id="20" name="图片占位符 19">
            <a:extLst>
              <a:ext uri="{FF2B5EF4-FFF2-40B4-BE49-F238E27FC236}">
                <a16:creationId xmlns:a16="http://schemas.microsoft.com/office/drawing/2014/main" xmlns="" id="{F47E39D6-6354-4868-982E-9EA90DC6B5EA}"/>
              </a:ext>
            </a:extLst>
          </p:cNvPr>
          <p:cNvPicPr>
            <a:picLocks noGrp="1" noChangeAspect="1"/>
          </p:cNvPicPr>
          <p:nvPr>
            <p:ph type="pic" sz="quarter" idx="16"/>
          </p:nvPr>
        </p:nvPicPr>
        <p:blipFill>
          <a:blip r:embed="rId4">
            <a:extLst>
              <a:ext uri="{28A0092B-C50C-407E-A947-70E740481C1C}">
                <a14:useLocalDpi xmlns:a14="http://schemas.microsoft.com/office/drawing/2010/main" val="0"/>
              </a:ext>
            </a:extLst>
          </a:blip>
          <a:srcRect l="16796" r="16796"/>
          <a:stretch>
            <a:fillRect/>
          </a:stretch>
        </p:blipFill>
        <p:spPr/>
      </p:pic>
      <p:pic>
        <p:nvPicPr>
          <p:cNvPr id="25" name="图片占位符 24">
            <a:extLst>
              <a:ext uri="{FF2B5EF4-FFF2-40B4-BE49-F238E27FC236}">
                <a16:creationId xmlns:a16="http://schemas.microsoft.com/office/drawing/2014/main" xmlns="" id="{3CF2E331-3DB4-44B1-8E66-E6700B1E7376}"/>
              </a:ext>
            </a:extLst>
          </p:cNvPr>
          <p:cNvPicPr>
            <a:picLocks noGrp="1" noChangeAspect="1"/>
          </p:cNvPicPr>
          <p:nvPr>
            <p:ph type="pic" sz="quarter" idx="17"/>
          </p:nvPr>
        </p:nvPicPr>
        <p:blipFill>
          <a:blip r:embed="rId5">
            <a:extLst>
              <a:ext uri="{28A0092B-C50C-407E-A947-70E740481C1C}">
                <a14:useLocalDpi xmlns:a14="http://schemas.microsoft.com/office/drawing/2010/main" val="0"/>
              </a:ext>
            </a:extLst>
          </a:blip>
          <a:srcRect l="16818" r="16818"/>
          <a:stretch>
            <a:fillRect/>
          </a:stretch>
        </p:blipFill>
        <p:spPr/>
      </p:pic>
      <p:pic>
        <p:nvPicPr>
          <p:cNvPr id="36" name="图片占位符 35">
            <a:extLst>
              <a:ext uri="{FF2B5EF4-FFF2-40B4-BE49-F238E27FC236}">
                <a16:creationId xmlns:a16="http://schemas.microsoft.com/office/drawing/2014/main" xmlns="" id="{3362C3D3-F0C1-40AE-AFE6-A0F87FD120C3}"/>
              </a:ext>
            </a:extLst>
          </p:cNvPr>
          <p:cNvPicPr>
            <a:picLocks noGrp="1" noChangeAspect="1"/>
          </p:cNvPicPr>
          <p:nvPr>
            <p:ph type="pic" sz="quarter" idx="18"/>
          </p:nvPr>
        </p:nvPicPr>
        <p:blipFill>
          <a:blip r:embed="rId6">
            <a:extLst>
              <a:ext uri="{28A0092B-C50C-407E-A947-70E740481C1C}">
                <a14:useLocalDpi xmlns:a14="http://schemas.microsoft.com/office/drawing/2010/main" val="0"/>
              </a:ext>
            </a:extLst>
          </a:blip>
          <a:srcRect l="16796" r="16796"/>
          <a:stretch>
            <a:fillRect/>
          </a:stretch>
        </p:blipFill>
        <p:spPr/>
      </p:pic>
      <p:pic>
        <p:nvPicPr>
          <p:cNvPr id="31" name="图片占位符 30">
            <a:extLst>
              <a:ext uri="{FF2B5EF4-FFF2-40B4-BE49-F238E27FC236}">
                <a16:creationId xmlns:a16="http://schemas.microsoft.com/office/drawing/2014/main" xmlns="" id="{BCB6263D-5FAD-4908-A3A4-66FEC37999BF}"/>
              </a:ext>
            </a:extLst>
          </p:cNvPr>
          <p:cNvPicPr>
            <a:picLocks noGrp="1" noChangeAspect="1"/>
          </p:cNvPicPr>
          <p:nvPr>
            <p:ph type="pic" sz="quarter" idx="19"/>
          </p:nvPr>
        </p:nvPicPr>
        <p:blipFill>
          <a:blip r:embed="rId7">
            <a:extLst>
              <a:ext uri="{28A0092B-C50C-407E-A947-70E740481C1C}">
                <a14:useLocalDpi xmlns:a14="http://schemas.microsoft.com/office/drawing/2010/main" val="0"/>
              </a:ext>
            </a:extLst>
          </a:blip>
          <a:srcRect l="16796" r="16796"/>
          <a:stretch>
            <a:fillRect/>
          </a:stretch>
        </p:blipFill>
        <p:spPr/>
      </p:pic>
    </p:spTree>
    <p:extLst>
      <p:ext uri="{BB962C8B-B14F-4D97-AF65-F5344CB8AC3E}">
        <p14:creationId xmlns:p14="http://schemas.microsoft.com/office/powerpoint/2010/main" val="1567685210"/>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Content Placeholder 2"/>
          <p:cNvSpPr txBox="1">
            <a:spLocks noChangeAspect="1"/>
          </p:cNvSpPr>
          <p:nvPr/>
        </p:nvSpPr>
        <p:spPr>
          <a:xfrm>
            <a:off x="865457" y="1041118"/>
            <a:ext cx="10442623" cy="1357573"/>
          </a:xfrm>
          <a:prstGeom prst="rect">
            <a:avLst/>
          </a:prstGeom>
        </p:spPr>
        <p:txBody>
          <a:bodyPr vert="horz" lIns="0" tIns="45720" rIns="0" bIns="45720" rtlCol="0" anchor="ctr">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a:lnSpc>
                <a:spcPct val="150000"/>
              </a:lnSpc>
              <a:spcBef>
                <a:spcPct val="0"/>
              </a:spcBef>
              <a:buNone/>
            </a:pPr>
            <a:r>
              <a:rPr lang="zh-CN" altLang="en-US" sz="1800" dirty="0">
                <a:solidFill>
                  <a:schemeClr val="tx1">
                    <a:lumMod val="75000"/>
                    <a:lumOff val="25000"/>
                  </a:schemeClr>
                </a:solidFill>
                <a:cs typeface="+mn-ea"/>
                <a:sym typeface="+mn-lt"/>
              </a:rPr>
              <a:t>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并选择只保留文字您的内容打在这里，</a:t>
            </a:r>
          </a:p>
        </p:txBody>
      </p:sp>
      <p:pic>
        <p:nvPicPr>
          <p:cNvPr id="22" name="图片占位符 21">
            <a:extLst>
              <a:ext uri="{FF2B5EF4-FFF2-40B4-BE49-F238E27FC236}">
                <a16:creationId xmlns:a16="http://schemas.microsoft.com/office/drawing/2014/main" xmlns="" id="{692CE926-C751-42CA-8E2B-DACCC13A3C5C}"/>
              </a:ext>
            </a:extLst>
          </p:cNvPr>
          <p:cNvPicPr>
            <a:picLocks noGrp="1" noChangeAspect="1"/>
          </p:cNvPicPr>
          <p:nvPr>
            <p:ph type="pic" sz="quarter" idx="36"/>
          </p:nvPr>
        </p:nvPicPr>
        <p:blipFill>
          <a:blip r:embed="rId3">
            <a:extLst>
              <a:ext uri="{28A0092B-C50C-407E-A947-70E740481C1C}">
                <a14:useLocalDpi xmlns:a14="http://schemas.microsoft.com/office/drawing/2010/main" val="0"/>
              </a:ext>
            </a:extLst>
          </a:blip>
          <a:srcRect t="12459" b="12459"/>
          <a:stretch>
            <a:fillRect/>
          </a:stretch>
        </p:blipFill>
        <p:spPr/>
      </p:pic>
      <p:pic>
        <p:nvPicPr>
          <p:cNvPr id="44" name="图片占位符 43">
            <a:extLst>
              <a:ext uri="{FF2B5EF4-FFF2-40B4-BE49-F238E27FC236}">
                <a16:creationId xmlns:a16="http://schemas.microsoft.com/office/drawing/2014/main" xmlns="" id="{105CBC84-A36A-4AD7-BA00-1E105ACAF069}"/>
              </a:ext>
            </a:extLst>
          </p:cNvPr>
          <p:cNvPicPr>
            <a:picLocks noGrp="1" noChangeAspect="1"/>
          </p:cNvPicPr>
          <p:nvPr>
            <p:ph type="pic" sz="quarter" idx="37"/>
          </p:nvPr>
        </p:nvPicPr>
        <p:blipFill>
          <a:blip r:embed="rId4">
            <a:extLst>
              <a:ext uri="{28A0092B-C50C-407E-A947-70E740481C1C}">
                <a14:useLocalDpi xmlns:a14="http://schemas.microsoft.com/office/drawing/2010/main" val="0"/>
              </a:ext>
            </a:extLst>
          </a:blip>
          <a:srcRect t="12459" b="12459"/>
          <a:stretch>
            <a:fillRect/>
          </a:stretch>
        </p:blipFill>
        <p:spPr/>
      </p:pic>
      <p:pic>
        <p:nvPicPr>
          <p:cNvPr id="42" name="图片占位符 41">
            <a:extLst>
              <a:ext uri="{FF2B5EF4-FFF2-40B4-BE49-F238E27FC236}">
                <a16:creationId xmlns:a16="http://schemas.microsoft.com/office/drawing/2014/main" xmlns="" id="{830C0D7A-82FB-4FF7-8266-72D82A91BEF8}"/>
              </a:ext>
            </a:extLst>
          </p:cNvPr>
          <p:cNvPicPr>
            <a:picLocks noGrp="1" noChangeAspect="1"/>
          </p:cNvPicPr>
          <p:nvPr>
            <p:ph type="pic" sz="quarter" idx="38"/>
          </p:nvPr>
        </p:nvPicPr>
        <p:blipFill>
          <a:blip r:embed="rId5">
            <a:extLst>
              <a:ext uri="{28A0092B-C50C-407E-A947-70E740481C1C}">
                <a14:useLocalDpi xmlns:a14="http://schemas.microsoft.com/office/drawing/2010/main" val="0"/>
              </a:ext>
            </a:extLst>
          </a:blip>
          <a:srcRect t="12459" b="12459"/>
          <a:stretch>
            <a:fillRect/>
          </a:stretch>
        </p:blipFill>
        <p:spPr/>
      </p:pic>
      <p:pic>
        <p:nvPicPr>
          <p:cNvPr id="46" name="图片占位符 45">
            <a:extLst>
              <a:ext uri="{FF2B5EF4-FFF2-40B4-BE49-F238E27FC236}">
                <a16:creationId xmlns:a16="http://schemas.microsoft.com/office/drawing/2014/main" xmlns="" id="{21923A9D-49B6-49CA-8923-EC6A0F744FA1}"/>
              </a:ext>
            </a:extLst>
          </p:cNvPr>
          <p:cNvPicPr>
            <a:picLocks noGrp="1" noChangeAspect="1"/>
          </p:cNvPicPr>
          <p:nvPr>
            <p:ph type="pic" sz="quarter" idx="39"/>
          </p:nvPr>
        </p:nvPicPr>
        <p:blipFill>
          <a:blip r:embed="rId6">
            <a:extLst>
              <a:ext uri="{28A0092B-C50C-407E-A947-70E740481C1C}">
                <a14:useLocalDpi xmlns:a14="http://schemas.microsoft.com/office/drawing/2010/main" val="0"/>
              </a:ext>
            </a:extLst>
          </a:blip>
          <a:srcRect t="12459" b="12459"/>
          <a:stretch>
            <a:fillRect/>
          </a:stretch>
        </p:blipFill>
        <p:spPr/>
      </p:pic>
      <p:pic>
        <p:nvPicPr>
          <p:cNvPr id="34" name="图片占位符 33">
            <a:extLst>
              <a:ext uri="{FF2B5EF4-FFF2-40B4-BE49-F238E27FC236}">
                <a16:creationId xmlns:a16="http://schemas.microsoft.com/office/drawing/2014/main" xmlns="" id="{ECECA367-D10D-4E81-AEF5-F6D639DEAE04}"/>
              </a:ext>
            </a:extLst>
          </p:cNvPr>
          <p:cNvPicPr>
            <a:picLocks noGrp="1" noChangeAspect="1"/>
          </p:cNvPicPr>
          <p:nvPr>
            <p:ph type="pic" sz="quarter" idx="40"/>
          </p:nvPr>
        </p:nvPicPr>
        <p:blipFill>
          <a:blip r:embed="rId7">
            <a:extLst>
              <a:ext uri="{28A0092B-C50C-407E-A947-70E740481C1C}">
                <a14:useLocalDpi xmlns:a14="http://schemas.microsoft.com/office/drawing/2010/main" val="0"/>
              </a:ext>
            </a:extLst>
          </a:blip>
          <a:srcRect t="27" b="27"/>
          <a:stretch>
            <a:fillRect/>
          </a:stretch>
        </p:blipFill>
        <p:spPr/>
      </p:pic>
      <p:sp>
        <p:nvSpPr>
          <p:cNvPr id="9" name="页脚占位符 8">
            <a:extLst>
              <a:ext uri="{FF2B5EF4-FFF2-40B4-BE49-F238E27FC236}">
                <a16:creationId xmlns:a16="http://schemas.microsoft.com/office/drawing/2014/main" xmlns="" id="{E83420C5-8129-42D3-A07C-4E20E771CEC4}"/>
              </a:ext>
            </a:extLst>
          </p:cNvPr>
          <p:cNvSpPr>
            <a:spLocks noGrp="1"/>
          </p:cNvSpPr>
          <p:nvPr>
            <p:ph type="ftr" sz="quarter" idx="3"/>
          </p:nvPr>
        </p:nvSpPr>
        <p:spPr/>
        <p:txBody>
          <a:bodyPr/>
          <a:lstStyle/>
          <a:p>
            <a:r>
              <a:rPr lang="zh-CN" altLang="en-US">
                <a:sym typeface="+mn-lt"/>
              </a:rPr>
              <a:t>河北农业大学</a:t>
            </a:r>
            <a:endParaRPr lang="zh-CN" altLang="en-US" dirty="0">
              <a:sym typeface="+mn-lt"/>
            </a:endParaRPr>
          </a:p>
        </p:txBody>
      </p:sp>
      <p:sp>
        <p:nvSpPr>
          <p:cNvPr id="2" name="灯片编号占位符 1">
            <a:extLst>
              <a:ext uri="{FF2B5EF4-FFF2-40B4-BE49-F238E27FC236}">
                <a16:creationId xmlns:a16="http://schemas.microsoft.com/office/drawing/2014/main" xmlns="" id="{C578138A-FBC8-4E95-8CD7-7E63569ED212}"/>
              </a:ext>
            </a:extLst>
          </p:cNvPr>
          <p:cNvSpPr>
            <a:spLocks noGrp="1"/>
          </p:cNvSpPr>
          <p:nvPr>
            <p:ph type="sldNum" sz="quarter" idx="4"/>
          </p:nvPr>
        </p:nvSpPr>
        <p:spPr/>
        <p:txBody>
          <a:bodyPr/>
          <a:lstStyle/>
          <a:p>
            <a:r>
              <a:rPr lang="en-US" altLang="zh-CN"/>
              <a:t>- </a:t>
            </a:r>
            <a:fld id="{A548B57D-AE10-4CF7-A9DF-59FEFA91B28E}" type="slidenum">
              <a:rPr lang="zh-CN" altLang="en-US" smtClean="0"/>
              <a:pPr/>
              <a:t>33</a:t>
            </a:fld>
            <a:r>
              <a:rPr lang="zh-CN" altLang="en-US"/>
              <a:t> </a:t>
            </a:r>
            <a:r>
              <a:rPr lang="en-US" altLang="zh-CN"/>
              <a:t>-</a:t>
            </a:r>
            <a:endParaRPr lang="zh-CN" altLang="en-US" dirty="0"/>
          </a:p>
        </p:txBody>
      </p:sp>
      <p:sp>
        <p:nvSpPr>
          <p:cNvPr id="7" name="文本占位符 6">
            <a:extLst>
              <a:ext uri="{FF2B5EF4-FFF2-40B4-BE49-F238E27FC236}">
                <a16:creationId xmlns:a16="http://schemas.microsoft.com/office/drawing/2014/main" xmlns="" id="{BAA05CF6-0807-4733-AA6D-783CBB1B35FA}"/>
              </a:ext>
            </a:extLst>
          </p:cNvPr>
          <p:cNvSpPr>
            <a:spLocks noGrp="1"/>
          </p:cNvSpPr>
          <p:nvPr>
            <p:ph type="body" sz="quarter" idx="10"/>
          </p:nvPr>
        </p:nvSpPr>
        <p:spPr/>
        <p:txBody>
          <a:bodyPr/>
          <a:lstStyle/>
          <a:p>
            <a:r>
              <a:rPr lang="zh-CN" altLang="en-US" dirty="0">
                <a:sym typeface="+mn-lt"/>
              </a:rPr>
              <a:t>图片举例</a:t>
            </a:r>
          </a:p>
        </p:txBody>
      </p:sp>
    </p:spTree>
    <p:extLst>
      <p:ext uri="{BB962C8B-B14F-4D97-AF65-F5344CB8AC3E}">
        <p14:creationId xmlns:p14="http://schemas.microsoft.com/office/powerpoint/2010/main" val="3809264214"/>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Subtitle 2"/>
          <p:cNvSpPr txBox="1">
            <a:spLocks/>
          </p:cNvSpPr>
          <p:nvPr/>
        </p:nvSpPr>
        <p:spPr>
          <a:xfrm>
            <a:off x="1009559" y="1533458"/>
            <a:ext cx="2072710" cy="1544183"/>
          </a:xfrm>
          <a:prstGeom prst="rect">
            <a:avLst/>
          </a:prstGeom>
        </p:spPr>
        <p:txBody>
          <a:bodyPr vert="horz" wrap="square" lIns="91420" tIns="45709" rIns="91420" bIns="45709" rtlCol="0">
            <a:sp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just">
              <a:lnSpc>
                <a:spcPct val="120000"/>
              </a:lnSpc>
              <a:spcBef>
                <a:spcPts val="0"/>
              </a:spcBef>
              <a:buNone/>
            </a:pPr>
            <a:r>
              <a:rPr lang="zh-CN" altLang="en-US" sz="1600" dirty="0">
                <a:solidFill>
                  <a:schemeClr val="bg1"/>
                </a:solidFill>
                <a:cs typeface="+mn-ea"/>
                <a:sym typeface="+mn-lt"/>
              </a:rPr>
              <a:t>您的内容打在这里，或者通过复制您的文本后，在此框中选择粘贴，并选择只保留文字</a:t>
            </a:r>
          </a:p>
        </p:txBody>
      </p:sp>
      <p:sp>
        <p:nvSpPr>
          <p:cNvPr id="21" name="Subtitle 2"/>
          <p:cNvSpPr txBox="1">
            <a:spLocks/>
          </p:cNvSpPr>
          <p:nvPr/>
        </p:nvSpPr>
        <p:spPr>
          <a:xfrm>
            <a:off x="3365069" y="3951073"/>
            <a:ext cx="2073680" cy="1544183"/>
          </a:xfrm>
          <a:prstGeom prst="rect">
            <a:avLst/>
          </a:prstGeom>
        </p:spPr>
        <p:txBody>
          <a:bodyPr vert="horz" wrap="square" lIns="91420" tIns="45709" rIns="91420" bIns="45709" rtlCol="0">
            <a:sp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just">
              <a:lnSpc>
                <a:spcPct val="120000"/>
              </a:lnSpc>
              <a:spcBef>
                <a:spcPts val="0"/>
              </a:spcBef>
              <a:buNone/>
            </a:pPr>
            <a:r>
              <a:rPr lang="zh-CN" altLang="en-US" sz="1600" dirty="0">
                <a:solidFill>
                  <a:schemeClr val="bg1"/>
                </a:solidFill>
                <a:cs typeface="+mn-ea"/>
                <a:sym typeface="+mn-lt"/>
              </a:rPr>
              <a:t>您的内容打在这里，或者通过复制您的文本后，在此框中选择粘贴，并选择只保留文字</a:t>
            </a:r>
          </a:p>
        </p:txBody>
      </p:sp>
      <p:pic>
        <p:nvPicPr>
          <p:cNvPr id="15" name="图片占位符 14">
            <a:extLst>
              <a:ext uri="{FF2B5EF4-FFF2-40B4-BE49-F238E27FC236}">
                <a16:creationId xmlns:a16="http://schemas.microsoft.com/office/drawing/2014/main" xmlns="" id="{C4B98ACE-3AC6-4B66-8095-1EE3CA45DA06}"/>
              </a:ext>
            </a:extLst>
          </p:cNvPr>
          <p:cNvPicPr>
            <a:picLocks noGrp="1" noChangeAspect="1"/>
          </p:cNvPicPr>
          <p:nvPr>
            <p:ph type="pic" sz="quarter" idx="14"/>
          </p:nvPr>
        </p:nvPicPr>
        <p:blipFill>
          <a:blip r:embed="rId3">
            <a:extLst>
              <a:ext uri="{28A0092B-C50C-407E-A947-70E740481C1C}">
                <a14:useLocalDpi xmlns:a14="http://schemas.microsoft.com/office/drawing/2010/main" val="0"/>
              </a:ext>
            </a:extLst>
          </a:blip>
          <a:srcRect l="16667" r="16667"/>
          <a:stretch>
            <a:fillRect/>
          </a:stretch>
        </p:blipFill>
        <p:spPr/>
      </p:pic>
      <p:pic>
        <p:nvPicPr>
          <p:cNvPr id="17" name="图片占位符 16">
            <a:extLst>
              <a:ext uri="{FF2B5EF4-FFF2-40B4-BE49-F238E27FC236}">
                <a16:creationId xmlns:a16="http://schemas.microsoft.com/office/drawing/2014/main" xmlns="" id="{DD79CE1C-D005-48E6-A4D0-817F9F6BD8F4}"/>
              </a:ext>
            </a:extLst>
          </p:cNvPr>
          <p:cNvPicPr>
            <a:picLocks noGrp="1" noChangeAspect="1"/>
          </p:cNvPicPr>
          <p:nvPr>
            <p:ph type="pic" sz="quarter" idx="15"/>
          </p:nvPr>
        </p:nvPicPr>
        <p:blipFill>
          <a:blip r:embed="rId4">
            <a:extLst>
              <a:ext uri="{28A0092B-C50C-407E-A947-70E740481C1C}">
                <a14:useLocalDpi xmlns:a14="http://schemas.microsoft.com/office/drawing/2010/main" val="0"/>
              </a:ext>
            </a:extLst>
          </a:blip>
          <a:srcRect l="16667" r="16667"/>
          <a:stretch>
            <a:fillRect/>
          </a:stretch>
        </p:blipFill>
        <p:spPr/>
      </p:pic>
      <p:pic>
        <p:nvPicPr>
          <p:cNvPr id="19" name="图片占位符 18">
            <a:extLst>
              <a:ext uri="{FF2B5EF4-FFF2-40B4-BE49-F238E27FC236}">
                <a16:creationId xmlns:a16="http://schemas.microsoft.com/office/drawing/2014/main" xmlns="" id="{B09A6A73-E040-451F-947D-BCEE32C17302}"/>
              </a:ext>
            </a:extLst>
          </p:cNvPr>
          <p:cNvPicPr>
            <a:picLocks noGrp="1" noChangeAspect="1"/>
          </p:cNvPicPr>
          <p:nvPr>
            <p:ph type="pic" sz="quarter" idx="16"/>
          </p:nvPr>
        </p:nvPicPr>
        <p:blipFill>
          <a:blip r:embed="rId5">
            <a:extLst>
              <a:ext uri="{28A0092B-C50C-407E-A947-70E740481C1C}">
                <a14:useLocalDpi xmlns:a14="http://schemas.microsoft.com/office/drawing/2010/main" val="0"/>
              </a:ext>
            </a:extLst>
          </a:blip>
          <a:srcRect l="10371" r="10371"/>
          <a:stretch>
            <a:fillRect/>
          </a:stretch>
        </p:blipFill>
        <p:spPr/>
      </p:pic>
      <p:sp>
        <p:nvSpPr>
          <p:cNvPr id="9" name="页脚占位符 8">
            <a:extLst>
              <a:ext uri="{FF2B5EF4-FFF2-40B4-BE49-F238E27FC236}">
                <a16:creationId xmlns:a16="http://schemas.microsoft.com/office/drawing/2014/main" xmlns="" id="{8FF35EB6-A906-4B23-9B6B-3C592E60640A}"/>
              </a:ext>
            </a:extLst>
          </p:cNvPr>
          <p:cNvSpPr>
            <a:spLocks noGrp="1"/>
          </p:cNvSpPr>
          <p:nvPr>
            <p:ph type="ftr" sz="quarter" idx="3"/>
          </p:nvPr>
        </p:nvSpPr>
        <p:spPr/>
        <p:txBody>
          <a:bodyPr/>
          <a:lstStyle/>
          <a:p>
            <a:r>
              <a:rPr lang="zh-CN" altLang="en-US">
                <a:sym typeface="+mn-lt"/>
              </a:rPr>
              <a:t>河北农业大学</a:t>
            </a:r>
            <a:endParaRPr lang="zh-CN" altLang="en-US" dirty="0">
              <a:sym typeface="+mn-lt"/>
            </a:endParaRPr>
          </a:p>
        </p:txBody>
      </p:sp>
      <p:sp>
        <p:nvSpPr>
          <p:cNvPr id="2" name="灯片编号占位符 1">
            <a:extLst>
              <a:ext uri="{FF2B5EF4-FFF2-40B4-BE49-F238E27FC236}">
                <a16:creationId xmlns:a16="http://schemas.microsoft.com/office/drawing/2014/main" xmlns="" id="{16F2906F-188D-41F8-BB73-0AF24A7E9369}"/>
              </a:ext>
            </a:extLst>
          </p:cNvPr>
          <p:cNvSpPr>
            <a:spLocks noGrp="1"/>
          </p:cNvSpPr>
          <p:nvPr>
            <p:ph type="sldNum" sz="quarter" idx="4"/>
          </p:nvPr>
        </p:nvSpPr>
        <p:spPr/>
        <p:txBody>
          <a:bodyPr/>
          <a:lstStyle/>
          <a:p>
            <a:r>
              <a:rPr lang="en-US" altLang="zh-CN"/>
              <a:t>- </a:t>
            </a:r>
            <a:fld id="{A548B57D-AE10-4CF7-A9DF-59FEFA91B28E}" type="slidenum">
              <a:rPr lang="zh-CN" altLang="en-US" smtClean="0"/>
              <a:pPr/>
              <a:t>34</a:t>
            </a:fld>
            <a:r>
              <a:rPr lang="zh-CN" altLang="en-US"/>
              <a:t> </a:t>
            </a:r>
            <a:r>
              <a:rPr lang="en-US" altLang="zh-CN"/>
              <a:t>-</a:t>
            </a:r>
            <a:endParaRPr lang="zh-CN" altLang="en-US" dirty="0"/>
          </a:p>
        </p:txBody>
      </p:sp>
      <p:sp>
        <p:nvSpPr>
          <p:cNvPr id="8" name="文本占位符 7">
            <a:extLst>
              <a:ext uri="{FF2B5EF4-FFF2-40B4-BE49-F238E27FC236}">
                <a16:creationId xmlns:a16="http://schemas.microsoft.com/office/drawing/2014/main" xmlns="" id="{0AFA65C6-8949-4DAE-BA3D-7EFF03340A22}"/>
              </a:ext>
            </a:extLst>
          </p:cNvPr>
          <p:cNvSpPr>
            <a:spLocks noGrp="1"/>
          </p:cNvSpPr>
          <p:nvPr>
            <p:ph type="body" sz="quarter" idx="10"/>
          </p:nvPr>
        </p:nvSpPr>
        <p:spPr/>
        <p:txBody>
          <a:bodyPr/>
          <a:lstStyle/>
          <a:p>
            <a:r>
              <a:rPr lang="zh-CN" altLang="en-US" dirty="0">
                <a:sym typeface="+mn-lt"/>
              </a:rPr>
              <a:t>图片举例</a:t>
            </a:r>
          </a:p>
        </p:txBody>
      </p:sp>
    </p:spTree>
    <p:extLst>
      <p:ext uri="{BB962C8B-B14F-4D97-AF65-F5344CB8AC3E}">
        <p14:creationId xmlns:p14="http://schemas.microsoft.com/office/powerpoint/2010/main" val="143496377"/>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图片占位符 28">
            <a:extLst>
              <a:ext uri="{FF2B5EF4-FFF2-40B4-BE49-F238E27FC236}">
                <a16:creationId xmlns:a16="http://schemas.microsoft.com/office/drawing/2014/main" xmlns="" id="{C6715695-BF42-4AF8-9C8A-C1982A849FE7}"/>
              </a:ext>
            </a:extLst>
          </p:cNvPr>
          <p:cNvPicPr>
            <a:picLocks noGrp="1" noChangeAspect="1"/>
          </p:cNvPicPr>
          <p:nvPr>
            <p:ph type="pic" sz="quarter" idx="33"/>
          </p:nvPr>
        </p:nvPicPr>
        <p:blipFill>
          <a:blip r:embed="rId3">
            <a:extLst>
              <a:ext uri="{28A0092B-C50C-407E-A947-70E740481C1C}">
                <a14:useLocalDpi xmlns:a14="http://schemas.microsoft.com/office/drawing/2010/main" val="0"/>
              </a:ext>
            </a:extLst>
          </a:blip>
          <a:srcRect t="11163" b="11163"/>
          <a:stretch>
            <a:fillRect/>
          </a:stretch>
        </p:blipFill>
        <p:spPr/>
      </p:pic>
      <p:pic>
        <p:nvPicPr>
          <p:cNvPr id="31" name="图片占位符 30">
            <a:extLst>
              <a:ext uri="{FF2B5EF4-FFF2-40B4-BE49-F238E27FC236}">
                <a16:creationId xmlns:a16="http://schemas.microsoft.com/office/drawing/2014/main" xmlns="" id="{F18EBE6E-4B7D-4309-BD8D-AFD41670C2DA}"/>
              </a:ext>
            </a:extLst>
          </p:cNvPr>
          <p:cNvPicPr>
            <a:picLocks noGrp="1" noChangeAspect="1"/>
          </p:cNvPicPr>
          <p:nvPr>
            <p:ph type="pic" sz="quarter" idx="34"/>
          </p:nvPr>
        </p:nvPicPr>
        <p:blipFill>
          <a:blip r:embed="rId4">
            <a:extLst>
              <a:ext uri="{28A0092B-C50C-407E-A947-70E740481C1C}">
                <a14:useLocalDpi xmlns:a14="http://schemas.microsoft.com/office/drawing/2010/main" val="0"/>
              </a:ext>
            </a:extLst>
          </a:blip>
          <a:srcRect t="11163" b="11163"/>
          <a:stretch>
            <a:fillRect/>
          </a:stretch>
        </p:blipFill>
        <p:spPr/>
      </p:pic>
      <p:pic>
        <p:nvPicPr>
          <p:cNvPr id="33" name="图片占位符 32">
            <a:extLst>
              <a:ext uri="{FF2B5EF4-FFF2-40B4-BE49-F238E27FC236}">
                <a16:creationId xmlns:a16="http://schemas.microsoft.com/office/drawing/2014/main" xmlns="" id="{AF1438E1-FFFA-41E8-BFC8-C3A80ACD945D}"/>
              </a:ext>
            </a:extLst>
          </p:cNvPr>
          <p:cNvPicPr>
            <a:picLocks noGrp="1" noChangeAspect="1"/>
          </p:cNvPicPr>
          <p:nvPr>
            <p:ph type="pic" sz="quarter" idx="35"/>
          </p:nvPr>
        </p:nvPicPr>
        <p:blipFill>
          <a:blip r:embed="rId5">
            <a:extLst>
              <a:ext uri="{28A0092B-C50C-407E-A947-70E740481C1C}">
                <a14:useLocalDpi xmlns:a14="http://schemas.microsoft.com/office/drawing/2010/main" val="0"/>
              </a:ext>
            </a:extLst>
          </a:blip>
          <a:srcRect t="11144" b="11144"/>
          <a:stretch>
            <a:fillRect/>
          </a:stretch>
        </p:blipFill>
        <p:spPr/>
      </p:pic>
      <p:pic>
        <p:nvPicPr>
          <p:cNvPr id="59" name="图片占位符 58">
            <a:extLst>
              <a:ext uri="{FF2B5EF4-FFF2-40B4-BE49-F238E27FC236}">
                <a16:creationId xmlns:a16="http://schemas.microsoft.com/office/drawing/2014/main" xmlns="" id="{66279A27-648D-4166-BBF8-6A4BDA23EB35}"/>
              </a:ext>
            </a:extLst>
          </p:cNvPr>
          <p:cNvPicPr>
            <a:picLocks noGrp="1" noChangeAspect="1"/>
          </p:cNvPicPr>
          <p:nvPr>
            <p:ph type="pic" sz="quarter" idx="36"/>
          </p:nvPr>
        </p:nvPicPr>
        <p:blipFill>
          <a:blip r:embed="rId6">
            <a:extLst>
              <a:ext uri="{28A0092B-C50C-407E-A947-70E740481C1C}">
                <a14:useLocalDpi xmlns:a14="http://schemas.microsoft.com/office/drawing/2010/main" val="0"/>
              </a:ext>
            </a:extLst>
          </a:blip>
          <a:srcRect t="11163" b="11163"/>
          <a:stretch>
            <a:fillRect/>
          </a:stretch>
        </p:blipFill>
        <p:spPr/>
      </p:pic>
      <p:pic>
        <p:nvPicPr>
          <p:cNvPr id="61" name="图片占位符 60">
            <a:extLst>
              <a:ext uri="{FF2B5EF4-FFF2-40B4-BE49-F238E27FC236}">
                <a16:creationId xmlns:a16="http://schemas.microsoft.com/office/drawing/2014/main" xmlns="" id="{5D6E169C-C62C-41E9-8146-846BC4CED20B}"/>
              </a:ext>
            </a:extLst>
          </p:cNvPr>
          <p:cNvPicPr>
            <a:picLocks noGrp="1" noChangeAspect="1"/>
          </p:cNvPicPr>
          <p:nvPr>
            <p:ph type="pic" sz="quarter" idx="37"/>
          </p:nvPr>
        </p:nvPicPr>
        <p:blipFill>
          <a:blip r:embed="rId7">
            <a:extLst>
              <a:ext uri="{28A0092B-C50C-407E-A947-70E740481C1C}">
                <a14:useLocalDpi xmlns:a14="http://schemas.microsoft.com/office/drawing/2010/main" val="0"/>
              </a:ext>
            </a:extLst>
          </a:blip>
          <a:srcRect t="11163" b="11163"/>
          <a:stretch>
            <a:fillRect/>
          </a:stretch>
        </p:blipFill>
        <p:spPr/>
      </p:pic>
      <p:pic>
        <p:nvPicPr>
          <p:cNvPr id="63" name="图片占位符 62">
            <a:extLst>
              <a:ext uri="{FF2B5EF4-FFF2-40B4-BE49-F238E27FC236}">
                <a16:creationId xmlns:a16="http://schemas.microsoft.com/office/drawing/2014/main" xmlns="" id="{59A66455-3271-49DC-960D-AE75D386310D}"/>
              </a:ext>
            </a:extLst>
          </p:cNvPr>
          <p:cNvPicPr>
            <a:picLocks noGrp="1" noChangeAspect="1"/>
          </p:cNvPicPr>
          <p:nvPr>
            <p:ph type="pic" sz="quarter" idx="38"/>
          </p:nvPr>
        </p:nvPicPr>
        <p:blipFill>
          <a:blip r:embed="rId8">
            <a:extLst>
              <a:ext uri="{28A0092B-C50C-407E-A947-70E740481C1C}">
                <a14:useLocalDpi xmlns:a14="http://schemas.microsoft.com/office/drawing/2010/main" val="0"/>
              </a:ext>
            </a:extLst>
          </a:blip>
          <a:srcRect t="11144" b="11144"/>
          <a:stretch>
            <a:fillRect/>
          </a:stretch>
        </p:blipFill>
        <p:spPr/>
      </p:pic>
      <p:sp>
        <p:nvSpPr>
          <p:cNvPr id="9" name="页脚占位符 8">
            <a:extLst>
              <a:ext uri="{FF2B5EF4-FFF2-40B4-BE49-F238E27FC236}">
                <a16:creationId xmlns:a16="http://schemas.microsoft.com/office/drawing/2014/main" xmlns="" id="{55528269-7860-4EC2-ABEA-3FAC8FAA1B5B}"/>
              </a:ext>
            </a:extLst>
          </p:cNvPr>
          <p:cNvSpPr>
            <a:spLocks noGrp="1"/>
          </p:cNvSpPr>
          <p:nvPr>
            <p:ph type="ftr" sz="quarter" idx="3"/>
          </p:nvPr>
        </p:nvSpPr>
        <p:spPr/>
        <p:txBody>
          <a:bodyPr/>
          <a:lstStyle/>
          <a:p>
            <a:r>
              <a:rPr lang="zh-CN" altLang="en-US">
                <a:sym typeface="+mn-lt"/>
              </a:rPr>
              <a:t>河北农业大学</a:t>
            </a:r>
            <a:endParaRPr lang="zh-CN" altLang="en-US" dirty="0">
              <a:sym typeface="+mn-lt"/>
            </a:endParaRPr>
          </a:p>
        </p:txBody>
      </p:sp>
      <p:sp>
        <p:nvSpPr>
          <p:cNvPr id="3" name="灯片编号占位符 2">
            <a:extLst>
              <a:ext uri="{FF2B5EF4-FFF2-40B4-BE49-F238E27FC236}">
                <a16:creationId xmlns:a16="http://schemas.microsoft.com/office/drawing/2014/main" xmlns="" id="{36307035-61BA-4D1D-BD82-B684AD6AB3E5}"/>
              </a:ext>
            </a:extLst>
          </p:cNvPr>
          <p:cNvSpPr>
            <a:spLocks noGrp="1"/>
          </p:cNvSpPr>
          <p:nvPr>
            <p:ph type="sldNum" sz="quarter" idx="4"/>
          </p:nvPr>
        </p:nvSpPr>
        <p:spPr/>
        <p:txBody>
          <a:bodyPr/>
          <a:lstStyle/>
          <a:p>
            <a:r>
              <a:rPr lang="en-US" altLang="zh-CN"/>
              <a:t>- </a:t>
            </a:r>
            <a:fld id="{A548B57D-AE10-4CF7-A9DF-59FEFA91B28E}" type="slidenum">
              <a:rPr lang="zh-CN" altLang="en-US" smtClean="0"/>
              <a:pPr/>
              <a:t>35</a:t>
            </a:fld>
            <a:r>
              <a:rPr lang="zh-CN" altLang="en-US"/>
              <a:t> </a:t>
            </a:r>
            <a:r>
              <a:rPr lang="en-US" altLang="zh-CN"/>
              <a:t>-</a:t>
            </a:r>
            <a:endParaRPr lang="zh-CN" altLang="en-US" dirty="0"/>
          </a:p>
        </p:txBody>
      </p:sp>
      <p:sp>
        <p:nvSpPr>
          <p:cNvPr id="8" name="文本占位符 7">
            <a:extLst>
              <a:ext uri="{FF2B5EF4-FFF2-40B4-BE49-F238E27FC236}">
                <a16:creationId xmlns:a16="http://schemas.microsoft.com/office/drawing/2014/main" xmlns="" id="{26FCA0A7-DE3F-46BA-977A-4F7F276D2737}"/>
              </a:ext>
            </a:extLst>
          </p:cNvPr>
          <p:cNvSpPr>
            <a:spLocks noGrp="1"/>
          </p:cNvSpPr>
          <p:nvPr>
            <p:ph type="body" sz="quarter" idx="10"/>
          </p:nvPr>
        </p:nvSpPr>
        <p:spPr/>
        <p:txBody>
          <a:bodyPr/>
          <a:lstStyle/>
          <a:p>
            <a:r>
              <a:rPr lang="zh-CN" altLang="en-US" dirty="0">
                <a:sym typeface="+mn-lt"/>
              </a:rPr>
              <a:t>图片举例</a:t>
            </a:r>
          </a:p>
        </p:txBody>
      </p:sp>
      <p:grpSp>
        <p:nvGrpSpPr>
          <p:cNvPr id="2" name="组合 1">
            <a:extLst>
              <a:ext uri="{FF2B5EF4-FFF2-40B4-BE49-F238E27FC236}">
                <a16:creationId xmlns:a16="http://schemas.microsoft.com/office/drawing/2014/main" xmlns="" id="{8959FC14-BE12-4334-BD6C-70BFBA45DC53}"/>
              </a:ext>
            </a:extLst>
          </p:cNvPr>
          <p:cNvGrpSpPr/>
          <p:nvPr/>
        </p:nvGrpSpPr>
        <p:grpSpPr>
          <a:xfrm>
            <a:off x="874713" y="1411285"/>
            <a:ext cx="3240153" cy="328551"/>
            <a:chOff x="1110867" y="1411285"/>
            <a:chExt cx="3240153" cy="328551"/>
          </a:xfrm>
        </p:grpSpPr>
        <p:sp>
          <p:nvSpPr>
            <p:cNvPr id="34" name="Shape 575">
              <a:extLst>
                <a:ext uri="{FF2B5EF4-FFF2-40B4-BE49-F238E27FC236}">
                  <a16:creationId xmlns:a16="http://schemas.microsoft.com/office/drawing/2014/main" xmlns="" id="{C8C0114E-3114-4D85-80DA-8E6C188A25E7}"/>
                </a:ext>
              </a:extLst>
            </p:cNvPr>
            <p:cNvSpPr/>
            <p:nvPr/>
          </p:nvSpPr>
          <p:spPr>
            <a:xfrm>
              <a:off x="1110867" y="1522494"/>
              <a:ext cx="232169" cy="111343"/>
            </a:xfrm>
            <a:prstGeom prst="rect">
              <a:avLst/>
            </a:prstGeom>
            <a:solidFill>
              <a:schemeClr val="accent2"/>
            </a:solidFill>
            <a:ln w="12700">
              <a:miter lim="400000"/>
            </a:ln>
          </p:spPr>
          <p:txBody>
            <a:bodyPr lIns="25394" tIns="25394" rIns="25394" bIns="25394" anchor="ctr"/>
            <a:lstStyle/>
            <a:p>
              <a:pPr defTabSz="228539">
                <a:lnSpc>
                  <a:spcPct val="120000"/>
                </a:lnSpc>
                <a:defRPr sz="3000">
                  <a:solidFill>
                    <a:srgbClr val="FFFFFF"/>
                  </a:solidFill>
                  <a:effectLst>
                    <a:outerShdw blurRad="38100" dist="12700" dir="5400000" rotWithShape="0">
                      <a:srgbClr val="000000">
                        <a:alpha val="50000"/>
                      </a:srgbClr>
                    </a:outerShdw>
                  </a:effectLst>
                  <a:latin typeface="Source Sans Pro Light"/>
                  <a:ea typeface="Source Sans Pro Light"/>
                  <a:cs typeface="Source Sans Pro Light"/>
                  <a:sym typeface="Source Sans Pro Light"/>
                </a:defRPr>
              </a:pPr>
              <a:endParaRPr sz="3000" dirty="0">
                <a:cs typeface="+mn-ea"/>
                <a:sym typeface="+mn-lt"/>
              </a:endParaRPr>
            </a:p>
          </p:txBody>
        </p:sp>
        <p:sp>
          <p:nvSpPr>
            <p:cNvPr id="40" name="文本框 39">
              <a:extLst>
                <a:ext uri="{FF2B5EF4-FFF2-40B4-BE49-F238E27FC236}">
                  <a16:creationId xmlns:a16="http://schemas.microsoft.com/office/drawing/2014/main" xmlns="" id="{3727F63E-E6FB-4581-883D-B7D3A08B85BE}"/>
                </a:ext>
              </a:extLst>
            </p:cNvPr>
            <p:cNvSpPr txBox="1"/>
            <p:nvPr/>
          </p:nvSpPr>
          <p:spPr>
            <a:xfrm>
              <a:off x="1415845" y="1411285"/>
              <a:ext cx="2935175" cy="328551"/>
            </a:xfrm>
            <a:prstGeom prst="rect">
              <a:avLst/>
            </a:prstGeom>
            <a:noFill/>
          </p:spPr>
          <p:txBody>
            <a:bodyPr wrap="square" rtlCol="0">
              <a:spAutoFit/>
            </a:bodyPr>
            <a:lstStyle/>
            <a:p>
              <a:pPr>
                <a:lnSpc>
                  <a:spcPct val="120000"/>
                </a:lnSpc>
              </a:pPr>
              <a:r>
                <a:rPr lang="zh-CN" altLang="en-US" sz="1400" dirty="0">
                  <a:cs typeface="+mn-ea"/>
                  <a:sym typeface="+mn-lt"/>
                </a:rPr>
                <a:t>添加文字</a:t>
              </a:r>
            </a:p>
          </p:txBody>
        </p:sp>
      </p:grpSp>
      <p:grpSp>
        <p:nvGrpSpPr>
          <p:cNvPr id="7" name="组合 6">
            <a:extLst>
              <a:ext uri="{FF2B5EF4-FFF2-40B4-BE49-F238E27FC236}">
                <a16:creationId xmlns:a16="http://schemas.microsoft.com/office/drawing/2014/main" xmlns="" id="{A77E8443-FC31-42B0-9D18-D58E44B5B521}"/>
              </a:ext>
            </a:extLst>
          </p:cNvPr>
          <p:cNvGrpSpPr/>
          <p:nvPr/>
        </p:nvGrpSpPr>
        <p:grpSpPr>
          <a:xfrm>
            <a:off x="4410590" y="1411285"/>
            <a:ext cx="3244356" cy="328551"/>
            <a:chOff x="4490675" y="1411285"/>
            <a:chExt cx="3244356" cy="328551"/>
          </a:xfrm>
        </p:grpSpPr>
        <p:sp>
          <p:nvSpPr>
            <p:cNvPr id="35" name="Shape 576">
              <a:extLst>
                <a:ext uri="{FF2B5EF4-FFF2-40B4-BE49-F238E27FC236}">
                  <a16:creationId xmlns:a16="http://schemas.microsoft.com/office/drawing/2014/main" xmlns="" id="{B06847AB-01D5-4B8A-A9F1-A0D7CA6FF81A}"/>
                </a:ext>
              </a:extLst>
            </p:cNvPr>
            <p:cNvSpPr/>
            <p:nvPr/>
          </p:nvSpPr>
          <p:spPr>
            <a:xfrm>
              <a:off x="4490675" y="1522494"/>
              <a:ext cx="232169" cy="111343"/>
            </a:xfrm>
            <a:prstGeom prst="rect">
              <a:avLst/>
            </a:prstGeom>
            <a:solidFill>
              <a:schemeClr val="accent1"/>
            </a:solidFill>
            <a:ln w="12700">
              <a:miter lim="400000"/>
            </a:ln>
          </p:spPr>
          <p:txBody>
            <a:bodyPr lIns="25394" tIns="25394" rIns="25394" bIns="25394" anchor="ctr"/>
            <a:lstStyle/>
            <a:p>
              <a:pPr defTabSz="228539">
                <a:lnSpc>
                  <a:spcPct val="120000"/>
                </a:lnSpc>
                <a:defRPr sz="3000">
                  <a:solidFill>
                    <a:srgbClr val="FFFFFF"/>
                  </a:solidFill>
                  <a:effectLst>
                    <a:outerShdw blurRad="38100" dist="12700" dir="5400000" rotWithShape="0">
                      <a:srgbClr val="000000">
                        <a:alpha val="50000"/>
                      </a:srgbClr>
                    </a:outerShdw>
                  </a:effectLst>
                  <a:latin typeface="Source Sans Pro Light"/>
                  <a:ea typeface="Source Sans Pro Light"/>
                  <a:cs typeface="Source Sans Pro Light"/>
                  <a:sym typeface="Source Sans Pro Light"/>
                </a:defRPr>
              </a:pPr>
              <a:endParaRPr sz="3000" dirty="0">
                <a:cs typeface="+mn-ea"/>
                <a:sym typeface="+mn-lt"/>
              </a:endParaRPr>
            </a:p>
          </p:txBody>
        </p:sp>
        <p:sp>
          <p:nvSpPr>
            <p:cNvPr id="47" name="文本框 46">
              <a:extLst>
                <a:ext uri="{FF2B5EF4-FFF2-40B4-BE49-F238E27FC236}">
                  <a16:creationId xmlns:a16="http://schemas.microsoft.com/office/drawing/2014/main" xmlns="" id="{B8D7592C-B43C-4BE3-8D44-A53DBE0B4262}"/>
                </a:ext>
              </a:extLst>
            </p:cNvPr>
            <p:cNvSpPr txBox="1"/>
            <p:nvPr/>
          </p:nvSpPr>
          <p:spPr>
            <a:xfrm>
              <a:off x="4799856" y="1411285"/>
              <a:ext cx="2935175" cy="328551"/>
            </a:xfrm>
            <a:prstGeom prst="rect">
              <a:avLst/>
            </a:prstGeom>
            <a:noFill/>
          </p:spPr>
          <p:txBody>
            <a:bodyPr wrap="square" rtlCol="0">
              <a:spAutoFit/>
            </a:bodyPr>
            <a:lstStyle/>
            <a:p>
              <a:pPr>
                <a:lnSpc>
                  <a:spcPct val="120000"/>
                </a:lnSpc>
              </a:pPr>
              <a:r>
                <a:rPr lang="zh-CN" altLang="en-US" sz="1400" dirty="0">
                  <a:cs typeface="+mn-ea"/>
                  <a:sym typeface="+mn-lt"/>
                </a:rPr>
                <a:t>添加文字</a:t>
              </a:r>
            </a:p>
          </p:txBody>
        </p:sp>
      </p:grpSp>
      <p:grpSp>
        <p:nvGrpSpPr>
          <p:cNvPr id="12" name="组合 11">
            <a:extLst>
              <a:ext uri="{FF2B5EF4-FFF2-40B4-BE49-F238E27FC236}">
                <a16:creationId xmlns:a16="http://schemas.microsoft.com/office/drawing/2014/main" xmlns="" id="{C39B6A11-D0B0-4408-8AC9-B438BE1435A9}"/>
              </a:ext>
            </a:extLst>
          </p:cNvPr>
          <p:cNvGrpSpPr/>
          <p:nvPr/>
        </p:nvGrpSpPr>
        <p:grpSpPr>
          <a:xfrm>
            <a:off x="7946467" y="1411285"/>
            <a:ext cx="3248925" cy="328551"/>
            <a:chOff x="7870482" y="1411285"/>
            <a:chExt cx="3248925" cy="328551"/>
          </a:xfrm>
        </p:grpSpPr>
        <p:sp>
          <p:nvSpPr>
            <p:cNvPr id="36" name="Shape 577">
              <a:extLst>
                <a:ext uri="{FF2B5EF4-FFF2-40B4-BE49-F238E27FC236}">
                  <a16:creationId xmlns:a16="http://schemas.microsoft.com/office/drawing/2014/main" xmlns="" id="{876C6275-44A2-47C6-B60E-EFE17950EFF9}"/>
                </a:ext>
              </a:extLst>
            </p:cNvPr>
            <p:cNvSpPr/>
            <p:nvPr/>
          </p:nvSpPr>
          <p:spPr>
            <a:xfrm>
              <a:off x="7870482" y="1522494"/>
              <a:ext cx="232169" cy="111343"/>
            </a:xfrm>
            <a:prstGeom prst="rect">
              <a:avLst/>
            </a:prstGeom>
            <a:solidFill>
              <a:schemeClr val="accent3"/>
            </a:solidFill>
            <a:ln w="12700">
              <a:miter lim="400000"/>
            </a:ln>
          </p:spPr>
          <p:txBody>
            <a:bodyPr lIns="25394" tIns="25394" rIns="25394" bIns="25394" anchor="ctr"/>
            <a:lstStyle/>
            <a:p>
              <a:pPr defTabSz="228539">
                <a:lnSpc>
                  <a:spcPct val="120000"/>
                </a:lnSpc>
                <a:defRPr sz="3000">
                  <a:solidFill>
                    <a:srgbClr val="FFFFFF"/>
                  </a:solidFill>
                  <a:effectLst>
                    <a:outerShdw blurRad="38100" dist="12700" dir="5400000" rotWithShape="0">
                      <a:srgbClr val="000000">
                        <a:alpha val="50000"/>
                      </a:srgbClr>
                    </a:outerShdw>
                  </a:effectLst>
                  <a:latin typeface="Source Sans Pro Light"/>
                  <a:ea typeface="Source Sans Pro Light"/>
                  <a:cs typeface="Source Sans Pro Light"/>
                  <a:sym typeface="Source Sans Pro Light"/>
                </a:defRPr>
              </a:pPr>
              <a:endParaRPr sz="3000" dirty="0">
                <a:cs typeface="+mn-ea"/>
                <a:sym typeface="+mn-lt"/>
              </a:endParaRPr>
            </a:p>
          </p:txBody>
        </p:sp>
        <p:sp>
          <p:nvSpPr>
            <p:cNvPr id="48" name="文本框 47">
              <a:extLst>
                <a:ext uri="{FF2B5EF4-FFF2-40B4-BE49-F238E27FC236}">
                  <a16:creationId xmlns:a16="http://schemas.microsoft.com/office/drawing/2014/main" xmlns="" id="{C9823A86-78E9-4192-A5EA-E60BB5EEBB73}"/>
                </a:ext>
              </a:extLst>
            </p:cNvPr>
            <p:cNvSpPr txBox="1"/>
            <p:nvPr/>
          </p:nvSpPr>
          <p:spPr>
            <a:xfrm>
              <a:off x="8184232" y="1411285"/>
              <a:ext cx="2935175" cy="328551"/>
            </a:xfrm>
            <a:prstGeom prst="rect">
              <a:avLst/>
            </a:prstGeom>
            <a:noFill/>
          </p:spPr>
          <p:txBody>
            <a:bodyPr wrap="square" rtlCol="0">
              <a:spAutoFit/>
            </a:bodyPr>
            <a:lstStyle/>
            <a:p>
              <a:pPr>
                <a:lnSpc>
                  <a:spcPct val="120000"/>
                </a:lnSpc>
              </a:pPr>
              <a:r>
                <a:rPr lang="zh-CN" altLang="en-US" sz="1400" dirty="0">
                  <a:cs typeface="+mn-ea"/>
                  <a:sym typeface="+mn-lt"/>
                </a:rPr>
                <a:t>添加文字</a:t>
              </a:r>
            </a:p>
          </p:txBody>
        </p:sp>
      </p:grpSp>
      <p:grpSp>
        <p:nvGrpSpPr>
          <p:cNvPr id="4" name="组合 3">
            <a:extLst>
              <a:ext uri="{FF2B5EF4-FFF2-40B4-BE49-F238E27FC236}">
                <a16:creationId xmlns:a16="http://schemas.microsoft.com/office/drawing/2014/main" xmlns="" id="{05ECB7A4-D14D-4747-AB36-54DF48521BA9}"/>
              </a:ext>
            </a:extLst>
          </p:cNvPr>
          <p:cNvGrpSpPr/>
          <p:nvPr/>
        </p:nvGrpSpPr>
        <p:grpSpPr>
          <a:xfrm>
            <a:off x="874713" y="5404869"/>
            <a:ext cx="3240153" cy="328551"/>
            <a:chOff x="1110867" y="5404869"/>
            <a:chExt cx="3240153" cy="328551"/>
          </a:xfrm>
        </p:grpSpPr>
        <p:sp>
          <p:nvSpPr>
            <p:cNvPr id="37" name="Shape 578">
              <a:extLst>
                <a:ext uri="{FF2B5EF4-FFF2-40B4-BE49-F238E27FC236}">
                  <a16:creationId xmlns:a16="http://schemas.microsoft.com/office/drawing/2014/main" xmlns="" id="{19C23FB9-6CAC-459F-89C5-56A478077BA5}"/>
                </a:ext>
              </a:extLst>
            </p:cNvPr>
            <p:cNvSpPr/>
            <p:nvPr/>
          </p:nvSpPr>
          <p:spPr>
            <a:xfrm>
              <a:off x="1110867" y="5481798"/>
              <a:ext cx="232169" cy="134714"/>
            </a:xfrm>
            <a:prstGeom prst="rect">
              <a:avLst/>
            </a:prstGeom>
            <a:solidFill>
              <a:schemeClr val="accent4"/>
            </a:solidFill>
            <a:ln w="12700">
              <a:miter lim="400000"/>
            </a:ln>
          </p:spPr>
          <p:txBody>
            <a:bodyPr lIns="25394" tIns="25394" rIns="25394" bIns="25394" anchor="ctr"/>
            <a:lstStyle/>
            <a:p>
              <a:pPr defTabSz="228539">
                <a:lnSpc>
                  <a:spcPct val="120000"/>
                </a:lnSpc>
                <a:defRPr sz="3000">
                  <a:solidFill>
                    <a:srgbClr val="FFFFFF"/>
                  </a:solidFill>
                  <a:effectLst>
                    <a:outerShdw blurRad="38100" dist="12700" dir="5400000" rotWithShape="0">
                      <a:srgbClr val="000000">
                        <a:alpha val="50000"/>
                      </a:srgbClr>
                    </a:outerShdw>
                  </a:effectLst>
                  <a:latin typeface="Source Sans Pro Light"/>
                  <a:ea typeface="Source Sans Pro Light"/>
                  <a:cs typeface="Source Sans Pro Light"/>
                  <a:sym typeface="Source Sans Pro Light"/>
                </a:defRPr>
              </a:pPr>
              <a:endParaRPr sz="3000" dirty="0">
                <a:cs typeface="+mn-ea"/>
                <a:sym typeface="+mn-lt"/>
              </a:endParaRPr>
            </a:p>
          </p:txBody>
        </p:sp>
        <p:sp>
          <p:nvSpPr>
            <p:cNvPr id="55" name="文本框 54">
              <a:extLst>
                <a:ext uri="{FF2B5EF4-FFF2-40B4-BE49-F238E27FC236}">
                  <a16:creationId xmlns:a16="http://schemas.microsoft.com/office/drawing/2014/main" xmlns="" id="{9D21DB68-0945-43F8-BDDD-E4FFF490408A}"/>
                </a:ext>
              </a:extLst>
            </p:cNvPr>
            <p:cNvSpPr txBox="1"/>
            <p:nvPr/>
          </p:nvSpPr>
          <p:spPr>
            <a:xfrm>
              <a:off x="1415845" y="5404869"/>
              <a:ext cx="2935175" cy="328551"/>
            </a:xfrm>
            <a:prstGeom prst="rect">
              <a:avLst/>
            </a:prstGeom>
            <a:noFill/>
          </p:spPr>
          <p:txBody>
            <a:bodyPr wrap="square" rtlCol="0">
              <a:spAutoFit/>
            </a:bodyPr>
            <a:lstStyle/>
            <a:p>
              <a:pPr>
                <a:lnSpc>
                  <a:spcPct val="120000"/>
                </a:lnSpc>
              </a:pPr>
              <a:r>
                <a:rPr lang="zh-CN" altLang="en-US" sz="1400" dirty="0">
                  <a:cs typeface="+mn-ea"/>
                  <a:sym typeface="+mn-lt"/>
                </a:rPr>
                <a:t>添加文字</a:t>
              </a:r>
            </a:p>
          </p:txBody>
        </p:sp>
      </p:grpSp>
      <p:grpSp>
        <p:nvGrpSpPr>
          <p:cNvPr id="6" name="组合 5">
            <a:extLst>
              <a:ext uri="{FF2B5EF4-FFF2-40B4-BE49-F238E27FC236}">
                <a16:creationId xmlns:a16="http://schemas.microsoft.com/office/drawing/2014/main" xmlns="" id="{5B8E77E5-6844-44C4-BC74-41102FFE8DCE}"/>
              </a:ext>
            </a:extLst>
          </p:cNvPr>
          <p:cNvGrpSpPr/>
          <p:nvPr/>
        </p:nvGrpSpPr>
        <p:grpSpPr>
          <a:xfrm>
            <a:off x="4410590" y="5404869"/>
            <a:ext cx="3244356" cy="328551"/>
            <a:chOff x="4490675" y="5404869"/>
            <a:chExt cx="3244356" cy="328551"/>
          </a:xfrm>
        </p:grpSpPr>
        <p:sp>
          <p:nvSpPr>
            <p:cNvPr id="38" name="Shape 579">
              <a:extLst>
                <a:ext uri="{FF2B5EF4-FFF2-40B4-BE49-F238E27FC236}">
                  <a16:creationId xmlns:a16="http://schemas.microsoft.com/office/drawing/2014/main" xmlns="" id="{D6377663-5607-480B-B326-66219A49702D}"/>
                </a:ext>
              </a:extLst>
            </p:cNvPr>
            <p:cNvSpPr/>
            <p:nvPr/>
          </p:nvSpPr>
          <p:spPr>
            <a:xfrm>
              <a:off x="4490675" y="5481798"/>
              <a:ext cx="232169" cy="134714"/>
            </a:xfrm>
            <a:prstGeom prst="rect">
              <a:avLst/>
            </a:prstGeom>
            <a:solidFill>
              <a:schemeClr val="accent5"/>
            </a:solidFill>
            <a:ln w="12700">
              <a:miter lim="400000"/>
            </a:ln>
          </p:spPr>
          <p:txBody>
            <a:bodyPr lIns="25394" tIns="25394" rIns="25394" bIns="25394" anchor="ctr"/>
            <a:lstStyle/>
            <a:p>
              <a:pPr defTabSz="228539">
                <a:lnSpc>
                  <a:spcPct val="120000"/>
                </a:lnSpc>
                <a:defRPr sz="3000">
                  <a:solidFill>
                    <a:srgbClr val="FFFFFF"/>
                  </a:solidFill>
                  <a:effectLst>
                    <a:outerShdw blurRad="38100" dist="12700" dir="5400000" rotWithShape="0">
                      <a:srgbClr val="000000">
                        <a:alpha val="50000"/>
                      </a:srgbClr>
                    </a:outerShdw>
                  </a:effectLst>
                  <a:latin typeface="Source Sans Pro Light"/>
                  <a:ea typeface="Source Sans Pro Light"/>
                  <a:cs typeface="Source Sans Pro Light"/>
                  <a:sym typeface="Source Sans Pro Light"/>
                </a:defRPr>
              </a:pPr>
              <a:endParaRPr sz="3000" dirty="0">
                <a:cs typeface="+mn-ea"/>
                <a:sym typeface="+mn-lt"/>
              </a:endParaRPr>
            </a:p>
          </p:txBody>
        </p:sp>
        <p:sp>
          <p:nvSpPr>
            <p:cNvPr id="56" name="文本框 55">
              <a:extLst>
                <a:ext uri="{FF2B5EF4-FFF2-40B4-BE49-F238E27FC236}">
                  <a16:creationId xmlns:a16="http://schemas.microsoft.com/office/drawing/2014/main" xmlns="" id="{63857D68-DD87-4573-B0CF-40BFB8BD23A1}"/>
                </a:ext>
              </a:extLst>
            </p:cNvPr>
            <p:cNvSpPr txBox="1"/>
            <p:nvPr/>
          </p:nvSpPr>
          <p:spPr>
            <a:xfrm>
              <a:off x="4799856" y="5404869"/>
              <a:ext cx="2935175" cy="328551"/>
            </a:xfrm>
            <a:prstGeom prst="rect">
              <a:avLst/>
            </a:prstGeom>
            <a:noFill/>
          </p:spPr>
          <p:txBody>
            <a:bodyPr wrap="square" rtlCol="0">
              <a:spAutoFit/>
            </a:bodyPr>
            <a:lstStyle/>
            <a:p>
              <a:pPr>
                <a:lnSpc>
                  <a:spcPct val="120000"/>
                </a:lnSpc>
              </a:pPr>
              <a:r>
                <a:rPr lang="zh-CN" altLang="en-US" sz="1400" dirty="0">
                  <a:cs typeface="+mn-ea"/>
                  <a:sym typeface="+mn-lt"/>
                </a:rPr>
                <a:t>添加文字</a:t>
              </a:r>
            </a:p>
          </p:txBody>
        </p:sp>
      </p:grpSp>
      <p:grpSp>
        <p:nvGrpSpPr>
          <p:cNvPr id="13" name="组合 12">
            <a:extLst>
              <a:ext uri="{FF2B5EF4-FFF2-40B4-BE49-F238E27FC236}">
                <a16:creationId xmlns:a16="http://schemas.microsoft.com/office/drawing/2014/main" xmlns="" id="{A7F276F8-9290-48F0-8FB8-4013AAD90D47}"/>
              </a:ext>
            </a:extLst>
          </p:cNvPr>
          <p:cNvGrpSpPr/>
          <p:nvPr/>
        </p:nvGrpSpPr>
        <p:grpSpPr>
          <a:xfrm>
            <a:off x="7946467" y="5404869"/>
            <a:ext cx="3248925" cy="328551"/>
            <a:chOff x="7870482" y="5404869"/>
            <a:chExt cx="3248925" cy="328551"/>
          </a:xfrm>
        </p:grpSpPr>
        <p:sp>
          <p:nvSpPr>
            <p:cNvPr id="39" name="Shape 580">
              <a:extLst>
                <a:ext uri="{FF2B5EF4-FFF2-40B4-BE49-F238E27FC236}">
                  <a16:creationId xmlns:a16="http://schemas.microsoft.com/office/drawing/2014/main" xmlns="" id="{0D7EED8B-0A56-4F6A-88F5-5E076090ACF8}"/>
                </a:ext>
              </a:extLst>
            </p:cNvPr>
            <p:cNvSpPr/>
            <p:nvPr/>
          </p:nvSpPr>
          <p:spPr>
            <a:xfrm>
              <a:off x="7870482" y="5481798"/>
              <a:ext cx="232169" cy="134714"/>
            </a:xfrm>
            <a:prstGeom prst="rect">
              <a:avLst/>
            </a:prstGeom>
            <a:solidFill>
              <a:schemeClr val="accent6"/>
            </a:solidFill>
            <a:ln w="12700">
              <a:miter lim="400000"/>
            </a:ln>
          </p:spPr>
          <p:txBody>
            <a:bodyPr lIns="25394" tIns="25394" rIns="25394" bIns="25394" anchor="ctr"/>
            <a:lstStyle/>
            <a:p>
              <a:pPr defTabSz="228539">
                <a:lnSpc>
                  <a:spcPct val="120000"/>
                </a:lnSpc>
                <a:defRPr sz="3000">
                  <a:solidFill>
                    <a:srgbClr val="FFFFFF"/>
                  </a:solidFill>
                  <a:effectLst>
                    <a:outerShdw blurRad="38100" dist="12700" dir="5400000" rotWithShape="0">
                      <a:srgbClr val="000000">
                        <a:alpha val="50000"/>
                      </a:srgbClr>
                    </a:outerShdw>
                  </a:effectLst>
                  <a:latin typeface="Source Sans Pro Light"/>
                  <a:ea typeface="Source Sans Pro Light"/>
                  <a:cs typeface="Source Sans Pro Light"/>
                  <a:sym typeface="Source Sans Pro Light"/>
                </a:defRPr>
              </a:pPr>
              <a:endParaRPr sz="3000" dirty="0">
                <a:cs typeface="+mn-ea"/>
                <a:sym typeface="+mn-lt"/>
              </a:endParaRPr>
            </a:p>
          </p:txBody>
        </p:sp>
        <p:sp>
          <p:nvSpPr>
            <p:cNvPr id="57" name="文本框 56">
              <a:extLst>
                <a:ext uri="{FF2B5EF4-FFF2-40B4-BE49-F238E27FC236}">
                  <a16:creationId xmlns:a16="http://schemas.microsoft.com/office/drawing/2014/main" xmlns="" id="{E300FA62-C055-4261-922C-8AB8E3EE7FD2}"/>
                </a:ext>
              </a:extLst>
            </p:cNvPr>
            <p:cNvSpPr txBox="1"/>
            <p:nvPr/>
          </p:nvSpPr>
          <p:spPr>
            <a:xfrm>
              <a:off x="8184232" y="5404869"/>
              <a:ext cx="2935175" cy="328551"/>
            </a:xfrm>
            <a:prstGeom prst="rect">
              <a:avLst/>
            </a:prstGeom>
            <a:noFill/>
          </p:spPr>
          <p:txBody>
            <a:bodyPr wrap="square" rtlCol="0">
              <a:spAutoFit/>
            </a:bodyPr>
            <a:lstStyle/>
            <a:p>
              <a:pPr>
                <a:lnSpc>
                  <a:spcPct val="120000"/>
                </a:lnSpc>
              </a:pPr>
              <a:r>
                <a:rPr lang="zh-CN" altLang="en-US" sz="1400" dirty="0">
                  <a:cs typeface="+mn-ea"/>
                  <a:sym typeface="+mn-lt"/>
                </a:rPr>
                <a:t>添加文字</a:t>
              </a:r>
            </a:p>
          </p:txBody>
        </p:sp>
      </p:grpSp>
    </p:spTree>
    <p:extLst>
      <p:ext uri="{BB962C8B-B14F-4D97-AF65-F5344CB8AC3E}">
        <p14:creationId xmlns:p14="http://schemas.microsoft.com/office/powerpoint/2010/main" val="3245049954"/>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图片占位符 22">
            <a:extLst>
              <a:ext uri="{FF2B5EF4-FFF2-40B4-BE49-F238E27FC236}">
                <a16:creationId xmlns:a16="http://schemas.microsoft.com/office/drawing/2014/main" xmlns="" id="{12C697BD-54E5-4937-A42C-1F8F22C67D6E}"/>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t="24688" b="24688"/>
          <a:stretch>
            <a:fillRect/>
          </a:stretch>
        </p:blipFill>
        <p:spPr/>
      </p:pic>
      <p:grpSp>
        <p:nvGrpSpPr>
          <p:cNvPr id="11" name="组合 10">
            <a:extLst>
              <a:ext uri="{FF2B5EF4-FFF2-40B4-BE49-F238E27FC236}">
                <a16:creationId xmlns:a16="http://schemas.microsoft.com/office/drawing/2014/main" xmlns="" id="{466C3EF4-9298-49FE-9B6F-4062A66C2F1F}"/>
              </a:ext>
            </a:extLst>
          </p:cNvPr>
          <p:cNvGrpSpPr/>
          <p:nvPr/>
        </p:nvGrpSpPr>
        <p:grpSpPr>
          <a:xfrm>
            <a:off x="-3" y="2146902"/>
            <a:ext cx="12192000" cy="2923871"/>
            <a:chOff x="-3" y="2146902"/>
            <a:chExt cx="12192000" cy="2923871"/>
          </a:xfrm>
        </p:grpSpPr>
        <p:sp>
          <p:nvSpPr>
            <p:cNvPr id="12" name="任意多边形: 形状 11">
              <a:extLst>
                <a:ext uri="{FF2B5EF4-FFF2-40B4-BE49-F238E27FC236}">
                  <a16:creationId xmlns:a16="http://schemas.microsoft.com/office/drawing/2014/main" xmlns="" id="{A9B1D576-11D0-4AA8-9C5B-39A8E9AE24A4}"/>
                </a:ext>
              </a:extLst>
            </p:cNvPr>
            <p:cNvSpPr/>
            <p:nvPr/>
          </p:nvSpPr>
          <p:spPr>
            <a:xfrm rot="16200000">
              <a:off x="4813900" y="-2667001"/>
              <a:ext cx="2564193" cy="12192000"/>
            </a:xfrm>
            <a:custGeom>
              <a:avLst/>
              <a:gdLst>
                <a:gd name="connsiteX0" fmla="*/ 0 w 2564193"/>
                <a:gd name="connsiteY0" fmla="*/ 6096000 h 12192000"/>
                <a:gd name="connsiteX1" fmla="*/ 184749 w 2564193"/>
                <a:gd name="connsiteY1" fmla="*/ 0 h 12192000"/>
                <a:gd name="connsiteX2" fmla="*/ 1038227 w 2564193"/>
                <a:gd name="connsiteY2" fmla="*/ 0 h 12192000"/>
                <a:gd name="connsiteX3" fmla="*/ 1525966 w 2564193"/>
                <a:gd name="connsiteY3" fmla="*/ 0 h 12192000"/>
                <a:gd name="connsiteX4" fmla="*/ 2379444 w 2564193"/>
                <a:gd name="connsiteY4" fmla="*/ 0 h 12192000"/>
                <a:gd name="connsiteX5" fmla="*/ 2564193 w 2564193"/>
                <a:gd name="connsiteY5" fmla="*/ 6096000 h 12192000"/>
                <a:gd name="connsiteX6" fmla="*/ 2379444 w 2564193"/>
                <a:gd name="connsiteY6" fmla="*/ 12192000 h 12192000"/>
                <a:gd name="connsiteX7" fmla="*/ 1525966 w 2564193"/>
                <a:gd name="connsiteY7" fmla="*/ 12192000 h 12192000"/>
                <a:gd name="connsiteX8" fmla="*/ 1038227 w 2564193"/>
                <a:gd name="connsiteY8" fmla="*/ 12192000 h 12192000"/>
                <a:gd name="connsiteX9" fmla="*/ 184749 w 2564193"/>
                <a:gd name="connsiteY9" fmla="*/ 12192000 h 1219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564193" h="12192000">
                  <a:moveTo>
                    <a:pt x="0" y="6096000"/>
                  </a:moveTo>
                  <a:lnTo>
                    <a:pt x="184749" y="0"/>
                  </a:lnTo>
                  <a:lnTo>
                    <a:pt x="1038227" y="0"/>
                  </a:lnTo>
                  <a:lnTo>
                    <a:pt x="1525966" y="0"/>
                  </a:lnTo>
                  <a:lnTo>
                    <a:pt x="2379444" y="0"/>
                  </a:lnTo>
                  <a:lnTo>
                    <a:pt x="2564193" y="6096000"/>
                  </a:lnTo>
                  <a:lnTo>
                    <a:pt x="2379444" y="12192000"/>
                  </a:lnTo>
                  <a:lnTo>
                    <a:pt x="1525966" y="12192000"/>
                  </a:lnTo>
                  <a:lnTo>
                    <a:pt x="1038227" y="12192000"/>
                  </a:lnTo>
                  <a:lnTo>
                    <a:pt x="184749" y="12192000"/>
                  </a:lnTo>
                  <a:close/>
                </a:path>
              </a:pathLst>
            </a:custGeom>
            <a:gradFill>
              <a:gsLst>
                <a:gs pos="0">
                  <a:schemeClr val="accent1">
                    <a:lumMod val="100000"/>
                    <a:alpha val="0"/>
                  </a:schemeClr>
                </a:gs>
                <a:gs pos="100000">
                  <a:schemeClr val="accent1">
                    <a:alpha val="9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cs typeface="+mn-ea"/>
                <a:sym typeface="+mn-lt"/>
              </a:endParaRPr>
            </a:p>
          </p:txBody>
        </p:sp>
        <p:sp>
          <p:nvSpPr>
            <p:cNvPr id="13" name="任意多边形: 形状 12">
              <a:extLst>
                <a:ext uri="{FF2B5EF4-FFF2-40B4-BE49-F238E27FC236}">
                  <a16:creationId xmlns:a16="http://schemas.microsoft.com/office/drawing/2014/main" xmlns="" id="{445FCF32-17D8-4CF9-BE63-9B6AB5C2CDF5}"/>
                </a:ext>
              </a:extLst>
            </p:cNvPr>
            <p:cNvSpPr/>
            <p:nvPr/>
          </p:nvSpPr>
          <p:spPr>
            <a:xfrm rot="5400000">
              <a:off x="4813900" y="-2307323"/>
              <a:ext cx="2564193" cy="12192000"/>
            </a:xfrm>
            <a:custGeom>
              <a:avLst/>
              <a:gdLst>
                <a:gd name="connsiteX0" fmla="*/ 0 w 2564193"/>
                <a:gd name="connsiteY0" fmla="*/ 6096000 h 12192000"/>
                <a:gd name="connsiteX1" fmla="*/ 184749 w 2564193"/>
                <a:gd name="connsiteY1" fmla="*/ 0 h 12192000"/>
                <a:gd name="connsiteX2" fmla="*/ 1038227 w 2564193"/>
                <a:gd name="connsiteY2" fmla="*/ 0 h 12192000"/>
                <a:gd name="connsiteX3" fmla="*/ 1525966 w 2564193"/>
                <a:gd name="connsiteY3" fmla="*/ 0 h 12192000"/>
                <a:gd name="connsiteX4" fmla="*/ 2379444 w 2564193"/>
                <a:gd name="connsiteY4" fmla="*/ 0 h 12192000"/>
                <a:gd name="connsiteX5" fmla="*/ 2564193 w 2564193"/>
                <a:gd name="connsiteY5" fmla="*/ 6096000 h 12192000"/>
                <a:gd name="connsiteX6" fmla="*/ 2379444 w 2564193"/>
                <a:gd name="connsiteY6" fmla="*/ 12192000 h 12192000"/>
                <a:gd name="connsiteX7" fmla="*/ 1525966 w 2564193"/>
                <a:gd name="connsiteY7" fmla="*/ 12192000 h 12192000"/>
                <a:gd name="connsiteX8" fmla="*/ 1038227 w 2564193"/>
                <a:gd name="connsiteY8" fmla="*/ 12192000 h 12192000"/>
                <a:gd name="connsiteX9" fmla="*/ 184749 w 2564193"/>
                <a:gd name="connsiteY9" fmla="*/ 12192000 h 1219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564193" h="12192000">
                  <a:moveTo>
                    <a:pt x="0" y="6096000"/>
                  </a:moveTo>
                  <a:lnTo>
                    <a:pt x="184749" y="0"/>
                  </a:lnTo>
                  <a:lnTo>
                    <a:pt x="1038227" y="0"/>
                  </a:lnTo>
                  <a:lnTo>
                    <a:pt x="1525966" y="0"/>
                  </a:lnTo>
                  <a:lnTo>
                    <a:pt x="2379444" y="0"/>
                  </a:lnTo>
                  <a:lnTo>
                    <a:pt x="2564193" y="6096000"/>
                  </a:lnTo>
                  <a:lnTo>
                    <a:pt x="2379444" y="12192000"/>
                  </a:lnTo>
                  <a:lnTo>
                    <a:pt x="1525966" y="12192000"/>
                  </a:lnTo>
                  <a:lnTo>
                    <a:pt x="1038227" y="12192000"/>
                  </a:lnTo>
                  <a:lnTo>
                    <a:pt x="184749" y="12192000"/>
                  </a:lnTo>
                  <a:close/>
                </a:path>
              </a:pathLst>
            </a:custGeom>
            <a:gradFill>
              <a:gsLst>
                <a:gs pos="0">
                  <a:schemeClr val="accent1">
                    <a:lumMod val="100000"/>
                    <a:alpha val="0"/>
                  </a:schemeClr>
                </a:gs>
                <a:gs pos="100000">
                  <a:schemeClr val="accent1">
                    <a:alpha val="9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cs typeface="+mn-ea"/>
                <a:sym typeface="+mn-lt"/>
              </a:endParaRPr>
            </a:p>
          </p:txBody>
        </p:sp>
      </p:grpSp>
      <p:sp>
        <p:nvSpPr>
          <p:cNvPr id="22" name="文本占位符 21">
            <a:extLst>
              <a:ext uri="{FF2B5EF4-FFF2-40B4-BE49-F238E27FC236}">
                <a16:creationId xmlns:a16="http://schemas.microsoft.com/office/drawing/2014/main" xmlns="" id="{475E4FC9-65EF-43FC-A952-1396B9805CDB}"/>
              </a:ext>
            </a:extLst>
          </p:cNvPr>
          <p:cNvSpPr>
            <a:spLocks noGrp="1"/>
          </p:cNvSpPr>
          <p:nvPr>
            <p:ph type="body" sz="quarter" idx="11"/>
          </p:nvPr>
        </p:nvSpPr>
        <p:spPr/>
        <p:txBody>
          <a:bodyPr/>
          <a:lstStyle/>
          <a:p>
            <a:r>
              <a:rPr lang="en-US" altLang="zh-CN" dirty="0">
                <a:sym typeface="+mn-lt"/>
              </a:rPr>
              <a:t>02</a:t>
            </a:r>
            <a:endParaRPr lang="zh-CN" altLang="en-US" dirty="0">
              <a:sym typeface="+mn-lt"/>
            </a:endParaRPr>
          </a:p>
        </p:txBody>
      </p:sp>
      <p:sp>
        <p:nvSpPr>
          <p:cNvPr id="24" name="文本占位符 23">
            <a:extLst>
              <a:ext uri="{FF2B5EF4-FFF2-40B4-BE49-F238E27FC236}">
                <a16:creationId xmlns:a16="http://schemas.microsoft.com/office/drawing/2014/main" xmlns="" id="{0F221296-2242-4064-BBE6-C9977D60E30A}"/>
              </a:ext>
            </a:extLst>
          </p:cNvPr>
          <p:cNvSpPr>
            <a:spLocks noGrp="1"/>
          </p:cNvSpPr>
          <p:nvPr>
            <p:ph type="body" sz="quarter" idx="12"/>
          </p:nvPr>
        </p:nvSpPr>
        <p:spPr/>
        <p:txBody>
          <a:bodyPr/>
          <a:lstStyle/>
          <a:p>
            <a:r>
              <a:rPr lang="zh-CN" altLang="en-US" dirty="0">
                <a:sym typeface="+mn-lt"/>
              </a:rPr>
              <a:t>模板使用说明</a:t>
            </a:r>
            <a:endParaRPr lang="en-US" altLang="zh-CN" dirty="0">
              <a:sym typeface="+mn-lt"/>
            </a:endParaRPr>
          </a:p>
        </p:txBody>
      </p:sp>
      <p:sp>
        <p:nvSpPr>
          <p:cNvPr id="34" name="文本占位符 33">
            <a:extLst>
              <a:ext uri="{FF2B5EF4-FFF2-40B4-BE49-F238E27FC236}">
                <a16:creationId xmlns:a16="http://schemas.microsoft.com/office/drawing/2014/main" xmlns="" id="{2CD2DE28-22B3-479D-90D2-006D29D39742}"/>
              </a:ext>
            </a:extLst>
          </p:cNvPr>
          <p:cNvSpPr>
            <a:spLocks noGrp="1"/>
          </p:cNvSpPr>
          <p:nvPr>
            <p:ph type="body" sz="quarter" idx="13"/>
          </p:nvPr>
        </p:nvSpPr>
        <p:spPr/>
        <p:txBody>
          <a:bodyPr/>
          <a:lstStyle/>
          <a:p>
            <a:r>
              <a:rPr lang="zh-CN" altLang="en-US" dirty="0">
                <a:sym typeface="+mn-lt"/>
              </a:rPr>
              <a:t>模板使用的相关规范</a:t>
            </a:r>
          </a:p>
        </p:txBody>
      </p:sp>
      <p:cxnSp>
        <p:nvCxnSpPr>
          <p:cNvPr id="49" name="直接连接符 48">
            <a:extLst>
              <a:ext uri="{FF2B5EF4-FFF2-40B4-BE49-F238E27FC236}">
                <a16:creationId xmlns:a16="http://schemas.microsoft.com/office/drawing/2014/main" xmlns="" id="{491E0892-F86B-412D-AD10-2E16B21C7105}"/>
              </a:ext>
            </a:extLst>
          </p:cNvPr>
          <p:cNvCxnSpPr/>
          <p:nvPr/>
        </p:nvCxnSpPr>
        <p:spPr>
          <a:xfrm>
            <a:off x="4613564" y="2878282"/>
            <a:ext cx="910936"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0" name="直接连接符 49">
            <a:extLst>
              <a:ext uri="{FF2B5EF4-FFF2-40B4-BE49-F238E27FC236}">
                <a16:creationId xmlns:a16="http://schemas.microsoft.com/office/drawing/2014/main" xmlns="" id="{E113D3CC-EBD4-4961-BF57-17B4775DB52F}"/>
              </a:ext>
            </a:extLst>
          </p:cNvPr>
          <p:cNvCxnSpPr/>
          <p:nvPr/>
        </p:nvCxnSpPr>
        <p:spPr>
          <a:xfrm>
            <a:off x="6639792" y="2878282"/>
            <a:ext cx="910936"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35492213"/>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页脚占位符 12">
            <a:extLst>
              <a:ext uri="{FF2B5EF4-FFF2-40B4-BE49-F238E27FC236}">
                <a16:creationId xmlns:a16="http://schemas.microsoft.com/office/drawing/2014/main" xmlns="" id="{CE9393A6-E59B-4A0B-B072-67FEC57B84ED}"/>
              </a:ext>
            </a:extLst>
          </p:cNvPr>
          <p:cNvSpPr>
            <a:spLocks noGrp="1"/>
          </p:cNvSpPr>
          <p:nvPr>
            <p:ph type="ftr" sz="quarter" idx="3"/>
          </p:nvPr>
        </p:nvSpPr>
        <p:spPr/>
        <p:txBody>
          <a:bodyPr/>
          <a:lstStyle/>
          <a:p>
            <a:r>
              <a:rPr lang="zh-CN" altLang="en-US">
                <a:sym typeface="+mn-lt"/>
              </a:rPr>
              <a:t>河北农业大学</a:t>
            </a:r>
            <a:endParaRPr lang="zh-CN" altLang="en-US" dirty="0">
              <a:sym typeface="+mn-lt"/>
            </a:endParaRPr>
          </a:p>
        </p:txBody>
      </p:sp>
      <p:sp>
        <p:nvSpPr>
          <p:cNvPr id="2" name="灯片编号占位符 1">
            <a:extLst>
              <a:ext uri="{FF2B5EF4-FFF2-40B4-BE49-F238E27FC236}">
                <a16:creationId xmlns:a16="http://schemas.microsoft.com/office/drawing/2014/main" xmlns="" id="{9977C0EB-1FA2-4C36-A0CB-BA61BA59AD0B}"/>
              </a:ext>
            </a:extLst>
          </p:cNvPr>
          <p:cNvSpPr>
            <a:spLocks noGrp="1"/>
          </p:cNvSpPr>
          <p:nvPr>
            <p:ph type="sldNum" sz="quarter" idx="4"/>
          </p:nvPr>
        </p:nvSpPr>
        <p:spPr/>
        <p:txBody>
          <a:bodyPr/>
          <a:lstStyle/>
          <a:p>
            <a:r>
              <a:rPr lang="en-US" altLang="zh-CN"/>
              <a:t>- </a:t>
            </a:r>
            <a:fld id="{A548B57D-AE10-4CF7-A9DF-59FEFA91B28E}" type="slidenum">
              <a:rPr lang="zh-CN" altLang="en-US" smtClean="0"/>
              <a:pPr/>
              <a:t>37</a:t>
            </a:fld>
            <a:r>
              <a:rPr lang="zh-CN" altLang="en-US"/>
              <a:t> </a:t>
            </a:r>
            <a:r>
              <a:rPr lang="en-US" altLang="zh-CN"/>
              <a:t>-</a:t>
            </a:r>
            <a:endParaRPr lang="zh-CN" altLang="en-US" dirty="0"/>
          </a:p>
        </p:txBody>
      </p:sp>
      <p:sp>
        <p:nvSpPr>
          <p:cNvPr id="19" name="文本占位符 18">
            <a:extLst>
              <a:ext uri="{FF2B5EF4-FFF2-40B4-BE49-F238E27FC236}">
                <a16:creationId xmlns:a16="http://schemas.microsoft.com/office/drawing/2014/main" xmlns="" id="{5C75C115-782E-4128-8D42-8100E0E0D8A6}"/>
              </a:ext>
            </a:extLst>
          </p:cNvPr>
          <p:cNvSpPr>
            <a:spLocks noGrp="1"/>
          </p:cNvSpPr>
          <p:nvPr>
            <p:ph type="body" sz="quarter" idx="10"/>
          </p:nvPr>
        </p:nvSpPr>
        <p:spPr/>
        <p:txBody>
          <a:bodyPr/>
          <a:lstStyle/>
          <a:p>
            <a:r>
              <a:rPr lang="zh-CN" altLang="en-US">
                <a:sym typeface="+mn-lt"/>
              </a:rPr>
              <a:t>模板使用说明</a:t>
            </a:r>
            <a:r>
              <a:rPr lang="en-US" altLang="zh-CN">
                <a:sym typeface="+mn-lt"/>
              </a:rPr>
              <a:t>-</a:t>
            </a:r>
            <a:r>
              <a:rPr lang="zh-CN" altLang="en-US">
                <a:sym typeface="+mn-lt"/>
              </a:rPr>
              <a:t>首页</a:t>
            </a:r>
            <a:endParaRPr lang="zh-CN" altLang="en-US" dirty="0">
              <a:sym typeface="+mn-lt"/>
            </a:endParaRPr>
          </a:p>
        </p:txBody>
      </p:sp>
      <p:pic>
        <p:nvPicPr>
          <p:cNvPr id="27" name="图片占位符 26" descr="图片包含 建筑物, 天空, 户外, 城市&#10;&#10;已生成极高可信度的说明">
            <a:extLst>
              <a:ext uri="{FF2B5EF4-FFF2-40B4-BE49-F238E27FC236}">
                <a16:creationId xmlns:a16="http://schemas.microsoft.com/office/drawing/2014/main" xmlns="" id="{D926FF94-C0F0-4C32-9D87-E4A13BDFFB13}"/>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l="6" r="6"/>
          <a:stretch>
            <a:fillRect/>
          </a:stretch>
        </p:blipFill>
        <p:spPr/>
      </p:pic>
      <p:pic>
        <p:nvPicPr>
          <p:cNvPr id="6" name="图片 5">
            <a:extLst>
              <a:ext uri="{FF2B5EF4-FFF2-40B4-BE49-F238E27FC236}">
                <a16:creationId xmlns:a16="http://schemas.microsoft.com/office/drawing/2014/main" xmlns="" id="{DAFD198E-2CC2-40C0-A208-C8289481F08E}"/>
              </a:ext>
            </a:extLst>
          </p:cNvPr>
          <p:cNvPicPr>
            <a:picLocks noChangeAspect="1"/>
          </p:cNvPicPr>
          <p:nvPr/>
        </p:nvPicPr>
        <p:blipFill>
          <a:blip r:embed="rId4"/>
          <a:stretch>
            <a:fillRect/>
          </a:stretch>
        </p:blipFill>
        <p:spPr>
          <a:xfrm>
            <a:off x="7272799" y="2848348"/>
            <a:ext cx="3467100" cy="1838325"/>
          </a:xfrm>
          <a:prstGeom prst="rect">
            <a:avLst/>
          </a:prstGeom>
          <a:effectLst>
            <a:outerShdw blurRad="50800" dist="38100" dir="2700000" algn="tl" rotWithShape="0">
              <a:prstClr val="black">
                <a:alpha val="40000"/>
              </a:prstClr>
            </a:outerShdw>
          </a:effectLst>
        </p:spPr>
      </p:pic>
      <p:sp>
        <p:nvSpPr>
          <p:cNvPr id="7" name="椭圆 6">
            <a:extLst>
              <a:ext uri="{FF2B5EF4-FFF2-40B4-BE49-F238E27FC236}">
                <a16:creationId xmlns:a16="http://schemas.microsoft.com/office/drawing/2014/main" xmlns="" id="{F2F15E86-4171-4365-A9F2-6DFF70631E3D}"/>
              </a:ext>
            </a:extLst>
          </p:cNvPr>
          <p:cNvSpPr/>
          <p:nvPr/>
        </p:nvSpPr>
        <p:spPr>
          <a:xfrm>
            <a:off x="1318981" y="4563284"/>
            <a:ext cx="100617" cy="100617"/>
          </a:xfrm>
          <a:prstGeom prst="ellipse">
            <a:avLst/>
          </a:prstGeom>
          <a:solidFill>
            <a:schemeClr val="tx1">
              <a:lumMod val="90000"/>
              <a:lumOff val="10000"/>
            </a:schemeClr>
          </a:solidFill>
          <a:ln>
            <a:noFill/>
          </a:ln>
        </p:spPr>
        <p:style>
          <a:lnRef idx="2">
            <a:schemeClr val="accent1"/>
          </a:lnRef>
          <a:fillRef idx="1">
            <a:schemeClr val="lt1"/>
          </a:fillRef>
          <a:effectRef idx="0">
            <a:schemeClr val="accent1"/>
          </a:effectRef>
          <a:fontRef idx="minor">
            <a:schemeClr val="dk1"/>
          </a:fontRef>
        </p:style>
        <p:txBody>
          <a:bodyPr rtlCol="0" anchor="ctr"/>
          <a:lstStyle/>
          <a:p>
            <a:pPr algn="ctr">
              <a:lnSpc>
                <a:spcPct val="120000"/>
              </a:lnSpc>
            </a:pPr>
            <a:endParaRPr lang="zh-CN" altLang="en-US" dirty="0">
              <a:cs typeface="+mn-ea"/>
              <a:sym typeface="+mn-lt"/>
            </a:endParaRPr>
          </a:p>
        </p:txBody>
      </p:sp>
      <p:sp>
        <p:nvSpPr>
          <p:cNvPr id="8" name="文本框 7">
            <a:extLst>
              <a:ext uri="{FF2B5EF4-FFF2-40B4-BE49-F238E27FC236}">
                <a16:creationId xmlns:a16="http://schemas.microsoft.com/office/drawing/2014/main" xmlns="" id="{A94F002D-A231-427C-95DE-E019BB15A4EE}"/>
              </a:ext>
            </a:extLst>
          </p:cNvPr>
          <p:cNvSpPr txBox="1"/>
          <p:nvPr/>
        </p:nvSpPr>
        <p:spPr>
          <a:xfrm>
            <a:off x="1289173" y="1280888"/>
            <a:ext cx="2184400" cy="269561"/>
          </a:xfrm>
          <a:prstGeom prst="rect">
            <a:avLst/>
          </a:prstGeom>
          <a:noFill/>
        </p:spPr>
        <p:txBody>
          <a:bodyPr wrap="square" rtlCol="0">
            <a:spAutoFit/>
          </a:bodyPr>
          <a:lstStyle/>
          <a:p>
            <a:pPr>
              <a:lnSpc>
                <a:spcPct val="120000"/>
              </a:lnSpc>
            </a:pPr>
            <a:r>
              <a:rPr lang="zh-CN" altLang="en-US" sz="1050" dirty="0">
                <a:solidFill>
                  <a:schemeClr val="accent1"/>
                </a:solidFill>
                <a:cs typeface="+mn-ea"/>
                <a:sym typeface="+mn-lt"/>
              </a:rPr>
              <a:t>在此输入标题文字</a:t>
            </a:r>
          </a:p>
        </p:txBody>
      </p:sp>
      <p:sp>
        <p:nvSpPr>
          <p:cNvPr id="9" name="文本框 8">
            <a:extLst>
              <a:ext uri="{FF2B5EF4-FFF2-40B4-BE49-F238E27FC236}">
                <a16:creationId xmlns:a16="http://schemas.microsoft.com/office/drawing/2014/main" xmlns="" id="{2DA13393-E3DD-49EC-9BA2-D2EC9D6F1668}"/>
              </a:ext>
            </a:extLst>
          </p:cNvPr>
          <p:cNvSpPr txBox="1"/>
          <p:nvPr/>
        </p:nvSpPr>
        <p:spPr>
          <a:xfrm>
            <a:off x="1289173" y="5433320"/>
            <a:ext cx="3672840" cy="269561"/>
          </a:xfrm>
          <a:prstGeom prst="rect">
            <a:avLst/>
          </a:prstGeom>
          <a:noFill/>
        </p:spPr>
        <p:txBody>
          <a:bodyPr wrap="square" rtlCol="0">
            <a:spAutoFit/>
          </a:bodyPr>
          <a:lstStyle/>
          <a:p>
            <a:pPr>
              <a:lnSpc>
                <a:spcPct val="120000"/>
              </a:lnSpc>
            </a:pPr>
            <a:r>
              <a:rPr lang="zh-CN" altLang="en-US" sz="1050" dirty="0">
                <a:solidFill>
                  <a:schemeClr val="accent1"/>
                </a:solidFill>
                <a:cs typeface="+mn-ea"/>
                <a:sym typeface="+mn-lt"/>
              </a:rPr>
              <a:t>在此输入信息（如没有可以直接删除）</a:t>
            </a:r>
          </a:p>
        </p:txBody>
      </p:sp>
      <p:cxnSp>
        <p:nvCxnSpPr>
          <p:cNvPr id="11" name="连接符: 肘形 10">
            <a:extLst>
              <a:ext uri="{FF2B5EF4-FFF2-40B4-BE49-F238E27FC236}">
                <a16:creationId xmlns:a16="http://schemas.microsoft.com/office/drawing/2014/main" xmlns="" id="{216BEF02-E89C-42FB-88AE-53CF8C7E74AC}"/>
              </a:ext>
            </a:extLst>
          </p:cNvPr>
          <p:cNvCxnSpPr>
            <a:cxnSpLocks/>
            <a:stCxn id="7" idx="2"/>
            <a:endCxn id="8" idx="1"/>
          </p:cNvCxnSpPr>
          <p:nvPr/>
        </p:nvCxnSpPr>
        <p:spPr>
          <a:xfrm rot="10800000">
            <a:off x="1289173" y="1415669"/>
            <a:ext cx="29808" cy="3197924"/>
          </a:xfrm>
          <a:prstGeom prst="bentConnector3">
            <a:avLst>
              <a:gd name="adj1" fmla="val 866908"/>
            </a:avLst>
          </a:prstGeom>
        </p:spPr>
        <p:style>
          <a:lnRef idx="1">
            <a:schemeClr val="dk1"/>
          </a:lnRef>
          <a:fillRef idx="0">
            <a:schemeClr val="dk1"/>
          </a:fillRef>
          <a:effectRef idx="0">
            <a:schemeClr val="dk1"/>
          </a:effectRef>
          <a:fontRef idx="minor">
            <a:schemeClr val="tx1"/>
          </a:fontRef>
        </p:style>
      </p:cxnSp>
      <p:sp>
        <p:nvSpPr>
          <p:cNvPr id="15" name="椭圆 14">
            <a:extLst>
              <a:ext uri="{FF2B5EF4-FFF2-40B4-BE49-F238E27FC236}">
                <a16:creationId xmlns:a16="http://schemas.microsoft.com/office/drawing/2014/main" xmlns="" id="{6E42E36B-AC62-46FF-9940-E092CC6DD58D}"/>
              </a:ext>
            </a:extLst>
          </p:cNvPr>
          <p:cNvSpPr/>
          <p:nvPr/>
        </p:nvSpPr>
        <p:spPr>
          <a:xfrm>
            <a:off x="1318981" y="4786343"/>
            <a:ext cx="100617" cy="100617"/>
          </a:xfrm>
          <a:prstGeom prst="ellipse">
            <a:avLst/>
          </a:prstGeom>
          <a:solidFill>
            <a:schemeClr val="tx1">
              <a:lumMod val="90000"/>
              <a:lumOff val="10000"/>
            </a:schemeClr>
          </a:solidFill>
          <a:ln>
            <a:noFill/>
          </a:ln>
        </p:spPr>
        <p:style>
          <a:lnRef idx="2">
            <a:schemeClr val="accent1"/>
          </a:lnRef>
          <a:fillRef idx="1">
            <a:schemeClr val="lt1"/>
          </a:fillRef>
          <a:effectRef idx="0">
            <a:schemeClr val="accent1"/>
          </a:effectRef>
          <a:fontRef idx="minor">
            <a:schemeClr val="dk1"/>
          </a:fontRef>
        </p:style>
        <p:txBody>
          <a:bodyPr rtlCol="0" anchor="ctr"/>
          <a:lstStyle/>
          <a:p>
            <a:pPr algn="ctr">
              <a:lnSpc>
                <a:spcPct val="120000"/>
              </a:lnSpc>
            </a:pPr>
            <a:endParaRPr lang="zh-CN" altLang="en-US" dirty="0">
              <a:cs typeface="+mn-ea"/>
              <a:sym typeface="+mn-lt"/>
            </a:endParaRPr>
          </a:p>
        </p:txBody>
      </p:sp>
      <p:cxnSp>
        <p:nvCxnSpPr>
          <p:cNvPr id="17" name="连接符: 肘形 16">
            <a:extLst>
              <a:ext uri="{FF2B5EF4-FFF2-40B4-BE49-F238E27FC236}">
                <a16:creationId xmlns:a16="http://schemas.microsoft.com/office/drawing/2014/main" xmlns="" id="{2863A6B0-64A9-456A-B5A2-16DD8B60EB3E}"/>
              </a:ext>
            </a:extLst>
          </p:cNvPr>
          <p:cNvCxnSpPr>
            <a:cxnSpLocks/>
            <a:stCxn id="15" idx="2"/>
            <a:endCxn id="9" idx="1"/>
          </p:cNvCxnSpPr>
          <p:nvPr/>
        </p:nvCxnSpPr>
        <p:spPr>
          <a:xfrm rot="10800000" flipV="1">
            <a:off x="1289173" y="4836651"/>
            <a:ext cx="29808" cy="731449"/>
          </a:xfrm>
          <a:prstGeom prst="bentConnector3">
            <a:avLst>
              <a:gd name="adj1" fmla="val 866908"/>
            </a:avLst>
          </a:prstGeom>
        </p:spPr>
        <p:style>
          <a:lnRef idx="1">
            <a:schemeClr val="dk1"/>
          </a:lnRef>
          <a:fillRef idx="0">
            <a:schemeClr val="dk1"/>
          </a:fillRef>
          <a:effectRef idx="0">
            <a:schemeClr val="dk1"/>
          </a:effectRef>
          <a:fontRef idx="minor">
            <a:schemeClr val="tx1"/>
          </a:fontRef>
        </p:style>
      </p:cxnSp>
      <p:sp>
        <p:nvSpPr>
          <p:cNvPr id="20" name="文本框 19">
            <a:extLst>
              <a:ext uri="{FF2B5EF4-FFF2-40B4-BE49-F238E27FC236}">
                <a16:creationId xmlns:a16="http://schemas.microsoft.com/office/drawing/2014/main" xmlns="" id="{65B73916-E52F-4141-8E63-45694A54ED18}"/>
              </a:ext>
            </a:extLst>
          </p:cNvPr>
          <p:cNvSpPr txBox="1"/>
          <p:nvPr/>
        </p:nvSpPr>
        <p:spPr>
          <a:xfrm>
            <a:off x="7217266" y="4818331"/>
            <a:ext cx="3529982" cy="463460"/>
          </a:xfrm>
          <a:prstGeom prst="rect">
            <a:avLst/>
          </a:prstGeom>
          <a:noFill/>
        </p:spPr>
        <p:txBody>
          <a:bodyPr wrap="square" rtlCol="0">
            <a:spAutoFit/>
          </a:bodyPr>
          <a:lstStyle/>
          <a:p>
            <a:pPr>
              <a:lnSpc>
                <a:spcPct val="120000"/>
              </a:lnSpc>
            </a:pPr>
            <a:r>
              <a:rPr lang="zh-CN" altLang="en-US" sz="1050" dirty="0">
                <a:cs typeface="+mn-ea"/>
                <a:sym typeface="+mn-lt"/>
              </a:rPr>
              <a:t>如果出现文字位置、大小、粗细等变化，</a:t>
            </a:r>
            <a:endParaRPr lang="en-US" altLang="zh-CN" sz="1050" dirty="0">
              <a:cs typeface="+mn-ea"/>
              <a:sym typeface="+mn-lt"/>
            </a:endParaRPr>
          </a:p>
          <a:p>
            <a:pPr>
              <a:lnSpc>
                <a:spcPct val="120000"/>
              </a:lnSpc>
            </a:pPr>
            <a:r>
              <a:rPr lang="zh-CN" altLang="en-US" sz="1050" dirty="0">
                <a:cs typeface="+mn-ea"/>
                <a:sym typeface="+mn-lt"/>
              </a:rPr>
              <a:t>请单击</a:t>
            </a:r>
            <a:r>
              <a:rPr lang="en-US" altLang="zh-CN" sz="1050" b="1" dirty="0">
                <a:solidFill>
                  <a:schemeClr val="accent1"/>
                </a:solidFill>
                <a:cs typeface="+mn-ea"/>
                <a:sym typeface="+mn-lt"/>
              </a:rPr>
              <a:t>【</a:t>
            </a:r>
            <a:r>
              <a:rPr lang="zh-CN" altLang="en-US" sz="1050" b="1" dirty="0">
                <a:solidFill>
                  <a:schemeClr val="accent1"/>
                </a:solidFill>
                <a:cs typeface="+mn-ea"/>
                <a:sym typeface="+mn-lt"/>
              </a:rPr>
              <a:t>重置</a:t>
            </a:r>
            <a:r>
              <a:rPr lang="en-US" altLang="zh-CN" sz="1050" b="1" dirty="0">
                <a:solidFill>
                  <a:schemeClr val="accent1"/>
                </a:solidFill>
                <a:cs typeface="+mn-ea"/>
                <a:sym typeface="+mn-lt"/>
              </a:rPr>
              <a:t>】</a:t>
            </a:r>
            <a:r>
              <a:rPr lang="zh-CN" altLang="en-US" sz="1050" dirty="0">
                <a:cs typeface="+mn-ea"/>
                <a:sym typeface="+mn-lt"/>
              </a:rPr>
              <a:t>来进行恢复</a:t>
            </a:r>
          </a:p>
        </p:txBody>
      </p:sp>
    </p:spTree>
    <p:extLst>
      <p:ext uri="{BB962C8B-B14F-4D97-AF65-F5344CB8AC3E}">
        <p14:creationId xmlns:p14="http://schemas.microsoft.com/office/powerpoint/2010/main" val="2673380632"/>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页脚占位符 17">
            <a:extLst>
              <a:ext uri="{FF2B5EF4-FFF2-40B4-BE49-F238E27FC236}">
                <a16:creationId xmlns:a16="http://schemas.microsoft.com/office/drawing/2014/main" xmlns="" id="{6F0F6BF4-AAD2-4B29-A2B1-6E86B50BFC60}"/>
              </a:ext>
            </a:extLst>
          </p:cNvPr>
          <p:cNvSpPr>
            <a:spLocks noGrp="1"/>
          </p:cNvSpPr>
          <p:nvPr>
            <p:ph type="ftr" sz="quarter" idx="3"/>
          </p:nvPr>
        </p:nvSpPr>
        <p:spPr/>
        <p:txBody>
          <a:bodyPr/>
          <a:lstStyle/>
          <a:p>
            <a:r>
              <a:rPr lang="zh-CN" altLang="en-US">
                <a:sym typeface="+mn-lt"/>
              </a:rPr>
              <a:t>河北农业大学</a:t>
            </a:r>
            <a:endParaRPr lang="zh-CN" altLang="en-US" dirty="0">
              <a:sym typeface="+mn-lt"/>
            </a:endParaRPr>
          </a:p>
        </p:txBody>
      </p:sp>
      <p:sp>
        <p:nvSpPr>
          <p:cNvPr id="2" name="灯片编号占位符 1">
            <a:extLst>
              <a:ext uri="{FF2B5EF4-FFF2-40B4-BE49-F238E27FC236}">
                <a16:creationId xmlns:a16="http://schemas.microsoft.com/office/drawing/2014/main" xmlns="" id="{758D8218-9AAE-4314-A998-C05A99C43A99}"/>
              </a:ext>
            </a:extLst>
          </p:cNvPr>
          <p:cNvSpPr>
            <a:spLocks noGrp="1"/>
          </p:cNvSpPr>
          <p:nvPr>
            <p:ph type="sldNum" sz="quarter" idx="4"/>
          </p:nvPr>
        </p:nvSpPr>
        <p:spPr/>
        <p:txBody>
          <a:bodyPr/>
          <a:lstStyle/>
          <a:p>
            <a:r>
              <a:rPr lang="en-US" altLang="zh-CN"/>
              <a:t>- </a:t>
            </a:r>
            <a:fld id="{A548B57D-AE10-4CF7-A9DF-59FEFA91B28E}" type="slidenum">
              <a:rPr lang="zh-CN" altLang="en-US" smtClean="0"/>
              <a:pPr/>
              <a:t>38</a:t>
            </a:fld>
            <a:r>
              <a:rPr lang="zh-CN" altLang="en-US"/>
              <a:t> </a:t>
            </a:r>
            <a:r>
              <a:rPr lang="en-US" altLang="zh-CN"/>
              <a:t>-</a:t>
            </a:r>
            <a:endParaRPr lang="zh-CN" altLang="en-US" dirty="0"/>
          </a:p>
        </p:txBody>
      </p:sp>
      <p:sp>
        <p:nvSpPr>
          <p:cNvPr id="24" name="文本占位符 23">
            <a:extLst>
              <a:ext uri="{FF2B5EF4-FFF2-40B4-BE49-F238E27FC236}">
                <a16:creationId xmlns:a16="http://schemas.microsoft.com/office/drawing/2014/main" xmlns="" id="{85CB82DB-BBCF-49F3-B5D3-239BA5BD184B}"/>
              </a:ext>
            </a:extLst>
          </p:cNvPr>
          <p:cNvSpPr>
            <a:spLocks noGrp="1"/>
          </p:cNvSpPr>
          <p:nvPr>
            <p:ph type="body" sz="quarter" idx="10"/>
          </p:nvPr>
        </p:nvSpPr>
        <p:spPr/>
        <p:txBody>
          <a:bodyPr/>
          <a:lstStyle/>
          <a:p>
            <a:r>
              <a:rPr lang="zh-CN" altLang="en-US">
                <a:sym typeface="+mn-lt"/>
              </a:rPr>
              <a:t>模板使用说明</a:t>
            </a:r>
            <a:r>
              <a:rPr lang="en-US" altLang="zh-CN">
                <a:sym typeface="+mn-lt"/>
              </a:rPr>
              <a:t>-</a:t>
            </a:r>
            <a:r>
              <a:rPr lang="zh-CN" altLang="en-US">
                <a:sym typeface="+mn-lt"/>
              </a:rPr>
              <a:t>目录</a:t>
            </a:r>
            <a:endParaRPr lang="zh-CN" altLang="en-US" dirty="0">
              <a:sym typeface="+mn-lt"/>
            </a:endParaRPr>
          </a:p>
        </p:txBody>
      </p:sp>
      <p:pic>
        <p:nvPicPr>
          <p:cNvPr id="31" name="图片占位符 30" descr="图片包含 屏幕截图, 天空&#10;&#10;已生成高可信度的说明">
            <a:extLst>
              <a:ext uri="{FF2B5EF4-FFF2-40B4-BE49-F238E27FC236}">
                <a16:creationId xmlns:a16="http://schemas.microsoft.com/office/drawing/2014/main" xmlns="" id="{6A4F1ABF-DEE1-42C7-A44C-F89A780D3496}"/>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l="6" r="6"/>
          <a:stretch>
            <a:fillRect/>
          </a:stretch>
        </p:blipFill>
        <p:spPr/>
      </p:pic>
      <p:sp>
        <p:nvSpPr>
          <p:cNvPr id="6" name="椭圆 5">
            <a:extLst>
              <a:ext uri="{FF2B5EF4-FFF2-40B4-BE49-F238E27FC236}">
                <a16:creationId xmlns:a16="http://schemas.microsoft.com/office/drawing/2014/main" xmlns="" id="{0B6FD929-3C74-4E6F-9C60-8EE42E6BA46D}"/>
              </a:ext>
            </a:extLst>
          </p:cNvPr>
          <p:cNvSpPr/>
          <p:nvPr/>
        </p:nvSpPr>
        <p:spPr>
          <a:xfrm>
            <a:off x="1818476" y="3875800"/>
            <a:ext cx="100617" cy="100617"/>
          </a:xfrm>
          <a:prstGeom prst="ellipse">
            <a:avLst/>
          </a:prstGeom>
          <a:solidFill>
            <a:schemeClr val="tx1">
              <a:lumMod val="90000"/>
              <a:lumOff val="10000"/>
            </a:schemeClr>
          </a:solidFill>
          <a:ln>
            <a:noFill/>
          </a:ln>
        </p:spPr>
        <p:style>
          <a:lnRef idx="2">
            <a:schemeClr val="accent1"/>
          </a:lnRef>
          <a:fillRef idx="1">
            <a:schemeClr val="lt1"/>
          </a:fillRef>
          <a:effectRef idx="0">
            <a:schemeClr val="accent1"/>
          </a:effectRef>
          <a:fontRef idx="minor">
            <a:schemeClr val="dk1"/>
          </a:fontRef>
        </p:style>
        <p:txBody>
          <a:bodyPr rtlCol="0" anchor="ctr"/>
          <a:lstStyle/>
          <a:p>
            <a:pPr algn="ctr">
              <a:lnSpc>
                <a:spcPct val="120000"/>
              </a:lnSpc>
            </a:pPr>
            <a:endParaRPr lang="zh-CN" altLang="en-US" dirty="0">
              <a:cs typeface="+mn-ea"/>
              <a:sym typeface="+mn-lt"/>
            </a:endParaRPr>
          </a:p>
        </p:txBody>
      </p:sp>
      <p:sp>
        <p:nvSpPr>
          <p:cNvPr id="7" name="文本框 6">
            <a:extLst>
              <a:ext uri="{FF2B5EF4-FFF2-40B4-BE49-F238E27FC236}">
                <a16:creationId xmlns:a16="http://schemas.microsoft.com/office/drawing/2014/main" xmlns="" id="{71824797-D4E5-484C-AA9E-3758030308CA}"/>
              </a:ext>
            </a:extLst>
          </p:cNvPr>
          <p:cNvSpPr txBox="1"/>
          <p:nvPr/>
        </p:nvSpPr>
        <p:spPr>
          <a:xfrm>
            <a:off x="1481730" y="1366020"/>
            <a:ext cx="2184400" cy="269561"/>
          </a:xfrm>
          <a:prstGeom prst="rect">
            <a:avLst/>
          </a:prstGeom>
          <a:noFill/>
        </p:spPr>
        <p:txBody>
          <a:bodyPr wrap="square" rtlCol="0">
            <a:spAutoFit/>
          </a:bodyPr>
          <a:lstStyle/>
          <a:p>
            <a:pPr>
              <a:lnSpc>
                <a:spcPct val="120000"/>
              </a:lnSpc>
            </a:pPr>
            <a:r>
              <a:rPr lang="zh-CN" altLang="en-US" sz="1050" dirty="0">
                <a:solidFill>
                  <a:schemeClr val="accent1"/>
                </a:solidFill>
                <a:cs typeface="+mn-ea"/>
                <a:sym typeface="+mn-lt"/>
              </a:rPr>
              <a:t>在此输入序号文字</a:t>
            </a:r>
          </a:p>
        </p:txBody>
      </p:sp>
      <p:sp>
        <p:nvSpPr>
          <p:cNvPr id="8" name="文本框 7">
            <a:extLst>
              <a:ext uri="{FF2B5EF4-FFF2-40B4-BE49-F238E27FC236}">
                <a16:creationId xmlns:a16="http://schemas.microsoft.com/office/drawing/2014/main" xmlns="" id="{C35F7B8F-AF69-47E4-A6ED-654FDB43B83B}"/>
              </a:ext>
            </a:extLst>
          </p:cNvPr>
          <p:cNvSpPr txBox="1"/>
          <p:nvPr/>
        </p:nvSpPr>
        <p:spPr>
          <a:xfrm>
            <a:off x="1481730" y="5783263"/>
            <a:ext cx="3672840" cy="269561"/>
          </a:xfrm>
          <a:prstGeom prst="rect">
            <a:avLst/>
          </a:prstGeom>
          <a:noFill/>
        </p:spPr>
        <p:txBody>
          <a:bodyPr wrap="square" rtlCol="0">
            <a:spAutoFit/>
          </a:bodyPr>
          <a:lstStyle/>
          <a:p>
            <a:pPr>
              <a:lnSpc>
                <a:spcPct val="120000"/>
              </a:lnSpc>
            </a:pPr>
            <a:r>
              <a:rPr lang="zh-CN" altLang="en-US" sz="1050" dirty="0">
                <a:solidFill>
                  <a:schemeClr val="accent1"/>
                </a:solidFill>
                <a:cs typeface="+mn-ea"/>
                <a:sym typeface="+mn-lt"/>
              </a:rPr>
              <a:t>在此输入目录文字</a:t>
            </a:r>
          </a:p>
        </p:txBody>
      </p:sp>
      <p:cxnSp>
        <p:nvCxnSpPr>
          <p:cNvPr id="9" name="连接符: 肘形 8">
            <a:extLst>
              <a:ext uri="{FF2B5EF4-FFF2-40B4-BE49-F238E27FC236}">
                <a16:creationId xmlns:a16="http://schemas.microsoft.com/office/drawing/2014/main" xmlns="" id="{F80A81FB-9390-4445-A6D8-D15F1ECD4EAE}"/>
              </a:ext>
            </a:extLst>
          </p:cNvPr>
          <p:cNvCxnSpPr>
            <a:cxnSpLocks/>
            <a:stCxn id="6" idx="2"/>
            <a:endCxn id="7" idx="1"/>
          </p:cNvCxnSpPr>
          <p:nvPr/>
        </p:nvCxnSpPr>
        <p:spPr>
          <a:xfrm rot="10800000">
            <a:off x="1481730" y="1500801"/>
            <a:ext cx="336746" cy="2425308"/>
          </a:xfrm>
          <a:prstGeom prst="bentConnector3">
            <a:avLst>
              <a:gd name="adj1" fmla="val 167885"/>
            </a:avLst>
          </a:prstGeom>
        </p:spPr>
        <p:style>
          <a:lnRef idx="1">
            <a:schemeClr val="dk1"/>
          </a:lnRef>
          <a:fillRef idx="0">
            <a:schemeClr val="dk1"/>
          </a:fillRef>
          <a:effectRef idx="0">
            <a:schemeClr val="dk1"/>
          </a:effectRef>
          <a:fontRef idx="minor">
            <a:schemeClr val="tx1"/>
          </a:fontRef>
        </p:style>
      </p:cxnSp>
      <p:sp>
        <p:nvSpPr>
          <p:cNvPr id="10" name="椭圆 9">
            <a:extLst>
              <a:ext uri="{FF2B5EF4-FFF2-40B4-BE49-F238E27FC236}">
                <a16:creationId xmlns:a16="http://schemas.microsoft.com/office/drawing/2014/main" xmlns="" id="{80B37940-1B94-4199-B176-E91C7870CAA1}"/>
              </a:ext>
            </a:extLst>
          </p:cNvPr>
          <p:cNvSpPr/>
          <p:nvPr/>
        </p:nvSpPr>
        <p:spPr>
          <a:xfrm>
            <a:off x="1818476" y="4053066"/>
            <a:ext cx="100617" cy="100617"/>
          </a:xfrm>
          <a:prstGeom prst="ellipse">
            <a:avLst/>
          </a:prstGeom>
          <a:solidFill>
            <a:schemeClr val="tx1">
              <a:lumMod val="90000"/>
              <a:lumOff val="10000"/>
            </a:schemeClr>
          </a:solidFill>
          <a:ln>
            <a:noFill/>
          </a:ln>
        </p:spPr>
        <p:style>
          <a:lnRef idx="2">
            <a:schemeClr val="accent1"/>
          </a:lnRef>
          <a:fillRef idx="1">
            <a:schemeClr val="lt1"/>
          </a:fillRef>
          <a:effectRef idx="0">
            <a:schemeClr val="accent1"/>
          </a:effectRef>
          <a:fontRef idx="minor">
            <a:schemeClr val="dk1"/>
          </a:fontRef>
        </p:style>
        <p:txBody>
          <a:bodyPr rtlCol="0" anchor="ctr"/>
          <a:lstStyle/>
          <a:p>
            <a:pPr algn="ctr">
              <a:lnSpc>
                <a:spcPct val="120000"/>
              </a:lnSpc>
            </a:pPr>
            <a:endParaRPr lang="zh-CN" altLang="en-US" dirty="0">
              <a:cs typeface="+mn-ea"/>
              <a:sym typeface="+mn-lt"/>
            </a:endParaRPr>
          </a:p>
        </p:txBody>
      </p:sp>
      <p:cxnSp>
        <p:nvCxnSpPr>
          <p:cNvPr id="11" name="连接符: 肘形 10">
            <a:extLst>
              <a:ext uri="{FF2B5EF4-FFF2-40B4-BE49-F238E27FC236}">
                <a16:creationId xmlns:a16="http://schemas.microsoft.com/office/drawing/2014/main" xmlns="" id="{E9EED772-23D5-4DED-B5DE-C08242E9BBCE}"/>
              </a:ext>
            </a:extLst>
          </p:cNvPr>
          <p:cNvCxnSpPr>
            <a:stCxn id="10" idx="2"/>
            <a:endCxn id="8" idx="1"/>
          </p:cNvCxnSpPr>
          <p:nvPr/>
        </p:nvCxnSpPr>
        <p:spPr>
          <a:xfrm rot="10800000" flipV="1">
            <a:off x="1481730" y="4103374"/>
            <a:ext cx="336746" cy="1814669"/>
          </a:xfrm>
          <a:prstGeom prst="bentConnector3">
            <a:avLst>
              <a:gd name="adj1" fmla="val 167885"/>
            </a:avLst>
          </a:prstGeom>
        </p:spPr>
        <p:style>
          <a:lnRef idx="1">
            <a:schemeClr val="dk1"/>
          </a:lnRef>
          <a:fillRef idx="0">
            <a:schemeClr val="dk1"/>
          </a:fillRef>
          <a:effectRef idx="0">
            <a:schemeClr val="dk1"/>
          </a:effectRef>
          <a:fontRef idx="minor">
            <a:schemeClr val="tx1"/>
          </a:fontRef>
        </p:style>
      </p:cxnSp>
      <p:sp>
        <p:nvSpPr>
          <p:cNvPr id="3" name="矩形 2">
            <a:extLst>
              <a:ext uri="{FF2B5EF4-FFF2-40B4-BE49-F238E27FC236}">
                <a16:creationId xmlns:a16="http://schemas.microsoft.com/office/drawing/2014/main" xmlns="" id="{0A6208AF-FF13-4956-8463-9876F9178D33}"/>
              </a:ext>
            </a:extLst>
          </p:cNvPr>
          <p:cNvSpPr/>
          <p:nvPr/>
        </p:nvSpPr>
        <p:spPr>
          <a:xfrm>
            <a:off x="3318150" y="3802380"/>
            <a:ext cx="2202180" cy="449580"/>
          </a:xfrm>
          <a:prstGeom prst="rect">
            <a:avLst/>
          </a:prstGeom>
          <a:solidFill>
            <a:schemeClr val="tx1">
              <a:lumMod val="85000"/>
              <a:lumOff val="15000"/>
              <a:alpha val="10000"/>
            </a:schemeClr>
          </a:solidFill>
          <a:ln w="63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cs typeface="+mn-ea"/>
              <a:sym typeface="+mn-lt"/>
            </a:endParaRPr>
          </a:p>
        </p:txBody>
      </p:sp>
      <p:sp>
        <p:nvSpPr>
          <p:cNvPr id="4" name="椭圆 3">
            <a:extLst>
              <a:ext uri="{FF2B5EF4-FFF2-40B4-BE49-F238E27FC236}">
                <a16:creationId xmlns:a16="http://schemas.microsoft.com/office/drawing/2014/main" xmlns="" id="{5418F76C-4222-4670-9230-3659B2DD98C0}"/>
              </a:ext>
            </a:extLst>
          </p:cNvPr>
          <p:cNvSpPr/>
          <p:nvPr/>
        </p:nvSpPr>
        <p:spPr>
          <a:xfrm>
            <a:off x="5352690" y="3957038"/>
            <a:ext cx="91440" cy="9144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cs typeface="+mn-ea"/>
              <a:sym typeface="+mn-lt"/>
            </a:endParaRPr>
          </a:p>
        </p:txBody>
      </p:sp>
      <p:sp>
        <p:nvSpPr>
          <p:cNvPr id="17" name="文本框 16">
            <a:extLst>
              <a:ext uri="{FF2B5EF4-FFF2-40B4-BE49-F238E27FC236}">
                <a16:creationId xmlns:a16="http://schemas.microsoft.com/office/drawing/2014/main" xmlns="" id="{7EFD7A98-DFA2-40CE-B090-5F1095BF48A7}"/>
              </a:ext>
            </a:extLst>
          </p:cNvPr>
          <p:cNvSpPr txBox="1"/>
          <p:nvPr/>
        </p:nvSpPr>
        <p:spPr>
          <a:xfrm>
            <a:off x="7020002" y="3875800"/>
            <a:ext cx="3942637" cy="269561"/>
          </a:xfrm>
          <a:prstGeom prst="rect">
            <a:avLst/>
          </a:prstGeom>
          <a:noFill/>
        </p:spPr>
        <p:txBody>
          <a:bodyPr wrap="square" rtlCol="0">
            <a:spAutoFit/>
          </a:bodyPr>
          <a:lstStyle/>
          <a:p>
            <a:pPr>
              <a:lnSpc>
                <a:spcPct val="120000"/>
              </a:lnSpc>
            </a:pPr>
            <a:r>
              <a:rPr lang="zh-CN" altLang="en-US" sz="1050" dirty="0">
                <a:solidFill>
                  <a:schemeClr val="accent1"/>
                </a:solidFill>
                <a:cs typeface="+mn-ea"/>
                <a:sym typeface="+mn-lt"/>
              </a:rPr>
              <a:t>可以通过复制整组来实现目录个数的添加和减少</a:t>
            </a:r>
          </a:p>
        </p:txBody>
      </p:sp>
      <p:cxnSp>
        <p:nvCxnSpPr>
          <p:cNvPr id="14" name="直接连接符 13">
            <a:extLst>
              <a:ext uri="{FF2B5EF4-FFF2-40B4-BE49-F238E27FC236}">
                <a16:creationId xmlns:a16="http://schemas.microsoft.com/office/drawing/2014/main" xmlns="" id="{BD6A5648-8E96-4B6E-9222-5682E51AA5AD}"/>
              </a:ext>
            </a:extLst>
          </p:cNvPr>
          <p:cNvCxnSpPr>
            <a:cxnSpLocks/>
            <a:stCxn id="4" idx="6"/>
            <a:endCxn id="17" idx="1"/>
          </p:cNvCxnSpPr>
          <p:nvPr/>
        </p:nvCxnSpPr>
        <p:spPr>
          <a:xfrm>
            <a:off x="5444130" y="4002758"/>
            <a:ext cx="1575872" cy="7823"/>
          </a:xfrm>
          <a:prstGeom prst="line">
            <a:avLst/>
          </a:prstGeom>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212716288"/>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页脚占位符 9">
            <a:extLst>
              <a:ext uri="{FF2B5EF4-FFF2-40B4-BE49-F238E27FC236}">
                <a16:creationId xmlns:a16="http://schemas.microsoft.com/office/drawing/2014/main" xmlns="" id="{F6ADD01D-8AFE-4A84-A017-FE0F1E899997}"/>
              </a:ext>
            </a:extLst>
          </p:cNvPr>
          <p:cNvSpPr>
            <a:spLocks noGrp="1"/>
          </p:cNvSpPr>
          <p:nvPr>
            <p:ph type="ftr" sz="quarter" idx="3"/>
          </p:nvPr>
        </p:nvSpPr>
        <p:spPr/>
        <p:txBody>
          <a:bodyPr/>
          <a:lstStyle/>
          <a:p>
            <a:r>
              <a:rPr lang="zh-CN" altLang="en-US">
                <a:sym typeface="+mn-lt"/>
              </a:rPr>
              <a:t>河北农业大学</a:t>
            </a:r>
            <a:endParaRPr lang="zh-CN" altLang="en-US" dirty="0">
              <a:sym typeface="+mn-lt"/>
            </a:endParaRPr>
          </a:p>
        </p:txBody>
      </p:sp>
      <p:sp>
        <p:nvSpPr>
          <p:cNvPr id="2" name="灯片编号占位符 1">
            <a:extLst>
              <a:ext uri="{FF2B5EF4-FFF2-40B4-BE49-F238E27FC236}">
                <a16:creationId xmlns:a16="http://schemas.microsoft.com/office/drawing/2014/main" xmlns="" id="{3963DB7F-AC93-40D9-B1FC-52E2E26F2225}"/>
              </a:ext>
            </a:extLst>
          </p:cNvPr>
          <p:cNvSpPr>
            <a:spLocks noGrp="1"/>
          </p:cNvSpPr>
          <p:nvPr>
            <p:ph type="sldNum" sz="quarter" idx="4"/>
          </p:nvPr>
        </p:nvSpPr>
        <p:spPr/>
        <p:txBody>
          <a:bodyPr/>
          <a:lstStyle/>
          <a:p>
            <a:r>
              <a:rPr lang="en-US" altLang="zh-CN"/>
              <a:t>- </a:t>
            </a:r>
            <a:fld id="{A548B57D-AE10-4CF7-A9DF-59FEFA91B28E}" type="slidenum">
              <a:rPr lang="zh-CN" altLang="en-US" smtClean="0"/>
              <a:pPr/>
              <a:t>39</a:t>
            </a:fld>
            <a:r>
              <a:rPr lang="zh-CN" altLang="en-US"/>
              <a:t> </a:t>
            </a:r>
            <a:r>
              <a:rPr lang="en-US" altLang="zh-CN"/>
              <a:t>-</a:t>
            </a:r>
            <a:endParaRPr lang="zh-CN" altLang="en-US" dirty="0"/>
          </a:p>
        </p:txBody>
      </p:sp>
      <p:sp>
        <p:nvSpPr>
          <p:cNvPr id="17" name="文本占位符 16">
            <a:extLst>
              <a:ext uri="{FF2B5EF4-FFF2-40B4-BE49-F238E27FC236}">
                <a16:creationId xmlns:a16="http://schemas.microsoft.com/office/drawing/2014/main" xmlns="" id="{B996EDC0-DADC-40B7-B567-1F7215CDF711}"/>
              </a:ext>
            </a:extLst>
          </p:cNvPr>
          <p:cNvSpPr>
            <a:spLocks noGrp="1"/>
          </p:cNvSpPr>
          <p:nvPr>
            <p:ph type="body" sz="quarter" idx="10"/>
          </p:nvPr>
        </p:nvSpPr>
        <p:spPr/>
        <p:txBody>
          <a:bodyPr/>
          <a:lstStyle/>
          <a:p>
            <a:r>
              <a:rPr lang="zh-CN" altLang="en-US" dirty="0">
                <a:sym typeface="+mn-lt"/>
              </a:rPr>
              <a:t>模板使用说明</a:t>
            </a:r>
            <a:r>
              <a:rPr lang="en-US" altLang="zh-CN" dirty="0">
                <a:sym typeface="+mn-lt"/>
              </a:rPr>
              <a:t>-</a:t>
            </a:r>
            <a:r>
              <a:rPr lang="zh-CN" altLang="en-US" dirty="0">
                <a:sym typeface="+mn-lt"/>
              </a:rPr>
              <a:t>过渡页</a:t>
            </a:r>
          </a:p>
        </p:txBody>
      </p:sp>
      <p:pic>
        <p:nvPicPr>
          <p:cNvPr id="24" name="图片占位符 23" descr="图片包含 天空&#10;&#10;已生成极高可信度的说明">
            <a:extLst>
              <a:ext uri="{FF2B5EF4-FFF2-40B4-BE49-F238E27FC236}">
                <a16:creationId xmlns:a16="http://schemas.microsoft.com/office/drawing/2014/main" xmlns="" id="{C7ACCDC7-F55E-4894-B210-F0F2F65FFFA4}"/>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l="6" r="6"/>
          <a:stretch>
            <a:fillRect/>
          </a:stretch>
        </p:blipFill>
        <p:spPr/>
      </p:pic>
      <p:pic>
        <p:nvPicPr>
          <p:cNvPr id="6" name="图片 5">
            <a:extLst>
              <a:ext uri="{FF2B5EF4-FFF2-40B4-BE49-F238E27FC236}">
                <a16:creationId xmlns:a16="http://schemas.microsoft.com/office/drawing/2014/main" xmlns="" id="{610C50A1-18E5-492F-9189-83C5250F9A44}"/>
              </a:ext>
            </a:extLst>
          </p:cNvPr>
          <p:cNvPicPr>
            <a:picLocks noChangeAspect="1"/>
          </p:cNvPicPr>
          <p:nvPr/>
        </p:nvPicPr>
        <p:blipFill>
          <a:blip r:embed="rId4"/>
          <a:stretch>
            <a:fillRect/>
          </a:stretch>
        </p:blipFill>
        <p:spPr>
          <a:xfrm>
            <a:off x="7272799" y="2848348"/>
            <a:ext cx="3467100" cy="1838325"/>
          </a:xfrm>
          <a:prstGeom prst="rect">
            <a:avLst/>
          </a:prstGeom>
          <a:effectLst>
            <a:outerShdw blurRad="50800" dist="38100" dir="2700000" algn="tl" rotWithShape="0">
              <a:prstClr val="black">
                <a:alpha val="40000"/>
              </a:prstClr>
            </a:outerShdw>
          </a:effectLst>
        </p:spPr>
      </p:pic>
      <p:sp>
        <p:nvSpPr>
          <p:cNvPr id="9" name="文本框 8">
            <a:extLst>
              <a:ext uri="{FF2B5EF4-FFF2-40B4-BE49-F238E27FC236}">
                <a16:creationId xmlns:a16="http://schemas.microsoft.com/office/drawing/2014/main" xmlns="" id="{A3FFD967-10EC-47FA-BD34-998357851067}"/>
              </a:ext>
            </a:extLst>
          </p:cNvPr>
          <p:cNvSpPr txBox="1"/>
          <p:nvPr/>
        </p:nvSpPr>
        <p:spPr>
          <a:xfrm>
            <a:off x="2525310" y="5380913"/>
            <a:ext cx="3672840" cy="269561"/>
          </a:xfrm>
          <a:prstGeom prst="rect">
            <a:avLst/>
          </a:prstGeom>
          <a:noFill/>
        </p:spPr>
        <p:txBody>
          <a:bodyPr wrap="square" rtlCol="0">
            <a:spAutoFit/>
          </a:bodyPr>
          <a:lstStyle/>
          <a:p>
            <a:pPr>
              <a:lnSpc>
                <a:spcPct val="120000"/>
              </a:lnSpc>
            </a:pPr>
            <a:r>
              <a:rPr lang="zh-CN" altLang="en-US" sz="1050" dirty="0">
                <a:solidFill>
                  <a:schemeClr val="accent1"/>
                </a:solidFill>
                <a:cs typeface="+mn-ea"/>
                <a:sym typeface="+mn-lt"/>
              </a:rPr>
              <a:t>在此输入标题文字</a:t>
            </a:r>
          </a:p>
        </p:txBody>
      </p:sp>
      <p:cxnSp>
        <p:nvCxnSpPr>
          <p:cNvPr id="12" name="连接符: 肘形 11">
            <a:extLst>
              <a:ext uri="{FF2B5EF4-FFF2-40B4-BE49-F238E27FC236}">
                <a16:creationId xmlns:a16="http://schemas.microsoft.com/office/drawing/2014/main" xmlns="" id="{A63B150D-F778-4899-9A52-66AEE96890B4}"/>
              </a:ext>
            </a:extLst>
          </p:cNvPr>
          <p:cNvCxnSpPr>
            <a:cxnSpLocks/>
            <a:stCxn id="11" idx="2"/>
            <a:endCxn id="9" idx="1"/>
          </p:cNvCxnSpPr>
          <p:nvPr/>
        </p:nvCxnSpPr>
        <p:spPr>
          <a:xfrm rot="10800000" flipV="1">
            <a:off x="2525311" y="3553162"/>
            <a:ext cx="600281" cy="1962532"/>
          </a:xfrm>
          <a:prstGeom prst="bentConnector3">
            <a:avLst>
              <a:gd name="adj1" fmla="val 138082"/>
            </a:avLst>
          </a:prstGeom>
        </p:spPr>
        <p:style>
          <a:lnRef idx="1">
            <a:schemeClr val="dk1"/>
          </a:lnRef>
          <a:fillRef idx="0">
            <a:schemeClr val="dk1"/>
          </a:fillRef>
          <a:effectRef idx="0">
            <a:schemeClr val="dk1"/>
          </a:effectRef>
          <a:fontRef idx="minor">
            <a:schemeClr val="tx1"/>
          </a:fontRef>
        </p:style>
      </p:cxnSp>
      <p:sp>
        <p:nvSpPr>
          <p:cNvPr id="13" name="文本框 12">
            <a:extLst>
              <a:ext uri="{FF2B5EF4-FFF2-40B4-BE49-F238E27FC236}">
                <a16:creationId xmlns:a16="http://schemas.microsoft.com/office/drawing/2014/main" xmlns="" id="{30DEE430-7436-40C3-AD65-EEE4AE238B5A}"/>
              </a:ext>
            </a:extLst>
          </p:cNvPr>
          <p:cNvSpPr txBox="1"/>
          <p:nvPr/>
        </p:nvSpPr>
        <p:spPr>
          <a:xfrm>
            <a:off x="7217266" y="4818331"/>
            <a:ext cx="3529982" cy="463460"/>
          </a:xfrm>
          <a:prstGeom prst="rect">
            <a:avLst/>
          </a:prstGeom>
          <a:noFill/>
        </p:spPr>
        <p:txBody>
          <a:bodyPr wrap="square" rtlCol="0">
            <a:spAutoFit/>
          </a:bodyPr>
          <a:lstStyle/>
          <a:p>
            <a:pPr>
              <a:lnSpc>
                <a:spcPct val="120000"/>
              </a:lnSpc>
            </a:pPr>
            <a:r>
              <a:rPr lang="zh-CN" altLang="en-US" sz="1050" dirty="0">
                <a:cs typeface="+mn-ea"/>
                <a:sym typeface="+mn-lt"/>
              </a:rPr>
              <a:t>如果出现文字位置、大小、粗细等变化，</a:t>
            </a:r>
            <a:endParaRPr lang="en-US" altLang="zh-CN" sz="1050" dirty="0">
              <a:cs typeface="+mn-ea"/>
              <a:sym typeface="+mn-lt"/>
            </a:endParaRPr>
          </a:p>
          <a:p>
            <a:pPr>
              <a:lnSpc>
                <a:spcPct val="120000"/>
              </a:lnSpc>
            </a:pPr>
            <a:r>
              <a:rPr lang="zh-CN" altLang="en-US" sz="1050" dirty="0">
                <a:cs typeface="+mn-ea"/>
                <a:sym typeface="+mn-lt"/>
              </a:rPr>
              <a:t>请单击</a:t>
            </a:r>
            <a:r>
              <a:rPr lang="en-US" altLang="zh-CN" sz="1050" b="1" dirty="0">
                <a:solidFill>
                  <a:schemeClr val="accent1"/>
                </a:solidFill>
                <a:cs typeface="+mn-ea"/>
                <a:sym typeface="+mn-lt"/>
              </a:rPr>
              <a:t>【</a:t>
            </a:r>
            <a:r>
              <a:rPr lang="zh-CN" altLang="en-US" sz="1050" b="1" dirty="0">
                <a:solidFill>
                  <a:schemeClr val="accent1"/>
                </a:solidFill>
                <a:cs typeface="+mn-ea"/>
                <a:sym typeface="+mn-lt"/>
              </a:rPr>
              <a:t>重置</a:t>
            </a:r>
            <a:r>
              <a:rPr lang="en-US" altLang="zh-CN" sz="1050" b="1" dirty="0">
                <a:solidFill>
                  <a:schemeClr val="accent1"/>
                </a:solidFill>
                <a:cs typeface="+mn-ea"/>
                <a:sym typeface="+mn-lt"/>
              </a:rPr>
              <a:t>】</a:t>
            </a:r>
            <a:r>
              <a:rPr lang="zh-CN" altLang="en-US" sz="1050" dirty="0">
                <a:cs typeface="+mn-ea"/>
                <a:sym typeface="+mn-lt"/>
              </a:rPr>
              <a:t>来进行恢复</a:t>
            </a:r>
          </a:p>
        </p:txBody>
      </p:sp>
      <p:sp>
        <p:nvSpPr>
          <p:cNvPr id="25" name="椭圆 24">
            <a:extLst>
              <a:ext uri="{FF2B5EF4-FFF2-40B4-BE49-F238E27FC236}">
                <a16:creationId xmlns:a16="http://schemas.microsoft.com/office/drawing/2014/main" xmlns="" id="{FAFFE4C8-1B36-4B61-8CCB-9F4C8BEF64CB}"/>
              </a:ext>
            </a:extLst>
          </p:cNvPr>
          <p:cNvSpPr/>
          <p:nvPr/>
        </p:nvSpPr>
        <p:spPr>
          <a:xfrm>
            <a:off x="3125593" y="3073787"/>
            <a:ext cx="100617" cy="100617"/>
          </a:xfrm>
          <a:prstGeom prst="ellipse">
            <a:avLst/>
          </a:prstGeom>
          <a:solidFill>
            <a:schemeClr val="tx1">
              <a:lumMod val="90000"/>
              <a:lumOff val="10000"/>
            </a:schemeClr>
          </a:solidFill>
          <a:ln>
            <a:noFill/>
          </a:ln>
        </p:spPr>
        <p:style>
          <a:lnRef idx="2">
            <a:schemeClr val="accent1"/>
          </a:lnRef>
          <a:fillRef idx="1">
            <a:schemeClr val="lt1"/>
          </a:fillRef>
          <a:effectRef idx="0">
            <a:schemeClr val="accent1"/>
          </a:effectRef>
          <a:fontRef idx="minor">
            <a:schemeClr val="dk1"/>
          </a:fontRef>
        </p:style>
        <p:txBody>
          <a:bodyPr rtlCol="0" anchor="ctr"/>
          <a:lstStyle/>
          <a:p>
            <a:pPr algn="ctr">
              <a:lnSpc>
                <a:spcPct val="120000"/>
              </a:lnSpc>
            </a:pPr>
            <a:endParaRPr lang="zh-CN" altLang="en-US" dirty="0">
              <a:cs typeface="+mn-ea"/>
              <a:sym typeface="+mn-lt"/>
            </a:endParaRPr>
          </a:p>
        </p:txBody>
      </p:sp>
      <p:cxnSp>
        <p:nvCxnSpPr>
          <p:cNvPr id="26" name="连接符: 肘形 25">
            <a:extLst>
              <a:ext uri="{FF2B5EF4-FFF2-40B4-BE49-F238E27FC236}">
                <a16:creationId xmlns:a16="http://schemas.microsoft.com/office/drawing/2014/main" xmlns="" id="{F42D5477-819E-4EBC-9D52-51552D174D30}"/>
              </a:ext>
            </a:extLst>
          </p:cNvPr>
          <p:cNvCxnSpPr>
            <a:cxnSpLocks/>
            <a:stCxn id="25" idx="2"/>
            <a:endCxn id="34" idx="1"/>
          </p:cNvCxnSpPr>
          <p:nvPr/>
        </p:nvCxnSpPr>
        <p:spPr>
          <a:xfrm rot="10800000">
            <a:off x="2525311" y="1530002"/>
            <a:ext cx="600283" cy="1594094"/>
          </a:xfrm>
          <a:prstGeom prst="bentConnector3">
            <a:avLst>
              <a:gd name="adj1" fmla="val 138082"/>
            </a:avLst>
          </a:prstGeom>
        </p:spPr>
        <p:style>
          <a:lnRef idx="1">
            <a:schemeClr val="dk1"/>
          </a:lnRef>
          <a:fillRef idx="0">
            <a:schemeClr val="dk1"/>
          </a:fillRef>
          <a:effectRef idx="0">
            <a:schemeClr val="dk1"/>
          </a:effectRef>
          <a:fontRef idx="minor">
            <a:schemeClr val="tx1"/>
          </a:fontRef>
        </p:style>
      </p:cxnSp>
      <p:sp>
        <p:nvSpPr>
          <p:cNvPr id="11" name="椭圆 10">
            <a:extLst>
              <a:ext uri="{FF2B5EF4-FFF2-40B4-BE49-F238E27FC236}">
                <a16:creationId xmlns:a16="http://schemas.microsoft.com/office/drawing/2014/main" xmlns="" id="{E0E25431-B645-4BAF-844D-717652BA402F}"/>
              </a:ext>
            </a:extLst>
          </p:cNvPr>
          <p:cNvSpPr/>
          <p:nvPr/>
        </p:nvSpPr>
        <p:spPr>
          <a:xfrm>
            <a:off x="3125591" y="3502853"/>
            <a:ext cx="100617" cy="100617"/>
          </a:xfrm>
          <a:prstGeom prst="ellipse">
            <a:avLst/>
          </a:prstGeom>
          <a:solidFill>
            <a:schemeClr val="tx1">
              <a:lumMod val="90000"/>
              <a:lumOff val="10000"/>
            </a:schemeClr>
          </a:solidFill>
          <a:ln>
            <a:noFill/>
          </a:ln>
        </p:spPr>
        <p:style>
          <a:lnRef idx="2">
            <a:schemeClr val="accent1"/>
          </a:lnRef>
          <a:fillRef idx="1">
            <a:schemeClr val="lt1"/>
          </a:fillRef>
          <a:effectRef idx="0">
            <a:schemeClr val="accent1"/>
          </a:effectRef>
          <a:fontRef idx="minor">
            <a:schemeClr val="dk1"/>
          </a:fontRef>
        </p:style>
        <p:txBody>
          <a:bodyPr rtlCol="0" anchor="ctr"/>
          <a:lstStyle/>
          <a:p>
            <a:pPr algn="ctr">
              <a:lnSpc>
                <a:spcPct val="120000"/>
              </a:lnSpc>
            </a:pPr>
            <a:endParaRPr lang="zh-CN" altLang="en-US" dirty="0">
              <a:cs typeface="+mn-ea"/>
              <a:sym typeface="+mn-lt"/>
            </a:endParaRPr>
          </a:p>
        </p:txBody>
      </p:sp>
      <p:sp>
        <p:nvSpPr>
          <p:cNvPr id="33" name="文本框 32">
            <a:extLst>
              <a:ext uri="{FF2B5EF4-FFF2-40B4-BE49-F238E27FC236}">
                <a16:creationId xmlns:a16="http://schemas.microsoft.com/office/drawing/2014/main" xmlns="" id="{797EE8D7-990C-40C7-ACED-90E8EC64BC09}"/>
              </a:ext>
            </a:extLst>
          </p:cNvPr>
          <p:cNvSpPr txBox="1"/>
          <p:nvPr/>
        </p:nvSpPr>
        <p:spPr>
          <a:xfrm>
            <a:off x="4412038" y="1627082"/>
            <a:ext cx="1786112" cy="269561"/>
          </a:xfrm>
          <a:prstGeom prst="rect">
            <a:avLst/>
          </a:prstGeom>
          <a:noFill/>
        </p:spPr>
        <p:txBody>
          <a:bodyPr wrap="square" rtlCol="0">
            <a:spAutoFit/>
          </a:bodyPr>
          <a:lstStyle/>
          <a:p>
            <a:pPr>
              <a:lnSpc>
                <a:spcPct val="120000"/>
              </a:lnSpc>
            </a:pPr>
            <a:r>
              <a:rPr lang="zh-CN" altLang="en-US" sz="1050" dirty="0">
                <a:solidFill>
                  <a:schemeClr val="accent1"/>
                </a:solidFill>
                <a:cs typeface="+mn-ea"/>
                <a:sym typeface="+mn-lt"/>
              </a:rPr>
              <a:t>在此输入标题辅助文字</a:t>
            </a:r>
          </a:p>
        </p:txBody>
      </p:sp>
      <p:sp>
        <p:nvSpPr>
          <p:cNvPr id="34" name="文本框 33">
            <a:extLst>
              <a:ext uri="{FF2B5EF4-FFF2-40B4-BE49-F238E27FC236}">
                <a16:creationId xmlns:a16="http://schemas.microsoft.com/office/drawing/2014/main" xmlns="" id="{E8091AF7-6044-4622-865A-5F1BA38726F2}"/>
              </a:ext>
            </a:extLst>
          </p:cNvPr>
          <p:cNvSpPr txBox="1"/>
          <p:nvPr/>
        </p:nvSpPr>
        <p:spPr>
          <a:xfrm>
            <a:off x="2525310" y="1395221"/>
            <a:ext cx="3672840" cy="269561"/>
          </a:xfrm>
          <a:prstGeom prst="rect">
            <a:avLst/>
          </a:prstGeom>
          <a:noFill/>
        </p:spPr>
        <p:txBody>
          <a:bodyPr wrap="square" rtlCol="0">
            <a:spAutoFit/>
          </a:bodyPr>
          <a:lstStyle/>
          <a:p>
            <a:pPr>
              <a:lnSpc>
                <a:spcPct val="120000"/>
              </a:lnSpc>
            </a:pPr>
            <a:r>
              <a:rPr lang="zh-CN" altLang="en-US" sz="1050" dirty="0">
                <a:solidFill>
                  <a:schemeClr val="accent1"/>
                </a:solidFill>
                <a:cs typeface="+mn-ea"/>
                <a:sym typeface="+mn-lt"/>
              </a:rPr>
              <a:t>在此输入章节序号</a:t>
            </a:r>
          </a:p>
        </p:txBody>
      </p:sp>
      <p:sp>
        <p:nvSpPr>
          <p:cNvPr id="41" name="椭圆 40">
            <a:extLst>
              <a:ext uri="{FF2B5EF4-FFF2-40B4-BE49-F238E27FC236}">
                <a16:creationId xmlns:a16="http://schemas.microsoft.com/office/drawing/2014/main" xmlns="" id="{5325F61B-318C-41C0-9326-FB5C3492DC85}"/>
              </a:ext>
            </a:extLst>
          </p:cNvPr>
          <p:cNvSpPr/>
          <p:nvPr/>
        </p:nvSpPr>
        <p:spPr>
          <a:xfrm>
            <a:off x="4099624" y="3767510"/>
            <a:ext cx="100617" cy="100617"/>
          </a:xfrm>
          <a:prstGeom prst="ellipse">
            <a:avLst/>
          </a:prstGeom>
          <a:solidFill>
            <a:schemeClr val="tx1">
              <a:lumMod val="90000"/>
              <a:lumOff val="10000"/>
            </a:schemeClr>
          </a:solidFill>
          <a:ln>
            <a:noFill/>
          </a:ln>
        </p:spPr>
        <p:style>
          <a:lnRef idx="2">
            <a:schemeClr val="accent1"/>
          </a:lnRef>
          <a:fillRef idx="1">
            <a:schemeClr val="lt1"/>
          </a:fillRef>
          <a:effectRef idx="0">
            <a:schemeClr val="accent1"/>
          </a:effectRef>
          <a:fontRef idx="minor">
            <a:schemeClr val="dk1"/>
          </a:fontRef>
        </p:style>
        <p:txBody>
          <a:bodyPr rtlCol="0" anchor="ctr"/>
          <a:lstStyle/>
          <a:p>
            <a:pPr algn="ctr">
              <a:lnSpc>
                <a:spcPct val="120000"/>
              </a:lnSpc>
            </a:pPr>
            <a:endParaRPr lang="zh-CN" altLang="en-US" dirty="0">
              <a:cs typeface="+mn-ea"/>
              <a:sym typeface="+mn-lt"/>
            </a:endParaRPr>
          </a:p>
        </p:txBody>
      </p:sp>
      <p:cxnSp>
        <p:nvCxnSpPr>
          <p:cNvPr id="43" name="连接符: 肘形 42">
            <a:extLst>
              <a:ext uri="{FF2B5EF4-FFF2-40B4-BE49-F238E27FC236}">
                <a16:creationId xmlns:a16="http://schemas.microsoft.com/office/drawing/2014/main" xmlns="" id="{EA08F3BA-29A8-4C96-8CC5-EEA0B558F497}"/>
              </a:ext>
            </a:extLst>
          </p:cNvPr>
          <p:cNvCxnSpPr>
            <a:cxnSpLocks/>
            <a:stCxn id="33" idx="1"/>
          </p:cNvCxnSpPr>
          <p:nvPr/>
        </p:nvCxnSpPr>
        <p:spPr>
          <a:xfrm rot="10800000" flipV="1">
            <a:off x="4139184" y="1761862"/>
            <a:ext cx="272854" cy="2005647"/>
          </a:xfrm>
          <a:prstGeom prst="bentConnector2">
            <a:avLst/>
          </a:prstGeom>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9787646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占位符 10" descr="图片包含 天空, 树, 道路, 户外&#10;&#10;已生成极高可信度的说明">
            <a:extLst>
              <a:ext uri="{FF2B5EF4-FFF2-40B4-BE49-F238E27FC236}">
                <a16:creationId xmlns:a16="http://schemas.microsoft.com/office/drawing/2014/main" xmlns="" id="{0E5FD8F9-1A1F-46C1-B24A-81D009D43EDE}"/>
              </a:ext>
            </a:extLst>
          </p:cNvPr>
          <p:cNvPicPr>
            <a:picLocks noGrp="1" noChangeAspect="1"/>
          </p:cNvPicPr>
          <p:nvPr>
            <p:ph type="pic" sz="quarter" idx="10"/>
          </p:nvPr>
        </p:nvPicPr>
        <p:blipFill rotWithShape="1">
          <a:blip r:embed="rId2">
            <a:extLst>
              <a:ext uri="{28A0092B-C50C-407E-A947-70E740481C1C}">
                <a14:useLocalDpi xmlns:a14="http://schemas.microsoft.com/office/drawing/2010/main" val="0"/>
              </a:ext>
            </a:extLst>
          </a:blip>
          <a:srcRect t="32764" b="32764"/>
          <a:stretch/>
        </p:blipFill>
        <p:spPr/>
      </p:pic>
      <p:sp>
        <p:nvSpPr>
          <p:cNvPr id="12" name="箭头: 五边形 11">
            <a:extLst>
              <a:ext uri="{FF2B5EF4-FFF2-40B4-BE49-F238E27FC236}">
                <a16:creationId xmlns:a16="http://schemas.microsoft.com/office/drawing/2014/main" xmlns="" id="{BEB0A93D-3296-4733-B301-92839F49A20D}"/>
              </a:ext>
            </a:extLst>
          </p:cNvPr>
          <p:cNvSpPr/>
          <p:nvPr/>
        </p:nvSpPr>
        <p:spPr>
          <a:xfrm rot="5400000">
            <a:off x="4695650" y="-3694800"/>
            <a:ext cx="2800703" cy="12192002"/>
          </a:xfrm>
          <a:prstGeom prst="homePlate">
            <a:avLst>
              <a:gd name="adj" fmla="val 12899"/>
            </a:avLst>
          </a:prstGeom>
          <a:gradFill>
            <a:gsLst>
              <a:gs pos="19000">
                <a:schemeClr val="accent1">
                  <a:alpha val="0"/>
                </a:schemeClr>
              </a:gs>
              <a:gs pos="100000">
                <a:schemeClr val="accent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cs typeface="+mn-ea"/>
              <a:sym typeface="+mn-lt"/>
            </a:endParaRPr>
          </a:p>
        </p:txBody>
      </p:sp>
      <p:grpSp>
        <p:nvGrpSpPr>
          <p:cNvPr id="55" name="组合 54">
            <a:extLst>
              <a:ext uri="{FF2B5EF4-FFF2-40B4-BE49-F238E27FC236}">
                <a16:creationId xmlns:a16="http://schemas.microsoft.com/office/drawing/2014/main" xmlns="" id="{22E040F4-6429-470F-9846-F7BD97BCF718}"/>
              </a:ext>
            </a:extLst>
          </p:cNvPr>
          <p:cNvGrpSpPr/>
          <p:nvPr/>
        </p:nvGrpSpPr>
        <p:grpSpPr>
          <a:xfrm>
            <a:off x="1165639" y="4212262"/>
            <a:ext cx="4749493" cy="793548"/>
            <a:chOff x="1165639" y="4151998"/>
            <a:chExt cx="4749493" cy="793548"/>
          </a:xfrm>
        </p:grpSpPr>
        <p:sp>
          <p:nvSpPr>
            <p:cNvPr id="16" name="iṩ1îḍe">
              <a:extLst>
                <a:ext uri="{FF2B5EF4-FFF2-40B4-BE49-F238E27FC236}">
                  <a16:creationId xmlns:a16="http://schemas.microsoft.com/office/drawing/2014/main" xmlns="" id="{48A7BCF5-F41F-4D5A-B97F-C9B464FCFF83}"/>
                </a:ext>
              </a:extLst>
            </p:cNvPr>
            <p:cNvSpPr txBox="1"/>
            <p:nvPr/>
          </p:nvSpPr>
          <p:spPr>
            <a:xfrm>
              <a:off x="1165639" y="4182964"/>
              <a:ext cx="1157948" cy="646331"/>
            </a:xfrm>
            <a:prstGeom prst="rect">
              <a:avLst/>
            </a:prstGeom>
            <a:noFill/>
          </p:spPr>
          <p:txBody>
            <a:bodyPr wrap="square" lIns="91440" tIns="45720" rIns="91440" bIns="45720">
              <a:normAutofit fontScale="92500" lnSpcReduction="1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20000"/>
                </a:lnSpc>
              </a:pPr>
              <a:r>
                <a:rPr lang="en-US" sz="3600" b="1" i="1" dirty="0">
                  <a:solidFill>
                    <a:schemeClr val="accent1"/>
                  </a:solidFill>
                  <a:cs typeface="+mn-ea"/>
                  <a:sym typeface="+mn-lt"/>
                </a:rPr>
                <a:t>01.</a:t>
              </a:r>
            </a:p>
          </p:txBody>
        </p:sp>
        <p:grpSp>
          <p:nvGrpSpPr>
            <p:cNvPr id="17" name="iṣḷïdê">
              <a:extLst>
                <a:ext uri="{FF2B5EF4-FFF2-40B4-BE49-F238E27FC236}">
                  <a16:creationId xmlns:a16="http://schemas.microsoft.com/office/drawing/2014/main" xmlns="" id="{31D56882-2806-481D-8027-CCFA10A119D2}"/>
                </a:ext>
              </a:extLst>
            </p:cNvPr>
            <p:cNvGrpSpPr/>
            <p:nvPr/>
          </p:nvGrpSpPr>
          <p:grpSpPr>
            <a:xfrm>
              <a:off x="2323587" y="4151998"/>
              <a:ext cx="3591545" cy="793548"/>
              <a:chOff x="2612485" y="3985743"/>
              <a:chExt cx="3591545" cy="793548"/>
            </a:xfrm>
          </p:grpSpPr>
          <p:sp>
            <p:nvSpPr>
              <p:cNvPr id="18" name="îŝ1íḍe">
                <a:extLst>
                  <a:ext uri="{FF2B5EF4-FFF2-40B4-BE49-F238E27FC236}">
                    <a16:creationId xmlns:a16="http://schemas.microsoft.com/office/drawing/2014/main" xmlns="" id="{D20B83A1-021B-49A4-A96F-FDAB9385C628}"/>
                  </a:ext>
                </a:extLst>
              </p:cNvPr>
              <p:cNvSpPr txBox="1"/>
              <p:nvPr/>
            </p:nvSpPr>
            <p:spPr>
              <a:xfrm>
                <a:off x="2612485" y="3985743"/>
                <a:ext cx="3591545" cy="439417"/>
              </a:xfrm>
              <a:prstGeom prst="rect">
                <a:avLst/>
              </a:prstGeom>
              <a:noFill/>
              <a:ln>
                <a:noFill/>
              </a:ln>
            </p:spPr>
            <p:txBody>
              <a:bodyPr wrap="square" lIns="91440" tIns="45720" rIns="91440" bIns="45720" anchor="b" anchorCtr="0">
                <a:normAutofit lnSpcReduction="10000"/>
              </a:bodyPr>
              <a:lstStyle/>
              <a:p>
                <a:pPr>
                  <a:lnSpc>
                    <a:spcPct val="120000"/>
                  </a:lnSpc>
                </a:pPr>
                <a:r>
                  <a:rPr lang="zh-CN" altLang="en-US" sz="2000" b="1" dirty="0">
                    <a:cs typeface="+mn-ea"/>
                    <a:sym typeface="+mn-lt"/>
                  </a:rPr>
                  <a:t>标题文字添加</a:t>
                </a:r>
                <a:endParaRPr lang="en-US" altLang="zh-CN" sz="2000" b="1" dirty="0">
                  <a:cs typeface="+mn-ea"/>
                  <a:sym typeface="+mn-lt"/>
                </a:endParaRPr>
              </a:p>
            </p:txBody>
          </p:sp>
          <p:sp>
            <p:nvSpPr>
              <p:cNvPr id="19" name="îṥľïḓe">
                <a:extLst>
                  <a:ext uri="{FF2B5EF4-FFF2-40B4-BE49-F238E27FC236}">
                    <a16:creationId xmlns:a16="http://schemas.microsoft.com/office/drawing/2014/main" xmlns="" id="{B0F3614F-4AEC-427C-931B-B845340CFF67}"/>
                  </a:ext>
                </a:extLst>
              </p:cNvPr>
              <p:cNvSpPr txBox="1"/>
              <p:nvPr/>
            </p:nvSpPr>
            <p:spPr>
              <a:xfrm>
                <a:off x="2612485" y="4339874"/>
                <a:ext cx="3591545" cy="439417"/>
              </a:xfrm>
              <a:prstGeom prst="rect">
                <a:avLst/>
              </a:prstGeom>
              <a:noFill/>
              <a:ln>
                <a:noFill/>
              </a:ln>
            </p:spPr>
            <p:txBody>
              <a:bodyPr wrap="square" lIns="91440" tIns="45720" rIns="91440" bIns="45720" anchor="t" anchorCtr="0">
                <a:normAutofit/>
              </a:bodyPr>
              <a:lstStyle/>
              <a:p>
                <a:pPr>
                  <a:lnSpc>
                    <a:spcPct val="120000"/>
                  </a:lnSpc>
                  <a:buSzPct val="25000"/>
                </a:pPr>
                <a:r>
                  <a:rPr lang="zh-CN" altLang="en-US" sz="1100" dirty="0">
                    <a:cs typeface="+mn-ea"/>
                    <a:sym typeface="+mn-lt"/>
                  </a:rPr>
                  <a:t>您的内容打在这里，或者通过复制您的文本后，</a:t>
                </a:r>
              </a:p>
            </p:txBody>
          </p:sp>
        </p:grpSp>
      </p:grpSp>
      <p:sp>
        <p:nvSpPr>
          <p:cNvPr id="29" name="矩形 28">
            <a:extLst>
              <a:ext uri="{FF2B5EF4-FFF2-40B4-BE49-F238E27FC236}">
                <a16:creationId xmlns:a16="http://schemas.microsoft.com/office/drawing/2014/main" xmlns="" id="{5DBBF86F-C30E-449B-B2B6-94EFB94D141F}"/>
              </a:ext>
            </a:extLst>
          </p:cNvPr>
          <p:cNvSpPr/>
          <p:nvPr/>
        </p:nvSpPr>
        <p:spPr>
          <a:xfrm>
            <a:off x="4875154" y="2924388"/>
            <a:ext cx="2441694" cy="628955"/>
          </a:xfrm>
          <a:prstGeom prst="rect">
            <a:avLst/>
          </a:prstGeom>
        </p:spPr>
        <p:txBody>
          <a:bodyPr wrap="none">
            <a:spAutoFit/>
          </a:bodyPr>
          <a:lstStyle/>
          <a:p>
            <a:pPr algn="ctr">
              <a:lnSpc>
                <a:spcPct val="120000"/>
              </a:lnSpc>
            </a:pPr>
            <a:r>
              <a:rPr lang="en-US" altLang="zh-CN" sz="3200" b="1" dirty="0">
                <a:solidFill>
                  <a:schemeClr val="bg1"/>
                </a:solidFill>
                <a:cs typeface="+mn-ea"/>
                <a:sym typeface="+mn-lt"/>
              </a:rPr>
              <a:t>CONTENTS</a:t>
            </a:r>
            <a:endParaRPr lang="zh-CN" altLang="en-US" sz="3200" b="1" dirty="0">
              <a:solidFill>
                <a:schemeClr val="bg1"/>
              </a:solidFill>
              <a:cs typeface="+mn-ea"/>
              <a:sym typeface="+mn-lt"/>
            </a:endParaRPr>
          </a:p>
        </p:txBody>
      </p:sp>
      <p:grpSp>
        <p:nvGrpSpPr>
          <p:cNvPr id="58" name="组合 57">
            <a:extLst>
              <a:ext uri="{FF2B5EF4-FFF2-40B4-BE49-F238E27FC236}">
                <a16:creationId xmlns:a16="http://schemas.microsoft.com/office/drawing/2014/main" xmlns="" id="{45549DB2-B6F3-4686-B2D1-2AFC4EC3D34F}"/>
              </a:ext>
            </a:extLst>
          </p:cNvPr>
          <p:cNvGrpSpPr/>
          <p:nvPr/>
        </p:nvGrpSpPr>
        <p:grpSpPr>
          <a:xfrm>
            <a:off x="6046169" y="4212262"/>
            <a:ext cx="4749493" cy="793548"/>
            <a:chOff x="6046169" y="4151998"/>
            <a:chExt cx="4749493" cy="793548"/>
          </a:xfrm>
        </p:grpSpPr>
        <p:sp>
          <p:nvSpPr>
            <p:cNvPr id="24" name="ï$ľïde">
              <a:extLst>
                <a:ext uri="{FF2B5EF4-FFF2-40B4-BE49-F238E27FC236}">
                  <a16:creationId xmlns:a16="http://schemas.microsoft.com/office/drawing/2014/main" xmlns="" id="{EED394D1-2A87-487D-8310-AB562D0833E8}"/>
                </a:ext>
              </a:extLst>
            </p:cNvPr>
            <p:cNvSpPr txBox="1"/>
            <p:nvPr/>
          </p:nvSpPr>
          <p:spPr>
            <a:xfrm>
              <a:off x="6046169" y="4182964"/>
              <a:ext cx="1157948" cy="646331"/>
            </a:xfrm>
            <a:prstGeom prst="rect">
              <a:avLst/>
            </a:prstGeom>
            <a:noFill/>
          </p:spPr>
          <p:txBody>
            <a:bodyPr wrap="square" lIns="91440" tIns="45720" rIns="91440" bIns="45720">
              <a:normAutofit fontScale="92500" lnSpcReduction="1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20000"/>
                </a:lnSpc>
              </a:pPr>
              <a:r>
                <a:rPr lang="en-US" sz="3600" b="1" i="1" dirty="0">
                  <a:solidFill>
                    <a:schemeClr val="accent1"/>
                  </a:solidFill>
                  <a:cs typeface="+mn-ea"/>
                  <a:sym typeface="+mn-lt"/>
                </a:rPr>
                <a:t>0</a:t>
              </a:r>
              <a:r>
                <a:rPr lang="en-US" altLang="zh-CN" sz="3600" b="1" i="1" dirty="0">
                  <a:solidFill>
                    <a:schemeClr val="accent1"/>
                  </a:solidFill>
                  <a:cs typeface="+mn-ea"/>
                  <a:sym typeface="+mn-lt"/>
                </a:rPr>
                <a:t>2</a:t>
              </a:r>
              <a:r>
                <a:rPr lang="en-US" sz="3600" b="1" i="1" dirty="0">
                  <a:solidFill>
                    <a:schemeClr val="accent1"/>
                  </a:solidFill>
                  <a:cs typeface="+mn-ea"/>
                  <a:sym typeface="+mn-lt"/>
                </a:rPr>
                <a:t>.</a:t>
              </a:r>
            </a:p>
          </p:txBody>
        </p:sp>
        <p:grpSp>
          <p:nvGrpSpPr>
            <p:cNvPr id="49" name="iṣḷïdê">
              <a:extLst>
                <a:ext uri="{FF2B5EF4-FFF2-40B4-BE49-F238E27FC236}">
                  <a16:creationId xmlns:a16="http://schemas.microsoft.com/office/drawing/2014/main" xmlns="" id="{D38D5D29-C80E-4934-869D-91A7E15D525D}"/>
                </a:ext>
              </a:extLst>
            </p:cNvPr>
            <p:cNvGrpSpPr/>
            <p:nvPr/>
          </p:nvGrpSpPr>
          <p:grpSpPr>
            <a:xfrm>
              <a:off x="7204117" y="4151998"/>
              <a:ext cx="3591545" cy="793548"/>
              <a:chOff x="2612485" y="3985743"/>
              <a:chExt cx="3591545" cy="793548"/>
            </a:xfrm>
          </p:grpSpPr>
          <p:sp>
            <p:nvSpPr>
              <p:cNvPr id="50" name="îŝ1íḍe">
                <a:extLst>
                  <a:ext uri="{FF2B5EF4-FFF2-40B4-BE49-F238E27FC236}">
                    <a16:creationId xmlns:a16="http://schemas.microsoft.com/office/drawing/2014/main" xmlns="" id="{4884D73D-AC6D-4DA9-9C97-14CE8E882E23}"/>
                  </a:ext>
                </a:extLst>
              </p:cNvPr>
              <p:cNvSpPr txBox="1"/>
              <p:nvPr/>
            </p:nvSpPr>
            <p:spPr>
              <a:xfrm>
                <a:off x="2612485" y="3985743"/>
                <a:ext cx="3591545" cy="439417"/>
              </a:xfrm>
              <a:prstGeom prst="rect">
                <a:avLst/>
              </a:prstGeom>
              <a:noFill/>
              <a:ln>
                <a:noFill/>
              </a:ln>
            </p:spPr>
            <p:txBody>
              <a:bodyPr wrap="square" lIns="91440" tIns="45720" rIns="91440" bIns="45720" anchor="b" anchorCtr="0">
                <a:normAutofit lnSpcReduction="10000"/>
              </a:bodyPr>
              <a:lstStyle/>
              <a:p>
                <a:pPr>
                  <a:lnSpc>
                    <a:spcPct val="120000"/>
                  </a:lnSpc>
                </a:pPr>
                <a:r>
                  <a:rPr lang="zh-CN" altLang="en-US" sz="2000" b="1" dirty="0">
                    <a:cs typeface="+mn-ea"/>
                    <a:sym typeface="+mn-lt"/>
                  </a:rPr>
                  <a:t>标题文字添加</a:t>
                </a:r>
                <a:endParaRPr lang="en-US" altLang="zh-CN" sz="2000" b="1" dirty="0">
                  <a:cs typeface="+mn-ea"/>
                  <a:sym typeface="+mn-lt"/>
                </a:endParaRPr>
              </a:p>
            </p:txBody>
          </p:sp>
          <p:sp>
            <p:nvSpPr>
              <p:cNvPr id="51" name="îṥľïḓe">
                <a:extLst>
                  <a:ext uri="{FF2B5EF4-FFF2-40B4-BE49-F238E27FC236}">
                    <a16:creationId xmlns:a16="http://schemas.microsoft.com/office/drawing/2014/main" xmlns="" id="{DE0696B9-DC1B-4CFB-99E3-7B41CF3E7D44}"/>
                  </a:ext>
                </a:extLst>
              </p:cNvPr>
              <p:cNvSpPr txBox="1"/>
              <p:nvPr/>
            </p:nvSpPr>
            <p:spPr>
              <a:xfrm>
                <a:off x="2612485" y="4339874"/>
                <a:ext cx="3591545" cy="439417"/>
              </a:xfrm>
              <a:prstGeom prst="rect">
                <a:avLst/>
              </a:prstGeom>
              <a:noFill/>
              <a:ln>
                <a:noFill/>
              </a:ln>
            </p:spPr>
            <p:txBody>
              <a:bodyPr wrap="square" lIns="91440" tIns="45720" rIns="91440" bIns="45720" anchor="t" anchorCtr="0">
                <a:normAutofit/>
              </a:bodyPr>
              <a:lstStyle/>
              <a:p>
                <a:pPr>
                  <a:lnSpc>
                    <a:spcPct val="120000"/>
                  </a:lnSpc>
                  <a:buSzPct val="25000"/>
                </a:pPr>
                <a:r>
                  <a:rPr lang="zh-CN" altLang="en-US" sz="1100" dirty="0">
                    <a:cs typeface="+mn-ea"/>
                    <a:sym typeface="+mn-lt"/>
                  </a:rPr>
                  <a:t>您的内容打在这里，或者通过复制您的文本后，</a:t>
                </a:r>
              </a:p>
            </p:txBody>
          </p:sp>
        </p:grpSp>
      </p:grpSp>
      <p:grpSp>
        <p:nvGrpSpPr>
          <p:cNvPr id="25" name="组合 24">
            <a:extLst>
              <a:ext uri="{FF2B5EF4-FFF2-40B4-BE49-F238E27FC236}">
                <a16:creationId xmlns:a16="http://schemas.microsoft.com/office/drawing/2014/main" xmlns="" id="{AD0924C1-D9DA-481F-91CC-997E18246280}"/>
              </a:ext>
            </a:extLst>
          </p:cNvPr>
          <p:cNvGrpSpPr/>
          <p:nvPr/>
        </p:nvGrpSpPr>
        <p:grpSpPr>
          <a:xfrm>
            <a:off x="1165639" y="5182645"/>
            <a:ext cx="4749493" cy="793548"/>
            <a:chOff x="1165639" y="4151998"/>
            <a:chExt cx="4749493" cy="793548"/>
          </a:xfrm>
        </p:grpSpPr>
        <p:sp>
          <p:nvSpPr>
            <p:cNvPr id="26" name="iṩ1îḍe">
              <a:extLst>
                <a:ext uri="{FF2B5EF4-FFF2-40B4-BE49-F238E27FC236}">
                  <a16:creationId xmlns:a16="http://schemas.microsoft.com/office/drawing/2014/main" xmlns="" id="{6DDD6C57-5C58-45AF-BDD4-DB33D9C24E33}"/>
                </a:ext>
              </a:extLst>
            </p:cNvPr>
            <p:cNvSpPr txBox="1"/>
            <p:nvPr/>
          </p:nvSpPr>
          <p:spPr>
            <a:xfrm>
              <a:off x="1165639" y="4182964"/>
              <a:ext cx="1157948" cy="646331"/>
            </a:xfrm>
            <a:prstGeom prst="rect">
              <a:avLst/>
            </a:prstGeom>
            <a:noFill/>
          </p:spPr>
          <p:txBody>
            <a:bodyPr wrap="square" lIns="91440" tIns="45720" rIns="91440" bIns="45720">
              <a:normAutofit fontScale="92500" lnSpcReduction="1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20000"/>
                </a:lnSpc>
              </a:pPr>
              <a:r>
                <a:rPr lang="en-US" sz="3600" b="1" i="1" dirty="0">
                  <a:solidFill>
                    <a:schemeClr val="accent1"/>
                  </a:solidFill>
                  <a:cs typeface="+mn-ea"/>
                  <a:sym typeface="+mn-lt"/>
                </a:rPr>
                <a:t>03.</a:t>
              </a:r>
            </a:p>
          </p:txBody>
        </p:sp>
        <p:grpSp>
          <p:nvGrpSpPr>
            <p:cNvPr id="27" name="iṣḷïdê">
              <a:extLst>
                <a:ext uri="{FF2B5EF4-FFF2-40B4-BE49-F238E27FC236}">
                  <a16:creationId xmlns:a16="http://schemas.microsoft.com/office/drawing/2014/main" xmlns="" id="{C35BBFC8-7CED-4B69-B731-890848F4253A}"/>
                </a:ext>
              </a:extLst>
            </p:cNvPr>
            <p:cNvGrpSpPr/>
            <p:nvPr/>
          </p:nvGrpSpPr>
          <p:grpSpPr>
            <a:xfrm>
              <a:off x="2323587" y="4151998"/>
              <a:ext cx="3591545" cy="793548"/>
              <a:chOff x="2612485" y="3985743"/>
              <a:chExt cx="3591545" cy="793548"/>
            </a:xfrm>
          </p:grpSpPr>
          <p:sp>
            <p:nvSpPr>
              <p:cNvPr id="30" name="îŝ1íḍe">
                <a:extLst>
                  <a:ext uri="{FF2B5EF4-FFF2-40B4-BE49-F238E27FC236}">
                    <a16:creationId xmlns:a16="http://schemas.microsoft.com/office/drawing/2014/main" xmlns="" id="{CC8760C1-8FF6-437B-A0E2-5E70BD16A08C}"/>
                  </a:ext>
                </a:extLst>
              </p:cNvPr>
              <p:cNvSpPr txBox="1"/>
              <p:nvPr/>
            </p:nvSpPr>
            <p:spPr>
              <a:xfrm>
                <a:off x="2612485" y="3985743"/>
                <a:ext cx="3591545" cy="439417"/>
              </a:xfrm>
              <a:prstGeom prst="rect">
                <a:avLst/>
              </a:prstGeom>
              <a:noFill/>
              <a:ln>
                <a:noFill/>
              </a:ln>
            </p:spPr>
            <p:txBody>
              <a:bodyPr wrap="square" lIns="91440" tIns="45720" rIns="91440" bIns="45720" anchor="b" anchorCtr="0">
                <a:normAutofit lnSpcReduction="10000"/>
              </a:bodyPr>
              <a:lstStyle/>
              <a:p>
                <a:pPr>
                  <a:lnSpc>
                    <a:spcPct val="120000"/>
                  </a:lnSpc>
                </a:pPr>
                <a:r>
                  <a:rPr lang="zh-CN" altLang="en-US" sz="2000" b="1" dirty="0">
                    <a:cs typeface="+mn-ea"/>
                    <a:sym typeface="+mn-lt"/>
                  </a:rPr>
                  <a:t>标题文字添加</a:t>
                </a:r>
                <a:endParaRPr lang="en-US" altLang="zh-CN" sz="2000" b="1" dirty="0">
                  <a:cs typeface="+mn-ea"/>
                  <a:sym typeface="+mn-lt"/>
                </a:endParaRPr>
              </a:p>
            </p:txBody>
          </p:sp>
          <p:sp>
            <p:nvSpPr>
              <p:cNvPr id="31" name="îṥľïḓe">
                <a:extLst>
                  <a:ext uri="{FF2B5EF4-FFF2-40B4-BE49-F238E27FC236}">
                    <a16:creationId xmlns:a16="http://schemas.microsoft.com/office/drawing/2014/main" xmlns="" id="{0F2D53D6-9058-40BA-8DC5-EB96BCCE4D78}"/>
                  </a:ext>
                </a:extLst>
              </p:cNvPr>
              <p:cNvSpPr txBox="1"/>
              <p:nvPr/>
            </p:nvSpPr>
            <p:spPr>
              <a:xfrm>
                <a:off x="2612485" y="4339874"/>
                <a:ext cx="3591545" cy="439417"/>
              </a:xfrm>
              <a:prstGeom prst="rect">
                <a:avLst/>
              </a:prstGeom>
              <a:noFill/>
              <a:ln>
                <a:noFill/>
              </a:ln>
            </p:spPr>
            <p:txBody>
              <a:bodyPr wrap="square" lIns="91440" tIns="45720" rIns="91440" bIns="45720" anchor="t" anchorCtr="0">
                <a:normAutofit/>
              </a:bodyPr>
              <a:lstStyle/>
              <a:p>
                <a:pPr>
                  <a:lnSpc>
                    <a:spcPct val="120000"/>
                  </a:lnSpc>
                  <a:buSzPct val="25000"/>
                </a:pPr>
                <a:r>
                  <a:rPr lang="zh-CN" altLang="en-US" sz="1100" dirty="0">
                    <a:cs typeface="+mn-ea"/>
                    <a:sym typeface="+mn-lt"/>
                  </a:rPr>
                  <a:t>您的内容打在这里，或者通过复制您的文本后，</a:t>
                </a:r>
              </a:p>
            </p:txBody>
          </p:sp>
        </p:grpSp>
      </p:grpSp>
      <p:grpSp>
        <p:nvGrpSpPr>
          <p:cNvPr id="32" name="组合 31">
            <a:extLst>
              <a:ext uri="{FF2B5EF4-FFF2-40B4-BE49-F238E27FC236}">
                <a16:creationId xmlns:a16="http://schemas.microsoft.com/office/drawing/2014/main" xmlns="" id="{D0197BB0-7EEB-4895-A291-995213A82D9C}"/>
              </a:ext>
            </a:extLst>
          </p:cNvPr>
          <p:cNvGrpSpPr/>
          <p:nvPr/>
        </p:nvGrpSpPr>
        <p:grpSpPr>
          <a:xfrm>
            <a:off x="6046169" y="5182645"/>
            <a:ext cx="4749493" cy="793548"/>
            <a:chOff x="6046169" y="4151998"/>
            <a:chExt cx="4749493" cy="793548"/>
          </a:xfrm>
        </p:grpSpPr>
        <p:sp>
          <p:nvSpPr>
            <p:cNvPr id="33" name="ï$ľïde">
              <a:extLst>
                <a:ext uri="{FF2B5EF4-FFF2-40B4-BE49-F238E27FC236}">
                  <a16:creationId xmlns:a16="http://schemas.microsoft.com/office/drawing/2014/main" xmlns="" id="{7C3C08AC-2E32-4A6B-AF0D-E504FFB8D734}"/>
                </a:ext>
              </a:extLst>
            </p:cNvPr>
            <p:cNvSpPr txBox="1"/>
            <p:nvPr/>
          </p:nvSpPr>
          <p:spPr>
            <a:xfrm>
              <a:off x="6046169" y="4182964"/>
              <a:ext cx="1157948" cy="646331"/>
            </a:xfrm>
            <a:prstGeom prst="rect">
              <a:avLst/>
            </a:prstGeom>
            <a:noFill/>
          </p:spPr>
          <p:txBody>
            <a:bodyPr wrap="square" lIns="91440" tIns="45720" rIns="91440" bIns="45720">
              <a:normAutofit fontScale="92500" lnSpcReduction="1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20000"/>
                </a:lnSpc>
              </a:pPr>
              <a:r>
                <a:rPr lang="en-US" sz="3600" b="1" i="1" dirty="0">
                  <a:solidFill>
                    <a:schemeClr val="accent1"/>
                  </a:solidFill>
                  <a:cs typeface="+mn-ea"/>
                  <a:sym typeface="+mn-lt"/>
                </a:rPr>
                <a:t>0</a:t>
              </a:r>
              <a:r>
                <a:rPr lang="en-US" altLang="zh-CN" sz="3600" b="1" i="1" dirty="0">
                  <a:solidFill>
                    <a:schemeClr val="accent1"/>
                  </a:solidFill>
                  <a:cs typeface="+mn-ea"/>
                  <a:sym typeface="+mn-lt"/>
                </a:rPr>
                <a:t>4</a:t>
              </a:r>
              <a:r>
                <a:rPr lang="en-US" sz="3600" b="1" i="1" dirty="0">
                  <a:solidFill>
                    <a:schemeClr val="accent1"/>
                  </a:solidFill>
                  <a:cs typeface="+mn-ea"/>
                  <a:sym typeface="+mn-lt"/>
                </a:rPr>
                <a:t>.</a:t>
              </a:r>
            </a:p>
          </p:txBody>
        </p:sp>
        <p:grpSp>
          <p:nvGrpSpPr>
            <p:cNvPr id="34" name="iṣḷïdê">
              <a:extLst>
                <a:ext uri="{FF2B5EF4-FFF2-40B4-BE49-F238E27FC236}">
                  <a16:creationId xmlns:a16="http://schemas.microsoft.com/office/drawing/2014/main" xmlns="" id="{A23B47DC-B1B1-4D96-99EA-9AA41B3923E7}"/>
                </a:ext>
              </a:extLst>
            </p:cNvPr>
            <p:cNvGrpSpPr/>
            <p:nvPr/>
          </p:nvGrpSpPr>
          <p:grpSpPr>
            <a:xfrm>
              <a:off x="7204117" y="4151998"/>
              <a:ext cx="3591545" cy="793548"/>
              <a:chOff x="2612485" y="3985743"/>
              <a:chExt cx="3591545" cy="793548"/>
            </a:xfrm>
          </p:grpSpPr>
          <p:sp>
            <p:nvSpPr>
              <p:cNvPr id="35" name="îŝ1íḍe">
                <a:extLst>
                  <a:ext uri="{FF2B5EF4-FFF2-40B4-BE49-F238E27FC236}">
                    <a16:creationId xmlns:a16="http://schemas.microsoft.com/office/drawing/2014/main" xmlns="" id="{384C0452-B1B7-44E1-93EE-101BD55DCCD4}"/>
                  </a:ext>
                </a:extLst>
              </p:cNvPr>
              <p:cNvSpPr txBox="1"/>
              <p:nvPr/>
            </p:nvSpPr>
            <p:spPr>
              <a:xfrm>
                <a:off x="2612485" y="3985743"/>
                <a:ext cx="3591545" cy="439417"/>
              </a:xfrm>
              <a:prstGeom prst="rect">
                <a:avLst/>
              </a:prstGeom>
              <a:noFill/>
              <a:ln>
                <a:noFill/>
              </a:ln>
            </p:spPr>
            <p:txBody>
              <a:bodyPr wrap="square" lIns="91440" tIns="45720" rIns="91440" bIns="45720" anchor="b" anchorCtr="0">
                <a:normAutofit lnSpcReduction="10000"/>
              </a:bodyPr>
              <a:lstStyle/>
              <a:p>
                <a:pPr>
                  <a:lnSpc>
                    <a:spcPct val="120000"/>
                  </a:lnSpc>
                </a:pPr>
                <a:r>
                  <a:rPr lang="zh-CN" altLang="en-US" sz="2000" b="1" dirty="0">
                    <a:cs typeface="+mn-ea"/>
                    <a:sym typeface="+mn-lt"/>
                  </a:rPr>
                  <a:t>标题文字添加</a:t>
                </a:r>
                <a:endParaRPr lang="en-US" altLang="zh-CN" sz="2000" b="1" dirty="0">
                  <a:cs typeface="+mn-ea"/>
                  <a:sym typeface="+mn-lt"/>
                </a:endParaRPr>
              </a:p>
            </p:txBody>
          </p:sp>
          <p:sp>
            <p:nvSpPr>
              <p:cNvPr id="36" name="îṥľïḓe">
                <a:extLst>
                  <a:ext uri="{FF2B5EF4-FFF2-40B4-BE49-F238E27FC236}">
                    <a16:creationId xmlns:a16="http://schemas.microsoft.com/office/drawing/2014/main" xmlns="" id="{ABC68DDD-B424-4C17-98FB-62C8FB9EB106}"/>
                  </a:ext>
                </a:extLst>
              </p:cNvPr>
              <p:cNvSpPr txBox="1"/>
              <p:nvPr/>
            </p:nvSpPr>
            <p:spPr>
              <a:xfrm>
                <a:off x="2612485" y="4339874"/>
                <a:ext cx="3591545" cy="439417"/>
              </a:xfrm>
              <a:prstGeom prst="rect">
                <a:avLst/>
              </a:prstGeom>
              <a:noFill/>
              <a:ln>
                <a:noFill/>
              </a:ln>
            </p:spPr>
            <p:txBody>
              <a:bodyPr wrap="square" lIns="91440" tIns="45720" rIns="91440" bIns="45720" anchor="t" anchorCtr="0">
                <a:normAutofit/>
              </a:bodyPr>
              <a:lstStyle/>
              <a:p>
                <a:pPr>
                  <a:lnSpc>
                    <a:spcPct val="120000"/>
                  </a:lnSpc>
                  <a:buSzPct val="25000"/>
                </a:pPr>
                <a:r>
                  <a:rPr lang="zh-CN" altLang="en-US" sz="1100" dirty="0">
                    <a:cs typeface="+mn-ea"/>
                    <a:sym typeface="+mn-lt"/>
                  </a:rPr>
                  <a:t>您的内容打在这里，或者通过复制您的文本后，</a:t>
                </a:r>
              </a:p>
            </p:txBody>
          </p:sp>
        </p:grpSp>
      </p:grpSp>
    </p:spTree>
    <p:extLst>
      <p:ext uri="{BB962C8B-B14F-4D97-AF65-F5344CB8AC3E}">
        <p14:creationId xmlns:p14="http://schemas.microsoft.com/office/powerpoint/2010/main" val="2375531493"/>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页脚占位符 12">
            <a:extLst>
              <a:ext uri="{FF2B5EF4-FFF2-40B4-BE49-F238E27FC236}">
                <a16:creationId xmlns:a16="http://schemas.microsoft.com/office/drawing/2014/main" xmlns="" id="{380EE182-010D-48B7-A3A8-8DBB4FD6D3C5}"/>
              </a:ext>
            </a:extLst>
          </p:cNvPr>
          <p:cNvSpPr>
            <a:spLocks noGrp="1"/>
          </p:cNvSpPr>
          <p:nvPr>
            <p:ph type="ftr" sz="quarter" idx="3"/>
          </p:nvPr>
        </p:nvSpPr>
        <p:spPr/>
        <p:txBody>
          <a:bodyPr/>
          <a:lstStyle/>
          <a:p>
            <a:r>
              <a:rPr lang="zh-CN" altLang="en-US">
                <a:sym typeface="+mn-lt"/>
              </a:rPr>
              <a:t>河北农业大学</a:t>
            </a:r>
            <a:endParaRPr lang="zh-CN" altLang="en-US" dirty="0">
              <a:sym typeface="+mn-lt"/>
            </a:endParaRPr>
          </a:p>
        </p:txBody>
      </p:sp>
      <p:sp>
        <p:nvSpPr>
          <p:cNvPr id="2" name="灯片编号占位符 1">
            <a:extLst>
              <a:ext uri="{FF2B5EF4-FFF2-40B4-BE49-F238E27FC236}">
                <a16:creationId xmlns:a16="http://schemas.microsoft.com/office/drawing/2014/main" xmlns="" id="{1F237196-83E7-40B6-99F5-432392BDF087}"/>
              </a:ext>
            </a:extLst>
          </p:cNvPr>
          <p:cNvSpPr>
            <a:spLocks noGrp="1"/>
          </p:cNvSpPr>
          <p:nvPr>
            <p:ph type="sldNum" sz="quarter" idx="4"/>
          </p:nvPr>
        </p:nvSpPr>
        <p:spPr/>
        <p:txBody>
          <a:bodyPr/>
          <a:lstStyle/>
          <a:p>
            <a:r>
              <a:rPr lang="en-US" altLang="zh-CN"/>
              <a:t>- </a:t>
            </a:r>
            <a:fld id="{A548B57D-AE10-4CF7-A9DF-59FEFA91B28E}" type="slidenum">
              <a:rPr lang="zh-CN" altLang="en-US" smtClean="0"/>
              <a:pPr/>
              <a:t>40</a:t>
            </a:fld>
            <a:r>
              <a:rPr lang="zh-CN" altLang="en-US"/>
              <a:t> </a:t>
            </a:r>
            <a:r>
              <a:rPr lang="en-US" altLang="zh-CN"/>
              <a:t>-</a:t>
            </a:r>
            <a:endParaRPr lang="zh-CN" altLang="en-US" dirty="0"/>
          </a:p>
        </p:txBody>
      </p:sp>
      <p:sp>
        <p:nvSpPr>
          <p:cNvPr id="42" name="文本占位符 41">
            <a:extLst>
              <a:ext uri="{FF2B5EF4-FFF2-40B4-BE49-F238E27FC236}">
                <a16:creationId xmlns:a16="http://schemas.microsoft.com/office/drawing/2014/main" xmlns="" id="{43BF08B1-8A34-4689-912B-DED8FA7387EF}"/>
              </a:ext>
            </a:extLst>
          </p:cNvPr>
          <p:cNvSpPr>
            <a:spLocks noGrp="1"/>
          </p:cNvSpPr>
          <p:nvPr>
            <p:ph type="body" sz="quarter" idx="10"/>
          </p:nvPr>
        </p:nvSpPr>
        <p:spPr/>
        <p:txBody>
          <a:bodyPr/>
          <a:lstStyle/>
          <a:p>
            <a:r>
              <a:rPr lang="zh-CN" altLang="en-US">
                <a:sym typeface="+mn-lt"/>
              </a:rPr>
              <a:t>模板使用说明</a:t>
            </a:r>
            <a:r>
              <a:rPr lang="en-US" altLang="zh-CN">
                <a:sym typeface="+mn-lt"/>
              </a:rPr>
              <a:t>-</a:t>
            </a:r>
            <a:r>
              <a:rPr lang="zh-CN" altLang="en-US">
                <a:sym typeface="+mn-lt"/>
              </a:rPr>
              <a:t>内页</a:t>
            </a:r>
            <a:endParaRPr lang="zh-CN" altLang="en-US" dirty="0">
              <a:sym typeface="+mn-lt"/>
            </a:endParaRPr>
          </a:p>
        </p:txBody>
      </p:sp>
      <p:pic>
        <p:nvPicPr>
          <p:cNvPr id="53" name="图片占位符 52" descr="图片包含 屏幕截图&#10;&#10;已生成极高可信度的说明">
            <a:extLst>
              <a:ext uri="{FF2B5EF4-FFF2-40B4-BE49-F238E27FC236}">
                <a16:creationId xmlns:a16="http://schemas.microsoft.com/office/drawing/2014/main" xmlns="" id="{6D3CF33A-3F21-4B55-9291-3FBC9EC02321}"/>
              </a:ext>
            </a:extLst>
          </p:cNvPr>
          <p:cNvPicPr>
            <a:picLocks noGrp="1" noChangeAspect="1"/>
          </p:cNvPicPr>
          <p:nvPr>
            <p:ph type="pic" sz="quarter" idx="11"/>
          </p:nvPr>
        </p:nvPicPr>
        <p:blipFill>
          <a:blip r:embed="rId3">
            <a:extLst>
              <a:ext uri="{28A0092B-C50C-407E-A947-70E740481C1C}">
                <a14:useLocalDpi xmlns:a14="http://schemas.microsoft.com/office/drawing/2010/main" val="0"/>
              </a:ext>
            </a:extLst>
          </a:blip>
          <a:srcRect t="4" b="4"/>
          <a:stretch>
            <a:fillRect/>
          </a:stretch>
        </p:blipFill>
        <p:spPr/>
      </p:pic>
      <p:sp>
        <p:nvSpPr>
          <p:cNvPr id="7" name="椭圆 6">
            <a:extLst>
              <a:ext uri="{FF2B5EF4-FFF2-40B4-BE49-F238E27FC236}">
                <a16:creationId xmlns:a16="http://schemas.microsoft.com/office/drawing/2014/main" xmlns="" id="{BEF4A4C0-00ED-4A21-BDF7-9D0BE525A7C6}"/>
              </a:ext>
            </a:extLst>
          </p:cNvPr>
          <p:cNvSpPr/>
          <p:nvPr/>
        </p:nvSpPr>
        <p:spPr>
          <a:xfrm>
            <a:off x="2820410" y="2078389"/>
            <a:ext cx="100617" cy="100617"/>
          </a:xfrm>
          <a:prstGeom prst="ellipse">
            <a:avLst/>
          </a:prstGeom>
          <a:solidFill>
            <a:schemeClr val="tx1">
              <a:lumMod val="90000"/>
              <a:lumOff val="10000"/>
            </a:schemeClr>
          </a:solidFill>
          <a:ln>
            <a:noFill/>
          </a:ln>
        </p:spPr>
        <p:style>
          <a:lnRef idx="2">
            <a:schemeClr val="accent1"/>
          </a:lnRef>
          <a:fillRef idx="1">
            <a:schemeClr val="lt1"/>
          </a:fillRef>
          <a:effectRef idx="0">
            <a:schemeClr val="accent1"/>
          </a:effectRef>
          <a:fontRef idx="minor">
            <a:schemeClr val="dk1"/>
          </a:fontRef>
        </p:style>
        <p:txBody>
          <a:bodyPr rtlCol="0" anchor="ctr"/>
          <a:lstStyle/>
          <a:p>
            <a:pPr algn="ctr">
              <a:lnSpc>
                <a:spcPct val="120000"/>
              </a:lnSpc>
            </a:pPr>
            <a:endParaRPr lang="zh-CN" altLang="en-US" dirty="0">
              <a:cs typeface="+mn-ea"/>
              <a:sym typeface="+mn-lt"/>
            </a:endParaRPr>
          </a:p>
        </p:txBody>
      </p:sp>
      <p:sp>
        <p:nvSpPr>
          <p:cNvPr id="8" name="文本框 7">
            <a:extLst>
              <a:ext uri="{FF2B5EF4-FFF2-40B4-BE49-F238E27FC236}">
                <a16:creationId xmlns:a16="http://schemas.microsoft.com/office/drawing/2014/main" xmlns="" id="{5FDD771B-5B21-42E2-893A-E4200B7019A7}"/>
              </a:ext>
            </a:extLst>
          </p:cNvPr>
          <p:cNvSpPr txBox="1"/>
          <p:nvPr/>
        </p:nvSpPr>
        <p:spPr>
          <a:xfrm>
            <a:off x="2921027" y="1412605"/>
            <a:ext cx="2184400" cy="269561"/>
          </a:xfrm>
          <a:prstGeom prst="rect">
            <a:avLst/>
          </a:prstGeom>
          <a:noFill/>
        </p:spPr>
        <p:txBody>
          <a:bodyPr wrap="square" rtlCol="0">
            <a:spAutoFit/>
          </a:bodyPr>
          <a:lstStyle/>
          <a:p>
            <a:pPr>
              <a:lnSpc>
                <a:spcPct val="120000"/>
              </a:lnSpc>
            </a:pPr>
            <a:r>
              <a:rPr lang="zh-CN" altLang="en-US" sz="1050" dirty="0">
                <a:solidFill>
                  <a:schemeClr val="accent1"/>
                </a:solidFill>
                <a:cs typeface="+mn-ea"/>
                <a:sym typeface="+mn-lt"/>
              </a:rPr>
              <a:t>在此输入标题文字</a:t>
            </a:r>
          </a:p>
        </p:txBody>
      </p:sp>
      <p:sp>
        <p:nvSpPr>
          <p:cNvPr id="9" name="文本框 8">
            <a:extLst>
              <a:ext uri="{FF2B5EF4-FFF2-40B4-BE49-F238E27FC236}">
                <a16:creationId xmlns:a16="http://schemas.microsoft.com/office/drawing/2014/main" xmlns="" id="{52BDFEC6-7151-4B3A-B92F-8937F0058758}"/>
              </a:ext>
            </a:extLst>
          </p:cNvPr>
          <p:cNvSpPr txBox="1"/>
          <p:nvPr/>
        </p:nvSpPr>
        <p:spPr>
          <a:xfrm>
            <a:off x="2921027" y="5484969"/>
            <a:ext cx="3672840" cy="269561"/>
          </a:xfrm>
          <a:prstGeom prst="rect">
            <a:avLst/>
          </a:prstGeom>
          <a:noFill/>
        </p:spPr>
        <p:txBody>
          <a:bodyPr wrap="square" rtlCol="0">
            <a:spAutoFit/>
          </a:bodyPr>
          <a:lstStyle/>
          <a:p>
            <a:pPr>
              <a:lnSpc>
                <a:spcPct val="120000"/>
              </a:lnSpc>
            </a:pPr>
            <a:r>
              <a:rPr lang="zh-CN" altLang="en-US" sz="1050" dirty="0">
                <a:solidFill>
                  <a:schemeClr val="accent1"/>
                </a:solidFill>
                <a:cs typeface="+mn-ea"/>
                <a:sym typeface="+mn-lt"/>
              </a:rPr>
              <a:t>在此输入</a:t>
            </a:r>
            <a:r>
              <a:rPr lang="en-US" altLang="zh-CN" sz="1050" dirty="0">
                <a:solidFill>
                  <a:schemeClr val="accent1"/>
                </a:solidFill>
                <a:cs typeface="+mn-ea"/>
                <a:sym typeface="+mn-lt"/>
              </a:rPr>
              <a:t>PPT</a:t>
            </a:r>
            <a:r>
              <a:rPr lang="zh-CN" altLang="en-US" sz="1050" dirty="0">
                <a:solidFill>
                  <a:schemeClr val="accent1"/>
                </a:solidFill>
                <a:cs typeface="+mn-ea"/>
                <a:sym typeface="+mn-lt"/>
              </a:rPr>
              <a:t>内容，注意内容不要超过辅助线的边框</a:t>
            </a:r>
          </a:p>
        </p:txBody>
      </p:sp>
      <p:cxnSp>
        <p:nvCxnSpPr>
          <p:cNvPr id="10" name="连接符: 肘形 9">
            <a:extLst>
              <a:ext uri="{FF2B5EF4-FFF2-40B4-BE49-F238E27FC236}">
                <a16:creationId xmlns:a16="http://schemas.microsoft.com/office/drawing/2014/main" xmlns="" id="{01995B6F-6799-4831-9DE0-091D623B8392}"/>
              </a:ext>
            </a:extLst>
          </p:cNvPr>
          <p:cNvCxnSpPr>
            <a:cxnSpLocks/>
            <a:stCxn id="7" idx="2"/>
            <a:endCxn id="8" idx="1"/>
          </p:cNvCxnSpPr>
          <p:nvPr/>
        </p:nvCxnSpPr>
        <p:spPr>
          <a:xfrm rot="10800000" flipH="1">
            <a:off x="2820409" y="1547386"/>
            <a:ext cx="100617" cy="581312"/>
          </a:xfrm>
          <a:prstGeom prst="bentConnector3">
            <a:avLst>
              <a:gd name="adj1" fmla="val -227198"/>
            </a:avLst>
          </a:prstGeom>
        </p:spPr>
        <p:style>
          <a:lnRef idx="1">
            <a:schemeClr val="dk1"/>
          </a:lnRef>
          <a:fillRef idx="0">
            <a:schemeClr val="dk1"/>
          </a:fillRef>
          <a:effectRef idx="0">
            <a:schemeClr val="dk1"/>
          </a:effectRef>
          <a:fontRef idx="minor">
            <a:schemeClr val="tx1"/>
          </a:fontRef>
        </p:style>
      </p:cxnSp>
      <p:sp>
        <p:nvSpPr>
          <p:cNvPr id="11" name="椭圆 10">
            <a:extLst>
              <a:ext uri="{FF2B5EF4-FFF2-40B4-BE49-F238E27FC236}">
                <a16:creationId xmlns:a16="http://schemas.microsoft.com/office/drawing/2014/main" xmlns="" id="{91E23624-4619-41DF-A5B9-6D043DB946E7}"/>
              </a:ext>
            </a:extLst>
          </p:cNvPr>
          <p:cNvSpPr/>
          <p:nvPr/>
        </p:nvSpPr>
        <p:spPr>
          <a:xfrm>
            <a:off x="2820411" y="3945772"/>
            <a:ext cx="100617" cy="100617"/>
          </a:xfrm>
          <a:prstGeom prst="ellipse">
            <a:avLst/>
          </a:prstGeom>
          <a:solidFill>
            <a:schemeClr val="tx1">
              <a:lumMod val="90000"/>
              <a:lumOff val="10000"/>
            </a:schemeClr>
          </a:solidFill>
          <a:ln>
            <a:noFill/>
          </a:ln>
        </p:spPr>
        <p:style>
          <a:lnRef idx="2">
            <a:schemeClr val="accent1"/>
          </a:lnRef>
          <a:fillRef idx="1">
            <a:schemeClr val="lt1"/>
          </a:fillRef>
          <a:effectRef idx="0">
            <a:schemeClr val="accent1"/>
          </a:effectRef>
          <a:fontRef idx="minor">
            <a:schemeClr val="dk1"/>
          </a:fontRef>
        </p:style>
        <p:txBody>
          <a:bodyPr rtlCol="0" anchor="ctr"/>
          <a:lstStyle/>
          <a:p>
            <a:pPr algn="ctr">
              <a:lnSpc>
                <a:spcPct val="120000"/>
              </a:lnSpc>
            </a:pPr>
            <a:endParaRPr lang="zh-CN" altLang="en-US" dirty="0">
              <a:cs typeface="+mn-ea"/>
              <a:sym typeface="+mn-lt"/>
            </a:endParaRPr>
          </a:p>
        </p:txBody>
      </p:sp>
      <p:cxnSp>
        <p:nvCxnSpPr>
          <p:cNvPr id="12" name="连接符: 肘形 11">
            <a:extLst>
              <a:ext uri="{FF2B5EF4-FFF2-40B4-BE49-F238E27FC236}">
                <a16:creationId xmlns:a16="http://schemas.microsoft.com/office/drawing/2014/main" xmlns="" id="{2E5B5F38-A6F3-46EB-8E27-82873957C8A2}"/>
              </a:ext>
            </a:extLst>
          </p:cNvPr>
          <p:cNvCxnSpPr>
            <a:stCxn id="11" idx="2"/>
            <a:endCxn id="9" idx="1"/>
          </p:cNvCxnSpPr>
          <p:nvPr/>
        </p:nvCxnSpPr>
        <p:spPr>
          <a:xfrm rot="10800000" flipH="1" flipV="1">
            <a:off x="2820411" y="3996080"/>
            <a:ext cx="100616" cy="1623669"/>
          </a:xfrm>
          <a:prstGeom prst="bentConnector3">
            <a:avLst>
              <a:gd name="adj1" fmla="val -227200"/>
            </a:avLst>
          </a:prstGeom>
        </p:spPr>
        <p:style>
          <a:lnRef idx="1">
            <a:schemeClr val="dk1"/>
          </a:lnRef>
          <a:fillRef idx="0">
            <a:schemeClr val="dk1"/>
          </a:fillRef>
          <a:effectRef idx="0">
            <a:schemeClr val="dk1"/>
          </a:effectRef>
          <a:fontRef idx="minor">
            <a:schemeClr val="tx1"/>
          </a:fontRef>
        </p:style>
      </p:cxnSp>
      <p:sp>
        <p:nvSpPr>
          <p:cNvPr id="15" name="矩形 14">
            <a:extLst>
              <a:ext uri="{FF2B5EF4-FFF2-40B4-BE49-F238E27FC236}">
                <a16:creationId xmlns:a16="http://schemas.microsoft.com/office/drawing/2014/main" xmlns="" id="{059FBC67-7A83-4AE6-BCD5-757B24B76867}"/>
              </a:ext>
            </a:extLst>
          </p:cNvPr>
          <p:cNvSpPr/>
          <p:nvPr/>
        </p:nvSpPr>
        <p:spPr>
          <a:xfrm>
            <a:off x="636297" y="2253276"/>
            <a:ext cx="5338475" cy="2568106"/>
          </a:xfrm>
          <a:prstGeom prst="rect">
            <a:avLst/>
          </a:prstGeom>
          <a:solidFill>
            <a:schemeClr val="tx1">
              <a:lumMod val="90000"/>
              <a:lumOff val="10000"/>
              <a:alpha val="20000"/>
            </a:schemeClr>
          </a:solidFill>
          <a:ln>
            <a:solidFill>
              <a:schemeClr val="accent1"/>
            </a:solidFill>
          </a:ln>
        </p:spPr>
        <p:style>
          <a:lnRef idx="2">
            <a:schemeClr val="accent1"/>
          </a:lnRef>
          <a:fillRef idx="1">
            <a:schemeClr val="lt1"/>
          </a:fillRef>
          <a:effectRef idx="0">
            <a:schemeClr val="accent1"/>
          </a:effectRef>
          <a:fontRef idx="minor">
            <a:schemeClr val="dk1"/>
          </a:fontRef>
        </p:style>
        <p:txBody>
          <a:bodyPr rtlCol="0" anchor="ctr"/>
          <a:lstStyle/>
          <a:p>
            <a:pPr algn="ctr">
              <a:lnSpc>
                <a:spcPct val="120000"/>
              </a:lnSpc>
            </a:pPr>
            <a:endParaRPr lang="zh-CN" altLang="en-US" dirty="0">
              <a:cs typeface="+mn-ea"/>
              <a:sym typeface="+mn-lt"/>
            </a:endParaRPr>
          </a:p>
        </p:txBody>
      </p:sp>
      <p:cxnSp>
        <p:nvCxnSpPr>
          <p:cNvPr id="17" name="直接连接符 16">
            <a:extLst>
              <a:ext uri="{FF2B5EF4-FFF2-40B4-BE49-F238E27FC236}">
                <a16:creationId xmlns:a16="http://schemas.microsoft.com/office/drawing/2014/main" xmlns="" id="{7759B29A-0EAB-455A-BD9F-AFB4CA719ADE}"/>
              </a:ext>
            </a:extLst>
          </p:cNvPr>
          <p:cNvCxnSpPr>
            <a:cxnSpLocks/>
          </p:cNvCxnSpPr>
          <p:nvPr/>
        </p:nvCxnSpPr>
        <p:spPr>
          <a:xfrm>
            <a:off x="636297" y="2253276"/>
            <a:ext cx="5338475" cy="2568106"/>
          </a:xfrm>
          <a:prstGeom prst="line">
            <a:avLst/>
          </a:prstGeom>
        </p:spPr>
        <p:style>
          <a:lnRef idx="1">
            <a:schemeClr val="accent1"/>
          </a:lnRef>
          <a:fillRef idx="0">
            <a:schemeClr val="accent1"/>
          </a:fillRef>
          <a:effectRef idx="0">
            <a:schemeClr val="accent1"/>
          </a:effectRef>
          <a:fontRef idx="minor">
            <a:schemeClr val="tx1"/>
          </a:fontRef>
        </p:style>
      </p:cxnSp>
      <p:sp>
        <p:nvSpPr>
          <p:cNvPr id="19" name="矩形 18">
            <a:extLst>
              <a:ext uri="{FF2B5EF4-FFF2-40B4-BE49-F238E27FC236}">
                <a16:creationId xmlns:a16="http://schemas.microsoft.com/office/drawing/2014/main" xmlns="" id="{400ED86A-1CBB-420B-919B-8B477F9429E1}"/>
              </a:ext>
            </a:extLst>
          </p:cNvPr>
          <p:cNvSpPr/>
          <p:nvPr/>
        </p:nvSpPr>
        <p:spPr>
          <a:xfrm>
            <a:off x="636298" y="1999049"/>
            <a:ext cx="4270981" cy="203919"/>
          </a:xfrm>
          <a:prstGeom prst="rect">
            <a:avLst/>
          </a:prstGeom>
          <a:solidFill>
            <a:schemeClr val="tx1">
              <a:lumMod val="90000"/>
              <a:lumOff val="10000"/>
              <a:alpha val="20000"/>
            </a:schemeClr>
          </a:solidFill>
          <a:ln>
            <a:solidFill>
              <a:schemeClr val="accent1"/>
            </a:solidFill>
          </a:ln>
        </p:spPr>
        <p:style>
          <a:lnRef idx="2">
            <a:schemeClr val="accent1"/>
          </a:lnRef>
          <a:fillRef idx="1">
            <a:schemeClr val="lt1"/>
          </a:fillRef>
          <a:effectRef idx="0">
            <a:schemeClr val="accent1"/>
          </a:effectRef>
          <a:fontRef idx="minor">
            <a:schemeClr val="dk1"/>
          </a:fontRef>
        </p:style>
        <p:txBody>
          <a:bodyPr rtlCol="0" anchor="ctr"/>
          <a:lstStyle/>
          <a:p>
            <a:pPr algn="ctr">
              <a:lnSpc>
                <a:spcPct val="120000"/>
              </a:lnSpc>
            </a:pPr>
            <a:endParaRPr lang="zh-CN" altLang="en-US" dirty="0">
              <a:cs typeface="+mn-ea"/>
              <a:sym typeface="+mn-lt"/>
            </a:endParaRPr>
          </a:p>
        </p:txBody>
      </p:sp>
      <p:pic>
        <p:nvPicPr>
          <p:cNvPr id="66" name="图片 65">
            <a:extLst>
              <a:ext uri="{FF2B5EF4-FFF2-40B4-BE49-F238E27FC236}">
                <a16:creationId xmlns:a16="http://schemas.microsoft.com/office/drawing/2014/main" xmlns="" id="{8325D1CE-3C07-4612-A468-08B978A3A596}"/>
              </a:ext>
            </a:extLst>
          </p:cNvPr>
          <p:cNvPicPr>
            <a:picLocks noChangeAspect="1"/>
          </p:cNvPicPr>
          <p:nvPr/>
        </p:nvPicPr>
        <p:blipFill>
          <a:blip r:embed="rId4"/>
          <a:stretch>
            <a:fillRect/>
          </a:stretch>
        </p:blipFill>
        <p:spPr>
          <a:xfrm>
            <a:off x="7272799" y="2848348"/>
            <a:ext cx="3467100" cy="1838325"/>
          </a:xfrm>
          <a:prstGeom prst="rect">
            <a:avLst/>
          </a:prstGeom>
          <a:effectLst>
            <a:outerShdw blurRad="50800" dist="38100" dir="2700000" algn="tl" rotWithShape="0">
              <a:prstClr val="black">
                <a:alpha val="40000"/>
              </a:prstClr>
            </a:outerShdw>
          </a:effectLst>
        </p:spPr>
      </p:pic>
      <p:sp>
        <p:nvSpPr>
          <p:cNvPr id="67" name="文本框 66">
            <a:extLst>
              <a:ext uri="{FF2B5EF4-FFF2-40B4-BE49-F238E27FC236}">
                <a16:creationId xmlns:a16="http://schemas.microsoft.com/office/drawing/2014/main" xmlns="" id="{C4DBDD1E-B19D-4970-B899-9E6769885DE6}"/>
              </a:ext>
            </a:extLst>
          </p:cNvPr>
          <p:cNvSpPr txBox="1"/>
          <p:nvPr/>
        </p:nvSpPr>
        <p:spPr>
          <a:xfrm>
            <a:off x="7217266" y="4818331"/>
            <a:ext cx="3529982" cy="463460"/>
          </a:xfrm>
          <a:prstGeom prst="rect">
            <a:avLst/>
          </a:prstGeom>
          <a:noFill/>
        </p:spPr>
        <p:txBody>
          <a:bodyPr wrap="square" rtlCol="0">
            <a:spAutoFit/>
          </a:bodyPr>
          <a:lstStyle/>
          <a:p>
            <a:pPr>
              <a:lnSpc>
                <a:spcPct val="120000"/>
              </a:lnSpc>
            </a:pPr>
            <a:r>
              <a:rPr lang="zh-CN" altLang="en-US" sz="1050" dirty="0">
                <a:cs typeface="+mn-ea"/>
                <a:sym typeface="+mn-lt"/>
              </a:rPr>
              <a:t>如果出现文字位置、大小、粗细等变化，</a:t>
            </a:r>
            <a:endParaRPr lang="en-US" altLang="zh-CN" sz="1050" dirty="0">
              <a:cs typeface="+mn-ea"/>
              <a:sym typeface="+mn-lt"/>
            </a:endParaRPr>
          </a:p>
          <a:p>
            <a:pPr>
              <a:lnSpc>
                <a:spcPct val="120000"/>
              </a:lnSpc>
            </a:pPr>
            <a:r>
              <a:rPr lang="zh-CN" altLang="en-US" sz="1050" dirty="0">
                <a:cs typeface="+mn-ea"/>
                <a:sym typeface="+mn-lt"/>
              </a:rPr>
              <a:t>请单击</a:t>
            </a:r>
            <a:r>
              <a:rPr lang="en-US" altLang="zh-CN" sz="1050" b="1" dirty="0">
                <a:solidFill>
                  <a:schemeClr val="accent1"/>
                </a:solidFill>
                <a:cs typeface="+mn-ea"/>
                <a:sym typeface="+mn-lt"/>
              </a:rPr>
              <a:t>【</a:t>
            </a:r>
            <a:r>
              <a:rPr lang="zh-CN" altLang="en-US" sz="1050" b="1" dirty="0">
                <a:solidFill>
                  <a:schemeClr val="accent1"/>
                </a:solidFill>
                <a:cs typeface="+mn-ea"/>
                <a:sym typeface="+mn-lt"/>
              </a:rPr>
              <a:t>重置</a:t>
            </a:r>
            <a:r>
              <a:rPr lang="en-US" altLang="zh-CN" sz="1050" b="1" dirty="0">
                <a:solidFill>
                  <a:schemeClr val="accent1"/>
                </a:solidFill>
                <a:cs typeface="+mn-ea"/>
                <a:sym typeface="+mn-lt"/>
              </a:rPr>
              <a:t>】</a:t>
            </a:r>
            <a:r>
              <a:rPr lang="zh-CN" altLang="en-US" sz="1050" dirty="0">
                <a:cs typeface="+mn-ea"/>
                <a:sym typeface="+mn-lt"/>
              </a:rPr>
              <a:t>来进行恢复</a:t>
            </a:r>
          </a:p>
        </p:txBody>
      </p:sp>
    </p:spTree>
    <p:extLst>
      <p:ext uri="{BB962C8B-B14F-4D97-AF65-F5344CB8AC3E}">
        <p14:creationId xmlns:p14="http://schemas.microsoft.com/office/powerpoint/2010/main" val="4050560468"/>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页脚占位符 31">
            <a:extLst>
              <a:ext uri="{FF2B5EF4-FFF2-40B4-BE49-F238E27FC236}">
                <a16:creationId xmlns:a16="http://schemas.microsoft.com/office/drawing/2014/main" xmlns="" id="{145C2993-F3D7-4131-A4F7-75FA20DE5428}"/>
              </a:ext>
            </a:extLst>
          </p:cNvPr>
          <p:cNvSpPr>
            <a:spLocks noGrp="1"/>
          </p:cNvSpPr>
          <p:nvPr>
            <p:ph type="ftr" sz="quarter" idx="3"/>
          </p:nvPr>
        </p:nvSpPr>
        <p:spPr/>
        <p:txBody>
          <a:bodyPr/>
          <a:lstStyle/>
          <a:p>
            <a:r>
              <a:rPr lang="zh-CN" altLang="en-US">
                <a:sym typeface="+mn-lt"/>
              </a:rPr>
              <a:t>河北农业大学</a:t>
            </a:r>
            <a:endParaRPr lang="zh-CN" altLang="en-US" dirty="0">
              <a:sym typeface="+mn-lt"/>
            </a:endParaRPr>
          </a:p>
        </p:txBody>
      </p:sp>
      <p:sp>
        <p:nvSpPr>
          <p:cNvPr id="2" name="灯片编号占位符 1">
            <a:extLst>
              <a:ext uri="{FF2B5EF4-FFF2-40B4-BE49-F238E27FC236}">
                <a16:creationId xmlns:a16="http://schemas.microsoft.com/office/drawing/2014/main" xmlns="" id="{E9B36B6F-39CF-4A07-9978-AF365C9AF34D}"/>
              </a:ext>
            </a:extLst>
          </p:cNvPr>
          <p:cNvSpPr>
            <a:spLocks noGrp="1"/>
          </p:cNvSpPr>
          <p:nvPr>
            <p:ph type="sldNum" sz="quarter" idx="4"/>
          </p:nvPr>
        </p:nvSpPr>
        <p:spPr/>
        <p:txBody>
          <a:bodyPr/>
          <a:lstStyle/>
          <a:p>
            <a:r>
              <a:rPr lang="en-US" altLang="zh-CN"/>
              <a:t>- </a:t>
            </a:r>
            <a:fld id="{A548B57D-AE10-4CF7-A9DF-59FEFA91B28E}" type="slidenum">
              <a:rPr lang="zh-CN" altLang="en-US" smtClean="0"/>
              <a:pPr/>
              <a:t>41</a:t>
            </a:fld>
            <a:r>
              <a:rPr lang="zh-CN" altLang="en-US"/>
              <a:t> </a:t>
            </a:r>
            <a:r>
              <a:rPr lang="en-US" altLang="zh-CN"/>
              <a:t>-</a:t>
            </a:r>
            <a:endParaRPr lang="zh-CN" altLang="en-US" dirty="0"/>
          </a:p>
        </p:txBody>
      </p:sp>
      <p:sp>
        <p:nvSpPr>
          <p:cNvPr id="36" name="文本占位符 35">
            <a:extLst>
              <a:ext uri="{FF2B5EF4-FFF2-40B4-BE49-F238E27FC236}">
                <a16:creationId xmlns:a16="http://schemas.microsoft.com/office/drawing/2014/main" xmlns="" id="{542C24A1-6A4C-4CEF-B311-6F30AF4CECA9}"/>
              </a:ext>
            </a:extLst>
          </p:cNvPr>
          <p:cNvSpPr>
            <a:spLocks noGrp="1"/>
          </p:cNvSpPr>
          <p:nvPr>
            <p:ph type="body" sz="quarter" idx="10"/>
          </p:nvPr>
        </p:nvSpPr>
        <p:spPr/>
        <p:txBody>
          <a:bodyPr/>
          <a:lstStyle/>
          <a:p>
            <a:r>
              <a:rPr lang="zh-CN" altLang="en-US">
                <a:sym typeface="+mn-lt"/>
              </a:rPr>
              <a:t>模板使用说明</a:t>
            </a:r>
            <a:r>
              <a:rPr lang="en-US" altLang="zh-CN">
                <a:sym typeface="+mn-lt"/>
              </a:rPr>
              <a:t>-</a:t>
            </a:r>
            <a:r>
              <a:rPr lang="zh-CN" altLang="en-US">
                <a:sym typeface="+mn-lt"/>
              </a:rPr>
              <a:t>字体</a:t>
            </a:r>
            <a:endParaRPr lang="zh-CN" altLang="en-US" dirty="0">
              <a:sym typeface="+mn-lt"/>
            </a:endParaRPr>
          </a:p>
        </p:txBody>
      </p:sp>
      <p:grpSp>
        <p:nvGrpSpPr>
          <p:cNvPr id="4" name="组合 3">
            <a:extLst>
              <a:ext uri="{FF2B5EF4-FFF2-40B4-BE49-F238E27FC236}">
                <a16:creationId xmlns:a16="http://schemas.microsoft.com/office/drawing/2014/main" xmlns="" id="{64FA2F02-67EB-4DC3-985B-EC30156BEC13}"/>
              </a:ext>
            </a:extLst>
          </p:cNvPr>
          <p:cNvGrpSpPr/>
          <p:nvPr/>
        </p:nvGrpSpPr>
        <p:grpSpPr>
          <a:xfrm>
            <a:off x="767154" y="1143863"/>
            <a:ext cx="9862746" cy="1904618"/>
            <a:chOff x="767154" y="1143863"/>
            <a:chExt cx="9862746" cy="1904618"/>
          </a:xfrm>
        </p:grpSpPr>
        <p:sp>
          <p:nvSpPr>
            <p:cNvPr id="5" name="文本框 4">
              <a:extLst>
                <a:ext uri="{FF2B5EF4-FFF2-40B4-BE49-F238E27FC236}">
                  <a16:creationId xmlns:a16="http://schemas.microsoft.com/office/drawing/2014/main" xmlns="" id="{8CF9D452-718B-413C-8F5E-E1EE4C8A0332}"/>
                </a:ext>
              </a:extLst>
            </p:cNvPr>
            <p:cNvSpPr txBox="1"/>
            <p:nvPr/>
          </p:nvSpPr>
          <p:spPr>
            <a:xfrm>
              <a:off x="767154" y="1143863"/>
              <a:ext cx="2705100" cy="429861"/>
            </a:xfrm>
            <a:prstGeom prst="rect">
              <a:avLst/>
            </a:prstGeom>
            <a:noFill/>
          </p:spPr>
          <p:txBody>
            <a:bodyPr wrap="square" rtlCol="0">
              <a:spAutoFit/>
            </a:bodyPr>
            <a:lstStyle/>
            <a:p>
              <a:pPr>
                <a:lnSpc>
                  <a:spcPct val="120000"/>
                </a:lnSpc>
              </a:pPr>
              <a:r>
                <a:rPr lang="zh-CN" altLang="en-US" sz="2000" b="1" dirty="0">
                  <a:cs typeface="+mn-ea"/>
                  <a:sym typeface="+mn-lt"/>
                </a:rPr>
                <a:t>中文字体</a:t>
              </a:r>
            </a:p>
          </p:txBody>
        </p:sp>
        <p:grpSp>
          <p:nvGrpSpPr>
            <p:cNvPr id="6" name="组合 5">
              <a:extLst>
                <a:ext uri="{FF2B5EF4-FFF2-40B4-BE49-F238E27FC236}">
                  <a16:creationId xmlns:a16="http://schemas.microsoft.com/office/drawing/2014/main" xmlns="" id="{10F42791-87BD-4394-A65B-622F17E1736A}"/>
                </a:ext>
              </a:extLst>
            </p:cNvPr>
            <p:cNvGrpSpPr/>
            <p:nvPr/>
          </p:nvGrpSpPr>
          <p:grpSpPr>
            <a:xfrm>
              <a:off x="767154" y="1766804"/>
              <a:ext cx="9862746" cy="1281677"/>
              <a:chOff x="767154" y="1766804"/>
              <a:chExt cx="9862746" cy="1281677"/>
            </a:xfrm>
          </p:grpSpPr>
          <p:grpSp>
            <p:nvGrpSpPr>
              <p:cNvPr id="7" name="组合 6">
                <a:extLst>
                  <a:ext uri="{FF2B5EF4-FFF2-40B4-BE49-F238E27FC236}">
                    <a16:creationId xmlns:a16="http://schemas.microsoft.com/office/drawing/2014/main" xmlns="" id="{A1729431-153B-4FC2-AD03-F76422C479A3}"/>
                  </a:ext>
                </a:extLst>
              </p:cNvPr>
              <p:cNvGrpSpPr/>
              <p:nvPr/>
            </p:nvGrpSpPr>
            <p:grpSpPr>
              <a:xfrm>
                <a:off x="767154" y="1766804"/>
                <a:ext cx="9862746" cy="611728"/>
                <a:chOff x="767154" y="1766804"/>
                <a:chExt cx="9862746" cy="611728"/>
              </a:xfrm>
            </p:grpSpPr>
            <p:sp>
              <p:nvSpPr>
                <p:cNvPr id="13" name="文本框 12">
                  <a:extLst>
                    <a:ext uri="{FF2B5EF4-FFF2-40B4-BE49-F238E27FC236}">
                      <a16:creationId xmlns:a16="http://schemas.microsoft.com/office/drawing/2014/main" xmlns="" id="{4F094D6F-77AC-46F8-9BAC-74EC4E156EFA}"/>
                    </a:ext>
                  </a:extLst>
                </p:cNvPr>
                <p:cNvSpPr txBox="1"/>
                <p:nvPr/>
              </p:nvSpPr>
              <p:spPr>
                <a:xfrm>
                  <a:off x="767154" y="1982398"/>
                  <a:ext cx="9862746" cy="396134"/>
                </a:xfrm>
                <a:prstGeom prst="rect">
                  <a:avLst/>
                </a:prstGeom>
                <a:noFill/>
              </p:spPr>
              <p:txBody>
                <a:bodyPr wrap="square" rtlCol="0">
                  <a:spAutoFit/>
                </a:bodyPr>
                <a:lstStyle/>
                <a:p>
                  <a:pPr>
                    <a:lnSpc>
                      <a:spcPct val="120000"/>
                    </a:lnSpc>
                  </a:pPr>
                  <a:r>
                    <a:rPr lang="zh-CN" altLang="en-US" b="1" dirty="0">
                      <a:cs typeface="+mn-ea"/>
                      <a:sym typeface="+mn-lt"/>
                    </a:rPr>
                    <a:t>这是一段示范文字，给予辨认字体使用，这是一段示范文字，给予辨认字体使用。</a:t>
                  </a:r>
                </a:p>
              </p:txBody>
            </p:sp>
            <p:grpSp>
              <p:nvGrpSpPr>
                <p:cNvPr id="14" name="组合 13">
                  <a:extLst>
                    <a:ext uri="{FF2B5EF4-FFF2-40B4-BE49-F238E27FC236}">
                      <a16:creationId xmlns:a16="http://schemas.microsoft.com/office/drawing/2014/main" xmlns="" id="{C90872E9-AD77-4200-9B45-0B275DC57606}"/>
                    </a:ext>
                  </a:extLst>
                </p:cNvPr>
                <p:cNvGrpSpPr/>
                <p:nvPr/>
              </p:nvGrpSpPr>
              <p:grpSpPr>
                <a:xfrm>
                  <a:off x="767154" y="1766804"/>
                  <a:ext cx="1557337" cy="294824"/>
                  <a:chOff x="767154" y="1766804"/>
                  <a:chExt cx="1557337" cy="294824"/>
                </a:xfrm>
              </p:grpSpPr>
              <p:sp>
                <p:nvSpPr>
                  <p:cNvPr id="15" name="文本框 14">
                    <a:extLst>
                      <a:ext uri="{FF2B5EF4-FFF2-40B4-BE49-F238E27FC236}">
                        <a16:creationId xmlns:a16="http://schemas.microsoft.com/office/drawing/2014/main" xmlns="" id="{F2263163-7D28-4446-BED8-6DCFFC1BCB64}"/>
                      </a:ext>
                    </a:extLst>
                  </p:cNvPr>
                  <p:cNvSpPr txBox="1"/>
                  <p:nvPr/>
                </p:nvSpPr>
                <p:spPr>
                  <a:xfrm>
                    <a:off x="767154" y="1766804"/>
                    <a:ext cx="1061646" cy="294824"/>
                  </a:xfrm>
                  <a:prstGeom prst="rect">
                    <a:avLst/>
                  </a:prstGeom>
                  <a:noFill/>
                </p:spPr>
                <p:txBody>
                  <a:bodyPr wrap="square" rtlCol="0">
                    <a:spAutoFit/>
                  </a:bodyPr>
                  <a:lstStyle/>
                  <a:p>
                    <a:pPr>
                      <a:lnSpc>
                        <a:spcPct val="120000"/>
                      </a:lnSpc>
                    </a:pPr>
                    <a:r>
                      <a:rPr lang="zh-CN" altLang="en-US" sz="1200" b="1" dirty="0">
                        <a:solidFill>
                          <a:srgbClr val="127D7D"/>
                        </a:solidFill>
                        <a:cs typeface="+mn-ea"/>
                        <a:sym typeface="+mn-lt"/>
                      </a:rPr>
                      <a:t>微软雅黑</a:t>
                    </a:r>
                  </a:p>
                </p:txBody>
              </p:sp>
              <p:sp>
                <p:nvSpPr>
                  <p:cNvPr id="16" name="矩形 15">
                    <a:extLst>
                      <a:ext uri="{FF2B5EF4-FFF2-40B4-BE49-F238E27FC236}">
                        <a16:creationId xmlns:a16="http://schemas.microsoft.com/office/drawing/2014/main" xmlns="" id="{B0AE99D2-C5AF-478C-92CD-F2C773B1FF6D}"/>
                      </a:ext>
                    </a:extLst>
                  </p:cNvPr>
                  <p:cNvSpPr/>
                  <p:nvPr/>
                </p:nvSpPr>
                <p:spPr>
                  <a:xfrm>
                    <a:off x="1524272" y="1766804"/>
                    <a:ext cx="800219" cy="294824"/>
                  </a:xfrm>
                  <a:prstGeom prst="rect">
                    <a:avLst/>
                  </a:prstGeom>
                </p:spPr>
                <p:txBody>
                  <a:bodyPr wrap="none">
                    <a:spAutoFit/>
                  </a:bodyPr>
                  <a:lstStyle/>
                  <a:p>
                    <a:pPr>
                      <a:lnSpc>
                        <a:spcPct val="120000"/>
                      </a:lnSpc>
                    </a:pPr>
                    <a:r>
                      <a:rPr lang="zh-CN" altLang="en-US" sz="1200" b="1" dirty="0">
                        <a:solidFill>
                          <a:srgbClr val="127D7D"/>
                        </a:solidFill>
                        <a:cs typeface="+mn-ea"/>
                        <a:sym typeface="+mn-lt"/>
                      </a:rPr>
                      <a:t>（标题）</a:t>
                    </a:r>
                  </a:p>
                </p:txBody>
              </p:sp>
            </p:grpSp>
          </p:grpSp>
          <p:grpSp>
            <p:nvGrpSpPr>
              <p:cNvPr id="8" name="组合 7">
                <a:extLst>
                  <a:ext uri="{FF2B5EF4-FFF2-40B4-BE49-F238E27FC236}">
                    <a16:creationId xmlns:a16="http://schemas.microsoft.com/office/drawing/2014/main" xmlns="" id="{628CC681-1136-446D-B086-1881233132D8}"/>
                  </a:ext>
                </a:extLst>
              </p:cNvPr>
              <p:cNvGrpSpPr/>
              <p:nvPr/>
            </p:nvGrpSpPr>
            <p:grpSpPr>
              <a:xfrm>
                <a:off x="767154" y="2436753"/>
                <a:ext cx="9862746" cy="611728"/>
                <a:chOff x="767154" y="1766804"/>
                <a:chExt cx="9862746" cy="611728"/>
              </a:xfrm>
            </p:grpSpPr>
            <p:sp>
              <p:nvSpPr>
                <p:cNvPr id="9" name="文本框 8">
                  <a:extLst>
                    <a:ext uri="{FF2B5EF4-FFF2-40B4-BE49-F238E27FC236}">
                      <a16:creationId xmlns:a16="http://schemas.microsoft.com/office/drawing/2014/main" xmlns="" id="{D48540D9-2118-4537-B934-B995A98A666E}"/>
                    </a:ext>
                  </a:extLst>
                </p:cNvPr>
                <p:cNvSpPr txBox="1"/>
                <p:nvPr/>
              </p:nvSpPr>
              <p:spPr>
                <a:xfrm>
                  <a:off x="767154" y="1982398"/>
                  <a:ext cx="9862746" cy="396134"/>
                </a:xfrm>
                <a:prstGeom prst="rect">
                  <a:avLst/>
                </a:prstGeom>
                <a:noFill/>
              </p:spPr>
              <p:txBody>
                <a:bodyPr wrap="square" rtlCol="0">
                  <a:spAutoFit/>
                </a:bodyPr>
                <a:lstStyle/>
                <a:p>
                  <a:pPr>
                    <a:lnSpc>
                      <a:spcPct val="120000"/>
                    </a:lnSpc>
                  </a:pPr>
                  <a:r>
                    <a:rPr lang="zh-CN" altLang="en-US" dirty="0">
                      <a:cs typeface="+mn-ea"/>
                      <a:sym typeface="+mn-lt"/>
                    </a:rPr>
                    <a:t>这是一段示范文字，给予辨认字体使用，这是一段示范文字，给予辨认字体使用。</a:t>
                  </a:r>
                </a:p>
              </p:txBody>
            </p:sp>
            <p:grpSp>
              <p:nvGrpSpPr>
                <p:cNvPr id="10" name="组合 9">
                  <a:extLst>
                    <a:ext uri="{FF2B5EF4-FFF2-40B4-BE49-F238E27FC236}">
                      <a16:creationId xmlns:a16="http://schemas.microsoft.com/office/drawing/2014/main" xmlns="" id="{63E1D656-FE6C-4BE9-A234-433F61AF9AA2}"/>
                    </a:ext>
                  </a:extLst>
                </p:cNvPr>
                <p:cNvGrpSpPr/>
                <p:nvPr/>
              </p:nvGrpSpPr>
              <p:grpSpPr>
                <a:xfrm>
                  <a:off x="767154" y="1766804"/>
                  <a:ext cx="1557337" cy="294824"/>
                  <a:chOff x="767154" y="1766804"/>
                  <a:chExt cx="1557337" cy="294824"/>
                </a:xfrm>
              </p:grpSpPr>
              <p:sp>
                <p:nvSpPr>
                  <p:cNvPr id="11" name="文本框 10">
                    <a:extLst>
                      <a:ext uri="{FF2B5EF4-FFF2-40B4-BE49-F238E27FC236}">
                        <a16:creationId xmlns:a16="http://schemas.microsoft.com/office/drawing/2014/main" xmlns="" id="{E75E676B-C9D2-42AC-A8B6-79AA59295350}"/>
                      </a:ext>
                    </a:extLst>
                  </p:cNvPr>
                  <p:cNvSpPr txBox="1"/>
                  <p:nvPr/>
                </p:nvSpPr>
                <p:spPr>
                  <a:xfrm>
                    <a:off x="767154" y="1766804"/>
                    <a:ext cx="1061646" cy="294824"/>
                  </a:xfrm>
                  <a:prstGeom prst="rect">
                    <a:avLst/>
                  </a:prstGeom>
                  <a:noFill/>
                </p:spPr>
                <p:txBody>
                  <a:bodyPr wrap="square" rtlCol="0">
                    <a:spAutoFit/>
                  </a:bodyPr>
                  <a:lstStyle/>
                  <a:p>
                    <a:pPr>
                      <a:lnSpc>
                        <a:spcPct val="120000"/>
                      </a:lnSpc>
                    </a:pPr>
                    <a:r>
                      <a:rPr lang="zh-CN" altLang="en-US" sz="1200" b="1" dirty="0">
                        <a:solidFill>
                          <a:srgbClr val="127D7D"/>
                        </a:solidFill>
                        <a:cs typeface="+mn-ea"/>
                        <a:sym typeface="+mn-lt"/>
                      </a:rPr>
                      <a:t>微软雅黑</a:t>
                    </a:r>
                  </a:p>
                </p:txBody>
              </p:sp>
              <p:sp>
                <p:nvSpPr>
                  <p:cNvPr id="12" name="矩形 11">
                    <a:extLst>
                      <a:ext uri="{FF2B5EF4-FFF2-40B4-BE49-F238E27FC236}">
                        <a16:creationId xmlns:a16="http://schemas.microsoft.com/office/drawing/2014/main" xmlns="" id="{D7308B49-0D56-4898-9C1A-1B5FB2D73924}"/>
                      </a:ext>
                    </a:extLst>
                  </p:cNvPr>
                  <p:cNvSpPr/>
                  <p:nvPr/>
                </p:nvSpPr>
                <p:spPr>
                  <a:xfrm>
                    <a:off x="1524272" y="1766804"/>
                    <a:ext cx="800219" cy="294824"/>
                  </a:xfrm>
                  <a:prstGeom prst="rect">
                    <a:avLst/>
                  </a:prstGeom>
                </p:spPr>
                <p:txBody>
                  <a:bodyPr wrap="none">
                    <a:spAutoFit/>
                  </a:bodyPr>
                  <a:lstStyle/>
                  <a:p>
                    <a:pPr>
                      <a:lnSpc>
                        <a:spcPct val="120000"/>
                      </a:lnSpc>
                    </a:pPr>
                    <a:r>
                      <a:rPr lang="zh-CN" altLang="en-US" sz="1200" b="1" dirty="0">
                        <a:solidFill>
                          <a:srgbClr val="127D7D"/>
                        </a:solidFill>
                        <a:cs typeface="+mn-ea"/>
                        <a:sym typeface="+mn-lt"/>
                      </a:rPr>
                      <a:t>（正文）</a:t>
                    </a:r>
                  </a:p>
                </p:txBody>
              </p:sp>
            </p:grpSp>
          </p:grpSp>
        </p:grpSp>
      </p:grpSp>
      <p:grpSp>
        <p:nvGrpSpPr>
          <p:cNvPr id="17" name="组合 16">
            <a:extLst>
              <a:ext uri="{FF2B5EF4-FFF2-40B4-BE49-F238E27FC236}">
                <a16:creationId xmlns:a16="http://schemas.microsoft.com/office/drawing/2014/main" xmlns="" id="{8F9554EF-C48E-48BA-9B32-1C17EF2C143D}"/>
              </a:ext>
            </a:extLst>
          </p:cNvPr>
          <p:cNvGrpSpPr/>
          <p:nvPr/>
        </p:nvGrpSpPr>
        <p:grpSpPr>
          <a:xfrm>
            <a:off x="767153" y="3736486"/>
            <a:ext cx="9862747" cy="1902694"/>
            <a:chOff x="767153" y="1143863"/>
            <a:chExt cx="9862747" cy="1902694"/>
          </a:xfrm>
        </p:grpSpPr>
        <p:sp>
          <p:nvSpPr>
            <p:cNvPr id="18" name="文本框 17">
              <a:extLst>
                <a:ext uri="{FF2B5EF4-FFF2-40B4-BE49-F238E27FC236}">
                  <a16:creationId xmlns:a16="http://schemas.microsoft.com/office/drawing/2014/main" xmlns="" id="{A439546A-40F2-4AC1-A928-A526170E7A98}"/>
                </a:ext>
              </a:extLst>
            </p:cNvPr>
            <p:cNvSpPr txBox="1"/>
            <p:nvPr/>
          </p:nvSpPr>
          <p:spPr>
            <a:xfrm>
              <a:off x="767154" y="1143863"/>
              <a:ext cx="2705100" cy="429861"/>
            </a:xfrm>
            <a:prstGeom prst="rect">
              <a:avLst/>
            </a:prstGeom>
            <a:noFill/>
          </p:spPr>
          <p:txBody>
            <a:bodyPr wrap="square" rtlCol="0">
              <a:spAutoFit/>
            </a:bodyPr>
            <a:lstStyle/>
            <a:p>
              <a:pPr>
                <a:lnSpc>
                  <a:spcPct val="120000"/>
                </a:lnSpc>
              </a:pPr>
              <a:r>
                <a:rPr lang="zh-CN" altLang="en-US" sz="2000" b="1" dirty="0">
                  <a:cs typeface="+mn-ea"/>
                  <a:sym typeface="+mn-lt"/>
                </a:rPr>
                <a:t>西文字体</a:t>
              </a:r>
            </a:p>
          </p:txBody>
        </p:sp>
        <p:grpSp>
          <p:nvGrpSpPr>
            <p:cNvPr id="19" name="组合 18">
              <a:extLst>
                <a:ext uri="{FF2B5EF4-FFF2-40B4-BE49-F238E27FC236}">
                  <a16:creationId xmlns:a16="http://schemas.microsoft.com/office/drawing/2014/main" xmlns="" id="{5600392C-28CA-48F8-8B3B-03354EB1975E}"/>
                </a:ext>
              </a:extLst>
            </p:cNvPr>
            <p:cNvGrpSpPr/>
            <p:nvPr/>
          </p:nvGrpSpPr>
          <p:grpSpPr>
            <a:xfrm>
              <a:off x="767153" y="1766804"/>
              <a:ext cx="9862747" cy="1279753"/>
              <a:chOff x="767153" y="1766804"/>
              <a:chExt cx="9862747" cy="1279753"/>
            </a:xfrm>
          </p:grpSpPr>
          <p:grpSp>
            <p:nvGrpSpPr>
              <p:cNvPr id="20" name="组合 19">
                <a:extLst>
                  <a:ext uri="{FF2B5EF4-FFF2-40B4-BE49-F238E27FC236}">
                    <a16:creationId xmlns:a16="http://schemas.microsoft.com/office/drawing/2014/main" xmlns="" id="{D7F39D19-3C3D-4324-9BC4-F759097E6B0E}"/>
                  </a:ext>
                </a:extLst>
              </p:cNvPr>
              <p:cNvGrpSpPr/>
              <p:nvPr/>
            </p:nvGrpSpPr>
            <p:grpSpPr>
              <a:xfrm>
                <a:off x="767153" y="1766804"/>
                <a:ext cx="9862747" cy="618012"/>
                <a:chOff x="767153" y="1766804"/>
                <a:chExt cx="9862747" cy="618012"/>
              </a:xfrm>
            </p:grpSpPr>
            <p:sp>
              <p:nvSpPr>
                <p:cNvPr id="26" name="文本框 25">
                  <a:extLst>
                    <a:ext uri="{FF2B5EF4-FFF2-40B4-BE49-F238E27FC236}">
                      <a16:creationId xmlns:a16="http://schemas.microsoft.com/office/drawing/2014/main" xmlns="" id="{7906F0B0-6895-4A91-A679-1D8419544BAA}"/>
                    </a:ext>
                  </a:extLst>
                </p:cNvPr>
                <p:cNvSpPr txBox="1"/>
                <p:nvPr/>
              </p:nvSpPr>
              <p:spPr>
                <a:xfrm>
                  <a:off x="767154" y="1982398"/>
                  <a:ext cx="9862746" cy="402418"/>
                </a:xfrm>
                <a:prstGeom prst="rect">
                  <a:avLst/>
                </a:prstGeom>
                <a:noFill/>
              </p:spPr>
              <p:txBody>
                <a:bodyPr wrap="square" rtlCol="0">
                  <a:spAutoFit/>
                </a:bodyPr>
                <a:lstStyle/>
                <a:p>
                  <a:pPr>
                    <a:lnSpc>
                      <a:spcPct val="120000"/>
                    </a:lnSpc>
                  </a:pPr>
                  <a:r>
                    <a:rPr lang="en-US" altLang="zh-CN" dirty="0">
                      <a:cs typeface="+mn-ea"/>
                      <a:sym typeface="+mn-lt"/>
                    </a:rPr>
                    <a:t>This is a demonstration text that gives recognition to the use of fonts.</a:t>
                  </a:r>
                  <a:endParaRPr lang="zh-CN" altLang="en-US" dirty="0">
                    <a:cs typeface="+mn-ea"/>
                    <a:sym typeface="+mn-lt"/>
                  </a:endParaRPr>
                </a:p>
              </p:txBody>
            </p:sp>
            <p:grpSp>
              <p:nvGrpSpPr>
                <p:cNvPr id="27" name="组合 26">
                  <a:extLst>
                    <a:ext uri="{FF2B5EF4-FFF2-40B4-BE49-F238E27FC236}">
                      <a16:creationId xmlns:a16="http://schemas.microsoft.com/office/drawing/2014/main" xmlns="" id="{16BC956A-ABE3-4C55-AB7C-1A897113A31E}"/>
                    </a:ext>
                  </a:extLst>
                </p:cNvPr>
                <p:cNvGrpSpPr/>
                <p:nvPr/>
              </p:nvGrpSpPr>
              <p:grpSpPr>
                <a:xfrm>
                  <a:off x="767153" y="1766804"/>
                  <a:ext cx="1557338" cy="294824"/>
                  <a:chOff x="767153" y="1766804"/>
                  <a:chExt cx="1557338" cy="294824"/>
                </a:xfrm>
              </p:grpSpPr>
              <p:sp>
                <p:nvSpPr>
                  <p:cNvPr id="28" name="文本框 27">
                    <a:extLst>
                      <a:ext uri="{FF2B5EF4-FFF2-40B4-BE49-F238E27FC236}">
                        <a16:creationId xmlns:a16="http://schemas.microsoft.com/office/drawing/2014/main" xmlns="" id="{EC7F5E97-EC30-49C4-9684-BCCD204C5299}"/>
                      </a:ext>
                    </a:extLst>
                  </p:cNvPr>
                  <p:cNvSpPr txBox="1"/>
                  <p:nvPr/>
                </p:nvSpPr>
                <p:spPr>
                  <a:xfrm>
                    <a:off x="767153" y="1766804"/>
                    <a:ext cx="1337871" cy="293607"/>
                  </a:xfrm>
                  <a:prstGeom prst="rect">
                    <a:avLst/>
                  </a:prstGeom>
                  <a:noFill/>
                </p:spPr>
                <p:txBody>
                  <a:bodyPr wrap="square" rtlCol="0">
                    <a:spAutoFit/>
                  </a:bodyPr>
                  <a:lstStyle/>
                  <a:p>
                    <a:pPr>
                      <a:lnSpc>
                        <a:spcPct val="120000"/>
                      </a:lnSpc>
                    </a:pPr>
                    <a:r>
                      <a:rPr lang="en-US" altLang="zh-CN" sz="1200" b="1" dirty="0">
                        <a:solidFill>
                          <a:srgbClr val="127D7D"/>
                        </a:solidFill>
                        <a:cs typeface="+mn-ea"/>
                        <a:sym typeface="+mn-lt"/>
                      </a:rPr>
                      <a:t>Arial Black</a:t>
                    </a:r>
                  </a:p>
                </p:txBody>
              </p:sp>
              <p:sp>
                <p:nvSpPr>
                  <p:cNvPr id="29" name="矩形 28">
                    <a:extLst>
                      <a:ext uri="{FF2B5EF4-FFF2-40B4-BE49-F238E27FC236}">
                        <a16:creationId xmlns:a16="http://schemas.microsoft.com/office/drawing/2014/main" xmlns="" id="{CB4EF997-A138-4D8A-A503-CF7C43796B11}"/>
                      </a:ext>
                    </a:extLst>
                  </p:cNvPr>
                  <p:cNvSpPr/>
                  <p:nvPr/>
                </p:nvSpPr>
                <p:spPr>
                  <a:xfrm>
                    <a:off x="1524272" y="1766804"/>
                    <a:ext cx="800219" cy="294824"/>
                  </a:xfrm>
                  <a:prstGeom prst="rect">
                    <a:avLst/>
                  </a:prstGeom>
                </p:spPr>
                <p:txBody>
                  <a:bodyPr wrap="none">
                    <a:spAutoFit/>
                  </a:bodyPr>
                  <a:lstStyle/>
                  <a:p>
                    <a:pPr>
                      <a:lnSpc>
                        <a:spcPct val="120000"/>
                      </a:lnSpc>
                    </a:pPr>
                    <a:r>
                      <a:rPr lang="zh-CN" altLang="en-US" sz="1200" b="1" dirty="0">
                        <a:solidFill>
                          <a:srgbClr val="127D7D"/>
                        </a:solidFill>
                        <a:cs typeface="+mn-ea"/>
                        <a:sym typeface="+mn-lt"/>
                      </a:rPr>
                      <a:t>（标题）</a:t>
                    </a:r>
                  </a:p>
                </p:txBody>
              </p:sp>
            </p:grpSp>
          </p:grpSp>
          <p:grpSp>
            <p:nvGrpSpPr>
              <p:cNvPr id="21" name="组合 20">
                <a:extLst>
                  <a:ext uri="{FF2B5EF4-FFF2-40B4-BE49-F238E27FC236}">
                    <a16:creationId xmlns:a16="http://schemas.microsoft.com/office/drawing/2014/main" xmlns="" id="{8D54F1D8-079A-422F-A2BE-36C47D05CD61}"/>
                  </a:ext>
                </a:extLst>
              </p:cNvPr>
              <p:cNvGrpSpPr/>
              <p:nvPr/>
            </p:nvGrpSpPr>
            <p:grpSpPr>
              <a:xfrm>
                <a:off x="767154" y="2436753"/>
                <a:ext cx="9862746" cy="609804"/>
                <a:chOff x="767154" y="1766804"/>
                <a:chExt cx="9862746" cy="609804"/>
              </a:xfrm>
            </p:grpSpPr>
            <p:sp>
              <p:nvSpPr>
                <p:cNvPr id="22" name="文本框 21">
                  <a:extLst>
                    <a:ext uri="{FF2B5EF4-FFF2-40B4-BE49-F238E27FC236}">
                      <a16:creationId xmlns:a16="http://schemas.microsoft.com/office/drawing/2014/main" xmlns="" id="{A3F2ED08-992B-41F9-92CA-C0031BE9356F}"/>
                    </a:ext>
                  </a:extLst>
                </p:cNvPr>
                <p:cNvSpPr txBox="1"/>
                <p:nvPr/>
              </p:nvSpPr>
              <p:spPr>
                <a:xfrm>
                  <a:off x="767154" y="1982398"/>
                  <a:ext cx="9862746" cy="394210"/>
                </a:xfrm>
                <a:prstGeom prst="rect">
                  <a:avLst/>
                </a:prstGeom>
                <a:noFill/>
              </p:spPr>
              <p:txBody>
                <a:bodyPr wrap="square" rtlCol="0">
                  <a:spAutoFit/>
                </a:bodyPr>
                <a:lstStyle/>
                <a:p>
                  <a:pPr>
                    <a:lnSpc>
                      <a:spcPct val="120000"/>
                    </a:lnSpc>
                  </a:pPr>
                  <a:r>
                    <a:rPr lang="en-US" altLang="zh-CN" dirty="0">
                      <a:cs typeface="+mn-ea"/>
                      <a:sym typeface="+mn-lt"/>
                    </a:rPr>
                    <a:t>This is a demonstration text that gives recognition to the use of fonts.</a:t>
                  </a:r>
                </a:p>
              </p:txBody>
            </p:sp>
            <p:grpSp>
              <p:nvGrpSpPr>
                <p:cNvPr id="23" name="组合 22">
                  <a:extLst>
                    <a:ext uri="{FF2B5EF4-FFF2-40B4-BE49-F238E27FC236}">
                      <a16:creationId xmlns:a16="http://schemas.microsoft.com/office/drawing/2014/main" xmlns="" id="{9FE36E8F-A9E5-4970-96D4-FC947B1BAB16}"/>
                    </a:ext>
                  </a:extLst>
                </p:cNvPr>
                <p:cNvGrpSpPr/>
                <p:nvPr/>
              </p:nvGrpSpPr>
              <p:grpSpPr>
                <a:xfrm>
                  <a:off x="767154" y="1766804"/>
                  <a:ext cx="1557337" cy="294824"/>
                  <a:chOff x="767154" y="1766804"/>
                  <a:chExt cx="1557337" cy="294824"/>
                </a:xfrm>
              </p:grpSpPr>
              <p:sp>
                <p:nvSpPr>
                  <p:cNvPr id="24" name="文本框 23">
                    <a:extLst>
                      <a:ext uri="{FF2B5EF4-FFF2-40B4-BE49-F238E27FC236}">
                        <a16:creationId xmlns:a16="http://schemas.microsoft.com/office/drawing/2014/main" xmlns="" id="{873F19D9-1F44-4AD9-BC0A-12A6083B855D}"/>
                      </a:ext>
                    </a:extLst>
                  </p:cNvPr>
                  <p:cNvSpPr txBox="1"/>
                  <p:nvPr/>
                </p:nvSpPr>
                <p:spPr>
                  <a:xfrm>
                    <a:off x="767154" y="1766804"/>
                    <a:ext cx="1061646" cy="293607"/>
                  </a:xfrm>
                  <a:prstGeom prst="rect">
                    <a:avLst/>
                  </a:prstGeom>
                  <a:noFill/>
                </p:spPr>
                <p:txBody>
                  <a:bodyPr wrap="square" rtlCol="0">
                    <a:spAutoFit/>
                  </a:bodyPr>
                  <a:lstStyle/>
                  <a:p>
                    <a:pPr>
                      <a:lnSpc>
                        <a:spcPct val="120000"/>
                      </a:lnSpc>
                    </a:pPr>
                    <a:r>
                      <a:rPr lang="en-US" altLang="zh-CN" sz="1200" b="1" dirty="0">
                        <a:solidFill>
                          <a:srgbClr val="127D7D"/>
                        </a:solidFill>
                        <a:cs typeface="+mn-ea"/>
                        <a:sym typeface="+mn-lt"/>
                      </a:rPr>
                      <a:t>Arial</a:t>
                    </a:r>
                  </a:p>
                </p:txBody>
              </p:sp>
              <p:sp>
                <p:nvSpPr>
                  <p:cNvPr id="25" name="矩形 24">
                    <a:extLst>
                      <a:ext uri="{FF2B5EF4-FFF2-40B4-BE49-F238E27FC236}">
                        <a16:creationId xmlns:a16="http://schemas.microsoft.com/office/drawing/2014/main" xmlns="" id="{E09B99A4-396B-41A5-8E01-E402044F947C}"/>
                      </a:ext>
                    </a:extLst>
                  </p:cNvPr>
                  <p:cNvSpPr/>
                  <p:nvPr/>
                </p:nvSpPr>
                <p:spPr>
                  <a:xfrm>
                    <a:off x="1524272" y="1766804"/>
                    <a:ext cx="800219" cy="294824"/>
                  </a:xfrm>
                  <a:prstGeom prst="rect">
                    <a:avLst/>
                  </a:prstGeom>
                </p:spPr>
                <p:txBody>
                  <a:bodyPr wrap="none">
                    <a:spAutoFit/>
                  </a:bodyPr>
                  <a:lstStyle/>
                  <a:p>
                    <a:pPr>
                      <a:lnSpc>
                        <a:spcPct val="120000"/>
                      </a:lnSpc>
                    </a:pPr>
                    <a:r>
                      <a:rPr lang="zh-CN" altLang="en-US" sz="1200" b="1" dirty="0">
                        <a:solidFill>
                          <a:srgbClr val="127D7D"/>
                        </a:solidFill>
                        <a:cs typeface="+mn-ea"/>
                        <a:sym typeface="+mn-lt"/>
                      </a:rPr>
                      <a:t>（正文）</a:t>
                    </a:r>
                  </a:p>
                </p:txBody>
              </p:sp>
            </p:grpSp>
          </p:grpSp>
        </p:grpSp>
      </p:grpSp>
    </p:spTree>
    <p:extLst>
      <p:ext uri="{BB962C8B-B14F-4D97-AF65-F5344CB8AC3E}">
        <p14:creationId xmlns:p14="http://schemas.microsoft.com/office/powerpoint/2010/main" val="220513116"/>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页脚占位符 41">
            <a:extLst>
              <a:ext uri="{FF2B5EF4-FFF2-40B4-BE49-F238E27FC236}">
                <a16:creationId xmlns:a16="http://schemas.microsoft.com/office/drawing/2014/main" xmlns="" id="{EC198AE4-38E3-47A0-B0CE-BB4A880AE358}"/>
              </a:ext>
            </a:extLst>
          </p:cNvPr>
          <p:cNvSpPr>
            <a:spLocks noGrp="1"/>
          </p:cNvSpPr>
          <p:nvPr>
            <p:ph type="ftr" sz="quarter" idx="3"/>
          </p:nvPr>
        </p:nvSpPr>
        <p:spPr/>
        <p:txBody>
          <a:bodyPr/>
          <a:lstStyle/>
          <a:p>
            <a:r>
              <a:rPr lang="zh-CN" altLang="en-US">
                <a:sym typeface="+mn-lt"/>
              </a:rPr>
              <a:t>河北农业大学</a:t>
            </a:r>
            <a:endParaRPr lang="zh-CN" altLang="en-US" dirty="0">
              <a:sym typeface="+mn-lt"/>
            </a:endParaRPr>
          </a:p>
        </p:txBody>
      </p:sp>
      <p:sp>
        <p:nvSpPr>
          <p:cNvPr id="2" name="灯片编号占位符 1">
            <a:extLst>
              <a:ext uri="{FF2B5EF4-FFF2-40B4-BE49-F238E27FC236}">
                <a16:creationId xmlns:a16="http://schemas.microsoft.com/office/drawing/2014/main" xmlns="" id="{35CC501B-6949-4E31-A7D6-499A6DD2D264}"/>
              </a:ext>
            </a:extLst>
          </p:cNvPr>
          <p:cNvSpPr>
            <a:spLocks noGrp="1"/>
          </p:cNvSpPr>
          <p:nvPr>
            <p:ph type="sldNum" sz="quarter" idx="4"/>
          </p:nvPr>
        </p:nvSpPr>
        <p:spPr/>
        <p:txBody>
          <a:bodyPr/>
          <a:lstStyle/>
          <a:p>
            <a:r>
              <a:rPr lang="en-US" altLang="zh-CN"/>
              <a:t>- </a:t>
            </a:r>
            <a:fld id="{A548B57D-AE10-4CF7-A9DF-59FEFA91B28E}" type="slidenum">
              <a:rPr lang="zh-CN" altLang="en-US" smtClean="0"/>
              <a:pPr/>
              <a:t>42</a:t>
            </a:fld>
            <a:r>
              <a:rPr lang="zh-CN" altLang="en-US"/>
              <a:t> </a:t>
            </a:r>
            <a:r>
              <a:rPr lang="en-US" altLang="zh-CN"/>
              <a:t>-</a:t>
            </a:r>
            <a:endParaRPr lang="zh-CN" altLang="en-US" dirty="0"/>
          </a:p>
        </p:txBody>
      </p:sp>
      <p:sp>
        <p:nvSpPr>
          <p:cNvPr id="47" name="文本占位符 46">
            <a:extLst>
              <a:ext uri="{FF2B5EF4-FFF2-40B4-BE49-F238E27FC236}">
                <a16:creationId xmlns:a16="http://schemas.microsoft.com/office/drawing/2014/main" xmlns="" id="{6B55E4A0-610C-4C76-8780-80D709D3B5F5}"/>
              </a:ext>
            </a:extLst>
          </p:cNvPr>
          <p:cNvSpPr>
            <a:spLocks noGrp="1"/>
          </p:cNvSpPr>
          <p:nvPr>
            <p:ph type="body" sz="quarter" idx="10"/>
          </p:nvPr>
        </p:nvSpPr>
        <p:spPr/>
        <p:txBody>
          <a:bodyPr/>
          <a:lstStyle/>
          <a:p>
            <a:r>
              <a:rPr lang="zh-CN" altLang="en-US">
                <a:sym typeface="+mn-lt"/>
              </a:rPr>
              <a:t>模板使用说明</a:t>
            </a:r>
            <a:r>
              <a:rPr lang="en-US" altLang="zh-CN">
                <a:sym typeface="+mn-lt"/>
              </a:rPr>
              <a:t>-</a:t>
            </a:r>
            <a:r>
              <a:rPr lang="zh-CN" altLang="en-US">
                <a:sym typeface="+mn-lt"/>
              </a:rPr>
              <a:t>色彩</a:t>
            </a:r>
            <a:endParaRPr lang="zh-CN" altLang="en-US" dirty="0">
              <a:sym typeface="+mn-lt"/>
            </a:endParaRPr>
          </a:p>
        </p:txBody>
      </p:sp>
      <p:sp>
        <p:nvSpPr>
          <p:cNvPr id="4" name="矩形 3">
            <a:extLst>
              <a:ext uri="{FF2B5EF4-FFF2-40B4-BE49-F238E27FC236}">
                <a16:creationId xmlns:a16="http://schemas.microsoft.com/office/drawing/2014/main" xmlns="" id="{1A0C20AF-42B6-4618-A6C4-9B99E7A1B98D}"/>
              </a:ext>
            </a:extLst>
          </p:cNvPr>
          <p:cNvSpPr/>
          <p:nvPr/>
        </p:nvSpPr>
        <p:spPr>
          <a:xfrm>
            <a:off x="2882891" y="1488072"/>
            <a:ext cx="299978" cy="29997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cs typeface="+mn-ea"/>
              <a:sym typeface="+mn-lt"/>
            </a:endParaRPr>
          </a:p>
        </p:txBody>
      </p:sp>
      <p:sp>
        <p:nvSpPr>
          <p:cNvPr id="5" name="矩形 4">
            <a:extLst>
              <a:ext uri="{FF2B5EF4-FFF2-40B4-BE49-F238E27FC236}">
                <a16:creationId xmlns:a16="http://schemas.microsoft.com/office/drawing/2014/main" xmlns="" id="{7251FFE9-8373-418C-921A-788BE50B78A0}"/>
              </a:ext>
            </a:extLst>
          </p:cNvPr>
          <p:cNvSpPr/>
          <p:nvPr/>
        </p:nvSpPr>
        <p:spPr>
          <a:xfrm>
            <a:off x="3312323" y="1488072"/>
            <a:ext cx="299978" cy="29997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cs typeface="+mn-ea"/>
              <a:sym typeface="+mn-lt"/>
            </a:endParaRPr>
          </a:p>
        </p:txBody>
      </p:sp>
      <p:sp>
        <p:nvSpPr>
          <p:cNvPr id="6" name="矩形 5">
            <a:extLst>
              <a:ext uri="{FF2B5EF4-FFF2-40B4-BE49-F238E27FC236}">
                <a16:creationId xmlns:a16="http://schemas.microsoft.com/office/drawing/2014/main" xmlns="" id="{2534EF16-3915-498A-BADB-944426AFC0D4}"/>
              </a:ext>
            </a:extLst>
          </p:cNvPr>
          <p:cNvSpPr/>
          <p:nvPr/>
        </p:nvSpPr>
        <p:spPr>
          <a:xfrm>
            <a:off x="3741755" y="1488072"/>
            <a:ext cx="299978" cy="29997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cs typeface="+mn-ea"/>
              <a:sym typeface="+mn-lt"/>
            </a:endParaRPr>
          </a:p>
        </p:txBody>
      </p:sp>
      <p:sp>
        <p:nvSpPr>
          <p:cNvPr id="7" name="矩形 6">
            <a:extLst>
              <a:ext uri="{FF2B5EF4-FFF2-40B4-BE49-F238E27FC236}">
                <a16:creationId xmlns:a16="http://schemas.microsoft.com/office/drawing/2014/main" xmlns="" id="{94BC7CE9-01DB-45E6-AD5F-9109A78BF008}"/>
              </a:ext>
            </a:extLst>
          </p:cNvPr>
          <p:cNvSpPr/>
          <p:nvPr/>
        </p:nvSpPr>
        <p:spPr>
          <a:xfrm>
            <a:off x="4171187" y="1488072"/>
            <a:ext cx="299978" cy="29997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cs typeface="+mn-ea"/>
              <a:sym typeface="+mn-lt"/>
            </a:endParaRPr>
          </a:p>
        </p:txBody>
      </p:sp>
      <p:sp>
        <p:nvSpPr>
          <p:cNvPr id="8" name="矩形 7">
            <a:extLst>
              <a:ext uri="{FF2B5EF4-FFF2-40B4-BE49-F238E27FC236}">
                <a16:creationId xmlns:a16="http://schemas.microsoft.com/office/drawing/2014/main" xmlns="" id="{178325D3-C10A-4DF6-BF8A-C02F15A88EDC}"/>
              </a:ext>
            </a:extLst>
          </p:cNvPr>
          <p:cNvSpPr/>
          <p:nvPr/>
        </p:nvSpPr>
        <p:spPr>
          <a:xfrm>
            <a:off x="4600619" y="1488072"/>
            <a:ext cx="299978" cy="299978"/>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cs typeface="+mn-ea"/>
              <a:sym typeface="+mn-lt"/>
            </a:endParaRPr>
          </a:p>
        </p:txBody>
      </p:sp>
      <p:sp>
        <p:nvSpPr>
          <p:cNvPr id="9" name="矩形 8">
            <a:extLst>
              <a:ext uri="{FF2B5EF4-FFF2-40B4-BE49-F238E27FC236}">
                <a16:creationId xmlns:a16="http://schemas.microsoft.com/office/drawing/2014/main" xmlns="" id="{ADB27530-3243-442B-928B-A817CA599473}"/>
              </a:ext>
            </a:extLst>
          </p:cNvPr>
          <p:cNvSpPr/>
          <p:nvPr/>
        </p:nvSpPr>
        <p:spPr>
          <a:xfrm>
            <a:off x="5030052" y="1488072"/>
            <a:ext cx="299978" cy="299978"/>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cs typeface="+mn-ea"/>
              <a:sym typeface="+mn-lt"/>
            </a:endParaRPr>
          </a:p>
        </p:txBody>
      </p:sp>
      <p:sp>
        <p:nvSpPr>
          <p:cNvPr id="10" name="矩形 9">
            <a:extLst>
              <a:ext uri="{FF2B5EF4-FFF2-40B4-BE49-F238E27FC236}">
                <a16:creationId xmlns:a16="http://schemas.microsoft.com/office/drawing/2014/main" xmlns="" id="{6E63821A-FA29-4C5B-BD2B-10294649614A}"/>
              </a:ext>
            </a:extLst>
          </p:cNvPr>
          <p:cNvSpPr/>
          <p:nvPr/>
        </p:nvSpPr>
        <p:spPr>
          <a:xfrm>
            <a:off x="839788" y="1488072"/>
            <a:ext cx="299978" cy="299978"/>
          </a:xfrm>
          <a:prstGeom prst="rect">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cs typeface="+mn-ea"/>
              <a:sym typeface="+mn-lt"/>
            </a:endParaRPr>
          </a:p>
        </p:txBody>
      </p:sp>
      <p:sp>
        <p:nvSpPr>
          <p:cNvPr id="11" name="矩形 10">
            <a:extLst>
              <a:ext uri="{FF2B5EF4-FFF2-40B4-BE49-F238E27FC236}">
                <a16:creationId xmlns:a16="http://schemas.microsoft.com/office/drawing/2014/main" xmlns="" id="{D6080708-8B74-4857-B61F-AD9BC0DA50B1}"/>
              </a:ext>
            </a:extLst>
          </p:cNvPr>
          <p:cNvSpPr/>
          <p:nvPr/>
        </p:nvSpPr>
        <p:spPr>
          <a:xfrm>
            <a:off x="1269220" y="1488072"/>
            <a:ext cx="299978" cy="29997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cs typeface="+mn-ea"/>
              <a:sym typeface="+mn-lt"/>
            </a:endParaRPr>
          </a:p>
        </p:txBody>
      </p:sp>
      <p:sp>
        <p:nvSpPr>
          <p:cNvPr id="12" name="矩形 11">
            <a:extLst>
              <a:ext uri="{FF2B5EF4-FFF2-40B4-BE49-F238E27FC236}">
                <a16:creationId xmlns:a16="http://schemas.microsoft.com/office/drawing/2014/main" xmlns="" id="{18993500-BB77-4D05-802F-26CCE7AF056C}"/>
              </a:ext>
            </a:extLst>
          </p:cNvPr>
          <p:cNvSpPr/>
          <p:nvPr/>
        </p:nvSpPr>
        <p:spPr>
          <a:xfrm>
            <a:off x="1698652" y="1488072"/>
            <a:ext cx="299978" cy="29997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cs typeface="+mn-ea"/>
              <a:sym typeface="+mn-lt"/>
            </a:endParaRPr>
          </a:p>
        </p:txBody>
      </p:sp>
      <p:sp>
        <p:nvSpPr>
          <p:cNvPr id="13" name="矩形 12">
            <a:extLst>
              <a:ext uri="{FF2B5EF4-FFF2-40B4-BE49-F238E27FC236}">
                <a16:creationId xmlns:a16="http://schemas.microsoft.com/office/drawing/2014/main" xmlns="" id="{DEC34D71-4482-4B55-A5AD-73580D616767}"/>
              </a:ext>
            </a:extLst>
          </p:cNvPr>
          <p:cNvSpPr/>
          <p:nvPr/>
        </p:nvSpPr>
        <p:spPr>
          <a:xfrm>
            <a:off x="2128084" y="1488072"/>
            <a:ext cx="299978" cy="29997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cs typeface="+mn-ea"/>
              <a:sym typeface="+mn-lt"/>
            </a:endParaRPr>
          </a:p>
        </p:txBody>
      </p:sp>
      <p:sp>
        <p:nvSpPr>
          <p:cNvPr id="14" name="矩形 13">
            <a:extLst>
              <a:ext uri="{FF2B5EF4-FFF2-40B4-BE49-F238E27FC236}">
                <a16:creationId xmlns:a16="http://schemas.microsoft.com/office/drawing/2014/main" xmlns="" id="{FDFE41F3-C4EE-4A9B-9D7E-2DEF4870EB06}"/>
              </a:ext>
            </a:extLst>
          </p:cNvPr>
          <p:cNvSpPr/>
          <p:nvPr/>
        </p:nvSpPr>
        <p:spPr>
          <a:xfrm>
            <a:off x="839788" y="3019149"/>
            <a:ext cx="975354" cy="97535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20000"/>
              </a:lnSpc>
            </a:pPr>
            <a:endParaRPr lang="zh-CN" altLang="en-US" sz="1400" dirty="0">
              <a:cs typeface="+mn-ea"/>
              <a:sym typeface="+mn-lt"/>
            </a:endParaRPr>
          </a:p>
        </p:txBody>
      </p:sp>
      <p:sp>
        <p:nvSpPr>
          <p:cNvPr id="15" name="矩形 14">
            <a:extLst>
              <a:ext uri="{FF2B5EF4-FFF2-40B4-BE49-F238E27FC236}">
                <a16:creationId xmlns:a16="http://schemas.microsoft.com/office/drawing/2014/main" xmlns="" id="{F1FEF131-3C3A-43AF-B867-6187E155F154}"/>
              </a:ext>
            </a:extLst>
          </p:cNvPr>
          <p:cNvSpPr/>
          <p:nvPr/>
        </p:nvSpPr>
        <p:spPr>
          <a:xfrm>
            <a:off x="2974635" y="3019149"/>
            <a:ext cx="975354" cy="97535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20000"/>
              </a:lnSpc>
            </a:pPr>
            <a:endParaRPr lang="zh-CN" altLang="en-US" sz="1400" dirty="0">
              <a:cs typeface="+mn-ea"/>
              <a:sym typeface="+mn-lt"/>
            </a:endParaRPr>
          </a:p>
        </p:txBody>
      </p:sp>
      <p:sp>
        <p:nvSpPr>
          <p:cNvPr id="16" name="矩形 15">
            <a:extLst>
              <a:ext uri="{FF2B5EF4-FFF2-40B4-BE49-F238E27FC236}">
                <a16:creationId xmlns:a16="http://schemas.microsoft.com/office/drawing/2014/main" xmlns="" id="{A9EFAA46-A072-437B-8D1E-E7D485B1D82C}"/>
              </a:ext>
            </a:extLst>
          </p:cNvPr>
          <p:cNvSpPr/>
          <p:nvPr/>
        </p:nvSpPr>
        <p:spPr>
          <a:xfrm>
            <a:off x="4210278" y="3019149"/>
            <a:ext cx="975354" cy="97535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20000"/>
              </a:lnSpc>
            </a:pPr>
            <a:endParaRPr lang="zh-CN" altLang="en-US" sz="1400" dirty="0">
              <a:cs typeface="+mn-ea"/>
              <a:sym typeface="+mn-lt"/>
            </a:endParaRPr>
          </a:p>
        </p:txBody>
      </p:sp>
      <p:sp>
        <p:nvSpPr>
          <p:cNvPr id="17" name="矩形 16">
            <a:extLst>
              <a:ext uri="{FF2B5EF4-FFF2-40B4-BE49-F238E27FC236}">
                <a16:creationId xmlns:a16="http://schemas.microsoft.com/office/drawing/2014/main" xmlns="" id="{ACED6B6A-E7A0-4EAD-AC74-1B985EE8279D}"/>
              </a:ext>
            </a:extLst>
          </p:cNvPr>
          <p:cNvSpPr/>
          <p:nvPr/>
        </p:nvSpPr>
        <p:spPr>
          <a:xfrm>
            <a:off x="5445287" y="3019149"/>
            <a:ext cx="975354" cy="975354"/>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20000"/>
              </a:lnSpc>
            </a:pPr>
            <a:endParaRPr lang="zh-CN" altLang="en-US" sz="1400" dirty="0">
              <a:cs typeface="+mn-ea"/>
              <a:sym typeface="+mn-lt"/>
            </a:endParaRPr>
          </a:p>
        </p:txBody>
      </p:sp>
      <p:sp>
        <p:nvSpPr>
          <p:cNvPr id="18" name="矩形 17">
            <a:extLst>
              <a:ext uri="{FF2B5EF4-FFF2-40B4-BE49-F238E27FC236}">
                <a16:creationId xmlns:a16="http://schemas.microsoft.com/office/drawing/2014/main" xmlns="" id="{8EBDE411-AB79-4380-B5B4-01F269CA5AB3}"/>
              </a:ext>
            </a:extLst>
          </p:cNvPr>
          <p:cNvSpPr/>
          <p:nvPr/>
        </p:nvSpPr>
        <p:spPr>
          <a:xfrm>
            <a:off x="6729373" y="3019149"/>
            <a:ext cx="975354" cy="975354"/>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20000"/>
              </a:lnSpc>
            </a:pPr>
            <a:endParaRPr lang="zh-CN" altLang="en-US" sz="1400" dirty="0">
              <a:cs typeface="+mn-ea"/>
              <a:sym typeface="+mn-lt"/>
            </a:endParaRPr>
          </a:p>
        </p:txBody>
      </p:sp>
      <p:sp>
        <p:nvSpPr>
          <p:cNvPr id="19" name="矩形 18">
            <a:extLst>
              <a:ext uri="{FF2B5EF4-FFF2-40B4-BE49-F238E27FC236}">
                <a16:creationId xmlns:a16="http://schemas.microsoft.com/office/drawing/2014/main" xmlns="" id="{8A73DAB0-3970-4F91-9807-16B1F564B6A7}"/>
              </a:ext>
            </a:extLst>
          </p:cNvPr>
          <p:cNvSpPr/>
          <p:nvPr/>
        </p:nvSpPr>
        <p:spPr>
          <a:xfrm>
            <a:off x="7964382" y="3019149"/>
            <a:ext cx="975354" cy="975354"/>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20000"/>
              </a:lnSpc>
            </a:pPr>
            <a:endParaRPr lang="zh-CN" altLang="en-US" sz="1400" dirty="0">
              <a:cs typeface="+mn-ea"/>
              <a:sym typeface="+mn-lt"/>
            </a:endParaRPr>
          </a:p>
        </p:txBody>
      </p:sp>
      <p:grpSp>
        <p:nvGrpSpPr>
          <p:cNvPr id="23" name="组合 22">
            <a:extLst>
              <a:ext uri="{FF2B5EF4-FFF2-40B4-BE49-F238E27FC236}">
                <a16:creationId xmlns:a16="http://schemas.microsoft.com/office/drawing/2014/main" xmlns="" id="{8473234C-F066-400D-A674-B3DA0AE0876A}"/>
              </a:ext>
            </a:extLst>
          </p:cNvPr>
          <p:cNvGrpSpPr/>
          <p:nvPr/>
        </p:nvGrpSpPr>
        <p:grpSpPr>
          <a:xfrm>
            <a:off x="837943" y="4184842"/>
            <a:ext cx="975354" cy="232251"/>
            <a:chOff x="839788" y="4184842"/>
            <a:chExt cx="2210363" cy="232251"/>
          </a:xfrm>
        </p:grpSpPr>
        <p:cxnSp>
          <p:nvCxnSpPr>
            <p:cNvPr id="24" name="直接连接符 23">
              <a:extLst>
                <a:ext uri="{FF2B5EF4-FFF2-40B4-BE49-F238E27FC236}">
                  <a16:creationId xmlns:a16="http://schemas.microsoft.com/office/drawing/2014/main" xmlns="" id="{CDE578F2-E36D-4D88-89E4-54692F6ECC50}"/>
                </a:ext>
              </a:extLst>
            </p:cNvPr>
            <p:cNvCxnSpPr>
              <a:cxnSpLocks/>
            </p:cNvCxnSpPr>
            <p:nvPr/>
          </p:nvCxnSpPr>
          <p:spPr>
            <a:xfrm>
              <a:off x="839788" y="4317222"/>
              <a:ext cx="2210363"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5" name="直接连接符 24">
              <a:extLst>
                <a:ext uri="{FF2B5EF4-FFF2-40B4-BE49-F238E27FC236}">
                  <a16:creationId xmlns:a16="http://schemas.microsoft.com/office/drawing/2014/main" xmlns="" id="{639C172C-07CB-4BAD-901A-88D715E8A087}"/>
                </a:ext>
              </a:extLst>
            </p:cNvPr>
            <p:cNvCxnSpPr/>
            <p:nvPr/>
          </p:nvCxnSpPr>
          <p:spPr>
            <a:xfrm>
              <a:off x="839788" y="4184842"/>
              <a:ext cx="0" cy="13238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a:extLst>
                <a:ext uri="{FF2B5EF4-FFF2-40B4-BE49-F238E27FC236}">
                  <a16:creationId xmlns:a16="http://schemas.microsoft.com/office/drawing/2014/main" xmlns="" id="{65375FFA-B9B6-4BB7-86A0-97FB40251B5A}"/>
                </a:ext>
              </a:extLst>
            </p:cNvPr>
            <p:cNvCxnSpPr/>
            <p:nvPr/>
          </p:nvCxnSpPr>
          <p:spPr>
            <a:xfrm>
              <a:off x="3050151" y="4184842"/>
              <a:ext cx="0" cy="13238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27" name="矩形 26">
              <a:extLst>
                <a:ext uri="{FF2B5EF4-FFF2-40B4-BE49-F238E27FC236}">
                  <a16:creationId xmlns:a16="http://schemas.microsoft.com/office/drawing/2014/main" xmlns="" id="{9D86D34A-C92C-4193-888C-9DFF454CF5D9}"/>
                </a:ext>
              </a:extLst>
            </p:cNvPr>
            <p:cNvSpPr/>
            <p:nvPr/>
          </p:nvSpPr>
          <p:spPr>
            <a:xfrm>
              <a:off x="1275896" y="4217346"/>
              <a:ext cx="1291331" cy="19974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zh-CN" altLang="en-US" sz="1000" dirty="0">
                  <a:solidFill>
                    <a:schemeClr val="tx1"/>
                  </a:solidFill>
                  <a:cs typeface="+mn-ea"/>
                  <a:sym typeface="+mn-lt"/>
                </a:rPr>
                <a:t>主 色</a:t>
              </a:r>
            </a:p>
          </p:txBody>
        </p:sp>
      </p:grpSp>
      <p:grpSp>
        <p:nvGrpSpPr>
          <p:cNvPr id="3" name="组合 2">
            <a:extLst>
              <a:ext uri="{FF2B5EF4-FFF2-40B4-BE49-F238E27FC236}">
                <a16:creationId xmlns:a16="http://schemas.microsoft.com/office/drawing/2014/main" xmlns="" id="{962D52F8-512F-45B9-B45C-CFA0AED1CD19}"/>
              </a:ext>
            </a:extLst>
          </p:cNvPr>
          <p:cNvGrpSpPr/>
          <p:nvPr/>
        </p:nvGrpSpPr>
        <p:grpSpPr>
          <a:xfrm>
            <a:off x="2974635" y="4184841"/>
            <a:ext cx="5965101" cy="232252"/>
            <a:chOff x="4210278" y="4184841"/>
            <a:chExt cx="4729458" cy="232252"/>
          </a:xfrm>
        </p:grpSpPr>
        <p:cxnSp>
          <p:nvCxnSpPr>
            <p:cNvPr id="20" name="直接连接符 19">
              <a:extLst>
                <a:ext uri="{FF2B5EF4-FFF2-40B4-BE49-F238E27FC236}">
                  <a16:creationId xmlns:a16="http://schemas.microsoft.com/office/drawing/2014/main" xmlns="" id="{1EF06DB4-5088-4E0A-A369-956BED2E32D8}"/>
                </a:ext>
              </a:extLst>
            </p:cNvPr>
            <p:cNvCxnSpPr>
              <a:cxnSpLocks/>
            </p:cNvCxnSpPr>
            <p:nvPr/>
          </p:nvCxnSpPr>
          <p:spPr>
            <a:xfrm>
              <a:off x="4210278" y="4317220"/>
              <a:ext cx="4729458"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xmlns="" id="{A93C7630-13EB-4315-BF2A-7B1D1E20313D}"/>
                </a:ext>
              </a:extLst>
            </p:cNvPr>
            <p:cNvCxnSpPr/>
            <p:nvPr/>
          </p:nvCxnSpPr>
          <p:spPr>
            <a:xfrm>
              <a:off x="4210278" y="4184841"/>
              <a:ext cx="0" cy="13238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a:extLst>
                <a:ext uri="{FF2B5EF4-FFF2-40B4-BE49-F238E27FC236}">
                  <a16:creationId xmlns:a16="http://schemas.microsoft.com/office/drawing/2014/main" xmlns="" id="{8B14220F-A8E2-4CE6-BE0B-25C78073C49F}"/>
                </a:ext>
              </a:extLst>
            </p:cNvPr>
            <p:cNvCxnSpPr/>
            <p:nvPr/>
          </p:nvCxnSpPr>
          <p:spPr>
            <a:xfrm>
              <a:off x="8939736" y="4184841"/>
              <a:ext cx="0" cy="13238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28" name="矩形 27">
              <a:extLst>
                <a:ext uri="{FF2B5EF4-FFF2-40B4-BE49-F238E27FC236}">
                  <a16:creationId xmlns:a16="http://schemas.microsoft.com/office/drawing/2014/main" xmlns="" id="{050EB760-0D16-46B8-AC7C-915A3A02E6F9}"/>
                </a:ext>
              </a:extLst>
            </p:cNvPr>
            <p:cNvSpPr/>
            <p:nvPr/>
          </p:nvSpPr>
          <p:spPr>
            <a:xfrm>
              <a:off x="6128891" y="4217346"/>
              <a:ext cx="822720" cy="19974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zh-CN" altLang="en-US" sz="1000" dirty="0">
                  <a:solidFill>
                    <a:schemeClr val="tx1"/>
                  </a:solidFill>
                  <a:cs typeface="+mn-ea"/>
                  <a:sym typeface="+mn-lt"/>
                </a:rPr>
                <a:t>辅 助 色</a:t>
              </a:r>
            </a:p>
          </p:txBody>
        </p:sp>
      </p:grpSp>
      <p:grpSp>
        <p:nvGrpSpPr>
          <p:cNvPr id="29" name="组合 28">
            <a:extLst>
              <a:ext uri="{FF2B5EF4-FFF2-40B4-BE49-F238E27FC236}">
                <a16:creationId xmlns:a16="http://schemas.microsoft.com/office/drawing/2014/main" xmlns="" id="{8182D904-C9EB-4FC6-9FE3-5EA631D48E92}"/>
              </a:ext>
            </a:extLst>
          </p:cNvPr>
          <p:cNvGrpSpPr/>
          <p:nvPr/>
        </p:nvGrpSpPr>
        <p:grpSpPr>
          <a:xfrm>
            <a:off x="839789" y="1911542"/>
            <a:ext cx="1588274" cy="232251"/>
            <a:chOff x="839788" y="4184842"/>
            <a:chExt cx="2210363" cy="232251"/>
          </a:xfrm>
        </p:grpSpPr>
        <p:cxnSp>
          <p:nvCxnSpPr>
            <p:cNvPr id="30" name="直接连接符 29">
              <a:extLst>
                <a:ext uri="{FF2B5EF4-FFF2-40B4-BE49-F238E27FC236}">
                  <a16:creationId xmlns:a16="http://schemas.microsoft.com/office/drawing/2014/main" xmlns="" id="{36BD4236-0EF8-48F0-927F-BE86F8E40119}"/>
                </a:ext>
              </a:extLst>
            </p:cNvPr>
            <p:cNvCxnSpPr>
              <a:cxnSpLocks/>
            </p:cNvCxnSpPr>
            <p:nvPr/>
          </p:nvCxnSpPr>
          <p:spPr>
            <a:xfrm>
              <a:off x="839788" y="4317222"/>
              <a:ext cx="2210363"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1" name="直接连接符 30">
              <a:extLst>
                <a:ext uri="{FF2B5EF4-FFF2-40B4-BE49-F238E27FC236}">
                  <a16:creationId xmlns:a16="http://schemas.microsoft.com/office/drawing/2014/main" xmlns="" id="{96F96017-062D-49D9-A2A2-B37A11EDECCF}"/>
                </a:ext>
              </a:extLst>
            </p:cNvPr>
            <p:cNvCxnSpPr/>
            <p:nvPr/>
          </p:nvCxnSpPr>
          <p:spPr>
            <a:xfrm>
              <a:off x="839788" y="4184842"/>
              <a:ext cx="0" cy="13238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a:extLst>
                <a:ext uri="{FF2B5EF4-FFF2-40B4-BE49-F238E27FC236}">
                  <a16:creationId xmlns:a16="http://schemas.microsoft.com/office/drawing/2014/main" xmlns="" id="{12AD6D60-06C4-41AC-BC65-F8C3E4B68C8A}"/>
                </a:ext>
              </a:extLst>
            </p:cNvPr>
            <p:cNvCxnSpPr/>
            <p:nvPr/>
          </p:nvCxnSpPr>
          <p:spPr>
            <a:xfrm>
              <a:off x="3050151" y="4184842"/>
              <a:ext cx="0" cy="13238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3" name="矩形 32">
              <a:extLst>
                <a:ext uri="{FF2B5EF4-FFF2-40B4-BE49-F238E27FC236}">
                  <a16:creationId xmlns:a16="http://schemas.microsoft.com/office/drawing/2014/main" xmlns="" id="{4B6663B7-FB8D-4EBC-AB0B-63EAF2B04836}"/>
                </a:ext>
              </a:extLst>
            </p:cNvPr>
            <p:cNvSpPr/>
            <p:nvPr/>
          </p:nvSpPr>
          <p:spPr>
            <a:xfrm>
              <a:off x="1397186" y="4217346"/>
              <a:ext cx="1048750" cy="19974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zh-CN" altLang="en-US" sz="1000" dirty="0">
                  <a:solidFill>
                    <a:schemeClr val="tx1"/>
                  </a:solidFill>
                  <a:cs typeface="+mn-ea"/>
                  <a:sym typeface="+mn-lt"/>
                </a:rPr>
                <a:t>文字</a:t>
              </a:r>
              <a:r>
                <a:rPr lang="en-US" altLang="zh-CN" sz="1000" dirty="0">
                  <a:solidFill>
                    <a:schemeClr val="tx1"/>
                  </a:solidFill>
                  <a:cs typeface="+mn-ea"/>
                  <a:sym typeface="+mn-lt"/>
                </a:rPr>
                <a:t>/</a:t>
              </a:r>
              <a:r>
                <a:rPr lang="zh-CN" altLang="en-US" sz="1000" dirty="0">
                  <a:solidFill>
                    <a:schemeClr val="tx1"/>
                  </a:solidFill>
                  <a:cs typeface="+mn-ea"/>
                  <a:sym typeface="+mn-lt"/>
                </a:rPr>
                <a:t>背景</a:t>
              </a:r>
            </a:p>
          </p:txBody>
        </p:sp>
      </p:grpSp>
      <p:grpSp>
        <p:nvGrpSpPr>
          <p:cNvPr id="34" name="组合 33">
            <a:extLst>
              <a:ext uri="{FF2B5EF4-FFF2-40B4-BE49-F238E27FC236}">
                <a16:creationId xmlns:a16="http://schemas.microsoft.com/office/drawing/2014/main" xmlns="" id="{33439525-9202-4DFA-89CA-625A37DF87D3}"/>
              </a:ext>
            </a:extLst>
          </p:cNvPr>
          <p:cNvGrpSpPr/>
          <p:nvPr/>
        </p:nvGrpSpPr>
        <p:grpSpPr>
          <a:xfrm>
            <a:off x="2878138" y="1911542"/>
            <a:ext cx="2451885" cy="232251"/>
            <a:chOff x="839788" y="4184842"/>
            <a:chExt cx="2210363" cy="232251"/>
          </a:xfrm>
        </p:grpSpPr>
        <p:cxnSp>
          <p:nvCxnSpPr>
            <p:cNvPr id="35" name="直接连接符 34">
              <a:extLst>
                <a:ext uri="{FF2B5EF4-FFF2-40B4-BE49-F238E27FC236}">
                  <a16:creationId xmlns:a16="http://schemas.microsoft.com/office/drawing/2014/main" xmlns="" id="{AB305DDA-90E4-4CEB-9F28-FBF01469AAFB}"/>
                </a:ext>
              </a:extLst>
            </p:cNvPr>
            <p:cNvCxnSpPr>
              <a:cxnSpLocks/>
            </p:cNvCxnSpPr>
            <p:nvPr/>
          </p:nvCxnSpPr>
          <p:spPr>
            <a:xfrm>
              <a:off x="839788" y="4317222"/>
              <a:ext cx="2210363"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6" name="直接连接符 35">
              <a:extLst>
                <a:ext uri="{FF2B5EF4-FFF2-40B4-BE49-F238E27FC236}">
                  <a16:creationId xmlns:a16="http://schemas.microsoft.com/office/drawing/2014/main" xmlns="" id="{78039672-A40D-4127-9F61-91F4E4E0E7CB}"/>
                </a:ext>
              </a:extLst>
            </p:cNvPr>
            <p:cNvCxnSpPr/>
            <p:nvPr/>
          </p:nvCxnSpPr>
          <p:spPr>
            <a:xfrm>
              <a:off x="839788" y="4184842"/>
              <a:ext cx="0" cy="13238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7" name="直接连接符 36">
              <a:extLst>
                <a:ext uri="{FF2B5EF4-FFF2-40B4-BE49-F238E27FC236}">
                  <a16:creationId xmlns:a16="http://schemas.microsoft.com/office/drawing/2014/main" xmlns="" id="{E079FFBC-4A90-457E-96AD-652E60816E00}"/>
                </a:ext>
              </a:extLst>
            </p:cNvPr>
            <p:cNvCxnSpPr/>
            <p:nvPr/>
          </p:nvCxnSpPr>
          <p:spPr>
            <a:xfrm>
              <a:off x="3050151" y="4184842"/>
              <a:ext cx="0" cy="13238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8" name="矩形 37">
              <a:extLst>
                <a:ext uri="{FF2B5EF4-FFF2-40B4-BE49-F238E27FC236}">
                  <a16:creationId xmlns:a16="http://schemas.microsoft.com/office/drawing/2014/main" xmlns="" id="{D4F23202-A40A-41D8-AB50-61AA47B2702A}"/>
                </a:ext>
              </a:extLst>
            </p:cNvPr>
            <p:cNvSpPr/>
            <p:nvPr/>
          </p:nvSpPr>
          <p:spPr>
            <a:xfrm>
              <a:off x="1397186" y="4217346"/>
              <a:ext cx="1048750" cy="19974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zh-CN" altLang="en-US" sz="1000" dirty="0">
                  <a:solidFill>
                    <a:schemeClr val="tx1"/>
                  </a:solidFill>
                  <a:cs typeface="+mn-ea"/>
                  <a:sym typeface="+mn-lt"/>
                </a:rPr>
                <a:t>填充色</a:t>
              </a:r>
            </a:p>
          </p:txBody>
        </p:sp>
      </p:grpSp>
    </p:spTree>
    <p:extLst>
      <p:ext uri="{BB962C8B-B14F-4D97-AF65-F5344CB8AC3E}">
        <p14:creationId xmlns:p14="http://schemas.microsoft.com/office/powerpoint/2010/main" val="3627676213"/>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图片占位符 22">
            <a:extLst>
              <a:ext uri="{FF2B5EF4-FFF2-40B4-BE49-F238E27FC236}">
                <a16:creationId xmlns:a16="http://schemas.microsoft.com/office/drawing/2014/main" xmlns="" id="{12C697BD-54E5-4937-A42C-1F8F22C67D6E}"/>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t="24688" b="24688"/>
          <a:stretch>
            <a:fillRect/>
          </a:stretch>
        </p:blipFill>
        <p:spPr/>
      </p:pic>
      <p:grpSp>
        <p:nvGrpSpPr>
          <p:cNvPr id="11" name="组合 10">
            <a:extLst>
              <a:ext uri="{FF2B5EF4-FFF2-40B4-BE49-F238E27FC236}">
                <a16:creationId xmlns:a16="http://schemas.microsoft.com/office/drawing/2014/main" xmlns="" id="{22E8A7C8-9176-405A-A3E2-F6BF65D87BF7}"/>
              </a:ext>
            </a:extLst>
          </p:cNvPr>
          <p:cNvGrpSpPr/>
          <p:nvPr/>
        </p:nvGrpSpPr>
        <p:grpSpPr>
          <a:xfrm>
            <a:off x="-3" y="2146902"/>
            <a:ext cx="12192000" cy="2923871"/>
            <a:chOff x="-3" y="2146902"/>
            <a:chExt cx="12192000" cy="2923871"/>
          </a:xfrm>
        </p:grpSpPr>
        <p:sp>
          <p:nvSpPr>
            <p:cNvPr id="12" name="任意多边形: 形状 11">
              <a:extLst>
                <a:ext uri="{FF2B5EF4-FFF2-40B4-BE49-F238E27FC236}">
                  <a16:creationId xmlns:a16="http://schemas.microsoft.com/office/drawing/2014/main" xmlns="" id="{8047ABBA-4983-4D53-9C2F-1B268389CBC0}"/>
                </a:ext>
              </a:extLst>
            </p:cNvPr>
            <p:cNvSpPr/>
            <p:nvPr/>
          </p:nvSpPr>
          <p:spPr>
            <a:xfrm rot="16200000">
              <a:off x="4813900" y="-2667001"/>
              <a:ext cx="2564193" cy="12192000"/>
            </a:xfrm>
            <a:custGeom>
              <a:avLst/>
              <a:gdLst>
                <a:gd name="connsiteX0" fmla="*/ 0 w 2564193"/>
                <a:gd name="connsiteY0" fmla="*/ 6096000 h 12192000"/>
                <a:gd name="connsiteX1" fmla="*/ 184749 w 2564193"/>
                <a:gd name="connsiteY1" fmla="*/ 0 h 12192000"/>
                <a:gd name="connsiteX2" fmla="*/ 1038227 w 2564193"/>
                <a:gd name="connsiteY2" fmla="*/ 0 h 12192000"/>
                <a:gd name="connsiteX3" fmla="*/ 1525966 w 2564193"/>
                <a:gd name="connsiteY3" fmla="*/ 0 h 12192000"/>
                <a:gd name="connsiteX4" fmla="*/ 2379444 w 2564193"/>
                <a:gd name="connsiteY4" fmla="*/ 0 h 12192000"/>
                <a:gd name="connsiteX5" fmla="*/ 2564193 w 2564193"/>
                <a:gd name="connsiteY5" fmla="*/ 6096000 h 12192000"/>
                <a:gd name="connsiteX6" fmla="*/ 2379444 w 2564193"/>
                <a:gd name="connsiteY6" fmla="*/ 12192000 h 12192000"/>
                <a:gd name="connsiteX7" fmla="*/ 1525966 w 2564193"/>
                <a:gd name="connsiteY7" fmla="*/ 12192000 h 12192000"/>
                <a:gd name="connsiteX8" fmla="*/ 1038227 w 2564193"/>
                <a:gd name="connsiteY8" fmla="*/ 12192000 h 12192000"/>
                <a:gd name="connsiteX9" fmla="*/ 184749 w 2564193"/>
                <a:gd name="connsiteY9" fmla="*/ 12192000 h 1219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564193" h="12192000">
                  <a:moveTo>
                    <a:pt x="0" y="6096000"/>
                  </a:moveTo>
                  <a:lnTo>
                    <a:pt x="184749" y="0"/>
                  </a:lnTo>
                  <a:lnTo>
                    <a:pt x="1038227" y="0"/>
                  </a:lnTo>
                  <a:lnTo>
                    <a:pt x="1525966" y="0"/>
                  </a:lnTo>
                  <a:lnTo>
                    <a:pt x="2379444" y="0"/>
                  </a:lnTo>
                  <a:lnTo>
                    <a:pt x="2564193" y="6096000"/>
                  </a:lnTo>
                  <a:lnTo>
                    <a:pt x="2379444" y="12192000"/>
                  </a:lnTo>
                  <a:lnTo>
                    <a:pt x="1525966" y="12192000"/>
                  </a:lnTo>
                  <a:lnTo>
                    <a:pt x="1038227" y="12192000"/>
                  </a:lnTo>
                  <a:lnTo>
                    <a:pt x="184749" y="12192000"/>
                  </a:lnTo>
                  <a:close/>
                </a:path>
              </a:pathLst>
            </a:custGeom>
            <a:gradFill>
              <a:gsLst>
                <a:gs pos="0">
                  <a:schemeClr val="accent1">
                    <a:lumMod val="100000"/>
                    <a:alpha val="0"/>
                  </a:schemeClr>
                </a:gs>
                <a:gs pos="100000">
                  <a:schemeClr val="accent1">
                    <a:alpha val="9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cs typeface="+mn-ea"/>
                <a:sym typeface="+mn-lt"/>
              </a:endParaRPr>
            </a:p>
          </p:txBody>
        </p:sp>
        <p:sp>
          <p:nvSpPr>
            <p:cNvPr id="13" name="任意多边形: 形状 12">
              <a:extLst>
                <a:ext uri="{FF2B5EF4-FFF2-40B4-BE49-F238E27FC236}">
                  <a16:creationId xmlns:a16="http://schemas.microsoft.com/office/drawing/2014/main" xmlns="" id="{583D8B20-5D92-4D8B-9174-E62CD15BF42C}"/>
                </a:ext>
              </a:extLst>
            </p:cNvPr>
            <p:cNvSpPr/>
            <p:nvPr/>
          </p:nvSpPr>
          <p:spPr>
            <a:xfrm rot="5400000">
              <a:off x="4813900" y="-2307323"/>
              <a:ext cx="2564193" cy="12192000"/>
            </a:xfrm>
            <a:custGeom>
              <a:avLst/>
              <a:gdLst>
                <a:gd name="connsiteX0" fmla="*/ 0 w 2564193"/>
                <a:gd name="connsiteY0" fmla="*/ 6096000 h 12192000"/>
                <a:gd name="connsiteX1" fmla="*/ 184749 w 2564193"/>
                <a:gd name="connsiteY1" fmla="*/ 0 h 12192000"/>
                <a:gd name="connsiteX2" fmla="*/ 1038227 w 2564193"/>
                <a:gd name="connsiteY2" fmla="*/ 0 h 12192000"/>
                <a:gd name="connsiteX3" fmla="*/ 1525966 w 2564193"/>
                <a:gd name="connsiteY3" fmla="*/ 0 h 12192000"/>
                <a:gd name="connsiteX4" fmla="*/ 2379444 w 2564193"/>
                <a:gd name="connsiteY4" fmla="*/ 0 h 12192000"/>
                <a:gd name="connsiteX5" fmla="*/ 2564193 w 2564193"/>
                <a:gd name="connsiteY5" fmla="*/ 6096000 h 12192000"/>
                <a:gd name="connsiteX6" fmla="*/ 2379444 w 2564193"/>
                <a:gd name="connsiteY6" fmla="*/ 12192000 h 12192000"/>
                <a:gd name="connsiteX7" fmla="*/ 1525966 w 2564193"/>
                <a:gd name="connsiteY7" fmla="*/ 12192000 h 12192000"/>
                <a:gd name="connsiteX8" fmla="*/ 1038227 w 2564193"/>
                <a:gd name="connsiteY8" fmla="*/ 12192000 h 12192000"/>
                <a:gd name="connsiteX9" fmla="*/ 184749 w 2564193"/>
                <a:gd name="connsiteY9" fmla="*/ 12192000 h 1219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564193" h="12192000">
                  <a:moveTo>
                    <a:pt x="0" y="6096000"/>
                  </a:moveTo>
                  <a:lnTo>
                    <a:pt x="184749" y="0"/>
                  </a:lnTo>
                  <a:lnTo>
                    <a:pt x="1038227" y="0"/>
                  </a:lnTo>
                  <a:lnTo>
                    <a:pt x="1525966" y="0"/>
                  </a:lnTo>
                  <a:lnTo>
                    <a:pt x="2379444" y="0"/>
                  </a:lnTo>
                  <a:lnTo>
                    <a:pt x="2564193" y="6096000"/>
                  </a:lnTo>
                  <a:lnTo>
                    <a:pt x="2379444" y="12192000"/>
                  </a:lnTo>
                  <a:lnTo>
                    <a:pt x="1525966" y="12192000"/>
                  </a:lnTo>
                  <a:lnTo>
                    <a:pt x="1038227" y="12192000"/>
                  </a:lnTo>
                  <a:lnTo>
                    <a:pt x="184749" y="12192000"/>
                  </a:lnTo>
                  <a:close/>
                </a:path>
              </a:pathLst>
            </a:custGeom>
            <a:gradFill>
              <a:gsLst>
                <a:gs pos="0">
                  <a:schemeClr val="accent1">
                    <a:lumMod val="100000"/>
                    <a:alpha val="0"/>
                  </a:schemeClr>
                </a:gs>
                <a:gs pos="100000">
                  <a:schemeClr val="accent1">
                    <a:alpha val="9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cs typeface="+mn-ea"/>
                <a:sym typeface="+mn-lt"/>
              </a:endParaRPr>
            </a:p>
          </p:txBody>
        </p:sp>
      </p:grpSp>
      <p:sp>
        <p:nvSpPr>
          <p:cNvPr id="22" name="文本占位符 21">
            <a:extLst>
              <a:ext uri="{FF2B5EF4-FFF2-40B4-BE49-F238E27FC236}">
                <a16:creationId xmlns:a16="http://schemas.microsoft.com/office/drawing/2014/main" xmlns="" id="{475E4FC9-65EF-43FC-A952-1396B9805CDB}"/>
              </a:ext>
            </a:extLst>
          </p:cNvPr>
          <p:cNvSpPr>
            <a:spLocks noGrp="1"/>
          </p:cNvSpPr>
          <p:nvPr>
            <p:ph type="body" sz="quarter" idx="11"/>
          </p:nvPr>
        </p:nvSpPr>
        <p:spPr/>
        <p:txBody>
          <a:bodyPr/>
          <a:lstStyle/>
          <a:p>
            <a:r>
              <a:rPr lang="en-US" altLang="zh-CN" dirty="0">
                <a:sym typeface="+mn-lt"/>
              </a:rPr>
              <a:t>03</a:t>
            </a:r>
            <a:endParaRPr lang="zh-CN" altLang="en-US" dirty="0">
              <a:sym typeface="+mn-lt"/>
            </a:endParaRPr>
          </a:p>
        </p:txBody>
      </p:sp>
      <p:sp>
        <p:nvSpPr>
          <p:cNvPr id="24" name="文本占位符 23">
            <a:extLst>
              <a:ext uri="{FF2B5EF4-FFF2-40B4-BE49-F238E27FC236}">
                <a16:creationId xmlns:a16="http://schemas.microsoft.com/office/drawing/2014/main" xmlns="" id="{0F221296-2242-4064-BBE6-C9977D60E30A}"/>
              </a:ext>
            </a:extLst>
          </p:cNvPr>
          <p:cNvSpPr>
            <a:spLocks noGrp="1"/>
          </p:cNvSpPr>
          <p:nvPr>
            <p:ph type="body" sz="quarter" idx="12"/>
          </p:nvPr>
        </p:nvSpPr>
        <p:spPr/>
        <p:txBody>
          <a:bodyPr/>
          <a:lstStyle/>
          <a:p>
            <a:r>
              <a:rPr lang="zh-CN" altLang="en-US" dirty="0">
                <a:sym typeface="+mn-lt"/>
              </a:rPr>
              <a:t>附录</a:t>
            </a:r>
            <a:r>
              <a:rPr lang="en-US" altLang="zh-CN" dirty="0">
                <a:sym typeface="+mn-lt"/>
              </a:rPr>
              <a:t>-ICON</a:t>
            </a:r>
            <a:r>
              <a:rPr lang="zh-CN" altLang="en-US" dirty="0">
                <a:sym typeface="+mn-lt"/>
              </a:rPr>
              <a:t>图标</a:t>
            </a:r>
            <a:endParaRPr lang="en-US" altLang="zh-CN" dirty="0">
              <a:sym typeface="+mn-lt"/>
            </a:endParaRPr>
          </a:p>
        </p:txBody>
      </p:sp>
      <p:sp>
        <p:nvSpPr>
          <p:cNvPr id="34" name="文本占位符 33">
            <a:extLst>
              <a:ext uri="{FF2B5EF4-FFF2-40B4-BE49-F238E27FC236}">
                <a16:creationId xmlns:a16="http://schemas.microsoft.com/office/drawing/2014/main" xmlns="" id="{2CD2DE28-22B3-479D-90D2-006D29D39742}"/>
              </a:ext>
            </a:extLst>
          </p:cNvPr>
          <p:cNvSpPr>
            <a:spLocks noGrp="1"/>
          </p:cNvSpPr>
          <p:nvPr>
            <p:ph type="body" sz="quarter" idx="13"/>
          </p:nvPr>
        </p:nvSpPr>
        <p:spPr/>
        <p:txBody>
          <a:bodyPr/>
          <a:lstStyle/>
          <a:p>
            <a:endParaRPr lang="zh-CN" altLang="en-US" dirty="0">
              <a:sym typeface="+mn-lt"/>
            </a:endParaRPr>
          </a:p>
        </p:txBody>
      </p:sp>
      <p:cxnSp>
        <p:nvCxnSpPr>
          <p:cNvPr id="49" name="直接连接符 48">
            <a:extLst>
              <a:ext uri="{FF2B5EF4-FFF2-40B4-BE49-F238E27FC236}">
                <a16:creationId xmlns:a16="http://schemas.microsoft.com/office/drawing/2014/main" xmlns="" id="{491E0892-F86B-412D-AD10-2E16B21C7105}"/>
              </a:ext>
            </a:extLst>
          </p:cNvPr>
          <p:cNvCxnSpPr/>
          <p:nvPr/>
        </p:nvCxnSpPr>
        <p:spPr>
          <a:xfrm>
            <a:off x="4613564" y="2878282"/>
            <a:ext cx="910936"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0" name="直接连接符 49">
            <a:extLst>
              <a:ext uri="{FF2B5EF4-FFF2-40B4-BE49-F238E27FC236}">
                <a16:creationId xmlns:a16="http://schemas.microsoft.com/office/drawing/2014/main" xmlns="" id="{E113D3CC-EBD4-4961-BF57-17B4775DB52F}"/>
              </a:ext>
            </a:extLst>
          </p:cNvPr>
          <p:cNvCxnSpPr/>
          <p:nvPr/>
        </p:nvCxnSpPr>
        <p:spPr>
          <a:xfrm>
            <a:off x="6639792" y="2878282"/>
            <a:ext cx="910936"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29522398"/>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7"/>
          <p:cNvGrpSpPr/>
          <p:nvPr/>
        </p:nvGrpSpPr>
        <p:grpSpPr>
          <a:xfrm>
            <a:off x="3015532" y="1771583"/>
            <a:ext cx="436781" cy="436781"/>
            <a:chOff x="3771900" y="2098675"/>
            <a:chExt cx="392113" cy="392113"/>
          </a:xfrm>
          <a:solidFill>
            <a:schemeClr val="tx1"/>
          </a:solidFill>
        </p:grpSpPr>
        <p:sp>
          <p:nvSpPr>
            <p:cNvPr id="9" name="Freeform 6"/>
            <p:cNvSpPr>
              <a:spLocks/>
            </p:cNvSpPr>
            <p:nvPr/>
          </p:nvSpPr>
          <p:spPr bwMode="auto">
            <a:xfrm>
              <a:off x="3771900" y="2301875"/>
              <a:ext cx="153988" cy="55563"/>
            </a:xfrm>
            <a:custGeom>
              <a:avLst/>
              <a:gdLst>
                <a:gd name="T0" fmla="*/ 200 w 200"/>
                <a:gd name="T1" fmla="*/ 1 h 73"/>
                <a:gd name="T2" fmla="*/ 200 w 200"/>
                <a:gd name="T3" fmla="*/ 0 h 73"/>
                <a:gd name="T4" fmla="*/ 0 w 200"/>
                <a:gd name="T5" fmla="*/ 0 h 73"/>
                <a:gd name="T6" fmla="*/ 0 w 200"/>
                <a:gd name="T7" fmla="*/ 1 h 73"/>
                <a:gd name="T8" fmla="*/ 73 w 200"/>
                <a:gd name="T9" fmla="*/ 73 h 73"/>
                <a:gd name="T10" fmla="*/ 127 w 200"/>
                <a:gd name="T11" fmla="*/ 73 h 73"/>
                <a:gd name="T12" fmla="*/ 200 w 200"/>
                <a:gd name="T13" fmla="*/ 1 h 73"/>
              </a:gdLst>
              <a:ahLst/>
              <a:cxnLst>
                <a:cxn ang="0">
                  <a:pos x="T0" y="T1"/>
                </a:cxn>
                <a:cxn ang="0">
                  <a:pos x="T2" y="T3"/>
                </a:cxn>
                <a:cxn ang="0">
                  <a:pos x="T4" y="T5"/>
                </a:cxn>
                <a:cxn ang="0">
                  <a:pos x="T6" y="T7"/>
                </a:cxn>
                <a:cxn ang="0">
                  <a:pos x="T8" y="T9"/>
                </a:cxn>
                <a:cxn ang="0">
                  <a:pos x="T10" y="T11"/>
                </a:cxn>
                <a:cxn ang="0">
                  <a:pos x="T12" y="T13"/>
                </a:cxn>
              </a:cxnLst>
              <a:rect l="0" t="0" r="r" b="b"/>
              <a:pathLst>
                <a:path w="200" h="73">
                  <a:moveTo>
                    <a:pt x="200" y="1"/>
                  </a:moveTo>
                  <a:cubicBezTo>
                    <a:pt x="200" y="0"/>
                    <a:pt x="200" y="0"/>
                    <a:pt x="200" y="0"/>
                  </a:cubicBezTo>
                  <a:cubicBezTo>
                    <a:pt x="0" y="0"/>
                    <a:pt x="0" y="0"/>
                    <a:pt x="0" y="0"/>
                  </a:cubicBezTo>
                  <a:cubicBezTo>
                    <a:pt x="0" y="0"/>
                    <a:pt x="0" y="0"/>
                    <a:pt x="0" y="1"/>
                  </a:cubicBezTo>
                  <a:cubicBezTo>
                    <a:pt x="0" y="41"/>
                    <a:pt x="32" y="73"/>
                    <a:pt x="73" y="73"/>
                  </a:cubicBezTo>
                  <a:cubicBezTo>
                    <a:pt x="127" y="73"/>
                    <a:pt x="127" y="73"/>
                    <a:pt x="127" y="73"/>
                  </a:cubicBezTo>
                  <a:cubicBezTo>
                    <a:pt x="167" y="73"/>
                    <a:pt x="200" y="41"/>
                    <a:pt x="200" y="1"/>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10" name="Freeform 7"/>
            <p:cNvSpPr>
              <a:spLocks noEditPoints="1"/>
            </p:cNvSpPr>
            <p:nvPr/>
          </p:nvSpPr>
          <p:spPr bwMode="auto">
            <a:xfrm>
              <a:off x="3771900" y="2098675"/>
              <a:ext cx="392113" cy="392113"/>
            </a:xfrm>
            <a:custGeom>
              <a:avLst/>
              <a:gdLst>
                <a:gd name="T0" fmla="*/ 335 w 511"/>
                <a:gd name="T1" fmla="*/ 476 h 512"/>
                <a:gd name="T2" fmla="*/ 273 w 511"/>
                <a:gd name="T3" fmla="*/ 476 h 512"/>
                <a:gd name="T4" fmla="*/ 273 w 511"/>
                <a:gd name="T5" fmla="*/ 162 h 512"/>
                <a:gd name="T6" fmla="*/ 322 w 511"/>
                <a:gd name="T7" fmla="*/ 112 h 512"/>
                <a:gd name="T8" fmla="*/ 394 w 511"/>
                <a:gd name="T9" fmla="*/ 112 h 512"/>
                <a:gd name="T10" fmla="*/ 314 w 511"/>
                <a:gd name="T11" fmla="*/ 266 h 512"/>
                <a:gd name="T12" fmla="*/ 326 w 511"/>
                <a:gd name="T13" fmla="*/ 266 h 512"/>
                <a:gd name="T14" fmla="*/ 406 w 511"/>
                <a:gd name="T15" fmla="*/ 112 h 512"/>
                <a:gd name="T16" fmla="*/ 417 w 511"/>
                <a:gd name="T17" fmla="*/ 112 h 512"/>
                <a:gd name="T18" fmla="*/ 497 w 511"/>
                <a:gd name="T19" fmla="*/ 266 h 512"/>
                <a:gd name="T20" fmla="*/ 509 w 511"/>
                <a:gd name="T21" fmla="*/ 266 h 512"/>
                <a:gd name="T22" fmla="*/ 429 w 511"/>
                <a:gd name="T23" fmla="*/ 112 h 512"/>
                <a:gd name="T24" fmla="*/ 497 w 511"/>
                <a:gd name="T25" fmla="*/ 112 h 512"/>
                <a:gd name="T26" fmla="*/ 511 w 511"/>
                <a:gd name="T27" fmla="*/ 97 h 512"/>
                <a:gd name="T28" fmla="*/ 497 w 511"/>
                <a:gd name="T29" fmla="*/ 83 h 512"/>
                <a:gd name="T30" fmla="*/ 322 w 511"/>
                <a:gd name="T31" fmla="*/ 83 h 512"/>
                <a:gd name="T32" fmla="*/ 273 w 511"/>
                <a:gd name="T33" fmla="*/ 32 h 512"/>
                <a:gd name="T34" fmla="*/ 273 w 511"/>
                <a:gd name="T35" fmla="*/ 7 h 512"/>
                <a:gd name="T36" fmla="*/ 266 w 511"/>
                <a:gd name="T37" fmla="*/ 0 h 512"/>
                <a:gd name="T38" fmla="*/ 247 w 511"/>
                <a:gd name="T39" fmla="*/ 0 h 512"/>
                <a:gd name="T40" fmla="*/ 239 w 511"/>
                <a:gd name="T41" fmla="*/ 7 h 512"/>
                <a:gd name="T42" fmla="*/ 239 w 511"/>
                <a:gd name="T43" fmla="*/ 32 h 512"/>
                <a:gd name="T44" fmla="*/ 190 w 511"/>
                <a:gd name="T45" fmla="*/ 83 h 512"/>
                <a:gd name="T46" fmla="*/ 15 w 511"/>
                <a:gd name="T47" fmla="*/ 83 h 512"/>
                <a:gd name="T48" fmla="*/ 0 w 511"/>
                <a:gd name="T49" fmla="*/ 97 h 512"/>
                <a:gd name="T50" fmla="*/ 15 w 511"/>
                <a:gd name="T51" fmla="*/ 112 h 512"/>
                <a:gd name="T52" fmla="*/ 83 w 511"/>
                <a:gd name="T53" fmla="*/ 112 h 512"/>
                <a:gd name="T54" fmla="*/ 3 w 511"/>
                <a:gd name="T55" fmla="*/ 266 h 512"/>
                <a:gd name="T56" fmla="*/ 15 w 511"/>
                <a:gd name="T57" fmla="*/ 266 h 512"/>
                <a:gd name="T58" fmla="*/ 95 w 511"/>
                <a:gd name="T59" fmla="*/ 112 h 512"/>
                <a:gd name="T60" fmla="*/ 106 w 511"/>
                <a:gd name="T61" fmla="*/ 112 h 512"/>
                <a:gd name="T62" fmla="*/ 186 w 511"/>
                <a:gd name="T63" fmla="*/ 266 h 512"/>
                <a:gd name="T64" fmla="*/ 198 w 511"/>
                <a:gd name="T65" fmla="*/ 266 h 512"/>
                <a:gd name="T66" fmla="*/ 118 w 511"/>
                <a:gd name="T67" fmla="*/ 112 h 512"/>
                <a:gd name="T68" fmla="*/ 190 w 511"/>
                <a:gd name="T69" fmla="*/ 112 h 512"/>
                <a:gd name="T70" fmla="*/ 239 w 511"/>
                <a:gd name="T71" fmla="*/ 162 h 512"/>
                <a:gd name="T72" fmla="*/ 239 w 511"/>
                <a:gd name="T73" fmla="*/ 476 h 512"/>
                <a:gd name="T74" fmla="*/ 178 w 511"/>
                <a:gd name="T75" fmla="*/ 476 h 512"/>
                <a:gd name="T76" fmla="*/ 159 w 511"/>
                <a:gd name="T77" fmla="*/ 494 h 512"/>
                <a:gd name="T78" fmla="*/ 178 w 511"/>
                <a:gd name="T79" fmla="*/ 512 h 512"/>
                <a:gd name="T80" fmla="*/ 335 w 511"/>
                <a:gd name="T81" fmla="*/ 512 h 512"/>
                <a:gd name="T82" fmla="*/ 353 w 511"/>
                <a:gd name="T83" fmla="*/ 494 h 512"/>
                <a:gd name="T84" fmla="*/ 335 w 511"/>
                <a:gd name="T85" fmla="*/ 476 h 512"/>
                <a:gd name="T86" fmla="*/ 218 w 511"/>
                <a:gd name="T87" fmla="*/ 97 h 512"/>
                <a:gd name="T88" fmla="*/ 256 w 511"/>
                <a:gd name="T89" fmla="*/ 59 h 512"/>
                <a:gd name="T90" fmla="*/ 294 w 511"/>
                <a:gd name="T91" fmla="*/ 97 h 512"/>
                <a:gd name="T92" fmla="*/ 256 w 511"/>
                <a:gd name="T93" fmla="*/ 135 h 512"/>
                <a:gd name="T94" fmla="*/ 218 w 511"/>
                <a:gd name="T95" fmla="*/ 97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11" h="512">
                  <a:moveTo>
                    <a:pt x="335" y="476"/>
                  </a:moveTo>
                  <a:cubicBezTo>
                    <a:pt x="273" y="476"/>
                    <a:pt x="273" y="476"/>
                    <a:pt x="273" y="476"/>
                  </a:cubicBezTo>
                  <a:cubicBezTo>
                    <a:pt x="273" y="162"/>
                    <a:pt x="273" y="162"/>
                    <a:pt x="273" y="162"/>
                  </a:cubicBezTo>
                  <a:cubicBezTo>
                    <a:pt x="297" y="156"/>
                    <a:pt x="316" y="136"/>
                    <a:pt x="322" y="112"/>
                  </a:cubicBezTo>
                  <a:cubicBezTo>
                    <a:pt x="394" y="112"/>
                    <a:pt x="394" y="112"/>
                    <a:pt x="394" y="112"/>
                  </a:cubicBezTo>
                  <a:cubicBezTo>
                    <a:pt x="314" y="266"/>
                    <a:pt x="314" y="266"/>
                    <a:pt x="314" y="266"/>
                  </a:cubicBezTo>
                  <a:cubicBezTo>
                    <a:pt x="326" y="266"/>
                    <a:pt x="326" y="266"/>
                    <a:pt x="326" y="266"/>
                  </a:cubicBezTo>
                  <a:cubicBezTo>
                    <a:pt x="406" y="112"/>
                    <a:pt x="406" y="112"/>
                    <a:pt x="406" y="112"/>
                  </a:cubicBezTo>
                  <a:cubicBezTo>
                    <a:pt x="417" y="112"/>
                    <a:pt x="417" y="112"/>
                    <a:pt x="417" y="112"/>
                  </a:cubicBezTo>
                  <a:cubicBezTo>
                    <a:pt x="497" y="266"/>
                    <a:pt x="497" y="266"/>
                    <a:pt x="497" y="266"/>
                  </a:cubicBezTo>
                  <a:cubicBezTo>
                    <a:pt x="509" y="266"/>
                    <a:pt x="509" y="266"/>
                    <a:pt x="509" y="266"/>
                  </a:cubicBezTo>
                  <a:cubicBezTo>
                    <a:pt x="429" y="112"/>
                    <a:pt x="429" y="112"/>
                    <a:pt x="429" y="112"/>
                  </a:cubicBezTo>
                  <a:cubicBezTo>
                    <a:pt x="497" y="112"/>
                    <a:pt x="497" y="112"/>
                    <a:pt x="497" y="112"/>
                  </a:cubicBezTo>
                  <a:cubicBezTo>
                    <a:pt x="505" y="112"/>
                    <a:pt x="511" y="105"/>
                    <a:pt x="511" y="97"/>
                  </a:cubicBezTo>
                  <a:cubicBezTo>
                    <a:pt x="511" y="89"/>
                    <a:pt x="505" y="83"/>
                    <a:pt x="497" y="83"/>
                  </a:cubicBezTo>
                  <a:cubicBezTo>
                    <a:pt x="322" y="83"/>
                    <a:pt x="322" y="83"/>
                    <a:pt x="322" y="83"/>
                  </a:cubicBezTo>
                  <a:cubicBezTo>
                    <a:pt x="316" y="58"/>
                    <a:pt x="297" y="39"/>
                    <a:pt x="273" y="32"/>
                  </a:cubicBezTo>
                  <a:cubicBezTo>
                    <a:pt x="273" y="7"/>
                    <a:pt x="273" y="7"/>
                    <a:pt x="273" y="7"/>
                  </a:cubicBezTo>
                  <a:cubicBezTo>
                    <a:pt x="273" y="3"/>
                    <a:pt x="270" y="0"/>
                    <a:pt x="266" y="0"/>
                  </a:cubicBezTo>
                  <a:cubicBezTo>
                    <a:pt x="247" y="0"/>
                    <a:pt x="247" y="0"/>
                    <a:pt x="247" y="0"/>
                  </a:cubicBezTo>
                  <a:cubicBezTo>
                    <a:pt x="242" y="0"/>
                    <a:pt x="239" y="3"/>
                    <a:pt x="239" y="7"/>
                  </a:cubicBezTo>
                  <a:cubicBezTo>
                    <a:pt x="239" y="32"/>
                    <a:pt x="239" y="32"/>
                    <a:pt x="239" y="32"/>
                  </a:cubicBezTo>
                  <a:cubicBezTo>
                    <a:pt x="215" y="38"/>
                    <a:pt x="196" y="58"/>
                    <a:pt x="190" y="83"/>
                  </a:cubicBezTo>
                  <a:cubicBezTo>
                    <a:pt x="15" y="83"/>
                    <a:pt x="15" y="83"/>
                    <a:pt x="15" y="83"/>
                  </a:cubicBezTo>
                  <a:cubicBezTo>
                    <a:pt x="7" y="83"/>
                    <a:pt x="0" y="89"/>
                    <a:pt x="0" y="97"/>
                  </a:cubicBezTo>
                  <a:cubicBezTo>
                    <a:pt x="0" y="105"/>
                    <a:pt x="7" y="112"/>
                    <a:pt x="15" y="112"/>
                  </a:cubicBezTo>
                  <a:cubicBezTo>
                    <a:pt x="83" y="112"/>
                    <a:pt x="83" y="112"/>
                    <a:pt x="83" y="112"/>
                  </a:cubicBezTo>
                  <a:cubicBezTo>
                    <a:pt x="3" y="266"/>
                    <a:pt x="3" y="266"/>
                    <a:pt x="3" y="266"/>
                  </a:cubicBezTo>
                  <a:cubicBezTo>
                    <a:pt x="15" y="266"/>
                    <a:pt x="15" y="266"/>
                    <a:pt x="15" y="266"/>
                  </a:cubicBezTo>
                  <a:cubicBezTo>
                    <a:pt x="95" y="112"/>
                    <a:pt x="95" y="112"/>
                    <a:pt x="95" y="112"/>
                  </a:cubicBezTo>
                  <a:cubicBezTo>
                    <a:pt x="106" y="112"/>
                    <a:pt x="106" y="112"/>
                    <a:pt x="106" y="112"/>
                  </a:cubicBezTo>
                  <a:cubicBezTo>
                    <a:pt x="186" y="266"/>
                    <a:pt x="186" y="266"/>
                    <a:pt x="186" y="266"/>
                  </a:cubicBezTo>
                  <a:cubicBezTo>
                    <a:pt x="198" y="266"/>
                    <a:pt x="198" y="266"/>
                    <a:pt x="198" y="266"/>
                  </a:cubicBezTo>
                  <a:cubicBezTo>
                    <a:pt x="118" y="112"/>
                    <a:pt x="118" y="112"/>
                    <a:pt x="118" y="112"/>
                  </a:cubicBezTo>
                  <a:cubicBezTo>
                    <a:pt x="190" y="112"/>
                    <a:pt x="190" y="112"/>
                    <a:pt x="190" y="112"/>
                  </a:cubicBezTo>
                  <a:cubicBezTo>
                    <a:pt x="196" y="136"/>
                    <a:pt x="215" y="156"/>
                    <a:pt x="239" y="162"/>
                  </a:cubicBezTo>
                  <a:cubicBezTo>
                    <a:pt x="239" y="476"/>
                    <a:pt x="239" y="476"/>
                    <a:pt x="239" y="476"/>
                  </a:cubicBezTo>
                  <a:cubicBezTo>
                    <a:pt x="178" y="476"/>
                    <a:pt x="178" y="476"/>
                    <a:pt x="178" y="476"/>
                  </a:cubicBezTo>
                  <a:cubicBezTo>
                    <a:pt x="168" y="476"/>
                    <a:pt x="159" y="484"/>
                    <a:pt x="159" y="494"/>
                  </a:cubicBezTo>
                  <a:cubicBezTo>
                    <a:pt x="159" y="504"/>
                    <a:pt x="168" y="512"/>
                    <a:pt x="178" y="512"/>
                  </a:cubicBezTo>
                  <a:cubicBezTo>
                    <a:pt x="335" y="512"/>
                    <a:pt x="335" y="512"/>
                    <a:pt x="335" y="512"/>
                  </a:cubicBezTo>
                  <a:cubicBezTo>
                    <a:pt x="345" y="512"/>
                    <a:pt x="353" y="504"/>
                    <a:pt x="353" y="494"/>
                  </a:cubicBezTo>
                  <a:cubicBezTo>
                    <a:pt x="353" y="484"/>
                    <a:pt x="345" y="476"/>
                    <a:pt x="335" y="476"/>
                  </a:cubicBezTo>
                  <a:close/>
                  <a:moveTo>
                    <a:pt x="218" y="97"/>
                  </a:moveTo>
                  <a:cubicBezTo>
                    <a:pt x="218" y="76"/>
                    <a:pt x="235" y="59"/>
                    <a:pt x="256" y="59"/>
                  </a:cubicBezTo>
                  <a:cubicBezTo>
                    <a:pt x="277" y="59"/>
                    <a:pt x="294" y="76"/>
                    <a:pt x="294" y="97"/>
                  </a:cubicBezTo>
                  <a:cubicBezTo>
                    <a:pt x="294" y="118"/>
                    <a:pt x="277" y="135"/>
                    <a:pt x="256" y="135"/>
                  </a:cubicBezTo>
                  <a:cubicBezTo>
                    <a:pt x="235" y="135"/>
                    <a:pt x="218" y="118"/>
                    <a:pt x="218" y="97"/>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11" name="Freeform 8"/>
            <p:cNvSpPr>
              <a:spLocks/>
            </p:cNvSpPr>
            <p:nvPr/>
          </p:nvSpPr>
          <p:spPr bwMode="auto">
            <a:xfrm>
              <a:off x="4010025" y="2301875"/>
              <a:ext cx="153988" cy="55563"/>
            </a:xfrm>
            <a:custGeom>
              <a:avLst/>
              <a:gdLst>
                <a:gd name="T0" fmla="*/ 201 w 201"/>
                <a:gd name="T1" fmla="*/ 0 h 73"/>
                <a:gd name="T2" fmla="*/ 0 w 201"/>
                <a:gd name="T3" fmla="*/ 0 h 73"/>
                <a:gd name="T4" fmla="*/ 0 w 201"/>
                <a:gd name="T5" fmla="*/ 1 h 73"/>
                <a:gd name="T6" fmla="*/ 73 w 201"/>
                <a:gd name="T7" fmla="*/ 73 h 73"/>
                <a:gd name="T8" fmla="*/ 128 w 201"/>
                <a:gd name="T9" fmla="*/ 73 h 73"/>
                <a:gd name="T10" fmla="*/ 201 w 201"/>
                <a:gd name="T11" fmla="*/ 1 h 73"/>
                <a:gd name="T12" fmla="*/ 201 w 201"/>
                <a:gd name="T13" fmla="*/ 0 h 73"/>
              </a:gdLst>
              <a:ahLst/>
              <a:cxnLst>
                <a:cxn ang="0">
                  <a:pos x="T0" y="T1"/>
                </a:cxn>
                <a:cxn ang="0">
                  <a:pos x="T2" y="T3"/>
                </a:cxn>
                <a:cxn ang="0">
                  <a:pos x="T4" y="T5"/>
                </a:cxn>
                <a:cxn ang="0">
                  <a:pos x="T6" y="T7"/>
                </a:cxn>
                <a:cxn ang="0">
                  <a:pos x="T8" y="T9"/>
                </a:cxn>
                <a:cxn ang="0">
                  <a:pos x="T10" y="T11"/>
                </a:cxn>
                <a:cxn ang="0">
                  <a:pos x="T12" y="T13"/>
                </a:cxn>
              </a:cxnLst>
              <a:rect l="0" t="0" r="r" b="b"/>
              <a:pathLst>
                <a:path w="201" h="73">
                  <a:moveTo>
                    <a:pt x="201" y="0"/>
                  </a:moveTo>
                  <a:cubicBezTo>
                    <a:pt x="0" y="0"/>
                    <a:pt x="0" y="0"/>
                    <a:pt x="0" y="0"/>
                  </a:cubicBezTo>
                  <a:cubicBezTo>
                    <a:pt x="0" y="0"/>
                    <a:pt x="0" y="0"/>
                    <a:pt x="0" y="1"/>
                  </a:cubicBezTo>
                  <a:cubicBezTo>
                    <a:pt x="0" y="41"/>
                    <a:pt x="33" y="73"/>
                    <a:pt x="73" y="73"/>
                  </a:cubicBezTo>
                  <a:cubicBezTo>
                    <a:pt x="128" y="73"/>
                    <a:pt x="128" y="73"/>
                    <a:pt x="128" y="73"/>
                  </a:cubicBezTo>
                  <a:cubicBezTo>
                    <a:pt x="168" y="73"/>
                    <a:pt x="201" y="41"/>
                    <a:pt x="201" y="1"/>
                  </a:cubicBezTo>
                  <a:cubicBezTo>
                    <a:pt x="201" y="0"/>
                    <a:pt x="201" y="0"/>
                    <a:pt x="201" y="0"/>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12" name="Freeform 9"/>
            <p:cNvSpPr>
              <a:spLocks/>
            </p:cNvSpPr>
            <p:nvPr/>
          </p:nvSpPr>
          <p:spPr bwMode="auto">
            <a:xfrm>
              <a:off x="3771900" y="2301875"/>
              <a:ext cx="153988" cy="55563"/>
            </a:xfrm>
            <a:custGeom>
              <a:avLst/>
              <a:gdLst>
                <a:gd name="T0" fmla="*/ 200 w 200"/>
                <a:gd name="T1" fmla="*/ 1 h 73"/>
                <a:gd name="T2" fmla="*/ 200 w 200"/>
                <a:gd name="T3" fmla="*/ 0 h 73"/>
                <a:gd name="T4" fmla="*/ 0 w 200"/>
                <a:gd name="T5" fmla="*/ 0 h 73"/>
                <a:gd name="T6" fmla="*/ 0 w 200"/>
                <a:gd name="T7" fmla="*/ 1 h 73"/>
                <a:gd name="T8" fmla="*/ 73 w 200"/>
                <a:gd name="T9" fmla="*/ 73 h 73"/>
                <a:gd name="T10" fmla="*/ 127 w 200"/>
                <a:gd name="T11" fmla="*/ 73 h 73"/>
                <a:gd name="T12" fmla="*/ 200 w 200"/>
                <a:gd name="T13" fmla="*/ 1 h 73"/>
              </a:gdLst>
              <a:ahLst/>
              <a:cxnLst>
                <a:cxn ang="0">
                  <a:pos x="T0" y="T1"/>
                </a:cxn>
                <a:cxn ang="0">
                  <a:pos x="T2" y="T3"/>
                </a:cxn>
                <a:cxn ang="0">
                  <a:pos x="T4" y="T5"/>
                </a:cxn>
                <a:cxn ang="0">
                  <a:pos x="T6" y="T7"/>
                </a:cxn>
                <a:cxn ang="0">
                  <a:pos x="T8" y="T9"/>
                </a:cxn>
                <a:cxn ang="0">
                  <a:pos x="T10" y="T11"/>
                </a:cxn>
                <a:cxn ang="0">
                  <a:pos x="T12" y="T13"/>
                </a:cxn>
              </a:cxnLst>
              <a:rect l="0" t="0" r="r" b="b"/>
              <a:pathLst>
                <a:path w="200" h="73">
                  <a:moveTo>
                    <a:pt x="200" y="1"/>
                  </a:moveTo>
                  <a:cubicBezTo>
                    <a:pt x="200" y="0"/>
                    <a:pt x="200" y="0"/>
                    <a:pt x="200" y="0"/>
                  </a:cubicBezTo>
                  <a:cubicBezTo>
                    <a:pt x="0" y="0"/>
                    <a:pt x="0" y="0"/>
                    <a:pt x="0" y="0"/>
                  </a:cubicBezTo>
                  <a:cubicBezTo>
                    <a:pt x="0" y="0"/>
                    <a:pt x="0" y="0"/>
                    <a:pt x="0" y="1"/>
                  </a:cubicBezTo>
                  <a:cubicBezTo>
                    <a:pt x="0" y="41"/>
                    <a:pt x="32" y="73"/>
                    <a:pt x="73" y="73"/>
                  </a:cubicBezTo>
                  <a:cubicBezTo>
                    <a:pt x="127" y="73"/>
                    <a:pt x="127" y="73"/>
                    <a:pt x="127" y="73"/>
                  </a:cubicBezTo>
                  <a:cubicBezTo>
                    <a:pt x="167" y="73"/>
                    <a:pt x="200" y="41"/>
                    <a:pt x="200" y="1"/>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13" name="Freeform 10"/>
            <p:cNvSpPr>
              <a:spLocks noEditPoints="1"/>
            </p:cNvSpPr>
            <p:nvPr/>
          </p:nvSpPr>
          <p:spPr bwMode="auto">
            <a:xfrm>
              <a:off x="3771900" y="2098675"/>
              <a:ext cx="392113" cy="392113"/>
            </a:xfrm>
            <a:custGeom>
              <a:avLst/>
              <a:gdLst>
                <a:gd name="T0" fmla="*/ 335 w 511"/>
                <a:gd name="T1" fmla="*/ 476 h 512"/>
                <a:gd name="T2" fmla="*/ 273 w 511"/>
                <a:gd name="T3" fmla="*/ 476 h 512"/>
                <a:gd name="T4" fmla="*/ 273 w 511"/>
                <a:gd name="T5" fmla="*/ 162 h 512"/>
                <a:gd name="T6" fmla="*/ 322 w 511"/>
                <a:gd name="T7" fmla="*/ 112 h 512"/>
                <a:gd name="T8" fmla="*/ 394 w 511"/>
                <a:gd name="T9" fmla="*/ 112 h 512"/>
                <a:gd name="T10" fmla="*/ 314 w 511"/>
                <a:gd name="T11" fmla="*/ 266 h 512"/>
                <a:gd name="T12" fmla="*/ 326 w 511"/>
                <a:gd name="T13" fmla="*/ 266 h 512"/>
                <a:gd name="T14" fmla="*/ 406 w 511"/>
                <a:gd name="T15" fmla="*/ 112 h 512"/>
                <a:gd name="T16" fmla="*/ 417 w 511"/>
                <a:gd name="T17" fmla="*/ 112 h 512"/>
                <a:gd name="T18" fmla="*/ 497 w 511"/>
                <a:gd name="T19" fmla="*/ 266 h 512"/>
                <a:gd name="T20" fmla="*/ 509 w 511"/>
                <a:gd name="T21" fmla="*/ 266 h 512"/>
                <a:gd name="T22" fmla="*/ 429 w 511"/>
                <a:gd name="T23" fmla="*/ 112 h 512"/>
                <a:gd name="T24" fmla="*/ 497 w 511"/>
                <a:gd name="T25" fmla="*/ 112 h 512"/>
                <a:gd name="T26" fmla="*/ 511 w 511"/>
                <a:gd name="T27" fmla="*/ 97 h 512"/>
                <a:gd name="T28" fmla="*/ 497 w 511"/>
                <a:gd name="T29" fmla="*/ 83 h 512"/>
                <a:gd name="T30" fmla="*/ 322 w 511"/>
                <a:gd name="T31" fmla="*/ 83 h 512"/>
                <a:gd name="T32" fmla="*/ 273 w 511"/>
                <a:gd name="T33" fmla="*/ 32 h 512"/>
                <a:gd name="T34" fmla="*/ 273 w 511"/>
                <a:gd name="T35" fmla="*/ 7 h 512"/>
                <a:gd name="T36" fmla="*/ 266 w 511"/>
                <a:gd name="T37" fmla="*/ 0 h 512"/>
                <a:gd name="T38" fmla="*/ 247 w 511"/>
                <a:gd name="T39" fmla="*/ 0 h 512"/>
                <a:gd name="T40" fmla="*/ 239 w 511"/>
                <a:gd name="T41" fmla="*/ 7 h 512"/>
                <a:gd name="T42" fmla="*/ 239 w 511"/>
                <a:gd name="T43" fmla="*/ 32 h 512"/>
                <a:gd name="T44" fmla="*/ 190 w 511"/>
                <a:gd name="T45" fmla="*/ 83 h 512"/>
                <a:gd name="T46" fmla="*/ 15 w 511"/>
                <a:gd name="T47" fmla="*/ 83 h 512"/>
                <a:gd name="T48" fmla="*/ 0 w 511"/>
                <a:gd name="T49" fmla="*/ 97 h 512"/>
                <a:gd name="T50" fmla="*/ 15 w 511"/>
                <a:gd name="T51" fmla="*/ 112 h 512"/>
                <a:gd name="T52" fmla="*/ 83 w 511"/>
                <a:gd name="T53" fmla="*/ 112 h 512"/>
                <a:gd name="T54" fmla="*/ 3 w 511"/>
                <a:gd name="T55" fmla="*/ 266 h 512"/>
                <a:gd name="T56" fmla="*/ 15 w 511"/>
                <a:gd name="T57" fmla="*/ 266 h 512"/>
                <a:gd name="T58" fmla="*/ 95 w 511"/>
                <a:gd name="T59" fmla="*/ 112 h 512"/>
                <a:gd name="T60" fmla="*/ 106 w 511"/>
                <a:gd name="T61" fmla="*/ 112 h 512"/>
                <a:gd name="T62" fmla="*/ 186 w 511"/>
                <a:gd name="T63" fmla="*/ 266 h 512"/>
                <a:gd name="T64" fmla="*/ 198 w 511"/>
                <a:gd name="T65" fmla="*/ 266 h 512"/>
                <a:gd name="T66" fmla="*/ 118 w 511"/>
                <a:gd name="T67" fmla="*/ 112 h 512"/>
                <a:gd name="T68" fmla="*/ 190 w 511"/>
                <a:gd name="T69" fmla="*/ 112 h 512"/>
                <a:gd name="T70" fmla="*/ 239 w 511"/>
                <a:gd name="T71" fmla="*/ 162 h 512"/>
                <a:gd name="T72" fmla="*/ 239 w 511"/>
                <a:gd name="T73" fmla="*/ 476 h 512"/>
                <a:gd name="T74" fmla="*/ 178 w 511"/>
                <a:gd name="T75" fmla="*/ 476 h 512"/>
                <a:gd name="T76" fmla="*/ 159 w 511"/>
                <a:gd name="T77" fmla="*/ 494 h 512"/>
                <a:gd name="T78" fmla="*/ 178 w 511"/>
                <a:gd name="T79" fmla="*/ 512 h 512"/>
                <a:gd name="T80" fmla="*/ 335 w 511"/>
                <a:gd name="T81" fmla="*/ 512 h 512"/>
                <a:gd name="T82" fmla="*/ 353 w 511"/>
                <a:gd name="T83" fmla="*/ 494 h 512"/>
                <a:gd name="T84" fmla="*/ 335 w 511"/>
                <a:gd name="T85" fmla="*/ 476 h 512"/>
                <a:gd name="T86" fmla="*/ 218 w 511"/>
                <a:gd name="T87" fmla="*/ 97 h 512"/>
                <a:gd name="T88" fmla="*/ 256 w 511"/>
                <a:gd name="T89" fmla="*/ 59 h 512"/>
                <a:gd name="T90" fmla="*/ 294 w 511"/>
                <a:gd name="T91" fmla="*/ 97 h 512"/>
                <a:gd name="T92" fmla="*/ 256 w 511"/>
                <a:gd name="T93" fmla="*/ 135 h 512"/>
                <a:gd name="T94" fmla="*/ 218 w 511"/>
                <a:gd name="T95" fmla="*/ 97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11" h="512">
                  <a:moveTo>
                    <a:pt x="335" y="476"/>
                  </a:moveTo>
                  <a:cubicBezTo>
                    <a:pt x="273" y="476"/>
                    <a:pt x="273" y="476"/>
                    <a:pt x="273" y="476"/>
                  </a:cubicBezTo>
                  <a:cubicBezTo>
                    <a:pt x="273" y="162"/>
                    <a:pt x="273" y="162"/>
                    <a:pt x="273" y="162"/>
                  </a:cubicBezTo>
                  <a:cubicBezTo>
                    <a:pt x="297" y="156"/>
                    <a:pt x="316" y="136"/>
                    <a:pt x="322" y="112"/>
                  </a:cubicBezTo>
                  <a:cubicBezTo>
                    <a:pt x="394" y="112"/>
                    <a:pt x="394" y="112"/>
                    <a:pt x="394" y="112"/>
                  </a:cubicBezTo>
                  <a:cubicBezTo>
                    <a:pt x="314" y="266"/>
                    <a:pt x="314" y="266"/>
                    <a:pt x="314" y="266"/>
                  </a:cubicBezTo>
                  <a:cubicBezTo>
                    <a:pt x="326" y="266"/>
                    <a:pt x="326" y="266"/>
                    <a:pt x="326" y="266"/>
                  </a:cubicBezTo>
                  <a:cubicBezTo>
                    <a:pt x="406" y="112"/>
                    <a:pt x="406" y="112"/>
                    <a:pt x="406" y="112"/>
                  </a:cubicBezTo>
                  <a:cubicBezTo>
                    <a:pt x="417" y="112"/>
                    <a:pt x="417" y="112"/>
                    <a:pt x="417" y="112"/>
                  </a:cubicBezTo>
                  <a:cubicBezTo>
                    <a:pt x="497" y="266"/>
                    <a:pt x="497" y="266"/>
                    <a:pt x="497" y="266"/>
                  </a:cubicBezTo>
                  <a:cubicBezTo>
                    <a:pt x="509" y="266"/>
                    <a:pt x="509" y="266"/>
                    <a:pt x="509" y="266"/>
                  </a:cubicBezTo>
                  <a:cubicBezTo>
                    <a:pt x="429" y="112"/>
                    <a:pt x="429" y="112"/>
                    <a:pt x="429" y="112"/>
                  </a:cubicBezTo>
                  <a:cubicBezTo>
                    <a:pt x="497" y="112"/>
                    <a:pt x="497" y="112"/>
                    <a:pt x="497" y="112"/>
                  </a:cubicBezTo>
                  <a:cubicBezTo>
                    <a:pt x="505" y="112"/>
                    <a:pt x="511" y="105"/>
                    <a:pt x="511" y="97"/>
                  </a:cubicBezTo>
                  <a:cubicBezTo>
                    <a:pt x="511" y="89"/>
                    <a:pt x="505" y="83"/>
                    <a:pt x="497" y="83"/>
                  </a:cubicBezTo>
                  <a:cubicBezTo>
                    <a:pt x="322" y="83"/>
                    <a:pt x="322" y="83"/>
                    <a:pt x="322" y="83"/>
                  </a:cubicBezTo>
                  <a:cubicBezTo>
                    <a:pt x="316" y="58"/>
                    <a:pt x="297" y="39"/>
                    <a:pt x="273" y="32"/>
                  </a:cubicBezTo>
                  <a:cubicBezTo>
                    <a:pt x="273" y="7"/>
                    <a:pt x="273" y="7"/>
                    <a:pt x="273" y="7"/>
                  </a:cubicBezTo>
                  <a:cubicBezTo>
                    <a:pt x="273" y="3"/>
                    <a:pt x="270" y="0"/>
                    <a:pt x="266" y="0"/>
                  </a:cubicBezTo>
                  <a:cubicBezTo>
                    <a:pt x="247" y="0"/>
                    <a:pt x="247" y="0"/>
                    <a:pt x="247" y="0"/>
                  </a:cubicBezTo>
                  <a:cubicBezTo>
                    <a:pt x="242" y="0"/>
                    <a:pt x="239" y="3"/>
                    <a:pt x="239" y="7"/>
                  </a:cubicBezTo>
                  <a:cubicBezTo>
                    <a:pt x="239" y="32"/>
                    <a:pt x="239" y="32"/>
                    <a:pt x="239" y="32"/>
                  </a:cubicBezTo>
                  <a:cubicBezTo>
                    <a:pt x="215" y="38"/>
                    <a:pt x="196" y="58"/>
                    <a:pt x="190" y="83"/>
                  </a:cubicBezTo>
                  <a:cubicBezTo>
                    <a:pt x="15" y="83"/>
                    <a:pt x="15" y="83"/>
                    <a:pt x="15" y="83"/>
                  </a:cubicBezTo>
                  <a:cubicBezTo>
                    <a:pt x="7" y="83"/>
                    <a:pt x="0" y="89"/>
                    <a:pt x="0" y="97"/>
                  </a:cubicBezTo>
                  <a:cubicBezTo>
                    <a:pt x="0" y="105"/>
                    <a:pt x="7" y="112"/>
                    <a:pt x="15" y="112"/>
                  </a:cubicBezTo>
                  <a:cubicBezTo>
                    <a:pt x="83" y="112"/>
                    <a:pt x="83" y="112"/>
                    <a:pt x="83" y="112"/>
                  </a:cubicBezTo>
                  <a:cubicBezTo>
                    <a:pt x="3" y="266"/>
                    <a:pt x="3" y="266"/>
                    <a:pt x="3" y="266"/>
                  </a:cubicBezTo>
                  <a:cubicBezTo>
                    <a:pt x="15" y="266"/>
                    <a:pt x="15" y="266"/>
                    <a:pt x="15" y="266"/>
                  </a:cubicBezTo>
                  <a:cubicBezTo>
                    <a:pt x="95" y="112"/>
                    <a:pt x="95" y="112"/>
                    <a:pt x="95" y="112"/>
                  </a:cubicBezTo>
                  <a:cubicBezTo>
                    <a:pt x="106" y="112"/>
                    <a:pt x="106" y="112"/>
                    <a:pt x="106" y="112"/>
                  </a:cubicBezTo>
                  <a:cubicBezTo>
                    <a:pt x="186" y="266"/>
                    <a:pt x="186" y="266"/>
                    <a:pt x="186" y="266"/>
                  </a:cubicBezTo>
                  <a:cubicBezTo>
                    <a:pt x="198" y="266"/>
                    <a:pt x="198" y="266"/>
                    <a:pt x="198" y="266"/>
                  </a:cubicBezTo>
                  <a:cubicBezTo>
                    <a:pt x="118" y="112"/>
                    <a:pt x="118" y="112"/>
                    <a:pt x="118" y="112"/>
                  </a:cubicBezTo>
                  <a:cubicBezTo>
                    <a:pt x="190" y="112"/>
                    <a:pt x="190" y="112"/>
                    <a:pt x="190" y="112"/>
                  </a:cubicBezTo>
                  <a:cubicBezTo>
                    <a:pt x="196" y="136"/>
                    <a:pt x="215" y="156"/>
                    <a:pt x="239" y="162"/>
                  </a:cubicBezTo>
                  <a:cubicBezTo>
                    <a:pt x="239" y="476"/>
                    <a:pt x="239" y="476"/>
                    <a:pt x="239" y="476"/>
                  </a:cubicBezTo>
                  <a:cubicBezTo>
                    <a:pt x="178" y="476"/>
                    <a:pt x="178" y="476"/>
                    <a:pt x="178" y="476"/>
                  </a:cubicBezTo>
                  <a:cubicBezTo>
                    <a:pt x="168" y="476"/>
                    <a:pt x="159" y="484"/>
                    <a:pt x="159" y="494"/>
                  </a:cubicBezTo>
                  <a:cubicBezTo>
                    <a:pt x="159" y="504"/>
                    <a:pt x="168" y="512"/>
                    <a:pt x="178" y="512"/>
                  </a:cubicBezTo>
                  <a:cubicBezTo>
                    <a:pt x="335" y="512"/>
                    <a:pt x="335" y="512"/>
                    <a:pt x="335" y="512"/>
                  </a:cubicBezTo>
                  <a:cubicBezTo>
                    <a:pt x="345" y="512"/>
                    <a:pt x="353" y="504"/>
                    <a:pt x="353" y="494"/>
                  </a:cubicBezTo>
                  <a:cubicBezTo>
                    <a:pt x="353" y="484"/>
                    <a:pt x="345" y="476"/>
                    <a:pt x="335" y="476"/>
                  </a:cubicBezTo>
                  <a:close/>
                  <a:moveTo>
                    <a:pt x="218" y="97"/>
                  </a:moveTo>
                  <a:cubicBezTo>
                    <a:pt x="218" y="76"/>
                    <a:pt x="235" y="59"/>
                    <a:pt x="256" y="59"/>
                  </a:cubicBezTo>
                  <a:cubicBezTo>
                    <a:pt x="277" y="59"/>
                    <a:pt x="294" y="76"/>
                    <a:pt x="294" y="97"/>
                  </a:cubicBezTo>
                  <a:cubicBezTo>
                    <a:pt x="294" y="118"/>
                    <a:pt x="277" y="135"/>
                    <a:pt x="256" y="135"/>
                  </a:cubicBezTo>
                  <a:cubicBezTo>
                    <a:pt x="235" y="135"/>
                    <a:pt x="218" y="118"/>
                    <a:pt x="218" y="97"/>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14" name="Freeform 11"/>
            <p:cNvSpPr>
              <a:spLocks/>
            </p:cNvSpPr>
            <p:nvPr/>
          </p:nvSpPr>
          <p:spPr bwMode="auto">
            <a:xfrm>
              <a:off x="4010025" y="2301875"/>
              <a:ext cx="153988" cy="55563"/>
            </a:xfrm>
            <a:custGeom>
              <a:avLst/>
              <a:gdLst>
                <a:gd name="T0" fmla="*/ 201 w 201"/>
                <a:gd name="T1" fmla="*/ 0 h 73"/>
                <a:gd name="T2" fmla="*/ 0 w 201"/>
                <a:gd name="T3" fmla="*/ 0 h 73"/>
                <a:gd name="T4" fmla="*/ 0 w 201"/>
                <a:gd name="T5" fmla="*/ 1 h 73"/>
                <a:gd name="T6" fmla="*/ 73 w 201"/>
                <a:gd name="T7" fmla="*/ 73 h 73"/>
                <a:gd name="T8" fmla="*/ 128 w 201"/>
                <a:gd name="T9" fmla="*/ 73 h 73"/>
                <a:gd name="T10" fmla="*/ 201 w 201"/>
                <a:gd name="T11" fmla="*/ 1 h 73"/>
                <a:gd name="T12" fmla="*/ 201 w 201"/>
                <a:gd name="T13" fmla="*/ 0 h 73"/>
              </a:gdLst>
              <a:ahLst/>
              <a:cxnLst>
                <a:cxn ang="0">
                  <a:pos x="T0" y="T1"/>
                </a:cxn>
                <a:cxn ang="0">
                  <a:pos x="T2" y="T3"/>
                </a:cxn>
                <a:cxn ang="0">
                  <a:pos x="T4" y="T5"/>
                </a:cxn>
                <a:cxn ang="0">
                  <a:pos x="T6" y="T7"/>
                </a:cxn>
                <a:cxn ang="0">
                  <a:pos x="T8" y="T9"/>
                </a:cxn>
                <a:cxn ang="0">
                  <a:pos x="T10" y="T11"/>
                </a:cxn>
                <a:cxn ang="0">
                  <a:pos x="T12" y="T13"/>
                </a:cxn>
              </a:cxnLst>
              <a:rect l="0" t="0" r="r" b="b"/>
              <a:pathLst>
                <a:path w="201" h="73">
                  <a:moveTo>
                    <a:pt x="201" y="0"/>
                  </a:moveTo>
                  <a:cubicBezTo>
                    <a:pt x="0" y="0"/>
                    <a:pt x="0" y="0"/>
                    <a:pt x="0" y="0"/>
                  </a:cubicBezTo>
                  <a:cubicBezTo>
                    <a:pt x="0" y="0"/>
                    <a:pt x="0" y="0"/>
                    <a:pt x="0" y="1"/>
                  </a:cubicBezTo>
                  <a:cubicBezTo>
                    <a:pt x="0" y="41"/>
                    <a:pt x="33" y="73"/>
                    <a:pt x="73" y="73"/>
                  </a:cubicBezTo>
                  <a:cubicBezTo>
                    <a:pt x="128" y="73"/>
                    <a:pt x="128" y="73"/>
                    <a:pt x="128" y="73"/>
                  </a:cubicBezTo>
                  <a:cubicBezTo>
                    <a:pt x="168" y="73"/>
                    <a:pt x="201" y="41"/>
                    <a:pt x="201" y="1"/>
                  </a:cubicBezTo>
                  <a:cubicBezTo>
                    <a:pt x="201" y="0"/>
                    <a:pt x="201" y="0"/>
                    <a:pt x="201" y="0"/>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grpSp>
      <p:sp>
        <p:nvSpPr>
          <p:cNvPr id="15" name="Freeform 12"/>
          <p:cNvSpPr>
            <a:spLocks noEditPoints="1"/>
          </p:cNvSpPr>
          <p:nvPr/>
        </p:nvSpPr>
        <p:spPr bwMode="auto">
          <a:xfrm>
            <a:off x="624123" y="2622654"/>
            <a:ext cx="468612" cy="468612"/>
          </a:xfrm>
          <a:custGeom>
            <a:avLst/>
            <a:gdLst>
              <a:gd name="T0" fmla="*/ 473 w 548"/>
              <a:gd name="T1" fmla="*/ 86 h 548"/>
              <a:gd name="T2" fmla="*/ 468 w 548"/>
              <a:gd name="T3" fmla="*/ 82 h 548"/>
              <a:gd name="T4" fmla="*/ 464 w 548"/>
              <a:gd name="T5" fmla="*/ 77 h 548"/>
              <a:gd name="T6" fmla="*/ 458 w 548"/>
              <a:gd name="T7" fmla="*/ 73 h 548"/>
              <a:gd name="T8" fmla="*/ 90 w 548"/>
              <a:gd name="T9" fmla="*/ 73 h 548"/>
              <a:gd name="T10" fmla="*/ 86 w 548"/>
              <a:gd name="T11" fmla="*/ 77 h 548"/>
              <a:gd name="T12" fmla="*/ 81 w 548"/>
              <a:gd name="T13" fmla="*/ 82 h 548"/>
              <a:gd name="T14" fmla="*/ 75 w 548"/>
              <a:gd name="T15" fmla="*/ 86 h 548"/>
              <a:gd name="T16" fmla="*/ 0 w 548"/>
              <a:gd name="T17" fmla="*/ 273 h 548"/>
              <a:gd name="T18" fmla="*/ 90 w 548"/>
              <a:gd name="T19" fmla="*/ 476 h 548"/>
              <a:gd name="T20" fmla="*/ 458 w 548"/>
              <a:gd name="T21" fmla="*/ 476 h 548"/>
              <a:gd name="T22" fmla="*/ 548 w 548"/>
              <a:gd name="T23" fmla="*/ 273 h 548"/>
              <a:gd name="T24" fmla="*/ 229 w 548"/>
              <a:gd name="T25" fmla="*/ 37 h 548"/>
              <a:gd name="T26" fmla="*/ 112 w 548"/>
              <a:gd name="T27" fmla="*/ 95 h 548"/>
              <a:gd name="T28" fmla="*/ 90 w 548"/>
              <a:gd name="T29" fmla="*/ 118 h 548"/>
              <a:gd name="T30" fmla="*/ 120 w 548"/>
              <a:gd name="T31" fmla="*/ 259 h 548"/>
              <a:gd name="T32" fmla="*/ 90 w 548"/>
              <a:gd name="T33" fmla="*/ 118 h 548"/>
              <a:gd name="T34" fmla="*/ 120 w 548"/>
              <a:gd name="T35" fmla="*/ 290 h 548"/>
              <a:gd name="T36" fmla="*/ 90 w 548"/>
              <a:gd name="T37" fmla="*/ 430 h 548"/>
              <a:gd name="T38" fmla="*/ 112 w 548"/>
              <a:gd name="T39" fmla="*/ 454 h 548"/>
              <a:gd name="T40" fmla="*/ 229 w 548"/>
              <a:gd name="T41" fmla="*/ 511 h 548"/>
              <a:gd name="T42" fmla="*/ 259 w 548"/>
              <a:gd name="T43" fmla="*/ 493 h 548"/>
              <a:gd name="T44" fmla="*/ 217 w 548"/>
              <a:gd name="T45" fmla="*/ 456 h 548"/>
              <a:gd name="T46" fmla="*/ 185 w 548"/>
              <a:gd name="T47" fmla="*/ 408 h 548"/>
              <a:gd name="T48" fmla="*/ 259 w 548"/>
              <a:gd name="T49" fmla="*/ 493 h 548"/>
              <a:gd name="T50" fmla="*/ 171 w 548"/>
              <a:gd name="T51" fmla="*/ 378 h 548"/>
              <a:gd name="T52" fmla="*/ 154 w 548"/>
              <a:gd name="T53" fmla="*/ 315 h 548"/>
              <a:gd name="T54" fmla="*/ 259 w 548"/>
              <a:gd name="T55" fmla="*/ 290 h 548"/>
              <a:gd name="T56" fmla="*/ 259 w 548"/>
              <a:gd name="T57" fmla="*/ 259 h 548"/>
              <a:gd name="T58" fmla="*/ 154 w 548"/>
              <a:gd name="T59" fmla="*/ 232 h 548"/>
              <a:gd name="T60" fmla="*/ 171 w 548"/>
              <a:gd name="T61" fmla="*/ 170 h 548"/>
              <a:gd name="T62" fmla="*/ 259 w 548"/>
              <a:gd name="T63" fmla="*/ 259 h 548"/>
              <a:gd name="T64" fmla="*/ 185 w 548"/>
              <a:gd name="T65" fmla="*/ 141 h 548"/>
              <a:gd name="T66" fmla="*/ 217 w 548"/>
              <a:gd name="T67" fmla="*/ 92 h 548"/>
              <a:gd name="T68" fmla="*/ 259 w 548"/>
              <a:gd name="T69" fmla="*/ 53 h 548"/>
              <a:gd name="T70" fmla="*/ 515 w 548"/>
              <a:gd name="T71" fmla="*/ 259 h 548"/>
              <a:gd name="T72" fmla="*/ 406 w 548"/>
              <a:gd name="T73" fmla="*/ 155 h 548"/>
              <a:gd name="T74" fmla="*/ 515 w 548"/>
              <a:gd name="T75" fmla="*/ 259 h 548"/>
              <a:gd name="T76" fmla="*/ 393 w 548"/>
              <a:gd name="T77" fmla="*/ 127 h 548"/>
              <a:gd name="T78" fmla="*/ 436 w 548"/>
              <a:gd name="T79" fmla="*/ 95 h 548"/>
              <a:gd name="T80" fmla="*/ 304 w 548"/>
              <a:gd name="T81" fmla="*/ 65 h 548"/>
              <a:gd name="T82" fmla="*/ 353 w 548"/>
              <a:gd name="T83" fmla="*/ 123 h 548"/>
              <a:gd name="T84" fmla="*/ 289 w 548"/>
              <a:gd name="T85" fmla="*/ 157 h 548"/>
              <a:gd name="T86" fmla="*/ 289 w 548"/>
              <a:gd name="T87" fmla="*/ 189 h 548"/>
              <a:gd name="T88" fmla="*/ 385 w 548"/>
              <a:gd name="T89" fmla="*/ 194 h 548"/>
              <a:gd name="T90" fmla="*/ 397 w 548"/>
              <a:gd name="T91" fmla="*/ 259 h 548"/>
              <a:gd name="T92" fmla="*/ 289 w 548"/>
              <a:gd name="T93" fmla="*/ 189 h 548"/>
              <a:gd name="T94" fmla="*/ 397 w 548"/>
              <a:gd name="T95" fmla="*/ 290 h 548"/>
              <a:gd name="T96" fmla="*/ 385 w 548"/>
              <a:gd name="T97" fmla="*/ 355 h 548"/>
              <a:gd name="T98" fmla="*/ 289 w 548"/>
              <a:gd name="T99" fmla="*/ 359 h 548"/>
              <a:gd name="T100" fmla="*/ 289 w 548"/>
              <a:gd name="T101" fmla="*/ 493 h 548"/>
              <a:gd name="T102" fmla="*/ 363 w 548"/>
              <a:gd name="T103" fmla="*/ 408 h 548"/>
              <a:gd name="T104" fmla="*/ 331 w 548"/>
              <a:gd name="T105" fmla="*/ 456 h 548"/>
              <a:gd name="T106" fmla="*/ 289 w 548"/>
              <a:gd name="T107" fmla="*/ 493 h 548"/>
              <a:gd name="T108" fmla="*/ 393 w 548"/>
              <a:gd name="T109" fmla="*/ 421 h 548"/>
              <a:gd name="T110" fmla="*/ 319 w 548"/>
              <a:gd name="T111" fmla="*/ 511 h 548"/>
              <a:gd name="T112" fmla="*/ 406 w 548"/>
              <a:gd name="T113" fmla="*/ 392 h 548"/>
              <a:gd name="T114" fmla="*/ 515 w 548"/>
              <a:gd name="T115" fmla="*/ 290 h 5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48" h="548">
                <a:moveTo>
                  <a:pt x="481" y="95"/>
                </a:moveTo>
                <a:cubicBezTo>
                  <a:pt x="478" y="92"/>
                  <a:pt x="475" y="89"/>
                  <a:pt x="473" y="86"/>
                </a:cubicBezTo>
                <a:cubicBezTo>
                  <a:pt x="473" y="86"/>
                  <a:pt x="473" y="86"/>
                  <a:pt x="471" y="84"/>
                </a:cubicBezTo>
                <a:cubicBezTo>
                  <a:pt x="471" y="83"/>
                  <a:pt x="470" y="83"/>
                  <a:pt x="468" y="82"/>
                </a:cubicBezTo>
                <a:cubicBezTo>
                  <a:pt x="468" y="82"/>
                  <a:pt x="468" y="80"/>
                  <a:pt x="467" y="80"/>
                </a:cubicBezTo>
                <a:cubicBezTo>
                  <a:pt x="467" y="79"/>
                  <a:pt x="465" y="77"/>
                  <a:pt x="464" y="77"/>
                </a:cubicBezTo>
                <a:cubicBezTo>
                  <a:pt x="462" y="76"/>
                  <a:pt x="462" y="76"/>
                  <a:pt x="462" y="76"/>
                </a:cubicBezTo>
                <a:cubicBezTo>
                  <a:pt x="461" y="74"/>
                  <a:pt x="459" y="73"/>
                  <a:pt x="458" y="73"/>
                </a:cubicBezTo>
                <a:cubicBezTo>
                  <a:pt x="411" y="27"/>
                  <a:pt x="346" y="0"/>
                  <a:pt x="275" y="0"/>
                </a:cubicBezTo>
                <a:cubicBezTo>
                  <a:pt x="204" y="0"/>
                  <a:pt x="139" y="27"/>
                  <a:pt x="90" y="73"/>
                </a:cubicBezTo>
                <a:cubicBezTo>
                  <a:pt x="89" y="73"/>
                  <a:pt x="87" y="74"/>
                  <a:pt x="86" y="76"/>
                </a:cubicBezTo>
                <a:cubicBezTo>
                  <a:pt x="86" y="76"/>
                  <a:pt x="86" y="76"/>
                  <a:pt x="86" y="77"/>
                </a:cubicBezTo>
                <a:cubicBezTo>
                  <a:pt x="84" y="77"/>
                  <a:pt x="83" y="79"/>
                  <a:pt x="81" y="80"/>
                </a:cubicBezTo>
                <a:cubicBezTo>
                  <a:pt x="81" y="82"/>
                  <a:pt x="81" y="82"/>
                  <a:pt x="81" y="82"/>
                </a:cubicBezTo>
                <a:cubicBezTo>
                  <a:pt x="80" y="83"/>
                  <a:pt x="78" y="83"/>
                  <a:pt x="77" y="84"/>
                </a:cubicBezTo>
                <a:cubicBezTo>
                  <a:pt x="77" y="86"/>
                  <a:pt x="77" y="86"/>
                  <a:pt x="75" y="86"/>
                </a:cubicBezTo>
                <a:cubicBezTo>
                  <a:pt x="74" y="89"/>
                  <a:pt x="71" y="92"/>
                  <a:pt x="68" y="95"/>
                </a:cubicBezTo>
                <a:cubicBezTo>
                  <a:pt x="25" y="144"/>
                  <a:pt x="0" y="206"/>
                  <a:pt x="0" y="273"/>
                </a:cubicBezTo>
                <a:cubicBezTo>
                  <a:pt x="0" y="343"/>
                  <a:pt x="25" y="405"/>
                  <a:pt x="68" y="454"/>
                </a:cubicBezTo>
                <a:cubicBezTo>
                  <a:pt x="74" y="461"/>
                  <a:pt x="83" y="468"/>
                  <a:pt x="90" y="476"/>
                </a:cubicBezTo>
                <a:cubicBezTo>
                  <a:pt x="139" y="520"/>
                  <a:pt x="204" y="548"/>
                  <a:pt x="275" y="548"/>
                </a:cubicBezTo>
                <a:cubicBezTo>
                  <a:pt x="346" y="548"/>
                  <a:pt x="409" y="520"/>
                  <a:pt x="458" y="476"/>
                </a:cubicBezTo>
                <a:cubicBezTo>
                  <a:pt x="467" y="468"/>
                  <a:pt x="474" y="461"/>
                  <a:pt x="481" y="454"/>
                </a:cubicBezTo>
                <a:cubicBezTo>
                  <a:pt x="523" y="405"/>
                  <a:pt x="548" y="343"/>
                  <a:pt x="548" y="273"/>
                </a:cubicBezTo>
                <a:cubicBezTo>
                  <a:pt x="548" y="206"/>
                  <a:pt x="523" y="144"/>
                  <a:pt x="481" y="95"/>
                </a:cubicBezTo>
                <a:close/>
                <a:moveTo>
                  <a:pt x="229" y="37"/>
                </a:moveTo>
                <a:cubicBezTo>
                  <a:pt x="199" y="61"/>
                  <a:pt x="174" y="92"/>
                  <a:pt x="157" y="127"/>
                </a:cubicBezTo>
                <a:cubicBezTo>
                  <a:pt x="140" y="118"/>
                  <a:pt x="126" y="107"/>
                  <a:pt x="112" y="95"/>
                </a:cubicBezTo>
                <a:cubicBezTo>
                  <a:pt x="145" y="65"/>
                  <a:pt x="185" y="45"/>
                  <a:pt x="229" y="37"/>
                </a:cubicBezTo>
                <a:close/>
                <a:moveTo>
                  <a:pt x="90" y="118"/>
                </a:moveTo>
                <a:cubicBezTo>
                  <a:pt x="106" y="133"/>
                  <a:pt x="124" y="145"/>
                  <a:pt x="142" y="155"/>
                </a:cubicBezTo>
                <a:cubicBezTo>
                  <a:pt x="130" y="188"/>
                  <a:pt x="121" y="222"/>
                  <a:pt x="120" y="259"/>
                </a:cubicBezTo>
                <a:cubicBezTo>
                  <a:pt x="34" y="259"/>
                  <a:pt x="34" y="259"/>
                  <a:pt x="34" y="259"/>
                </a:cubicBezTo>
                <a:cubicBezTo>
                  <a:pt x="37" y="206"/>
                  <a:pt x="58" y="157"/>
                  <a:pt x="90" y="118"/>
                </a:cubicBezTo>
                <a:close/>
                <a:moveTo>
                  <a:pt x="34" y="290"/>
                </a:moveTo>
                <a:cubicBezTo>
                  <a:pt x="120" y="290"/>
                  <a:pt x="120" y="290"/>
                  <a:pt x="120" y="290"/>
                </a:cubicBezTo>
                <a:cubicBezTo>
                  <a:pt x="121" y="327"/>
                  <a:pt x="130" y="361"/>
                  <a:pt x="142" y="392"/>
                </a:cubicBezTo>
                <a:cubicBezTo>
                  <a:pt x="124" y="402"/>
                  <a:pt x="106" y="415"/>
                  <a:pt x="90" y="430"/>
                </a:cubicBezTo>
                <a:cubicBezTo>
                  <a:pt x="58" y="392"/>
                  <a:pt x="37" y="343"/>
                  <a:pt x="34" y="290"/>
                </a:cubicBezTo>
                <a:close/>
                <a:moveTo>
                  <a:pt x="112" y="454"/>
                </a:moveTo>
                <a:cubicBezTo>
                  <a:pt x="126" y="440"/>
                  <a:pt x="140" y="430"/>
                  <a:pt x="157" y="421"/>
                </a:cubicBezTo>
                <a:cubicBezTo>
                  <a:pt x="174" y="456"/>
                  <a:pt x="199" y="486"/>
                  <a:pt x="229" y="511"/>
                </a:cubicBezTo>
                <a:cubicBezTo>
                  <a:pt x="185" y="502"/>
                  <a:pt x="145" y="482"/>
                  <a:pt x="112" y="454"/>
                </a:cubicBezTo>
                <a:close/>
                <a:moveTo>
                  <a:pt x="259" y="493"/>
                </a:moveTo>
                <a:cubicBezTo>
                  <a:pt x="254" y="490"/>
                  <a:pt x="250" y="486"/>
                  <a:pt x="244" y="483"/>
                </a:cubicBezTo>
                <a:cubicBezTo>
                  <a:pt x="235" y="474"/>
                  <a:pt x="226" y="465"/>
                  <a:pt x="217" y="456"/>
                </a:cubicBezTo>
                <a:cubicBezTo>
                  <a:pt x="210" y="446"/>
                  <a:pt x="202" y="436"/>
                  <a:pt x="195" y="425"/>
                </a:cubicBezTo>
                <a:cubicBezTo>
                  <a:pt x="191" y="420"/>
                  <a:pt x="188" y="414"/>
                  <a:pt x="185" y="408"/>
                </a:cubicBezTo>
                <a:cubicBezTo>
                  <a:pt x="208" y="399"/>
                  <a:pt x="232" y="393"/>
                  <a:pt x="259" y="390"/>
                </a:cubicBezTo>
                <a:lnTo>
                  <a:pt x="259" y="493"/>
                </a:lnTo>
                <a:close/>
                <a:moveTo>
                  <a:pt x="259" y="359"/>
                </a:moveTo>
                <a:cubicBezTo>
                  <a:pt x="227" y="361"/>
                  <a:pt x="198" y="368"/>
                  <a:pt x="171" y="378"/>
                </a:cubicBezTo>
                <a:cubicBezTo>
                  <a:pt x="168" y="371"/>
                  <a:pt x="166" y="362"/>
                  <a:pt x="163" y="355"/>
                </a:cubicBezTo>
                <a:cubicBezTo>
                  <a:pt x="158" y="341"/>
                  <a:pt x="157" y="328"/>
                  <a:pt x="154" y="315"/>
                </a:cubicBezTo>
                <a:cubicBezTo>
                  <a:pt x="152" y="307"/>
                  <a:pt x="152" y="299"/>
                  <a:pt x="151" y="290"/>
                </a:cubicBezTo>
                <a:cubicBezTo>
                  <a:pt x="259" y="290"/>
                  <a:pt x="259" y="290"/>
                  <a:pt x="259" y="290"/>
                </a:cubicBezTo>
                <a:lnTo>
                  <a:pt x="259" y="359"/>
                </a:lnTo>
                <a:close/>
                <a:moveTo>
                  <a:pt x="259" y="259"/>
                </a:moveTo>
                <a:cubicBezTo>
                  <a:pt x="151" y="259"/>
                  <a:pt x="151" y="259"/>
                  <a:pt x="151" y="259"/>
                </a:cubicBezTo>
                <a:cubicBezTo>
                  <a:pt x="152" y="250"/>
                  <a:pt x="152" y="241"/>
                  <a:pt x="154" y="232"/>
                </a:cubicBezTo>
                <a:cubicBezTo>
                  <a:pt x="157" y="219"/>
                  <a:pt x="158" y="207"/>
                  <a:pt x="163" y="194"/>
                </a:cubicBezTo>
                <a:cubicBezTo>
                  <a:pt x="166" y="185"/>
                  <a:pt x="168" y="177"/>
                  <a:pt x="171" y="170"/>
                </a:cubicBezTo>
                <a:cubicBezTo>
                  <a:pt x="198" y="180"/>
                  <a:pt x="227" y="188"/>
                  <a:pt x="259" y="189"/>
                </a:cubicBezTo>
                <a:lnTo>
                  <a:pt x="259" y="259"/>
                </a:lnTo>
                <a:close/>
                <a:moveTo>
                  <a:pt x="259" y="157"/>
                </a:moveTo>
                <a:cubicBezTo>
                  <a:pt x="232" y="155"/>
                  <a:pt x="208" y="149"/>
                  <a:pt x="185" y="141"/>
                </a:cubicBezTo>
                <a:cubicBezTo>
                  <a:pt x="188" y="135"/>
                  <a:pt x="191" y="129"/>
                  <a:pt x="195" y="123"/>
                </a:cubicBezTo>
                <a:cubicBezTo>
                  <a:pt x="202" y="113"/>
                  <a:pt x="210" y="102"/>
                  <a:pt x="217" y="92"/>
                </a:cubicBezTo>
                <a:cubicBezTo>
                  <a:pt x="226" y="83"/>
                  <a:pt x="235" y="74"/>
                  <a:pt x="244" y="65"/>
                </a:cubicBezTo>
                <a:cubicBezTo>
                  <a:pt x="250" y="61"/>
                  <a:pt x="254" y="58"/>
                  <a:pt x="259" y="53"/>
                </a:cubicBezTo>
                <a:lnTo>
                  <a:pt x="259" y="157"/>
                </a:lnTo>
                <a:close/>
                <a:moveTo>
                  <a:pt x="515" y="259"/>
                </a:moveTo>
                <a:cubicBezTo>
                  <a:pt x="428" y="259"/>
                  <a:pt x="428" y="259"/>
                  <a:pt x="428" y="259"/>
                </a:cubicBezTo>
                <a:cubicBezTo>
                  <a:pt x="427" y="222"/>
                  <a:pt x="419" y="188"/>
                  <a:pt x="406" y="155"/>
                </a:cubicBezTo>
                <a:cubicBezTo>
                  <a:pt x="425" y="145"/>
                  <a:pt x="443" y="133"/>
                  <a:pt x="458" y="118"/>
                </a:cubicBezTo>
                <a:cubicBezTo>
                  <a:pt x="490" y="157"/>
                  <a:pt x="512" y="206"/>
                  <a:pt x="515" y="259"/>
                </a:cubicBezTo>
                <a:close/>
                <a:moveTo>
                  <a:pt x="436" y="95"/>
                </a:moveTo>
                <a:cubicBezTo>
                  <a:pt x="422" y="107"/>
                  <a:pt x="408" y="118"/>
                  <a:pt x="393" y="127"/>
                </a:cubicBezTo>
                <a:cubicBezTo>
                  <a:pt x="374" y="92"/>
                  <a:pt x="349" y="61"/>
                  <a:pt x="319" y="37"/>
                </a:cubicBezTo>
                <a:cubicBezTo>
                  <a:pt x="363" y="45"/>
                  <a:pt x="403" y="65"/>
                  <a:pt x="436" y="95"/>
                </a:cubicBezTo>
                <a:close/>
                <a:moveTo>
                  <a:pt x="289" y="53"/>
                </a:moveTo>
                <a:cubicBezTo>
                  <a:pt x="295" y="58"/>
                  <a:pt x="300" y="61"/>
                  <a:pt x="304" y="65"/>
                </a:cubicBezTo>
                <a:cubicBezTo>
                  <a:pt x="313" y="74"/>
                  <a:pt x="322" y="83"/>
                  <a:pt x="331" y="92"/>
                </a:cubicBezTo>
                <a:cubicBezTo>
                  <a:pt x="340" y="102"/>
                  <a:pt x="347" y="113"/>
                  <a:pt x="353" y="123"/>
                </a:cubicBezTo>
                <a:cubicBezTo>
                  <a:pt x="357" y="129"/>
                  <a:pt x="360" y="135"/>
                  <a:pt x="363" y="141"/>
                </a:cubicBezTo>
                <a:cubicBezTo>
                  <a:pt x="341" y="149"/>
                  <a:pt x="316" y="155"/>
                  <a:pt x="289" y="157"/>
                </a:cubicBezTo>
                <a:lnTo>
                  <a:pt x="289" y="53"/>
                </a:lnTo>
                <a:close/>
                <a:moveTo>
                  <a:pt x="289" y="189"/>
                </a:moveTo>
                <a:cubicBezTo>
                  <a:pt x="321" y="188"/>
                  <a:pt x="350" y="180"/>
                  <a:pt x="378" y="170"/>
                </a:cubicBezTo>
                <a:cubicBezTo>
                  <a:pt x="381" y="177"/>
                  <a:pt x="384" y="185"/>
                  <a:pt x="385" y="194"/>
                </a:cubicBezTo>
                <a:cubicBezTo>
                  <a:pt x="390" y="207"/>
                  <a:pt x="393" y="219"/>
                  <a:pt x="394" y="232"/>
                </a:cubicBezTo>
                <a:cubicBezTo>
                  <a:pt x="396" y="241"/>
                  <a:pt x="397" y="250"/>
                  <a:pt x="397" y="259"/>
                </a:cubicBezTo>
                <a:cubicBezTo>
                  <a:pt x="289" y="259"/>
                  <a:pt x="289" y="259"/>
                  <a:pt x="289" y="259"/>
                </a:cubicBezTo>
                <a:lnTo>
                  <a:pt x="289" y="189"/>
                </a:lnTo>
                <a:close/>
                <a:moveTo>
                  <a:pt x="289" y="290"/>
                </a:moveTo>
                <a:cubicBezTo>
                  <a:pt x="397" y="290"/>
                  <a:pt x="397" y="290"/>
                  <a:pt x="397" y="290"/>
                </a:cubicBezTo>
                <a:cubicBezTo>
                  <a:pt x="397" y="299"/>
                  <a:pt x="396" y="307"/>
                  <a:pt x="394" y="315"/>
                </a:cubicBezTo>
                <a:cubicBezTo>
                  <a:pt x="393" y="328"/>
                  <a:pt x="390" y="341"/>
                  <a:pt x="385" y="355"/>
                </a:cubicBezTo>
                <a:cubicBezTo>
                  <a:pt x="384" y="362"/>
                  <a:pt x="381" y="371"/>
                  <a:pt x="378" y="378"/>
                </a:cubicBezTo>
                <a:cubicBezTo>
                  <a:pt x="350" y="368"/>
                  <a:pt x="321" y="361"/>
                  <a:pt x="289" y="359"/>
                </a:cubicBezTo>
                <a:lnTo>
                  <a:pt x="289" y="290"/>
                </a:lnTo>
                <a:close/>
                <a:moveTo>
                  <a:pt x="289" y="493"/>
                </a:moveTo>
                <a:cubicBezTo>
                  <a:pt x="289" y="390"/>
                  <a:pt x="289" y="390"/>
                  <a:pt x="289" y="390"/>
                </a:cubicBezTo>
                <a:cubicBezTo>
                  <a:pt x="316" y="393"/>
                  <a:pt x="341" y="399"/>
                  <a:pt x="363" y="408"/>
                </a:cubicBezTo>
                <a:cubicBezTo>
                  <a:pt x="360" y="414"/>
                  <a:pt x="357" y="420"/>
                  <a:pt x="353" y="425"/>
                </a:cubicBezTo>
                <a:cubicBezTo>
                  <a:pt x="347" y="436"/>
                  <a:pt x="340" y="446"/>
                  <a:pt x="331" y="456"/>
                </a:cubicBezTo>
                <a:cubicBezTo>
                  <a:pt x="322" y="465"/>
                  <a:pt x="313" y="474"/>
                  <a:pt x="304" y="483"/>
                </a:cubicBezTo>
                <a:cubicBezTo>
                  <a:pt x="300" y="486"/>
                  <a:pt x="295" y="490"/>
                  <a:pt x="289" y="493"/>
                </a:cubicBezTo>
                <a:close/>
                <a:moveTo>
                  <a:pt x="319" y="511"/>
                </a:moveTo>
                <a:cubicBezTo>
                  <a:pt x="349" y="486"/>
                  <a:pt x="374" y="456"/>
                  <a:pt x="393" y="421"/>
                </a:cubicBezTo>
                <a:cubicBezTo>
                  <a:pt x="408" y="430"/>
                  <a:pt x="422" y="440"/>
                  <a:pt x="436" y="454"/>
                </a:cubicBezTo>
                <a:cubicBezTo>
                  <a:pt x="403" y="482"/>
                  <a:pt x="363" y="502"/>
                  <a:pt x="319" y="511"/>
                </a:cubicBezTo>
                <a:close/>
                <a:moveTo>
                  <a:pt x="458" y="430"/>
                </a:moveTo>
                <a:cubicBezTo>
                  <a:pt x="443" y="415"/>
                  <a:pt x="425" y="402"/>
                  <a:pt x="406" y="392"/>
                </a:cubicBezTo>
                <a:cubicBezTo>
                  <a:pt x="419" y="361"/>
                  <a:pt x="427" y="327"/>
                  <a:pt x="428" y="290"/>
                </a:cubicBezTo>
                <a:cubicBezTo>
                  <a:pt x="515" y="290"/>
                  <a:pt x="515" y="290"/>
                  <a:pt x="515" y="290"/>
                </a:cubicBezTo>
                <a:cubicBezTo>
                  <a:pt x="512" y="343"/>
                  <a:pt x="490" y="392"/>
                  <a:pt x="458" y="430"/>
                </a:cubicBezTo>
                <a:close/>
              </a:path>
            </a:pathLst>
          </a:custGeom>
          <a:solidFill>
            <a:schemeClr val="tx1"/>
          </a:solidFill>
          <a:ln>
            <a:noFill/>
          </a:ln>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grpSp>
        <p:nvGrpSpPr>
          <p:cNvPr id="16" name="Group 15"/>
          <p:cNvGrpSpPr/>
          <p:nvPr/>
        </p:nvGrpSpPr>
        <p:grpSpPr>
          <a:xfrm>
            <a:off x="609976" y="1757436"/>
            <a:ext cx="496905" cy="465075"/>
            <a:chOff x="1200150" y="2085975"/>
            <a:chExt cx="446088" cy="417513"/>
          </a:xfrm>
          <a:solidFill>
            <a:schemeClr val="tx1"/>
          </a:solidFill>
        </p:grpSpPr>
        <p:sp>
          <p:nvSpPr>
            <p:cNvPr id="17" name="Freeform 13"/>
            <p:cNvSpPr>
              <a:spLocks noEditPoints="1"/>
            </p:cNvSpPr>
            <p:nvPr/>
          </p:nvSpPr>
          <p:spPr bwMode="auto">
            <a:xfrm>
              <a:off x="1200150" y="2270125"/>
              <a:ext cx="446088" cy="233363"/>
            </a:xfrm>
            <a:custGeom>
              <a:avLst/>
              <a:gdLst>
                <a:gd name="T0" fmla="*/ 267 w 281"/>
                <a:gd name="T1" fmla="*/ 126 h 147"/>
                <a:gd name="T2" fmla="*/ 267 w 281"/>
                <a:gd name="T3" fmla="*/ 109 h 147"/>
                <a:gd name="T4" fmla="*/ 251 w 281"/>
                <a:gd name="T5" fmla="*/ 109 h 147"/>
                <a:gd name="T6" fmla="*/ 251 w 281"/>
                <a:gd name="T7" fmla="*/ 19 h 147"/>
                <a:gd name="T8" fmla="*/ 267 w 281"/>
                <a:gd name="T9" fmla="*/ 19 h 147"/>
                <a:gd name="T10" fmla="*/ 267 w 281"/>
                <a:gd name="T11" fmla="*/ 0 h 147"/>
                <a:gd name="T12" fmla="*/ 14 w 281"/>
                <a:gd name="T13" fmla="*/ 0 h 147"/>
                <a:gd name="T14" fmla="*/ 14 w 281"/>
                <a:gd name="T15" fmla="*/ 19 h 147"/>
                <a:gd name="T16" fmla="*/ 30 w 281"/>
                <a:gd name="T17" fmla="*/ 19 h 147"/>
                <a:gd name="T18" fmla="*/ 30 w 281"/>
                <a:gd name="T19" fmla="*/ 109 h 147"/>
                <a:gd name="T20" fmla="*/ 14 w 281"/>
                <a:gd name="T21" fmla="*/ 109 h 147"/>
                <a:gd name="T22" fmla="*/ 14 w 281"/>
                <a:gd name="T23" fmla="*/ 126 h 147"/>
                <a:gd name="T24" fmla="*/ 0 w 281"/>
                <a:gd name="T25" fmla="*/ 126 h 147"/>
                <a:gd name="T26" fmla="*/ 0 w 281"/>
                <a:gd name="T27" fmla="*/ 147 h 147"/>
                <a:gd name="T28" fmla="*/ 281 w 281"/>
                <a:gd name="T29" fmla="*/ 147 h 147"/>
                <a:gd name="T30" fmla="*/ 281 w 281"/>
                <a:gd name="T31" fmla="*/ 126 h 147"/>
                <a:gd name="T32" fmla="*/ 267 w 281"/>
                <a:gd name="T33" fmla="*/ 126 h 147"/>
                <a:gd name="T34" fmla="*/ 92 w 281"/>
                <a:gd name="T35" fmla="*/ 109 h 147"/>
                <a:gd name="T36" fmla="*/ 62 w 281"/>
                <a:gd name="T37" fmla="*/ 109 h 147"/>
                <a:gd name="T38" fmla="*/ 62 w 281"/>
                <a:gd name="T39" fmla="*/ 19 h 147"/>
                <a:gd name="T40" fmla="*/ 92 w 281"/>
                <a:gd name="T41" fmla="*/ 19 h 147"/>
                <a:gd name="T42" fmla="*/ 92 w 281"/>
                <a:gd name="T43" fmla="*/ 109 h 147"/>
                <a:gd name="T44" fmla="*/ 155 w 281"/>
                <a:gd name="T45" fmla="*/ 109 h 147"/>
                <a:gd name="T46" fmla="*/ 125 w 281"/>
                <a:gd name="T47" fmla="*/ 109 h 147"/>
                <a:gd name="T48" fmla="*/ 125 w 281"/>
                <a:gd name="T49" fmla="*/ 19 h 147"/>
                <a:gd name="T50" fmla="*/ 155 w 281"/>
                <a:gd name="T51" fmla="*/ 19 h 147"/>
                <a:gd name="T52" fmla="*/ 155 w 281"/>
                <a:gd name="T53" fmla="*/ 109 h 147"/>
                <a:gd name="T54" fmla="*/ 218 w 281"/>
                <a:gd name="T55" fmla="*/ 109 h 147"/>
                <a:gd name="T56" fmla="*/ 188 w 281"/>
                <a:gd name="T57" fmla="*/ 109 h 147"/>
                <a:gd name="T58" fmla="*/ 188 w 281"/>
                <a:gd name="T59" fmla="*/ 19 h 147"/>
                <a:gd name="T60" fmla="*/ 218 w 281"/>
                <a:gd name="T61" fmla="*/ 19 h 147"/>
                <a:gd name="T62" fmla="*/ 218 w 281"/>
                <a:gd name="T63" fmla="*/ 109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81" h="147">
                  <a:moveTo>
                    <a:pt x="267" y="126"/>
                  </a:moveTo>
                  <a:lnTo>
                    <a:pt x="267" y="109"/>
                  </a:lnTo>
                  <a:lnTo>
                    <a:pt x="251" y="109"/>
                  </a:lnTo>
                  <a:lnTo>
                    <a:pt x="251" y="19"/>
                  </a:lnTo>
                  <a:lnTo>
                    <a:pt x="267" y="19"/>
                  </a:lnTo>
                  <a:lnTo>
                    <a:pt x="267" y="0"/>
                  </a:lnTo>
                  <a:lnTo>
                    <a:pt x="14" y="0"/>
                  </a:lnTo>
                  <a:lnTo>
                    <a:pt x="14" y="19"/>
                  </a:lnTo>
                  <a:lnTo>
                    <a:pt x="30" y="19"/>
                  </a:lnTo>
                  <a:lnTo>
                    <a:pt x="30" y="109"/>
                  </a:lnTo>
                  <a:lnTo>
                    <a:pt x="14" y="109"/>
                  </a:lnTo>
                  <a:lnTo>
                    <a:pt x="14" y="126"/>
                  </a:lnTo>
                  <a:lnTo>
                    <a:pt x="0" y="126"/>
                  </a:lnTo>
                  <a:lnTo>
                    <a:pt x="0" y="147"/>
                  </a:lnTo>
                  <a:lnTo>
                    <a:pt x="281" y="147"/>
                  </a:lnTo>
                  <a:lnTo>
                    <a:pt x="281" y="126"/>
                  </a:lnTo>
                  <a:lnTo>
                    <a:pt x="267" y="126"/>
                  </a:lnTo>
                  <a:close/>
                  <a:moveTo>
                    <a:pt x="92" y="109"/>
                  </a:moveTo>
                  <a:lnTo>
                    <a:pt x="62" y="109"/>
                  </a:lnTo>
                  <a:lnTo>
                    <a:pt x="62" y="19"/>
                  </a:lnTo>
                  <a:lnTo>
                    <a:pt x="92" y="19"/>
                  </a:lnTo>
                  <a:lnTo>
                    <a:pt x="92" y="109"/>
                  </a:lnTo>
                  <a:close/>
                  <a:moveTo>
                    <a:pt x="155" y="109"/>
                  </a:moveTo>
                  <a:lnTo>
                    <a:pt x="125" y="109"/>
                  </a:lnTo>
                  <a:lnTo>
                    <a:pt x="125" y="19"/>
                  </a:lnTo>
                  <a:lnTo>
                    <a:pt x="155" y="19"/>
                  </a:lnTo>
                  <a:lnTo>
                    <a:pt x="155" y="109"/>
                  </a:lnTo>
                  <a:close/>
                  <a:moveTo>
                    <a:pt x="218" y="109"/>
                  </a:moveTo>
                  <a:lnTo>
                    <a:pt x="188" y="109"/>
                  </a:lnTo>
                  <a:lnTo>
                    <a:pt x="188" y="19"/>
                  </a:lnTo>
                  <a:lnTo>
                    <a:pt x="218" y="19"/>
                  </a:lnTo>
                  <a:lnTo>
                    <a:pt x="218" y="109"/>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18" name="Freeform 14"/>
            <p:cNvSpPr>
              <a:spLocks noEditPoints="1"/>
            </p:cNvSpPr>
            <p:nvPr/>
          </p:nvSpPr>
          <p:spPr bwMode="auto">
            <a:xfrm>
              <a:off x="1200150" y="2085975"/>
              <a:ext cx="446088" cy="163513"/>
            </a:xfrm>
            <a:custGeom>
              <a:avLst/>
              <a:gdLst>
                <a:gd name="T0" fmla="*/ 140 w 281"/>
                <a:gd name="T1" fmla="*/ 0 h 103"/>
                <a:gd name="T2" fmla="*/ 0 w 281"/>
                <a:gd name="T3" fmla="*/ 95 h 103"/>
                <a:gd name="T4" fmla="*/ 0 w 281"/>
                <a:gd name="T5" fmla="*/ 103 h 103"/>
                <a:gd name="T6" fmla="*/ 281 w 281"/>
                <a:gd name="T7" fmla="*/ 103 h 103"/>
                <a:gd name="T8" fmla="*/ 281 w 281"/>
                <a:gd name="T9" fmla="*/ 95 h 103"/>
                <a:gd name="T10" fmla="*/ 140 w 281"/>
                <a:gd name="T11" fmla="*/ 0 h 103"/>
                <a:gd name="T12" fmla="*/ 190 w 281"/>
                <a:gd name="T13" fmla="*/ 74 h 103"/>
                <a:gd name="T14" fmla="*/ 91 w 281"/>
                <a:gd name="T15" fmla="*/ 74 h 103"/>
                <a:gd name="T16" fmla="*/ 91 w 281"/>
                <a:gd name="T17" fmla="*/ 71 h 103"/>
                <a:gd name="T18" fmla="*/ 140 w 281"/>
                <a:gd name="T19" fmla="*/ 38 h 103"/>
                <a:gd name="T20" fmla="*/ 190 w 281"/>
                <a:gd name="T21" fmla="*/ 71 h 103"/>
                <a:gd name="T22" fmla="*/ 190 w 281"/>
                <a:gd name="T23" fmla="*/ 74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81" h="103">
                  <a:moveTo>
                    <a:pt x="140" y="0"/>
                  </a:moveTo>
                  <a:lnTo>
                    <a:pt x="0" y="95"/>
                  </a:lnTo>
                  <a:lnTo>
                    <a:pt x="0" y="103"/>
                  </a:lnTo>
                  <a:lnTo>
                    <a:pt x="281" y="103"/>
                  </a:lnTo>
                  <a:lnTo>
                    <a:pt x="281" y="95"/>
                  </a:lnTo>
                  <a:lnTo>
                    <a:pt x="140" y="0"/>
                  </a:lnTo>
                  <a:close/>
                  <a:moveTo>
                    <a:pt x="190" y="74"/>
                  </a:moveTo>
                  <a:lnTo>
                    <a:pt x="91" y="74"/>
                  </a:lnTo>
                  <a:lnTo>
                    <a:pt x="91" y="71"/>
                  </a:lnTo>
                  <a:lnTo>
                    <a:pt x="140" y="38"/>
                  </a:lnTo>
                  <a:lnTo>
                    <a:pt x="190" y="71"/>
                  </a:lnTo>
                  <a:lnTo>
                    <a:pt x="190" y="74"/>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grpSp>
      <p:grpSp>
        <p:nvGrpSpPr>
          <p:cNvPr id="19" name="Group 18"/>
          <p:cNvGrpSpPr/>
          <p:nvPr/>
        </p:nvGrpSpPr>
        <p:grpSpPr>
          <a:xfrm>
            <a:off x="3817642" y="1746826"/>
            <a:ext cx="498673" cy="486295"/>
            <a:chOff x="4592638" y="2076450"/>
            <a:chExt cx="447675" cy="436563"/>
          </a:xfrm>
          <a:solidFill>
            <a:schemeClr val="tx1"/>
          </a:solidFill>
        </p:grpSpPr>
        <p:sp>
          <p:nvSpPr>
            <p:cNvPr id="20" name="Freeform 15"/>
            <p:cNvSpPr>
              <a:spLocks noEditPoints="1"/>
            </p:cNvSpPr>
            <p:nvPr/>
          </p:nvSpPr>
          <p:spPr bwMode="auto">
            <a:xfrm>
              <a:off x="4656138" y="2076450"/>
              <a:ext cx="295275" cy="295275"/>
            </a:xfrm>
            <a:custGeom>
              <a:avLst/>
              <a:gdLst>
                <a:gd name="T0" fmla="*/ 4 w 385"/>
                <a:gd name="T1" fmla="*/ 249 h 385"/>
                <a:gd name="T2" fmla="*/ 4 w 385"/>
                <a:gd name="T3" fmla="*/ 234 h 385"/>
                <a:gd name="T4" fmla="*/ 48 w 385"/>
                <a:gd name="T5" fmla="*/ 189 h 385"/>
                <a:gd name="T6" fmla="*/ 64 w 385"/>
                <a:gd name="T7" fmla="*/ 189 h 385"/>
                <a:gd name="T8" fmla="*/ 195 w 385"/>
                <a:gd name="T9" fmla="*/ 321 h 385"/>
                <a:gd name="T10" fmla="*/ 195 w 385"/>
                <a:gd name="T11" fmla="*/ 336 h 385"/>
                <a:gd name="T12" fmla="*/ 151 w 385"/>
                <a:gd name="T13" fmla="*/ 381 h 385"/>
                <a:gd name="T14" fmla="*/ 135 w 385"/>
                <a:gd name="T15" fmla="*/ 381 h 385"/>
                <a:gd name="T16" fmla="*/ 4 w 385"/>
                <a:gd name="T17" fmla="*/ 249 h 385"/>
                <a:gd name="T18" fmla="*/ 320 w 385"/>
                <a:gd name="T19" fmla="*/ 196 h 385"/>
                <a:gd name="T20" fmla="*/ 336 w 385"/>
                <a:gd name="T21" fmla="*/ 196 h 385"/>
                <a:gd name="T22" fmla="*/ 381 w 385"/>
                <a:gd name="T23" fmla="*/ 151 h 385"/>
                <a:gd name="T24" fmla="*/ 381 w 385"/>
                <a:gd name="T25" fmla="*/ 135 h 385"/>
                <a:gd name="T26" fmla="*/ 249 w 385"/>
                <a:gd name="T27" fmla="*/ 4 h 385"/>
                <a:gd name="T28" fmla="*/ 234 w 385"/>
                <a:gd name="T29" fmla="*/ 4 h 385"/>
                <a:gd name="T30" fmla="*/ 189 w 385"/>
                <a:gd name="T31" fmla="*/ 49 h 385"/>
                <a:gd name="T32" fmla="*/ 189 w 385"/>
                <a:gd name="T33" fmla="*/ 64 h 385"/>
                <a:gd name="T34" fmla="*/ 320 w 385"/>
                <a:gd name="T35" fmla="*/ 196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85" h="385">
                  <a:moveTo>
                    <a:pt x="4" y="249"/>
                  </a:moveTo>
                  <a:cubicBezTo>
                    <a:pt x="0" y="245"/>
                    <a:pt x="0" y="238"/>
                    <a:pt x="4" y="234"/>
                  </a:cubicBezTo>
                  <a:cubicBezTo>
                    <a:pt x="48" y="189"/>
                    <a:pt x="48" y="189"/>
                    <a:pt x="48" y="189"/>
                  </a:cubicBezTo>
                  <a:cubicBezTo>
                    <a:pt x="52" y="185"/>
                    <a:pt x="59" y="185"/>
                    <a:pt x="64" y="189"/>
                  </a:cubicBezTo>
                  <a:cubicBezTo>
                    <a:pt x="195" y="321"/>
                    <a:pt x="195" y="321"/>
                    <a:pt x="195" y="321"/>
                  </a:cubicBezTo>
                  <a:cubicBezTo>
                    <a:pt x="199" y="325"/>
                    <a:pt x="199" y="332"/>
                    <a:pt x="195" y="336"/>
                  </a:cubicBezTo>
                  <a:cubicBezTo>
                    <a:pt x="151" y="381"/>
                    <a:pt x="151" y="381"/>
                    <a:pt x="151" y="381"/>
                  </a:cubicBezTo>
                  <a:cubicBezTo>
                    <a:pt x="147" y="385"/>
                    <a:pt x="140" y="385"/>
                    <a:pt x="135" y="381"/>
                  </a:cubicBezTo>
                  <a:lnTo>
                    <a:pt x="4" y="249"/>
                  </a:lnTo>
                  <a:close/>
                  <a:moveTo>
                    <a:pt x="320" y="196"/>
                  </a:moveTo>
                  <a:cubicBezTo>
                    <a:pt x="325" y="200"/>
                    <a:pt x="332" y="200"/>
                    <a:pt x="336" y="196"/>
                  </a:cubicBezTo>
                  <a:cubicBezTo>
                    <a:pt x="381" y="151"/>
                    <a:pt x="381" y="151"/>
                    <a:pt x="381" y="151"/>
                  </a:cubicBezTo>
                  <a:cubicBezTo>
                    <a:pt x="385" y="147"/>
                    <a:pt x="385" y="140"/>
                    <a:pt x="381" y="135"/>
                  </a:cubicBezTo>
                  <a:cubicBezTo>
                    <a:pt x="249" y="4"/>
                    <a:pt x="249" y="4"/>
                    <a:pt x="249" y="4"/>
                  </a:cubicBezTo>
                  <a:cubicBezTo>
                    <a:pt x="245" y="0"/>
                    <a:pt x="238" y="0"/>
                    <a:pt x="234" y="4"/>
                  </a:cubicBezTo>
                  <a:cubicBezTo>
                    <a:pt x="189" y="49"/>
                    <a:pt x="189" y="49"/>
                    <a:pt x="189" y="49"/>
                  </a:cubicBezTo>
                  <a:cubicBezTo>
                    <a:pt x="185" y="53"/>
                    <a:pt x="185" y="60"/>
                    <a:pt x="189" y="64"/>
                  </a:cubicBezTo>
                  <a:lnTo>
                    <a:pt x="320" y="196"/>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21" name="Freeform 16"/>
            <p:cNvSpPr>
              <a:spLocks/>
            </p:cNvSpPr>
            <p:nvPr/>
          </p:nvSpPr>
          <p:spPr bwMode="auto">
            <a:xfrm>
              <a:off x="4724400" y="2144713"/>
              <a:ext cx="315913" cy="315913"/>
            </a:xfrm>
            <a:custGeom>
              <a:avLst/>
              <a:gdLst>
                <a:gd name="T0" fmla="*/ 406 w 411"/>
                <a:gd name="T1" fmla="*/ 359 h 411"/>
                <a:gd name="T2" fmla="*/ 223 w 411"/>
                <a:gd name="T3" fmla="*/ 175 h 411"/>
                <a:gd name="T4" fmla="*/ 207 w 411"/>
                <a:gd name="T5" fmla="*/ 175 h 411"/>
                <a:gd name="T6" fmla="*/ 205 w 411"/>
                <a:gd name="T7" fmla="*/ 177 h 411"/>
                <a:gd name="T8" fmla="*/ 172 w 411"/>
                <a:gd name="T9" fmla="*/ 144 h 411"/>
                <a:gd name="T10" fmla="*/ 202 w 411"/>
                <a:gd name="T11" fmla="*/ 114 h 411"/>
                <a:gd name="T12" fmla="*/ 202 w 411"/>
                <a:gd name="T13" fmla="*/ 98 h 411"/>
                <a:gd name="T14" fmla="*/ 108 w 411"/>
                <a:gd name="T15" fmla="*/ 4 h 411"/>
                <a:gd name="T16" fmla="*/ 93 w 411"/>
                <a:gd name="T17" fmla="*/ 4 h 411"/>
                <a:gd name="T18" fmla="*/ 4 w 411"/>
                <a:gd name="T19" fmla="*/ 93 h 411"/>
                <a:gd name="T20" fmla="*/ 4 w 411"/>
                <a:gd name="T21" fmla="*/ 108 h 411"/>
                <a:gd name="T22" fmla="*/ 98 w 411"/>
                <a:gd name="T23" fmla="*/ 203 h 411"/>
                <a:gd name="T24" fmla="*/ 114 w 411"/>
                <a:gd name="T25" fmla="*/ 203 h 411"/>
                <a:gd name="T26" fmla="*/ 144 w 411"/>
                <a:gd name="T27" fmla="*/ 172 h 411"/>
                <a:gd name="T28" fmla="*/ 177 w 411"/>
                <a:gd name="T29" fmla="*/ 205 h 411"/>
                <a:gd name="T30" fmla="*/ 175 w 411"/>
                <a:gd name="T31" fmla="*/ 207 h 411"/>
                <a:gd name="T32" fmla="*/ 175 w 411"/>
                <a:gd name="T33" fmla="*/ 223 h 411"/>
                <a:gd name="T34" fmla="*/ 359 w 411"/>
                <a:gd name="T35" fmla="*/ 406 h 411"/>
                <a:gd name="T36" fmla="*/ 374 w 411"/>
                <a:gd name="T37" fmla="*/ 406 h 411"/>
                <a:gd name="T38" fmla="*/ 406 w 411"/>
                <a:gd name="T39" fmla="*/ 374 h 411"/>
                <a:gd name="T40" fmla="*/ 406 w 411"/>
                <a:gd name="T41" fmla="*/ 359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11" h="411">
                  <a:moveTo>
                    <a:pt x="406" y="359"/>
                  </a:moveTo>
                  <a:cubicBezTo>
                    <a:pt x="223" y="175"/>
                    <a:pt x="223" y="175"/>
                    <a:pt x="223" y="175"/>
                  </a:cubicBezTo>
                  <a:cubicBezTo>
                    <a:pt x="219" y="171"/>
                    <a:pt x="212" y="171"/>
                    <a:pt x="207" y="175"/>
                  </a:cubicBezTo>
                  <a:cubicBezTo>
                    <a:pt x="205" y="177"/>
                    <a:pt x="205" y="177"/>
                    <a:pt x="205" y="177"/>
                  </a:cubicBezTo>
                  <a:cubicBezTo>
                    <a:pt x="172" y="144"/>
                    <a:pt x="172" y="144"/>
                    <a:pt x="172" y="144"/>
                  </a:cubicBezTo>
                  <a:cubicBezTo>
                    <a:pt x="202" y="114"/>
                    <a:pt x="202" y="114"/>
                    <a:pt x="202" y="114"/>
                  </a:cubicBezTo>
                  <a:cubicBezTo>
                    <a:pt x="207" y="109"/>
                    <a:pt x="207" y="102"/>
                    <a:pt x="202" y="98"/>
                  </a:cubicBezTo>
                  <a:cubicBezTo>
                    <a:pt x="108" y="4"/>
                    <a:pt x="108" y="4"/>
                    <a:pt x="108" y="4"/>
                  </a:cubicBezTo>
                  <a:cubicBezTo>
                    <a:pt x="104" y="0"/>
                    <a:pt x="97" y="0"/>
                    <a:pt x="93" y="4"/>
                  </a:cubicBezTo>
                  <a:cubicBezTo>
                    <a:pt x="4" y="93"/>
                    <a:pt x="4" y="93"/>
                    <a:pt x="4" y="93"/>
                  </a:cubicBezTo>
                  <a:cubicBezTo>
                    <a:pt x="0" y="97"/>
                    <a:pt x="0" y="104"/>
                    <a:pt x="4" y="108"/>
                  </a:cubicBezTo>
                  <a:cubicBezTo>
                    <a:pt x="98" y="203"/>
                    <a:pt x="98" y="203"/>
                    <a:pt x="98" y="203"/>
                  </a:cubicBezTo>
                  <a:cubicBezTo>
                    <a:pt x="102" y="207"/>
                    <a:pt x="109" y="207"/>
                    <a:pt x="114" y="203"/>
                  </a:cubicBezTo>
                  <a:cubicBezTo>
                    <a:pt x="144" y="172"/>
                    <a:pt x="144" y="172"/>
                    <a:pt x="144" y="172"/>
                  </a:cubicBezTo>
                  <a:cubicBezTo>
                    <a:pt x="177" y="205"/>
                    <a:pt x="177" y="205"/>
                    <a:pt x="177" y="205"/>
                  </a:cubicBezTo>
                  <a:cubicBezTo>
                    <a:pt x="175" y="207"/>
                    <a:pt x="175" y="207"/>
                    <a:pt x="175" y="207"/>
                  </a:cubicBezTo>
                  <a:cubicBezTo>
                    <a:pt x="171" y="212"/>
                    <a:pt x="171" y="219"/>
                    <a:pt x="175" y="223"/>
                  </a:cubicBezTo>
                  <a:cubicBezTo>
                    <a:pt x="359" y="406"/>
                    <a:pt x="359" y="406"/>
                    <a:pt x="359" y="406"/>
                  </a:cubicBezTo>
                  <a:cubicBezTo>
                    <a:pt x="363" y="411"/>
                    <a:pt x="370" y="411"/>
                    <a:pt x="374" y="406"/>
                  </a:cubicBezTo>
                  <a:cubicBezTo>
                    <a:pt x="406" y="374"/>
                    <a:pt x="406" y="374"/>
                    <a:pt x="406" y="374"/>
                  </a:cubicBezTo>
                  <a:cubicBezTo>
                    <a:pt x="411" y="370"/>
                    <a:pt x="411" y="363"/>
                    <a:pt x="406" y="359"/>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22" name="Freeform 17"/>
            <p:cNvSpPr>
              <a:spLocks/>
            </p:cNvSpPr>
            <p:nvPr/>
          </p:nvSpPr>
          <p:spPr bwMode="auto">
            <a:xfrm>
              <a:off x="4592638" y="2468563"/>
              <a:ext cx="244475" cy="44450"/>
            </a:xfrm>
            <a:custGeom>
              <a:avLst/>
              <a:gdLst>
                <a:gd name="T0" fmla="*/ 306 w 318"/>
                <a:gd name="T1" fmla="*/ 0 h 57"/>
                <a:gd name="T2" fmla="*/ 12 w 318"/>
                <a:gd name="T3" fmla="*/ 0 h 57"/>
                <a:gd name="T4" fmla="*/ 0 w 318"/>
                <a:gd name="T5" fmla="*/ 12 h 57"/>
                <a:gd name="T6" fmla="*/ 0 w 318"/>
                <a:gd name="T7" fmla="*/ 45 h 57"/>
                <a:gd name="T8" fmla="*/ 12 w 318"/>
                <a:gd name="T9" fmla="*/ 57 h 57"/>
                <a:gd name="T10" fmla="*/ 306 w 318"/>
                <a:gd name="T11" fmla="*/ 57 h 57"/>
                <a:gd name="T12" fmla="*/ 318 w 318"/>
                <a:gd name="T13" fmla="*/ 45 h 57"/>
                <a:gd name="T14" fmla="*/ 318 w 318"/>
                <a:gd name="T15" fmla="*/ 12 h 57"/>
                <a:gd name="T16" fmla="*/ 306 w 318"/>
                <a:gd name="T17" fmla="*/ 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8" h="57">
                  <a:moveTo>
                    <a:pt x="306" y="0"/>
                  </a:moveTo>
                  <a:cubicBezTo>
                    <a:pt x="12" y="0"/>
                    <a:pt x="12" y="0"/>
                    <a:pt x="12" y="0"/>
                  </a:cubicBezTo>
                  <a:cubicBezTo>
                    <a:pt x="5" y="0"/>
                    <a:pt x="0" y="6"/>
                    <a:pt x="0" y="12"/>
                  </a:cubicBezTo>
                  <a:cubicBezTo>
                    <a:pt x="0" y="45"/>
                    <a:pt x="0" y="45"/>
                    <a:pt x="0" y="45"/>
                  </a:cubicBezTo>
                  <a:cubicBezTo>
                    <a:pt x="0" y="52"/>
                    <a:pt x="5" y="57"/>
                    <a:pt x="12" y="57"/>
                  </a:cubicBezTo>
                  <a:cubicBezTo>
                    <a:pt x="306" y="57"/>
                    <a:pt x="306" y="57"/>
                    <a:pt x="306" y="57"/>
                  </a:cubicBezTo>
                  <a:cubicBezTo>
                    <a:pt x="313" y="57"/>
                    <a:pt x="318" y="52"/>
                    <a:pt x="318" y="45"/>
                  </a:cubicBezTo>
                  <a:cubicBezTo>
                    <a:pt x="318" y="12"/>
                    <a:pt x="318" y="12"/>
                    <a:pt x="318" y="12"/>
                  </a:cubicBezTo>
                  <a:cubicBezTo>
                    <a:pt x="318" y="6"/>
                    <a:pt x="313" y="0"/>
                    <a:pt x="306" y="0"/>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grpSp>
      <p:grpSp>
        <p:nvGrpSpPr>
          <p:cNvPr id="23" name="Group 22"/>
          <p:cNvGrpSpPr/>
          <p:nvPr/>
        </p:nvGrpSpPr>
        <p:grpSpPr>
          <a:xfrm>
            <a:off x="3817642" y="2624423"/>
            <a:ext cx="509283" cy="442086"/>
            <a:chOff x="4587875" y="2944813"/>
            <a:chExt cx="457200" cy="396875"/>
          </a:xfrm>
          <a:solidFill>
            <a:schemeClr val="tx1"/>
          </a:solidFill>
        </p:grpSpPr>
        <p:sp>
          <p:nvSpPr>
            <p:cNvPr id="24" name="Freeform 18"/>
            <p:cNvSpPr>
              <a:spLocks/>
            </p:cNvSpPr>
            <p:nvPr/>
          </p:nvSpPr>
          <p:spPr bwMode="auto">
            <a:xfrm>
              <a:off x="4587875" y="3055938"/>
              <a:ext cx="457200" cy="285750"/>
            </a:xfrm>
            <a:custGeom>
              <a:avLst/>
              <a:gdLst>
                <a:gd name="T0" fmla="*/ 0 w 288"/>
                <a:gd name="T1" fmla="*/ 0 h 180"/>
                <a:gd name="T2" fmla="*/ 72 w 288"/>
                <a:gd name="T3" fmla="*/ 0 h 180"/>
                <a:gd name="T4" fmla="*/ 144 w 288"/>
                <a:gd name="T5" fmla="*/ 180 h 180"/>
                <a:gd name="T6" fmla="*/ 216 w 288"/>
                <a:gd name="T7" fmla="*/ 0 h 180"/>
                <a:gd name="T8" fmla="*/ 288 w 288"/>
                <a:gd name="T9" fmla="*/ 0 h 180"/>
                <a:gd name="T10" fmla="*/ 144 w 288"/>
                <a:gd name="T11" fmla="*/ 180 h 180"/>
                <a:gd name="T12" fmla="*/ 195 w 288"/>
                <a:gd name="T13" fmla="*/ 0 h 180"/>
                <a:gd name="T14" fmla="*/ 92 w 288"/>
                <a:gd name="T15" fmla="*/ 0 h 180"/>
                <a:gd name="T16" fmla="*/ 144 w 288"/>
                <a:gd name="T17" fmla="*/ 180 h 180"/>
                <a:gd name="T18" fmla="*/ 0 w 288"/>
                <a:gd name="T19" fmla="*/ 0 h 180"/>
                <a:gd name="T20" fmla="*/ 0 w 288"/>
                <a:gd name="T21" fmla="*/ 0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8" h="180">
                  <a:moveTo>
                    <a:pt x="0" y="0"/>
                  </a:moveTo>
                  <a:lnTo>
                    <a:pt x="72" y="0"/>
                  </a:lnTo>
                  <a:lnTo>
                    <a:pt x="144" y="180"/>
                  </a:lnTo>
                  <a:lnTo>
                    <a:pt x="216" y="0"/>
                  </a:lnTo>
                  <a:lnTo>
                    <a:pt x="288" y="0"/>
                  </a:lnTo>
                  <a:lnTo>
                    <a:pt x="144" y="180"/>
                  </a:lnTo>
                  <a:lnTo>
                    <a:pt x="195" y="0"/>
                  </a:lnTo>
                  <a:lnTo>
                    <a:pt x="92" y="0"/>
                  </a:lnTo>
                  <a:lnTo>
                    <a:pt x="144" y="180"/>
                  </a:lnTo>
                  <a:lnTo>
                    <a:pt x="0" y="0"/>
                  </a:lnTo>
                  <a:lnTo>
                    <a:pt x="0" y="0"/>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25" name="Freeform 19"/>
            <p:cNvSpPr>
              <a:spLocks noEditPoints="1"/>
            </p:cNvSpPr>
            <p:nvPr/>
          </p:nvSpPr>
          <p:spPr bwMode="auto">
            <a:xfrm>
              <a:off x="4816475" y="2944813"/>
              <a:ext cx="228600" cy="87313"/>
            </a:xfrm>
            <a:custGeom>
              <a:avLst/>
              <a:gdLst>
                <a:gd name="T0" fmla="*/ 83 w 144"/>
                <a:gd name="T1" fmla="*/ 55 h 55"/>
                <a:gd name="T2" fmla="*/ 144 w 144"/>
                <a:gd name="T3" fmla="*/ 55 h 55"/>
                <a:gd name="T4" fmla="*/ 112 w 144"/>
                <a:gd name="T5" fmla="*/ 0 h 55"/>
                <a:gd name="T6" fmla="*/ 112 w 144"/>
                <a:gd name="T7" fmla="*/ 0 h 55"/>
                <a:gd name="T8" fmla="*/ 83 w 144"/>
                <a:gd name="T9" fmla="*/ 55 h 55"/>
                <a:gd name="T10" fmla="*/ 83 w 144"/>
                <a:gd name="T11" fmla="*/ 55 h 55"/>
                <a:gd name="T12" fmla="*/ 0 w 144"/>
                <a:gd name="T13" fmla="*/ 0 h 55"/>
                <a:gd name="T14" fmla="*/ 0 w 144"/>
                <a:gd name="T15" fmla="*/ 0 h 55"/>
                <a:gd name="T16" fmla="*/ 0 w 144"/>
                <a:gd name="T17" fmla="*/ 0 h 55"/>
                <a:gd name="T18" fmla="*/ 0 w 144"/>
                <a:gd name="T19" fmla="*/ 0 h 55"/>
                <a:gd name="T20" fmla="*/ 0 w 144"/>
                <a:gd name="T21"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4" h="55">
                  <a:moveTo>
                    <a:pt x="83" y="55"/>
                  </a:moveTo>
                  <a:lnTo>
                    <a:pt x="144" y="55"/>
                  </a:lnTo>
                  <a:lnTo>
                    <a:pt x="112" y="0"/>
                  </a:lnTo>
                  <a:lnTo>
                    <a:pt x="112" y="0"/>
                  </a:lnTo>
                  <a:lnTo>
                    <a:pt x="83" y="55"/>
                  </a:lnTo>
                  <a:lnTo>
                    <a:pt x="83" y="55"/>
                  </a:lnTo>
                  <a:close/>
                  <a:moveTo>
                    <a:pt x="0" y="0"/>
                  </a:moveTo>
                  <a:lnTo>
                    <a:pt x="0" y="0"/>
                  </a:lnTo>
                  <a:lnTo>
                    <a:pt x="0" y="0"/>
                  </a:lnTo>
                  <a:lnTo>
                    <a:pt x="0" y="0"/>
                  </a:lnTo>
                  <a:lnTo>
                    <a:pt x="0" y="0"/>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26" name="Freeform 20"/>
            <p:cNvSpPr>
              <a:spLocks/>
            </p:cNvSpPr>
            <p:nvPr/>
          </p:nvSpPr>
          <p:spPr bwMode="auto">
            <a:xfrm>
              <a:off x="4587875" y="2944813"/>
              <a:ext cx="96838" cy="87313"/>
            </a:xfrm>
            <a:custGeom>
              <a:avLst/>
              <a:gdLst>
                <a:gd name="T0" fmla="*/ 0 w 61"/>
                <a:gd name="T1" fmla="*/ 55 h 55"/>
                <a:gd name="T2" fmla="*/ 61 w 61"/>
                <a:gd name="T3" fmla="*/ 55 h 55"/>
                <a:gd name="T4" fmla="*/ 31 w 61"/>
                <a:gd name="T5" fmla="*/ 0 h 55"/>
                <a:gd name="T6" fmla="*/ 31 w 61"/>
                <a:gd name="T7" fmla="*/ 0 h 55"/>
                <a:gd name="T8" fmla="*/ 0 w 61"/>
                <a:gd name="T9" fmla="*/ 55 h 55"/>
                <a:gd name="T10" fmla="*/ 0 w 61"/>
                <a:gd name="T11" fmla="*/ 55 h 55"/>
              </a:gdLst>
              <a:ahLst/>
              <a:cxnLst>
                <a:cxn ang="0">
                  <a:pos x="T0" y="T1"/>
                </a:cxn>
                <a:cxn ang="0">
                  <a:pos x="T2" y="T3"/>
                </a:cxn>
                <a:cxn ang="0">
                  <a:pos x="T4" y="T5"/>
                </a:cxn>
                <a:cxn ang="0">
                  <a:pos x="T6" y="T7"/>
                </a:cxn>
                <a:cxn ang="0">
                  <a:pos x="T8" y="T9"/>
                </a:cxn>
                <a:cxn ang="0">
                  <a:pos x="T10" y="T11"/>
                </a:cxn>
              </a:cxnLst>
              <a:rect l="0" t="0" r="r" b="b"/>
              <a:pathLst>
                <a:path w="61" h="55">
                  <a:moveTo>
                    <a:pt x="0" y="55"/>
                  </a:moveTo>
                  <a:lnTo>
                    <a:pt x="61" y="55"/>
                  </a:lnTo>
                  <a:lnTo>
                    <a:pt x="31" y="0"/>
                  </a:lnTo>
                  <a:lnTo>
                    <a:pt x="31" y="0"/>
                  </a:lnTo>
                  <a:lnTo>
                    <a:pt x="0" y="55"/>
                  </a:lnTo>
                  <a:lnTo>
                    <a:pt x="0" y="55"/>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27" name="Freeform 21"/>
            <p:cNvSpPr>
              <a:spLocks/>
            </p:cNvSpPr>
            <p:nvPr/>
          </p:nvSpPr>
          <p:spPr bwMode="auto">
            <a:xfrm>
              <a:off x="4648200" y="2944813"/>
              <a:ext cx="133350" cy="87313"/>
            </a:xfrm>
            <a:custGeom>
              <a:avLst/>
              <a:gdLst>
                <a:gd name="T0" fmla="*/ 45 w 84"/>
                <a:gd name="T1" fmla="*/ 55 h 55"/>
                <a:gd name="T2" fmla="*/ 46 w 84"/>
                <a:gd name="T3" fmla="*/ 55 h 55"/>
                <a:gd name="T4" fmla="*/ 84 w 84"/>
                <a:gd name="T5" fmla="*/ 0 h 55"/>
                <a:gd name="T6" fmla="*/ 0 w 84"/>
                <a:gd name="T7" fmla="*/ 0 h 55"/>
                <a:gd name="T8" fmla="*/ 45 w 84"/>
                <a:gd name="T9" fmla="*/ 55 h 55"/>
                <a:gd name="T10" fmla="*/ 45 w 84"/>
                <a:gd name="T11" fmla="*/ 55 h 55"/>
              </a:gdLst>
              <a:ahLst/>
              <a:cxnLst>
                <a:cxn ang="0">
                  <a:pos x="T0" y="T1"/>
                </a:cxn>
                <a:cxn ang="0">
                  <a:pos x="T2" y="T3"/>
                </a:cxn>
                <a:cxn ang="0">
                  <a:pos x="T4" y="T5"/>
                </a:cxn>
                <a:cxn ang="0">
                  <a:pos x="T6" y="T7"/>
                </a:cxn>
                <a:cxn ang="0">
                  <a:pos x="T8" y="T9"/>
                </a:cxn>
                <a:cxn ang="0">
                  <a:pos x="T10" y="T11"/>
                </a:cxn>
              </a:cxnLst>
              <a:rect l="0" t="0" r="r" b="b"/>
              <a:pathLst>
                <a:path w="84" h="55">
                  <a:moveTo>
                    <a:pt x="45" y="55"/>
                  </a:moveTo>
                  <a:lnTo>
                    <a:pt x="46" y="55"/>
                  </a:lnTo>
                  <a:lnTo>
                    <a:pt x="84" y="0"/>
                  </a:lnTo>
                  <a:lnTo>
                    <a:pt x="0" y="0"/>
                  </a:lnTo>
                  <a:lnTo>
                    <a:pt x="45" y="55"/>
                  </a:lnTo>
                  <a:lnTo>
                    <a:pt x="45" y="55"/>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28" name="Freeform 22"/>
            <p:cNvSpPr>
              <a:spLocks/>
            </p:cNvSpPr>
            <p:nvPr/>
          </p:nvSpPr>
          <p:spPr bwMode="auto">
            <a:xfrm>
              <a:off x="4735513" y="2944813"/>
              <a:ext cx="161925" cy="87313"/>
            </a:xfrm>
            <a:custGeom>
              <a:avLst/>
              <a:gdLst>
                <a:gd name="T0" fmla="*/ 0 w 102"/>
                <a:gd name="T1" fmla="*/ 55 h 55"/>
                <a:gd name="T2" fmla="*/ 102 w 102"/>
                <a:gd name="T3" fmla="*/ 55 h 55"/>
                <a:gd name="T4" fmla="*/ 51 w 102"/>
                <a:gd name="T5" fmla="*/ 0 h 55"/>
                <a:gd name="T6" fmla="*/ 0 w 102"/>
                <a:gd name="T7" fmla="*/ 55 h 55"/>
                <a:gd name="T8" fmla="*/ 0 w 102"/>
                <a:gd name="T9" fmla="*/ 55 h 55"/>
              </a:gdLst>
              <a:ahLst/>
              <a:cxnLst>
                <a:cxn ang="0">
                  <a:pos x="T0" y="T1"/>
                </a:cxn>
                <a:cxn ang="0">
                  <a:pos x="T2" y="T3"/>
                </a:cxn>
                <a:cxn ang="0">
                  <a:pos x="T4" y="T5"/>
                </a:cxn>
                <a:cxn ang="0">
                  <a:pos x="T6" y="T7"/>
                </a:cxn>
                <a:cxn ang="0">
                  <a:pos x="T8" y="T9"/>
                </a:cxn>
              </a:cxnLst>
              <a:rect l="0" t="0" r="r" b="b"/>
              <a:pathLst>
                <a:path w="102" h="55">
                  <a:moveTo>
                    <a:pt x="0" y="55"/>
                  </a:moveTo>
                  <a:lnTo>
                    <a:pt x="102" y="55"/>
                  </a:lnTo>
                  <a:lnTo>
                    <a:pt x="51" y="0"/>
                  </a:lnTo>
                  <a:lnTo>
                    <a:pt x="0" y="55"/>
                  </a:lnTo>
                  <a:lnTo>
                    <a:pt x="0" y="55"/>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29" name="Freeform 23"/>
            <p:cNvSpPr>
              <a:spLocks/>
            </p:cNvSpPr>
            <p:nvPr/>
          </p:nvSpPr>
          <p:spPr bwMode="auto">
            <a:xfrm>
              <a:off x="4851400" y="2944813"/>
              <a:ext cx="131763" cy="87313"/>
            </a:xfrm>
            <a:custGeom>
              <a:avLst/>
              <a:gdLst>
                <a:gd name="T0" fmla="*/ 38 w 83"/>
                <a:gd name="T1" fmla="*/ 55 h 55"/>
                <a:gd name="T2" fmla="*/ 38 w 83"/>
                <a:gd name="T3" fmla="*/ 55 h 55"/>
                <a:gd name="T4" fmla="*/ 83 w 83"/>
                <a:gd name="T5" fmla="*/ 0 h 55"/>
                <a:gd name="T6" fmla="*/ 0 w 83"/>
                <a:gd name="T7" fmla="*/ 0 h 55"/>
                <a:gd name="T8" fmla="*/ 38 w 83"/>
                <a:gd name="T9" fmla="*/ 55 h 55"/>
                <a:gd name="T10" fmla="*/ 38 w 83"/>
                <a:gd name="T11" fmla="*/ 55 h 55"/>
              </a:gdLst>
              <a:ahLst/>
              <a:cxnLst>
                <a:cxn ang="0">
                  <a:pos x="T0" y="T1"/>
                </a:cxn>
                <a:cxn ang="0">
                  <a:pos x="T2" y="T3"/>
                </a:cxn>
                <a:cxn ang="0">
                  <a:pos x="T4" y="T5"/>
                </a:cxn>
                <a:cxn ang="0">
                  <a:pos x="T6" y="T7"/>
                </a:cxn>
                <a:cxn ang="0">
                  <a:pos x="T8" y="T9"/>
                </a:cxn>
                <a:cxn ang="0">
                  <a:pos x="T10" y="T11"/>
                </a:cxn>
              </a:cxnLst>
              <a:rect l="0" t="0" r="r" b="b"/>
              <a:pathLst>
                <a:path w="83" h="55">
                  <a:moveTo>
                    <a:pt x="38" y="55"/>
                  </a:moveTo>
                  <a:lnTo>
                    <a:pt x="38" y="55"/>
                  </a:lnTo>
                  <a:lnTo>
                    <a:pt x="83" y="0"/>
                  </a:lnTo>
                  <a:lnTo>
                    <a:pt x="0" y="0"/>
                  </a:lnTo>
                  <a:lnTo>
                    <a:pt x="38" y="55"/>
                  </a:lnTo>
                  <a:lnTo>
                    <a:pt x="38" y="55"/>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grpSp>
      <p:grpSp>
        <p:nvGrpSpPr>
          <p:cNvPr id="30" name="Group 29"/>
          <p:cNvGrpSpPr/>
          <p:nvPr/>
        </p:nvGrpSpPr>
        <p:grpSpPr>
          <a:xfrm>
            <a:off x="3095743" y="2597897"/>
            <a:ext cx="341291" cy="495136"/>
            <a:chOff x="3814763" y="2921000"/>
            <a:chExt cx="306388" cy="444500"/>
          </a:xfrm>
          <a:solidFill>
            <a:schemeClr val="tx1"/>
          </a:solidFill>
        </p:grpSpPr>
        <p:sp>
          <p:nvSpPr>
            <p:cNvPr id="31" name="Freeform 24"/>
            <p:cNvSpPr>
              <a:spLocks noEditPoints="1"/>
            </p:cNvSpPr>
            <p:nvPr/>
          </p:nvSpPr>
          <p:spPr bwMode="auto">
            <a:xfrm>
              <a:off x="3814763" y="2921000"/>
              <a:ext cx="306388" cy="444500"/>
            </a:xfrm>
            <a:custGeom>
              <a:avLst/>
              <a:gdLst>
                <a:gd name="T0" fmla="*/ 340 w 398"/>
                <a:gd name="T1" fmla="*/ 0 h 580"/>
                <a:gd name="T2" fmla="*/ 58 w 398"/>
                <a:gd name="T3" fmla="*/ 0 h 580"/>
                <a:gd name="T4" fmla="*/ 0 w 398"/>
                <a:gd name="T5" fmla="*/ 57 h 580"/>
                <a:gd name="T6" fmla="*/ 0 w 398"/>
                <a:gd name="T7" fmla="*/ 523 h 580"/>
                <a:gd name="T8" fmla="*/ 58 w 398"/>
                <a:gd name="T9" fmla="*/ 580 h 580"/>
                <a:gd name="T10" fmla="*/ 340 w 398"/>
                <a:gd name="T11" fmla="*/ 580 h 580"/>
                <a:gd name="T12" fmla="*/ 398 w 398"/>
                <a:gd name="T13" fmla="*/ 523 h 580"/>
                <a:gd name="T14" fmla="*/ 398 w 398"/>
                <a:gd name="T15" fmla="*/ 522 h 580"/>
                <a:gd name="T16" fmla="*/ 398 w 398"/>
                <a:gd name="T17" fmla="*/ 518 h 580"/>
                <a:gd name="T18" fmla="*/ 398 w 398"/>
                <a:gd name="T19" fmla="*/ 57 h 580"/>
                <a:gd name="T20" fmla="*/ 340 w 398"/>
                <a:gd name="T21" fmla="*/ 0 h 580"/>
                <a:gd name="T22" fmla="*/ 172 w 398"/>
                <a:gd name="T23" fmla="*/ 15 h 580"/>
                <a:gd name="T24" fmla="*/ 226 w 398"/>
                <a:gd name="T25" fmla="*/ 15 h 580"/>
                <a:gd name="T26" fmla="*/ 232 w 398"/>
                <a:gd name="T27" fmla="*/ 21 h 580"/>
                <a:gd name="T28" fmla="*/ 226 w 398"/>
                <a:gd name="T29" fmla="*/ 28 h 580"/>
                <a:gd name="T30" fmla="*/ 172 w 398"/>
                <a:gd name="T31" fmla="*/ 28 h 580"/>
                <a:gd name="T32" fmla="*/ 166 w 398"/>
                <a:gd name="T33" fmla="*/ 21 h 580"/>
                <a:gd name="T34" fmla="*/ 172 w 398"/>
                <a:gd name="T35" fmla="*/ 15 h 580"/>
                <a:gd name="T36" fmla="*/ 199 w 398"/>
                <a:gd name="T37" fmla="*/ 561 h 580"/>
                <a:gd name="T38" fmla="*/ 173 w 398"/>
                <a:gd name="T39" fmla="*/ 535 h 580"/>
                <a:gd name="T40" fmla="*/ 199 w 398"/>
                <a:gd name="T41" fmla="*/ 508 h 580"/>
                <a:gd name="T42" fmla="*/ 225 w 398"/>
                <a:gd name="T43" fmla="*/ 535 h 580"/>
                <a:gd name="T44" fmla="*/ 199 w 398"/>
                <a:gd name="T45" fmla="*/ 561 h 580"/>
                <a:gd name="T46" fmla="*/ 356 w 398"/>
                <a:gd name="T47" fmla="*/ 476 h 580"/>
                <a:gd name="T48" fmla="*/ 340 w 398"/>
                <a:gd name="T49" fmla="*/ 491 h 580"/>
                <a:gd name="T50" fmla="*/ 58 w 398"/>
                <a:gd name="T51" fmla="*/ 491 h 580"/>
                <a:gd name="T52" fmla="*/ 42 w 398"/>
                <a:gd name="T53" fmla="*/ 475 h 580"/>
                <a:gd name="T54" fmla="*/ 42 w 398"/>
                <a:gd name="T55" fmla="*/ 63 h 580"/>
                <a:gd name="T56" fmla="*/ 58 w 398"/>
                <a:gd name="T57" fmla="*/ 47 h 580"/>
                <a:gd name="T58" fmla="*/ 340 w 398"/>
                <a:gd name="T59" fmla="*/ 47 h 580"/>
                <a:gd name="T60" fmla="*/ 356 w 398"/>
                <a:gd name="T61" fmla="*/ 63 h 580"/>
                <a:gd name="T62" fmla="*/ 356 w 398"/>
                <a:gd name="T63" fmla="*/ 476 h 5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98" h="580">
                  <a:moveTo>
                    <a:pt x="340" y="0"/>
                  </a:moveTo>
                  <a:cubicBezTo>
                    <a:pt x="58" y="0"/>
                    <a:pt x="58" y="0"/>
                    <a:pt x="58" y="0"/>
                  </a:cubicBezTo>
                  <a:cubicBezTo>
                    <a:pt x="26" y="0"/>
                    <a:pt x="0" y="25"/>
                    <a:pt x="0" y="57"/>
                  </a:cubicBezTo>
                  <a:cubicBezTo>
                    <a:pt x="0" y="523"/>
                    <a:pt x="0" y="523"/>
                    <a:pt x="0" y="523"/>
                  </a:cubicBezTo>
                  <a:cubicBezTo>
                    <a:pt x="0" y="555"/>
                    <a:pt x="26" y="580"/>
                    <a:pt x="58" y="580"/>
                  </a:cubicBezTo>
                  <a:cubicBezTo>
                    <a:pt x="340" y="580"/>
                    <a:pt x="340" y="580"/>
                    <a:pt x="340" y="580"/>
                  </a:cubicBezTo>
                  <a:cubicBezTo>
                    <a:pt x="372" y="580"/>
                    <a:pt x="398" y="555"/>
                    <a:pt x="398" y="523"/>
                  </a:cubicBezTo>
                  <a:cubicBezTo>
                    <a:pt x="398" y="522"/>
                    <a:pt x="398" y="522"/>
                    <a:pt x="398" y="522"/>
                  </a:cubicBezTo>
                  <a:cubicBezTo>
                    <a:pt x="398" y="518"/>
                    <a:pt x="398" y="518"/>
                    <a:pt x="398" y="518"/>
                  </a:cubicBezTo>
                  <a:cubicBezTo>
                    <a:pt x="398" y="57"/>
                    <a:pt x="398" y="57"/>
                    <a:pt x="398" y="57"/>
                  </a:cubicBezTo>
                  <a:cubicBezTo>
                    <a:pt x="398" y="25"/>
                    <a:pt x="372" y="0"/>
                    <a:pt x="340" y="0"/>
                  </a:cubicBezTo>
                  <a:close/>
                  <a:moveTo>
                    <a:pt x="172" y="15"/>
                  </a:moveTo>
                  <a:cubicBezTo>
                    <a:pt x="226" y="15"/>
                    <a:pt x="226" y="15"/>
                    <a:pt x="226" y="15"/>
                  </a:cubicBezTo>
                  <a:cubicBezTo>
                    <a:pt x="230" y="15"/>
                    <a:pt x="232" y="18"/>
                    <a:pt x="232" y="21"/>
                  </a:cubicBezTo>
                  <a:cubicBezTo>
                    <a:pt x="232" y="25"/>
                    <a:pt x="230" y="28"/>
                    <a:pt x="226" y="28"/>
                  </a:cubicBezTo>
                  <a:cubicBezTo>
                    <a:pt x="172" y="28"/>
                    <a:pt x="172" y="28"/>
                    <a:pt x="172" y="28"/>
                  </a:cubicBezTo>
                  <a:cubicBezTo>
                    <a:pt x="168" y="28"/>
                    <a:pt x="166" y="25"/>
                    <a:pt x="166" y="21"/>
                  </a:cubicBezTo>
                  <a:cubicBezTo>
                    <a:pt x="166" y="18"/>
                    <a:pt x="168" y="15"/>
                    <a:pt x="172" y="15"/>
                  </a:cubicBezTo>
                  <a:close/>
                  <a:moveTo>
                    <a:pt x="199" y="561"/>
                  </a:moveTo>
                  <a:cubicBezTo>
                    <a:pt x="184" y="561"/>
                    <a:pt x="173" y="549"/>
                    <a:pt x="173" y="535"/>
                  </a:cubicBezTo>
                  <a:cubicBezTo>
                    <a:pt x="173" y="520"/>
                    <a:pt x="184" y="508"/>
                    <a:pt x="199" y="508"/>
                  </a:cubicBezTo>
                  <a:cubicBezTo>
                    <a:pt x="214" y="508"/>
                    <a:pt x="225" y="520"/>
                    <a:pt x="225" y="535"/>
                  </a:cubicBezTo>
                  <a:cubicBezTo>
                    <a:pt x="225" y="549"/>
                    <a:pt x="214" y="561"/>
                    <a:pt x="199" y="561"/>
                  </a:cubicBezTo>
                  <a:close/>
                  <a:moveTo>
                    <a:pt x="356" y="476"/>
                  </a:moveTo>
                  <a:cubicBezTo>
                    <a:pt x="355" y="484"/>
                    <a:pt x="349" y="491"/>
                    <a:pt x="340" y="491"/>
                  </a:cubicBezTo>
                  <a:cubicBezTo>
                    <a:pt x="58" y="491"/>
                    <a:pt x="58" y="491"/>
                    <a:pt x="58" y="491"/>
                  </a:cubicBezTo>
                  <a:cubicBezTo>
                    <a:pt x="49" y="491"/>
                    <a:pt x="42" y="484"/>
                    <a:pt x="42" y="475"/>
                  </a:cubicBezTo>
                  <a:cubicBezTo>
                    <a:pt x="42" y="63"/>
                    <a:pt x="42" y="63"/>
                    <a:pt x="42" y="63"/>
                  </a:cubicBezTo>
                  <a:cubicBezTo>
                    <a:pt x="42" y="54"/>
                    <a:pt x="49" y="47"/>
                    <a:pt x="58" y="47"/>
                  </a:cubicBezTo>
                  <a:cubicBezTo>
                    <a:pt x="340" y="47"/>
                    <a:pt x="340" y="47"/>
                    <a:pt x="340" y="47"/>
                  </a:cubicBezTo>
                  <a:cubicBezTo>
                    <a:pt x="349" y="47"/>
                    <a:pt x="356" y="54"/>
                    <a:pt x="356" y="63"/>
                  </a:cubicBezTo>
                  <a:cubicBezTo>
                    <a:pt x="356" y="476"/>
                    <a:pt x="356" y="476"/>
                    <a:pt x="356" y="476"/>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32" name="Freeform 25"/>
            <p:cNvSpPr>
              <a:spLocks/>
            </p:cNvSpPr>
            <p:nvPr/>
          </p:nvSpPr>
          <p:spPr bwMode="auto">
            <a:xfrm>
              <a:off x="3903663" y="2998788"/>
              <a:ext cx="128588" cy="96838"/>
            </a:xfrm>
            <a:custGeom>
              <a:avLst/>
              <a:gdLst>
                <a:gd name="T0" fmla="*/ 166 w 166"/>
                <a:gd name="T1" fmla="*/ 62 h 127"/>
                <a:gd name="T2" fmla="*/ 133 w 166"/>
                <a:gd name="T3" fmla="*/ 47 h 127"/>
                <a:gd name="T4" fmla="*/ 0 w 166"/>
                <a:gd name="T5" fmla="*/ 117 h 127"/>
                <a:gd name="T6" fmla="*/ 111 w 166"/>
                <a:gd name="T7" fmla="*/ 37 h 127"/>
                <a:gd name="T8" fmla="*/ 80 w 166"/>
                <a:gd name="T9" fmla="*/ 23 h 127"/>
                <a:gd name="T10" fmla="*/ 143 w 166"/>
                <a:gd name="T11" fmla="*/ 0 h 127"/>
                <a:gd name="T12" fmla="*/ 166 w 166"/>
                <a:gd name="T13" fmla="*/ 62 h 127"/>
              </a:gdLst>
              <a:ahLst/>
              <a:cxnLst>
                <a:cxn ang="0">
                  <a:pos x="T0" y="T1"/>
                </a:cxn>
                <a:cxn ang="0">
                  <a:pos x="T2" y="T3"/>
                </a:cxn>
                <a:cxn ang="0">
                  <a:pos x="T4" y="T5"/>
                </a:cxn>
                <a:cxn ang="0">
                  <a:pos x="T6" y="T7"/>
                </a:cxn>
                <a:cxn ang="0">
                  <a:pos x="T8" y="T9"/>
                </a:cxn>
                <a:cxn ang="0">
                  <a:pos x="T10" y="T11"/>
                </a:cxn>
                <a:cxn ang="0">
                  <a:pos x="T12" y="T13"/>
                </a:cxn>
              </a:cxnLst>
              <a:rect l="0" t="0" r="r" b="b"/>
              <a:pathLst>
                <a:path w="166" h="127">
                  <a:moveTo>
                    <a:pt x="166" y="62"/>
                  </a:moveTo>
                  <a:cubicBezTo>
                    <a:pt x="133" y="47"/>
                    <a:pt x="133" y="47"/>
                    <a:pt x="133" y="47"/>
                  </a:cubicBezTo>
                  <a:cubicBezTo>
                    <a:pt x="95" y="127"/>
                    <a:pt x="0" y="117"/>
                    <a:pt x="0" y="117"/>
                  </a:cubicBezTo>
                  <a:cubicBezTo>
                    <a:pt x="71" y="106"/>
                    <a:pt x="101" y="58"/>
                    <a:pt x="111" y="37"/>
                  </a:cubicBezTo>
                  <a:cubicBezTo>
                    <a:pt x="80" y="23"/>
                    <a:pt x="80" y="23"/>
                    <a:pt x="80" y="23"/>
                  </a:cubicBezTo>
                  <a:cubicBezTo>
                    <a:pt x="143" y="0"/>
                    <a:pt x="143" y="0"/>
                    <a:pt x="143" y="0"/>
                  </a:cubicBezTo>
                  <a:lnTo>
                    <a:pt x="166" y="62"/>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33" name="Freeform 26"/>
            <p:cNvSpPr>
              <a:spLocks/>
            </p:cNvSpPr>
            <p:nvPr/>
          </p:nvSpPr>
          <p:spPr bwMode="auto">
            <a:xfrm>
              <a:off x="4008438" y="3060700"/>
              <a:ext cx="52388" cy="207963"/>
            </a:xfrm>
            <a:custGeom>
              <a:avLst/>
              <a:gdLst>
                <a:gd name="T0" fmla="*/ 68 w 68"/>
                <a:gd name="T1" fmla="*/ 10 h 271"/>
                <a:gd name="T2" fmla="*/ 68 w 68"/>
                <a:gd name="T3" fmla="*/ 261 h 271"/>
                <a:gd name="T4" fmla="*/ 58 w 68"/>
                <a:gd name="T5" fmla="*/ 271 h 271"/>
                <a:gd name="T6" fmla="*/ 10 w 68"/>
                <a:gd name="T7" fmla="*/ 271 h 271"/>
                <a:gd name="T8" fmla="*/ 0 w 68"/>
                <a:gd name="T9" fmla="*/ 261 h 271"/>
                <a:gd name="T10" fmla="*/ 0 w 68"/>
                <a:gd name="T11" fmla="*/ 10 h 271"/>
                <a:gd name="T12" fmla="*/ 10 w 68"/>
                <a:gd name="T13" fmla="*/ 0 h 271"/>
                <a:gd name="T14" fmla="*/ 58 w 68"/>
                <a:gd name="T15" fmla="*/ 0 h 271"/>
                <a:gd name="T16" fmla="*/ 68 w 68"/>
                <a:gd name="T17" fmla="*/ 10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271">
                  <a:moveTo>
                    <a:pt x="68" y="10"/>
                  </a:moveTo>
                  <a:cubicBezTo>
                    <a:pt x="68" y="261"/>
                    <a:pt x="68" y="261"/>
                    <a:pt x="68" y="261"/>
                  </a:cubicBezTo>
                  <a:cubicBezTo>
                    <a:pt x="68" y="266"/>
                    <a:pt x="64" y="271"/>
                    <a:pt x="58" y="271"/>
                  </a:cubicBezTo>
                  <a:cubicBezTo>
                    <a:pt x="10" y="271"/>
                    <a:pt x="10" y="271"/>
                    <a:pt x="10" y="271"/>
                  </a:cubicBezTo>
                  <a:cubicBezTo>
                    <a:pt x="4" y="271"/>
                    <a:pt x="0" y="266"/>
                    <a:pt x="0" y="261"/>
                  </a:cubicBezTo>
                  <a:cubicBezTo>
                    <a:pt x="0" y="10"/>
                    <a:pt x="0" y="10"/>
                    <a:pt x="0" y="10"/>
                  </a:cubicBezTo>
                  <a:cubicBezTo>
                    <a:pt x="0" y="4"/>
                    <a:pt x="4" y="0"/>
                    <a:pt x="10" y="0"/>
                  </a:cubicBezTo>
                  <a:cubicBezTo>
                    <a:pt x="58" y="0"/>
                    <a:pt x="58" y="0"/>
                    <a:pt x="58" y="0"/>
                  </a:cubicBezTo>
                  <a:cubicBezTo>
                    <a:pt x="64" y="0"/>
                    <a:pt x="68" y="4"/>
                    <a:pt x="68" y="10"/>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34" name="Freeform 27"/>
            <p:cNvSpPr>
              <a:spLocks/>
            </p:cNvSpPr>
            <p:nvPr/>
          </p:nvSpPr>
          <p:spPr bwMode="auto">
            <a:xfrm>
              <a:off x="3941763" y="3098800"/>
              <a:ext cx="52388" cy="169863"/>
            </a:xfrm>
            <a:custGeom>
              <a:avLst/>
              <a:gdLst>
                <a:gd name="T0" fmla="*/ 68 w 68"/>
                <a:gd name="T1" fmla="*/ 10 h 220"/>
                <a:gd name="T2" fmla="*/ 68 w 68"/>
                <a:gd name="T3" fmla="*/ 210 h 220"/>
                <a:gd name="T4" fmla="*/ 58 w 68"/>
                <a:gd name="T5" fmla="*/ 220 h 220"/>
                <a:gd name="T6" fmla="*/ 10 w 68"/>
                <a:gd name="T7" fmla="*/ 220 h 220"/>
                <a:gd name="T8" fmla="*/ 0 w 68"/>
                <a:gd name="T9" fmla="*/ 210 h 220"/>
                <a:gd name="T10" fmla="*/ 0 w 68"/>
                <a:gd name="T11" fmla="*/ 10 h 220"/>
                <a:gd name="T12" fmla="*/ 10 w 68"/>
                <a:gd name="T13" fmla="*/ 0 h 220"/>
                <a:gd name="T14" fmla="*/ 58 w 68"/>
                <a:gd name="T15" fmla="*/ 0 h 220"/>
                <a:gd name="T16" fmla="*/ 68 w 68"/>
                <a:gd name="T17" fmla="*/ 10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220">
                  <a:moveTo>
                    <a:pt x="68" y="10"/>
                  </a:moveTo>
                  <a:cubicBezTo>
                    <a:pt x="68" y="210"/>
                    <a:pt x="68" y="210"/>
                    <a:pt x="68" y="210"/>
                  </a:cubicBezTo>
                  <a:cubicBezTo>
                    <a:pt x="68" y="215"/>
                    <a:pt x="64" y="220"/>
                    <a:pt x="58" y="220"/>
                  </a:cubicBezTo>
                  <a:cubicBezTo>
                    <a:pt x="10" y="220"/>
                    <a:pt x="10" y="220"/>
                    <a:pt x="10" y="220"/>
                  </a:cubicBezTo>
                  <a:cubicBezTo>
                    <a:pt x="4" y="220"/>
                    <a:pt x="0" y="215"/>
                    <a:pt x="0" y="210"/>
                  </a:cubicBezTo>
                  <a:cubicBezTo>
                    <a:pt x="0" y="10"/>
                    <a:pt x="0" y="10"/>
                    <a:pt x="0" y="10"/>
                  </a:cubicBezTo>
                  <a:cubicBezTo>
                    <a:pt x="0" y="5"/>
                    <a:pt x="4" y="0"/>
                    <a:pt x="10" y="0"/>
                  </a:cubicBezTo>
                  <a:cubicBezTo>
                    <a:pt x="58" y="0"/>
                    <a:pt x="58" y="0"/>
                    <a:pt x="58" y="0"/>
                  </a:cubicBezTo>
                  <a:cubicBezTo>
                    <a:pt x="64" y="0"/>
                    <a:pt x="68" y="5"/>
                    <a:pt x="68" y="10"/>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35" name="Freeform 28"/>
            <p:cNvSpPr>
              <a:spLocks/>
            </p:cNvSpPr>
            <p:nvPr/>
          </p:nvSpPr>
          <p:spPr bwMode="auto">
            <a:xfrm>
              <a:off x="3875088" y="3138488"/>
              <a:ext cx="53975" cy="130175"/>
            </a:xfrm>
            <a:custGeom>
              <a:avLst/>
              <a:gdLst>
                <a:gd name="T0" fmla="*/ 69 w 69"/>
                <a:gd name="T1" fmla="*/ 10 h 168"/>
                <a:gd name="T2" fmla="*/ 69 w 69"/>
                <a:gd name="T3" fmla="*/ 158 h 168"/>
                <a:gd name="T4" fmla="*/ 58 w 69"/>
                <a:gd name="T5" fmla="*/ 168 h 168"/>
                <a:gd name="T6" fmla="*/ 10 w 69"/>
                <a:gd name="T7" fmla="*/ 168 h 168"/>
                <a:gd name="T8" fmla="*/ 0 w 69"/>
                <a:gd name="T9" fmla="*/ 158 h 168"/>
                <a:gd name="T10" fmla="*/ 0 w 69"/>
                <a:gd name="T11" fmla="*/ 10 h 168"/>
                <a:gd name="T12" fmla="*/ 10 w 69"/>
                <a:gd name="T13" fmla="*/ 0 h 168"/>
                <a:gd name="T14" fmla="*/ 58 w 69"/>
                <a:gd name="T15" fmla="*/ 0 h 168"/>
                <a:gd name="T16" fmla="*/ 69 w 69"/>
                <a:gd name="T17" fmla="*/ 1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9" h="168">
                  <a:moveTo>
                    <a:pt x="69" y="10"/>
                  </a:moveTo>
                  <a:cubicBezTo>
                    <a:pt x="69" y="158"/>
                    <a:pt x="69" y="158"/>
                    <a:pt x="69" y="158"/>
                  </a:cubicBezTo>
                  <a:cubicBezTo>
                    <a:pt x="69" y="163"/>
                    <a:pt x="64" y="168"/>
                    <a:pt x="58" y="168"/>
                  </a:cubicBezTo>
                  <a:cubicBezTo>
                    <a:pt x="10" y="168"/>
                    <a:pt x="10" y="168"/>
                    <a:pt x="10" y="168"/>
                  </a:cubicBezTo>
                  <a:cubicBezTo>
                    <a:pt x="4" y="168"/>
                    <a:pt x="0" y="163"/>
                    <a:pt x="0" y="158"/>
                  </a:cubicBezTo>
                  <a:cubicBezTo>
                    <a:pt x="0" y="10"/>
                    <a:pt x="0" y="10"/>
                    <a:pt x="0" y="10"/>
                  </a:cubicBezTo>
                  <a:cubicBezTo>
                    <a:pt x="0" y="4"/>
                    <a:pt x="4" y="0"/>
                    <a:pt x="10" y="0"/>
                  </a:cubicBezTo>
                  <a:cubicBezTo>
                    <a:pt x="58" y="0"/>
                    <a:pt x="58" y="0"/>
                    <a:pt x="58" y="0"/>
                  </a:cubicBezTo>
                  <a:cubicBezTo>
                    <a:pt x="64" y="0"/>
                    <a:pt x="69" y="4"/>
                    <a:pt x="69" y="10"/>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grpSp>
      <p:grpSp>
        <p:nvGrpSpPr>
          <p:cNvPr id="36" name="Group 35"/>
          <p:cNvGrpSpPr/>
          <p:nvPr/>
        </p:nvGrpSpPr>
        <p:grpSpPr>
          <a:xfrm>
            <a:off x="1411312" y="2689850"/>
            <a:ext cx="514589" cy="311229"/>
            <a:chOff x="2039938" y="3003550"/>
            <a:chExt cx="461963" cy="279400"/>
          </a:xfrm>
          <a:solidFill>
            <a:schemeClr val="tx1"/>
          </a:solidFill>
        </p:grpSpPr>
        <p:sp>
          <p:nvSpPr>
            <p:cNvPr id="37" name="Freeform 29"/>
            <p:cNvSpPr>
              <a:spLocks noEditPoints="1"/>
            </p:cNvSpPr>
            <p:nvPr/>
          </p:nvSpPr>
          <p:spPr bwMode="auto">
            <a:xfrm>
              <a:off x="2039938" y="3003550"/>
              <a:ext cx="461963" cy="279400"/>
            </a:xfrm>
            <a:custGeom>
              <a:avLst/>
              <a:gdLst>
                <a:gd name="T0" fmla="*/ 602 w 602"/>
                <a:gd name="T1" fmla="*/ 21 h 364"/>
                <a:gd name="T2" fmla="*/ 602 w 602"/>
                <a:gd name="T3" fmla="*/ 343 h 364"/>
                <a:gd name="T4" fmla="*/ 581 w 602"/>
                <a:gd name="T5" fmla="*/ 364 h 364"/>
                <a:gd name="T6" fmla="*/ 21 w 602"/>
                <a:gd name="T7" fmla="*/ 364 h 364"/>
                <a:gd name="T8" fmla="*/ 0 w 602"/>
                <a:gd name="T9" fmla="*/ 343 h 364"/>
                <a:gd name="T10" fmla="*/ 0 w 602"/>
                <a:gd name="T11" fmla="*/ 21 h 364"/>
                <a:gd name="T12" fmla="*/ 21 w 602"/>
                <a:gd name="T13" fmla="*/ 0 h 364"/>
                <a:gd name="T14" fmla="*/ 581 w 602"/>
                <a:gd name="T15" fmla="*/ 0 h 364"/>
                <a:gd name="T16" fmla="*/ 602 w 602"/>
                <a:gd name="T17" fmla="*/ 21 h 364"/>
                <a:gd name="T18" fmla="*/ 559 w 602"/>
                <a:gd name="T19" fmla="*/ 43 h 364"/>
                <a:gd name="T20" fmla="*/ 43 w 602"/>
                <a:gd name="T21" fmla="*/ 43 h 364"/>
                <a:gd name="T22" fmla="*/ 43 w 602"/>
                <a:gd name="T23" fmla="*/ 321 h 364"/>
                <a:gd name="T24" fmla="*/ 559 w 602"/>
                <a:gd name="T25" fmla="*/ 321 h 364"/>
                <a:gd name="T26" fmla="*/ 559 w 602"/>
                <a:gd name="T27" fmla="*/ 43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2" h="364">
                  <a:moveTo>
                    <a:pt x="602" y="21"/>
                  </a:moveTo>
                  <a:cubicBezTo>
                    <a:pt x="602" y="343"/>
                    <a:pt x="602" y="343"/>
                    <a:pt x="602" y="343"/>
                  </a:cubicBezTo>
                  <a:cubicBezTo>
                    <a:pt x="602" y="355"/>
                    <a:pt x="592" y="364"/>
                    <a:pt x="581" y="364"/>
                  </a:cubicBezTo>
                  <a:cubicBezTo>
                    <a:pt x="21" y="364"/>
                    <a:pt x="21" y="364"/>
                    <a:pt x="21" y="364"/>
                  </a:cubicBezTo>
                  <a:cubicBezTo>
                    <a:pt x="10" y="364"/>
                    <a:pt x="0" y="355"/>
                    <a:pt x="0" y="343"/>
                  </a:cubicBezTo>
                  <a:cubicBezTo>
                    <a:pt x="0" y="21"/>
                    <a:pt x="0" y="21"/>
                    <a:pt x="0" y="21"/>
                  </a:cubicBezTo>
                  <a:cubicBezTo>
                    <a:pt x="0" y="9"/>
                    <a:pt x="10" y="0"/>
                    <a:pt x="21" y="0"/>
                  </a:cubicBezTo>
                  <a:cubicBezTo>
                    <a:pt x="581" y="0"/>
                    <a:pt x="581" y="0"/>
                    <a:pt x="581" y="0"/>
                  </a:cubicBezTo>
                  <a:cubicBezTo>
                    <a:pt x="592" y="0"/>
                    <a:pt x="602" y="9"/>
                    <a:pt x="602" y="21"/>
                  </a:cubicBezTo>
                  <a:close/>
                  <a:moveTo>
                    <a:pt x="559" y="43"/>
                  </a:moveTo>
                  <a:cubicBezTo>
                    <a:pt x="43" y="43"/>
                    <a:pt x="43" y="43"/>
                    <a:pt x="43" y="43"/>
                  </a:cubicBezTo>
                  <a:cubicBezTo>
                    <a:pt x="43" y="321"/>
                    <a:pt x="43" y="321"/>
                    <a:pt x="43" y="321"/>
                  </a:cubicBezTo>
                  <a:cubicBezTo>
                    <a:pt x="559" y="321"/>
                    <a:pt x="559" y="321"/>
                    <a:pt x="559" y="321"/>
                  </a:cubicBezTo>
                  <a:lnTo>
                    <a:pt x="559" y="43"/>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38" name="Freeform 30"/>
            <p:cNvSpPr>
              <a:spLocks/>
            </p:cNvSpPr>
            <p:nvPr/>
          </p:nvSpPr>
          <p:spPr bwMode="auto">
            <a:xfrm>
              <a:off x="2241550" y="3087688"/>
              <a:ext cx="60325" cy="111125"/>
            </a:xfrm>
            <a:custGeom>
              <a:avLst/>
              <a:gdLst>
                <a:gd name="T0" fmla="*/ 34 w 78"/>
                <a:gd name="T1" fmla="*/ 107 h 144"/>
                <a:gd name="T2" fmla="*/ 5 w 78"/>
                <a:gd name="T3" fmla="*/ 99 h 144"/>
                <a:gd name="T4" fmla="*/ 0 w 78"/>
                <a:gd name="T5" fmla="*/ 120 h 144"/>
                <a:gd name="T6" fmla="*/ 30 w 78"/>
                <a:gd name="T7" fmla="*/ 127 h 144"/>
                <a:gd name="T8" fmla="*/ 30 w 78"/>
                <a:gd name="T9" fmla="*/ 144 h 144"/>
                <a:gd name="T10" fmla="*/ 47 w 78"/>
                <a:gd name="T11" fmla="*/ 144 h 144"/>
                <a:gd name="T12" fmla="*/ 47 w 78"/>
                <a:gd name="T13" fmla="*/ 126 h 144"/>
                <a:gd name="T14" fmla="*/ 78 w 78"/>
                <a:gd name="T15" fmla="*/ 93 h 144"/>
                <a:gd name="T16" fmla="*/ 49 w 78"/>
                <a:gd name="T17" fmla="*/ 60 h 144"/>
                <a:gd name="T18" fmla="*/ 28 w 78"/>
                <a:gd name="T19" fmla="*/ 45 h 144"/>
                <a:gd name="T20" fmla="*/ 43 w 78"/>
                <a:gd name="T21" fmla="*/ 35 h 144"/>
                <a:gd name="T22" fmla="*/ 68 w 78"/>
                <a:gd name="T23" fmla="*/ 41 h 144"/>
                <a:gd name="T24" fmla="*/ 74 w 78"/>
                <a:gd name="T25" fmla="*/ 21 h 144"/>
                <a:gd name="T26" fmla="*/ 48 w 78"/>
                <a:gd name="T27" fmla="*/ 16 h 144"/>
                <a:gd name="T28" fmla="*/ 48 w 78"/>
                <a:gd name="T29" fmla="*/ 0 h 144"/>
                <a:gd name="T30" fmla="*/ 31 w 78"/>
                <a:gd name="T31" fmla="*/ 0 h 144"/>
                <a:gd name="T32" fmla="*/ 31 w 78"/>
                <a:gd name="T33" fmla="*/ 17 h 144"/>
                <a:gd name="T34" fmla="*/ 1 w 78"/>
                <a:gd name="T35" fmla="*/ 48 h 144"/>
                <a:gd name="T36" fmla="*/ 32 w 78"/>
                <a:gd name="T37" fmla="*/ 80 h 144"/>
                <a:gd name="T38" fmla="*/ 51 w 78"/>
                <a:gd name="T39" fmla="*/ 96 h 144"/>
                <a:gd name="T40" fmla="*/ 34 w 78"/>
                <a:gd name="T41" fmla="*/ 107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8" h="144">
                  <a:moveTo>
                    <a:pt x="34" y="107"/>
                  </a:moveTo>
                  <a:cubicBezTo>
                    <a:pt x="23" y="107"/>
                    <a:pt x="12" y="103"/>
                    <a:pt x="5" y="99"/>
                  </a:cubicBezTo>
                  <a:cubicBezTo>
                    <a:pt x="0" y="120"/>
                    <a:pt x="0" y="120"/>
                    <a:pt x="0" y="120"/>
                  </a:cubicBezTo>
                  <a:cubicBezTo>
                    <a:pt x="6" y="123"/>
                    <a:pt x="18" y="127"/>
                    <a:pt x="30" y="127"/>
                  </a:cubicBezTo>
                  <a:cubicBezTo>
                    <a:pt x="30" y="144"/>
                    <a:pt x="30" y="144"/>
                    <a:pt x="30" y="144"/>
                  </a:cubicBezTo>
                  <a:cubicBezTo>
                    <a:pt x="47" y="144"/>
                    <a:pt x="47" y="144"/>
                    <a:pt x="47" y="144"/>
                  </a:cubicBezTo>
                  <a:cubicBezTo>
                    <a:pt x="47" y="126"/>
                    <a:pt x="47" y="126"/>
                    <a:pt x="47" y="126"/>
                  </a:cubicBezTo>
                  <a:cubicBezTo>
                    <a:pt x="67" y="122"/>
                    <a:pt x="78" y="109"/>
                    <a:pt x="78" y="93"/>
                  </a:cubicBezTo>
                  <a:cubicBezTo>
                    <a:pt x="78" y="77"/>
                    <a:pt x="70" y="68"/>
                    <a:pt x="49" y="60"/>
                  </a:cubicBezTo>
                  <a:cubicBezTo>
                    <a:pt x="34" y="55"/>
                    <a:pt x="28" y="51"/>
                    <a:pt x="28" y="45"/>
                  </a:cubicBezTo>
                  <a:cubicBezTo>
                    <a:pt x="28" y="40"/>
                    <a:pt x="31" y="35"/>
                    <a:pt x="43" y="35"/>
                  </a:cubicBezTo>
                  <a:cubicBezTo>
                    <a:pt x="56" y="35"/>
                    <a:pt x="64" y="39"/>
                    <a:pt x="68" y="41"/>
                  </a:cubicBezTo>
                  <a:cubicBezTo>
                    <a:pt x="74" y="21"/>
                    <a:pt x="74" y="21"/>
                    <a:pt x="74" y="21"/>
                  </a:cubicBezTo>
                  <a:cubicBezTo>
                    <a:pt x="67" y="19"/>
                    <a:pt x="59" y="16"/>
                    <a:pt x="48" y="16"/>
                  </a:cubicBezTo>
                  <a:cubicBezTo>
                    <a:pt x="48" y="0"/>
                    <a:pt x="48" y="0"/>
                    <a:pt x="48" y="0"/>
                  </a:cubicBezTo>
                  <a:cubicBezTo>
                    <a:pt x="31" y="0"/>
                    <a:pt x="31" y="0"/>
                    <a:pt x="31" y="0"/>
                  </a:cubicBezTo>
                  <a:cubicBezTo>
                    <a:pt x="31" y="17"/>
                    <a:pt x="31" y="17"/>
                    <a:pt x="31" y="17"/>
                  </a:cubicBezTo>
                  <a:cubicBezTo>
                    <a:pt x="12" y="20"/>
                    <a:pt x="1" y="33"/>
                    <a:pt x="1" y="48"/>
                  </a:cubicBezTo>
                  <a:cubicBezTo>
                    <a:pt x="1" y="65"/>
                    <a:pt x="14" y="74"/>
                    <a:pt x="32" y="80"/>
                  </a:cubicBezTo>
                  <a:cubicBezTo>
                    <a:pt x="46" y="85"/>
                    <a:pt x="51" y="89"/>
                    <a:pt x="51" y="96"/>
                  </a:cubicBezTo>
                  <a:cubicBezTo>
                    <a:pt x="51" y="103"/>
                    <a:pt x="44" y="107"/>
                    <a:pt x="34" y="107"/>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39" name="Freeform 31"/>
            <p:cNvSpPr>
              <a:spLocks noEditPoints="1"/>
            </p:cNvSpPr>
            <p:nvPr/>
          </p:nvSpPr>
          <p:spPr bwMode="auto">
            <a:xfrm>
              <a:off x="2084388" y="3048000"/>
              <a:ext cx="373063" cy="190500"/>
            </a:xfrm>
            <a:custGeom>
              <a:avLst/>
              <a:gdLst>
                <a:gd name="T0" fmla="*/ 484 w 486"/>
                <a:gd name="T1" fmla="*/ 35 h 248"/>
                <a:gd name="T2" fmla="*/ 478 w 486"/>
                <a:gd name="T3" fmla="*/ 34 h 248"/>
                <a:gd name="T4" fmla="*/ 475 w 486"/>
                <a:gd name="T5" fmla="*/ 34 h 248"/>
                <a:gd name="T6" fmla="*/ 449 w 486"/>
                <a:gd name="T7" fmla="*/ 8 h 248"/>
                <a:gd name="T8" fmla="*/ 449 w 486"/>
                <a:gd name="T9" fmla="*/ 7 h 248"/>
                <a:gd name="T10" fmla="*/ 448 w 486"/>
                <a:gd name="T11" fmla="*/ 2 h 248"/>
                <a:gd name="T12" fmla="*/ 443 w 486"/>
                <a:gd name="T13" fmla="*/ 0 h 248"/>
                <a:gd name="T14" fmla="*/ 43 w 486"/>
                <a:gd name="T15" fmla="*/ 0 h 248"/>
                <a:gd name="T16" fmla="*/ 38 w 486"/>
                <a:gd name="T17" fmla="*/ 2 h 248"/>
                <a:gd name="T18" fmla="*/ 37 w 486"/>
                <a:gd name="T19" fmla="*/ 7 h 248"/>
                <a:gd name="T20" fmla="*/ 37 w 486"/>
                <a:gd name="T21" fmla="*/ 8 h 248"/>
                <a:gd name="T22" fmla="*/ 11 w 486"/>
                <a:gd name="T23" fmla="*/ 34 h 248"/>
                <a:gd name="T24" fmla="*/ 7 w 486"/>
                <a:gd name="T25" fmla="*/ 34 h 248"/>
                <a:gd name="T26" fmla="*/ 2 w 486"/>
                <a:gd name="T27" fmla="*/ 35 h 248"/>
                <a:gd name="T28" fmla="*/ 0 w 486"/>
                <a:gd name="T29" fmla="*/ 40 h 248"/>
                <a:gd name="T30" fmla="*/ 0 w 486"/>
                <a:gd name="T31" fmla="*/ 208 h 248"/>
                <a:gd name="T32" fmla="*/ 2 w 486"/>
                <a:gd name="T33" fmla="*/ 213 h 248"/>
                <a:gd name="T34" fmla="*/ 8 w 486"/>
                <a:gd name="T35" fmla="*/ 214 h 248"/>
                <a:gd name="T36" fmla="*/ 11 w 486"/>
                <a:gd name="T37" fmla="*/ 214 h 248"/>
                <a:gd name="T38" fmla="*/ 37 w 486"/>
                <a:gd name="T39" fmla="*/ 240 h 248"/>
                <a:gd name="T40" fmla="*/ 37 w 486"/>
                <a:gd name="T41" fmla="*/ 241 h 248"/>
                <a:gd name="T42" fmla="*/ 38 w 486"/>
                <a:gd name="T43" fmla="*/ 246 h 248"/>
                <a:gd name="T44" fmla="*/ 43 w 486"/>
                <a:gd name="T45" fmla="*/ 248 h 248"/>
                <a:gd name="T46" fmla="*/ 443 w 486"/>
                <a:gd name="T47" fmla="*/ 248 h 248"/>
                <a:gd name="T48" fmla="*/ 448 w 486"/>
                <a:gd name="T49" fmla="*/ 246 h 248"/>
                <a:gd name="T50" fmla="*/ 449 w 486"/>
                <a:gd name="T51" fmla="*/ 241 h 248"/>
                <a:gd name="T52" fmla="*/ 449 w 486"/>
                <a:gd name="T53" fmla="*/ 240 h 248"/>
                <a:gd name="T54" fmla="*/ 475 w 486"/>
                <a:gd name="T55" fmla="*/ 214 h 248"/>
                <a:gd name="T56" fmla="*/ 479 w 486"/>
                <a:gd name="T57" fmla="*/ 214 h 248"/>
                <a:gd name="T58" fmla="*/ 484 w 486"/>
                <a:gd name="T59" fmla="*/ 213 h 248"/>
                <a:gd name="T60" fmla="*/ 486 w 486"/>
                <a:gd name="T61" fmla="*/ 208 h 248"/>
                <a:gd name="T62" fmla="*/ 486 w 486"/>
                <a:gd name="T63" fmla="*/ 40 h 248"/>
                <a:gd name="T64" fmla="*/ 484 w 486"/>
                <a:gd name="T65" fmla="*/ 35 h 248"/>
                <a:gd name="T66" fmla="*/ 91 w 486"/>
                <a:gd name="T67" fmla="*/ 163 h 248"/>
                <a:gd name="T68" fmla="*/ 52 w 486"/>
                <a:gd name="T69" fmla="*/ 124 h 248"/>
                <a:gd name="T70" fmla="*/ 91 w 486"/>
                <a:gd name="T71" fmla="*/ 85 h 248"/>
                <a:gd name="T72" fmla="*/ 130 w 486"/>
                <a:gd name="T73" fmla="*/ 124 h 248"/>
                <a:gd name="T74" fmla="*/ 91 w 486"/>
                <a:gd name="T75" fmla="*/ 163 h 248"/>
                <a:gd name="T76" fmla="*/ 243 w 486"/>
                <a:gd name="T77" fmla="*/ 217 h 248"/>
                <a:gd name="T78" fmla="*/ 150 w 486"/>
                <a:gd name="T79" fmla="*/ 124 h 248"/>
                <a:gd name="T80" fmla="*/ 243 w 486"/>
                <a:gd name="T81" fmla="*/ 31 h 248"/>
                <a:gd name="T82" fmla="*/ 336 w 486"/>
                <a:gd name="T83" fmla="*/ 124 h 248"/>
                <a:gd name="T84" fmla="*/ 243 w 486"/>
                <a:gd name="T85" fmla="*/ 217 h 248"/>
                <a:gd name="T86" fmla="*/ 395 w 486"/>
                <a:gd name="T87" fmla="*/ 163 h 248"/>
                <a:gd name="T88" fmla="*/ 356 w 486"/>
                <a:gd name="T89" fmla="*/ 124 h 248"/>
                <a:gd name="T90" fmla="*/ 395 w 486"/>
                <a:gd name="T91" fmla="*/ 85 h 248"/>
                <a:gd name="T92" fmla="*/ 434 w 486"/>
                <a:gd name="T93" fmla="*/ 124 h 248"/>
                <a:gd name="T94" fmla="*/ 395 w 486"/>
                <a:gd name="T95" fmla="*/ 163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86" h="248">
                  <a:moveTo>
                    <a:pt x="484" y="35"/>
                  </a:moveTo>
                  <a:cubicBezTo>
                    <a:pt x="482" y="34"/>
                    <a:pt x="480" y="34"/>
                    <a:pt x="478" y="34"/>
                  </a:cubicBezTo>
                  <a:cubicBezTo>
                    <a:pt x="477" y="34"/>
                    <a:pt x="476" y="34"/>
                    <a:pt x="475" y="34"/>
                  </a:cubicBezTo>
                  <a:cubicBezTo>
                    <a:pt x="461" y="34"/>
                    <a:pt x="449" y="23"/>
                    <a:pt x="449" y="8"/>
                  </a:cubicBezTo>
                  <a:cubicBezTo>
                    <a:pt x="449" y="8"/>
                    <a:pt x="449" y="7"/>
                    <a:pt x="449" y="7"/>
                  </a:cubicBezTo>
                  <a:cubicBezTo>
                    <a:pt x="450" y="5"/>
                    <a:pt x="449" y="3"/>
                    <a:pt x="448" y="2"/>
                  </a:cubicBezTo>
                  <a:cubicBezTo>
                    <a:pt x="446" y="0"/>
                    <a:pt x="445" y="0"/>
                    <a:pt x="443" y="0"/>
                  </a:cubicBezTo>
                  <a:cubicBezTo>
                    <a:pt x="43" y="0"/>
                    <a:pt x="43" y="0"/>
                    <a:pt x="43" y="0"/>
                  </a:cubicBezTo>
                  <a:cubicBezTo>
                    <a:pt x="41" y="0"/>
                    <a:pt x="40" y="0"/>
                    <a:pt x="38" y="2"/>
                  </a:cubicBezTo>
                  <a:cubicBezTo>
                    <a:pt x="37" y="3"/>
                    <a:pt x="36" y="5"/>
                    <a:pt x="37" y="7"/>
                  </a:cubicBezTo>
                  <a:cubicBezTo>
                    <a:pt x="37" y="7"/>
                    <a:pt x="37" y="8"/>
                    <a:pt x="37" y="8"/>
                  </a:cubicBezTo>
                  <a:cubicBezTo>
                    <a:pt x="37" y="23"/>
                    <a:pt x="25" y="34"/>
                    <a:pt x="11" y="34"/>
                  </a:cubicBezTo>
                  <a:cubicBezTo>
                    <a:pt x="10" y="34"/>
                    <a:pt x="9" y="34"/>
                    <a:pt x="7" y="34"/>
                  </a:cubicBezTo>
                  <a:cubicBezTo>
                    <a:pt x="6" y="34"/>
                    <a:pt x="4" y="34"/>
                    <a:pt x="2" y="35"/>
                  </a:cubicBezTo>
                  <a:cubicBezTo>
                    <a:pt x="1" y="37"/>
                    <a:pt x="0" y="38"/>
                    <a:pt x="0" y="40"/>
                  </a:cubicBezTo>
                  <a:cubicBezTo>
                    <a:pt x="0" y="208"/>
                    <a:pt x="0" y="208"/>
                    <a:pt x="0" y="208"/>
                  </a:cubicBezTo>
                  <a:cubicBezTo>
                    <a:pt x="0" y="210"/>
                    <a:pt x="1" y="211"/>
                    <a:pt x="2" y="213"/>
                  </a:cubicBezTo>
                  <a:cubicBezTo>
                    <a:pt x="4" y="214"/>
                    <a:pt x="6" y="214"/>
                    <a:pt x="8" y="214"/>
                  </a:cubicBezTo>
                  <a:cubicBezTo>
                    <a:pt x="9" y="214"/>
                    <a:pt x="10" y="214"/>
                    <a:pt x="11" y="214"/>
                  </a:cubicBezTo>
                  <a:cubicBezTo>
                    <a:pt x="25" y="214"/>
                    <a:pt x="37" y="225"/>
                    <a:pt x="37" y="240"/>
                  </a:cubicBezTo>
                  <a:cubicBezTo>
                    <a:pt x="37" y="240"/>
                    <a:pt x="37" y="241"/>
                    <a:pt x="37" y="241"/>
                  </a:cubicBezTo>
                  <a:cubicBezTo>
                    <a:pt x="36" y="243"/>
                    <a:pt x="37" y="245"/>
                    <a:pt x="38" y="246"/>
                  </a:cubicBezTo>
                  <a:cubicBezTo>
                    <a:pt x="40" y="248"/>
                    <a:pt x="41" y="248"/>
                    <a:pt x="43" y="248"/>
                  </a:cubicBezTo>
                  <a:cubicBezTo>
                    <a:pt x="443" y="248"/>
                    <a:pt x="443" y="248"/>
                    <a:pt x="443" y="248"/>
                  </a:cubicBezTo>
                  <a:cubicBezTo>
                    <a:pt x="445" y="248"/>
                    <a:pt x="446" y="248"/>
                    <a:pt x="448" y="246"/>
                  </a:cubicBezTo>
                  <a:cubicBezTo>
                    <a:pt x="449" y="245"/>
                    <a:pt x="450" y="243"/>
                    <a:pt x="449" y="241"/>
                  </a:cubicBezTo>
                  <a:cubicBezTo>
                    <a:pt x="449" y="241"/>
                    <a:pt x="449" y="240"/>
                    <a:pt x="449" y="240"/>
                  </a:cubicBezTo>
                  <a:cubicBezTo>
                    <a:pt x="449" y="225"/>
                    <a:pt x="461" y="214"/>
                    <a:pt x="475" y="214"/>
                  </a:cubicBezTo>
                  <a:cubicBezTo>
                    <a:pt x="476" y="214"/>
                    <a:pt x="477" y="214"/>
                    <a:pt x="479" y="214"/>
                  </a:cubicBezTo>
                  <a:cubicBezTo>
                    <a:pt x="480" y="215"/>
                    <a:pt x="482" y="214"/>
                    <a:pt x="484" y="213"/>
                  </a:cubicBezTo>
                  <a:cubicBezTo>
                    <a:pt x="485" y="211"/>
                    <a:pt x="486" y="210"/>
                    <a:pt x="486" y="208"/>
                  </a:cubicBezTo>
                  <a:cubicBezTo>
                    <a:pt x="486" y="40"/>
                    <a:pt x="486" y="40"/>
                    <a:pt x="486" y="40"/>
                  </a:cubicBezTo>
                  <a:cubicBezTo>
                    <a:pt x="486" y="38"/>
                    <a:pt x="485" y="37"/>
                    <a:pt x="484" y="35"/>
                  </a:cubicBezTo>
                  <a:close/>
                  <a:moveTo>
                    <a:pt x="91" y="163"/>
                  </a:moveTo>
                  <a:cubicBezTo>
                    <a:pt x="70" y="163"/>
                    <a:pt x="52" y="145"/>
                    <a:pt x="52" y="124"/>
                  </a:cubicBezTo>
                  <a:cubicBezTo>
                    <a:pt x="52" y="103"/>
                    <a:pt x="70" y="85"/>
                    <a:pt x="91" y="85"/>
                  </a:cubicBezTo>
                  <a:cubicBezTo>
                    <a:pt x="112" y="85"/>
                    <a:pt x="130" y="103"/>
                    <a:pt x="130" y="124"/>
                  </a:cubicBezTo>
                  <a:cubicBezTo>
                    <a:pt x="130" y="145"/>
                    <a:pt x="112" y="163"/>
                    <a:pt x="91" y="163"/>
                  </a:cubicBezTo>
                  <a:close/>
                  <a:moveTo>
                    <a:pt x="243" y="217"/>
                  </a:moveTo>
                  <a:cubicBezTo>
                    <a:pt x="192" y="217"/>
                    <a:pt x="150" y="176"/>
                    <a:pt x="150" y="124"/>
                  </a:cubicBezTo>
                  <a:cubicBezTo>
                    <a:pt x="150" y="73"/>
                    <a:pt x="192" y="31"/>
                    <a:pt x="243" y="31"/>
                  </a:cubicBezTo>
                  <a:cubicBezTo>
                    <a:pt x="294" y="31"/>
                    <a:pt x="336" y="73"/>
                    <a:pt x="336" y="124"/>
                  </a:cubicBezTo>
                  <a:cubicBezTo>
                    <a:pt x="336" y="176"/>
                    <a:pt x="294" y="217"/>
                    <a:pt x="243" y="217"/>
                  </a:cubicBezTo>
                  <a:close/>
                  <a:moveTo>
                    <a:pt x="395" y="163"/>
                  </a:moveTo>
                  <a:cubicBezTo>
                    <a:pt x="374" y="163"/>
                    <a:pt x="356" y="145"/>
                    <a:pt x="356" y="124"/>
                  </a:cubicBezTo>
                  <a:cubicBezTo>
                    <a:pt x="356" y="103"/>
                    <a:pt x="374" y="85"/>
                    <a:pt x="395" y="85"/>
                  </a:cubicBezTo>
                  <a:cubicBezTo>
                    <a:pt x="416" y="85"/>
                    <a:pt x="434" y="103"/>
                    <a:pt x="434" y="124"/>
                  </a:cubicBezTo>
                  <a:cubicBezTo>
                    <a:pt x="434" y="145"/>
                    <a:pt x="416" y="163"/>
                    <a:pt x="395" y="163"/>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grpSp>
      <p:grpSp>
        <p:nvGrpSpPr>
          <p:cNvPr id="40" name="Group 39"/>
          <p:cNvGrpSpPr/>
          <p:nvPr/>
        </p:nvGrpSpPr>
        <p:grpSpPr>
          <a:xfrm>
            <a:off x="3897853" y="3465159"/>
            <a:ext cx="468612" cy="394341"/>
            <a:chOff x="4605338" y="3814763"/>
            <a:chExt cx="420688" cy="354013"/>
          </a:xfrm>
          <a:solidFill>
            <a:schemeClr val="tx1"/>
          </a:solidFill>
        </p:grpSpPr>
        <p:sp>
          <p:nvSpPr>
            <p:cNvPr id="41" name="Freeform 32"/>
            <p:cNvSpPr>
              <a:spLocks noEditPoints="1"/>
            </p:cNvSpPr>
            <p:nvPr/>
          </p:nvSpPr>
          <p:spPr bwMode="auto">
            <a:xfrm>
              <a:off x="4605338" y="3814763"/>
              <a:ext cx="420688" cy="354013"/>
            </a:xfrm>
            <a:custGeom>
              <a:avLst/>
              <a:gdLst>
                <a:gd name="T0" fmla="*/ 507 w 548"/>
                <a:gd name="T1" fmla="*/ 0 h 462"/>
                <a:gd name="T2" fmla="*/ 41 w 548"/>
                <a:gd name="T3" fmla="*/ 0 h 462"/>
                <a:gd name="T4" fmla="*/ 0 w 548"/>
                <a:gd name="T5" fmla="*/ 41 h 462"/>
                <a:gd name="T6" fmla="*/ 0 w 548"/>
                <a:gd name="T7" fmla="*/ 369 h 462"/>
                <a:gd name="T8" fmla="*/ 41 w 548"/>
                <a:gd name="T9" fmla="*/ 409 h 462"/>
                <a:gd name="T10" fmla="*/ 226 w 548"/>
                <a:gd name="T11" fmla="*/ 409 h 462"/>
                <a:gd name="T12" fmla="*/ 226 w 548"/>
                <a:gd name="T13" fmla="*/ 416 h 462"/>
                <a:gd name="T14" fmla="*/ 223 w 548"/>
                <a:gd name="T15" fmla="*/ 428 h 462"/>
                <a:gd name="T16" fmla="*/ 177 w 548"/>
                <a:gd name="T17" fmla="*/ 445 h 462"/>
                <a:gd name="T18" fmla="*/ 160 w 548"/>
                <a:gd name="T19" fmla="*/ 449 h 462"/>
                <a:gd name="T20" fmla="*/ 151 w 548"/>
                <a:gd name="T21" fmla="*/ 449 h 462"/>
                <a:gd name="T22" fmla="*/ 142 w 548"/>
                <a:gd name="T23" fmla="*/ 455 h 462"/>
                <a:gd name="T24" fmla="*/ 142 w 548"/>
                <a:gd name="T25" fmla="*/ 455 h 462"/>
                <a:gd name="T26" fmla="*/ 151 w 548"/>
                <a:gd name="T27" fmla="*/ 462 h 462"/>
                <a:gd name="T28" fmla="*/ 397 w 548"/>
                <a:gd name="T29" fmla="*/ 462 h 462"/>
                <a:gd name="T30" fmla="*/ 406 w 548"/>
                <a:gd name="T31" fmla="*/ 455 h 462"/>
                <a:gd name="T32" fmla="*/ 406 w 548"/>
                <a:gd name="T33" fmla="*/ 455 h 462"/>
                <a:gd name="T34" fmla="*/ 402 w 548"/>
                <a:gd name="T35" fmla="*/ 449 h 462"/>
                <a:gd name="T36" fmla="*/ 389 w 548"/>
                <a:gd name="T37" fmla="*/ 448 h 462"/>
                <a:gd name="T38" fmla="*/ 329 w 548"/>
                <a:gd name="T39" fmla="*/ 426 h 462"/>
                <a:gd name="T40" fmla="*/ 322 w 548"/>
                <a:gd name="T41" fmla="*/ 416 h 462"/>
                <a:gd name="T42" fmla="*/ 322 w 548"/>
                <a:gd name="T43" fmla="*/ 409 h 462"/>
                <a:gd name="T44" fmla="*/ 507 w 548"/>
                <a:gd name="T45" fmla="*/ 409 h 462"/>
                <a:gd name="T46" fmla="*/ 548 w 548"/>
                <a:gd name="T47" fmla="*/ 369 h 462"/>
                <a:gd name="T48" fmla="*/ 548 w 548"/>
                <a:gd name="T49" fmla="*/ 41 h 462"/>
                <a:gd name="T50" fmla="*/ 507 w 548"/>
                <a:gd name="T51" fmla="*/ 0 h 462"/>
                <a:gd name="T52" fmla="*/ 510 w 548"/>
                <a:gd name="T53" fmla="*/ 330 h 462"/>
                <a:gd name="T54" fmla="*/ 497 w 548"/>
                <a:gd name="T55" fmla="*/ 344 h 462"/>
                <a:gd name="T56" fmla="*/ 51 w 548"/>
                <a:gd name="T57" fmla="*/ 344 h 462"/>
                <a:gd name="T58" fmla="*/ 38 w 548"/>
                <a:gd name="T59" fmla="*/ 330 h 462"/>
                <a:gd name="T60" fmla="*/ 38 w 548"/>
                <a:gd name="T61" fmla="*/ 50 h 462"/>
                <a:gd name="T62" fmla="*/ 51 w 548"/>
                <a:gd name="T63" fmla="*/ 36 h 462"/>
                <a:gd name="T64" fmla="*/ 497 w 548"/>
                <a:gd name="T65" fmla="*/ 36 h 462"/>
                <a:gd name="T66" fmla="*/ 510 w 548"/>
                <a:gd name="T67" fmla="*/ 50 h 462"/>
                <a:gd name="T68" fmla="*/ 510 w 548"/>
                <a:gd name="T69" fmla="*/ 330 h 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48" h="462">
                  <a:moveTo>
                    <a:pt x="507" y="0"/>
                  </a:moveTo>
                  <a:cubicBezTo>
                    <a:pt x="41" y="0"/>
                    <a:pt x="41" y="0"/>
                    <a:pt x="41" y="0"/>
                  </a:cubicBezTo>
                  <a:cubicBezTo>
                    <a:pt x="18" y="0"/>
                    <a:pt x="0" y="18"/>
                    <a:pt x="0" y="41"/>
                  </a:cubicBezTo>
                  <a:cubicBezTo>
                    <a:pt x="0" y="369"/>
                    <a:pt x="0" y="369"/>
                    <a:pt x="0" y="369"/>
                  </a:cubicBezTo>
                  <a:cubicBezTo>
                    <a:pt x="0" y="391"/>
                    <a:pt x="18" y="409"/>
                    <a:pt x="41" y="409"/>
                  </a:cubicBezTo>
                  <a:cubicBezTo>
                    <a:pt x="226" y="409"/>
                    <a:pt x="226" y="409"/>
                    <a:pt x="226" y="409"/>
                  </a:cubicBezTo>
                  <a:cubicBezTo>
                    <a:pt x="226" y="416"/>
                    <a:pt x="226" y="416"/>
                    <a:pt x="226" y="416"/>
                  </a:cubicBezTo>
                  <a:cubicBezTo>
                    <a:pt x="226" y="419"/>
                    <a:pt x="225" y="425"/>
                    <a:pt x="223" y="428"/>
                  </a:cubicBezTo>
                  <a:cubicBezTo>
                    <a:pt x="177" y="445"/>
                    <a:pt x="177" y="445"/>
                    <a:pt x="177" y="445"/>
                  </a:cubicBezTo>
                  <a:cubicBezTo>
                    <a:pt x="173" y="447"/>
                    <a:pt x="165" y="449"/>
                    <a:pt x="160" y="449"/>
                  </a:cubicBezTo>
                  <a:cubicBezTo>
                    <a:pt x="151" y="449"/>
                    <a:pt x="151" y="449"/>
                    <a:pt x="151" y="449"/>
                  </a:cubicBezTo>
                  <a:cubicBezTo>
                    <a:pt x="146" y="449"/>
                    <a:pt x="142" y="452"/>
                    <a:pt x="142" y="455"/>
                  </a:cubicBezTo>
                  <a:cubicBezTo>
                    <a:pt x="142" y="455"/>
                    <a:pt x="142" y="455"/>
                    <a:pt x="142" y="455"/>
                  </a:cubicBezTo>
                  <a:cubicBezTo>
                    <a:pt x="142" y="459"/>
                    <a:pt x="146" y="462"/>
                    <a:pt x="151" y="462"/>
                  </a:cubicBezTo>
                  <a:cubicBezTo>
                    <a:pt x="397" y="462"/>
                    <a:pt x="397" y="462"/>
                    <a:pt x="397" y="462"/>
                  </a:cubicBezTo>
                  <a:cubicBezTo>
                    <a:pt x="402" y="462"/>
                    <a:pt x="406" y="459"/>
                    <a:pt x="406" y="455"/>
                  </a:cubicBezTo>
                  <a:cubicBezTo>
                    <a:pt x="406" y="455"/>
                    <a:pt x="406" y="455"/>
                    <a:pt x="406" y="455"/>
                  </a:cubicBezTo>
                  <a:cubicBezTo>
                    <a:pt x="406" y="452"/>
                    <a:pt x="404" y="449"/>
                    <a:pt x="402" y="449"/>
                  </a:cubicBezTo>
                  <a:cubicBezTo>
                    <a:pt x="399" y="449"/>
                    <a:pt x="393" y="448"/>
                    <a:pt x="389" y="448"/>
                  </a:cubicBezTo>
                  <a:cubicBezTo>
                    <a:pt x="329" y="426"/>
                    <a:pt x="329" y="426"/>
                    <a:pt x="329" y="426"/>
                  </a:cubicBezTo>
                  <a:cubicBezTo>
                    <a:pt x="325" y="424"/>
                    <a:pt x="322" y="419"/>
                    <a:pt x="322" y="416"/>
                  </a:cubicBezTo>
                  <a:cubicBezTo>
                    <a:pt x="322" y="409"/>
                    <a:pt x="322" y="409"/>
                    <a:pt x="322" y="409"/>
                  </a:cubicBezTo>
                  <a:cubicBezTo>
                    <a:pt x="507" y="409"/>
                    <a:pt x="507" y="409"/>
                    <a:pt x="507" y="409"/>
                  </a:cubicBezTo>
                  <a:cubicBezTo>
                    <a:pt x="530" y="409"/>
                    <a:pt x="548" y="391"/>
                    <a:pt x="548" y="369"/>
                  </a:cubicBezTo>
                  <a:cubicBezTo>
                    <a:pt x="548" y="41"/>
                    <a:pt x="548" y="41"/>
                    <a:pt x="548" y="41"/>
                  </a:cubicBezTo>
                  <a:cubicBezTo>
                    <a:pt x="548" y="18"/>
                    <a:pt x="530" y="0"/>
                    <a:pt x="507" y="0"/>
                  </a:cubicBezTo>
                  <a:close/>
                  <a:moveTo>
                    <a:pt x="510" y="330"/>
                  </a:moveTo>
                  <a:cubicBezTo>
                    <a:pt x="510" y="337"/>
                    <a:pt x="504" y="343"/>
                    <a:pt x="497" y="344"/>
                  </a:cubicBezTo>
                  <a:cubicBezTo>
                    <a:pt x="51" y="344"/>
                    <a:pt x="51" y="344"/>
                    <a:pt x="51" y="344"/>
                  </a:cubicBezTo>
                  <a:cubicBezTo>
                    <a:pt x="44" y="343"/>
                    <a:pt x="38" y="337"/>
                    <a:pt x="38" y="330"/>
                  </a:cubicBezTo>
                  <a:cubicBezTo>
                    <a:pt x="38" y="50"/>
                    <a:pt x="38" y="50"/>
                    <a:pt x="38" y="50"/>
                  </a:cubicBezTo>
                  <a:cubicBezTo>
                    <a:pt x="38" y="42"/>
                    <a:pt x="44" y="36"/>
                    <a:pt x="51" y="36"/>
                  </a:cubicBezTo>
                  <a:cubicBezTo>
                    <a:pt x="497" y="36"/>
                    <a:pt x="497" y="36"/>
                    <a:pt x="497" y="36"/>
                  </a:cubicBezTo>
                  <a:cubicBezTo>
                    <a:pt x="504" y="36"/>
                    <a:pt x="510" y="42"/>
                    <a:pt x="510" y="50"/>
                  </a:cubicBezTo>
                  <a:lnTo>
                    <a:pt x="510" y="330"/>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42" name="Oval 33"/>
            <p:cNvSpPr>
              <a:spLocks noChangeArrowheads="1"/>
            </p:cNvSpPr>
            <p:nvPr/>
          </p:nvSpPr>
          <p:spPr bwMode="auto">
            <a:xfrm>
              <a:off x="4932363" y="4103688"/>
              <a:ext cx="6350" cy="4763"/>
            </a:xfrm>
            <a:prstGeom prst="ellipse">
              <a:avLst/>
            </a:pr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43" name="Freeform 34"/>
            <p:cNvSpPr>
              <a:spLocks/>
            </p:cNvSpPr>
            <p:nvPr/>
          </p:nvSpPr>
          <p:spPr bwMode="auto">
            <a:xfrm>
              <a:off x="4943475" y="4100513"/>
              <a:ext cx="47625" cy="9525"/>
            </a:xfrm>
            <a:custGeom>
              <a:avLst/>
              <a:gdLst>
                <a:gd name="T0" fmla="*/ 63 w 63"/>
                <a:gd name="T1" fmla="*/ 6 h 13"/>
                <a:gd name="T2" fmla="*/ 57 w 63"/>
                <a:gd name="T3" fmla="*/ 13 h 13"/>
                <a:gd name="T4" fmla="*/ 6 w 63"/>
                <a:gd name="T5" fmla="*/ 13 h 13"/>
                <a:gd name="T6" fmla="*/ 0 w 63"/>
                <a:gd name="T7" fmla="*/ 6 h 13"/>
                <a:gd name="T8" fmla="*/ 0 w 63"/>
                <a:gd name="T9" fmla="*/ 6 h 13"/>
                <a:gd name="T10" fmla="*/ 6 w 63"/>
                <a:gd name="T11" fmla="*/ 0 h 13"/>
                <a:gd name="T12" fmla="*/ 57 w 63"/>
                <a:gd name="T13" fmla="*/ 0 h 13"/>
                <a:gd name="T14" fmla="*/ 63 w 63"/>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3" h="13">
                  <a:moveTo>
                    <a:pt x="63" y="6"/>
                  </a:moveTo>
                  <a:cubicBezTo>
                    <a:pt x="63" y="10"/>
                    <a:pt x="60" y="13"/>
                    <a:pt x="57" y="13"/>
                  </a:cubicBezTo>
                  <a:cubicBezTo>
                    <a:pt x="6" y="13"/>
                    <a:pt x="6" y="13"/>
                    <a:pt x="6" y="13"/>
                  </a:cubicBezTo>
                  <a:cubicBezTo>
                    <a:pt x="3" y="13"/>
                    <a:pt x="0" y="10"/>
                    <a:pt x="0" y="6"/>
                  </a:cubicBezTo>
                  <a:cubicBezTo>
                    <a:pt x="0" y="6"/>
                    <a:pt x="0" y="6"/>
                    <a:pt x="0" y="6"/>
                  </a:cubicBezTo>
                  <a:cubicBezTo>
                    <a:pt x="0" y="3"/>
                    <a:pt x="3" y="0"/>
                    <a:pt x="6" y="0"/>
                  </a:cubicBezTo>
                  <a:cubicBezTo>
                    <a:pt x="57" y="0"/>
                    <a:pt x="57" y="0"/>
                    <a:pt x="57" y="0"/>
                  </a:cubicBezTo>
                  <a:cubicBezTo>
                    <a:pt x="60" y="0"/>
                    <a:pt x="63" y="3"/>
                    <a:pt x="63" y="6"/>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44" name="Freeform 35"/>
            <p:cNvSpPr>
              <a:spLocks/>
            </p:cNvSpPr>
            <p:nvPr/>
          </p:nvSpPr>
          <p:spPr bwMode="auto">
            <a:xfrm>
              <a:off x="4922838" y="3875088"/>
              <a:ext cx="34925" cy="166688"/>
            </a:xfrm>
            <a:custGeom>
              <a:avLst/>
              <a:gdLst>
                <a:gd name="T0" fmla="*/ 45 w 45"/>
                <a:gd name="T1" fmla="*/ 193 h 216"/>
                <a:gd name="T2" fmla="*/ 22 w 45"/>
                <a:gd name="T3" fmla="*/ 216 h 216"/>
                <a:gd name="T4" fmla="*/ 22 w 45"/>
                <a:gd name="T5" fmla="*/ 216 h 216"/>
                <a:gd name="T6" fmla="*/ 0 w 45"/>
                <a:gd name="T7" fmla="*/ 193 h 216"/>
                <a:gd name="T8" fmla="*/ 0 w 45"/>
                <a:gd name="T9" fmla="*/ 23 h 216"/>
                <a:gd name="T10" fmla="*/ 22 w 45"/>
                <a:gd name="T11" fmla="*/ 0 h 216"/>
                <a:gd name="T12" fmla="*/ 22 w 45"/>
                <a:gd name="T13" fmla="*/ 0 h 216"/>
                <a:gd name="T14" fmla="*/ 45 w 45"/>
                <a:gd name="T15" fmla="*/ 23 h 216"/>
                <a:gd name="T16" fmla="*/ 45 w 45"/>
                <a:gd name="T17" fmla="*/ 193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 h="216">
                  <a:moveTo>
                    <a:pt x="45" y="193"/>
                  </a:moveTo>
                  <a:cubicBezTo>
                    <a:pt x="45" y="206"/>
                    <a:pt x="35" y="216"/>
                    <a:pt x="22" y="216"/>
                  </a:cubicBezTo>
                  <a:cubicBezTo>
                    <a:pt x="22" y="216"/>
                    <a:pt x="22" y="216"/>
                    <a:pt x="22" y="216"/>
                  </a:cubicBezTo>
                  <a:cubicBezTo>
                    <a:pt x="10" y="216"/>
                    <a:pt x="0" y="206"/>
                    <a:pt x="0" y="193"/>
                  </a:cubicBezTo>
                  <a:cubicBezTo>
                    <a:pt x="0" y="23"/>
                    <a:pt x="0" y="23"/>
                    <a:pt x="0" y="23"/>
                  </a:cubicBezTo>
                  <a:cubicBezTo>
                    <a:pt x="0" y="10"/>
                    <a:pt x="10" y="0"/>
                    <a:pt x="22" y="0"/>
                  </a:cubicBezTo>
                  <a:cubicBezTo>
                    <a:pt x="22" y="0"/>
                    <a:pt x="22" y="0"/>
                    <a:pt x="22" y="0"/>
                  </a:cubicBezTo>
                  <a:cubicBezTo>
                    <a:pt x="35" y="0"/>
                    <a:pt x="45" y="10"/>
                    <a:pt x="45" y="23"/>
                  </a:cubicBezTo>
                  <a:lnTo>
                    <a:pt x="45" y="193"/>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45" name="Freeform 36"/>
            <p:cNvSpPr>
              <a:spLocks/>
            </p:cNvSpPr>
            <p:nvPr/>
          </p:nvSpPr>
          <p:spPr bwMode="auto">
            <a:xfrm>
              <a:off x="4860925" y="3903663"/>
              <a:ext cx="34925" cy="138113"/>
            </a:xfrm>
            <a:custGeom>
              <a:avLst/>
              <a:gdLst>
                <a:gd name="T0" fmla="*/ 45 w 45"/>
                <a:gd name="T1" fmla="*/ 157 h 180"/>
                <a:gd name="T2" fmla="*/ 23 w 45"/>
                <a:gd name="T3" fmla="*/ 180 h 180"/>
                <a:gd name="T4" fmla="*/ 23 w 45"/>
                <a:gd name="T5" fmla="*/ 180 h 180"/>
                <a:gd name="T6" fmla="*/ 0 w 45"/>
                <a:gd name="T7" fmla="*/ 157 h 180"/>
                <a:gd name="T8" fmla="*/ 0 w 45"/>
                <a:gd name="T9" fmla="*/ 23 h 180"/>
                <a:gd name="T10" fmla="*/ 23 w 45"/>
                <a:gd name="T11" fmla="*/ 0 h 180"/>
                <a:gd name="T12" fmla="*/ 23 w 45"/>
                <a:gd name="T13" fmla="*/ 0 h 180"/>
                <a:gd name="T14" fmla="*/ 45 w 45"/>
                <a:gd name="T15" fmla="*/ 23 h 180"/>
                <a:gd name="T16" fmla="*/ 45 w 45"/>
                <a:gd name="T17" fmla="*/ 157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 h="180">
                  <a:moveTo>
                    <a:pt x="45" y="157"/>
                  </a:moveTo>
                  <a:cubicBezTo>
                    <a:pt x="45" y="170"/>
                    <a:pt x="35" y="180"/>
                    <a:pt x="23" y="180"/>
                  </a:cubicBezTo>
                  <a:cubicBezTo>
                    <a:pt x="23" y="180"/>
                    <a:pt x="23" y="180"/>
                    <a:pt x="23" y="180"/>
                  </a:cubicBezTo>
                  <a:cubicBezTo>
                    <a:pt x="10" y="180"/>
                    <a:pt x="0" y="170"/>
                    <a:pt x="0" y="157"/>
                  </a:cubicBezTo>
                  <a:cubicBezTo>
                    <a:pt x="0" y="23"/>
                    <a:pt x="0" y="23"/>
                    <a:pt x="0" y="23"/>
                  </a:cubicBezTo>
                  <a:cubicBezTo>
                    <a:pt x="0" y="10"/>
                    <a:pt x="10" y="0"/>
                    <a:pt x="23" y="0"/>
                  </a:cubicBezTo>
                  <a:cubicBezTo>
                    <a:pt x="23" y="0"/>
                    <a:pt x="23" y="0"/>
                    <a:pt x="23" y="0"/>
                  </a:cubicBezTo>
                  <a:cubicBezTo>
                    <a:pt x="35" y="0"/>
                    <a:pt x="45" y="10"/>
                    <a:pt x="45" y="23"/>
                  </a:cubicBezTo>
                  <a:lnTo>
                    <a:pt x="45" y="157"/>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46" name="Freeform 37"/>
            <p:cNvSpPr>
              <a:spLocks/>
            </p:cNvSpPr>
            <p:nvPr/>
          </p:nvSpPr>
          <p:spPr bwMode="auto">
            <a:xfrm>
              <a:off x="4799013" y="3930650"/>
              <a:ext cx="33338" cy="111125"/>
            </a:xfrm>
            <a:custGeom>
              <a:avLst/>
              <a:gdLst>
                <a:gd name="T0" fmla="*/ 44 w 44"/>
                <a:gd name="T1" fmla="*/ 121 h 144"/>
                <a:gd name="T2" fmla="*/ 22 w 44"/>
                <a:gd name="T3" fmla="*/ 144 h 144"/>
                <a:gd name="T4" fmla="*/ 22 w 44"/>
                <a:gd name="T5" fmla="*/ 144 h 144"/>
                <a:gd name="T6" fmla="*/ 0 w 44"/>
                <a:gd name="T7" fmla="*/ 121 h 144"/>
                <a:gd name="T8" fmla="*/ 0 w 44"/>
                <a:gd name="T9" fmla="*/ 23 h 144"/>
                <a:gd name="T10" fmla="*/ 22 w 44"/>
                <a:gd name="T11" fmla="*/ 0 h 144"/>
                <a:gd name="T12" fmla="*/ 22 w 44"/>
                <a:gd name="T13" fmla="*/ 0 h 144"/>
                <a:gd name="T14" fmla="*/ 44 w 44"/>
                <a:gd name="T15" fmla="*/ 23 h 144"/>
                <a:gd name="T16" fmla="*/ 44 w 44"/>
                <a:gd name="T17" fmla="*/ 121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 h="144">
                  <a:moveTo>
                    <a:pt x="44" y="121"/>
                  </a:moveTo>
                  <a:cubicBezTo>
                    <a:pt x="44" y="134"/>
                    <a:pt x="34" y="144"/>
                    <a:pt x="22" y="144"/>
                  </a:cubicBezTo>
                  <a:cubicBezTo>
                    <a:pt x="22" y="144"/>
                    <a:pt x="22" y="144"/>
                    <a:pt x="22" y="144"/>
                  </a:cubicBezTo>
                  <a:cubicBezTo>
                    <a:pt x="10" y="144"/>
                    <a:pt x="0" y="134"/>
                    <a:pt x="0" y="121"/>
                  </a:cubicBezTo>
                  <a:cubicBezTo>
                    <a:pt x="0" y="23"/>
                    <a:pt x="0" y="23"/>
                    <a:pt x="0" y="23"/>
                  </a:cubicBezTo>
                  <a:cubicBezTo>
                    <a:pt x="0" y="10"/>
                    <a:pt x="10" y="0"/>
                    <a:pt x="22" y="0"/>
                  </a:cubicBezTo>
                  <a:cubicBezTo>
                    <a:pt x="22" y="0"/>
                    <a:pt x="22" y="0"/>
                    <a:pt x="22" y="0"/>
                  </a:cubicBezTo>
                  <a:cubicBezTo>
                    <a:pt x="34" y="0"/>
                    <a:pt x="44" y="10"/>
                    <a:pt x="44" y="23"/>
                  </a:cubicBezTo>
                  <a:lnTo>
                    <a:pt x="44" y="121"/>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47" name="Freeform 38"/>
            <p:cNvSpPr>
              <a:spLocks/>
            </p:cNvSpPr>
            <p:nvPr/>
          </p:nvSpPr>
          <p:spPr bwMode="auto">
            <a:xfrm>
              <a:off x="4737100" y="3959225"/>
              <a:ext cx="34925" cy="82550"/>
            </a:xfrm>
            <a:custGeom>
              <a:avLst/>
              <a:gdLst>
                <a:gd name="T0" fmla="*/ 45 w 45"/>
                <a:gd name="T1" fmla="*/ 85 h 108"/>
                <a:gd name="T2" fmla="*/ 22 w 45"/>
                <a:gd name="T3" fmla="*/ 108 h 108"/>
                <a:gd name="T4" fmla="*/ 22 w 45"/>
                <a:gd name="T5" fmla="*/ 108 h 108"/>
                <a:gd name="T6" fmla="*/ 0 w 45"/>
                <a:gd name="T7" fmla="*/ 85 h 108"/>
                <a:gd name="T8" fmla="*/ 0 w 45"/>
                <a:gd name="T9" fmla="*/ 23 h 108"/>
                <a:gd name="T10" fmla="*/ 22 w 45"/>
                <a:gd name="T11" fmla="*/ 0 h 108"/>
                <a:gd name="T12" fmla="*/ 22 w 45"/>
                <a:gd name="T13" fmla="*/ 0 h 108"/>
                <a:gd name="T14" fmla="*/ 45 w 45"/>
                <a:gd name="T15" fmla="*/ 23 h 108"/>
                <a:gd name="T16" fmla="*/ 45 w 45"/>
                <a:gd name="T17" fmla="*/ 85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 h="108">
                  <a:moveTo>
                    <a:pt x="45" y="85"/>
                  </a:moveTo>
                  <a:cubicBezTo>
                    <a:pt x="45" y="98"/>
                    <a:pt x="35" y="108"/>
                    <a:pt x="22" y="108"/>
                  </a:cubicBezTo>
                  <a:cubicBezTo>
                    <a:pt x="22" y="108"/>
                    <a:pt x="22" y="108"/>
                    <a:pt x="22" y="108"/>
                  </a:cubicBezTo>
                  <a:cubicBezTo>
                    <a:pt x="10" y="108"/>
                    <a:pt x="0" y="98"/>
                    <a:pt x="0" y="85"/>
                  </a:cubicBezTo>
                  <a:cubicBezTo>
                    <a:pt x="0" y="23"/>
                    <a:pt x="0" y="23"/>
                    <a:pt x="0" y="23"/>
                  </a:cubicBezTo>
                  <a:cubicBezTo>
                    <a:pt x="0" y="10"/>
                    <a:pt x="10" y="0"/>
                    <a:pt x="22" y="0"/>
                  </a:cubicBezTo>
                  <a:cubicBezTo>
                    <a:pt x="22" y="0"/>
                    <a:pt x="22" y="0"/>
                    <a:pt x="22" y="0"/>
                  </a:cubicBezTo>
                  <a:cubicBezTo>
                    <a:pt x="35" y="0"/>
                    <a:pt x="45" y="10"/>
                    <a:pt x="45" y="23"/>
                  </a:cubicBezTo>
                  <a:lnTo>
                    <a:pt x="45" y="85"/>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48" name="Freeform 39"/>
            <p:cNvSpPr>
              <a:spLocks/>
            </p:cNvSpPr>
            <p:nvPr/>
          </p:nvSpPr>
          <p:spPr bwMode="auto">
            <a:xfrm>
              <a:off x="4675188" y="3986213"/>
              <a:ext cx="33338" cy="55563"/>
            </a:xfrm>
            <a:custGeom>
              <a:avLst/>
              <a:gdLst>
                <a:gd name="T0" fmla="*/ 45 w 45"/>
                <a:gd name="T1" fmla="*/ 49 h 72"/>
                <a:gd name="T2" fmla="*/ 23 w 45"/>
                <a:gd name="T3" fmla="*/ 72 h 72"/>
                <a:gd name="T4" fmla="*/ 23 w 45"/>
                <a:gd name="T5" fmla="*/ 72 h 72"/>
                <a:gd name="T6" fmla="*/ 0 w 45"/>
                <a:gd name="T7" fmla="*/ 49 h 72"/>
                <a:gd name="T8" fmla="*/ 0 w 45"/>
                <a:gd name="T9" fmla="*/ 23 h 72"/>
                <a:gd name="T10" fmla="*/ 23 w 45"/>
                <a:gd name="T11" fmla="*/ 0 h 72"/>
                <a:gd name="T12" fmla="*/ 23 w 45"/>
                <a:gd name="T13" fmla="*/ 0 h 72"/>
                <a:gd name="T14" fmla="*/ 45 w 45"/>
                <a:gd name="T15" fmla="*/ 23 h 72"/>
                <a:gd name="T16" fmla="*/ 45 w 45"/>
                <a:gd name="T17" fmla="*/ 49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 h="72">
                  <a:moveTo>
                    <a:pt x="45" y="49"/>
                  </a:moveTo>
                  <a:cubicBezTo>
                    <a:pt x="45" y="62"/>
                    <a:pt x="35" y="72"/>
                    <a:pt x="23" y="72"/>
                  </a:cubicBezTo>
                  <a:cubicBezTo>
                    <a:pt x="23" y="72"/>
                    <a:pt x="23" y="72"/>
                    <a:pt x="23" y="72"/>
                  </a:cubicBezTo>
                  <a:cubicBezTo>
                    <a:pt x="10" y="72"/>
                    <a:pt x="0" y="62"/>
                    <a:pt x="0" y="49"/>
                  </a:cubicBezTo>
                  <a:cubicBezTo>
                    <a:pt x="0" y="23"/>
                    <a:pt x="0" y="23"/>
                    <a:pt x="0" y="23"/>
                  </a:cubicBezTo>
                  <a:cubicBezTo>
                    <a:pt x="0" y="10"/>
                    <a:pt x="10" y="0"/>
                    <a:pt x="23" y="0"/>
                  </a:cubicBezTo>
                  <a:cubicBezTo>
                    <a:pt x="23" y="0"/>
                    <a:pt x="23" y="0"/>
                    <a:pt x="23" y="0"/>
                  </a:cubicBezTo>
                  <a:cubicBezTo>
                    <a:pt x="35" y="0"/>
                    <a:pt x="45" y="10"/>
                    <a:pt x="45" y="23"/>
                  </a:cubicBezTo>
                  <a:lnTo>
                    <a:pt x="45" y="49"/>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grpSp>
      <p:grpSp>
        <p:nvGrpSpPr>
          <p:cNvPr id="49" name="Group 48"/>
          <p:cNvGrpSpPr/>
          <p:nvPr/>
        </p:nvGrpSpPr>
        <p:grpSpPr>
          <a:xfrm>
            <a:off x="3095744" y="3435097"/>
            <a:ext cx="397878" cy="454465"/>
            <a:chOff x="3789363" y="3787775"/>
            <a:chExt cx="357188" cy="407988"/>
          </a:xfrm>
          <a:solidFill>
            <a:schemeClr val="tx1"/>
          </a:solidFill>
        </p:grpSpPr>
        <p:sp>
          <p:nvSpPr>
            <p:cNvPr id="50" name="Freeform 40"/>
            <p:cNvSpPr>
              <a:spLocks noEditPoints="1"/>
            </p:cNvSpPr>
            <p:nvPr/>
          </p:nvSpPr>
          <p:spPr bwMode="auto">
            <a:xfrm>
              <a:off x="3789363" y="3787775"/>
              <a:ext cx="357188" cy="407988"/>
            </a:xfrm>
            <a:custGeom>
              <a:avLst/>
              <a:gdLst>
                <a:gd name="T0" fmla="*/ 403 w 464"/>
                <a:gd name="T1" fmla="*/ 0 h 532"/>
                <a:gd name="T2" fmla="*/ 61 w 464"/>
                <a:gd name="T3" fmla="*/ 0 h 532"/>
                <a:gd name="T4" fmla="*/ 0 w 464"/>
                <a:gd name="T5" fmla="*/ 62 h 532"/>
                <a:gd name="T6" fmla="*/ 0 w 464"/>
                <a:gd name="T7" fmla="*/ 470 h 532"/>
                <a:gd name="T8" fmla="*/ 61 w 464"/>
                <a:gd name="T9" fmla="*/ 532 h 532"/>
                <a:gd name="T10" fmla="*/ 403 w 464"/>
                <a:gd name="T11" fmla="*/ 532 h 532"/>
                <a:gd name="T12" fmla="*/ 464 w 464"/>
                <a:gd name="T13" fmla="*/ 470 h 532"/>
                <a:gd name="T14" fmla="*/ 464 w 464"/>
                <a:gd name="T15" fmla="*/ 62 h 532"/>
                <a:gd name="T16" fmla="*/ 403 w 464"/>
                <a:gd name="T17" fmla="*/ 0 h 532"/>
                <a:gd name="T18" fmla="*/ 430 w 464"/>
                <a:gd name="T19" fmla="*/ 470 h 532"/>
                <a:gd name="T20" fmla="*/ 403 w 464"/>
                <a:gd name="T21" fmla="*/ 498 h 532"/>
                <a:gd name="T22" fmla="*/ 61 w 464"/>
                <a:gd name="T23" fmla="*/ 498 h 532"/>
                <a:gd name="T24" fmla="*/ 34 w 464"/>
                <a:gd name="T25" fmla="*/ 470 h 532"/>
                <a:gd name="T26" fmla="*/ 34 w 464"/>
                <a:gd name="T27" fmla="*/ 62 h 532"/>
                <a:gd name="T28" fmla="*/ 61 w 464"/>
                <a:gd name="T29" fmla="*/ 34 h 532"/>
                <a:gd name="T30" fmla="*/ 403 w 464"/>
                <a:gd name="T31" fmla="*/ 34 h 532"/>
                <a:gd name="T32" fmla="*/ 430 w 464"/>
                <a:gd name="T33" fmla="*/ 62 h 532"/>
                <a:gd name="T34" fmla="*/ 430 w 464"/>
                <a:gd name="T35" fmla="*/ 470 h 5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64" h="532">
                  <a:moveTo>
                    <a:pt x="403" y="0"/>
                  </a:moveTo>
                  <a:cubicBezTo>
                    <a:pt x="61" y="0"/>
                    <a:pt x="61" y="0"/>
                    <a:pt x="61" y="0"/>
                  </a:cubicBezTo>
                  <a:cubicBezTo>
                    <a:pt x="27" y="1"/>
                    <a:pt x="0" y="28"/>
                    <a:pt x="0" y="62"/>
                  </a:cubicBezTo>
                  <a:cubicBezTo>
                    <a:pt x="0" y="470"/>
                    <a:pt x="0" y="470"/>
                    <a:pt x="0" y="470"/>
                  </a:cubicBezTo>
                  <a:cubicBezTo>
                    <a:pt x="0" y="504"/>
                    <a:pt x="27" y="531"/>
                    <a:pt x="61" y="532"/>
                  </a:cubicBezTo>
                  <a:cubicBezTo>
                    <a:pt x="403" y="532"/>
                    <a:pt x="403" y="532"/>
                    <a:pt x="403" y="532"/>
                  </a:cubicBezTo>
                  <a:cubicBezTo>
                    <a:pt x="437" y="531"/>
                    <a:pt x="464" y="504"/>
                    <a:pt x="464" y="470"/>
                  </a:cubicBezTo>
                  <a:cubicBezTo>
                    <a:pt x="464" y="62"/>
                    <a:pt x="464" y="62"/>
                    <a:pt x="464" y="62"/>
                  </a:cubicBezTo>
                  <a:cubicBezTo>
                    <a:pt x="464" y="28"/>
                    <a:pt x="437" y="1"/>
                    <a:pt x="403" y="0"/>
                  </a:cubicBezTo>
                  <a:close/>
                  <a:moveTo>
                    <a:pt x="430" y="470"/>
                  </a:moveTo>
                  <a:cubicBezTo>
                    <a:pt x="430" y="485"/>
                    <a:pt x="418" y="497"/>
                    <a:pt x="403" y="498"/>
                  </a:cubicBezTo>
                  <a:cubicBezTo>
                    <a:pt x="61" y="498"/>
                    <a:pt x="61" y="498"/>
                    <a:pt x="61" y="498"/>
                  </a:cubicBezTo>
                  <a:cubicBezTo>
                    <a:pt x="46" y="497"/>
                    <a:pt x="34" y="485"/>
                    <a:pt x="34" y="470"/>
                  </a:cubicBezTo>
                  <a:cubicBezTo>
                    <a:pt x="34" y="62"/>
                    <a:pt x="34" y="62"/>
                    <a:pt x="34" y="62"/>
                  </a:cubicBezTo>
                  <a:cubicBezTo>
                    <a:pt x="34" y="47"/>
                    <a:pt x="46" y="35"/>
                    <a:pt x="61" y="34"/>
                  </a:cubicBezTo>
                  <a:cubicBezTo>
                    <a:pt x="403" y="34"/>
                    <a:pt x="403" y="34"/>
                    <a:pt x="403" y="34"/>
                  </a:cubicBezTo>
                  <a:cubicBezTo>
                    <a:pt x="418" y="35"/>
                    <a:pt x="430" y="47"/>
                    <a:pt x="430" y="62"/>
                  </a:cubicBezTo>
                  <a:lnTo>
                    <a:pt x="430" y="470"/>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51" name="Freeform 41"/>
            <p:cNvSpPr>
              <a:spLocks/>
            </p:cNvSpPr>
            <p:nvPr/>
          </p:nvSpPr>
          <p:spPr bwMode="auto">
            <a:xfrm>
              <a:off x="3916363" y="3997325"/>
              <a:ext cx="42863" cy="44450"/>
            </a:xfrm>
            <a:custGeom>
              <a:avLst/>
              <a:gdLst>
                <a:gd name="T0" fmla="*/ 57 w 57"/>
                <a:gd name="T1" fmla="*/ 12 h 57"/>
                <a:gd name="T2" fmla="*/ 57 w 57"/>
                <a:gd name="T3" fmla="*/ 44 h 57"/>
                <a:gd name="T4" fmla="*/ 44 w 57"/>
                <a:gd name="T5" fmla="*/ 57 h 57"/>
                <a:gd name="T6" fmla="*/ 13 w 57"/>
                <a:gd name="T7" fmla="*/ 57 h 57"/>
                <a:gd name="T8" fmla="*/ 0 w 57"/>
                <a:gd name="T9" fmla="*/ 44 h 57"/>
                <a:gd name="T10" fmla="*/ 0 w 57"/>
                <a:gd name="T11" fmla="*/ 12 h 57"/>
                <a:gd name="T12" fmla="*/ 13 w 57"/>
                <a:gd name="T13" fmla="*/ 0 h 57"/>
                <a:gd name="T14" fmla="*/ 44 w 57"/>
                <a:gd name="T15" fmla="*/ 0 h 57"/>
                <a:gd name="T16" fmla="*/ 57 w 57"/>
                <a:gd name="T17" fmla="*/ 1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7">
                  <a:moveTo>
                    <a:pt x="57" y="12"/>
                  </a:moveTo>
                  <a:cubicBezTo>
                    <a:pt x="57" y="44"/>
                    <a:pt x="57" y="44"/>
                    <a:pt x="57" y="44"/>
                  </a:cubicBezTo>
                  <a:cubicBezTo>
                    <a:pt x="57" y="51"/>
                    <a:pt x="51" y="57"/>
                    <a:pt x="44" y="57"/>
                  </a:cubicBezTo>
                  <a:cubicBezTo>
                    <a:pt x="13" y="57"/>
                    <a:pt x="13" y="57"/>
                    <a:pt x="13" y="57"/>
                  </a:cubicBezTo>
                  <a:cubicBezTo>
                    <a:pt x="6" y="57"/>
                    <a:pt x="0" y="51"/>
                    <a:pt x="0" y="44"/>
                  </a:cubicBezTo>
                  <a:cubicBezTo>
                    <a:pt x="0" y="12"/>
                    <a:pt x="0" y="12"/>
                    <a:pt x="0" y="12"/>
                  </a:cubicBezTo>
                  <a:cubicBezTo>
                    <a:pt x="0" y="5"/>
                    <a:pt x="6" y="0"/>
                    <a:pt x="13" y="0"/>
                  </a:cubicBezTo>
                  <a:cubicBezTo>
                    <a:pt x="44" y="0"/>
                    <a:pt x="44" y="0"/>
                    <a:pt x="44" y="0"/>
                  </a:cubicBezTo>
                  <a:cubicBezTo>
                    <a:pt x="51" y="0"/>
                    <a:pt x="57" y="5"/>
                    <a:pt x="57" y="12"/>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52" name="Freeform 42"/>
            <p:cNvSpPr>
              <a:spLocks/>
            </p:cNvSpPr>
            <p:nvPr/>
          </p:nvSpPr>
          <p:spPr bwMode="auto">
            <a:xfrm>
              <a:off x="3976688" y="4100513"/>
              <a:ext cx="42863" cy="44450"/>
            </a:xfrm>
            <a:custGeom>
              <a:avLst/>
              <a:gdLst>
                <a:gd name="T0" fmla="*/ 57 w 57"/>
                <a:gd name="T1" fmla="*/ 12 h 57"/>
                <a:gd name="T2" fmla="*/ 57 w 57"/>
                <a:gd name="T3" fmla="*/ 44 h 57"/>
                <a:gd name="T4" fmla="*/ 44 w 57"/>
                <a:gd name="T5" fmla="*/ 57 h 57"/>
                <a:gd name="T6" fmla="*/ 13 w 57"/>
                <a:gd name="T7" fmla="*/ 57 h 57"/>
                <a:gd name="T8" fmla="*/ 0 w 57"/>
                <a:gd name="T9" fmla="*/ 44 h 57"/>
                <a:gd name="T10" fmla="*/ 0 w 57"/>
                <a:gd name="T11" fmla="*/ 12 h 57"/>
                <a:gd name="T12" fmla="*/ 13 w 57"/>
                <a:gd name="T13" fmla="*/ 0 h 57"/>
                <a:gd name="T14" fmla="*/ 44 w 57"/>
                <a:gd name="T15" fmla="*/ 0 h 57"/>
                <a:gd name="T16" fmla="*/ 57 w 57"/>
                <a:gd name="T17" fmla="*/ 1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7">
                  <a:moveTo>
                    <a:pt x="57" y="12"/>
                  </a:moveTo>
                  <a:cubicBezTo>
                    <a:pt x="57" y="44"/>
                    <a:pt x="57" y="44"/>
                    <a:pt x="57" y="44"/>
                  </a:cubicBezTo>
                  <a:cubicBezTo>
                    <a:pt x="57" y="51"/>
                    <a:pt x="51" y="57"/>
                    <a:pt x="44" y="57"/>
                  </a:cubicBezTo>
                  <a:cubicBezTo>
                    <a:pt x="13" y="57"/>
                    <a:pt x="13" y="57"/>
                    <a:pt x="13" y="57"/>
                  </a:cubicBezTo>
                  <a:cubicBezTo>
                    <a:pt x="6" y="57"/>
                    <a:pt x="0" y="51"/>
                    <a:pt x="0" y="44"/>
                  </a:cubicBezTo>
                  <a:cubicBezTo>
                    <a:pt x="0" y="12"/>
                    <a:pt x="0" y="12"/>
                    <a:pt x="0" y="12"/>
                  </a:cubicBezTo>
                  <a:cubicBezTo>
                    <a:pt x="0" y="5"/>
                    <a:pt x="6" y="0"/>
                    <a:pt x="13" y="0"/>
                  </a:cubicBezTo>
                  <a:cubicBezTo>
                    <a:pt x="44" y="0"/>
                    <a:pt x="44" y="0"/>
                    <a:pt x="44" y="0"/>
                  </a:cubicBezTo>
                  <a:cubicBezTo>
                    <a:pt x="51" y="0"/>
                    <a:pt x="57" y="5"/>
                    <a:pt x="57" y="12"/>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53" name="Freeform 43"/>
            <p:cNvSpPr>
              <a:spLocks/>
            </p:cNvSpPr>
            <p:nvPr/>
          </p:nvSpPr>
          <p:spPr bwMode="auto">
            <a:xfrm>
              <a:off x="3916363" y="3946525"/>
              <a:ext cx="42863" cy="42863"/>
            </a:xfrm>
            <a:custGeom>
              <a:avLst/>
              <a:gdLst>
                <a:gd name="T0" fmla="*/ 57 w 57"/>
                <a:gd name="T1" fmla="*/ 12 h 57"/>
                <a:gd name="T2" fmla="*/ 57 w 57"/>
                <a:gd name="T3" fmla="*/ 44 h 57"/>
                <a:gd name="T4" fmla="*/ 44 w 57"/>
                <a:gd name="T5" fmla="*/ 57 h 57"/>
                <a:gd name="T6" fmla="*/ 13 w 57"/>
                <a:gd name="T7" fmla="*/ 57 h 57"/>
                <a:gd name="T8" fmla="*/ 0 w 57"/>
                <a:gd name="T9" fmla="*/ 44 h 57"/>
                <a:gd name="T10" fmla="*/ 0 w 57"/>
                <a:gd name="T11" fmla="*/ 12 h 57"/>
                <a:gd name="T12" fmla="*/ 13 w 57"/>
                <a:gd name="T13" fmla="*/ 0 h 57"/>
                <a:gd name="T14" fmla="*/ 44 w 57"/>
                <a:gd name="T15" fmla="*/ 0 h 57"/>
                <a:gd name="T16" fmla="*/ 57 w 57"/>
                <a:gd name="T17" fmla="*/ 1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7">
                  <a:moveTo>
                    <a:pt x="57" y="12"/>
                  </a:moveTo>
                  <a:cubicBezTo>
                    <a:pt x="57" y="44"/>
                    <a:pt x="57" y="44"/>
                    <a:pt x="57" y="44"/>
                  </a:cubicBezTo>
                  <a:cubicBezTo>
                    <a:pt x="57" y="51"/>
                    <a:pt x="51" y="57"/>
                    <a:pt x="44" y="57"/>
                  </a:cubicBezTo>
                  <a:cubicBezTo>
                    <a:pt x="13" y="57"/>
                    <a:pt x="13" y="57"/>
                    <a:pt x="13" y="57"/>
                  </a:cubicBezTo>
                  <a:cubicBezTo>
                    <a:pt x="6" y="57"/>
                    <a:pt x="0" y="51"/>
                    <a:pt x="0" y="44"/>
                  </a:cubicBezTo>
                  <a:cubicBezTo>
                    <a:pt x="0" y="12"/>
                    <a:pt x="0" y="12"/>
                    <a:pt x="0" y="12"/>
                  </a:cubicBezTo>
                  <a:cubicBezTo>
                    <a:pt x="0" y="5"/>
                    <a:pt x="6" y="0"/>
                    <a:pt x="13" y="0"/>
                  </a:cubicBezTo>
                  <a:cubicBezTo>
                    <a:pt x="44" y="0"/>
                    <a:pt x="44" y="0"/>
                    <a:pt x="44" y="0"/>
                  </a:cubicBezTo>
                  <a:cubicBezTo>
                    <a:pt x="51" y="0"/>
                    <a:pt x="57" y="5"/>
                    <a:pt x="57" y="12"/>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54" name="Freeform 44"/>
            <p:cNvSpPr>
              <a:spLocks/>
            </p:cNvSpPr>
            <p:nvPr/>
          </p:nvSpPr>
          <p:spPr bwMode="auto">
            <a:xfrm>
              <a:off x="3916363" y="4100513"/>
              <a:ext cx="42863" cy="44450"/>
            </a:xfrm>
            <a:custGeom>
              <a:avLst/>
              <a:gdLst>
                <a:gd name="T0" fmla="*/ 57 w 57"/>
                <a:gd name="T1" fmla="*/ 12 h 57"/>
                <a:gd name="T2" fmla="*/ 57 w 57"/>
                <a:gd name="T3" fmla="*/ 44 h 57"/>
                <a:gd name="T4" fmla="*/ 44 w 57"/>
                <a:gd name="T5" fmla="*/ 57 h 57"/>
                <a:gd name="T6" fmla="*/ 13 w 57"/>
                <a:gd name="T7" fmla="*/ 57 h 57"/>
                <a:gd name="T8" fmla="*/ 0 w 57"/>
                <a:gd name="T9" fmla="*/ 44 h 57"/>
                <a:gd name="T10" fmla="*/ 0 w 57"/>
                <a:gd name="T11" fmla="*/ 12 h 57"/>
                <a:gd name="T12" fmla="*/ 13 w 57"/>
                <a:gd name="T13" fmla="*/ 0 h 57"/>
                <a:gd name="T14" fmla="*/ 44 w 57"/>
                <a:gd name="T15" fmla="*/ 0 h 57"/>
                <a:gd name="T16" fmla="*/ 57 w 57"/>
                <a:gd name="T17" fmla="*/ 1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7">
                  <a:moveTo>
                    <a:pt x="57" y="12"/>
                  </a:moveTo>
                  <a:cubicBezTo>
                    <a:pt x="57" y="44"/>
                    <a:pt x="57" y="44"/>
                    <a:pt x="57" y="44"/>
                  </a:cubicBezTo>
                  <a:cubicBezTo>
                    <a:pt x="57" y="51"/>
                    <a:pt x="51" y="57"/>
                    <a:pt x="44" y="57"/>
                  </a:cubicBezTo>
                  <a:cubicBezTo>
                    <a:pt x="13" y="57"/>
                    <a:pt x="13" y="57"/>
                    <a:pt x="13" y="57"/>
                  </a:cubicBezTo>
                  <a:cubicBezTo>
                    <a:pt x="6" y="57"/>
                    <a:pt x="0" y="51"/>
                    <a:pt x="0" y="44"/>
                  </a:cubicBezTo>
                  <a:cubicBezTo>
                    <a:pt x="0" y="12"/>
                    <a:pt x="0" y="12"/>
                    <a:pt x="0" y="12"/>
                  </a:cubicBezTo>
                  <a:cubicBezTo>
                    <a:pt x="0" y="5"/>
                    <a:pt x="6" y="0"/>
                    <a:pt x="13" y="0"/>
                  </a:cubicBezTo>
                  <a:cubicBezTo>
                    <a:pt x="44" y="0"/>
                    <a:pt x="44" y="0"/>
                    <a:pt x="44" y="0"/>
                  </a:cubicBezTo>
                  <a:cubicBezTo>
                    <a:pt x="51" y="0"/>
                    <a:pt x="57" y="5"/>
                    <a:pt x="57" y="12"/>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55" name="Freeform 45"/>
            <p:cNvSpPr>
              <a:spLocks/>
            </p:cNvSpPr>
            <p:nvPr/>
          </p:nvSpPr>
          <p:spPr bwMode="auto">
            <a:xfrm>
              <a:off x="3916363" y="4049713"/>
              <a:ext cx="42863" cy="42863"/>
            </a:xfrm>
            <a:custGeom>
              <a:avLst/>
              <a:gdLst>
                <a:gd name="T0" fmla="*/ 57 w 57"/>
                <a:gd name="T1" fmla="*/ 12 h 57"/>
                <a:gd name="T2" fmla="*/ 57 w 57"/>
                <a:gd name="T3" fmla="*/ 44 h 57"/>
                <a:gd name="T4" fmla="*/ 44 w 57"/>
                <a:gd name="T5" fmla="*/ 57 h 57"/>
                <a:gd name="T6" fmla="*/ 13 w 57"/>
                <a:gd name="T7" fmla="*/ 57 h 57"/>
                <a:gd name="T8" fmla="*/ 0 w 57"/>
                <a:gd name="T9" fmla="*/ 44 h 57"/>
                <a:gd name="T10" fmla="*/ 0 w 57"/>
                <a:gd name="T11" fmla="*/ 12 h 57"/>
                <a:gd name="T12" fmla="*/ 13 w 57"/>
                <a:gd name="T13" fmla="*/ 0 h 57"/>
                <a:gd name="T14" fmla="*/ 44 w 57"/>
                <a:gd name="T15" fmla="*/ 0 h 57"/>
                <a:gd name="T16" fmla="*/ 57 w 57"/>
                <a:gd name="T17" fmla="*/ 1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7">
                  <a:moveTo>
                    <a:pt x="57" y="12"/>
                  </a:moveTo>
                  <a:cubicBezTo>
                    <a:pt x="57" y="44"/>
                    <a:pt x="57" y="44"/>
                    <a:pt x="57" y="44"/>
                  </a:cubicBezTo>
                  <a:cubicBezTo>
                    <a:pt x="57" y="51"/>
                    <a:pt x="51" y="57"/>
                    <a:pt x="44" y="57"/>
                  </a:cubicBezTo>
                  <a:cubicBezTo>
                    <a:pt x="13" y="57"/>
                    <a:pt x="13" y="57"/>
                    <a:pt x="13" y="57"/>
                  </a:cubicBezTo>
                  <a:cubicBezTo>
                    <a:pt x="6" y="57"/>
                    <a:pt x="0" y="51"/>
                    <a:pt x="0" y="44"/>
                  </a:cubicBezTo>
                  <a:cubicBezTo>
                    <a:pt x="0" y="12"/>
                    <a:pt x="0" y="12"/>
                    <a:pt x="0" y="12"/>
                  </a:cubicBezTo>
                  <a:cubicBezTo>
                    <a:pt x="0" y="5"/>
                    <a:pt x="6" y="0"/>
                    <a:pt x="13" y="0"/>
                  </a:cubicBezTo>
                  <a:cubicBezTo>
                    <a:pt x="44" y="0"/>
                    <a:pt x="44" y="0"/>
                    <a:pt x="44" y="0"/>
                  </a:cubicBezTo>
                  <a:cubicBezTo>
                    <a:pt x="51" y="0"/>
                    <a:pt x="57" y="5"/>
                    <a:pt x="57" y="12"/>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56" name="Freeform 46"/>
            <p:cNvSpPr>
              <a:spLocks/>
            </p:cNvSpPr>
            <p:nvPr/>
          </p:nvSpPr>
          <p:spPr bwMode="auto">
            <a:xfrm>
              <a:off x="3854450" y="4049713"/>
              <a:ext cx="44450" cy="42863"/>
            </a:xfrm>
            <a:custGeom>
              <a:avLst/>
              <a:gdLst>
                <a:gd name="T0" fmla="*/ 57 w 57"/>
                <a:gd name="T1" fmla="*/ 12 h 57"/>
                <a:gd name="T2" fmla="*/ 57 w 57"/>
                <a:gd name="T3" fmla="*/ 44 h 57"/>
                <a:gd name="T4" fmla="*/ 44 w 57"/>
                <a:gd name="T5" fmla="*/ 57 h 57"/>
                <a:gd name="T6" fmla="*/ 12 w 57"/>
                <a:gd name="T7" fmla="*/ 57 h 57"/>
                <a:gd name="T8" fmla="*/ 0 w 57"/>
                <a:gd name="T9" fmla="*/ 44 h 57"/>
                <a:gd name="T10" fmla="*/ 0 w 57"/>
                <a:gd name="T11" fmla="*/ 12 h 57"/>
                <a:gd name="T12" fmla="*/ 12 w 57"/>
                <a:gd name="T13" fmla="*/ 0 h 57"/>
                <a:gd name="T14" fmla="*/ 44 w 57"/>
                <a:gd name="T15" fmla="*/ 0 h 57"/>
                <a:gd name="T16" fmla="*/ 57 w 57"/>
                <a:gd name="T17" fmla="*/ 1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7">
                  <a:moveTo>
                    <a:pt x="57" y="12"/>
                  </a:moveTo>
                  <a:cubicBezTo>
                    <a:pt x="57" y="44"/>
                    <a:pt x="57" y="44"/>
                    <a:pt x="57" y="44"/>
                  </a:cubicBezTo>
                  <a:cubicBezTo>
                    <a:pt x="57" y="51"/>
                    <a:pt x="51" y="57"/>
                    <a:pt x="44" y="57"/>
                  </a:cubicBezTo>
                  <a:cubicBezTo>
                    <a:pt x="12" y="57"/>
                    <a:pt x="12" y="57"/>
                    <a:pt x="12" y="57"/>
                  </a:cubicBezTo>
                  <a:cubicBezTo>
                    <a:pt x="6" y="57"/>
                    <a:pt x="0" y="51"/>
                    <a:pt x="0" y="44"/>
                  </a:cubicBezTo>
                  <a:cubicBezTo>
                    <a:pt x="0" y="12"/>
                    <a:pt x="0" y="12"/>
                    <a:pt x="0" y="12"/>
                  </a:cubicBezTo>
                  <a:cubicBezTo>
                    <a:pt x="0" y="5"/>
                    <a:pt x="6" y="0"/>
                    <a:pt x="12" y="0"/>
                  </a:cubicBezTo>
                  <a:cubicBezTo>
                    <a:pt x="44" y="0"/>
                    <a:pt x="44" y="0"/>
                    <a:pt x="44" y="0"/>
                  </a:cubicBezTo>
                  <a:cubicBezTo>
                    <a:pt x="51" y="0"/>
                    <a:pt x="57" y="5"/>
                    <a:pt x="57" y="12"/>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57" name="Freeform 47"/>
            <p:cNvSpPr>
              <a:spLocks/>
            </p:cNvSpPr>
            <p:nvPr/>
          </p:nvSpPr>
          <p:spPr bwMode="auto">
            <a:xfrm>
              <a:off x="3854450" y="3946525"/>
              <a:ext cx="44450" cy="42863"/>
            </a:xfrm>
            <a:custGeom>
              <a:avLst/>
              <a:gdLst>
                <a:gd name="T0" fmla="*/ 57 w 57"/>
                <a:gd name="T1" fmla="*/ 12 h 57"/>
                <a:gd name="T2" fmla="*/ 57 w 57"/>
                <a:gd name="T3" fmla="*/ 44 h 57"/>
                <a:gd name="T4" fmla="*/ 44 w 57"/>
                <a:gd name="T5" fmla="*/ 57 h 57"/>
                <a:gd name="T6" fmla="*/ 12 w 57"/>
                <a:gd name="T7" fmla="*/ 57 h 57"/>
                <a:gd name="T8" fmla="*/ 0 w 57"/>
                <a:gd name="T9" fmla="*/ 44 h 57"/>
                <a:gd name="T10" fmla="*/ 0 w 57"/>
                <a:gd name="T11" fmla="*/ 12 h 57"/>
                <a:gd name="T12" fmla="*/ 12 w 57"/>
                <a:gd name="T13" fmla="*/ 0 h 57"/>
                <a:gd name="T14" fmla="*/ 44 w 57"/>
                <a:gd name="T15" fmla="*/ 0 h 57"/>
                <a:gd name="T16" fmla="*/ 57 w 57"/>
                <a:gd name="T17" fmla="*/ 1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7">
                  <a:moveTo>
                    <a:pt x="57" y="12"/>
                  </a:moveTo>
                  <a:cubicBezTo>
                    <a:pt x="57" y="44"/>
                    <a:pt x="57" y="44"/>
                    <a:pt x="57" y="44"/>
                  </a:cubicBezTo>
                  <a:cubicBezTo>
                    <a:pt x="57" y="51"/>
                    <a:pt x="51" y="57"/>
                    <a:pt x="44" y="57"/>
                  </a:cubicBezTo>
                  <a:cubicBezTo>
                    <a:pt x="12" y="57"/>
                    <a:pt x="12" y="57"/>
                    <a:pt x="12" y="57"/>
                  </a:cubicBezTo>
                  <a:cubicBezTo>
                    <a:pt x="6" y="57"/>
                    <a:pt x="0" y="51"/>
                    <a:pt x="0" y="44"/>
                  </a:cubicBezTo>
                  <a:cubicBezTo>
                    <a:pt x="0" y="12"/>
                    <a:pt x="0" y="12"/>
                    <a:pt x="0" y="12"/>
                  </a:cubicBezTo>
                  <a:cubicBezTo>
                    <a:pt x="0" y="5"/>
                    <a:pt x="6" y="0"/>
                    <a:pt x="12" y="0"/>
                  </a:cubicBezTo>
                  <a:cubicBezTo>
                    <a:pt x="44" y="0"/>
                    <a:pt x="44" y="0"/>
                    <a:pt x="44" y="0"/>
                  </a:cubicBezTo>
                  <a:cubicBezTo>
                    <a:pt x="51" y="0"/>
                    <a:pt x="57" y="5"/>
                    <a:pt x="57" y="12"/>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58" name="Freeform 48"/>
            <p:cNvSpPr>
              <a:spLocks/>
            </p:cNvSpPr>
            <p:nvPr/>
          </p:nvSpPr>
          <p:spPr bwMode="auto">
            <a:xfrm>
              <a:off x="3854450" y="3997325"/>
              <a:ext cx="44450" cy="44450"/>
            </a:xfrm>
            <a:custGeom>
              <a:avLst/>
              <a:gdLst>
                <a:gd name="T0" fmla="*/ 57 w 57"/>
                <a:gd name="T1" fmla="*/ 12 h 57"/>
                <a:gd name="T2" fmla="*/ 57 w 57"/>
                <a:gd name="T3" fmla="*/ 44 h 57"/>
                <a:gd name="T4" fmla="*/ 44 w 57"/>
                <a:gd name="T5" fmla="*/ 57 h 57"/>
                <a:gd name="T6" fmla="*/ 12 w 57"/>
                <a:gd name="T7" fmla="*/ 57 h 57"/>
                <a:gd name="T8" fmla="*/ 0 w 57"/>
                <a:gd name="T9" fmla="*/ 44 h 57"/>
                <a:gd name="T10" fmla="*/ 0 w 57"/>
                <a:gd name="T11" fmla="*/ 12 h 57"/>
                <a:gd name="T12" fmla="*/ 12 w 57"/>
                <a:gd name="T13" fmla="*/ 0 h 57"/>
                <a:gd name="T14" fmla="*/ 44 w 57"/>
                <a:gd name="T15" fmla="*/ 0 h 57"/>
                <a:gd name="T16" fmla="*/ 57 w 57"/>
                <a:gd name="T17" fmla="*/ 1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7">
                  <a:moveTo>
                    <a:pt x="57" y="12"/>
                  </a:moveTo>
                  <a:cubicBezTo>
                    <a:pt x="57" y="44"/>
                    <a:pt x="57" y="44"/>
                    <a:pt x="57" y="44"/>
                  </a:cubicBezTo>
                  <a:cubicBezTo>
                    <a:pt x="57" y="51"/>
                    <a:pt x="51" y="57"/>
                    <a:pt x="44" y="57"/>
                  </a:cubicBezTo>
                  <a:cubicBezTo>
                    <a:pt x="12" y="57"/>
                    <a:pt x="12" y="57"/>
                    <a:pt x="12" y="57"/>
                  </a:cubicBezTo>
                  <a:cubicBezTo>
                    <a:pt x="6" y="57"/>
                    <a:pt x="0" y="51"/>
                    <a:pt x="0" y="44"/>
                  </a:cubicBezTo>
                  <a:cubicBezTo>
                    <a:pt x="0" y="12"/>
                    <a:pt x="0" y="12"/>
                    <a:pt x="0" y="12"/>
                  </a:cubicBezTo>
                  <a:cubicBezTo>
                    <a:pt x="0" y="5"/>
                    <a:pt x="6" y="0"/>
                    <a:pt x="12" y="0"/>
                  </a:cubicBezTo>
                  <a:cubicBezTo>
                    <a:pt x="44" y="0"/>
                    <a:pt x="44" y="0"/>
                    <a:pt x="44" y="0"/>
                  </a:cubicBezTo>
                  <a:cubicBezTo>
                    <a:pt x="51" y="0"/>
                    <a:pt x="57" y="5"/>
                    <a:pt x="57" y="12"/>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59" name="Freeform 49"/>
            <p:cNvSpPr>
              <a:spLocks/>
            </p:cNvSpPr>
            <p:nvPr/>
          </p:nvSpPr>
          <p:spPr bwMode="auto">
            <a:xfrm>
              <a:off x="3854450" y="4100513"/>
              <a:ext cx="44450" cy="44450"/>
            </a:xfrm>
            <a:custGeom>
              <a:avLst/>
              <a:gdLst>
                <a:gd name="T0" fmla="*/ 57 w 57"/>
                <a:gd name="T1" fmla="*/ 12 h 57"/>
                <a:gd name="T2" fmla="*/ 57 w 57"/>
                <a:gd name="T3" fmla="*/ 44 h 57"/>
                <a:gd name="T4" fmla="*/ 44 w 57"/>
                <a:gd name="T5" fmla="*/ 57 h 57"/>
                <a:gd name="T6" fmla="*/ 12 w 57"/>
                <a:gd name="T7" fmla="*/ 57 h 57"/>
                <a:gd name="T8" fmla="*/ 0 w 57"/>
                <a:gd name="T9" fmla="*/ 44 h 57"/>
                <a:gd name="T10" fmla="*/ 0 w 57"/>
                <a:gd name="T11" fmla="*/ 12 h 57"/>
                <a:gd name="T12" fmla="*/ 12 w 57"/>
                <a:gd name="T13" fmla="*/ 0 h 57"/>
                <a:gd name="T14" fmla="*/ 44 w 57"/>
                <a:gd name="T15" fmla="*/ 0 h 57"/>
                <a:gd name="T16" fmla="*/ 57 w 57"/>
                <a:gd name="T17" fmla="*/ 1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7">
                  <a:moveTo>
                    <a:pt x="57" y="12"/>
                  </a:moveTo>
                  <a:cubicBezTo>
                    <a:pt x="57" y="44"/>
                    <a:pt x="57" y="44"/>
                    <a:pt x="57" y="44"/>
                  </a:cubicBezTo>
                  <a:cubicBezTo>
                    <a:pt x="57" y="51"/>
                    <a:pt x="51" y="57"/>
                    <a:pt x="44" y="57"/>
                  </a:cubicBezTo>
                  <a:cubicBezTo>
                    <a:pt x="12" y="57"/>
                    <a:pt x="12" y="57"/>
                    <a:pt x="12" y="57"/>
                  </a:cubicBezTo>
                  <a:cubicBezTo>
                    <a:pt x="6" y="57"/>
                    <a:pt x="0" y="51"/>
                    <a:pt x="0" y="44"/>
                  </a:cubicBezTo>
                  <a:cubicBezTo>
                    <a:pt x="0" y="12"/>
                    <a:pt x="0" y="12"/>
                    <a:pt x="0" y="12"/>
                  </a:cubicBezTo>
                  <a:cubicBezTo>
                    <a:pt x="0" y="5"/>
                    <a:pt x="6" y="0"/>
                    <a:pt x="12" y="0"/>
                  </a:cubicBezTo>
                  <a:cubicBezTo>
                    <a:pt x="44" y="0"/>
                    <a:pt x="44" y="0"/>
                    <a:pt x="44" y="0"/>
                  </a:cubicBezTo>
                  <a:cubicBezTo>
                    <a:pt x="51" y="0"/>
                    <a:pt x="57" y="5"/>
                    <a:pt x="57" y="12"/>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60" name="Freeform 50"/>
            <p:cNvSpPr>
              <a:spLocks/>
            </p:cNvSpPr>
            <p:nvPr/>
          </p:nvSpPr>
          <p:spPr bwMode="auto">
            <a:xfrm>
              <a:off x="4037013" y="3946525"/>
              <a:ext cx="44450" cy="42863"/>
            </a:xfrm>
            <a:custGeom>
              <a:avLst/>
              <a:gdLst>
                <a:gd name="T0" fmla="*/ 57 w 57"/>
                <a:gd name="T1" fmla="*/ 12 h 57"/>
                <a:gd name="T2" fmla="*/ 57 w 57"/>
                <a:gd name="T3" fmla="*/ 44 h 57"/>
                <a:gd name="T4" fmla="*/ 45 w 57"/>
                <a:gd name="T5" fmla="*/ 57 h 57"/>
                <a:gd name="T6" fmla="*/ 13 w 57"/>
                <a:gd name="T7" fmla="*/ 57 h 57"/>
                <a:gd name="T8" fmla="*/ 0 w 57"/>
                <a:gd name="T9" fmla="*/ 44 h 57"/>
                <a:gd name="T10" fmla="*/ 0 w 57"/>
                <a:gd name="T11" fmla="*/ 12 h 57"/>
                <a:gd name="T12" fmla="*/ 13 w 57"/>
                <a:gd name="T13" fmla="*/ 0 h 57"/>
                <a:gd name="T14" fmla="*/ 45 w 57"/>
                <a:gd name="T15" fmla="*/ 0 h 57"/>
                <a:gd name="T16" fmla="*/ 57 w 57"/>
                <a:gd name="T17" fmla="*/ 1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7">
                  <a:moveTo>
                    <a:pt x="57" y="12"/>
                  </a:moveTo>
                  <a:cubicBezTo>
                    <a:pt x="57" y="44"/>
                    <a:pt x="57" y="44"/>
                    <a:pt x="57" y="44"/>
                  </a:cubicBezTo>
                  <a:cubicBezTo>
                    <a:pt x="57" y="51"/>
                    <a:pt x="51" y="57"/>
                    <a:pt x="45" y="57"/>
                  </a:cubicBezTo>
                  <a:cubicBezTo>
                    <a:pt x="13" y="57"/>
                    <a:pt x="13" y="57"/>
                    <a:pt x="13" y="57"/>
                  </a:cubicBezTo>
                  <a:cubicBezTo>
                    <a:pt x="6" y="57"/>
                    <a:pt x="0" y="51"/>
                    <a:pt x="0" y="44"/>
                  </a:cubicBezTo>
                  <a:cubicBezTo>
                    <a:pt x="0" y="12"/>
                    <a:pt x="0" y="12"/>
                    <a:pt x="0" y="12"/>
                  </a:cubicBezTo>
                  <a:cubicBezTo>
                    <a:pt x="0" y="5"/>
                    <a:pt x="6" y="0"/>
                    <a:pt x="13" y="0"/>
                  </a:cubicBezTo>
                  <a:cubicBezTo>
                    <a:pt x="45" y="0"/>
                    <a:pt x="45" y="0"/>
                    <a:pt x="45" y="0"/>
                  </a:cubicBezTo>
                  <a:cubicBezTo>
                    <a:pt x="51" y="0"/>
                    <a:pt x="57" y="5"/>
                    <a:pt x="57" y="12"/>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61" name="Freeform 51"/>
            <p:cNvSpPr>
              <a:spLocks/>
            </p:cNvSpPr>
            <p:nvPr/>
          </p:nvSpPr>
          <p:spPr bwMode="auto">
            <a:xfrm>
              <a:off x="4037013" y="3997325"/>
              <a:ext cx="44450" cy="44450"/>
            </a:xfrm>
            <a:custGeom>
              <a:avLst/>
              <a:gdLst>
                <a:gd name="T0" fmla="*/ 57 w 57"/>
                <a:gd name="T1" fmla="*/ 12 h 57"/>
                <a:gd name="T2" fmla="*/ 57 w 57"/>
                <a:gd name="T3" fmla="*/ 44 h 57"/>
                <a:gd name="T4" fmla="*/ 45 w 57"/>
                <a:gd name="T5" fmla="*/ 57 h 57"/>
                <a:gd name="T6" fmla="*/ 13 w 57"/>
                <a:gd name="T7" fmla="*/ 57 h 57"/>
                <a:gd name="T8" fmla="*/ 0 w 57"/>
                <a:gd name="T9" fmla="*/ 44 h 57"/>
                <a:gd name="T10" fmla="*/ 0 w 57"/>
                <a:gd name="T11" fmla="*/ 12 h 57"/>
                <a:gd name="T12" fmla="*/ 13 w 57"/>
                <a:gd name="T13" fmla="*/ 0 h 57"/>
                <a:gd name="T14" fmla="*/ 45 w 57"/>
                <a:gd name="T15" fmla="*/ 0 h 57"/>
                <a:gd name="T16" fmla="*/ 57 w 57"/>
                <a:gd name="T17" fmla="*/ 1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7">
                  <a:moveTo>
                    <a:pt x="57" y="12"/>
                  </a:moveTo>
                  <a:cubicBezTo>
                    <a:pt x="57" y="44"/>
                    <a:pt x="57" y="44"/>
                    <a:pt x="57" y="44"/>
                  </a:cubicBezTo>
                  <a:cubicBezTo>
                    <a:pt x="57" y="51"/>
                    <a:pt x="51" y="57"/>
                    <a:pt x="45" y="57"/>
                  </a:cubicBezTo>
                  <a:cubicBezTo>
                    <a:pt x="13" y="57"/>
                    <a:pt x="13" y="57"/>
                    <a:pt x="13" y="57"/>
                  </a:cubicBezTo>
                  <a:cubicBezTo>
                    <a:pt x="6" y="57"/>
                    <a:pt x="0" y="51"/>
                    <a:pt x="0" y="44"/>
                  </a:cubicBezTo>
                  <a:cubicBezTo>
                    <a:pt x="0" y="12"/>
                    <a:pt x="0" y="12"/>
                    <a:pt x="0" y="12"/>
                  </a:cubicBezTo>
                  <a:cubicBezTo>
                    <a:pt x="0" y="5"/>
                    <a:pt x="6" y="0"/>
                    <a:pt x="13" y="0"/>
                  </a:cubicBezTo>
                  <a:cubicBezTo>
                    <a:pt x="45" y="0"/>
                    <a:pt x="45" y="0"/>
                    <a:pt x="45" y="0"/>
                  </a:cubicBezTo>
                  <a:cubicBezTo>
                    <a:pt x="51" y="0"/>
                    <a:pt x="57" y="5"/>
                    <a:pt x="57" y="12"/>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62" name="Freeform 52"/>
            <p:cNvSpPr>
              <a:spLocks/>
            </p:cNvSpPr>
            <p:nvPr/>
          </p:nvSpPr>
          <p:spPr bwMode="auto">
            <a:xfrm>
              <a:off x="3976688" y="3997325"/>
              <a:ext cx="42863" cy="44450"/>
            </a:xfrm>
            <a:custGeom>
              <a:avLst/>
              <a:gdLst>
                <a:gd name="T0" fmla="*/ 57 w 57"/>
                <a:gd name="T1" fmla="*/ 12 h 57"/>
                <a:gd name="T2" fmla="*/ 57 w 57"/>
                <a:gd name="T3" fmla="*/ 44 h 57"/>
                <a:gd name="T4" fmla="*/ 44 w 57"/>
                <a:gd name="T5" fmla="*/ 57 h 57"/>
                <a:gd name="T6" fmla="*/ 13 w 57"/>
                <a:gd name="T7" fmla="*/ 57 h 57"/>
                <a:gd name="T8" fmla="*/ 0 w 57"/>
                <a:gd name="T9" fmla="*/ 44 h 57"/>
                <a:gd name="T10" fmla="*/ 0 w 57"/>
                <a:gd name="T11" fmla="*/ 12 h 57"/>
                <a:gd name="T12" fmla="*/ 13 w 57"/>
                <a:gd name="T13" fmla="*/ 0 h 57"/>
                <a:gd name="T14" fmla="*/ 44 w 57"/>
                <a:gd name="T15" fmla="*/ 0 h 57"/>
                <a:gd name="T16" fmla="*/ 57 w 57"/>
                <a:gd name="T17" fmla="*/ 1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7">
                  <a:moveTo>
                    <a:pt x="57" y="12"/>
                  </a:moveTo>
                  <a:cubicBezTo>
                    <a:pt x="57" y="44"/>
                    <a:pt x="57" y="44"/>
                    <a:pt x="57" y="44"/>
                  </a:cubicBezTo>
                  <a:cubicBezTo>
                    <a:pt x="57" y="51"/>
                    <a:pt x="51" y="57"/>
                    <a:pt x="44" y="57"/>
                  </a:cubicBezTo>
                  <a:cubicBezTo>
                    <a:pt x="13" y="57"/>
                    <a:pt x="13" y="57"/>
                    <a:pt x="13" y="57"/>
                  </a:cubicBezTo>
                  <a:cubicBezTo>
                    <a:pt x="6" y="57"/>
                    <a:pt x="0" y="51"/>
                    <a:pt x="0" y="44"/>
                  </a:cubicBezTo>
                  <a:cubicBezTo>
                    <a:pt x="0" y="12"/>
                    <a:pt x="0" y="12"/>
                    <a:pt x="0" y="12"/>
                  </a:cubicBezTo>
                  <a:cubicBezTo>
                    <a:pt x="0" y="5"/>
                    <a:pt x="6" y="0"/>
                    <a:pt x="13" y="0"/>
                  </a:cubicBezTo>
                  <a:cubicBezTo>
                    <a:pt x="44" y="0"/>
                    <a:pt x="44" y="0"/>
                    <a:pt x="44" y="0"/>
                  </a:cubicBezTo>
                  <a:cubicBezTo>
                    <a:pt x="51" y="0"/>
                    <a:pt x="57" y="5"/>
                    <a:pt x="57" y="12"/>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63" name="Freeform 53"/>
            <p:cNvSpPr>
              <a:spLocks/>
            </p:cNvSpPr>
            <p:nvPr/>
          </p:nvSpPr>
          <p:spPr bwMode="auto">
            <a:xfrm>
              <a:off x="3976688" y="4049713"/>
              <a:ext cx="42863" cy="42863"/>
            </a:xfrm>
            <a:custGeom>
              <a:avLst/>
              <a:gdLst>
                <a:gd name="T0" fmla="*/ 57 w 57"/>
                <a:gd name="T1" fmla="*/ 12 h 57"/>
                <a:gd name="T2" fmla="*/ 57 w 57"/>
                <a:gd name="T3" fmla="*/ 44 h 57"/>
                <a:gd name="T4" fmla="*/ 44 w 57"/>
                <a:gd name="T5" fmla="*/ 57 h 57"/>
                <a:gd name="T6" fmla="*/ 13 w 57"/>
                <a:gd name="T7" fmla="*/ 57 h 57"/>
                <a:gd name="T8" fmla="*/ 0 w 57"/>
                <a:gd name="T9" fmla="*/ 44 h 57"/>
                <a:gd name="T10" fmla="*/ 0 w 57"/>
                <a:gd name="T11" fmla="*/ 12 h 57"/>
                <a:gd name="T12" fmla="*/ 13 w 57"/>
                <a:gd name="T13" fmla="*/ 0 h 57"/>
                <a:gd name="T14" fmla="*/ 44 w 57"/>
                <a:gd name="T15" fmla="*/ 0 h 57"/>
                <a:gd name="T16" fmla="*/ 57 w 57"/>
                <a:gd name="T17" fmla="*/ 1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7">
                  <a:moveTo>
                    <a:pt x="57" y="12"/>
                  </a:moveTo>
                  <a:cubicBezTo>
                    <a:pt x="57" y="44"/>
                    <a:pt x="57" y="44"/>
                    <a:pt x="57" y="44"/>
                  </a:cubicBezTo>
                  <a:cubicBezTo>
                    <a:pt x="57" y="51"/>
                    <a:pt x="51" y="57"/>
                    <a:pt x="44" y="57"/>
                  </a:cubicBezTo>
                  <a:cubicBezTo>
                    <a:pt x="13" y="57"/>
                    <a:pt x="13" y="57"/>
                    <a:pt x="13" y="57"/>
                  </a:cubicBezTo>
                  <a:cubicBezTo>
                    <a:pt x="6" y="57"/>
                    <a:pt x="0" y="51"/>
                    <a:pt x="0" y="44"/>
                  </a:cubicBezTo>
                  <a:cubicBezTo>
                    <a:pt x="0" y="12"/>
                    <a:pt x="0" y="12"/>
                    <a:pt x="0" y="12"/>
                  </a:cubicBezTo>
                  <a:cubicBezTo>
                    <a:pt x="0" y="5"/>
                    <a:pt x="6" y="0"/>
                    <a:pt x="13" y="0"/>
                  </a:cubicBezTo>
                  <a:cubicBezTo>
                    <a:pt x="44" y="0"/>
                    <a:pt x="44" y="0"/>
                    <a:pt x="44" y="0"/>
                  </a:cubicBezTo>
                  <a:cubicBezTo>
                    <a:pt x="51" y="0"/>
                    <a:pt x="57" y="5"/>
                    <a:pt x="57" y="12"/>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64" name="Freeform 54"/>
            <p:cNvSpPr>
              <a:spLocks/>
            </p:cNvSpPr>
            <p:nvPr/>
          </p:nvSpPr>
          <p:spPr bwMode="auto">
            <a:xfrm>
              <a:off x="4037013" y="4049713"/>
              <a:ext cx="44450" cy="42863"/>
            </a:xfrm>
            <a:custGeom>
              <a:avLst/>
              <a:gdLst>
                <a:gd name="T0" fmla="*/ 57 w 57"/>
                <a:gd name="T1" fmla="*/ 12 h 57"/>
                <a:gd name="T2" fmla="*/ 57 w 57"/>
                <a:gd name="T3" fmla="*/ 44 h 57"/>
                <a:gd name="T4" fmla="*/ 45 w 57"/>
                <a:gd name="T5" fmla="*/ 57 h 57"/>
                <a:gd name="T6" fmla="*/ 13 w 57"/>
                <a:gd name="T7" fmla="*/ 57 h 57"/>
                <a:gd name="T8" fmla="*/ 0 w 57"/>
                <a:gd name="T9" fmla="*/ 44 h 57"/>
                <a:gd name="T10" fmla="*/ 0 w 57"/>
                <a:gd name="T11" fmla="*/ 12 h 57"/>
                <a:gd name="T12" fmla="*/ 13 w 57"/>
                <a:gd name="T13" fmla="*/ 0 h 57"/>
                <a:gd name="T14" fmla="*/ 45 w 57"/>
                <a:gd name="T15" fmla="*/ 0 h 57"/>
                <a:gd name="T16" fmla="*/ 57 w 57"/>
                <a:gd name="T17" fmla="*/ 1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7">
                  <a:moveTo>
                    <a:pt x="57" y="12"/>
                  </a:moveTo>
                  <a:cubicBezTo>
                    <a:pt x="57" y="44"/>
                    <a:pt x="57" y="44"/>
                    <a:pt x="57" y="44"/>
                  </a:cubicBezTo>
                  <a:cubicBezTo>
                    <a:pt x="57" y="51"/>
                    <a:pt x="51" y="57"/>
                    <a:pt x="45" y="57"/>
                  </a:cubicBezTo>
                  <a:cubicBezTo>
                    <a:pt x="13" y="57"/>
                    <a:pt x="13" y="57"/>
                    <a:pt x="13" y="57"/>
                  </a:cubicBezTo>
                  <a:cubicBezTo>
                    <a:pt x="6" y="57"/>
                    <a:pt x="0" y="51"/>
                    <a:pt x="0" y="44"/>
                  </a:cubicBezTo>
                  <a:cubicBezTo>
                    <a:pt x="0" y="12"/>
                    <a:pt x="0" y="12"/>
                    <a:pt x="0" y="12"/>
                  </a:cubicBezTo>
                  <a:cubicBezTo>
                    <a:pt x="0" y="5"/>
                    <a:pt x="6" y="0"/>
                    <a:pt x="13" y="0"/>
                  </a:cubicBezTo>
                  <a:cubicBezTo>
                    <a:pt x="45" y="0"/>
                    <a:pt x="45" y="0"/>
                    <a:pt x="45" y="0"/>
                  </a:cubicBezTo>
                  <a:cubicBezTo>
                    <a:pt x="51" y="0"/>
                    <a:pt x="57" y="5"/>
                    <a:pt x="57" y="12"/>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65" name="Freeform 55"/>
            <p:cNvSpPr>
              <a:spLocks/>
            </p:cNvSpPr>
            <p:nvPr/>
          </p:nvSpPr>
          <p:spPr bwMode="auto">
            <a:xfrm>
              <a:off x="3976688" y="3946525"/>
              <a:ext cx="42863" cy="42863"/>
            </a:xfrm>
            <a:custGeom>
              <a:avLst/>
              <a:gdLst>
                <a:gd name="T0" fmla="*/ 57 w 57"/>
                <a:gd name="T1" fmla="*/ 12 h 57"/>
                <a:gd name="T2" fmla="*/ 57 w 57"/>
                <a:gd name="T3" fmla="*/ 44 h 57"/>
                <a:gd name="T4" fmla="*/ 44 w 57"/>
                <a:gd name="T5" fmla="*/ 57 h 57"/>
                <a:gd name="T6" fmla="*/ 13 w 57"/>
                <a:gd name="T7" fmla="*/ 57 h 57"/>
                <a:gd name="T8" fmla="*/ 0 w 57"/>
                <a:gd name="T9" fmla="*/ 44 h 57"/>
                <a:gd name="T10" fmla="*/ 0 w 57"/>
                <a:gd name="T11" fmla="*/ 12 h 57"/>
                <a:gd name="T12" fmla="*/ 13 w 57"/>
                <a:gd name="T13" fmla="*/ 0 h 57"/>
                <a:gd name="T14" fmla="*/ 44 w 57"/>
                <a:gd name="T15" fmla="*/ 0 h 57"/>
                <a:gd name="T16" fmla="*/ 57 w 57"/>
                <a:gd name="T17" fmla="*/ 1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7">
                  <a:moveTo>
                    <a:pt x="57" y="12"/>
                  </a:moveTo>
                  <a:cubicBezTo>
                    <a:pt x="57" y="44"/>
                    <a:pt x="57" y="44"/>
                    <a:pt x="57" y="44"/>
                  </a:cubicBezTo>
                  <a:cubicBezTo>
                    <a:pt x="57" y="51"/>
                    <a:pt x="51" y="57"/>
                    <a:pt x="44" y="57"/>
                  </a:cubicBezTo>
                  <a:cubicBezTo>
                    <a:pt x="13" y="57"/>
                    <a:pt x="13" y="57"/>
                    <a:pt x="13" y="57"/>
                  </a:cubicBezTo>
                  <a:cubicBezTo>
                    <a:pt x="6" y="57"/>
                    <a:pt x="0" y="51"/>
                    <a:pt x="0" y="44"/>
                  </a:cubicBezTo>
                  <a:cubicBezTo>
                    <a:pt x="0" y="12"/>
                    <a:pt x="0" y="12"/>
                    <a:pt x="0" y="12"/>
                  </a:cubicBezTo>
                  <a:cubicBezTo>
                    <a:pt x="0" y="5"/>
                    <a:pt x="6" y="0"/>
                    <a:pt x="13" y="0"/>
                  </a:cubicBezTo>
                  <a:cubicBezTo>
                    <a:pt x="44" y="0"/>
                    <a:pt x="44" y="0"/>
                    <a:pt x="44" y="0"/>
                  </a:cubicBezTo>
                  <a:cubicBezTo>
                    <a:pt x="51" y="0"/>
                    <a:pt x="57" y="5"/>
                    <a:pt x="57" y="12"/>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66" name="Freeform 56"/>
            <p:cNvSpPr>
              <a:spLocks/>
            </p:cNvSpPr>
            <p:nvPr/>
          </p:nvSpPr>
          <p:spPr bwMode="auto">
            <a:xfrm>
              <a:off x="4037013" y="4100513"/>
              <a:ext cx="44450" cy="44450"/>
            </a:xfrm>
            <a:custGeom>
              <a:avLst/>
              <a:gdLst>
                <a:gd name="T0" fmla="*/ 57 w 57"/>
                <a:gd name="T1" fmla="*/ 12 h 57"/>
                <a:gd name="T2" fmla="*/ 57 w 57"/>
                <a:gd name="T3" fmla="*/ 44 h 57"/>
                <a:gd name="T4" fmla="*/ 45 w 57"/>
                <a:gd name="T5" fmla="*/ 57 h 57"/>
                <a:gd name="T6" fmla="*/ 13 w 57"/>
                <a:gd name="T7" fmla="*/ 57 h 57"/>
                <a:gd name="T8" fmla="*/ 0 w 57"/>
                <a:gd name="T9" fmla="*/ 44 h 57"/>
                <a:gd name="T10" fmla="*/ 0 w 57"/>
                <a:gd name="T11" fmla="*/ 12 h 57"/>
                <a:gd name="T12" fmla="*/ 13 w 57"/>
                <a:gd name="T13" fmla="*/ 0 h 57"/>
                <a:gd name="T14" fmla="*/ 45 w 57"/>
                <a:gd name="T15" fmla="*/ 0 h 57"/>
                <a:gd name="T16" fmla="*/ 57 w 57"/>
                <a:gd name="T17" fmla="*/ 1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7">
                  <a:moveTo>
                    <a:pt x="57" y="12"/>
                  </a:moveTo>
                  <a:cubicBezTo>
                    <a:pt x="57" y="44"/>
                    <a:pt x="57" y="44"/>
                    <a:pt x="57" y="44"/>
                  </a:cubicBezTo>
                  <a:cubicBezTo>
                    <a:pt x="57" y="51"/>
                    <a:pt x="51" y="57"/>
                    <a:pt x="45" y="57"/>
                  </a:cubicBezTo>
                  <a:cubicBezTo>
                    <a:pt x="13" y="57"/>
                    <a:pt x="13" y="57"/>
                    <a:pt x="13" y="57"/>
                  </a:cubicBezTo>
                  <a:cubicBezTo>
                    <a:pt x="6" y="57"/>
                    <a:pt x="0" y="51"/>
                    <a:pt x="0" y="44"/>
                  </a:cubicBezTo>
                  <a:cubicBezTo>
                    <a:pt x="0" y="12"/>
                    <a:pt x="0" y="12"/>
                    <a:pt x="0" y="12"/>
                  </a:cubicBezTo>
                  <a:cubicBezTo>
                    <a:pt x="0" y="5"/>
                    <a:pt x="6" y="0"/>
                    <a:pt x="13" y="0"/>
                  </a:cubicBezTo>
                  <a:cubicBezTo>
                    <a:pt x="45" y="0"/>
                    <a:pt x="45" y="0"/>
                    <a:pt x="45" y="0"/>
                  </a:cubicBezTo>
                  <a:cubicBezTo>
                    <a:pt x="51" y="0"/>
                    <a:pt x="57" y="5"/>
                    <a:pt x="57" y="12"/>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67" name="Freeform 57"/>
            <p:cNvSpPr>
              <a:spLocks/>
            </p:cNvSpPr>
            <p:nvPr/>
          </p:nvSpPr>
          <p:spPr bwMode="auto">
            <a:xfrm>
              <a:off x="3849688" y="3840163"/>
              <a:ext cx="236538" cy="79375"/>
            </a:xfrm>
            <a:custGeom>
              <a:avLst/>
              <a:gdLst>
                <a:gd name="T0" fmla="*/ 287 w 308"/>
                <a:gd name="T1" fmla="*/ 0 h 105"/>
                <a:gd name="T2" fmla="*/ 21 w 308"/>
                <a:gd name="T3" fmla="*/ 0 h 105"/>
                <a:gd name="T4" fmla="*/ 0 w 308"/>
                <a:gd name="T5" fmla="*/ 26 h 105"/>
                <a:gd name="T6" fmla="*/ 0 w 308"/>
                <a:gd name="T7" fmla="*/ 79 h 105"/>
                <a:gd name="T8" fmla="*/ 21 w 308"/>
                <a:gd name="T9" fmla="*/ 105 h 105"/>
                <a:gd name="T10" fmla="*/ 287 w 308"/>
                <a:gd name="T11" fmla="*/ 105 h 105"/>
                <a:gd name="T12" fmla="*/ 308 w 308"/>
                <a:gd name="T13" fmla="*/ 79 h 105"/>
                <a:gd name="T14" fmla="*/ 308 w 308"/>
                <a:gd name="T15" fmla="*/ 26 h 105"/>
                <a:gd name="T16" fmla="*/ 287 w 308"/>
                <a:gd name="T17" fmla="*/ 0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8" h="105">
                  <a:moveTo>
                    <a:pt x="287" y="0"/>
                  </a:moveTo>
                  <a:cubicBezTo>
                    <a:pt x="21" y="0"/>
                    <a:pt x="21" y="0"/>
                    <a:pt x="21" y="0"/>
                  </a:cubicBezTo>
                  <a:cubicBezTo>
                    <a:pt x="10" y="0"/>
                    <a:pt x="0" y="11"/>
                    <a:pt x="0" y="26"/>
                  </a:cubicBezTo>
                  <a:cubicBezTo>
                    <a:pt x="0" y="79"/>
                    <a:pt x="0" y="79"/>
                    <a:pt x="0" y="79"/>
                  </a:cubicBezTo>
                  <a:cubicBezTo>
                    <a:pt x="0" y="94"/>
                    <a:pt x="10" y="105"/>
                    <a:pt x="21" y="105"/>
                  </a:cubicBezTo>
                  <a:cubicBezTo>
                    <a:pt x="287" y="105"/>
                    <a:pt x="287" y="105"/>
                    <a:pt x="287" y="105"/>
                  </a:cubicBezTo>
                  <a:cubicBezTo>
                    <a:pt x="298" y="105"/>
                    <a:pt x="308" y="94"/>
                    <a:pt x="308" y="79"/>
                  </a:cubicBezTo>
                  <a:cubicBezTo>
                    <a:pt x="308" y="26"/>
                    <a:pt x="308" y="26"/>
                    <a:pt x="308" y="26"/>
                  </a:cubicBezTo>
                  <a:cubicBezTo>
                    <a:pt x="308" y="11"/>
                    <a:pt x="298" y="0"/>
                    <a:pt x="287" y="0"/>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68" name="Freeform 58"/>
            <p:cNvSpPr>
              <a:spLocks/>
            </p:cNvSpPr>
            <p:nvPr/>
          </p:nvSpPr>
          <p:spPr bwMode="auto">
            <a:xfrm>
              <a:off x="3921125" y="3862388"/>
              <a:ext cx="15875" cy="34925"/>
            </a:xfrm>
            <a:custGeom>
              <a:avLst/>
              <a:gdLst>
                <a:gd name="T0" fmla="*/ 5 w 10"/>
                <a:gd name="T1" fmla="*/ 4 h 22"/>
                <a:gd name="T2" fmla="*/ 5 w 10"/>
                <a:gd name="T3" fmla="*/ 4 h 22"/>
                <a:gd name="T4" fmla="*/ 1 w 10"/>
                <a:gd name="T5" fmla="*/ 6 h 22"/>
                <a:gd name="T6" fmla="*/ 0 w 10"/>
                <a:gd name="T7" fmla="*/ 2 h 22"/>
                <a:gd name="T8" fmla="*/ 5 w 10"/>
                <a:gd name="T9" fmla="*/ 0 h 22"/>
                <a:gd name="T10" fmla="*/ 10 w 10"/>
                <a:gd name="T11" fmla="*/ 0 h 22"/>
                <a:gd name="T12" fmla="*/ 10 w 10"/>
                <a:gd name="T13" fmla="*/ 22 h 22"/>
                <a:gd name="T14" fmla="*/ 5 w 10"/>
                <a:gd name="T15" fmla="*/ 22 h 22"/>
                <a:gd name="T16" fmla="*/ 5 w 10"/>
                <a:gd name="T17" fmla="*/ 4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22">
                  <a:moveTo>
                    <a:pt x="5" y="4"/>
                  </a:moveTo>
                  <a:lnTo>
                    <a:pt x="5" y="4"/>
                  </a:lnTo>
                  <a:lnTo>
                    <a:pt x="1" y="6"/>
                  </a:lnTo>
                  <a:lnTo>
                    <a:pt x="0" y="2"/>
                  </a:lnTo>
                  <a:lnTo>
                    <a:pt x="5" y="0"/>
                  </a:lnTo>
                  <a:lnTo>
                    <a:pt x="10" y="0"/>
                  </a:lnTo>
                  <a:lnTo>
                    <a:pt x="10" y="22"/>
                  </a:lnTo>
                  <a:lnTo>
                    <a:pt x="5" y="22"/>
                  </a:lnTo>
                  <a:lnTo>
                    <a:pt x="5" y="4"/>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69" name="Freeform 59"/>
            <p:cNvSpPr>
              <a:spLocks/>
            </p:cNvSpPr>
            <p:nvPr/>
          </p:nvSpPr>
          <p:spPr bwMode="auto">
            <a:xfrm>
              <a:off x="3944938" y="3860800"/>
              <a:ext cx="20638" cy="36513"/>
            </a:xfrm>
            <a:custGeom>
              <a:avLst/>
              <a:gdLst>
                <a:gd name="T0" fmla="*/ 0 w 27"/>
                <a:gd name="T1" fmla="*/ 48 h 48"/>
                <a:gd name="T2" fmla="*/ 0 w 27"/>
                <a:gd name="T3" fmla="*/ 41 h 48"/>
                <a:gd name="T4" fmla="*/ 5 w 27"/>
                <a:gd name="T5" fmla="*/ 34 h 48"/>
                <a:gd name="T6" fmla="*/ 16 w 27"/>
                <a:gd name="T7" fmla="*/ 15 h 48"/>
                <a:gd name="T8" fmla="*/ 10 w 27"/>
                <a:gd name="T9" fmla="*/ 9 h 48"/>
                <a:gd name="T10" fmla="*/ 3 w 27"/>
                <a:gd name="T11" fmla="*/ 12 h 48"/>
                <a:gd name="T12" fmla="*/ 1 w 27"/>
                <a:gd name="T13" fmla="*/ 3 h 48"/>
                <a:gd name="T14" fmla="*/ 12 w 27"/>
                <a:gd name="T15" fmla="*/ 0 h 48"/>
                <a:gd name="T16" fmla="*/ 27 w 27"/>
                <a:gd name="T17" fmla="*/ 14 h 48"/>
                <a:gd name="T18" fmla="*/ 16 w 27"/>
                <a:gd name="T19" fmla="*/ 35 h 48"/>
                <a:gd name="T20" fmla="*/ 14 w 27"/>
                <a:gd name="T21" fmla="*/ 38 h 48"/>
                <a:gd name="T22" fmla="*/ 14 w 27"/>
                <a:gd name="T23" fmla="*/ 38 h 48"/>
                <a:gd name="T24" fmla="*/ 27 w 27"/>
                <a:gd name="T25" fmla="*/ 38 h 48"/>
                <a:gd name="T26" fmla="*/ 27 w 27"/>
                <a:gd name="T27" fmla="*/ 48 h 48"/>
                <a:gd name="T28" fmla="*/ 0 w 27"/>
                <a:gd name="T29" fmla="*/ 4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 h="48">
                  <a:moveTo>
                    <a:pt x="0" y="48"/>
                  </a:moveTo>
                  <a:cubicBezTo>
                    <a:pt x="0" y="41"/>
                    <a:pt x="0" y="41"/>
                    <a:pt x="0" y="41"/>
                  </a:cubicBezTo>
                  <a:cubicBezTo>
                    <a:pt x="5" y="34"/>
                    <a:pt x="5" y="34"/>
                    <a:pt x="5" y="34"/>
                  </a:cubicBezTo>
                  <a:cubicBezTo>
                    <a:pt x="12" y="26"/>
                    <a:pt x="16" y="21"/>
                    <a:pt x="16" y="15"/>
                  </a:cubicBezTo>
                  <a:cubicBezTo>
                    <a:pt x="16" y="12"/>
                    <a:pt x="14" y="9"/>
                    <a:pt x="10" y="9"/>
                  </a:cubicBezTo>
                  <a:cubicBezTo>
                    <a:pt x="7" y="9"/>
                    <a:pt x="5" y="11"/>
                    <a:pt x="3" y="12"/>
                  </a:cubicBezTo>
                  <a:cubicBezTo>
                    <a:pt x="1" y="3"/>
                    <a:pt x="1" y="3"/>
                    <a:pt x="1" y="3"/>
                  </a:cubicBezTo>
                  <a:cubicBezTo>
                    <a:pt x="3" y="1"/>
                    <a:pt x="8" y="0"/>
                    <a:pt x="12" y="0"/>
                  </a:cubicBezTo>
                  <a:cubicBezTo>
                    <a:pt x="24" y="0"/>
                    <a:pt x="27" y="8"/>
                    <a:pt x="27" y="14"/>
                  </a:cubicBezTo>
                  <a:cubicBezTo>
                    <a:pt x="27" y="23"/>
                    <a:pt x="21" y="30"/>
                    <a:pt x="16" y="35"/>
                  </a:cubicBezTo>
                  <a:cubicBezTo>
                    <a:pt x="14" y="38"/>
                    <a:pt x="14" y="38"/>
                    <a:pt x="14" y="38"/>
                  </a:cubicBezTo>
                  <a:cubicBezTo>
                    <a:pt x="14" y="38"/>
                    <a:pt x="14" y="38"/>
                    <a:pt x="14" y="38"/>
                  </a:cubicBezTo>
                  <a:cubicBezTo>
                    <a:pt x="27" y="38"/>
                    <a:pt x="27" y="38"/>
                    <a:pt x="27" y="38"/>
                  </a:cubicBezTo>
                  <a:cubicBezTo>
                    <a:pt x="27" y="48"/>
                    <a:pt x="27" y="48"/>
                    <a:pt x="27" y="48"/>
                  </a:cubicBezTo>
                  <a:lnTo>
                    <a:pt x="0" y="48"/>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70" name="Freeform 60"/>
            <p:cNvSpPr>
              <a:spLocks/>
            </p:cNvSpPr>
            <p:nvPr/>
          </p:nvSpPr>
          <p:spPr bwMode="auto">
            <a:xfrm>
              <a:off x="3970338" y="3860800"/>
              <a:ext cx="19050" cy="38100"/>
            </a:xfrm>
            <a:custGeom>
              <a:avLst/>
              <a:gdLst>
                <a:gd name="T0" fmla="*/ 1 w 26"/>
                <a:gd name="T1" fmla="*/ 38 h 49"/>
                <a:gd name="T2" fmla="*/ 8 w 26"/>
                <a:gd name="T3" fmla="*/ 40 h 49"/>
                <a:gd name="T4" fmla="*/ 15 w 26"/>
                <a:gd name="T5" fmla="*/ 34 h 49"/>
                <a:gd name="T6" fmla="*/ 7 w 26"/>
                <a:gd name="T7" fmla="*/ 27 h 49"/>
                <a:gd name="T8" fmla="*/ 5 w 26"/>
                <a:gd name="T9" fmla="*/ 27 h 49"/>
                <a:gd name="T10" fmla="*/ 5 w 26"/>
                <a:gd name="T11" fmla="*/ 19 h 49"/>
                <a:gd name="T12" fmla="*/ 6 w 26"/>
                <a:gd name="T13" fmla="*/ 19 h 49"/>
                <a:gd name="T14" fmla="*/ 14 w 26"/>
                <a:gd name="T15" fmla="*/ 14 h 49"/>
                <a:gd name="T16" fmla="*/ 9 w 26"/>
                <a:gd name="T17" fmla="*/ 9 h 49"/>
                <a:gd name="T18" fmla="*/ 3 w 26"/>
                <a:gd name="T19" fmla="*/ 11 h 49"/>
                <a:gd name="T20" fmla="*/ 1 w 26"/>
                <a:gd name="T21" fmla="*/ 2 h 49"/>
                <a:gd name="T22" fmla="*/ 12 w 26"/>
                <a:gd name="T23" fmla="*/ 0 h 49"/>
                <a:gd name="T24" fmla="*/ 25 w 26"/>
                <a:gd name="T25" fmla="*/ 12 h 49"/>
                <a:gd name="T26" fmla="*/ 18 w 26"/>
                <a:gd name="T27" fmla="*/ 22 h 49"/>
                <a:gd name="T28" fmla="*/ 18 w 26"/>
                <a:gd name="T29" fmla="*/ 22 h 49"/>
                <a:gd name="T30" fmla="*/ 26 w 26"/>
                <a:gd name="T31" fmla="*/ 34 h 49"/>
                <a:gd name="T32" fmla="*/ 10 w 26"/>
                <a:gd name="T33" fmla="*/ 49 h 49"/>
                <a:gd name="T34" fmla="*/ 0 w 26"/>
                <a:gd name="T35" fmla="*/ 47 h 49"/>
                <a:gd name="T36" fmla="*/ 1 w 26"/>
                <a:gd name="T37" fmla="*/ 38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6" h="49">
                  <a:moveTo>
                    <a:pt x="1" y="38"/>
                  </a:moveTo>
                  <a:cubicBezTo>
                    <a:pt x="3" y="39"/>
                    <a:pt x="6" y="40"/>
                    <a:pt x="8" y="40"/>
                  </a:cubicBezTo>
                  <a:cubicBezTo>
                    <a:pt x="13" y="40"/>
                    <a:pt x="15" y="37"/>
                    <a:pt x="15" y="34"/>
                  </a:cubicBezTo>
                  <a:cubicBezTo>
                    <a:pt x="15" y="29"/>
                    <a:pt x="11" y="27"/>
                    <a:pt x="7" y="27"/>
                  </a:cubicBezTo>
                  <a:cubicBezTo>
                    <a:pt x="5" y="27"/>
                    <a:pt x="5" y="27"/>
                    <a:pt x="5" y="27"/>
                  </a:cubicBezTo>
                  <a:cubicBezTo>
                    <a:pt x="5" y="19"/>
                    <a:pt x="5" y="19"/>
                    <a:pt x="5" y="19"/>
                  </a:cubicBezTo>
                  <a:cubicBezTo>
                    <a:pt x="6" y="19"/>
                    <a:pt x="6" y="19"/>
                    <a:pt x="6" y="19"/>
                  </a:cubicBezTo>
                  <a:cubicBezTo>
                    <a:pt x="10" y="19"/>
                    <a:pt x="14" y="18"/>
                    <a:pt x="14" y="14"/>
                  </a:cubicBezTo>
                  <a:cubicBezTo>
                    <a:pt x="14" y="11"/>
                    <a:pt x="12" y="9"/>
                    <a:pt x="9" y="9"/>
                  </a:cubicBezTo>
                  <a:cubicBezTo>
                    <a:pt x="7" y="9"/>
                    <a:pt x="4" y="10"/>
                    <a:pt x="3" y="11"/>
                  </a:cubicBezTo>
                  <a:cubicBezTo>
                    <a:pt x="1" y="2"/>
                    <a:pt x="1" y="2"/>
                    <a:pt x="1" y="2"/>
                  </a:cubicBezTo>
                  <a:cubicBezTo>
                    <a:pt x="3" y="1"/>
                    <a:pt x="8" y="0"/>
                    <a:pt x="12" y="0"/>
                  </a:cubicBezTo>
                  <a:cubicBezTo>
                    <a:pt x="21" y="0"/>
                    <a:pt x="25" y="6"/>
                    <a:pt x="25" y="12"/>
                  </a:cubicBezTo>
                  <a:cubicBezTo>
                    <a:pt x="25" y="17"/>
                    <a:pt x="22" y="20"/>
                    <a:pt x="18" y="22"/>
                  </a:cubicBezTo>
                  <a:cubicBezTo>
                    <a:pt x="18" y="22"/>
                    <a:pt x="18" y="22"/>
                    <a:pt x="18" y="22"/>
                  </a:cubicBezTo>
                  <a:cubicBezTo>
                    <a:pt x="23" y="24"/>
                    <a:pt x="26" y="28"/>
                    <a:pt x="26" y="34"/>
                  </a:cubicBezTo>
                  <a:cubicBezTo>
                    <a:pt x="26" y="41"/>
                    <a:pt x="21" y="49"/>
                    <a:pt x="10" y="49"/>
                  </a:cubicBezTo>
                  <a:cubicBezTo>
                    <a:pt x="5" y="49"/>
                    <a:pt x="2" y="48"/>
                    <a:pt x="0" y="47"/>
                  </a:cubicBezTo>
                  <a:lnTo>
                    <a:pt x="1" y="38"/>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71" name="Freeform 61"/>
            <p:cNvSpPr>
              <a:spLocks noEditPoints="1"/>
            </p:cNvSpPr>
            <p:nvPr/>
          </p:nvSpPr>
          <p:spPr bwMode="auto">
            <a:xfrm>
              <a:off x="3994150" y="3862388"/>
              <a:ext cx="23813" cy="34925"/>
            </a:xfrm>
            <a:custGeom>
              <a:avLst/>
              <a:gdLst>
                <a:gd name="T0" fmla="*/ 17 w 31"/>
                <a:gd name="T1" fmla="*/ 47 h 47"/>
                <a:gd name="T2" fmla="*/ 17 w 31"/>
                <a:gd name="T3" fmla="*/ 37 h 47"/>
                <a:gd name="T4" fmla="*/ 0 w 31"/>
                <a:gd name="T5" fmla="*/ 37 h 47"/>
                <a:gd name="T6" fmla="*/ 0 w 31"/>
                <a:gd name="T7" fmla="*/ 29 h 47"/>
                <a:gd name="T8" fmla="*/ 16 w 31"/>
                <a:gd name="T9" fmla="*/ 0 h 47"/>
                <a:gd name="T10" fmla="*/ 27 w 31"/>
                <a:gd name="T11" fmla="*/ 0 h 47"/>
                <a:gd name="T12" fmla="*/ 27 w 31"/>
                <a:gd name="T13" fmla="*/ 28 h 47"/>
                <a:gd name="T14" fmla="*/ 31 w 31"/>
                <a:gd name="T15" fmla="*/ 28 h 47"/>
                <a:gd name="T16" fmla="*/ 31 w 31"/>
                <a:gd name="T17" fmla="*/ 37 h 47"/>
                <a:gd name="T18" fmla="*/ 27 w 31"/>
                <a:gd name="T19" fmla="*/ 37 h 47"/>
                <a:gd name="T20" fmla="*/ 27 w 31"/>
                <a:gd name="T21" fmla="*/ 47 h 47"/>
                <a:gd name="T22" fmla="*/ 17 w 31"/>
                <a:gd name="T23" fmla="*/ 47 h 47"/>
                <a:gd name="T24" fmla="*/ 17 w 31"/>
                <a:gd name="T25" fmla="*/ 28 h 47"/>
                <a:gd name="T26" fmla="*/ 17 w 31"/>
                <a:gd name="T27" fmla="*/ 19 h 47"/>
                <a:gd name="T28" fmla="*/ 17 w 31"/>
                <a:gd name="T29" fmla="*/ 12 h 47"/>
                <a:gd name="T30" fmla="*/ 17 w 31"/>
                <a:gd name="T31" fmla="*/ 12 h 47"/>
                <a:gd name="T32" fmla="*/ 14 w 31"/>
                <a:gd name="T33" fmla="*/ 19 h 47"/>
                <a:gd name="T34" fmla="*/ 10 w 31"/>
                <a:gd name="T35" fmla="*/ 27 h 47"/>
                <a:gd name="T36" fmla="*/ 10 w 31"/>
                <a:gd name="T37" fmla="*/ 28 h 47"/>
                <a:gd name="T38" fmla="*/ 17 w 31"/>
                <a:gd name="T39" fmla="*/ 28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1" h="47">
                  <a:moveTo>
                    <a:pt x="17" y="47"/>
                  </a:moveTo>
                  <a:cubicBezTo>
                    <a:pt x="17" y="37"/>
                    <a:pt x="17" y="37"/>
                    <a:pt x="17" y="37"/>
                  </a:cubicBezTo>
                  <a:cubicBezTo>
                    <a:pt x="0" y="37"/>
                    <a:pt x="0" y="37"/>
                    <a:pt x="0" y="37"/>
                  </a:cubicBezTo>
                  <a:cubicBezTo>
                    <a:pt x="0" y="29"/>
                    <a:pt x="0" y="29"/>
                    <a:pt x="0" y="29"/>
                  </a:cubicBezTo>
                  <a:cubicBezTo>
                    <a:pt x="16" y="0"/>
                    <a:pt x="16" y="0"/>
                    <a:pt x="16" y="0"/>
                  </a:cubicBezTo>
                  <a:cubicBezTo>
                    <a:pt x="27" y="0"/>
                    <a:pt x="27" y="0"/>
                    <a:pt x="27" y="0"/>
                  </a:cubicBezTo>
                  <a:cubicBezTo>
                    <a:pt x="27" y="28"/>
                    <a:pt x="27" y="28"/>
                    <a:pt x="27" y="28"/>
                  </a:cubicBezTo>
                  <a:cubicBezTo>
                    <a:pt x="31" y="28"/>
                    <a:pt x="31" y="28"/>
                    <a:pt x="31" y="28"/>
                  </a:cubicBezTo>
                  <a:cubicBezTo>
                    <a:pt x="31" y="37"/>
                    <a:pt x="31" y="37"/>
                    <a:pt x="31" y="37"/>
                  </a:cubicBezTo>
                  <a:cubicBezTo>
                    <a:pt x="27" y="37"/>
                    <a:pt x="27" y="37"/>
                    <a:pt x="27" y="37"/>
                  </a:cubicBezTo>
                  <a:cubicBezTo>
                    <a:pt x="27" y="47"/>
                    <a:pt x="27" y="47"/>
                    <a:pt x="27" y="47"/>
                  </a:cubicBezTo>
                  <a:lnTo>
                    <a:pt x="17" y="47"/>
                  </a:lnTo>
                  <a:close/>
                  <a:moveTo>
                    <a:pt x="17" y="28"/>
                  </a:moveTo>
                  <a:cubicBezTo>
                    <a:pt x="17" y="19"/>
                    <a:pt x="17" y="19"/>
                    <a:pt x="17" y="19"/>
                  </a:cubicBezTo>
                  <a:cubicBezTo>
                    <a:pt x="17" y="17"/>
                    <a:pt x="17" y="15"/>
                    <a:pt x="17" y="12"/>
                  </a:cubicBezTo>
                  <a:cubicBezTo>
                    <a:pt x="17" y="12"/>
                    <a:pt x="17" y="12"/>
                    <a:pt x="17" y="12"/>
                  </a:cubicBezTo>
                  <a:cubicBezTo>
                    <a:pt x="16" y="14"/>
                    <a:pt x="15" y="17"/>
                    <a:pt x="14" y="19"/>
                  </a:cubicBezTo>
                  <a:cubicBezTo>
                    <a:pt x="10" y="27"/>
                    <a:pt x="10" y="27"/>
                    <a:pt x="10" y="27"/>
                  </a:cubicBezTo>
                  <a:cubicBezTo>
                    <a:pt x="10" y="28"/>
                    <a:pt x="10" y="28"/>
                    <a:pt x="10" y="28"/>
                  </a:cubicBezTo>
                  <a:lnTo>
                    <a:pt x="17" y="28"/>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72" name="Freeform 62"/>
            <p:cNvSpPr>
              <a:spLocks/>
            </p:cNvSpPr>
            <p:nvPr/>
          </p:nvSpPr>
          <p:spPr bwMode="auto">
            <a:xfrm>
              <a:off x="4019550" y="3862388"/>
              <a:ext cx="20638" cy="36513"/>
            </a:xfrm>
            <a:custGeom>
              <a:avLst/>
              <a:gdLst>
                <a:gd name="T0" fmla="*/ 26 w 27"/>
                <a:gd name="T1" fmla="*/ 9 h 48"/>
                <a:gd name="T2" fmla="*/ 13 w 27"/>
                <a:gd name="T3" fmla="*/ 9 h 48"/>
                <a:gd name="T4" fmla="*/ 13 w 27"/>
                <a:gd name="T5" fmla="*/ 16 h 48"/>
                <a:gd name="T6" fmla="*/ 14 w 27"/>
                <a:gd name="T7" fmla="*/ 16 h 48"/>
                <a:gd name="T8" fmla="*/ 23 w 27"/>
                <a:gd name="T9" fmla="*/ 20 h 48"/>
                <a:gd name="T10" fmla="*/ 27 w 27"/>
                <a:gd name="T11" fmla="*/ 31 h 48"/>
                <a:gd name="T12" fmla="*/ 10 w 27"/>
                <a:gd name="T13" fmla="*/ 48 h 48"/>
                <a:gd name="T14" fmla="*/ 0 w 27"/>
                <a:gd name="T15" fmla="*/ 46 h 48"/>
                <a:gd name="T16" fmla="*/ 2 w 27"/>
                <a:gd name="T17" fmla="*/ 37 h 48"/>
                <a:gd name="T18" fmla="*/ 9 w 27"/>
                <a:gd name="T19" fmla="*/ 39 h 48"/>
                <a:gd name="T20" fmla="*/ 16 w 27"/>
                <a:gd name="T21" fmla="*/ 32 h 48"/>
                <a:gd name="T22" fmla="*/ 6 w 27"/>
                <a:gd name="T23" fmla="*/ 24 h 48"/>
                <a:gd name="T24" fmla="*/ 3 w 27"/>
                <a:gd name="T25" fmla="*/ 24 h 48"/>
                <a:gd name="T26" fmla="*/ 5 w 27"/>
                <a:gd name="T27" fmla="*/ 0 h 48"/>
                <a:gd name="T28" fmla="*/ 26 w 27"/>
                <a:gd name="T29" fmla="*/ 0 h 48"/>
                <a:gd name="T30" fmla="*/ 26 w 27"/>
                <a:gd name="T31" fmla="*/ 9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7" h="48">
                  <a:moveTo>
                    <a:pt x="26" y="9"/>
                  </a:moveTo>
                  <a:cubicBezTo>
                    <a:pt x="13" y="9"/>
                    <a:pt x="13" y="9"/>
                    <a:pt x="13" y="9"/>
                  </a:cubicBezTo>
                  <a:cubicBezTo>
                    <a:pt x="13" y="16"/>
                    <a:pt x="13" y="16"/>
                    <a:pt x="13" y="16"/>
                  </a:cubicBezTo>
                  <a:cubicBezTo>
                    <a:pt x="13" y="16"/>
                    <a:pt x="14" y="16"/>
                    <a:pt x="14" y="16"/>
                  </a:cubicBezTo>
                  <a:cubicBezTo>
                    <a:pt x="16" y="16"/>
                    <a:pt x="20" y="17"/>
                    <a:pt x="23" y="20"/>
                  </a:cubicBezTo>
                  <a:cubicBezTo>
                    <a:pt x="26" y="22"/>
                    <a:pt x="27" y="26"/>
                    <a:pt x="27" y="31"/>
                  </a:cubicBezTo>
                  <a:cubicBezTo>
                    <a:pt x="27" y="40"/>
                    <a:pt x="21" y="48"/>
                    <a:pt x="10" y="48"/>
                  </a:cubicBezTo>
                  <a:cubicBezTo>
                    <a:pt x="6" y="48"/>
                    <a:pt x="2" y="47"/>
                    <a:pt x="0" y="46"/>
                  </a:cubicBezTo>
                  <a:cubicBezTo>
                    <a:pt x="2" y="37"/>
                    <a:pt x="2" y="37"/>
                    <a:pt x="2" y="37"/>
                  </a:cubicBezTo>
                  <a:cubicBezTo>
                    <a:pt x="4" y="38"/>
                    <a:pt x="6" y="39"/>
                    <a:pt x="9" y="39"/>
                  </a:cubicBezTo>
                  <a:cubicBezTo>
                    <a:pt x="13" y="39"/>
                    <a:pt x="16" y="36"/>
                    <a:pt x="16" y="32"/>
                  </a:cubicBezTo>
                  <a:cubicBezTo>
                    <a:pt x="16" y="26"/>
                    <a:pt x="11" y="24"/>
                    <a:pt x="6" y="24"/>
                  </a:cubicBezTo>
                  <a:cubicBezTo>
                    <a:pt x="5" y="24"/>
                    <a:pt x="4" y="24"/>
                    <a:pt x="3" y="24"/>
                  </a:cubicBezTo>
                  <a:cubicBezTo>
                    <a:pt x="5" y="0"/>
                    <a:pt x="5" y="0"/>
                    <a:pt x="5" y="0"/>
                  </a:cubicBezTo>
                  <a:cubicBezTo>
                    <a:pt x="26" y="0"/>
                    <a:pt x="26" y="0"/>
                    <a:pt x="26" y="0"/>
                  </a:cubicBezTo>
                  <a:lnTo>
                    <a:pt x="26" y="9"/>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73" name="Freeform 63"/>
            <p:cNvSpPr>
              <a:spLocks noEditPoints="1"/>
            </p:cNvSpPr>
            <p:nvPr/>
          </p:nvSpPr>
          <p:spPr bwMode="auto">
            <a:xfrm>
              <a:off x="4044950" y="3860800"/>
              <a:ext cx="22225" cy="38100"/>
            </a:xfrm>
            <a:custGeom>
              <a:avLst/>
              <a:gdLst>
                <a:gd name="T0" fmla="*/ 26 w 30"/>
                <a:gd name="T1" fmla="*/ 9 h 49"/>
                <a:gd name="T2" fmla="*/ 22 w 30"/>
                <a:gd name="T3" fmla="*/ 10 h 49"/>
                <a:gd name="T4" fmla="*/ 12 w 30"/>
                <a:gd name="T5" fmla="*/ 20 h 49"/>
                <a:gd name="T6" fmla="*/ 12 w 30"/>
                <a:gd name="T7" fmla="*/ 20 h 49"/>
                <a:gd name="T8" fmla="*/ 19 w 30"/>
                <a:gd name="T9" fmla="*/ 17 h 49"/>
                <a:gd name="T10" fmla="*/ 30 w 30"/>
                <a:gd name="T11" fmla="*/ 32 h 49"/>
                <a:gd name="T12" fmla="*/ 16 w 30"/>
                <a:gd name="T13" fmla="*/ 49 h 49"/>
                <a:gd name="T14" fmla="*/ 0 w 30"/>
                <a:gd name="T15" fmla="*/ 29 h 49"/>
                <a:gd name="T16" fmla="*/ 9 w 30"/>
                <a:gd name="T17" fmla="*/ 7 h 49"/>
                <a:gd name="T18" fmla="*/ 20 w 30"/>
                <a:gd name="T19" fmla="*/ 1 h 49"/>
                <a:gd name="T20" fmla="*/ 26 w 30"/>
                <a:gd name="T21" fmla="*/ 0 h 49"/>
                <a:gd name="T22" fmla="*/ 26 w 30"/>
                <a:gd name="T23" fmla="*/ 9 h 49"/>
                <a:gd name="T24" fmla="*/ 19 w 30"/>
                <a:gd name="T25" fmla="*/ 31 h 49"/>
                <a:gd name="T26" fmla="*/ 15 w 30"/>
                <a:gd name="T27" fmla="*/ 25 h 49"/>
                <a:gd name="T28" fmla="*/ 12 w 30"/>
                <a:gd name="T29" fmla="*/ 27 h 49"/>
                <a:gd name="T30" fmla="*/ 12 w 30"/>
                <a:gd name="T31" fmla="*/ 32 h 49"/>
                <a:gd name="T32" fmla="*/ 15 w 30"/>
                <a:gd name="T33" fmla="*/ 41 h 49"/>
                <a:gd name="T34" fmla="*/ 19 w 30"/>
                <a:gd name="T35" fmla="*/ 31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 h="49">
                  <a:moveTo>
                    <a:pt x="26" y="9"/>
                  </a:moveTo>
                  <a:cubicBezTo>
                    <a:pt x="25" y="9"/>
                    <a:pt x="23" y="9"/>
                    <a:pt x="22" y="10"/>
                  </a:cubicBezTo>
                  <a:cubicBezTo>
                    <a:pt x="16" y="11"/>
                    <a:pt x="13" y="15"/>
                    <a:pt x="12" y="20"/>
                  </a:cubicBezTo>
                  <a:cubicBezTo>
                    <a:pt x="12" y="20"/>
                    <a:pt x="12" y="20"/>
                    <a:pt x="12" y="20"/>
                  </a:cubicBezTo>
                  <a:cubicBezTo>
                    <a:pt x="14" y="18"/>
                    <a:pt x="16" y="17"/>
                    <a:pt x="19" y="17"/>
                  </a:cubicBezTo>
                  <a:cubicBezTo>
                    <a:pt x="26" y="17"/>
                    <a:pt x="30" y="23"/>
                    <a:pt x="30" y="32"/>
                  </a:cubicBezTo>
                  <a:cubicBezTo>
                    <a:pt x="30" y="40"/>
                    <a:pt x="26" y="49"/>
                    <a:pt x="16" y="49"/>
                  </a:cubicBezTo>
                  <a:cubicBezTo>
                    <a:pt x="6" y="49"/>
                    <a:pt x="0" y="41"/>
                    <a:pt x="0" y="29"/>
                  </a:cubicBezTo>
                  <a:cubicBezTo>
                    <a:pt x="0" y="18"/>
                    <a:pt x="4" y="11"/>
                    <a:pt x="9" y="7"/>
                  </a:cubicBezTo>
                  <a:cubicBezTo>
                    <a:pt x="12" y="3"/>
                    <a:pt x="17" y="1"/>
                    <a:pt x="20" y="1"/>
                  </a:cubicBezTo>
                  <a:cubicBezTo>
                    <a:pt x="23" y="0"/>
                    <a:pt x="25" y="0"/>
                    <a:pt x="26" y="0"/>
                  </a:cubicBezTo>
                  <a:lnTo>
                    <a:pt x="26" y="9"/>
                  </a:lnTo>
                  <a:close/>
                  <a:moveTo>
                    <a:pt x="19" y="31"/>
                  </a:moveTo>
                  <a:cubicBezTo>
                    <a:pt x="19" y="29"/>
                    <a:pt x="18" y="25"/>
                    <a:pt x="15" y="25"/>
                  </a:cubicBezTo>
                  <a:cubicBezTo>
                    <a:pt x="14" y="25"/>
                    <a:pt x="13" y="26"/>
                    <a:pt x="12" y="27"/>
                  </a:cubicBezTo>
                  <a:cubicBezTo>
                    <a:pt x="12" y="28"/>
                    <a:pt x="12" y="29"/>
                    <a:pt x="12" y="32"/>
                  </a:cubicBezTo>
                  <a:cubicBezTo>
                    <a:pt x="12" y="37"/>
                    <a:pt x="13" y="41"/>
                    <a:pt x="15" y="41"/>
                  </a:cubicBezTo>
                  <a:cubicBezTo>
                    <a:pt x="19" y="41"/>
                    <a:pt x="19" y="36"/>
                    <a:pt x="19" y="31"/>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grpSp>
      <p:grpSp>
        <p:nvGrpSpPr>
          <p:cNvPr id="74" name="Group 73"/>
          <p:cNvGrpSpPr/>
          <p:nvPr/>
        </p:nvGrpSpPr>
        <p:grpSpPr>
          <a:xfrm>
            <a:off x="2249065" y="3428024"/>
            <a:ext cx="445623" cy="468612"/>
            <a:chOff x="2919413" y="3781425"/>
            <a:chExt cx="400050" cy="420688"/>
          </a:xfrm>
          <a:solidFill>
            <a:schemeClr val="tx1"/>
          </a:solidFill>
        </p:grpSpPr>
        <p:sp>
          <p:nvSpPr>
            <p:cNvPr id="75" name="Freeform 64"/>
            <p:cNvSpPr>
              <a:spLocks noEditPoints="1"/>
            </p:cNvSpPr>
            <p:nvPr/>
          </p:nvSpPr>
          <p:spPr bwMode="auto">
            <a:xfrm>
              <a:off x="3059113" y="3781425"/>
              <a:ext cx="120650" cy="420688"/>
            </a:xfrm>
            <a:custGeom>
              <a:avLst/>
              <a:gdLst>
                <a:gd name="T0" fmla="*/ 137 w 156"/>
                <a:gd name="T1" fmla="*/ 548 h 548"/>
                <a:gd name="T2" fmla="*/ 0 w 156"/>
                <a:gd name="T3" fmla="*/ 528 h 548"/>
                <a:gd name="T4" fmla="*/ 137 w 156"/>
                <a:gd name="T5" fmla="*/ 509 h 548"/>
                <a:gd name="T6" fmla="*/ 137 w 156"/>
                <a:gd name="T7" fmla="*/ 453 h 548"/>
                <a:gd name="T8" fmla="*/ 0 w 156"/>
                <a:gd name="T9" fmla="*/ 472 h 548"/>
                <a:gd name="T10" fmla="*/ 137 w 156"/>
                <a:gd name="T11" fmla="*/ 492 h 548"/>
                <a:gd name="T12" fmla="*/ 137 w 156"/>
                <a:gd name="T13" fmla="*/ 453 h 548"/>
                <a:gd name="T14" fmla="*/ 19 w 156"/>
                <a:gd name="T15" fmla="*/ 397 h 548"/>
                <a:gd name="T16" fmla="*/ 19 w 156"/>
                <a:gd name="T17" fmla="*/ 436 h 548"/>
                <a:gd name="T18" fmla="*/ 156 w 156"/>
                <a:gd name="T19" fmla="*/ 416 h 548"/>
                <a:gd name="T20" fmla="*/ 137 w 156"/>
                <a:gd name="T21" fmla="*/ 341 h 548"/>
                <a:gd name="T22" fmla="*/ 0 w 156"/>
                <a:gd name="T23" fmla="*/ 361 h 548"/>
                <a:gd name="T24" fmla="*/ 137 w 156"/>
                <a:gd name="T25" fmla="*/ 380 h 548"/>
                <a:gd name="T26" fmla="*/ 137 w 156"/>
                <a:gd name="T27" fmla="*/ 341 h 548"/>
                <a:gd name="T28" fmla="*/ 19 w 156"/>
                <a:gd name="T29" fmla="*/ 285 h 548"/>
                <a:gd name="T30" fmla="*/ 19 w 156"/>
                <a:gd name="T31" fmla="*/ 324 h 548"/>
                <a:gd name="T32" fmla="*/ 156 w 156"/>
                <a:gd name="T33" fmla="*/ 305 h 548"/>
                <a:gd name="T34" fmla="*/ 137 w 156"/>
                <a:gd name="T35" fmla="*/ 229 h 548"/>
                <a:gd name="T36" fmla="*/ 0 w 156"/>
                <a:gd name="T37" fmla="*/ 249 h 548"/>
                <a:gd name="T38" fmla="*/ 137 w 156"/>
                <a:gd name="T39" fmla="*/ 268 h 548"/>
                <a:gd name="T40" fmla="*/ 137 w 156"/>
                <a:gd name="T41" fmla="*/ 229 h 548"/>
                <a:gd name="T42" fmla="*/ 19 w 156"/>
                <a:gd name="T43" fmla="*/ 168 h 548"/>
                <a:gd name="T44" fmla="*/ 19 w 156"/>
                <a:gd name="T45" fmla="*/ 207 h 548"/>
                <a:gd name="T46" fmla="*/ 156 w 156"/>
                <a:gd name="T47" fmla="*/ 188 h 548"/>
                <a:gd name="T48" fmla="*/ 137 w 156"/>
                <a:gd name="T49" fmla="*/ 112 h 548"/>
                <a:gd name="T50" fmla="*/ 0 w 156"/>
                <a:gd name="T51" fmla="*/ 132 h 548"/>
                <a:gd name="T52" fmla="*/ 137 w 156"/>
                <a:gd name="T53" fmla="*/ 151 h 548"/>
                <a:gd name="T54" fmla="*/ 137 w 156"/>
                <a:gd name="T55" fmla="*/ 112 h 548"/>
                <a:gd name="T56" fmla="*/ 19 w 156"/>
                <a:gd name="T57" fmla="*/ 56 h 548"/>
                <a:gd name="T58" fmla="*/ 19 w 156"/>
                <a:gd name="T59" fmla="*/ 95 h 548"/>
                <a:gd name="T60" fmla="*/ 156 w 156"/>
                <a:gd name="T61" fmla="*/ 76 h 548"/>
                <a:gd name="T62" fmla="*/ 137 w 156"/>
                <a:gd name="T63" fmla="*/ 0 h 548"/>
                <a:gd name="T64" fmla="*/ 0 w 156"/>
                <a:gd name="T65" fmla="*/ 20 h 548"/>
                <a:gd name="T66" fmla="*/ 137 w 156"/>
                <a:gd name="T67" fmla="*/ 40 h 548"/>
                <a:gd name="T68" fmla="*/ 137 w 156"/>
                <a:gd name="T69" fmla="*/ 0 h 5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56" h="548">
                  <a:moveTo>
                    <a:pt x="156" y="528"/>
                  </a:moveTo>
                  <a:cubicBezTo>
                    <a:pt x="156" y="539"/>
                    <a:pt x="148" y="548"/>
                    <a:pt x="137" y="548"/>
                  </a:cubicBezTo>
                  <a:cubicBezTo>
                    <a:pt x="19" y="548"/>
                    <a:pt x="19" y="548"/>
                    <a:pt x="19" y="548"/>
                  </a:cubicBezTo>
                  <a:cubicBezTo>
                    <a:pt x="8" y="548"/>
                    <a:pt x="0" y="539"/>
                    <a:pt x="0" y="528"/>
                  </a:cubicBezTo>
                  <a:cubicBezTo>
                    <a:pt x="0" y="517"/>
                    <a:pt x="8" y="509"/>
                    <a:pt x="19" y="509"/>
                  </a:cubicBezTo>
                  <a:cubicBezTo>
                    <a:pt x="137" y="509"/>
                    <a:pt x="137" y="509"/>
                    <a:pt x="137" y="509"/>
                  </a:cubicBezTo>
                  <a:cubicBezTo>
                    <a:pt x="148" y="509"/>
                    <a:pt x="156" y="517"/>
                    <a:pt x="156" y="528"/>
                  </a:cubicBezTo>
                  <a:close/>
                  <a:moveTo>
                    <a:pt x="137" y="453"/>
                  </a:moveTo>
                  <a:cubicBezTo>
                    <a:pt x="19" y="453"/>
                    <a:pt x="19" y="453"/>
                    <a:pt x="19" y="453"/>
                  </a:cubicBezTo>
                  <a:cubicBezTo>
                    <a:pt x="8" y="453"/>
                    <a:pt x="0" y="461"/>
                    <a:pt x="0" y="472"/>
                  </a:cubicBezTo>
                  <a:cubicBezTo>
                    <a:pt x="0" y="483"/>
                    <a:pt x="8" y="492"/>
                    <a:pt x="19" y="492"/>
                  </a:cubicBezTo>
                  <a:cubicBezTo>
                    <a:pt x="137" y="492"/>
                    <a:pt x="137" y="492"/>
                    <a:pt x="137" y="492"/>
                  </a:cubicBezTo>
                  <a:cubicBezTo>
                    <a:pt x="148" y="492"/>
                    <a:pt x="156" y="483"/>
                    <a:pt x="156" y="472"/>
                  </a:cubicBezTo>
                  <a:cubicBezTo>
                    <a:pt x="156" y="461"/>
                    <a:pt x="148" y="453"/>
                    <a:pt x="137" y="453"/>
                  </a:cubicBezTo>
                  <a:close/>
                  <a:moveTo>
                    <a:pt x="137" y="397"/>
                  </a:moveTo>
                  <a:cubicBezTo>
                    <a:pt x="19" y="397"/>
                    <a:pt x="19" y="397"/>
                    <a:pt x="19" y="397"/>
                  </a:cubicBezTo>
                  <a:cubicBezTo>
                    <a:pt x="8" y="397"/>
                    <a:pt x="0" y="406"/>
                    <a:pt x="0" y="416"/>
                  </a:cubicBezTo>
                  <a:cubicBezTo>
                    <a:pt x="0" y="427"/>
                    <a:pt x="8" y="436"/>
                    <a:pt x="19" y="436"/>
                  </a:cubicBezTo>
                  <a:cubicBezTo>
                    <a:pt x="137" y="436"/>
                    <a:pt x="137" y="436"/>
                    <a:pt x="137" y="436"/>
                  </a:cubicBezTo>
                  <a:cubicBezTo>
                    <a:pt x="148" y="436"/>
                    <a:pt x="156" y="427"/>
                    <a:pt x="156" y="416"/>
                  </a:cubicBezTo>
                  <a:cubicBezTo>
                    <a:pt x="156" y="406"/>
                    <a:pt x="148" y="397"/>
                    <a:pt x="137" y="397"/>
                  </a:cubicBezTo>
                  <a:close/>
                  <a:moveTo>
                    <a:pt x="137" y="341"/>
                  </a:moveTo>
                  <a:cubicBezTo>
                    <a:pt x="19" y="341"/>
                    <a:pt x="19" y="341"/>
                    <a:pt x="19" y="341"/>
                  </a:cubicBezTo>
                  <a:cubicBezTo>
                    <a:pt x="8" y="341"/>
                    <a:pt x="0" y="350"/>
                    <a:pt x="0" y="361"/>
                  </a:cubicBezTo>
                  <a:cubicBezTo>
                    <a:pt x="0" y="371"/>
                    <a:pt x="8" y="380"/>
                    <a:pt x="19" y="380"/>
                  </a:cubicBezTo>
                  <a:cubicBezTo>
                    <a:pt x="137" y="380"/>
                    <a:pt x="137" y="380"/>
                    <a:pt x="137" y="380"/>
                  </a:cubicBezTo>
                  <a:cubicBezTo>
                    <a:pt x="148" y="380"/>
                    <a:pt x="156" y="371"/>
                    <a:pt x="156" y="361"/>
                  </a:cubicBezTo>
                  <a:cubicBezTo>
                    <a:pt x="156" y="350"/>
                    <a:pt x="148" y="341"/>
                    <a:pt x="137" y="341"/>
                  </a:cubicBezTo>
                  <a:close/>
                  <a:moveTo>
                    <a:pt x="137" y="285"/>
                  </a:moveTo>
                  <a:cubicBezTo>
                    <a:pt x="19" y="285"/>
                    <a:pt x="19" y="285"/>
                    <a:pt x="19" y="285"/>
                  </a:cubicBezTo>
                  <a:cubicBezTo>
                    <a:pt x="8" y="285"/>
                    <a:pt x="0" y="294"/>
                    <a:pt x="0" y="305"/>
                  </a:cubicBezTo>
                  <a:cubicBezTo>
                    <a:pt x="0" y="315"/>
                    <a:pt x="8" y="324"/>
                    <a:pt x="19" y="324"/>
                  </a:cubicBezTo>
                  <a:cubicBezTo>
                    <a:pt x="137" y="324"/>
                    <a:pt x="137" y="324"/>
                    <a:pt x="137" y="324"/>
                  </a:cubicBezTo>
                  <a:cubicBezTo>
                    <a:pt x="148" y="324"/>
                    <a:pt x="156" y="315"/>
                    <a:pt x="156" y="305"/>
                  </a:cubicBezTo>
                  <a:cubicBezTo>
                    <a:pt x="156" y="294"/>
                    <a:pt x="148" y="285"/>
                    <a:pt x="137" y="285"/>
                  </a:cubicBezTo>
                  <a:close/>
                  <a:moveTo>
                    <a:pt x="137" y="229"/>
                  </a:moveTo>
                  <a:cubicBezTo>
                    <a:pt x="19" y="229"/>
                    <a:pt x="19" y="229"/>
                    <a:pt x="19" y="229"/>
                  </a:cubicBezTo>
                  <a:cubicBezTo>
                    <a:pt x="8" y="229"/>
                    <a:pt x="0" y="238"/>
                    <a:pt x="0" y="249"/>
                  </a:cubicBezTo>
                  <a:cubicBezTo>
                    <a:pt x="0" y="260"/>
                    <a:pt x="8" y="268"/>
                    <a:pt x="19" y="268"/>
                  </a:cubicBezTo>
                  <a:cubicBezTo>
                    <a:pt x="137" y="268"/>
                    <a:pt x="137" y="268"/>
                    <a:pt x="137" y="268"/>
                  </a:cubicBezTo>
                  <a:cubicBezTo>
                    <a:pt x="148" y="268"/>
                    <a:pt x="156" y="260"/>
                    <a:pt x="156" y="249"/>
                  </a:cubicBezTo>
                  <a:cubicBezTo>
                    <a:pt x="156" y="238"/>
                    <a:pt x="148" y="229"/>
                    <a:pt x="137" y="229"/>
                  </a:cubicBezTo>
                  <a:close/>
                  <a:moveTo>
                    <a:pt x="137" y="168"/>
                  </a:moveTo>
                  <a:cubicBezTo>
                    <a:pt x="19" y="168"/>
                    <a:pt x="19" y="168"/>
                    <a:pt x="19" y="168"/>
                  </a:cubicBezTo>
                  <a:cubicBezTo>
                    <a:pt x="8" y="168"/>
                    <a:pt x="0" y="177"/>
                    <a:pt x="0" y="188"/>
                  </a:cubicBezTo>
                  <a:cubicBezTo>
                    <a:pt x="0" y="198"/>
                    <a:pt x="8" y="207"/>
                    <a:pt x="19" y="207"/>
                  </a:cubicBezTo>
                  <a:cubicBezTo>
                    <a:pt x="137" y="207"/>
                    <a:pt x="137" y="207"/>
                    <a:pt x="137" y="207"/>
                  </a:cubicBezTo>
                  <a:cubicBezTo>
                    <a:pt x="148" y="207"/>
                    <a:pt x="156" y="198"/>
                    <a:pt x="156" y="188"/>
                  </a:cubicBezTo>
                  <a:cubicBezTo>
                    <a:pt x="156" y="177"/>
                    <a:pt x="148" y="168"/>
                    <a:pt x="137" y="168"/>
                  </a:cubicBezTo>
                  <a:close/>
                  <a:moveTo>
                    <a:pt x="137" y="112"/>
                  </a:moveTo>
                  <a:cubicBezTo>
                    <a:pt x="19" y="112"/>
                    <a:pt x="19" y="112"/>
                    <a:pt x="19" y="112"/>
                  </a:cubicBezTo>
                  <a:cubicBezTo>
                    <a:pt x="8" y="112"/>
                    <a:pt x="0" y="121"/>
                    <a:pt x="0" y="132"/>
                  </a:cubicBezTo>
                  <a:cubicBezTo>
                    <a:pt x="0" y="142"/>
                    <a:pt x="8" y="151"/>
                    <a:pt x="19" y="151"/>
                  </a:cubicBezTo>
                  <a:cubicBezTo>
                    <a:pt x="137" y="151"/>
                    <a:pt x="137" y="151"/>
                    <a:pt x="137" y="151"/>
                  </a:cubicBezTo>
                  <a:cubicBezTo>
                    <a:pt x="148" y="151"/>
                    <a:pt x="156" y="142"/>
                    <a:pt x="156" y="132"/>
                  </a:cubicBezTo>
                  <a:cubicBezTo>
                    <a:pt x="156" y="121"/>
                    <a:pt x="148" y="112"/>
                    <a:pt x="137" y="112"/>
                  </a:cubicBezTo>
                  <a:close/>
                  <a:moveTo>
                    <a:pt x="137" y="56"/>
                  </a:moveTo>
                  <a:cubicBezTo>
                    <a:pt x="19" y="56"/>
                    <a:pt x="19" y="56"/>
                    <a:pt x="19" y="56"/>
                  </a:cubicBezTo>
                  <a:cubicBezTo>
                    <a:pt x="8" y="56"/>
                    <a:pt x="0" y="65"/>
                    <a:pt x="0" y="76"/>
                  </a:cubicBezTo>
                  <a:cubicBezTo>
                    <a:pt x="0" y="87"/>
                    <a:pt x="8" y="95"/>
                    <a:pt x="19" y="95"/>
                  </a:cubicBezTo>
                  <a:cubicBezTo>
                    <a:pt x="137" y="95"/>
                    <a:pt x="137" y="95"/>
                    <a:pt x="137" y="95"/>
                  </a:cubicBezTo>
                  <a:cubicBezTo>
                    <a:pt x="148" y="95"/>
                    <a:pt x="156" y="87"/>
                    <a:pt x="156" y="76"/>
                  </a:cubicBezTo>
                  <a:cubicBezTo>
                    <a:pt x="156" y="65"/>
                    <a:pt x="148" y="56"/>
                    <a:pt x="137" y="56"/>
                  </a:cubicBezTo>
                  <a:close/>
                  <a:moveTo>
                    <a:pt x="137" y="0"/>
                  </a:moveTo>
                  <a:cubicBezTo>
                    <a:pt x="19" y="0"/>
                    <a:pt x="19" y="0"/>
                    <a:pt x="19" y="0"/>
                  </a:cubicBezTo>
                  <a:cubicBezTo>
                    <a:pt x="8" y="0"/>
                    <a:pt x="0" y="9"/>
                    <a:pt x="0" y="20"/>
                  </a:cubicBezTo>
                  <a:cubicBezTo>
                    <a:pt x="0" y="31"/>
                    <a:pt x="8" y="40"/>
                    <a:pt x="19" y="40"/>
                  </a:cubicBezTo>
                  <a:cubicBezTo>
                    <a:pt x="137" y="40"/>
                    <a:pt x="137" y="40"/>
                    <a:pt x="137" y="40"/>
                  </a:cubicBezTo>
                  <a:cubicBezTo>
                    <a:pt x="148" y="40"/>
                    <a:pt x="156" y="31"/>
                    <a:pt x="156" y="20"/>
                  </a:cubicBezTo>
                  <a:cubicBezTo>
                    <a:pt x="156" y="9"/>
                    <a:pt x="148" y="0"/>
                    <a:pt x="137" y="0"/>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76" name="Freeform 65"/>
            <p:cNvSpPr>
              <a:spLocks/>
            </p:cNvSpPr>
            <p:nvPr/>
          </p:nvSpPr>
          <p:spPr bwMode="auto">
            <a:xfrm>
              <a:off x="2919413" y="4171950"/>
              <a:ext cx="120650" cy="30163"/>
            </a:xfrm>
            <a:custGeom>
              <a:avLst/>
              <a:gdLst>
                <a:gd name="T0" fmla="*/ 137 w 157"/>
                <a:gd name="T1" fmla="*/ 0 h 39"/>
                <a:gd name="T2" fmla="*/ 20 w 157"/>
                <a:gd name="T3" fmla="*/ 0 h 39"/>
                <a:gd name="T4" fmla="*/ 0 w 157"/>
                <a:gd name="T5" fmla="*/ 19 h 39"/>
                <a:gd name="T6" fmla="*/ 20 w 157"/>
                <a:gd name="T7" fmla="*/ 39 h 39"/>
                <a:gd name="T8" fmla="*/ 137 w 157"/>
                <a:gd name="T9" fmla="*/ 39 h 39"/>
                <a:gd name="T10" fmla="*/ 157 w 157"/>
                <a:gd name="T11" fmla="*/ 19 h 39"/>
                <a:gd name="T12" fmla="*/ 137 w 157"/>
                <a:gd name="T13" fmla="*/ 0 h 39"/>
              </a:gdLst>
              <a:ahLst/>
              <a:cxnLst>
                <a:cxn ang="0">
                  <a:pos x="T0" y="T1"/>
                </a:cxn>
                <a:cxn ang="0">
                  <a:pos x="T2" y="T3"/>
                </a:cxn>
                <a:cxn ang="0">
                  <a:pos x="T4" y="T5"/>
                </a:cxn>
                <a:cxn ang="0">
                  <a:pos x="T6" y="T7"/>
                </a:cxn>
                <a:cxn ang="0">
                  <a:pos x="T8" y="T9"/>
                </a:cxn>
                <a:cxn ang="0">
                  <a:pos x="T10" y="T11"/>
                </a:cxn>
                <a:cxn ang="0">
                  <a:pos x="T12" y="T13"/>
                </a:cxn>
              </a:cxnLst>
              <a:rect l="0" t="0" r="r" b="b"/>
              <a:pathLst>
                <a:path w="157" h="39">
                  <a:moveTo>
                    <a:pt x="137" y="0"/>
                  </a:moveTo>
                  <a:cubicBezTo>
                    <a:pt x="20" y="0"/>
                    <a:pt x="20" y="0"/>
                    <a:pt x="20" y="0"/>
                  </a:cubicBezTo>
                  <a:cubicBezTo>
                    <a:pt x="9" y="0"/>
                    <a:pt x="0" y="8"/>
                    <a:pt x="0" y="19"/>
                  </a:cubicBezTo>
                  <a:cubicBezTo>
                    <a:pt x="0" y="30"/>
                    <a:pt x="9" y="39"/>
                    <a:pt x="20" y="39"/>
                  </a:cubicBezTo>
                  <a:cubicBezTo>
                    <a:pt x="137" y="39"/>
                    <a:pt x="137" y="39"/>
                    <a:pt x="137" y="39"/>
                  </a:cubicBezTo>
                  <a:cubicBezTo>
                    <a:pt x="148" y="39"/>
                    <a:pt x="157" y="30"/>
                    <a:pt x="157" y="19"/>
                  </a:cubicBezTo>
                  <a:cubicBezTo>
                    <a:pt x="157" y="8"/>
                    <a:pt x="148" y="0"/>
                    <a:pt x="137" y="0"/>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77" name="Freeform 66"/>
            <p:cNvSpPr>
              <a:spLocks/>
            </p:cNvSpPr>
            <p:nvPr/>
          </p:nvSpPr>
          <p:spPr bwMode="auto">
            <a:xfrm>
              <a:off x="2919413" y="4129088"/>
              <a:ext cx="120650" cy="30163"/>
            </a:xfrm>
            <a:custGeom>
              <a:avLst/>
              <a:gdLst>
                <a:gd name="T0" fmla="*/ 137 w 157"/>
                <a:gd name="T1" fmla="*/ 0 h 39"/>
                <a:gd name="T2" fmla="*/ 20 w 157"/>
                <a:gd name="T3" fmla="*/ 0 h 39"/>
                <a:gd name="T4" fmla="*/ 0 w 157"/>
                <a:gd name="T5" fmla="*/ 19 h 39"/>
                <a:gd name="T6" fmla="*/ 20 w 157"/>
                <a:gd name="T7" fmla="*/ 39 h 39"/>
                <a:gd name="T8" fmla="*/ 137 w 157"/>
                <a:gd name="T9" fmla="*/ 39 h 39"/>
                <a:gd name="T10" fmla="*/ 157 w 157"/>
                <a:gd name="T11" fmla="*/ 19 h 39"/>
                <a:gd name="T12" fmla="*/ 137 w 157"/>
                <a:gd name="T13" fmla="*/ 0 h 39"/>
              </a:gdLst>
              <a:ahLst/>
              <a:cxnLst>
                <a:cxn ang="0">
                  <a:pos x="T0" y="T1"/>
                </a:cxn>
                <a:cxn ang="0">
                  <a:pos x="T2" y="T3"/>
                </a:cxn>
                <a:cxn ang="0">
                  <a:pos x="T4" y="T5"/>
                </a:cxn>
                <a:cxn ang="0">
                  <a:pos x="T6" y="T7"/>
                </a:cxn>
                <a:cxn ang="0">
                  <a:pos x="T8" y="T9"/>
                </a:cxn>
                <a:cxn ang="0">
                  <a:pos x="T10" y="T11"/>
                </a:cxn>
                <a:cxn ang="0">
                  <a:pos x="T12" y="T13"/>
                </a:cxn>
              </a:cxnLst>
              <a:rect l="0" t="0" r="r" b="b"/>
              <a:pathLst>
                <a:path w="157" h="39">
                  <a:moveTo>
                    <a:pt x="137" y="0"/>
                  </a:moveTo>
                  <a:cubicBezTo>
                    <a:pt x="20" y="0"/>
                    <a:pt x="20" y="0"/>
                    <a:pt x="20" y="0"/>
                  </a:cubicBezTo>
                  <a:cubicBezTo>
                    <a:pt x="9" y="0"/>
                    <a:pt x="0" y="8"/>
                    <a:pt x="0" y="19"/>
                  </a:cubicBezTo>
                  <a:cubicBezTo>
                    <a:pt x="0" y="30"/>
                    <a:pt x="9" y="39"/>
                    <a:pt x="20" y="39"/>
                  </a:cubicBezTo>
                  <a:cubicBezTo>
                    <a:pt x="137" y="39"/>
                    <a:pt x="137" y="39"/>
                    <a:pt x="137" y="39"/>
                  </a:cubicBezTo>
                  <a:cubicBezTo>
                    <a:pt x="148" y="39"/>
                    <a:pt x="157" y="30"/>
                    <a:pt x="157" y="19"/>
                  </a:cubicBezTo>
                  <a:cubicBezTo>
                    <a:pt x="157" y="8"/>
                    <a:pt x="148" y="0"/>
                    <a:pt x="137" y="0"/>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78" name="Freeform 67"/>
            <p:cNvSpPr>
              <a:spLocks/>
            </p:cNvSpPr>
            <p:nvPr/>
          </p:nvSpPr>
          <p:spPr bwMode="auto">
            <a:xfrm>
              <a:off x="2919413" y="4086225"/>
              <a:ext cx="120650" cy="30163"/>
            </a:xfrm>
            <a:custGeom>
              <a:avLst/>
              <a:gdLst>
                <a:gd name="T0" fmla="*/ 137 w 157"/>
                <a:gd name="T1" fmla="*/ 0 h 39"/>
                <a:gd name="T2" fmla="*/ 20 w 157"/>
                <a:gd name="T3" fmla="*/ 0 h 39"/>
                <a:gd name="T4" fmla="*/ 0 w 157"/>
                <a:gd name="T5" fmla="*/ 19 h 39"/>
                <a:gd name="T6" fmla="*/ 20 w 157"/>
                <a:gd name="T7" fmla="*/ 39 h 39"/>
                <a:gd name="T8" fmla="*/ 137 w 157"/>
                <a:gd name="T9" fmla="*/ 39 h 39"/>
                <a:gd name="T10" fmla="*/ 157 w 157"/>
                <a:gd name="T11" fmla="*/ 19 h 39"/>
                <a:gd name="T12" fmla="*/ 137 w 157"/>
                <a:gd name="T13" fmla="*/ 0 h 39"/>
              </a:gdLst>
              <a:ahLst/>
              <a:cxnLst>
                <a:cxn ang="0">
                  <a:pos x="T0" y="T1"/>
                </a:cxn>
                <a:cxn ang="0">
                  <a:pos x="T2" y="T3"/>
                </a:cxn>
                <a:cxn ang="0">
                  <a:pos x="T4" y="T5"/>
                </a:cxn>
                <a:cxn ang="0">
                  <a:pos x="T6" y="T7"/>
                </a:cxn>
                <a:cxn ang="0">
                  <a:pos x="T8" y="T9"/>
                </a:cxn>
                <a:cxn ang="0">
                  <a:pos x="T10" y="T11"/>
                </a:cxn>
                <a:cxn ang="0">
                  <a:pos x="T12" y="T13"/>
                </a:cxn>
              </a:cxnLst>
              <a:rect l="0" t="0" r="r" b="b"/>
              <a:pathLst>
                <a:path w="157" h="39">
                  <a:moveTo>
                    <a:pt x="137" y="0"/>
                  </a:moveTo>
                  <a:cubicBezTo>
                    <a:pt x="20" y="0"/>
                    <a:pt x="20" y="0"/>
                    <a:pt x="20" y="0"/>
                  </a:cubicBezTo>
                  <a:cubicBezTo>
                    <a:pt x="9" y="0"/>
                    <a:pt x="0" y="9"/>
                    <a:pt x="0" y="19"/>
                  </a:cubicBezTo>
                  <a:cubicBezTo>
                    <a:pt x="0" y="30"/>
                    <a:pt x="9" y="39"/>
                    <a:pt x="20" y="39"/>
                  </a:cubicBezTo>
                  <a:cubicBezTo>
                    <a:pt x="137" y="39"/>
                    <a:pt x="137" y="39"/>
                    <a:pt x="137" y="39"/>
                  </a:cubicBezTo>
                  <a:cubicBezTo>
                    <a:pt x="148" y="39"/>
                    <a:pt x="157" y="30"/>
                    <a:pt x="157" y="19"/>
                  </a:cubicBezTo>
                  <a:cubicBezTo>
                    <a:pt x="157" y="9"/>
                    <a:pt x="148" y="0"/>
                    <a:pt x="137" y="0"/>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79" name="Freeform 68"/>
            <p:cNvSpPr>
              <a:spLocks/>
            </p:cNvSpPr>
            <p:nvPr/>
          </p:nvSpPr>
          <p:spPr bwMode="auto">
            <a:xfrm>
              <a:off x="2919413" y="4043363"/>
              <a:ext cx="120650" cy="30163"/>
            </a:xfrm>
            <a:custGeom>
              <a:avLst/>
              <a:gdLst>
                <a:gd name="T0" fmla="*/ 137 w 157"/>
                <a:gd name="T1" fmla="*/ 0 h 39"/>
                <a:gd name="T2" fmla="*/ 20 w 157"/>
                <a:gd name="T3" fmla="*/ 0 h 39"/>
                <a:gd name="T4" fmla="*/ 0 w 157"/>
                <a:gd name="T5" fmla="*/ 20 h 39"/>
                <a:gd name="T6" fmla="*/ 20 w 157"/>
                <a:gd name="T7" fmla="*/ 39 h 39"/>
                <a:gd name="T8" fmla="*/ 137 w 157"/>
                <a:gd name="T9" fmla="*/ 39 h 39"/>
                <a:gd name="T10" fmla="*/ 157 w 157"/>
                <a:gd name="T11" fmla="*/ 20 h 39"/>
                <a:gd name="T12" fmla="*/ 137 w 157"/>
                <a:gd name="T13" fmla="*/ 0 h 39"/>
              </a:gdLst>
              <a:ahLst/>
              <a:cxnLst>
                <a:cxn ang="0">
                  <a:pos x="T0" y="T1"/>
                </a:cxn>
                <a:cxn ang="0">
                  <a:pos x="T2" y="T3"/>
                </a:cxn>
                <a:cxn ang="0">
                  <a:pos x="T4" y="T5"/>
                </a:cxn>
                <a:cxn ang="0">
                  <a:pos x="T6" y="T7"/>
                </a:cxn>
                <a:cxn ang="0">
                  <a:pos x="T8" y="T9"/>
                </a:cxn>
                <a:cxn ang="0">
                  <a:pos x="T10" y="T11"/>
                </a:cxn>
                <a:cxn ang="0">
                  <a:pos x="T12" y="T13"/>
                </a:cxn>
              </a:cxnLst>
              <a:rect l="0" t="0" r="r" b="b"/>
              <a:pathLst>
                <a:path w="157" h="39">
                  <a:moveTo>
                    <a:pt x="137" y="0"/>
                  </a:moveTo>
                  <a:cubicBezTo>
                    <a:pt x="20" y="0"/>
                    <a:pt x="20" y="0"/>
                    <a:pt x="20" y="0"/>
                  </a:cubicBezTo>
                  <a:cubicBezTo>
                    <a:pt x="9" y="0"/>
                    <a:pt x="0" y="9"/>
                    <a:pt x="0" y="20"/>
                  </a:cubicBezTo>
                  <a:cubicBezTo>
                    <a:pt x="0" y="30"/>
                    <a:pt x="9" y="39"/>
                    <a:pt x="20" y="39"/>
                  </a:cubicBezTo>
                  <a:cubicBezTo>
                    <a:pt x="137" y="39"/>
                    <a:pt x="137" y="39"/>
                    <a:pt x="137" y="39"/>
                  </a:cubicBezTo>
                  <a:cubicBezTo>
                    <a:pt x="148" y="39"/>
                    <a:pt x="157" y="30"/>
                    <a:pt x="157" y="20"/>
                  </a:cubicBezTo>
                  <a:cubicBezTo>
                    <a:pt x="157" y="9"/>
                    <a:pt x="148" y="0"/>
                    <a:pt x="137" y="0"/>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80" name="Freeform 69"/>
            <p:cNvSpPr>
              <a:spLocks/>
            </p:cNvSpPr>
            <p:nvPr/>
          </p:nvSpPr>
          <p:spPr bwMode="auto">
            <a:xfrm>
              <a:off x="2919413" y="4000500"/>
              <a:ext cx="120650" cy="30163"/>
            </a:xfrm>
            <a:custGeom>
              <a:avLst/>
              <a:gdLst>
                <a:gd name="T0" fmla="*/ 137 w 157"/>
                <a:gd name="T1" fmla="*/ 0 h 39"/>
                <a:gd name="T2" fmla="*/ 20 w 157"/>
                <a:gd name="T3" fmla="*/ 0 h 39"/>
                <a:gd name="T4" fmla="*/ 0 w 157"/>
                <a:gd name="T5" fmla="*/ 20 h 39"/>
                <a:gd name="T6" fmla="*/ 20 w 157"/>
                <a:gd name="T7" fmla="*/ 39 h 39"/>
                <a:gd name="T8" fmla="*/ 137 w 157"/>
                <a:gd name="T9" fmla="*/ 39 h 39"/>
                <a:gd name="T10" fmla="*/ 157 w 157"/>
                <a:gd name="T11" fmla="*/ 20 h 39"/>
                <a:gd name="T12" fmla="*/ 137 w 157"/>
                <a:gd name="T13" fmla="*/ 0 h 39"/>
              </a:gdLst>
              <a:ahLst/>
              <a:cxnLst>
                <a:cxn ang="0">
                  <a:pos x="T0" y="T1"/>
                </a:cxn>
                <a:cxn ang="0">
                  <a:pos x="T2" y="T3"/>
                </a:cxn>
                <a:cxn ang="0">
                  <a:pos x="T4" y="T5"/>
                </a:cxn>
                <a:cxn ang="0">
                  <a:pos x="T6" y="T7"/>
                </a:cxn>
                <a:cxn ang="0">
                  <a:pos x="T8" y="T9"/>
                </a:cxn>
                <a:cxn ang="0">
                  <a:pos x="T10" y="T11"/>
                </a:cxn>
                <a:cxn ang="0">
                  <a:pos x="T12" y="T13"/>
                </a:cxn>
              </a:cxnLst>
              <a:rect l="0" t="0" r="r" b="b"/>
              <a:pathLst>
                <a:path w="157" h="39">
                  <a:moveTo>
                    <a:pt x="137" y="0"/>
                  </a:moveTo>
                  <a:cubicBezTo>
                    <a:pt x="20" y="0"/>
                    <a:pt x="20" y="0"/>
                    <a:pt x="20" y="0"/>
                  </a:cubicBezTo>
                  <a:cubicBezTo>
                    <a:pt x="9" y="0"/>
                    <a:pt x="0" y="9"/>
                    <a:pt x="0" y="20"/>
                  </a:cubicBezTo>
                  <a:cubicBezTo>
                    <a:pt x="0" y="30"/>
                    <a:pt x="9" y="39"/>
                    <a:pt x="20" y="39"/>
                  </a:cubicBezTo>
                  <a:cubicBezTo>
                    <a:pt x="137" y="39"/>
                    <a:pt x="137" y="39"/>
                    <a:pt x="137" y="39"/>
                  </a:cubicBezTo>
                  <a:cubicBezTo>
                    <a:pt x="148" y="39"/>
                    <a:pt x="157" y="30"/>
                    <a:pt x="157" y="20"/>
                  </a:cubicBezTo>
                  <a:cubicBezTo>
                    <a:pt x="157" y="9"/>
                    <a:pt x="148" y="0"/>
                    <a:pt x="137" y="0"/>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81" name="Freeform 70"/>
            <p:cNvSpPr>
              <a:spLocks/>
            </p:cNvSpPr>
            <p:nvPr/>
          </p:nvSpPr>
          <p:spPr bwMode="auto">
            <a:xfrm>
              <a:off x="2919413" y="3957638"/>
              <a:ext cx="120650" cy="28575"/>
            </a:xfrm>
            <a:custGeom>
              <a:avLst/>
              <a:gdLst>
                <a:gd name="T0" fmla="*/ 137 w 157"/>
                <a:gd name="T1" fmla="*/ 0 h 39"/>
                <a:gd name="T2" fmla="*/ 20 w 157"/>
                <a:gd name="T3" fmla="*/ 0 h 39"/>
                <a:gd name="T4" fmla="*/ 0 w 157"/>
                <a:gd name="T5" fmla="*/ 20 h 39"/>
                <a:gd name="T6" fmla="*/ 20 w 157"/>
                <a:gd name="T7" fmla="*/ 39 h 39"/>
                <a:gd name="T8" fmla="*/ 137 w 157"/>
                <a:gd name="T9" fmla="*/ 39 h 39"/>
                <a:gd name="T10" fmla="*/ 157 w 157"/>
                <a:gd name="T11" fmla="*/ 20 h 39"/>
                <a:gd name="T12" fmla="*/ 137 w 157"/>
                <a:gd name="T13" fmla="*/ 0 h 39"/>
              </a:gdLst>
              <a:ahLst/>
              <a:cxnLst>
                <a:cxn ang="0">
                  <a:pos x="T0" y="T1"/>
                </a:cxn>
                <a:cxn ang="0">
                  <a:pos x="T2" y="T3"/>
                </a:cxn>
                <a:cxn ang="0">
                  <a:pos x="T4" y="T5"/>
                </a:cxn>
                <a:cxn ang="0">
                  <a:pos x="T6" y="T7"/>
                </a:cxn>
                <a:cxn ang="0">
                  <a:pos x="T8" y="T9"/>
                </a:cxn>
                <a:cxn ang="0">
                  <a:pos x="T10" y="T11"/>
                </a:cxn>
                <a:cxn ang="0">
                  <a:pos x="T12" y="T13"/>
                </a:cxn>
              </a:cxnLst>
              <a:rect l="0" t="0" r="r" b="b"/>
              <a:pathLst>
                <a:path w="157" h="39">
                  <a:moveTo>
                    <a:pt x="137" y="0"/>
                  </a:moveTo>
                  <a:cubicBezTo>
                    <a:pt x="20" y="0"/>
                    <a:pt x="20" y="0"/>
                    <a:pt x="20" y="0"/>
                  </a:cubicBezTo>
                  <a:cubicBezTo>
                    <a:pt x="9" y="0"/>
                    <a:pt x="0" y="9"/>
                    <a:pt x="0" y="20"/>
                  </a:cubicBezTo>
                  <a:cubicBezTo>
                    <a:pt x="0" y="31"/>
                    <a:pt x="9" y="39"/>
                    <a:pt x="20" y="39"/>
                  </a:cubicBezTo>
                  <a:cubicBezTo>
                    <a:pt x="137" y="39"/>
                    <a:pt x="137" y="39"/>
                    <a:pt x="137" y="39"/>
                  </a:cubicBezTo>
                  <a:cubicBezTo>
                    <a:pt x="148" y="39"/>
                    <a:pt x="157" y="31"/>
                    <a:pt x="157" y="20"/>
                  </a:cubicBezTo>
                  <a:cubicBezTo>
                    <a:pt x="157" y="9"/>
                    <a:pt x="148" y="0"/>
                    <a:pt x="137" y="0"/>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82" name="Freeform 71"/>
            <p:cNvSpPr>
              <a:spLocks/>
            </p:cNvSpPr>
            <p:nvPr/>
          </p:nvSpPr>
          <p:spPr bwMode="auto">
            <a:xfrm>
              <a:off x="3198813" y="4171950"/>
              <a:ext cx="120650" cy="30163"/>
            </a:xfrm>
            <a:custGeom>
              <a:avLst/>
              <a:gdLst>
                <a:gd name="T0" fmla="*/ 137 w 157"/>
                <a:gd name="T1" fmla="*/ 0 h 39"/>
                <a:gd name="T2" fmla="*/ 20 w 157"/>
                <a:gd name="T3" fmla="*/ 0 h 39"/>
                <a:gd name="T4" fmla="*/ 0 w 157"/>
                <a:gd name="T5" fmla="*/ 19 h 39"/>
                <a:gd name="T6" fmla="*/ 20 w 157"/>
                <a:gd name="T7" fmla="*/ 39 h 39"/>
                <a:gd name="T8" fmla="*/ 137 w 157"/>
                <a:gd name="T9" fmla="*/ 39 h 39"/>
                <a:gd name="T10" fmla="*/ 157 w 157"/>
                <a:gd name="T11" fmla="*/ 19 h 39"/>
                <a:gd name="T12" fmla="*/ 137 w 157"/>
                <a:gd name="T13" fmla="*/ 0 h 39"/>
              </a:gdLst>
              <a:ahLst/>
              <a:cxnLst>
                <a:cxn ang="0">
                  <a:pos x="T0" y="T1"/>
                </a:cxn>
                <a:cxn ang="0">
                  <a:pos x="T2" y="T3"/>
                </a:cxn>
                <a:cxn ang="0">
                  <a:pos x="T4" y="T5"/>
                </a:cxn>
                <a:cxn ang="0">
                  <a:pos x="T6" y="T7"/>
                </a:cxn>
                <a:cxn ang="0">
                  <a:pos x="T8" y="T9"/>
                </a:cxn>
                <a:cxn ang="0">
                  <a:pos x="T10" y="T11"/>
                </a:cxn>
                <a:cxn ang="0">
                  <a:pos x="T12" y="T13"/>
                </a:cxn>
              </a:cxnLst>
              <a:rect l="0" t="0" r="r" b="b"/>
              <a:pathLst>
                <a:path w="157" h="39">
                  <a:moveTo>
                    <a:pt x="137" y="0"/>
                  </a:moveTo>
                  <a:cubicBezTo>
                    <a:pt x="20" y="0"/>
                    <a:pt x="20" y="0"/>
                    <a:pt x="20" y="0"/>
                  </a:cubicBezTo>
                  <a:cubicBezTo>
                    <a:pt x="9" y="0"/>
                    <a:pt x="0" y="8"/>
                    <a:pt x="0" y="19"/>
                  </a:cubicBezTo>
                  <a:cubicBezTo>
                    <a:pt x="0" y="30"/>
                    <a:pt x="9" y="39"/>
                    <a:pt x="20" y="39"/>
                  </a:cubicBezTo>
                  <a:cubicBezTo>
                    <a:pt x="137" y="39"/>
                    <a:pt x="137" y="39"/>
                    <a:pt x="137" y="39"/>
                  </a:cubicBezTo>
                  <a:cubicBezTo>
                    <a:pt x="148" y="39"/>
                    <a:pt x="157" y="30"/>
                    <a:pt x="157" y="19"/>
                  </a:cubicBezTo>
                  <a:cubicBezTo>
                    <a:pt x="157" y="8"/>
                    <a:pt x="148" y="0"/>
                    <a:pt x="137" y="0"/>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83" name="Freeform 72"/>
            <p:cNvSpPr>
              <a:spLocks/>
            </p:cNvSpPr>
            <p:nvPr/>
          </p:nvSpPr>
          <p:spPr bwMode="auto">
            <a:xfrm>
              <a:off x="3198813" y="4129088"/>
              <a:ext cx="120650" cy="30163"/>
            </a:xfrm>
            <a:custGeom>
              <a:avLst/>
              <a:gdLst>
                <a:gd name="T0" fmla="*/ 137 w 157"/>
                <a:gd name="T1" fmla="*/ 0 h 39"/>
                <a:gd name="T2" fmla="*/ 20 w 157"/>
                <a:gd name="T3" fmla="*/ 0 h 39"/>
                <a:gd name="T4" fmla="*/ 0 w 157"/>
                <a:gd name="T5" fmla="*/ 19 h 39"/>
                <a:gd name="T6" fmla="*/ 20 w 157"/>
                <a:gd name="T7" fmla="*/ 39 h 39"/>
                <a:gd name="T8" fmla="*/ 137 w 157"/>
                <a:gd name="T9" fmla="*/ 39 h 39"/>
                <a:gd name="T10" fmla="*/ 157 w 157"/>
                <a:gd name="T11" fmla="*/ 19 h 39"/>
                <a:gd name="T12" fmla="*/ 137 w 157"/>
                <a:gd name="T13" fmla="*/ 0 h 39"/>
              </a:gdLst>
              <a:ahLst/>
              <a:cxnLst>
                <a:cxn ang="0">
                  <a:pos x="T0" y="T1"/>
                </a:cxn>
                <a:cxn ang="0">
                  <a:pos x="T2" y="T3"/>
                </a:cxn>
                <a:cxn ang="0">
                  <a:pos x="T4" y="T5"/>
                </a:cxn>
                <a:cxn ang="0">
                  <a:pos x="T6" y="T7"/>
                </a:cxn>
                <a:cxn ang="0">
                  <a:pos x="T8" y="T9"/>
                </a:cxn>
                <a:cxn ang="0">
                  <a:pos x="T10" y="T11"/>
                </a:cxn>
                <a:cxn ang="0">
                  <a:pos x="T12" y="T13"/>
                </a:cxn>
              </a:cxnLst>
              <a:rect l="0" t="0" r="r" b="b"/>
              <a:pathLst>
                <a:path w="157" h="39">
                  <a:moveTo>
                    <a:pt x="137" y="0"/>
                  </a:moveTo>
                  <a:cubicBezTo>
                    <a:pt x="20" y="0"/>
                    <a:pt x="20" y="0"/>
                    <a:pt x="20" y="0"/>
                  </a:cubicBezTo>
                  <a:cubicBezTo>
                    <a:pt x="9" y="0"/>
                    <a:pt x="0" y="8"/>
                    <a:pt x="0" y="19"/>
                  </a:cubicBezTo>
                  <a:cubicBezTo>
                    <a:pt x="0" y="30"/>
                    <a:pt x="9" y="39"/>
                    <a:pt x="20" y="39"/>
                  </a:cubicBezTo>
                  <a:cubicBezTo>
                    <a:pt x="137" y="39"/>
                    <a:pt x="137" y="39"/>
                    <a:pt x="137" y="39"/>
                  </a:cubicBezTo>
                  <a:cubicBezTo>
                    <a:pt x="148" y="39"/>
                    <a:pt x="157" y="30"/>
                    <a:pt x="157" y="19"/>
                  </a:cubicBezTo>
                  <a:cubicBezTo>
                    <a:pt x="157" y="8"/>
                    <a:pt x="148" y="0"/>
                    <a:pt x="137" y="0"/>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84" name="Freeform 73"/>
            <p:cNvSpPr>
              <a:spLocks/>
            </p:cNvSpPr>
            <p:nvPr/>
          </p:nvSpPr>
          <p:spPr bwMode="auto">
            <a:xfrm>
              <a:off x="3198813" y="4086225"/>
              <a:ext cx="120650" cy="30163"/>
            </a:xfrm>
            <a:custGeom>
              <a:avLst/>
              <a:gdLst>
                <a:gd name="T0" fmla="*/ 137 w 157"/>
                <a:gd name="T1" fmla="*/ 0 h 39"/>
                <a:gd name="T2" fmla="*/ 20 w 157"/>
                <a:gd name="T3" fmla="*/ 0 h 39"/>
                <a:gd name="T4" fmla="*/ 0 w 157"/>
                <a:gd name="T5" fmla="*/ 19 h 39"/>
                <a:gd name="T6" fmla="*/ 20 w 157"/>
                <a:gd name="T7" fmla="*/ 39 h 39"/>
                <a:gd name="T8" fmla="*/ 137 w 157"/>
                <a:gd name="T9" fmla="*/ 39 h 39"/>
                <a:gd name="T10" fmla="*/ 157 w 157"/>
                <a:gd name="T11" fmla="*/ 19 h 39"/>
                <a:gd name="T12" fmla="*/ 137 w 157"/>
                <a:gd name="T13" fmla="*/ 0 h 39"/>
              </a:gdLst>
              <a:ahLst/>
              <a:cxnLst>
                <a:cxn ang="0">
                  <a:pos x="T0" y="T1"/>
                </a:cxn>
                <a:cxn ang="0">
                  <a:pos x="T2" y="T3"/>
                </a:cxn>
                <a:cxn ang="0">
                  <a:pos x="T4" y="T5"/>
                </a:cxn>
                <a:cxn ang="0">
                  <a:pos x="T6" y="T7"/>
                </a:cxn>
                <a:cxn ang="0">
                  <a:pos x="T8" y="T9"/>
                </a:cxn>
                <a:cxn ang="0">
                  <a:pos x="T10" y="T11"/>
                </a:cxn>
                <a:cxn ang="0">
                  <a:pos x="T12" y="T13"/>
                </a:cxn>
              </a:cxnLst>
              <a:rect l="0" t="0" r="r" b="b"/>
              <a:pathLst>
                <a:path w="157" h="39">
                  <a:moveTo>
                    <a:pt x="137" y="0"/>
                  </a:moveTo>
                  <a:cubicBezTo>
                    <a:pt x="20" y="0"/>
                    <a:pt x="20" y="0"/>
                    <a:pt x="20" y="0"/>
                  </a:cubicBezTo>
                  <a:cubicBezTo>
                    <a:pt x="9" y="0"/>
                    <a:pt x="0" y="9"/>
                    <a:pt x="0" y="19"/>
                  </a:cubicBezTo>
                  <a:cubicBezTo>
                    <a:pt x="0" y="30"/>
                    <a:pt x="9" y="39"/>
                    <a:pt x="20" y="39"/>
                  </a:cubicBezTo>
                  <a:cubicBezTo>
                    <a:pt x="137" y="39"/>
                    <a:pt x="137" y="39"/>
                    <a:pt x="137" y="39"/>
                  </a:cubicBezTo>
                  <a:cubicBezTo>
                    <a:pt x="148" y="39"/>
                    <a:pt x="157" y="30"/>
                    <a:pt x="157" y="19"/>
                  </a:cubicBezTo>
                  <a:cubicBezTo>
                    <a:pt x="157" y="9"/>
                    <a:pt x="148" y="0"/>
                    <a:pt x="137" y="0"/>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85" name="Freeform 74"/>
            <p:cNvSpPr>
              <a:spLocks/>
            </p:cNvSpPr>
            <p:nvPr/>
          </p:nvSpPr>
          <p:spPr bwMode="auto">
            <a:xfrm>
              <a:off x="3198813" y="4043363"/>
              <a:ext cx="120650" cy="30163"/>
            </a:xfrm>
            <a:custGeom>
              <a:avLst/>
              <a:gdLst>
                <a:gd name="T0" fmla="*/ 20 w 157"/>
                <a:gd name="T1" fmla="*/ 39 h 39"/>
                <a:gd name="T2" fmla="*/ 137 w 157"/>
                <a:gd name="T3" fmla="*/ 39 h 39"/>
                <a:gd name="T4" fmla="*/ 157 w 157"/>
                <a:gd name="T5" fmla="*/ 20 h 39"/>
                <a:gd name="T6" fmla="*/ 137 w 157"/>
                <a:gd name="T7" fmla="*/ 0 h 39"/>
                <a:gd name="T8" fmla="*/ 20 w 157"/>
                <a:gd name="T9" fmla="*/ 0 h 39"/>
                <a:gd name="T10" fmla="*/ 0 w 157"/>
                <a:gd name="T11" fmla="*/ 20 h 39"/>
                <a:gd name="T12" fmla="*/ 20 w 157"/>
                <a:gd name="T13" fmla="*/ 39 h 39"/>
              </a:gdLst>
              <a:ahLst/>
              <a:cxnLst>
                <a:cxn ang="0">
                  <a:pos x="T0" y="T1"/>
                </a:cxn>
                <a:cxn ang="0">
                  <a:pos x="T2" y="T3"/>
                </a:cxn>
                <a:cxn ang="0">
                  <a:pos x="T4" y="T5"/>
                </a:cxn>
                <a:cxn ang="0">
                  <a:pos x="T6" y="T7"/>
                </a:cxn>
                <a:cxn ang="0">
                  <a:pos x="T8" y="T9"/>
                </a:cxn>
                <a:cxn ang="0">
                  <a:pos x="T10" y="T11"/>
                </a:cxn>
                <a:cxn ang="0">
                  <a:pos x="T12" y="T13"/>
                </a:cxn>
              </a:cxnLst>
              <a:rect l="0" t="0" r="r" b="b"/>
              <a:pathLst>
                <a:path w="157" h="39">
                  <a:moveTo>
                    <a:pt x="20" y="39"/>
                  </a:moveTo>
                  <a:cubicBezTo>
                    <a:pt x="137" y="39"/>
                    <a:pt x="137" y="39"/>
                    <a:pt x="137" y="39"/>
                  </a:cubicBezTo>
                  <a:cubicBezTo>
                    <a:pt x="148" y="39"/>
                    <a:pt x="157" y="30"/>
                    <a:pt x="157" y="20"/>
                  </a:cubicBezTo>
                  <a:cubicBezTo>
                    <a:pt x="157" y="9"/>
                    <a:pt x="148" y="0"/>
                    <a:pt x="137" y="0"/>
                  </a:cubicBezTo>
                  <a:cubicBezTo>
                    <a:pt x="20" y="0"/>
                    <a:pt x="20" y="0"/>
                    <a:pt x="20" y="0"/>
                  </a:cubicBezTo>
                  <a:cubicBezTo>
                    <a:pt x="9" y="0"/>
                    <a:pt x="0" y="9"/>
                    <a:pt x="0" y="20"/>
                  </a:cubicBezTo>
                  <a:cubicBezTo>
                    <a:pt x="0" y="30"/>
                    <a:pt x="9" y="39"/>
                    <a:pt x="20" y="39"/>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grpSp>
      <p:grpSp>
        <p:nvGrpSpPr>
          <p:cNvPr id="86" name="Group 85"/>
          <p:cNvGrpSpPr/>
          <p:nvPr/>
        </p:nvGrpSpPr>
        <p:grpSpPr>
          <a:xfrm>
            <a:off x="1518324" y="3433329"/>
            <a:ext cx="454465" cy="458001"/>
            <a:chOff x="2066925" y="3786188"/>
            <a:chExt cx="407988" cy="411162"/>
          </a:xfrm>
          <a:solidFill>
            <a:schemeClr val="tx1"/>
          </a:solidFill>
        </p:grpSpPr>
        <p:sp>
          <p:nvSpPr>
            <p:cNvPr id="87" name="Freeform 75"/>
            <p:cNvSpPr>
              <a:spLocks noEditPoints="1"/>
            </p:cNvSpPr>
            <p:nvPr/>
          </p:nvSpPr>
          <p:spPr bwMode="auto">
            <a:xfrm>
              <a:off x="2179638" y="3892550"/>
              <a:ext cx="182563" cy="184150"/>
            </a:xfrm>
            <a:custGeom>
              <a:avLst/>
              <a:gdLst>
                <a:gd name="T0" fmla="*/ 119 w 239"/>
                <a:gd name="T1" fmla="*/ 0 h 239"/>
                <a:gd name="T2" fmla="*/ 239 w 239"/>
                <a:gd name="T3" fmla="*/ 119 h 239"/>
                <a:gd name="T4" fmla="*/ 120 w 239"/>
                <a:gd name="T5" fmla="*/ 239 h 239"/>
                <a:gd name="T6" fmla="*/ 0 w 239"/>
                <a:gd name="T7" fmla="*/ 120 h 239"/>
                <a:gd name="T8" fmla="*/ 119 w 239"/>
                <a:gd name="T9" fmla="*/ 0 h 239"/>
                <a:gd name="T10" fmla="*/ 137 w 239"/>
                <a:gd name="T11" fmla="*/ 48 h 239"/>
                <a:gd name="T12" fmla="*/ 137 w 239"/>
                <a:gd name="T13" fmla="*/ 36 h 239"/>
                <a:gd name="T14" fmla="*/ 111 w 239"/>
                <a:gd name="T15" fmla="*/ 36 h 239"/>
                <a:gd name="T16" fmla="*/ 111 w 239"/>
                <a:gd name="T17" fmla="*/ 48 h 239"/>
                <a:gd name="T18" fmla="*/ 84 w 239"/>
                <a:gd name="T19" fmla="*/ 63 h 239"/>
                <a:gd name="T20" fmla="*/ 75 w 239"/>
                <a:gd name="T21" fmla="*/ 86 h 239"/>
                <a:gd name="T22" fmla="*/ 81 w 239"/>
                <a:gd name="T23" fmla="*/ 110 h 239"/>
                <a:gd name="T24" fmla="*/ 100 w 239"/>
                <a:gd name="T25" fmla="*/ 124 h 239"/>
                <a:gd name="T26" fmla="*/ 106 w 239"/>
                <a:gd name="T27" fmla="*/ 127 h 239"/>
                <a:gd name="T28" fmla="*/ 111 w 239"/>
                <a:gd name="T29" fmla="*/ 129 h 239"/>
                <a:gd name="T30" fmla="*/ 111 w 239"/>
                <a:gd name="T31" fmla="*/ 167 h 239"/>
                <a:gd name="T32" fmla="*/ 101 w 239"/>
                <a:gd name="T33" fmla="*/ 159 h 239"/>
                <a:gd name="T34" fmla="*/ 98 w 239"/>
                <a:gd name="T35" fmla="*/ 145 h 239"/>
                <a:gd name="T36" fmla="*/ 72 w 239"/>
                <a:gd name="T37" fmla="*/ 145 h 239"/>
                <a:gd name="T38" fmla="*/ 81 w 239"/>
                <a:gd name="T39" fmla="*/ 174 h 239"/>
                <a:gd name="T40" fmla="*/ 111 w 239"/>
                <a:gd name="T41" fmla="*/ 193 h 239"/>
                <a:gd name="T42" fmla="*/ 111 w 239"/>
                <a:gd name="T43" fmla="*/ 206 h 239"/>
                <a:gd name="T44" fmla="*/ 137 w 239"/>
                <a:gd name="T45" fmla="*/ 206 h 239"/>
                <a:gd name="T46" fmla="*/ 137 w 239"/>
                <a:gd name="T47" fmla="*/ 193 h 239"/>
                <a:gd name="T48" fmla="*/ 165 w 239"/>
                <a:gd name="T49" fmla="*/ 180 h 239"/>
                <a:gd name="T50" fmla="*/ 176 w 239"/>
                <a:gd name="T51" fmla="*/ 155 h 239"/>
                <a:gd name="T52" fmla="*/ 171 w 239"/>
                <a:gd name="T53" fmla="*/ 132 h 239"/>
                <a:gd name="T54" fmla="*/ 152 w 239"/>
                <a:gd name="T55" fmla="*/ 117 h 239"/>
                <a:gd name="T56" fmla="*/ 144 w 239"/>
                <a:gd name="T57" fmla="*/ 113 h 239"/>
                <a:gd name="T58" fmla="*/ 137 w 239"/>
                <a:gd name="T59" fmla="*/ 111 h 239"/>
                <a:gd name="T60" fmla="*/ 137 w 239"/>
                <a:gd name="T61" fmla="*/ 72 h 239"/>
                <a:gd name="T62" fmla="*/ 145 w 239"/>
                <a:gd name="T63" fmla="*/ 81 h 239"/>
                <a:gd name="T64" fmla="*/ 147 w 239"/>
                <a:gd name="T65" fmla="*/ 92 h 239"/>
                <a:gd name="T66" fmla="*/ 171 w 239"/>
                <a:gd name="T67" fmla="*/ 92 h 239"/>
                <a:gd name="T68" fmla="*/ 164 w 239"/>
                <a:gd name="T69" fmla="*/ 68 h 239"/>
                <a:gd name="T70" fmla="*/ 137 w 239"/>
                <a:gd name="T71" fmla="*/ 48 h 239"/>
                <a:gd name="T72" fmla="*/ 137 w 239"/>
                <a:gd name="T73" fmla="*/ 168 h 239"/>
                <a:gd name="T74" fmla="*/ 146 w 239"/>
                <a:gd name="T75" fmla="*/ 163 h 239"/>
                <a:gd name="T76" fmla="*/ 150 w 239"/>
                <a:gd name="T77" fmla="*/ 155 h 239"/>
                <a:gd name="T78" fmla="*/ 148 w 239"/>
                <a:gd name="T79" fmla="*/ 144 h 239"/>
                <a:gd name="T80" fmla="*/ 139 w 239"/>
                <a:gd name="T81" fmla="*/ 137 h 239"/>
                <a:gd name="T82" fmla="*/ 138 w 239"/>
                <a:gd name="T83" fmla="*/ 137 h 239"/>
                <a:gd name="T84" fmla="*/ 137 w 239"/>
                <a:gd name="T85" fmla="*/ 136 h 239"/>
                <a:gd name="T86" fmla="*/ 137 w 239"/>
                <a:gd name="T87" fmla="*/ 168 h 239"/>
                <a:gd name="T88" fmla="*/ 102 w 239"/>
                <a:gd name="T89" fmla="*/ 78 h 239"/>
                <a:gd name="T90" fmla="*/ 99 w 239"/>
                <a:gd name="T91" fmla="*/ 88 h 239"/>
                <a:gd name="T92" fmla="*/ 103 w 239"/>
                <a:gd name="T93" fmla="*/ 97 h 239"/>
                <a:gd name="T94" fmla="*/ 111 w 239"/>
                <a:gd name="T95" fmla="*/ 104 h 239"/>
                <a:gd name="T96" fmla="*/ 111 w 239"/>
                <a:gd name="T97" fmla="*/ 71 h 239"/>
                <a:gd name="T98" fmla="*/ 102 w 239"/>
                <a:gd name="T99" fmla="*/ 78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39" h="239">
                  <a:moveTo>
                    <a:pt x="119" y="0"/>
                  </a:moveTo>
                  <a:cubicBezTo>
                    <a:pt x="185" y="0"/>
                    <a:pt x="239" y="53"/>
                    <a:pt x="239" y="119"/>
                  </a:cubicBezTo>
                  <a:cubicBezTo>
                    <a:pt x="239" y="185"/>
                    <a:pt x="186" y="239"/>
                    <a:pt x="120" y="239"/>
                  </a:cubicBezTo>
                  <a:cubicBezTo>
                    <a:pt x="54" y="239"/>
                    <a:pt x="0" y="186"/>
                    <a:pt x="0" y="120"/>
                  </a:cubicBezTo>
                  <a:cubicBezTo>
                    <a:pt x="0" y="54"/>
                    <a:pt x="53" y="0"/>
                    <a:pt x="119" y="0"/>
                  </a:cubicBezTo>
                  <a:close/>
                  <a:moveTo>
                    <a:pt x="137" y="48"/>
                  </a:moveTo>
                  <a:cubicBezTo>
                    <a:pt x="137" y="36"/>
                    <a:pt x="137" y="36"/>
                    <a:pt x="137" y="36"/>
                  </a:cubicBezTo>
                  <a:cubicBezTo>
                    <a:pt x="111" y="36"/>
                    <a:pt x="111" y="36"/>
                    <a:pt x="111" y="36"/>
                  </a:cubicBezTo>
                  <a:cubicBezTo>
                    <a:pt x="111" y="48"/>
                    <a:pt x="111" y="48"/>
                    <a:pt x="111" y="48"/>
                  </a:cubicBezTo>
                  <a:cubicBezTo>
                    <a:pt x="99" y="51"/>
                    <a:pt x="90" y="56"/>
                    <a:pt x="84" y="63"/>
                  </a:cubicBezTo>
                  <a:cubicBezTo>
                    <a:pt x="78" y="71"/>
                    <a:pt x="75" y="78"/>
                    <a:pt x="75" y="86"/>
                  </a:cubicBezTo>
                  <a:cubicBezTo>
                    <a:pt x="74" y="95"/>
                    <a:pt x="76" y="103"/>
                    <a:pt x="81" y="110"/>
                  </a:cubicBezTo>
                  <a:cubicBezTo>
                    <a:pt x="85" y="116"/>
                    <a:pt x="92" y="121"/>
                    <a:pt x="100" y="124"/>
                  </a:cubicBezTo>
                  <a:cubicBezTo>
                    <a:pt x="102" y="125"/>
                    <a:pt x="104" y="126"/>
                    <a:pt x="106" y="127"/>
                  </a:cubicBezTo>
                  <a:cubicBezTo>
                    <a:pt x="108" y="127"/>
                    <a:pt x="109" y="128"/>
                    <a:pt x="111" y="129"/>
                  </a:cubicBezTo>
                  <a:cubicBezTo>
                    <a:pt x="111" y="167"/>
                    <a:pt x="111" y="167"/>
                    <a:pt x="111" y="167"/>
                  </a:cubicBezTo>
                  <a:cubicBezTo>
                    <a:pt x="107" y="166"/>
                    <a:pt x="104" y="163"/>
                    <a:pt x="101" y="159"/>
                  </a:cubicBezTo>
                  <a:cubicBezTo>
                    <a:pt x="99" y="156"/>
                    <a:pt x="98" y="151"/>
                    <a:pt x="98" y="145"/>
                  </a:cubicBezTo>
                  <a:cubicBezTo>
                    <a:pt x="72" y="145"/>
                    <a:pt x="72" y="145"/>
                    <a:pt x="72" y="145"/>
                  </a:cubicBezTo>
                  <a:cubicBezTo>
                    <a:pt x="72" y="154"/>
                    <a:pt x="75" y="164"/>
                    <a:pt x="81" y="174"/>
                  </a:cubicBezTo>
                  <a:cubicBezTo>
                    <a:pt x="87" y="184"/>
                    <a:pt x="97" y="190"/>
                    <a:pt x="111" y="193"/>
                  </a:cubicBezTo>
                  <a:cubicBezTo>
                    <a:pt x="111" y="206"/>
                    <a:pt x="111" y="206"/>
                    <a:pt x="111" y="206"/>
                  </a:cubicBezTo>
                  <a:cubicBezTo>
                    <a:pt x="137" y="206"/>
                    <a:pt x="137" y="206"/>
                    <a:pt x="137" y="206"/>
                  </a:cubicBezTo>
                  <a:cubicBezTo>
                    <a:pt x="137" y="193"/>
                    <a:pt x="137" y="193"/>
                    <a:pt x="137" y="193"/>
                  </a:cubicBezTo>
                  <a:cubicBezTo>
                    <a:pt x="149" y="191"/>
                    <a:pt x="158" y="187"/>
                    <a:pt x="165" y="180"/>
                  </a:cubicBezTo>
                  <a:cubicBezTo>
                    <a:pt x="171" y="173"/>
                    <a:pt x="175" y="165"/>
                    <a:pt x="176" y="155"/>
                  </a:cubicBezTo>
                  <a:cubicBezTo>
                    <a:pt x="177" y="146"/>
                    <a:pt x="175" y="139"/>
                    <a:pt x="171" y="132"/>
                  </a:cubicBezTo>
                  <a:cubicBezTo>
                    <a:pt x="166" y="125"/>
                    <a:pt x="160" y="120"/>
                    <a:pt x="152" y="117"/>
                  </a:cubicBezTo>
                  <a:cubicBezTo>
                    <a:pt x="149" y="115"/>
                    <a:pt x="147" y="114"/>
                    <a:pt x="144" y="113"/>
                  </a:cubicBezTo>
                  <a:cubicBezTo>
                    <a:pt x="142" y="112"/>
                    <a:pt x="139" y="112"/>
                    <a:pt x="137" y="111"/>
                  </a:cubicBezTo>
                  <a:cubicBezTo>
                    <a:pt x="137" y="72"/>
                    <a:pt x="137" y="72"/>
                    <a:pt x="137" y="72"/>
                  </a:cubicBezTo>
                  <a:cubicBezTo>
                    <a:pt x="140" y="74"/>
                    <a:pt x="143" y="77"/>
                    <a:pt x="145" y="81"/>
                  </a:cubicBezTo>
                  <a:cubicBezTo>
                    <a:pt x="146" y="84"/>
                    <a:pt x="147" y="88"/>
                    <a:pt x="147" y="92"/>
                  </a:cubicBezTo>
                  <a:cubicBezTo>
                    <a:pt x="171" y="92"/>
                    <a:pt x="171" y="92"/>
                    <a:pt x="171" y="92"/>
                  </a:cubicBezTo>
                  <a:cubicBezTo>
                    <a:pt x="171" y="86"/>
                    <a:pt x="169" y="78"/>
                    <a:pt x="164" y="68"/>
                  </a:cubicBezTo>
                  <a:cubicBezTo>
                    <a:pt x="159" y="58"/>
                    <a:pt x="150" y="51"/>
                    <a:pt x="137" y="48"/>
                  </a:cubicBezTo>
                  <a:close/>
                  <a:moveTo>
                    <a:pt x="137" y="168"/>
                  </a:moveTo>
                  <a:cubicBezTo>
                    <a:pt x="141" y="167"/>
                    <a:pt x="144" y="165"/>
                    <a:pt x="146" y="163"/>
                  </a:cubicBezTo>
                  <a:cubicBezTo>
                    <a:pt x="148" y="161"/>
                    <a:pt x="149" y="158"/>
                    <a:pt x="150" y="155"/>
                  </a:cubicBezTo>
                  <a:cubicBezTo>
                    <a:pt x="150" y="151"/>
                    <a:pt x="150" y="147"/>
                    <a:pt x="148" y="144"/>
                  </a:cubicBezTo>
                  <a:cubicBezTo>
                    <a:pt x="146" y="141"/>
                    <a:pt x="143" y="139"/>
                    <a:pt x="139" y="137"/>
                  </a:cubicBezTo>
                  <a:cubicBezTo>
                    <a:pt x="139" y="137"/>
                    <a:pt x="138" y="137"/>
                    <a:pt x="138" y="137"/>
                  </a:cubicBezTo>
                  <a:cubicBezTo>
                    <a:pt x="138" y="136"/>
                    <a:pt x="137" y="136"/>
                    <a:pt x="137" y="136"/>
                  </a:cubicBezTo>
                  <a:lnTo>
                    <a:pt x="137" y="168"/>
                  </a:lnTo>
                  <a:close/>
                  <a:moveTo>
                    <a:pt x="102" y="78"/>
                  </a:moveTo>
                  <a:cubicBezTo>
                    <a:pt x="100" y="81"/>
                    <a:pt x="99" y="84"/>
                    <a:pt x="99" y="88"/>
                  </a:cubicBezTo>
                  <a:cubicBezTo>
                    <a:pt x="99" y="92"/>
                    <a:pt x="100" y="95"/>
                    <a:pt x="103" y="97"/>
                  </a:cubicBezTo>
                  <a:cubicBezTo>
                    <a:pt x="105" y="100"/>
                    <a:pt x="108" y="102"/>
                    <a:pt x="111" y="104"/>
                  </a:cubicBezTo>
                  <a:cubicBezTo>
                    <a:pt x="111" y="71"/>
                    <a:pt x="111" y="71"/>
                    <a:pt x="111" y="71"/>
                  </a:cubicBezTo>
                  <a:cubicBezTo>
                    <a:pt x="107" y="73"/>
                    <a:pt x="104" y="76"/>
                    <a:pt x="102" y="78"/>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88" name="Freeform 76"/>
            <p:cNvSpPr>
              <a:spLocks/>
            </p:cNvSpPr>
            <p:nvPr/>
          </p:nvSpPr>
          <p:spPr bwMode="auto">
            <a:xfrm>
              <a:off x="2066925" y="3786188"/>
              <a:ext cx="404813" cy="190500"/>
            </a:xfrm>
            <a:custGeom>
              <a:avLst/>
              <a:gdLst>
                <a:gd name="T0" fmla="*/ 54 w 525"/>
                <a:gd name="T1" fmla="*/ 248 h 248"/>
                <a:gd name="T2" fmla="*/ 0 w 525"/>
                <a:gd name="T3" fmla="*/ 241 h 248"/>
                <a:gd name="T4" fmla="*/ 265 w 525"/>
                <a:gd name="T5" fmla="*/ 0 h 248"/>
                <a:gd name="T6" fmla="*/ 483 w 525"/>
                <a:gd name="T7" fmla="*/ 114 h 248"/>
                <a:gd name="T8" fmla="*/ 514 w 525"/>
                <a:gd name="T9" fmla="*/ 93 h 248"/>
                <a:gd name="T10" fmla="*/ 525 w 525"/>
                <a:gd name="T11" fmla="*/ 99 h 248"/>
                <a:gd name="T12" fmla="*/ 525 w 525"/>
                <a:gd name="T13" fmla="*/ 214 h 248"/>
                <a:gd name="T14" fmla="*/ 511 w 525"/>
                <a:gd name="T15" fmla="*/ 224 h 248"/>
                <a:gd name="T16" fmla="*/ 403 w 525"/>
                <a:gd name="T17" fmla="*/ 184 h 248"/>
                <a:gd name="T18" fmla="*/ 401 w 525"/>
                <a:gd name="T19" fmla="*/ 172 h 248"/>
                <a:gd name="T20" fmla="*/ 438 w 525"/>
                <a:gd name="T21" fmla="*/ 145 h 248"/>
                <a:gd name="T22" fmla="*/ 265 w 525"/>
                <a:gd name="T23" fmla="*/ 55 h 248"/>
                <a:gd name="T24" fmla="*/ 54 w 525"/>
                <a:gd name="T25" fmla="*/ 248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25" h="248">
                  <a:moveTo>
                    <a:pt x="54" y="248"/>
                  </a:moveTo>
                  <a:cubicBezTo>
                    <a:pt x="0" y="241"/>
                    <a:pt x="0" y="241"/>
                    <a:pt x="0" y="241"/>
                  </a:cubicBezTo>
                  <a:cubicBezTo>
                    <a:pt x="13" y="106"/>
                    <a:pt x="127" y="0"/>
                    <a:pt x="265" y="0"/>
                  </a:cubicBezTo>
                  <a:cubicBezTo>
                    <a:pt x="355" y="1"/>
                    <a:pt x="435" y="46"/>
                    <a:pt x="483" y="114"/>
                  </a:cubicBezTo>
                  <a:cubicBezTo>
                    <a:pt x="514" y="93"/>
                    <a:pt x="514" y="93"/>
                    <a:pt x="514" y="93"/>
                  </a:cubicBezTo>
                  <a:cubicBezTo>
                    <a:pt x="520" y="89"/>
                    <a:pt x="525" y="92"/>
                    <a:pt x="525" y="99"/>
                  </a:cubicBezTo>
                  <a:cubicBezTo>
                    <a:pt x="525" y="214"/>
                    <a:pt x="525" y="214"/>
                    <a:pt x="525" y="214"/>
                  </a:cubicBezTo>
                  <a:cubicBezTo>
                    <a:pt x="525" y="222"/>
                    <a:pt x="519" y="226"/>
                    <a:pt x="511" y="224"/>
                  </a:cubicBezTo>
                  <a:cubicBezTo>
                    <a:pt x="403" y="184"/>
                    <a:pt x="403" y="184"/>
                    <a:pt x="403" y="184"/>
                  </a:cubicBezTo>
                  <a:cubicBezTo>
                    <a:pt x="396" y="181"/>
                    <a:pt x="395" y="176"/>
                    <a:pt x="401" y="172"/>
                  </a:cubicBezTo>
                  <a:cubicBezTo>
                    <a:pt x="438" y="145"/>
                    <a:pt x="438" y="145"/>
                    <a:pt x="438" y="145"/>
                  </a:cubicBezTo>
                  <a:cubicBezTo>
                    <a:pt x="400" y="91"/>
                    <a:pt x="337" y="55"/>
                    <a:pt x="265" y="55"/>
                  </a:cubicBezTo>
                  <a:cubicBezTo>
                    <a:pt x="155" y="55"/>
                    <a:pt x="64" y="139"/>
                    <a:pt x="54" y="248"/>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89" name="Freeform 77"/>
            <p:cNvSpPr>
              <a:spLocks/>
            </p:cNvSpPr>
            <p:nvPr/>
          </p:nvSpPr>
          <p:spPr bwMode="auto">
            <a:xfrm>
              <a:off x="2071688" y="4006850"/>
              <a:ext cx="403225" cy="190500"/>
            </a:xfrm>
            <a:custGeom>
              <a:avLst/>
              <a:gdLst>
                <a:gd name="T0" fmla="*/ 471 w 525"/>
                <a:gd name="T1" fmla="*/ 0 h 248"/>
                <a:gd name="T2" fmla="*/ 260 w 525"/>
                <a:gd name="T3" fmla="*/ 193 h 248"/>
                <a:gd name="T4" fmla="*/ 87 w 525"/>
                <a:gd name="T5" fmla="*/ 103 h 248"/>
                <a:gd name="T6" fmla="*/ 124 w 525"/>
                <a:gd name="T7" fmla="*/ 76 h 248"/>
                <a:gd name="T8" fmla="*/ 122 w 525"/>
                <a:gd name="T9" fmla="*/ 64 h 248"/>
                <a:gd name="T10" fmla="*/ 14 w 525"/>
                <a:gd name="T11" fmla="*/ 24 h 248"/>
                <a:gd name="T12" fmla="*/ 0 w 525"/>
                <a:gd name="T13" fmla="*/ 34 h 248"/>
                <a:gd name="T14" fmla="*/ 0 w 525"/>
                <a:gd name="T15" fmla="*/ 148 h 248"/>
                <a:gd name="T16" fmla="*/ 11 w 525"/>
                <a:gd name="T17" fmla="*/ 155 h 248"/>
                <a:gd name="T18" fmla="*/ 42 w 525"/>
                <a:gd name="T19" fmla="*/ 134 h 248"/>
                <a:gd name="T20" fmla="*/ 260 w 525"/>
                <a:gd name="T21" fmla="*/ 248 h 248"/>
                <a:gd name="T22" fmla="*/ 525 w 525"/>
                <a:gd name="T23" fmla="*/ 7 h 248"/>
                <a:gd name="T24" fmla="*/ 471 w 525"/>
                <a:gd name="T25" fmla="*/ 0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25" h="248">
                  <a:moveTo>
                    <a:pt x="471" y="0"/>
                  </a:moveTo>
                  <a:cubicBezTo>
                    <a:pt x="462" y="108"/>
                    <a:pt x="371" y="193"/>
                    <a:pt x="260" y="193"/>
                  </a:cubicBezTo>
                  <a:cubicBezTo>
                    <a:pt x="188" y="193"/>
                    <a:pt x="125" y="157"/>
                    <a:pt x="87" y="103"/>
                  </a:cubicBezTo>
                  <a:cubicBezTo>
                    <a:pt x="124" y="76"/>
                    <a:pt x="124" y="76"/>
                    <a:pt x="124" y="76"/>
                  </a:cubicBezTo>
                  <a:cubicBezTo>
                    <a:pt x="130" y="72"/>
                    <a:pt x="129" y="67"/>
                    <a:pt x="122" y="64"/>
                  </a:cubicBezTo>
                  <a:cubicBezTo>
                    <a:pt x="14" y="24"/>
                    <a:pt x="14" y="24"/>
                    <a:pt x="14" y="24"/>
                  </a:cubicBezTo>
                  <a:cubicBezTo>
                    <a:pt x="6" y="22"/>
                    <a:pt x="0" y="26"/>
                    <a:pt x="0" y="34"/>
                  </a:cubicBezTo>
                  <a:cubicBezTo>
                    <a:pt x="0" y="148"/>
                    <a:pt x="0" y="148"/>
                    <a:pt x="0" y="148"/>
                  </a:cubicBezTo>
                  <a:cubicBezTo>
                    <a:pt x="0" y="156"/>
                    <a:pt x="5" y="159"/>
                    <a:pt x="11" y="155"/>
                  </a:cubicBezTo>
                  <a:cubicBezTo>
                    <a:pt x="42" y="134"/>
                    <a:pt x="42" y="134"/>
                    <a:pt x="42" y="134"/>
                  </a:cubicBezTo>
                  <a:cubicBezTo>
                    <a:pt x="90" y="202"/>
                    <a:pt x="170" y="247"/>
                    <a:pt x="260" y="248"/>
                  </a:cubicBezTo>
                  <a:cubicBezTo>
                    <a:pt x="398" y="248"/>
                    <a:pt x="512" y="142"/>
                    <a:pt x="525" y="7"/>
                  </a:cubicBezTo>
                  <a:lnTo>
                    <a:pt x="471" y="0"/>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grpSp>
      <p:grpSp>
        <p:nvGrpSpPr>
          <p:cNvPr id="90" name="Group 89"/>
          <p:cNvGrpSpPr/>
          <p:nvPr/>
        </p:nvGrpSpPr>
        <p:grpSpPr>
          <a:xfrm>
            <a:off x="609976" y="3413877"/>
            <a:ext cx="496905" cy="496905"/>
            <a:chOff x="1200150" y="3768725"/>
            <a:chExt cx="446088" cy="446088"/>
          </a:xfrm>
          <a:solidFill>
            <a:schemeClr val="tx1"/>
          </a:solidFill>
        </p:grpSpPr>
        <p:sp>
          <p:nvSpPr>
            <p:cNvPr id="91" name="Freeform 78"/>
            <p:cNvSpPr>
              <a:spLocks/>
            </p:cNvSpPr>
            <p:nvPr/>
          </p:nvSpPr>
          <p:spPr bwMode="auto">
            <a:xfrm>
              <a:off x="1200150" y="3768725"/>
              <a:ext cx="446088" cy="446088"/>
            </a:xfrm>
            <a:custGeom>
              <a:avLst/>
              <a:gdLst>
                <a:gd name="T0" fmla="*/ 539 w 580"/>
                <a:gd name="T1" fmla="*/ 141 h 580"/>
                <a:gd name="T2" fmla="*/ 509 w 580"/>
                <a:gd name="T3" fmla="*/ 171 h 580"/>
                <a:gd name="T4" fmla="*/ 489 w 580"/>
                <a:gd name="T5" fmla="*/ 181 h 580"/>
                <a:gd name="T6" fmla="*/ 517 w 580"/>
                <a:gd name="T7" fmla="*/ 290 h 580"/>
                <a:gd name="T8" fmla="*/ 290 w 580"/>
                <a:gd name="T9" fmla="*/ 517 h 580"/>
                <a:gd name="T10" fmla="*/ 63 w 580"/>
                <a:gd name="T11" fmla="*/ 290 h 580"/>
                <a:gd name="T12" fmla="*/ 290 w 580"/>
                <a:gd name="T13" fmla="*/ 63 h 580"/>
                <a:gd name="T14" fmla="*/ 401 w 580"/>
                <a:gd name="T15" fmla="*/ 92 h 580"/>
                <a:gd name="T16" fmla="*/ 411 w 580"/>
                <a:gd name="T17" fmla="*/ 72 h 580"/>
                <a:gd name="T18" fmla="*/ 441 w 580"/>
                <a:gd name="T19" fmla="*/ 42 h 580"/>
                <a:gd name="T20" fmla="*/ 290 w 580"/>
                <a:gd name="T21" fmla="*/ 0 h 580"/>
                <a:gd name="T22" fmla="*/ 0 w 580"/>
                <a:gd name="T23" fmla="*/ 290 h 580"/>
                <a:gd name="T24" fmla="*/ 290 w 580"/>
                <a:gd name="T25" fmla="*/ 580 h 580"/>
                <a:gd name="T26" fmla="*/ 580 w 580"/>
                <a:gd name="T27" fmla="*/ 290 h 580"/>
                <a:gd name="T28" fmla="*/ 539 w 580"/>
                <a:gd name="T29" fmla="*/ 141 h 5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80" h="580">
                  <a:moveTo>
                    <a:pt x="539" y="141"/>
                  </a:moveTo>
                  <a:cubicBezTo>
                    <a:pt x="509" y="171"/>
                    <a:pt x="509" y="171"/>
                    <a:pt x="509" y="171"/>
                  </a:cubicBezTo>
                  <a:cubicBezTo>
                    <a:pt x="504" y="176"/>
                    <a:pt x="496" y="179"/>
                    <a:pt x="489" y="181"/>
                  </a:cubicBezTo>
                  <a:cubicBezTo>
                    <a:pt x="506" y="213"/>
                    <a:pt x="517" y="250"/>
                    <a:pt x="517" y="290"/>
                  </a:cubicBezTo>
                  <a:cubicBezTo>
                    <a:pt x="517" y="415"/>
                    <a:pt x="415" y="517"/>
                    <a:pt x="290" y="517"/>
                  </a:cubicBezTo>
                  <a:cubicBezTo>
                    <a:pt x="165" y="517"/>
                    <a:pt x="63" y="415"/>
                    <a:pt x="63" y="290"/>
                  </a:cubicBezTo>
                  <a:cubicBezTo>
                    <a:pt x="63" y="165"/>
                    <a:pt x="165" y="63"/>
                    <a:pt x="290" y="63"/>
                  </a:cubicBezTo>
                  <a:cubicBezTo>
                    <a:pt x="330" y="63"/>
                    <a:pt x="368" y="74"/>
                    <a:pt x="401" y="92"/>
                  </a:cubicBezTo>
                  <a:cubicBezTo>
                    <a:pt x="402" y="85"/>
                    <a:pt x="406" y="78"/>
                    <a:pt x="411" y="72"/>
                  </a:cubicBezTo>
                  <a:cubicBezTo>
                    <a:pt x="441" y="42"/>
                    <a:pt x="441" y="42"/>
                    <a:pt x="441" y="42"/>
                  </a:cubicBezTo>
                  <a:cubicBezTo>
                    <a:pt x="397" y="15"/>
                    <a:pt x="345" y="0"/>
                    <a:pt x="290" y="0"/>
                  </a:cubicBezTo>
                  <a:cubicBezTo>
                    <a:pt x="130" y="0"/>
                    <a:pt x="0" y="130"/>
                    <a:pt x="0" y="290"/>
                  </a:cubicBezTo>
                  <a:cubicBezTo>
                    <a:pt x="0" y="450"/>
                    <a:pt x="130" y="580"/>
                    <a:pt x="290" y="580"/>
                  </a:cubicBezTo>
                  <a:cubicBezTo>
                    <a:pt x="450" y="580"/>
                    <a:pt x="580" y="450"/>
                    <a:pt x="580" y="290"/>
                  </a:cubicBezTo>
                  <a:cubicBezTo>
                    <a:pt x="580" y="235"/>
                    <a:pt x="565" y="184"/>
                    <a:pt x="539" y="141"/>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92" name="Freeform 79"/>
            <p:cNvSpPr>
              <a:spLocks/>
            </p:cNvSpPr>
            <p:nvPr/>
          </p:nvSpPr>
          <p:spPr bwMode="auto">
            <a:xfrm>
              <a:off x="1381125" y="3781425"/>
              <a:ext cx="252413" cy="252413"/>
            </a:xfrm>
            <a:custGeom>
              <a:avLst/>
              <a:gdLst>
                <a:gd name="T0" fmla="*/ 186 w 329"/>
                <a:gd name="T1" fmla="*/ 67 h 328"/>
                <a:gd name="T2" fmla="*/ 249 w 329"/>
                <a:gd name="T3" fmla="*/ 4 h 328"/>
                <a:gd name="T4" fmla="*/ 257 w 329"/>
                <a:gd name="T5" fmla="*/ 7 h 328"/>
                <a:gd name="T6" fmla="*/ 263 w 329"/>
                <a:gd name="T7" fmla="*/ 66 h 328"/>
                <a:gd name="T8" fmla="*/ 322 w 329"/>
                <a:gd name="T9" fmla="*/ 71 h 328"/>
                <a:gd name="T10" fmla="*/ 325 w 329"/>
                <a:gd name="T11" fmla="*/ 80 h 328"/>
                <a:gd name="T12" fmla="*/ 262 w 329"/>
                <a:gd name="T13" fmla="*/ 142 h 328"/>
                <a:gd name="T14" fmla="*/ 245 w 329"/>
                <a:gd name="T15" fmla="*/ 149 h 328"/>
                <a:gd name="T16" fmla="*/ 207 w 329"/>
                <a:gd name="T17" fmla="*/ 145 h 328"/>
                <a:gd name="T18" fmla="*/ 99 w 329"/>
                <a:gd name="T19" fmla="*/ 253 h 328"/>
                <a:gd name="T20" fmla="*/ 89 w 329"/>
                <a:gd name="T21" fmla="*/ 309 h 328"/>
                <a:gd name="T22" fmla="*/ 19 w 329"/>
                <a:gd name="T23" fmla="*/ 309 h 328"/>
                <a:gd name="T24" fmla="*/ 19 w 329"/>
                <a:gd name="T25" fmla="*/ 239 h 328"/>
                <a:gd name="T26" fmla="*/ 75 w 329"/>
                <a:gd name="T27" fmla="*/ 230 h 328"/>
                <a:gd name="T28" fmla="*/ 184 w 329"/>
                <a:gd name="T29" fmla="*/ 121 h 328"/>
                <a:gd name="T30" fmla="*/ 180 w 329"/>
                <a:gd name="T31" fmla="*/ 84 h 328"/>
                <a:gd name="T32" fmla="*/ 186 w 329"/>
                <a:gd name="T33" fmla="*/ 67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29" h="328">
                  <a:moveTo>
                    <a:pt x="186" y="67"/>
                  </a:moveTo>
                  <a:cubicBezTo>
                    <a:pt x="249" y="4"/>
                    <a:pt x="249" y="4"/>
                    <a:pt x="249" y="4"/>
                  </a:cubicBezTo>
                  <a:cubicBezTo>
                    <a:pt x="253" y="0"/>
                    <a:pt x="256" y="1"/>
                    <a:pt x="257" y="7"/>
                  </a:cubicBezTo>
                  <a:cubicBezTo>
                    <a:pt x="263" y="66"/>
                    <a:pt x="263" y="66"/>
                    <a:pt x="263" y="66"/>
                  </a:cubicBezTo>
                  <a:cubicBezTo>
                    <a:pt x="322" y="71"/>
                    <a:pt x="322" y="71"/>
                    <a:pt x="322" y="71"/>
                  </a:cubicBezTo>
                  <a:cubicBezTo>
                    <a:pt x="327" y="72"/>
                    <a:pt x="329" y="76"/>
                    <a:pt x="325" y="80"/>
                  </a:cubicBezTo>
                  <a:cubicBezTo>
                    <a:pt x="262" y="142"/>
                    <a:pt x="262" y="142"/>
                    <a:pt x="262" y="142"/>
                  </a:cubicBezTo>
                  <a:cubicBezTo>
                    <a:pt x="258" y="146"/>
                    <a:pt x="250" y="149"/>
                    <a:pt x="245" y="149"/>
                  </a:cubicBezTo>
                  <a:cubicBezTo>
                    <a:pt x="207" y="145"/>
                    <a:pt x="207" y="145"/>
                    <a:pt x="207" y="145"/>
                  </a:cubicBezTo>
                  <a:cubicBezTo>
                    <a:pt x="99" y="253"/>
                    <a:pt x="99" y="253"/>
                    <a:pt x="99" y="253"/>
                  </a:cubicBezTo>
                  <a:cubicBezTo>
                    <a:pt x="107" y="272"/>
                    <a:pt x="104" y="294"/>
                    <a:pt x="89" y="309"/>
                  </a:cubicBezTo>
                  <a:cubicBezTo>
                    <a:pt x="70" y="328"/>
                    <a:pt x="39" y="328"/>
                    <a:pt x="19" y="309"/>
                  </a:cubicBezTo>
                  <a:cubicBezTo>
                    <a:pt x="0" y="290"/>
                    <a:pt x="0" y="259"/>
                    <a:pt x="19" y="239"/>
                  </a:cubicBezTo>
                  <a:cubicBezTo>
                    <a:pt x="34" y="224"/>
                    <a:pt x="57" y="221"/>
                    <a:pt x="75" y="230"/>
                  </a:cubicBezTo>
                  <a:cubicBezTo>
                    <a:pt x="184" y="121"/>
                    <a:pt x="184" y="121"/>
                    <a:pt x="184" y="121"/>
                  </a:cubicBezTo>
                  <a:cubicBezTo>
                    <a:pt x="180" y="84"/>
                    <a:pt x="180" y="84"/>
                    <a:pt x="180" y="84"/>
                  </a:cubicBezTo>
                  <a:cubicBezTo>
                    <a:pt x="179" y="78"/>
                    <a:pt x="182" y="71"/>
                    <a:pt x="186" y="67"/>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93" name="Freeform 80"/>
            <p:cNvSpPr>
              <a:spLocks/>
            </p:cNvSpPr>
            <p:nvPr/>
          </p:nvSpPr>
          <p:spPr bwMode="auto">
            <a:xfrm>
              <a:off x="1292225" y="3860800"/>
              <a:ext cx="261938" cy="261938"/>
            </a:xfrm>
            <a:custGeom>
              <a:avLst/>
              <a:gdLst>
                <a:gd name="T0" fmla="*/ 170 w 340"/>
                <a:gd name="T1" fmla="*/ 73 h 340"/>
                <a:gd name="T2" fmla="*/ 212 w 340"/>
                <a:gd name="T3" fmla="*/ 83 h 340"/>
                <a:gd name="T4" fmla="*/ 266 w 340"/>
                <a:gd name="T5" fmla="*/ 30 h 340"/>
                <a:gd name="T6" fmla="*/ 170 w 340"/>
                <a:gd name="T7" fmla="*/ 0 h 340"/>
                <a:gd name="T8" fmla="*/ 0 w 340"/>
                <a:gd name="T9" fmla="*/ 170 h 340"/>
                <a:gd name="T10" fmla="*/ 170 w 340"/>
                <a:gd name="T11" fmla="*/ 340 h 340"/>
                <a:gd name="T12" fmla="*/ 340 w 340"/>
                <a:gd name="T13" fmla="*/ 170 h 340"/>
                <a:gd name="T14" fmla="*/ 311 w 340"/>
                <a:gd name="T15" fmla="*/ 76 h 340"/>
                <a:gd name="T16" fmla="*/ 258 w 340"/>
                <a:gd name="T17" fmla="*/ 130 h 340"/>
                <a:gd name="T18" fmla="*/ 267 w 340"/>
                <a:gd name="T19" fmla="*/ 170 h 340"/>
                <a:gd name="T20" fmla="*/ 170 w 340"/>
                <a:gd name="T21" fmla="*/ 267 h 340"/>
                <a:gd name="T22" fmla="*/ 73 w 340"/>
                <a:gd name="T23" fmla="*/ 170 h 340"/>
                <a:gd name="T24" fmla="*/ 170 w 340"/>
                <a:gd name="T25" fmla="*/ 73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0" h="340">
                  <a:moveTo>
                    <a:pt x="170" y="73"/>
                  </a:moveTo>
                  <a:cubicBezTo>
                    <a:pt x="185" y="73"/>
                    <a:pt x="199" y="77"/>
                    <a:pt x="212" y="83"/>
                  </a:cubicBezTo>
                  <a:cubicBezTo>
                    <a:pt x="266" y="30"/>
                    <a:pt x="266" y="30"/>
                    <a:pt x="266" y="30"/>
                  </a:cubicBezTo>
                  <a:cubicBezTo>
                    <a:pt x="238" y="11"/>
                    <a:pt x="205" y="0"/>
                    <a:pt x="170" y="0"/>
                  </a:cubicBezTo>
                  <a:cubicBezTo>
                    <a:pt x="76" y="0"/>
                    <a:pt x="0" y="76"/>
                    <a:pt x="0" y="170"/>
                  </a:cubicBezTo>
                  <a:cubicBezTo>
                    <a:pt x="0" y="264"/>
                    <a:pt x="76" y="340"/>
                    <a:pt x="170" y="340"/>
                  </a:cubicBezTo>
                  <a:cubicBezTo>
                    <a:pt x="264" y="340"/>
                    <a:pt x="340" y="264"/>
                    <a:pt x="340" y="170"/>
                  </a:cubicBezTo>
                  <a:cubicBezTo>
                    <a:pt x="340" y="135"/>
                    <a:pt x="329" y="103"/>
                    <a:pt x="311" y="76"/>
                  </a:cubicBezTo>
                  <a:cubicBezTo>
                    <a:pt x="258" y="130"/>
                    <a:pt x="258" y="130"/>
                    <a:pt x="258" y="130"/>
                  </a:cubicBezTo>
                  <a:cubicBezTo>
                    <a:pt x="264" y="142"/>
                    <a:pt x="267" y="156"/>
                    <a:pt x="267" y="170"/>
                  </a:cubicBezTo>
                  <a:cubicBezTo>
                    <a:pt x="267" y="223"/>
                    <a:pt x="223" y="267"/>
                    <a:pt x="170" y="267"/>
                  </a:cubicBezTo>
                  <a:cubicBezTo>
                    <a:pt x="117" y="267"/>
                    <a:pt x="73" y="223"/>
                    <a:pt x="73" y="170"/>
                  </a:cubicBezTo>
                  <a:cubicBezTo>
                    <a:pt x="73" y="117"/>
                    <a:pt x="117" y="73"/>
                    <a:pt x="170" y="73"/>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grpSp>
      <p:grpSp>
        <p:nvGrpSpPr>
          <p:cNvPr id="94" name="Group 93"/>
          <p:cNvGrpSpPr/>
          <p:nvPr/>
        </p:nvGrpSpPr>
        <p:grpSpPr>
          <a:xfrm>
            <a:off x="2133211" y="4277878"/>
            <a:ext cx="640141" cy="339523"/>
            <a:chOff x="2832100" y="4686300"/>
            <a:chExt cx="574676" cy="304801"/>
          </a:xfrm>
          <a:solidFill>
            <a:schemeClr val="tx1"/>
          </a:solidFill>
        </p:grpSpPr>
        <p:sp>
          <p:nvSpPr>
            <p:cNvPr id="95" name="Freeform 81"/>
            <p:cNvSpPr>
              <a:spLocks noEditPoints="1"/>
            </p:cNvSpPr>
            <p:nvPr/>
          </p:nvSpPr>
          <p:spPr bwMode="auto">
            <a:xfrm>
              <a:off x="3051175" y="4686300"/>
              <a:ext cx="325438" cy="263525"/>
            </a:xfrm>
            <a:custGeom>
              <a:avLst/>
              <a:gdLst>
                <a:gd name="T0" fmla="*/ 380 w 424"/>
                <a:gd name="T1" fmla="*/ 73 h 342"/>
                <a:gd name="T2" fmla="*/ 341 w 424"/>
                <a:gd name="T3" fmla="*/ 96 h 342"/>
                <a:gd name="T4" fmla="*/ 324 w 424"/>
                <a:gd name="T5" fmla="*/ 134 h 342"/>
                <a:gd name="T6" fmla="*/ 308 w 424"/>
                <a:gd name="T7" fmla="*/ 214 h 342"/>
                <a:gd name="T8" fmla="*/ 256 w 424"/>
                <a:gd name="T9" fmla="*/ 183 h 342"/>
                <a:gd name="T10" fmla="*/ 172 w 424"/>
                <a:gd name="T11" fmla="*/ 174 h 342"/>
                <a:gd name="T12" fmla="*/ 147 w 424"/>
                <a:gd name="T13" fmla="*/ 202 h 342"/>
                <a:gd name="T14" fmla="*/ 76 w 424"/>
                <a:gd name="T15" fmla="*/ 297 h 342"/>
                <a:gd name="T16" fmla="*/ 13 w 424"/>
                <a:gd name="T17" fmla="*/ 166 h 342"/>
                <a:gd name="T18" fmla="*/ 67 w 424"/>
                <a:gd name="T19" fmla="*/ 83 h 342"/>
                <a:gd name="T20" fmla="*/ 119 w 424"/>
                <a:gd name="T21" fmla="*/ 63 h 342"/>
                <a:gd name="T22" fmla="*/ 180 w 424"/>
                <a:gd name="T23" fmla="*/ 54 h 342"/>
                <a:gd name="T24" fmla="*/ 239 w 424"/>
                <a:gd name="T25" fmla="*/ 21 h 342"/>
                <a:gd name="T26" fmla="*/ 319 w 424"/>
                <a:gd name="T27" fmla="*/ 31 h 342"/>
                <a:gd name="T28" fmla="*/ 97 w 424"/>
                <a:gd name="T29" fmla="*/ 83 h 342"/>
                <a:gd name="T30" fmla="*/ 129 w 424"/>
                <a:gd name="T31" fmla="*/ 242 h 342"/>
                <a:gd name="T32" fmla="*/ 78 w 424"/>
                <a:gd name="T33" fmla="*/ 115 h 342"/>
                <a:gd name="T34" fmla="*/ 70 w 424"/>
                <a:gd name="T35" fmla="*/ 146 h 342"/>
                <a:gd name="T36" fmla="*/ 121 w 424"/>
                <a:gd name="T37" fmla="*/ 113 h 342"/>
                <a:gd name="T38" fmla="*/ 35 w 424"/>
                <a:gd name="T39" fmla="*/ 140 h 342"/>
                <a:gd name="T40" fmla="*/ 78 w 424"/>
                <a:gd name="T41" fmla="*/ 88 h 342"/>
                <a:gd name="T42" fmla="*/ 169 w 424"/>
                <a:gd name="T43" fmla="*/ 284 h 342"/>
                <a:gd name="T44" fmla="*/ 316 w 424"/>
                <a:gd name="T45" fmla="*/ 236 h 342"/>
                <a:gd name="T46" fmla="*/ 411 w 424"/>
                <a:gd name="T47" fmla="*/ 267 h 342"/>
                <a:gd name="T48" fmla="*/ 416 w 424"/>
                <a:gd name="T49" fmla="*/ 271 h 342"/>
                <a:gd name="T50" fmla="*/ 51 w 424"/>
                <a:gd name="T51" fmla="*/ 98 h 342"/>
                <a:gd name="T52" fmla="*/ 349 w 424"/>
                <a:gd name="T53" fmla="*/ 151 h 342"/>
                <a:gd name="T54" fmla="*/ 28 w 424"/>
                <a:gd name="T55" fmla="*/ 91 h 342"/>
                <a:gd name="T56" fmla="*/ 339 w 424"/>
                <a:gd name="T57" fmla="*/ 190 h 342"/>
                <a:gd name="T58" fmla="*/ 243 w 424"/>
                <a:gd name="T59" fmla="*/ 225 h 342"/>
                <a:gd name="T60" fmla="*/ 338 w 424"/>
                <a:gd name="T61" fmla="*/ 180 h 342"/>
                <a:gd name="T62" fmla="*/ 412 w 424"/>
                <a:gd name="T63" fmla="*/ 258 h 342"/>
                <a:gd name="T64" fmla="*/ 366 w 424"/>
                <a:gd name="T65" fmla="*/ 250 h 342"/>
                <a:gd name="T66" fmla="*/ 353 w 424"/>
                <a:gd name="T67" fmla="*/ 264 h 342"/>
                <a:gd name="T68" fmla="*/ 338 w 424"/>
                <a:gd name="T69" fmla="*/ 269 h 342"/>
                <a:gd name="T70" fmla="*/ 287 w 424"/>
                <a:gd name="T71" fmla="*/ 240 h 342"/>
                <a:gd name="T72" fmla="*/ 376 w 424"/>
                <a:gd name="T73" fmla="*/ 261 h 342"/>
                <a:gd name="T74" fmla="*/ 369 w 424"/>
                <a:gd name="T75" fmla="*/ 262 h 342"/>
                <a:gd name="T76" fmla="*/ 356 w 424"/>
                <a:gd name="T77" fmla="*/ 264 h 342"/>
                <a:gd name="T78" fmla="*/ 417 w 424"/>
                <a:gd name="T79" fmla="*/ 248 h 342"/>
                <a:gd name="T80" fmla="*/ 366 w 424"/>
                <a:gd name="T81" fmla="*/ 247 h 342"/>
                <a:gd name="T82" fmla="*/ 344 w 424"/>
                <a:gd name="T83" fmla="*/ 173 h 342"/>
                <a:gd name="T84" fmla="*/ 422 w 424"/>
                <a:gd name="T85" fmla="*/ 273 h 342"/>
                <a:gd name="T86" fmla="*/ 341 w 424"/>
                <a:gd name="T87" fmla="*/ 227 h 342"/>
                <a:gd name="T88" fmla="*/ 347 w 424"/>
                <a:gd name="T89" fmla="*/ 207 h 342"/>
                <a:gd name="T90" fmla="*/ 364 w 424"/>
                <a:gd name="T91" fmla="*/ 241 h 342"/>
                <a:gd name="T92" fmla="*/ 346 w 424"/>
                <a:gd name="T93" fmla="*/ 243 h 342"/>
                <a:gd name="T94" fmla="*/ 417 w 424"/>
                <a:gd name="T95" fmla="*/ 265 h 342"/>
                <a:gd name="T96" fmla="*/ 361 w 424"/>
                <a:gd name="T97" fmla="*/ 264 h 342"/>
                <a:gd name="T98" fmla="*/ 308 w 424"/>
                <a:gd name="T99" fmla="*/ 233 h 342"/>
                <a:gd name="T100" fmla="*/ 380 w 424"/>
                <a:gd name="T101" fmla="*/ 246 h 342"/>
                <a:gd name="T102" fmla="*/ 67 w 424"/>
                <a:gd name="T103" fmla="*/ 231 h 342"/>
                <a:gd name="T104" fmla="*/ 421 w 424"/>
                <a:gd name="T105" fmla="*/ 267 h 342"/>
                <a:gd name="T106" fmla="*/ 80 w 424"/>
                <a:gd name="T107" fmla="*/ 89 h 342"/>
                <a:gd name="T108" fmla="*/ 103 w 424"/>
                <a:gd name="T109" fmla="*/ 143 h 342"/>
                <a:gd name="T110" fmla="*/ 56 w 424"/>
                <a:gd name="T111" fmla="*/ 130 h 342"/>
                <a:gd name="T112" fmla="*/ 103 w 424"/>
                <a:gd name="T113" fmla="*/ 137 h 342"/>
                <a:gd name="T114" fmla="*/ 376 w 424"/>
                <a:gd name="T115" fmla="*/ 107 h 342"/>
                <a:gd name="T116" fmla="*/ 162 w 424"/>
                <a:gd name="T117" fmla="*/ 24 h 342"/>
                <a:gd name="T118" fmla="*/ 150 w 424"/>
                <a:gd name="T119" fmla="*/ 30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24" h="342">
                  <a:moveTo>
                    <a:pt x="319" y="133"/>
                  </a:moveTo>
                  <a:cubicBezTo>
                    <a:pt x="319" y="133"/>
                    <a:pt x="319" y="133"/>
                    <a:pt x="319" y="133"/>
                  </a:cubicBezTo>
                  <a:close/>
                  <a:moveTo>
                    <a:pt x="66" y="105"/>
                  </a:moveTo>
                  <a:cubicBezTo>
                    <a:pt x="66" y="105"/>
                    <a:pt x="66" y="105"/>
                    <a:pt x="66" y="105"/>
                  </a:cubicBezTo>
                  <a:close/>
                  <a:moveTo>
                    <a:pt x="80" y="207"/>
                  </a:moveTo>
                  <a:cubicBezTo>
                    <a:pt x="80" y="208"/>
                    <a:pt x="80" y="207"/>
                    <a:pt x="80" y="207"/>
                  </a:cubicBezTo>
                  <a:close/>
                  <a:moveTo>
                    <a:pt x="412" y="39"/>
                  </a:moveTo>
                  <a:cubicBezTo>
                    <a:pt x="412" y="39"/>
                    <a:pt x="413" y="43"/>
                    <a:pt x="414" y="43"/>
                  </a:cubicBezTo>
                  <a:cubicBezTo>
                    <a:pt x="411" y="46"/>
                    <a:pt x="404" y="47"/>
                    <a:pt x="401" y="44"/>
                  </a:cubicBezTo>
                  <a:cubicBezTo>
                    <a:pt x="399" y="41"/>
                    <a:pt x="396" y="44"/>
                    <a:pt x="393" y="45"/>
                  </a:cubicBezTo>
                  <a:cubicBezTo>
                    <a:pt x="390" y="43"/>
                    <a:pt x="392" y="47"/>
                    <a:pt x="389" y="43"/>
                  </a:cubicBezTo>
                  <a:cubicBezTo>
                    <a:pt x="388" y="43"/>
                    <a:pt x="391" y="47"/>
                    <a:pt x="391" y="48"/>
                  </a:cubicBezTo>
                  <a:cubicBezTo>
                    <a:pt x="390" y="50"/>
                    <a:pt x="389" y="52"/>
                    <a:pt x="387" y="53"/>
                  </a:cubicBezTo>
                  <a:cubicBezTo>
                    <a:pt x="389" y="53"/>
                    <a:pt x="399" y="60"/>
                    <a:pt x="396" y="62"/>
                  </a:cubicBezTo>
                  <a:cubicBezTo>
                    <a:pt x="396" y="62"/>
                    <a:pt x="391" y="63"/>
                    <a:pt x="391" y="63"/>
                  </a:cubicBezTo>
                  <a:cubicBezTo>
                    <a:pt x="387" y="65"/>
                    <a:pt x="384" y="73"/>
                    <a:pt x="382" y="75"/>
                  </a:cubicBezTo>
                  <a:cubicBezTo>
                    <a:pt x="382" y="74"/>
                    <a:pt x="380" y="74"/>
                    <a:pt x="380" y="73"/>
                  </a:cubicBezTo>
                  <a:cubicBezTo>
                    <a:pt x="379" y="73"/>
                    <a:pt x="375" y="74"/>
                    <a:pt x="375" y="74"/>
                  </a:cubicBezTo>
                  <a:cubicBezTo>
                    <a:pt x="369" y="76"/>
                    <a:pt x="371" y="80"/>
                    <a:pt x="374" y="84"/>
                  </a:cubicBezTo>
                  <a:cubicBezTo>
                    <a:pt x="374" y="85"/>
                    <a:pt x="377" y="86"/>
                    <a:pt x="378" y="87"/>
                  </a:cubicBezTo>
                  <a:cubicBezTo>
                    <a:pt x="377" y="87"/>
                    <a:pt x="374" y="90"/>
                    <a:pt x="377" y="90"/>
                  </a:cubicBezTo>
                  <a:cubicBezTo>
                    <a:pt x="378" y="91"/>
                    <a:pt x="378" y="91"/>
                    <a:pt x="379" y="92"/>
                  </a:cubicBezTo>
                  <a:cubicBezTo>
                    <a:pt x="378" y="92"/>
                    <a:pt x="378" y="103"/>
                    <a:pt x="377" y="103"/>
                  </a:cubicBezTo>
                  <a:cubicBezTo>
                    <a:pt x="373" y="101"/>
                    <a:pt x="369" y="96"/>
                    <a:pt x="366" y="92"/>
                  </a:cubicBezTo>
                  <a:cubicBezTo>
                    <a:pt x="363" y="89"/>
                    <a:pt x="364" y="85"/>
                    <a:pt x="362" y="83"/>
                  </a:cubicBezTo>
                  <a:cubicBezTo>
                    <a:pt x="365" y="81"/>
                    <a:pt x="367" y="65"/>
                    <a:pt x="364" y="66"/>
                  </a:cubicBezTo>
                  <a:cubicBezTo>
                    <a:pt x="365" y="66"/>
                    <a:pt x="363" y="72"/>
                    <a:pt x="362" y="73"/>
                  </a:cubicBezTo>
                  <a:cubicBezTo>
                    <a:pt x="358" y="70"/>
                    <a:pt x="360" y="69"/>
                    <a:pt x="354" y="70"/>
                  </a:cubicBezTo>
                  <a:cubicBezTo>
                    <a:pt x="349" y="71"/>
                    <a:pt x="356" y="78"/>
                    <a:pt x="356" y="78"/>
                  </a:cubicBezTo>
                  <a:cubicBezTo>
                    <a:pt x="354" y="83"/>
                    <a:pt x="342" y="75"/>
                    <a:pt x="339" y="79"/>
                  </a:cubicBezTo>
                  <a:cubicBezTo>
                    <a:pt x="337" y="82"/>
                    <a:pt x="332" y="77"/>
                    <a:pt x="331" y="82"/>
                  </a:cubicBezTo>
                  <a:cubicBezTo>
                    <a:pt x="330" y="85"/>
                    <a:pt x="329" y="89"/>
                    <a:pt x="328" y="92"/>
                  </a:cubicBezTo>
                  <a:cubicBezTo>
                    <a:pt x="328" y="92"/>
                    <a:pt x="335" y="96"/>
                    <a:pt x="336" y="96"/>
                  </a:cubicBezTo>
                  <a:cubicBezTo>
                    <a:pt x="337" y="96"/>
                    <a:pt x="337" y="92"/>
                    <a:pt x="341" y="96"/>
                  </a:cubicBezTo>
                  <a:cubicBezTo>
                    <a:pt x="344" y="98"/>
                    <a:pt x="342" y="96"/>
                    <a:pt x="344" y="96"/>
                  </a:cubicBezTo>
                  <a:cubicBezTo>
                    <a:pt x="344" y="95"/>
                    <a:pt x="344" y="95"/>
                    <a:pt x="343" y="94"/>
                  </a:cubicBezTo>
                  <a:cubicBezTo>
                    <a:pt x="345" y="94"/>
                    <a:pt x="354" y="107"/>
                    <a:pt x="356" y="108"/>
                  </a:cubicBezTo>
                  <a:cubicBezTo>
                    <a:pt x="355" y="108"/>
                    <a:pt x="354" y="109"/>
                    <a:pt x="354" y="109"/>
                  </a:cubicBezTo>
                  <a:cubicBezTo>
                    <a:pt x="353" y="110"/>
                    <a:pt x="358" y="116"/>
                    <a:pt x="359" y="116"/>
                  </a:cubicBezTo>
                  <a:cubicBezTo>
                    <a:pt x="357" y="116"/>
                    <a:pt x="358" y="115"/>
                    <a:pt x="356" y="117"/>
                  </a:cubicBezTo>
                  <a:cubicBezTo>
                    <a:pt x="352" y="116"/>
                    <a:pt x="351" y="104"/>
                    <a:pt x="345" y="102"/>
                  </a:cubicBezTo>
                  <a:cubicBezTo>
                    <a:pt x="346" y="103"/>
                    <a:pt x="348" y="110"/>
                    <a:pt x="349" y="111"/>
                  </a:cubicBezTo>
                  <a:cubicBezTo>
                    <a:pt x="347" y="115"/>
                    <a:pt x="349" y="120"/>
                    <a:pt x="347" y="123"/>
                  </a:cubicBezTo>
                  <a:cubicBezTo>
                    <a:pt x="347" y="123"/>
                    <a:pt x="347" y="123"/>
                    <a:pt x="347" y="123"/>
                  </a:cubicBezTo>
                  <a:cubicBezTo>
                    <a:pt x="346" y="124"/>
                    <a:pt x="345" y="124"/>
                    <a:pt x="344" y="125"/>
                  </a:cubicBezTo>
                  <a:cubicBezTo>
                    <a:pt x="343" y="125"/>
                    <a:pt x="336" y="125"/>
                    <a:pt x="339" y="129"/>
                  </a:cubicBezTo>
                  <a:cubicBezTo>
                    <a:pt x="340" y="130"/>
                    <a:pt x="338" y="131"/>
                    <a:pt x="337" y="132"/>
                  </a:cubicBezTo>
                  <a:cubicBezTo>
                    <a:pt x="336" y="133"/>
                    <a:pt x="340" y="136"/>
                    <a:pt x="340" y="136"/>
                  </a:cubicBezTo>
                  <a:cubicBezTo>
                    <a:pt x="343" y="138"/>
                    <a:pt x="348" y="150"/>
                    <a:pt x="341" y="147"/>
                  </a:cubicBezTo>
                  <a:cubicBezTo>
                    <a:pt x="343" y="146"/>
                    <a:pt x="330" y="132"/>
                    <a:pt x="330" y="132"/>
                  </a:cubicBezTo>
                  <a:cubicBezTo>
                    <a:pt x="328" y="131"/>
                    <a:pt x="325" y="135"/>
                    <a:pt x="324" y="134"/>
                  </a:cubicBezTo>
                  <a:cubicBezTo>
                    <a:pt x="324" y="132"/>
                    <a:pt x="324" y="132"/>
                    <a:pt x="324" y="130"/>
                  </a:cubicBezTo>
                  <a:cubicBezTo>
                    <a:pt x="321" y="128"/>
                    <a:pt x="317" y="134"/>
                    <a:pt x="318" y="135"/>
                  </a:cubicBezTo>
                  <a:cubicBezTo>
                    <a:pt x="320" y="137"/>
                    <a:pt x="330" y="139"/>
                    <a:pt x="329" y="140"/>
                  </a:cubicBezTo>
                  <a:cubicBezTo>
                    <a:pt x="326" y="140"/>
                    <a:pt x="325" y="142"/>
                    <a:pt x="325" y="145"/>
                  </a:cubicBezTo>
                  <a:cubicBezTo>
                    <a:pt x="329" y="147"/>
                    <a:pt x="332" y="152"/>
                    <a:pt x="334" y="155"/>
                  </a:cubicBezTo>
                  <a:cubicBezTo>
                    <a:pt x="334" y="156"/>
                    <a:pt x="333" y="156"/>
                    <a:pt x="333" y="157"/>
                  </a:cubicBezTo>
                  <a:cubicBezTo>
                    <a:pt x="333" y="158"/>
                    <a:pt x="336" y="158"/>
                    <a:pt x="336" y="158"/>
                  </a:cubicBezTo>
                  <a:cubicBezTo>
                    <a:pt x="336" y="159"/>
                    <a:pt x="334" y="158"/>
                    <a:pt x="336" y="160"/>
                  </a:cubicBezTo>
                  <a:cubicBezTo>
                    <a:pt x="337" y="161"/>
                    <a:pt x="335" y="165"/>
                    <a:pt x="334" y="166"/>
                  </a:cubicBezTo>
                  <a:cubicBezTo>
                    <a:pt x="334" y="166"/>
                    <a:pt x="332" y="173"/>
                    <a:pt x="332" y="173"/>
                  </a:cubicBezTo>
                  <a:cubicBezTo>
                    <a:pt x="329" y="176"/>
                    <a:pt x="324" y="180"/>
                    <a:pt x="320" y="180"/>
                  </a:cubicBezTo>
                  <a:cubicBezTo>
                    <a:pt x="316" y="181"/>
                    <a:pt x="314" y="181"/>
                    <a:pt x="314" y="185"/>
                  </a:cubicBezTo>
                  <a:cubicBezTo>
                    <a:pt x="313" y="185"/>
                    <a:pt x="312" y="185"/>
                    <a:pt x="313" y="185"/>
                  </a:cubicBezTo>
                  <a:cubicBezTo>
                    <a:pt x="311" y="184"/>
                    <a:pt x="312" y="184"/>
                    <a:pt x="311" y="184"/>
                  </a:cubicBezTo>
                  <a:cubicBezTo>
                    <a:pt x="310" y="182"/>
                    <a:pt x="311" y="182"/>
                    <a:pt x="308" y="182"/>
                  </a:cubicBezTo>
                  <a:cubicBezTo>
                    <a:pt x="297" y="188"/>
                    <a:pt x="307" y="192"/>
                    <a:pt x="311" y="198"/>
                  </a:cubicBezTo>
                  <a:cubicBezTo>
                    <a:pt x="319" y="203"/>
                    <a:pt x="311" y="211"/>
                    <a:pt x="308" y="214"/>
                  </a:cubicBezTo>
                  <a:cubicBezTo>
                    <a:pt x="306" y="215"/>
                    <a:pt x="306" y="217"/>
                    <a:pt x="304" y="218"/>
                  </a:cubicBezTo>
                  <a:cubicBezTo>
                    <a:pt x="304" y="217"/>
                    <a:pt x="302" y="213"/>
                    <a:pt x="302" y="212"/>
                  </a:cubicBezTo>
                  <a:cubicBezTo>
                    <a:pt x="301" y="212"/>
                    <a:pt x="302" y="215"/>
                    <a:pt x="301" y="214"/>
                  </a:cubicBezTo>
                  <a:cubicBezTo>
                    <a:pt x="301" y="210"/>
                    <a:pt x="295" y="206"/>
                    <a:pt x="292" y="204"/>
                  </a:cubicBezTo>
                  <a:cubicBezTo>
                    <a:pt x="291" y="205"/>
                    <a:pt x="289" y="210"/>
                    <a:pt x="290" y="212"/>
                  </a:cubicBezTo>
                  <a:cubicBezTo>
                    <a:pt x="289" y="216"/>
                    <a:pt x="296" y="221"/>
                    <a:pt x="296" y="223"/>
                  </a:cubicBezTo>
                  <a:cubicBezTo>
                    <a:pt x="300" y="227"/>
                    <a:pt x="300" y="231"/>
                    <a:pt x="303" y="236"/>
                  </a:cubicBezTo>
                  <a:cubicBezTo>
                    <a:pt x="303" y="236"/>
                    <a:pt x="304" y="239"/>
                    <a:pt x="304" y="239"/>
                  </a:cubicBezTo>
                  <a:cubicBezTo>
                    <a:pt x="291" y="235"/>
                    <a:pt x="297" y="227"/>
                    <a:pt x="289" y="220"/>
                  </a:cubicBezTo>
                  <a:cubicBezTo>
                    <a:pt x="287" y="219"/>
                    <a:pt x="286" y="218"/>
                    <a:pt x="288" y="214"/>
                  </a:cubicBezTo>
                  <a:cubicBezTo>
                    <a:pt x="288" y="214"/>
                    <a:pt x="286" y="207"/>
                    <a:pt x="286" y="206"/>
                  </a:cubicBezTo>
                  <a:cubicBezTo>
                    <a:pt x="286" y="206"/>
                    <a:pt x="286" y="204"/>
                    <a:pt x="286" y="204"/>
                  </a:cubicBezTo>
                  <a:cubicBezTo>
                    <a:pt x="285" y="201"/>
                    <a:pt x="284" y="198"/>
                    <a:pt x="282" y="195"/>
                  </a:cubicBezTo>
                  <a:cubicBezTo>
                    <a:pt x="282" y="194"/>
                    <a:pt x="280" y="196"/>
                    <a:pt x="280" y="196"/>
                  </a:cubicBezTo>
                  <a:cubicBezTo>
                    <a:pt x="276" y="201"/>
                    <a:pt x="275" y="189"/>
                    <a:pt x="273" y="187"/>
                  </a:cubicBezTo>
                  <a:cubicBezTo>
                    <a:pt x="269" y="185"/>
                    <a:pt x="268" y="182"/>
                    <a:pt x="266" y="179"/>
                  </a:cubicBezTo>
                  <a:cubicBezTo>
                    <a:pt x="265" y="180"/>
                    <a:pt x="256" y="181"/>
                    <a:pt x="256" y="183"/>
                  </a:cubicBezTo>
                  <a:cubicBezTo>
                    <a:pt x="258" y="185"/>
                    <a:pt x="248" y="192"/>
                    <a:pt x="246" y="194"/>
                  </a:cubicBezTo>
                  <a:cubicBezTo>
                    <a:pt x="246" y="194"/>
                    <a:pt x="244" y="198"/>
                    <a:pt x="242" y="197"/>
                  </a:cubicBezTo>
                  <a:cubicBezTo>
                    <a:pt x="240" y="198"/>
                    <a:pt x="244" y="206"/>
                    <a:pt x="242" y="208"/>
                  </a:cubicBezTo>
                  <a:cubicBezTo>
                    <a:pt x="240" y="209"/>
                    <a:pt x="240" y="220"/>
                    <a:pt x="236" y="219"/>
                  </a:cubicBezTo>
                  <a:cubicBezTo>
                    <a:pt x="233" y="219"/>
                    <a:pt x="226" y="202"/>
                    <a:pt x="226" y="200"/>
                  </a:cubicBezTo>
                  <a:cubicBezTo>
                    <a:pt x="222" y="196"/>
                    <a:pt x="223" y="187"/>
                    <a:pt x="221" y="182"/>
                  </a:cubicBezTo>
                  <a:cubicBezTo>
                    <a:pt x="221" y="182"/>
                    <a:pt x="216" y="184"/>
                    <a:pt x="216" y="184"/>
                  </a:cubicBezTo>
                  <a:cubicBezTo>
                    <a:pt x="215" y="183"/>
                    <a:pt x="210" y="178"/>
                    <a:pt x="214" y="178"/>
                  </a:cubicBezTo>
                  <a:cubicBezTo>
                    <a:pt x="210" y="177"/>
                    <a:pt x="208" y="174"/>
                    <a:pt x="206" y="171"/>
                  </a:cubicBezTo>
                  <a:cubicBezTo>
                    <a:pt x="206" y="170"/>
                    <a:pt x="195" y="172"/>
                    <a:pt x="195" y="172"/>
                  </a:cubicBezTo>
                  <a:cubicBezTo>
                    <a:pt x="190" y="172"/>
                    <a:pt x="185" y="170"/>
                    <a:pt x="182" y="167"/>
                  </a:cubicBezTo>
                  <a:cubicBezTo>
                    <a:pt x="179" y="166"/>
                    <a:pt x="175" y="169"/>
                    <a:pt x="172" y="166"/>
                  </a:cubicBezTo>
                  <a:cubicBezTo>
                    <a:pt x="168" y="164"/>
                    <a:pt x="168" y="161"/>
                    <a:pt x="165" y="158"/>
                  </a:cubicBezTo>
                  <a:cubicBezTo>
                    <a:pt x="164" y="158"/>
                    <a:pt x="160" y="159"/>
                    <a:pt x="160" y="159"/>
                  </a:cubicBezTo>
                  <a:cubicBezTo>
                    <a:pt x="160" y="159"/>
                    <a:pt x="160" y="159"/>
                    <a:pt x="160" y="159"/>
                  </a:cubicBezTo>
                  <a:cubicBezTo>
                    <a:pt x="160" y="159"/>
                    <a:pt x="160" y="159"/>
                    <a:pt x="160" y="159"/>
                  </a:cubicBezTo>
                  <a:cubicBezTo>
                    <a:pt x="162" y="162"/>
                    <a:pt x="171" y="174"/>
                    <a:pt x="172" y="174"/>
                  </a:cubicBezTo>
                  <a:cubicBezTo>
                    <a:pt x="176" y="175"/>
                    <a:pt x="179" y="170"/>
                    <a:pt x="181" y="168"/>
                  </a:cubicBezTo>
                  <a:cubicBezTo>
                    <a:pt x="184" y="173"/>
                    <a:pt x="183" y="174"/>
                    <a:pt x="189" y="178"/>
                  </a:cubicBezTo>
                  <a:cubicBezTo>
                    <a:pt x="191" y="182"/>
                    <a:pt x="185" y="185"/>
                    <a:pt x="184" y="189"/>
                  </a:cubicBezTo>
                  <a:cubicBezTo>
                    <a:pt x="179" y="194"/>
                    <a:pt x="172" y="199"/>
                    <a:pt x="165" y="202"/>
                  </a:cubicBezTo>
                  <a:cubicBezTo>
                    <a:pt x="165" y="202"/>
                    <a:pt x="165" y="202"/>
                    <a:pt x="164" y="202"/>
                  </a:cubicBezTo>
                  <a:cubicBezTo>
                    <a:pt x="162" y="205"/>
                    <a:pt x="156" y="204"/>
                    <a:pt x="154" y="206"/>
                  </a:cubicBezTo>
                  <a:cubicBezTo>
                    <a:pt x="152" y="206"/>
                    <a:pt x="151" y="206"/>
                    <a:pt x="151" y="204"/>
                  </a:cubicBezTo>
                  <a:cubicBezTo>
                    <a:pt x="148" y="197"/>
                    <a:pt x="149" y="194"/>
                    <a:pt x="144" y="187"/>
                  </a:cubicBezTo>
                  <a:cubicBezTo>
                    <a:pt x="140" y="182"/>
                    <a:pt x="138" y="177"/>
                    <a:pt x="135" y="172"/>
                  </a:cubicBezTo>
                  <a:cubicBezTo>
                    <a:pt x="134" y="171"/>
                    <a:pt x="134" y="170"/>
                    <a:pt x="133" y="169"/>
                  </a:cubicBezTo>
                  <a:cubicBezTo>
                    <a:pt x="133" y="168"/>
                    <a:pt x="129" y="165"/>
                    <a:pt x="127" y="164"/>
                  </a:cubicBezTo>
                  <a:cubicBezTo>
                    <a:pt x="127" y="164"/>
                    <a:pt x="127" y="164"/>
                    <a:pt x="127" y="164"/>
                  </a:cubicBezTo>
                  <a:cubicBezTo>
                    <a:pt x="126" y="164"/>
                    <a:pt x="126" y="164"/>
                    <a:pt x="126" y="164"/>
                  </a:cubicBezTo>
                  <a:cubicBezTo>
                    <a:pt x="127" y="168"/>
                    <a:pt x="132" y="172"/>
                    <a:pt x="131" y="176"/>
                  </a:cubicBezTo>
                  <a:cubicBezTo>
                    <a:pt x="132" y="179"/>
                    <a:pt x="137" y="190"/>
                    <a:pt x="139" y="191"/>
                  </a:cubicBezTo>
                  <a:cubicBezTo>
                    <a:pt x="141" y="193"/>
                    <a:pt x="141" y="196"/>
                    <a:pt x="142" y="198"/>
                  </a:cubicBezTo>
                  <a:cubicBezTo>
                    <a:pt x="142" y="199"/>
                    <a:pt x="146" y="201"/>
                    <a:pt x="147" y="202"/>
                  </a:cubicBezTo>
                  <a:cubicBezTo>
                    <a:pt x="150" y="205"/>
                    <a:pt x="151" y="205"/>
                    <a:pt x="150" y="209"/>
                  </a:cubicBezTo>
                  <a:cubicBezTo>
                    <a:pt x="153" y="209"/>
                    <a:pt x="156" y="214"/>
                    <a:pt x="160" y="211"/>
                  </a:cubicBezTo>
                  <a:cubicBezTo>
                    <a:pt x="162" y="211"/>
                    <a:pt x="170" y="207"/>
                    <a:pt x="171" y="209"/>
                  </a:cubicBezTo>
                  <a:cubicBezTo>
                    <a:pt x="174" y="211"/>
                    <a:pt x="166" y="226"/>
                    <a:pt x="164" y="228"/>
                  </a:cubicBezTo>
                  <a:cubicBezTo>
                    <a:pt x="157" y="234"/>
                    <a:pt x="152" y="243"/>
                    <a:pt x="145" y="249"/>
                  </a:cubicBezTo>
                  <a:cubicBezTo>
                    <a:pt x="142" y="262"/>
                    <a:pt x="142" y="262"/>
                    <a:pt x="142" y="262"/>
                  </a:cubicBezTo>
                  <a:cubicBezTo>
                    <a:pt x="142" y="263"/>
                    <a:pt x="145" y="282"/>
                    <a:pt x="145" y="281"/>
                  </a:cubicBezTo>
                  <a:cubicBezTo>
                    <a:pt x="146" y="286"/>
                    <a:pt x="142" y="289"/>
                    <a:pt x="138" y="291"/>
                  </a:cubicBezTo>
                  <a:cubicBezTo>
                    <a:pt x="134" y="293"/>
                    <a:pt x="130" y="296"/>
                    <a:pt x="130" y="300"/>
                  </a:cubicBezTo>
                  <a:cubicBezTo>
                    <a:pt x="131" y="302"/>
                    <a:pt x="132" y="307"/>
                    <a:pt x="131" y="310"/>
                  </a:cubicBezTo>
                  <a:cubicBezTo>
                    <a:pt x="129" y="311"/>
                    <a:pt x="126" y="312"/>
                    <a:pt x="124" y="314"/>
                  </a:cubicBezTo>
                  <a:cubicBezTo>
                    <a:pt x="122" y="317"/>
                    <a:pt x="123" y="325"/>
                    <a:pt x="118" y="328"/>
                  </a:cubicBezTo>
                  <a:cubicBezTo>
                    <a:pt x="113" y="334"/>
                    <a:pt x="99" y="342"/>
                    <a:pt x="92" y="338"/>
                  </a:cubicBezTo>
                  <a:cubicBezTo>
                    <a:pt x="90" y="338"/>
                    <a:pt x="89" y="337"/>
                    <a:pt x="89" y="335"/>
                  </a:cubicBezTo>
                  <a:cubicBezTo>
                    <a:pt x="87" y="334"/>
                    <a:pt x="87" y="326"/>
                    <a:pt x="85" y="323"/>
                  </a:cubicBezTo>
                  <a:cubicBezTo>
                    <a:pt x="82" y="319"/>
                    <a:pt x="82" y="316"/>
                    <a:pt x="80" y="311"/>
                  </a:cubicBezTo>
                  <a:cubicBezTo>
                    <a:pt x="79" y="306"/>
                    <a:pt x="79" y="301"/>
                    <a:pt x="76" y="297"/>
                  </a:cubicBezTo>
                  <a:cubicBezTo>
                    <a:pt x="71" y="291"/>
                    <a:pt x="77" y="285"/>
                    <a:pt x="76" y="279"/>
                  </a:cubicBezTo>
                  <a:cubicBezTo>
                    <a:pt x="76" y="276"/>
                    <a:pt x="78" y="276"/>
                    <a:pt x="79" y="272"/>
                  </a:cubicBezTo>
                  <a:cubicBezTo>
                    <a:pt x="78" y="270"/>
                    <a:pt x="77" y="268"/>
                    <a:pt x="77" y="266"/>
                  </a:cubicBezTo>
                  <a:cubicBezTo>
                    <a:pt x="78" y="262"/>
                    <a:pt x="75" y="259"/>
                    <a:pt x="75" y="256"/>
                  </a:cubicBezTo>
                  <a:cubicBezTo>
                    <a:pt x="74" y="256"/>
                    <a:pt x="70" y="250"/>
                    <a:pt x="69" y="249"/>
                  </a:cubicBezTo>
                  <a:cubicBezTo>
                    <a:pt x="67" y="245"/>
                    <a:pt x="68" y="244"/>
                    <a:pt x="68" y="241"/>
                  </a:cubicBezTo>
                  <a:cubicBezTo>
                    <a:pt x="68" y="241"/>
                    <a:pt x="69" y="233"/>
                    <a:pt x="69" y="232"/>
                  </a:cubicBezTo>
                  <a:cubicBezTo>
                    <a:pt x="68" y="232"/>
                    <a:pt x="66" y="229"/>
                    <a:pt x="65" y="229"/>
                  </a:cubicBezTo>
                  <a:cubicBezTo>
                    <a:pt x="60" y="232"/>
                    <a:pt x="60" y="228"/>
                    <a:pt x="58" y="227"/>
                  </a:cubicBezTo>
                  <a:cubicBezTo>
                    <a:pt x="54" y="225"/>
                    <a:pt x="53" y="223"/>
                    <a:pt x="48" y="225"/>
                  </a:cubicBezTo>
                  <a:cubicBezTo>
                    <a:pt x="44" y="229"/>
                    <a:pt x="31" y="229"/>
                    <a:pt x="26" y="230"/>
                  </a:cubicBezTo>
                  <a:cubicBezTo>
                    <a:pt x="23" y="229"/>
                    <a:pt x="14" y="222"/>
                    <a:pt x="13" y="219"/>
                  </a:cubicBezTo>
                  <a:cubicBezTo>
                    <a:pt x="12" y="215"/>
                    <a:pt x="9" y="214"/>
                    <a:pt x="7" y="211"/>
                  </a:cubicBezTo>
                  <a:cubicBezTo>
                    <a:pt x="4" y="207"/>
                    <a:pt x="5" y="204"/>
                    <a:pt x="2" y="200"/>
                  </a:cubicBezTo>
                  <a:cubicBezTo>
                    <a:pt x="6" y="197"/>
                    <a:pt x="7" y="189"/>
                    <a:pt x="6" y="185"/>
                  </a:cubicBezTo>
                  <a:cubicBezTo>
                    <a:pt x="0" y="180"/>
                    <a:pt x="10" y="175"/>
                    <a:pt x="10" y="169"/>
                  </a:cubicBezTo>
                  <a:cubicBezTo>
                    <a:pt x="12" y="168"/>
                    <a:pt x="12" y="167"/>
                    <a:pt x="13" y="166"/>
                  </a:cubicBezTo>
                  <a:cubicBezTo>
                    <a:pt x="14" y="165"/>
                    <a:pt x="15" y="163"/>
                    <a:pt x="17" y="162"/>
                  </a:cubicBezTo>
                  <a:cubicBezTo>
                    <a:pt x="19" y="162"/>
                    <a:pt x="20" y="160"/>
                    <a:pt x="21" y="159"/>
                  </a:cubicBezTo>
                  <a:cubicBezTo>
                    <a:pt x="24" y="156"/>
                    <a:pt x="22" y="152"/>
                    <a:pt x="26" y="149"/>
                  </a:cubicBezTo>
                  <a:cubicBezTo>
                    <a:pt x="28" y="148"/>
                    <a:pt x="32" y="141"/>
                    <a:pt x="33" y="141"/>
                  </a:cubicBezTo>
                  <a:cubicBezTo>
                    <a:pt x="30" y="141"/>
                    <a:pt x="32" y="137"/>
                    <a:pt x="29" y="138"/>
                  </a:cubicBezTo>
                  <a:cubicBezTo>
                    <a:pt x="25" y="139"/>
                    <a:pt x="24" y="134"/>
                    <a:pt x="25" y="132"/>
                  </a:cubicBezTo>
                  <a:cubicBezTo>
                    <a:pt x="27" y="126"/>
                    <a:pt x="25" y="121"/>
                    <a:pt x="31" y="119"/>
                  </a:cubicBezTo>
                  <a:cubicBezTo>
                    <a:pt x="34" y="121"/>
                    <a:pt x="52" y="120"/>
                    <a:pt x="44" y="112"/>
                  </a:cubicBezTo>
                  <a:cubicBezTo>
                    <a:pt x="43" y="110"/>
                    <a:pt x="38" y="109"/>
                    <a:pt x="38" y="108"/>
                  </a:cubicBezTo>
                  <a:cubicBezTo>
                    <a:pt x="38" y="104"/>
                    <a:pt x="39" y="107"/>
                    <a:pt x="41" y="105"/>
                  </a:cubicBezTo>
                  <a:cubicBezTo>
                    <a:pt x="45" y="106"/>
                    <a:pt x="42" y="105"/>
                    <a:pt x="44" y="103"/>
                  </a:cubicBezTo>
                  <a:cubicBezTo>
                    <a:pt x="45" y="102"/>
                    <a:pt x="49" y="103"/>
                    <a:pt x="50" y="102"/>
                  </a:cubicBezTo>
                  <a:cubicBezTo>
                    <a:pt x="52" y="101"/>
                    <a:pt x="52" y="100"/>
                    <a:pt x="53" y="99"/>
                  </a:cubicBezTo>
                  <a:cubicBezTo>
                    <a:pt x="55" y="98"/>
                    <a:pt x="57" y="96"/>
                    <a:pt x="58" y="95"/>
                  </a:cubicBezTo>
                  <a:cubicBezTo>
                    <a:pt x="59" y="95"/>
                    <a:pt x="60" y="95"/>
                    <a:pt x="60" y="95"/>
                  </a:cubicBezTo>
                  <a:cubicBezTo>
                    <a:pt x="58" y="91"/>
                    <a:pt x="69" y="92"/>
                    <a:pt x="67" y="90"/>
                  </a:cubicBezTo>
                  <a:cubicBezTo>
                    <a:pt x="67" y="90"/>
                    <a:pt x="64" y="83"/>
                    <a:pt x="67" y="83"/>
                  </a:cubicBezTo>
                  <a:cubicBezTo>
                    <a:pt x="66" y="80"/>
                    <a:pt x="74" y="86"/>
                    <a:pt x="72" y="86"/>
                  </a:cubicBezTo>
                  <a:cubicBezTo>
                    <a:pt x="78" y="86"/>
                    <a:pt x="72" y="80"/>
                    <a:pt x="71" y="77"/>
                  </a:cubicBezTo>
                  <a:cubicBezTo>
                    <a:pt x="71" y="79"/>
                    <a:pt x="66" y="80"/>
                    <a:pt x="65" y="81"/>
                  </a:cubicBezTo>
                  <a:cubicBezTo>
                    <a:pt x="60" y="81"/>
                    <a:pt x="58" y="74"/>
                    <a:pt x="61" y="70"/>
                  </a:cubicBezTo>
                  <a:cubicBezTo>
                    <a:pt x="66" y="68"/>
                    <a:pt x="77" y="62"/>
                    <a:pt x="79" y="55"/>
                  </a:cubicBezTo>
                  <a:cubicBezTo>
                    <a:pt x="79" y="55"/>
                    <a:pt x="76" y="56"/>
                    <a:pt x="76" y="56"/>
                  </a:cubicBezTo>
                  <a:cubicBezTo>
                    <a:pt x="74" y="54"/>
                    <a:pt x="82" y="54"/>
                    <a:pt x="82" y="54"/>
                  </a:cubicBezTo>
                  <a:cubicBezTo>
                    <a:pt x="83" y="51"/>
                    <a:pt x="85" y="51"/>
                    <a:pt x="87" y="50"/>
                  </a:cubicBezTo>
                  <a:cubicBezTo>
                    <a:pt x="86" y="52"/>
                    <a:pt x="96" y="46"/>
                    <a:pt x="98" y="48"/>
                  </a:cubicBezTo>
                  <a:cubicBezTo>
                    <a:pt x="99" y="48"/>
                    <a:pt x="105" y="50"/>
                    <a:pt x="107" y="50"/>
                  </a:cubicBezTo>
                  <a:cubicBezTo>
                    <a:pt x="107" y="50"/>
                    <a:pt x="106" y="51"/>
                    <a:pt x="106" y="51"/>
                  </a:cubicBezTo>
                  <a:cubicBezTo>
                    <a:pt x="111" y="53"/>
                    <a:pt x="116" y="53"/>
                    <a:pt x="121" y="54"/>
                  </a:cubicBezTo>
                  <a:cubicBezTo>
                    <a:pt x="121" y="55"/>
                    <a:pt x="124" y="55"/>
                    <a:pt x="124" y="56"/>
                  </a:cubicBezTo>
                  <a:cubicBezTo>
                    <a:pt x="125" y="57"/>
                    <a:pt x="126" y="56"/>
                    <a:pt x="127" y="58"/>
                  </a:cubicBezTo>
                  <a:cubicBezTo>
                    <a:pt x="130" y="63"/>
                    <a:pt x="116" y="60"/>
                    <a:pt x="115" y="60"/>
                  </a:cubicBezTo>
                  <a:cubicBezTo>
                    <a:pt x="117" y="61"/>
                    <a:pt x="117" y="66"/>
                    <a:pt x="121" y="65"/>
                  </a:cubicBezTo>
                  <a:cubicBezTo>
                    <a:pt x="120" y="65"/>
                    <a:pt x="119" y="64"/>
                    <a:pt x="119" y="63"/>
                  </a:cubicBezTo>
                  <a:cubicBezTo>
                    <a:pt x="120" y="61"/>
                    <a:pt x="125" y="63"/>
                    <a:pt x="126" y="64"/>
                  </a:cubicBezTo>
                  <a:cubicBezTo>
                    <a:pt x="124" y="60"/>
                    <a:pt x="131" y="59"/>
                    <a:pt x="133" y="60"/>
                  </a:cubicBezTo>
                  <a:cubicBezTo>
                    <a:pt x="132" y="59"/>
                    <a:pt x="133" y="58"/>
                    <a:pt x="133" y="59"/>
                  </a:cubicBezTo>
                  <a:cubicBezTo>
                    <a:pt x="132" y="57"/>
                    <a:pt x="129" y="54"/>
                    <a:pt x="129" y="54"/>
                  </a:cubicBezTo>
                  <a:cubicBezTo>
                    <a:pt x="130" y="52"/>
                    <a:pt x="136" y="54"/>
                    <a:pt x="135" y="57"/>
                  </a:cubicBezTo>
                  <a:cubicBezTo>
                    <a:pt x="137" y="58"/>
                    <a:pt x="140" y="57"/>
                    <a:pt x="141" y="55"/>
                  </a:cubicBezTo>
                  <a:cubicBezTo>
                    <a:pt x="142" y="55"/>
                    <a:pt x="145" y="54"/>
                    <a:pt x="149" y="53"/>
                  </a:cubicBezTo>
                  <a:cubicBezTo>
                    <a:pt x="154" y="52"/>
                    <a:pt x="159" y="51"/>
                    <a:pt x="159" y="51"/>
                  </a:cubicBezTo>
                  <a:cubicBezTo>
                    <a:pt x="159" y="49"/>
                    <a:pt x="153" y="50"/>
                    <a:pt x="154" y="47"/>
                  </a:cubicBezTo>
                  <a:cubicBezTo>
                    <a:pt x="155" y="46"/>
                    <a:pt x="172" y="47"/>
                    <a:pt x="175" y="49"/>
                  </a:cubicBezTo>
                  <a:cubicBezTo>
                    <a:pt x="175" y="49"/>
                    <a:pt x="175" y="49"/>
                    <a:pt x="175" y="48"/>
                  </a:cubicBezTo>
                  <a:cubicBezTo>
                    <a:pt x="171" y="46"/>
                    <a:pt x="166" y="43"/>
                    <a:pt x="169" y="40"/>
                  </a:cubicBezTo>
                  <a:cubicBezTo>
                    <a:pt x="167" y="40"/>
                    <a:pt x="170" y="35"/>
                    <a:pt x="171" y="33"/>
                  </a:cubicBezTo>
                  <a:cubicBezTo>
                    <a:pt x="171" y="32"/>
                    <a:pt x="171" y="32"/>
                    <a:pt x="171" y="32"/>
                  </a:cubicBezTo>
                  <a:cubicBezTo>
                    <a:pt x="172" y="32"/>
                    <a:pt x="176" y="34"/>
                    <a:pt x="177" y="35"/>
                  </a:cubicBezTo>
                  <a:cubicBezTo>
                    <a:pt x="177" y="36"/>
                    <a:pt x="178" y="39"/>
                    <a:pt x="180" y="42"/>
                  </a:cubicBezTo>
                  <a:cubicBezTo>
                    <a:pt x="183" y="47"/>
                    <a:pt x="186" y="53"/>
                    <a:pt x="180" y="54"/>
                  </a:cubicBezTo>
                  <a:cubicBezTo>
                    <a:pt x="187" y="53"/>
                    <a:pt x="183" y="49"/>
                    <a:pt x="184" y="46"/>
                  </a:cubicBezTo>
                  <a:cubicBezTo>
                    <a:pt x="184" y="46"/>
                    <a:pt x="184" y="46"/>
                    <a:pt x="184" y="45"/>
                  </a:cubicBezTo>
                  <a:cubicBezTo>
                    <a:pt x="184" y="45"/>
                    <a:pt x="175" y="37"/>
                    <a:pt x="180" y="36"/>
                  </a:cubicBezTo>
                  <a:cubicBezTo>
                    <a:pt x="181" y="34"/>
                    <a:pt x="180" y="34"/>
                    <a:pt x="179" y="33"/>
                  </a:cubicBezTo>
                  <a:cubicBezTo>
                    <a:pt x="180" y="32"/>
                    <a:pt x="182" y="34"/>
                    <a:pt x="182" y="34"/>
                  </a:cubicBezTo>
                  <a:cubicBezTo>
                    <a:pt x="184" y="35"/>
                    <a:pt x="182" y="37"/>
                    <a:pt x="184" y="37"/>
                  </a:cubicBezTo>
                  <a:cubicBezTo>
                    <a:pt x="183" y="36"/>
                    <a:pt x="183" y="35"/>
                    <a:pt x="183" y="35"/>
                  </a:cubicBezTo>
                  <a:cubicBezTo>
                    <a:pt x="185" y="33"/>
                    <a:pt x="190" y="32"/>
                    <a:pt x="193" y="33"/>
                  </a:cubicBezTo>
                  <a:cubicBezTo>
                    <a:pt x="191" y="31"/>
                    <a:pt x="185" y="27"/>
                    <a:pt x="193" y="27"/>
                  </a:cubicBezTo>
                  <a:cubicBezTo>
                    <a:pt x="193" y="27"/>
                    <a:pt x="198" y="25"/>
                    <a:pt x="198" y="25"/>
                  </a:cubicBezTo>
                  <a:cubicBezTo>
                    <a:pt x="193" y="21"/>
                    <a:pt x="202" y="17"/>
                    <a:pt x="205" y="16"/>
                  </a:cubicBezTo>
                  <a:cubicBezTo>
                    <a:pt x="208" y="15"/>
                    <a:pt x="214" y="9"/>
                    <a:pt x="217" y="9"/>
                  </a:cubicBezTo>
                  <a:cubicBezTo>
                    <a:pt x="218" y="9"/>
                    <a:pt x="218" y="6"/>
                    <a:pt x="218" y="6"/>
                  </a:cubicBezTo>
                  <a:cubicBezTo>
                    <a:pt x="218" y="6"/>
                    <a:pt x="226" y="0"/>
                    <a:pt x="225" y="5"/>
                  </a:cubicBezTo>
                  <a:cubicBezTo>
                    <a:pt x="225" y="6"/>
                    <a:pt x="233" y="9"/>
                    <a:pt x="234" y="9"/>
                  </a:cubicBezTo>
                  <a:cubicBezTo>
                    <a:pt x="242" y="13"/>
                    <a:pt x="242" y="18"/>
                    <a:pt x="234" y="24"/>
                  </a:cubicBezTo>
                  <a:cubicBezTo>
                    <a:pt x="238" y="24"/>
                    <a:pt x="236" y="21"/>
                    <a:pt x="239" y="21"/>
                  </a:cubicBezTo>
                  <a:cubicBezTo>
                    <a:pt x="241" y="21"/>
                    <a:pt x="239" y="19"/>
                    <a:pt x="242" y="20"/>
                  </a:cubicBezTo>
                  <a:cubicBezTo>
                    <a:pt x="242" y="20"/>
                    <a:pt x="242" y="22"/>
                    <a:pt x="242" y="22"/>
                  </a:cubicBezTo>
                  <a:cubicBezTo>
                    <a:pt x="246" y="20"/>
                    <a:pt x="257" y="24"/>
                    <a:pt x="261" y="22"/>
                  </a:cubicBezTo>
                  <a:cubicBezTo>
                    <a:pt x="265" y="21"/>
                    <a:pt x="263" y="17"/>
                    <a:pt x="267" y="17"/>
                  </a:cubicBezTo>
                  <a:cubicBezTo>
                    <a:pt x="271" y="18"/>
                    <a:pt x="278" y="16"/>
                    <a:pt x="279" y="22"/>
                  </a:cubicBezTo>
                  <a:cubicBezTo>
                    <a:pt x="279" y="23"/>
                    <a:pt x="279" y="28"/>
                    <a:pt x="280" y="29"/>
                  </a:cubicBezTo>
                  <a:cubicBezTo>
                    <a:pt x="280" y="29"/>
                    <a:pt x="280" y="29"/>
                    <a:pt x="281" y="30"/>
                  </a:cubicBezTo>
                  <a:cubicBezTo>
                    <a:pt x="281" y="29"/>
                    <a:pt x="282" y="30"/>
                    <a:pt x="283" y="31"/>
                  </a:cubicBezTo>
                  <a:cubicBezTo>
                    <a:pt x="284" y="30"/>
                    <a:pt x="284" y="29"/>
                    <a:pt x="284" y="27"/>
                  </a:cubicBezTo>
                  <a:cubicBezTo>
                    <a:pt x="285" y="27"/>
                    <a:pt x="285" y="27"/>
                    <a:pt x="286" y="28"/>
                  </a:cubicBezTo>
                  <a:cubicBezTo>
                    <a:pt x="290" y="29"/>
                    <a:pt x="296" y="29"/>
                    <a:pt x="295" y="23"/>
                  </a:cubicBezTo>
                  <a:cubicBezTo>
                    <a:pt x="295" y="22"/>
                    <a:pt x="297" y="22"/>
                    <a:pt x="297" y="22"/>
                  </a:cubicBezTo>
                  <a:cubicBezTo>
                    <a:pt x="297" y="22"/>
                    <a:pt x="297" y="20"/>
                    <a:pt x="297" y="20"/>
                  </a:cubicBezTo>
                  <a:cubicBezTo>
                    <a:pt x="297" y="20"/>
                    <a:pt x="298" y="20"/>
                    <a:pt x="298" y="20"/>
                  </a:cubicBezTo>
                  <a:cubicBezTo>
                    <a:pt x="298" y="20"/>
                    <a:pt x="298" y="20"/>
                    <a:pt x="298" y="20"/>
                  </a:cubicBezTo>
                  <a:cubicBezTo>
                    <a:pt x="307" y="24"/>
                    <a:pt x="309" y="29"/>
                    <a:pt x="316" y="32"/>
                  </a:cubicBezTo>
                  <a:cubicBezTo>
                    <a:pt x="317" y="31"/>
                    <a:pt x="319" y="30"/>
                    <a:pt x="319" y="31"/>
                  </a:cubicBezTo>
                  <a:cubicBezTo>
                    <a:pt x="322" y="28"/>
                    <a:pt x="328" y="30"/>
                    <a:pt x="329" y="31"/>
                  </a:cubicBezTo>
                  <a:cubicBezTo>
                    <a:pt x="330" y="31"/>
                    <a:pt x="331" y="33"/>
                    <a:pt x="331" y="33"/>
                  </a:cubicBezTo>
                  <a:cubicBezTo>
                    <a:pt x="332" y="38"/>
                    <a:pt x="354" y="27"/>
                    <a:pt x="349" y="34"/>
                  </a:cubicBezTo>
                  <a:cubicBezTo>
                    <a:pt x="351" y="34"/>
                    <a:pt x="352" y="35"/>
                    <a:pt x="354" y="36"/>
                  </a:cubicBezTo>
                  <a:cubicBezTo>
                    <a:pt x="354" y="34"/>
                    <a:pt x="349" y="29"/>
                    <a:pt x="351" y="29"/>
                  </a:cubicBezTo>
                  <a:cubicBezTo>
                    <a:pt x="351" y="29"/>
                    <a:pt x="353" y="29"/>
                    <a:pt x="353" y="29"/>
                  </a:cubicBezTo>
                  <a:cubicBezTo>
                    <a:pt x="359" y="28"/>
                    <a:pt x="363" y="27"/>
                    <a:pt x="369" y="28"/>
                  </a:cubicBezTo>
                  <a:cubicBezTo>
                    <a:pt x="376" y="28"/>
                    <a:pt x="381" y="31"/>
                    <a:pt x="388" y="31"/>
                  </a:cubicBezTo>
                  <a:cubicBezTo>
                    <a:pt x="391" y="30"/>
                    <a:pt x="396" y="34"/>
                    <a:pt x="398" y="33"/>
                  </a:cubicBezTo>
                  <a:cubicBezTo>
                    <a:pt x="400" y="31"/>
                    <a:pt x="408" y="30"/>
                    <a:pt x="412" y="31"/>
                  </a:cubicBezTo>
                  <a:cubicBezTo>
                    <a:pt x="413" y="32"/>
                    <a:pt x="414" y="32"/>
                    <a:pt x="414" y="33"/>
                  </a:cubicBezTo>
                  <a:cubicBezTo>
                    <a:pt x="414" y="34"/>
                    <a:pt x="414" y="35"/>
                    <a:pt x="414" y="36"/>
                  </a:cubicBezTo>
                  <a:cubicBezTo>
                    <a:pt x="413" y="38"/>
                    <a:pt x="411" y="36"/>
                    <a:pt x="412" y="39"/>
                  </a:cubicBezTo>
                  <a:close/>
                  <a:moveTo>
                    <a:pt x="72" y="90"/>
                  </a:moveTo>
                  <a:cubicBezTo>
                    <a:pt x="75" y="92"/>
                    <a:pt x="82" y="90"/>
                    <a:pt x="85" y="89"/>
                  </a:cubicBezTo>
                  <a:cubicBezTo>
                    <a:pt x="85" y="89"/>
                    <a:pt x="92" y="89"/>
                    <a:pt x="92" y="89"/>
                  </a:cubicBezTo>
                  <a:cubicBezTo>
                    <a:pt x="94" y="89"/>
                    <a:pt x="90" y="78"/>
                    <a:pt x="97" y="83"/>
                  </a:cubicBezTo>
                  <a:cubicBezTo>
                    <a:pt x="99" y="85"/>
                    <a:pt x="99" y="78"/>
                    <a:pt x="96" y="79"/>
                  </a:cubicBezTo>
                  <a:cubicBezTo>
                    <a:pt x="96" y="74"/>
                    <a:pt x="107" y="79"/>
                    <a:pt x="107" y="76"/>
                  </a:cubicBezTo>
                  <a:cubicBezTo>
                    <a:pt x="101" y="75"/>
                    <a:pt x="94" y="79"/>
                    <a:pt x="91" y="71"/>
                  </a:cubicBezTo>
                  <a:cubicBezTo>
                    <a:pt x="89" y="65"/>
                    <a:pt x="99" y="66"/>
                    <a:pt x="96" y="61"/>
                  </a:cubicBezTo>
                  <a:cubicBezTo>
                    <a:pt x="96" y="62"/>
                    <a:pt x="80" y="71"/>
                    <a:pt x="85" y="74"/>
                  </a:cubicBezTo>
                  <a:cubicBezTo>
                    <a:pt x="91" y="77"/>
                    <a:pt x="81" y="85"/>
                    <a:pt x="78" y="88"/>
                  </a:cubicBezTo>
                  <a:cubicBezTo>
                    <a:pt x="78" y="88"/>
                    <a:pt x="78" y="88"/>
                    <a:pt x="78" y="88"/>
                  </a:cubicBezTo>
                  <a:cubicBezTo>
                    <a:pt x="78" y="88"/>
                    <a:pt x="78" y="88"/>
                    <a:pt x="78" y="88"/>
                  </a:cubicBezTo>
                  <a:cubicBezTo>
                    <a:pt x="77" y="89"/>
                    <a:pt x="76" y="88"/>
                    <a:pt x="75" y="87"/>
                  </a:cubicBezTo>
                  <a:cubicBezTo>
                    <a:pt x="74" y="89"/>
                    <a:pt x="75" y="89"/>
                    <a:pt x="72" y="90"/>
                  </a:cubicBezTo>
                  <a:close/>
                  <a:moveTo>
                    <a:pt x="66" y="105"/>
                  </a:moveTo>
                  <a:cubicBezTo>
                    <a:pt x="65" y="105"/>
                    <a:pt x="65" y="106"/>
                    <a:pt x="66" y="105"/>
                  </a:cubicBezTo>
                  <a:close/>
                  <a:moveTo>
                    <a:pt x="80" y="207"/>
                  </a:moveTo>
                  <a:cubicBezTo>
                    <a:pt x="80" y="208"/>
                    <a:pt x="80" y="209"/>
                    <a:pt x="80" y="210"/>
                  </a:cubicBezTo>
                  <a:cubicBezTo>
                    <a:pt x="81" y="209"/>
                    <a:pt x="82" y="208"/>
                    <a:pt x="80" y="207"/>
                  </a:cubicBezTo>
                  <a:close/>
                  <a:moveTo>
                    <a:pt x="127" y="248"/>
                  </a:moveTo>
                  <a:cubicBezTo>
                    <a:pt x="127" y="245"/>
                    <a:pt x="130" y="244"/>
                    <a:pt x="129" y="242"/>
                  </a:cubicBezTo>
                  <a:cubicBezTo>
                    <a:pt x="124" y="241"/>
                    <a:pt x="121" y="247"/>
                    <a:pt x="127" y="248"/>
                  </a:cubicBezTo>
                  <a:close/>
                  <a:moveTo>
                    <a:pt x="130" y="145"/>
                  </a:moveTo>
                  <a:cubicBezTo>
                    <a:pt x="128" y="136"/>
                    <a:pt x="125" y="145"/>
                    <a:pt x="120" y="140"/>
                  </a:cubicBezTo>
                  <a:cubicBezTo>
                    <a:pt x="118" y="138"/>
                    <a:pt x="114" y="143"/>
                    <a:pt x="111" y="139"/>
                  </a:cubicBezTo>
                  <a:cubicBezTo>
                    <a:pt x="111" y="140"/>
                    <a:pt x="113" y="140"/>
                    <a:pt x="111" y="141"/>
                  </a:cubicBezTo>
                  <a:cubicBezTo>
                    <a:pt x="109" y="140"/>
                    <a:pt x="107" y="134"/>
                    <a:pt x="108" y="133"/>
                  </a:cubicBezTo>
                  <a:cubicBezTo>
                    <a:pt x="107" y="134"/>
                    <a:pt x="106" y="128"/>
                    <a:pt x="106" y="128"/>
                  </a:cubicBezTo>
                  <a:cubicBezTo>
                    <a:pt x="106" y="128"/>
                    <a:pt x="100" y="126"/>
                    <a:pt x="102" y="129"/>
                  </a:cubicBezTo>
                  <a:cubicBezTo>
                    <a:pt x="101" y="131"/>
                    <a:pt x="99" y="128"/>
                    <a:pt x="98" y="129"/>
                  </a:cubicBezTo>
                  <a:cubicBezTo>
                    <a:pt x="98" y="131"/>
                    <a:pt x="100" y="133"/>
                    <a:pt x="103" y="135"/>
                  </a:cubicBezTo>
                  <a:cubicBezTo>
                    <a:pt x="102" y="135"/>
                    <a:pt x="101" y="136"/>
                    <a:pt x="100" y="138"/>
                  </a:cubicBezTo>
                  <a:cubicBezTo>
                    <a:pt x="100" y="138"/>
                    <a:pt x="100" y="139"/>
                    <a:pt x="100" y="139"/>
                  </a:cubicBezTo>
                  <a:cubicBezTo>
                    <a:pt x="96" y="142"/>
                    <a:pt x="92" y="131"/>
                    <a:pt x="91" y="129"/>
                  </a:cubicBezTo>
                  <a:cubicBezTo>
                    <a:pt x="91" y="128"/>
                    <a:pt x="91" y="128"/>
                    <a:pt x="91" y="128"/>
                  </a:cubicBezTo>
                  <a:cubicBezTo>
                    <a:pt x="88" y="123"/>
                    <a:pt x="87" y="123"/>
                    <a:pt x="82" y="119"/>
                  </a:cubicBezTo>
                  <a:cubicBezTo>
                    <a:pt x="81" y="118"/>
                    <a:pt x="79" y="117"/>
                    <a:pt x="78" y="115"/>
                  </a:cubicBezTo>
                  <a:cubicBezTo>
                    <a:pt x="78" y="115"/>
                    <a:pt x="78" y="115"/>
                    <a:pt x="78" y="115"/>
                  </a:cubicBezTo>
                  <a:cubicBezTo>
                    <a:pt x="78" y="115"/>
                    <a:pt x="78" y="114"/>
                    <a:pt x="78" y="114"/>
                  </a:cubicBezTo>
                  <a:cubicBezTo>
                    <a:pt x="77" y="114"/>
                    <a:pt x="77" y="114"/>
                    <a:pt x="77" y="114"/>
                  </a:cubicBezTo>
                  <a:cubicBezTo>
                    <a:pt x="69" y="115"/>
                    <a:pt x="87" y="128"/>
                    <a:pt x="88" y="130"/>
                  </a:cubicBezTo>
                  <a:cubicBezTo>
                    <a:pt x="81" y="125"/>
                    <a:pt x="88" y="137"/>
                    <a:pt x="83" y="135"/>
                  </a:cubicBezTo>
                  <a:cubicBezTo>
                    <a:pt x="84" y="136"/>
                    <a:pt x="74" y="144"/>
                    <a:pt x="75" y="136"/>
                  </a:cubicBezTo>
                  <a:cubicBezTo>
                    <a:pt x="76" y="131"/>
                    <a:pt x="86" y="139"/>
                    <a:pt x="81" y="129"/>
                  </a:cubicBezTo>
                  <a:cubicBezTo>
                    <a:pt x="80" y="127"/>
                    <a:pt x="67" y="117"/>
                    <a:pt x="66" y="118"/>
                  </a:cubicBezTo>
                  <a:cubicBezTo>
                    <a:pt x="63" y="122"/>
                    <a:pt x="60" y="120"/>
                    <a:pt x="57" y="121"/>
                  </a:cubicBezTo>
                  <a:cubicBezTo>
                    <a:pt x="53" y="121"/>
                    <a:pt x="56" y="125"/>
                    <a:pt x="52" y="126"/>
                  </a:cubicBezTo>
                  <a:cubicBezTo>
                    <a:pt x="47" y="129"/>
                    <a:pt x="49" y="132"/>
                    <a:pt x="45" y="135"/>
                  </a:cubicBezTo>
                  <a:cubicBezTo>
                    <a:pt x="42" y="139"/>
                    <a:pt x="39" y="138"/>
                    <a:pt x="35" y="140"/>
                  </a:cubicBezTo>
                  <a:cubicBezTo>
                    <a:pt x="35" y="140"/>
                    <a:pt x="35" y="140"/>
                    <a:pt x="35" y="140"/>
                  </a:cubicBezTo>
                  <a:cubicBezTo>
                    <a:pt x="35" y="140"/>
                    <a:pt x="35" y="140"/>
                    <a:pt x="35" y="140"/>
                  </a:cubicBezTo>
                  <a:cubicBezTo>
                    <a:pt x="32" y="142"/>
                    <a:pt x="40" y="142"/>
                    <a:pt x="42" y="143"/>
                  </a:cubicBezTo>
                  <a:cubicBezTo>
                    <a:pt x="44" y="138"/>
                    <a:pt x="55" y="138"/>
                    <a:pt x="59" y="138"/>
                  </a:cubicBezTo>
                  <a:cubicBezTo>
                    <a:pt x="63" y="138"/>
                    <a:pt x="69" y="137"/>
                    <a:pt x="72" y="138"/>
                  </a:cubicBezTo>
                  <a:cubicBezTo>
                    <a:pt x="73" y="139"/>
                    <a:pt x="71" y="145"/>
                    <a:pt x="70" y="146"/>
                  </a:cubicBezTo>
                  <a:cubicBezTo>
                    <a:pt x="71" y="149"/>
                    <a:pt x="78" y="150"/>
                    <a:pt x="82" y="151"/>
                  </a:cubicBezTo>
                  <a:cubicBezTo>
                    <a:pt x="84" y="152"/>
                    <a:pt x="87" y="156"/>
                    <a:pt x="91" y="157"/>
                  </a:cubicBezTo>
                  <a:cubicBezTo>
                    <a:pt x="91" y="157"/>
                    <a:pt x="98" y="144"/>
                    <a:pt x="100" y="150"/>
                  </a:cubicBezTo>
                  <a:cubicBezTo>
                    <a:pt x="102" y="154"/>
                    <a:pt x="111" y="153"/>
                    <a:pt x="115" y="155"/>
                  </a:cubicBezTo>
                  <a:cubicBezTo>
                    <a:pt x="115" y="155"/>
                    <a:pt x="116" y="155"/>
                    <a:pt x="118" y="155"/>
                  </a:cubicBezTo>
                  <a:cubicBezTo>
                    <a:pt x="122" y="154"/>
                    <a:pt x="127" y="153"/>
                    <a:pt x="128" y="152"/>
                  </a:cubicBezTo>
                  <a:cubicBezTo>
                    <a:pt x="127" y="152"/>
                    <a:pt x="131" y="144"/>
                    <a:pt x="130" y="145"/>
                  </a:cubicBezTo>
                  <a:close/>
                  <a:moveTo>
                    <a:pt x="137" y="120"/>
                  </a:moveTo>
                  <a:cubicBezTo>
                    <a:pt x="136" y="120"/>
                    <a:pt x="136" y="120"/>
                    <a:pt x="136" y="120"/>
                  </a:cubicBezTo>
                  <a:cubicBezTo>
                    <a:pt x="136" y="120"/>
                    <a:pt x="136" y="120"/>
                    <a:pt x="136" y="120"/>
                  </a:cubicBezTo>
                  <a:cubicBezTo>
                    <a:pt x="136" y="120"/>
                    <a:pt x="136" y="120"/>
                    <a:pt x="136" y="120"/>
                  </a:cubicBezTo>
                  <a:cubicBezTo>
                    <a:pt x="132" y="118"/>
                    <a:pt x="126" y="114"/>
                    <a:pt x="132" y="110"/>
                  </a:cubicBezTo>
                  <a:cubicBezTo>
                    <a:pt x="132" y="110"/>
                    <a:pt x="131" y="110"/>
                    <a:pt x="131" y="110"/>
                  </a:cubicBezTo>
                  <a:cubicBezTo>
                    <a:pt x="131" y="110"/>
                    <a:pt x="126" y="112"/>
                    <a:pt x="125" y="113"/>
                  </a:cubicBezTo>
                  <a:cubicBezTo>
                    <a:pt x="123" y="116"/>
                    <a:pt x="127" y="114"/>
                    <a:pt x="128" y="115"/>
                  </a:cubicBezTo>
                  <a:cubicBezTo>
                    <a:pt x="129" y="121"/>
                    <a:pt x="120" y="115"/>
                    <a:pt x="120" y="115"/>
                  </a:cubicBezTo>
                  <a:cubicBezTo>
                    <a:pt x="120" y="114"/>
                    <a:pt x="121" y="114"/>
                    <a:pt x="121" y="113"/>
                  </a:cubicBezTo>
                  <a:cubicBezTo>
                    <a:pt x="116" y="108"/>
                    <a:pt x="107" y="121"/>
                    <a:pt x="110" y="124"/>
                  </a:cubicBezTo>
                  <a:cubicBezTo>
                    <a:pt x="112" y="129"/>
                    <a:pt x="119" y="125"/>
                    <a:pt x="122" y="124"/>
                  </a:cubicBezTo>
                  <a:cubicBezTo>
                    <a:pt x="126" y="123"/>
                    <a:pt x="128" y="126"/>
                    <a:pt x="133" y="127"/>
                  </a:cubicBezTo>
                  <a:cubicBezTo>
                    <a:pt x="140" y="128"/>
                    <a:pt x="144" y="120"/>
                    <a:pt x="137" y="120"/>
                  </a:cubicBezTo>
                  <a:close/>
                  <a:moveTo>
                    <a:pt x="171" y="137"/>
                  </a:moveTo>
                  <a:cubicBezTo>
                    <a:pt x="168" y="136"/>
                    <a:pt x="168" y="127"/>
                    <a:pt x="166" y="126"/>
                  </a:cubicBezTo>
                  <a:cubicBezTo>
                    <a:pt x="164" y="122"/>
                    <a:pt x="157" y="119"/>
                    <a:pt x="160" y="116"/>
                  </a:cubicBezTo>
                  <a:cubicBezTo>
                    <a:pt x="162" y="114"/>
                    <a:pt x="163" y="114"/>
                    <a:pt x="165" y="115"/>
                  </a:cubicBezTo>
                  <a:cubicBezTo>
                    <a:pt x="165" y="108"/>
                    <a:pt x="153" y="111"/>
                    <a:pt x="153" y="116"/>
                  </a:cubicBezTo>
                  <a:cubicBezTo>
                    <a:pt x="152" y="119"/>
                    <a:pt x="158" y="128"/>
                    <a:pt x="161" y="129"/>
                  </a:cubicBezTo>
                  <a:cubicBezTo>
                    <a:pt x="154" y="130"/>
                    <a:pt x="163" y="137"/>
                    <a:pt x="165" y="138"/>
                  </a:cubicBezTo>
                  <a:cubicBezTo>
                    <a:pt x="165" y="138"/>
                    <a:pt x="166" y="138"/>
                    <a:pt x="166" y="138"/>
                  </a:cubicBezTo>
                  <a:cubicBezTo>
                    <a:pt x="166" y="138"/>
                    <a:pt x="166" y="138"/>
                    <a:pt x="166" y="138"/>
                  </a:cubicBezTo>
                  <a:cubicBezTo>
                    <a:pt x="166" y="138"/>
                    <a:pt x="166" y="138"/>
                    <a:pt x="166" y="138"/>
                  </a:cubicBezTo>
                  <a:cubicBezTo>
                    <a:pt x="168" y="139"/>
                    <a:pt x="169" y="138"/>
                    <a:pt x="171" y="137"/>
                  </a:cubicBezTo>
                  <a:close/>
                  <a:moveTo>
                    <a:pt x="35" y="140"/>
                  </a:moveTo>
                  <a:cubicBezTo>
                    <a:pt x="35" y="140"/>
                    <a:pt x="35" y="140"/>
                    <a:pt x="35" y="140"/>
                  </a:cubicBezTo>
                  <a:cubicBezTo>
                    <a:pt x="35" y="140"/>
                    <a:pt x="35" y="140"/>
                    <a:pt x="35" y="140"/>
                  </a:cubicBezTo>
                  <a:cubicBezTo>
                    <a:pt x="35" y="140"/>
                    <a:pt x="35" y="140"/>
                    <a:pt x="35" y="140"/>
                  </a:cubicBezTo>
                  <a:close/>
                  <a:moveTo>
                    <a:pt x="166" y="138"/>
                  </a:moveTo>
                  <a:cubicBezTo>
                    <a:pt x="166" y="138"/>
                    <a:pt x="166" y="138"/>
                    <a:pt x="166" y="138"/>
                  </a:cubicBezTo>
                  <a:cubicBezTo>
                    <a:pt x="166" y="138"/>
                    <a:pt x="166" y="138"/>
                    <a:pt x="166" y="138"/>
                  </a:cubicBezTo>
                  <a:cubicBezTo>
                    <a:pt x="166" y="138"/>
                    <a:pt x="166" y="138"/>
                    <a:pt x="166" y="138"/>
                  </a:cubicBezTo>
                  <a:close/>
                  <a:moveTo>
                    <a:pt x="127" y="248"/>
                  </a:moveTo>
                  <a:cubicBezTo>
                    <a:pt x="127" y="246"/>
                    <a:pt x="126" y="248"/>
                    <a:pt x="127" y="248"/>
                  </a:cubicBezTo>
                  <a:close/>
                  <a:moveTo>
                    <a:pt x="105" y="137"/>
                  </a:moveTo>
                  <a:cubicBezTo>
                    <a:pt x="105" y="136"/>
                    <a:pt x="104" y="136"/>
                    <a:pt x="104" y="135"/>
                  </a:cubicBezTo>
                  <a:cubicBezTo>
                    <a:pt x="104" y="136"/>
                    <a:pt x="104" y="136"/>
                    <a:pt x="104" y="137"/>
                  </a:cubicBezTo>
                  <a:cubicBezTo>
                    <a:pt x="104" y="137"/>
                    <a:pt x="105" y="137"/>
                    <a:pt x="105" y="137"/>
                  </a:cubicBezTo>
                  <a:close/>
                  <a:moveTo>
                    <a:pt x="103" y="135"/>
                  </a:moveTo>
                  <a:cubicBezTo>
                    <a:pt x="103" y="135"/>
                    <a:pt x="103" y="135"/>
                    <a:pt x="104" y="135"/>
                  </a:cubicBezTo>
                  <a:cubicBezTo>
                    <a:pt x="103" y="135"/>
                    <a:pt x="103" y="135"/>
                    <a:pt x="103" y="135"/>
                  </a:cubicBezTo>
                  <a:close/>
                  <a:moveTo>
                    <a:pt x="78" y="88"/>
                  </a:moveTo>
                  <a:cubicBezTo>
                    <a:pt x="78" y="88"/>
                    <a:pt x="78" y="88"/>
                    <a:pt x="78" y="88"/>
                  </a:cubicBezTo>
                  <a:cubicBezTo>
                    <a:pt x="77" y="88"/>
                    <a:pt x="78" y="88"/>
                    <a:pt x="78" y="88"/>
                  </a:cubicBezTo>
                  <a:close/>
                  <a:moveTo>
                    <a:pt x="414" y="43"/>
                  </a:moveTo>
                  <a:cubicBezTo>
                    <a:pt x="414" y="43"/>
                    <a:pt x="414" y="43"/>
                    <a:pt x="414" y="43"/>
                  </a:cubicBezTo>
                  <a:cubicBezTo>
                    <a:pt x="414" y="43"/>
                    <a:pt x="414" y="43"/>
                    <a:pt x="414" y="43"/>
                  </a:cubicBezTo>
                  <a:close/>
                  <a:moveTo>
                    <a:pt x="113" y="59"/>
                  </a:moveTo>
                  <a:cubicBezTo>
                    <a:pt x="113" y="59"/>
                    <a:pt x="114" y="59"/>
                    <a:pt x="113" y="59"/>
                  </a:cubicBezTo>
                  <a:close/>
                  <a:moveTo>
                    <a:pt x="167" y="277"/>
                  </a:moveTo>
                  <a:cubicBezTo>
                    <a:pt x="168" y="277"/>
                    <a:pt x="166" y="274"/>
                    <a:pt x="166" y="275"/>
                  </a:cubicBezTo>
                  <a:cubicBezTo>
                    <a:pt x="166" y="275"/>
                    <a:pt x="166" y="275"/>
                    <a:pt x="166" y="275"/>
                  </a:cubicBezTo>
                  <a:cubicBezTo>
                    <a:pt x="163" y="277"/>
                    <a:pt x="163" y="282"/>
                    <a:pt x="160" y="284"/>
                  </a:cubicBezTo>
                  <a:cubicBezTo>
                    <a:pt x="155" y="287"/>
                    <a:pt x="150" y="289"/>
                    <a:pt x="153" y="296"/>
                  </a:cubicBezTo>
                  <a:cubicBezTo>
                    <a:pt x="152" y="295"/>
                    <a:pt x="153" y="298"/>
                    <a:pt x="153" y="298"/>
                  </a:cubicBezTo>
                  <a:cubicBezTo>
                    <a:pt x="152" y="299"/>
                    <a:pt x="151" y="302"/>
                    <a:pt x="150" y="303"/>
                  </a:cubicBezTo>
                  <a:cubicBezTo>
                    <a:pt x="150" y="304"/>
                    <a:pt x="150" y="310"/>
                    <a:pt x="151" y="311"/>
                  </a:cubicBezTo>
                  <a:cubicBezTo>
                    <a:pt x="158" y="319"/>
                    <a:pt x="159" y="307"/>
                    <a:pt x="162" y="304"/>
                  </a:cubicBezTo>
                  <a:cubicBezTo>
                    <a:pt x="163" y="303"/>
                    <a:pt x="169" y="285"/>
                    <a:pt x="169" y="284"/>
                  </a:cubicBezTo>
                  <a:cubicBezTo>
                    <a:pt x="169" y="284"/>
                    <a:pt x="169" y="284"/>
                    <a:pt x="169" y="284"/>
                  </a:cubicBezTo>
                  <a:cubicBezTo>
                    <a:pt x="168" y="283"/>
                    <a:pt x="168" y="279"/>
                    <a:pt x="167" y="277"/>
                  </a:cubicBezTo>
                  <a:close/>
                  <a:moveTo>
                    <a:pt x="154" y="287"/>
                  </a:moveTo>
                  <a:cubicBezTo>
                    <a:pt x="154" y="287"/>
                    <a:pt x="154" y="287"/>
                    <a:pt x="154" y="287"/>
                  </a:cubicBezTo>
                  <a:close/>
                  <a:moveTo>
                    <a:pt x="332" y="253"/>
                  </a:moveTo>
                  <a:cubicBezTo>
                    <a:pt x="333" y="253"/>
                    <a:pt x="334" y="246"/>
                    <a:pt x="335" y="245"/>
                  </a:cubicBezTo>
                  <a:cubicBezTo>
                    <a:pt x="337" y="240"/>
                    <a:pt x="335" y="242"/>
                    <a:pt x="339" y="239"/>
                  </a:cubicBezTo>
                  <a:cubicBezTo>
                    <a:pt x="340" y="239"/>
                    <a:pt x="337" y="237"/>
                    <a:pt x="337" y="236"/>
                  </a:cubicBezTo>
                  <a:cubicBezTo>
                    <a:pt x="337" y="234"/>
                    <a:pt x="337" y="226"/>
                    <a:pt x="339" y="226"/>
                  </a:cubicBezTo>
                  <a:cubicBezTo>
                    <a:pt x="336" y="224"/>
                    <a:pt x="333" y="220"/>
                    <a:pt x="331" y="225"/>
                  </a:cubicBezTo>
                  <a:cubicBezTo>
                    <a:pt x="329" y="229"/>
                    <a:pt x="319" y="237"/>
                    <a:pt x="316" y="236"/>
                  </a:cubicBezTo>
                  <a:cubicBezTo>
                    <a:pt x="315" y="236"/>
                    <a:pt x="315" y="237"/>
                    <a:pt x="315" y="237"/>
                  </a:cubicBezTo>
                  <a:cubicBezTo>
                    <a:pt x="314" y="241"/>
                    <a:pt x="315" y="247"/>
                    <a:pt x="317" y="250"/>
                  </a:cubicBezTo>
                  <a:cubicBezTo>
                    <a:pt x="321" y="252"/>
                    <a:pt x="327" y="252"/>
                    <a:pt x="331" y="252"/>
                  </a:cubicBezTo>
                  <a:cubicBezTo>
                    <a:pt x="331" y="252"/>
                    <a:pt x="332" y="253"/>
                    <a:pt x="332" y="253"/>
                  </a:cubicBezTo>
                  <a:close/>
                  <a:moveTo>
                    <a:pt x="316" y="236"/>
                  </a:moveTo>
                  <a:cubicBezTo>
                    <a:pt x="316" y="236"/>
                    <a:pt x="316" y="236"/>
                    <a:pt x="316" y="236"/>
                  </a:cubicBezTo>
                  <a:cubicBezTo>
                    <a:pt x="318" y="235"/>
                    <a:pt x="321" y="234"/>
                    <a:pt x="316" y="236"/>
                  </a:cubicBezTo>
                  <a:close/>
                  <a:moveTo>
                    <a:pt x="317" y="250"/>
                  </a:moveTo>
                  <a:cubicBezTo>
                    <a:pt x="317" y="250"/>
                    <a:pt x="317" y="250"/>
                    <a:pt x="317" y="250"/>
                  </a:cubicBezTo>
                  <a:close/>
                  <a:moveTo>
                    <a:pt x="306" y="258"/>
                  </a:moveTo>
                  <a:cubicBezTo>
                    <a:pt x="306" y="258"/>
                    <a:pt x="307" y="251"/>
                    <a:pt x="307" y="250"/>
                  </a:cubicBezTo>
                  <a:cubicBezTo>
                    <a:pt x="308" y="250"/>
                    <a:pt x="308" y="250"/>
                    <a:pt x="309" y="250"/>
                  </a:cubicBezTo>
                  <a:cubicBezTo>
                    <a:pt x="309" y="250"/>
                    <a:pt x="305" y="241"/>
                    <a:pt x="306" y="249"/>
                  </a:cubicBezTo>
                  <a:cubicBezTo>
                    <a:pt x="305" y="246"/>
                    <a:pt x="287" y="223"/>
                    <a:pt x="280" y="226"/>
                  </a:cubicBezTo>
                  <a:cubicBezTo>
                    <a:pt x="279" y="226"/>
                    <a:pt x="287" y="236"/>
                    <a:pt x="288" y="236"/>
                  </a:cubicBezTo>
                  <a:cubicBezTo>
                    <a:pt x="289" y="238"/>
                    <a:pt x="294" y="251"/>
                    <a:pt x="297" y="252"/>
                  </a:cubicBezTo>
                  <a:cubicBezTo>
                    <a:pt x="299" y="255"/>
                    <a:pt x="303" y="256"/>
                    <a:pt x="306" y="258"/>
                  </a:cubicBezTo>
                  <a:close/>
                  <a:moveTo>
                    <a:pt x="373" y="253"/>
                  </a:moveTo>
                  <a:cubicBezTo>
                    <a:pt x="373" y="253"/>
                    <a:pt x="373" y="253"/>
                    <a:pt x="373" y="253"/>
                  </a:cubicBezTo>
                  <a:close/>
                  <a:moveTo>
                    <a:pt x="384" y="265"/>
                  </a:moveTo>
                  <a:cubicBezTo>
                    <a:pt x="384" y="265"/>
                    <a:pt x="384" y="265"/>
                    <a:pt x="384" y="265"/>
                  </a:cubicBezTo>
                  <a:cubicBezTo>
                    <a:pt x="384" y="265"/>
                    <a:pt x="384" y="265"/>
                    <a:pt x="384" y="265"/>
                  </a:cubicBezTo>
                  <a:close/>
                  <a:moveTo>
                    <a:pt x="416" y="271"/>
                  </a:moveTo>
                  <a:cubicBezTo>
                    <a:pt x="415" y="269"/>
                    <a:pt x="413" y="267"/>
                    <a:pt x="411" y="267"/>
                  </a:cubicBezTo>
                  <a:cubicBezTo>
                    <a:pt x="411" y="267"/>
                    <a:pt x="408" y="261"/>
                    <a:pt x="408" y="261"/>
                  </a:cubicBezTo>
                  <a:cubicBezTo>
                    <a:pt x="408" y="258"/>
                    <a:pt x="410" y="261"/>
                    <a:pt x="408" y="258"/>
                  </a:cubicBezTo>
                  <a:cubicBezTo>
                    <a:pt x="407" y="257"/>
                    <a:pt x="404" y="253"/>
                    <a:pt x="403" y="253"/>
                  </a:cubicBezTo>
                  <a:cubicBezTo>
                    <a:pt x="400" y="252"/>
                    <a:pt x="395" y="251"/>
                    <a:pt x="393" y="249"/>
                  </a:cubicBezTo>
                  <a:cubicBezTo>
                    <a:pt x="389" y="248"/>
                    <a:pt x="386" y="244"/>
                    <a:pt x="383" y="248"/>
                  </a:cubicBezTo>
                  <a:cubicBezTo>
                    <a:pt x="378" y="249"/>
                    <a:pt x="377" y="252"/>
                    <a:pt x="377" y="244"/>
                  </a:cubicBezTo>
                  <a:cubicBezTo>
                    <a:pt x="374" y="241"/>
                    <a:pt x="370" y="245"/>
                    <a:pt x="368" y="244"/>
                  </a:cubicBezTo>
                  <a:cubicBezTo>
                    <a:pt x="367" y="245"/>
                    <a:pt x="373" y="248"/>
                    <a:pt x="374" y="248"/>
                  </a:cubicBezTo>
                  <a:cubicBezTo>
                    <a:pt x="372" y="250"/>
                    <a:pt x="371" y="249"/>
                    <a:pt x="373" y="253"/>
                  </a:cubicBezTo>
                  <a:cubicBezTo>
                    <a:pt x="374" y="254"/>
                    <a:pt x="375" y="253"/>
                    <a:pt x="375" y="252"/>
                  </a:cubicBezTo>
                  <a:cubicBezTo>
                    <a:pt x="378" y="254"/>
                    <a:pt x="382" y="254"/>
                    <a:pt x="385" y="256"/>
                  </a:cubicBezTo>
                  <a:cubicBezTo>
                    <a:pt x="385" y="256"/>
                    <a:pt x="385" y="257"/>
                    <a:pt x="385" y="257"/>
                  </a:cubicBezTo>
                  <a:cubicBezTo>
                    <a:pt x="389" y="257"/>
                    <a:pt x="385" y="264"/>
                    <a:pt x="384" y="265"/>
                  </a:cubicBezTo>
                  <a:cubicBezTo>
                    <a:pt x="386" y="265"/>
                    <a:pt x="392" y="267"/>
                    <a:pt x="392" y="267"/>
                  </a:cubicBezTo>
                  <a:cubicBezTo>
                    <a:pt x="391" y="270"/>
                    <a:pt x="404" y="264"/>
                    <a:pt x="402" y="264"/>
                  </a:cubicBezTo>
                  <a:cubicBezTo>
                    <a:pt x="406" y="264"/>
                    <a:pt x="405" y="267"/>
                    <a:pt x="408" y="269"/>
                  </a:cubicBezTo>
                  <a:cubicBezTo>
                    <a:pt x="409" y="271"/>
                    <a:pt x="416" y="271"/>
                    <a:pt x="416" y="271"/>
                  </a:cubicBezTo>
                  <a:cubicBezTo>
                    <a:pt x="416" y="271"/>
                    <a:pt x="416" y="271"/>
                    <a:pt x="416" y="271"/>
                  </a:cubicBezTo>
                  <a:close/>
                  <a:moveTo>
                    <a:pt x="45" y="86"/>
                  </a:moveTo>
                  <a:cubicBezTo>
                    <a:pt x="45" y="87"/>
                    <a:pt x="45" y="87"/>
                    <a:pt x="45" y="87"/>
                  </a:cubicBezTo>
                  <a:cubicBezTo>
                    <a:pt x="45" y="86"/>
                    <a:pt x="44" y="86"/>
                    <a:pt x="43" y="86"/>
                  </a:cubicBezTo>
                  <a:cubicBezTo>
                    <a:pt x="44" y="85"/>
                    <a:pt x="45" y="83"/>
                    <a:pt x="46" y="82"/>
                  </a:cubicBezTo>
                  <a:cubicBezTo>
                    <a:pt x="45" y="81"/>
                    <a:pt x="42" y="82"/>
                    <a:pt x="42" y="81"/>
                  </a:cubicBezTo>
                  <a:cubicBezTo>
                    <a:pt x="42" y="80"/>
                    <a:pt x="44" y="79"/>
                    <a:pt x="44" y="78"/>
                  </a:cubicBezTo>
                  <a:cubicBezTo>
                    <a:pt x="43" y="77"/>
                    <a:pt x="38" y="80"/>
                    <a:pt x="37" y="82"/>
                  </a:cubicBezTo>
                  <a:cubicBezTo>
                    <a:pt x="37" y="82"/>
                    <a:pt x="37" y="82"/>
                    <a:pt x="37" y="82"/>
                  </a:cubicBezTo>
                  <a:cubicBezTo>
                    <a:pt x="37" y="81"/>
                    <a:pt x="36" y="81"/>
                    <a:pt x="36" y="82"/>
                  </a:cubicBezTo>
                  <a:cubicBezTo>
                    <a:pt x="37" y="84"/>
                    <a:pt x="36" y="86"/>
                    <a:pt x="36" y="87"/>
                  </a:cubicBezTo>
                  <a:cubicBezTo>
                    <a:pt x="36" y="87"/>
                    <a:pt x="38" y="88"/>
                    <a:pt x="39" y="88"/>
                  </a:cubicBezTo>
                  <a:cubicBezTo>
                    <a:pt x="37" y="89"/>
                    <a:pt x="44" y="93"/>
                    <a:pt x="41" y="93"/>
                  </a:cubicBezTo>
                  <a:cubicBezTo>
                    <a:pt x="38" y="93"/>
                    <a:pt x="40" y="95"/>
                    <a:pt x="38" y="96"/>
                  </a:cubicBezTo>
                  <a:cubicBezTo>
                    <a:pt x="36" y="98"/>
                    <a:pt x="38" y="98"/>
                    <a:pt x="40" y="98"/>
                  </a:cubicBezTo>
                  <a:cubicBezTo>
                    <a:pt x="38" y="98"/>
                    <a:pt x="38" y="101"/>
                    <a:pt x="36" y="102"/>
                  </a:cubicBezTo>
                  <a:cubicBezTo>
                    <a:pt x="36" y="103"/>
                    <a:pt x="53" y="99"/>
                    <a:pt x="51" y="98"/>
                  </a:cubicBezTo>
                  <a:cubicBezTo>
                    <a:pt x="53" y="96"/>
                    <a:pt x="47" y="91"/>
                    <a:pt x="45" y="86"/>
                  </a:cubicBezTo>
                  <a:close/>
                  <a:moveTo>
                    <a:pt x="368" y="141"/>
                  </a:moveTo>
                  <a:cubicBezTo>
                    <a:pt x="369" y="140"/>
                    <a:pt x="366" y="132"/>
                    <a:pt x="365" y="132"/>
                  </a:cubicBezTo>
                  <a:cubicBezTo>
                    <a:pt x="363" y="130"/>
                    <a:pt x="362" y="128"/>
                    <a:pt x="360" y="127"/>
                  </a:cubicBezTo>
                  <a:cubicBezTo>
                    <a:pt x="362" y="127"/>
                    <a:pt x="363" y="126"/>
                    <a:pt x="365" y="128"/>
                  </a:cubicBezTo>
                  <a:cubicBezTo>
                    <a:pt x="366" y="125"/>
                    <a:pt x="365" y="127"/>
                    <a:pt x="368" y="125"/>
                  </a:cubicBezTo>
                  <a:cubicBezTo>
                    <a:pt x="368" y="125"/>
                    <a:pt x="368" y="121"/>
                    <a:pt x="368" y="121"/>
                  </a:cubicBezTo>
                  <a:cubicBezTo>
                    <a:pt x="367" y="119"/>
                    <a:pt x="367" y="124"/>
                    <a:pt x="367" y="123"/>
                  </a:cubicBezTo>
                  <a:cubicBezTo>
                    <a:pt x="365" y="123"/>
                    <a:pt x="357" y="117"/>
                    <a:pt x="356" y="118"/>
                  </a:cubicBezTo>
                  <a:cubicBezTo>
                    <a:pt x="356" y="118"/>
                    <a:pt x="358" y="124"/>
                    <a:pt x="357" y="125"/>
                  </a:cubicBezTo>
                  <a:cubicBezTo>
                    <a:pt x="359" y="128"/>
                    <a:pt x="358" y="128"/>
                    <a:pt x="361" y="128"/>
                  </a:cubicBezTo>
                  <a:cubicBezTo>
                    <a:pt x="358" y="130"/>
                    <a:pt x="365" y="137"/>
                    <a:pt x="362" y="140"/>
                  </a:cubicBezTo>
                  <a:cubicBezTo>
                    <a:pt x="361" y="140"/>
                    <a:pt x="361" y="140"/>
                    <a:pt x="360" y="141"/>
                  </a:cubicBezTo>
                  <a:cubicBezTo>
                    <a:pt x="360" y="139"/>
                    <a:pt x="359" y="140"/>
                    <a:pt x="359" y="139"/>
                  </a:cubicBezTo>
                  <a:cubicBezTo>
                    <a:pt x="356" y="142"/>
                    <a:pt x="362" y="145"/>
                    <a:pt x="354" y="144"/>
                  </a:cubicBezTo>
                  <a:cubicBezTo>
                    <a:pt x="353" y="144"/>
                    <a:pt x="347" y="150"/>
                    <a:pt x="349" y="151"/>
                  </a:cubicBezTo>
                  <a:cubicBezTo>
                    <a:pt x="348" y="150"/>
                    <a:pt x="349" y="151"/>
                    <a:pt x="349" y="151"/>
                  </a:cubicBezTo>
                  <a:cubicBezTo>
                    <a:pt x="349" y="151"/>
                    <a:pt x="351" y="154"/>
                    <a:pt x="351" y="154"/>
                  </a:cubicBezTo>
                  <a:cubicBezTo>
                    <a:pt x="351" y="155"/>
                    <a:pt x="352" y="156"/>
                    <a:pt x="353" y="156"/>
                  </a:cubicBezTo>
                  <a:cubicBezTo>
                    <a:pt x="354" y="154"/>
                    <a:pt x="354" y="154"/>
                    <a:pt x="355" y="151"/>
                  </a:cubicBezTo>
                  <a:cubicBezTo>
                    <a:pt x="356" y="153"/>
                    <a:pt x="359" y="149"/>
                    <a:pt x="358" y="148"/>
                  </a:cubicBezTo>
                  <a:cubicBezTo>
                    <a:pt x="358" y="148"/>
                    <a:pt x="358" y="148"/>
                    <a:pt x="358" y="148"/>
                  </a:cubicBezTo>
                  <a:cubicBezTo>
                    <a:pt x="359" y="148"/>
                    <a:pt x="360" y="149"/>
                    <a:pt x="361" y="150"/>
                  </a:cubicBezTo>
                  <a:cubicBezTo>
                    <a:pt x="365" y="142"/>
                    <a:pt x="369" y="151"/>
                    <a:pt x="368" y="141"/>
                  </a:cubicBezTo>
                  <a:close/>
                  <a:moveTo>
                    <a:pt x="327" y="265"/>
                  </a:moveTo>
                  <a:cubicBezTo>
                    <a:pt x="333" y="267"/>
                    <a:pt x="327" y="263"/>
                    <a:pt x="324" y="263"/>
                  </a:cubicBezTo>
                  <a:cubicBezTo>
                    <a:pt x="324" y="262"/>
                    <a:pt x="327" y="262"/>
                    <a:pt x="326" y="261"/>
                  </a:cubicBezTo>
                  <a:cubicBezTo>
                    <a:pt x="323" y="261"/>
                    <a:pt x="304" y="257"/>
                    <a:pt x="305" y="261"/>
                  </a:cubicBezTo>
                  <a:cubicBezTo>
                    <a:pt x="309" y="263"/>
                    <a:pt x="313" y="263"/>
                    <a:pt x="317" y="264"/>
                  </a:cubicBezTo>
                  <a:cubicBezTo>
                    <a:pt x="318" y="266"/>
                    <a:pt x="327" y="265"/>
                    <a:pt x="327" y="265"/>
                  </a:cubicBezTo>
                  <a:close/>
                  <a:moveTo>
                    <a:pt x="28" y="91"/>
                  </a:moveTo>
                  <a:cubicBezTo>
                    <a:pt x="29" y="93"/>
                    <a:pt x="27" y="98"/>
                    <a:pt x="28" y="98"/>
                  </a:cubicBezTo>
                  <a:cubicBezTo>
                    <a:pt x="35" y="97"/>
                    <a:pt x="35" y="95"/>
                    <a:pt x="38" y="90"/>
                  </a:cubicBezTo>
                  <a:cubicBezTo>
                    <a:pt x="39" y="89"/>
                    <a:pt x="30" y="88"/>
                    <a:pt x="28" y="91"/>
                  </a:cubicBezTo>
                  <a:close/>
                  <a:moveTo>
                    <a:pt x="354" y="212"/>
                  </a:moveTo>
                  <a:cubicBezTo>
                    <a:pt x="355" y="219"/>
                    <a:pt x="345" y="216"/>
                    <a:pt x="346" y="222"/>
                  </a:cubicBezTo>
                  <a:cubicBezTo>
                    <a:pt x="346" y="223"/>
                    <a:pt x="353" y="217"/>
                    <a:pt x="351" y="224"/>
                  </a:cubicBezTo>
                  <a:cubicBezTo>
                    <a:pt x="351" y="225"/>
                    <a:pt x="354" y="226"/>
                    <a:pt x="355" y="226"/>
                  </a:cubicBezTo>
                  <a:cubicBezTo>
                    <a:pt x="355" y="226"/>
                    <a:pt x="355" y="222"/>
                    <a:pt x="355" y="222"/>
                  </a:cubicBezTo>
                  <a:cubicBezTo>
                    <a:pt x="356" y="222"/>
                    <a:pt x="356" y="223"/>
                    <a:pt x="356" y="224"/>
                  </a:cubicBezTo>
                  <a:cubicBezTo>
                    <a:pt x="356" y="224"/>
                    <a:pt x="357" y="222"/>
                    <a:pt x="357" y="222"/>
                  </a:cubicBezTo>
                  <a:cubicBezTo>
                    <a:pt x="357" y="220"/>
                    <a:pt x="354" y="212"/>
                    <a:pt x="354" y="212"/>
                  </a:cubicBezTo>
                  <a:close/>
                  <a:moveTo>
                    <a:pt x="349" y="206"/>
                  </a:moveTo>
                  <a:cubicBezTo>
                    <a:pt x="346" y="208"/>
                    <a:pt x="349" y="208"/>
                    <a:pt x="350" y="209"/>
                  </a:cubicBezTo>
                  <a:cubicBezTo>
                    <a:pt x="350" y="208"/>
                    <a:pt x="349" y="208"/>
                    <a:pt x="349" y="206"/>
                  </a:cubicBezTo>
                  <a:cubicBezTo>
                    <a:pt x="352" y="207"/>
                    <a:pt x="347" y="200"/>
                    <a:pt x="347" y="203"/>
                  </a:cubicBezTo>
                  <a:cubicBezTo>
                    <a:pt x="347" y="201"/>
                    <a:pt x="346" y="202"/>
                    <a:pt x="345" y="202"/>
                  </a:cubicBezTo>
                  <a:cubicBezTo>
                    <a:pt x="345" y="203"/>
                    <a:pt x="344" y="204"/>
                    <a:pt x="344" y="204"/>
                  </a:cubicBezTo>
                  <a:cubicBezTo>
                    <a:pt x="345" y="204"/>
                    <a:pt x="349" y="206"/>
                    <a:pt x="349" y="206"/>
                  </a:cubicBezTo>
                  <a:close/>
                  <a:moveTo>
                    <a:pt x="339" y="190"/>
                  </a:moveTo>
                  <a:cubicBezTo>
                    <a:pt x="339" y="190"/>
                    <a:pt x="339" y="190"/>
                    <a:pt x="339" y="190"/>
                  </a:cubicBezTo>
                  <a:cubicBezTo>
                    <a:pt x="336" y="192"/>
                    <a:pt x="339" y="206"/>
                    <a:pt x="344" y="203"/>
                  </a:cubicBezTo>
                  <a:cubicBezTo>
                    <a:pt x="344" y="203"/>
                    <a:pt x="344" y="202"/>
                    <a:pt x="344" y="202"/>
                  </a:cubicBezTo>
                  <a:cubicBezTo>
                    <a:pt x="344" y="201"/>
                    <a:pt x="345" y="186"/>
                    <a:pt x="339" y="189"/>
                  </a:cubicBezTo>
                  <a:cubicBezTo>
                    <a:pt x="339" y="189"/>
                    <a:pt x="339" y="189"/>
                    <a:pt x="339" y="190"/>
                  </a:cubicBezTo>
                  <a:close/>
                  <a:moveTo>
                    <a:pt x="344" y="204"/>
                  </a:moveTo>
                  <a:cubicBezTo>
                    <a:pt x="344" y="205"/>
                    <a:pt x="344" y="204"/>
                    <a:pt x="344" y="204"/>
                  </a:cubicBezTo>
                  <a:cubicBezTo>
                    <a:pt x="344" y="204"/>
                    <a:pt x="344" y="204"/>
                    <a:pt x="344" y="204"/>
                  </a:cubicBezTo>
                  <a:close/>
                  <a:moveTo>
                    <a:pt x="345" y="202"/>
                  </a:moveTo>
                  <a:cubicBezTo>
                    <a:pt x="345" y="201"/>
                    <a:pt x="344" y="201"/>
                    <a:pt x="344" y="202"/>
                  </a:cubicBezTo>
                  <a:cubicBezTo>
                    <a:pt x="344" y="202"/>
                    <a:pt x="344" y="202"/>
                    <a:pt x="344" y="202"/>
                  </a:cubicBezTo>
                  <a:cubicBezTo>
                    <a:pt x="344" y="202"/>
                    <a:pt x="344" y="202"/>
                    <a:pt x="345" y="202"/>
                  </a:cubicBezTo>
                  <a:close/>
                  <a:moveTo>
                    <a:pt x="338" y="196"/>
                  </a:moveTo>
                  <a:cubicBezTo>
                    <a:pt x="338" y="196"/>
                    <a:pt x="338" y="196"/>
                    <a:pt x="338" y="196"/>
                  </a:cubicBezTo>
                  <a:close/>
                  <a:moveTo>
                    <a:pt x="247" y="220"/>
                  </a:moveTo>
                  <a:cubicBezTo>
                    <a:pt x="247" y="220"/>
                    <a:pt x="247" y="220"/>
                    <a:pt x="247" y="220"/>
                  </a:cubicBezTo>
                  <a:close/>
                  <a:moveTo>
                    <a:pt x="242" y="214"/>
                  </a:moveTo>
                  <a:cubicBezTo>
                    <a:pt x="241" y="215"/>
                    <a:pt x="241" y="224"/>
                    <a:pt x="243" y="225"/>
                  </a:cubicBezTo>
                  <a:cubicBezTo>
                    <a:pt x="245" y="226"/>
                    <a:pt x="249" y="222"/>
                    <a:pt x="247" y="220"/>
                  </a:cubicBezTo>
                  <a:cubicBezTo>
                    <a:pt x="246" y="218"/>
                    <a:pt x="244" y="214"/>
                    <a:pt x="242" y="214"/>
                  </a:cubicBezTo>
                  <a:close/>
                  <a:moveTo>
                    <a:pt x="355" y="237"/>
                  </a:moveTo>
                  <a:cubicBezTo>
                    <a:pt x="355" y="238"/>
                    <a:pt x="343" y="239"/>
                    <a:pt x="345" y="238"/>
                  </a:cubicBezTo>
                  <a:cubicBezTo>
                    <a:pt x="344" y="238"/>
                    <a:pt x="341" y="239"/>
                    <a:pt x="341" y="242"/>
                  </a:cubicBezTo>
                  <a:cubicBezTo>
                    <a:pt x="341" y="244"/>
                    <a:pt x="339" y="247"/>
                    <a:pt x="339" y="249"/>
                  </a:cubicBezTo>
                  <a:cubicBezTo>
                    <a:pt x="339" y="249"/>
                    <a:pt x="340" y="258"/>
                    <a:pt x="340" y="258"/>
                  </a:cubicBezTo>
                  <a:cubicBezTo>
                    <a:pt x="344" y="257"/>
                    <a:pt x="341" y="252"/>
                    <a:pt x="343" y="249"/>
                  </a:cubicBezTo>
                  <a:cubicBezTo>
                    <a:pt x="344" y="249"/>
                    <a:pt x="347" y="257"/>
                    <a:pt x="348" y="258"/>
                  </a:cubicBezTo>
                  <a:cubicBezTo>
                    <a:pt x="349" y="258"/>
                    <a:pt x="349" y="251"/>
                    <a:pt x="347" y="249"/>
                  </a:cubicBezTo>
                  <a:cubicBezTo>
                    <a:pt x="347" y="247"/>
                    <a:pt x="346" y="245"/>
                    <a:pt x="350" y="247"/>
                  </a:cubicBezTo>
                  <a:cubicBezTo>
                    <a:pt x="350" y="245"/>
                    <a:pt x="350" y="245"/>
                    <a:pt x="350" y="243"/>
                  </a:cubicBezTo>
                  <a:cubicBezTo>
                    <a:pt x="346" y="242"/>
                    <a:pt x="345" y="246"/>
                    <a:pt x="343" y="244"/>
                  </a:cubicBezTo>
                  <a:cubicBezTo>
                    <a:pt x="341" y="241"/>
                    <a:pt x="346" y="239"/>
                    <a:pt x="349" y="241"/>
                  </a:cubicBezTo>
                  <a:cubicBezTo>
                    <a:pt x="351" y="241"/>
                    <a:pt x="356" y="238"/>
                    <a:pt x="355" y="237"/>
                  </a:cubicBezTo>
                  <a:close/>
                  <a:moveTo>
                    <a:pt x="336" y="178"/>
                  </a:moveTo>
                  <a:cubicBezTo>
                    <a:pt x="336" y="178"/>
                    <a:pt x="337" y="180"/>
                    <a:pt x="338" y="180"/>
                  </a:cubicBezTo>
                  <a:cubicBezTo>
                    <a:pt x="338" y="180"/>
                    <a:pt x="338" y="180"/>
                    <a:pt x="338" y="180"/>
                  </a:cubicBezTo>
                  <a:cubicBezTo>
                    <a:pt x="339" y="179"/>
                    <a:pt x="340" y="172"/>
                    <a:pt x="339" y="171"/>
                  </a:cubicBezTo>
                  <a:cubicBezTo>
                    <a:pt x="336" y="169"/>
                    <a:pt x="335" y="177"/>
                    <a:pt x="336" y="178"/>
                  </a:cubicBezTo>
                  <a:close/>
                  <a:moveTo>
                    <a:pt x="315" y="188"/>
                  </a:moveTo>
                  <a:cubicBezTo>
                    <a:pt x="314" y="188"/>
                    <a:pt x="315" y="188"/>
                    <a:pt x="315" y="188"/>
                  </a:cubicBezTo>
                  <a:close/>
                  <a:moveTo>
                    <a:pt x="309" y="188"/>
                  </a:moveTo>
                  <a:cubicBezTo>
                    <a:pt x="312" y="191"/>
                    <a:pt x="313" y="191"/>
                    <a:pt x="315" y="188"/>
                  </a:cubicBezTo>
                  <a:cubicBezTo>
                    <a:pt x="318" y="185"/>
                    <a:pt x="309" y="184"/>
                    <a:pt x="309" y="188"/>
                  </a:cubicBezTo>
                  <a:close/>
                  <a:moveTo>
                    <a:pt x="421" y="256"/>
                  </a:moveTo>
                  <a:cubicBezTo>
                    <a:pt x="421" y="256"/>
                    <a:pt x="422" y="255"/>
                    <a:pt x="422" y="254"/>
                  </a:cubicBezTo>
                  <a:cubicBezTo>
                    <a:pt x="423" y="257"/>
                    <a:pt x="422" y="252"/>
                    <a:pt x="421" y="250"/>
                  </a:cubicBezTo>
                  <a:cubicBezTo>
                    <a:pt x="421" y="249"/>
                    <a:pt x="420" y="248"/>
                    <a:pt x="420" y="249"/>
                  </a:cubicBezTo>
                  <a:cubicBezTo>
                    <a:pt x="420" y="248"/>
                    <a:pt x="419" y="248"/>
                    <a:pt x="418" y="249"/>
                  </a:cubicBezTo>
                  <a:cubicBezTo>
                    <a:pt x="418" y="250"/>
                    <a:pt x="422" y="252"/>
                    <a:pt x="422" y="254"/>
                  </a:cubicBezTo>
                  <a:cubicBezTo>
                    <a:pt x="421" y="253"/>
                    <a:pt x="415" y="258"/>
                    <a:pt x="411" y="257"/>
                  </a:cubicBezTo>
                  <a:cubicBezTo>
                    <a:pt x="412" y="258"/>
                    <a:pt x="412" y="258"/>
                    <a:pt x="411" y="258"/>
                  </a:cubicBezTo>
                  <a:cubicBezTo>
                    <a:pt x="416" y="265"/>
                    <a:pt x="412" y="258"/>
                    <a:pt x="412" y="258"/>
                  </a:cubicBezTo>
                  <a:cubicBezTo>
                    <a:pt x="411" y="258"/>
                    <a:pt x="412" y="258"/>
                    <a:pt x="414" y="259"/>
                  </a:cubicBezTo>
                  <a:cubicBezTo>
                    <a:pt x="415" y="259"/>
                    <a:pt x="417" y="259"/>
                    <a:pt x="418" y="258"/>
                  </a:cubicBezTo>
                  <a:cubicBezTo>
                    <a:pt x="417" y="259"/>
                    <a:pt x="421" y="257"/>
                    <a:pt x="421" y="256"/>
                  </a:cubicBezTo>
                  <a:close/>
                  <a:moveTo>
                    <a:pt x="351" y="208"/>
                  </a:moveTo>
                  <a:cubicBezTo>
                    <a:pt x="351" y="208"/>
                    <a:pt x="352" y="209"/>
                    <a:pt x="351" y="208"/>
                  </a:cubicBezTo>
                  <a:close/>
                  <a:moveTo>
                    <a:pt x="351" y="208"/>
                  </a:moveTo>
                  <a:cubicBezTo>
                    <a:pt x="352" y="209"/>
                    <a:pt x="352" y="209"/>
                    <a:pt x="352" y="210"/>
                  </a:cubicBezTo>
                  <a:cubicBezTo>
                    <a:pt x="352" y="209"/>
                    <a:pt x="351" y="209"/>
                    <a:pt x="351" y="209"/>
                  </a:cubicBezTo>
                  <a:cubicBezTo>
                    <a:pt x="351" y="211"/>
                    <a:pt x="352" y="212"/>
                    <a:pt x="353" y="214"/>
                  </a:cubicBezTo>
                  <a:cubicBezTo>
                    <a:pt x="354" y="212"/>
                    <a:pt x="355" y="208"/>
                    <a:pt x="353" y="207"/>
                  </a:cubicBezTo>
                  <a:cubicBezTo>
                    <a:pt x="353" y="207"/>
                    <a:pt x="352" y="207"/>
                    <a:pt x="351" y="207"/>
                  </a:cubicBezTo>
                  <a:cubicBezTo>
                    <a:pt x="351" y="207"/>
                    <a:pt x="351" y="208"/>
                    <a:pt x="351" y="208"/>
                  </a:cubicBezTo>
                  <a:close/>
                  <a:moveTo>
                    <a:pt x="361" y="252"/>
                  </a:moveTo>
                  <a:cubicBezTo>
                    <a:pt x="361" y="252"/>
                    <a:pt x="361" y="252"/>
                    <a:pt x="361" y="252"/>
                  </a:cubicBezTo>
                  <a:cubicBezTo>
                    <a:pt x="361" y="252"/>
                    <a:pt x="361" y="252"/>
                    <a:pt x="361" y="252"/>
                  </a:cubicBezTo>
                  <a:close/>
                  <a:moveTo>
                    <a:pt x="366" y="250"/>
                  </a:moveTo>
                  <a:cubicBezTo>
                    <a:pt x="366" y="250"/>
                    <a:pt x="366" y="250"/>
                    <a:pt x="366" y="250"/>
                  </a:cubicBezTo>
                  <a:cubicBezTo>
                    <a:pt x="363" y="247"/>
                    <a:pt x="361" y="251"/>
                    <a:pt x="361" y="252"/>
                  </a:cubicBezTo>
                  <a:cubicBezTo>
                    <a:pt x="362" y="251"/>
                    <a:pt x="368" y="252"/>
                    <a:pt x="368" y="252"/>
                  </a:cubicBezTo>
                  <a:cubicBezTo>
                    <a:pt x="368" y="250"/>
                    <a:pt x="367" y="251"/>
                    <a:pt x="366" y="250"/>
                  </a:cubicBezTo>
                  <a:close/>
                  <a:moveTo>
                    <a:pt x="337" y="267"/>
                  </a:moveTo>
                  <a:cubicBezTo>
                    <a:pt x="339" y="265"/>
                    <a:pt x="338" y="266"/>
                    <a:pt x="339" y="264"/>
                  </a:cubicBezTo>
                  <a:cubicBezTo>
                    <a:pt x="338" y="265"/>
                    <a:pt x="329" y="265"/>
                    <a:pt x="331" y="267"/>
                  </a:cubicBezTo>
                  <a:cubicBezTo>
                    <a:pt x="333" y="267"/>
                    <a:pt x="335" y="266"/>
                    <a:pt x="337" y="267"/>
                  </a:cubicBezTo>
                  <a:close/>
                  <a:moveTo>
                    <a:pt x="359" y="265"/>
                  </a:moveTo>
                  <a:cubicBezTo>
                    <a:pt x="359" y="265"/>
                    <a:pt x="346" y="268"/>
                    <a:pt x="349" y="271"/>
                  </a:cubicBezTo>
                  <a:cubicBezTo>
                    <a:pt x="349" y="271"/>
                    <a:pt x="359" y="266"/>
                    <a:pt x="359" y="265"/>
                  </a:cubicBezTo>
                  <a:close/>
                  <a:moveTo>
                    <a:pt x="345" y="209"/>
                  </a:moveTo>
                  <a:cubicBezTo>
                    <a:pt x="345" y="210"/>
                    <a:pt x="345" y="211"/>
                    <a:pt x="345" y="212"/>
                  </a:cubicBezTo>
                  <a:cubicBezTo>
                    <a:pt x="347" y="211"/>
                    <a:pt x="346" y="213"/>
                    <a:pt x="347" y="213"/>
                  </a:cubicBezTo>
                  <a:cubicBezTo>
                    <a:pt x="347" y="214"/>
                    <a:pt x="346" y="215"/>
                    <a:pt x="348" y="216"/>
                  </a:cubicBezTo>
                  <a:cubicBezTo>
                    <a:pt x="349" y="215"/>
                    <a:pt x="351" y="212"/>
                    <a:pt x="350" y="210"/>
                  </a:cubicBezTo>
                  <a:cubicBezTo>
                    <a:pt x="350" y="212"/>
                    <a:pt x="344" y="208"/>
                    <a:pt x="345" y="209"/>
                  </a:cubicBezTo>
                  <a:close/>
                  <a:moveTo>
                    <a:pt x="353" y="264"/>
                  </a:moveTo>
                  <a:cubicBezTo>
                    <a:pt x="353" y="264"/>
                    <a:pt x="344" y="266"/>
                    <a:pt x="344" y="265"/>
                  </a:cubicBezTo>
                  <a:cubicBezTo>
                    <a:pt x="344" y="265"/>
                    <a:pt x="339" y="264"/>
                    <a:pt x="340" y="266"/>
                  </a:cubicBezTo>
                  <a:cubicBezTo>
                    <a:pt x="340" y="267"/>
                    <a:pt x="345" y="267"/>
                    <a:pt x="346" y="266"/>
                  </a:cubicBezTo>
                  <a:cubicBezTo>
                    <a:pt x="346" y="267"/>
                    <a:pt x="353" y="265"/>
                    <a:pt x="353" y="264"/>
                  </a:cubicBezTo>
                  <a:close/>
                  <a:moveTo>
                    <a:pt x="346" y="266"/>
                  </a:moveTo>
                  <a:cubicBezTo>
                    <a:pt x="346" y="267"/>
                    <a:pt x="346" y="266"/>
                    <a:pt x="346" y="266"/>
                  </a:cubicBezTo>
                  <a:close/>
                  <a:moveTo>
                    <a:pt x="339" y="210"/>
                  </a:moveTo>
                  <a:cubicBezTo>
                    <a:pt x="339" y="211"/>
                    <a:pt x="334" y="218"/>
                    <a:pt x="334" y="218"/>
                  </a:cubicBezTo>
                  <a:cubicBezTo>
                    <a:pt x="336" y="220"/>
                    <a:pt x="339" y="211"/>
                    <a:pt x="339" y="210"/>
                  </a:cubicBezTo>
                  <a:close/>
                  <a:moveTo>
                    <a:pt x="339" y="210"/>
                  </a:moveTo>
                  <a:cubicBezTo>
                    <a:pt x="339" y="210"/>
                    <a:pt x="339" y="210"/>
                    <a:pt x="339" y="210"/>
                  </a:cubicBezTo>
                  <a:cubicBezTo>
                    <a:pt x="339" y="210"/>
                    <a:pt x="339" y="210"/>
                    <a:pt x="339" y="210"/>
                  </a:cubicBezTo>
                  <a:close/>
                  <a:moveTo>
                    <a:pt x="341" y="205"/>
                  </a:moveTo>
                  <a:cubicBezTo>
                    <a:pt x="341" y="205"/>
                    <a:pt x="342" y="207"/>
                    <a:pt x="342" y="207"/>
                  </a:cubicBezTo>
                  <a:cubicBezTo>
                    <a:pt x="342" y="207"/>
                    <a:pt x="342" y="207"/>
                    <a:pt x="343" y="207"/>
                  </a:cubicBezTo>
                  <a:cubicBezTo>
                    <a:pt x="346" y="205"/>
                    <a:pt x="339" y="202"/>
                    <a:pt x="341" y="205"/>
                  </a:cubicBezTo>
                  <a:close/>
                  <a:moveTo>
                    <a:pt x="338" y="269"/>
                  </a:moveTo>
                  <a:cubicBezTo>
                    <a:pt x="340" y="270"/>
                    <a:pt x="342" y="271"/>
                    <a:pt x="343" y="270"/>
                  </a:cubicBezTo>
                  <a:cubicBezTo>
                    <a:pt x="341" y="268"/>
                    <a:pt x="336" y="268"/>
                    <a:pt x="338" y="269"/>
                  </a:cubicBezTo>
                  <a:close/>
                  <a:moveTo>
                    <a:pt x="359" y="251"/>
                  </a:moveTo>
                  <a:cubicBezTo>
                    <a:pt x="352" y="252"/>
                    <a:pt x="360" y="253"/>
                    <a:pt x="359" y="251"/>
                  </a:cubicBezTo>
                  <a:close/>
                  <a:moveTo>
                    <a:pt x="368" y="273"/>
                  </a:moveTo>
                  <a:cubicBezTo>
                    <a:pt x="367" y="273"/>
                    <a:pt x="366" y="273"/>
                    <a:pt x="365" y="274"/>
                  </a:cubicBezTo>
                  <a:cubicBezTo>
                    <a:pt x="365" y="276"/>
                    <a:pt x="369" y="275"/>
                    <a:pt x="368" y="273"/>
                  </a:cubicBezTo>
                  <a:close/>
                  <a:moveTo>
                    <a:pt x="416" y="268"/>
                  </a:moveTo>
                  <a:cubicBezTo>
                    <a:pt x="416" y="268"/>
                    <a:pt x="416" y="268"/>
                    <a:pt x="416" y="268"/>
                  </a:cubicBezTo>
                  <a:cubicBezTo>
                    <a:pt x="416" y="268"/>
                    <a:pt x="415" y="267"/>
                    <a:pt x="415" y="268"/>
                  </a:cubicBezTo>
                  <a:cubicBezTo>
                    <a:pt x="415" y="268"/>
                    <a:pt x="417" y="271"/>
                    <a:pt x="418" y="270"/>
                  </a:cubicBezTo>
                  <a:cubicBezTo>
                    <a:pt x="417" y="269"/>
                    <a:pt x="417" y="268"/>
                    <a:pt x="416" y="268"/>
                  </a:cubicBezTo>
                  <a:close/>
                  <a:moveTo>
                    <a:pt x="287" y="238"/>
                  </a:moveTo>
                  <a:cubicBezTo>
                    <a:pt x="287" y="238"/>
                    <a:pt x="287" y="238"/>
                    <a:pt x="287" y="238"/>
                  </a:cubicBezTo>
                  <a:close/>
                  <a:moveTo>
                    <a:pt x="285" y="237"/>
                  </a:moveTo>
                  <a:cubicBezTo>
                    <a:pt x="285" y="238"/>
                    <a:pt x="286" y="240"/>
                    <a:pt x="286" y="240"/>
                  </a:cubicBezTo>
                  <a:cubicBezTo>
                    <a:pt x="286" y="240"/>
                    <a:pt x="286" y="240"/>
                    <a:pt x="287" y="240"/>
                  </a:cubicBezTo>
                  <a:cubicBezTo>
                    <a:pt x="287" y="240"/>
                    <a:pt x="287" y="239"/>
                    <a:pt x="287" y="238"/>
                  </a:cubicBezTo>
                  <a:cubicBezTo>
                    <a:pt x="287" y="238"/>
                    <a:pt x="286" y="237"/>
                    <a:pt x="285" y="237"/>
                  </a:cubicBezTo>
                  <a:close/>
                  <a:moveTo>
                    <a:pt x="311" y="250"/>
                  </a:moveTo>
                  <a:cubicBezTo>
                    <a:pt x="311" y="251"/>
                    <a:pt x="311" y="251"/>
                    <a:pt x="312" y="251"/>
                  </a:cubicBezTo>
                  <a:cubicBezTo>
                    <a:pt x="313" y="251"/>
                    <a:pt x="313" y="249"/>
                    <a:pt x="312" y="249"/>
                  </a:cubicBezTo>
                  <a:cubicBezTo>
                    <a:pt x="312" y="249"/>
                    <a:pt x="312" y="249"/>
                    <a:pt x="312" y="249"/>
                  </a:cubicBezTo>
                  <a:cubicBezTo>
                    <a:pt x="311" y="249"/>
                    <a:pt x="311" y="249"/>
                    <a:pt x="312" y="249"/>
                  </a:cubicBezTo>
                  <a:cubicBezTo>
                    <a:pt x="311" y="249"/>
                    <a:pt x="310" y="249"/>
                    <a:pt x="311" y="250"/>
                  </a:cubicBezTo>
                  <a:close/>
                  <a:moveTo>
                    <a:pt x="368" y="243"/>
                  </a:moveTo>
                  <a:cubicBezTo>
                    <a:pt x="368" y="243"/>
                    <a:pt x="371" y="243"/>
                    <a:pt x="370" y="242"/>
                  </a:cubicBezTo>
                  <a:cubicBezTo>
                    <a:pt x="369" y="242"/>
                    <a:pt x="368" y="242"/>
                    <a:pt x="367" y="242"/>
                  </a:cubicBezTo>
                  <a:cubicBezTo>
                    <a:pt x="367" y="242"/>
                    <a:pt x="368" y="244"/>
                    <a:pt x="368" y="243"/>
                  </a:cubicBezTo>
                  <a:close/>
                  <a:moveTo>
                    <a:pt x="289" y="244"/>
                  </a:moveTo>
                  <a:cubicBezTo>
                    <a:pt x="286" y="247"/>
                    <a:pt x="292" y="246"/>
                    <a:pt x="290" y="246"/>
                  </a:cubicBezTo>
                  <a:cubicBezTo>
                    <a:pt x="290" y="245"/>
                    <a:pt x="290" y="244"/>
                    <a:pt x="289" y="244"/>
                  </a:cubicBezTo>
                  <a:close/>
                  <a:moveTo>
                    <a:pt x="377" y="257"/>
                  </a:moveTo>
                  <a:cubicBezTo>
                    <a:pt x="376" y="258"/>
                    <a:pt x="377" y="259"/>
                    <a:pt x="376" y="261"/>
                  </a:cubicBezTo>
                  <a:cubicBezTo>
                    <a:pt x="376" y="263"/>
                    <a:pt x="378" y="257"/>
                    <a:pt x="377" y="257"/>
                  </a:cubicBezTo>
                  <a:close/>
                  <a:moveTo>
                    <a:pt x="176" y="207"/>
                  </a:moveTo>
                  <a:cubicBezTo>
                    <a:pt x="178" y="208"/>
                    <a:pt x="178" y="206"/>
                    <a:pt x="179" y="206"/>
                  </a:cubicBezTo>
                  <a:cubicBezTo>
                    <a:pt x="178" y="206"/>
                    <a:pt x="176" y="206"/>
                    <a:pt x="176" y="207"/>
                  </a:cubicBezTo>
                  <a:close/>
                  <a:moveTo>
                    <a:pt x="304" y="241"/>
                  </a:moveTo>
                  <a:cubicBezTo>
                    <a:pt x="304" y="241"/>
                    <a:pt x="303" y="243"/>
                    <a:pt x="303" y="243"/>
                  </a:cubicBezTo>
                  <a:cubicBezTo>
                    <a:pt x="305" y="244"/>
                    <a:pt x="305" y="242"/>
                    <a:pt x="304" y="241"/>
                  </a:cubicBezTo>
                  <a:close/>
                  <a:moveTo>
                    <a:pt x="361" y="247"/>
                  </a:moveTo>
                  <a:cubicBezTo>
                    <a:pt x="360" y="247"/>
                    <a:pt x="361" y="247"/>
                    <a:pt x="361" y="247"/>
                  </a:cubicBezTo>
                  <a:close/>
                  <a:moveTo>
                    <a:pt x="361" y="247"/>
                  </a:moveTo>
                  <a:cubicBezTo>
                    <a:pt x="363" y="247"/>
                    <a:pt x="361" y="245"/>
                    <a:pt x="360" y="245"/>
                  </a:cubicBezTo>
                  <a:cubicBezTo>
                    <a:pt x="360" y="245"/>
                    <a:pt x="359" y="247"/>
                    <a:pt x="361" y="247"/>
                  </a:cubicBezTo>
                  <a:close/>
                  <a:moveTo>
                    <a:pt x="357" y="247"/>
                  </a:moveTo>
                  <a:cubicBezTo>
                    <a:pt x="356" y="247"/>
                    <a:pt x="352" y="245"/>
                    <a:pt x="352" y="247"/>
                  </a:cubicBezTo>
                  <a:cubicBezTo>
                    <a:pt x="353" y="249"/>
                    <a:pt x="356" y="245"/>
                    <a:pt x="356" y="248"/>
                  </a:cubicBezTo>
                  <a:cubicBezTo>
                    <a:pt x="357" y="248"/>
                    <a:pt x="357" y="247"/>
                    <a:pt x="357" y="247"/>
                  </a:cubicBezTo>
                  <a:close/>
                  <a:moveTo>
                    <a:pt x="369" y="262"/>
                  </a:moveTo>
                  <a:cubicBezTo>
                    <a:pt x="369" y="262"/>
                    <a:pt x="369" y="262"/>
                    <a:pt x="369" y="262"/>
                  </a:cubicBezTo>
                  <a:close/>
                  <a:moveTo>
                    <a:pt x="369" y="262"/>
                  </a:moveTo>
                  <a:cubicBezTo>
                    <a:pt x="368" y="263"/>
                    <a:pt x="367" y="264"/>
                    <a:pt x="367" y="265"/>
                  </a:cubicBezTo>
                  <a:cubicBezTo>
                    <a:pt x="368" y="266"/>
                    <a:pt x="371" y="262"/>
                    <a:pt x="370" y="262"/>
                  </a:cubicBezTo>
                  <a:cubicBezTo>
                    <a:pt x="370" y="261"/>
                    <a:pt x="369" y="262"/>
                    <a:pt x="369" y="262"/>
                  </a:cubicBezTo>
                  <a:close/>
                  <a:moveTo>
                    <a:pt x="383" y="247"/>
                  </a:moveTo>
                  <a:cubicBezTo>
                    <a:pt x="383" y="246"/>
                    <a:pt x="379" y="246"/>
                    <a:pt x="380" y="247"/>
                  </a:cubicBezTo>
                  <a:cubicBezTo>
                    <a:pt x="381" y="247"/>
                    <a:pt x="382" y="247"/>
                    <a:pt x="383" y="247"/>
                  </a:cubicBezTo>
                  <a:close/>
                  <a:moveTo>
                    <a:pt x="380" y="247"/>
                  </a:moveTo>
                  <a:cubicBezTo>
                    <a:pt x="380" y="247"/>
                    <a:pt x="381" y="247"/>
                    <a:pt x="380" y="247"/>
                  </a:cubicBezTo>
                  <a:close/>
                  <a:moveTo>
                    <a:pt x="273" y="204"/>
                  </a:moveTo>
                  <a:cubicBezTo>
                    <a:pt x="273" y="205"/>
                    <a:pt x="273" y="209"/>
                    <a:pt x="273" y="210"/>
                  </a:cubicBezTo>
                  <a:cubicBezTo>
                    <a:pt x="273" y="210"/>
                    <a:pt x="273" y="206"/>
                    <a:pt x="273" y="204"/>
                  </a:cubicBezTo>
                  <a:cubicBezTo>
                    <a:pt x="273" y="205"/>
                    <a:pt x="274" y="204"/>
                    <a:pt x="273" y="204"/>
                  </a:cubicBezTo>
                  <a:close/>
                  <a:moveTo>
                    <a:pt x="356" y="264"/>
                  </a:moveTo>
                  <a:cubicBezTo>
                    <a:pt x="356" y="264"/>
                    <a:pt x="358" y="264"/>
                    <a:pt x="358" y="263"/>
                  </a:cubicBezTo>
                  <a:cubicBezTo>
                    <a:pt x="357" y="262"/>
                    <a:pt x="355" y="264"/>
                    <a:pt x="356" y="264"/>
                  </a:cubicBezTo>
                  <a:cubicBezTo>
                    <a:pt x="356" y="264"/>
                    <a:pt x="355" y="264"/>
                    <a:pt x="356" y="264"/>
                  </a:cubicBezTo>
                  <a:close/>
                  <a:moveTo>
                    <a:pt x="293" y="250"/>
                  </a:moveTo>
                  <a:cubicBezTo>
                    <a:pt x="293" y="249"/>
                    <a:pt x="293" y="248"/>
                    <a:pt x="292" y="249"/>
                  </a:cubicBezTo>
                  <a:cubicBezTo>
                    <a:pt x="292" y="250"/>
                    <a:pt x="293" y="250"/>
                    <a:pt x="293" y="251"/>
                  </a:cubicBezTo>
                  <a:cubicBezTo>
                    <a:pt x="294" y="251"/>
                    <a:pt x="294" y="250"/>
                    <a:pt x="293" y="250"/>
                  </a:cubicBezTo>
                  <a:close/>
                  <a:moveTo>
                    <a:pt x="373" y="258"/>
                  </a:moveTo>
                  <a:cubicBezTo>
                    <a:pt x="373" y="258"/>
                    <a:pt x="374" y="257"/>
                    <a:pt x="374" y="256"/>
                  </a:cubicBezTo>
                  <a:cubicBezTo>
                    <a:pt x="373" y="256"/>
                    <a:pt x="371" y="260"/>
                    <a:pt x="373" y="258"/>
                  </a:cubicBezTo>
                  <a:close/>
                  <a:moveTo>
                    <a:pt x="381" y="245"/>
                  </a:moveTo>
                  <a:cubicBezTo>
                    <a:pt x="383" y="246"/>
                    <a:pt x="381" y="244"/>
                    <a:pt x="380" y="243"/>
                  </a:cubicBezTo>
                  <a:cubicBezTo>
                    <a:pt x="380" y="244"/>
                    <a:pt x="380" y="245"/>
                    <a:pt x="381" y="245"/>
                  </a:cubicBezTo>
                  <a:close/>
                  <a:moveTo>
                    <a:pt x="351" y="169"/>
                  </a:moveTo>
                  <a:cubicBezTo>
                    <a:pt x="352" y="169"/>
                    <a:pt x="353" y="168"/>
                    <a:pt x="353" y="167"/>
                  </a:cubicBezTo>
                  <a:cubicBezTo>
                    <a:pt x="351" y="167"/>
                    <a:pt x="351" y="168"/>
                    <a:pt x="351" y="169"/>
                  </a:cubicBezTo>
                  <a:close/>
                  <a:moveTo>
                    <a:pt x="417" y="248"/>
                  </a:moveTo>
                  <a:cubicBezTo>
                    <a:pt x="416" y="248"/>
                    <a:pt x="415" y="249"/>
                    <a:pt x="416" y="249"/>
                  </a:cubicBezTo>
                  <a:cubicBezTo>
                    <a:pt x="417" y="249"/>
                    <a:pt x="418" y="249"/>
                    <a:pt x="417" y="248"/>
                  </a:cubicBezTo>
                  <a:close/>
                  <a:moveTo>
                    <a:pt x="289" y="242"/>
                  </a:moveTo>
                  <a:cubicBezTo>
                    <a:pt x="288" y="240"/>
                    <a:pt x="288" y="243"/>
                    <a:pt x="288" y="243"/>
                  </a:cubicBezTo>
                  <a:cubicBezTo>
                    <a:pt x="289" y="244"/>
                    <a:pt x="289" y="243"/>
                    <a:pt x="289" y="242"/>
                  </a:cubicBezTo>
                  <a:close/>
                  <a:moveTo>
                    <a:pt x="363" y="234"/>
                  </a:moveTo>
                  <a:cubicBezTo>
                    <a:pt x="363" y="234"/>
                    <a:pt x="362" y="234"/>
                    <a:pt x="363" y="234"/>
                  </a:cubicBezTo>
                  <a:cubicBezTo>
                    <a:pt x="362" y="235"/>
                    <a:pt x="362" y="235"/>
                    <a:pt x="362" y="236"/>
                  </a:cubicBezTo>
                  <a:cubicBezTo>
                    <a:pt x="362" y="236"/>
                    <a:pt x="364" y="235"/>
                    <a:pt x="363" y="234"/>
                  </a:cubicBezTo>
                  <a:close/>
                  <a:moveTo>
                    <a:pt x="339" y="208"/>
                  </a:moveTo>
                  <a:cubicBezTo>
                    <a:pt x="339" y="208"/>
                    <a:pt x="340" y="209"/>
                    <a:pt x="340" y="209"/>
                  </a:cubicBezTo>
                  <a:cubicBezTo>
                    <a:pt x="340" y="208"/>
                    <a:pt x="340" y="208"/>
                    <a:pt x="341" y="208"/>
                  </a:cubicBezTo>
                  <a:cubicBezTo>
                    <a:pt x="341" y="207"/>
                    <a:pt x="340" y="207"/>
                    <a:pt x="339" y="208"/>
                  </a:cubicBezTo>
                  <a:cubicBezTo>
                    <a:pt x="339" y="207"/>
                    <a:pt x="339" y="207"/>
                    <a:pt x="339" y="208"/>
                  </a:cubicBezTo>
                  <a:close/>
                  <a:moveTo>
                    <a:pt x="313" y="230"/>
                  </a:moveTo>
                  <a:cubicBezTo>
                    <a:pt x="312" y="229"/>
                    <a:pt x="312" y="230"/>
                    <a:pt x="312" y="231"/>
                  </a:cubicBezTo>
                  <a:cubicBezTo>
                    <a:pt x="313" y="231"/>
                    <a:pt x="313" y="231"/>
                    <a:pt x="313" y="230"/>
                  </a:cubicBezTo>
                  <a:close/>
                  <a:moveTo>
                    <a:pt x="366" y="247"/>
                  </a:moveTo>
                  <a:cubicBezTo>
                    <a:pt x="366" y="246"/>
                    <a:pt x="366" y="247"/>
                    <a:pt x="366" y="247"/>
                  </a:cubicBezTo>
                  <a:cubicBezTo>
                    <a:pt x="366" y="247"/>
                    <a:pt x="366" y="247"/>
                    <a:pt x="366" y="247"/>
                  </a:cubicBezTo>
                  <a:cubicBezTo>
                    <a:pt x="366" y="248"/>
                    <a:pt x="366" y="249"/>
                    <a:pt x="368" y="247"/>
                  </a:cubicBezTo>
                  <a:cubicBezTo>
                    <a:pt x="368" y="246"/>
                    <a:pt x="367" y="246"/>
                    <a:pt x="366" y="247"/>
                  </a:cubicBezTo>
                  <a:close/>
                  <a:moveTo>
                    <a:pt x="283" y="234"/>
                  </a:moveTo>
                  <a:cubicBezTo>
                    <a:pt x="283" y="234"/>
                    <a:pt x="283" y="234"/>
                    <a:pt x="283" y="234"/>
                  </a:cubicBezTo>
                  <a:cubicBezTo>
                    <a:pt x="283" y="234"/>
                    <a:pt x="281" y="233"/>
                    <a:pt x="281" y="234"/>
                  </a:cubicBezTo>
                  <a:cubicBezTo>
                    <a:pt x="281" y="236"/>
                    <a:pt x="285" y="235"/>
                    <a:pt x="283" y="234"/>
                  </a:cubicBezTo>
                  <a:close/>
                  <a:moveTo>
                    <a:pt x="343" y="149"/>
                  </a:moveTo>
                  <a:cubicBezTo>
                    <a:pt x="341" y="149"/>
                    <a:pt x="341" y="149"/>
                    <a:pt x="341" y="150"/>
                  </a:cubicBezTo>
                  <a:cubicBezTo>
                    <a:pt x="343" y="149"/>
                    <a:pt x="343" y="151"/>
                    <a:pt x="343" y="149"/>
                  </a:cubicBezTo>
                  <a:close/>
                  <a:moveTo>
                    <a:pt x="348" y="271"/>
                  </a:moveTo>
                  <a:cubicBezTo>
                    <a:pt x="348" y="272"/>
                    <a:pt x="347" y="271"/>
                    <a:pt x="347" y="272"/>
                  </a:cubicBezTo>
                  <a:cubicBezTo>
                    <a:pt x="348" y="273"/>
                    <a:pt x="350" y="271"/>
                    <a:pt x="348" y="271"/>
                  </a:cubicBezTo>
                  <a:close/>
                  <a:moveTo>
                    <a:pt x="344" y="173"/>
                  </a:moveTo>
                  <a:cubicBezTo>
                    <a:pt x="344" y="173"/>
                    <a:pt x="344" y="173"/>
                    <a:pt x="344" y="173"/>
                  </a:cubicBezTo>
                  <a:close/>
                  <a:moveTo>
                    <a:pt x="345" y="174"/>
                  </a:moveTo>
                  <a:cubicBezTo>
                    <a:pt x="346" y="172"/>
                    <a:pt x="344" y="173"/>
                    <a:pt x="344" y="173"/>
                  </a:cubicBezTo>
                  <a:cubicBezTo>
                    <a:pt x="343" y="174"/>
                    <a:pt x="344" y="174"/>
                    <a:pt x="345" y="174"/>
                  </a:cubicBezTo>
                  <a:close/>
                  <a:moveTo>
                    <a:pt x="34" y="84"/>
                  </a:moveTo>
                  <a:cubicBezTo>
                    <a:pt x="35" y="83"/>
                    <a:pt x="37" y="80"/>
                    <a:pt x="37" y="80"/>
                  </a:cubicBezTo>
                  <a:cubicBezTo>
                    <a:pt x="35" y="78"/>
                    <a:pt x="34" y="84"/>
                    <a:pt x="34" y="84"/>
                  </a:cubicBezTo>
                  <a:close/>
                  <a:moveTo>
                    <a:pt x="347" y="223"/>
                  </a:moveTo>
                  <a:cubicBezTo>
                    <a:pt x="346" y="222"/>
                    <a:pt x="345" y="223"/>
                    <a:pt x="346" y="224"/>
                  </a:cubicBezTo>
                  <a:cubicBezTo>
                    <a:pt x="346" y="223"/>
                    <a:pt x="347" y="224"/>
                    <a:pt x="347" y="223"/>
                  </a:cubicBezTo>
                  <a:close/>
                  <a:moveTo>
                    <a:pt x="361" y="137"/>
                  </a:moveTo>
                  <a:cubicBezTo>
                    <a:pt x="361" y="137"/>
                    <a:pt x="361" y="137"/>
                    <a:pt x="361" y="137"/>
                  </a:cubicBezTo>
                  <a:cubicBezTo>
                    <a:pt x="360" y="138"/>
                    <a:pt x="360" y="139"/>
                    <a:pt x="361" y="139"/>
                  </a:cubicBezTo>
                  <a:cubicBezTo>
                    <a:pt x="361" y="138"/>
                    <a:pt x="362" y="137"/>
                    <a:pt x="361" y="137"/>
                  </a:cubicBezTo>
                  <a:close/>
                  <a:moveTo>
                    <a:pt x="361" y="139"/>
                  </a:moveTo>
                  <a:cubicBezTo>
                    <a:pt x="361" y="139"/>
                    <a:pt x="361" y="139"/>
                    <a:pt x="361" y="139"/>
                  </a:cubicBezTo>
                  <a:cubicBezTo>
                    <a:pt x="361" y="139"/>
                    <a:pt x="361" y="139"/>
                    <a:pt x="361" y="139"/>
                  </a:cubicBezTo>
                  <a:close/>
                  <a:moveTo>
                    <a:pt x="422" y="274"/>
                  </a:moveTo>
                  <a:cubicBezTo>
                    <a:pt x="423" y="274"/>
                    <a:pt x="422" y="274"/>
                    <a:pt x="422" y="274"/>
                  </a:cubicBezTo>
                  <a:cubicBezTo>
                    <a:pt x="424" y="275"/>
                    <a:pt x="423" y="274"/>
                    <a:pt x="422" y="273"/>
                  </a:cubicBezTo>
                  <a:cubicBezTo>
                    <a:pt x="421" y="273"/>
                    <a:pt x="422" y="274"/>
                    <a:pt x="422" y="274"/>
                  </a:cubicBezTo>
                  <a:cubicBezTo>
                    <a:pt x="422" y="274"/>
                    <a:pt x="422" y="274"/>
                    <a:pt x="422" y="274"/>
                  </a:cubicBezTo>
                  <a:close/>
                  <a:moveTo>
                    <a:pt x="347" y="148"/>
                  </a:moveTo>
                  <a:cubicBezTo>
                    <a:pt x="347" y="148"/>
                    <a:pt x="347" y="148"/>
                    <a:pt x="347" y="148"/>
                  </a:cubicBezTo>
                  <a:cubicBezTo>
                    <a:pt x="347" y="145"/>
                    <a:pt x="346" y="149"/>
                    <a:pt x="347" y="148"/>
                  </a:cubicBezTo>
                  <a:close/>
                  <a:moveTo>
                    <a:pt x="292" y="247"/>
                  </a:moveTo>
                  <a:cubicBezTo>
                    <a:pt x="292" y="248"/>
                    <a:pt x="291" y="247"/>
                    <a:pt x="292" y="248"/>
                  </a:cubicBezTo>
                  <a:cubicBezTo>
                    <a:pt x="292" y="249"/>
                    <a:pt x="292" y="248"/>
                    <a:pt x="292" y="247"/>
                  </a:cubicBezTo>
                  <a:close/>
                  <a:moveTo>
                    <a:pt x="408" y="247"/>
                  </a:moveTo>
                  <a:cubicBezTo>
                    <a:pt x="408" y="247"/>
                    <a:pt x="408" y="247"/>
                    <a:pt x="408" y="247"/>
                  </a:cubicBezTo>
                  <a:cubicBezTo>
                    <a:pt x="407" y="248"/>
                    <a:pt x="409" y="248"/>
                    <a:pt x="408" y="247"/>
                  </a:cubicBezTo>
                  <a:close/>
                  <a:moveTo>
                    <a:pt x="386" y="288"/>
                  </a:moveTo>
                  <a:cubicBezTo>
                    <a:pt x="386" y="288"/>
                    <a:pt x="385" y="289"/>
                    <a:pt x="386" y="288"/>
                  </a:cubicBezTo>
                  <a:close/>
                  <a:moveTo>
                    <a:pt x="386" y="288"/>
                  </a:moveTo>
                  <a:cubicBezTo>
                    <a:pt x="386" y="288"/>
                    <a:pt x="386" y="288"/>
                    <a:pt x="386" y="288"/>
                  </a:cubicBezTo>
                  <a:close/>
                  <a:moveTo>
                    <a:pt x="341" y="227"/>
                  </a:moveTo>
                  <a:cubicBezTo>
                    <a:pt x="342" y="226"/>
                    <a:pt x="339" y="227"/>
                    <a:pt x="341" y="227"/>
                  </a:cubicBezTo>
                  <a:close/>
                  <a:moveTo>
                    <a:pt x="333" y="220"/>
                  </a:moveTo>
                  <a:cubicBezTo>
                    <a:pt x="333" y="220"/>
                    <a:pt x="333" y="220"/>
                    <a:pt x="333" y="220"/>
                  </a:cubicBezTo>
                  <a:cubicBezTo>
                    <a:pt x="335" y="220"/>
                    <a:pt x="332" y="219"/>
                    <a:pt x="333" y="220"/>
                  </a:cubicBezTo>
                  <a:close/>
                  <a:moveTo>
                    <a:pt x="353" y="163"/>
                  </a:moveTo>
                  <a:cubicBezTo>
                    <a:pt x="353" y="164"/>
                    <a:pt x="355" y="163"/>
                    <a:pt x="353" y="163"/>
                  </a:cubicBezTo>
                  <a:close/>
                  <a:moveTo>
                    <a:pt x="375" y="114"/>
                  </a:moveTo>
                  <a:cubicBezTo>
                    <a:pt x="375" y="114"/>
                    <a:pt x="375" y="114"/>
                    <a:pt x="375" y="114"/>
                  </a:cubicBezTo>
                  <a:cubicBezTo>
                    <a:pt x="374" y="116"/>
                    <a:pt x="375" y="115"/>
                    <a:pt x="376" y="115"/>
                  </a:cubicBezTo>
                  <a:cubicBezTo>
                    <a:pt x="376" y="114"/>
                    <a:pt x="375" y="114"/>
                    <a:pt x="375" y="114"/>
                  </a:cubicBezTo>
                  <a:close/>
                  <a:moveTo>
                    <a:pt x="356" y="232"/>
                  </a:moveTo>
                  <a:cubicBezTo>
                    <a:pt x="356" y="229"/>
                    <a:pt x="354" y="234"/>
                    <a:pt x="356" y="232"/>
                  </a:cubicBezTo>
                  <a:close/>
                  <a:moveTo>
                    <a:pt x="345" y="271"/>
                  </a:moveTo>
                  <a:cubicBezTo>
                    <a:pt x="343" y="272"/>
                    <a:pt x="347" y="271"/>
                    <a:pt x="345" y="271"/>
                  </a:cubicBezTo>
                  <a:close/>
                  <a:moveTo>
                    <a:pt x="377" y="221"/>
                  </a:moveTo>
                  <a:cubicBezTo>
                    <a:pt x="378" y="218"/>
                    <a:pt x="376" y="223"/>
                    <a:pt x="377" y="221"/>
                  </a:cubicBezTo>
                  <a:close/>
                  <a:moveTo>
                    <a:pt x="347" y="207"/>
                  </a:moveTo>
                  <a:cubicBezTo>
                    <a:pt x="347" y="204"/>
                    <a:pt x="345" y="209"/>
                    <a:pt x="347" y="207"/>
                  </a:cubicBezTo>
                  <a:close/>
                  <a:moveTo>
                    <a:pt x="356" y="214"/>
                  </a:moveTo>
                  <a:cubicBezTo>
                    <a:pt x="356" y="214"/>
                    <a:pt x="355" y="213"/>
                    <a:pt x="356" y="214"/>
                  </a:cubicBezTo>
                  <a:close/>
                  <a:moveTo>
                    <a:pt x="291" y="224"/>
                  </a:moveTo>
                  <a:cubicBezTo>
                    <a:pt x="291" y="225"/>
                    <a:pt x="292" y="223"/>
                    <a:pt x="291" y="223"/>
                  </a:cubicBezTo>
                  <a:cubicBezTo>
                    <a:pt x="291" y="223"/>
                    <a:pt x="291" y="223"/>
                    <a:pt x="291" y="224"/>
                  </a:cubicBezTo>
                  <a:close/>
                  <a:moveTo>
                    <a:pt x="365" y="264"/>
                  </a:moveTo>
                  <a:cubicBezTo>
                    <a:pt x="364" y="265"/>
                    <a:pt x="366" y="264"/>
                    <a:pt x="365" y="264"/>
                  </a:cubicBezTo>
                  <a:close/>
                  <a:moveTo>
                    <a:pt x="365" y="264"/>
                  </a:moveTo>
                  <a:cubicBezTo>
                    <a:pt x="365" y="264"/>
                    <a:pt x="365" y="264"/>
                    <a:pt x="365" y="264"/>
                  </a:cubicBezTo>
                  <a:close/>
                  <a:moveTo>
                    <a:pt x="343" y="260"/>
                  </a:moveTo>
                  <a:cubicBezTo>
                    <a:pt x="343" y="259"/>
                    <a:pt x="343" y="259"/>
                    <a:pt x="343" y="258"/>
                  </a:cubicBezTo>
                  <a:cubicBezTo>
                    <a:pt x="342" y="259"/>
                    <a:pt x="342" y="259"/>
                    <a:pt x="343" y="260"/>
                  </a:cubicBezTo>
                  <a:close/>
                  <a:moveTo>
                    <a:pt x="276" y="218"/>
                  </a:moveTo>
                  <a:cubicBezTo>
                    <a:pt x="274" y="218"/>
                    <a:pt x="276" y="221"/>
                    <a:pt x="276" y="218"/>
                  </a:cubicBezTo>
                  <a:close/>
                  <a:moveTo>
                    <a:pt x="297" y="256"/>
                  </a:moveTo>
                  <a:cubicBezTo>
                    <a:pt x="296" y="256"/>
                    <a:pt x="299" y="258"/>
                    <a:pt x="297" y="256"/>
                  </a:cubicBezTo>
                  <a:close/>
                  <a:moveTo>
                    <a:pt x="364" y="241"/>
                  </a:moveTo>
                  <a:cubicBezTo>
                    <a:pt x="362" y="240"/>
                    <a:pt x="364" y="238"/>
                    <a:pt x="363" y="237"/>
                  </a:cubicBezTo>
                  <a:cubicBezTo>
                    <a:pt x="363" y="237"/>
                    <a:pt x="362" y="237"/>
                    <a:pt x="362" y="238"/>
                  </a:cubicBezTo>
                  <a:cubicBezTo>
                    <a:pt x="361" y="237"/>
                    <a:pt x="362" y="236"/>
                    <a:pt x="361" y="235"/>
                  </a:cubicBezTo>
                  <a:cubicBezTo>
                    <a:pt x="360" y="236"/>
                    <a:pt x="360" y="238"/>
                    <a:pt x="360" y="240"/>
                  </a:cubicBezTo>
                  <a:cubicBezTo>
                    <a:pt x="361" y="241"/>
                    <a:pt x="360" y="244"/>
                    <a:pt x="360" y="244"/>
                  </a:cubicBezTo>
                  <a:cubicBezTo>
                    <a:pt x="360" y="245"/>
                    <a:pt x="362" y="244"/>
                    <a:pt x="362" y="244"/>
                  </a:cubicBezTo>
                  <a:cubicBezTo>
                    <a:pt x="362" y="240"/>
                    <a:pt x="363" y="243"/>
                    <a:pt x="364" y="241"/>
                  </a:cubicBezTo>
                  <a:close/>
                  <a:moveTo>
                    <a:pt x="213" y="9"/>
                  </a:moveTo>
                  <a:cubicBezTo>
                    <a:pt x="213" y="9"/>
                    <a:pt x="213" y="9"/>
                    <a:pt x="213" y="10"/>
                  </a:cubicBezTo>
                  <a:cubicBezTo>
                    <a:pt x="213" y="9"/>
                    <a:pt x="213" y="9"/>
                    <a:pt x="213" y="9"/>
                  </a:cubicBezTo>
                  <a:close/>
                  <a:moveTo>
                    <a:pt x="358" y="229"/>
                  </a:moveTo>
                  <a:cubicBezTo>
                    <a:pt x="358" y="229"/>
                    <a:pt x="358" y="229"/>
                    <a:pt x="358" y="229"/>
                  </a:cubicBezTo>
                  <a:cubicBezTo>
                    <a:pt x="359" y="232"/>
                    <a:pt x="358" y="228"/>
                    <a:pt x="358" y="229"/>
                  </a:cubicBezTo>
                  <a:close/>
                  <a:moveTo>
                    <a:pt x="346" y="243"/>
                  </a:moveTo>
                  <a:cubicBezTo>
                    <a:pt x="346" y="243"/>
                    <a:pt x="346" y="242"/>
                    <a:pt x="346" y="243"/>
                  </a:cubicBezTo>
                  <a:close/>
                  <a:moveTo>
                    <a:pt x="346" y="243"/>
                  </a:moveTo>
                  <a:cubicBezTo>
                    <a:pt x="347" y="242"/>
                    <a:pt x="346" y="242"/>
                    <a:pt x="346" y="243"/>
                  </a:cubicBezTo>
                  <a:close/>
                  <a:moveTo>
                    <a:pt x="272" y="211"/>
                  </a:moveTo>
                  <a:cubicBezTo>
                    <a:pt x="272" y="211"/>
                    <a:pt x="272" y="211"/>
                    <a:pt x="272" y="211"/>
                  </a:cubicBezTo>
                  <a:cubicBezTo>
                    <a:pt x="272" y="211"/>
                    <a:pt x="272" y="211"/>
                    <a:pt x="272" y="211"/>
                  </a:cubicBezTo>
                  <a:close/>
                  <a:moveTo>
                    <a:pt x="272" y="211"/>
                  </a:moveTo>
                  <a:cubicBezTo>
                    <a:pt x="273" y="213"/>
                    <a:pt x="273" y="211"/>
                    <a:pt x="272" y="211"/>
                  </a:cubicBezTo>
                  <a:close/>
                  <a:moveTo>
                    <a:pt x="424" y="274"/>
                  </a:moveTo>
                  <a:cubicBezTo>
                    <a:pt x="424" y="271"/>
                    <a:pt x="422" y="275"/>
                    <a:pt x="424" y="274"/>
                  </a:cubicBezTo>
                  <a:close/>
                  <a:moveTo>
                    <a:pt x="341" y="187"/>
                  </a:moveTo>
                  <a:cubicBezTo>
                    <a:pt x="341" y="187"/>
                    <a:pt x="340" y="188"/>
                    <a:pt x="341" y="187"/>
                  </a:cubicBezTo>
                  <a:close/>
                  <a:moveTo>
                    <a:pt x="421" y="271"/>
                  </a:moveTo>
                  <a:cubicBezTo>
                    <a:pt x="421" y="270"/>
                    <a:pt x="420" y="273"/>
                    <a:pt x="421" y="271"/>
                  </a:cubicBezTo>
                  <a:close/>
                  <a:moveTo>
                    <a:pt x="314" y="246"/>
                  </a:moveTo>
                  <a:cubicBezTo>
                    <a:pt x="313" y="247"/>
                    <a:pt x="314" y="245"/>
                    <a:pt x="314" y="246"/>
                  </a:cubicBezTo>
                  <a:close/>
                  <a:moveTo>
                    <a:pt x="410" y="257"/>
                  </a:moveTo>
                  <a:cubicBezTo>
                    <a:pt x="411" y="259"/>
                    <a:pt x="410" y="256"/>
                    <a:pt x="410" y="257"/>
                  </a:cubicBezTo>
                  <a:close/>
                  <a:moveTo>
                    <a:pt x="417" y="265"/>
                  </a:moveTo>
                  <a:cubicBezTo>
                    <a:pt x="415" y="267"/>
                    <a:pt x="420" y="265"/>
                    <a:pt x="417" y="265"/>
                  </a:cubicBezTo>
                  <a:close/>
                  <a:moveTo>
                    <a:pt x="75" y="56"/>
                  </a:moveTo>
                  <a:cubicBezTo>
                    <a:pt x="75" y="57"/>
                    <a:pt x="77" y="55"/>
                    <a:pt x="75" y="56"/>
                  </a:cubicBezTo>
                  <a:close/>
                  <a:moveTo>
                    <a:pt x="292" y="215"/>
                  </a:moveTo>
                  <a:cubicBezTo>
                    <a:pt x="291" y="213"/>
                    <a:pt x="291" y="215"/>
                    <a:pt x="292" y="215"/>
                  </a:cubicBezTo>
                  <a:close/>
                  <a:moveTo>
                    <a:pt x="291" y="215"/>
                  </a:moveTo>
                  <a:cubicBezTo>
                    <a:pt x="291" y="215"/>
                    <a:pt x="291" y="215"/>
                    <a:pt x="291" y="215"/>
                  </a:cubicBezTo>
                  <a:close/>
                  <a:moveTo>
                    <a:pt x="276" y="222"/>
                  </a:moveTo>
                  <a:cubicBezTo>
                    <a:pt x="276" y="223"/>
                    <a:pt x="277" y="223"/>
                    <a:pt x="276" y="222"/>
                  </a:cubicBezTo>
                  <a:close/>
                  <a:moveTo>
                    <a:pt x="344" y="225"/>
                  </a:moveTo>
                  <a:cubicBezTo>
                    <a:pt x="346" y="226"/>
                    <a:pt x="344" y="223"/>
                    <a:pt x="344" y="225"/>
                  </a:cubicBezTo>
                  <a:close/>
                  <a:moveTo>
                    <a:pt x="286" y="235"/>
                  </a:moveTo>
                  <a:cubicBezTo>
                    <a:pt x="284" y="237"/>
                    <a:pt x="286" y="236"/>
                    <a:pt x="286" y="235"/>
                  </a:cubicBezTo>
                  <a:close/>
                  <a:moveTo>
                    <a:pt x="286" y="236"/>
                  </a:moveTo>
                  <a:cubicBezTo>
                    <a:pt x="286" y="236"/>
                    <a:pt x="286" y="235"/>
                    <a:pt x="286" y="235"/>
                  </a:cubicBezTo>
                  <a:cubicBezTo>
                    <a:pt x="286" y="236"/>
                    <a:pt x="286" y="236"/>
                    <a:pt x="286" y="236"/>
                  </a:cubicBezTo>
                  <a:close/>
                  <a:moveTo>
                    <a:pt x="361" y="264"/>
                  </a:moveTo>
                  <a:cubicBezTo>
                    <a:pt x="359" y="264"/>
                    <a:pt x="362" y="265"/>
                    <a:pt x="361" y="264"/>
                  </a:cubicBezTo>
                  <a:close/>
                  <a:moveTo>
                    <a:pt x="422" y="250"/>
                  </a:moveTo>
                  <a:cubicBezTo>
                    <a:pt x="421" y="251"/>
                    <a:pt x="424" y="250"/>
                    <a:pt x="422" y="250"/>
                  </a:cubicBezTo>
                  <a:close/>
                  <a:moveTo>
                    <a:pt x="334" y="221"/>
                  </a:moveTo>
                  <a:cubicBezTo>
                    <a:pt x="334" y="222"/>
                    <a:pt x="335" y="221"/>
                    <a:pt x="334" y="221"/>
                  </a:cubicBezTo>
                  <a:close/>
                  <a:moveTo>
                    <a:pt x="408" y="257"/>
                  </a:moveTo>
                  <a:cubicBezTo>
                    <a:pt x="409" y="256"/>
                    <a:pt x="407" y="256"/>
                    <a:pt x="408" y="257"/>
                  </a:cubicBezTo>
                  <a:close/>
                  <a:moveTo>
                    <a:pt x="378" y="244"/>
                  </a:moveTo>
                  <a:cubicBezTo>
                    <a:pt x="378" y="246"/>
                    <a:pt x="379" y="244"/>
                    <a:pt x="378" y="244"/>
                  </a:cubicBezTo>
                  <a:close/>
                  <a:moveTo>
                    <a:pt x="173" y="208"/>
                  </a:moveTo>
                  <a:cubicBezTo>
                    <a:pt x="174" y="208"/>
                    <a:pt x="174" y="207"/>
                    <a:pt x="173" y="208"/>
                  </a:cubicBezTo>
                  <a:close/>
                  <a:moveTo>
                    <a:pt x="415" y="245"/>
                  </a:moveTo>
                  <a:cubicBezTo>
                    <a:pt x="414" y="245"/>
                    <a:pt x="415" y="247"/>
                    <a:pt x="415" y="245"/>
                  </a:cubicBezTo>
                  <a:close/>
                  <a:moveTo>
                    <a:pt x="342" y="189"/>
                  </a:moveTo>
                  <a:cubicBezTo>
                    <a:pt x="342" y="189"/>
                    <a:pt x="342" y="189"/>
                    <a:pt x="342" y="189"/>
                  </a:cubicBezTo>
                  <a:cubicBezTo>
                    <a:pt x="343" y="188"/>
                    <a:pt x="342" y="188"/>
                    <a:pt x="342" y="189"/>
                  </a:cubicBezTo>
                  <a:close/>
                  <a:moveTo>
                    <a:pt x="308" y="233"/>
                  </a:moveTo>
                  <a:cubicBezTo>
                    <a:pt x="308" y="233"/>
                    <a:pt x="308" y="233"/>
                    <a:pt x="308" y="233"/>
                  </a:cubicBezTo>
                  <a:cubicBezTo>
                    <a:pt x="308" y="233"/>
                    <a:pt x="308" y="233"/>
                    <a:pt x="308" y="233"/>
                  </a:cubicBezTo>
                  <a:cubicBezTo>
                    <a:pt x="308" y="231"/>
                    <a:pt x="307" y="233"/>
                    <a:pt x="308" y="233"/>
                  </a:cubicBezTo>
                  <a:close/>
                  <a:moveTo>
                    <a:pt x="306" y="234"/>
                  </a:moveTo>
                  <a:cubicBezTo>
                    <a:pt x="307" y="233"/>
                    <a:pt x="306" y="233"/>
                    <a:pt x="306" y="234"/>
                  </a:cubicBezTo>
                  <a:close/>
                  <a:moveTo>
                    <a:pt x="314" y="234"/>
                  </a:moveTo>
                  <a:cubicBezTo>
                    <a:pt x="313" y="235"/>
                    <a:pt x="314" y="232"/>
                    <a:pt x="314" y="234"/>
                  </a:cubicBezTo>
                  <a:close/>
                  <a:moveTo>
                    <a:pt x="302" y="234"/>
                  </a:moveTo>
                  <a:cubicBezTo>
                    <a:pt x="302" y="234"/>
                    <a:pt x="302" y="233"/>
                    <a:pt x="302" y="234"/>
                  </a:cubicBezTo>
                  <a:close/>
                  <a:moveTo>
                    <a:pt x="362" y="261"/>
                  </a:moveTo>
                  <a:cubicBezTo>
                    <a:pt x="362" y="263"/>
                    <a:pt x="363" y="261"/>
                    <a:pt x="362" y="261"/>
                  </a:cubicBezTo>
                  <a:close/>
                  <a:moveTo>
                    <a:pt x="323" y="258"/>
                  </a:moveTo>
                  <a:cubicBezTo>
                    <a:pt x="323" y="258"/>
                    <a:pt x="323" y="258"/>
                    <a:pt x="323" y="258"/>
                  </a:cubicBezTo>
                  <a:cubicBezTo>
                    <a:pt x="323" y="258"/>
                    <a:pt x="323" y="258"/>
                    <a:pt x="323" y="258"/>
                  </a:cubicBezTo>
                  <a:close/>
                  <a:moveTo>
                    <a:pt x="359" y="263"/>
                  </a:moveTo>
                  <a:cubicBezTo>
                    <a:pt x="359" y="264"/>
                    <a:pt x="360" y="263"/>
                    <a:pt x="359" y="263"/>
                  </a:cubicBezTo>
                  <a:close/>
                  <a:moveTo>
                    <a:pt x="379" y="246"/>
                  </a:moveTo>
                  <a:cubicBezTo>
                    <a:pt x="379" y="246"/>
                    <a:pt x="379" y="246"/>
                    <a:pt x="380" y="246"/>
                  </a:cubicBezTo>
                  <a:cubicBezTo>
                    <a:pt x="379" y="246"/>
                    <a:pt x="379" y="246"/>
                    <a:pt x="379" y="246"/>
                  </a:cubicBezTo>
                  <a:close/>
                  <a:moveTo>
                    <a:pt x="350" y="215"/>
                  </a:moveTo>
                  <a:cubicBezTo>
                    <a:pt x="350" y="215"/>
                    <a:pt x="350" y="215"/>
                    <a:pt x="350" y="215"/>
                  </a:cubicBezTo>
                  <a:cubicBezTo>
                    <a:pt x="352" y="215"/>
                    <a:pt x="352" y="214"/>
                    <a:pt x="351" y="213"/>
                  </a:cubicBezTo>
                  <a:cubicBezTo>
                    <a:pt x="351" y="213"/>
                    <a:pt x="350" y="214"/>
                    <a:pt x="350" y="215"/>
                  </a:cubicBezTo>
                  <a:close/>
                  <a:moveTo>
                    <a:pt x="39" y="91"/>
                  </a:moveTo>
                  <a:cubicBezTo>
                    <a:pt x="39" y="91"/>
                    <a:pt x="39" y="91"/>
                    <a:pt x="40" y="91"/>
                  </a:cubicBezTo>
                  <a:cubicBezTo>
                    <a:pt x="39" y="91"/>
                    <a:pt x="39" y="91"/>
                    <a:pt x="39" y="91"/>
                  </a:cubicBezTo>
                  <a:close/>
                  <a:moveTo>
                    <a:pt x="39" y="91"/>
                  </a:moveTo>
                  <a:cubicBezTo>
                    <a:pt x="39" y="91"/>
                    <a:pt x="39" y="91"/>
                    <a:pt x="39" y="91"/>
                  </a:cubicBezTo>
                  <a:close/>
                  <a:moveTo>
                    <a:pt x="346" y="257"/>
                  </a:moveTo>
                  <a:cubicBezTo>
                    <a:pt x="346" y="256"/>
                    <a:pt x="346" y="256"/>
                    <a:pt x="346" y="257"/>
                  </a:cubicBezTo>
                  <a:close/>
                  <a:moveTo>
                    <a:pt x="5" y="210"/>
                  </a:moveTo>
                  <a:cubicBezTo>
                    <a:pt x="4" y="211"/>
                    <a:pt x="7" y="210"/>
                    <a:pt x="5" y="210"/>
                  </a:cubicBezTo>
                  <a:close/>
                  <a:moveTo>
                    <a:pt x="67" y="231"/>
                  </a:moveTo>
                  <a:cubicBezTo>
                    <a:pt x="65" y="231"/>
                    <a:pt x="67" y="233"/>
                    <a:pt x="67" y="233"/>
                  </a:cubicBezTo>
                  <a:cubicBezTo>
                    <a:pt x="67" y="232"/>
                    <a:pt x="67" y="232"/>
                    <a:pt x="67" y="231"/>
                  </a:cubicBezTo>
                  <a:close/>
                  <a:moveTo>
                    <a:pt x="354" y="158"/>
                  </a:moveTo>
                  <a:cubicBezTo>
                    <a:pt x="354" y="158"/>
                    <a:pt x="354" y="158"/>
                    <a:pt x="354" y="158"/>
                  </a:cubicBezTo>
                  <a:cubicBezTo>
                    <a:pt x="354" y="155"/>
                    <a:pt x="354" y="158"/>
                    <a:pt x="354" y="158"/>
                  </a:cubicBezTo>
                  <a:close/>
                  <a:moveTo>
                    <a:pt x="349" y="202"/>
                  </a:moveTo>
                  <a:cubicBezTo>
                    <a:pt x="349" y="203"/>
                    <a:pt x="349" y="203"/>
                    <a:pt x="350" y="204"/>
                  </a:cubicBezTo>
                  <a:cubicBezTo>
                    <a:pt x="350" y="203"/>
                    <a:pt x="350" y="202"/>
                    <a:pt x="349" y="202"/>
                  </a:cubicBezTo>
                  <a:close/>
                  <a:moveTo>
                    <a:pt x="188" y="184"/>
                  </a:moveTo>
                  <a:cubicBezTo>
                    <a:pt x="188" y="185"/>
                    <a:pt x="188" y="185"/>
                    <a:pt x="188" y="185"/>
                  </a:cubicBezTo>
                  <a:cubicBezTo>
                    <a:pt x="188" y="185"/>
                    <a:pt x="188" y="185"/>
                    <a:pt x="188" y="184"/>
                  </a:cubicBezTo>
                  <a:close/>
                  <a:moveTo>
                    <a:pt x="345" y="206"/>
                  </a:moveTo>
                  <a:cubicBezTo>
                    <a:pt x="344" y="207"/>
                    <a:pt x="344" y="208"/>
                    <a:pt x="345" y="208"/>
                  </a:cubicBezTo>
                  <a:cubicBezTo>
                    <a:pt x="345" y="207"/>
                    <a:pt x="345" y="207"/>
                    <a:pt x="345" y="206"/>
                  </a:cubicBezTo>
                  <a:cubicBezTo>
                    <a:pt x="345" y="206"/>
                    <a:pt x="345" y="206"/>
                    <a:pt x="345" y="206"/>
                  </a:cubicBezTo>
                  <a:close/>
                  <a:moveTo>
                    <a:pt x="330" y="261"/>
                  </a:moveTo>
                  <a:cubicBezTo>
                    <a:pt x="330" y="261"/>
                    <a:pt x="329" y="261"/>
                    <a:pt x="329" y="261"/>
                  </a:cubicBezTo>
                  <a:cubicBezTo>
                    <a:pt x="329" y="261"/>
                    <a:pt x="330" y="261"/>
                    <a:pt x="330" y="261"/>
                  </a:cubicBezTo>
                  <a:close/>
                  <a:moveTo>
                    <a:pt x="421" y="267"/>
                  </a:moveTo>
                  <a:cubicBezTo>
                    <a:pt x="423" y="269"/>
                    <a:pt x="420" y="265"/>
                    <a:pt x="421" y="267"/>
                  </a:cubicBezTo>
                  <a:close/>
                  <a:moveTo>
                    <a:pt x="365" y="242"/>
                  </a:moveTo>
                  <a:cubicBezTo>
                    <a:pt x="365" y="242"/>
                    <a:pt x="365" y="242"/>
                    <a:pt x="365" y="242"/>
                  </a:cubicBezTo>
                  <a:cubicBezTo>
                    <a:pt x="365" y="242"/>
                    <a:pt x="365" y="242"/>
                    <a:pt x="365" y="242"/>
                  </a:cubicBezTo>
                  <a:close/>
                  <a:moveTo>
                    <a:pt x="95" y="78"/>
                  </a:moveTo>
                  <a:cubicBezTo>
                    <a:pt x="95" y="78"/>
                    <a:pt x="95" y="78"/>
                    <a:pt x="95" y="78"/>
                  </a:cubicBezTo>
                  <a:cubicBezTo>
                    <a:pt x="95" y="78"/>
                    <a:pt x="95" y="78"/>
                    <a:pt x="95" y="78"/>
                  </a:cubicBezTo>
                  <a:cubicBezTo>
                    <a:pt x="94" y="78"/>
                    <a:pt x="93" y="80"/>
                    <a:pt x="94" y="81"/>
                  </a:cubicBezTo>
                  <a:cubicBezTo>
                    <a:pt x="95" y="81"/>
                    <a:pt x="96" y="80"/>
                    <a:pt x="96" y="79"/>
                  </a:cubicBezTo>
                  <a:cubicBezTo>
                    <a:pt x="95" y="80"/>
                    <a:pt x="96" y="78"/>
                    <a:pt x="95" y="78"/>
                  </a:cubicBezTo>
                  <a:close/>
                  <a:moveTo>
                    <a:pt x="88" y="81"/>
                  </a:moveTo>
                  <a:cubicBezTo>
                    <a:pt x="86" y="82"/>
                    <a:pt x="86" y="82"/>
                    <a:pt x="86" y="84"/>
                  </a:cubicBezTo>
                  <a:cubicBezTo>
                    <a:pt x="88" y="83"/>
                    <a:pt x="88" y="82"/>
                    <a:pt x="88" y="81"/>
                  </a:cubicBezTo>
                  <a:close/>
                  <a:moveTo>
                    <a:pt x="90" y="75"/>
                  </a:moveTo>
                  <a:cubicBezTo>
                    <a:pt x="90" y="75"/>
                    <a:pt x="89" y="74"/>
                    <a:pt x="88" y="75"/>
                  </a:cubicBezTo>
                  <a:cubicBezTo>
                    <a:pt x="89" y="75"/>
                    <a:pt x="89" y="76"/>
                    <a:pt x="90" y="75"/>
                  </a:cubicBezTo>
                  <a:close/>
                  <a:moveTo>
                    <a:pt x="80" y="89"/>
                  </a:moveTo>
                  <a:cubicBezTo>
                    <a:pt x="78" y="89"/>
                    <a:pt x="81" y="89"/>
                    <a:pt x="80" y="89"/>
                  </a:cubicBezTo>
                  <a:close/>
                  <a:moveTo>
                    <a:pt x="144" y="198"/>
                  </a:moveTo>
                  <a:cubicBezTo>
                    <a:pt x="143" y="196"/>
                    <a:pt x="142" y="199"/>
                    <a:pt x="144" y="198"/>
                  </a:cubicBezTo>
                  <a:close/>
                  <a:moveTo>
                    <a:pt x="147" y="195"/>
                  </a:moveTo>
                  <a:cubicBezTo>
                    <a:pt x="147" y="194"/>
                    <a:pt x="148" y="196"/>
                    <a:pt x="147" y="195"/>
                  </a:cubicBezTo>
                  <a:close/>
                  <a:moveTo>
                    <a:pt x="66" y="131"/>
                  </a:moveTo>
                  <a:cubicBezTo>
                    <a:pt x="66" y="132"/>
                    <a:pt x="66" y="132"/>
                    <a:pt x="66" y="131"/>
                  </a:cubicBezTo>
                  <a:cubicBezTo>
                    <a:pt x="65" y="133"/>
                    <a:pt x="69" y="132"/>
                    <a:pt x="69" y="130"/>
                  </a:cubicBezTo>
                  <a:cubicBezTo>
                    <a:pt x="69" y="129"/>
                    <a:pt x="69" y="122"/>
                    <a:pt x="68" y="122"/>
                  </a:cubicBezTo>
                  <a:cubicBezTo>
                    <a:pt x="65" y="124"/>
                    <a:pt x="67" y="129"/>
                    <a:pt x="66" y="131"/>
                  </a:cubicBezTo>
                  <a:close/>
                  <a:moveTo>
                    <a:pt x="101" y="143"/>
                  </a:moveTo>
                  <a:cubicBezTo>
                    <a:pt x="102" y="143"/>
                    <a:pt x="102" y="143"/>
                    <a:pt x="103" y="143"/>
                  </a:cubicBezTo>
                  <a:cubicBezTo>
                    <a:pt x="103" y="143"/>
                    <a:pt x="103" y="143"/>
                    <a:pt x="103" y="143"/>
                  </a:cubicBezTo>
                  <a:cubicBezTo>
                    <a:pt x="105" y="144"/>
                    <a:pt x="106" y="144"/>
                    <a:pt x="108" y="143"/>
                  </a:cubicBezTo>
                  <a:cubicBezTo>
                    <a:pt x="107" y="143"/>
                    <a:pt x="101" y="141"/>
                    <a:pt x="101" y="143"/>
                  </a:cubicBezTo>
                  <a:close/>
                  <a:moveTo>
                    <a:pt x="103" y="143"/>
                  </a:moveTo>
                  <a:cubicBezTo>
                    <a:pt x="103" y="143"/>
                    <a:pt x="103" y="143"/>
                    <a:pt x="103" y="143"/>
                  </a:cubicBezTo>
                  <a:cubicBezTo>
                    <a:pt x="103" y="143"/>
                    <a:pt x="104" y="144"/>
                    <a:pt x="103" y="143"/>
                  </a:cubicBezTo>
                  <a:close/>
                  <a:moveTo>
                    <a:pt x="124" y="145"/>
                  </a:moveTo>
                  <a:cubicBezTo>
                    <a:pt x="125" y="144"/>
                    <a:pt x="126" y="144"/>
                    <a:pt x="126" y="142"/>
                  </a:cubicBezTo>
                  <a:cubicBezTo>
                    <a:pt x="124" y="142"/>
                    <a:pt x="123" y="143"/>
                    <a:pt x="122" y="144"/>
                  </a:cubicBezTo>
                  <a:cubicBezTo>
                    <a:pt x="122" y="144"/>
                    <a:pt x="123" y="144"/>
                    <a:pt x="124" y="145"/>
                  </a:cubicBezTo>
                  <a:close/>
                  <a:moveTo>
                    <a:pt x="124" y="145"/>
                  </a:moveTo>
                  <a:cubicBezTo>
                    <a:pt x="123" y="145"/>
                    <a:pt x="125" y="144"/>
                    <a:pt x="124" y="145"/>
                  </a:cubicBezTo>
                  <a:close/>
                  <a:moveTo>
                    <a:pt x="54" y="131"/>
                  </a:moveTo>
                  <a:cubicBezTo>
                    <a:pt x="54" y="132"/>
                    <a:pt x="54" y="131"/>
                    <a:pt x="54" y="131"/>
                  </a:cubicBezTo>
                  <a:close/>
                  <a:moveTo>
                    <a:pt x="52" y="131"/>
                  </a:moveTo>
                  <a:cubicBezTo>
                    <a:pt x="53" y="132"/>
                    <a:pt x="54" y="132"/>
                    <a:pt x="54" y="131"/>
                  </a:cubicBezTo>
                  <a:cubicBezTo>
                    <a:pt x="54" y="131"/>
                    <a:pt x="54" y="131"/>
                    <a:pt x="54" y="131"/>
                  </a:cubicBezTo>
                  <a:cubicBezTo>
                    <a:pt x="55" y="130"/>
                    <a:pt x="54" y="130"/>
                    <a:pt x="52" y="131"/>
                  </a:cubicBezTo>
                  <a:close/>
                  <a:moveTo>
                    <a:pt x="105" y="138"/>
                  </a:moveTo>
                  <a:cubicBezTo>
                    <a:pt x="105" y="138"/>
                    <a:pt x="105" y="138"/>
                    <a:pt x="105" y="138"/>
                  </a:cubicBezTo>
                  <a:cubicBezTo>
                    <a:pt x="104" y="138"/>
                    <a:pt x="107" y="138"/>
                    <a:pt x="105" y="138"/>
                  </a:cubicBezTo>
                  <a:close/>
                  <a:moveTo>
                    <a:pt x="56" y="130"/>
                  </a:moveTo>
                  <a:cubicBezTo>
                    <a:pt x="56" y="130"/>
                    <a:pt x="56" y="130"/>
                    <a:pt x="56" y="130"/>
                  </a:cubicBezTo>
                  <a:cubicBezTo>
                    <a:pt x="56" y="130"/>
                    <a:pt x="56" y="130"/>
                    <a:pt x="56" y="130"/>
                  </a:cubicBezTo>
                  <a:close/>
                  <a:moveTo>
                    <a:pt x="105" y="128"/>
                  </a:moveTo>
                  <a:cubicBezTo>
                    <a:pt x="104" y="129"/>
                    <a:pt x="106" y="129"/>
                    <a:pt x="105" y="128"/>
                  </a:cubicBezTo>
                  <a:close/>
                  <a:moveTo>
                    <a:pt x="104" y="130"/>
                  </a:moveTo>
                  <a:cubicBezTo>
                    <a:pt x="103" y="130"/>
                    <a:pt x="106" y="130"/>
                    <a:pt x="104" y="130"/>
                  </a:cubicBezTo>
                  <a:close/>
                  <a:moveTo>
                    <a:pt x="107" y="136"/>
                  </a:moveTo>
                  <a:cubicBezTo>
                    <a:pt x="107" y="136"/>
                    <a:pt x="106" y="137"/>
                    <a:pt x="107" y="136"/>
                  </a:cubicBezTo>
                  <a:close/>
                  <a:moveTo>
                    <a:pt x="110" y="142"/>
                  </a:moveTo>
                  <a:cubicBezTo>
                    <a:pt x="109" y="140"/>
                    <a:pt x="110" y="143"/>
                    <a:pt x="110" y="142"/>
                  </a:cubicBezTo>
                  <a:close/>
                  <a:moveTo>
                    <a:pt x="50" y="132"/>
                  </a:moveTo>
                  <a:cubicBezTo>
                    <a:pt x="50" y="132"/>
                    <a:pt x="50" y="132"/>
                    <a:pt x="50" y="132"/>
                  </a:cubicBezTo>
                  <a:cubicBezTo>
                    <a:pt x="50" y="132"/>
                    <a:pt x="50" y="133"/>
                    <a:pt x="50" y="132"/>
                  </a:cubicBezTo>
                  <a:close/>
                  <a:moveTo>
                    <a:pt x="103" y="133"/>
                  </a:moveTo>
                  <a:cubicBezTo>
                    <a:pt x="103" y="134"/>
                    <a:pt x="103" y="132"/>
                    <a:pt x="103" y="133"/>
                  </a:cubicBezTo>
                  <a:close/>
                  <a:moveTo>
                    <a:pt x="103" y="137"/>
                  </a:moveTo>
                  <a:cubicBezTo>
                    <a:pt x="103" y="138"/>
                    <a:pt x="103" y="136"/>
                    <a:pt x="103" y="137"/>
                  </a:cubicBezTo>
                  <a:close/>
                  <a:moveTo>
                    <a:pt x="80" y="141"/>
                  </a:moveTo>
                  <a:cubicBezTo>
                    <a:pt x="80" y="141"/>
                    <a:pt x="80" y="141"/>
                    <a:pt x="80" y="141"/>
                  </a:cubicBezTo>
                  <a:cubicBezTo>
                    <a:pt x="80" y="141"/>
                    <a:pt x="79" y="140"/>
                    <a:pt x="80" y="141"/>
                  </a:cubicBezTo>
                  <a:close/>
                  <a:moveTo>
                    <a:pt x="103" y="139"/>
                  </a:moveTo>
                  <a:cubicBezTo>
                    <a:pt x="103" y="139"/>
                    <a:pt x="103" y="139"/>
                    <a:pt x="103" y="139"/>
                  </a:cubicBezTo>
                  <a:cubicBezTo>
                    <a:pt x="103" y="139"/>
                    <a:pt x="103" y="139"/>
                    <a:pt x="103" y="139"/>
                  </a:cubicBezTo>
                  <a:close/>
                  <a:moveTo>
                    <a:pt x="126" y="142"/>
                  </a:moveTo>
                  <a:cubicBezTo>
                    <a:pt x="126" y="142"/>
                    <a:pt x="126" y="142"/>
                    <a:pt x="126" y="142"/>
                  </a:cubicBezTo>
                  <a:close/>
                  <a:moveTo>
                    <a:pt x="331" y="92"/>
                  </a:moveTo>
                  <a:cubicBezTo>
                    <a:pt x="331" y="92"/>
                    <a:pt x="331" y="92"/>
                    <a:pt x="331" y="92"/>
                  </a:cubicBezTo>
                  <a:cubicBezTo>
                    <a:pt x="330" y="93"/>
                    <a:pt x="331" y="91"/>
                    <a:pt x="331" y="92"/>
                  </a:cubicBezTo>
                  <a:close/>
                  <a:moveTo>
                    <a:pt x="334" y="93"/>
                  </a:moveTo>
                  <a:cubicBezTo>
                    <a:pt x="334" y="92"/>
                    <a:pt x="334" y="92"/>
                    <a:pt x="332" y="92"/>
                  </a:cubicBezTo>
                  <a:cubicBezTo>
                    <a:pt x="332" y="93"/>
                    <a:pt x="332" y="93"/>
                    <a:pt x="334" y="93"/>
                  </a:cubicBezTo>
                  <a:close/>
                  <a:moveTo>
                    <a:pt x="347" y="123"/>
                  </a:moveTo>
                  <a:cubicBezTo>
                    <a:pt x="347" y="123"/>
                    <a:pt x="347" y="123"/>
                    <a:pt x="347" y="123"/>
                  </a:cubicBezTo>
                  <a:close/>
                  <a:moveTo>
                    <a:pt x="376" y="107"/>
                  </a:moveTo>
                  <a:cubicBezTo>
                    <a:pt x="374" y="109"/>
                    <a:pt x="378" y="107"/>
                    <a:pt x="376" y="107"/>
                  </a:cubicBezTo>
                  <a:close/>
                  <a:moveTo>
                    <a:pt x="376" y="104"/>
                  </a:moveTo>
                  <a:cubicBezTo>
                    <a:pt x="376" y="104"/>
                    <a:pt x="374" y="108"/>
                    <a:pt x="377" y="105"/>
                  </a:cubicBezTo>
                  <a:cubicBezTo>
                    <a:pt x="376" y="105"/>
                    <a:pt x="378" y="103"/>
                    <a:pt x="376" y="104"/>
                  </a:cubicBezTo>
                  <a:close/>
                  <a:moveTo>
                    <a:pt x="190" y="32"/>
                  </a:moveTo>
                  <a:cubicBezTo>
                    <a:pt x="190" y="32"/>
                    <a:pt x="190" y="32"/>
                    <a:pt x="190" y="32"/>
                  </a:cubicBezTo>
                  <a:close/>
                  <a:moveTo>
                    <a:pt x="372" y="80"/>
                  </a:moveTo>
                  <a:cubicBezTo>
                    <a:pt x="374" y="79"/>
                    <a:pt x="373" y="79"/>
                    <a:pt x="373" y="78"/>
                  </a:cubicBezTo>
                  <a:cubicBezTo>
                    <a:pt x="372" y="78"/>
                    <a:pt x="371" y="78"/>
                    <a:pt x="372" y="80"/>
                  </a:cubicBezTo>
                  <a:close/>
                  <a:moveTo>
                    <a:pt x="373" y="116"/>
                  </a:moveTo>
                  <a:cubicBezTo>
                    <a:pt x="372" y="117"/>
                    <a:pt x="373" y="119"/>
                    <a:pt x="373" y="118"/>
                  </a:cubicBezTo>
                  <a:cubicBezTo>
                    <a:pt x="374" y="117"/>
                    <a:pt x="374" y="116"/>
                    <a:pt x="373" y="116"/>
                  </a:cubicBezTo>
                  <a:close/>
                  <a:moveTo>
                    <a:pt x="373" y="118"/>
                  </a:moveTo>
                  <a:cubicBezTo>
                    <a:pt x="373" y="118"/>
                    <a:pt x="373" y="118"/>
                    <a:pt x="373" y="118"/>
                  </a:cubicBezTo>
                  <a:close/>
                  <a:moveTo>
                    <a:pt x="141" y="52"/>
                  </a:moveTo>
                  <a:cubicBezTo>
                    <a:pt x="132" y="48"/>
                    <a:pt x="143" y="56"/>
                    <a:pt x="141" y="52"/>
                  </a:cubicBezTo>
                  <a:close/>
                  <a:moveTo>
                    <a:pt x="162" y="24"/>
                  </a:moveTo>
                  <a:cubicBezTo>
                    <a:pt x="161" y="25"/>
                    <a:pt x="156" y="27"/>
                    <a:pt x="155" y="28"/>
                  </a:cubicBezTo>
                  <a:cubicBezTo>
                    <a:pt x="154" y="29"/>
                    <a:pt x="151" y="29"/>
                    <a:pt x="150" y="30"/>
                  </a:cubicBezTo>
                  <a:cubicBezTo>
                    <a:pt x="150" y="30"/>
                    <a:pt x="150" y="30"/>
                    <a:pt x="150" y="30"/>
                  </a:cubicBezTo>
                  <a:cubicBezTo>
                    <a:pt x="150" y="30"/>
                    <a:pt x="150" y="30"/>
                    <a:pt x="150" y="30"/>
                  </a:cubicBezTo>
                  <a:cubicBezTo>
                    <a:pt x="148" y="32"/>
                    <a:pt x="145" y="34"/>
                    <a:pt x="143" y="35"/>
                  </a:cubicBezTo>
                  <a:cubicBezTo>
                    <a:pt x="144" y="35"/>
                    <a:pt x="142" y="41"/>
                    <a:pt x="141" y="41"/>
                  </a:cubicBezTo>
                  <a:cubicBezTo>
                    <a:pt x="140" y="42"/>
                    <a:pt x="140" y="44"/>
                    <a:pt x="140" y="45"/>
                  </a:cubicBezTo>
                  <a:cubicBezTo>
                    <a:pt x="140" y="45"/>
                    <a:pt x="140" y="45"/>
                    <a:pt x="140" y="45"/>
                  </a:cubicBezTo>
                  <a:cubicBezTo>
                    <a:pt x="141" y="45"/>
                    <a:pt x="141" y="46"/>
                    <a:pt x="142" y="47"/>
                  </a:cubicBezTo>
                  <a:cubicBezTo>
                    <a:pt x="146" y="49"/>
                    <a:pt x="151" y="49"/>
                    <a:pt x="152" y="47"/>
                  </a:cubicBezTo>
                  <a:cubicBezTo>
                    <a:pt x="152" y="46"/>
                    <a:pt x="146" y="45"/>
                    <a:pt x="147" y="42"/>
                  </a:cubicBezTo>
                  <a:cubicBezTo>
                    <a:pt x="148" y="39"/>
                    <a:pt x="150" y="37"/>
                    <a:pt x="152" y="34"/>
                  </a:cubicBezTo>
                  <a:cubicBezTo>
                    <a:pt x="154" y="31"/>
                    <a:pt x="159" y="29"/>
                    <a:pt x="162" y="27"/>
                  </a:cubicBezTo>
                  <a:cubicBezTo>
                    <a:pt x="163" y="26"/>
                    <a:pt x="163" y="25"/>
                    <a:pt x="163" y="25"/>
                  </a:cubicBezTo>
                  <a:cubicBezTo>
                    <a:pt x="163" y="24"/>
                    <a:pt x="163" y="24"/>
                    <a:pt x="162" y="24"/>
                  </a:cubicBezTo>
                  <a:close/>
                  <a:moveTo>
                    <a:pt x="150" y="30"/>
                  </a:moveTo>
                  <a:cubicBezTo>
                    <a:pt x="150" y="30"/>
                    <a:pt x="150" y="30"/>
                    <a:pt x="150" y="30"/>
                  </a:cubicBezTo>
                  <a:cubicBezTo>
                    <a:pt x="150" y="30"/>
                    <a:pt x="150" y="30"/>
                    <a:pt x="150" y="30"/>
                  </a:cubicBezTo>
                  <a:cubicBezTo>
                    <a:pt x="150" y="30"/>
                    <a:pt x="150" y="30"/>
                    <a:pt x="150" y="30"/>
                  </a:cubicBezTo>
                  <a:close/>
                  <a:moveTo>
                    <a:pt x="370" y="123"/>
                  </a:moveTo>
                  <a:cubicBezTo>
                    <a:pt x="370" y="123"/>
                    <a:pt x="370" y="123"/>
                    <a:pt x="370" y="123"/>
                  </a:cubicBezTo>
                  <a:cubicBezTo>
                    <a:pt x="369" y="122"/>
                    <a:pt x="371" y="123"/>
                    <a:pt x="370" y="123"/>
                  </a:cubicBezTo>
                  <a:close/>
                  <a:moveTo>
                    <a:pt x="371" y="118"/>
                  </a:moveTo>
                  <a:cubicBezTo>
                    <a:pt x="371" y="119"/>
                    <a:pt x="367" y="119"/>
                    <a:pt x="369" y="121"/>
                  </a:cubicBezTo>
                  <a:cubicBezTo>
                    <a:pt x="370" y="120"/>
                    <a:pt x="371" y="119"/>
                    <a:pt x="371" y="119"/>
                  </a:cubicBezTo>
                  <a:cubicBezTo>
                    <a:pt x="371" y="119"/>
                    <a:pt x="371" y="118"/>
                    <a:pt x="371" y="118"/>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96" name="Rectangle 82"/>
            <p:cNvSpPr>
              <a:spLocks noChangeArrowheads="1"/>
            </p:cNvSpPr>
            <p:nvPr/>
          </p:nvSpPr>
          <p:spPr bwMode="auto">
            <a:xfrm>
              <a:off x="2924175" y="4826000"/>
              <a:ext cx="1588" cy="1588"/>
            </a:xfrm>
            <a:prstGeom prst="rect">
              <a:avLst/>
            </a:pr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miter lim="800000"/>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97" name="Rectangle 83"/>
            <p:cNvSpPr>
              <a:spLocks noChangeArrowheads="1"/>
            </p:cNvSpPr>
            <p:nvPr/>
          </p:nvSpPr>
          <p:spPr bwMode="auto">
            <a:xfrm>
              <a:off x="2951163" y="4845050"/>
              <a:ext cx="1588" cy="1588"/>
            </a:xfrm>
            <a:prstGeom prst="rect">
              <a:avLst/>
            </a:pr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miter lim="800000"/>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98" name="Freeform 84"/>
            <p:cNvSpPr>
              <a:spLocks/>
            </p:cNvSpPr>
            <p:nvPr/>
          </p:nvSpPr>
          <p:spPr bwMode="auto">
            <a:xfrm>
              <a:off x="3030538" y="4737100"/>
              <a:ext cx="15875" cy="9525"/>
            </a:xfrm>
            <a:custGeom>
              <a:avLst/>
              <a:gdLst>
                <a:gd name="T0" fmla="*/ 19 w 20"/>
                <a:gd name="T1" fmla="*/ 3 h 11"/>
                <a:gd name="T2" fmla="*/ 9 w 20"/>
                <a:gd name="T3" fmla="*/ 2 h 11"/>
                <a:gd name="T4" fmla="*/ 0 w 20"/>
                <a:gd name="T5" fmla="*/ 5 h 11"/>
                <a:gd name="T6" fmla="*/ 3 w 20"/>
                <a:gd name="T7" fmla="*/ 5 h 11"/>
                <a:gd name="T8" fmla="*/ 1 w 20"/>
                <a:gd name="T9" fmla="*/ 7 h 11"/>
                <a:gd name="T10" fmla="*/ 4 w 20"/>
                <a:gd name="T11" fmla="*/ 8 h 11"/>
                <a:gd name="T12" fmla="*/ 4 w 20"/>
                <a:gd name="T13" fmla="*/ 10 h 11"/>
                <a:gd name="T14" fmla="*/ 8 w 20"/>
                <a:gd name="T15" fmla="*/ 10 h 11"/>
                <a:gd name="T16" fmla="*/ 19 w 20"/>
                <a:gd name="T17" fmla="*/ 7 h 11"/>
                <a:gd name="T18" fmla="*/ 20 w 20"/>
                <a:gd name="T19" fmla="*/ 5 h 11"/>
                <a:gd name="T20" fmla="*/ 19 w 20"/>
                <a:gd name="T21" fmla="*/ 3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 h="11">
                  <a:moveTo>
                    <a:pt x="19" y="3"/>
                  </a:moveTo>
                  <a:cubicBezTo>
                    <a:pt x="14" y="1"/>
                    <a:pt x="15" y="0"/>
                    <a:pt x="9" y="2"/>
                  </a:cubicBezTo>
                  <a:cubicBezTo>
                    <a:pt x="6" y="4"/>
                    <a:pt x="1" y="0"/>
                    <a:pt x="0" y="5"/>
                  </a:cubicBezTo>
                  <a:cubicBezTo>
                    <a:pt x="0" y="5"/>
                    <a:pt x="3" y="5"/>
                    <a:pt x="3" y="5"/>
                  </a:cubicBezTo>
                  <a:cubicBezTo>
                    <a:pt x="4" y="6"/>
                    <a:pt x="1" y="7"/>
                    <a:pt x="1" y="7"/>
                  </a:cubicBezTo>
                  <a:cubicBezTo>
                    <a:pt x="4" y="8"/>
                    <a:pt x="1" y="6"/>
                    <a:pt x="4" y="8"/>
                  </a:cubicBezTo>
                  <a:cubicBezTo>
                    <a:pt x="4" y="8"/>
                    <a:pt x="4" y="9"/>
                    <a:pt x="4" y="10"/>
                  </a:cubicBezTo>
                  <a:cubicBezTo>
                    <a:pt x="5" y="10"/>
                    <a:pt x="7" y="10"/>
                    <a:pt x="8" y="10"/>
                  </a:cubicBezTo>
                  <a:cubicBezTo>
                    <a:pt x="9" y="11"/>
                    <a:pt x="17" y="9"/>
                    <a:pt x="19" y="7"/>
                  </a:cubicBezTo>
                  <a:cubicBezTo>
                    <a:pt x="18" y="7"/>
                    <a:pt x="19" y="6"/>
                    <a:pt x="20" y="5"/>
                  </a:cubicBezTo>
                  <a:cubicBezTo>
                    <a:pt x="20" y="4"/>
                    <a:pt x="20" y="4"/>
                    <a:pt x="19" y="3"/>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99" name="Freeform 85"/>
            <p:cNvSpPr>
              <a:spLocks/>
            </p:cNvSpPr>
            <p:nvPr/>
          </p:nvSpPr>
          <p:spPr bwMode="auto">
            <a:xfrm>
              <a:off x="2928938" y="4819650"/>
              <a:ext cx="19050" cy="9525"/>
            </a:xfrm>
            <a:custGeom>
              <a:avLst/>
              <a:gdLst>
                <a:gd name="T0" fmla="*/ 25 w 25"/>
                <a:gd name="T1" fmla="*/ 12 h 13"/>
                <a:gd name="T2" fmla="*/ 14 w 25"/>
                <a:gd name="T3" fmla="*/ 6 h 13"/>
                <a:gd name="T4" fmla="*/ 0 w 25"/>
                <a:gd name="T5" fmla="*/ 7 h 13"/>
                <a:gd name="T6" fmla="*/ 1 w 25"/>
                <a:gd name="T7" fmla="*/ 8 h 13"/>
                <a:gd name="T8" fmla="*/ 8 w 25"/>
                <a:gd name="T9" fmla="*/ 5 h 13"/>
                <a:gd name="T10" fmla="*/ 14 w 25"/>
                <a:gd name="T11" fmla="*/ 9 h 13"/>
                <a:gd name="T12" fmla="*/ 18 w 25"/>
                <a:gd name="T13" fmla="*/ 12 h 13"/>
                <a:gd name="T14" fmla="*/ 16 w 25"/>
                <a:gd name="T15" fmla="*/ 13 h 13"/>
                <a:gd name="T16" fmla="*/ 17 w 25"/>
                <a:gd name="T17" fmla="*/ 13 h 13"/>
                <a:gd name="T18" fmla="*/ 21 w 25"/>
                <a:gd name="T19" fmla="*/ 13 h 13"/>
                <a:gd name="T20" fmla="*/ 25 w 25"/>
                <a:gd name="T21" fmla="*/ 1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 h="13">
                  <a:moveTo>
                    <a:pt x="25" y="12"/>
                  </a:moveTo>
                  <a:cubicBezTo>
                    <a:pt x="24" y="10"/>
                    <a:pt x="16" y="6"/>
                    <a:pt x="14" y="6"/>
                  </a:cubicBezTo>
                  <a:cubicBezTo>
                    <a:pt x="11" y="0"/>
                    <a:pt x="3" y="6"/>
                    <a:pt x="0" y="7"/>
                  </a:cubicBezTo>
                  <a:cubicBezTo>
                    <a:pt x="1" y="7"/>
                    <a:pt x="1" y="8"/>
                    <a:pt x="1" y="8"/>
                  </a:cubicBezTo>
                  <a:cubicBezTo>
                    <a:pt x="3" y="7"/>
                    <a:pt x="6" y="6"/>
                    <a:pt x="8" y="5"/>
                  </a:cubicBezTo>
                  <a:cubicBezTo>
                    <a:pt x="6" y="7"/>
                    <a:pt x="12" y="8"/>
                    <a:pt x="14" y="9"/>
                  </a:cubicBezTo>
                  <a:cubicBezTo>
                    <a:pt x="15" y="9"/>
                    <a:pt x="18" y="12"/>
                    <a:pt x="18" y="12"/>
                  </a:cubicBezTo>
                  <a:cubicBezTo>
                    <a:pt x="18" y="12"/>
                    <a:pt x="17" y="12"/>
                    <a:pt x="16" y="13"/>
                  </a:cubicBezTo>
                  <a:cubicBezTo>
                    <a:pt x="17" y="12"/>
                    <a:pt x="17" y="13"/>
                    <a:pt x="17" y="13"/>
                  </a:cubicBezTo>
                  <a:cubicBezTo>
                    <a:pt x="18" y="13"/>
                    <a:pt x="20" y="13"/>
                    <a:pt x="21" y="13"/>
                  </a:cubicBezTo>
                  <a:cubicBezTo>
                    <a:pt x="23" y="13"/>
                    <a:pt x="24" y="13"/>
                    <a:pt x="25" y="12"/>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100" name="Freeform 86"/>
            <p:cNvSpPr>
              <a:spLocks/>
            </p:cNvSpPr>
            <p:nvPr/>
          </p:nvSpPr>
          <p:spPr bwMode="auto">
            <a:xfrm>
              <a:off x="2944813" y="4829175"/>
              <a:ext cx="0" cy="0"/>
            </a:xfrm>
            <a:custGeom>
              <a:avLst/>
              <a:gdLst>
                <a:gd name="T0" fmla="*/ 0 w 1"/>
                <a:gd name="T1" fmla="*/ 0 w 1"/>
              </a:gdLst>
              <a:ahLst/>
              <a:cxnLst>
                <a:cxn ang="0">
                  <a:pos x="T0" y="0"/>
                </a:cxn>
                <a:cxn ang="0">
                  <a:pos x="T1" y="0"/>
                </a:cxn>
              </a:cxnLst>
              <a:rect l="0" t="0" r="r" b="b"/>
              <a:pathLst>
                <a:path w="1">
                  <a:moveTo>
                    <a:pt x="0" y="0"/>
                  </a:moveTo>
                  <a:cubicBezTo>
                    <a:pt x="0" y="0"/>
                    <a:pt x="1" y="0"/>
                    <a:pt x="0" y="0"/>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101" name="Freeform 87"/>
            <p:cNvSpPr>
              <a:spLocks/>
            </p:cNvSpPr>
            <p:nvPr/>
          </p:nvSpPr>
          <p:spPr bwMode="auto">
            <a:xfrm>
              <a:off x="2946400" y="4829175"/>
              <a:ext cx="11113" cy="4763"/>
            </a:xfrm>
            <a:custGeom>
              <a:avLst/>
              <a:gdLst>
                <a:gd name="T0" fmla="*/ 15 w 15"/>
                <a:gd name="T1" fmla="*/ 3 h 6"/>
                <a:gd name="T2" fmla="*/ 3 w 15"/>
                <a:gd name="T3" fmla="*/ 0 h 6"/>
                <a:gd name="T4" fmla="*/ 4 w 15"/>
                <a:gd name="T5" fmla="*/ 3 h 6"/>
                <a:gd name="T6" fmla="*/ 0 w 15"/>
                <a:gd name="T7" fmla="*/ 4 h 6"/>
                <a:gd name="T8" fmla="*/ 7 w 15"/>
                <a:gd name="T9" fmla="*/ 6 h 6"/>
                <a:gd name="T10" fmla="*/ 15 w 15"/>
                <a:gd name="T11" fmla="*/ 3 h 6"/>
              </a:gdLst>
              <a:ahLst/>
              <a:cxnLst>
                <a:cxn ang="0">
                  <a:pos x="T0" y="T1"/>
                </a:cxn>
                <a:cxn ang="0">
                  <a:pos x="T2" y="T3"/>
                </a:cxn>
                <a:cxn ang="0">
                  <a:pos x="T4" y="T5"/>
                </a:cxn>
                <a:cxn ang="0">
                  <a:pos x="T6" y="T7"/>
                </a:cxn>
                <a:cxn ang="0">
                  <a:pos x="T8" y="T9"/>
                </a:cxn>
                <a:cxn ang="0">
                  <a:pos x="T10" y="T11"/>
                </a:cxn>
              </a:cxnLst>
              <a:rect l="0" t="0" r="r" b="b"/>
              <a:pathLst>
                <a:path w="15" h="6">
                  <a:moveTo>
                    <a:pt x="15" y="3"/>
                  </a:moveTo>
                  <a:cubicBezTo>
                    <a:pt x="11" y="0"/>
                    <a:pt x="7" y="1"/>
                    <a:pt x="3" y="0"/>
                  </a:cubicBezTo>
                  <a:cubicBezTo>
                    <a:pt x="3" y="0"/>
                    <a:pt x="5" y="3"/>
                    <a:pt x="4" y="3"/>
                  </a:cubicBezTo>
                  <a:cubicBezTo>
                    <a:pt x="3" y="5"/>
                    <a:pt x="1" y="2"/>
                    <a:pt x="0" y="4"/>
                  </a:cubicBezTo>
                  <a:cubicBezTo>
                    <a:pt x="1" y="6"/>
                    <a:pt x="5" y="5"/>
                    <a:pt x="7" y="6"/>
                  </a:cubicBezTo>
                  <a:cubicBezTo>
                    <a:pt x="9" y="5"/>
                    <a:pt x="15" y="4"/>
                    <a:pt x="15" y="3"/>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102" name="Freeform 88"/>
            <p:cNvSpPr>
              <a:spLocks/>
            </p:cNvSpPr>
            <p:nvPr/>
          </p:nvSpPr>
          <p:spPr bwMode="auto">
            <a:xfrm>
              <a:off x="2938463" y="4830763"/>
              <a:ext cx="4763" cy="3175"/>
            </a:xfrm>
            <a:custGeom>
              <a:avLst/>
              <a:gdLst>
                <a:gd name="T0" fmla="*/ 0 w 6"/>
                <a:gd name="T1" fmla="*/ 1 h 3"/>
                <a:gd name="T2" fmla="*/ 5 w 6"/>
                <a:gd name="T3" fmla="*/ 3 h 3"/>
                <a:gd name="T4" fmla="*/ 4 w 6"/>
                <a:gd name="T5" fmla="*/ 1 h 3"/>
                <a:gd name="T6" fmla="*/ 0 w 6"/>
                <a:gd name="T7" fmla="*/ 1 h 3"/>
              </a:gdLst>
              <a:ahLst/>
              <a:cxnLst>
                <a:cxn ang="0">
                  <a:pos x="T0" y="T1"/>
                </a:cxn>
                <a:cxn ang="0">
                  <a:pos x="T2" y="T3"/>
                </a:cxn>
                <a:cxn ang="0">
                  <a:pos x="T4" y="T5"/>
                </a:cxn>
                <a:cxn ang="0">
                  <a:pos x="T6" y="T7"/>
                </a:cxn>
              </a:cxnLst>
              <a:rect l="0" t="0" r="r" b="b"/>
              <a:pathLst>
                <a:path w="6" h="3">
                  <a:moveTo>
                    <a:pt x="0" y="1"/>
                  </a:moveTo>
                  <a:cubicBezTo>
                    <a:pt x="1" y="3"/>
                    <a:pt x="4" y="3"/>
                    <a:pt x="5" y="3"/>
                  </a:cubicBezTo>
                  <a:cubicBezTo>
                    <a:pt x="6" y="2"/>
                    <a:pt x="4" y="1"/>
                    <a:pt x="4" y="1"/>
                  </a:cubicBezTo>
                  <a:cubicBezTo>
                    <a:pt x="3" y="1"/>
                    <a:pt x="1" y="0"/>
                    <a:pt x="0" y="1"/>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103" name="Freeform 89"/>
            <p:cNvSpPr>
              <a:spLocks/>
            </p:cNvSpPr>
            <p:nvPr/>
          </p:nvSpPr>
          <p:spPr bwMode="auto">
            <a:xfrm>
              <a:off x="2959100" y="4830763"/>
              <a:ext cx="3175" cy="3175"/>
            </a:xfrm>
            <a:custGeom>
              <a:avLst/>
              <a:gdLst>
                <a:gd name="T0" fmla="*/ 4 w 4"/>
                <a:gd name="T1" fmla="*/ 2 h 3"/>
                <a:gd name="T2" fmla="*/ 0 w 4"/>
                <a:gd name="T3" fmla="*/ 1 h 3"/>
                <a:gd name="T4" fmla="*/ 2 w 4"/>
                <a:gd name="T5" fmla="*/ 2 h 3"/>
                <a:gd name="T6" fmla="*/ 4 w 4"/>
                <a:gd name="T7" fmla="*/ 2 h 3"/>
              </a:gdLst>
              <a:ahLst/>
              <a:cxnLst>
                <a:cxn ang="0">
                  <a:pos x="T0" y="T1"/>
                </a:cxn>
                <a:cxn ang="0">
                  <a:pos x="T2" y="T3"/>
                </a:cxn>
                <a:cxn ang="0">
                  <a:pos x="T4" y="T5"/>
                </a:cxn>
                <a:cxn ang="0">
                  <a:pos x="T6" y="T7"/>
                </a:cxn>
              </a:cxnLst>
              <a:rect l="0" t="0" r="r" b="b"/>
              <a:pathLst>
                <a:path w="4" h="3">
                  <a:moveTo>
                    <a:pt x="4" y="2"/>
                  </a:moveTo>
                  <a:cubicBezTo>
                    <a:pt x="4" y="0"/>
                    <a:pt x="3" y="0"/>
                    <a:pt x="0" y="1"/>
                  </a:cubicBezTo>
                  <a:cubicBezTo>
                    <a:pt x="0" y="2"/>
                    <a:pt x="0" y="3"/>
                    <a:pt x="2" y="2"/>
                  </a:cubicBezTo>
                  <a:cubicBezTo>
                    <a:pt x="2" y="2"/>
                    <a:pt x="4" y="3"/>
                    <a:pt x="4" y="2"/>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104" name="Freeform 90"/>
            <p:cNvSpPr>
              <a:spLocks/>
            </p:cNvSpPr>
            <p:nvPr/>
          </p:nvSpPr>
          <p:spPr bwMode="auto">
            <a:xfrm>
              <a:off x="2959100" y="4832350"/>
              <a:ext cx="1588" cy="1588"/>
            </a:xfrm>
            <a:custGeom>
              <a:avLst/>
              <a:gdLst>
                <a:gd name="T0" fmla="*/ 2 w 2"/>
                <a:gd name="T1" fmla="*/ 0 h 1"/>
                <a:gd name="T2" fmla="*/ 2 w 2"/>
                <a:gd name="T3" fmla="*/ 0 h 1"/>
              </a:gdLst>
              <a:ahLst/>
              <a:cxnLst>
                <a:cxn ang="0">
                  <a:pos x="T0" y="T1"/>
                </a:cxn>
                <a:cxn ang="0">
                  <a:pos x="T2" y="T3"/>
                </a:cxn>
              </a:cxnLst>
              <a:rect l="0" t="0" r="r" b="b"/>
              <a:pathLst>
                <a:path w="2" h="1">
                  <a:moveTo>
                    <a:pt x="2" y="0"/>
                  </a:moveTo>
                  <a:cubicBezTo>
                    <a:pt x="0" y="1"/>
                    <a:pt x="2" y="0"/>
                    <a:pt x="2" y="0"/>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105" name="Freeform 91"/>
            <p:cNvSpPr>
              <a:spLocks/>
            </p:cNvSpPr>
            <p:nvPr/>
          </p:nvSpPr>
          <p:spPr bwMode="auto">
            <a:xfrm>
              <a:off x="2946400" y="4708525"/>
              <a:ext cx="1588" cy="4763"/>
            </a:xfrm>
            <a:custGeom>
              <a:avLst/>
              <a:gdLst>
                <a:gd name="T0" fmla="*/ 0 w 2"/>
                <a:gd name="T1" fmla="*/ 3 h 5"/>
                <a:gd name="T2" fmla="*/ 0 w 2"/>
                <a:gd name="T3" fmla="*/ 3 h 5"/>
                <a:gd name="T4" fmla="*/ 0 w 2"/>
                <a:gd name="T5" fmla="*/ 3 h 5"/>
              </a:gdLst>
              <a:ahLst/>
              <a:cxnLst>
                <a:cxn ang="0">
                  <a:pos x="T0" y="T1"/>
                </a:cxn>
                <a:cxn ang="0">
                  <a:pos x="T2" y="T3"/>
                </a:cxn>
                <a:cxn ang="0">
                  <a:pos x="T4" y="T5"/>
                </a:cxn>
              </a:cxnLst>
              <a:rect l="0" t="0" r="r" b="b"/>
              <a:pathLst>
                <a:path w="2" h="5">
                  <a:moveTo>
                    <a:pt x="0" y="3"/>
                  </a:moveTo>
                  <a:cubicBezTo>
                    <a:pt x="0" y="3"/>
                    <a:pt x="0" y="3"/>
                    <a:pt x="0" y="3"/>
                  </a:cubicBezTo>
                  <a:cubicBezTo>
                    <a:pt x="2" y="5"/>
                    <a:pt x="2" y="0"/>
                    <a:pt x="0" y="3"/>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106" name="Freeform 92"/>
            <p:cNvSpPr>
              <a:spLocks/>
            </p:cNvSpPr>
            <p:nvPr/>
          </p:nvSpPr>
          <p:spPr bwMode="auto">
            <a:xfrm>
              <a:off x="2936875" y="4706938"/>
              <a:ext cx="7938" cy="4763"/>
            </a:xfrm>
            <a:custGeom>
              <a:avLst/>
              <a:gdLst>
                <a:gd name="T0" fmla="*/ 4 w 9"/>
                <a:gd name="T1" fmla="*/ 4 h 7"/>
                <a:gd name="T2" fmla="*/ 1 w 9"/>
                <a:gd name="T3" fmla="*/ 4 h 7"/>
                <a:gd name="T4" fmla="*/ 2 w 9"/>
                <a:gd name="T5" fmla="*/ 6 h 7"/>
                <a:gd name="T6" fmla="*/ 3 w 9"/>
                <a:gd name="T7" fmla="*/ 6 h 7"/>
                <a:gd name="T8" fmla="*/ 9 w 9"/>
                <a:gd name="T9" fmla="*/ 3 h 7"/>
                <a:gd name="T10" fmla="*/ 4 w 9"/>
                <a:gd name="T11" fmla="*/ 4 h 7"/>
              </a:gdLst>
              <a:ahLst/>
              <a:cxnLst>
                <a:cxn ang="0">
                  <a:pos x="T0" y="T1"/>
                </a:cxn>
                <a:cxn ang="0">
                  <a:pos x="T2" y="T3"/>
                </a:cxn>
                <a:cxn ang="0">
                  <a:pos x="T4" y="T5"/>
                </a:cxn>
                <a:cxn ang="0">
                  <a:pos x="T6" y="T7"/>
                </a:cxn>
                <a:cxn ang="0">
                  <a:pos x="T8" y="T9"/>
                </a:cxn>
                <a:cxn ang="0">
                  <a:pos x="T10" y="T11"/>
                </a:cxn>
              </a:cxnLst>
              <a:rect l="0" t="0" r="r" b="b"/>
              <a:pathLst>
                <a:path w="9" h="7">
                  <a:moveTo>
                    <a:pt x="4" y="4"/>
                  </a:moveTo>
                  <a:cubicBezTo>
                    <a:pt x="2" y="4"/>
                    <a:pt x="2" y="4"/>
                    <a:pt x="1" y="4"/>
                  </a:cubicBezTo>
                  <a:cubicBezTo>
                    <a:pt x="0" y="5"/>
                    <a:pt x="1" y="6"/>
                    <a:pt x="2" y="6"/>
                  </a:cubicBezTo>
                  <a:cubicBezTo>
                    <a:pt x="3" y="6"/>
                    <a:pt x="3" y="6"/>
                    <a:pt x="3" y="6"/>
                  </a:cubicBezTo>
                  <a:cubicBezTo>
                    <a:pt x="5" y="7"/>
                    <a:pt x="8" y="5"/>
                    <a:pt x="9" y="3"/>
                  </a:cubicBezTo>
                  <a:cubicBezTo>
                    <a:pt x="8" y="0"/>
                    <a:pt x="2" y="3"/>
                    <a:pt x="4"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107" name="Freeform 93"/>
            <p:cNvSpPr>
              <a:spLocks/>
            </p:cNvSpPr>
            <p:nvPr/>
          </p:nvSpPr>
          <p:spPr bwMode="auto">
            <a:xfrm>
              <a:off x="2944813" y="4821238"/>
              <a:ext cx="3175" cy="1588"/>
            </a:xfrm>
            <a:custGeom>
              <a:avLst/>
              <a:gdLst>
                <a:gd name="T0" fmla="*/ 3 w 3"/>
                <a:gd name="T1" fmla="*/ 3 h 3"/>
                <a:gd name="T2" fmla="*/ 1 w 3"/>
                <a:gd name="T3" fmla="*/ 0 h 3"/>
                <a:gd name="T4" fmla="*/ 3 w 3"/>
                <a:gd name="T5" fmla="*/ 3 h 3"/>
              </a:gdLst>
              <a:ahLst/>
              <a:cxnLst>
                <a:cxn ang="0">
                  <a:pos x="T0" y="T1"/>
                </a:cxn>
                <a:cxn ang="0">
                  <a:pos x="T2" y="T3"/>
                </a:cxn>
                <a:cxn ang="0">
                  <a:pos x="T4" y="T5"/>
                </a:cxn>
              </a:cxnLst>
              <a:rect l="0" t="0" r="r" b="b"/>
              <a:pathLst>
                <a:path w="3" h="3">
                  <a:moveTo>
                    <a:pt x="3" y="3"/>
                  </a:moveTo>
                  <a:cubicBezTo>
                    <a:pt x="3" y="2"/>
                    <a:pt x="2" y="1"/>
                    <a:pt x="1" y="0"/>
                  </a:cubicBezTo>
                  <a:cubicBezTo>
                    <a:pt x="0" y="0"/>
                    <a:pt x="2" y="3"/>
                    <a:pt x="3" y="3"/>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108" name="Freeform 94"/>
            <p:cNvSpPr>
              <a:spLocks/>
            </p:cNvSpPr>
            <p:nvPr/>
          </p:nvSpPr>
          <p:spPr bwMode="auto">
            <a:xfrm>
              <a:off x="2941638" y="4816475"/>
              <a:ext cx="1588" cy="0"/>
            </a:xfrm>
            <a:custGeom>
              <a:avLst/>
              <a:gdLst>
                <a:gd name="T0" fmla="*/ 0 w 1"/>
                <a:gd name="T1" fmla="*/ 0 w 1"/>
                <a:gd name="T2" fmla="*/ 0 w 1"/>
              </a:gdLst>
              <a:ahLst/>
              <a:cxnLst>
                <a:cxn ang="0">
                  <a:pos x="T0" y="0"/>
                </a:cxn>
                <a:cxn ang="0">
                  <a:pos x="T1" y="0"/>
                </a:cxn>
                <a:cxn ang="0">
                  <a:pos x="T2" y="0"/>
                </a:cxn>
              </a:cxnLst>
              <a:rect l="0" t="0" r="r" b="b"/>
              <a:pathLst>
                <a:path w="1">
                  <a:moveTo>
                    <a:pt x="0" y="0"/>
                  </a:moveTo>
                  <a:cubicBezTo>
                    <a:pt x="0" y="0"/>
                    <a:pt x="0" y="0"/>
                    <a:pt x="0" y="0"/>
                  </a:cubicBezTo>
                  <a:cubicBezTo>
                    <a:pt x="1" y="0"/>
                    <a:pt x="0" y="0"/>
                    <a:pt x="0" y="0"/>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109" name="Freeform 95"/>
            <p:cNvSpPr>
              <a:spLocks/>
            </p:cNvSpPr>
            <p:nvPr/>
          </p:nvSpPr>
          <p:spPr bwMode="auto">
            <a:xfrm>
              <a:off x="2940050" y="4814888"/>
              <a:ext cx="4763" cy="4763"/>
            </a:xfrm>
            <a:custGeom>
              <a:avLst/>
              <a:gdLst>
                <a:gd name="T0" fmla="*/ 4 w 5"/>
                <a:gd name="T1" fmla="*/ 4 h 5"/>
                <a:gd name="T2" fmla="*/ 2 w 5"/>
                <a:gd name="T3" fmla="*/ 2 h 5"/>
                <a:gd name="T4" fmla="*/ 2 w 5"/>
                <a:gd name="T5" fmla="*/ 2 h 5"/>
                <a:gd name="T6" fmla="*/ 0 w 5"/>
                <a:gd name="T7" fmla="*/ 2 h 5"/>
                <a:gd name="T8" fmla="*/ 3 w 5"/>
                <a:gd name="T9" fmla="*/ 2 h 5"/>
                <a:gd name="T10" fmla="*/ 4 w 5"/>
                <a:gd name="T11" fmla="*/ 4 h 5"/>
              </a:gdLst>
              <a:ahLst/>
              <a:cxnLst>
                <a:cxn ang="0">
                  <a:pos x="T0" y="T1"/>
                </a:cxn>
                <a:cxn ang="0">
                  <a:pos x="T2" y="T3"/>
                </a:cxn>
                <a:cxn ang="0">
                  <a:pos x="T4" y="T5"/>
                </a:cxn>
                <a:cxn ang="0">
                  <a:pos x="T6" y="T7"/>
                </a:cxn>
                <a:cxn ang="0">
                  <a:pos x="T8" y="T9"/>
                </a:cxn>
                <a:cxn ang="0">
                  <a:pos x="T10" y="T11"/>
                </a:cxn>
              </a:cxnLst>
              <a:rect l="0" t="0" r="r" b="b"/>
              <a:pathLst>
                <a:path w="5" h="5">
                  <a:moveTo>
                    <a:pt x="4" y="4"/>
                  </a:moveTo>
                  <a:cubicBezTo>
                    <a:pt x="5" y="5"/>
                    <a:pt x="4" y="0"/>
                    <a:pt x="2" y="2"/>
                  </a:cubicBezTo>
                  <a:cubicBezTo>
                    <a:pt x="2" y="2"/>
                    <a:pt x="2" y="2"/>
                    <a:pt x="2" y="2"/>
                  </a:cubicBezTo>
                  <a:cubicBezTo>
                    <a:pt x="2" y="2"/>
                    <a:pt x="0" y="2"/>
                    <a:pt x="0" y="2"/>
                  </a:cubicBezTo>
                  <a:cubicBezTo>
                    <a:pt x="1" y="3"/>
                    <a:pt x="3" y="2"/>
                    <a:pt x="3" y="2"/>
                  </a:cubicBezTo>
                  <a:cubicBezTo>
                    <a:pt x="3" y="1"/>
                    <a:pt x="4" y="4"/>
                    <a:pt x="4"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110" name="Freeform 96"/>
            <p:cNvSpPr>
              <a:spLocks/>
            </p:cNvSpPr>
            <p:nvPr/>
          </p:nvSpPr>
          <p:spPr bwMode="auto">
            <a:xfrm>
              <a:off x="2930525" y="4824413"/>
              <a:ext cx="1588" cy="1588"/>
            </a:xfrm>
            <a:custGeom>
              <a:avLst/>
              <a:gdLst>
                <a:gd name="T0" fmla="*/ 0 w 1"/>
                <a:gd name="T1" fmla="*/ 2 h 2"/>
                <a:gd name="T2" fmla="*/ 0 w 1"/>
                <a:gd name="T3" fmla="*/ 2 h 2"/>
                <a:gd name="T4" fmla="*/ 1 w 1"/>
                <a:gd name="T5" fmla="*/ 1 h 2"/>
                <a:gd name="T6" fmla="*/ 0 w 1"/>
                <a:gd name="T7" fmla="*/ 2 h 2"/>
              </a:gdLst>
              <a:ahLst/>
              <a:cxnLst>
                <a:cxn ang="0">
                  <a:pos x="T0" y="T1"/>
                </a:cxn>
                <a:cxn ang="0">
                  <a:pos x="T2" y="T3"/>
                </a:cxn>
                <a:cxn ang="0">
                  <a:pos x="T4" y="T5"/>
                </a:cxn>
                <a:cxn ang="0">
                  <a:pos x="T6" y="T7"/>
                </a:cxn>
              </a:cxnLst>
              <a:rect l="0" t="0" r="r" b="b"/>
              <a:pathLst>
                <a:path w="1" h="2">
                  <a:moveTo>
                    <a:pt x="0" y="2"/>
                  </a:moveTo>
                  <a:cubicBezTo>
                    <a:pt x="0" y="2"/>
                    <a:pt x="0" y="2"/>
                    <a:pt x="0" y="2"/>
                  </a:cubicBezTo>
                  <a:cubicBezTo>
                    <a:pt x="1" y="2"/>
                    <a:pt x="1" y="2"/>
                    <a:pt x="1" y="1"/>
                  </a:cubicBezTo>
                  <a:cubicBezTo>
                    <a:pt x="0" y="0"/>
                    <a:pt x="0" y="0"/>
                    <a:pt x="0" y="2"/>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111" name="Freeform 97"/>
            <p:cNvSpPr>
              <a:spLocks/>
            </p:cNvSpPr>
            <p:nvPr/>
          </p:nvSpPr>
          <p:spPr bwMode="auto">
            <a:xfrm>
              <a:off x="2947988" y="4826000"/>
              <a:ext cx="1588" cy="1588"/>
            </a:xfrm>
            <a:custGeom>
              <a:avLst/>
              <a:gdLst>
                <a:gd name="T0" fmla="*/ 2 w 2"/>
                <a:gd name="T1" fmla="*/ 1 h 2"/>
                <a:gd name="T2" fmla="*/ 1 w 2"/>
                <a:gd name="T3" fmla="*/ 0 h 2"/>
                <a:gd name="T4" fmla="*/ 2 w 2"/>
                <a:gd name="T5" fmla="*/ 1 h 2"/>
              </a:gdLst>
              <a:ahLst/>
              <a:cxnLst>
                <a:cxn ang="0">
                  <a:pos x="T0" y="T1"/>
                </a:cxn>
                <a:cxn ang="0">
                  <a:pos x="T2" y="T3"/>
                </a:cxn>
                <a:cxn ang="0">
                  <a:pos x="T4" y="T5"/>
                </a:cxn>
              </a:cxnLst>
              <a:rect l="0" t="0" r="r" b="b"/>
              <a:pathLst>
                <a:path w="2" h="2">
                  <a:moveTo>
                    <a:pt x="2" y="1"/>
                  </a:moveTo>
                  <a:cubicBezTo>
                    <a:pt x="2" y="0"/>
                    <a:pt x="2" y="0"/>
                    <a:pt x="1" y="0"/>
                  </a:cubicBezTo>
                  <a:cubicBezTo>
                    <a:pt x="0" y="0"/>
                    <a:pt x="1" y="2"/>
                    <a:pt x="2" y="1"/>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112" name="Freeform 98"/>
            <p:cNvSpPr>
              <a:spLocks/>
            </p:cNvSpPr>
            <p:nvPr/>
          </p:nvSpPr>
          <p:spPr bwMode="auto">
            <a:xfrm>
              <a:off x="2986088" y="4987925"/>
              <a:ext cx="1588" cy="1588"/>
            </a:xfrm>
            <a:custGeom>
              <a:avLst/>
              <a:gdLst>
                <a:gd name="T0" fmla="*/ 1 w 2"/>
                <a:gd name="T1" fmla="*/ 1 h 2"/>
                <a:gd name="T2" fmla="*/ 2 w 2"/>
                <a:gd name="T3" fmla="*/ 1 h 2"/>
                <a:gd name="T4" fmla="*/ 1 w 2"/>
                <a:gd name="T5" fmla="*/ 1 h 2"/>
              </a:gdLst>
              <a:ahLst/>
              <a:cxnLst>
                <a:cxn ang="0">
                  <a:pos x="T0" y="T1"/>
                </a:cxn>
                <a:cxn ang="0">
                  <a:pos x="T2" y="T3"/>
                </a:cxn>
                <a:cxn ang="0">
                  <a:pos x="T4" y="T5"/>
                </a:cxn>
              </a:cxnLst>
              <a:rect l="0" t="0" r="r" b="b"/>
              <a:pathLst>
                <a:path w="2" h="2">
                  <a:moveTo>
                    <a:pt x="1" y="1"/>
                  </a:moveTo>
                  <a:cubicBezTo>
                    <a:pt x="0" y="2"/>
                    <a:pt x="0" y="1"/>
                    <a:pt x="2" y="1"/>
                  </a:cubicBezTo>
                  <a:cubicBezTo>
                    <a:pt x="2" y="0"/>
                    <a:pt x="2" y="0"/>
                    <a:pt x="1" y="1"/>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113" name="Freeform 99"/>
            <p:cNvSpPr>
              <a:spLocks/>
            </p:cNvSpPr>
            <p:nvPr/>
          </p:nvSpPr>
          <p:spPr bwMode="auto">
            <a:xfrm>
              <a:off x="2970213" y="4835525"/>
              <a:ext cx="1588" cy="3175"/>
            </a:xfrm>
            <a:custGeom>
              <a:avLst/>
              <a:gdLst>
                <a:gd name="T0" fmla="*/ 2 w 2"/>
                <a:gd name="T1" fmla="*/ 1 h 3"/>
                <a:gd name="T2" fmla="*/ 1 w 2"/>
                <a:gd name="T3" fmla="*/ 0 h 3"/>
                <a:gd name="T4" fmla="*/ 0 w 2"/>
                <a:gd name="T5" fmla="*/ 2 h 3"/>
                <a:gd name="T6" fmla="*/ 2 w 2"/>
                <a:gd name="T7" fmla="*/ 1 h 3"/>
              </a:gdLst>
              <a:ahLst/>
              <a:cxnLst>
                <a:cxn ang="0">
                  <a:pos x="T0" y="T1"/>
                </a:cxn>
                <a:cxn ang="0">
                  <a:pos x="T2" y="T3"/>
                </a:cxn>
                <a:cxn ang="0">
                  <a:pos x="T4" y="T5"/>
                </a:cxn>
                <a:cxn ang="0">
                  <a:pos x="T6" y="T7"/>
                </a:cxn>
              </a:cxnLst>
              <a:rect l="0" t="0" r="r" b="b"/>
              <a:pathLst>
                <a:path w="2" h="3">
                  <a:moveTo>
                    <a:pt x="2" y="1"/>
                  </a:moveTo>
                  <a:cubicBezTo>
                    <a:pt x="2" y="1"/>
                    <a:pt x="1" y="0"/>
                    <a:pt x="1" y="0"/>
                  </a:cubicBezTo>
                  <a:cubicBezTo>
                    <a:pt x="0" y="1"/>
                    <a:pt x="0" y="2"/>
                    <a:pt x="0" y="2"/>
                  </a:cubicBezTo>
                  <a:cubicBezTo>
                    <a:pt x="2" y="3"/>
                    <a:pt x="1" y="1"/>
                    <a:pt x="2" y="1"/>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114" name="Freeform 100"/>
            <p:cNvSpPr>
              <a:spLocks/>
            </p:cNvSpPr>
            <p:nvPr/>
          </p:nvSpPr>
          <p:spPr bwMode="auto">
            <a:xfrm>
              <a:off x="2970213" y="4837113"/>
              <a:ext cx="0" cy="0"/>
            </a:xfrm>
            <a:custGeom>
              <a:avLst/>
              <a:gdLst>
                <a:gd name="T0" fmla="*/ 0 w 1"/>
                <a:gd name="T1" fmla="*/ 1 h 1"/>
                <a:gd name="T2" fmla="*/ 0 w 1"/>
                <a:gd name="T3" fmla="*/ 1 h 1"/>
              </a:gdLst>
              <a:ahLst/>
              <a:cxnLst>
                <a:cxn ang="0">
                  <a:pos x="T0" y="T1"/>
                </a:cxn>
                <a:cxn ang="0">
                  <a:pos x="T2" y="T3"/>
                </a:cxn>
              </a:cxnLst>
              <a:rect l="0" t="0" r="r" b="b"/>
              <a:pathLst>
                <a:path w="1" h="1">
                  <a:moveTo>
                    <a:pt x="0" y="1"/>
                  </a:moveTo>
                  <a:cubicBezTo>
                    <a:pt x="0" y="0"/>
                    <a:pt x="1" y="1"/>
                    <a:pt x="0" y="1"/>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115" name="Freeform 101"/>
            <p:cNvSpPr>
              <a:spLocks/>
            </p:cNvSpPr>
            <p:nvPr/>
          </p:nvSpPr>
          <p:spPr bwMode="auto">
            <a:xfrm>
              <a:off x="2976563" y="4779963"/>
              <a:ext cx="1588" cy="1588"/>
            </a:xfrm>
            <a:custGeom>
              <a:avLst/>
              <a:gdLst>
                <a:gd name="T0" fmla="*/ 0 w 2"/>
                <a:gd name="T1" fmla="*/ 2 h 2"/>
                <a:gd name="T2" fmla="*/ 1 w 2"/>
                <a:gd name="T3" fmla="*/ 2 h 2"/>
                <a:gd name="T4" fmla="*/ 0 w 2"/>
                <a:gd name="T5" fmla="*/ 2 h 2"/>
              </a:gdLst>
              <a:ahLst/>
              <a:cxnLst>
                <a:cxn ang="0">
                  <a:pos x="T0" y="T1"/>
                </a:cxn>
                <a:cxn ang="0">
                  <a:pos x="T2" y="T3"/>
                </a:cxn>
                <a:cxn ang="0">
                  <a:pos x="T4" y="T5"/>
                </a:cxn>
              </a:cxnLst>
              <a:rect l="0" t="0" r="r" b="b"/>
              <a:pathLst>
                <a:path w="2" h="2">
                  <a:moveTo>
                    <a:pt x="0" y="2"/>
                  </a:moveTo>
                  <a:cubicBezTo>
                    <a:pt x="0" y="2"/>
                    <a:pt x="1" y="2"/>
                    <a:pt x="1" y="2"/>
                  </a:cubicBezTo>
                  <a:cubicBezTo>
                    <a:pt x="2" y="2"/>
                    <a:pt x="2" y="0"/>
                    <a:pt x="0" y="2"/>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116" name="Freeform 102"/>
            <p:cNvSpPr>
              <a:spLocks/>
            </p:cNvSpPr>
            <p:nvPr/>
          </p:nvSpPr>
          <p:spPr bwMode="auto">
            <a:xfrm>
              <a:off x="2947988" y="4822825"/>
              <a:ext cx="1588" cy="1588"/>
            </a:xfrm>
            <a:custGeom>
              <a:avLst/>
              <a:gdLst>
                <a:gd name="T0" fmla="*/ 1 w 3"/>
                <a:gd name="T1" fmla="*/ 1 h 2"/>
                <a:gd name="T2" fmla="*/ 1 w 3"/>
                <a:gd name="T3" fmla="*/ 2 h 2"/>
                <a:gd name="T4" fmla="*/ 1 w 3"/>
                <a:gd name="T5" fmla="*/ 1 h 2"/>
              </a:gdLst>
              <a:ahLst/>
              <a:cxnLst>
                <a:cxn ang="0">
                  <a:pos x="T0" y="T1"/>
                </a:cxn>
                <a:cxn ang="0">
                  <a:pos x="T2" y="T3"/>
                </a:cxn>
                <a:cxn ang="0">
                  <a:pos x="T4" y="T5"/>
                </a:cxn>
              </a:cxnLst>
              <a:rect l="0" t="0" r="r" b="b"/>
              <a:pathLst>
                <a:path w="3" h="2">
                  <a:moveTo>
                    <a:pt x="1" y="1"/>
                  </a:moveTo>
                  <a:cubicBezTo>
                    <a:pt x="0" y="0"/>
                    <a:pt x="0" y="1"/>
                    <a:pt x="1" y="2"/>
                  </a:cubicBezTo>
                  <a:cubicBezTo>
                    <a:pt x="3" y="1"/>
                    <a:pt x="2" y="1"/>
                    <a:pt x="1" y="1"/>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117" name="Freeform 103"/>
            <p:cNvSpPr>
              <a:spLocks/>
            </p:cNvSpPr>
            <p:nvPr/>
          </p:nvSpPr>
          <p:spPr bwMode="auto">
            <a:xfrm>
              <a:off x="2981325" y="4989513"/>
              <a:ext cx="1588" cy="1588"/>
            </a:xfrm>
            <a:custGeom>
              <a:avLst/>
              <a:gdLst>
                <a:gd name="T0" fmla="*/ 0 w 2"/>
                <a:gd name="T1" fmla="*/ 2 h 2"/>
                <a:gd name="T2" fmla="*/ 0 w 2"/>
                <a:gd name="T3" fmla="*/ 2 h 2"/>
                <a:gd name="T4" fmla="*/ 0 w 2"/>
                <a:gd name="T5" fmla="*/ 2 h 2"/>
              </a:gdLst>
              <a:ahLst/>
              <a:cxnLst>
                <a:cxn ang="0">
                  <a:pos x="T0" y="T1"/>
                </a:cxn>
                <a:cxn ang="0">
                  <a:pos x="T2" y="T3"/>
                </a:cxn>
                <a:cxn ang="0">
                  <a:pos x="T4" y="T5"/>
                </a:cxn>
              </a:cxnLst>
              <a:rect l="0" t="0" r="r" b="b"/>
              <a:pathLst>
                <a:path w="2" h="2">
                  <a:moveTo>
                    <a:pt x="0" y="2"/>
                  </a:moveTo>
                  <a:cubicBezTo>
                    <a:pt x="0" y="2"/>
                    <a:pt x="0" y="2"/>
                    <a:pt x="0" y="2"/>
                  </a:cubicBezTo>
                  <a:cubicBezTo>
                    <a:pt x="2" y="2"/>
                    <a:pt x="0" y="0"/>
                    <a:pt x="0" y="2"/>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118" name="Freeform 104"/>
            <p:cNvSpPr>
              <a:spLocks/>
            </p:cNvSpPr>
            <p:nvPr/>
          </p:nvSpPr>
          <p:spPr bwMode="auto">
            <a:xfrm>
              <a:off x="2970213" y="4838700"/>
              <a:ext cx="1588" cy="3175"/>
            </a:xfrm>
            <a:custGeom>
              <a:avLst/>
              <a:gdLst>
                <a:gd name="T0" fmla="*/ 1 w 1"/>
                <a:gd name="T1" fmla="*/ 2 h 3"/>
                <a:gd name="T2" fmla="*/ 1 w 1"/>
                <a:gd name="T3" fmla="*/ 2 h 3"/>
                <a:gd name="T4" fmla="*/ 0 w 1"/>
                <a:gd name="T5" fmla="*/ 1 h 3"/>
                <a:gd name="T6" fmla="*/ 1 w 1"/>
                <a:gd name="T7" fmla="*/ 2 h 3"/>
              </a:gdLst>
              <a:ahLst/>
              <a:cxnLst>
                <a:cxn ang="0">
                  <a:pos x="T0" y="T1"/>
                </a:cxn>
                <a:cxn ang="0">
                  <a:pos x="T2" y="T3"/>
                </a:cxn>
                <a:cxn ang="0">
                  <a:pos x="T4" y="T5"/>
                </a:cxn>
                <a:cxn ang="0">
                  <a:pos x="T6" y="T7"/>
                </a:cxn>
              </a:cxnLst>
              <a:rect l="0" t="0" r="r" b="b"/>
              <a:pathLst>
                <a:path w="1" h="3">
                  <a:moveTo>
                    <a:pt x="1" y="2"/>
                  </a:moveTo>
                  <a:cubicBezTo>
                    <a:pt x="1" y="2"/>
                    <a:pt x="1" y="2"/>
                    <a:pt x="1" y="2"/>
                  </a:cubicBezTo>
                  <a:cubicBezTo>
                    <a:pt x="1" y="2"/>
                    <a:pt x="1" y="0"/>
                    <a:pt x="0" y="1"/>
                  </a:cubicBezTo>
                  <a:cubicBezTo>
                    <a:pt x="0" y="1"/>
                    <a:pt x="1" y="3"/>
                    <a:pt x="1" y="2"/>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119" name="Freeform 105"/>
            <p:cNvSpPr>
              <a:spLocks/>
            </p:cNvSpPr>
            <p:nvPr/>
          </p:nvSpPr>
          <p:spPr bwMode="auto">
            <a:xfrm>
              <a:off x="2970213" y="4838700"/>
              <a:ext cx="0" cy="0"/>
            </a:xfrm>
            <a:custGeom>
              <a:avLst/>
              <a:gdLst>
                <a:gd name="T0" fmla="*/ 1 w 1"/>
                <a:gd name="T1" fmla="*/ 1 h 1"/>
                <a:gd name="T2" fmla="*/ 1 w 1"/>
                <a:gd name="T3" fmla="*/ 1 h 1"/>
                <a:gd name="T4" fmla="*/ 1 w 1"/>
                <a:gd name="T5" fmla="*/ 0 h 1"/>
                <a:gd name="T6" fmla="*/ 1 w 1"/>
                <a:gd name="T7" fmla="*/ 1 h 1"/>
              </a:gdLst>
              <a:ahLst/>
              <a:cxnLst>
                <a:cxn ang="0">
                  <a:pos x="T0" y="T1"/>
                </a:cxn>
                <a:cxn ang="0">
                  <a:pos x="T2" y="T3"/>
                </a:cxn>
                <a:cxn ang="0">
                  <a:pos x="T4" y="T5"/>
                </a:cxn>
                <a:cxn ang="0">
                  <a:pos x="T6" y="T7"/>
                </a:cxn>
              </a:cxnLst>
              <a:rect l="0" t="0" r="r" b="b"/>
              <a:pathLst>
                <a:path w="1" h="1">
                  <a:moveTo>
                    <a:pt x="1" y="1"/>
                  </a:moveTo>
                  <a:cubicBezTo>
                    <a:pt x="1" y="1"/>
                    <a:pt x="1" y="1"/>
                    <a:pt x="1" y="1"/>
                  </a:cubicBezTo>
                  <a:cubicBezTo>
                    <a:pt x="1" y="0"/>
                    <a:pt x="1" y="0"/>
                    <a:pt x="1" y="0"/>
                  </a:cubicBezTo>
                  <a:cubicBezTo>
                    <a:pt x="0" y="1"/>
                    <a:pt x="0" y="1"/>
                    <a:pt x="1" y="1"/>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120" name="Freeform 106"/>
            <p:cNvSpPr>
              <a:spLocks/>
            </p:cNvSpPr>
            <p:nvPr/>
          </p:nvSpPr>
          <p:spPr bwMode="auto">
            <a:xfrm>
              <a:off x="2971800" y="4843463"/>
              <a:ext cx="3175" cy="1588"/>
            </a:xfrm>
            <a:custGeom>
              <a:avLst/>
              <a:gdLst>
                <a:gd name="T0" fmla="*/ 2 w 3"/>
                <a:gd name="T1" fmla="*/ 1 h 2"/>
                <a:gd name="T2" fmla="*/ 2 w 3"/>
                <a:gd name="T3" fmla="*/ 1 h 2"/>
              </a:gdLst>
              <a:ahLst/>
              <a:cxnLst>
                <a:cxn ang="0">
                  <a:pos x="T0" y="T1"/>
                </a:cxn>
                <a:cxn ang="0">
                  <a:pos x="T2" y="T3"/>
                </a:cxn>
              </a:cxnLst>
              <a:rect l="0" t="0" r="r" b="b"/>
              <a:pathLst>
                <a:path w="3" h="2">
                  <a:moveTo>
                    <a:pt x="2" y="1"/>
                  </a:moveTo>
                  <a:cubicBezTo>
                    <a:pt x="0" y="0"/>
                    <a:pt x="3" y="2"/>
                    <a:pt x="2" y="1"/>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121" name="Freeform 107"/>
            <p:cNvSpPr>
              <a:spLocks/>
            </p:cNvSpPr>
            <p:nvPr/>
          </p:nvSpPr>
          <p:spPr bwMode="auto">
            <a:xfrm>
              <a:off x="2967038" y="4833938"/>
              <a:ext cx="1588" cy="1588"/>
            </a:xfrm>
            <a:custGeom>
              <a:avLst/>
              <a:gdLst>
                <a:gd name="T0" fmla="*/ 2 w 2"/>
                <a:gd name="T1" fmla="*/ 1 h 3"/>
                <a:gd name="T2" fmla="*/ 1 w 2"/>
                <a:gd name="T3" fmla="*/ 1 h 3"/>
                <a:gd name="T4" fmla="*/ 2 w 2"/>
                <a:gd name="T5" fmla="*/ 1 h 3"/>
              </a:gdLst>
              <a:ahLst/>
              <a:cxnLst>
                <a:cxn ang="0">
                  <a:pos x="T0" y="T1"/>
                </a:cxn>
                <a:cxn ang="0">
                  <a:pos x="T2" y="T3"/>
                </a:cxn>
                <a:cxn ang="0">
                  <a:pos x="T4" y="T5"/>
                </a:cxn>
              </a:cxnLst>
              <a:rect l="0" t="0" r="r" b="b"/>
              <a:pathLst>
                <a:path w="2" h="3">
                  <a:moveTo>
                    <a:pt x="2" y="1"/>
                  </a:moveTo>
                  <a:cubicBezTo>
                    <a:pt x="1" y="0"/>
                    <a:pt x="0" y="1"/>
                    <a:pt x="1" y="1"/>
                  </a:cubicBezTo>
                  <a:cubicBezTo>
                    <a:pt x="1" y="1"/>
                    <a:pt x="2" y="3"/>
                    <a:pt x="2" y="1"/>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122" name="Freeform 108"/>
            <p:cNvSpPr>
              <a:spLocks/>
            </p:cNvSpPr>
            <p:nvPr/>
          </p:nvSpPr>
          <p:spPr bwMode="auto">
            <a:xfrm>
              <a:off x="3033713" y="4708525"/>
              <a:ext cx="1588" cy="1588"/>
            </a:xfrm>
            <a:custGeom>
              <a:avLst/>
              <a:gdLst>
                <a:gd name="T0" fmla="*/ 0 w 1"/>
                <a:gd name="T1" fmla="*/ 0 h 2"/>
                <a:gd name="T2" fmla="*/ 0 w 1"/>
                <a:gd name="T3" fmla="*/ 0 h 2"/>
              </a:gdLst>
              <a:ahLst/>
              <a:cxnLst>
                <a:cxn ang="0">
                  <a:pos x="T0" y="T1"/>
                </a:cxn>
                <a:cxn ang="0">
                  <a:pos x="T2" y="T3"/>
                </a:cxn>
              </a:cxnLst>
              <a:rect l="0" t="0" r="r" b="b"/>
              <a:pathLst>
                <a:path w="1" h="2">
                  <a:moveTo>
                    <a:pt x="0" y="0"/>
                  </a:moveTo>
                  <a:cubicBezTo>
                    <a:pt x="1" y="2"/>
                    <a:pt x="0" y="0"/>
                    <a:pt x="0" y="0"/>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123" name="Rectangle 109"/>
            <p:cNvSpPr>
              <a:spLocks noChangeArrowheads="1"/>
            </p:cNvSpPr>
            <p:nvPr/>
          </p:nvSpPr>
          <p:spPr bwMode="auto">
            <a:xfrm>
              <a:off x="3033713" y="4708525"/>
              <a:ext cx="1588" cy="1588"/>
            </a:xfrm>
            <a:prstGeom prst="rect">
              <a:avLst/>
            </a:pr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miter lim="800000"/>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124" name="Freeform 110"/>
            <p:cNvSpPr>
              <a:spLocks/>
            </p:cNvSpPr>
            <p:nvPr/>
          </p:nvSpPr>
          <p:spPr bwMode="auto">
            <a:xfrm>
              <a:off x="2954338" y="4845050"/>
              <a:ext cx="1588" cy="1588"/>
            </a:xfrm>
            <a:custGeom>
              <a:avLst/>
              <a:gdLst>
                <a:gd name="T0" fmla="*/ 0 w 2"/>
                <a:gd name="T1" fmla="*/ 1 h 1"/>
                <a:gd name="T2" fmla="*/ 0 w 2"/>
                <a:gd name="T3" fmla="*/ 1 h 1"/>
              </a:gdLst>
              <a:ahLst/>
              <a:cxnLst>
                <a:cxn ang="0">
                  <a:pos x="T0" y="T1"/>
                </a:cxn>
                <a:cxn ang="0">
                  <a:pos x="T2" y="T3"/>
                </a:cxn>
              </a:cxnLst>
              <a:rect l="0" t="0" r="r" b="b"/>
              <a:pathLst>
                <a:path w="2" h="1">
                  <a:moveTo>
                    <a:pt x="0" y="1"/>
                  </a:moveTo>
                  <a:cubicBezTo>
                    <a:pt x="2" y="0"/>
                    <a:pt x="0" y="0"/>
                    <a:pt x="0" y="1"/>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125" name="Freeform 111"/>
            <p:cNvSpPr>
              <a:spLocks/>
            </p:cNvSpPr>
            <p:nvPr/>
          </p:nvSpPr>
          <p:spPr bwMode="auto">
            <a:xfrm>
              <a:off x="2954338" y="484663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126" name="Freeform 112"/>
            <p:cNvSpPr>
              <a:spLocks/>
            </p:cNvSpPr>
            <p:nvPr/>
          </p:nvSpPr>
          <p:spPr bwMode="auto">
            <a:xfrm>
              <a:off x="2933700" y="4852988"/>
              <a:ext cx="3175" cy="1588"/>
            </a:xfrm>
            <a:custGeom>
              <a:avLst/>
              <a:gdLst>
                <a:gd name="T0" fmla="*/ 2 w 4"/>
                <a:gd name="T1" fmla="*/ 2 h 2"/>
                <a:gd name="T2" fmla="*/ 2 w 4"/>
                <a:gd name="T3" fmla="*/ 2 h 2"/>
              </a:gdLst>
              <a:ahLst/>
              <a:cxnLst>
                <a:cxn ang="0">
                  <a:pos x="T0" y="T1"/>
                </a:cxn>
                <a:cxn ang="0">
                  <a:pos x="T2" y="T3"/>
                </a:cxn>
              </a:cxnLst>
              <a:rect l="0" t="0" r="r" b="b"/>
              <a:pathLst>
                <a:path w="4" h="2">
                  <a:moveTo>
                    <a:pt x="2" y="2"/>
                  </a:moveTo>
                  <a:cubicBezTo>
                    <a:pt x="4" y="2"/>
                    <a:pt x="0" y="0"/>
                    <a:pt x="2" y="2"/>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127" name="Freeform 113"/>
            <p:cNvSpPr>
              <a:spLocks/>
            </p:cNvSpPr>
            <p:nvPr/>
          </p:nvSpPr>
          <p:spPr bwMode="auto">
            <a:xfrm>
              <a:off x="2832100" y="4757738"/>
              <a:ext cx="3175" cy="1588"/>
            </a:xfrm>
            <a:custGeom>
              <a:avLst/>
              <a:gdLst>
                <a:gd name="T0" fmla="*/ 1 w 3"/>
                <a:gd name="T1" fmla="*/ 0 h 2"/>
                <a:gd name="T2" fmla="*/ 1 w 3"/>
                <a:gd name="T3" fmla="*/ 0 h 2"/>
              </a:gdLst>
              <a:ahLst/>
              <a:cxnLst>
                <a:cxn ang="0">
                  <a:pos x="T0" y="T1"/>
                </a:cxn>
                <a:cxn ang="0">
                  <a:pos x="T2" y="T3"/>
                </a:cxn>
              </a:cxnLst>
              <a:rect l="0" t="0" r="r" b="b"/>
              <a:pathLst>
                <a:path w="3" h="2">
                  <a:moveTo>
                    <a:pt x="1" y="0"/>
                  </a:moveTo>
                  <a:cubicBezTo>
                    <a:pt x="0" y="2"/>
                    <a:pt x="3" y="0"/>
                    <a:pt x="1" y="0"/>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128" name="Freeform 114"/>
            <p:cNvSpPr>
              <a:spLocks/>
            </p:cNvSpPr>
            <p:nvPr/>
          </p:nvSpPr>
          <p:spPr bwMode="auto">
            <a:xfrm>
              <a:off x="2840038" y="4757738"/>
              <a:ext cx="0" cy="0"/>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1"/>
                    <a:pt x="0" y="0"/>
                    <a:pt x="0" y="0"/>
                  </a:cubicBezTo>
                  <a:cubicBezTo>
                    <a:pt x="0" y="0"/>
                    <a:pt x="0" y="0"/>
                    <a:pt x="0" y="0"/>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129" name="Freeform 115"/>
            <p:cNvSpPr>
              <a:spLocks/>
            </p:cNvSpPr>
            <p:nvPr/>
          </p:nvSpPr>
          <p:spPr bwMode="auto">
            <a:xfrm>
              <a:off x="2965450" y="4832350"/>
              <a:ext cx="4763" cy="1588"/>
            </a:xfrm>
            <a:custGeom>
              <a:avLst/>
              <a:gdLst>
                <a:gd name="T0" fmla="*/ 3 w 5"/>
                <a:gd name="T1" fmla="*/ 0 h 2"/>
                <a:gd name="T2" fmla="*/ 3 w 5"/>
                <a:gd name="T3" fmla="*/ 0 h 2"/>
              </a:gdLst>
              <a:ahLst/>
              <a:cxnLst>
                <a:cxn ang="0">
                  <a:pos x="T0" y="T1"/>
                </a:cxn>
                <a:cxn ang="0">
                  <a:pos x="T2" y="T3"/>
                </a:cxn>
              </a:cxnLst>
              <a:rect l="0" t="0" r="r" b="b"/>
              <a:pathLst>
                <a:path w="5" h="2">
                  <a:moveTo>
                    <a:pt x="3" y="0"/>
                  </a:moveTo>
                  <a:cubicBezTo>
                    <a:pt x="0" y="0"/>
                    <a:pt x="5" y="2"/>
                    <a:pt x="3" y="0"/>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130" name="Freeform 116"/>
            <p:cNvSpPr>
              <a:spLocks/>
            </p:cNvSpPr>
            <p:nvPr/>
          </p:nvSpPr>
          <p:spPr bwMode="auto">
            <a:xfrm>
              <a:off x="2963863" y="4833938"/>
              <a:ext cx="1588"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0" y="0"/>
                    <a:pt x="1" y="0"/>
                  </a:cubicBezTo>
                  <a:cubicBezTo>
                    <a:pt x="0" y="0"/>
                    <a:pt x="0" y="0"/>
                    <a:pt x="0" y="0"/>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131" name="Freeform 117"/>
            <p:cNvSpPr>
              <a:spLocks/>
            </p:cNvSpPr>
            <p:nvPr/>
          </p:nvSpPr>
          <p:spPr bwMode="auto">
            <a:xfrm>
              <a:off x="2952750" y="4845050"/>
              <a:ext cx="1588" cy="0"/>
            </a:xfrm>
            <a:custGeom>
              <a:avLst/>
              <a:gdLst>
                <a:gd name="T0" fmla="*/ 1 w 3"/>
                <a:gd name="T1" fmla="*/ 1 h 1"/>
                <a:gd name="T2" fmla="*/ 1 w 3"/>
                <a:gd name="T3" fmla="*/ 1 h 1"/>
                <a:gd name="T4" fmla="*/ 1 w 3"/>
                <a:gd name="T5" fmla="*/ 1 h 1"/>
              </a:gdLst>
              <a:ahLst/>
              <a:cxnLst>
                <a:cxn ang="0">
                  <a:pos x="T0" y="T1"/>
                </a:cxn>
                <a:cxn ang="0">
                  <a:pos x="T2" y="T3"/>
                </a:cxn>
                <a:cxn ang="0">
                  <a:pos x="T4" y="T5"/>
                </a:cxn>
              </a:cxnLst>
              <a:rect l="0" t="0" r="r" b="b"/>
              <a:pathLst>
                <a:path w="3" h="1">
                  <a:moveTo>
                    <a:pt x="1" y="1"/>
                  </a:moveTo>
                  <a:cubicBezTo>
                    <a:pt x="1" y="1"/>
                    <a:pt x="1" y="1"/>
                    <a:pt x="1" y="1"/>
                  </a:cubicBezTo>
                  <a:cubicBezTo>
                    <a:pt x="3" y="1"/>
                    <a:pt x="0" y="0"/>
                    <a:pt x="1" y="1"/>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132" name="Freeform 118"/>
            <p:cNvSpPr>
              <a:spLocks/>
            </p:cNvSpPr>
            <p:nvPr/>
          </p:nvSpPr>
          <p:spPr bwMode="auto">
            <a:xfrm>
              <a:off x="2955925" y="4845050"/>
              <a:ext cx="1588" cy="1588"/>
            </a:xfrm>
            <a:custGeom>
              <a:avLst/>
              <a:gdLst>
                <a:gd name="T0" fmla="*/ 0 w 1"/>
                <a:gd name="T1" fmla="*/ 1 h 3"/>
                <a:gd name="T2" fmla="*/ 0 w 1"/>
                <a:gd name="T3" fmla="*/ 1 h 3"/>
              </a:gdLst>
              <a:ahLst/>
              <a:cxnLst>
                <a:cxn ang="0">
                  <a:pos x="T0" y="T1"/>
                </a:cxn>
                <a:cxn ang="0">
                  <a:pos x="T2" y="T3"/>
                </a:cxn>
              </a:cxnLst>
              <a:rect l="0" t="0" r="r" b="b"/>
              <a:pathLst>
                <a:path w="1" h="3">
                  <a:moveTo>
                    <a:pt x="0" y="1"/>
                  </a:moveTo>
                  <a:cubicBezTo>
                    <a:pt x="0" y="3"/>
                    <a:pt x="1" y="0"/>
                    <a:pt x="0" y="1"/>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133" name="Rectangle 119"/>
            <p:cNvSpPr>
              <a:spLocks noChangeArrowheads="1"/>
            </p:cNvSpPr>
            <p:nvPr/>
          </p:nvSpPr>
          <p:spPr bwMode="auto">
            <a:xfrm>
              <a:off x="2968625" y="4845050"/>
              <a:ext cx="1588" cy="1588"/>
            </a:xfrm>
            <a:prstGeom prst="rect">
              <a:avLst/>
            </a:pr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miter lim="800000"/>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134" name="Freeform 120"/>
            <p:cNvSpPr>
              <a:spLocks/>
            </p:cNvSpPr>
            <p:nvPr/>
          </p:nvSpPr>
          <p:spPr bwMode="auto">
            <a:xfrm>
              <a:off x="2951163" y="4824413"/>
              <a:ext cx="1588" cy="1588"/>
            </a:xfrm>
            <a:custGeom>
              <a:avLst/>
              <a:gdLst>
                <a:gd name="T0" fmla="*/ 0 w 2"/>
                <a:gd name="T1" fmla="*/ 1 h 1"/>
                <a:gd name="T2" fmla="*/ 2 w 2"/>
                <a:gd name="T3" fmla="*/ 0 h 1"/>
                <a:gd name="T4" fmla="*/ 2 w 2"/>
                <a:gd name="T5" fmla="*/ 0 h 1"/>
                <a:gd name="T6" fmla="*/ 0 w 2"/>
                <a:gd name="T7" fmla="*/ 1 h 1"/>
              </a:gdLst>
              <a:ahLst/>
              <a:cxnLst>
                <a:cxn ang="0">
                  <a:pos x="T0" y="T1"/>
                </a:cxn>
                <a:cxn ang="0">
                  <a:pos x="T2" y="T3"/>
                </a:cxn>
                <a:cxn ang="0">
                  <a:pos x="T4" y="T5"/>
                </a:cxn>
                <a:cxn ang="0">
                  <a:pos x="T6" y="T7"/>
                </a:cxn>
              </a:cxnLst>
              <a:rect l="0" t="0" r="r" b="b"/>
              <a:pathLst>
                <a:path w="2" h="1">
                  <a:moveTo>
                    <a:pt x="0" y="1"/>
                  </a:moveTo>
                  <a:cubicBezTo>
                    <a:pt x="1" y="1"/>
                    <a:pt x="2" y="0"/>
                    <a:pt x="2" y="0"/>
                  </a:cubicBezTo>
                  <a:cubicBezTo>
                    <a:pt x="2" y="0"/>
                    <a:pt x="2" y="0"/>
                    <a:pt x="2" y="0"/>
                  </a:cubicBezTo>
                  <a:cubicBezTo>
                    <a:pt x="1" y="0"/>
                    <a:pt x="0" y="0"/>
                    <a:pt x="0" y="1"/>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135" name="Freeform 121"/>
            <p:cNvSpPr>
              <a:spLocks/>
            </p:cNvSpPr>
            <p:nvPr/>
          </p:nvSpPr>
          <p:spPr bwMode="auto">
            <a:xfrm>
              <a:off x="2873375" y="4802188"/>
              <a:ext cx="1588" cy="0"/>
            </a:xfrm>
            <a:custGeom>
              <a:avLst/>
              <a:gdLst>
                <a:gd name="T0" fmla="*/ 1 w 2"/>
                <a:gd name="T1" fmla="*/ 1 w 2"/>
                <a:gd name="T2" fmla="*/ 1 w 2"/>
              </a:gdLst>
              <a:ahLst/>
              <a:cxnLst>
                <a:cxn ang="0">
                  <a:pos x="T0" y="0"/>
                </a:cxn>
                <a:cxn ang="0">
                  <a:pos x="T1" y="0"/>
                </a:cxn>
                <a:cxn ang="0">
                  <a:pos x="T2" y="0"/>
                </a:cxn>
              </a:cxnLst>
              <a:rect l="0" t="0" r="r" b="b"/>
              <a:pathLst>
                <a:path w="2">
                  <a:moveTo>
                    <a:pt x="1" y="0"/>
                  </a:moveTo>
                  <a:cubicBezTo>
                    <a:pt x="0" y="0"/>
                    <a:pt x="2" y="0"/>
                    <a:pt x="1" y="0"/>
                  </a:cubicBezTo>
                  <a:cubicBezTo>
                    <a:pt x="1" y="0"/>
                    <a:pt x="1" y="0"/>
                    <a:pt x="1" y="0"/>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136" name="Freeform 122"/>
            <p:cNvSpPr>
              <a:spLocks/>
            </p:cNvSpPr>
            <p:nvPr/>
          </p:nvSpPr>
          <p:spPr bwMode="auto">
            <a:xfrm>
              <a:off x="2960688" y="4791075"/>
              <a:ext cx="1588" cy="0"/>
            </a:xfrm>
            <a:custGeom>
              <a:avLst/>
              <a:gdLst>
                <a:gd name="T0" fmla="*/ 1 w 2"/>
                <a:gd name="T1" fmla="*/ 0 w 2"/>
                <a:gd name="T2" fmla="*/ 1 w 2"/>
              </a:gdLst>
              <a:ahLst/>
              <a:cxnLst>
                <a:cxn ang="0">
                  <a:pos x="T0" y="0"/>
                </a:cxn>
                <a:cxn ang="0">
                  <a:pos x="T1" y="0"/>
                </a:cxn>
                <a:cxn ang="0">
                  <a:pos x="T2" y="0"/>
                </a:cxn>
              </a:cxnLst>
              <a:rect l="0" t="0" r="r" b="b"/>
              <a:pathLst>
                <a:path w="2">
                  <a:moveTo>
                    <a:pt x="1" y="0"/>
                  </a:moveTo>
                  <a:cubicBezTo>
                    <a:pt x="1" y="0"/>
                    <a:pt x="1" y="0"/>
                    <a:pt x="0" y="0"/>
                  </a:cubicBezTo>
                  <a:cubicBezTo>
                    <a:pt x="2" y="0"/>
                    <a:pt x="1" y="0"/>
                    <a:pt x="1" y="0"/>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137" name="Freeform 123"/>
            <p:cNvSpPr>
              <a:spLocks/>
            </p:cNvSpPr>
            <p:nvPr/>
          </p:nvSpPr>
          <p:spPr bwMode="auto">
            <a:xfrm>
              <a:off x="2963863" y="4848225"/>
              <a:ext cx="1588" cy="0"/>
            </a:xfrm>
            <a:custGeom>
              <a:avLst/>
              <a:gdLst>
                <a:gd name="T0" fmla="*/ 1 w 3"/>
                <a:gd name="T1" fmla="*/ 0 h 1"/>
                <a:gd name="T2" fmla="*/ 1 w 3"/>
                <a:gd name="T3" fmla="*/ 0 h 1"/>
              </a:gdLst>
              <a:ahLst/>
              <a:cxnLst>
                <a:cxn ang="0">
                  <a:pos x="T0" y="T1"/>
                </a:cxn>
                <a:cxn ang="0">
                  <a:pos x="T2" y="T3"/>
                </a:cxn>
              </a:cxnLst>
              <a:rect l="0" t="0" r="r" b="b"/>
              <a:pathLst>
                <a:path w="3" h="1">
                  <a:moveTo>
                    <a:pt x="1" y="0"/>
                  </a:moveTo>
                  <a:cubicBezTo>
                    <a:pt x="0" y="1"/>
                    <a:pt x="3" y="1"/>
                    <a:pt x="1" y="0"/>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138" name="Freeform 124"/>
            <p:cNvSpPr>
              <a:spLocks/>
            </p:cNvSpPr>
            <p:nvPr/>
          </p:nvSpPr>
          <p:spPr bwMode="auto">
            <a:xfrm>
              <a:off x="2952750" y="4826000"/>
              <a:ext cx="0" cy="0"/>
            </a:xfrm>
            <a:custGeom>
              <a:avLst/>
              <a:gdLst>
                <a:gd name="T0" fmla="*/ 1 w 1"/>
                <a:gd name="T1" fmla="*/ 0 h 1"/>
                <a:gd name="T2" fmla="*/ 1 w 1"/>
                <a:gd name="T3" fmla="*/ 0 h 1"/>
                <a:gd name="T4" fmla="*/ 1 w 1"/>
                <a:gd name="T5" fmla="*/ 0 h 1"/>
              </a:gdLst>
              <a:ahLst/>
              <a:cxnLst>
                <a:cxn ang="0">
                  <a:pos x="T0" y="T1"/>
                </a:cxn>
                <a:cxn ang="0">
                  <a:pos x="T2" y="T3"/>
                </a:cxn>
                <a:cxn ang="0">
                  <a:pos x="T4" y="T5"/>
                </a:cxn>
              </a:cxnLst>
              <a:rect l="0" t="0" r="r" b="b"/>
              <a:pathLst>
                <a:path w="1" h="1">
                  <a:moveTo>
                    <a:pt x="1" y="0"/>
                  </a:moveTo>
                  <a:cubicBezTo>
                    <a:pt x="1" y="0"/>
                    <a:pt x="1" y="0"/>
                    <a:pt x="1" y="0"/>
                  </a:cubicBezTo>
                  <a:cubicBezTo>
                    <a:pt x="1" y="0"/>
                    <a:pt x="0" y="1"/>
                    <a:pt x="1" y="0"/>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139" name="Freeform 125"/>
            <p:cNvSpPr>
              <a:spLocks/>
            </p:cNvSpPr>
            <p:nvPr/>
          </p:nvSpPr>
          <p:spPr bwMode="auto">
            <a:xfrm>
              <a:off x="2954338" y="4746625"/>
              <a:ext cx="1588" cy="1588"/>
            </a:xfrm>
            <a:custGeom>
              <a:avLst/>
              <a:gdLst>
                <a:gd name="T0" fmla="*/ 0 w 3"/>
                <a:gd name="T1" fmla="*/ 1 h 2"/>
                <a:gd name="T2" fmla="*/ 3 w 3"/>
                <a:gd name="T3" fmla="*/ 0 h 2"/>
                <a:gd name="T4" fmla="*/ 0 w 3"/>
                <a:gd name="T5" fmla="*/ 1 h 2"/>
              </a:gdLst>
              <a:ahLst/>
              <a:cxnLst>
                <a:cxn ang="0">
                  <a:pos x="T0" y="T1"/>
                </a:cxn>
                <a:cxn ang="0">
                  <a:pos x="T2" y="T3"/>
                </a:cxn>
                <a:cxn ang="0">
                  <a:pos x="T4" y="T5"/>
                </a:cxn>
              </a:cxnLst>
              <a:rect l="0" t="0" r="r" b="b"/>
              <a:pathLst>
                <a:path w="3" h="2">
                  <a:moveTo>
                    <a:pt x="0" y="1"/>
                  </a:moveTo>
                  <a:cubicBezTo>
                    <a:pt x="1" y="2"/>
                    <a:pt x="2" y="1"/>
                    <a:pt x="3" y="0"/>
                  </a:cubicBezTo>
                  <a:cubicBezTo>
                    <a:pt x="0" y="0"/>
                    <a:pt x="0" y="0"/>
                    <a:pt x="0" y="1"/>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140" name="Freeform 126"/>
            <p:cNvSpPr>
              <a:spLocks/>
            </p:cNvSpPr>
            <p:nvPr/>
          </p:nvSpPr>
          <p:spPr bwMode="auto">
            <a:xfrm>
              <a:off x="2954338" y="4759325"/>
              <a:ext cx="1588" cy="1588"/>
            </a:xfrm>
            <a:custGeom>
              <a:avLst/>
              <a:gdLst>
                <a:gd name="T0" fmla="*/ 1 w 3"/>
                <a:gd name="T1" fmla="*/ 0 h 2"/>
                <a:gd name="T2" fmla="*/ 0 w 3"/>
                <a:gd name="T3" fmla="*/ 2 h 2"/>
                <a:gd name="T4" fmla="*/ 3 w 3"/>
                <a:gd name="T5" fmla="*/ 1 h 2"/>
                <a:gd name="T6" fmla="*/ 1 w 3"/>
                <a:gd name="T7" fmla="*/ 0 h 2"/>
                <a:gd name="T8" fmla="*/ 1 w 3"/>
                <a:gd name="T9" fmla="*/ 0 h 2"/>
              </a:gdLst>
              <a:ahLst/>
              <a:cxnLst>
                <a:cxn ang="0">
                  <a:pos x="T0" y="T1"/>
                </a:cxn>
                <a:cxn ang="0">
                  <a:pos x="T2" y="T3"/>
                </a:cxn>
                <a:cxn ang="0">
                  <a:pos x="T4" y="T5"/>
                </a:cxn>
                <a:cxn ang="0">
                  <a:pos x="T6" y="T7"/>
                </a:cxn>
                <a:cxn ang="0">
                  <a:pos x="T8" y="T9"/>
                </a:cxn>
              </a:cxnLst>
              <a:rect l="0" t="0" r="r" b="b"/>
              <a:pathLst>
                <a:path w="3" h="2">
                  <a:moveTo>
                    <a:pt x="1" y="0"/>
                  </a:moveTo>
                  <a:cubicBezTo>
                    <a:pt x="0" y="0"/>
                    <a:pt x="0" y="1"/>
                    <a:pt x="0" y="2"/>
                  </a:cubicBezTo>
                  <a:cubicBezTo>
                    <a:pt x="1" y="2"/>
                    <a:pt x="2" y="1"/>
                    <a:pt x="3" y="1"/>
                  </a:cubicBezTo>
                  <a:cubicBezTo>
                    <a:pt x="2" y="0"/>
                    <a:pt x="2" y="0"/>
                    <a:pt x="1" y="0"/>
                  </a:cubicBezTo>
                  <a:cubicBezTo>
                    <a:pt x="1" y="0"/>
                    <a:pt x="1" y="0"/>
                    <a:pt x="1" y="0"/>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141" name="Freeform 127"/>
            <p:cNvSpPr>
              <a:spLocks/>
            </p:cNvSpPr>
            <p:nvPr/>
          </p:nvSpPr>
          <p:spPr bwMode="auto">
            <a:xfrm>
              <a:off x="2954338" y="4759325"/>
              <a:ext cx="1588" cy="0"/>
            </a:xfrm>
            <a:custGeom>
              <a:avLst/>
              <a:gdLst>
                <a:gd name="T0" fmla="*/ 0 w 1"/>
                <a:gd name="T1" fmla="*/ 0 w 1"/>
                <a:gd name="T2" fmla="*/ 0 w 1"/>
              </a:gdLst>
              <a:ahLst/>
              <a:cxnLst>
                <a:cxn ang="0">
                  <a:pos x="T0" y="0"/>
                </a:cxn>
                <a:cxn ang="0">
                  <a:pos x="T1" y="0"/>
                </a:cxn>
                <a:cxn ang="0">
                  <a:pos x="T2" y="0"/>
                </a:cxn>
              </a:cxnLst>
              <a:rect l="0" t="0" r="r" b="b"/>
              <a:pathLst>
                <a:path w="1">
                  <a:moveTo>
                    <a:pt x="0" y="0"/>
                  </a:moveTo>
                  <a:cubicBezTo>
                    <a:pt x="0" y="0"/>
                    <a:pt x="0" y="0"/>
                    <a:pt x="0" y="0"/>
                  </a:cubicBezTo>
                  <a:cubicBezTo>
                    <a:pt x="1" y="0"/>
                    <a:pt x="0" y="0"/>
                    <a:pt x="0" y="0"/>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142" name="Freeform 128"/>
            <p:cNvSpPr>
              <a:spLocks/>
            </p:cNvSpPr>
            <p:nvPr/>
          </p:nvSpPr>
          <p:spPr bwMode="auto">
            <a:xfrm>
              <a:off x="2957513" y="4746625"/>
              <a:ext cx="1588" cy="3175"/>
            </a:xfrm>
            <a:custGeom>
              <a:avLst/>
              <a:gdLst>
                <a:gd name="T0" fmla="*/ 2 w 2"/>
                <a:gd name="T1" fmla="*/ 1 h 3"/>
                <a:gd name="T2" fmla="*/ 0 w 2"/>
                <a:gd name="T3" fmla="*/ 2 h 3"/>
                <a:gd name="T4" fmla="*/ 0 w 2"/>
                <a:gd name="T5" fmla="*/ 2 h 3"/>
                <a:gd name="T6" fmla="*/ 2 w 2"/>
                <a:gd name="T7" fmla="*/ 1 h 3"/>
              </a:gdLst>
              <a:ahLst/>
              <a:cxnLst>
                <a:cxn ang="0">
                  <a:pos x="T0" y="T1"/>
                </a:cxn>
                <a:cxn ang="0">
                  <a:pos x="T2" y="T3"/>
                </a:cxn>
                <a:cxn ang="0">
                  <a:pos x="T4" y="T5"/>
                </a:cxn>
                <a:cxn ang="0">
                  <a:pos x="T6" y="T7"/>
                </a:cxn>
              </a:cxnLst>
              <a:rect l="0" t="0" r="r" b="b"/>
              <a:pathLst>
                <a:path w="2" h="3">
                  <a:moveTo>
                    <a:pt x="2" y="1"/>
                  </a:moveTo>
                  <a:cubicBezTo>
                    <a:pt x="1" y="0"/>
                    <a:pt x="1" y="0"/>
                    <a:pt x="0" y="2"/>
                  </a:cubicBezTo>
                  <a:cubicBezTo>
                    <a:pt x="0" y="2"/>
                    <a:pt x="0" y="2"/>
                    <a:pt x="0" y="2"/>
                  </a:cubicBezTo>
                  <a:cubicBezTo>
                    <a:pt x="0" y="3"/>
                    <a:pt x="1" y="3"/>
                    <a:pt x="2" y="1"/>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143" name="Freeform 129"/>
            <p:cNvSpPr>
              <a:spLocks/>
            </p:cNvSpPr>
            <p:nvPr/>
          </p:nvSpPr>
          <p:spPr bwMode="auto">
            <a:xfrm>
              <a:off x="2957513" y="4748213"/>
              <a:ext cx="0" cy="0"/>
            </a:xfrm>
            <a:custGeom>
              <a:avLst/>
              <a:gdLst>
                <a:gd name="T0" fmla="*/ 1 h 1"/>
                <a:gd name="T1" fmla="*/ 1 h 1"/>
                <a:gd name="T2" fmla="*/ 1 h 1"/>
              </a:gdLst>
              <a:ahLst/>
              <a:cxnLst>
                <a:cxn ang="0">
                  <a:pos x="0" y="T0"/>
                </a:cxn>
                <a:cxn ang="0">
                  <a:pos x="0" y="T1"/>
                </a:cxn>
                <a:cxn ang="0">
                  <a:pos x="0" y="T2"/>
                </a:cxn>
              </a:cxnLst>
              <a:rect l="0" t="0" r="r" b="b"/>
              <a:pathLst>
                <a:path h="1">
                  <a:moveTo>
                    <a:pt x="0" y="1"/>
                  </a:moveTo>
                  <a:cubicBezTo>
                    <a:pt x="0" y="1"/>
                    <a:pt x="0" y="1"/>
                    <a:pt x="0" y="1"/>
                  </a:cubicBezTo>
                  <a:cubicBezTo>
                    <a:pt x="0" y="0"/>
                    <a:pt x="0" y="0"/>
                    <a:pt x="0" y="1"/>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144" name="Freeform 130"/>
            <p:cNvSpPr>
              <a:spLocks/>
            </p:cNvSpPr>
            <p:nvPr/>
          </p:nvSpPr>
          <p:spPr bwMode="auto">
            <a:xfrm>
              <a:off x="2963863" y="4729163"/>
              <a:ext cx="1588" cy="3175"/>
            </a:xfrm>
            <a:custGeom>
              <a:avLst/>
              <a:gdLst>
                <a:gd name="T0" fmla="*/ 0 w 3"/>
                <a:gd name="T1" fmla="*/ 5 h 5"/>
                <a:gd name="T2" fmla="*/ 3 w 3"/>
                <a:gd name="T3" fmla="*/ 3 h 5"/>
                <a:gd name="T4" fmla="*/ 0 w 3"/>
                <a:gd name="T5" fmla="*/ 5 h 5"/>
              </a:gdLst>
              <a:ahLst/>
              <a:cxnLst>
                <a:cxn ang="0">
                  <a:pos x="T0" y="T1"/>
                </a:cxn>
                <a:cxn ang="0">
                  <a:pos x="T2" y="T3"/>
                </a:cxn>
                <a:cxn ang="0">
                  <a:pos x="T4" y="T5"/>
                </a:cxn>
              </a:cxnLst>
              <a:rect l="0" t="0" r="r" b="b"/>
              <a:pathLst>
                <a:path w="3" h="5">
                  <a:moveTo>
                    <a:pt x="0" y="5"/>
                  </a:moveTo>
                  <a:cubicBezTo>
                    <a:pt x="1" y="5"/>
                    <a:pt x="2" y="4"/>
                    <a:pt x="3" y="3"/>
                  </a:cubicBezTo>
                  <a:cubicBezTo>
                    <a:pt x="3" y="0"/>
                    <a:pt x="0" y="5"/>
                    <a:pt x="0" y="5"/>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145" name="Freeform 131"/>
            <p:cNvSpPr>
              <a:spLocks/>
            </p:cNvSpPr>
            <p:nvPr/>
          </p:nvSpPr>
          <p:spPr bwMode="auto">
            <a:xfrm>
              <a:off x="2960688" y="4745038"/>
              <a:ext cx="3175" cy="0"/>
            </a:xfrm>
            <a:custGeom>
              <a:avLst/>
              <a:gdLst>
                <a:gd name="T0" fmla="*/ 1 w 5"/>
                <a:gd name="T1" fmla="*/ 1 h 1"/>
                <a:gd name="T2" fmla="*/ 1 w 5"/>
                <a:gd name="T3" fmla="*/ 1 h 1"/>
              </a:gdLst>
              <a:ahLst/>
              <a:cxnLst>
                <a:cxn ang="0">
                  <a:pos x="T0" y="T1"/>
                </a:cxn>
                <a:cxn ang="0">
                  <a:pos x="T2" y="T3"/>
                </a:cxn>
              </a:cxnLst>
              <a:rect l="0" t="0" r="r" b="b"/>
              <a:pathLst>
                <a:path w="5" h="1">
                  <a:moveTo>
                    <a:pt x="1" y="1"/>
                  </a:moveTo>
                  <a:cubicBezTo>
                    <a:pt x="5" y="0"/>
                    <a:pt x="0" y="1"/>
                    <a:pt x="1" y="1"/>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146" name="Freeform 132"/>
            <p:cNvSpPr>
              <a:spLocks/>
            </p:cNvSpPr>
            <p:nvPr/>
          </p:nvSpPr>
          <p:spPr bwMode="auto">
            <a:xfrm>
              <a:off x="2962275" y="4745038"/>
              <a:ext cx="1588" cy="0"/>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1" y="0"/>
                    <a:pt x="1" y="0"/>
                    <a:pt x="0" y="0"/>
                  </a:cubicBezTo>
                  <a:cubicBezTo>
                    <a:pt x="0" y="1"/>
                    <a:pt x="0" y="1"/>
                    <a:pt x="1" y="1"/>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147" name="Freeform 133"/>
            <p:cNvSpPr>
              <a:spLocks/>
            </p:cNvSpPr>
            <p:nvPr/>
          </p:nvSpPr>
          <p:spPr bwMode="auto">
            <a:xfrm>
              <a:off x="2971800" y="4751388"/>
              <a:ext cx="1588" cy="3175"/>
            </a:xfrm>
            <a:custGeom>
              <a:avLst/>
              <a:gdLst>
                <a:gd name="T0" fmla="*/ 0 w 2"/>
                <a:gd name="T1" fmla="*/ 2 h 3"/>
                <a:gd name="T2" fmla="*/ 0 w 2"/>
                <a:gd name="T3" fmla="*/ 2 h 3"/>
              </a:gdLst>
              <a:ahLst/>
              <a:cxnLst>
                <a:cxn ang="0">
                  <a:pos x="T0" y="T1"/>
                </a:cxn>
                <a:cxn ang="0">
                  <a:pos x="T2" y="T3"/>
                </a:cxn>
              </a:cxnLst>
              <a:rect l="0" t="0" r="r" b="b"/>
              <a:pathLst>
                <a:path w="2" h="3">
                  <a:moveTo>
                    <a:pt x="0" y="2"/>
                  </a:moveTo>
                  <a:cubicBezTo>
                    <a:pt x="2" y="3"/>
                    <a:pt x="0" y="0"/>
                    <a:pt x="0" y="2"/>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148" name="Freeform 134"/>
            <p:cNvSpPr>
              <a:spLocks/>
            </p:cNvSpPr>
            <p:nvPr/>
          </p:nvSpPr>
          <p:spPr bwMode="auto">
            <a:xfrm>
              <a:off x="2962275" y="4743450"/>
              <a:ext cx="0" cy="1588"/>
            </a:xfrm>
            <a:custGeom>
              <a:avLst/>
              <a:gdLst>
                <a:gd name="T0" fmla="*/ 0 h 1"/>
                <a:gd name="T1" fmla="*/ 0 h 1"/>
              </a:gdLst>
              <a:ahLst/>
              <a:cxnLst>
                <a:cxn ang="0">
                  <a:pos x="0" y="T0"/>
                </a:cxn>
                <a:cxn ang="0">
                  <a:pos x="0" y="T1"/>
                </a:cxn>
              </a:cxnLst>
              <a:rect l="0" t="0" r="r" b="b"/>
              <a:pathLst>
                <a:path h="1">
                  <a:moveTo>
                    <a:pt x="0" y="0"/>
                  </a:moveTo>
                  <a:cubicBezTo>
                    <a:pt x="0" y="1"/>
                    <a:pt x="0" y="0"/>
                    <a:pt x="0" y="0"/>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149" name="Freeform 135"/>
            <p:cNvSpPr>
              <a:spLocks/>
            </p:cNvSpPr>
            <p:nvPr/>
          </p:nvSpPr>
          <p:spPr bwMode="auto">
            <a:xfrm>
              <a:off x="2952750" y="4768850"/>
              <a:ext cx="0" cy="0"/>
            </a:xfrm>
            <a:custGeom>
              <a:avLst/>
              <a:gdLst>
                <a:gd name="T0" fmla="*/ 1 w 1"/>
                <a:gd name="T1" fmla="*/ 1 h 1"/>
                <a:gd name="T2" fmla="*/ 1 w 1"/>
                <a:gd name="T3" fmla="*/ 1 h 1"/>
                <a:gd name="T4" fmla="*/ 1 w 1"/>
                <a:gd name="T5" fmla="*/ 1 h 1"/>
              </a:gdLst>
              <a:ahLst/>
              <a:cxnLst>
                <a:cxn ang="0">
                  <a:pos x="T0" y="T1"/>
                </a:cxn>
                <a:cxn ang="0">
                  <a:pos x="T2" y="T3"/>
                </a:cxn>
                <a:cxn ang="0">
                  <a:pos x="T4" y="T5"/>
                </a:cxn>
              </a:cxnLst>
              <a:rect l="0" t="0" r="r" b="b"/>
              <a:pathLst>
                <a:path w="1" h="1">
                  <a:moveTo>
                    <a:pt x="1" y="1"/>
                  </a:moveTo>
                  <a:cubicBezTo>
                    <a:pt x="1" y="1"/>
                    <a:pt x="1" y="1"/>
                    <a:pt x="1" y="1"/>
                  </a:cubicBezTo>
                  <a:cubicBezTo>
                    <a:pt x="0" y="1"/>
                    <a:pt x="1" y="0"/>
                    <a:pt x="1" y="1"/>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150" name="Freeform 136"/>
            <p:cNvSpPr>
              <a:spLocks/>
            </p:cNvSpPr>
            <p:nvPr/>
          </p:nvSpPr>
          <p:spPr bwMode="auto">
            <a:xfrm>
              <a:off x="2954338" y="4697413"/>
              <a:ext cx="36513" cy="22225"/>
            </a:xfrm>
            <a:custGeom>
              <a:avLst/>
              <a:gdLst>
                <a:gd name="T0" fmla="*/ 12 w 49"/>
                <a:gd name="T1" fmla="*/ 4 h 28"/>
                <a:gd name="T2" fmla="*/ 14 w 49"/>
                <a:gd name="T3" fmla="*/ 8 h 28"/>
                <a:gd name="T4" fmla="*/ 6 w 49"/>
                <a:gd name="T5" fmla="*/ 8 h 28"/>
                <a:gd name="T6" fmla="*/ 8 w 49"/>
                <a:gd name="T7" fmla="*/ 13 h 28"/>
                <a:gd name="T8" fmla="*/ 9 w 49"/>
                <a:gd name="T9" fmla="*/ 17 h 28"/>
                <a:gd name="T10" fmla="*/ 9 w 49"/>
                <a:gd name="T11" fmla="*/ 20 h 28"/>
                <a:gd name="T12" fmla="*/ 0 w 49"/>
                <a:gd name="T13" fmla="*/ 20 h 28"/>
                <a:gd name="T14" fmla="*/ 3 w 49"/>
                <a:gd name="T15" fmla="*/ 22 h 28"/>
                <a:gd name="T16" fmla="*/ 4 w 49"/>
                <a:gd name="T17" fmla="*/ 23 h 28"/>
                <a:gd name="T18" fmla="*/ 5 w 49"/>
                <a:gd name="T19" fmla="*/ 28 h 28"/>
                <a:gd name="T20" fmla="*/ 7 w 49"/>
                <a:gd name="T21" fmla="*/ 28 h 28"/>
                <a:gd name="T22" fmla="*/ 7 w 49"/>
                <a:gd name="T23" fmla="*/ 23 h 28"/>
                <a:gd name="T24" fmla="*/ 12 w 49"/>
                <a:gd name="T25" fmla="*/ 23 h 28"/>
                <a:gd name="T26" fmla="*/ 19 w 49"/>
                <a:gd name="T27" fmla="*/ 24 h 28"/>
                <a:gd name="T28" fmla="*/ 23 w 49"/>
                <a:gd name="T29" fmla="*/ 21 h 28"/>
                <a:gd name="T30" fmla="*/ 49 w 49"/>
                <a:gd name="T31" fmla="*/ 5 h 28"/>
                <a:gd name="T32" fmla="*/ 12 w 49"/>
                <a:gd name="T33" fmla="*/ 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9" h="28">
                  <a:moveTo>
                    <a:pt x="12" y="4"/>
                  </a:moveTo>
                  <a:cubicBezTo>
                    <a:pt x="12" y="6"/>
                    <a:pt x="14" y="7"/>
                    <a:pt x="14" y="8"/>
                  </a:cubicBezTo>
                  <a:cubicBezTo>
                    <a:pt x="9" y="6"/>
                    <a:pt x="11" y="6"/>
                    <a:pt x="6" y="8"/>
                  </a:cubicBezTo>
                  <a:cubicBezTo>
                    <a:pt x="1" y="11"/>
                    <a:pt x="8" y="12"/>
                    <a:pt x="8" y="13"/>
                  </a:cubicBezTo>
                  <a:cubicBezTo>
                    <a:pt x="4" y="14"/>
                    <a:pt x="8" y="16"/>
                    <a:pt x="9" y="17"/>
                  </a:cubicBezTo>
                  <a:cubicBezTo>
                    <a:pt x="14" y="19"/>
                    <a:pt x="12" y="20"/>
                    <a:pt x="9" y="20"/>
                  </a:cubicBezTo>
                  <a:cubicBezTo>
                    <a:pt x="6" y="21"/>
                    <a:pt x="0" y="20"/>
                    <a:pt x="0" y="20"/>
                  </a:cubicBezTo>
                  <a:cubicBezTo>
                    <a:pt x="0" y="23"/>
                    <a:pt x="2" y="22"/>
                    <a:pt x="3" y="22"/>
                  </a:cubicBezTo>
                  <a:cubicBezTo>
                    <a:pt x="3" y="23"/>
                    <a:pt x="4" y="23"/>
                    <a:pt x="4" y="23"/>
                  </a:cubicBezTo>
                  <a:cubicBezTo>
                    <a:pt x="5" y="25"/>
                    <a:pt x="1" y="27"/>
                    <a:pt x="5" y="28"/>
                  </a:cubicBezTo>
                  <a:cubicBezTo>
                    <a:pt x="5" y="28"/>
                    <a:pt x="6" y="28"/>
                    <a:pt x="7" y="28"/>
                  </a:cubicBezTo>
                  <a:cubicBezTo>
                    <a:pt x="7" y="27"/>
                    <a:pt x="7" y="25"/>
                    <a:pt x="7" y="23"/>
                  </a:cubicBezTo>
                  <a:cubicBezTo>
                    <a:pt x="9" y="23"/>
                    <a:pt x="10" y="23"/>
                    <a:pt x="12" y="23"/>
                  </a:cubicBezTo>
                  <a:cubicBezTo>
                    <a:pt x="15" y="23"/>
                    <a:pt x="17" y="23"/>
                    <a:pt x="19" y="24"/>
                  </a:cubicBezTo>
                  <a:cubicBezTo>
                    <a:pt x="23" y="24"/>
                    <a:pt x="23" y="21"/>
                    <a:pt x="23" y="21"/>
                  </a:cubicBezTo>
                  <a:cubicBezTo>
                    <a:pt x="20" y="19"/>
                    <a:pt x="49" y="5"/>
                    <a:pt x="49" y="5"/>
                  </a:cubicBezTo>
                  <a:cubicBezTo>
                    <a:pt x="35" y="0"/>
                    <a:pt x="25" y="1"/>
                    <a:pt x="12"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151" name="Freeform 137"/>
            <p:cNvSpPr>
              <a:spLocks/>
            </p:cNvSpPr>
            <p:nvPr/>
          </p:nvSpPr>
          <p:spPr bwMode="auto">
            <a:xfrm>
              <a:off x="2959100" y="4716463"/>
              <a:ext cx="9525" cy="3175"/>
            </a:xfrm>
            <a:custGeom>
              <a:avLst/>
              <a:gdLst>
                <a:gd name="T0" fmla="*/ 7 w 13"/>
                <a:gd name="T1" fmla="*/ 0 h 4"/>
                <a:gd name="T2" fmla="*/ 1 w 13"/>
                <a:gd name="T3" fmla="*/ 0 h 4"/>
                <a:gd name="T4" fmla="*/ 0 w 13"/>
                <a:gd name="T5" fmla="*/ 3 h 4"/>
                <a:gd name="T6" fmla="*/ 7 w 13"/>
                <a:gd name="T7" fmla="*/ 3 h 4"/>
                <a:gd name="T8" fmla="*/ 10 w 13"/>
                <a:gd name="T9" fmla="*/ 4 h 4"/>
                <a:gd name="T10" fmla="*/ 13 w 13"/>
                <a:gd name="T11" fmla="*/ 1 h 4"/>
                <a:gd name="T12" fmla="*/ 7 w 13"/>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13" h="4">
                  <a:moveTo>
                    <a:pt x="7" y="0"/>
                  </a:moveTo>
                  <a:cubicBezTo>
                    <a:pt x="4" y="0"/>
                    <a:pt x="1" y="0"/>
                    <a:pt x="1" y="0"/>
                  </a:cubicBezTo>
                  <a:cubicBezTo>
                    <a:pt x="1" y="0"/>
                    <a:pt x="1" y="1"/>
                    <a:pt x="0" y="3"/>
                  </a:cubicBezTo>
                  <a:cubicBezTo>
                    <a:pt x="3" y="3"/>
                    <a:pt x="6" y="3"/>
                    <a:pt x="7" y="3"/>
                  </a:cubicBezTo>
                  <a:cubicBezTo>
                    <a:pt x="8" y="4"/>
                    <a:pt x="9" y="4"/>
                    <a:pt x="10" y="4"/>
                  </a:cubicBezTo>
                  <a:cubicBezTo>
                    <a:pt x="12" y="3"/>
                    <a:pt x="13" y="3"/>
                    <a:pt x="13" y="1"/>
                  </a:cubicBezTo>
                  <a:cubicBezTo>
                    <a:pt x="12" y="0"/>
                    <a:pt x="9" y="0"/>
                    <a:pt x="7" y="0"/>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152" name="Freeform 138"/>
            <p:cNvSpPr>
              <a:spLocks/>
            </p:cNvSpPr>
            <p:nvPr/>
          </p:nvSpPr>
          <p:spPr bwMode="auto">
            <a:xfrm>
              <a:off x="2951163" y="4716463"/>
              <a:ext cx="3175" cy="1588"/>
            </a:xfrm>
            <a:custGeom>
              <a:avLst/>
              <a:gdLst>
                <a:gd name="T0" fmla="*/ 0 w 5"/>
                <a:gd name="T1" fmla="*/ 2 h 3"/>
                <a:gd name="T2" fmla="*/ 3 w 5"/>
                <a:gd name="T3" fmla="*/ 3 h 3"/>
                <a:gd name="T4" fmla="*/ 4 w 5"/>
                <a:gd name="T5" fmla="*/ 1 h 3"/>
                <a:gd name="T6" fmla="*/ 0 w 5"/>
                <a:gd name="T7" fmla="*/ 2 h 3"/>
              </a:gdLst>
              <a:ahLst/>
              <a:cxnLst>
                <a:cxn ang="0">
                  <a:pos x="T0" y="T1"/>
                </a:cxn>
                <a:cxn ang="0">
                  <a:pos x="T2" y="T3"/>
                </a:cxn>
                <a:cxn ang="0">
                  <a:pos x="T4" y="T5"/>
                </a:cxn>
                <a:cxn ang="0">
                  <a:pos x="T6" y="T7"/>
                </a:cxn>
              </a:cxnLst>
              <a:rect l="0" t="0" r="r" b="b"/>
              <a:pathLst>
                <a:path w="5" h="3">
                  <a:moveTo>
                    <a:pt x="0" y="2"/>
                  </a:moveTo>
                  <a:cubicBezTo>
                    <a:pt x="1" y="2"/>
                    <a:pt x="2" y="3"/>
                    <a:pt x="3" y="3"/>
                  </a:cubicBezTo>
                  <a:cubicBezTo>
                    <a:pt x="4" y="3"/>
                    <a:pt x="5" y="2"/>
                    <a:pt x="4" y="1"/>
                  </a:cubicBezTo>
                  <a:cubicBezTo>
                    <a:pt x="3" y="0"/>
                    <a:pt x="2" y="0"/>
                    <a:pt x="0" y="2"/>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153" name="Freeform 139"/>
            <p:cNvSpPr>
              <a:spLocks/>
            </p:cNvSpPr>
            <p:nvPr/>
          </p:nvSpPr>
          <p:spPr bwMode="auto">
            <a:xfrm>
              <a:off x="2959100" y="4711700"/>
              <a:ext cx="1588" cy="1588"/>
            </a:xfrm>
            <a:custGeom>
              <a:avLst/>
              <a:gdLst>
                <a:gd name="T0" fmla="*/ 0 w 2"/>
                <a:gd name="T1" fmla="*/ 1 h 2"/>
                <a:gd name="T2" fmla="*/ 0 w 2"/>
                <a:gd name="T3" fmla="*/ 1 h 2"/>
                <a:gd name="T4" fmla="*/ 1 w 2"/>
                <a:gd name="T5" fmla="*/ 2 h 2"/>
                <a:gd name="T6" fmla="*/ 2 w 2"/>
                <a:gd name="T7" fmla="*/ 1 h 2"/>
                <a:gd name="T8" fmla="*/ 2 w 2"/>
                <a:gd name="T9" fmla="*/ 1 h 2"/>
                <a:gd name="T10" fmla="*/ 0 w 2"/>
                <a:gd name="T11" fmla="*/ 1 h 2"/>
              </a:gdLst>
              <a:ahLst/>
              <a:cxnLst>
                <a:cxn ang="0">
                  <a:pos x="T0" y="T1"/>
                </a:cxn>
                <a:cxn ang="0">
                  <a:pos x="T2" y="T3"/>
                </a:cxn>
                <a:cxn ang="0">
                  <a:pos x="T4" y="T5"/>
                </a:cxn>
                <a:cxn ang="0">
                  <a:pos x="T6" y="T7"/>
                </a:cxn>
                <a:cxn ang="0">
                  <a:pos x="T8" y="T9"/>
                </a:cxn>
                <a:cxn ang="0">
                  <a:pos x="T10" y="T11"/>
                </a:cxn>
              </a:cxnLst>
              <a:rect l="0" t="0" r="r" b="b"/>
              <a:pathLst>
                <a:path w="2" h="2">
                  <a:moveTo>
                    <a:pt x="0" y="1"/>
                  </a:moveTo>
                  <a:cubicBezTo>
                    <a:pt x="0" y="1"/>
                    <a:pt x="0" y="1"/>
                    <a:pt x="0" y="1"/>
                  </a:cubicBezTo>
                  <a:cubicBezTo>
                    <a:pt x="0" y="2"/>
                    <a:pt x="0" y="2"/>
                    <a:pt x="1" y="2"/>
                  </a:cubicBezTo>
                  <a:cubicBezTo>
                    <a:pt x="1" y="2"/>
                    <a:pt x="2" y="2"/>
                    <a:pt x="2" y="1"/>
                  </a:cubicBezTo>
                  <a:cubicBezTo>
                    <a:pt x="2" y="1"/>
                    <a:pt x="2" y="1"/>
                    <a:pt x="2" y="1"/>
                  </a:cubicBezTo>
                  <a:cubicBezTo>
                    <a:pt x="1" y="0"/>
                    <a:pt x="0" y="0"/>
                    <a:pt x="0" y="1"/>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154" name="Rectangle 140"/>
            <p:cNvSpPr>
              <a:spLocks noChangeArrowheads="1"/>
            </p:cNvSpPr>
            <p:nvPr/>
          </p:nvSpPr>
          <p:spPr bwMode="auto">
            <a:xfrm>
              <a:off x="2957513" y="4711700"/>
              <a:ext cx="1588" cy="1588"/>
            </a:xfrm>
            <a:prstGeom prst="rect">
              <a:avLst/>
            </a:pr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miter lim="800000"/>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155" name="Freeform 141"/>
            <p:cNvSpPr>
              <a:spLocks/>
            </p:cNvSpPr>
            <p:nvPr/>
          </p:nvSpPr>
          <p:spPr bwMode="auto">
            <a:xfrm>
              <a:off x="2954338" y="4708525"/>
              <a:ext cx="3175" cy="3175"/>
            </a:xfrm>
            <a:custGeom>
              <a:avLst/>
              <a:gdLst>
                <a:gd name="T0" fmla="*/ 2 w 4"/>
                <a:gd name="T1" fmla="*/ 3 h 5"/>
                <a:gd name="T2" fmla="*/ 3 w 4"/>
                <a:gd name="T3" fmla="*/ 1 h 5"/>
                <a:gd name="T4" fmla="*/ 2 w 4"/>
                <a:gd name="T5" fmla="*/ 0 h 5"/>
                <a:gd name="T6" fmla="*/ 0 w 4"/>
                <a:gd name="T7" fmla="*/ 0 h 5"/>
                <a:gd name="T8" fmla="*/ 0 w 4"/>
                <a:gd name="T9" fmla="*/ 3 h 5"/>
                <a:gd name="T10" fmla="*/ 4 w 4"/>
                <a:gd name="T11" fmla="*/ 4 h 5"/>
                <a:gd name="T12" fmla="*/ 2 w 4"/>
                <a:gd name="T13" fmla="*/ 3 h 5"/>
              </a:gdLst>
              <a:ahLst/>
              <a:cxnLst>
                <a:cxn ang="0">
                  <a:pos x="T0" y="T1"/>
                </a:cxn>
                <a:cxn ang="0">
                  <a:pos x="T2" y="T3"/>
                </a:cxn>
                <a:cxn ang="0">
                  <a:pos x="T4" y="T5"/>
                </a:cxn>
                <a:cxn ang="0">
                  <a:pos x="T6" y="T7"/>
                </a:cxn>
                <a:cxn ang="0">
                  <a:pos x="T8" y="T9"/>
                </a:cxn>
                <a:cxn ang="0">
                  <a:pos x="T10" y="T11"/>
                </a:cxn>
                <a:cxn ang="0">
                  <a:pos x="T12" y="T13"/>
                </a:cxn>
              </a:cxnLst>
              <a:rect l="0" t="0" r="r" b="b"/>
              <a:pathLst>
                <a:path w="4" h="5">
                  <a:moveTo>
                    <a:pt x="2" y="3"/>
                  </a:moveTo>
                  <a:cubicBezTo>
                    <a:pt x="4" y="3"/>
                    <a:pt x="4" y="2"/>
                    <a:pt x="3" y="1"/>
                  </a:cubicBezTo>
                  <a:cubicBezTo>
                    <a:pt x="3" y="1"/>
                    <a:pt x="2" y="0"/>
                    <a:pt x="2" y="0"/>
                  </a:cubicBezTo>
                  <a:cubicBezTo>
                    <a:pt x="1" y="0"/>
                    <a:pt x="0" y="0"/>
                    <a:pt x="0" y="0"/>
                  </a:cubicBezTo>
                  <a:cubicBezTo>
                    <a:pt x="0" y="1"/>
                    <a:pt x="0" y="2"/>
                    <a:pt x="0" y="3"/>
                  </a:cubicBezTo>
                  <a:cubicBezTo>
                    <a:pt x="1" y="4"/>
                    <a:pt x="3" y="5"/>
                    <a:pt x="4" y="4"/>
                  </a:cubicBezTo>
                  <a:cubicBezTo>
                    <a:pt x="4" y="4"/>
                    <a:pt x="3" y="4"/>
                    <a:pt x="2" y="3"/>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156" name="Freeform 142"/>
            <p:cNvSpPr>
              <a:spLocks/>
            </p:cNvSpPr>
            <p:nvPr/>
          </p:nvSpPr>
          <p:spPr bwMode="auto">
            <a:xfrm>
              <a:off x="2927350" y="4708525"/>
              <a:ext cx="15875" cy="9525"/>
            </a:xfrm>
            <a:custGeom>
              <a:avLst/>
              <a:gdLst>
                <a:gd name="T0" fmla="*/ 21 w 21"/>
                <a:gd name="T1" fmla="*/ 10 h 14"/>
                <a:gd name="T2" fmla="*/ 8 w 21"/>
                <a:gd name="T3" fmla="*/ 12 h 14"/>
                <a:gd name="T4" fmla="*/ 10 w 21"/>
                <a:gd name="T5" fmla="*/ 11 h 14"/>
                <a:gd name="T6" fmla="*/ 3 w 21"/>
                <a:gd name="T7" fmla="*/ 8 h 14"/>
                <a:gd name="T8" fmla="*/ 1 w 21"/>
                <a:gd name="T9" fmla="*/ 7 h 14"/>
                <a:gd name="T10" fmla="*/ 0 w 21"/>
                <a:gd name="T11" fmla="*/ 7 h 14"/>
                <a:gd name="T12" fmla="*/ 10 w 21"/>
                <a:gd name="T13" fmla="*/ 5 h 14"/>
                <a:gd name="T14" fmla="*/ 13 w 21"/>
                <a:gd name="T15" fmla="*/ 6 h 14"/>
                <a:gd name="T16" fmla="*/ 12 w 21"/>
                <a:gd name="T17" fmla="*/ 6 h 14"/>
                <a:gd name="T18" fmla="*/ 19 w 21"/>
                <a:gd name="T19" fmla="*/ 6 h 14"/>
                <a:gd name="T20" fmla="*/ 21 w 21"/>
                <a:gd name="T21" fmla="*/ 1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 h="14">
                  <a:moveTo>
                    <a:pt x="21" y="10"/>
                  </a:moveTo>
                  <a:cubicBezTo>
                    <a:pt x="19" y="12"/>
                    <a:pt x="10" y="14"/>
                    <a:pt x="8" y="12"/>
                  </a:cubicBezTo>
                  <a:cubicBezTo>
                    <a:pt x="8" y="11"/>
                    <a:pt x="9" y="11"/>
                    <a:pt x="10" y="11"/>
                  </a:cubicBezTo>
                  <a:cubicBezTo>
                    <a:pt x="9" y="10"/>
                    <a:pt x="4" y="9"/>
                    <a:pt x="3" y="8"/>
                  </a:cubicBezTo>
                  <a:cubicBezTo>
                    <a:pt x="4" y="8"/>
                    <a:pt x="1" y="7"/>
                    <a:pt x="1" y="7"/>
                  </a:cubicBezTo>
                  <a:cubicBezTo>
                    <a:pt x="1" y="7"/>
                    <a:pt x="1" y="6"/>
                    <a:pt x="0" y="7"/>
                  </a:cubicBezTo>
                  <a:cubicBezTo>
                    <a:pt x="1" y="4"/>
                    <a:pt x="11" y="0"/>
                    <a:pt x="10" y="5"/>
                  </a:cubicBezTo>
                  <a:cubicBezTo>
                    <a:pt x="11" y="6"/>
                    <a:pt x="13" y="3"/>
                    <a:pt x="13" y="6"/>
                  </a:cubicBezTo>
                  <a:cubicBezTo>
                    <a:pt x="13" y="6"/>
                    <a:pt x="12" y="6"/>
                    <a:pt x="12" y="6"/>
                  </a:cubicBezTo>
                  <a:cubicBezTo>
                    <a:pt x="11" y="13"/>
                    <a:pt x="18" y="6"/>
                    <a:pt x="19" y="6"/>
                  </a:cubicBezTo>
                  <a:cubicBezTo>
                    <a:pt x="19" y="6"/>
                    <a:pt x="20" y="10"/>
                    <a:pt x="21" y="10"/>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157" name="Freeform 143"/>
            <p:cNvSpPr>
              <a:spLocks/>
            </p:cNvSpPr>
            <p:nvPr/>
          </p:nvSpPr>
          <p:spPr bwMode="auto">
            <a:xfrm>
              <a:off x="2943225" y="4714875"/>
              <a:ext cx="1588" cy="1588"/>
            </a:xfrm>
            <a:custGeom>
              <a:avLst/>
              <a:gdLst>
                <a:gd name="T0" fmla="*/ 0 w 2"/>
                <a:gd name="T1" fmla="*/ 1 h 2"/>
                <a:gd name="T2" fmla="*/ 0 w 2"/>
                <a:gd name="T3" fmla="*/ 1 h 2"/>
                <a:gd name="T4" fmla="*/ 0 w 2"/>
                <a:gd name="T5" fmla="*/ 2 h 2"/>
                <a:gd name="T6" fmla="*/ 0 w 2"/>
                <a:gd name="T7" fmla="*/ 2 h 2"/>
                <a:gd name="T8" fmla="*/ 2 w 2"/>
                <a:gd name="T9" fmla="*/ 1 h 2"/>
                <a:gd name="T10" fmla="*/ 0 w 2"/>
                <a:gd name="T11" fmla="*/ 1 h 2"/>
              </a:gdLst>
              <a:ahLst/>
              <a:cxnLst>
                <a:cxn ang="0">
                  <a:pos x="T0" y="T1"/>
                </a:cxn>
                <a:cxn ang="0">
                  <a:pos x="T2" y="T3"/>
                </a:cxn>
                <a:cxn ang="0">
                  <a:pos x="T4" y="T5"/>
                </a:cxn>
                <a:cxn ang="0">
                  <a:pos x="T6" y="T7"/>
                </a:cxn>
                <a:cxn ang="0">
                  <a:pos x="T8" y="T9"/>
                </a:cxn>
                <a:cxn ang="0">
                  <a:pos x="T10" y="T11"/>
                </a:cxn>
              </a:cxnLst>
              <a:rect l="0" t="0" r="r" b="b"/>
              <a:pathLst>
                <a:path w="2" h="2">
                  <a:moveTo>
                    <a:pt x="0" y="1"/>
                  </a:moveTo>
                  <a:cubicBezTo>
                    <a:pt x="0" y="1"/>
                    <a:pt x="0" y="1"/>
                    <a:pt x="0" y="1"/>
                  </a:cubicBezTo>
                  <a:cubicBezTo>
                    <a:pt x="0" y="2"/>
                    <a:pt x="0" y="2"/>
                    <a:pt x="0" y="2"/>
                  </a:cubicBezTo>
                  <a:cubicBezTo>
                    <a:pt x="0" y="2"/>
                    <a:pt x="0" y="2"/>
                    <a:pt x="0" y="2"/>
                  </a:cubicBezTo>
                  <a:cubicBezTo>
                    <a:pt x="1" y="2"/>
                    <a:pt x="2" y="2"/>
                    <a:pt x="2" y="1"/>
                  </a:cubicBezTo>
                  <a:cubicBezTo>
                    <a:pt x="1" y="0"/>
                    <a:pt x="1" y="0"/>
                    <a:pt x="0" y="1"/>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158" name="Freeform 144"/>
            <p:cNvSpPr>
              <a:spLocks/>
            </p:cNvSpPr>
            <p:nvPr/>
          </p:nvSpPr>
          <p:spPr bwMode="auto">
            <a:xfrm>
              <a:off x="2944813" y="4711700"/>
              <a:ext cx="9525" cy="6350"/>
            </a:xfrm>
            <a:custGeom>
              <a:avLst/>
              <a:gdLst>
                <a:gd name="T0" fmla="*/ 6 w 12"/>
                <a:gd name="T1" fmla="*/ 3 h 8"/>
                <a:gd name="T2" fmla="*/ 6 w 12"/>
                <a:gd name="T3" fmla="*/ 4 h 8"/>
                <a:gd name="T4" fmla="*/ 5 w 12"/>
                <a:gd name="T5" fmla="*/ 3 h 8"/>
                <a:gd name="T6" fmla="*/ 4 w 12"/>
                <a:gd name="T7" fmla="*/ 4 h 8"/>
                <a:gd name="T8" fmla="*/ 2 w 12"/>
                <a:gd name="T9" fmla="*/ 2 h 8"/>
                <a:gd name="T10" fmla="*/ 2 w 12"/>
                <a:gd name="T11" fmla="*/ 4 h 8"/>
                <a:gd name="T12" fmla="*/ 5 w 12"/>
                <a:gd name="T13" fmla="*/ 7 h 8"/>
                <a:gd name="T14" fmla="*/ 6 w 12"/>
                <a:gd name="T15" fmla="*/ 3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8">
                  <a:moveTo>
                    <a:pt x="6" y="3"/>
                  </a:moveTo>
                  <a:cubicBezTo>
                    <a:pt x="6" y="3"/>
                    <a:pt x="6" y="3"/>
                    <a:pt x="6" y="4"/>
                  </a:cubicBezTo>
                  <a:cubicBezTo>
                    <a:pt x="6" y="4"/>
                    <a:pt x="5" y="3"/>
                    <a:pt x="5" y="3"/>
                  </a:cubicBezTo>
                  <a:cubicBezTo>
                    <a:pt x="5" y="3"/>
                    <a:pt x="4" y="4"/>
                    <a:pt x="4" y="4"/>
                  </a:cubicBezTo>
                  <a:cubicBezTo>
                    <a:pt x="4" y="3"/>
                    <a:pt x="3" y="2"/>
                    <a:pt x="2" y="2"/>
                  </a:cubicBezTo>
                  <a:cubicBezTo>
                    <a:pt x="0" y="2"/>
                    <a:pt x="2" y="4"/>
                    <a:pt x="2" y="4"/>
                  </a:cubicBezTo>
                  <a:cubicBezTo>
                    <a:pt x="3" y="6"/>
                    <a:pt x="3" y="5"/>
                    <a:pt x="5" y="7"/>
                  </a:cubicBezTo>
                  <a:cubicBezTo>
                    <a:pt x="12" y="8"/>
                    <a:pt x="9" y="0"/>
                    <a:pt x="6" y="3"/>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159" name="Freeform 145"/>
            <p:cNvSpPr>
              <a:spLocks/>
            </p:cNvSpPr>
            <p:nvPr/>
          </p:nvSpPr>
          <p:spPr bwMode="auto">
            <a:xfrm>
              <a:off x="2974975" y="4695825"/>
              <a:ext cx="65088" cy="61913"/>
            </a:xfrm>
            <a:custGeom>
              <a:avLst/>
              <a:gdLst>
                <a:gd name="T0" fmla="*/ 84 w 84"/>
                <a:gd name="T1" fmla="*/ 10 h 80"/>
                <a:gd name="T2" fmla="*/ 72 w 84"/>
                <a:gd name="T3" fmla="*/ 7 h 80"/>
                <a:gd name="T4" fmla="*/ 53 w 84"/>
                <a:gd name="T5" fmla="*/ 4 h 80"/>
                <a:gd name="T6" fmla="*/ 39 w 84"/>
                <a:gd name="T7" fmla="*/ 7 h 80"/>
                <a:gd name="T8" fmla="*/ 39 w 84"/>
                <a:gd name="T9" fmla="*/ 9 h 80"/>
                <a:gd name="T10" fmla="*/ 35 w 84"/>
                <a:gd name="T11" fmla="*/ 8 h 80"/>
                <a:gd name="T12" fmla="*/ 35 w 84"/>
                <a:gd name="T13" fmla="*/ 10 h 80"/>
                <a:gd name="T14" fmla="*/ 32 w 84"/>
                <a:gd name="T15" fmla="*/ 10 h 80"/>
                <a:gd name="T16" fmla="*/ 12 w 84"/>
                <a:gd name="T17" fmla="*/ 15 h 80"/>
                <a:gd name="T18" fmla="*/ 14 w 84"/>
                <a:gd name="T19" fmla="*/ 18 h 80"/>
                <a:gd name="T20" fmla="*/ 4 w 84"/>
                <a:gd name="T21" fmla="*/ 20 h 80"/>
                <a:gd name="T22" fmla="*/ 6 w 84"/>
                <a:gd name="T23" fmla="*/ 23 h 80"/>
                <a:gd name="T24" fmla="*/ 3 w 84"/>
                <a:gd name="T25" fmla="*/ 23 h 80"/>
                <a:gd name="T26" fmla="*/ 16 w 84"/>
                <a:gd name="T27" fmla="*/ 28 h 80"/>
                <a:gd name="T28" fmla="*/ 21 w 84"/>
                <a:gd name="T29" fmla="*/ 43 h 80"/>
                <a:gd name="T30" fmla="*/ 24 w 84"/>
                <a:gd name="T31" fmla="*/ 44 h 80"/>
                <a:gd name="T32" fmla="*/ 27 w 84"/>
                <a:gd name="T33" fmla="*/ 46 h 80"/>
                <a:gd name="T34" fmla="*/ 22 w 84"/>
                <a:gd name="T35" fmla="*/ 49 h 80"/>
                <a:gd name="T36" fmla="*/ 27 w 84"/>
                <a:gd name="T37" fmla="*/ 48 h 80"/>
                <a:gd name="T38" fmla="*/ 23 w 84"/>
                <a:gd name="T39" fmla="*/ 55 h 80"/>
                <a:gd name="T40" fmla="*/ 26 w 84"/>
                <a:gd name="T41" fmla="*/ 65 h 80"/>
                <a:gd name="T42" fmla="*/ 28 w 84"/>
                <a:gd name="T43" fmla="*/ 70 h 80"/>
                <a:gd name="T44" fmla="*/ 28 w 84"/>
                <a:gd name="T45" fmla="*/ 70 h 80"/>
                <a:gd name="T46" fmla="*/ 31 w 84"/>
                <a:gd name="T47" fmla="*/ 73 h 80"/>
                <a:gd name="T48" fmla="*/ 32 w 84"/>
                <a:gd name="T49" fmla="*/ 74 h 80"/>
                <a:gd name="T50" fmla="*/ 38 w 84"/>
                <a:gd name="T51" fmla="*/ 77 h 80"/>
                <a:gd name="T52" fmla="*/ 45 w 84"/>
                <a:gd name="T53" fmla="*/ 62 h 80"/>
                <a:gd name="T54" fmla="*/ 56 w 84"/>
                <a:gd name="T55" fmla="*/ 55 h 80"/>
                <a:gd name="T56" fmla="*/ 72 w 84"/>
                <a:gd name="T57" fmla="*/ 47 h 80"/>
                <a:gd name="T58" fmla="*/ 67 w 84"/>
                <a:gd name="T59" fmla="*/ 46 h 80"/>
                <a:gd name="T60" fmla="*/ 67 w 84"/>
                <a:gd name="T61" fmla="*/ 46 h 80"/>
                <a:gd name="T62" fmla="*/ 67 w 84"/>
                <a:gd name="T63" fmla="*/ 45 h 80"/>
                <a:gd name="T64" fmla="*/ 69 w 84"/>
                <a:gd name="T65" fmla="*/ 43 h 80"/>
                <a:gd name="T66" fmla="*/ 74 w 84"/>
                <a:gd name="T67" fmla="*/ 43 h 80"/>
                <a:gd name="T68" fmla="*/ 74 w 84"/>
                <a:gd name="T69" fmla="*/ 35 h 80"/>
                <a:gd name="T70" fmla="*/ 75 w 84"/>
                <a:gd name="T71" fmla="*/ 32 h 80"/>
                <a:gd name="T72" fmla="*/ 74 w 84"/>
                <a:gd name="T73" fmla="*/ 31 h 80"/>
                <a:gd name="T74" fmla="*/ 72 w 84"/>
                <a:gd name="T75" fmla="*/ 27 h 80"/>
                <a:gd name="T76" fmla="*/ 77 w 84"/>
                <a:gd name="T77" fmla="*/ 28 h 80"/>
                <a:gd name="T78" fmla="*/ 74 w 84"/>
                <a:gd name="T79" fmla="*/ 23 h 80"/>
                <a:gd name="T80" fmla="*/ 75 w 84"/>
                <a:gd name="T81" fmla="*/ 23 h 80"/>
                <a:gd name="T82" fmla="*/ 72 w 84"/>
                <a:gd name="T83" fmla="*/ 23 h 80"/>
                <a:gd name="T84" fmla="*/ 76 w 84"/>
                <a:gd name="T85" fmla="*/ 19 h 80"/>
                <a:gd name="T86" fmla="*/ 75 w 84"/>
                <a:gd name="T87" fmla="*/ 17 h 80"/>
                <a:gd name="T88" fmla="*/ 84 w 84"/>
                <a:gd name="T89" fmla="*/ 1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84" h="80">
                  <a:moveTo>
                    <a:pt x="84" y="10"/>
                  </a:moveTo>
                  <a:cubicBezTo>
                    <a:pt x="79" y="9"/>
                    <a:pt x="70" y="13"/>
                    <a:pt x="72" y="7"/>
                  </a:cubicBezTo>
                  <a:cubicBezTo>
                    <a:pt x="67" y="6"/>
                    <a:pt x="58" y="0"/>
                    <a:pt x="53" y="4"/>
                  </a:cubicBezTo>
                  <a:cubicBezTo>
                    <a:pt x="49" y="5"/>
                    <a:pt x="42" y="5"/>
                    <a:pt x="39" y="7"/>
                  </a:cubicBezTo>
                  <a:cubicBezTo>
                    <a:pt x="39" y="8"/>
                    <a:pt x="40" y="9"/>
                    <a:pt x="39" y="9"/>
                  </a:cubicBezTo>
                  <a:cubicBezTo>
                    <a:pt x="38" y="8"/>
                    <a:pt x="37" y="7"/>
                    <a:pt x="35" y="8"/>
                  </a:cubicBezTo>
                  <a:cubicBezTo>
                    <a:pt x="35" y="8"/>
                    <a:pt x="35" y="9"/>
                    <a:pt x="35" y="10"/>
                  </a:cubicBezTo>
                  <a:cubicBezTo>
                    <a:pt x="34" y="10"/>
                    <a:pt x="32" y="7"/>
                    <a:pt x="32" y="10"/>
                  </a:cubicBezTo>
                  <a:cubicBezTo>
                    <a:pt x="30" y="8"/>
                    <a:pt x="14" y="11"/>
                    <a:pt x="12" y="15"/>
                  </a:cubicBezTo>
                  <a:cubicBezTo>
                    <a:pt x="12" y="16"/>
                    <a:pt x="17" y="15"/>
                    <a:pt x="14" y="18"/>
                  </a:cubicBezTo>
                  <a:cubicBezTo>
                    <a:pt x="13" y="19"/>
                    <a:pt x="6" y="19"/>
                    <a:pt x="4" y="20"/>
                  </a:cubicBezTo>
                  <a:cubicBezTo>
                    <a:pt x="3" y="21"/>
                    <a:pt x="5" y="22"/>
                    <a:pt x="6" y="23"/>
                  </a:cubicBezTo>
                  <a:cubicBezTo>
                    <a:pt x="5" y="23"/>
                    <a:pt x="4" y="23"/>
                    <a:pt x="3" y="23"/>
                  </a:cubicBezTo>
                  <a:cubicBezTo>
                    <a:pt x="0" y="27"/>
                    <a:pt x="14" y="28"/>
                    <a:pt x="16" y="28"/>
                  </a:cubicBezTo>
                  <a:cubicBezTo>
                    <a:pt x="25" y="28"/>
                    <a:pt x="22" y="39"/>
                    <a:pt x="21" y="43"/>
                  </a:cubicBezTo>
                  <a:cubicBezTo>
                    <a:pt x="21" y="43"/>
                    <a:pt x="23" y="43"/>
                    <a:pt x="24" y="44"/>
                  </a:cubicBezTo>
                  <a:cubicBezTo>
                    <a:pt x="26" y="44"/>
                    <a:pt x="28" y="45"/>
                    <a:pt x="27" y="46"/>
                  </a:cubicBezTo>
                  <a:cubicBezTo>
                    <a:pt x="25" y="45"/>
                    <a:pt x="20" y="47"/>
                    <a:pt x="22" y="49"/>
                  </a:cubicBezTo>
                  <a:cubicBezTo>
                    <a:pt x="25" y="51"/>
                    <a:pt x="25" y="48"/>
                    <a:pt x="27" y="48"/>
                  </a:cubicBezTo>
                  <a:cubicBezTo>
                    <a:pt x="26" y="51"/>
                    <a:pt x="23" y="52"/>
                    <a:pt x="23" y="55"/>
                  </a:cubicBezTo>
                  <a:cubicBezTo>
                    <a:pt x="22" y="57"/>
                    <a:pt x="26" y="65"/>
                    <a:pt x="26" y="65"/>
                  </a:cubicBezTo>
                  <a:cubicBezTo>
                    <a:pt x="25" y="67"/>
                    <a:pt x="27" y="68"/>
                    <a:pt x="28" y="70"/>
                  </a:cubicBezTo>
                  <a:cubicBezTo>
                    <a:pt x="28" y="70"/>
                    <a:pt x="28" y="70"/>
                    <a:pt x="28" y="70"/>
                  </a:cubicBezTo>
                  <a:cubicBezTo>
                    <a:pt x="29" y="72"/>
                    <a:pt x="30" y="73"/>
                    <a:pt x="31" y="73"/>
                  </a:cubicBezTo>
                  <a:cubicBezTo>
                    <a:pt x="32" y="74"/>
                    <a:pt x="32" y="74"/>
                    <a:pt x="32" y="74"/>
                  </a:cubicBezTo>
                  <a:cubicBezTo>
                    <a:pt x="34" y="75"/>
                    <a:pt x="36" y="75"/>
                    <a:pt x="38" y="77"/>
                  </a:cubicBezTo>
                  <a:cubicBezTo>
                    <a:pt x="40" y="80"/>
                    <a:pt x="46" y="62"/>
                    <a:pt x="45" y="62"/>
                  </a:cubicBezTo>
                  <a:cubicBezTo>
                    <a:pt x="49" y="60"/>
                    <a:pt x="54" y="60"/>
                    <a:pt x="56" y="55"/>
                  </a:cubicBezTo>
                  <a:cubicBezTo>
                    <a:pt x="57" y="53"/>
                    <a:pt x="70" y="48"/>
                    <a:pt x="72" y="47"/>
                  </a:cubicBezTo>
                  <a:cubicBezTo>
                    <a:pt x="75" y="45"/>
                    <a:pt x="69" y="46"/>
                    <a:pt x="67" y="46"/>
                  </a:cubicBezTo>
                  <a:cubicBezTo>
                    <a:pt x="67" y="46"/>
                    <a:pt x="67" y="46"/>
                    <a:pt x="67" y="46"/>
                  </a:cubicBezTo>
                  <a:cubicBezTo>
                    <a:pt x="67" y="46"/>
                    <a:pt x="66" y="46"/>
                    <a:pt x="67" y="45"/>
                  </a:cubicBezTo>
                  <a:cubicBezTo>
                    <a:pt x="69" y="45"/>
                    <a:pt x="67" y="43"/>
                    <a:pt x="69" y="43"/>
                  </a:cubicBezTo>
                  <a:cubicBezTo>
                    <a:pt x="71" y="46"/>
                    <a:pt x="76" y="45"/>
                    <a:pt x="74" y="43"/>
                  </a:cubicBezTo>
                  <a:cubicBezTo>
                    <a:pt x="72" y="42"/>
                    <a:pt x="73" y="34"/>
                    <a:pt x="74" y="35"/>
                  </a:cubicBezTo>
                  <a:cubicBezTo>
                    <a:pt x="77" y="33"/>
                    <a:pt x="77" y="34"/>
                    <a:pt x="75" y="32"/>
                  </a:cubicBezTo>
                  <a:cubicBezTo>
                    <a:pt x="75" y="31"/>
                    <a:pt x="75" y="31"/>
                    <a:pt x="74" y="31"/>
                  </a:cubicBezTo>
                  <a:cubicBezTo>
                    <a:pt x="78" y="28"/>
                    <a:pt x="73" y="29"/>
                    <a:pt x="72" y="27"/>
                  </a:cubicBezTo>
                  <a:cubicBezTo>
                    <a:pt x="74" y="24"/>
                    <a:pt x="76" y="26"/>
                    <a:pt x="77" y="28"/>
                  </a:cubicBezTo>
                  <a:cubicBezTo>
                    <a:pt x="79" y="29"/>
                    <a:pt x="76" y="25"/>
                    <a:pt x="74" y="23"/>
                  </a:cubicBezTo>
                  <a:cubicBezTo>
                    <a:pt x="75" y="23"/>
                    <a:pt x="75" y="23"/>
                    <a:pt x="75" y="23"/>
                  </a:cubicBezTo>
                  <a:cubicBezTo>
                    <a:pt x="74" y="22"/>
                    <a:pt x="73" y="22"/>
                    <a:pt x="72" y="23"/>
                  </a:cubicBezTo>
                  <a:cubicBezTo>
                    <a:pt x="74" y="16"/>
                    <a:pt x="71" y="22"/>
                    <a:pt x="76" y="19"/>
                  </a:cubicBezTo>
                  <a:cubicBezTo>
                    <a:pt x="76" y="19"/>
                    <a:pt x="75" y="16"/>
                    <a:pt x="75" y="17"/>
                  </a:cubicBezTo>
                  <a:cubicBezTo>
                    <a:pt x="75" y="15"/>
                    <a:pt x="84" y="11"/>
                    <a:pt x="84" y="10"/>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160" name="Freeform 146"/>
            <p:cNvSpPr>
              <a:spLocks/>
            </p:cNvSpPr>
            <p:nvPr/>
          </p:nvSpPr>
          <p:spPr bwMode="auto">
            <a:xfrm>
              <a:off x="2940050" y="4730750"/>
              <a:ext cx="1588" cy="1588"/>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1" y="1"/>
                    <a:pt x="1" y="0"/>
                    <a:pt x="1" y="0"/>
                  </a:cubicBezTo>
                  <a:cubicBezTo>
                    <a:pt x="0" y="0"/>
                    <a:pt x="0" y="0"/>
                    <a:pt x="0" y="1"/>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161" name="Freeform 147"/>
            <p:cNvSpPr>
              <a:spLocks/>
            </p:cNvSpPr>
            <p:nvPr/>
          </p:nvSpPr>
          <p:spPr bwMode="auto">
            <a:xfrm>
              <a:off x="2938463" y="4730750"/>
              <a:ext cx="0" cy="1588"/>
            </a:xfrm>
            <a:custGeom>
              <a:avLst/>
              <a:gdLst>
                <a:gd name="T0" fmla="*/ 1 w 1"/>
                <a:gd name="T1" fmla="*/ 1 h 1"/>
                <a:gd name="T2" fmla="*/ 1 w 1"/>
                <a:gd name="T3" fmla="*/ 1 h 1"/>
                <a:gd name="T4" fmla="*/ 1 w 1"/>
                <a:gd name="T5" fmla="*/ 1 h 1"/>
              </a:gdLst>
              <a:ahLst/>
              <a:cxnLst>
                <a:cxn ang="0">
                  <a:pos x="T0" y="T1"/>
                </a:cxn>
                <a:cxn ang="0">
                  <a:pos x="T2" y="T3"/>
                </a:cxn>
                <a:cxn ang="0">
                  <a:pos x="T4" y="T5"/>
                </a:cxn>
              </a:cxnLst>
              <a:rect l="0" t="0" r="r" b="b"/>
              <a:pathLst>
                <a:path w="1" h="1">
                  <a:moveTo>
                    <a:pt x="1" y="1"/>
                  </a:moveTo>
                  <a:cubicBezTo>
                    <a:pt x="1" y="1"/>
                    <a:pt x="1" y="1"/>
                    <a:pt x="1" y="1"/>
                  </a:cubicBezTo>
                  <a:cubicBezTo>
                    <a:pt x="0" y="0"/>
                    <a:pt x="1" y="1"/>
                    <a:pt x="1" y="1"/>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162" name="Freeform 148"/>
            <p:cNvSpPr>
              <a:spLocks/>
            </p:cNvSpPr>
            <p:nvPr/>
          </p:nvSpPr>
          <p:spPr bwMode="auto">
            <a:xfrm>
              <a:off x="3033713" y="4718050"/>
              <a:ext cx="1588" cy="1588"/>
            </a:xfrm>
            <a:custGeom>
              <a:avLst/>
              <a:gdLst>
                <a:gd name="T0" fmla="*/ 0 w 2"/>
                <a:gd name="T1" fmla="*/ 1 h 2"/>
                <a:gd name="T2" fmla="*/ 0 w 2"/>
                <a:gd name="T3" fmla="*/ 1 h 2"/>
                <a:gd name="T4" fmla="*/ 0 w 2"/>
                <a:gd name="T5" fmla="*/ 1 h 2"/>
                <a:gd name="T6" fmla="*/ 2 w 2"/>
                <a:gd name="T7" fmla="*/ 2 h 2"/>
                <a:gd name="T8" fmla="*/ 0 w 2"/>
                <a:gd name="T9" fmla="*/ 1 h 2"/>
              </a:gdLst>
              <a:ahLst/>
              <a:cxnLst>
                <a:cxn ang="0">
                  <a:pos x="T0" y="T1"/>
                </a:cxn>
                <a:cxn ang="0">
                  <a:pos x="T2" y="T3"/>
                </a:cxn>
                <a:cxn ang="0">
                  <a:pos x="T4" y="T5"/>
                </a:cxn>
                <a:cxn ang="0">
                  <a:pos x="T6" y="T7"/>
                </a:cxn>
                <a:cxn ang="0">
                  <a:pos x="T8" y="T9"/>
                </a:cxn>
              </a:cxnLst>
              <a:rect l="0" t="0" r="r" b="b"/>
              <a:pathLst>
                <a:path w="2" h="2">
                  <a:moveTo>
                    <a:pt x="0" y="1"/>
                  </a:moveTo>
                  <a:cubicBezTo>
                    <a:pt x="0" y="1"/>
                    <a:pt x="0" y="1"/>
                    <a:pt x="0" y="1"/>
                  </a:cubicBezTo>
                  <a:cubicBezTo>
                    <a:pt x="0" y="1"/>
                    <a:pt x="0" y="1"/>
                    <a:pt x="0" y="1"/>
                  </a:cubicBezTo>
                  <a:cubicBezTo>
                    <a:pt x="0" y="2"/>
                    <a:pt x="1" y="2"/>
                    <a:pt x="2" y="2"/>
                  </a:cubicBezTo>
                  <a:cubicBezTo>
                    <a:pt x="2" y="0"/>
                    <a:pt x="1" y="0"/>
                    <a:pt x="0" y="1"/>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163" name="Freeform 149"/>
            <p:cNvSpPr>
              <a:spLocks/>
            </p:cNvSpPr>
            <p:nvPr/>
          </p:nvSpPr>
          <p:spPr bwMode="auto">
            <a:xfrm>
              <a:off x="2941638" y="4718050"/>
              <a:ext cx="7938" cy="7938"/>
            </a:xfrm>
            <a:custGeom>
              <a:avLst/>
              <a:gdLst>
                <a:gd name="T0" fmla="*/ 9 w 10"/>
                <a:gd name="T1" fmla="*/ 1 h 10"/>
                <a:gd name="T2" fmla="*/ 4 w 10"/>
                <a:gd name="T3" fmla="*/ 5 h 10"/>
                <a:gd name="T4" fmla="*/ 2 w 10"/>
                <a:gd name="T5" fmla="*/ 4 h 10"/>
                <a:gd name="T6" fmla="*/ 5 w 10"/>
                <a:gd name="T7" fmla="*/ 9 h 10"/>
                <a:gd name="T8" fmla="*/ 10 w 10"/>
                <a:gd name="T9" fmla="*/ 3 h 10"/>
                <a:gd name="T10" fmla="*/ 9 w 10"/>
                <a:gd name="T11" fmla="*/ 1 h 10"/>
              </a:gdLst>
              <a:ahLst/>
              <a:cxnLst>
                <a:cxn ang="0">
                  <a:pos x="T0" y="T1"/>
                </a:cxn>
                <a:cxn ang="0">
                  <a:pos x="T2" y="T3"/>
                </a:cxn>
                <a:cxn ang="0">
                  <a:pos x="T4" y="T5"/>
                </a:cxn>
                <a:cxn ang="0">
                  <a:pos x="T6" y="T7"/>
                </a:cxn>
                <a:cxn ang="0">
                  <a:pos x="T8" y="T9"/>
                </a:cxn>
                <a:cxn ang="0">
                  <a:pos x="T10" y="T11"/>
                </a:cxn>
              </a:cxnLst>
              <a:rect l="0" t="0" r="r" b="b"/>
              <a:pathLst>
                <a:path w="10" h="10">
                  <a:moveTo>
                    <a:pt x="9" y="1"/>
                  </a:moveTo>
                  <a:cubicBezTo>
                    <a:pt x="5" y="0"/>
                    <a:pt x="5" y="4"/>
                    <a:pt x="4" y="5"/>
                  </a:cubicBezTo>
                  <a:cubicBezTo>
                    <a:pt x="3" y="5"/>
                    <a:pt x="2" y="4"/>
                    <a:pt x="2" y="4"/>
                  </a:cubicBezTo>
                  <a:cubicBezTo>
                    <a:pt x="0" y="4"/>
                    <a:pt x="3" y="10"/>
                    <a:pt x="5" y="9"/>
                  </a:cubicBezTo>
                  <a:cubicBezTo>
                    <a:pt x="5" y="9"/>
                    <a:pt x="9" y="3"/>
                    <a:pt x="10" y="3"/>
                  </a:cubicBezTo>
                  <a:cubicBezTo>
                    <a:pt x="10" y="3"/>
                    <a:pt x="9" y="1"/>
                    <a:pt x="9" y="1"/>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164" name="Freeform 150"/>
            <p:cNvSpPr>
              <a:spLocks/>
            </p:cNvSpPr>
            <p:nvPr/>
          </p:nvSpPr>
          <p:spPr bwMode="auto">
            <a:xfrm>
              <a:off x="2949575" y="4721225"/>
              <a:ext cx="0" cy="0"/>
            </a:xfrm>
            <a:custGeom>
              <a:avLst/>
              <a:gdLst>
                <a:gd name="T0" fmla="*/ 1 w 1"/>
                <a:gd name="T1" fmla="*/ 1 w 1"/>
              </a:gdLst>
              <a:ahLst/>
              <a:cxnLst>
                <a:cxn ang="0">
                  <a:pos x="T0" y="0"/>
                </a:cxn>
                <a:cxn ang="0">
                  <a:pos x="T1" y="0"/>
                </a:cxn>
              </a:cxnLst>
              <a:rect l="0" t="0" r="r" b="b"/>
              <a:pathLst>
                <a:path w="1">
                  <a:moveTo>
                    <a:pt x="1" y="0"/>
                  </a:moveTo>
                  <a:cubicBezTo>
                    <a:pt x="0" y="0"/>
                    <a:pt x="1" y="0"/>
                    <a:pt x="1" y="0"/>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165" name="Freeform 151"/>
            <p:cNvSpPr>
              <a:spLocks/>
            </p:cNvSpPr>
            <p:nvPr/>
          </p:nvSpPr>
          <p:spPr bwMode="auto">
            <a:xfrm>
              <a:off x="2994025" y="4729163"/>
              <a:ext cx="0" cy="1588"/>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0"/>
                    <a:pt x="0" y="1"/>
                    <a:pt x="0" y="0"/>
                  </a:cubicBezTo>
                  <a:cubicBezTo>
                    <a:pt x="0" y="0"/>
                    <a:pt x="0" y="0"/>
                    <a:pt x="0" y="0"/>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166" name="Freeform 152"/>
            <p:cNvSpPr>
              <a:spLocks/>
            </p:cNvSpPr>
            <p:nvPr/>
          </p:nvSpPr>
          <p:spPr bwMode="auto">
            <a:xfrm>
              <a:off x="2946400" y="4706938"/>
              <a:ext cx="7938" cy="3175"/>
            </a:xfrm>
            <a:custGeom>
              <a:avLst/>
              <a:gdLst>
                <a:gd name="T0" fmla="*/ 3 w 11"/>
                <a:gd name="T1" fmla="*/ 2 h 6"/>
                <a:gd name="T2" fmla="*/ 3 w 11"/>
                <a:gd name="T3" fmla="*/ 3 h 6"/>
                <a:gd name="T4" fmla="*/ 3 w 11"/>
                <a:gd name="T5" fmla="*/ 5 h 6"/>
                <a:gd name="T6" fmla="*/ 3 w 11"/>
                <a:gd name="T7" fmla="*/ 5 h 6"/>
                <a:gd name="T8" fmla="*/ 7 w 11"/>
                <a:gd name="T9" fmla="*/ 6 h 6"/>
                <a:gd name="T10" fmla="*/ 3 w 11"/>
                <a:gd name="T11" fmla="*/ 2 h 6"/>
              </a:gdLst>
              <a:ahLst/>
              <a:cxnLst>
                <a:cxn ang="0">
                  <a:pos x="T0" y="T1"/>
                </a:cxn>
                <a:cxn ang="0">
                  <a:pos x="T2" y="T3"/>
                </a:cxn>
                <a:cxn ang="0">
                  <a:pos x="T4" y="T5"/>
                </a:cxn>
                <a:cxn ang="0">
                  <a:pos x="T6" y="T7"/>
                </a:cxn>
                <a:cxn ang="0">
                  <a:pos x="T8" y="T9"/>
                </a:cxn>
                <a:cxn ang="0">
                  <a:pos x="T10" y="T11"/>
                </a:cxn>
              </a:cxnLst>
              <a:rect l="0" t="0" r="r" b="b"/>
              <a:pathLst>
                <a:path w="11" h="6">
                  <a:moveTo>
                    <a:pt x="3" y="2"/>
                  </a:moveTo>
                  <a:cubicBezTo>
                    <a:pt x="2" y="2"/>
                    <a:pt x="3" y="3"/>
                    <a:pt x="3" y="3"/>
                  </a:cubicBezTo>
                  <a:cubicBezTo>
                    <a:pt x="3" y="3"/>
                    <a:pt x="0" y="4"/>
                    <a:pt x="3" y="5"/>
                  </a:cubicBezTo>
                  <a:cubicBezTo>
                    <a:pt x="3" y="5"/>
                    <a:pt x="3" y="5"/>
                    <a:pt x="3" y="5"/>
                  </a:cubicBezTo>
                  <a:cubicBezTo>
                    <a:pt x="4" y="5"/>
                    <a:pt x="7" y="6"/>
                    <a:pt x="7" y="6"/>
                  </a:cubicBezTo>
                  <a:cubicBezTo>
                    <a:pt x="11" y="5"/>
                    <a:pt x="5" y="0"/>
                    <a:pt x="3" y="2"/>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167" name="Freeform 153"/>
            <p:cNvSpPr>
              <a:spLocks/>
            </p:cNvSpPr>
            <p:nvPr/>
          </p:nvSpPr>
          <p:spPr bwMode="auto">
            <a:xfrm>
              <a:off x="2949575" y="4710113"/>
              <a:ext cx="1588" cy="1588"/>
            </a:xfrm>
            <a:custGeom>
              <a:avLst/>
              <a:gdLst>
                <a:gd name="T0" fmla="*/ 1 w 3"/>
                <a:gd name="T1" fmla="*/ 0 h 2"/>
                <a:gd name="T2" fmla="*/ 3 w 3"/>
                <a:gd name="T3" fmla="*/ 1 h 2"/>
                <a:gd name="T4" fmla="*/ 1 w 3"/>
                <a:gd name="T5" fmla="*/ 0 h 2"/>
              </a:gdLst>
              <a:ahLst/>
              <a:cxnLst>
                <a:cxn ang="0">
                  <a:pos x="T0" y="T1"/>
                </a:cxn>
                <a:cxn ang="0">
                  <a:pos x="T2" y="T3"/>
                </a:cxn>
                <a:cxn ang="0">
                  <a:pos x="T4" y="T5"/>
                </a:cxn>
              </a:cxnLst>
              <a:rect l="0" t="0" r="r" b="b"/>
              <a:pathLst>
                <a:path w="3" h="2">
                  <a:moveTo>
                    <a:pt x="1" y="0"/>
                  </a:moveTo>
                  <a:cubicBezTo>
                    <a:pt x="0" y="1"/>
                    <a:pt x="2" y="2"/>
                    <a:pt x="3" y="1"/>
                  </a:cubicBezTo>
                  <a:cubicBezTo>
                    <a:pt x="2" y="0"/>
                    <a:pt x="1" y="1"/>
                    <a:pt x="1" y="0"/>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168" name="Freeform 154"/>
            <p:cNvSpPr>
              <a:spLocks/>
            </p:cNvSpPr>
            <p:nvPr/>
          </p:nvSpPr>
          <p:spPr bwMode="auto">
            <a:xfrm>
              <a:off x="2871788" y="4800600"/>
              <a:ext cx="1588" cy="0"/>
            </a:xfrm>
            <a:custGeom>
              <a:avLst/>
              <a:gdLst>
                <a:gd name="T0" fmla="*/ 1 w 2"/>
                <a:gd name="T1" fmla="*/ 1 w 2"/>
              </a:gdLst>
              <a:ahLst/>
              <a:cxnLst>
                <a:cxn ang="0">
                  <a:pos x="T0" y="0"/>
                </a:cxn>
                <a:cxn ang="0">
                  <a:pos x="T1" y="0"/>
                </a:cxn>
              </a:cxnLst>
              <a:rect l="0" t="0" r="r" b="b"/>
              <a:pathLst>
                <a:path w="2">
                  <a:moveTo>
                    <a:pt x="1" y="0"/>
                  </a:moveTo>
                  <a:cubicBezTo>
                    <a:pt x="2" y="0"/>
                    <a:pt x="0" y="0"/>
                    <a:pt x="1" y="0"/>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169" name="Freeform 155"/>
            <p:cNvSpPr>
              <a:spLocks/>
            </p:cNvSpPr>
            <p:nvPr/>
          </p:nvSpPr>
          <p:spPr bwMode="auto">
            <a:xfrm>
              <a:off x="2976563" y="4749800"/>
              <a:ext cx="1588" cy="1588"/>
            </a:xfrm>
            <a:custGeom>
              <a:avLst/>
              <a:gdLst>
                <a:gd name="T0" fmla="*/ 1 w 2"/>
                <a:gd name="T1" fmla="*/ 2 h 2"/>
                <a:gd name="T2" fmla="*/ 2 w 2"/>
                <a:gd name="T3" fmla="*/ 0 h 2"/>
                <a:gd name="T4" fmla="*/ 1 w 2"/>
                <a:gd name="T5" fmla="*/ 2 h 2"/>
              </a:gdLst>
              <a:ahLst/>
              <a:cxnLst>
                <a:cxn ang="0">
                  <a:pos x="T0" y="T1"/>
                </a:cxn>
                <a:cxn ang="0">
                  <a:pos x="T2" y="T3"/>
                </a:cxn>
                <a:cxn ang="0">
                  <a:pos x="T4" y="T5"/>
                </a:cxn>
              </a:cxnLst>
              <a:rect l="0" t="0" r="r" b="b"/>
              <a:pathLst>
                <a:path w="2" h="2">
                  <a:moveTo>
                    <a:pt x="1" y="2"/>
                  </a:moveTo>
                  <a:cubicBezTo>
                    <a:pt x="2" y="2"/>
                    <a:pt x="2" y="0"/>
                    <a:pt x="2" y="0"/>
                  </a:cubicBezTo>
                  <a:cubicBezTo>
                    <a:pt x="0" y="1"/>
                    <a:pt x="0" y="1"/>
                    <a:pt x="1" y="2"/>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170" name="Freeform 156"/>
            <p:cNvSpPr>
              <a:spLocks/>
            </p:cNvSpPr>
            <p:nvPr/>
          </p:nvSpPr>
          <p:spPr bwMode="auto">
            <a:xfrm>
              <a:off x="2959100" y="4965700"/>
              <a:ext cx="1588" cy="1588"/>
            </a:xfrm>
            <a:custGeom>
              <a:avLst/>
              <a:gdLst>
                <a:gd name="T0" fmla="*/ 2 w 2"/>
                <a:gd name="T1" fmla="*/ 0 h 1"/>
                <a:gd name="T2" fmla="*/ 2 w 2"/>
                <a:gd name="T3" fmla="*/ 0 h 1"/>
              </a:gdLst>
              <a:ahLst/>
              <a:cxnLst>
                <a:cxn ang="0">
                  <a:pos x="T0" y="T1"/>
                </a:cxn>
                <a:cxn ang="0">
                  <a:pos x="T2" y="T3"/>
                </a:cxn>
              </a:cxnLst>
              <a:rect l="0" t="0" r="r" b="b"/>
              <a:pathLst>
                <a:path w="2" h="1">
                  <a:moveTo>
                    <a:pt x="2" y="0"/>
                  </a:moveTo>
                  <a:cubicBezTo>
                    <a:pt x="0" y="0"/>
                    <a:pt x="2" y="1"/>
                    <a:pt x="2" y="0"/>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171" name="Freeform 157"/>
            <p:cNvSpPr>
              <a:spLocks/>
            </p:cNvSpPr>
            <p:nvPr/>
          </p:nvSpPr>
          <p:spPr bwMode="auto">
            <a:xfrm>
              <a:off x="3033713" y="4711700"/>
              <a:ext cx="1588" cy="1588"/>
            </a:xfrm>
            <a:custGeom>
              <a:avLst/>
              <a:gdLst>
                <a:gd name="T0" fmla="*/ 1 w 3"/>
                <a:gd name="T1" fmla="*/ 1 h 1"/>
                <a:gd name="T2" fmla="*/ 2 w 3"/>
                <a:gd name="T3" fmla="*/ 1 h 1"/>
                <a:gd name="T4" fmla="*/ 1 w 3"/>
                <a:gd name="T5" fmla="*/ 1 h 1"/>
              </a:gdLst>
              <a:ahLst/>
              <a:cxnLst>
                <a:cxn ang="0">
                  <a:pos x="T0" y="T1"/>
                </a:cxn>
                <a:cxn ang="0">
                  <a:pos x="T2" y="T3"/>
                </a:cxn>
                <a:cxn ang="0">
                  <a:pos x="T4" y="T5"/>
                </a:cxn>
              </a:cxnLst>
              <a:rect l="0" t="0" r="r" b="b"/>
              <a:pathLst>
                <a:path w="3" h="1">
                  <a:moveTo>
                    <a:pt x="1" y="1"/>
                  </a:moveTo>
                  <a:cubicBezTo>
                    <a:pt x="1" y="1"/>
                    <a:pt x="1" y="1"/>
                    <a:pt x="2" y="1"/>
                  </a:cubicBezTo>
                  <a:cubicBezTo>
                    <a:pt x="3" y="0"/>
                    <a:pt x="0" y="0"/>
                    <a:pt x="1" y="1"/>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172" name="Freeform 158"/>
            <p:cNvSpPr>
              <a:spLocks/>
            </p:cNvSpPr>
            <p:nvPr/>
          </p:nvSpPr>
          <p:spPr bwMode="auto">
            <a:xfrm>
              <a:off x="2954338" y="4705350"/>
              <a:ext cx="1588" cy="1588"/>
            </a:xfrm>
            <a:custGeom>
              <a:avLst/>
              <a:gdLst>
                <a:gd name="T0" fmla="*/ 1 w 2"/>
                <a:gd name="T1" fmla="*/ 0 h 3"/>
                <a:gd name="T2" fmla="*/ 2 w 2"/>
                <a:gd name="T3" fmla="*/ 2 h 3"/>
                <a:gd name="T4" fmla="*/ 1 w 2"/>
                <a:gd name="T5" fmla="*/ 0 h 3"/>
              </a:gdLst>
              <a:ahLst/>
              <a:cxnLst>
                <a:cxn ang="0">
                  <a:pos x="T0" y="T1"/>
                </a:cxn>
                <a:cxn ang="0">
                  <a:pos x="T2" y="T3"/>
                </a:cxn>
                <a:cxn ang="0">
                  <a:pos x="T4" y="T5"/>
                </a:cxn>
              </a:cxnLst>
              <a:rect l="0" t="0" r="r" b="b"/>
              <a:pathLst>
                <a:path w="2" h="3">
                  <a:moveTo>
                    <a:pt x="1" y="0"/>
                  </a:moveTo>
                  <a:cubicBezTo>
                    <a:pt x="0" y="0"/>
                    <a:pt x="0" y="3"/>
                    <a:pt x="2" y="2"/>
                  </a:cubicBezTo>
                  <a:cubicBezTo>
                    <a:pt x="1" y="1"/>
                    <a:pt x="2" y="0"/>
                    <a:pt x="1" y="0"/>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173" name="Freeform 159"/>
            <p:cNvSpPr>
              <a:spLocks/>
            </p:cNvSpPr>
            <p:nvPr/>
          </p:nvSpPr>
          <p:spPr bwMode="auto">
            <a:xfrm>
              <a:off x="2978150" y="4748213"/>
              <a:ext cx="0" cy="1588"/>
            </a:xfrm>
            <a:custGeom>
              <a:avLst/>
              <a:gdLst>
                <a:gd name="T0" fmla="*/ 1 w 1"/>
                <a:gd name="T1" fmla="*/ 0 h 1"/>
                <a:gd name="T2" fmla="*/ 0 w 1"/>
                <a:gd name="T3" fmla="*/ 0 h 1"/>
                <a:gd name="T4" fmla="*/ 1 w 1"/>
                <a:gd name="T5" fmla="*/ 0 h 1"/>
              </a:gdLst>
              <a:ahLst/>
              <a:cxnLst>
                <a:cxn ang="0">
                  <a:pos x="T0" y="T1"/>
                </a:cxn>
                <a:cxn ang="0">
                  <a:pos x="T2" y="T3"/>
                </a:cxn>
                <a:cxn ang="0">
                  <a:pos x="T4" y="T5"/>
                </a:cxn>
              </a:cxnLst>
              <a:rect l="0" t="0" r="r" b="b"/>
              <a:pathLst>
                <a:path w="1" h="1">
                  <a:moveTo>
                    <a:pt x="1" y="0"/>
                  </a:moveTo>
                  <a:cubicBezTo>
                    <a:pt x="0" y="0"/>
                    <a:pt x="0" y="0"/>
                    <a:pt x="0" y="0"/>
                  </a:cubicBezTo>
                  <a:cubicBezTo>
                    <a:pt x="0" y="1"/>
                    <a:pt x="0" y="1"/>
                    <a:pt x="1" y="0"/>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174" name="Freeform 160"/>
            <p:cNvSpPr>
              <a:spLocks/>
            </p:cNvSpPr>
            <p:nvPr/>
          </p:nvSpPr>
          <p:spPr bwMode="auto">
            <a:xfrm>
              <a:off x="2940050" y="4819650"/>
              <a:ext cx="1588" cy="3175"/>
            </a:xfrm>
            <a:custGeom>
              <a:avLst/>
              <a:gdLst>
                <a:gd name="T0" fmla="*/ 2 w 2"/>
                <a:gd name="T1" fmla="*/ 4 h 4"/>
                <a:gd name="T2" fmla="*/ 2 w 2"/>
                <a:gd name="T3" fmla="*/ 1 h 4"/>
                <a:gd name="T4" fmla="*/ 2 w 2"/>
                <a:gd name="T5" fmla="*/ 4 h 4"/>
              </a:gdLst>
              <a:ahLst/>
              <a:cxnLst>
                <a:cxn ang="0">
                  <a:pos x="T0" y="T1"/>
                </a:cxn>
                <a:cxn ang="0">
                  <a:pos x="T2" y="T3"/>
                </a:cxn>
                <a:cxn ang="0">
                  <a:pos x="T4" y="T5"/>
                </a:cxn>
              </a:cxnLst>
              <a:rect l="0" t="0" r="r" b="b"/>
              <a:pathLst>
                <a:path w="2" h="4">
                  <a:moveTo>
                    <a:pt x="2" y="4"/>
                  </a:moveTo>
                  <a:cubicBezTo>
                    <a:pt x="2" y="3"/>
                    <a:pt x="2" y="2"/>
                    <a:pt x="2" y="1"/>
                  </a:cubicBezTo>
                  <a:cubicBezTo>
                    <a:pt x="1" y="0"/>
                    <a:pt x="0" y="4"/>
                    <a:pt x="2"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175" name="Freeform 161"/>
            <p:cNvSpPr>
              <a:spLocks/>
            </p:cNvSpPr>
            <p:nvPr/>
          </p:nvSpPr>
          <p:spPr bwMode="auto">
            <a:xfrm>
              <a:off x="2852738" y="4732338"/>
              <a:ext cx="1588" cy="0"/>
            </a:xfrm>
            <a:custGeom>
              <a:avLst/>
              <a:gdLst>
                <a:gd name="T0" fmla="*/ 1 w 3"/>
                <a:gd name="T1" fmla="*/ 1 w 3"/>
              </a:gdLst>
              <a:ahLst/>
              <a:cxnLst>
                <a:cxn ang="0">
                  <a:pos x="T0" y="0"/>
                </a:cxn>
                <a:cxn ang="0">
                  <a:pos x="T1" y="0"/>
                </a:cxn>
              </a:cxnLst>
              <a:rect l="0" t="0" r="r" b="b"/>
              <a:pathLst>
                <a:path w="3">
                  <a:moveTo>
                    <a:pt x="1" y="0"/>
                  </a:moveTo>
                  <a:cubicBezTo>
                    <a:pt x="3" y="0"/>
                    <a:pt x="0" y="0"/>
                    <a:pt x="1" y="0"/>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176" name="Freeform 162"/>
            <p:cNvSpPr>
              <a:spLocks/>
            </p:cNvSpPr>
            <p:nvPr/>
          </p:nvSpPr>
          <p:spPr bwMode="auto">
            <a:xfrm>
              <a:off x="2930525" y="4854575"/>
              <a:ext cx="0" cy="1588"/>
            </a:xfrm>
            <a:custGeom>
              <a:avLst/>
              <a:gdLst>
                <a:gd name="T0" fmla="*/ 1 h 2"/>
                <a:gd name="T1" fmla="*/ 1 h 2"/>
              </a:gdLst>
              <a:ahLst/>
              <a:cxnLst>
                <a:cxn ang="0">
                  <a:pos x="0" y="T0"/>
                </a:cxn>
                <a:cxn ang="0">
                  <a:pos x="0" y="T1"/>
                </a:cxn>
              </a:cxnLst>
              <a:rect l="0" t="0" r="r" b="b"/>
              <a:pathLst>
                <a:path h="2">
                  <a:moveTo>
                    <a:pt x="0" y="1"/>
                  </a:moveTo>
                  <a:cubicBezTo>
                    <a:pt x="0" y="2"/>
                    <a:pt x="0" y="0"/>
                    <a:pt x="0" y="1"/>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177" name="Rectangle 163"/>
            <p:cNvSpPr>
              <a:spLocks noChangeArrowheads="1"/>
            </p:cNvSpPr>
            <p:nvPr/>
          </p:nvSpPr>
          <p:spPr bwMode="auto">
            <a:xfrm>
              <a:off x="2943225" y="4727575"/>
              <a:ext cx="1588" cy="1588"/>
            </a:xfrm>
            <a:prstGeom prst="rect">
              <a:avLst/>
            </a:pr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miter lim="800000"/>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178" name="Oval 164"/>
            <p:cNvSpPr>
              <a:spLocks noChangeArrowheads="1"/>
            </p:cNvSpPr>
            <p:nvPr/>
          </p:nvSpPr>
          <p:spPr bwMode="auto">
            <a:xfrm>
              <a:off x="2943225" y="4727575"/>
              <a:ext cx="1588" cy="1588"/>
            </a:xfrm>
            <a:prstGeom prst="ellipse">
              <a:avLst/>
            </a:pr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179" name="Freeform 165"/>
            <p:cNvSpPr>
              <a:spLocks/>
            </p:cNvSpPr>
            <p:nvPr/>
          </p:nvSpPr>
          <p:spPr bwMode="auto">
            <a:xfrm>
              <a:off x="2943225" y="472757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180" name="Freeform 166"/>
            <p:cNvSpPr>
              <a:spLocks/>
            </p:cNvSpPr>
            <p:nvPr/>
          </p:nvSpPr>
          <p:spPr bwMode="auto">
            <a:xfrm>
              <a:off x="2870200" y="4810125"/>
              <a:ext cx="0" cy="1588"/>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0"/>
                    <a:pt x="0" y="0"/>
                    <a:pt x="0" y="0"/>
                  </a:cubicBezTo>
                  <a:cubicBezTo>
                    <a:pt x="0" y="1"/>
                    <a:pt x="0" y="0"/>
                    <a:pt x="0" y="0"/>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181" name="Freeform 167"/>
            <p:cNvSpPr>
              <a:spLocks/>
            </p:cNvSpPr>
            <p:nvPr/>
          </p:nvSpPr>
          <p:spPr bwMode="auto">
            <a:xfrm>
              <a:off x="2878138" y="4756150"/>
              <a:ext cx="4763" cy="7938"/>
            </a:xfrm>
            <a:custGeom>
              <a:avLst/>
              <a:gdLst>
                <a:gd name="T0" fmla="*/ 6 w 6"/>
                <a:gd name="T1" fmla="*/ 5 h 10"/>
                <a:gd name="T2" fmla="*/ 3 w 6"/>
                <a:gd name="T3" fmla="*/ 10 h 10"/>
                <a:gd name="T4" fmla="*/ 4 w 6"/>
                <a:gd name="T5" fmla="*/ 8 h 10"/>
                <a:gd name="T6" fmla="*/ 6 w 6"/>
                <a:gd name="T7" fmla="*/ 5 h 10"/>
              </a:gdLst>
              <a:ahLst/>
              <a:cxnLst>
                <a:cxn ang="0">
                  <a:pos x="T0" y="T1"/>
                </a:cxn>
                <a:cxn ang="0">
                  <a:pos x="T2" y="T3"/>
                </a:cxn>
                <a:cxn ang="0">
                  <a:pos x="T4" y="T5"/>
                </a:cxn>
                <a:cxn ang="0">
                  <a:pos x="T6" y="T7"/>
                </a:cxn>
              </a:cxnLst>
              <a:rect l="0" t="0" r="r" b="b"/>
              <a:pathLst>
                <a:path w="6" h="10">
                  <a:moveTo>
                    <a:pt x="6" y="5"/>
                  </a:moveTo>
                  <a:cubicBezTo>
                    <a:pt x="3" y="0"/>
                    <a:pt x="0" y="10"/>
                    <a:pt x="3" y="10"/>
                  </a:cubicBezTo>
                  <a:cubicBezTo>
                    <a:pt x="3" y="9"/>
                    <a:pt x="3" y="8"/>
                    <a:pt x="4" y="8"/>
                  </a:cubicBezTo>
                  <a:cubicBezTo>
                    <a:pt x="4" y="7"/>
                    <a:pt x="5" y="6"/>
                    <a:pt x="6" y="5"/>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182" name="Freeform 168"/>
            <p:cNvSpPr>
              <a:spLocks/>
            </p:cNvSpPr>
            <p:nvPr/>
          </p:nvSpPr>
          <p:spPr bwMode="auto">
            <a:xfrm>
              <a:off x="2970213" y="4841875"/>
              <a:ext cx="1588" cy="1588"/>
            </a:xfrm>
            <a:custGeom>
              <a:avLst/>
              <a:gdLst>
                <a:gd name="T0" fmla="*/ 0 w 1"/>
                <a:gd name="T1" fmla="*/ 0 h 2"/>
                <a:gd name="T2" fmla="*/ 1 w 1"/>
                <a:gd name="T3" fmla="*/ 0 h 2"/>
                <a:gd name="T4" fmla="*/ 0 w 1"/>
                <a:gd name="T5" fmla="*/ 0 h 2"/>
              </a:gdLst>
              <a:ahLst/>
              <a:cxnLst>
                <a:cxn ang="0">
                  <a:pos x="T0" y="T1"/>
                </a:cxn>
                <a:cxn ang="0">
                  <a:pos x="T2" y="T3"/>
                </a:cxn>
                <a:cxn ang="0">
                  <a:pos x="T4" y="T5"/>
                </a:cxn>
              </a:cxnLst>
              <a:rect l="0" t="0" r="r" b="b"/>
              <a:pathLst>
                <a:path w="1" h="2">
                  <a:moveTo>
                    <a:pt x="0" y="0"/>
                  </a:moveTo>
                  <a:cubicBezTo>
                    <a:pt x="0" y="2"/>
                    <a:pt x="1" y="1"/>
                    <a:pt x="1" y="0"/>
                  </a:cubicBezTo>
                  <a:cubicBezTo>
                    <a:pt x="1" y="0"/>
                    <a:pt x="1" y="0"/>
                    <a:pt x="0" y="0"/>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183" name="Rectangle 169"/>
            <p:cNvSpPr>
              <a:spLocks noChangeArrowheads="1"/>
            </p:cNvSpPr>
            <p:nvPr/>
          </p:nvSpPr>
          <p:spPr bwMode="auto">
            <a:xfrm>
              <a:off x="2959100" y="4965700"/>
              <a:ext cx="1588" cy="1588"/>
            </a:xfrm>
            <a:prstGeom prst="rect">
              <a:avLst/>
            </a:pr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miter lim="800000"/>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184" name="Freeform 170"/>
            <p:cNvSpPr>
              <a:spLocks/>
            </p:cNvSpPr>
            <p:nvPr/>
          </p:nvSpPr>
          <p:spPr bwMode="auto">
            <a:xfrm>
              <a:off x="2841625" y="475615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185" name="Freeform 171"/>
            <p:cNvSpPr>
              <a:spLocks/>
            </p:cNvSpPr>
            <p:nvPr/>
          </p:nvSpPr>
          <p:spPr bwMode="auto">
            <a:xfrm>
              <a:off x="2943225" y="4849813"/>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186" name="Freeform 172"/>
            <p:cNvSpPr>
              <a:spLocks/>
            </p:cNvSpPr>
            <p:nvPr/>
          </p:nvSpPr>
          <p:spPr bwMode="auto">
            <a:xfrm>
              <a:off x="2924175" y="4811713"/>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187" name="Freeform 173"/>
            <p:cNvSpPr>
              <a:spLocks/>
            </p:cNvSpPr>
            <p:nvPr/>
          </p:nvSpPr>
          <p:spPr bwMode="auto">
            <a:xfrm>
              <a:off x="2986088" y="4772025"/>
              <a:ext cx="0" cy="0"/>
            </a:xfrm>
            <a:custGeom>
              <a:avLst/>
              <a:gdLst>
                <a:gd name="T0" fmla="*/ 1 w 1"/>
                <a:gd name="T1" fmla="*/ 1 w 1"/>
              </a:gdLst>
              <a:ahLst/>
              <a:cxnLst>
                <a:cxn ang="0">
                  <a:pos x="T0" y="0"/>
                </a:cxn>
                <a:cxn ang="0">
                  <a:pos x="T1" y="0"/>
                </a:cxn>
              </a:cxnLst>
              <a:rect l="0" t="0" r="r" b="b"/>
              <a:pathLst>
                <a:path w="1">
                  <a:moveTo>
                    <a:pt x="1" y="0"/>
                  </a:moveTo>
                  <a:cubicBezTo>
                    <a:pt x="1" y="0"/>
                    <a:pt x="0" y="0"/>
                    <a:pt x="1" y="0"/>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188" name="Freeform 174"/>
            <p:cNvSpPr>
              <a:spLocks/>
            </p:cNvSpPr>
            <p:nvPr/>
          </p:nvSpPr>
          <p:spPr bwMode="auto">
            <a:xfrm>
              <a:off x="2881313" y="4757738"/>
              <a:ext cx="1588"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cubicBezTo>
                    <a:pt x="1" y="0"/>
                    <a:pt x="1" y="0"/>
                    <a:pt x="1" y="0"/>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189" name="Freeform 175"/>
            <p:cNvSpPr>
              <a:spLocks/>
            </p:cNvSpPr>
            <p:nvPr/>
          </p:nvSpPr>
          <p:spPr bwMode="auto">
            <a:xfrm>
              <a:off x="2962275" y="4968875"/>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190" name="Freeform 176"/>
            <p:cNvSpPr>
              <a:spLocks/>
            </p:cNvSpPr>
            <p:nvPr/>
          </p:nvSpPr>
          <p:spPr bwMode="auto">
            <a:xfrm>
              <a:off x="2841625" y="4716463"/>
              <a:ext cx="179388" cy="274638"/>
            </a:xfrm>
            <a:custGeom>
              <a:avLst/>
              <a:gdLst>
                <a:gd name="T0" fmla="*/ 219 w 234"/>
                <a:gd name="T1" fmla="*/ 264 h 357"/>
                <a:gd name="T2" fmla="*/ 188 w 234"/>
                <a:gd name="T3" fmla="*/ 305 h 357"/>
                <a:gd name="T4" fmla="*/ 176 w 234"/>
                <a:gd name="T5" fmla="*/ 323 h 357"/>
                <a:gd name="T6" fmla="*/ 176 w 234"/>
                <a:gd name="T7" fmla="*/ 349 h 357"/>
                <a:gd name="T8" fmla="*/ 165 w 234"/>
                <a:gd name="T9" fmla="*/ 349 h 357"/>
                <a:gd name="T10" fmla="*/ 161 w 234"/>
                <a:gd name="T11" fmla="*/ 343 h 357"/>
                <a:gd name="T12" fmla="*/ 157 w 234"/>
                <a:gd name="T13" fmla="*/ 328 h 357"/>
                <a:gd name="T14" fmla="*/ 149 w 234"/>
                <a:gd name="T15" fmla="*/ 286 h 357"/>
                <a:gd name="T16" fmla="*/ 118 w 234"/>
                <a:gd name="T17" fmla="*/ 218 h 357"/>
                <a:gd name="T18" fmla="*/ 109 w 234"/>
                <a:gd name="T19" fmla="*/ 176 h 357"/>
                <a:gd name="T20" fmla="*/ 57 w 234"/>
                <a:gd name="T21" fmla="*/ 137 h 357"/>
                <a:gd name="T22" fmla="*/ 51 w 234"/>
                <a:gd name="T23" fmla="*/ 131 h 357"/>
                <a:gd name="T24" fmla="*/ 46 w 234"/>
                <a:gd name="T25" fmla="*/ 126 h 357"/>
                <a:gd name="T26" fmla="*/ 40 w 234"/>
                <a:gd name="T27" fmla="*/ 95 h 357"/>
                <a:gd name="T28" fmla="*/ 56 w 234"/>
                <a:gd name="T29" fmla="*/ 66 h 357"/>
                <a:gd name="T30" fmla="*/ 53 w 234"/>
                <a:gd name="T31" fmla="*/ 45 h 357"/>
                <a:gd name="T32" fmla="*/ 28 w 234"/>
                <a:gd name="T33" fmla="*/ 41 h 357"/>
                <a:gd name="T34" fmla="*/ 17 w 234"/>
                <a:gd name="T35" fmla="*/ 44 h 357"/>
                <a:gd name="T36" fmla="*/ 24 w 234"/>
                <a:gd name="T37" fmla="*/ 27 h 357"/>
                <a:gd name="T38" fmla="*/ 30 w 234"/>
                <a:gd name="T39" fmla="*/ 19 h 357"/>
                <a:gd name="T40" fmla="*/ 69 w 234"/>
                <a:gd name="T41" fmla="*/ 8 h 357"/>
                <a:gd name="T42" fmla="*/ 94 w 234"/>
                <a:gd name="T43" fmla="*/ 10 h 357"/>
                <a:gd name="T44" fmla="*/ 108 w 234"/>
                <a:gd name="T45" fmla="*/ 19 h 357"/>
                <a:gd name="T46" fmla="*/ 108 w 234"/>
                <a:gd name="T47" fmla="*/ 7 h 357"/>
                <a:gd name="T48" fmla="*/ 125 w 234"/>
                <a:gd name="T49" fmla="*/ 5 h 357"/>
                <a:gd name="T50" fmla="*/ 122 w 234"/>
                <a:gd name="T51" fmla="*/ 18 h 357"/>
                <a:gd name="T52" fmla="*/ 142 w 234"/>
                <a:gd name="T53" fmla="*/ 6 h 357"/>
                <a:gd name="T54" fmla="*/ 152 w 234"/>
                <a:gd name="T55" fmla="*/ 7 h 357"/>
                <a:gd name="T56" fmla="*/ 167 w 234"/>
                <a:gd name="T57" fmla="*/ 11 h 357"/>
                <a:gd name="T58" fmla="*/ 176 w 234"/>
                <a:gd name="T59" fmla="*/ 21 h 357"/>
                <a:gd name="T60" fmla="*/ 177 w 234"/>
                <a:gd name="T61" fmla="*/ 42 h 357"/>
                <a:gd name="T62" fmla="*/ 158 w 234"/>
                <a:gd name="T63" fmla="*/ 35 h 357"/>
                <a:gd name="T64" fmla="*/ 162 w 234"/>
                <a:gd name="T65" fmla="*/ 18 h 357"/>
                <a:gd name="T66" fmla="*/ 149 w 234"/>
                <a:gd name="T67" fmla="*/ 30 h 357"/>
                <a:gd name="T68" fmla="*/ 145 w 234"/>
                <a:gd name="T69" fmla="*/ 31 h 357"/>
                <a:gd name="T70" fmla="*/ 143 w 234"/>
                <a:gd name="T71" fmla="*/ 67 h 357"/>
                <a:gd name="T72" fmla="*/ 155 w 234"/>
                <a:gd name="T73" fmla="*/ 41 h 357"/>
                <a:gd name="T74" fmla="*/ 190 w 234"/>
                <a:gd name="T75" fmla="*/ 72 h 357"/>
                <a:gd name="T76" fmla="*/ 187 w 234"/>
                <a:gd name="T77" fmla="*/ 85 h 357"/>
                <a:gd name="T78" fmla="*/ 177 w 234"/>
                <a:gd name="T79" fmla="*/ 77 h 357"/>
                <a:gd name="T80" fmla="*/ 177 w 234"/>
                <a:gd name="T81" fmla="*/ 78 h 357"/>
                <a:gd name="T82" fmla="*/ 173 w 234"/>
                <a:gd name="T83" fmla="*/ 80 h 357"/>
                <a:gd name="T84" fmla="*/ 179 w 234"/>
                <a:gd name="T85" fmla="*/ 84 h 357"/>
                <a:gd name="T86" fmla="*/ 158 w 234"/>
                <a:gd name="T87" fmla="*/ 96 h 357"/>
                <a:gd name="T88" fmla="*/ 123 w 234"/>
                <a:gd name="T89" fmla="*/ 135 h 357"/>
                <a:gd name="T90" fmla="*/ 95 w 234"/>
                <a:gd name="T91" fmla="*/ 123 h 357"/>
                <a:gd name="T92" fmla="*/ 89 w 234"/>
                <a:gd name="T93" fmla="*/ 151 h 357"/>
                <a:gd name="T94" fmla="*/ 112 w 234"/>
                <a:gd name="T95" fmla="*/ 172 h 357"/>
                <a:gd name="T96" fmla="*/ 132 w 234"/>
                <a:gd name="T97" fmla="*/ 173 h 357"/>
                <a:gd name="T98" fmla="*/ 145 w 234"/>
                <a:gd name="T99" fmla="*/ 169 h 357"/>
                <a:gd name="T100" fmla="*/ 166 w 234"/>
                <a:gd name="T101" fmla="*/ 175 h 357"/>
                <a:gd name="T102" fmla="*/ 221 w 234"/>
                <a:gd name="T103" fmla="*/ 211 h 357"/>
                <a:gd name="T104" fmla="*/ 227 w 234"/>
                <a:gd name="T105" fmla="*/ 234 h 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34" h="357">
                  <a:moveTo>
                    <a:pt x="227" y="234"/>
                  </a:moveTo>
                  <a:cubicBezTo>
                    <a:pt x="226" y="236"/>
                    <a:pt x="225" y="237"/>
                    <a:pt x="224" y="239"/>
                  </a:cubicBezTo>
                  <a:cubicBezTo>
                    <a:pt x="223" y="239"/>
                    <a:pt x="224" y="239"/>
                    <a:pt x="223" y="239"/>
                  </a:cubicBezTo>
                  <a:cubicBezTo>
                    <a:pt x="221" y="243"/>
                    <a:pt x="224" y="249"/>
                    <a:pt x="222" y="254"/>
                  </a:cubicBezTo>
                  <a:cubicBezTo>
                    <a:pt x="222" y="257"/>
                    <a:pt x="219" y="261"/>
                    <a:pt x="219" y="264"/>
                  </a:cubicBezTo>
                  <a:cubicBezTo>
                    <a:pt x="220" y="268"/>
                    <a:pt x="211" y="266"/>
                    <a:pt x="210" y="269"/>
                  </a:cubicBezTo>
                  <a:cubicBezTo>
                    <a:pt x="209" y="269"/>
                    <a:pt x="208" y="270"/>
                    <a:pt x="206" y="271"/>
                  </a:cubicBezTo>
                  <a:cubicBezTo>
                    <a:pt x="203" y="274"/>
                    <a:pt x="201" y="281"/>
                    <a:pt x="201" y="285"/>
                  </a:cubicBezTo>
                  <a:cubicBezTo>
                    <a:pt x="199" y="292"/>
                    <a:pt x="192" y="306"/>
                    <a:pt x="183" y="299"/>
                  </a:cubicBezTo>
                  <a:cubicBezTo>
                    <a:pt x="183" y="300"/>
                    <a:pt x="187" y="304"/>
                    <a:pt x="188" y="305"/>
                  </a:cubicBezTo>
                  <a:cubicBezTo>
                    <a:pt x="190" y="310"/>
                    <a:pt x="179" y="315"/>
                    <a:pt x="177" y="312"/>
                  </a:cubicBezTo>
                  <a:cubicBezTo>
                    <a:pt x="177" y="313"/>
                    <a:pt x="178" y="316"/>
                    <a:pt x="179" y="317"/>
                  </a:cubicBezTo>
                  <a:cubicBezTo>
                    <a:pt x="177" y="320"/>
                    <a:pt x="174" y="316"/>
                    <a:pt x="172" y="317"/>
                  </a:cubicBezTo>
                  <a:cubicBezTo>
                    <a:pt x="172" y="319"/>
                    <a:pt x="174" y="321"/>
                    <a:pt x="176" y="320"/>
                  </a:cubicBezTo>
                  <a:cubicBezTo>
                    <a:pt x="178" y="319"/>
                    <a:pt x="176" y="325"/>
                    <a:pt x="176" y="323"/>
                  </a:cubicBezTo>
                  <a:cubicBezTo>
                    <a:pt x="175" y="325"/>
                    <a:pt x="174" y="332"/>
                    <a:pt x="172" y="332"/>
                  </a:cubicBezTo>
                  <a:cubicBezTo>
                    <a:pt x="172" y="334"/>
                    <a:pt x="176" y="333"/>
                    <a:pt x="177" y="335"/>
                  </a:cubicBezTo>
                  <a:cubicBezTo>
                    <a:pt x="178" y="338"/>
                    <a:pt x="176" y="337"/>
                    <a:pt x="175" y="339"/>
                  </a:cubicBezTo>
                  <a:cubicBezTo>
                    <a:pt x="173" y="342"/>
                    <a:pt x="175" y="346"/>
                    <a:pt x="177" y="348"/>
                  </a:cubicBezTo>
                  <a:cubicBezTo>
                    <a:pt x="175" y="350"/>
                    <a:pt x="178" y="347"/>
                    <a:pt x="176" y="349"/>
                  </a:cubicBezTo>
                  <a:cubicBezTo>
                    <a:pt x="176" y="349"/>
                    <a:pt x="186" y="354"/>
                    <a:pt x="187" y="355"/>
                  </a:cubicBezTo>
                  <a:cubicBezTo>
                    <a:pt x="189" y="357"/>
                    <a:pt x="175" y="357"/>
                    <a:pt x="176" y="356"/>
                  </a:cubicBezTo>
                  <a:cubicBezTo>
                    <a:pt x="176" y="356"/>
                    <a:pt x="170" y="354"/>
                    <a:pt x="170" y="353"/>
                  </a:cubicBezTo>
                  <a:cubicBezTo>
                    <a:pt x="170" y="354"/>
                    <a:pt x="166" y="350"/>
                    <a:pt x="164" y="350"/>
                  </a:cubicBezTo>
                  <a:cubicBezTo>
                    <a:pt x="164" y="350"/>
                    <a:pt x="165" y="349"/>
                    <a:pt x="165" y="349"/>
                  </a:cubicBezTo>
                  <a:cubicBezTo>
                    <a:pt x="165" y="349"/>
                    <a:pt x="163" y="348"/>
                    <a:pt x="162" y="347"/>
                  </a:cubicBezTo>
                  <a:cubicBezTo>
                    <a:pt x="163" y="346"/>
                    <a:pt x="163" y="348"/>
                    <a:pt x="164" y="348"/>
                  </a:cubicBezTo>
                  <a:cubicBezTo>
                    <a:pt x="164" y="348"/>
                    <a:pt x="163" y="344"/>
                    <a:pt x="163" y="345"/>
                  </a:cubicBezTo>
                  <a:cubicBezTo>
                    <a:pt x="162" y="345"/>
                    <a:pt x="163" y="347"/>
                    <a:pt x="161" y="346"/>
                  </a:cubicBezTo>
                  <a:cubicBezTo>
                    <a:pt x="161" y="345"/>
                    <a:pt x="162" y="344"/>
                    <a:pt x="161" y="343"/>
                  </a:cubicBezTo>
                  <a:cubicBezTo>
                    <a:pt x="160" y="344"/>
                    <a:pt x="158" y="343"/>
                    <a:pt x="160" y="342"/>
                  </a:cubicBezTo>
                  <a:cubicBezTo>
                    <a:pt x="158" y="342"/>
                    <a:pt x="157" y="340"/>
                    <a:pt x="158" y="339"/>
                  </a:cubicBezTo>
                  <a:cubicBezTo>
                    <a:pt x="156" y="338"/>
                    <a:pt x="160" y="334"/>
                    <a:pt x="154" y="334"/>
                  </a:cubicBezTo>
                  <a:cubicBezTo>
                    <a:pt x="154" y="333"/>
                    <a:pt x="155" y="329"/>
                    <a:pt x="154" y="327"/>
                  </a:cubicBezTo>
                  <a:cubicBezTo>
                    <a:pt x="155" y="326"/>
                    <a:pt x="157" y="327"/>
                    <a:pt x="157" y="328"/>
                  </a:cubicBezTo>
                  <a:cubicBezTo>
                    <a:pt x="157" y="327"/>
                    <a:pt x="156" y="319"/>
                    <a:pt x="155" y="320"/>
                  </a:cubicBezTo>
                  <a:cubicBezTo>
                    <a:pt x="155" y="320"/>
                    <a:pt x="155" y="323"/>
                    <a:pt x="155" y="324"/>
                  </a:cubicBezTo>
                  <a:cubicBezTo>
                    <a:pt x="155" y="324"/>
                    <a:pt x="150" y="311"/>
                    <a:pt x="150" y="309"/>
                  </a:cubicBezTo>
                  <a:cubicBezTo>
                    <a:pt x="147" y="307"/>
                    <a:pt x="153" y="293"/>
                    <a:pt x="149" y="289"/>
                  </a:cubicBezTo>
                  <a:cubicBezTo>
                    <a:pt x="149" y="289"/>
                    <a:pt x="149" y="287"/>
                    <a:pt x="149" y="286"/>
                  </a:cubicBezTo>
                  <a:cubicBezTo>
                    <a:pt x="149" y="285"/>
                    <a:pt x="149" y="285"/>
                    <a:pt x="149" y="285"/>
                  </a:cubicBezTo>
                  <a:cubicBezTo>
                    <a:pt x="149" y="280"/>
                    <a:pt x="151" y="255"/>
                    <a:pt x="145" y="253"/>
                  </a:cubicBezTo>
                  <a:cubicBezTo>
                    <a:pt x="142" y="250"/>
                    <a:pt x="138" y="248"/>
                    <a:pt x="135" y="246"/>
                  </a:cubicBezTo>
                  <a:cubicBezTo>
                    <a:pt x="131" y="239"/>
                    <a:pt x="126" y="230"/>
                    <a:pt x="122" y="224"/>
                  </a:cubicBezTo>
                  <a:cubicBezTo>
                    <a:pt x="120" y="223"/>
                    <a:pt x="118" y="219"/>
                    <a:pt x="118" y="218"/>
                  </a:cubicBezTo>
                  <a:cubicBezTo>
                    <a:pt x="117" y="213"/>
                    <a:pt x="120" y="214"/>
                    <a:pt x="120" y="211"/>
                  </a:cubicBezTo>
                  <a:cubicBezTo>
                    <a:pt x="116" y="209"/>
                    <a:pt x="118" y="203"/>
                    <a:pt x="120" y="200"/>
                  </a:cubicBezTo>
                  <a:cubicBezTo>
                    <a:pt x="125" y="193"/>
                    <a:pt x="129" y="191"/>
                    <a:pt x="124" y="180"/>
                  </a:cubicBezTo>
                  <a:cubicBezTo>
                    <a:pt x="128" y="175"/>
                    <a:pt x="118" y="182"/>
                    <a:pt x="119" y="182"/>
                  </a:cubicBezTo>
                  <a:cubicBezTo>
                    <a:pt x="116" y="182"/>
                    <a:pt x="111" y="178"/>
                    <a:pt x="109" y="176"/>
                  </a:cubicBezTo>
                  <a:cubicBezTo>
                    <a:pt x="107" y="174"/>
                    <a:pt x="105" y="169"/>
                    <a:pt x="102" y="166"/>
                  </a:cubicBezTo>
                  <a:cubicBezTo>
                    <a:pt x="95" y="166"/>
                    <a:pt x="92" y="161"/>
                    <a:pt x="87" y="158"/>
                  </a:cubicBezTo>
                  <a:cubicBezTo>
                    <a:pt x="87" y="157"/>
                    <a:pt x="84" y="158"/>
                    <a:pt x="83" y="159"/>
                  </a:cubicBezTo>
                  <a:cubicBezTo>
                    <a:pt x="77" y="159"/>
                    <a:pt x="70" y="154"/>
                    <a:pt x="66" y="151"/>
                  </a:cubicBezTo>
                  <a:cubicBezTo>
                    <a:pt x="61" y="147"/>
                    <a:pt x="61" y="141"/>
                    <a:pt x="57" y="137"/>
                  </a:cubicBezTo>
                  <a:cubicBezTo>
                    <a:pt x="56" y="135"/>
                    <a:pt x="55" y="134"/>
                    <a:pt x="55" y="134"/>
                  </a:cubicBezTo>
                  <a:cubicBezTo>
                    <a:pt x="55" y="134"/>
                    <a:pt x="55" y="134"/>
                    <a:pt x="55" y="134"/>
                  </a:cubicBezTo>
                  <a:cubicBezTo>
                    <a:pt x="56" y="133"/>
                    <a:pt x="53" y="127"/>
                    <a:pt x="52" y="126"/>
                  </a:cubicBezTo>
                  <a:cubicBezTo>
                    <a:pt x="51" y="125"/>
                    <a:pt x="52" y="117"/>
                    <a:pt x="50" y="117"/>
                  </a:cubicBezTo>
                  <a:cubicBezTo>
                    <a:pt x="48" y="117"/>
                    <a:pt x="50" y="129"/>
                    <a:pt x="51" y="131"/>
                  </a:cubicBezTo>
                  <a:cubicBezTo>
                    <a:pt x="51" y="132"/>
                    <a:pt x="53" y="145"/>
                    <a:pt x="51" y="143"/>
                  </a:cubicBezTo>
                  <a:cubicBezTo>
                    <a:pt x="51" y="141"/>
                    <a:pt x="50" y="139"/>
                    <a:pt x="48" y="138"/>
                  </a:cubicBezTo>
                  <a:cubicBezTo>
                    <a:pt x="48" y="137"/>
                    <a:pt x="48" y="133"/>
                    <a:pt x="47" y="131"/>
                  </a:cubicBezTo>
                  <a:cubicBezTo>
                    <a:pt x="47" y="131"/>
                    <a:pt x="43" y="128"/>
                    <a:pt x="44" y="127"/>
                  </a:cubicBezTo>
                  <a:cubicBezTo>
                    <a:pt x="44" y="127"/>
                    <a:pt x="46" y="126"/>
                    <a:pt x="46" y="126"/>
                  </a:cubicBezTo>
                  <a:cubicBezTo>
                    <a:pt x="46" y="126"/>
                    <a:pt x="46" y="124"/>
                    <a:pt x="46" y="124"/>
                  </a:cubicBezTo>
                  <a:cubicBezTo>
                    <a:pt x="44" y="120"/>
                    <a:pt x="47" y="115"/>
                    <a:pt x="45" y="111"/>
                  </a:cubicBezTo>
                  <a:cubicBezTo>
                    <a:pt x="45" y="109"/>
                    <a:pt x="41" y="109"/>
                    <a:pt x="40" y="108"/>
                  </a:cubicBezTo>
                  <a:cubicBezTo>
                    <a:pt x="40" y="107"/>
                    <a:pt x="41" y="105"/>
                    <a:pt x="40" y="104"/>
                  </a:cubicBezTo>
                  <a:cubicBezTo>
                    <a:pt x="39" y="102"/>
                    <a:pt x="40" y="97"/>
                    <a:pt x="40" y="95"/>
                  </a:cubicBezTo>
                  <a:cubicBezTo>
                    <a:pt x="40" y="95"/>
                    <a:pt x="43" y="91"/>
                    <a:pt x="43" y="90"/>
                  </a:cubicBezTo>
                  <a:cubicBezTo>
                    <a:pt x="45" y="88"/>
                    <a:pt x="46" y="84"/>
                    <a:pt x="49" y="82"/>
                  </a:cubicBezTo>
                  <a:cubicBezTo>
                    <a:pt x="50" y="81"/>
                    <a:pt x="52" y="78"/>
                    <a:pt x="52" y="77"/>
                  </a:cubicBezTo>
                  <a:cubicBezTo>
                    <a:pt x="53" y="76"/>
                    <a:pt x="54" y="73"/>
                    <a:pt x="54" y="72"/>
                  </a:cubicBezTo>
                  <a:cubicBezTo>
                    <a:pt x="53" y="67"/>
                    <a:pt x="50" y="66"/>
                    <a:pt x="56" y="66"/>
                  </a:cubicBezTo>
                  <a:cubicBezTo>
                    <a:pt x="52" y="64"/>
                    <a:pt x="55" y="56"/>
                    <a:pt x="56" y="55"/>
                  </a:cubicBezTo>
                  <a:cubicBezTo>
                    <a:pt x="55" y="54"/>
                    <a:pt x="55" y="54"/>
                    <a:pt x="55" y="53"/>
                  </a:cubicBezTo>
                  <a:cubicBezTo>
                    <a:pt x="54" y="55"/>
                    <a:pt x="54" y="54"/>
                    <a:pt x="53" y="55"/>
                  </a:cubicBezTo>
                  <a:cubicBezTo>
                    <a:pt x="53" y="53"/>
                    <a:pt x="52" y="48"/>
                    <a:pt x="52" y="48"/>
                  </a:cubicBezTo>
                  <a:cubicBezTo>
                    <a:pt x="52" y="47"/>
                    <a:pt x="53" y="45"/>
                    <a:pt x="53" y="45"/>
                  </a:cubicBezTo>
                  <a:cubicBezTo>
                    <a:pt x="53" y="39"/>
                    <a:pt x="45" y="40"/>
                    <a:pt x="43" y="38"/>
                  </a:cubicBezTo>
                  <a:cubicBezTo>
                    <a:pt x="40" y="37"/>
                    <a:pt x="41" y="37"/>
                    <a:pt x="38" y="39"/>
                  </a:cubicBezTo>
                  <a:cubicBezTo>
                    <a:pt x="40" y="39"/>
                    <a:pt x="39" y="38"/>
                    <a:pt x="40" y="38"/>
                  </a:cubicBezTo>
                  <a:cubicBezTo>
                    <a:pt x="40" y="41"/>
                    <a:pt x="32" y="40"/>
                    <a:pt x="30" y="41"/>
                  </a:cubicBezTo>
                  <a:cubicBezTo>
                    <a:pt x="31" y="41"/>
                    <a:pt x="30" y="41"/>
                    <a:pt x="28" y="41"/>
                  </a:cubicBezTo>
                  <a:cubicBezTo>
                    <a:pt x="28" y="41"/>
                    <a:pt x="28" y="41"/>
                    <a:pt x="28" y="41"/>
                  </a:cubicBezTo>
                  <a:cubicBezTo>
                    <a:pt x="24" y="44"/>
                    <a:pt x="10" y="49"/>
                    <a:pt x="9" y="51"/>
                  </a:cubicBezTo>
                  <a:cubicBezTo>
                    <a:pt x="10" y="51"/>
                    <a:pt x="1" y="52"/>
                    <a:pt x="0" y="52"/>
                  </a:cubicBezTo>
                  <a:cubicBezTo>
                    <a:pt x="2" y="51"/>
                    <a:pt x="12" y="49"/>
                    <a:pt x="13" y="47"/>
                  </a:cubicBezTo>
                  <a:cubicBezTo>
                    <a:pt x="15" y="46"/>
                    <a:pt x="16" y="45"/>
                    <a:pt x="17" y="44"/>
                  </a:cubicBezTo>
                  <a:cubicBezTo>
                    <a:pt x="17" y="44"/>
                    <a:pt x="17" y="43"/>
                    <a:pt x="17" y="43"/>
                  </a:cubicBezTo>
                  <a:cubicBezTo>
                    <a:pt x="16" y="42"/>
                    <a:pt x="13" y="43"/>
                    <a:pt x="11" y="42"/>
                  </a:cubicBezTo>
                  <a:cubicBezTo>
                    <a:pt x="12" y="42"/>
                    <a:pt x="13" y="40"/>
                    <a:pt x="13" y="39"/>
                  </a:cubicBezTo>
                  <a:cubicBezTo>
                    <a:pt x="11" y="38"/>
                    <a:pt x="9" y="36"/>
                    <a:pt x="11" y="33"/>
                  </a:cubicBezTo>
                  <a:cubicBezTo>
                    <a:pt x="13" y="31"/>
                    <a:pt x="24" y="26"/>
                    <a:pt x="24" y="27"/>
                  </a:cubicBezTo>
                  <a:cubicBezTo>
                    <a:pt x="24" y="26"/>
                    <a:pt x="25" y="26"/>
                    <a:pt x="25" y="25"/>
                  </a:cubicBezTo>
                  <a:cubicBezTo>
                    <a:pt x="22" y="25"/>
                    <a:pt x="19" y="26"/>
                    <a:pt x="17" y="24"/>
                  </a:cubicBezTo>
                  <a:cubicBezTo>
                    <a:pt x="17" y="22"/>
                    <a:pt x="18" y="20"/>
                    <a:pt x="21" y="20"/>
                  </a:cubicBezTo>
                  <a:cubicBezTo>
                    <a:pt x="20" y="20"/>
                    <a:pt x="23" y="19"/>
                    <a:pt x="23" y="19"/>
                  </a:cubicBezTo>
                  <a:cubicBezTo>
                    <a:pt x="26" y="17"/>
                    <a:pt x="28" y="18"/>
                    <a:pt x="30" y="19"/>
                  </a:cubicBezTo>
                  <a:cubicBezTo>
                    <a:pt x="30" y="18"/>
                    <a:pt x="30" y="16"/>
                    <a:pt x="30" y="16"/>
                  </a:cubicBezTo>
                  <a:cubicBezTo>
                    <a:pt x="31" y="14"/>
                    <a:pt x="28" y="13"/>
                    <a:pt x="29" y="12"/>
                  </a:cubicBezTo>
                  <a:cubicBezTo>
                    <a:pt x="30" y="10"/>
                    <a:pt x="36" y="10"/>
                    <a:pt x="36" y="9"/>
                  </a:cubicBezTo>
                  <a:cubicBezTo>
                    <a:pt x="44" y="4"/>
                    <a:pt x="57" y="0"/>
                    <a:pt x="64" y="6"/>
                  </a:cubicBezTo>
                  <a:cubicBezTo>
                    <a:pt x="66" y="7"/>
                    <a:pt x="68" y="8"/>
                    <a:pt x="69" y="8"/>
                  </a:cubicBezTo>
                  <a:cubicBezTo>
                    <a:pt x="70" y="8"/>
                    <a:pt x="71" y="8"/>
                    <a:pt x="72" y="8"/>
                  </a:cubicBezTo>
                  <a:cubicBezTo>
                    <a:pt x="74" y="9"/>
                    <a:pt x="76" y="12"/>
                    <a:pt x="78" y="13"/>
                  </a:cubicBezTo>
                  <a:cubicBezTo>
                    <a:pt x="78" y="13"/>
                    <a:pt x="78" y="13"/>
                    <a:pt x="78" y="13"/>
                  </a:cubicBezTo>
                  <a:cubicBezTo>
                    <a:pt x="78" y="13"/>
                    <a:pt x="79" y="13"/>
                    <a:pt x="80" y="13"/>
                  </a:cubicBezTo>
                  <a:cubicBezTo>
                    <a:pt x="81" y="12"/>
                    <a:pt x="93" y="10"/>
                    <a:pt x="94" y="10"/>
                  </a:cubicBezTo>
                  <a:cubicBezTo>
                    <a:pt x="94" y="10"/>
                    <a:pt x="94" y="13"/>
                    <a:pt x="94" y="13"/>
                  </a:cubicBezTo>
                  <a:cubicBezTo>
                    <a:pt x="95" y="13"/>
                    <a:pt x="97" y="11"/>
                    <a:pt x="97" y="12"/>
                  </a:cubicBezTo>
                  <a:cubicBezTo>
                    <a:pt x="97" y="12"/>
                    <a:pt x="97" y="14"/>
                    <a:pt x="97" y="14"/>
                  </a:cubicBezTo>
                  <a:cubicBezTo>
                    <a:pt x="100" y="12"/>
                    <a:pt x="101" y="13"/>
                    <a:pt x="103" y="15"/>
                  </a:cubicBezTo>
                  <a:cubicBezTo>
                    <a:pt x="103" y="15"/>
                    <a:pt x="114" y="18"/>
                    <a:pt x="108" y="19"/>
                  </a:cubicBezTo>
                  <a:cubicBezTo>
                    <a:pt x="111" y="21"/>
                    <a:pt x="114" y="18"/>
                    <a:pt x="116" y="22"/>
                  </a:cubicBezTo>
                  <a:cubicBezTo>
                    <a:pt x="116" y="21"/>
                    <a:pt x="116" y="20"/>
                    <a:pt x="117" y="19"/>
                  </a:cubicBezTo>
                  <a:cubicBezTo>
                    <a:pt x="113" y="16"/>
                    <a:pt x="110" y="19"/>
                    <a:pt x="107" y="14"/>
                  </a:cubicBezTo>
                  <a:cubicBezTo>
                    <a:pt x="108" y="12"/>
                    <a:pt x="111" y="12"/>
                    <a:pt x="114" y="13"/>
                  </a:cubicBezTo>
                  <a:cubicBezTo>
                    <a:pt x="111" y="12"/>
                    <a:pt x="105" y="11"/>
                    <a:pt x="108" y="7"/>
                  </a:cubicBezTo>
                  <a:cubicBezTo>
                    <a:pt x="108" y="7"/>
                    <a:pt x="108" y="7"/>
                    <a:pt x="107" y="7"/>
                  </a:cubicBezTo>
                  <a:cubicBezTo>
                    <a:pt x="104" y="11"/>
                    <a:pt x="98" y="6"/>
                    <a:pt x="100" y="5"/>
                  </a:cubicBezTo>
                  <a:cubicBezTo>
                    <a:pt x="101" y="0"/>
                    <a:pt x="113" y="0"/>
                    <a:pt x="116" y="2"/>
                  </a:cubicBezTo>
                  <a:cubicBezTo>
                    <a:pt x="118" y="4"/>
                    <a:pt x="124" y="7"/>
                    <a:pt x="124" y="9"/>
                  </a:cubicBezTo>
                  <a:cubicBezTo>
                    <a:pt x="125" y="6"/>
                    <a:pt x="126" y="5"/>
                    <a:pt x="125" y="5"/>
                  </a:cubicBezTo>
                  <a:cubicBezTo>
                    <a:pt x="125" y="4"/>
                    <a:pt x="130" y="4"/>
                    <a:pt x="131" y="5"/>
                  </a:cubicBezTo>
                  <a:cubicBezTo>
                    <a:pt x="129" y="7"/>
                    <a:pt x="125" y="12"/>
                    <a:pt x="128" y="13"/>
                  </a:cubicBezTo>
                  <a:cubicBezTo>
                    <a:pt x="128" y="11"/>
                    <a:pt x="130" y="16"/>
                    <a:pt x="130" y="16"/>
                  </a:cubicBezTo>
                  <a:cubicBezTo>
                    <a:pt x="127" y="19"/>
                    <a:pt x="126" y="21"/>
                    <a:pt x="122" y="18"/>
                  </a:cubicBezTo>
                  <a:cubicBezTo>
                    <a:pt x="122" y="18"/>
                    <a:pt x="122" y="18"/>
                    <a:pt x="122" y="18"/>
                  </a:cubicBezTo>
                  <a:cubicBezTo>
                    <a:pt x="123" y="20"/>
                    <a:pt x="131" y="25"/>
                    <a:pt x="132" y="20"/>
                  </a:cubicBezTo>
                  <a:cubicBezTo>
                    <a:pt x="132" y="20"/>
                    <a:pt x="131" y="19"/>
                    <a:pt x="131" y="19"/>
                  </a:cubicBezTo>
                  <a:cubicBezTo>
                    <a:pt x="131" y="16"/>
                    <a:pt x="136" y="17"/>
                    <a:pt x="137" y="17"/>
                  </a:cubicBezTo>
                  <a:cubicBezTo>
                    <a:pt x="136" y="16"/>
                    <a:pt x="137" y="14"/>
                    <a:pt x="137" y="13"/>
                  </a:cubicBezTo>
                  <a:cubicBezTo>
                    <a:pt x="139" y="11"/>
                    <a:pt x="141" y="9"/>
                    <a:pt x="142" y="6"/>
                  </a:cubicBezTo>
                  <a:cubicBezTo>
                    <a:pt x="146" y="0"/>
                    <a:pt x="154" y="8"/>
                    <a:pt x="145" y="9"/>
                  </a:cubicBezTo>
                  <a:cubicBezTo>
                    <a:pt x="141" y="10"/>
                    <a:pt x="144" y="18"/>
                    <a:pt x="144" y="21"/>
                  </a:cubicBezTo>
                  <a:cubicBezTo>
                    <a:pt x="147" y="16"/>
                    <a:pt x="147" y="25"/>
                    <a:pt x="147" y="25"/>
                  </a:cubicBezTo>
                  <a:cubicBezTo>
                    <a:pt x="149" y="24"/>
                    <a:pt x="151" y="21"/>
                    <a:pt x="151" y="18"/>
                  </a:cubicBezTo>
                  <a:cubicBezTo>
                    <a:pt x="146" y="15"/>
                    <a:pt x="147" y="9"/>
                    <a:pt x="152" y="7"/>
                  </a:cubicBezTo>
                  <a:cubicBezTo>
                    <a:pt x="152" y="6"/>
                    <a:pt x="153" y="5"/>
                    <a:pt x="153" y="4"/>
                  </a:cubicBezTo>
                  <a:cubicBezTo>
                    <a:pt x="153" y="4"/>
                    <a:pt x="153" y="4"/>
                    <a:pt x="153" y="4"/>
                  </a:cubicBezTo>
                  <a:cubicBezTo>
                    <a:pt x="153" y="5"/>
                    <a:pt x="153" y="6"/>
                    <a:pt x="153" y="7"/>
                  </a:cubicBezTo>
                  <a:cubicBezTo>
                    <a:pt x="154" y="6"/>
                    <a:pt x="155" y="6"/>
                    <a:pt x="156" y="6"/>
                  </a:cubicBezTo>
                  <a:cubicBezTo>
                    <a:pt x="156" y="5"/>
                    <a:pt x="171" y="11"/>
                    <a:pt x="167" y="11"/>
                  </a:cubicBezTo>
                  <a:cubicBezTo>
                    <a:pt x="167" y="11"/>
                    <a:pt x="167" y="11"/>
                    <a:pt x="167" y="11"/>
                  </a:cubicBezTo>
                  <a:cubicBezTo>
                    <a:pt x="167" y="11"/>
                    <a:pt x="167" y="11"/>
                    <a:pt x="167" y="11"/>
                  </a:cubicBezTo>
                  <a:cubicBezTo>
                    <a:pt x="169" y="13"/>
                    <a:pt x="173" y="15"/>
                    <a:pt x="175" y="16"/>
                  </a:cubicBezTo>
                  <a:cubicBezTo>
                    <a:pt x="176" y="18"/>
                    <a:pt x="176" y="18"/>
                    <a:pt x="176" y="18"/>
                  </a:cubicBezTo>
                  <a:cubicBezTo>
                    <a:pt x="177" y="18"/>
                    <a:pt x="177" y="20"/>
                    <a:pt x="176" y="21"/>
                  </a:cubicBezTo>
                  <a:cubicBezTo>
                    <a:pt x="177" y="22"/>
                    <a:pt x="175" y="25"/>
                    <a:pt x="181" y="27"/>
                  </a:cubicBezTo>
                  <a:cubicBezTo>
                    <a:pt x="182" y="28"/>
                    <a:pt x="183" y="29"/>
                    <a:pt x="185" y="30"/>
                  </a:cubicBezTo>
                  <a:cubicBezTo>
                    <a:pt x="185" y="36"/>
                    <a:pt x="178" y="36"/>
                    <a:pt x="176" y="31"/>
                  </a:cubicBezTo>
                  <a:cubicBezTo>
                    <a:pt x="172" y="30"/>
                    <a:pt x="177" y="37"/>
                    <a:pt x="177" y="37"/>
                  </a:cubicBezTo>
                  <a:cubicBezTo>
                    <a:pt x="177" y="39"/>
                    <a:pt x="177" y="41"/>
                    <a:pt x="177" y="42"/>
                  </a:cubicBezTo>
                  <a:cubicBezTo>
                    <a:pt x="176" y="42"/>
                    <a:pt x="175" y="41"/>
                    <a:pt x="174" y="40"/>
                  </a:cubicBezTo>
                  <a:cubicBezTo>
                    <a:pt x="172" y="41"/>
                    <a:pt x="176" y="43"/>
                    <a:pt x="175" y="44"/>
                  </a:cubicBezTo>
                  <a:cubicBezTo>
                    <a:pt x="173" y="45"/>
                    <a:pt x="168" y="41"/>
                    <a:pt x="167" y="40"/>
                  </a:cubicBezTo>
                  <a:cubicBezTo>
                    <a:pt x="166" y="39"/>
                    <a:pt x="166" y="37"/>
                    <a:pt x="165" y="35"/>
                  </a:cubicBezTo>
                  <a:cubicBezTo>
                    <a:pt x="164" y="36"/>
                    <a:pt x="158" y="36"/>
                    <a:pt x="158" y="35"/>
                  </a:cubicBezTo>
                  <a:cubicBezTo>
                    <a:pt x="157" y="32"/>
                    <a:pt x="170" y="32"/>
                    <a:pt x="168" y="26"/>
                  </a:cubicBezTo>
                  <a:cubicBezTo>
                    <a:pt x="167" y="26"/>
                    <a:pt x="162" y="28"/>
                    <a:pt x="162" y="27"/>
                  </a:cubicBezTo>
                  <a:cubicBezTo>
                    <a:pt x="160" y="25"/>
                    <a:pt x="163" y="23"/>
                    <a:pt x="165" y="24"/>
                  </a:cubicBezTo>
                  <a:cubicBezTo>
                    <a:pt x="164" y="23"/>
                    <a:pt x="161" y="20"/>
                    <a:pt x="164" y="21"/>
                  </a:cubicBezTo>
                  <a:cubicBezTo>
                    <a:pt x="163" y="19"/>
                    <a:pt x="163" y="18"/>
                    <a:pt x="162" y="18"/>
                  </a:cubicBezTo>
                  <a:cubicBezTo>
                    <a:pt x="162" y="21"/>
                    <a:pt x="158" y="19"/>
                    <a:pt x="158" y="19"/>
                  </a:cubicBezTo>
                  <a:cubicBezTo>
                    <a:pt x="158" y="19"/>
                    <a:pt x="158" y="19"/>
                    <a:pt x="158" y="19"/>
                  </a:cubicBezTo>
                  <a:cubicBezTo>
                    <a:pt x="158" y="19"/>
                    <a:pt x="157" y="18"/>
                    <a:pt x="156" y="19"/>
                  </a:cubicBezTo>
                  <a:cubicBezTo>
                    <a:pt x="160" y="25"/>
                    <a:pt x="150" y="28"/>
                    <a:pt x="151" y="31"/>
                  </a:cubicBezTo>
                  <a:cubicBezTo>
                    <a:pt x="150" y="31"/>
                    <a:pt x="149" y="30"/>
                    <a:pt x="149" y="30"/>
                  </a:cubicBezTo>
                  <a:cubicBezTo>
                    <a:pt x="147" y="32"/>
                    <a:pt x="153" y="35"/>
                    <a:pt x="153" y="36"/>
                  </a:cubicBezTo>
                  <a:cubicBezTo>
                    <a:pt x="152" y="36"/>
                    <a:pt x="146" y="38"/>
                    <a:pt x="145" y="38"/>
                  </a:cubicBezTo>
                  <a:cubicBezTo>
                    <a:pt x="144" y="37"/>
                    <a:pt x="144" y="37"/>
                    <a:pt x="143" y="36"/>
                  </a:cubicBezTo>
                  <a:cubicBezTo>
                    <a:pt x="143" y="35"/>
                    <a:pt x="146" y="31"/>
                    <a:pt x="147" y="30"/>
                  </a:cubicBezTo>
                  <a:cubicBezTo>
                    <a:pt x="146" y="30"/>
                    <a:pt x="146" y="30"/>
                    <a:pt x="145" y="31"/>
                  </a:cubicBezTo>
                  <a:cubicBezTo>
                    <a:pt x="143" y="34"/>
                    <a:pt x="138" y="34"/>
                    <a:pt x="136" y="36"/>
                  </a:cubicBezTo>
                  <a:cubicBezTo>
                    <a:pt x="139" y="36"/>
                    <a:pt x="130" y="42"/>
                    <a:pt x="130" y="42"/>
                  </a:cubicBezTo>
                  <a:cubicBezTo>
                    <a:pt x="125" y="46"/>
                    <a:pt x="128" y="46"/>
                    <a:pt x="128" y="50"/>
                  </a:cubicBezTo>
                  <a:cubicBezTo>
                    <a:pt x="127" y="57"/>
                    <a:pt x="148" y="57"/>
                    <a:pt x="141" y="65"/>
                  </a:cubicBezTo>
                  <a:cubicBezTo>
                    <a:pt x="142" y="65"/>
                    <a:pt x="143" y="66"/>
                    <a:pt x="143" y="67"/>
                  </a:cubicBezTo>
                  <a:cubicBezTo>
                    <a:pt x="143" y="67"/>
                    <a:pt x="141" y="66"/>
                    <a:pt x="141" y="66"/>
                  </a:cubicBezTo>
                  <a:cubicBezTo>
                    <a:pt x="142" y="68"/>
                    <a:pt x="146" y="72"/>
                    <a:pt x="146" y="67"/>
                  </a:cubicBezTo>
                  <a:cubicBezTo>
                    <a:pt x="147" y="59"/>
                    <a:pt x="146" y="63"/>
                    <a:pt x="152" y="59"/>
                  </a:cubicBezTo>
                  <a:cubicBezTo>
                    <a:pt x="156" y="55"/>
                    <a:pt x="150" y="52"/>
                    <a:pt x="153" y="49"/>
                  </a:cubicBezTo>
                  <a:cubicBezTo>
                    <a:pt x="155" y="48"/>
                    <a:pt x="155" y="43"/>
                    <a:pt x="155" y="41"/>
                  </a:cubicBezTo>
                  <a:cubicBezTo>
                    <a:pt x="156" y="36"/>
                    <a:pt x="169" y="44"/>
                    <a:pt x="169" y="47"/>
                  </a:cubicBezTo>
                  <a:cubicBezTo>
                    <a:pt x="167" y="58"/>
                    <a:pt x="173" y="48"/>
                    <a:pt x="177" y="48"/>
                  </a:cubicBezTo>
                  <a:cubicBezTo>
                    <a:pt x="181" y="51"/>
                    <a:pt x="180" y="60"/>
                    <a:pt x="184" y="63"/>
                  </a:cubicBezTo>
                  <a:cubicBezTo>
                    <a:pt x="185" y="63"/>
                    <a:pt x="186" y="64"/>
                    <a:pt x="188" y="66"/>
                  </a:cubicBezTo>
                  <a:cubicBezTo>
                    <a:pt x="189" y="67"/>
                    <a:pt x="190" y="69"/>
                    <a:pt x="190" y="72"/>
                  </a:cubicBezTo>
                  <a:cubicBezTo>
                    <a:pt x="190" y="72"/>
                    <a:pt x="189" y="72"/>
                    <a:pt x="189" y="72"/>
                  </a:cubicBezTo>
                  <a:cubicBezTo>
                    <a:pt x="191" y="72"/>
                    <a:pt x="189" y="76"/>
                    <a:pt x="190" y="77"/>
                  </a:cubicBezTo>
                  <a:cubicBezTo>
                    <a:pt x="191" y="77"/>
                    <a:pt x="198" y="80"/>
                    <a:pt x="193" y="82"/>
                  </a:cubicBezTo>
                  <a:cubicBezTo>
                    <a:pt x="194" y="83"/>
                    <a:pt x="194" y="88"/>
                    <a:pt x="192" y="83"/>
                  </a:cubicBezTo>
                  <a:cubicBezTo>
                    <a:pt x="190" y="87"/>
                    <a:pt x="190" y="85"/>
                    <a:pt x="187" y="85"/>
                  </a:cubicBezTo>
                  <a:cubicBezTo>
                    <a:pt x="187" y="84"/>
                    <a:pt x="187" y="84"/>
                    <a:pt x="188" y="84"/>
                  </a:cubicBezTo>
                  <a:cubicBezTo>
                    <a:pt x="189" y="81"/>
                    <a:pt x="183" y="84"/>
                    <a:pt x="182" y="83"/>
                  </a:cubicBezTo>
                  <a:cubicBezTo>
                    <a:pt x="181" y="82"/>
                    <a:pt x="186" y="74"/>
                    <a:pt x="188" y="73"/>
                  </a:cubicBezTo>
                  <a:cubicBezTo>
                    <a:pt x="185" y="73"/>
                    <a:pt x="184" y="75"/>
                    <a:pt x="182" y="76"/>
                  </a:cubicBezTo>
                  <a:cubicBezTo>
                    <a:pt x="180" y="76"/>
                    <a:pt x="178" y="76"/>
                    <a:pt x="177" y="77"/>
                  </a:cubicBezTo>
                  <a:cubicBezTo>
                    <a:pt x="176" y="77"/>
                    <a:pt x="175" y="77"/>
                    <a:pt x="174" y="77"/>
                  </a:cubicBezTo>
                  <a:cubicBezTo>
                    <a:pt x="174" y="77"/>
                    <a:pt x="175" y="77"/>
                    <a:pt x="175" y="77"/>
                  </a:cubicBezTo>
                  <a:cubicBezTo>
                    <a:pt x="175" y="77"/>
                    <a:pt x="176" y="77"/>
                    <a:pt x="176" y="78"/>
                  </a:cubicBezTo>
                  <a:cubicBezTo>
                    <a:pt x="176" y="78"/>
                    <a:pt x="176" y="78"/>
                    <a:pt x="176" y="78"/>
                  </a:cubicBezTo>
                  <a:cubicBezTo>
                    <a:pt x="176" y="78"/>
                    <a:pt x="177" y="78"/>
                    <a:pt x="177" y="78"/>
                  </a:cubicBezTo>
                  <a:cubicBezTo>
                    <a:pt x="178" y="80"/>
                    <a:pt x="176" y="79"/>
                    <a:pt x="175" y="79"/>
                  </a:cubicBezTo>
                  <a:cubicBezTo>
                    <a:pt x="174" y="78"/>
                    <a:pt x="173" y="77"/>
                    <a:pt x="172" y="77"/>
                  </a:cubicBezTo>
                  <a:cubicBezTo>
                    <a:pt x="172" y="77"/>
                    <a:pt x="172" y="77"/>
                    <a:pt x="172" y="77"/>
                  </a:cubicBezTo>
                  <a:cubicBezTo>
                    <a:pt x="170" y="77"/>
                    <a:pt x="167" y="78"/>
                    <a:pt x="165" y="79"/>
                  </a:cubicBezTo>
                  <a:cubicBezTo>
                    <a:pt x="167" y="79"/>
                    <a:pt x="172" y="79"/>
                    <a:pt x="173" y="80"/>
                  </a:cubicBezTo>
                  <a:cubicBezTo>
                    <a:pt x="173" y="81"/>
                    <a:pt x="173" y="81"/>
                    <a:pt x="172" y="81"/>
                  </a:cubicBezTo>
                  <a:cubicBezTo>
                    <a:pt x="172" y="82"/>
                    <a:pt x="171" y="82"/>
                    <a:pt x="170" y="82"/>
                  </a:cubicBezTo>
                  <a:cubicBezTo>
                    <a:pt x="170" y="82"/>
                    <a:pt x="170" y="82"/>
                    <a:pt x="171" y="83"/>
                  </a:cubicBezTo>
                  <a:cubicBezTo>
                    <a:pt x="172" y="84"/>
                    <a:pt x="173" y="85"/>
                    <a:pt x="176" y="85"/>
                  </a:cubicBezTo>
                  <a:cubicBezTo>
                    <a:pt x="174" y="90"/>
                    <a:pt x="177" y="85"/>
                    <a:pt x="179" y="84"/>
                  </a:cubicBezTo>
                  <a:cubicBezTo>
                    <a:pt x="184" y="88"/>
                    <a:pt x="173" y="90"/>
                    <a:pt x="170" y="91"/>
                  </a:cubicBezTo>
                  <a:cubicBezTo>
                    <a:pt x="170" y="91"/>
                    <a:pt x="164" y="95"/>
                    <a:pt x="166" y="91"/>
                  </a:cubicBezTo>
                  <a:cubicBezTo>
                    <a:pt x="166" y="91"/>
                    <a:pt x="166" y="90"/>
                    <a:pt x="167" y="90"/>
                  </a:cubicBezTo>
                  <a:cubicBezTo>
                    <a:pt x="166" y="90"/>
                    <a:pt x="164" y="90"/>
                    <a:pt x="163" y="90"/>
                  </a:cubicBezTo>
                  <a:cubicBezTo>
                    <a:pt x="159" y="91"/>
                    <a:pt x="155" y="92"/>
                    <a:pt x="158" y="96"/>
                  </a:cubicBezTo>
                  <a:cubicBezTo>
                    <a:pt x="158" y="96"/>
                    <a:pt x="158" y="96"/>
                    <a:pt x="157" y="97"/>
                  </a:cubicBezTo>
                  <a:cubicBezTo>
                    <a:pt x="147" y="97"/>
                    <a:pt x="144" y="104"/>
                    <a:pt x="140" y="112"/>
                  </a:cubicBezTo>
                  <a:cubicBezTo>
                    <a:pt x="137" y="116"/>
                    <a:pt x="129" y="116"/>
                    <a:pt x="126" y="121"/>
                  </a:cubicBezTo>
                  <a:cubicBezTo>
                    <a:pt x="127" y="121"/>
                    <a:pt x="127" y="126"/>
                    <a:pt x="126" y="125"/>
                  </a:cubicBezTo>
                  <a:cubicBezTo>
                    <a:pt x="127" y="129"/>
                    <a:pt x="128" y="134"/>
                    <a:pt x="123" y="135"/>
                  </a:cubicBezTo>
                  <a:cubicBezTo>
                    <a:pt x="118" y="133"/>
                    <a:pt x="124" y="119"/>
                    <a:pt x="116" y="123"/>
                  </a:cubicBezTo>
                  <a:cubicBezTo>
                    <a:pt x="116" y="123"/>
                    <a:pt x="114" y="122"/>
                    <a:pt x="114" y="122"/>
                  </a:cubicBezTo>
                  <a:cubicBezTo>
                    <a:pt x="113" y="121"/>
                    <a:pt x="107" y="123"/>
                    <a:pt x="106" y="123"/>
                  </a:cubicBezTo>
                  <a:cubicBezTo>
                    <a:pt x="106" y="124"/>
                    <a:pt x="107" y="124"/>
                    <a:pt x="107" y="125"/>
                  </a:cubicBezTo>
                  <a:cubicBezTo>
                    <a:pt x="105" y="126"/>
                    <a:pt x="97" y="122"/>
                    <a:pt x="95" y="123"/>
                  </a:cubicBezTo>
                  <a:cubicBezTo>
                    <a:pt x="95" y="123"/>
                    <a:pt x="92" y="125"/>
                    <a:pt x="91" y="125"/>
                  </a:cubicBezTo>
                  <a:cubicBezTo>
                    <a:pt x="91" y="125"/>
                    <a:pt x="89" y="127"/>
                    <a:pt x="88" y="127"/>
                  </a:cubicBezTo>
                  <a:cubicBezTo>
                    <a:pt x="87" y="127"/>
                    <a:pt x="87" y="128"/>
                    <a:pt x="85" y="130"/>
                  </a:cubicBezTo>
                  <a:cubicBezTo>
                    <a:pt x="86" y="137"/>
                    <a:pt x="80" y="139"/>
                    <a:pt x="84" y="146"/>
                  </a:cubicBezTo>
                  <a:cubicBezTo>
                    <a:pt x="85" y="147"/>
                    <a:pt x="86" y="153"/>
                    <a:pt x="89" y="151"/>
                  </a:cubicBezTo>
                  <a:cubicBezTo>
                    <a:pt x="91" y="152"/>
                    <a:pt x="96" y="150"/>
                    <a:pt x="97" y="148"/>
                  </a:cubicBezTo>
                  <a:cubicBezTo>
                    <a:pt x="98" y="139"/>
                    <a:pt x="112" y="143"/>
                    <a:pt x="106" y="146"/>
                  </a:cubicBezTo>
                  <a:cubicBezTo>
                    <a:pt x="104" y="148"/>
                    <a:pt x="102" y="156"/>
                    <a:pt x="101" y="158"/>
                  </a:cubicBezTo>
                  <a:cubicBezTo>
                    <a:pt x="104" y="159"/>
                    <a:pt x="111" y="156"/>
                    <a:pt x="114" y="160"/>
                  </a:cubicBezTo>
                  <a:cubicBezTo>
                    <a:pt x="116" y="162"/>
                    <a:pt x="111" y="169"/>
                    <a:pt x="112" y="172"/>
                  </a:cubicBezTo>
                  <a:cubicBezTo>
                    <a:pt x="113" y="173"/>
                    <a:pt x="116" y="179"/>
                    <a:pt x="118" y="178"/>
                  </a:cubicBezTo>
                  <a:cubicBezTo>
                    <a:pt x="120" y="178"/>
                    <a:pt x="123" y="173"/>
                    <a:pt x="126" y="177"/>
                  </a:cubicBezTo>
                  <a:cubicBezTo>
                    <a:pt x="126" y="178"/>
                    <a:pt x="127" y="178"/>
                    <a:pt x="128" y="179"/>
                  </a:cubicBezTo>
                  <a:cubicBezTo>
                    <a:pt x="129" y="178"/>
                    <a:pt x="131" y="176"/>
                    <a:pt x="132" y="175"/>
                  </a:cubicBezTo>
                  <a:cubicBezTo>
                    <a:pt x="132" y="175"/>
                    <a:pt x="132" y="173"/>
                    <a:pt x="132" y="173"/>
                  </a:cubicBezTo>
                  <a:cubicBezTo>
                    <a:pt x="133" y="171"/>
                    <a:pt x="136" y="173"/>
                    <a:pt x="138" y="171"/>
                  </a:cubicBezTo>
                  <a:cubicBezTo>
                    <a:pt x="140" y="169"/>
                    <a:pt x="145" y="167"/>
                    <a:pt x="141" y="170"/>
                  </a:cubicBezTo>
                  <a:cubicBezTo>
                    <a:pt x="141" y="170"/>
                    <a:pt x="141" y="171"/>
                    <a:pt x="141" y="171"/>
                  </a:cubicBezTo>
                  <a:cubicBezTo>
                    <a:pt x="143" y="171"/>
                    <a:pt x="144" y="171"/>
                    <a:pt x="146" y="170"/>
                  </a:cubicBezTo>
                  <a:cubicBezTo>
                    <a:pt x="145" y="170"/>
                    <a:pt x="145" y="170"/>
                    <a:pt x="145" y="169"/>
                  </a:cubicBezTo>
                  <a:cubicBezTo>
                    <a:pt x="145" y="170"/>
                    <a:pt x="155" y="173"/>
                    <a:pt x="156" y="173"/>
                  </a:cubicBezTo>
                  <a:cubicBezTo>
                    <a:pt x="157" y="174"/>
                    <a:pt x="158" y="174"/>
                    <a:pt x="159" y="174"/>
                  </a:cubicBezTo>
                  <a:cubicBezTo>
                    <a:pt x="163" y="172"/>
                    <a:pt x="163" y="174"/>
                    <a:pt x="166" y="175"/>
                  </a:cubicBezTo>
                  <a:cubicBezTo>
                    <a:pt x="166" y="173"/>
                    <a:pt x="166" y="172"/>
                    <a:pt x="168" y="172"/>
                  </a:cubicBezTo>
                  <a:cubicBezTo>
                    <a:pt x="169" y="172"/>
                    <a:pt x="168" y="175"/>
                    <a:pt x="166" y="175"/>
                  </a:cubicBezTo>
                  <a:cubicBezTo>
                    <a:pt x="173" y="177"/>
                    <a:pt x="173" y="186"/>
                    <a:pt x="181" y="186"/>
                  </a:cubicBezTo>
                  <a:cubicBezTo>
                    <a:pt x="183" y="187"/>
                    <a:pt x="187" y="187"/>
                    <a:pt x="190" y="189"/>
                  </a:cubicBezTo>
                  <a:cubicBezTo>
                    <a:pt x="191" y="190"/>
                    <a:pt x="198" y="205"/>
                    <a:pt x="198" y="205"/>
                  </a:cubicBezTo>
                  <a:cubicBezTo>
                    <a:pt x="203" y="205"/>
                    <a:pt x="205" y="204"/>
                    <a:pt x="208" y="208"/>
                  </a:cubicBezTo>
                  <a:cubicBezTo>
                    <a:pt x="211" y="211"/>
                    <a:pt x="218" y="210"/>
                    <a:pt x="221" y="211"/>
                  </a:cubicBezTo>
                  <a:cubicBezTo>
                    <a:pt x="223" y="212"/>
                    <a:pt x="230" y="217"/>
                    <a:pt x="232" y="219"/>
                  </a:cubicBezTo>
                  <a:cubicBezTo>
                    <a:pt x="232" y="219"/>
                    <a:pt x="232" y="219"/>
                    <a:pt x="232" y="219"/>
                  </a:cubicBezTo>
                  <a:cubicBezTo>
                    <a:pt x="232" y="219"/>
                    <a:pt x="232" y="219"/>
                    <a:pt x="232" y="219"/>
                  </a:cubicBezTo>
                  <a:cubicBezTo>
                    <a:pt x="232" y="219"/>
                    <a:pt x="232" y="219"/>
                    <a:pt x="232" y="219"/>
                  </a:cubicBezTo>
                  <a:cubicBezTo>
                    <a:pt x="234" y="225"/>
                    <a:pt x="231" y="230"/>
                    <a:pt x="227" y="23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191" name="Freeform 177"/>
            <p:cNvSpPr>
              <a:spLocks/>
            </p:cNvSpPr>
            <p:nvPr/>
          </p:nvSpPr>
          <p:spPr bwMode="auto">
            <a:xfrm>
              <a:off x="2941638" y="4779963"/>
              <a:ext cx="6350" cy="4763"/>
            </a:xfrm>
            <a:custGeom>
              <a:avLst/>
              <a:gdLst>
                <a:gd name="T0" fmla="*/ 0 w 7"/>
                <a:gd name="T1" fmla="*/ 1 h 7"/>
                <a:gd name="T2" fmla="*/ 1 w 7"/>
                <a:gd name="T3" fmla="*/ 7 h 7"/>
                <a:gd name="T4" fmla="*/ 7 w 7"/>
                <a:gd name="T5" fmla="*/ 4 h 7"/>
                <a:gd name="T6" fmla="*/ 7 w 7"/>
                <a:gd name="T7" fmla="*/ 4 h 7"/>
                <a:gd name="T8" fmla="*/ 7 w 7"/>
                <a:gd name="T9" fmla="*/ 3 h 7"/>
                <a:gd name="T10" fmla="*/ 7 w 7"/>
                <a:gd name="T11" fmla="*/ 3 h 7"/>
                <a:gd name="T12" fmla="*/ 0 w 7"/>
                <a:gd name="T13" fmla="*/ 1 h 7"/>
              </a:gdLst>
              <a:ahLst/>
              <a:cxnLst>
                <a:cxn ang="0">
                  <a:pos x="T0" y="T1"/>
                </a:cxn>
                <a:cxn ang="0">
                  <a:pos x="T2" y="T3"/>
                </a:cxn>
                <a:cxn ang="0">
                  <a:pos x="T4" y="T5"/>
                </a:cxn>
                <a:cxn ang="0">
                  <a:pos x="T6" y="T7"/>
                </a:cxn>
                <a:cxn ang="0">
                  <a:pos x="T8" y="T9"/>
                </a:cxn>
                <a:cxn ang="0">
                  <a:pos x="T10" y="T11"/>
                </a:cxn>
                <a:cxn ang="0">
                  <a:pos x="T12" y="T13"/>
                </a:cxn>
              </a:cxnLst>
              <a:rect l="0" t="0" r="r" b="b"/>
              <a:pathLst>
                <a:path w="7" h="7">
                  <a:moveTo>
                    <a:pt x="0" y="1"/>
                  </a:moveTo>
                  <a:cubicBezTo>
                    <a:pt x="0" y="1"/>
                    <a:pt x="2" y="7"/>
                    <a:pt x="1" y="7"/>
                  </a:cubicBezTo>
                  <a:cubicBezTo>
                    <a:pt x="5" y="6"/>
                    <a:pt x="3" y="4"/>
                    <a:pt x="7" y="4"/>
                  </a:cubicBezTo>
                  <a:cubicBezTo>
                    <a:pt x="7" y="4"/>
                    <a:pt x="7" y="4"/>
                    <a:pt x="7" y="4"/>
                  </a:cubicBezTo>
                  <a:cubicBezTo>
                    <a:pt x="7" y="4"/>
                    <a:pt x="7" y="4"/>
                    <a:pt x="7" y="3"/>
                  </a:cubicBezTo>
                  <a:cubicBezTo>
                    <a:pt x="7" y="3"/>
                    <a:pt x="7" y="3"/>
                    <a:pt x="7" y="3"/>
                  </a:cubicBezTo>
                  <a:cubicBezTo>
                    <a:pt x="6" y="1"/>
                    <a:pt x="1" y="0"/>
                    <a:pt x="0" y="1"/>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192" name="Freeform 178"/>
            <p:cNvSpPr>
              <a:spLocks/>
            </p:cNvSpPr>
            <p:nvPr/>
          </p:nvSpPr>
          <p:spPr bwMode="auto">
            <a:xfrm>
              <a:off x="2932113" y="4775200"/>
              <a:ext cx="9525" cy="4763"/>
            </a:xfrm>
            <a:custGeom>
              <a:avLst/>
              <a:gdLst>
                <a:gd name="T0" fmla="*/ 0 w 13"/>
                <a:gd name="T1" fmla="*/ 4 h 6"/>
                <a:gd name="T2" fmla="*/ 12 w 13"/>
                <a:gd name="T3" fmla="*/ 6 h 6"/>
                <a:gd name="T4" fmla="*/ 8 w 13"/>
                <a:gd name="T5" fmla="*/ 0 h 6"/>
                <a:gd name="T6" fmla="*/ 0 w 13"/>
                <a:gd name="T7" fmla="*/ 4 h 6"/>
              </a:gdLst>
              <a:ahLst/>
              <a:cxnLst>
                <a:cxn ang="0">
                  <a:pos x="T0" y="T1"/>
                </a:cxn>
                <a:cxn ang="0">
                  <a:pos x="T2" y="T3"/>
                </a:cxn>
                <a:cxn ang="0">
                  <a:pos x="T4" y="T5"/>
                </a:cxn>
                <a:cxn ang="0">
                  <a:pos x="T6" y="T7"/>
                </a:cxn>
              </a:cxnLst>
              <a:rect l="0" t="0" r="r" b="b"/>
              <a:pathLst>
                <a:path w="13" h="6">
                  <a:moveTo>
                    <a:pt x="0" y="4"/>
                  </a:moveTo>
                  <a:cubicBezTo>
                    <a:pt x="4" y="5"/>
                    <a:pt x="9" y="1"/>
                    <a:pt x="12" y="6"/>
                  </a:cubicBezTo>
                  <a:cubicBezTo>
                    <a:pt x="13" y="3"/>
                    <a:pt x="11" y="0"/>
                    <a:pt x="8" y="0"/>
                  </a:cubicBezTo>
                  <a:cubicBezTo>
                    <a:pt x="5" y="1"/>
                    <a:pt x="2" y="3"/>
                    <a:pt x="0"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193" name="Freeform 179"/>
            <p:cNvSpPr>
              <a:spLocks/>
            </p:cNvSpPr>
            <p:nvPr/>
          </p:nvSpPr>
          <p:spPr bwMode="auto">
            <a:xfrm>
              <a:off x="2962275" y="4968875"/>
              <a:ext cx="0" cy="0"/>
            </a:xfrm>
            <a:custGeom>
              <a:avLst/>
              <a:gdLst>
                <a:gd name="T0" fmla="*/ 1 h 1"/>
                <a:gd name="T1" fmla="*/ 1 h 1"/>
                <a:gd name="T2" fmla="*/ 1 h 1"/>
              </a:gdLst>
              <a:ahLst/>
              <a:cxnLst>
                <a:cxn ang="0">
                  <a:pos x="0" y="T0"/>
                </a:cxn>
                <a:cxn ang="0">
                  <a:pos x="0" y="T1"/>
                </a:cxn>
                <a:cxn ang="0">
                  <a:pos x="0" y="T2"/>
                </a:cxn>
              </a:cxnLst>
              <a:rect l="0" t="0" r="r" b="b"/>
              <a:pathLst>
                <a:path h="1">
                  <a:moveTo>
                    <a:pt x="0" y="1"/>
                  </a:moveTo>
                  <a:cubicBezTo>
                    <a:pt x="0" y="0"/>
                    <a:pt x="0" y="0"/>
                    <a:pt x="0" y="1"/>
                  </a:cubicBezTo>
                  <a:cubicBezTo>
                    <a:pt x="0" y="1"/>
                    <a:pt x="0" y="1"/>
                    <a:pt x="0" y="1"/>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194" name="Freeform 180"/>
            <p:cNvSpPr>
              <a:spLocks/>
            </p:cNvSpPr>
            <p:nvPr/>
          </p:nvSpPr>
          <p:spPr bwMode="auto">
            <a:xfrm>
              <a:off x="2882900" y="4819650"/>
              <a:ext cx="1588" cy="3175"/>
            </a:xfrm>
            <a:custGeom>
              <a:avLst/>
              <a:gdLst>
                <a:gd name="T0" fmla="*/ 0 w 2"/>
                <a:gd name="T1" fmla="*/ 0 h 3"/>
                <a:gd name="T2" fmla="*/ 0 w 2"/>
                <a:gd name="T3" fmla="*/ 0 h 3"/>
              </a:gdLst>
              <a:ahLst/>
              <a:cxnLst>
                <a:cxn ang="0">
                  <a:pos x="T0" y="T1"/>
                </a:cxn>
                <a:cxn ang="0">
                  <a:pos x="T2" y="T3"/>
                </a:cxn>
              </a:cxnLst>
              <a:rect l="0" t="0" r="r" b="b"/>
              <a:pathLst>
                <a:path w="2" h="3">
                  <a:moveTo>
                    <a:pt x="0" y="0"/>
                  </a:moveTo>
                  <a:cubicBezTo>
                    <a:pt x="1" y="1"/>
                    <a:pt x="2" y="3"/>
                    <a:pt x="0" y="0"/>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195" name="Freeform 181"/>
            <p:cNvSpPr>
              <a:spLocks/>
            </p:cNvSpPr>
            <p:nvPr/>
          </p:nvSpPr>
          <p:spPr bwMode="auto">
            <a:xfrm>
              <a:off x="3019425" y="4883150"/>
              <a:ext cx="0" cy="1588"/>
            </a:xfrm>
            <a:custGeom>
              <a:avLst/>
              <a:gdLst>
                <a:gd name="T0" fmla="*/ 1 w 1"/>
                <a:gd name="T1" fmla="*/ 1 h 1"/>
                <a:gd name="T2" fmla="*/ 1 w 1"/>
                <a:gd name="T3" fmla="*/ 1 h 1"/>
              </a:gdLst>
              <a:ahLst/>
              <a:cxnLst>
                <a:cxn ang="0">
                  <a:pos x="T0" y="T1"/>
                </a:cxn>
                <a:cxn ang="0">
                  <a:pos x="T2" y="T3"/>
                </a:cxn>
              </a:cxnLst>
              <a:rect l="0" t="0" r="r" b="b"/>
              <a:pathLst>
                <a:path w="1" h="1">
                  <a:moveTo>
                    <a:pt x="1" y="1"/>
                  </a:moveTo>
                  <a:cubicBezTo>
                    <a:pt x="0" y="0"/>
                    <a:pt x="1" y="1"/>
                    <a:pt x="1" y="1"/>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196" name="Freeform 182"/>
            <p:cNvSpPr>
              <a:spLocks/>
            </p:cNvSpPr>
            <p:nvPr/>
          </p:nvSpPr>
          <p:spPr bwMode="auto">
            <a:xfrm>
              <a:off x="2946400" y="4781550"/>
              <a:ext cx="1588" cy="1588"/>
            </a:xfrm>
            <a:custGeom>
              <a:avLst/>
              <a:gdLst>
                <a:gd name="T0" fmla="*/ 1 w 1"/>
                <a:gd name="T1" fmla="*/ 1 h 1"/>
                <a:gd name="T2" fmla="*/ 1 w 1"/>
                <a:gd name="T3" fmla="*/ 0 h 1"/>
                <a:gd name="T4" fmla="*/ 1 w 1"/>
                <a:gd name="T5" fmla="*/ 1 h 1"/>
              </a:gdLst>
              <a:ahLst/>
              <a:cxnLst>
                <a:cxn ang="0">
                  <a:pos x="T0" y="T1"/>
                </a:cxn>
                <a:cxn ang="0">
                  <a:pos x="T2" y="T3"/>
                </a:cxn>
                <a:cxn ang="0">
                  <a:pos x="T4" y="T5"/>
                </a:cxn>
              </a:cxnLst>
              <a:rect l="0" t="0" r="r" b="b"/>
              <a:pathLst>
                <a:path w="1" h="1">
                  <a:moveTo>
                    <a:pt x="1" y="1"/>
                  </a:moveTo>
                  <a:cubicBezTo>
                    <a:pt x="1" y="1"/>
                    <a:pt x="1" y="1"/>
                    <a:pt x="1" y="0"/>
                  </a:cubicBezTo>
                  <a:cubicBezTo>
                    <a:pt x="1" y="0"/>
                    <a:pt x="0" y="1"/>
                    <a:pt x="1" y="1"/>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197" name="Freeform 183"/>
            <p:cNvSpPr>
              <a:spLocks/>
            </p:cNvSpPr>
            <p:nvPr/>
          </p:nvSpPr>
          <p:spPr bwMode="auto">
            <a:xfrm>
              <a:off x="3373438" y="4960938"/>
              <a:ext cx="20638" cy="14288"/>
            </a:xfrm>
            <a:custGeom>
              <a:avLst/>
              <a:gdLst>
                <a:gd name="T0" fmla="*/ 21 w 28"/>
                <a:gd name="T1" fmla="*/ 3 h 18"/>
                <a:gd name="T2" fmla="*/ 8 w 28"/>
                <a:gd name="T3" fmla="*/ 12 h 18"/>
                <a:gd name="T4" fmla="*/ 8 w 28"/>
                <a:gd name="T5" fmla="*/ 18 h 18"/>
                <a:gd name="T6" fmla="*/ 18 w 28"/>
                <a:gd name="T7" fmla="*/ 11 h 18"/>
                <a:gd name="T8" fmla="*/ 19 w 28"/>
                <a:gd name="T9" fmla="*/ 11 h 18"/>
                <a:gd name="T10" fmla="*/ 28 w 28"/>
                <a:gd name="T11" fmla="*/ 2 h 18"/>
                <a:gd name="T12" fmla="*/ 21 w 28"/>
                <a:gd name="T13" fmla="*/ 3 h 18"/>
              </a:gdLst>
              <a:ahLst/>
              <a:cxnLst>
                <a:cxn ang="0">
                  <a:pos x="T0" y="T1"/>
                </a:cxn>
                <a:cxn ang="0">
                  <a:pos x="T2" y="T3"/>
                </a:cxn>
                <a:cxn ang="0">
                  <a:pos x="T4" y="T5"/>
                </a:cxn>
                <a:cxn ang="0">
                  <a:pos x="T6" y="T7"/>
                </a:cxn>
                <a:cxn ang="0">
                  <a:pos x="T8" y="T9"/>
                </a:cxn>
                <a:cxn ang="0">
                  <a:pos x="T10" y="T11"/>
                </a:cxn>
                <a:cxn ang="0">
                  <a:pos x="T12" y="T13"/>
                </a:cxn>
              </a:cxnLst>
              <a:rect l="0" t="0" r="r" b="b"/>
              <a:pathLst>
                <a:path w="28" h="18">
                  <a:moveTo>
                    <a:pt x="21" y="3"/>
                  </a:moveTo>
                  <a:cubicBezTo>
                    <a:pt x="18" y="6"/>
                    <a:pt x="10" y="9"/>
                    <a:pt x="8" y="12"/>
                  </a:cubicBezTo>
                  <a:cubicBezTo>
                    <a:pt x="5" y="14"/>
                    <a:pt x="0" y="18"/>
                    <a:pt x="8" y="18"/>
                  </a:cubicBezTo>
                  <a:cubicBezTo>
                    <a:pt x="12" y="18"/>
                    <a:pt x="15" y="13"/>
                    <a:pt x="18" y="11"/>
                  </a:cubicBezTo>
                  <a:cubicBezTo>
                    <a:pt x="26" y="1"/>
                    <a:pt x="18" y="11"/>
                    <a:pt x="19" y="11"/>
                  </a:cubicBezTo>
                  <a:cubicBezTo>
                    <a:pt x="22" y="8"/>
                    <a:pt x="26" y="7"/>
                    <a:pt x="28" y="2"/>
                  </a:cubicBezTo>
                  <a:cubicBezTo>
                    <a:pt x="26" y="0"/>
                    <a:pt x="22" y="1"/>
                    <a:pt x="21" y="3"/>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198" name="Freeform 184"/>
            <p:cNvSpPr>
              <a:spLocks/>
            </p:cNvSpPr>
            <p:nvPr/>
          </p:nvSpPr>
          <p:spPr bwMode="auto">
            <a:xfrm>
              <a:off x="3400425" y="4951413"/>
              <a:ext cx="0" cy="1588"/>
            </a:xfrm>
            <a:custGeom>
              <a:avLst/>
              <a:gdLst>
                <a:gd name="T0" fmla="*/ 0 h 1"/>
                <a:gd name="T1" fmla="*/ 0 h 1"/>
              </a:gdLst>
              <a:ahLst/>
              <a:cxnLst>
                <a:cxn ang="0">
                  <a:pos x="0" y="T0"/>
                </a:cxn>
                <a:cxn ang="0">
                  <a:pos x="0" y="T1"/>
                </a:cxn>
              </a:cxnLst>
              <a:rect l="0" t="0" r="r" b="b"/>
              <a:pathLst>
                <a:path h="1">
                  <a:moveTo>
                    <a:pt x="0" y="0"/>
                  </a:moveTo>
                  <a:cubicBezTo>
                    <a:pt x="0" y="0"/>
                    <a:pt x="0" y="1"/>
                    <a:pt x="0" y="0"/>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199" name="Freeform 185"/>
            <p:cNvSpPr>
              <a:spLocks/>
            </p:cNvSpPr>
            <p:nvPr/>
          </p:nvSpPr>
          <p:spPr bwMode="auto">
            <a:xfrm>
              <a:off x="3400425" y="4949825"/>
              <a:ext cx="0" cy="3175"/>
            </a:xfrm>
            <a:custGeom>
              <a:avLst/>
              <a:gdLst>
                <a:gd name="T0" fmla="*/ 0 w 1"/>
                <a:gd name="T1" fmla="*/ 3 h 3"/>
                <a:gd name="T2" fmla="*/ 1 w 1"/>
                <a:gd name="T3" fmla="*/ 2 h 3"/>
                <a:gd name="T4" fmla="*/ 0 w 1"/>
                <a:gd name="T5" fmla="*/ 3 h 3"/>
              </a:gdLst>
              <a:ahLst/>
              <a:cxnLst>
                <a:cxn ang="0">
                  <a:pos x="T0" y="T1"/>
                </a:cxn>
                <a:cxn ang="0">
                  <a:pos x="T2" y="T3"/>
                </a:cxn>
                <a:cxn ang="0">
                  <a:pos x="T4" y="T5"/>
                </a:cxn>
              </a:cxnLst>
              <a:rect l="0" t="0" r="r" b="b"/>
              <a:pathLst>
                <a:path w="1" h="3">
                  <a:moveTo>
                    <a:pt x="0" y="3"/>
                  </a:moveTo>
                  <a:cubicBezTo>
                    <a:pt x="0" y="2"/>
                    <a:pt x="1" y="2"/>
                    <a:pt x="1" y="2"/>
                  </a:cubicBezTo>
                  <a:cubicBezTo>
                    <a:pt x="0" y="0"/>
                    <a:pt x="0" y="1"/>
                    <a:pt x="0" y="3"/>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200" name="Freeform 186"/>
            <p:cNvSpPr>
              <a:spLocks/>
            </p:cNvSpPr>
            <p:nvPr/>
          </p:nvSpPr>
          <p:spPr bwMode="auto">
            <a:xfrm>
              <a:off x="3394075" y="4946650"/>
              <a:ext cx="12700" cy="19050"/>
            </a:xfrm>
            <a:custGeom>
              <a:avLst/>
              <a:gdLst>
                <a:gd name="T0" fmla="*/ 11 w 15"/>
                <a:gd name="T1" fmla="*/ 11 h 25"/>
                <a:gd name="T2" fmla="*/ 9 w 15"/>
                <a:gd name="T3" fmla="*/ 12 h 25"/>
                <a:gd name="T4" fmla="*/ 7 w 15"/>
                <a:gd name="T5" fmla="*/ 8 h 25"/>
                <a:gd name="T6" fmla="*/ 7 w 15"/>
                <a:gd name="T7" fmla="*/ 8 h 25"/>
                <a:gd name="T8" fmla="*/ 3 w 15"/>
                <a:gd name="T9" fmla="*/ 0 h 25"/>
                <a:gd name="T10" fmla="*/ 3 w 15"/>
                <a:gd name="T11" fmla="*/ 4 h 25"/>
                <a:gd name="T12" fmla="*/ 1 w 15"/>
                <a:gd name="T13" fmla="*/ 16 h 25"/>
                <a:gd name="T14" fmla="*/ 2 w 15"/>
                <a:gd name="T15" fmla="*/ 20 h 25"/>
                <a:gd name="T16" fmla="*/ 0 w 15"/>
                <a:gd name="T17" fmla="*/ 23 h 25"/>
                <a:gd name="T18" fmla="*/ 9 w 15"/>
                <a:gd name="T19" fmla="*/ 16 h 25"/>
                <a:gd name="T20" fmla="*/ 13 w 15"/>
                <a:gd name="T21" fmla="*/ 11 h 25"/>
                <a:gd name="T22" fmla="*/ 11 w 15"/>
                <a:gd name="T23" fmla="*/ 11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 h="25">
                  <a:moveTo>
                    <a:pt x="11" y="11"/>
                  </a:moveTo>
                  <a:cubicBezTo>
                    <a:pt x="9" y="11"/>
                    <a:pt x="8" y="11"/>
                    <a:pt x="9" y="12"/>
                  </a:cubicBezTo>
                  <a:cubicBezTo>
                    <a:pt x="10" y="16"/>
                    <a:pt x="8" y="10"/>
                    <a:pt x="7" y="8"/>
                  </a:cubicBezTo>
                  <a:cubicBezTo>
                    <a:pt x="7" y="8"/>
                    <a:pt x="7" y="8"/>
                    <a:pt x="7" y="8"/>
                  </a:cubicBezTo>
                  <a:cubicBezTo>
                    <a:pt x="6" y="5"/>
                    <a:pt x="7" y="2"/>
                    <a:pt x="3" y="0"/>
                  </a:cubicBezTo>
                  <a:cubicBezTo>
                    <a:pt x="3" y="0"/>
                    <a:pt x="4" y="4"/>
                    <a:pt x="3" y="4"/>
                  </a:cubicBezTo>
                  <a:cubicBezTo>
                    <a:pt x="8" y="9"/>
                    <a:pt x="3" y="13"/>
                    <a:pt x="1" y="16"/>
                  </a:cubicBezTo>
                  <a:cubicBezTo>
                    <a:pt x="1" y="17"/>
                    <a:pt x="2" y="19"/>
                    <a:pt x="2" y="20"/>
                  </a:cubicBezTo>
                  <a:cubicBezTo>
                    <a:pt x="1" y="21"/>
                    <a:pt x="1" y="22"/>
                    <a:pt x="0" y="23"/>
                  </a:cubicBezTo>
                  <a:cubicBezTo>
                    <a:pt x="3" y="25"/>
                    <a:pt x="8" y="19"/>
                    <a:pt x="9" y="16"/>
                  </a:cubicBezTo>
                  <a:cubicBezTo>
                    <a:pt x="9" y="16"/>
                    <a:pt x="15" y="13"/>
                    <a:pt x="13" y="11"/>
                  </a:cubicBezTo>
                  <a:cubicBezTo>
                    <a:pt x="12" y="11"/>
                    <a:pt x="12" y="11"/>
                    <a:pt x="11" y="11"/>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201" name="Freeform 187"/>
            <p:cNvSpPr>
              <a:spLocks/>
            </p:cNvSpPr>
            <p:nvPr/>
          </p:nvSpPr>
          <p:spPr bwMode="auto">
            <a:xfrm>
              <a:off x="3375025" y="4975225"/>
              <a:ext cx="3175" cy="0"/>
            </a:xfrm>
            <a:custGeom>
              <a:avLst/>
              <a:gdLst>
                <a:gd name="T0" fmla="*/ 2 w 3"/>
                <a:gd name="T1" fmla="*/ 0 h 1"/>
                <a:gd name="T2" fmla="*/ 0 w 3"/>
                <a:gd name="T3" fmla="*/ 1 h 1"/>
                <a:gd name="T4" fmla="*/ 2 w 3"/>
                <a:gd name="T5" fmla="*/ 0 h 1"/>
              </a:gdLst>
              <a:ahLst/>
              <a:cxnLst>
                <a:cxn ang="0">
                  <a:pos x="T0" y="T1"/>
                </a:cxn>
                <a:cxn ang="0">
                  <a:pos x="T2" y="T3"/>
                </a:cxn>
                <a:cxn ang="0">
                  <a:pos x="T4" y="T5"/>
                </a:cxn>
              </a:cxnLst>
              <a:rect l="0" t="0" r="r" b="b"/>
              <a:pathLst>
                <a:path w="3" h="1">
                  <a:moveTo>
                    <a:pt x="2" y="0"/>
                  </a:moveTo>
                  <a:cubicBezTo>
                    <a:pt x="1" y="0"/>
                    <a:pt x="0" y="1"/>
                    <a:pt x="0" y="1"/>
                  </a:cubicBezTo>
                  <a:cubicBezTo>
                    <a:pt x="2" y="1"/>
                    <a:pt x="3" y="0"/>
                    <a:pt x="2" y="0"/>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202" name="Freeform 188"/>
            <p:cNvSpPr>
              <a:spLocks/>
            </p:cNvSpPr>
            <p:nvPr/>
          </p:nvSpPr>
          <p:spPr bwMode="auto">
            <a:xfrm>
              <a:off x="3294063" y="4894263"/>
              <a:ext cx="76200" cy="65088"/>
            </a:xfrm>
            <a:custGeom>
              <a:avLst/>
              <a:gdLst>
                <a:gd name="T0" fmla="*/ 97 w 99"/>
                <a:gd name="T1" fmla="*/ 40 h 85"/>
                <a:gd name="T2" fmla="*/ 97 w 99"/>
                <a:gd name="T3" fmla="*/ 40 h 85"/>
                <a:gd name="T4" fmla="*/ 96 w 99"/>
                <a:gd name="T5" fmla="*/ 41 h 85"/>
                <a:gd name="T6" fmla="*/ 93 w 99"/>
                <a:gd name="T7" fmla="*/ 36 h 85"/>
                <a:gd name="T8" fmla="*/ 92 w 99"/>
                <a:gd name="T9" fmla="*/ 33 h 85"/>
                <a:gd name="T10" fmla="*/ 91 w 99"/>
                <a:gd name="T11" fmla="*/ 33 h 85"/>
                <a:gd name="T12" fmla="*/ 90 w 99"/>
                <a:gd name="T13" fmla="*/ 27 h 85"/>
                <a:gd name="T14" fmla="*/ 81 w 99"/>
                <a:gd name="T15" fmla="*/ 11 h 85"/>
                <a:gd name="T16" fmla="*/ 78 w 99"/>
                <a:gd name="T17" fmla="*/ 1 h 85"/>
                <a:gd name="T18" fmla="*/ 74 w 99"/>
                <a:gd name="T19" fmla="*/ 16 h 85"/>
                <a:gd name="T20" fmla="*/ 69 w 99"/>
                <a:gd name="T21" fmla="*/ 19 h 85"/>
                <a:gd name="T22" fmla="*/ 62 w 99"/>
                <a:gd name="T23" fmla="*/ 14 h 85"/>
                <a:gd name="T24" fmla="*/ 61 w 99"/>
                <a:gd name="T25" fmla="*/ 10 h 85"/>
                <a:gd name="T26" fmla="*/ 63 w 99"/>
                <a:gd name="T27" fmla="*/ 9 h 85"/>
                <a:gd name="T28" fmla="*/ 64 w 99"/>
                <a:gd name="T29" fmla="*/ 11 h 85"/>
                <a:gd name="T30" fmla="*/ 63 w 99"/>
                <a:gd name="T31" fmla="*/ 9 h 85"/>
                <a:gd name="T32" fmla="*/ 63 w 99"/>
                <a:gd name="T33" fmla="*/ 5 h 85"/>
                <a:gd name="T34" fmla="*/ 54 w 99"/>
                <a:gd name="T35" fmla="*/ 2 h 85"/>
                <a:gd name="T36" fmla="*/ 52 w 99"/>
                <a:gd name="T37" fmla="*/ 2 h 85"/>
                <a:gd name="T38" fmla="*/ 53 w 99"/>
                <a:gd name="T39" fmla="*/ 4 h 85"/>
                <a:gd name="T40" fmla="*/ 46 w 99"/>
                <a:gd name="T41" fmla="*/ 12 h 85"/>
                <a:gd name="T42" fmla="*/ 42 w 99"/>
                <a:gd name="T43" fmla="*/ 12 h 85"/>
                <a:gd name="T44" fmla="*/ 34 w 99"/>
                <a:gd name="T45" fmla="*/ 13 h 85"/>
                <a:gd name="T46" fmla="*/ 29 w 99"/>
                <a:gd name="T47" fmla="*/ 19 h 85"/>
                <a:gd name="T48" fmla="*/ 29 w 99"/>
                <a:gd name="T49" fmla="*/ 17 h 85"/>
                <a:gd name="T50" fmla="*/ 23 w 99"/>
                <a:gd name="T51" fmla="*/ 25 h 85"/>
                <a:gd name="T52" fmla="*/ 11 w 99"/>
                <a:gd name="T53" fmla="*/ 29 h 85"/>
                <a:gd name="T54" fmla="*/ 2 w 99"/>
                <a:gd name="T55" fmla="*/ 43 h 85"/>
                <a:gd name="T56" fmla="*/ 0 w 99"/>
                <a:gd name="T57" fmla="*/ 42 h 85"/>
                <a:gd name="T58" fmla="*/ 2 w 99"/>
                <a:gd name="T59" fmla="*/ 64 h 85"/>
                <a:gd name="T60" fmla="*/ 12 w 99"/>
                <a:gd name="T61" fmla="*/ 68 h 85"/>
                <a:gd name="T62" fmla="*/ 24 w 99"/>
                <a:gd name="T63" fmla="*/ 63 h 85"/>
                <a:gd name="T64" fmla="*/ 40 w 99"/>
                <a:gd name="T65" fmla="*/ 59 h 85"/>
                <a:gd name="T66" fmla="*/ 44 w 99"/>
                <a:gd name="T67" fmla="*/ 62 h 85"/>
                <a:gd name="T68" fmla="*/ 46 w 99"/>
                <a:gd name="T69" fmla="*/ 67 h 85"/>
                <a:gd name="T70" fmla="*/ 54 w 99"/>
                <a:gd name="T71" fmla="*/ 65 h 85"/>
                <a:gd name="T72" fmla="*/ 49 w 99"/>
                <a:gd name="T73" fmla="*/ 71 h 85"/>
                <a:gd name="T74" fmla="*/ 53 w 99"/>
                <a:gd name="T75" fmla="*/ 70 h 85"/>
                <a:gd name="T76" fmla="*/ 52 w 99"/>
                <a:gd name="T77" fmla="*/ 73 h 85"/>
                <a:gd name="T78" fmla="*/ 55 w 99"/>
                <a:gd name="T79" fmla="*/ 76 h 85"/>
                <a:gd name="T80" fmla="*/ 57 w 99"/>
                <a:gd name="T81" fmla="*/ 81 h 85"/>
                <a:gd name="T82" fmla="*/ 65 w 99"/>
                <a:gd name="T83" fmla="*/ 82 h 85"/>
                <a:gd name="T84" fmla="*/ 72 w 99"/>
                <a:gd name="T85" fmla="*/ 82 h 85"/>
                <a:gd name="T86" fmla="*/ 80 w 99"/>
                <a:gd name="T87" fmla="*/ 79 h 85"/>
                <a:gd name="T88" fmla="*/ 91 w 99"/>
                <a:gd name="T89" fmla="*/ 62 h 85"/>
                <a:gd name="T90" fmla="*/ 98 w 99"/>
                <a:gd name="T91" fmla="*/ 40 h 85"/>
                <a:gd name="T92" fmla="*/ 97 w 99"/>
                <a:gd name="T93" fmla="*/ 4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99" h="85">
                  <a:moveTo>
                    <a:pt x="97" y="40"/>
                  </a:moveTo>
                  <a:cubicBezTo>
                    <a:pt x="97" y="40"/>
                    <a:pt x="97" y="40"/>
                    <a:pt x="97" y="40"/>
                  </a:cubicBezTo>
                  <a:cubicBezTo>
                    <a:pt x="97" y="40"/>
                    <a:pt x="97" y="41"/>
                    <a:pt x="96" y="41"/>
                  </a:cubicBezTo>
                  <a:cubicBezTo>
                    <a:pt x="95" y="40"/>
                    <a:pt x="94" y="38"/>
                    <a:pt x="93" y="36"/>
                  </a:cubicBezTo>
                  <a:cubicBezTo>
                    <a:pt x="92" y="35"/>
                    <a:pt x="93" y="34"/>
                    <a:pt x="92" y="33"/>
                  </a:cubicBezTo>
                  <a:cubicBezTo>
                    <a:pt x="91" y="32"/>
                    <a:pt x="91" y="33"/>
                    <a:pt x="91" y="33"/>
                  </a:cubicBezTo>
                  <a:cubicBezTo>
                    <a:pt x="90" y="32"/>
                    <a:pt x="91" y="28"/>
                    <a:pt x="90" y="27"/>
                  </a:cubicBezTo>
                  <a:cubicBezTo>
                    <a:pt x="84" y="30"/>
                    <a:pt x="85" y="11"/>
                    <a:pt x="81" y="11"/>
                  </a:cubicBezTo>
                  <a:cubicBezTo>
                    <a:pt x="79" y="11"/>
                    <a:pt x="81" y="0"/>
                    <a:pt x="78" y="1"/>
                  </a:cubicBezTo>
                  <a:cubicBezTo>
                    <a:pt x="75" y="1"/>
                    <a:pt x="75" y="14"/>
                    <a:pt x="74" y="16"/>
                  </a:cubicBezTo>
                  <a:cubicBezTo>
                    <a:pt x="73" y="17"/>
                    <a:pt x="71" y="22"/>
                    <a:pt x="69" y="19"/>
                  </a:cubicBezTo>
                  <a:cubicBezTo>
                    <a:pt x="68" y="19"/>
                    <a:pt x="63" y="15"/>
                    <a:pt x="62" y="14"/>
                  </a:cubicBezTo>
                  <a:cubicBezTo>
                    <a:pt x="61" y="12"/>
                    <a:pt x="61" y="12"/>
                    <a:pt x="61" y="10"/>
                  </a:cubicBezTo>
                  <a:cubicBezTo>
                    <a:pt x="62" y="10"/>
                    <a:pt x="62" y="10"/>
                    <a:pt x="63" y="9"/>
                  </a:cubicBezTo>
                  <a:cubicBezTo>
                    <a:pt x="63" y="10"/>
                    <a:pt x="63" y="12"/>
                    <a:pt x="64" y="11"/>
                  </a:cubicBezTo>
                  <a:cubicBezTo>
                    <a:pt x="64" y="10"/>
                    <a:pt x="64" y="9"/>
                    <a:pt x="63" y="9"/>
                  </a:cubicBezTo>
                  <a:cubicBezTo>
                    <a:pt x="65" y="6"/>
                    <a:pt x="63" y="5"/>
                    <a:pt x="63" y="5"/>
                  </a:cubicBezTo>
                  <a:cubicBezTo>
                    <a:pt x="60" y="4"/>
                    <a:pt x="57" y="4"/>
                    <a:pt x="54" y="2"/>
                  </a:cubicBezTo>
                  <a:cubicBezTo>
                    <a:pt x="53" y="2"/>
                    <a:pt x="53" y="2"/>
                    <a:pt x="52" y="2"/>
                  </a:cubicBezTo>
                  <a:cubicBezTo>
                    <a:pt x="53" y="3"/>
                    <a:pt x="53" y="3"/>
                    <a:pt x="53" y="4"/>
                  </a:cubicBezTo>
                  <a:cubicBezTo>
                    <a:pt x="51" y="7"/>
                    <a:pt x="45" y="6"/>
                    <a:pt x="46" y="12"/>
                  </a:cubicBezTo>
                  <a:cubicBezTo>
                    <a:pt x="45" y="12"/>
                    <a:pt x="42" y="12"/>
                    <a:pt x="42" y="12"/>
                  </a:cubicBezTo>
                  <a:cubicBezTo>
                    <a:pt x="43" y="11"/>
                    <a:pt x="37" y="9"/>
                    <a:pt x="34" y="13"/>
                  </a:cubicBezTo>
                  <a:cubicBezTo>
                    <a:pt x="33" y="14"/>
                    <a:pt x="29" y="19"/>
                    <a:pt x="29" y="19"/>
                  </a:cubicBezTo>
                  <a:cubicBezTo>
                    <a:pt x="29" y="19"/>
                    <a:pt x="30" y="17"/>
                    <a:pt x="29" y="17"/>
                  </a:cubicBezTo>
                  <a:cubicBezTo>
                    <a:pt x="25" y="18"/>
                    <a:pt x="26" y="25"/>
                    <a:pt x="23" y="25"/>
                  </a:cubicBezTo>
                  <a:cubicBezTo>
                    <a:pt x="21" y="25"/>
                    <a:pt x="12" y="28"/>
                    <a:pt x="11" y="29"/>
                  </a:cubicBezTo>
                  <a:cubicBezTo>
                    <a:pt x="3" y="32"/>
                    <a:pt x="3" y="35"/>
                    <a:pt x="2" y="43"/>
                  </a:cubicBezTo>
                  <a:cubicBezTo>
                    <a:pt x="2" y="42"/>
                    <a:pt x="0" y="41"/>
                    <a:pt x="0" y="42"/>
                  </a:cubicBezTo>
                  <a:cubicBezTo>
                    <a:pt x="0" y="49"/>
                    <a:pt x="5" y="57"/>
                    <a:pt x="2" y="64"/>
                  </a:cubicBezTo>
                  <a:cubicBezTo>
                    <a:pt x="1" y="72"/>
                    <a:pt x="7" y="75"/>
                    <a:pt x="12" y="68"/>
                  </a:cubicBezTo>
                  <a:cubicBezTo>
                    <a:pt x="12" y="67"/>
                    <a:pt x="21" y="66"/>
                    <a:pt x="24" y="63"/>
                  </a:cubicBezTo>
                  <a:cubicBezTo>
                    <a:pt x="28" y="61"/>
                    <a:pt x="35" y="59"/>
                    <a:pt x="40" y="59"/>
                  </a:cubicBezTo>
                  <a:cubicBezTo>
                    <a:pt x="41" y="61"/>
                    <a:pt x="42" y="61"/>
                    <a:pt x="44" y="62"/>
                  </a:cubicBezTo>
                  <a:cubicBezTo>
                    <a:pt x="44" y="62"/>
                    <a:pt x="45" y="66"/>
                    <a:pt x="46" y="67"/>
                  </a:cubicBezTo>
                  <a:cubicBezTo>
                    <a:pt x="44" y="73"/>
                    <a:pt x="51" y="68"/>
                    <a:pt x="54" y="65"/>
                  </a:cubicBezTo>
                  <a:cubicBezTo>
                    <a:pt x="53" y="66"/>
                    <a:pt x="50" y="72"/>
                    <a:pt x="49" y="71"/>
                  </a:cubicBezTo>
                  <a:cubicBezTo>
                    <a:pt x="51" y="73"/>
                    <a:pt x="52" y="70"/>
                    <a:pt x="53" y="70"/>
                  </a:cubicBezTo>
                  <a:cubicBezTo>
                    <a:pt x="55" y="70"/>
                    <a:pt x="52" y="72"/>
                    <a:pt x="52" y="73"/>
                  </a:cubicBezTo>
                  <a:cubicBezTo>
                    <a:pt x="53" y="74"/>
                    <a:pt x="58" y="73"/>
                    <a:pt x="55" y="76"/>
                  </a:cubicBezTo>
                  <a:cubicBezTo>
                    <a:pt x="54" y="78"/>
                    <a:pt x="55" y="80"/>
                    <a:pt x="57" y="81"/>
                  </a:cubicBezTo>
                  <a:cubicBezTo>
                    <a:pt x="58" y="82"/>
                    <a:pt x="63" y="84"/>
                    <a:pt x="65" y="82"/>
                  </a:cubicBezTo>
                  <a:cubicBezTo>
                    <a:pt x="68" y="80"/>
                    <a:pt x="69" y="85"/>
                    <a:pt x="72" y="82"/>
                  </a:cubicBezTo>
                  <a:cubicBezTo>
                    <a:pt x="72" y="81"/>
                    <a:pt x="79" y="79"/>
                    <a:pt x="80" y="79"/>
                  </a:cubicBezTo>
                  <a:cubicBezTo>
                    <a:pt x="84" y="74"/>
                    <a:pt x="86" y="66"/>
                    <a:pt x="91" y="62"/>
                  </a:cubicBezTo>
                  <a:cubicBezTo>
                    <a:pt x="93" y="58"/>
                    <a:pt x="99" y="43"/>
                    <a:pt x="98" y="40"/>
                  </a:cubicBezTo>
                  <a:cubicBezTo>
                    <a:pt x="98" y="40"/>
                    <a:pt x="98" y="40"/>
                    <a:pt x="97" y="40"/>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203" name="Freeform 189"/>
            <p:cNvSpPr>
              <a:spLocks/>
            </p:cNvSpPr>
            <p:nvPr/>
          </p:nvSpPr>
          <p:spPr bwMode="auto">
            <a:xfrm>
              <a:off x="3405188" y="4970463"/>
              <a:ext cx="1588" cy="3175"/>
            </a:xfrm>
            <a:custGeom>
              <a:avLst/>
              <a:gdLst>
                <a:gd name="T0" fmla="*/ 1 w 3"/>
                <a:gd name="T1" fmla="*/ 0 h 3"/>
                <a:gd name="T2" fmla="*/ 2 w 3"/>
                <a:gd name="T3" fmla="*/ 1 h 3"/>
                <a:gd name="T4" fmla="*/ 1 w 3"/>
                <a:gd name="T5" fmla="*/ 0 h 3"/>
              </a:gdLst>
              <a:ahLst/>
              <a:cxnLst>
                <a:cxn ang="0">
                  <a:pos x="T0" y="T1"/>
                </a:cxn>
                <a:cxn ang="0">
                  <a:pos x="T2" y="T3"/>
                </a:cxn>
                <a:cxn ang="0">
                  <a:pos x="T4" y="T5"/>
                </a:cxn>
              </a:cxnLst>
              <a:rect l="0" t="0" r="r" b="b"/>
              <a:pathLst>
                <a:path w="3" h="3">
                  <a:moveTo>
                    <a:pt x="1" y="0"/>
                  </a:moveTo>
                  <a:cubicBezTo>
                    <a:pt x="0" y="3"/>
                    <a:pt x="2" y="1"/>
                    <a:pt x="2" y="1"/>
                  </a:cubicBezTo>
                  <a:cubicBezTo>
                    <a:pt x="3" y="0"/>
                    <a:pt x="2" y="0"/>
                    <a:pt x="1" y="0"/>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204" name="Freeform 190"/>
            <p:cNvSpPr>
              <a:spLocks/>
            </p:cNvSpPr>
            <p:nvPr/>
          </p:nvSpPr>
          <p:spPr bwMode="auto">
            <a:xfrm>
              <a:off x="3341688" y="4957763"/>
              <a:ext cx="1588" cy="6350"/>
            </a:xfrm>
            <a:custGeom>
              <a:avLst/>
              <a:gdLst>
                <a:gd name="T0" fmla="*/ 0 w 2"/>
                <a:gd name="T1" fmla="*/ 4 h 8"/>
                <a:gd name="T2" fmla="*/ 0 w 2"/>
                <a:gd name="T3" fmla="*/ 4 h 8"/>
              </a:gdLst>
              <a:ahLst/>
              <a:cxnLst>
                <a:cxn ang="0">
                  <a:pos x="T0" y="T1"/>
                </a:cxn>
                <a:cxn ang="0">
                  <a:pos x="T2" y="T3"/>
                </a:cxn>
              </a:cxnLst>
              <a:rect l="0" t="0" r="r" b="b"/>
              <a:pathLst>
                <a:path w="2" h="8">
                  <a:moveTo>
                    <a:pt x="0" y="4"/>
                  </a:moveTo>
                  <a:cubicBezTo>
                    <a:pt x="0" y="8"/>
                    <a:pt x="2" y="0"/>
                    <a:pt x="0"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205" name="Freeform 191"/>
            <p:cNvSpPr>
              <a:spLocks/>
            </p:cNvSpPr>
            <p:nvPr/>
          </p:nvSpPr>
          <p:spPr bwMode="auto">
            <a:xfrm>
              <a:off x="3363913" y="4981575"/>
              <a:ext cx="3175" cy="1588"/>
            </a:xfrm>
            <a:custGeom>
              <a:avLst/>
              <a:gdLst>
                <a:gd name="T0" fmla="*/ 0 w 3"/>
                <a:gd name="T1" fmla="*/ 1 h 2"/>
                <a:gd name="T2" fmla="*/ 2 w 3"/>
                <a:gd name="T3" fmla="*/ 0 h 2"/>
                <a:gd name="T4" fmla="*/ 0 w 3"/>
                <a:gd name="T5" fmla="*/ 1 h 2"/>
              </a:gdLst>
              <a:ahLst/>
              <a:cxnLst>
                <a:cxn ang="0">
                  <a:pos x="T0" y="T1"/>
                </a:cxn>
                <a:cxn ang="0">
                  <a:pos x="T2" y="T3"/>
                </a:cxn>
                <a:cxn ang="0">
                  <a:pos x="T4" y="T5"/>
                </a:cxn>
              </a:cxnLst>
              <a:rect l="0" t="0" r="r" b="b"/>
              <a:pathLst>
                <a:path w="3" h="2">
                  <a:moveTo>
                    <a:pt x="0" y="1"/>
                  </a:moveTo>
                  <a:cubicBezTo>
                    <a:pt x="3" y="2"/>
                    <a:pt x="2" y="1"/>
                    <a:pt x="2" y="0"/>
                  </a:cubicBezTo>
                  <a:cubicBezTo>
                    <a:pt x="2" y="0"/>
                    <a:pt x="1" y="1"/>
                    <a:pt x="0" y="1"/>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206" name="Freeform 192"/>
            <p:cNvSpPr>
              <a:spLocks/>
            </p:cNvSpPr>
            <p:nvPr/>
          </p:nvSpPr>
          <p:spPr bwMode="auto">
            <a:xfrm>
              <a:off x="3332163" y="4949825"/>
              <a:ext cx="3175" cy="1588"/>
            </a:xfrm>
            <a:custGeom>
              <a:avLst/>
              <a:gdLst>
                <a:gd name="T0" fmla="*/ 0 w 5"/>
                <a:gd name="T1" fmla="*/ 1 h 3"/>
                <a:gd name="T2" fmla="*/ 0 w 5"/>
                <a:gd name="T3" fmla="*/ 1 h 3"/>
                <a:gd name="T4" fmla="*/ 3 w 5"/>
                <a:gd name="T5" fmla="*/ 1 h 3"/>
                <a:gd name="T6" fmla="*/ 0 w 5"/>
                <a:gd name="T7" fmla="*/ 1 h 3"/>
              </a:gdLst>
              <a:ahLst/>
              <a:cxnLst>
                <a:cxn ang="0">
                  <a:pos x="T0" y="T1"/>
                </a:cxn>
                <a:cxn ang="0">
                  <a:pos x="T2" y="T3"/>
                </a:cxn>
                <a:cxn ang="0">
                  <a:pos x="T4" y="T5"/>
                </a:cxn>
                <a:cxn ang="0">
                  <a:pos x="T6" y="T7"/>
                </a:cxn>
              </a:cxnLst>
              <a:rect l="0" t="0" r="r" b="b"/>
              <a:pathLst>
                <a:path w="5" h="3">
                  <a:moveTo>
                    <a:pt x="0" y="1"/>
                  </a:moveTo>
                  <a:cubicBezTo>
                    <a:pt x="0" y="1"/>
                    <a:pt x="0" y="1"/>
                    <a:pt x="0" y="1"/>
                  </a:cubicBezTo>
                  <a:cubicBezTo>
                    <a:pt x="2" y="2"/>
                    <a:pt x="5" y="3"/>
                    <a:pt x="3" y="1"/>
                  </a:cubicBezTo>
                  <a:cubicBezTo>
                    <a:pt x="2" y="1"/>
                    <a:pt x="1" y="0"/>
                    <a:pt x="0" y="1"/>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207" name="Freeform 193"/>
            <p:cNvSpPr>
              <a:spLocks/>
            </p:cNvSpPr>
            <p:nvPr/>
          </p:nvSpPr>
          <p:spPr bwMode="auto">
            <a:xfrm>
              <a:off x="3338513" y="4962525"/>
              <a:ext cx="11113" cy="12700"/>
            </a:xfrm>
            <a:custGeom>
              <a:avLst/>
              <a:gdLst>
                <a:gd name="T0" fmla="*/ 4 w 13"/>
                <a:gd name="T1" fmla="*/ 1 h 17"/>
                <a:gd name="T2" fmla="*/ 13 w 13"/>
                <a:gd name="T3" fmla="*/ 0 h 17"/>
                <a:gd name="T4" fmla="*/ 13 w 13"/>
                <a:gd name="T5" fmla="*/ 0 h 17"/>
                <a:gd name="T6" fmla="*/ 4 w 13"/>
                <a:gd name="T7" fmla="*/ 1 h 17"/>
              </a:gdLst>
              <a:ahLst/>
              <a:cxnLst>
                <a:cxn ang="0">
                  <a:pos x="T0" y="T1"/>
                </a:cxn>
                <a:cxn ang="0">
                  <a:pos x="T2" y="T3"/>
                </a:cxn>
                <a:cxn ang="0">
                  <a:pos x="T4" y="T5"/>
                </a:cxn>
                <a:cxn ang="0">
                  <a:pos x="T6" y="T7"/>
                </a:cxn>
              </a:cxnLst>
              <a:rect l="0" t="0" r="r" b="b"/>
              <a:pathLst>
                <a:path w="13" h="17">
                  <a:moveTo>
                    <a:pt x="4" y="1"/>
                  </a:moveTo>
                  <a:cubicBezTo>
                    <a:pt x="0" y="17"/>
                    <a:pt x="13" y="2"/>
                    <a:pt x="13" y="0"/>
                  </a:cubicBezTo>
                  <a:cubicBezTo>
                    <a:pt x="13" y="0"/>
                    <a:pt x="13" y="0"/>
                    <a:pt x="13" y="0"/>
                  </a:cubicBezTo>
                  <a:cubicBezTo>
                    <a:pt x="12" y="1"/>
                    <a:pt x="5" y="1"/>
                    <a:pt x="4" y="1"/>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208" name="Freeform 194"/>
            <p:cNvSpPr>
              <a:spLocks/>
            </p:cNvSpPr>
            <p:nvPr/>
          </p:nvSpPr>
          <p:spPr bwMode="auto">
            <a:xfrm>
              <a:off x="3349625" y="4957763"/>
              <a:ext cx="1588" cy="3175"/>
            </a:xfrm>
            <a:custGeom>
              <a:avLst/>
              <a:gdLst>
                <a:gd name="T0" fmla="*/ 0 w 1"/>
                <a:gd name="T1" fmla="*/ 3 h 4"/>
                <a:gd name="T2" fmla="*/ 1 w 1"/>
                <a:gd name="T3" fmla="*/ 4 h 4"/>
                <a:gd name="T4" fmla="*/ 1 w 1"/>
                <a:gd name="T5" fmla="*/ 2 h 4"/>
                <a:gd name="T6" fmla="*/ 0 w 1"/>
                <a:gd name="T7" fmla="*/ 3 h 4"/>
              </a:gdLst>
              <a:ahLst/>
              <a:cxnLst>
                <a:cxn ang="0">
                  <a:pos x="T0" y="T1"/>
                </a:cxn>
                <a:cxn ang="0">
                  <a:pos x="T2" y="T3"/>
                </a:cxn>
                <a:cxn ang="0">
                  <a:pos x="T4" y="T5"/>
                </a:cxn>
                <a:cxn ang="0">
                  <a:pos x="T6" y="T7"/>
                </a:cxn>
              </a:cxnLst>
              <a:rect l="0" t="0" r="r" b="b"/>
              <a:pathLst>
                <a:path w="1" h="4">
                  <a:moveTo>
                    <a:pt x="0" y="3"/>
                  </a:moveTo>
                  <a:cubicBezTo>
                    <a:pt x="0" y="4"/>
                    <a:pt x="0" y="4"/>
                    <a:pt x="1" y="4"/>
                  </a:cubicBezTo>
                  <a:cubicBezTo>
                    <a:pt x="1" y="4"/>
                    <a:pt x="1" y="2"/>
                    <a:pt x="1" y="2"/>
                  </a:cubicBezTo>
                  <a:cubicBezTo>
                    <a:pt x="0" y="0"/>
                    <a:pt x="0" y="3"/>
                    <a:pt x="0" y="3"/>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grpSp>
      <p:grpSp>
        <p:nvGrpSpPr>
          <p:cNvPr id="209" name="Group 208"/>
          <p:cNvGrpSpPr/>
          <p:nvPr/>
        </p:nvGrpSpPr>
        <p:grpSpPr>
          <a:xfrm>
            <a:off x="3065875" y="4235438"/>
            <a:ext cx="426171" cy="426171"/>
            <a:chOff x="3776663" y="4648200"/>
            <a:chExt cx="382588" cy="382588"/>
          </a:xfrm>
          <a:solidFill>
            <a:schemeClr val="tx1"/>
          </a:solidFill>
        </p:grpSpPr>
        <p:sp>
          <p:nvSpPr>
            <p:cNvPr id="210" name="Freeform 195"/>
            <p:cNvSpPr>
              <a:spLocks noEditPoints="1"/>
            </p:cNvSpPr>
            <p:nvPr/>
          </p:nvSpPr>
          <p:spPr bwMode="auto">
            <a:xfrm>
              <a:off x="3776663" y="4648200"/>
              <a:ext cx="382588" cy="382588"/>
            </a:xfrm>
            <a:custGeom>
              <a:avLst/>
              <a:gdLst>
                <a:gd name="T0" fmla="*/ 447 w 498"/>
                <a:gd name="T1" fmla="*/ 0 h 498"/>
                <a:gd name="T2" fmla="*/ 51 w 498"/>
                <a:gd name="T3" fmla="*/ 0 h 498"/>
                <a:gd name="T4" fmla="*/ 0 w 498"/>
                <a:gd name="T5" fmla="*/ 51 h 498"/>
                <a:gd name="T6" fmla="*/ 0 w 498"/>
                <a:gd name="T7" fmla="*/ 447 h 498"/>
                <a:gd name="T8" fmla="*/ 51 w 498"/>
                <a:gd name="T9" fmla="*/ 498 h 498"/>
                <a:gd name="T10" fmla="*/ 447 w 498"/>
                <a:gd name="T11" fmla="*/ 498 h 498"/>
                <a:gd name="T12" fmla="*/ 498 w 498"/>
                <a:gd name="T13" fmla="*/ 447 h 498"/>
                <a:gd name="T14" fmla="*/ 498 w 498"/>
                <a:gd name="T15" fmla="*/ 51 h 498"/>
                <a:gd name="T16" fmla="*/ 447 w 498"/>
                <a:gd name="T17" fmla="*/ 0 h 498"/>
                <a:gd name="T18" fmla="*/ 472 w 498"/>
                <a:gd name="T19" fmla="*/ 453 h 498"/>
                <a:gd name="T20" fmla="*/ 452 w 498"/>
                <a:gd name="T21" fmla="*/ 472 h 498"/>
                <a:gd name="T22" fmla="*/ 45 w 498"/>
                <a:gd name="T23" fmla="*/ 472 h 498"/>
                <a:gd name="T24" fmla="*/ 25 w 498"/>
                <a:gd name="T25" fmla="*/ 453 h 498"/>
                <a:gd name="T26" fmla="*/ 25 w 498"/>
                <a:gd name="T27" fmla="*/ 45 h 498"/>
                <a:gd name="T28" fmla="*/ 45 w 498"/>
                <a:gd name="T29" fmla="*/ 26 h 498"/>
                <a:gd name="T30" fmla="*/ 452 w 498"/>
                <a:gd name="T31" fmla="*/ 26 h 498"/>
                <a:gd name="T32" fmla="*/ 472 w 498"/>
                <a:gd name="T33" fmla="*/ 45 h 498"/>
                <a:gd name="T34" fmla="*/ 472 w 498"/>
                <a:gd name="T35" fmla="*/ 453 h 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8" h="498">
                  <a:moveTo>
                    <a:pt x="447" y="0"/>
                  </a:moveTo>
                  <a:cubicBezTo>
                    <a:pt x="51" y="0"/>
                    <a:pt x="51" y="0"/>
                    <a:pt x="51" y="0"/>
                  </a:cubicBezTo>
                  <a:cubicBezTo>
                    <a:pt x="23" y="0"/>
                    <a:pt x="0" y="23"/>
                    <a:pt x="0" y="51"/>
                  </a:cubicBezTo>
                  <a:cubicBezTo>
                    <a:pt x="0" y="447"/>
                    <a:pt x="0" y="447"/>
                    <a:pt x="0" y="447"/>
                  </a:cubicBezTo>
                  <a:cubicBezTo>
                    <a:pt x="0" y="475"/>
                    <a:pt x="23" y="498"/>
                    <a:pt x="51" y="498"/>
                  </a:cubicBezTo>
                  <a:cubicBezTo>
                    <a:pt x="447" y="498"/>
                    <a:pt x="447" y="498"/>
                    <a:pt x="447" y="498"/>
                  </a:cubicBezTo>
                  <a:cubicBezTo>
                    <a:pt x="475" y="498"/>
                    <a:pt x="498" y="475"/>
                    <a:pt x="498" y="447"/>
                  </a:cubicBezTo>
                  <a:cubicBezTo>
                    <a:pt x="498" y="51"/>
                    <a:pt x="498" y="51"/>
                    <a:pt x="498" y="51"/>
                  </a:cubicBezTo>
                  <a:cubicBezTo>
                    <a:pt x="498" y="23"/>
                    <a:pt x="475" y="0"/>
                    <a:pt x="447" y="0"/>
                  </a:cubicBezTo>
                  <a:close/>
                  <a:moveTo>
                    <a:pt x="472" y="453"/>
                  </a:moveTo>
                  <a:cubicBezTo>
                    <a:pt x="472" y="464"/>
                    <a:pt x="463" y="472"/>
                    <a:pt x="452" y="472"/>
                  </a:cubicBezTo>
                  <a:cubicBezTo>
                    <a:pt x="45" y="472"/>
                    <a:pt x="45" y="472"/>
                    <a:pt x="45" y="472"/>
                  </a:cubicBezTo>
                  <a:cubicBezTo>
                    <a:pt x="34" y="472"/>
                    <a:pt x="25" y="464"/>
                    <a:pt x="25" y="453"/>
                  </a:cubicBezTo>
                  <a:cubicBezTo>
                    <a:pt x="25" y="45"/>
                    <a:pt x="25" y="45"/>
                    <a:pt x="25" y="45"/>
                  </a:cubicBezTo>
                  <a:cubicBezTo>
                    <a:pt x="25" y="35"/>
                    <a:pt x="34" y="26"/>
                    <a:pt x="45" y="26"/>
                  </a:cubicBezTo>
                  <a:cubicBezTo>
                    <a:pt x="452" y="26"/>
                    <a:pt x="452" y="26"/>
                    <a:pt x="452" y="26"/>
                  </a:cubicBezTo>
                  <a:cubicBezTo>
                    <a:pt x="463" y="26"/>
                    <a:pt x="472" y="35"/>
                    <a:pt x="472" y="45"/>
                  </a:cubicBezTo>
                  <a:lnTo>
                    <a:pt x="472" y="453"/>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211" name="Freeform 196"/>
            <p:cNvSpPr>
              <a:spLocks noEditPoints="1"/>
            </p:cNvSpPr>
            <p:nvPr/>
          </p:nvSpPr>
          <p:spPr bwMode="auto">
            <a:xfrm>
              <a:off x="3811588" y="4849813"/>
              <a:ext cx="146050" cy="147638"/>
            </a:xfrm>
            <a:custGeom>
              <a:avLst/>
              <a:gdLst>
                <a:gd name="T0" fmla="*/ 176 w 191"/>
                <a:gd name="T1" fmla="*/ 0 h 192"/>
                <a:gd name="T2" fmla="*/ 14 w 191"/>
                <a:gd name="T3" fmla="*/ 0 h 192"/>
                <a:gd name="T4" fmla="*/ 0 w 191"/>
                <a:gd name="T5" fmla="*/ 15 h 192"/>
                <a:gd name="T6" fmla="*/ 0 w 191"/>
                <a:gd name="T7" fmla="*/ 177 h 192"/>
                <a:gd name="T8" fmla="*/ 14 w 191"/>
                <a:gd name="T9" fmla="*/ 192 h 192"/>
                <a:gd name="T10" fmla="*/ 176 w 191"/>
                <a:gd name="T11" fmla="*/ 192 h 192"/>
                <a:gd name="T12" fmla="*/ 191 w 191"/>
                <a:gd name="T13" fmla="*/ 177 h 192"/>
                <a:gd name="T14" fmla="*/ 191 w 191"/>
                <a:gd name="T15" fmla="*/ 15 h 192"/>
                <a:gd name="T16" fmla="*/ 176 w 191"/>
                <a:gd name="T17" fmla="*/ 0 h 192"/>
                <a:gd name="T18" fmla="*/ 93 w 191"/>
                <a:gd name="T19" fmla="*/ 32 h 192"/>
                <a:gd name="T20" fmla="*/ 111 w 191"/>
                <a:gd name="T21" fmla="*/ 50 h 192"/>
                <a:gd name="T22" fmla="*/ 93 w 191"/>
                <a:gd name="T23" fmla="*/ 69 h 192"/>
                <a:gd name="T24" fmla="*/ 75 w 191"/>
                <a:gd name="T25" fmla="*/ 50 h 192"/>
                <a:gd name="T26" fmla="*/ 93 w 191"/>
                <a:gd name="T27" fmla="*/ 32 h 192"/>
                <a:gd name="T28" fmla="*/ 93 w 191"/>
                <a:gd name="T29" fmla="*/ 157 h 192"/>
                <a:gd name="T30" fmla="*/ 75 w 191"/>
                <a:gd name="T31" fmla="*/ 138 h 192"/>
                <a:gd name="T32" fmla="*/ 93 w 191"/>
                <a:gd name="T33" fmla="*/ 120 h 192"/>
                <a:gd name="T34" fmla="*/ 111 w 191"/>
                <a:gd name="T35" fmla="*/ 138 h 192"/>
                <a:gd name="T36" fmla="*/ 93 w 191"/>
                <a:gd name="T37" fmla="*/ 157 h 192"/>
                <a:gd name="T38" fmla="*/ 158 w 191"/>
                <a:gd name="T39" fmla="*/ 104 h 192"/>
                <a:gd name="T40" fmla="*/ 151 w 191"/>
                <a:gd name="T41" fmla="*/ 112 h 192"/>
                <a:gd name="T42" fmla="*/ 151 w 191"/>
                <a:gd name="T43" fmla="*/ 112 h 192"/>
                <a:gd name="T44" fmla="*/ 146 w 191"/>
                <a:gd name="T45" fmla="*/ 112 h 192"/>
                <a:gd name="T46" fmla="*/ 42 w 191"/>
                <a:gd name="T47" fmla="*/ 112 h 192"/>
                <a:gd name="T48" fmla="*/ 36 w 191"/>
                <a:gd name="T49" fmla="*/ 112 h 192"/>
                <a:gd name="T50" fmla="*/ 29 w 191"/>
                <a:gd name="T51" fmla="*/ 104 h 192"/>
                <a:gd name="T52" fmla="*/ 29 w 191"/>
                <a:gd name="T53" fmla="*/ 93 h 192"/>
                <a:gd name="T54" fmla="*/ 29 w 191"/>
                <a:gd name="T55" fmla="*/ 82 h 192"/>
                <a:gd name="T56" fmla="*/ 36 w 191"/>
                <a:gd name="T57" fmla="*/ 74 h 192"/>
                <a:gd name="T58" fmla="*/ 42 w 191"/>
                <a:gd name="T59" fmla="*/ 74 h 192"/>
                <a:gd name="T60" fmla="*/ 146 w 191"/>
                <a:gd name="T61" fmla="*/ 74 h 192"/>
                <a:gd name="T62" fmla="*/ 151 w 191"/>
                <a:gd name="T63" fmla="*/ 74 h 192"/>
                <a:gd name="T64" fmla="*/ 151 w 191"/>
                <a:gd name="T65" fmla="*/ 74 h 192"/>
                <a:gd name="T66" fmla="*/ 158 w 191"/>
                <a:gd name="T67" fmla="*/ 82 h 192"/>
                <a:gd name="T68" fmla="*/ 158 w 191"/>
                <a:gd name="T69" fmla="*/ 104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91" h="192">
                  <a:moveTo>
                    <a:pt x="176" y="0"/>
                  </a:moveTo>
                  <a:cubicBezTo>
                    <a:pt x="14" y="0"/>
                    <a:pt x="14" y="0"/>
                    <a:pt x="14" y="0"/>
                  </a:cubicBezTo>
                  <a:cubicBezTo>
                    <a:pt x="6" y="0"/>
                    <a:pt x="0" y="7"/>
                    <a:pt x="0" y="15"/>
                  </a:cubicBezTo>
                  <a:cubicBezTo>
                    <a:pt x="0" y="177"/>
                    <a:pt x="0" y="177"/>
                    <a:pt x="0" y="177"/>
                  </a:cubicBezTo>
                  <a:cubicBezTo>
                    <a:pt x="0" y="185"/>
                    <a:pt x="6" y="192"/>
                    <a:pt x="14" y="192"/>
                  </a:cubicBezTo>
                  <a:cubicBezTo>
                    <a:pt x="176" y="192"/>
                    <a:pt x="176" y="192"/>
                    <a:pt x="176" y="192"/>
                  </a:cubicBezTo>
                  <a:cubicBezTo>
                    <a:pt x="184" y="192"/>
                    <a:pt x="191" y="185"/>
                    <a:pt x="191" y="177"/>
                  </a:cubicBezTo>
                  <a:cubicBezTo>
                    <a:pt x="191" y="15"/>
                    <a:pt x="191" y="15"/>
                    <a:pt x="191" y="15"/>
                  </a:cubicBezTo>
                  <a:cubicBezTo>
                    <a:pt x="191" y="7"/>
                    <a:pt x="184" y="0"/>
                    <a:pt x="176" y="0"/>
                  </a:cubicBezTo>
                  <a:close/>
                  <a:moveTo>
                    <a:pt x="93" y="32"/>
                  </a:moveTo>
                  <a:cubicBezTo>
                    <a:pt x="103" y="32"/>
                    <a:pt x="111" y="40"/>
                    <a:pt x="111" y="50"/>
                  </a:cubicBezTo>
                  <a:cubicBezTo>
                    <a:pt x="111" y="60"/>
                    <a:pt x="103" y="69"/>
                    <a:pt x="93" y="69"/>
                  </a:cubicBezTo>
                  <a:cubicBezTo>
                    <a:pt x="83" y="69"/>
                    <a:pt x="75" y="60"/>
                    <a:pt x="75" y="50"/>
                  </a:cubicBezTo>
                  <a:cubicBezTo>
                    <a:pt x="75" y="40"/>
                    <a:pt x="83" y="32"/>
                    <a:pt x="93" y="32"/>
                  </a:cubicBezTo>
                  <a:close/>
                  <a:moveTo>
                    <a:pt x="93" y="157"/>
                  </a:moveTo>
                  <a:cubicBezTo>
                    <a:pt x="83" y="157"/>
                    <a:pt x="75" y="148"/>
                    <a:pt x="75" y="138"/>
                  </a:cubicBezTo>
                  <a:cubicBezTo>
                    <a:pt x="75" y="128"/>
                    <a:pt x="83" y="120"/>
                    <a:pt x="93" y="120"/>
                  </a:cubicBezTo>
                  <a:cubicBezTo>
                    <a:pt x="103" y="120"/>
                    <a:pt x="111" y="128"/>
                    <a:pt x="111" y="138"/>
                  </a:cubicBezTo>
                  <a:cubicBezTo>
                    <a:pt x="111" y="148"/>
                    <a:pt x="103" y="157"/>
                    <a:pt x="93" y="157"/>
                  </a:cubicBezTo>
                  <a:close/>
                  <a:moveTo>
                    <a:pt x="158" y="104"/>
                  </a:moveTo>
                  <a:cubicBezTo>
                    <a:pt x="158" y="108"/>
                    <a:pt x="155" y="112"/>
                    <a:pt x="151" y="112"/>
                  </a:cubicBezTo>
                  <a:cubicBezTo>
                    <a:pt x="151" y="112"/>
                    <a:pt x="151" y="112"/>
                    <a:pt x="151" y="112"/>
                  </a:cubicBezTo>
                  <a:cubicBezTo>
                    <a:pt x="146" y="112"/>
                    <a:pt x="146" y="112"/>
                    <a:pt x="146" y="112"/>
                  </a:cubicBezTo>
                  <a:cubicBezTo>
                    <a:pt x="42" y="112"/>
                    <a:pt x="42" y="112"/>
                    <a:pt x="42" y="112"/>
                  </a:cubicBezTo>
                  <a:cubicBezTo>
                    <a:pt x="36" y="112"/>
                    <a:pt x="36" y="112"/>
                    <a:pt x="36" y="112"/>
                  </a:cubicBezTo>
                  <a:cubicBezTo>
                    <a:pt x="32" y="112"/>
                    <a:pt x="29" y="108"/>
                    <a:pt x="29" y="104"/>
                  </a:cubicBezTo>
                  <a:cubicBezTo>
                    <a:pt x="29" y="93"/>
                    <a:pt x="29" y="93"/>
                    <a:pt x="29" y="93"/>
                  </a:cubicBezTo>
                  <a:cubicBezTo>
                    <a:pt x="29" y="82"/>
                    <a:pt x="29" y="82"/>
                    <a:pt x="29" y="82"/>
                  </a:cubicBezTo>
                  <a:cubicBezTo>
                    <a:pt x="29" y="78"/>
                    <a:pt x="32" y="74"/>
                    <a:pt x="36" y="74"/>
                  </a:cubicBezTo>
                  <a:cubicBezTo>
                    <a:pt x="42" y="74"/>
                    <a:pt x="42" y="74"/>
                    <a:pt x="42" y="74"/>
                  </a:cubicBezTo>
                  <a:cubicBezTo>
                    <a:pt x="146" y="74"/>
                    <a:pt x="146" y="74"/>
                    <a:pt x="146" y="74"/>
                  </a:cubicBezTo>
                  <a:cubicBezTo>
                    <a:pt x="151" y="74"/>
                    <a:pt x="151" y="74"/>
                    <a:pt x="151" y="74"/>
                  </a:cubicBezTo>
                  <a:cubicBezTo>
                    <a:pt x="151" y="74"/>
                    <a:pt x="151" y="74"/>
                    <a:pt x="151" y="74"/>
                  </a:cubicBezTo>
                  <a:cubicBezTo>
                    <a:pt x="155" y="74"/>
                    <a:pt x="158" y="78"/>
                    <a:pt x="158" y="82"/>
                  </a:cubicBezTo>
                  <a:lnTo>
                    <a:pt x="158" y="104"/>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212" name="Freeform 197"/>
            <p:cNvSpPr>
              <a:spLocks noEditPoints="1"/>
            </p:cNvSpPr>
            <p:nvPr/>
          </p:nvSpPr>
          <p:spPr bwMode="auto">
            <a:xfrm>
              <a:off x="3811588" y="4683125"/>
              <a:ext cx="146050" cy="146050"/>
            </a:xfrm>
            <a:custGeom>
              <a:avLst/>
              <a:gdLst>
                <a:gd name="T0" fmla="*/ 176 w 191"/>
                <a:gd name="T1" fmla="*/ 0 h 191"/>
                <a:gd name="T2" fmla="*/ 14 w 191"/>
                <a:gd name="T3" fmla="*/ 0 h 191"/>
                <a:gd name="T4" fmla="*/ 0 w 191"/>
                <a:gd name="T5" fmla="*/ 14 h 191"/>
                <a:gd name="T6" fmla="*/ 0 w 191"/>
                <a:gd name="T7" fmla="*/ 176 h 191"/>
                <a:gd name="T8" fmla="*/ 14 w 191"/>
                <a:gd name="T9" fmla="*/ 191 h 191"/>
                <a:gd name="T10" fmla="*/ 176 w 191"/>
                <a:gd name="T11" fmla="*/ 191 h 191"/>
                <a:gd name="T12" fmla="*/ 191 w 191"/>
                <a:gd name="T13" fmla="*/ 176 h 191"/>
                <a:gd name="T14" fmla="*/ 191 w 191"/>
                <a:gd name="T15" fmla="*/ 14 h 191"/>
                <a:gd name="T16" fmla="*/ 176 w 191"/>
                <a:gd name="T17" fmla="*/ 0 h 191"/>
                <a:gd name="T18" fmla="*/ 158 w 191"/>
                <a:gd name="T19" fmla="*/ 106 h 191"/>
                <a:gd name="T20" fmla="*/ 150 w 191"/>
                <a:gd name="T21" fmla="*/ 113 h 191"/>
                <a:gd name="T22" fmla="*/ 150 w 191"/>
                <a:gd name="T23" fmla="*/ 113 h 191"/>
                <a:gd name="T24" fmla="*/ 145 w 191"/>
                <a:gd name="T25" fmla="*/ 113 h 191"/>
                <a:gd name="T26" fmla="*/ 111 w 191"/>
                <a:gd name="T27" fmla="*/ 113 h 191"/>
                <a:gd name="T28" fmla="*/ 111 w 191"/>
                <a:gd name="T29" fmla="*/ 145 h 191"/>
                <a:gd name="T30" fmla="*/ 111 w 191"/>
                <a:gd name="T31" fmla="*/ 152 h 191"/>
                <a:gd name="T32" fmla="*/ 104 w 191"/>
                <a:gd name="T33" fmla="*/ 159 h 191"/>
                <a:gd name="T34" fmla="*/ 82 w 191"/>
                <a:gd name="T35" fmla="*/ 159 h 191"/>
                <a:gd name="T36" fmla="*/ 74 w 191"/>
                <a:gd name="T37" fmla="*/ 152 h 191"/>
                <a:gd name="T38" fmla="*/ 74 w 191"/>
                <a:gd name="T39" fmla="*/ 145 h 191"/>
                <a:gd name="T40" fmla="*/ 74 w 191"/>
                <a:gd name="T41" fmla="*/ 113 h 191"/>
                <a:gd name="T42" fmla="*/ 41 w 191"/>
                <a:gd name="T43" fmla="*/ 113 h 191"/>
                <a:gd name="T44" fmla="*/ 36 w 191"/>
                <a:gd name="T45" fmla="*/ 113 h 191"/>
                <a:gd name="T46" fmla="*/ 28 w 191"/>
                <a:gd name="T47" fmla="*/ 106 h 191"/>
                <a:gd name="T48" fmla="*/ 28 w 191"/>
                <a:gd name="T49" fmla="*/ 83 h 191"/>
                <a:gd name="T50" fmla="*/ 36 w 191"/>
                <a:gd name="T51" fmla="*/ 76 h 191"/>
                <a:gd name="T52" fmla="*/ 41 w 191"/>
                <a:gd name="T53" fmla="*/ 76 h 191"/>
                <a:gd name="T54" fmla="*/ 74 w 191"/>
                <a:gd name="T55" fmla="*/ 76 h 191"/>
                <a:gd name="T56" fmla="*/ 74 w 191"/>
                <a:gd name="T57" fmla="*/ 44 h 191"/>
                <a:gd name="T58" fmla="*/ 74 w 191"/>
                <a:gd name="T59" fmla="*/ 37 h 191"/>
                <a:gd name="T60" fmla="*/ 82 w 191"/>
                <a:gd name="T61" fmla="*/ 30 h 191"/>
                <a:gd name="T62" fmla="*/ 104 w 191"/>
                <a:gd name="T63" fmla="*/ 30 h 191"/>
                <a:gd name="T64" fmla="*/ 111 w 191"/>
                <a:gd name="T65" fmla="*/ 37 h 191"/>
                <a:gd name="T66" fmla="*/ 111 w 191"/>
                <a:gd name="T67" fmla="*/ 44 h 191"/>
                <a:gd name="T68" fmla="*/ 111 w 191"/>
                <a:gd name="T69" fmla="*/ 76 h 191"/>
                <a:gd name="T70" fmla="*/ 145 w 191"/>
                <a:gd name="T71" fmla="*/ 76 h 191"/>
                <a:gd name="T72" fmla="*/ 150 w 191"/>
                <a:gd name="T73" fmla="*/ 76 h 191"/>
                <a:gd name="T74" fmla="*/ 150 w 191"/>
                <a:gd name="T75" fmla="*/ 76 h 191"/>
                <a:gd name="T76" fmla="*/ 158 w 191"/>
                <a:gd name="T77" fmla="*/ 83 h 191"/>
                <a:gd name="T78" fmla="*/ 158 w 191"/>
                <a:gd name="T79" fmla="*/ 106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91" h="191">
                  <a:moveTo>
                    <a:pt x="176" y="0"/>
                  </a:moveTo>
                  <a:cubicBezTo>
                    <a:pt x="14" y="0"/>
                    <a:pt x="14" y="0"/>
                    <a:pt x="14" y="0"/>
                  </a:cubicBezTo>
                  <a:cubicBezTo>
                    <a:pt x="6" y="0"/>
                    <a:pt x="0" y="6"/>
                    <a:pt x="0" y="14"/>
                  </a:cubicBezTo>
                  <a:cubicBezTo>
                    <a:pt x="0" y="176"/>
                    <a:pt x="0" y="176"/>
                    <a:pt x="0" y="176"/>
                  </a:cubicBezTo>
                  <a:cubicBezTo>
                    <a:pt x="0" y="184"/>
                    <a:pt x="6" y="191"/>
                    <a:pt x="14" y="191"/>
                  </a:cubicBezTo>
                  <a:cubicBezTo>
                    <a:pt x="176" y="191"/>
                    <a:pt x="176" y="191"/>
                    <a:pt x="176" y="191"/>
                  </a:cubicBezTo>
                  <a:cubicBezTo>
                    <a:pt x="184" y="191"/>
                    <a:pt x="191" y="184"/>
                    <a:pt x="191" y="176"/>
                  </a:cubicBezTo>
                  <a:cubicBezTo>
                    <a:pt x="191" y="14"/>
                    <a:pt x="191" y="14"/>
                    <a:pt x="191" y="14"/>
                  </a:cubicBezTo>
                  <a:cubicBezTo>
                    <a:pt x="191" y="6"/>
                    <a:pt x="184" y="0"/>
                    <a:pt x="176" y="0"/>
                  </a:cubicBezTo>
                  <a:close/>
                  <a:moveTo>
                    <a:pt x="158" y="106"/>
                  </a:moveTo>
                  <a:cubicBezTo>
                    <a:pt x="158" y="110"/>
                    <a:pt x="154" y="113"/>
                    <a:pt x="150" y="113"/>
                  </a:cubicBezTo>
                  <a:cubicBezTo>
                    <a:pt x="150" y="113"/>
                    <a:pt x="150" y="113"/>
                    <a:pt x="150" y="113"/>
                  </a:cubicBezTo>
                  <a:cubicBezTo>
                    <a:pt x="145" y="113"/>
                    <a:pt x="145" y="113"/>
                    <a:pt x="145" y="113"/>
                  </a:cubicBezTo>
                  <a:cubicBezTo>
                    <a:pt x="111" y="113"/>
                    <a:pt x="111" y="113"/>
                    <a:pt x="111" y="113"/>
                  </a:cubicBezTo>
                  <a:cubicBezTo>
                    <a:pt x="111" y="145"/>
                    <a:pt x="111" y="145"/>
                    <a:pt x="111" y="145"/>
                  </a:cubicBezTo>
                  <a:cubicBezTo>
                    <a:pt x="111" y="152"/>
                    <a:pt x="111" y="152"/>
                    <a:pt x="111" y="152"/>
                  </a:cubicBezTo>
                  <a:cubicBezTo>
                    <a:pt x="111" y="156"/>
                    <a:pt x="108" y="159"/>
                    <a:pt x="104" y="159"/>
                  </a:cubicBezTo>
                  <a:cubicBezTo>
                    <a:pt x="82" y="159"/>
                    <a:pt x="82" y="159"/>
                    <a:pt x="82" y="159"/>
                  </a:cubicBezTo>
                  <a:cubicBezTo>
                    <a:pt x="78" y="159"/>
                    <a:pt x="74" y="156"/>
                    <a:pt x="74" y="152"/>
                  </a:cubicBezTo>
                  <a:cubicBezTo>
                    <a:pt x="74" y="145"/>
                    <a:pt x="74" y="145"/>
                    <a:pt x="74" y="145"/>
                  </a:cubicBezTo>
                  <a:cubicBezTo>
                    <a:pt x="74" y="113"/>
                    <a:pt x="74" y="113"/>
                    <a:pt x="74" y="113"/>
                  </a:cubicBezTo>
                  <a:cubicBezTo>
                    <a:pt x="41" y="113"/>
                    <a:pt x="41" y="113"/>
                    <a:pt x="41" y="113"/>
                  </a:cubicBezTo>
                  <a:cubicBezTo>
                    <a:pt x="36" y="113"/>
                    <a:pt x="36" y="113"/>
                    <a:pt x="36" y="113"/>
                  </a:cubicBezTo>
                  <a:cubicBezTo>
                    <a:pt x="32" y="113"/>
                    <a:pt x="28" y="110"/>
                    <a:pt x="28" y="106"/>
                  </a:cubicBezTo>
                  <a:cubicBezTo>
                    <a:pt x="28" y="83"/>
                    <a:pt x="28" y="83"/>
                    <a:pt x="28" y="83"/>
                  </a:cubicBezTo>
                  <a:cubicBezTo>
                    <a:pt x="28" y="79"/>
                    <a:pt x="32" y="76"/>
                    <a:pt x="36" y="76"/>
                  </a:cubicBezTo>
                  <a:cubicBezTo>
                    <a:pt x="41" y="76"/>
                    <a:pt x="41" y="76"/>
                    <a:pt x="41" y="76"/>
                  </a:cubicBezTo>
                  <a:cubicBezTo>
                    <a:pt x="74" y="76"/>
                    <a:pt x="74" y="76"/>
                    <a:pt x="74" y="76"/>
                  </a:cubicBezTo>
                  <a:cubicBezTo>
                    <a:pt x="74" y="44"/>
                    <a:pt x="74" y="44"/>
                    <a:pt x="74" y="44"/>
                  </a:cubicBezTo>
                  <a:cubicBezTo>
                    <a:pt x="74" y="37"/>
                    <a:pt x="74" y="37"/>
                    <a:pt x="74" y="37"/>
                  </a:cubicBezTo>
                  <a:cubicBezTo>
                    <a:pt x="74" y="33"/>
                    <a:pt x="78" y="30"/>
                    <a:pt x="82" y="30"/>
                  </a:cubicBezTo>
                  <a:cubicBezTo>
                    <a:pt x="104" y="30"/>
                    <a:pt x="104" y="30"/>
                    <a:pt x="104" y="30"/>
                  </a:cubicBezTo>
                  <a:cubicBezTo>
                    <a:pt x="108" y="30"/>
                    <a:pt x="111" y="33"/>
                    <a:pt x="111" y="37"/>
                  </a:cubicBezTo>
                  <a:cubicBezTo>
                    <a:pt x="111" y="44"/>
                    <a:pt x="111" y="44"/>
                    <a:pt x="111" y="44"/>
                  </a:cubicBezTo>
                  <a:cubicBezTo>
                    <a:pt x="111" y="76"/>
                    <a:pt x="111" y="76"/>
                    <a:pt x="111" y="76"/>
                  </a:cubicBezTo>
                  <a:cubicBezTo>
                    <a:pt x="145" y="76"/>
                    <a:pt x="145" y="76"/>
                    <a:pt x="145" y="76"/>
                  </a:cubicBezTo>
                  <a:cubicBezTo>
                    <a:pt x="150" y="76"/>
                    <a:pt x="150" y="76"/>
                    <a:pt x="150" y="76"/>
                  </a:cubicBezTo>
                  <a:cubicBezTo>
                    <a:pt x="150" y="76"/>
                    <a:pt x="150" y="76"/>
                    <a:pt x="150" y="76"/>
                  </a:cubicBezTo>
                  <a:cubicBezTo>
                    <a:pt x="154" y="76"/>
                    <a:pt x="158" y="79"/>
                    <a:pt x="158" y="83"/>
                  </a:cubicBezTo>
                  <a:lnTo>
                    <a:pt x="158" y="106"/>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213" name="Freeform 198"/>
            <p:cNvSpPr>
              <a:spLocks noEditPoints="1"/>
            </p:cNvSpPr>
            <p:nvPr/>
          </p:nvSpPr>
          <p:spPr bwMode="auto">
            <a:xfrm>
              <a:off x="3978275" y="4849813"/>
              <a:ext cx="146050" cy="147638"/>
            </a:xfrm>
            <a:custGeom>
              <a:avLst/>
              <a:gdLst>
                <a:gd name="T0" fmla="*/ 177 w 191"/>
                <a:gd name="T1" fmla="*/ 0 h 192"/>
                <a:gd name="T2" fmla="*/ 15 w 191"/>
                <a:gd name="T3" fmla="*/ 0 h 192"/>
                <a:gd name="T4" fmla="*/ 0 w 191"/>
                <a:gd name="T5" fmla="*/ 15 h 192"/>
                <a:gd name="T6" fmla="*/ 0 w 191"/>
                <a:gd name="T7" fmla="*/ 177 h 192"/>
                <a:gd name="T8" fmla="*/ 15 w 191"/>
                <a:gd name="T9" fmla="*/ 192 h 192"/>
                <a:gd name="T10" fmla="*/ 177 w 191"/>
                <a:gd name="T11" fmla="*/ 192 h 192"/>
                <a:gd name="T12" fmla="*/ 191 w 191"/>
                <a:gd name="T13" fmla="*/ 177 h 192"/>
                <a:gd name="T14" fmla="*/ 191 w 191"/>
                <a:gd name="T15" fmla="*/ 15 h 192"/>
                <a:gd name="T16" fmla="*/ 177 w 191"/>
                <a:gd name="T17" fmla="*/ 0 h 192"/>
                <a:gd name="T18" fmla="*/ 154 w 191"/>
                <a:gd name="T19" fmla="*/ 140 h 192"/>
                <a:gd name="T20" fmla="*/ 138 w 191"/>
                <a:gd name="T21" fmla="*/ 156 h 192"/>
                <a:gd name="T22" fmla="*/ 128 w 191"/>
                <a:gd name="T23" fmla="*/ 156 h 192"/>
                <a:gd name="T24" fmla="*/ 128 w 191"/>
                <a:gd name="T25" fmla="*/ 156 h 192"/>
                <a:gd name="T26" fmla="*/ 128 w 191"/>
                <a:gd name="T27" fmla="*/ 156 h 192"/>
                <a:gd name="T28" fmla="*/ 101 w 191"/>
                <a:gd name="T29" fmla="*/ 128 h 192"/>
                <a:gd name="T30" fmla="*/ 73 w 191"/>
                <a:gd name="T31" fmla="*/ 156 h 192"/>
                <a:gd name="T32" fmla="*/ 63 w 191"/>
                <a:gd name="T33" fmla="*/ 156 h 192"/>
                <a:gd name="T34" fmla="*/ 47 w 191"/>
                <a:gd name="T35" fmla="*/ 140 h 192"/>
                <a:gd name="T36" fmla="*/ 47 w 191"/>
                <a:gd name="T37" fmla="*/ 130 h 192"/>
                <a:gd name="T38" fmla="*/ 53 w 191"/>
                <a:gd name="T39" fmla="*/ 124 h 192"/>
                <a:gd name="T40" fmla="*/ 74 w 191"/>
                <a:gd name="T41" fmla="*/ 102 h 192"/>
                <a:gd name="T42" fmla="*/ 51 w 191"/>
                <a:gd name="T43" fmla="*/ 78 h 192"/>
                <a:gd name="T44" fmla="*/ 47 w 191"/>
                <a:gd name="T45" fmla="*/ 75 h 192"/>
                <a:gd name="T46" fmla="*/ 47 w 191"/>
                <a:gd name="T47" fmla="*/ 64 h 192"/>
                <a:gd name="T48" fmla="*/ 63 w 191"/>
                <a:gd name="T49" fmla="*/ 48 h 192"/>
                <a:gd name="T50" fmla="*/ 73 w 191"/>
                <a:gd name="T51" fmla="*/ 48 h 192"/>
                <a:gd name="T52" fmla="*/ 101 w 191"/>
                <a:gd name="T53" fmla="*/ 76 h 192"/>
                <a:gd name="T54" fmla="*/ 117 w 191"/>
                <a:gd name="T55" fmla="*/ 59 h 192"/>
                <a:gd name="T56" fmla="*/ 128 w 191"/>
                <a:gd name="T57" fmla="*/ 48 h 192"/>
                <a:gd name="T58" fmla="*/ 138 w 191"/>
                <a:gd name="T59" fmla="*/ 48 h 192"/>
                <a:gd name="T60" fmla="*/ 154 w 191"/>
                <a:gd name="T61" fmla="*/ 64 h 192"/>
                <a:gd name="T62" fmla="*/ 154 w 191"/>
                <a:gd name="T63" fmla="*/ 75 h 192"/>
                <a:gd name="T64" fmla="*/ 144 w 191"/>
                <a:gd name="T65" fmla="*/ 85 h 192"/>
                <a:gd name="T66" fmla="*/ 144 w 191"/>
                <a:gd name="T67" fmla="*/ 85 h 192"/>
                <a:gd name="T68" fmla="*/ 127 w 191"/>
                <a:gd name="T69" fmla="*/ 102 h 192"/>
                <a:gd name="T70" fmla="*/ 151 w 191"/>
                <a:gd name="T71" fmla="*/ 126 h 192"/>
                <a:gd name="T72" fmla="*/ 151 w 191"/>
                <a:gd name="T73" fmla="*/ 126 h 192"/>
                <a:gd name="T74" fmla="*/ 154 w 191"/>
                <a:gd name="T75" fmla="*/ 130 h 192"/>
                <a:gd name="T76" fmla="*/ 154 w 191"/>
                <a:gd name="T77" fmla="*/ 14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91" h="192">
                  <a:moveTo>
                    <a:pt x="177" y="0"/>
                  </a:moveTo>
                  <a:cubicBezTo>
                    <a:pt x="15" y="0"/>
                    <a:pt x="15" y="0"/>
                    <a:pt x="15" y="0"/>
                  </a:cubicBezTo>
                  <a:cubicBezTo>
                    <a:pt x="7" y="0"/>
                    <a:pt x="0" y="7"/>
                    <a:pt x="0" y="15"/>
                  </a:cubicBezTo>
                  <a:cubicBezTo>
                    <a:pt x="0" y="177"/>
                    <a:pt x="0" y="177"/>
                    <a:pt x="0" y="177"/>
                  </a:cubicBezTo>
                  <a:cubicBezTo>
                    <a:pt x="0" y="185"/>
                    <a:pt x="7" y="192"/>
                    <a:pt x="15" y="192"/>
                  </a:cubicBezTo>
                  <a:cubicBezTo>
                    <a:pt x="177" y="192"/>
                    <a:pt x="177" y="192"/>
                    <a:pt x="177" y="192"/>
                  </a:cubicBezTo>
                  <a:cubicBezTo>
                    <a:pt x="185" y="192"/>
                    <a:pt x="191" y="185"/>
                    <a:pt x="191" y="177"/>
                  </a:cubicBezTo>
                  <a:cubicBezTo>
                    <a:pt x="191" y="15"/>
                    <a:pt x="191" y="15"/>
                    <a:pt x="191" y="15"/>
                  </a:cubicBezTo>
                  <a:cubicBezTo>
                    <a:pt x="191" y="7"/>
                    <a:pt x="185" y="0"/>
                    <a:pt x="177" y="0"/>
                  </a:cubicBezTo>
                  <a:close/>
                  <a:moveTo>
                    <a:pt x="154" y="140"/>
                  </a:moveTo>
                  <a:cubicBezTo>
                    <a:pt x="138" y="156"/>
                    <a:pt x="138" y="156"/>
                    <a:pt x="138" y="156"/>
                  </a:cubicBezTo>
                  <a:cubicBezTo>
                    <a:pt x="136" y="159"/>
                    <a:pt x="131" y="159"/>
                    <a:pt x="128" y="156"/>
                  </a:cubicBezTo>
                  <a:cubicBezTo>
                    <a:pt x="128" y="156"/>
                    <a:pt x="128" y="156"/>
                    <a:pt x="128" y="156"/>
                  </a:cubicBezTo>
                  <a:cubicBezTo>
                    <a:pt x="128" y="156"/>
                    <a:pt x="128" y="156"/>
                    <a:pt x="128" y="156"/>
                  </a:cubicBezTo>
                  <a:cubicBezTo>
                    <a:pt x="101" y="128"/>
                    <a:pt x="101" y="128"/>
                    <a:pt x="101" y="128"/>
                  </a:cubicBezTo>
                  <a:cubicBezTo>
                    <a:pt x="73" y="156"/>
                    <a:pt x="73" y="156"/>
                    <a:pt x="73" y="156"/>
                  </a:cubicBezTo>
                  <a:cubicBezTo>
                    <a:pt x="70" y="159"/>
                    <a:pt x="66" y="159"/>
                    <a:pt x="63" y="156"/>
                  </a:cubicBezTo>
                  <a:cubicBezTo>
                    <a:pt x="47" y="140"/>
                    <a:pt x="47" y="140"/>
                    <a:pt x="47" y="140"/>
                  </a:cubicBezTo>
                  <a:cubicBezTo>
                    <a:pt x="44" y="137"/>
                    <a:pt x="44" y="132"/>
                    <a:pt x="47" y="130"/>
                  </a:cubicBezTo>
                  <a:cubicBezTo>
                    <a:pt x="53" y="124"/>
                    <a:pt x="53" y="124"/>
                    <a:pt x="53" y="124"/>
                  </a:cubicBezTo>
                  <a:cubicBezTo>
                    <a:pt x="74" y="102"/>
                    <a:pt x="74" y="102"/>
                    <a:pt x="74" y="102"/>
                  </a:cubicBezTo>
                  <a:cubicBezTo>
                    <a:pt x="51" y="78"/>
                    <a:pt x="51" y="78"/>
                    <a:pt x="51" y="78"/>
                  </a:cubicBezTo>
                  <a:cubicBezTo>
                    <a:pt x="47" y="75"/>
                    <a:pt x="47" y="75"/>
                    <a:pt x="47" y="75"/>
                  </a:cubicBezTo>
                  <a:cubicBezTo>
                    <a:pt x="44" y="72"/>
                    <a:pt x="44" y="67"/>
                    <a:pt x="47" y="64"/>
                  </a:cubicBezTo>
                  <a:cubicBezTo>
                    <a:pt x="63" y="48"/>
                    <a:pt x="63" y="48"/>
                    <a:pt x="63" y="48"/>
                  </a:cubicBezTo>
                  <a:cubicBezTo>
                    <a:pt x="66" y="45"/>
                    <a:pt x="70" y="45"/>
                    <a:pt x="73" y="48"/>
                  </a:cubicBezTo>
                  <a:cubicBezTo>
                    <a:pt x="101" y="76"/>
                    <a:pt x="101" y="76"/>
                    <a:pt x="101" y="76"/>
                  </a:cubicBezTo>
                  <a:cubicBezTo>
                    <a:pt x="117" y="59"/>
                    <a:pt x="117" y="59"/>
                    <a:pt x="117" y="59"/>
                  </a:cubicBezTo>
                  <a:cubicBezTo>
                    <a:pt x="128" y="48"/>
                    <a:pt x="128" y="48"/>
                    <a:pt x="128" y="48"/>
                  </a:cubicBezTo>
                  <a:cubicBezTo>
                    <a:pt x="131" y="45"/>
                    <a:pt x="136" y="45"/>
                    <a:pt x="138" y="48"/>
                  </a:cubicBezTo>
                  <a:cubicBezTo>
                    <a:pt x="154" y="64"/>
                    <a:pt x="154" y="64"/>
                    <a:pt x="154" y="64"/>
                  </a:cubicBezTo>
                  <a:cubicBezTo>
                    <a:pt x="157" y="67"/>
                    <a:pt x="157" y="72"/>
                    <a:pt x="154" y="75"/>
                  </a:cubicBezTo>
                  <a:cubicBezTo>
                    <a:pt x="144" y="85"/>
                    <a:pt x="144" y="85"/>
                    <a:pt x="144" y="85"/>
                  </a:cubicBezTo>
                  <a:cubicBezTo>
                    <a:pt x="144" y="85"/>
                    <a:pt x="144" y="85"/>
                    <a:pt x="144" y="85"/>
                  </a:cubicBezTo>
                  <a:cubicBezTo>
                    <a:pt x="127" y="102"/>
                    <a:pt x="127" y="102"/>
                    <a:pt x="127" y="102"/>
                  </a:cubicBezTo>
                  <a:cubicBezTo>
                    <a:pt x="151" y="126"/>
                    <a:pt x="151" y="126"/>
                    <a:pt x="151" y="126"/>
                  </a:cubicBezTo>
                  <a:cubicBezTo>
                    <a:pt x="151" y="126"/>
                    <a:pt x="151" y="126"/>
                    <a:pt x="151" y="126"/>
                  </a:cubicBezTo>
                  <a:cubicBezTo>
                    <a:pt x="154" y="130"/>
                    <a:pt x="154" y="130"/>
                    <a:pt x="154" y="130"/>
                  </a:cubicBezTo>
                  <a:cubicBezTo>
                    <a:pt x="157" y="132"/>
                    <a:pt x="157" y="137"/>
                    <a:pt x="154" y="140"/>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214" name="Freeform 199"/>
            <p:cNvSpPr>
              <a:spLocks noEditPoints="1"/>
            </p:cNvSpPr>
            <p:nvPr/>
          </p:nvSpPr>
          <p:spPr bwMode="auto">
            <a:xfrm>
              <a:off x="3978275" y="4683125"/>
              <a:ext cx="146050" cy="146050"/>
            </a:xfrm>
            <a:custGeom>
              <a:avLst/>
              <a:gdLst>
                <a:gd name="T0" fmla="*/ 177 w 191"/>
                <a:gd name="T1" fmla="*/ 0 h 191"/>
                <a:gd name="T2" fmla="*/ 15 w 191"/>
                <a:gd name="T3" fmla="*/ 0 h 191"/>
                <a:gd name="T4" fmla="*/ 0 w 191"/>
                <a:gd name="T5" fmla="*/ 14 h 191"/>
                <a:gd name="T6" fmla="*/ 0 w 191"/>
                <a:gd name="T7" fmla="*/ 176 h 191"/>
                <a:gd name="T8" fmla="*/ 15 w 191"/>
                <a:gd name="T9" fmla="*/ 191 h 191"/>
                <a:gd name="T10" fmla="*/ 177 w 191"/>
                <a:gd name="T11" fmla="*/ 191 h 191"/>
                <a:gd name="T12" fmla="*/ 191 w 191"/>
                <a:gd name="T13" fmla="*/ 176 h 191"/>
                <a:gd name="T14" fmla="*/ 191 w 191"/>
                <a:gd name="T15" fmla="*/ 14 h 191"/>
                <a:gd name="T16" fmla="*/ 177 w 191"/>
                <a:gd name="T17" fmla="*/ 0 h 191"/>
                <a:gd name="T18" fmla="*/ 161 w 191"/>
                <a:gd name="T19" fmla="*/ 106 h 191"/>
                <a:gd name="T20" fmla="*/ 153 w 191"/>
                <a:gd name="T21" fmla="*/ 113 h 191"/>
                <a:gd name="T22" fmla="*/ 153 w 191"/>
                <a:gd name="T23" fmla="*/ 113 h 191"/>
                <a:gd name="T24" fmla="*/ 148 w 191"/>
                <a:gd name="T25" fmla="*/ 113 h 191"/>
                <a:gd name="T26" fmla="*/ 44 w 191"/>
                <a:gd name="T27" fmla="*/ 113 h 191"/>
                <a:gd name="T28" fmla="*/ 38 w 191"/>
                <a:gd name="T29" fmla="*/ 113 h 191"/>
                <a:gd name="T30" fmla="*/ 31 w 191"/>
                <a:gd name="T31" fmla="*/ 106 h 191"/>
                <a:gd name="T32" fmla="*/ 31 w 191"/>
                <a:gd name="T33" fmla="*/ 95 h 191"/>
                <a:gd name="T34" fmla="*/ 31 w 191"/>
                <a:gd name="T35" fmla="*/ 83 h 191"/>
                <a:gd name="T36" fmla="*/ 38 w 191"/>
                <a:gd name="T37" fmla="*/ 76 h 191"/>
                <a:gd name="T38" fmla="*/ 44 w 191"/>
                <a:gd name="T39" fmla="*/ 76 h 191"/>
                <a:gd name="T40" fmla="*/ 148 w 191"/>
                <a:gd name="T41" fmla="*/ 76 h 191"/>
                <a:gd name="T42" fmla="*/ 153 w 191"/>
                <a:gd name="T43" fmla="*/ 76 h 191"/>
                <a:gd name="T44" fmla="*/ 153 w 191"/>
                <a:gd name="T45" fmla="*/ 76 h 191"/>
                <a:gd name="T46" fmla="*/ 161 w 191"/>
                <a:gd name="T47" fmla="*/ 83 h 191"/>
                <a:gd name="T48" fmla="*/ 161 w 191"/>
                <a:gd name="T49" fmla="*/ 106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1" h="191">
                  <a:moveTo>
                    <a:pt x="177" y="0"/>
                  </a:moveTo>
                  <a:cubicBezTo>
                    <a:pt x="15" y="0"/>
                    <a:pt x="15" y="0"/>
                    <a:pt x="15" y="0"/>
                  </a:cubicBezTo>
                  <a:cubicBezTo>
                    <a:pt x="7" y="0"/>
                    <a:pt x="0" y="6"/>
                    <a:pt x="0" y="14"/>
                  </a:cubicBezTo>
                  <a:cubicBezTo>
                    <a:pt x="0" y="176"/>
                    <a:pt x="0" y="176"/>
                    <a:pt x="0" y="176"/>
                  </a:cubicBezTo>
                  <a:cubicBezTo>
                    <a:pt x="0" y="184"/>
                    <a:pt x="7" y="191"/>
                    <a:pt x="15" y="191"/>
                  </a:cubicBezTo>
                  <a:cubicBezTo>
                    <a:pt x="177" y="191"/>
                    <a:pt x="177" y="191"/>
                    <a:pt x="177" y="191"/>
                  </a:cubicBezTo>
                  <a:cubicBezTo>
                    <a:pt x="185" y="191"/>
                    <a:pt x="191" y="184"/>
                    <a:pt x="191" y="176"/>
                  </a:cubicBezTo>
                  <a:cubicBezTo>
                    <a:pt x="191" y="14"/>
                    <a:pt x="191" y="14"/>
                    <a:pt x="191" y="14"/>
                  </a:cubicBezTo>
                  <a:cubicBezTo>
                    <a:pt x="191" y="6"/>
                    <a:pt x="185" y="0"/>
                    <a:pt x="177" y="0"/>
                  </a:cubicBezTo>
                  <a:close/>
                  <a:moveTo>
                    <a:pt x="161" y="106"/>
                  </a:moveTo>
                  <a:cubicBezTo>
                    <a:pt x="161" y="110"/>
                    <a:pt x="157" y="113"/>
                    <a:pt x="153" y="113"/>
                  </a:cubicBezTo>
                  <a:cubicBezTo>
                    <a:pt x="153" y="113"/>
                    <a:pt x="153" y="113"/>
                    <a:pt x="153" y="113"/>
                  </a:cubicBezTo>
                  <a:cubicBezTo>
                    <a:pt x="148" y="113"/>
                    <a:pt x="148" y="113"/>
                    <a:pt x="148" y="113"/>
                  </a:cubicBezTo>
                  <a:cubicBezTo>
                    <a:pt x="44" y="113"/>
                    <a:pt x="44" y="113"/>
                    <a:pt x="44" y="113"/>
                  </a:cubicBezTo>
                  <a:cubicBezTo>
                    <a:pt x="38" y="113"/>
                    <a:pt x="38" y="113"/>
                    <a:pt x="38" y="113"/>
                  </a:cubicBezTo>
                  <a:cubicBezTo>
                    <a:pt x="34" y="113"/>
                    <a:pt x="31" y="110"/>
                    <a:pt x="31" y="106"/>
                  </a:cubicBezTo>
                  <a:cubicBezTo>
                    <a:pt x="31" y="95"/>
                    <a:pt x="31" y="95"/>
                    <a:pt x="31" y="95"/>
                  </a:cubicBezTo>
                  <a:cubicBezTo>
                    <a:pt x="31" y="83"/>
                    <a:pt x="31" y="83"/>
                    <a:pt x="31" y="83"/>
                  </a:cubicBezTo>
                  <a:cubicBezTo>
                    <a:pt x="31" y="79"/>
                    <a:pt x="34" y="76"/>
                    <a:pt x="38" y="76"/>
                  </a:cubicBezTo>
                  <a:cubicBezTo>
                    <a:pt x="44" y="76"/>
                    <a:pt x="44" y="76"/>
                    <a:pt x="44" y="76"/>
                  </a:cubicBezTo>
                  <a:cubicBezTo>
                    <a:pt x="148" y="76"/>
                    <a:pt x="148" y="76"/>
                    <a:pt x="148" y="76"/>
                  </a:cubicBezTo>
                  <a:cubicBezTo>
                    <a:pt x="153" y="76"/>
                    <a:pt x="153" y="76"/>
                    <a:pt x="153" y="76"/>
                  </a:cubicBezTo>
                  <a:cubicBezTo>
                    <a:pt x="153" y="76"/>
                    <a:pt x="153" y="76"/>
                    <a:pt x="153" y="76"/>
                  </a:cubicBezTo>
                  <a:cubicBezTo>
                    <a:pt x="157" y="76"/>
                    <a:pt x="161" y="79"/>
                    <a:pt x="161" y="83"/>
                  </a:cubicBezTo>
                  <a:lnTo>
                    <a:pt x="161" y="106"/>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grpSp>
      <p:sp>
        <p:nvSpPr>
          <p:cNvPr id="215" name="Freeform 200"/>
          <p:cNvSpPr>
            <a:spLocks noEditPoints="1"/>
          </p:cNvSpPr>
          <p:nvPr/>
        </p:nvSpPr>
        <p:spPr bwMode="auto">
          <a:xfrm>
            <a:off x="624123" y="4228365"/>
            <a:ext cx="468612" cy="440318"/>
          </a:xfrm>
          <a:custGeom>
            <a:avLst/>
            <a:gdLst>
              <a:gd name="T0" fmla="*/ 394 w 548"/>
              <a:gd name="T1" fmla="*/ 0 h 514"/>
              <a:gd name="T2" fmla="*/ 240 w 548"/>
              <a:gd name="T3" fmla="*/ 153 h 514"/>
              <a:gd name="T4" fmla="*/ 240 w 548"/>
              <a:gd name="T5" fmla="*/ 206 h 514"/>
              <a:gd name="T6" fmla="*/ 0 w 548"/>
              <a:gd name="T7" fmla="*/ 206 h 514"/>
              <a:gd name="T8" fmla="*/ 0 w 548"/>
              <a:gd name="T9" fmla="*/ 514 h 514"/>
              <a:gd name="T10" fmla="*/ 377 w 548"/>
              <a:gd name="T11" fmla="*/ 514 h 514"/>
              <a:gd name="T12" fmla="*/ 377 w 548"/>
              <a:gd name="T13" fmla="*/ 206 h 514"/>
              <a:gd name="T14" fmla="*/ 308 w 548"/>
              <a:gd name="T15" fmla="*/ 206 h 514"/>
              <a:gd name="T16" fmla="*/ 308 w 548"/>
              <a:gd name="T17" fmla="*/ 153 h 514"/>
              <a:gd name="T18" fmla="*/ 394 w 548"/>
              <a:gd name="T19" fmla="*/ 68 h 514"/>
              <a:gd name="T20" fmla="*/ 479 w 548"/>
              <a:gd name="T21" fmla="*/ 153 h 514"/>
              <a:gd name="T22" fmla="*/ 479 w 548"/>
              <a:gd name="T23" fmla="*/ 206 h 514"/>
              <a:gd name="T24" fmla="*/ 548 w 548"/>
              <a:gd name="T25" fmla="*/ 206 h 514"/>
              <a:gd name="T26" fmla="*/ 548 w 548"/>
              <a:gd name="T27" fmla="*/ 153 h 514"/>
              <a:gd name="T28" fmla="*/ 394 w 548"/>
              <a:gd name="T29" fmla="*/ 0 h 514"/>
              <a:gd name="T30" fmla="*/ 216 w 548"/>
              <a:gd name="T31" fmla="*/ 434 h 514"/>
              <a:gd name="T32" fmla="*/ 145 w 548"/>
              <a:gd name="T33" fmla="*/ 434 h 514"/>
              <a:gd name="T34" fmla="*/ 161 w 548"/>
              <a:gd name="T35" fmla="*/ 373 h 514"/>
              <a:gd name="T36" fmla="*/ 137 w 548"/>
              <a:gd name="T37" fmla="*/ 334 h 514"/>
              <a:gd name="T38" fmla="*/ 180 w 548"/>
              <a:gd name="T39" fmla="*/ 291 h 514"/>
              <a:gd name="T40" fmla="*/ 224 w 548"/>
              <a:gd name="T41" fmla="*/ 334 h 514"/>
              <a:gd name="T42" fmla="*/ 200 w 548"/>
              <a:gd name="T43" fmla="*/ 373 h 514"/>
              <a:gd name="T44" fmla="*/ 216 w 548"/>
              <a:gd name="T45" fmla="*/ 434 h 5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48" h="514">
                <a:moveTo>
                  <a:pt x="394" y="0"/>
                </a:moveTo>
                <a:cubicBezTo>
                  <a:pt x="309" y="0"/>
                  <a:pt x="240" y="69"/>
                  <a:pt x="240" y="153"/>
                </a:cubicBezTo>
                <a:cubicBezTo>
                  <a:pt x="240" y="206"/>
                  <a:pt x="240" y="206"/>
                  <a:pt x="240" y="206"/>
                </a:cubicBezTo>
                <a:cubicBezTo>
                  <a:pt x="0" y="206"/>
                  <a:pt x="0" y="206"/>
                  <a:pt x="0" y="206"/>
                </a:cubicBezTo>
                <a:cubicBezTo>
                  <a:pt x="0" y="514"/>
                  <a:pt x="0" y="514"/>
                  <a:pt x="0" y="514"/>
                </a:cubicBezTo>
                <a:cubicBezTo>
                  <a:pt x="377" y="514"/>
                  <a:pt x="377" y="514"/>
                  <a:pt x="377" y="514"/>
                </a:cubicBezTo>
                <a:cubicBezTo>
                  <a:pt x="377" y="206"/>
                  <a:pt x="377" y="206"/>
                  <a:pt x="377" y="206"/>
                </a:cubicBezTo>
                <a:cubicBezTo>
                  <a:pt x="308" y="206"/>
                  <a:pt x="308" y="206"/>
                  <a:pt x="308" y="206"/>
                </a:cubicBezTo>
                <a:cubicBezTo>
                  <a:pt x="308" y="153"/>
                  <a:pt x="308" y="153"/>
                  <a:pt x="308" y="153"/>
                </a:cubicBezTo>
                <a:cubicBezTo>
                  <a:pt x="308" y="106"/>
                  <a:pt x="347" y="68"/>
                  <a:pt x="394" y="68"/>
                </a:cubicBezTo>
                <a:cubicBezTo>
                  <a:pt x="441" y="68"/>
                  <a:pt x="479" y="106"/>
                  <a:pt x="479" y="153"/>
                </a:cubicBezTo>
                <a:cubicBezTo>
                  <a:pt x="479" y="206"/>
                  <a:pt x="479" y="206"/>
                  <a:pt x="479" y="206"/>
                </a:cubicBezTo>
                <a:cubicBezTo>
                  <a:pt x="548" y="206"/>
                  <a:pt x="548" y="206"/>
                  <a:pt x="548" y="206"/>
                </a:cubicBezTo>
                <a:cubicBezTo>
                  <a:pt x="548" y="153"/>
                  <a:pt x="548" y="153"/>
                  <a:pt x="548" y="153"/>
                </a:cubicBezTo>
                <a:cubicBezTo>
                  <a:pt x="548" y="69"/>
                  <a:pt x="479" y="0"/>
                  <a:pt x="394" y="0"/>
                </a:cubicBezTo>
                <a:close/>
                <a:moveTo>
                  <a:pt x="216" y="434"/>
                </a:moveTo>
                <a:cubicBezTo>
                  <a:pt x="145" y="434"/>
                  <a:pt x="145" y="434"/>
                  <a:pt x="145" y="434"/>
                </a:cubicBezTo>
                <a:cubicBezTo>
                  <a:pt x="161" y="373"/>
                  <a:pt x="161" y="373"/>
                  <a:pt x="161" y="373"/>
                </a:cubicBezTo>
                <a:cubicBezTo>
                  <a:pt x="147" y="366"/>
                  <a:pt x="137" y="351"/>
                  <a:pt x="137" y="334"/>
                </a:cubicBezTo>
                <a:cubicBezTo>
                  <a:pt x="137" y="311"/>
                  <a:pt x="157" y="291"/>
                  <a:pt x="180" y="291"/>
                </a:cubicBezTo>
                <a:cubicBezTo>
                  <a:pt x="204" y="291"/>
                  <a:pt x="224" y="311"/>
                  <a:pt x="224" y="334"/>
                </a:cubicBezTo>
                <a:cubicBezTo>
                  <a:pt x="224" y="351"/>
                  <a:pt x="214" y="366"/>
                  <a:pt x="200" y="373"/>
                </a:cubicBezTo>
                <a:lnTo>
                  <a:pt x="216" y="434"/>
                </a:lnTo>
                <a:close/>
              </a:path>
            </a:pathLst>
          </a:custGeom>
          <a:solidFill>
            <a:schemeClr val="tx1"/>
          </a:solidFill>
          <a:ln>
            <a:noFill/>
          </a:ln>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216" name="Freeform 201"/>
          <p:cNvSpPr>
            <a:spLocks noEditPoints="1"/>
          </p:cNvSpPr>
          <p:nvPr/>
        </p:nvSpPr>
        <p:spPr bwMode="auto">
          <a:xfrm>
            <a:off x="3817642" y="5039316"/>
            <a:ext cx="468612" cy="426171"/>
          </a:xfrm>
          <a:custGeom>
            <a:avLst/>
            <a:gdLst>
              <a:gd name="T0" fmla="*/ 484 w 548"/>
              <a:gd name="T1" fmla="*/ 63 h 498"/>
              <a:gd name="T2" fmla="*/ 476 w 548"/>
              <a:gd name="T3" fmla="*/ 52 h 498"/>
              <a:gd name="T4" fmla="*/ 354 w 548"/>
              <a:gd name="T5" fmla="*/ 0 h 498"/>
              <a:gd name="T6" fmla="*/ 132 w 548"/>
              <a:gd name="T7" fmla="*/ 52 h 498"/>
              <a:gd name="T8" fmla="*/ 63 w 548"/>
              <a:gd name="T9" fmla="*/ 60 h 498"/>
              <a:gd name="T10" fmla="*/ 58 w 548"/>
              <a:gd name="T11" fmla="*/ 63 h 498"/>
              <a:gd name="T12" fmla="*/ 0 w 548"/>
              <a:gd name="T13" fmla="*/ 423 h 498"/>
              <a:gd name="T14" fmla="*/ 42 w 548"/>
              <a:gd name="T15" fmla="*/ 479 h 498"/>
              <a:gd name="T16" fmla="*/ 100 w 548"/>
              <a:gd name="T17" fmla="*/ 498 h 498"/>
              <a:gd name="T18" fmla="*/ 433 w 548"/>
              <a:gd name="T19" fmla="*/ 481 h 498"/>
              <a:gd name="T20" fmla="*/ 490 w 548"/>
              <a:gd name="T21" fmla="*/ 498 h 498"/>
              <a:gd name="T22" fmla="*/ 506 w 548"/>
              <a:gd name="T23" fmla="*/ 479 h 498"/>
              <a:gd name="T24" fmla="*/ 548 w 548"/>
              <a:gd name="T25" fmla="*/ 121 h 498"/>
              <a:gd name="T26" fmla="*/ 192 w 548"/>
              <a:gd name="T27" fmla="*/ 29 h 498"/>
              <a:gd name="T28" fmla="*/ 384 w 548"/>
              <a:gd name="T29" fmla="*/ 52 h 498"/>
              <a:gd name="T30" fmla="*/ 371 w 548"/>
              <a:gd name="T31" fmla="*/ 60 h 498"/>
              <a:gd name="T32" fmla="*/ 177 w 548"/>
              <a:gd name="T33" fmla="*/ 63 h 498"/>
              <a:gd name="T34" fmla="*/ 169 w 548"/>
              <a:gd name="T35" fmla="*/ 52 h 498"/>
              <a:gd name="T36" fmla="*/ 192 w 548"/>
              <a:gd name="T37" fmla="*/ 29 h 498"/>
              <a:gd name="T38" fmla="*/ 82 w 548"/>
              <a:gd name="T39" fmla="*/ 402 h 498"/>
              <a:gd name="T40" fmla="*/ 82 w 548"/>
              <a:gd name="T41" fmla="*/ 376 h 498"/>
              <a:gd name="T42" fmla="*/ 479 w 548"/>
              <a:gd name="T43" fmla="*/ 389 h 498"/>
              <a:gd name="T44" fmla="*/ 466 w 548"/>
              <a:gd name="T45" fmla="*/ 324 h 498"/>
              <a:gd name="T46" fmla="*/ 69 w 548"/>
              <a:gd name="T47" fmla="*/ 311 h 498"/>
              <a:gd name="T48" fmla="*/ 466 w 548"/>
              <a:gd name="T49" fmla="*/ 298 h 498"/>
              <a:gd name="T50" fmla="*/ 466 w 548"/>
              <a:gd name="T51" fmla="*/ 324 h 498"/>
              <a:gd name="T52" fmla="*/ 82 w 548"/>
              <a:gd name="T53" fmla="*/ 246 h 498"/>
              <a:gd name="T54" fmla="*/ 82 w 548"/>
              <a:gd name="T55" fmla="*/ 220 h 498"/>
              <a:gd name="T56" fmla="*/ 479 w 548"/>
              <a:gd name="T57" fmla="*/ 233 h 498"/>
              <a:gd name="T58" fmla="*/ 466 w 548"/>
              <a:gd name="T59" fmla="*/ 168 h 498"/>
              <a:gd name="T60" fmla="*/ 69 w 548"/>
              <a:gd name="T61" fmla="*/ 155 h 498"/>
              <a:gd name="T62" fmla="*/ 466 w 548"/>
              <a:gd name="T63" fmla="*/ 142 h 498"/>
              <a:gd name="T64" fmla="*/ 466 w 548"/>
              <a:gd name="T65" fmla="*/ 168 h 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48" h="498">
                <a:moveTo>
                  <a:pt x="490" y="63"/>
                </a:moveTo>
                <a:cubicBezTo>
                  <a:pt x="484" y="63"/>
                  <a:pt x="484" y="63"/>
                  <a:pt x="484" y="63"/>
                </a:cubicBezTo>
                <a:cubicBezTo>
                  <a:pt x="485" y="62"/>
                  <a:pt x="485" y="61"/>
                  <a:pt x="485" y="60"/>
                </a:cubicBezTo>
                <a:cubicBezTo>
                  <a:pt x="485" y="56"/>
                  <a:pt x="481" y="52"/>
                  <a:pt x="476" y="52"/>
                </a:cubicBezTo>
                <a:cubicBezTo>
                  <a:pt x="413" y="52"/>
                  <a:pt x="413" y="52"/>
                  <a:pt x="413" y="52"/>
                </a:cubicBezTo>
                <a:cubicBezTo>
                  <a:pt x="409" y="23"/>
                  <a:pt x="384" y="0"/>
                  <a:pt x="354" y="0"/>
                </a:cubicBezTo>
                <a:cubicBezTo>
                  <a:pt x="192" y="0"/>
                  <a:pt x="192" y="0"/>
                  <a:pt x="192" y="0"/>
                </a:cubicBezTo>
                <a:cubicBezTo>
                  <a:pt x="161" y="0"/>
                  <a:pt x="136" y="23"/>
                  <a:pt x="132" y="52"/>
                </a:cubicBezTo>
                <a:cubicBezTo>
                  <a:pt x="72" y="52"/>
                  <a:pt x="72" y="52"/>
                  <a:pt x="72" y="52"/>
                </a:cubicBezTo>
                <a:cubicBezTo>
                  <a:pt x="67" y="52"/>
                  <a:pt x="63" y="56"/>
                  <a:pt x="63" y="60"/>
                </a:cubicBezTo>
                <a:cubicBezTo>
                  <a:pt x="63" y="61"/>
                  <a:pt x="63" y="62"/>
                  <a:pt x="64" y="63"/>
                </a:cubicBezTo>
                <a:cubicBezTo>
                  <a:pt x="58" y="63"/>
                  <a:pt x="58" y="63"/>
                  <a:pt x="58" y="63"/>
                </a:cubicBezTo>
                <a:cubicBezTo>
                  <a:pt x="26" y="63"/>
                  <a:pt x="0" y="89"/>
                  <a:pt x="0" y="121"/>
                </a:cubicBezTo>
                <a:cubicBezTo>
                  <a:pt x="0" y="423"/>
                  <a:pt x="0" y="423"/>
                  <a:pt x="0" y="423"/>
                </a:cubicBezTo>
                <a:cubicBezTo>
                  <a:pt x="0" y="450"/>
                  <a:pt x="18" y="472"/>
                  <a:pt x="42" y="479"/>
                </a:cubicBezTo>
                <a:cubicBezTo>
                  <a:pt x="42" y="479"/>
                  <a:pt x="42" y="479"/>
                  <a:pt x="42" y="479"/>
                </a:cubicBezTo>
                <a:cubicBezTo>
                  <a:pt x="42" y="490"/>
                  <a:pt x="49" y="498"/>
                  <a:pt x="58" y="498"/>
                </a:cubicBezTo>
                <a:cubicBezTo>
                  <a:pt x="100" y="498"/>
                  <a:pt x="100" y="498"/>
                  <a:pt x="100" y="498"/>
                </a:cubicBezTo>
                <a:cubicBezTo>
                  <a:pt x="108" y="498"/>
                  <a:pt x="114" y="491"/>
                  <a:pt x="115" y="481"/>
                </a:cubicBezTo>
                <a:cubicBezTo>
                  <a:pt x="433" y="481"/>
                  <a:pt x="433" y="481"/>
                  <a:pt x="433" y="481"/>
                </a:cubicBezTo>
                <a:cubicBezTo>
                  <a:pt x="434" y="491"/>
                  <a:pt x="440" y="498"/>
                  <a:pt x="448" y="498"/>
                </a:cubicBezTo>
                <a:cubicBezTo>
                  <a:pt x="490" y="498"/>
                  <a:pt x="490" y="498"/>
                  <a:pt x="490" y="498"/>
                </a:cubicBezTo>
                <a:cubicBezTo>
                  <a:pt x="499" y="498"/>
                  <a:pt x="506" y="490"/>
                  <a:pt x="506" y="479"/>
                </a:cubicBezTo>
                <a:cubicBezTo>
                  <a:pt x="506" y="479"/>
                  <a:pt x="506" y="479"/>
                  <a:pt x="506" y="479"/>
                </a:cubicBezTo>
                <a:cubicBezTo>
                  <a:pt x="530" y="472"/>
                  <a:pt x="548" y="450"/>
                  <a:pt x="548" y="423"/>
                </a:cubicBezTo>
                <a:cubicBezTo>
                  <a:pt x="548" y="121"/>
                  <a:pt x="548" y="121"/>
                  <a:pt x="548" y="121"/>
                </a:cubicBezTo>
                <a:cubicBezTo>
                  <a:pt x="548" y="89"/>
                  <a:pt x="522" y="63"/>
                  <a:pt x="490" y="63"/>
                </a:cubicBezTo>
                <a:close/>
                <a:moveTo>
                  <a:pt x="192" y="29"/>
                </a:moveTo>
                <a:cubicBezTo>
                  <a:pt x="354" y="29"/>
                  <a:pt x="354" y="29"/>
                  <a:pt x="354" y="29"/>
                </a:cubicBezTo>
                <a:cubicBezTo>
                  <a:pt x="368" y="29"/>
                  <a:pt x="380" y="39"/>
                  <a:pt x="384" y="52"/>
                </a:cubicBezTo>
                <a:cubicBezTo>
                  <a:pt x="379" y="52"/>
                  <a:pt x="379" y="52"/>
                  <a:pt x="379" y="52"/>
                </a:cubicBezTo>
                <a:cubicBezTo>
                  <a:pt x="374" y="52"/>
                  <a:pt x="371" y="56"/>
                  <a:pt x="371" y="60"/>
                </a:cubicBezTo>
                <a:cubicBezTo>
                  <a:pt x="371" y="61"/>
                  <a:pt x="371" y="62"/>
                  <a:pt x="371" y="63"/>
                </a:cubicBezTo>
                <a:cubicBezTo>
                  <a:pt x="177" y="63"/>
                  <a:pt x="177" y="63"/>
                  <a:pt x="177" y="63"/>
                </a:cubicBezTo>
                <a:cubicBezTo>
                  <a:pt x="177" y="62"/>
                  <a:pt x="177" y="61"/>
                  <a:pt x="177" y="60"/>
                </a:cubicBezTo>
                <a:cubicBezTo>
                  <a:pt x="177" y="56"/>
                  <a:pt x="174" y="52"/>
                  <a:pt x="169" y="52"/>
                </a:cubicBezTo>
                <a:cubicBezTo>
                  <a:pt x="161" y="52"/>
                  <a:pt x="161" y="52"/>
                  <a:pt x="161" y="52"/>
                </a:cubicBezTo>
                <a:cubicBezTo>
                  <a:pt x="165" y="39"/>
                  <a:pt x="177" y="29"/>
                  <a:pt x="192" y="29"/>
                </a:cubicBezTo>
                <a:close/>
                <a:moveTo>
                  <a:pt x="466" y="402"/>
                </a:moveTo>
                <a:cubicBezTo>
                  <a:pt x="82" y="402"/>
                  <a:pt x="82" y="402"/>
                  <a:pt x="82" y="402"/>
                </a:cubicBezTo>
                <a:cubicBezTo>
                  <a:pt x="75" y="402"/>
                  <a:pt x="69" y="396"/>
                  <a:pt x="69" y="389"/>
                </a:cubicBezTo>
                <a:cubicBezTo>
                  <a:pt x="69" y="382"/>
                  <a:pt x="75" y="376"/>
                  <a:pt x="82" y="376"/>
                </a:cubicBezTo>
                <a:cubicBezTo>
                  <a:pt x="466" y="376"/>
                  <a:pt x="466" y="376"/>
                  <a:pt x="466" y="376"/>
                </a:cubicBezTo>
                <a:cubicBezTo>
                  <a:pt x="473" y="376"/>
                  <a:pt x="479" y="382"/>
                  <a:pt x="479" y="389"/>
                </a:cubicBezTo>
                <a:cubicBezTo>
                  <a:pt x="479" y="396"/>
                  <a:pt x="473" y="402"/>
                  <a:pt x="466" y="402"/>
                </a:cubicBezTo>
                <a:close/>
                <a:moveTo>
                  <a:pt x="466" y="324"/>
                </a:moveTo>
                <a:cubicBezTo>
                  <a:pt x="82" y="324"/>
                  <a:pt x="82" y="324"/>
                  <a:pt x="82" y="324"/>
                </a:cubicBezTo>
                <a:cubicBezTo>
                  <a:pt x="75" y="324"/>
                  <a:pt x="69" y="318"/>
                  <a:pt x="69" y="311"/>
                </a:cubicBezTo>
                <a:cubicBezTo>
                  <a:pt x="69" y="304"/>
                  <a:pt x="75" y="298"/>
                  <a:pt x="82" y="298"/>
                </a:cubicBezTo>
                <a:cubicBezTo>
                  <a:pt x="466" y="298"/>
                  <a:pt x="466" y="298"/>
                  <a:pt x="466" y="298"/>
                </a:cubicBezTo>
                <a:cubicBezTo>
                  <a:pt x="473" y="298"/>
                  <a:pt x="479" y="304"/>
                  <a:pt x="479" y="311"/>
                </a:cubicBezTo>
                <a:cubicBezTo>
                  <a:pt x="479" y="318"/>
                  <a:pt x="473" y="324"/>
                  <a:pt x="466" y="324"/>
                </a:cubicBezTo>
                <a:close/>
                <a:moveTo>
                  <a:pt x="466" y="246"/>
                </a:moveTo>
                <a:cubicBezTo>
                  <a:pt x="82" y="246"/>
                  <a:pt x="82" y="246"/>
                  <a:pt x="82" y="246"/>
                </a:cubicBezTo>
                <a:cubicBezTo>
                  <a:pt x="75" y="246"/>
                  <a:pt x="69" y="240"/>
                  <a:pt x="69" y="233"/>
                </a:cubicBezTo>
                <a:cubicBezTo>
                  <a:pt x="69" y="226"/>
                  <a:pt x="75" y="220"/>
                  <a:pt x="82" y="220"/>
                </a:cubicBezTo>
                <a:cubicBezTo>
                  <a:pt x="466" y="220"/>
                  <a:pt x="466" y="220"/>
                  <a:pt x="466" y="220"/>
                </a:cubicBezTo>
                <a:cubicBezTo>
                  <a:pt x="473" y="220"/>
                  <a:pt x="479" y="226"/>
                  <a:pt x="479" y="233"/>
                </a:cubicBezTo>
                <a:cubicBezTo>
                  <a:pt x="479" y="240"/>
                  <a:pt x="473" y="246"/>
                  <a:pt x="466" y="246"/>
                </a:cubicBezTo>
                <a:close/>
                <a:moveTo>
                  <a:pt x="466" y="168"/>
                </a:moveTo>
                <a:cubicBezTo>
                  <a:pt x="82" y="168"/>
                  <a:pt x="82" y="168"/>
                  <a:pt x="82" y="168"/>
                </a:cubicBezTo>
                <a:cubicBezTo>
                  <a:pt x="75" y="168"/>
                  <a:pt x="69" y="163"/>
                  <a:pt x="69" y="155"/>
                </a:cubicBezTo>
                <a:cubicBezTo>
                  <a:pt x="69" y="148"/>
                  <a:pt x="75" y="142"/>
                  <a:pt x="82" y="142"/>
                </a:cubicBezTo>
                <a:cubicBezTo>
                  <a:pt x="466" y="142"/>
                  <a:pt x="466" y="142"/>
                  <a:pt x="466" y="142"/>
                </a:cubicBezTo>
                <a:cubicBezTo>
                  <a:pt x="473" y="142"/>
                  <a:pt x="479" y="148"/>
                  <a:pt x="479" y="155"/>
                </a:cubicBezTo>
                <a:cubicBezTo>
                  <a:pt x="479" y="163"/>
                  <a:pt x="473" y="168"/>
                  <a:pt x="466" y="168"/>
                </a:cubicBezTo>
                <a:close/>
              </a:path>
            </a:pathLst>
          </a:custGeom>
          <a:solidFill>
            <a:schemeClr val="tx1"/>
          </a:solidFill>
          <a:ln>
            <a:noFill/>
          </a:ln>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217" name="Freeform 202"/>
          <p:cNvSpPr>
            <a:spLocks noEditPoints="1"/>
          </p:cNvSpPr>
          <p:nvPr/>
        </p:nvSpPr>
        <p:spPr bwMode="auto">
          <a:xfrm>
            <a:off x="609204" y="5018096"/>
            <a:ext cx="348364" cy="468612"/>
          </a:xfrm>
          <a:custGeom>
            <a:avLst/>
            <a:gdLst>
              <a:gd name="T0" fmla="*/ 369 w 406"/>
              <a:gd name="T1" fmla="*/ 216 h 548"/>
              <a:gd name="T2" fmla="*/ 369 w 406"/>
              <a:gd name="T3" fmla="*/ 164 h 548"/>
              <a:gd name="T4" fmla="*/ 203 w 406"/>
              <a:gd name="T5" fmla="*/ 0 h 548"/>
              <a:gd name="T6" fmla="*/ 37 w 406"/>
              <a:gd name="T7" fmla="*/ 164 h 548"/>
              <a:gd name="T8" fmla="*/ 37 w 406"/>
              <a:gd name="T9" fmla="*/ 216 h 548"/>
              <a:gd name="T10" fmla="*/ 0 w 406"/>
              <a:gd name="T11" fmla="*/ 216 h 548"/>
              <a:gd name="T12" fmla="*/ 0 w 406"/>
              <a:gd name="T13" fmla="*/ 548 h 548"/>
              <a:gd name="T14" fmla="*/ 406 w 406"/>
              <a:gd name="T15" fmla="*/ 548 h 548"/>
              <a:gd name="T16" fmla="*/ 406 w 406"/>
              <a:gd name="T17" fmla="*/ 216 h 548"/>
              <a:gd name="T18" fmla="*/ 369 w 406"/>
              <a:gd name="T19" fmla="*/ 216 h 548"/>
              <a:gd name="T20" fmla="*/ 241 w 406"/>
              <a:gd name="T21" fmla="*/ 462 h 548"/>
              <a:gd name="T22" fmla="*/ 165 w 406"/>
              <a:gd name="T23" fmla="*/ 462 h 548"/>
              <a:gd name="T24" fmla="*/ 182 w 406"/>
              <a:gd name="T25" fmla="*/ 397 h 548"/>
              <a:gd name="T26" fmla="*/ 157 w 406"/>
              <a:gd name="T27" fmla="*/ 356 h 548"/>
              <a:gd name="T28" fmla="*/ 203 w 406"/>
              <a:gd name="T29" fmla="*/ 310 h 548"/>
              <a:gd name="T30" fmla="*/ 249 w 406"/>
              <a:gd name="T31" fmla="*/ 356 h 548"/>
              <a:gd name="T32" fmla="*/ 224 w 406"/>
              <a:gd name="T33" fmla="*/ 397 h 548"/>
              <a:gd name="T34" fmla="*/ 241 w 406"/>
              <a:gd name="T35" fmla="*/ 462 h 548"/>
              <a:gd name="T36" fmla="*/ 295 w 406"/>
              <a:gd name="T37" fmla="*/ 216 h 548"/>
              <a:gd name="T38" fmla="*/ 111 w 406"/>
              <a:gd name="T39" fmla="*/ 216 h 548"/>
              <a:gd name="T40" fmla="*/ 111 w 406"/>
              <a:gd name="T41" fmla="*/ 164 h 548"/>
              <a:gd name="T42" fmla="*/ 203 w 406"/>
              <a:gd name="T43" fmla="*/ 74 h 548"/>
              <a:gd name="T44" fmla="*/ 295 w 406"/>
              <a:gd name="T45" fmla="*/ 164 h 548"/>
              <a:gd name="T46" fmla="*/ 295 w 406"/>
              <a:gd name="T47" fmla="*/ 216 h 5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06" h="548">
                <a:moveTo>
                  <a:pt x="369" y="216"/>
                </a:moveTo>
                <a:cubicBezTo>
                  <a:pt x="369" y="164"/>
                  <a:pt x="369" y="164"/>
                  <a:pt x="369" y="164"/>
                </a:cubicBezTo>
                <a:cubicBezTo>
                  <a:pt x="369" y="74"/>
                  <a:pt x="295" y="0"/>
                  <a:pt x="203" y="0"/>
                </a:cubicBezTo>
                <a:cubicBezTo>
                  <a:pt x="111" y="0"/>
                  <a:pt x="37" y="74"/>
                  <a:pt x="37" y="164"/>
                </a:cubicBezTo>
                <a:cubicBezTo>
                  <a:pt x="37" y="216"/>
                  <a:pt x="37" y="216"/>
                  <a:pt x="37" y="216"/>
                </a:cubicBezTo>
                <a:cubicBezTo>
                  <a:pt x="0" y="216"/>
                  <a:pt x="0" y="216"/>
                  <a:pt x="0" y="216"/>
                </a:cubicBezTo>
                <a:cubicBezTo>
                  <a:pt x="0" y="548"/>
                  <a:pt x="0" y="548"/>
                  <a:pt x="0" y="548"/>
                </a:cubicBezTo>
                <a:cubicBezTo>
                  <a:pt x="406" y="548"/>
                  <a:pt x="406" y="548"/>
                  <a:pt x="406" y="548"/>
                </a:cubicBezTo>
                <a:cubicBezTo>
                  <a:pt x="406" y="216"/>
                  <a:pt x="406" y="216"/>
                  <a:pt x="406" y="216"/>
                </a:cubicBezTo>
                <a:lnTo>
                  <a:pt x="369" y="216"/>
                </a:lnTo>
                <a:close/>
                <a:moveTo>
                  <a:pt x="241" y="462"/>
                </a:moveTo>
                <a:cubicBezTo>
                  <a:pt x="165" y="462"/>
                  <a:pt x="165" y="462"/>
                  <a:pt x="165" y="462"/>
                </a:cubicBezTo>
                <a:cubicBezTo>
                  <a:pt x="182" y="397"/>
                  <a:pt x="182" y="397"/>
                  <a:pt x="182" y="397"/>
                </a:cubicBezTo>
                <a:cubicBezTo>
                  <a:pt x="167" y="390"/>
                  <a:pt x="157" y="374"/>
                  <a:pt x="157" y="356"/>
                </a:cubicBezTo>
                <a:cubicBezTo>
                  <a:pt x="157" y="331"/>
                  <a:pt x="178" y="310"/>
                  <a:pt x="203" y="310"/>
                </a:cubicBezTo>
                <a:cubicBezTo>
                  <a:pt x="228" y="310"/>
                  <a:pt x="249" y="331"/>
                  <a:pt x="249" y="356"/>
                </a:cubicBezTo>
                <a:cubicBezTo>
                  <a:pt x="249" y="374"/>
                  <a:pt x="239" y="390"/>
                  <a:pt x="224" y="397"/>
                </a:cubicBezTo>
                <a:lnTo>
                  <a:pt x="241" y="462"/>
                </a:lnTo>
                <a:close/>
                <a:moveTo>
                  <a:pt x="295" y="216"/>
                </a:moveTo>
                <a:cubicBezTo>
                  <a:pt x="111" y="216"/>
                  <a:pt x="111" y="216"/>
                  <a:pt x="111" y="216"/>
                </a:cubicBezTo>
                <a:cubicBezTo>
                  <a:pt x="111" y="164"/>
                  <a:pt x="111" y="164"/>
                  <a:pt x="111" y="164"/>
                </a:cubicBezTo>
                <a:cubicBezTo>
                  <a:pt x="111" y="115"/>
                  <a:pt x="153" y="74"/>
                  <a:pt x="203" y="74"/>
                </a:cubicBezTo>
                <a:cubicBezTo>
                  <a:pt x="253" y="74"/>
                  <a:pt x="295" y="115"/>
                  <a:pt x="295" y="164"/>
                </a:cubicBezTo>
                <a:lnTo>
                  <a:pt x="295" y="216"/>
                </a:lnTo>
                <a:close/>
              </a:path>
            </a:pathLst>
          </a:custGeom>
          <a:solidFill>
            <a:schemeClr val="tx1"/>
          </a:solidFill>
          <a:ln>
            <a:noFill/>
          </a:ln>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grpSp>
        <p:nvGrpSpPr>
          <p:cNvPr id="218" name="Group 217"/>
          <p:cNvGrpSpPr/>
          <p:nvPr/>
        </p:nvGrpSpPr>
        <p:grpSpPr>
          <a:xfrm>
            <a:off x="2213423" y="5026938"/>
            <a:ext cx="488063" cy="450928"/>
            <a:chOff x="2900363" y="5486400"/>
            <a:chExt cx="438150" cy="404813"/>
          </a:xfrm>
          <a:solidFill>
            <a:schemeClr val="tx1"/>
          </a:solidFill>
        </p:grpSpPr>
        <p:sp>
          <p:nvSpPr>
            <p:cNvPr id="219" name="Freeform 203"/>
            <p:cNvSpPr>
              <a:spLocks noEditPoints="1"/>
            </p:cNvSpPr>
            <p:nvPr/>
          </p:nvSpPr>
          <p:spPr bwMode="auto">
            <a:xfrm>
              <a:off x="3151188" y="5486400"/>
              <a:ext cx="187325" cy="195263"/>
            </a:xfrm>
            <a:custGeom>
              <a:avLst/>
              <a:gdLst>
                <a:gd name="T0" fmla="*/ 240 w 245"/>
                <a:gd name="T1" fmla="*/ 155 h 254"/>
                <a:gd name="T2" fmla="*/ 211 w 245"/>
                <a:gd name="T3" fmla="*/ 137 h 254"/>
                <a:gd name="T4" fmla="*/ 211 w 245"/>
                <a:gd name="T5" fmla="*/ 118 h 254"/>
                <a:gd name="T6" fmla="*/ 207 w 245"/>
                <a:gd name="T7" fmla="*/ 100 h 254"/>
                <a:gd name="T8" fmla="*/ 231 w 245"/>
                <a:gd name="T9" fmla="*/ 76 h 254"/>
                <a:gd name="T10" fmla="*/ 232 w 245"/>
                <a:gd name="T11" fmla="*/ 64 h 254"/>
                <a:gd name="T12" fmla="*/ 217 w 245"/>
                <a:gd name="T13" fmla="*/ 43 h 254"/>
                <a:gd name="T14" fmla="*/ 205 w 245"/>
                <a:gd name="T15" fmla="*/ 40 h 254"/>
                <a:gd name="T16" fmla="*/ 175 w 245"/>
                <a:gd name="T17" fmla="*/ 55 h 254"/>
                <a:gd name="T18" fmla="*/ 141 w 245"/>
                <a:gd name="T19" fmla="*/ 40 h 254"/>
                <a:gd name="T20" fmla="*/ 133 w 245"/>
                <a:gd name="T21" fmla="*/ 7 h 254"/>
                <a:gd name="T22" fmla="*/ 123 w 245"/>
                <a:gd name="T23" fmla="*/ 1 h 254"/>
                <a:gd name="T24" fmla="*/ 96 w 245"/>
                <a:gd name="T25" fmla="*/ 3 h 254"/>
                <a:gd name="T26" fmla="*/ 88 w 245"/>
                <a:gd name="T27" fmla="*/ 12 h 254"/>
                <a:gd name="T28" fmla="*/ 86 w 245"/>
                <a:gd name="T29" fmla="*/ 46 h 254"/>
                <a:gd name="T30" fmla="*/ 57 w 245"/>
                <a:gd name="T31" fmla="*/ 68 h 254"/>
                <a:gd name="T32" fmla="*/ 24 w 245"/>
                <a:gd name="T33" fmla="*/ 59 h 254"/>
                <a:gd name="T34" fmla="*/ 13 w 245"/>
                <a:gd name="T35" fmla="*/ 64 h 254"/>
                <a:gd name="T36" fmla="*/ 2 w 245"/>
                <a:gd name="T37" fmla="*/ 88 h 254"/>
                <a:gd name="T38" fmla="*/ 6 w 245"/>
                <a:gd name="T39" fmla="*/ 99 h 254"/>
                <a:gd name="T40" fmla="*/ 34 w 245"/>
                <a:gd name="T41" fmla="*/ 118 h 254"/>
                <a:gd name="T42" fmla="*/ 34 w 245"/>
                <a:gd name="T43" fmla="*/ 136 h 254"/>
                <a:gd name="T44" fmla="*/ 38 w 245"/>
                <a:gd name="T45" fmla="*/ 155 h 254"/>
                <a:gd name="T46" fmla="*/ 14 w 245"/>
                <a:gd name="T47" fmla="*/ 179 h 254"/>
                <a:gd name="T48" fmla="*/ 13 w 245"/>
                <a:gd name="T49" fmla="*/ 190 h 254"/>
                <a:gd name="T50" fmla="*/ 28 w 245"/>
                <a:gd name="T51" fmla="*/ 212 h 254"/>
                <a:gd name="T52" fmla="*/ 40 w 245"/>
                <a:gd name="T53" fmla="*/ 215 h 254"/>
                <a:gd name="T54" fmla="*/ 70 w 245"/>
                <a:gd name="T55" fmla="*/ 199 h 254"/>
                <a:gd name="T56" fmla="*/ 104 w 245"/>
                <a:gd name="T57" fmla="*/ 214 h 254"/>
                <a:gd name="T58" fmla="*/ 113 w 245"/>
                <a:gd name="T59" fmla="*/ 247 h 254"/>
                <a:gd name="T60" fmla="*/ 122 w 245"/>
                <a:gd name="T61" fmla="*/ 254 h 254"/>
                <a:gd name="T62" fmla="*/ 149 w 245"/>
                <a:gd name="T63" fmla="*/ 251 h 254"/>
                <a:gd name="T64" fmla="*/ 157 w 245"/>
                <a:gd name="T65" fmla="*/ 243 h 254"/>
                <a:gd name="T66" fmla="*/ 159 w 245"/>
                <a:gd name="T67" fmla="*/ 209 h 254"/>
                <a:gd name="T68" fmla="*/ 188 w 245"/>
                <a:gd name="T69" fmla="*/ 187 h 254"/>
                <a:gd name="T70" fmla="*/ 221 w 245"/>
                <a:gd name="T71" fmla="*/ 196 h 254"/>
                <a:gd name="T72" fmla="*/ 232 w 245"/>
                <a:gd name="T73" fmla="*/ 191 h 254"/>
                <a:gd name="T74" fmla="*/ 243 w 245"/>
                <a:gd name="T75" fmla="*/ 167 h 254"/>
                <a:gd name="T76" fmla="*/ 240 w 245"/>
                <a:gd name="T77" fmla="*/ 155 h 254"/>
                <a:gd name="T78" fmla="*/ 127 w 245"/>
                <a:gd name="T79" fmla="*/ 174 h 254"/>
                <a:gd name="T80" fmla="*/ 76 w 245"/>
                <a:gd name="T81" fmla="*/ 132 h 254"/>
                <a:gd name="T82" fmla="*/ 118 w 245"/>
                <a:gd name="T83" fmla="*/ 80 h 254"/>
                <a:gd name="T84" fmla="*/ 170 w 245"/>
                <a:gd name="T85" fmla="*/ 123 h 254"/>
                <a:gd name="T86" fmla="*/ 127 w 245"/>
                <a:gd name="T87" fmla="*/ 174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45" h="254">
                  <a:moveTo>
                    <a:pt x="240" y="155"/>
                  </a:moveTo>
                  <a:cubicBezTo>
                    <a:pt x="211" y="137"/>
                    <a:pt x="211" y="137"/>
                    <a:pt x="211" y="137"/>
                  </a:cubicBezTo>
                  <a:cubicBezTo>
                    <a:pt x="212" y="131"/>
                    <a:pt x="212" y="124"/>
                    <a:pt x="211" y="118"/>
                  </a:cubicBezTo>
                  <a:cubicBezTo>
                    <a:pt x="210" y="112"/>
                    <a:pt x="209" y="106"/>
                    <a:pt x="207" y="100"/>
                  </a:cubicBezTo>
                  <a:cubicBezTo>
                    <a:pt x="231" y="76"/>
                    <a:pt x="231" y="76"/>
                    <a:pt x="231" y="76"/>
                  </a:cubicBezTo>
                  <a:cubicBezTo>
                    <a:pt x="234" y="73"/>
                    <a:pt x="235" y="68"/>
                    <a:pt x="232" y="64"/>
                  </a:cubicBezTo>
                  <a:cubicBezTo>
                    <a:pt x="217" y="43"/>
                    <a:pt x="217" y="43"/>
                    <a:pt x="217" y="43"/>
                  </a:cubicBezTo>
                  <a:cubicBezTo>
                    <a:pt x="214" y="39"/>
                    <a:pt x="209" y="38"/>
                    <a:pt x="205" y="40"/>
                  </a:cubicBezTo>
                  <a:cubicBezTo>
                    <a:pt x="175" y="55"/>
                    <a:pt x="175" y="55"/>
                    <a:pt x="175" y="55"/>
                  </a:cubicBezTo>
                  <a:cubicBezTo>
                    <a:pt x="165" y="48"/>
                    <a:pt x="154" y="43"/>
                    <a:pt x="141" y="40"/>
                  </a:cubicBezTo>
                  <a:cubicBezTo>
                    <a:pt x="133" y="7"/>
                    <a:pt x="133" y="7"/>
                    <a:pt x="133" y="7"/>
                  </a:cubicBezTo>
                  <a:cubicBezTo>
                    <a:pt x="132" y="3"/>
                    <a:pt x="127" y="0"/>
                    <a:pt x="123" y="1"/>
                  </a:cubicBezTo>
                  <a:cubicBezTo>
                    <a:pt x="96" y="3"/>
                    <a:pt x="96" y="3"/>
                    <a:pt x="96" y="3"/>
                  </a:cubicBezTo>
                  <a:cubicBezTo>
                    <a:pt x="92" y="4"/>
                    <a:pt x="89" y="8"/>
                    <a:pt x="88" y="12"/>
                  </a:cubicBezTo>
                  <a:cubicBezTo>
                    <a:pt x="86" y="46"/>
                    <a:pt x="86" y="46"/>
                    <a:pt x="86" y="46"/>
                  </a:cubicBezTo>
                  <a:cubicBezTo>
                    <a:pt x="75" y="51"/>
                    <a:pt x="65" y="59"/>
                    <a:pt x="57" y="68"/>
                  </a:cubicBezTo>
                  <a:cubicBezTo>
                    <a:pt x="24" y="59"/>
                    <a:pt x="24" y="59"/>
                    <a:pt x="24" y="59"/>
                  </a:cubicBezTo>
                  <a:cubicBezTo>
                    <a:pt x="20" y="58"/>
                    <a:pt x="15" y="60"/>
                    <a:pt x="13" y="64"/>
                  </a:cubicBezTo>
                  <a:cubicBezTo>
                    <a:pt x="2" y="88"/>
                    <a:pt x="2" y="88"/>
                    <a:pt x="2" y="88"/>
                  </a:cubicBezTo>
                  <a:cubicBezTo>
                    <a:pt x="0" y="92"/>
                    <a:pt x="2" y="97"/>
                    <a:pt x="6" y="99"/>
                  </a:cubicBezTo>
                  <a:cubicBezTo>
                    <a:pt x="34" y="118"/>
                    <a:pt x="34" y="118"/>
                    <a:pt x="34" y="118"/>
                  </a:cubicBezTo>
                  <a:cubicBezTo>
                    <a:pt x="34" y="124"/>
                    <a:pt x="34" y="130"/>
                    <a:pt x="34" y="136"/>
                  </a:cubicBezTo>
                  <a:cubicBezTo>
                    <a:pt x="35" y="143"/>
                    <a:pt x="36" y="149"/>
                    <a:pt x="38" y="155"/>
                  </a:cubicBezTo>
                  <a:cubicBezTo>
                    <a:pt x="14" y="179"/>
                    <a:pt x="14" y="179"/>
                    <a:pt x="14" y="179"/>
                  </a:cubicBezTo>
                  <a:cubicBezTo>
                    <a:pt x="11" y="182"/>
                    <a:pt x="10" y="187"/>
                    <a:pt x="13" y="190"/>
                  </a:cubicBezTo>
                  <a:cubicBezTo>
                    <a:pt x="28" y="212"/>
                    <a:pt x="28" y="212"/>
                    <a:pt x="28" y="212"/>
                  </a:cubicBezTo>
                  <a:cubicBezTo>
                    <a:pt x="31" y="215"/>
                    <a:pt x="36" y="217"/>
                    <a:pt x="40" y="215"/>
                  </a:cubicBezTo>
                  <a:cubicBezTo>
                    <a:pt x="70" y="199"/>
                    <a:pt x="70" y="199"/>
                    <a:pt x="70" y="199"/>
                  </a:cubicBezTo>
                  <a:cubicBezTo>
                    <a:pt x="80" y="206"/>
                    <a:pt x="92" y="212"/>
                    <a:pt x="104" y="214"/>
                  </a:cubicBezTo>
                  <a:cubicBezTo>
                    <a:pt x="113" y="247"/>
                    <a:pt x="113" y="247"/>
                    <a:pt x="113" y="247"/>
                  </a:cubicBezTo>
                  <a:cubicBezTo>
                    <a:pt x="114" y="251"/>
                    <a:pt x="118" y="254"/>
                    <a:pt x="122" y="254"/>
                  </a:cubicBezTo>
                  <a:cubicBezTo>
                    <a:pt x="149" y="251"/>
                    <a:pt x="149" y="251"/>
                    <a:pt x="149" y="251"/>
                  </a:cubicBezTo>
                  <a:cubicBezTo>
                    <a:pt x="153" y="251"/>
                    <a:pt x="157" y="247"/>
                    <a:pt x="157" y="243"/>
                  </a:cubicBezTo>
                  <a:cubicBezTo>
                    <a:pt x="159" y="209"/>
                    <a:pt x="159" y="209"/>
                    <a:pt x="159" y="209"/>
                  </a:cubicBezTo>
                  <a:cubicBezTo>
                    <a:pt x="170" y="203"/>
                    <a:pt x="180" y="196"/>
                    <a:pt x="188" y="187"/>
                  </a:cubicBezTo>
                  <a:cubicBezTo>
                    <a:pt x="221" y="196"/>
                    <a:pt x="221" y="196"/>
                    <a:pt x="221" y="196"/>
                  </a:cubicBezTo>
                  <a:cubicBezTo>
                    <a:pt x="226" y="197"/>
                    <a:pt x="230" y="195"/>
                    <a:pt x="232" y="191"/>
                  </a:cubicBezTo>
                  <a:cubicBezTo>
                    <a:pt x="243" y="167"/>
                    <a:pt x="243" y="167"/>
                    <a:pt x="243" y="167"/>
                  </a:cubicBezTo>
                  <a:cubicBezTo>
                    <a:pt x="245" y="163"/>
                    <a:pt x="243" y="158"/>
                    <a:pt x="240" y="155"/>
                  </a:cubicBezTo>
                  <a:close/>
                  <a:moveTo>
                    <a:pt x="127" y="174"/>
                  </a:moveTo>
                  <a:cubicBezTo>
                    <a:pt x="102" y="177"/>
                    <a:pt x="78" y="158"/>
                    <a:pt x="76" y="132"/>
                  </a:cubicBezTo>
                  <a:cubicBezTo>
                    <a:pt x="73" y="106"/>
                    <a:pt x="92" y="83"/>
                    <a:pt x="118" y="80"/>
                  </a:cubicBezTo>
                  <a:cubicBezTo>
                    <a:pt x="144" y="78"/>
                    <a:pt x="167" y="97"/>
                    <a:pt x="170" y="123"/>
                  </a:cubicBezTo>
                  <a:cubicBezTo>
                    <a:pt x="172" y="148"/>
                    <a:pt x="153" y="172"/>
                    <a:pt x="127" y="17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220" name="Freeform 204"/>
            <p:cNvSpPr>
              <a:spLocks noEditPoints="1"/>
            </p:cNvSpPr>
            <p:nvPr/>
          </p:nvSpPr>
          <p:spPr bwMode="auto">
            <a:xfrm>
              <a:off x="2900363" y="5572125"/>
              <a:ext cx="317500" cy="319088"/>
            </a:xfrm>
            <a:custGeom>
              <a:avLst/>
              <a:gdLst>
                <a:gd name="T0" fmla="*/ 413 w 414"/>
                <a:gd name="T1" fmla="*/ 171 h 415"/>
                <a:gd name="T2" fmla="*/ 398 w 414"/>
                <a:gd name="T3" fmla="*/ 124 h 415"/>
                <a:gd name="T4" fmla="*/ 385 w 414"/>
                <a:gd name="T5" fmla="*/ 116 h 415"/>
                <a:gd name="T6" fmla="*/ 331 w 414"/>
                <a:gd name="T7" fmla="*/ 125 h 415"/>
                <a:gd name="T8" fmla="*/ 312 w 414"/>
                <a:gd name="T9" fmla="*/ 102 h 415"/>
                <a:gd name="T10" fmla="*/ 332 w 414"/>
                <a:gd name="T11" fmla="*/ 51 h 415"/>
                <a:gd name="T12" fmla="*/ 327 w 414"/>
                <a:gd name="T13" fmla="*/ 36 h 415"/>
                <a:gd name="T14" fmla="*/ 283 w 414"/>
                <a:gd name="T15" fmla="*/ 13 h 415"/>
                <a:gd name="T16" fmla="*/ 268 w 414"/>
                <a:gd name="T17" fmla="*/ 17 h 415"/>
                <a:gd name="T18" fmla="*/ 236 w 414"/>
                <a:gd name="T19" fmla="*/ 62 h 415"/>
                <a:gd name="T20" fmla="*/ 207 w 414"/>
                <a:gd name="T21" fmla="*/ 59 h 415"/>
                <a:gd name="T22" fmla="*/ 184 w 414"/>
                <a:gd name="T23" fmla="*/ 8 h 415"/>
                <a:gd name="T24" fmla="*/ 171 w 414"/>
                <a:gd name="T25" fmla="*/ 2 h 415"/>
                <a:gd name="T26" fmla="*/ 124 w 414"/>
                <a:gd name="T27" fmla="*/ 16 h 415"/>
                <a:gd name="T28" fmla="*/ 116 w 414"/>
                <a:gd name="T29" fmla="*/ 29 h 415"/>
                <a:gd name="T30" fmla="*/ 125 w 414"/>
                <a:gd name="T31" fmla="*/ 84 h 415"/>
                <a:gd name="T32" fmla="*/ 102 w 414"/>
                <a:gd name="T33" fmla="*/ 102 h 415"/>
                <a:gd name="T34" fmla="*/ 50 w 414"/>
                <a:gd name="T35" fmla="*/ 83 h 415"/>
                <a:gd name="T36" fmla="*/ 36 w 414"/>
                <a:gd name="T37" fmla="*/ 88 h 415"/>
                <a:gd name="T38" fmla="*/ 13 w 414"/>
                <a:gd name="T39" fmla="*/ 131 h 415"/>
                <a:gd name="T40" fmla="*/ 16 w 414"/>
                <a:gd name="T41" fmla="*/ 146 h 415"/>
                <a:gd name="T42" fmla="*/ 61 w 414"/>
                <a:gd name="T43" fmla="*/ 178 h 415"/>
                <a:gd name="T44" fmla="*/ 58 w 414"/>
                <a:gd name="T45" fmla="*/ 208 h 415"/>
                <a:gd name="T46" fmla="*/ 8 w 414"/>
                <a:gd name="T47" fmla="*/ 230 h 415"/>
                <a:gd name="T48" fmla="*/ 2 w 414"/>
                <a:gd name="T49" fmla="*/ 244 h 415"/>
                <a:gd name="T50" fmla="*/ 16 w 414"/>
                <a:gd name="T51" fmla="*/ 291 h 415"/>
                <a:gd name="T52" fmla="*/ 29 w 414"/>
                <a:gd name="T53" fmla="*/ 299 h 415"/>
                <a:gd name="T54" fmla="*/ 83 w 414"/>
                <a:gd name="T55" fmla="*/ 290 h 415"/>
                <a:gd name="T56" fmla="*/ 102 w 414"/>
                <a:gd name="T57" fmla="*/ 313 h 415"/>
                <a:gd name="T58" fmla="*/ 82 w 414"/>
                <a:gd name="T59" fmla="*/ 364 h 415"/>
                <a:gd name="T60" fmla="*/ 88 w 414"/>
                <a:gd name="T61" fmla="*/ 379 h 415"/>
                <a:gd name="T62" fmla="*/ 131 w 414"/>
                <a:gd name="T63" fmla="*/ 402 h 415"/>
                <a:gd name="T64" fmla="*/ 146 w 414"/>
                <a:gd name="T65" fmla="*/ 398 h 415"/>
                <a:gd name="T66" fmla="*/ 178 w 414"/>
                <a:gd name="T67" fmla="*/ 353 h 415"/>
                <a:gd name="T68" fmla="*/ 207 w 414"/>
                <a:gd name="T69" fmla="*/ 356 h 415"/>
                <a:gd name="T70" fmla="*/ 230 w 414"/>
                <a:gd name="T71" fmla="*/ 407 h 415"/>
                <a:gd name="T72" fmla="*/ 244 w 414"/>
                <a:gd name="T73" fmla="*/ 413 h 415"/>
                <a:gd name="T74" fmla="*/ 291 w 414"/>
                <a:gd name="T75" fmla="*/ 399 h 415"/>
                <a:gd name="T76" fmla="*/ 299 w 414"/>
                <a:gd name="T77" fmla="*/ 386 h 415"/>
                <a:gd name="T78" fmla="*/ 290 w 414"/>
                <a:gd name="T79" fmla="*/ 331 h 415"/>
                <a:gd name="T80" fmla="*/ 312 w 414"/>
                <a:gd name="T81" fmla="*/ 312 h 415"/>
                <a:gd name="T82" fmla="*/ 364 w 414"/>
                <a:gd name="T83" fmla="*/ 332 h 415"/>
                <a:gd name="T84" fmla="*/ 378 w 414"/>
                <a:gd name="T85" fmla="*/ 327 h 415"/>
                <a:gd name="T86" fmla="*/ 401 w 414"/>
                <a:gd name="T87" fmla="*/ 284 h 415"/>
                <a:gd name="T88" fmla="*/ 398 w 414"/>
                <a:gd name="T89" fmla="*/ 269 h 415"/>
                <a:gd name="T90" fmla="*/ 353 w 414"/>
                <a:gd name="T91" fmla="*/ 237 h 415"/>
                <a:gd name="T92" fmla="*/ 356 w 414"/>
                <a:gd name="T93" fmla="*/ 207 h 415"/>
                <a:gd name="T94" fmla="*/ 406 w 414"/>
                <a:gd name="T95" fmla="*/ 185 h 415"/>
                <a:gd name="T96" fmla="*/ 413 w 414"/>
                <a:gd name="T97" fmla="*/ 171 h 415"/>
                <a:gd name="T98" fmla="*/ 233 w 414"/>
                <a:gd name="T99" fmla="*/ 293 h 415"/>
                <a:gd name="T100" fmla="*/ 122 w 414"/>
                <a:gd name="T101" fmla="*/ 233 h 415"/>
                <a:gd name="T102" fmla="*/ 181 w 414"/>
                <a:gd name="T103" fmla="*/ 122 h 415"/>
                <a:gd name="T104" fmla="*/ 293 w 414"/>
                <a:gd name="T105" fmla="*/ 182 h 415"/>
                <a:gd name="T106" fmla="*/ 233 w 414"/>
                <a:gd name="T107" fmla="*/ 293 h 4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14" h="415">
                  <a:moveTo>
                    <a:pt x="413" y="171"/>
                  </a:moveTo>
                  <a:cubicBezTo>
                    <a:pt x="398" y="124"/>
                    <a:pt x="398" y="124"/>
                    <a:pt x="398" y="124"/>
                  </a:cubicBezTo>
                  <a:cubicBezTo>
                    <a:pt x="397" y="119"/>
                    <a:pt x="391" y="115"/>
                    <a:pt x="385" y="116"/>
                  </a:cubicBezTo>
                  <a:cubicBezTo>
                    <a:pt x="331" y="125"/>
                    <a:pt x="331" y="125"/>
                    <a:pt x="331" y="125"/>
                  </a:cubicBezTo>
                  <a:cubicBezTo>
                    <a:pt x="325" y="117"/>
                    <a:pt x="319" y="109"/>
                    <a:pt x="312" y="102"/>
                  </a:cubicBezTo>
                  <a:cubicBezTo>
                    <a:pt x="332" y="51"/>
                    <a:pt x="332" y="51"/>
                    <a:pt x="332" y="51"/>
                  </a:cubicBezTo>
                  <a:cubicBezTo>
                    <a:pt x="334" y="45"/>
                    <a:pt x="332" y="39"/>
                    <a:pt x="327" y="36"/>
                  </a:cubicBezTo>
                  <a:cubicBezTo>
                    <a:pt x="283" y="13"/>
                    <a:pt x="283" y="13"/>
                    <a:pt x="283" y="13"/>
                  </a:cubicBezTo>
                  <a:cubicBezTo>
                    <a:pt x="278" y="10"/>
                    <a:pt x="272" y="12"/>
                    <a:pt x="268" y="17"/>
                  </a:cubicBezTo>
                  <a:cubicBezTo>
                    <a:pt x="236" y="62"/>
                    <a:pt x="236" y="62"/>
                    <a:pt x="236" y="62"/>
                  </a:cubicBezTo>
                  <a:cubicBezTo>
                    <a:pt x="227" y="60"/>
                    <a:pt x="217" y="59"/>
                    <a:pt x="207" y="59"/>
                  </a:cubicBezTo>
                  <a:cubicBezTo>
                    <a:pt x="184" y="8"/>
                    <a:pt x="184" y="8"/>
                    <a:pt x="184" y="8"/>
                  </a:cubicBezTo>
                  <a:cubicBezTo>
                    <a:pt x="182" y="3"/>
                    <a:pt x="176" y="0"/>
                    <a:pt x="171" y="2"/>
                  </a:cubicBezTo>
                  <a:cubicBezTo>
                    <a:pt x="124" y="16"/>
                    <a:pt x="124" y="16"/>
                    <a:pt x="124" y="16"/>
                  </a:cubicBezTo>
                  <a:cubicBezTo>
                    <a:pt x="118" y="18"/>
                    <a:pt x="115" y="24"/>
                    <a:pt x="116" y="29"/>
                  </a:cubicBezTo>
                  <a:cubicBezTo>
                    <a:pt x="125" y="84"/>
                    <a:pt x="125" y="84"/>
                    <a:pt x="125" y="84"/>
                  </a:cubicBezTo>
                  <a:cubicBezTo>
                    <a:pt x="116" y="89"/>
                    <a:pt x="109" y="95"/>
                    <a:pt x="102" y="102"/>
                  </a:cubicBezTo>
                  <a:cubicBezTo>
                    <a:pt x="50" y="83"/>
                    <a:pt x="50" y="83"/>
                    <a:pt x="50" y="83"/>
                  </a:cubicBezTo>
                  <a:cubicBezTo>
                    <a:pt x="45" y="81"/>
                    <a:pt x="39" y="83"/>
                    <a:pt x="36" y="88"/>
                  </a:cubicBezTo>
                  <a:cubicBezTo>
                    <a:pt x="13" y="131"/>
                    <a:pt x="13" y="131"/>
                    <a:pt x="13" y="131"/>
                  </a:cubicBezTo>
                  <a:cubicBezTo>
                    <a:pt x="10" y="136"/>
                    <a:pt x="12" y="143"/>
                    <a:pt x="16" y="146"/>
                  </a:cubicBezTo>
                  <a:cubicBezTo>
                    <a:pt x="61" y="178"/>
                    <a:pt x="61" y="178"/>
                    <a:pt x="61" y="178"/>
                  </a:cubicBezTo>
                  <a:cubicBezTo>
                    <a:pt x="59" y="188"/>
                    <a:pt x="58" y="198"/>
                    <a:pt x="58" y="208"/>
                  </a:cubicBezTo>
                  <a:cubicBezTo>
                    <a:pt x="8" y="230"/>
                    <a:pt x="8" y="230"/>
                    <a:pt x="8" y="230"/>
                  </a:cubicBezTo>
                  <a:cubicBezTo>
                    <a:pt x="3" y="232"/>
                    <a:pt x="0" y="239"/>
                    <a:pt x="2" y="244"/>
                  </a:cubicBezTo>
                  <a:cubicBezTo>
                    <a:pt x="16" y="291"/>
                    <a:pt x="16" y="291"/>
                    <a:pt x="16" y="291"/>
                  </a:cubicBezTo>
                  <a:cubicBezTo>
                    <a:pt x="18" y="296"/>
                    <a:pt x="23" y="300"/>
                    <a:pt x="29" y="299"/>
                  </a:cubicBezTo>
                  <a:cubicBezTo>
                    <a:pt x="83" y="290"/>
                    <a:pt x="83" y="290"/>
                    <a:pt x="83" y="290"/>
                  </a:cubicBezTo>
                  <a:cubicBezTo>
                    <a:pt x="89" y="298"/>
                    <a:pt x="95" y="306"/>
                    <a:pt x="102" y="313"/>
                  </a:cubicBezTo>
                  <a:cubicBezTo>
                    <a:pt x="82" y="364"/>
                    <a:pt x="82" y="364"/>
                    <a:pt x="82" y="364"/>
                  </a:cubicBezTo>
                  <a:cubicBezTo>
                    <a:pt x="80" y="370"/>
                    <a:pt x="83" y="376"/>
                    <a:pt x="88" y="379"/>
                  </a:cubicBezTo>
                  <a:cubicBezTo>
                    <a:pt x="131" y="402"/>
                    <a:pt x="131" y="402"/>
                    <a:pt x="131" y="402"/>
                  </a:cubicBezTo>
                  <a:cubicBezTo>
                    <a:pt x="136" y="404"/>
                    <a:pt x="143" y="403"/>
                    <a:pt x="146" y="398"/>
                  </a:cubicBezTo>
                  <a:cubicBezTo>
                    <a:pt x="178" y="353"/>
                    <a:pt x="178" y="353"/>
                    <a:pt x="178" y="353"/>
                  </a:cubicBezTo>
                  <a:cubicBezTo>
                    <a:pt x="187" y="355"/>
                    <a:pt x="197" y="356"/>
                    <a:pt x="207" y="356"/>
                  </a:cubicBezTo>
                  <a:cubicBezTo>
                    <a:pt x="230" y="407"/>
                    <a:pt x="230" y="407"/>
                    <a:pt x="230" y="407"/>
                  </a:cubicBezTo>
                  <a:cubicBezTo>
                    <a:pt x="232" y="412"/>
                    <a:pt x="238" y="415"/>
                    <a:pt x="244" y="413"/>
                  </a:cubicBezTo>
                  <a:cubicBezTo>
                    <a:pt x="291" y="399"/>
                    <a:pt x="291" y="399"/>
                    <a:pt x="291" y="399"/>
                  </a:cubicBezTo>
                  <a:cubicBezTo>
                    <a:pt x="296" y="397"/>
                    <a:pt x="300" y="391"/>
                    <a:pt x="299" y="386"/>
                  </a:cubicBezTo>
                  <a:cubicBezTo>
                    <a:pt x="290" y="331"/>
                    <a:pt x="290" y="331"/>
                    <a:pt x="290" y="331"/>
                  </a:cubicBezTo>
                  <a:cubicBezTo>
                    <a:pt x="298" y="326"/>
                    <a:pt x="306" y="319"/>
                    <a:pt x="312" y="312"/>
                  </a:cubicBezTo>
                  <a:cubicBezTo>
                    <a:pt x="364" y="332"/>
                    <a:pt x="364" y="332"/>
                    <a:pt x="364" y="332"/>
                  </a:cubicBezTo>
                  <a:cubicBezTo>
                    <a:pt x="369" y="334"/>
                    <a:pt x="376" y="332"/>
                    <a:pt x="378" y="327"/>
                  </a:cubicBezTo>
                  <a:cubicBezTo>
                    <a:pt x="401" y="284"/>
                    <a:pt x="401" y="284"/>
                    <a:pt x="401" y="284"/>
                  </a:cubicBezTo>
                  <a:cubicBezTo>
                    <a:pt x="404" y="279"/>
                    <a:pt x="403" y="272"/>
                    <a:pt x="398" y="269"/>
                  </a:cubicBezTo>
                  <a:cubicBezTo>
                    <a:pt x="353" y="237"/>
                    <a:pt x="353" y="237"/>
                    <a:pt x="353" y="237"/>
                  </a:cubicBezTo>
                  <a:cubicBezTo>
                    <a:pt x="355" y="227"/>
                    <a:pt x="356" y="217"/>
                    <a:pt x="356" y="207"/>
                  </a:cubicBezTo>
                  <a:cubicBezTo>
                    <a:pt x="406" y="185"/>
                    <a:pt x="406" y="185"/>
                    <a:pt x="406" y="185"/>
                  </a:cubicBezTo>
                  <a:cubicBezTo>
                    <a:pt x="411" y="182"/>
                    <a:pt x="414" y="176"/>
                    <a:pt x="413" y="171"/>
                  </a:cubicBezTo>
                  <a:close/>
                  <a:moveTo>
                    <a:pt x="233" y="293"/>
                  </a:moveTo>
                  <a:cubicBezTo>
                    <a:pt x="186" y="307"/>
                    <a:pt x="136" y="280"/>
                    <a:pt x="122" y="233"/>
                  </a:cubicBezTo>
                  <a:cubicBezTo>
                    <a:pt x="108" y="186"/>
                    <a:pt x="134" y="136"/>
                    <a:pt x="181" y="122"/>
                  </a:cubicBezTo>
                  <a:cubicBezTo>
                    <a:pt x="228" y="108"/>
                    <a:pt x="278" y="134"/>
                    <a:pt x="293" y="182"/>
                  </a:cubicBezTo>
                  <a:cubicBezTo>
                    <a:pt x="307" y="229"/>
                    <a:pt x="280" y="278"/>
                    <a:pt x="233" y="293"/>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grpSp>
      <p:grpSp>
        <p:nvGrpSpPr>
          <p:cNvPr id="221" name="Group 220"/>
          <p:cNvGrpSpPr/>
          <p:nvPr/>
        </p:nvGrpSpPr>
        <p:grpSpPr>
          <a:xfrm>
            <a:off x="4570094" y="1822866"/>
            <a:ext cx="500442" cy="404951"/>
            <a:chOff x="1209675" y="6354763"/>
            <a:chExt cx="449263" cy="363538"/>
          </a:xfrm>
          <a:solidFill>
            <a:schemeClr val="tx1"/>
          </a:solidFill>
        </p:grpSpPr>
        <p:sp>
          <p:nvSpPr>
            <p:cNvPr id="222" name="Freeform 205"/>
            <p:cNvSpPr>
              <a:spLocks/>
            </p:cNvSpPr>
            <p:nvPr/>
          </p:nvSpPr>
          <p:spPr bwMode="auto">
            <a:xfrm>
              <a:off x="1560513" y="6529388"/>
              <a:ext cx="96838" cy="188913"/>
            </a:xfrm>
            <a:custGeom>
              <a:avLst/>
              <a:gdLst>
                <a:gd name="T0" fmla="*/ 31 w 126"/>
                <a:gd name="T1" fmla="*/ 0 h 245"/>
                <a:gd name="T2" fmla="*/ 0 w 126"/>
                <a:gd name="T3" fmla="*/ 39 h 245"/>
                <a:gd name="T4" fmla="*/ 0 w 126"/>
                <a:gd name="T5" fmla="*/ 245 h 245"/>
                <a:gd name="T6" fmla="*/ 126 w 126"/>
                <a:gd name="T7" fmla="*/ 245 h 245"/>
                <a:gd name="T8" fmla="*/ 125 w 126"/>
                <a:gd name="T9" fmla="*/ 74 h 245"/>
                <a:gd name="T10" fmla="*/ 31 w 126"/>
                <a:gd name="T11" fmla="*/ 0 h 245"/>
              </a:gdLst>
              <a:ahLst/>
              <a:cxnLst>
                <a:cxn ang="0">
                  <a:pos x="T0" y="T1"/>
                </a:cxn>
                <a:cxn ang="0">
                  <a:pos x="T2" y="T3"/>
                </a:cxn>
                <a:cxn ang="0">
                  <a:pos x="T4" y="T5"/>
                </a:cxn>
                <a:cxn ang="0">
                  <a:pos x="T6" y="T7"/>
                </a:cxn>
                <a:cxn ang="0">
                  <a:pos x="T8" y="T9"/>
                </a:cxn>
                <a:cxn ang="0">
                  <a:pos x="T10" y="T11"/>
                </a:cxn>
              </a:cxnLst>
              <a:rect l="0" t="0" r="r" b="b"/>
              <a:pathLst>
                <a:path w="126" h="245">
                  <a:moveTo>
                    <a:pt x="31" y="0"/>
                  </a:moveTo>
                  <a:cubicBezTo>
                    <a:pt x="0" y="39"/>
                    <a:pt x="0" y="39"/>
                    <a:pt x="0" y="39"/>
                  </a:cubicBezTo>
                  <a:cubicBezTo>
                    <a:pt x="0" y="245"/>
                    <a:pt x="0" y="245"/>
                    <a:pt x="0" y="245"/>
                  </a:cubicBezTo>
                  <a:cubicBezTo>
                    <a:pt x="126" y="245"/>
                    <a:pt x="126" y="245"/>
                    <a:pt x="126" y="245"/>
                  </a:cubicBezTo>
                  <a:cubicBezTo>
                    <a:pt x="125" y="74"/>
                    <a:pt x="125" y="74"/>
                    <a:pt x="125" y="74"/>
                  </a:cubicBezTo>
                  <a:cubicBezTo>
                    <a:pt x="99" y="52"/>
                    <a:pt x="31" y="0"/>
                    <a:pt x="31" y="0"/>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223" name="Freeform 207"/>
            <p:cNvSpPr>
              <a:spLocks/>
            </p:cNvSpPr>
            <p:nvPr/>
          </p:nvSpPr>
          <p:spPr bwMode="auto">
            <a:xfrm>
              <a:off x="1209675" y="6354763"/>
              <a:ext cx="449263" cy="339725"/>
            </a:xfrm>
            <a:custGeom>
              <a:avLst/>
              <a:gdLst>
                <a:gd name="T0" fmla="*/ 236 w 585"/>
                <a:gd name="T1" fmla="*/ 248 h 442"/>
                <a:gd name="T2" fmla="*/ 76 w 585"/>
                <a:gd name="T3" fmla="*/ 428 h 442"/>
                <a:gd name="T4" fmla="*/ 46 w 585"/>
                <a:gd name="T5" fmla="*/ 442 h 442"/>
                <a:gd name="T6" fmla="*/ 18 w 585"/>
                <a:gd name="T7" fmla="*/ 432 h 442"/>
                <a:gd name="T8" fmla="*/ 15 w 585"/>
                <a:gd name="T9" fmla="*/ 374 h 442"/>
                <a:gd name="T10" fmla="*/ 206 w 585"/>
                <a:gd name="T11" fmla="*/ 158 h 442"/>
                <a:gd name="T12" fmla="*/ 237 w 585"/>
                <a:gd name="T13" fmla="*/ 144 h 442"/>
                <a:gd name="T14" fmla="*/ 268 w 585"/>
                <a:gd name="T15" fmla="*/ 158 h 442"/>
                <a:gd name="T16" fmla="*/ 323 w 585"/>
                <a:gd name="T17" fmla="*/ 224 h 442"/>
                <a:gd name="T18" fmla="*/ 425 w 585"/>
                <a:gd name="T19" fmla="*/ 101 h 442"/>
                <a:gd name="T20" fmla="*/ 330 w 585"/>
                <a:gd name="T21" fmla="*/ 19 h 442"/>
                <a:gd name="T22" fmla="*/ 566 w 585"/>
                <a:gd name="T23" fmla="*/ 0 h 442"/>
                <a:gd name="T24" fmla="*/ 585 w 585"/>
                <a:gd name="T25" fmla="*/ 239 h 442"/>
                <a:gd name="T26" fmla="*/ 487 w 585"/>
                <a:gd name="T27" fmla="*/ 154 h 442"/>
                <a:gd name="T28" fmla="*/ 355 w 585"/>
                <a:gd name="T29" fmla="*/ 314 h 442"/>
                <a:gd name="T30" fmla="*/ 324 w 585"/>
                <a:gd name="T31" fmla="*/ 329 h 442"/>
                <a:gd name="T32" fmla="*/ 292 w 585"/>
                <a:gd name="T33" fmla="*/ 314 h 442"/>
                <a:gd name="T34" fmla="*/ 236 w 585"/>
                <a:gd name="T35" fmla="*/ 248 h 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85" h="442">
                  <a:moveTo>
                    <a:pt x="236" y="248"/>
                  </a:moveTo>
                  <a:cubicBezTo>
                    <a:pt x="76" y="428"/>
                    <a:pt x="76" y="428"/>
                    <a:pt x="76" y="428"/>
                  </a:cubicBezTo>
                  <a:cubicBezTo>
                    <a:pt x="68" y="438"/>
                    <a:pt x="57" y="442"/>
                    <a:pt x="46" y="442"/>
                  </a:cubicBezTo>
                  <a:cubicBezTo>
                    <a:pt x="36" y="442"/>
                    <a:pt x="26" y="439"/>
                    <a:pt x="18" y="432"/>
                  </a:cubicBezTo>
                  <a:cubicBezTo>
                    <a:pt x="1" y="417"/>
                    <a:pt x="0" y="391"/>
                    <a:pt x="15" y="374"/>
                  </a:cubicBezTo>
                  <a:cubicBezTo>
                    <a:pt x="206" y="158"/>
                    <a:pt x="206" y="158"/>
                    <a:pt x="206" y="158"/>
                  </a:cubicBezTo>
                  <a:cubicBezTo>
                    <a:pt x="214" y="149"/>
                    <a:pt x="225" y="143"/>
                    <a:pt x="237" y="144"/>
                  </a:cubicBezTo>
                  <a:cubicBezTo>
                    <a:pt x="249" y="144"/>
                    <a:pt x="260" y="149"/>
                    <a:pt x="268" y="158"/>
                  </a:cubicBezTo>
                  <a:cubicBezTo>
                    <a:pt x="323" y="224"/>
                    <a:pt x="323" y="224"/>
                    <a:pt x="323" y="224"/>
                  </a:cubicBezTo>
                  <a:cubicBezTo>
                    <a:pt x="425" y="101"/>
                    <a:pt x="425" y="101"/>
                    <a:pt x="425" y="101"/>
                  </a:cubicBezTo>
                  <a:cubicBezTo>
                    <a:pt x="330" y="19"/>
                    <a:pt x="330" y="19"/>
                    <a:pt x="330" y="19"/>
                  </a:cubicBezTo>
                  <a:cubicBezTo>
                    <a:pt x="566" y="0"/>
                    <a:pt x="566" y="0"/>
                    <a:pt x="566" y="0"/>
                  </a:cubicBezTo>
                  <a:cubicBezTo>
                    <a:pt x="585" y="239"/>
                    <a:pt x="585" y="239"/>
                    <a:pt x="585" y="239"/>
                  </a:cubicBezTo>
                  <a:cubicBezTo>
                    <a:pt x="487" y="154"/>
                    <a:pt x="487" y="154"/>
                    <a:pt x="487" y="154"/>
                  </a:cubicBezTo>
                  <a:cubicBezTo>
                    <a:pt x="355" y="314"/>
                    <a:pt x="355" y="314"/>
                    <a:pt x="355" y="314"/>
                  </a:cubicBezTo>
                  <a:cubicBezTo>
                    <a:pt x="348" y="323"/>
                    <a:pt x="336" y="329"/>
                    <a:pt x="324" y="329"/>
                  </a:cubicBezTo>
                  <a:cubicBezTo>
                    <a:pt x="311" y="329"/>
                    <a:pt x="300" y="324"/>
                    <a:pt x="292" y="314"/>
                  </a:cubicBezTo>
                  <a:lnTo>
                    <a:pt x="236" y="248"/>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224" name="Freeform 208"/>
            <p:cNvSpPr>
              <a:spLocks/>
            </p:cNvSpPr>
            <p:nvPr/>
          </p:nvSpPr>
          <p:spPr bwMode="auto">
            <a:xfrm>
              <a:off x="1417638" y="6589713"/>
              <a:ext cx="119063" cy="127000"/>
            </a:xfrm>
            <a:custGeom>
              <a:avLst/>
              <a:gdLst>
                <a:gd name="T0" fmla="*/ 98 w 153"/>
                <a:gd name="T1" fmla="*/ 64 h 167"/>
                <a:gd name="T2" fmla="*/ 62 w 153"/>
                <a:gd name="T3" fmla="*/ 83 h 167"/>
                <a:gd name="T4" fmla="*/ 1 w 153"/>
                <a:gd name="T5" fmla="*/ 56 h 167"/>
                <a:gd name="T6" fmla="*/ 0 w 153"/>
                <a:gd name="T7" fmla="*/ 167 h 167"/>
                <a:gd name="T8" fmla="*/ 150 w 153"/>
                <a:gd name="T9" fmla="*/ 167 h 167"/>
                <a:gd name="T10" fmla="*/ 153 w 153"/>
                <a:gd name="T11" fmla="*/ 0 h 167"/>
                <a:gd name="T12" fmla="*/ 98 w 153"/>
                <a:gd name="T13" fmla="*/ 64 h 167"/>
              </a:gdLst>
              <a:ahLst/>
              <a:cxnLst>
                <a:cxn ang="0">
                  <a:pos x="T0" y="T1"/>
                </a:cxn>
                <a:cxn ang="0">
                  <a:pos x="T2" y="T3"/>
                </a:cxn>
                <a:cxn ang="0">
                  <a:pos x="T4" y="T5"/>
                </a:cxn>
                <a:cxn ang="0">
                  <a:pos x="T6" y="T7"/>
                </a:cxn>
                <a:cxn ang="0">
                  <a:pos x="T8" y="T9"/>
                </a:cxn>
                <a:cxn ang="0">
                  <a:pos x="T10" y="T11"/>
                </a:cxn>
                <a:cxn ang="0">
                  <a:pos x="T12" y="T13"/>
                </a:cxn>
              </a:cxnLst>
              <a:rect l="0" t="0" r="r" b="b"/>
              <a:pathLst>
                <a:path w="153" h="167">
                  <a:moveTo>
                    <a:pt x="98" y="64"/>
                  </a:moveTo>
                  <a:cubicBezTo>
                    <a:pt x="76" y="83"/>
                    <a:pt x="62" y="83"/>
                    <a:pt x="62" y="83"/>
                  </a:cubicBezTo>
                  <a:cubicBezTo>
                    <a:pt x="43" y="86"/>
                    <a:pt x="15" y="67"/>
                    <a:pt x="1" y="56"/>
                  </a:cubicBezTo>
                  <a:cubicBezTo>
                    <a:pt x="0" y="167"/>
                    <a:pt x="0" y="167"/>
                    <a:pt x="0" y="167"/>
                  </a:cubicBezTo>
                  <a:cubicBezTo>
                    <a:pt x="150" y="167"/>
                    <a:pt x="150" y="167"/>
                    <a:pt x="150" y="167"/>
                  </a:cubicBezTo>
                  <a:cubicBezTo>
                    <a:pt x="153" y="0"/>
                    <a:pt x="153" y="0"/>
                    <a:pt x="153" y="0"/>
                  </a:cubicBezTo>
                  <a:cubicBezTo>
                    <a:pt x="132" y="24"/>
                    <a:pt x="116" y="47"/>
                    <a:pt x="98" y="6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225" name="Freeform 209"/>
            <p:cNvSpPr>
              <a:spLocks/>
            </p:cNvSpPr>
            <p:nvPr/>
          </p:nvSpPr>
          <p:spPr bwMode="auto">
            <a:xfrm>
              <a:off x="1295400" y="6600825"/>
              <a:ext cx="96838" cy="115888"/>
            </a:xfrm>
            <a:custGeom>
              <a:avLst/>
              <a:gdLst>
                <a:gd name="T0" fmla="*/ 0 w 61"/>
                <a:gd name="T1" fmla="*/ 73 h 73"/>
                <a:gd name="T2" fmla="*/ 61 w 61"/>
                <a:gd name="T3" fmla="*/ 73 h 73"/>
                <a:gd name="T4" fmla="*/ 61 w 61"/>
                <a:gd name="T5" fmla="*/ 0 h 73"/>
                <a:gd name="T6" fmla="*/ 0 w 61"/>
                <a:gd name="T7" fmla="*/ 70 h 73"/>
                <a:gd name="T8" fmla="*/ 0 w 61"/>
                <a:gd name="T9" fmla="*/ 73 h 73"/>
              </a:gdLst>
              <a:ahLst/>
              <a:cxnLst>
                <a:cxn ang="0">
                  <a:pos x="T0" y="T1"/>
                </a:cxn>
                <a:cxn ang="0">
                  <a:pos x="T2" y="T3"/>
                </a:cxn>
                <a:cxn ang="0">
                  <a:pos x="T4" y="T5"/>
                </a:cxn>
                <a:cxn ang="0">
                  <a:pos x="T6" y="T7"/>
                </a:cxn>
                <a:cxn ang="0">
                  <a:pos x="T8" y="T9"/>
                </a:cxn>
              </a:cxnLst>
              <a:rect l="0" t="0" r="r" b="b"/>
              <a:pathLst>
                <a:path w="61" h="73">
                  <a:moveTo>
                    <a:pt x="0" y="73"/>
                  </a:moveTo>
                  <a:lnTo>
                    <a:pt x="61" y="73"/>
                  </a:lnTo>
                  <a:lnTo>
                    <a:pt x="61" y="0"/>
                  </a:lnTo>
                  <a:lnTo>
                    <a:pt x="0" y="70"/>
                  </a:lnTo>
                  <a:lnTo>
                    <a:pt x="0" y="73"/>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grpSp>
      <p:grpSp>
        <p:nvGrpSpPr>
          <p:cNvPr id="226" name="Group 225"/>
          <p:cNvGrpSpPr/>
          <p:nvPr/>
        </p:nvGrpSpPr>
        <p:grpSpPr>
          <a:xfrm>
            <a:off x="4606279" y="2613027"/>
            <a:ext cx="496905" cy="498673"/>
            <a:chOff x="2060575" y="6313488"/>
            <a:chExt cx="446088" cy="447675"/>
          </a:xfrm>
          <a:solidFill>
            <a:schemeClr val="tx1"/>
          </a:solidFill>
        </p:grpSpPr>
        <p:sp>
          <p:nvSpPr>
            <p:cNvPr id="227" name="Freeform 210"/>
            <p:cNvSpPr>
              <a:spLocks/>
            </p:cNvSpPr>
            <p:nvPr/>
          </p:nvSpPr>
          <p:spPr bwMode="auto">
            <a:xfrm>
              <a:off x="2306638" y="6553200"/>
              <a:ext cx="200025" cy="188913"/>
            </a:xfrm>
            <a:custGeom>
              <a:avLst/>
              <a:gdLst>
                <a:gd name="T0" fmla="*/ 88 w 262"/>
                <a:gd name="T1" fmla="*/ 245 h 245"/>
                <a:gd name="T2" fmla="*/ 262 w 262"/>
                <a:gd name="T3" fmla="*/ 0 h 245"/>
                <a:gd name="T4" fmla="*/ 0 w 262"/>
                <a:gd name="T5" fmla="*/ 0 h 245"/>
                <a:gd name="T6" fmla="*/ 88 w 262"/>
                <a:gd name="T7" fmla="*/ 245 h 245"/>
              </a:gdLst>
              <a:ahLst/>
              <a:cxnLst>
                <a:cxn ang="0">
                  <a:pos x="T0" y="T1"/>
                </a:cxn>
                <a:cxn ang="0">
                  <a:pos x="T2" y="T3"/>
                </a:cxn>
                <a:cxn ang="0">
                  <a:pos x="T4" y="T5"/>
                </a:cxn>
                <a:cxn ang="0">
                  <a:pos x="T6" y="T7"/>
                </a:cxn>
              </a:cxnLst>
              <a:rect l="0" t="0" r="r" b="b"/>
              <a:pathLst>
                <a:path w="262" h="245">
                  <a:moveTo>
                    <a:pt x="88" y="245"/>
                  </a:moveTo>
                  <a:cubicBezTo>
                    <a:pt x="185" y="203"/>
                    <a:pt x="254" y="110"/>
                    <a:pt x="262" y="0"/>
                  </a:cubicBezTo>
                  <a:cubicBezTo>
                    <a:pt x="0" y="0"/>
                    <a:pt x="0" y="0"/>
                    <a:pt x="0" y="0"/>
                  </a:cubicBezTo>
                  <a:lnTo>
                    <a:pt x="88" y="245"/>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228" name="Freeform 211"/>
            <p:cNvSpPr>
              <a:spLocks/>
            </p:cNvSpPr>
            <p:nvPr/>
          </p:nvSpPr>
          <p:spPr bwMode="auto">
            <a:xfrm>
              <a:off x="2060575" y="6553200"/>
              <a:ext cx="282575" cy="207963"/>
            </a:xfrm>
            <a:custGeom>
              <a:avLst/>
              <a:gdLst>
                <a:gd name="T0" fmla="*/ 0 w 367"/>
                <a:gd name="T1" fmla="*/ 0 h 269"/>
                <a:gd name="T2" fmla="*/ 291 w 367"/>
                <a:gd name="T3" fmla="*/ 269 h 269"/>
                <a:gd name="T4" fmla="*/ 367 w 367"/>
                <a:gd name="T5" fmla="*/ 259 h 269"/>
                <a:gd name="T6" fmla="*/ 274 w 367"/>
                <a:gd name="T7" fmla="*/ 0 h 269"/>
                <a:gd name="T8" fmla="*/ 0 w 367"/>
                <a:gd name="T9" fmla="*/ 0 h 269"/>
              </a:gdLst>
              <a:ahLst/>
              <a:cxnLst>
                <a:cxn ang="0">
                  <a:pos x="T0" y="T1"/>
                </a:cxn>
                <a:cxn ang="0">
                  <a:pos x="T2" y="T3"/>
                </a:cxn>
                <a:cxn ang="0">
                  <a:pos x="T4" y="T5"/>
                </a:cxn>
                <a:cxn ang="0">
                  <a:pos x="T6" y="T7"/>
                </a:cxn>
                <a:cxn ang="0">
                  <a:pos x="T8" y="T9"/>
                </a:cxn>
              </a:cxnLst>
              <a:rect l="0" t="0" r="r" b="b"/>
              <a:pathLst>
                <a:path w="367" h="269">
                  <a:moveTo>
                    <a:pt x="0" y="0"/>
                  </a:moveTo>
                  <a:cubicBezTo>
                    <a:pt x="12" y="151"/>
                    <a:pt x="137" y="269"/>
                    <a:pt x="291" y="269"/>
                  </a:cubicBezTo>
                  <a:cubicBezTo>
                    <a:pt x="317" y="269"/>
                    <a:pt x="342" y="265"/>
                    <a:pt x="367" y="259"/>
                  </a:cubicBezTo>
                  <a:cubicBezTo>
                    <a:pt x="274" y="0"/>
                    <a:pt x="274" y="0"/>
                    <a:pt x="274" y="0"/>
                  </a:cubicBezTo>
                  <a:lnTo>
                    <a:pt x="0" y="0"/>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229" name="Freeform 212"/>
            <p:cNvSpPr>
              <a:spLocks/>
            </p:cNvSpPr>
            <p:nvPr/>
          </p:nvSpPr>
          <p:spPr bwMode="auto">
            <a:xfrm>
              <a:off x="2060575" y="6361113"/>
              <a:ext cx="188913" cy="158750"/>
            </a:xfrm>
            <a:custGeom>
              <a:avLst/>
              <a:gdLst>
                <a:gd name="T0" fmla="*/ 110 w 245"/>
                <a:gd name="T1" fmla="*/ 0 h 206"/>
                <a:gd name="T2" fmla="*/ 0 w 245"/>
                <a:gd name="T3" fmla="*/ 206 h 206"/>
                <a:gd name="T4" fmla="*/ 245 w 245"/>
                <a:gd name="T5" fmla="*/ 206 h 206"/>
                <a:gd name="T6" fmla="*/ 110 w 245"/>
                <a:gd name="T7" fmla="*/ 0 h 206"/>
              </a:gdLst>
              <a:ahLst/>
              <a:cxnLst>
                <a:cxn ang="0">
                  <a:pos x="T0" y="T1"/>
                </a:cxn>
                <a:cxn ang="0">
                  <a:pos x="T2" y="T3"/>
                </a:cxn>
                <a:cxn ang="0">
                  <a:pos x="T4" y="T5"/>
                </a:cxn>
                <a:cxn ang="0">
                  <a:pos x="T6" y="T7"/>
                </a:cxn>
              </a:cxnLst>
              <a:rect l="0" t="0" r="r" b="b"/>
              <a:pathLst>
                <a:path w="245" h="206">
                  <a:moveTo>
                    <a:pt x="110" y="0"/>
                  </a:moveTo>
                  <a:cubicBezTo>
                    <a:pt x="48" y="49"/>
                    <a:pt x="7" y="122"/>
                    <a:pt x="0" y="206"/>
                  </a:cubicBezTo>
                  <a:cubicBezTo>
                    <a:pt x="245" y="206"/>
                    <a:pt x="245" y="206"/>
                    <a:pt x="245" y="206"/>
                  </a:cubicBezTo>
                  <a:lnTo>
                    <a:pt x="110" y="0"/>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230" name="Freeform 213"/>
            <p:cNvSpPr>
              <a:spLocks/>
            </p:cNvSpPr>
            <p:nvPr/>
          </p:nvSpPr>
          <p:spPr bwMode="auto">
            <a:xfrm>
              <a:off x="2173288" y="6313488"/>
              <a:ext cx="93663" cy="173038"/>
            </a:xfrm>
            <a:custGeom>
              <a:avLst/>
              <a:gdLst>
                <a:gd name="T0" fmla="*/ 123 w 123"/>
                <a:gd name="T1" fmla="*/ 0 h 225"/>
                <a:gd name="T2" fmla="*/ 0 w 123"/>
                <a:gd name="T3" fmla="*/ 37 h 225"/>
                <a:gd name="T4" fmla="*/ 123 w 123"/>
                <a:gd name="T5" fmla="*/ 225 h 225"/>
                <a:gd name="T6" fmla="*/ 123 w 123"/>
                <a:gd name="T7" fmla="*/ 0 h 225"/>
              </a:gdLst>
              <a:ahLst/>
              <a:cxnLst>
                <a:cxn ang="0">
                  <a:pos x="T0" y="T1"/>
                </a:cxn>
                <a:cxn ang="0">
                  <a:pos x="T2" y="T3"/>
                </a:cxn>
                <a:cxn ang="0">
                  <a:pos x="T4" y="T5"/>
                </a:cxn>
                <a:cxn ang="0">
                  <a:pos x="T6" y="T7"/>
                </a:cxn>
              </a:cxnLst>
              <a:rect l="0" t="0" r="r" b="b"/>
              <a:pathLst>
                <a:path w="123" h="225">
                  <a:moveTo>
                    <a:pt x="123" y="0"/>
                  </a:moveTo>
                  <a:cubicBezTo>
                    <a:pt x="79" y="3"/>
                    <a:pt x="37" y="16"/>
                    <a:pt x="0" y="37"/>
                  </a:cubicBezTo>
                  <a:cubicBezTo>
                    <a:pt x="123" y="225"/>
                    <a:pt x="123" y="225"/>
                    <a:pt x="123" y="225"/>
                  </a:cubicBezTo>
                  <a:lnTo>
                    <a:pt x="123" y="0"/>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231" name="Freeform 214"/>
            <p:cNvSpPr>
              <a:spLocks/>
            </p:cNvSpPr>
            <p:nvPr/>
          </p:nvSpPr>
          <p:spPr bwMode="auto">
            <a:xfrm>
              <a:off x="2300288" y="6313488"/>
              <a:ext cx="206375" cy="206375"/>
            </a:xfrm>
            <a:custGeom>
              <a:avLst/>
              <a:gdLst>
                <a:gd name="T0" fmla="*/ 269 w 269"/>
                <a:gd name="T1" fmla="*/ 268 h 268"/>
                <a:gd name="T2" fmla="*/ 0 w 269"/>
                <a:gd name="T3" fmla="*/ 268 h 268"/>
                <a:gd name="T4" fmla="*/ 0 w 269"/>
                <a:gd name="T5" fmla="*/ 0 h 268"/>
                <a:gd name="T6" fmla="*/ 269 w 269"/>
                <a:gd name="T7" fmla="*/ 268 h 268"/>
              </a:gdLst>
              <a:ahLst/>
              <a:cxnLst>
                <a:cxn ang="0">
                  <a:pos x="T0" y="T1"/>
                </a:cxn>
                <a:cxn ang="0">
                  <a:pos x="T2" y="T3"/>
                </a:cxn>
                <a:cxn ang="0">
                  <a:pos x="T4" y="T5"/>
                </a:cxn>
                <a:cxn ang="0">
                  <a:pos x="T6" y="T7"/>
                </a:cxn>
              </a:cxnLst>
              <a:rect l="0" t="0" r="r" b="b"/>
              <a:pathLst>
                <a:path w="269" h="268">
                  <a:moveTo>
                    <a:pt x="269" y="268"/>
                  </a:moveTo>
                  <a:cubicBezTo>
                    <a:pt x="0" y="268"/>
                    <a:pt x="0" y="268"/>
                    <a:pt x="0" y="268"/>
                  </a:cubicBezTo>
                  <a:cubicBezTo>
                    <a:pt x="0" y="0"/>
                    <a:pt x="0" y="0"/>
                    <a:pt x="0" y="0"/>
                  </a:cubicBezTo>
                  <a:cubicBezTo>
                    <a:pt x="144" y="10"/>
                    <a:pt x="258" y="124"/>
                    <a:pt x="269" y="268"/>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grpSp>
      <p:grpSp>
        <p:nvGrpSpPr>
          <p:cNvPr id="232" name="Group 231"/>
          <p:cNvGrpSpPr/>
          <p:nvPr/>
        </p:nvGrpSpPr>
        <p:grpSpPr>
          <a:xfrm>
            <a:off x="4692929" y="3451896"/>
            <a:ext cx="410256" cy="454465"/>
            <a:chOff x="2947988" y="6332538"/>
            <a:chExt cx="368300" cy="407988"/>
          </a:xfrm>
          <a:solidFill>
            <a:schemeClr val="tx1"/>
          </a:solidFill>
        </p:grpSpPr>
        <p:sp>
          <p:nvSpPr>
            <p:cNvPr id="233" name="Freeform 215"/>
            <p:cNvSpPr>
              <a:spLocks noEditPoints="1"/>
            </p:cNvSpPr>
            <p:nvPr/>
          </p:nvSpPr>
          <p:spPr bwMode="auto">
            <a:xfrm>
              <a:off x="2965450" y="6446838"/>
              <a:ext cx="334963" cy="293688"/>
            </a:xfrm>
            <a:custGeom>
              <a:avLst/>
              <a:gdLst>
                <a:gd name="T0" fmla="*/ 410 w 436"/>
                <a:gd name="T1" fmla="*/ 0 h 382"/>
                <a:gd name="T2" fmla="*/ 25 w 436"/>
                <a:gd name="T3" fmla="*/ 0 h 382"/>
                <a:gd name="T4" fmla="*/ 1 w 436"/>
                <a:gd name="T5" fmla="*/ 27 h 382"/>
                <a:gd name="T6" fmla="*/ 25 w 436"/>
                <a:gd name="T7" fmla="*/ 355 h 382"/>
                <a:gd name="T8" fmla="*/ 55 w 436"/>
                <a:gd name="T9" fmla="*/ 382 h 382"/>
                <a:gd name="T10" fmla="*/ 378 w 436"/>
                <a:gd name="T11" fmla="*/ 382 h 382"/>
                <a:gd name="T12" fmla="*/ 408 w 436"/>
                <a:gd name="T13" fmla="*/ 355 h 382"/>
                <a:gd name="T14" fmla="*/ 434 w 436"/>
                <a:gd name="T15" fmla="*/ 27 h 382"/>
                <a:gd name="T16" fmla="*/ 410 w 436"/>
                <a:gd name="T17" fmla="*/ 0 h 382"/>
                <a:gd name="T18" fmla="*/ 126 w 436"/>
                <a:gd name="T19" fmla="*/ 334 h 382"/>
                <a:gd name="T20" fmla="*/ 100 w 436"/>
                <a:gd name="T21" fmla="*/ 334 h 382"/>
                <a:gd name="T22" fmla="*/ 90 w 436"/>
                <a:gd name="T23" fmla="*/ 326 h 382"/>
                <a:gd name="T24" fmla="*/ 78 w 436"/>
                <a:gd name="T25" fmla="*/ 61 h 382"/>
                <a:gd name="T26" fmla="*/ 86 w 436"/>
                <a:gd name="T27" fmla="*/ 52 h 382"/>
                <a:gd name="T28" fmla="*/ 124 w 436"/>
                <a:gd name="T29" fmla="*/ 51 h 382"/>
                <a:gd name="T30" fmla="*/ 133 w 436"/>
                <a:gd name="T31" fmla="*/ 59 h 382"/>
                <a:gd name="T32" fmla="*/ 134 w 436"/>
                <a:gd name="T33" fmla="*/ 325 h 382"/>
                <a:gd name="T34" fmla="*/ 126 w 436"/>
                <a:gd name="T35" fmla="*/ 334 h 382"/>
                <a:gd name="T36" fmla="*/ 253 w 436"/>
                <a:gd name="T37" fmla="*/ 325 h 382"/>
                <a:gd name="T38" fmla="*/ 245 w 436"/>
                <a:gd name="T39" fmla="*/ 333 h 382"/>
                <a:gd name="T40" fmla="*/ 200 w 436"/>
                <a:gd name="T41" fmla="*/ 333 h 382"/>
                <a:gd name="T42" fmla="*/ 191 w 436"/>
                <a:gd name="T43" fmla="*/ 325 h 382"/>
                <a:gd name="T44" fmla="*/ 191 w 436"/>
                <a:gd name="T45" fmla="*/ 60 h 382"/>
                <a:gd name="T46" fmla="*/ 200 w 436"/>
                <a:gd name="T47" fmla="*/ 51 h 382"/>
                <a:gd name="T48" fmla="*/ 245 w 436"/>
                <a:gd name="T49" fmla="*/ 51 h 382"/>
                <a:gd name="T50" fmla="*/ 253 w 436"/>
                <a:gd name="T51" fmla="*/ 60 h 382"/>
                <a:gd name="T52" fmla="*/ 253 w 436"/>
                <a:gd name="T53" fmla="*/ 325 h 382"/>
                <a:gd name="T54" fmla="*/ 354 w 436"/>
                <a:gd name="T55" fmla="*/ 326 h 382"/>
                <a:gd name="T56" fmla="*/ 345 w 436"/>
                <a:gd name="T57" fmla="*/ 334 h 382"/>
                <a:gd name="T58" fmla="*/ 320 w 436"/>
                <a:gd name="T59" fmla="*/ 334 h 382"/>
                <a:gd name="T60" fmla="*/ 312 w 436"/>
                <a:gd name="T61" fmla="*/ 325 h 382"/>
                <a:gd name="T62" fmla="*/ 312 w 436"/>
                <a:gd name="T63" fmla="*/ 59 h 382"/>
                <a:gd name="T64" fmla="*/ 321 w 436"/>
                <a:gd name="T65" fmla="*/ 51 h 382"/>
                <a:gd name="T66" fmla="*/ 358 w 436"/>
                <a:gd name="T67" fmla="*/ 52 h 382"/>
                <a:gd name="T68" fmla="*/ 366 w 436"/>
                <a:gd name="T69" fmla="*/ 61 h 382"/>
                <a:gd name="T70" fmla="*/ 354 w 436"/>
                <a:gd name="T71" fmla="*/ 326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36" h="382">
                  <a:moveTo>
                    <a:pt x="410" y="0"/>
                  </a:moveTo>
                  <a:cubicBezTo>
                    <a:pt x="25" y="0"/>
                    <a:pt x="25" y="0"/>
                    <a:pt x="25" y="0"/>
                  </a:cubicBezTo>
                  <a:cubicBezTo>
                    <a:pt x="11" y="0"/>
                    <a:pt x="0" y="12"/>
                    <a:pt x="1" y="27"/>
                  </a:cubicBezTo>
                  <a:cubicBezTo>
                    <a:pt x="25" y="355"/>
                    <a:pt x="25" y="355"/>
                    <a:pt x="25" y="355"/>
                  </a:cubicBezTo>
                  <a:cubicBezTo>
                    <a:pt x="27" y="369"/>
                    <a:pt x="40" y="382"/>
                    <a:pt x="55" y="382"/>
                  </a:cubicBezTo>
                  <a:cubicBezTo>
                    <a:pt x="378" y="382"/>
                    <a:pt x="378" y="382"/>
                    <a:pt x="378" y="382"/>
                  </a:cubicBezTo>
                  <a:cubicBezTo>
                    <a:pt x="393" y="382"/>
                    <a:pt x="406" y="369"/>
                    <a:pt x="408" y="355"/>
                  </a:cubicBezTo>
                  <a:cubicBezTo>
                    <a:pt x="434" y="27"/>
                    <a:pt x="434" y="27"/>
                    <a:pt x="434" y="27"/>
                  </a:cubicBezTo>
                  <a:cubicBezTo>
                    <a:pt x="436" y="12"/>
                    <a:pt x="425" y="0"/>
                    <a:pt x="410" y="0"/>
                  </a:cubicBezTo>
                  <a:close/>
                  <a:moveTo>
                    <a:pt x="126" y="334"/>
                  </a:moveTo>
                  <a:cubicBezTo>
                    <a:pt x="100" y="334"/>
                    <a:pt x="100" y="334"/>
                    <a:pt x="100" y="334"/>
                  </a:cubicBezTo>
                  <a:cubicBezTo>
                    <a:pt x="95" y="334"/>
                    <a:pt x="91" y="330"/>
                    <a:pt x="90" y="326"/>
                  </a:cubicBezTo>
                  <a:cubicBezTo>
                    <a:pt x="78" y="61"/>
                    <a:pt x="78" y="61"/>
                    <a:pt x="78" y="61"/>
                  </a:cubicBezTo>
                  <a:cubicBezTo>
                    <a:pt x="78" y="56"/>
                    <a:pt x="82" y="52"/>
                    <a:pt x="86" y="52"/>
                  </a:cubicBezTo>
                  <a:cubicBezTo>
                    <a:pt x="124" y="51"/>
                    <a:pt x="124" y="51"/>
                    <a:pt x="124" y="51"/>
                  </a:cubicBezTo>
                  <a:cubicBezTo>
                    <a:pt x="128" y="50"/>
                    <a:pt x="133" y="54"/>
                    <a:pt x="133" y="59"/>
                  </a:cubicBezTo>
                  <a:cubicBezTo>
                    <a:pt x="134" y="325"/>
                    <a:pt x="134" y="325"/>
                    <a:pt x="134" y="325"/>
                  </a:cubicBezTo>
                  <a:cubicBezTo>
                    <a:pt x="135" y="330"/>
                    <a:pt x="131" y="334"/>
                    <a:pt x="126" y="334"/>
                  </a:cubicBezTo>
                  <a:close/>
                  <a:moveTo>
                    <a:pt x="253" y="325"/>
                  </a:moveTo>
                  <a:cubicBezTo>
                    <a:pt x="253" y="329"/>
                    <a:pt x="250" y="333"/>
                    <a:pt x="245" y="333"/>
                  </a:cubicBezTo>
                  <a:cubicBezTo>
                    <a:pt x="200" y="333"/>
                    <a:pt x="200" y="333"/>
                    <a:pt x="200" y="333"/>
                  </a:cubicBezTo>
                  <a:cubicBezTo>
                    <a:pt x="195" y="333"/>
                    <a:pt x="191" y="329"/>
                    <a:pt x="191" y="325"/>
                  </a:cubicBezTo>
                  <a:cubicBezTo>
                    <a:pt x="191" y="60"/>
                    <a:pt x="191" y="60"/>
                    <a:pt x="191" y="60"/>
                  </a:cubicBezTo>
                  <a:cubicBezTo>
                    <a:pt x="191" y="55"/>
                    <a:pt x="195" y="51"/>
                    <a:pt x="200" y="51"/>
                  </a:cubicBezTo>
                  <a:cubicBezTo>
                    <a:pt x="245" y="51"/>
                    <a:pt x="245" y="51"/>
                    <a:pt x="245" y="51"/>
                  </a:cubicBezTo>
                  <a:cubicBezTo>
                    <a:pt x="250" y="51"/>
                    <a:pt x="253" y="55"/>
                    <a:pt x="253" y="60"/>
                  </a:cubicBezTo>
                  <a:lnTo>
                    <a:pt x="253" y="325"/>
                  </a:lnTo>
                  <a:close/>
                  <a:moveTo>
                    <a:pt x="354" y="326"/>
                  </a:moveTo>
                  <a:cubicBezTo>
                    <a:pt x="354" y="330"/>
                    <a:pt x="350" y="334"/>
                    <a:pt x="345" y="334"/>
                  </a:cubicBezTo>
                  <a:cubicBezTo>
                    <a:pt x="320" y="334"/>
                    <a:pt x="320" y="334"/>
                    <a:pt x="320" y="334"/>
                  </a:cubicBezTo>
                  <a:cubicBezTo>
                    <a:pt x="315" y="334"/>
                    <a:pt x="311" y="330"/>
                    <a:pt x="312" y="325"/>
                  </a:cubicBezTo>
                  <a:cubicBezTo>
                    <a:pt x="312" y="59"/>
                    <a:pt x="312" y="59"/>
                    <a:pt x="312" y="59"/>
                  </a:cubicBezTo>
                  <a:cubicBezTo>
                    <a:pt x="312" y="54"/>
                    <a:pt x="316" y="50"/>
                    <a:pt x="321" y="51"/>
                  </a:cubicBezTo>
                  <a:cubicBezTo>
                    <a:pt x="358" y="52"/>
                    <a:pt x="358" y="52"/>
                    <a:pt x="358" y="52"/>
                  </a:cubicBezTo>
                  <a:cubicBezTo>
                    <a:pt x="363" y="52"/>
                    <a:pt x="367" y="56"/>
                    <a:pt x="366" y="61"/>
                  </a:cubicBezTo>
                  <a:lnTo>
                    <a:pt x="354" y="326"/>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234" name="Freeform 216"/>
            <p:cNvSpPr>
              <a:spLocks/>
            </p:cNvSpPr>
            <p:nvPr/>
          </p:nvSpPr>
          <p:spPr bwMode="auto">
            <a:xfrm>
              <a:off x="2947988" y="6369050"/>
              <a:ext cx="368300" cy="53975"/>
            </a:xfrm>
            <a:custGeom>
              <a:avLst/>
              <a:gdLst>
                <a:gd name="T0" fmla="*/ 480 w 480"/>
                <a:gd name="T1" fmla="*/ 14 h 70"/>
                <a:gd name="T2" fmla="*/ 480 w 480"/>
                <a:gd name="T3" fmla="*/ 56 h 70"/>
                <a:gd name="T4" fmla="*/ 466 w 480"/>
                <a:gd name="T5" fmla="*/ 70 h 70"/>
                <a:gd name="T6" fmla="*/ 14 w 480"/>
                <a:gd name="T7" fmla="*/ 70 h 70"/>
                <a:gd name="T8" fmla="*/ 0 w 480"/>
                <a:gd name="T9" fmla="*/ 56 h 70"/>
                <a:gd name="T10" fmla="*/ 0 w 480"/>
                <a:gd name="T11" fmla="*/ 14 h 70"/>
                <a:gd name="T12" fmla="*/ 14 w 480"/>
                <a:gd name="T13" fmla="*/ 0 h 70"/>
                <a:gd name="T14" fmla="*/ 118 w 480"/>
                <a:gd name="T15" fmla="*/ 0 h 70"/>
                <a:gd name="T16" fmla="*/ 118 w 480"/>
                <a:gd name="T17" fmla="*/ 20 h 70"/>
                <a:gd name="T18" fmla="*/ 122 w 480"/>
                <a:gd name="T19" fmla="*/ 30 h 70"/>
                <a:gd name="T20" fmla="*/ 132 w 480"/>
                <a:gd name="T21" fmla="*/ 34 h 70"/>
                <a:gd name="T22" fmla="*/ 174 w 480"/>
                <a:gd name="T23" fmla="*/ 34 h 70"/>
                <a:gd name="T24" fmla="*/ 184 w 480"/>
                <a:gd name="T25" fmla="*/ 30 h 70"/>
                <a:gd name="T26" fmla="*/ 188 w 480"/>
                <a:gd name="T27" fmla="*/ 20 h 70"/>
                <a:gd name="T28" fmla="*/ 188 w 480"/>
                <a:gd name="T29" fmla="*/ 0 h 70"/>
                <a:gd name="T30" fmla="*/ 292 w 480"/>
                <a:gd name="T31" fmla="*/ 0 h 70"/>
                <a:gd name="T32" fmla="*/ 292 w 480"/>
                <a:gd name="T33" fmla="*/ 20 h 70"/>
                <a:gd name="T34" fmla="*/ 296 w 480"/>
                <a:gd name="T35" fmla="*/ 30 h 70"/>
                <a:gd name="T36" fmla="*/ 305 w 480"/>
                <a:gd name="T37" fmla="*/ 34 h 70"/>
                <a:gd name="T38" fmla="*/ 347 w 480"/>
                <a:gd name="T39" fmla="*/ 34 h 70"/>
                <a:gd name="T40" fmla="*/ 357 w 480"/>
                <a:gd name="T41" fmla="*/ 30 h 70"/>
                <a:gd name="T42" fmla="*/ 361 w 480"/>
                <a:gd name="T43" fmla="*/ 20 h 70"/>
                <a:gd name="T44" fmla="*/ 361 w 480"/>
                <a:gd name="T45" fmla="*/ 0 h 70"/>
                <a:gd name="T46" fmla="*/ 466 w 480"/>
                <a:gd name="T47" fmla="*/ 0 h 70"/>
                <a:gd name="T48" fmla="*/ 480 w 480"/>
                <a:gd name="T49" fmla="*/ 14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80" h="70">
                  <a:moveTo>
                    <a:pt x="480" y="14"/>
                  </a:moveTo>
                  <a:cubicBezTo>
                    <a:pt x="480" y="56"/>
                    <a:pt x="480" y="56"/>
                    <a:pt x="480" y="56"/>
                  </a:cubicBezTo>
                  <a:cubicBezTo>
                    <a:pt x="480" y="64"/>
                    <a:pt x="473" y="70"/>
                    <a:pt x="466" y="70"/>
                  </a:cubicBezTo>
                  <a:cubicBezTo>
                    <a:pt x="14" y="70"/>
                    <a:pt x="14" y="70"/>
                    <a:pt x="14" y="70"/>
                  </a:cubicBezTo>
                  <a:cubicBezTo>
                    <a:pt x="6" y="70"/>
                    <a:pt x="0" y="64"/>
                    <a:pt x="0" y="56"/>
                  </a:cubicBezTo>
                  <a:cubicBezTo>
                    <a:pt x="0" y="14"/>
                    <a:pt x="0" y="14"/>
                    <a:pt x="0" y="14"/>
                  </a:cubicBezTo>
                  <a:cubicBezTo>
                    <a:pt x="0" y="6"/>
                    <a:pt x="6" y="0"/>
                    <a:pt x="14" y="0"/>
                  </a:cubicBezTo>
                  <a:cubicBezTo>
                    <a:pt x="118" y="0"/>
                    <a:pt x="118" y="0"/>
                    <a:pt x="118" y="0"/>
                  </a:cubicBezTo>
                  <a:cubicBezTo>
                    <a:pt x="118" y="20"/>
                    <a:pt x="118" y="20"/>
                    <a:pt x="118" y="20"/>
                  </a:cubicBezTo>
                  <a:cubicBezTo>
                    <a:pt x="118" y="24"/>
                    <a:pt x="120" y="27"/>
                    <a:pt x="122" y="30"/>
                  </a:cubicBezTo>
                  <a:cubicBezTo>
                    <a:pt x="125" y="32"/>
                    <a:pt x="129" y="34"/>
                    <a:pt x="132" y="34"/>
                  </a:cubicBezTo>
                  <a:cubicBezTo>
                    <a:pt x="174" y="34"/>
                    <a:pt x="174" y="34"/>
                    <a:pt x="174" y="34"/>
                  </a:cubicBezTo>
                  <a:cubicBezTo>
                    <a:pt x="178" y="34"/>
                    <a:pt x="181" y="32"/>
                    <a:pt x="184" y="30"/>
                  </a:cubicBezTo>
                  <a:cubicBezTo>
                    <a:pt x="186" y="27"/>
                    <a:pt x="188" y="24"/>
                    <a:pt x="188" y="20"/>
                  </a:cubicBezTo>
                  <a:cubicBezTo>
                    <a:pt x="188" y="0"/>
                    <a:pt x="188" y="0"/>
                    <a:pt x="188" y="0"/>
                  </a:cubicBezTo>
                  <a:cubicBezTo>
                    <a:pt x="292" y="0"/>
                    <a:pt x="292" y="0"/>
                    <a:pt x="292" y="0"/>
                  </a:cubicBezTo>
                  <a:cubicBezTo>
                    <a:pt x="292" y="20"/>
                    <a:pt x="292" y="20"/>
                    <a:pt x="292" y="20"/>
                  </a:cubicBezTo>
                  <a:cubicBezTo>
                    <a:pt x="292" y="24"/>
                    <a:pt x="293" y="27"/>
                    <a:pt x="296" y="30"/>
                  </a:cubicBezTo>
                  <a:cubicBezTo>
                    <a:pt x="298" y="32"/>
                    <a:pt x="302" y="34"/>
                    <a:pt x="305" y="34"/>
                  </a:cubicBezTo>
                  <a:cubicBezTo>
                    <a:pt x="347" y="34"/>
                    <a:pt x="347" y="34"/>
                    <a:pt x="347" y="34"/>
                  </a:cubicBezTo>
                  <a:cubicBezTo>
                    <a:pt x="351" y="34"/>
                    <a:pt x="355" y="32"/>
                    <a:pt x="357" y="30"/>
                  </a:cubicBezTo>
                  <a:cubicBezTo>
                    <a:pt x="360" y="27"/>
                    <a:pt x="361" y="24"/>
                    <a:pt x="361" y="20"/>
                  </a:cubicBezTo>
                  <a:cubicBezTo>
                    <a:pt x="361" y="0"/>
                    <a:pt x="361" y="0"/>
                    <a:pt x="361" y="0"/>
                  </a:cubicBezTo>
                  <a:cubicBezTo>
                    <a:pt x="466" y="0"/>
                    <a:pt x="466" y="0"/>
                    <a:pt x="466" y="0"/>
                  </a:cubicBezTo>
                  <a:cubicBezTo>
                    <a:pt x="473" y="0"/>
                    <a:pt x="480" y="6"/>
                    <a:pt x="480" y="1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235" name="Freeform 217"/>
            <p:cNvSpPr>
              <a:spLocks/>
            </p:cNvSpPr>
            <p:nvPr/>
          </p:nvSpPr>
          <p:spPr bwMode="auto">
            <a:xfrm>
              <a:off x="3049588" y="6332538"/>
              <a:ext cx="165100" cy="52388"/>
            </a:xfrm>
            <a:custGeom>
              <a:avLst/>
              <a:gdLst>
                <a:gd name="T0" fmla="*/ 0 w 215"/>
                <a:gd name="T1" fmla="*/ 57 h 68"/>
                <a:gd name="T2" fmla="*/ 0 w 215"/>
                <a:gd name="T3" fmla="*/ 11 h 68"/>
                <a:gd name="T4" fmla="*/ 11 w 215"/>
                <a:gd name="T5" fmla="*/ 0 h 68"/>
                <a:gd name="T6" fmla="*/ 204 w 215"/>
                <a:gd name="T7" fmla="*/ 0 h 68"/>
                <a:gd name="T8" fmla="*/ 215 w 215"/>
                <a:gd name="T9" fmla="*/ 11 h 68"/>
                <a:gd name="T10" fmla="*/ 215 w 215"/>
                <a:gd name="T11" fmla="*/ 57 h 68"/>
                <a:gd name="T12" fmla="*/ 204 w 215"/>
                <a:gd name="T13" fmla="*/ 68 h 68"/>
                <a:gd name="T14" fmla="*/ 185 w 215"/>
                <a:gd name="T15" fmla="*/ 68 h 68"/>
                <a:gd name="T16" fmla="*/ 174 w 215"/>
                <a:gd name="T17" fmla="*/ 57 h 68"/>
                <a:gd name="T18" fmla="*/ 174 w 215"/>
                <a:gd name="T19" fmla="*/ 40 h 68"/>
                <a:gd name="T20" fmla="*/ 163 w 215"/>
                <a:gd name="T21" fmla="*/ 29 h 68"/>
                <a:gd name="T22" fmla="*/ 53 w 215"/>
                <a:gd name="T23" fmla="*/ 29 h 68"/>
                <a:gd name="T24" fmla="*/ 42 w 215"/>
                <a:gd name="T25" fmla="*/ 40 h 68"/>
                <a:gd name="T26" fmla="*/ 42 w 215"/>
                <a:gd name="T27" fmla="*/ 57 h 68"/>
                <a:gd name="T28" fmla="*/ 31 w 215"/>
                <a:gd name="T29" fmla="*/ 68 h 68"/>
                <a:gd name="T30" fmla="*/ 11 w 215"/>
                <a:gd name="T31" fmla="*/ 68 h 68"/>
                <a:gd name="T32" fmla="*/ 0 w 215"/>
                <a:gd name="T33" fmla="*/ 57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15" h="68">
                  <a:moveTo>
                    <a:pt x="0" y="57"/>
                  </a:moveTo>
                  <a:cubicBezTo>
                    <a:pt x="0" y="11"/>
                    <a:pt x="0" y="11"/>
                    <a:pt x="0" y="11"/>
                  </a:cubicBezTo>
                  <a:cubicBezTo>
                    <a:pt x="0" y="5"/>
                    <a:pt x="5" y="0"/>
                    <a:pt x="11" y="0"/>
                  </a:cubicBezTo>
                  <a:cubicBezTo>
                    <a:pt x="204" y="0"/>
                    <a:pt x="204" y="0"/>
                    <a:pt x="204" y="0"/>
                  </a:cubicBezTo>
                  <a:cubicBezTo>
                    <a:pt x="210" y="0"/>
                    <a:pt x="215" y="5"/>
                    <a:pt x="215" y="11"/>
                  </a:cubicBezTo>
                  <a:cubicBezTo>
                    <a:pt x="215" y="57"/>
                    <a:pt x="215" y="57"/>
                    <a:pt x="215" y="57"/>
                  </a:cubicBezTo>
                  <a:cubicBezTo>
                    <a:pt x="215" y="63"/>
                    <a:pt x="210" y="68"/>
                    <a:pt x="204" y="68"/>
                  </a:cubicBezTo>
                  <a:cubicBezTo>
                    <a:pt x="185" y="68"/>
                    <a:pt x="185" y="68"/>
                    <a:pt x="185" y="68"/>
                  </a:cubicBezTo>
                  <a:cubicBezTo>
                    <a:pt x="179" y="68"/>
                    <a:pt x="174" y="63"/>
                    <a:pt x="174" y="57"/>
                  </a:cubicBezTo>
                  <a:cubicBezTo>
                    <a:pt x="174" y="40"/>
                    <a:pt x="174" y="40"/>
                    <a:pt x="174" y="40"/>
                  </a:cubicBezTo>
                  <a:cubicBezTo>
                    <a:pt x="174" y="34"/>
                    <a:pt x="169" y="29"/>
                    <a:pt x="163" y="29"/>
                  </a:cubicBezTo>
                  <a:cubicBezTo>
                    <a:pt x="53" y="29"/>
                    <a:pt x="53" y="29"/>
                    <a:pt x="53" y="29"/>
                  </a:cubicBezTo>
                  <a:cubicBezTo>
                    <a:pt x="47" y="29"/>
                    <a:pt x="42" y="34"/>
                    <a:pt x="42" y="40"/>
                  </a:cubicBezTo>
                  <a:cubicBezTo>
                    <a:pt x="42" y="57"/>
                    <a:pt x="42" y="57"/>
                    <a:pt x="42" y="57"/>
                  </a:cubicBezTo>
                  <a:cubicBezTo>
                    <a:pt x="42" y="63"/>
                    <a:pt x="37" y="68"/>
                    <a:pt x="31" y="68"/>
                  </a:cubicBezTo>
                  <a:cubicBezTo>
                    <a:pt x="11" y="68"/>
                    <a:pt x="11" y="68"/>
                    <a:pt x="11" y="68"/>
                  </a:cubicBezTo>
                  <a:cubicBezTo>
                    <a:pt x="5" y="68"/>
                    <a:pt x="0" y="63"/>
                    <a:pt x="0" y="57"/>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grpSp>
      <p:grpSp>
        <p:nvGrpSpPr>
          <p:cNvPr id="236" name="Group 235"/>
          <p:cNvGrpSpPr/>
          <p:nvPr/>
        </p:nvGrpSpPr>
        <p:grpSpPr>
          <a:xfrm>
            <a:off x="4634573" y="5001131"/>
            <a:ext cx="468612" cy="525199"/>
            <a:chOff x="4608513" y="6291263"/>
            <a:chExt cx="420688" cy="471488"/>
          </a:xfrm>
          <a:solidFill>
            <a:schemeClr val="tx1"/>
          </a:solidFill>
        </p:grpSpPr>
        <p:sp>
          <p:nvSpPr>
            <p:cNvPr id="237" name="Freeform 218"/>
            <p:cNvSpPr>
              <a:spLocks/>
            </p:cNvSpPr>
            <p:nvPr/>
          </p:nvSpPr>
          <p:spPr bwMode="auto">
            <a:xfrm>
              <a:off x="4908550" y="6627813"/>
              <a:ext cx="80963" cy="84138"/>
            </a:xfrm>
            <a:custGeom>
              <a:avLst/>
              <a:gdLst>
                <a:gd name="T0" fmla="*/ 13 w 105"/>
                <a:gd name="T1" fmla="*/ 20 h 108"/>
                <a:gd name="T2" fmla="*/ 27 w 105"/>
                <a:gd name="T3" fmla="*/ 9 h 108"/>
                <a:gd name="T4" fmla="*/ 65 w 105"/>
                <a:gd name="T5" fmla="*/ 13 h 108"/>
                <a:gd name="T6" fmla="*/ 105 w 105"/>
                <a:gd name="T7" fmla="*/ 64 h 108"/>
                <a:gd name="T8" fmla="*/ 49 w 105"/>
                <a:gd name="T9" fmla="*/ 108 h 108"/>
                <a:gd name="T10" fmla="*/ 9 w 105"/>
                <a:gd name="T11" fmla="*/ 57 h 108"/>
                <a:gd name="T12" fmla="*/ 13 w 105"/>
                <a:gd name="T13" fmla="*/ 20 h 108"/>
              </a:gdLst>
              <a:ahLst/>
              <a:cxnLst>
                <a:cxn ang="0">
                  <a:pos x="T0" y="T1"/>
                </a:cxn>
                <a:cxn ang="0">
                  <a:pos x="T2" y="T3"/>
                </a:cxn>
                <a:cxn ang="0">
                  <a:pos x="T4" y="T5"/>
                </a:cxn>
                <a:cxn ang="0">
                  <a:pos x="T6" y="T7"/>
                </a:cxn>
                <a:cxn ang="0">
                  <a:pos x="T8" y="T9"/>
                </a:cxn>
                <a:cxn ang="0">
                  <a:pos x="T10" y="T11"/>
                </a:cxn>
                <a:cxn ang="0">
                  <a:pos x="T12" y="T13"/>
                </a:cxn>
              </a:cxnLst>
              <a:rect l="0" t="0" r="r" b="b"/>
              <a:pathLst>
                <a:path w="105" h="108">
                  <a:moveTo>
                    <a:pt x="13" y="20"/>
                  </a:moveTo>
                  <a:cubicBezTo>
                    <a:pt x="27" y="9"/>
                    <a:pt x="27" y="9"/>
                    <a:pt x="27" y="9"/>
                  </a:cubicBezTo>
                  <a:cubicBezTo>
                    <a:pt x="39" y="0"/>
                    <a:pt x="56" y="2"/>
                    <a:pt x="65" y="13"/>
                  </a:cubicBezTo>
                  <a:cubicBezTo>
                    <a:pt x="105" y="64"/>
                    <a:pt x="105" y="64"/>
                    <a:pt x="105" y="64"/>
                  </a:cubicBezTo>
                  <a:cubicBezTo>
                    <a:pt x="49" y="108"/>
                    <a:pt x="49" y="108"/>
                    <a:pt x="49" y="108"/>
                  </a:cubicBezTo>
                  <a:cubicBezTo>
                    <a:pt x="9" y="57"/>
                    <a:pt x="9" y="57"/>
                    <a:pt x="9" y="57"/>
                  </a:cubicBezTo>
                  <a:cubicBezTo>
                    <a:pt x="0" y="46"/>
                    <a:pt x="2" y="29"/>
                    <a:pt x="13" y="20"/>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238" name="Freeform 219"/>
            <p:cNvSpPr>
              <a:spLocks noEditPoints="1"/>
            </p:cNvSpPr>
            <p:nvPr/>
          </p:nvSpPr>
          <p:spPr bwMode="auto">
            <a:xfrm>
              <a:off x="4608513" y="6291263"/>
              <a:ext cx="403225" cy="401638"/>
            </a:xfrm>
            <a:custGeom>
              <a:avLst/>
              <a:gdLst>
                <a:gd name="T0" fmla="*/ 445 w 524"/>
                <a:gd name="T1" fmla="*/ 119 h 523"/>
                <a:gd name="T2" fmla="*/ 119 w 524"/>
                <a:gd name="T3" fmla="*/ 79 h 523"/>
                <a:gd name="T4" fmla="*/ 79 w 524"/>
                <a:gd name="T5" fmla="*/ 404 h 523"/>
                <a:gd name="T6" fmla="*/ 405 w 524"/>
                <a:gd name="T7" fmla="*/ 444 h 523"/>
                <a:gd name="T8" fmla="*/ 445 w 524"/>
                <a:gd name="T9" fmla="*/ 119 h 523"/>
                <a:gd name="T10" fmla="*/ 373 w 524"/>
                <a:gd name="T11" fmla="*/ 404 h 523"/>
                <a:gd name="T12" fmla="*/ 119 w 524"/>
                <a:gd name="T13" fmla="*/ 373 h 523"/>
                <a:gd name="T14" fmla="*/ 151 w 524"/>
                <a:gd name="T15" fmla="*/ 119 h 523"/>
                <a:gd name="T16" fmla="*/ 404 w 524"/>
                <a:gd name="T17" fmla="*/ 150 h 523"/>
                <a:gd name="T18" fmla="*/ 373 w 524"/>
                <a:gd name="T19" fmla="*/ 404 h 5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4" h="523">
                  <a:moveTo>
                    <a:pt x="445" y="119"/>
                  </a:moveTo>
                  <a:cubicBezTo>
                    <a:pt x="366" y="18"/>
                    <a:pt x="220" y="0"/>
                    <a:pt x="119" y="79"/>
                  </a:cubicBezTo>
                  <a:cubicBezTo>
                    <a:pt x="18" y="157"/>
                    <a:pt x="0" y="303"/>
                    <a:pt x="79" y="404"/>
                  </a:cubicBezTo>
                  <a:cubicBezTo>
                    <a:pt x="158" y="505"/>
                    <a:pt x="304" y="523"/>
                    <a:pt x="405" y="444"/>
                  </a:cubicBezTo>
                  <a:cubicBezTo>
                    <a:pt x="506" y="366"/>
                    <a:pt x="524" y="220"/>
                    <a:pt x="445" y="119"/>
                  </a:cubicBezTo>
                  <a:close/>
                  <a:moveTo>
                    <a:pt x="373" y="404"/>
                  </a:moveTo>
                  <a:cubicBezTo>
                    <a:pt x="294" y="465"/>
                    <a:pt x="181" y="451"/>
                    <a:pt x="119" y="373"/>
                  </a:cubicBezTo>
                  <a:cubicBezTo>
                    <a:pt x="58" y="294"/>
                    <a:pt x="72" y="180"/>
                    <a:pt x="151" y="119"/>
                  </a:cubicBezTo>
                  <a:cubicBezTo>
                    <a:pt x="229" y="58"/>
                    <a:pt x="343" y="72"/>
                    <a:pt x="404" y="150"/>
                  </a:cubicBezTo>
                  <a:cubicBezTo>
                    <a:pt x="466" y="229"/>
                    <a:pt x="452" y="343"/>
                    <a:pt x="373" y="40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239" name="Freeform 220"/>
            <p:cNvSpPr>
              <a:spLocks/>
            </p:cNvSpPr>
            <p:nvPr/>
          </p:nvSpPr>
          <p:spPr bwMode="auto">
            <a:xfrm>
              <a:off x="4957763" y="6691313"/>
              <a:ext cx="71438" cy="71438"/>
            </a:xfrm>
            <a:custGeom>
              <a:avLst/>
              <a:gdLst>
                <a:gd name="T0" fmla="*/ 78 w 92"/>
                <a:gd name="T1" fmla="*/ 72 h 92"/>
                <a:gd name="T2" fmla="*/ 64 w 92"/>
                <a:gd name="T3" fmla="*/ 83 h 92"/>
                <a:gd name="T4" fmla="*/ 27 w 92"/>
                <a:gd name="T5" fmla="*/ 78 h 92"/>
                <a:gd name="T6" fmla="*/ 0 w 92"/>
                <a:gd name="T7" fmla="*/ 44 h 92"/>
                <a:gd name="T8" fmla="*/ 56 w 92"/>
                <a:gd name="T9" fmla="*/ 0 h 92"/>
                <a:gd name="T10" fmla="*/ 83 w 92"/>
                <a:gd name="T11" fmla="*/ 34 h 92"/>
                <a:gd name="T12" fmla="*/ 78 w 92"/>
                <a:gd name="T13" fmla="*/ 72 h 92"/>
              </a:gdLst>
              <a:ahLst/>
              <a:cxnLst>
                <a:cxn ang="0">
                  <a:pos x="T0" y="T1"/>
                </a:cxn>
                <a:cxn ang="0">
                  <a:pos x="T2" y="T3"/>
                </a:cxn>
                <a:cxn ang="0">
                  <a:pos x="T4" y="T5"/>
                </a:cxn>
                <a:cxn ang="0">
                  <a:pos x="T6" y="T7"/>
                </a:cxn>
                <a:cxn ang="0">
                  <a:pos x="T8" y="T9"/>
                </a:cxn>
                <a:cxn ang="0">
                  <a:pos x="T10" y="T11"/>
                </a:cxn>
                <a:cxn ang="0">
                  <a:pos x="T12" y="T13"/>
                </a:cxn>
              </a:cxnLst>
              <a:rect l="0" t="0" r="r" b="b"/>
              <a:pathLst>
                <a:path w="92" h="92">
                  <a:moveTo>
                    <a:pt x="78" y="72"/>
                  </a:moveTo>
                  <a:cubicBezTo>
                    <a:pt x="64" y="83"/>
                    <a:pt x="64" y="83"/>
                    <a:pt x="64" y="83"/>
                  </a:cubicBezTo>
                  <a:cubicBezTo>
                    <a:pt x="53" y="92"/>
                    <a:pt x="36" y="90"/>
                    <a:pt x="27" y="78"/>
                  </a:cubicBezTo>
                  <a:cubicBezTo>
                    <a:pt x="0" y="44"/>
                    <a:pt x="0" y="44"/>
                    <a:pt x="0" y="44"/>
                  </a:cubicBezTo>
                  <a:cubicBezTo>
                    <a:pt x="56" y="0"/>
                    <a:pt x="56" y="0"/>
                    <a:pt x="56" y="0"/>
                  </a:cubicBezTo>
                  <a:cubicBezTo>
                    <a:pt x="83" y="34"/>
                    <a:pt x="83" y="34"/>
                    <a:pt x="83" y="34"/>
                  </a:cubicBezTo>
                  <a:cubicBezTo>
                    <a:pt x="92" y="46"/>
                    <a:pt x="90" y="63"/>
                    <a:pt x="78" y="72"/>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grpSp>
      <p:grpSp>
        <p:nvGrpSpPr>
          <p:cNvPr id="240" name="Group 239"/>
          <p:cNvGrpSpPr/>
          <p:nvPr/>
        </p:nvGrpSpPr>
        <p:grpSpPr>
          <a:xfrm>
            <a:off x="1411312" y="1794572"/>
            <a:ext cx="456233" cy="468612"/>
            <a:chOff x="2044700" y="2119313"/>
            <a:chExt cx="409575" cy="420688"/>
          </a:xfrm>
          <a:solidFill>
            <a:schemeClr val="tx1"/>
          </a:solidFill>
        </p:grpSpPr>
        <p:sp>
          <p:nvSpPr>
            <p:cNvPr id="241" name="Freeform 221"/>
            <p:cNvSpPr>
              <a:spLocks noEditPoints="1"/>
            </p:cNvSpPr>
            <p:nvPr/>
          </p:nvSpPr>
          <p:spPr bwMode="auto">
            <a:xfrm>
              <a:off x="2044700" y="2268538"/>
              <a:ext cx="409575" cy="271463"/>
            </a:xfrm>
            <a:custGeom>
              <a:avLst/>
              <a:gdLst>
                <a:gd name="T0" fmla="*/ 0 w 533"/>
                <a:gd name="T1" fmla="*/ 0 h 355"/>
                <a:gd name="T2" fmla="*/ 0 w 533"/>
                <a:gd name="T3" fmla="*/ 2 h 355"/>
                <a:gd name="T4" fmla="*/ 0 w 533"/>
                <a:gd name="T5" fmla="*/ 333 h 355"/>
                <a:gd name="T6" fmla="*/ 0 w 533"/>
                <a:gd name="T7" fmla="*/ 333 h 355"/>
                <a:gd name="T8" fmla="*/ 21 w 533"/>
                <a:gd name="T9" fmla="*/ 355 h 355"/>
                <a:gd name="T10" fmla="*/ 512 w 533"/>
                <a:gd name="T11" fmla="*/ 355 h 355"/>
                <a:gd name="T12" fmla="*/ 533 w 533"/>
                <a:gd name="T13" fmla="*/ 333 h 355"/>
                <a:gd name="T14" fmla="*/ 533 w 533"/>
                <a:gd name="T15" fmla="*/ 2 h 355"/>
                <a:gd name="T16" fmla="*/ 532 w 533"/>
                <a:gd name="T17" fmla="*/ 0 h 355"/>
                <a:gd name="T18" fmla="*/ 0 w 533"/>
                <a:gd name="T19" fmla="*/ 0 h 355"/>
                <a:gd name="T20" fmla="*/ 492 w 533"/>
                <a:gd name="T21" fmla="*/ 307 h 355"/>
                <a:gd name="T22" fmla="*/ 484 w 533"/>
                <a:gd name="T23" fmla="*/ 316 h 355"/>
                <a:gd name="T24" fmla="*/ 47 w 533"/>
                <a:gd name="T25" fmla="*/ 316 h 355"/>
                <a:gd name="T26" fmla="*/ 39 w 533"/>
                <a:gd name="T27" fmla="*/ 307 h 355"/>
                <a:gd name="T28" fmla="*/ 39 w 533"/>
                <a:gd name="T29" fmla="*/ 31 h 355"/>
                <a:gd name="T30" fmla="*/ 492 w 533"/>
                <a:gd name="T31" fmla="*/ 31 h 355"/>
                <a:gd name="T32" fmla="*/ 492 w 533"/>
                <a:gd name="T33" fmla="*/ 307 h 3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33" h="355">
                  <a:moveTo>
                    <a:pt x="0" y="0"/>
                  </a:moveTo>
                  <a:cubicBezTo>
                    <a:pt x="0" y="0"/>
                    <a:pt x="0" y="1"/>
                    <a:pt x="0" y="2"/>
                  </a:cubicBezTo>
                  <a:cubicBezTo>
                    <a:pt x="0" y="333"/>
                    <a:pt x="0" y="333"/>
                    <a:pt x="0" y="333"/>
                  </a:cubicBezTo>
                  <a:cubicBezTo>
                    <a:pt x="0" y="333"/>
                    <a:pt x="0" y="333"/>
                    <a:pt x="0" y="333"/>
                  </a:cubicBezTo>
                  <a:cubicBezTo>
                    <a:pt x="0" y="345"/>
                    <a:pt x="9" y="355"/>
                    <a:pt x="21" y="355"/>
                  </a:cubicBezTo>
                  <a:cubicBezTo>
                    <a:pt x="512" y="355"/>
                    <a:pt x="512" y="355"/>
                    <a:pt x="512" y="355"/>
                  </a:cubicBezTo>
                  <a:cubicBezTo>
                    <a:pt x="523" y="355"/>
                    <a:pt x="533" y="345"/>
                    <a:pt x="533" y="333"/>
                  </a:cubicBezTo>
                  <a:cubicBezTo>
                    <a:pt x="533" y="2"/>
                    <a:pt x="533" y="2"/>
                    <a:pt x="533" y="2"/>
                  </a:cubicBezTo>
                  <a:cubicBezTo>
                    <a:pt x="533" y="1"/>
                    <a:pt x="533" y="0"/>
                    <a:pt x="532" y="0"/>
                  </a:cubicBezTo>
                  <a:lnTo>
                    <a:pt x="0" y="0"/>
                  </a:lnTo>
                  <a:close/>
                  <a:moveTo>
                    <a:pt x="492" y="307"/>
                  </a:moveTo>
                  <a:cubicBezTo>
                    <a:pt x="492" y="312"/>
                    <a:pt x="489" y="316"/>
                    <a:pt x="484" y="316"/>
                  </a:cubicBezTo>
                  <a:cubicBezTo>
                    <a:pt x="47" y="316"/>
                    <a:pt x="47" y="316"/>
                    <a:pt x="47" y="316"/>
                  </a:cubicBezTo>
                  <a:cubicBezTo>
                    <a:pt x="43" y="316"/>
                    <a:pt x="39" y="312"/>
                    <a:pt x="39" y="307"/>
                  </a:cubicBezTo>
                  <a:cubicBezTo>
                    <a:pt x="39" y="31"/>
                    <a:pt x="39" y="31"/>
                    <a:pt x="39" y="31"/>
                  </a:cubicBezTo>
                  <a:cubicBezTo>
                    <a:pt x="492" y="31"/>
                    <a:pt x="492" y="31"/>
                    <a:pt x="492" y="31"/>
                  </a:cubicBezTo>
                  <a:lnTo>
                    <a:pt x="492" y="307"/>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242" name="Freeform 222"/>
            <p:cNvSpPr>
              <a:spLocks/>
            </p:cNvSpPr>
            <p:nvPr/>
          </p:nvSpPr>
          <p:spPr bwMode="auto">
            <a:xfrm>
              <a:off x="2044700" y="2154238"/>
              <a:ext cx="409575" cy="87313"/>
            </a:xfrm>
            <a:custGeom>
              <a:avLst/>
              <a:gdLst>
                <a:gd name="T0" fmla="*/ 533 w 533"/>
                <a:gd name="T1" fmla="*/ 21 h 112"/>
                <a:gd name="T2" fmla="*/ 533 w 533"/>
                <a:gd name="T3" fmla="*/ 112 h 112"/>
                <a:gd name="T4" fmla="*/ 0 w 533"/>
                <a:gd name="T5" fmla="*/ 112 h 112"/>
                <a:gd name="T6" fmla="*/ 0 w 533"/>
                <a:gd name="T7" fmla="*/ 21 h 112"/>
                <a:gd name="T8" fmla="*/ 21 w 533"/>
                <a:gd name="T9" fmla="*/ 0 h 112"/>
                <a:gd name="T10" fmla="*/ 83 w 533"/>
                <a:gd name="T11" fmla="*/ 0 h 112"/>
                <a:gd name="T12" fmla="*/ 83 w 533"/>
                <a:gd name="T13" fmla="*/ 41 h 112"/>
                <a:gd name="T14" fmla="*/ 108 w 533"/>
                <a:gd name="T15" fmla="*/ 65 h 112"/>
                <a:gd name="T16" fmla="*/ 136 w 533"/>
                <a:gd name="T17" fmla="*/ 65 h 112"/>
                <a:gd name="T18" fmla="*/ 161 w 533"/>
                <a:gd name="T19" fmla="*/ 41 h 112"/>
                <a:gd name="T20" fmla="*/ 161 w 533"/>
                <a:gd name="T21" fmla="*/ 0 h 112"/>
                <a:gd name="T22" fmla="*/ 373 w 533"/>
                <a:gd name="T23" fmla="*/ 0 h 112"/>
                <a:gd name="T24" fmla="*/ 373 w 533"/>
                <a:gd name="T25" fmla="*/ 41 h 112"/>
                <a:gd name="T26" fmla="*/ 398 w 533"/>
                <a:gd name="T27" fmla="*/ 65 h 112"/>
                <a:gd name="T28" fmla="*/ 426 w 533"/>
                <a:gd name="T29" fmla="*/ 65 h 112"/>
                <a:gd name="T30" fmla="*/ 450 w 533"/>
                <a:gd name="T31" fmla="*/ 41 h 112"/>
                <a:gd name="T32" fmla="*/ 450 w 533"/>
                <a:gd name="T33" fmla="*/ 0 h 112"/>
                <a:gd name="T34" fmla="*/ 512 w 533"/>
                <a:gd name="T35" fmla="*/ 0 h 112"/>
                <a:gd name="T36" fmla="*/ 533 w 533"/>
                <a:gd name="T37" fmla="*/ 21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33" h="112">
                  <a:moveTo>
                    <a:pt x="533" y="21"/>
                  </a:moveTo>
                  <a:cubicBezTo>
                    <a:pt x="533" y="112"/>
                    <a:pt x="533" y="112"/>
                    <a:pt x="533" y="112"/>
                  </a:cubicBezTo>
                  <a:cubicBezTo>
                    <a:pt x="0" y="112"/>
                    <a:pt x="0" y="112"/>
                    <a:pt x="0" y="112"/>
                  </a:cubicBezTo>
                  <a:cubicBezTo>
                    <a:pt x="0" y="21"/>
                    <a:pt x="0" y="21"/>
                    <a:pt x="0" y="21"/>
                  </a:cubicBezTo>
                  <a:cubicBezTo>
                    <a:pt x="0" y="9"/>
                    <a:pt x="9" y="0"/>
                    <a:pt x="21" y="0"/>
                  </a:cubicBezTo>
                  <a:cubicBezTo>
                    <a:pt x="83" y="0"/>
                    <a:pt x="83" y="0"/>
                    <a:pt x="83" y="0"/>
                  </a:cubicBezTo>
                  <a:cubicBezTo>
                    <a:pt x="83" y="41"/>
                    <a:pt x="83" y="41"/>
                    <a:pt x="83" y="41"/>
                  </a:cubicBezTo>
                  <a:cubicBezTo>
                    <a:pt x="83" y="54"/>
                    <a:pt x="95" y="65"/>
                    <a:pt x="108" y="65"/>
                  </a:cubicBezTo>
                  <a:cubicBezTo>
                    <a:pt x="136" y="65"/>
                    <a:pt x="136" y="65"/>
                    <a:pt x="136" y="65"/>
                  </a:cubicBezTo>
                  <a:cubicBezTo>
                    <a:pt x="150" y="65"/>
                    <a:pt x="161" y="54"/>
                    <a:pt x="161" y="41"/>
                  </a:cubicBezTo>
                  <a:cubicBezTo>
                    <a:pt x="161" y="0"/>
                    <a:pt x="161" y="0"/>
                    <a:pt x="161" y="0"/>
                  </a:cubicBezTo>
                  <a:cubicBezTo>
                    <a:pt x="373" y="0"/>
                    <a:pt x="373" y="0"/>
                    <a:pt x="373" y="0"/>
                  </a:cubicBezTo>
                  <a:cubicBezTo>
                    <a:pt x="373" y="41"/>
                    <a:pt x="373" y="41"/>
                    <a:pt x="373" y="41"/>
                  </a:cubicBezTo>
                  <a:cubicBezTo>
                    <a:pt x="373" y="54"/>
                    <a:pt x="384" y="65"/>
                    <a:pt x="398" y="65"/>
                  </a:cubicBezTo>
                  <a:cubicBezTo>
                    <a:pt x="426" y="65"/>
                    <a:pt x="426" y="65"/>
                    <a:pt x="426" y="65"/>
                  </a:cubicBezTo>
                  <a:cubicBezTo>
                    <a:pt x="439" y="65"/>
                    <a:pt x="450" y="54"/>
                    <a:pt x="450" y="41"/>
                  </a:cubicBezTo>
                  <a:cubicBezTo>
                    <a:pt x="450" y="0"/>
                    <a:pt x="450" y="0"/>
                    <a:pt x="450" y="0"/>
                  </a:cubicBezTo>
                  <a:cubicBezTo>
                    <a:pt x="512" y="0"/>
                    <a:pt x="512" y="0"/>
                    <a:pt x="512" y="0"/>
                  </a:cubicBezTo>
                  <a:cubicBezTo>
                    <a:pt x="523" y="0"/>
                    <a:pt x="533" y="9"/>
                    <a:pt x="533" y="21"/>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243" name="Freeform 223"/>
            <p:cNvSpPr>
              <a:spLocks noEditPoints="1"/>
            </p:cNvSpPr>
            <p:nvPr/>
          </p:nvSpPr>
          <p:spPr bwMode="auto">
            <a:xfrm>
              <a:off x="2257425" y="2320925"/>
              <a:ext cx="111125" cy="153988"/>
            </a:xfrm>
            <a:custGeom>
              <a:avLst/>
              <a:gdLst>
                <a:gd name="T0" fmla="*/ 74 w 146"/>
                <a:gd name="T1" fmla="*/ 0 h 201"/>
                <a:gd name="T2" fmla="*/ 0 w 146"/>
                <a:gd name="T3" fmla="*/ 100 h 201"/>
                <a:gd name="T4" fmla="*/ 73 w 146"/>
                <a:gd name="T5" fmla="*/ 201 h 201"/>
                <a:gd name="T6" fmla="*/ 146 w 146"/>
                <a:gd name="T7" fmla="*/ 99 h 201"/>
                <a:gd name="T8" fmla="*/ 74 w 146"/>
                <a:gd name="T9" fmla="*/ 0 h 201"/>
                <a:gd name="T10" fmla="*/ 74 w 146"/>
                <a:gd name="T11" fmla="*/ 166 h 201"/>
                <a:gd name="T12" fmla="*/ 46 w 146"/>
                <a:gd name="T13" fmla="*/ 100 h 201"/>
                <a:gd name="T14" fmla="*/ 73 w 146"/>
                <a:gd name="T15" fmla="*/ 34 h 201"/>
                <a:gd name="T16" fmla="*/ 101 w 146"/>
                <a:gd name="T17" fmla="*/ 100 h 201"/>
                <a:gd name="T18" fmla="*/ 74 w 146"/>
                <a:gd name="T19" fmla="*/ 166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6" h="201">
                  <a:moveTo>
                    <a:pt x="74" y="0"/>
                  </a:moveTo>
                  <a:cubicBezTo>
                    <a:pt x="24" y="0"/>
                    <a:pt x="0" y="44"/>
                    <a:pt x="0" y="100"/>
                  </a:cubicBezTo>
                  <a:cubicBezTo>
                    <a:pt x="0" y="155"/>
                    <a:pt x="22" y="201"/>
                    <a:pt x="73" y="201"/>
                  </a:cubicBezTo>
                  <a:cubicBezTo>
                    <a:pt x="122" y="201"/>
                    <a:pt x="146" y="159"/>
                    <a:pt x="146" y="99"/>
                  </a:cubicBezTo>
                  <a:cubicBezTo>
                    <a:pt x="146" y="46"/>
                    <a:pt x="126" y="0"/>
                    <a:pt x="74" y="0"/>
                  </a:cubicBezTo>
                  <a:close/>
                  <a:moveTo>
                    <a:pt x="74" y="166"/>
                  </a:moveTo>
                  <a:cubicBezTo>
                    <a:pt x="56" y="166"/>
                    <a:pt x="45" y="145"/>
                    <a:pt x="46" y="100"/>
                  </a:cubicBezTo>
                  <a:cubicBezTo>
                    <a:pt x="45" y="55"/>
                    <a:pt x="57" y="34"/>
                    <a:pt x="73" y="34"/>
                  </a:cubicBezTo>
                  <a:cubicBezTo>
                    <a:pt x="92" y="34"/>
                    <a:pt x="101" y="57"/>
                    <a:pt x="101" y="100"/>
                  </a:cubicBezTo>
                  <a:cubicBezTo>
                    <a:pt x="101" y="144"/>
                    <a:pt x="91" y="166"/>
                    <a:pt x="74" y="166"/>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244" name="Freeform 224"/>
            <p:cNvSpPr>
              <a:spLocks/>
            </p:cNvSpPr>
            <p:nvPr/>
          </p:nvSpPr>
          <p:spPr bwMode="auto">
            <a:xfrm>
              <a:off x="2132013" y="2320925"/>
              <a:ext cx="104775" cy="150813"/>
            </a:xfrm>
            <a:custGeom>
              <a:avLst/>
              <a:gdLst>
                <a:gd name="T0" fmla="*/ 138 w 138"/>
                <a:gd name="T1" fmla="*/ 197 h 197"/>
                <a:gd name="T2" fmla="*/ 0 w 138"/>
                <a:gd name="T3" fmla="*/ 197 h 197"/>
                <a:gd name="T4" fmla="*/ 0 w 138"/>
                <a:gd name="T5" fmla="*/ 170 h 197"/>
                <a:gd name="T6" fmla="*/ 25 w 138"/>
                <a:gd name="T7" fmla="*/ 147 h 197"/>
                <a:gd name="T8" fmla="*/ 89 w 138"/>
                <a:gd name="T9" fmla="*/ 65 h 197"/>
                <a:gd name="T10" fmla="*/ 57 w 138"/>
                <a:gd name="T11" fmla="*/ 36 h 197"/>
                <a:gd name="T12" fmla="*/ 15 w 138"/>
                <a:gd name="T13" fmla="*/ 52 h 197"/>
                <a:gd name="T14" fmla="*/ 3 w 138"/>
                <a:gd name="T15" fmla="*/ 20 h 197"/>
                <a:gd name="T16" fmla="*/ 66 w 138"/>
                <a:gd name="T17" fmla="*/ 0 h 197"/>
                <a:gd name="T18" fmla="*/ 134 w 138"/>
                <a:gd name="T19" fmla="*/ 61 h 197"/>
                <a:gd name="T20" fmla="*/ 83 w 138"/>
                <a:gd name="T21" fmla="*/ 144 h 197"/>
                <a:gd name="T22" fmla="*/ 65 w 138"/>
                <a:gd name="T23" fmla="*/ 159 h 197"/>
                <a:gd name="T24" fmla="*/ 65 w 138"/>
                <a:gd name="T25" fmla="*/ 160 h 197"/>
                <a:gd name="T26" fmla="*/ 138 w 138"/>
                <a:gd name="T27" fmla="*/ 160 h 197"/>
                <a:gd name="T28" fmla="*/ 138 w 138"/>
                <a:gd name="T29" fmla="*/ 197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8" h="197">
                  <a:moveTo>
                    <a:pt x="138" y="197"/>
                  </a:moveTo>
                  <a:cubicBezTo>
                    <a:pt x="0" y="197"/>
                    <a:pt x="0" y="197"/>
                    <a:pt x="0" y="197"/>
                  </a:cubicBezTo>
                  <a:cubicBezTo>
                    <a:pt x="0" y="170"/>
                    <a:pt x="0" y="170"/>
                    <a:pt x="0" y="170"/>
                  </a:cubicBezTo>
                  <a:cubicBezTo>
                    <a:pt x="25" y="147"/>
                    <a:pt x="25" y="147"/>
                    <a:pt x="25" y="147"/>
                  </a:cubicBezTo>
                  <a:cubicBezTo>
                    <a:pt x="68" y="109"/>
                    <a:pt x="88" y="87"/>
                    <a:pt x="89" y="65"/>
                  </a:cubicBezTo>
                  <a:cubicBezTo>
                    <a:pt x="89" y="49"/>
                    <a:pt x="79" y="36"/>
                    <a:pt x="57" y="36"/>
                  </a:cubicBezTo>
                  <a:cubicBezTo>
                    <a:pt x="40" y="36"/>
                    <a:pt x="26" y="45"/>
                    <a:pt x="15" y="52"/>
                  </a:cubicBezTo>
                  <a:cubicBezTo>
                    <a:pt x="3" y="20"/>
                    <a:pt x="3" y="20"/>
                    <a:pt x="3" y="20"/>
                  </a:cubicBezTo>
                  <a:cubicBezTo>
                    <a:pt x="17" y="9"/>
                    <a:pt x="40" y="0"/>
                    <a:pt x="66" y="0"/>
                  </a:cubicBezTo>
                  <a:cubicBezTo>
                    <a:pt x="110" y="0"/>
                    <a:pt x="134" y="25"/>
                    <a:pt x="134" y="61"/>
                  </a:cubicBezTo>
                  <a:cubicBezTo>
                    <a:pt x="134" y="93"/>
                    <a:pt x="111" y="119"/>
                    <a:pt x="83" y="144"/>
                  </a:cubicBezTo>
                  <a:cubicBezTo>
                    <a:pt x="65" y="159"/>
                    <a:pt x="65" y="159"/>
                    <a:pt x="65" y="159"/>
                  </a:cubicBezTo>
                  <a:cubicBezTo>
                    <a:pt x="65" y="160"/>
                    <a:pt x="65" y="160"/>
                    <a:pt x="65" y="160"/>
                  </a:cubicBezTo>
                  <a:cubicBezTo>
                    <a:pt x="138" y="160"/>
                    <a:pt x="138" y="160"/>
                    <a:pt x="138" y="160"/>
                  </a:cubicBezTo>
                  <a:lnTo>
                    <a:pt x="138" y="197"/>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245" name="Freeform 225"/>
            <p:cNvSpPr>
              <a:spLocks/>
            </p:cNvSpPr>
            <p:nvPr/>
          </p:nvSpPr>
          <p:spPr bwMode="auto">
            <a:xfrm>
              <a:off x="2124075" y="2119313"/>
              <a:ext cx="30163" cy="71438"/>
            </a:xfrm>
            <a:custGeom>
              <a:avLst/>
              <a:gdLst>
                <a:gd name="T0" fmla="*/ 0 w 39"/>
                <a:gd name="T1" fmla="*/ 80 h 92"/>
                <a:gd name="T2" fmla="*/ 0 w 39"/>
                <a:gd name="T3" fmla="*/ 13 h 92"/>
                <a:gd name="T4" fmla="*/ 12 w 39"/>
                <a:gd name="T5" fmla="*/ 0 h 92"/>
                <a:gd name="T6" fmla="*/ 26 w 39"/>
                <a:gd name="T7" fmla="*/ 0 h 92"/>
                <a:gd name="T8" fmla="*/ 39 w 39"/>
                <a:gd name="T9" fmla="*/ 13 h 92"/>
                <a:gd name="T10" fmla="*/ 39 w 39"/>
                <a:gd name="T11" fmla="*/ 80 h 92"/>
                <a:gd name="T12" fmla="*/ 26 w 39"/>
                <a:gd name="T13" fmla="*/ 92 h 92"/>
                <a:gd name="T14" fmla="*/ 12 w 39"/>
                <a:gd name="T15" fmla="*/ 92 h 92"/>
                <a:gd name="T16" fmla="*/ 0 w 39"/>
                <a:gd name="T17" fmla="*/ 8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92">
                  <a:moveTo>
                    <a:pt x="0" y="80"/>
                  </a:moveTo>
                  <a:cubicBezTo>
                    <a:pt x="0" y="13"/>
                    <a:pt x="0" y="13"/>
                    <a:pt x="0" y="13"/>
                  </a:cubicBezTo>
                  <a:cubicBezTo>
                    <a:pt x="0" y="6"/>
                    <a:pt x="5" y="0"/>
                    <a:pt x="12" y="0"/>
                  </a:cubicBezTo>
                  <a:cubicBezTo>
                    <a:pt x="26" y="0"/>
                    <a:pt x="26" y="0"/>
                    <a:pt x="26" y="0"/>
                  </a:cubicBezTo>
                  <a:cubicBezTo>
                    <a:pt x="33" y="0"/>
                    <a:pt x="39" y="6"/>
                    <a:pt x="39" y="13"/>
                  </a:cubicBezTo>
                  <a:cubicBezTo>
                    <a:pt x="39" y="80"/>
                    <a:pt x="39" y="80"/>
                    <a:pt x="39" y="80"/>
                  </a:cubicBezTo>
                  <a:cubicBezTo>
                    <a:pt x="39" y="87"/>
                    <a:pt x="33" y="92"/>
                    <a:pt x="26" y="92"/>
                  </a:cubicBezTo>
                  <a:cubicBezTo>
                    <a:pt x="12" y="92"/>
                    <a:pt x="12" y="92"/>
                    <a:pt x="12" y="92"/>
                  </a:cubicBezTo>
                  <a:cubicBezTo>
                    <a:pt x="5" y="92"/>
                    <a:pt x="0" y="87"/>
                    <a:pt x="0" y="80"/>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246" name="Freeform 226"/>
            <p:cNvSpPr>
              <a:spLocks/>
            </p:cNvSpPr>
            <p:nvPr/>
          </p:nvSpPr>
          <p:spPr bwMode="auto">
            <a:xfrm>
              <a:off x="2346325" y="2119313"/>
              <a:ext cx="30163" cy="71438"/>
            </a:xfrm>
            <a:custGeom>
              <a:avLst/>
              <a:gdLst>
                <a:gd name="T0" fmla="*/ 0 w 39"/>
                <a:gd name="T1" fmla="*/ 80 h 92"/>
                <a:gd name="T2" fmla="*/ 0 w 39"/>
                <a:gd name="T3" fmla="*/ 13 h 92"/>
                <a:gd name="T4" fmla="*/ 13 w 39"/>
                <a:gd name="T5" fmla="*/ 0 h 92"/>
                <a:gd name="T6" fmla="*/ 27 w 39"/>
                <a:gd name="T7" fmla="*/ 0 h 92"/>
                <a:gd name="T8" fmla="*/ 39 w 39"/>
                <a:gd name="T9" fmla="*/ 13 h 92"/>
                <a:gd name="T10" fmla="*/ 39 w 39"/>
                <a:gd name="T11" fmla="*/ 80 h 92"/>
                <a:gd name="T12" fmla="*/ 27 w 39"/>
                <a:gd name="T13" fmla="*/ 92 h 92"/>
                <a:gd name="T14" fmla="*/ 13 w 39"/>
                <a:gd name="T15" fmla="*/ 92 h 92"/>
                <a:gd name="T16" fmla="*/ 0 w 39"/>
                <a:gd name="T17" fmla="*/ 8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92">
                  <a:moveTo>
                    <a:pt x="0" y="80"/>
                  </a:moveTo>
                  <a:cubicBezTo>
                    <a:pt x="0" y="13"/>
                    <a:pt x="0" y="13"/>
                    <a:pt x="0" y="13"/>
                  </a:cubicBezTo>
                  <a:cubicBezTo>
                    <a:pt x="0" y="6"/>
                    <a:pt x="6" y="0"/>
                    <a:pt x="13" y="0"/>
                  </a:cubicBezTo>
                  <a:cubicBezTo>
                    <a:pt x="27" y="0"/>
                    <a:pt x="27" y="0"/>
                    <a:pt x="27" y="0"/>
                  </a:cubicBezTo>
                  <a:cubicBezTo>
                    <a:pt x="34" y="0"/>
                    <a:pt x="39" y="6"/>
                    <a:pt x="39" y="13"/>
                  </a:cubicBezTo>
                  <a:cubicBezTo>
                    <a:pt x="39" y="80"/>
                    <a:pt x="39" y="80"/>
                    <a:pt x="39" y="80"/>
                  </a:cubicBezTo>
                  <a:cubicBezTo>
                    <a:pt x="39" y="87"/>
                    <a:pt x="34" y="92"/>
                    <a:pt x="27" y="92"/>
                  </a:cubicBezTo>
                  <a:cubicBezTo>
                    <a:pt x="13" y="92"/>
                    <a:pt x="13" y="92"/>
                    <a:pt x="13" y="92"/>
                  </a:cubicBezTo>
                  <a:cubicBezTo>
                    <a:pt x="6" y="92"/>
                    <a:pt x="0" y="87"/>
                    <a:pt x="0" y="80"/>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grpSp>
      <p:grpSp>
        <p:nvGrpSpPr>
          <p:cNvPr id="247" name="Group 246"/>
          <p:cNvGrpSpPr/>
          <p:nvPr/>
        </p:nvGrpSpPr>
        <p:grpSpPr>
          <a:xfrm>
            <a:off x="2213423" y="2626191"/>
            <a:ext cx="498673" cy="380194"/>
            <a:chOff x="2908300" y="2946400"/>
            <a:chExt cx="447675" cy="341313"/>
          </a:xfrm>
          <a:solidFill>
            <a:schemeClr val="tx1"/>
          </a:solidFill>
        </p:grpSpPr>
        <p:sp>
          <p:nvSpPr>
            <p:cNvPr id="248" name="Freeform 227"/>
            <p:cNvSpPr>
              <a:spLocks/>
            </p:cNvSpPr>
            <p:nvPr/>
          </p:nvSpPr>
          <p:spPr bwMode="auto">
            <a:xfrm>
              <a:off x="2957513" y="2946400"/>
              <a:ext cx="349250" cy="115888"/>
            </a:xfrm>
            <a:custGeom>
              <a:avLst/>
              <a:gdLst>
                <a:gd name="T0" fmla="*/ 0 w 454"/>
                <a:gd name="T1" fmla="*/ 136 h 152"/>
                <a:gd name="T2" fmla="*/ 16 w 454"/>
                <a:gd name="T3" fmla="*/ 119 h 152"/>
                <a:gd name="T4" fmla="*/ 30 w 454"/>
                <a:gd name="T5" fmla="*/ 127 h 152"/>
                <a:gd name="T6" fmla="*/ 141 w 454"/>
                <a:gd name="T7" fmla="*/ 79 h 152"/>
                <a:gd name="T8" fmla="*/ 140 w 454"/>
                <a:gd name="T9" fmla="*/ 75 h 152"/>
                <a:gd name="T10" fmla="*/ 157 w 454"/>
                <a:gd name="T11" fmla="*/ 58 h 152"/>
                <a:gd name="T12" fmla="*/ 173 w 454"/>
                <a:gd name="T13" fmla="*/ 75 h 152"/>
                <a:gd name="T14" fmla="*/ 282 w 454"/>
                <a:gd name="T15" fmla="*/ 97 h 152"/>
                <a:gd name="T16" fmla="*/ 297 w 454"/>
                <a:gd name="T17" fmla="*/ 86 h 152"/>
                <a:gd name="T18" fmla="*/ 309 w 454"/>
                <a:gd name="T19" fmla="*/ 92 h 152"/>
                <a:gd name="T20" fmla="*/ 422 w 454"/>
                <a:gd name="T21" fmla="*/ 22 h 152"/>
                <a:gd name="T22" fmla="*/ 421 w 454"/>
                <a:gd name="T23" fmla="*/ 17 h 152"/>
                <a:gd name="T24" fmla="*/ 437 w 454"/>
                <a:gd name="T25" fmla="*/ 0 h 152"/>
                <a:gd name="T26" fmla="*/ 454 w 454"/>
                <a:gd name="T27" fmla="*/ 17 h 152"/>
                <a:gd name="T28" fmla="*/ 437 w 454"/>
                <a:gd name="T29" fmla="*/ 33 h 152"/>
                <a:gd name="T30" fmla="*/ 425 w 454"/>
                <a:gd name="T31" fmla="*/ 27 h 152"/>
                <a:gd name="T32" fmla="*/ 312 w 454"/>
                <a:gd name="T33" fmla="*/ 97 h 152"/>
                <a:gd name="T34" fmla="*/ 313 w 454"/>
                <a:gd name="T35" fmla="*/ 103 h 152"/>
                <a:gd name="T36" fmla="*/ 297 w 454"/>
                <a:gd name="T37" fmla="*/ 119 h 152"/>
                <a:gd name="T38" fmla="*/ 281 w 454"/>
                <a:gd name="T39" fmla="*/ 103 h 152"/>
                <a:gd name="T40" fmla="*/ 172 w 454"/>
                <a:gd name="T41" fmla="*/ 81 h 152"/>
                <a:gd name="T42" fmla="*/ 157 w 454"/>
                <a:gd name="T43" fmla="*/ 91 h 152"/>
                <a:gd name="T44" fmla="*/ 144 w 454"/>
                <a:gd name="T45" fmla="*/ 84 h 152"/>
                <a:gd name="T46" fmla="*/ 32 w 454"/>
                <a:gd name="T47" fmla="*/ 132 h 152"/>
                <a:gd name="T48" fmla="*/ 33 w 454"/>
                <a:gd name="T49" fmla="*/ 136 h 152"/>
                <a:gd name="T50" fmla="*/ 16 w 454"/>
                <a:gd name="T51" fmla="*/ 152 h 152"/>
                <a:gd name="T52" fmla="*/ 0 w 454"/>
                <a:gd name="T53" fmla="*/ 13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54" h="152">
                  <a:moveTo>
                    <a:pt x="0" y="136"/>
                  </a:moveTo>
                  <a:cubicBezTo>
                    <a:pt x="0" y="127"/>
                    <a:pt x="7" y="119"/>
                    <a:pt x="16" y="119"/>
                  </a:cubicBezTo>
                  <a:cubicBezTo>
                    <a:pt x="22" y="119"/>
                    <a:pt x="27" y="122"/>
                    <a:pt x="30" y="127"/>
                  </a:cubicBezTo>
                  <a:cubicBezTo>
                    <a:pt x="141" y="79"/>
                    <a:pt x="141" y="79"/>
                    <a:pt x="141" y="79"/>
                  </a:cubicBezTo>
                  <a:cubicBezTo>
                    <a:pt x="141" y="77"/>
                    <a:pt x="140" y="76"/>
                    <a:pt x="140" y="75"/>
                  </a:cubicBezTo>
                  <a:cubicBezTo>
                    <a:pt x="140" y="66"/>
                    <a:pt x="148" y="58"/>
                    <a:pt x="157" y="58"/>
                  </a:cubicBezTo>
                  <a:cubicBezTo>
                    <a:pt x="166" y="58"/>
                    <a:pt x="173" y="66"/>
                    <a:pt x="173" y="75"/>
                  </a:cubicBezTo>
                  <a:cubicBezTo>
                    <a:pt x="282" y="97"/>
                    <a:pt x="282" y="97"/>
                    <a:pt x="282" y="97"/>
                  </a:cubicBezTo>
                  <a:cubicBezTo>
                    <a:pt x="284" y="91"/>
                    <a:pt x="290" y="86"/>
                    <a:pt x="297" y="86"/>
                  </a:cubicBezTo>
                  <a:cubicBezTo>
                    <a:pt x="302" y="86"/>
                    <a:pt x="306" y="88"/>
                    <a:pt x="309" y="92"/>
                  </a:cubicBezTo>
                  <a:cubicBezTo>
                    <a:pt x="422" y="22"/>
                    <a:pt x="422" y="22"/>
                    <a:pt x="422" y="22"/>
                  </a:cubicBezTo>
                  <a:cubicBezTo>
                    <a:pt x="421" y="20"/>
                    <a:pt x="421" y="18"/>
                    <a:pt x="421" y="17"/>
                  </a:cubicBezTo>
                  <a:cubicBezTo>
                    <a:pt x="421" y="8"/>
                    <a:pt x="428" y="0"/>
                    <a:pt x="437" y="0"/>
                  </a:cubicBezTo>
                  <a:cubicBezTo>
                    <a:pt x="446" y="0"/>
                    <a:pt x="454" y="8"/>
                    <a:pt x="454" y="17"/>
                  </a:cubicBezTo>
                  <a:cubicBezTo>
                    <a:pt x="454" y="26"/>
                    <a:pt x="446" y="33"/>
                    <a:pt x="437" y="33"/>
                  </a:cubicBezTo>
                  <a:cubicBezTo>
                    <a:pt x="432" y="33"/>
                    <a:pt x="428" y="31"/>
                    <a:pt x="425" y="27"/>
                  </a:cubicBezTo>
                  <a:cubicBezTo>
                    <a:pt x="312" y="97"/>
                    <a:pt x="312" y="97"/>
                    <a:pt x="312" y="97"/>
                  </a:cubicBezTo>
                  <a:cubicBezTo>
                    <a:pt x="313" y="99"/>
                    <a:pt x="313" y="101"/>
                    <a:pt x="313" y="103"/>
                  </a:cubicBezTo>
                  <a:cubicBezTo>
                    <a:pt x="313" y="112"/>
                    <a:pt x="306" y="119"/>
                    <a:pt x="297" y="119"/>
                  </a:cubicBezTo>
                  <a:cubicBezTo>
                    <a:pt x="288" y="119"/>
                    <a:pt x="281" y="112"/>
                    <a:pt x="281" y="103"/>
                  </a:cubicBezTo>
                  <a:cubicBezTo>
                    <a:pt x="172" y="81"/>
                    <a:pt x="172" y="81"/>
                    <a:pt x="172" y="81"/>
                  </a:cubicBezTo>
                  <a:cubicBezTo>
                    <a:pt x="170" y="87"/>
                    <a:pt x="164" y="91"/>
                    <a:pt x="157" y="91"/>
                  </a:cubicBezTo>
                  <a:cubicBezTo>
                    <a:pt x="151" y="91"/>
                    <a:pt x="147" y="88"/>
                    <a:pt x="144" y="84"/>
                  </a:cubicBezTo>
                  <a:cubicBezTo>
                    <a:pt x="32" y="132"/>
                    <a:pt x="32" y="132"/>
                    <a:pt x="32" y="132"/>
                  </a:cubicBezTo>
                  <a:cubicBezTo>
                    <a:pt x="33" y="134"/>
                    <a:pt x="33" y="134"/>
                    <a:pt x="33" y="136"/>
                  </a:cubicBezTo>
                  <a:cubicBezTo>
                    <a:pt x="33" y="145"/>
                    <a:pt x="26" y="152"/>
                    <a:pt x="16" y="152"/>
                  </a:cubicBezTo>
                  <a:cubicBezTo>
                    <a:pt x="7" y="152"/>
                    <a:pt x="0" y="145"/>
                    <a:pt x="0" y="136"/>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249" name="Freeform 228"/>
            <p:cNvSpPr>
              <a:spLocks/>
            </p:cNvSpPr>
            <p:nvPr/>
          </p:nvSpPr>
          <p:spPr bwMode="auto">
            <a:xfrm>
              <a:off x="2908300" y="2987675"/>
              <a:ext cx="447675" cy="300038"/>
            </a:xfrm>
            <a:custGeom>
              <a:avLst/>
              <a:gdLst>
                <a:gd name="T0" fmla="*/ 568 w 581"/>
                <a:gd name="T1" fmla="*/ 367 h 392"/>
                <a:gd name="T2" fmla="*/ 550 w 581"/>
                <a:gd name="T3" fmla="*/ 367 h 392"/>
                <a:gd name="T4" fmla="*/ 550 w 581"/>
                <a:gd name="T5" fmla="*/ 32 h 392"/>
                <a:gd name="T6" fmla="*/ 518 w 581"/>
                <a:gd name="T7" fmla="*/ 0 h 392"/>
                <a:gd name="T8" fmla="*/ 483 w 581"/>
                <a:gd name="T9" fmla="*/ 0 h 392"/>
                <a:gd name="T10" fmla="*/ 451 w 581"/>
                <a:gd name="T11" fmla="*/ 32 h 392"/>
                <a:gd name="T12" fmla="*/ 451 w 581"/>
                <a:gd name="T13" fmla="*/ 367 h 392"/>
                <a:gd name="T14" fmla="*/ 410 w 581"/>
                <a:gd name="T15" fmla="*/ 367 h 392"/>
                <a:gd name="T16" fmla="*/ 410 w 581"/>
                <a:gd name="T17" fmla="*/ 120 h 392"/>
                <a:gd name="T18" fmla="*/ 379 w 581"/>
                <a:gd name="T19" fmla="*/ 88 h 392"/>
                <a:gd name="T20" fmla="*/ 343 w 581"/>
                <a:gd name="T21" fmla="*/ 88 h 392"/>
                <a:gd name="T22" fmla="*/ 311 w 581"/>
                <a:gd name="T23" fmla="*/ 120 h 392"/>
                <a:gd name="T24" fmla="*/ 311 w 581"/>
                <a:gd name="T25" fmla="*/ 367 h 392"/>
                <a:gd name="T26" fmla="*/ 270 w 581"/>
                <a:gd name="T27" fmla="*/ 367 h 392"/>
                <a:gd name="T28" fmla="*/ 270 w 581"/>
                <a:gd name="T29" fmla="*/ 92 h 392"/>
                <a:gd name="T30" fmla="*/ 239 w 581"/>
                <a:gd name="T31" fmla="*/ 61 h 392"/>
                <a:gd name="T32" fmla="*/ 203 w 581"/>
                <a:gd name="T33" fmla="*/ 61 h 392"/>
                <a:gd name="T34" fmla="*/ 171 w 581"/>
                <a:gd name="T35" fmla="*/ 92 h 392"/>
                <a:gd name="T36" fmla="*/ 171 w 581"/>
                <a:gd name="T37" fmla="*/ 367 h 392"/>
                <a:gd name="T38" fmla="*/ 131 w 581"/>
                <a:gd name="T39" fmla="*/ 367 h 392"/>
                <a:gd name="T40" fmla="*/ 131 w 581"/>
                <a:gd name="T41" fmla="*/ 160 h 392"/>
                <a:gd name="T42" fmla="*/ 99 w 581"/>
                <a:gd name="T43" fmla="*/ 128 h 392"/>
                <a:gd name="T44" fmla="*/ 63 w 581"/>
                <a:gd name="T45" fmla="*/ 128 h 392"/>
                <a:gd name="T46" fmla="*/ 32 w 581"/>
                <a:gd name="T47" fmla="*/ 160 h 392"/>
                <a:gd name="T48" fmla="*/ 32 w 581"/>
                <a:gd name="T49" fmla="*/ 367 h 392"/>
                <a:gd name="T50" fmla="*/ 11 w 581"/>
                <a:gd name="T51" fmla="*/ 367 h 392"/>
                <a:gd name="T52" fmla="*/ 0 w 581"/>
                <a:gd name="T53" fmla="*/ 378 h 392"/>
                <a:gd name="T54" fmla="*/ 0 w 581"/>
                <a:gd name="T55" fmla="*/ 381 h 392"/>
                <a:gd name="T56" fmla="*/ 11 w 581"/>
                <a:gd name="T57" fmla="*/ 392 h 392"/>
                <a:gd name="T58" fmla="*/ 568 w 581"/>
                <a:gd name="T59" fmla="*/ 392 h 392"/>
                <a:gd name="T60" fmla="*/ 581 w 581"/>
                <a:gd name="T61" fmla="*/ 381 h 392"/>
                <a:gd name="T62" fmla="*/ 581 w 581"/>
                <a:gd name="T63" fmla="*/ 378 h 392"/>
                <a:gd name="T64" fmla="*/ 568 w 581"/>
                <a:gd name="T65" fmla="*/ 367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81" h="392">
                  <a:moveTo>
                    <a:pt x="568" y="367"/>
                  </a:moveTo>
                  <a:cubicBezTo>
                    <a:pt x="550" y="367"/>
                    <a:pt x="550" y="367"/>
                    <a:pt x="550" y="367"/>
                  </a:cubicBezTo>
                  <a:cubicBezTo>
                    <a:pt x="550" y="32"/>
                    <a:pt x="550" y="32"/>
                    <a:pt x="550" y="32"/>
                  </a:cubicBezTo>
                  <a:cubicBezTo>
                    <a:pt x="550" y="14"/>
                    <a:pt x="536" y="0"/>
                    <a:pt x="518" y="0"/>
                  </a:cubicBezTo>
                  <a:cubicBezTo>
                    <a:pt x="483" y="0"/>
                    <a:pt x="483" y="0"/>
                    <a:pt x="483" y="0"/>
                  </a:cubicBezTo>
                  <a:cubicBezTo>
                    <a:pt x="465" y="0"/>
                    <a:pt x="451" y="14"/>
                    <a:pt x="451" y="32"/>
                  </a:cubicBezTo>
                  <a:cubicBezTo>
                    <a:pt x="451" y="367"/>
                    <a:pt x="451" y="367"/>
                    <a:pt x="451" y="367"/>
                  </a:cubicBezTo>
                  <a:cubicBezTo>
                    <a:pt x="410" y="367"/>
                    <a:pt x="410" y="367"/>
                    <a:pt x="410" y="367"/>
                  </a:cubicBezTo>
                  <a:cubicBezTo>
                    <a:pt x="410" y="120"/>
                    <a:pt x="410" y="120"/>
                    <a:pt x="410" y="120"/>
                  </a:cubicBezTo>
                  <a:cubicBezTo>
                    <a:pt x="410" y="102"/>
                    <a:pt x="396" y="88"/>
                    <a:pt x="379" y="88"/>
                  </a:cubicBezTo>
                  <a:cubicBezTo>
                    <a:pt x="343" y="88"/>
                    <a:pt x="343" y="88"/>
                    <a:pt x="343" y="88"/>
                  </a:cubicBezTo>
                  <a:cubicBezTo>
                    <a:pt x="325" y="88"/>
                    <a:pt x="311" y="102"/>
                    <a:pt x="311" y="120"/>
                  </a:cubicBezTo>
                  <a:cubicBezTo>
                    <a:pt x="311" y="367"/>
                    <a:pt x="311" y="367"/>
                    <a:pt x="311" y="367"/>
                  </a:cubicBezTo>
                  <a:cubicBezTo>
                    <a:pt x="270" y="367"/>
                    <a:pt x="270" y="367"/>
                    <a:pt x="270" y="367"/>
                  </a:cubicBezTo>
                  <a:cubicBezTo>
                    <a:pt x="270" y="92"/>
                    <a:pt x="270" y="92"/>
                    <a:pt x="270" y="92"/>
                  </a:cubicBezTo>
                  <a:cubicBezTo>
                    <a:pt x="270" y="75"/>
                    <a:pt x="256" y="61"/>
                    <a:pt x="239" y="61"/>
                  </a:cubicBezTo>
                  <a:cubicBezTo>
                    <a:pt x="203" y="61"/>
                    <a:pt x="203" y="61"/>
                    <a:pt x="203" y="61"/>
                  </a:cubicBezTo>
                  <a:cubicBezTo>
                    <a:pt x="186" y="61"/>
                    <a:pt x="171" y="75"/>
                    <a:pt x="171" y="92"/>
                  </a:cubicBezTo>
                  <a:cubicBezTo>
                    <a:pt x="171" y="367"/>
                    <a:pt x="171" y="367"/>
                    <a:pt x="171" y="367"/>
                  </a:cubicBezTo>
                  <a:cubicBezTo>
                    <a:pt x="131" y="367"/>
                    <a:pt x="131" y="367"/>
                    <a:pt x="131" y="367"/>
                  </a:cubicBezTo>
                  <a:cubicBezTo>
                    <a:pt x="131" y="160"/>
                    <a:pt x="131" y="160"/>
                    <a:pt x="131" y="160"/>
                  </a:cubicBezTo>
                  <a:cubicBezTo>
                    <a:pt x="131" y="143"/>
                    <a:pt x="117" y="128"/>
                    <a:pt x="99" y="128"/>
                  </a:cubicBezTo>
                  <a:cubicBezTo>
                    <a:pt x="63" y="128"/>
                    <a:pt x="63" y="128"/>
                    <a:pt x="63" y="128"/>
                  </a:cubicBezTo>
                  <a:cubicBezTo>
                    <a:pt x="46" y="128"/>
                    <a:pt x="32" y="143"/>
                    <a:pt x="32" y="160"/>
                  </a:cubicBezTo>
                  <a:cubicBezTo>
                    <a:pt x="32" y="367"/>
                    <a:pt x="32" y="367"/>
                    <a:pt x="32" y="367"/>
                  </a:cubicBezTo>
                  <a:cubicBezTo>
                    <a:pt x="11" y="367"/>
                    <a:pt x="11" y="367"/>
                    <a:pt x="11" y="367"/>
                  </a:cubicBezTo>
                  <a:cubicBezTo>
                    <a:pt x="4" y="367"/>
                    <a:pt x="0" y="372"/>
                    <a:pt x="0" y="378"/>
                  </a:cubicBezTo>
                  <a:cubicBezTo>
                    <a:pt x="0" y="381"/>
                    <a:pt x="0" y="381"/>
                    <a:pt x="0" y="381"/>
                  </a:cubicBezTo>
                  <a:cubicBezTo>
                    <a:pt x="0" y="387"/>
                    <a:pt x="4" y="392"/>
                    <a:pt x="11" y="392"/>
                  </a:cubicBezTo>
                  <a:cubicBezTo>
                    <a:pt x="568" y="392"/>
                    <a:pt x="568" y="392"/>
                    <a:pt x="568" y="392"/>
                  </a:cubicBezTo>
                  <a:cubicBezTo>
                    <a:pt x="575" y="392"/>
                    <a:pt x="581" y="387"/>
                    <a:pt x="581" y="381"/>
                  </a:cubicBezTo>
                  <a:cubicBezTo>
                    <a:pt x="581" y="378"/>
                    <a:pt x="581" y="378"/>
                    <a:pt x="581" y="378"/>
                  </a:cubicBezTo>
                  <a:cubicBezTo>
                    <a:pt x="581" y="372"/>
                    <a:pt x="575" y="367"/>
                    <a:pt x="568" y="367"/>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grpSp>
      <p:grpSp>
        <p:nvGrpSpPr>
          <p:cNvPr id="250" name="Group 249"/>
          <p:cNvGrpSpPr/>
          <p:nvPr/>
        </p:nvGrpSpPr>
        <p:grpSpPr>
          <a:xfrm>
            <a:off x="4631921" y="4235438"/>
            <a:ext cx="496904" cy="461538"/>
            <a:chOff x="3767138" y="6329363"/>
            <a:chExt cx="446087" cy="414338"/>
          </a:xfrm>
          <a:solidFill>
            <a:schemeClr val="tx1"/>
          </a:solidFill>
        </p:grpSpPr>
        <p:sp>
          <p:nvSpPr>
            <p:cNvPr id="251" name="Freeform 229"/>
            <p:cNvSpPr>
              <a:spLocks/>
            </p:cNvSpPr>
            <p:nvPr/>
          </p:nvSpPr>
          <p:spPr bwMode="auto">
            <a:xfrm>
              <a:off x="3767138" y="6329363"/>
              <a:ext cx="382588" cy="414338"/>
            </a:xfrm>
            <a:custGeom>
              <a:avLst/>
              <a:gdLst>
                <a:gd name="T0" fmla="*/ 476 w 497"/>
                <a:gd name="T1" fmla="*/ 422 h 538"/>
                <a:gd name="T2" fmla="*/ 497 w 497"/>
                <a:gd name="T3" fmla="*/ 440 h 538"/>
                <a:gd name="T4" fmla="*/ 497 w 497"/>
                <a:gd name="T5" fmla="*/ 470 h 538"/>
                <a:gd name="T6" fmla="*/ 430 w 497"/>
                <a:gd name="T7" fmla="*/ 538 h 538"/>
                <a:gd name="T8" fmla="*/ 67 w 497"/>
                <a:gd name="T9" fmla="*/ 538 h 538"/>
                <a:gd name="T10" fmla="*/ 0 w 497"/>
                <a:gd name="T11" fmla="*/ 470 h 538"/>
                <a:gd name="T12" fmla="*/ 0 w 497"/>
                <a:gd name="T13" fmla="*/ 125 h 538"/>
                <a:gd name="T14" fmla="*/ 0 w 497"/>
                <a:gd name="T15" fmla="*/ 125 h 538"/>
                <a:gd name="T16" fmla="*/ 5 w 497"/>
                <a:gd name="T17" fmla="*/ 113 h 538"/>
                <a:gd name="T18" fmla="*/ 107 w 497"/>
                <a:gd name="T19" fmla="*/ 6 h 538"/>
                <a:gd name="T20" fmla="*/ 120 w 497"/>
                <a:gd name="T21" fmla="*/ 0 h 538"/>
                <a:gd name="T22" fmla="*/ 120 w 497"/>
                <a:gd name="T23" fmla="*/ 0 h 538"/>
                <a:gd name="T24" fmla="*/ 430 w 497"/>
                <a:gd name="T25" fmla="*/ 0 h 538"/>
                <a:gd name="T26" fmla="*/ 497 w 497"/>
                <a:gd name="T27" fmla="*/ 68 h 538"/>
                <a:gd name="T28" fmla="*/ 497 w 497"/>
                <a:gd name="T29" fmla="*/ 137 h 538"/>
                <a:gd name="T30" fmla="*/ 475 w 497"/>
                <a:gd name="T31" fmla="*/ 134 h 538"/>
                <a:gd name="T32" fmla="*/ 462 w 497"/>
                <a:gd name="T33" fmla="*/ 135 h 538"/>
                <a:gd name="T34" fmla="*/ 462 w 497"/>
                <a:gd name="T35" fmla="*/ 68 h 538"/>
                <a:gd name="T36" fmla="*/ 430 w 497"/>
                <a:gd name="T37" fmla="*/ 35 h 538"/>
                <a:gd name="T38" fmla="*/ 137 w 497"/>
                <a:gd name="T39" fmla="*/ 35 h 538"/>
                <a:gd name="T40" fmla="*/ 137 w 497"/>
                <a:gd name="T41" fmla="*/ 75 h 538"/>
                <a:gd name="T42" fmla="*/ 70 w 497"/>
                <a:gd name="T43" fmla="*/ 143 h 538"/>
                <a:gd name="T44" fmla="*/ 35 w 497"/>
                <a:gd name="T45" fmla="*/ 143 h 538"/>
                <a:gd name="T46" fmla="*/ 35 w 497"/>
                <a:gd name="T47" fmla="*/ 470 h 538"/>
                <a:gd name="T48" fmla="*/ 67 w 497"/>
                <a:gd name="T49" fmla="*/ 503 h 538"/>
                <a:gd name="T50" fmla="*/ 430 w 497"/>
                <a:gd name="T51" fmla="*/ 503 h 538"/>
                <a:gd name="T52" fmla="*/ 462 w 497"/>
                <a:gd name="T53" fmla="*/ 470 h 538"/>
                <a:gd name="T54" fmla="*/ 462 w 497"/>
                <a:gd name="T55" fmla="*/ 433 h 538"/>
                <a:gd name="T56" fmla="*/ 476 w 497"/>
                <a:gd name="T57" fmla="*/ 422 h 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97" h="538">
                  <a:moveTo>
                    <a:pt x="476" y="422"/>
                  </a:moveTo>
                  <a:cubicBezTo>
                    <a:pt x="497" y="440"/>
                    <a:pt x="497" y="440"/>
                    <a:pt x="497" y="440"/>
                  </a:cubicBezTo>
                  <a:cubicBezTo>
                    <a:pt x="497" y="470"/>
                    <a:pt x="497" y="470"/>
                    <a:pt x="497" y="470"/>
                  </a:cubicBezTo>
                  <a:cubicBezTo>
                    <a:pt x="497" y="507"/>
                    <a:pt x="467" y="538"/>
                    <a:pt x="430" y="538"/>
                  </a:cubicBezTo>
                  <a:cubicBezTo>
                    <a:pt x="67" y="538"/>
                    <a:pt x="67" y="538"/>
                    <a:pt x="67" y="538"/>
                  </a:cubicBezTo>
                  <a:cubicBezTo>
                    <a:pt x="30" y="538"/>
                    <a:pt x="0" y="507"/>
                    <a:pt x="0" y="470"/>
                  </a:cubicBezTo>
                  <a:cubicBezTo>
                    <a:pt x="0" y="125"/>
                    <a:pt x="0" y="125"/>
                    <a:pt x="0" y="125"/>
                  </a:cubicBezTo>
                  <a:cubicBezTo>
                    <a:pt x="0" y="125"/>
                    <a:pt x="0" y="125"/>
                    <a:pt x="0" y="125"/>
                  </a:cubicBezTo>
                  <a:cubicBezTo>
                    <a:pt x="0" y="121"/>
                    <a:pt x="2" y="117"/>
                    <a:pt x="5" y="113"/>
                  </a:cubicBezTo>
                  <a:cubicBezTo>
                    <a:pt x="107" y="6"/>
                    <a:pt x="107" y="6"/>
                    <a:pt x="107" y="6"/>
                  </a:cubicBezTo>
                  <a:cubicBezTo>
                    <a:pt x="111" y="2"/>
                    <a:pt x="115" y="0"/>
                    <a:pt x="120" y="0"/>
                  </a:cubicBezTo>
                  <a:cubicBezTo>
                    <a:pt x="120" y="0"/>
                    <a:pt x="120" y="0"/>
                    <a:pt x="120" y="0"/>
                  </a:cubicBezTo>
                  <a:cubicBezTo>
                    <a:pt x="430" y="0"/>
                    <a:pt x="430" y="0"/>
                    <a:pt x="430" y="0"/>
                  </a:cubicBezTo>
                  <a:cubicBezTo>
                    <a:pt x="467" y="0"/>
                    <a:pt x="497" y="31"/>
                    <a:pt x="497" y="68"/>
                  </a:cubicBezTo>
                  <a:cubicBezTo>
                    <a:pt x="497" y="137"/>
                    <a:pt x="497" y="137"/>
                    <a:pt x="497" y="137"/>
                  </a:cubicBezTo>
                  <a:cubicBezTo>
                    <a:pt x="490" y="135"/>
                    <a:pt x="483" y="134"/>
                    <a:pt x="475" y="134"/>
                  </a:cubicBezTo>
                  <a:cubicBezTo>
                    <a:pt x="471" y="134"/>
                    <a:pt x="467" y="135"/>
                    <a:pt x="462" y="135"/>
                  </a:cubicBezTo>
                  <a:cubicBezTo>
                    <a:pt x="462" y="68"/>
                    <a:pt x="462" y="68"/>
                    <a:pt x="462" y="68"/>
                  </a:cubicBezTo>
                  <a:cubicBezTo>
                    <a:pt x="462" y="50"/>
                    <a:pt x="448" y="35"/>
                    <a:pt x="430" y="35"/>
                  </a:cubicBezTo>
                  <a:cubicBezTo>
                    <a:pt x="137" y="35"/>
                    <a:pt x="137" y="35"/>
                    <a:pt x="137" y="35"/>
                  </a:cubicBezTo>
                  <a:cubicBezTo>
                    <a:pt x="137" y="75"/>
                    <a:pt x="137" y="75"/>
                    <a:pt x="137" y="75"/>
                  </a:cubicBezTo>
                  <a:cubicBezTo>
                    <a:pt x="137" y="113"/>
                    <a:pt x="107" y="143"/>
                    <a:pt x="70" y="143"/>
                  </a:cubicBezTo>
                  <a:cubicBezTo>
                    <a:pt x="35" y="143"/>
                    <a:pt x="35" y="143"/>
                    <a:pt x="35" y="143"/>
                  </a:cubicBezTo>
                  <a:cubicBezTo>
                    <a:pt x="35" y="470"/>
                    <a:pt x="35" y="470"/>
                    <a:pt x="35" y="470"/>
                  </a:cubicBezTo>
                  <a:cubicBezTo>
                    <a:pt x="35" y="488"/>
                    <a:pt x="50" y="503"/>
                    <a:pt x="67" y="503"/>
                  </a:cubicBezTo>
                  <a:cubicBezTo>
                    <a:pt x="430" y="503"/>
                    <a:pt x="430" y="503"/>
                    <a:pt x="430" y="503"/>
                  </a:cubicBezTo>
                  <a:cubicBezTo>
                    <a:pt x="448" y="503"/>
                    <a:pt x="462" y="488"/>
                    <a:pt x="462" y="470"/>
                  </a:cubicBezTo>
                  <a:cubicBezTo>
                    <a:pt x="462" y="433"/>
                    <a:pt x="462" y="433"/>
                    <a:pt x="462" y="433"/>
                  </a:cubicBezTo>
                  <a:lnTo>
                    <a:pt x="476" y="422"/>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252" name="Freeform 230"/>
            <p:cNvSpPr>
              <a:spLocks/>
            </p:cNvSpPr>
            <p:nvPr/>
          </p:nvSpPr>
          <p:spPr bwMode="auto">
            <a:xfrm>
              <a:off x="3844925" y="6446838"/>
              <a:ext cx="187325" cy="22225"/>
            </a:xfrm>
            <a:custGeom>
              <a:avLst/>
              <a:gdLst>
                <a:gd name="T0" fmla="*/ 229 w 243"/>
                <a:gd name="T1" fmla="*/ 0 h 28"/>
                <a:gd name="T2" fmla="*/ 14 w 243"/>
                <a:gd name="T3" fmla="*/ 0 h 28"/>
                <a:gd name="T4" fmla="*/ 0 w 243"/>
                <a:gd name="T5" fmla="*/ 14 h 28"/>
                <a:gd name="T6" fmla="*/ 14 w 243"/>
                <a:gd name="T7" fmla="*/ 28 h 28"/>
                <a:gd name="T8" fmla="*/ 229 w 243"/>
                <a:gd name="T9" fmla="*/ 28 h 28"/>
                <a:gd name="T10" fmla="*/ 243 w 243"/>
                <a:gd name="T11" fmla="*/ 14 h 28"/>
                <a:gd name="T12" fmla="*/ 229 w 243"/>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43" h="28">
                  <a:moveTo>
                    <a:pt x="229" y="0"/>
                  </a:moveTo>
                  <a:cubicBezTo>
                    <a:pt x="14" y="0"/>
                    <a:pt x="14" y="0"/>
                    <a:pt x="14" y="0"/>
                  </a:cubicBezTo>
                  <a:cubicBezTo>
                    <a:pt x="6" y="0"/>
                    <a:pt x="0" y="6"/>
                    <a:pt x="0" y="14"/>
                  </a:cubicBezTo>
                  <a:cubicBezTo>
                    <a:pt x="0" y="22"/>
                    <a:pt x="6" y="28"/>
                    <a:pt x="14" y="28"/>
                  </a:cubicBezTo>
                  <a:cubicBezTo>
                    <a:pt x="229" y="28"/>
                    <a:pt x="229" y="28"/>
                    <a:pt x="229" y="28"/>
                  </a:cubicBezTo>
                  <a:cubicBezTo>
                    <a:pt x="237" y="28"/>
                    <a:pt x="243" y="22"/>
                    <a:pt x="243" y="14"/>
                  </a:cubicBezTo>
                  <a:cubicBezTo>
                    <a:pt x="243" y="6"/>
                    <a:pt x="237" y="0"/>
                    <a:pt x="229" y="0"/>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253" name="Freeform 231"/>
            <p:cNvSpPr>
              <a:spLocks/>
            </p:cNvSpPr>
            <p:nvPr/>
          </p:nvSpPr>
          <p:spPr bwMode="auto">
            <a:xfrm>
              <a:off x="3844925" y="6497638"/>
              <a:ext cx="187325" cy="22225"/>
            </a:xfrm>
            <a:custGeom>
              <a:avLst/>
              <a:gdLst>
                <a:gd name="T0" fmla="*/ 14 w 243"/>
                <a:gd name="T1" fmla="*/ 29 h 29"/>
                <a:gd name="T2" fmla="*/ 229 w 243"/>
                <a:gd name="T3" fmla="*/ 29 h 29"/>
                <a:gd name="T4" fmla="*/ 243 w 243"/>
                <a:gd name="T5" fmla="*/ 15 h 29"/>
                <a:gd name="T6" fmla="*/ 229 w 243"/>
                <a:gd name="T7" fmla="*/ 0 h 29"/>
                <a:gd name="T8" fmla="*/ 14 w 243"/>
                <a:gd name="T9" fmla="*/ 0 h 29"/>
                <a:gd name="T10" fmla="*/ 0 w 243"/>
                <a:gd name="T11" fmla="*/ 15 h 29"/>
                <a:gd name="T12" fmla="*/ 14 w 243"/>
                <a:gd name="T13" fmla="*/ 29 h 29"/>
              </a:gdLst>
              <a:ahLst/>
              <a:cxnLst>
                <a:cxn ang="0">
                  <a:pos x="T0" y="T1"/>
                </a:cxn>
                <a:cxn ang="0">
                  <a:pos x="T2" y="T3"/>
                </a:cxn>
                <a:cxn ang="0">
                  <a:pos x="T4" y="T5"/>
                </a:cxn>
                <a:cxn ang="0">
                  <a:pos x="T6" y="T7"/>
                </a:cxn>
                <a:cxn ang="0">
                  <a:pos x="T8" y="T9"/>
                </a:cxn>
                <a:cxn ang="0">
                  <a:pos x="T10" y="T11"/>
                </a:cxn>
                <a:cxn ang="0">
                  <a:pos x="T12" y="T13"/>
                </a:cxn>
              </a:cxnLst>
              <a:rect l="0" t="0" r="r" b="b"/>
              <a:pathLst>
                <a:path w="243" h="29">
                  <a:moveTo>
                    <a:pt x="14" y="29"/>
                  </a:moveTo>
                  <a:cubicBezTo>
                    <a:pt x="229" y="29"/>
                    <a:pt x="229" y="29"/>
                    <a:pt x="229" y="29"/>
                  </a:cubicBezTo>
                  <a:cubicBezTo>
                    <a:pt x="237" y="29"/>
                    <a:pt x="243" y="22"/>
                    <a:pt x="243" y="15"/>
                  </a:cubicBezTo>
                  <a:cubicBezTo>
                    <a:pt x="243" y="7"/>
                    <a:pt x="237" y="0"/>
                    <a:pt x="229" y="0"/>
                  </a:cubicBezTo>
                  <a:cubicBezTo>
                    <a:pt x="14" y="0"/>
                    <a:pt x="14" y="0"/>
                    <a:pt x="14" y="0"/>
                  </a:cubicBezTo>
                  <a:cubicBezTo>
                    <a:pt x="6" y="0"/>
                    <a:pt x="0" y="7"/>
                    <a:pt x="0" y="15"/>
                  </a:cubicBezTo>
                  <a:cubicBezTo>
                    <a:pt x="0" y="22"/>
                    <a:pt x="6" y="29"/>
                    <a:pt x="14" y="29"/>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254" name="Freeform 232"/>
            <p:cNvSpPr>
              <a:spLocks/>
            </p:cNvSpPr>
            <p:nvPr/>
          </p:nvSpPr>
          <p:spPr bwMode="auto">
            <a:xfrm>
              <a:off x="3844925" y="6550025"/>
              <a:ext cx="187325" cy="22225"/>
            </a:xfrm>
            <a:custGeom>
              <a:avLst/>
              <a:gdLst>
                <a:gd name="T0" fmla="*/ 14 w 243"/>
                <a:gd name="T1" fmla="*/ 28 h 28"/>
                <a:gd name="T2" fmla="*/ 229 w 243"/>
                <a:gd name="T3" fmla="*/ 28 h 28"/>
                <a:gd name="T4" fmla="*/ 243 w 243"/>
                <a:gd name="T5" fmla="*/ 14 h 28"/>
                <a:gd name="T6" fmla="*/ 229 w 243"/>
                <a:gd name="T7" fmla="*/ 0 h 28"/>
                <a:gd name="T8" fmla="*/ 14 w 243"/>
                <a:gd name="T9" fmla="*/ 0 h 28"/>
                <a:gd name="T10" fmla="*/ 0 w 243"/>
                <a:gd name="T11" fmla="*/ 14 h 28"/>
                <a:gd name="T12" fmla="*/ 14 w 243"/>
                <a:gd name="T13" fmla="*/ 28 h 28"/>
              </a:gdLst>
              <a:ahLst/>
              <a:cxnLst>
                <a:cxn ang="0">
                  <a:pos x="T0" y="T1"/>
                </a:cxn>
                <a:cxn ang="0">
                  <a:pos x="T2" y="T3"/>
                </a:cxn>
                <a:cxn ang="0">
                  <a:pos x="T4" y="T5"/>
                </a:cxn>
                <a:cxn ang="0">
                  <a:pos x="T6" y="T7"/>
                </a:cxn>
                <a:cxn ang="0">
                  <a:pos x="T8" y="T9"/>
                </a:cxn>
                <a:cxn ang="0">
                  <a:pos x="T10" y="T11"/>
                </a:cxn>
                <a:cxn ang="0">
                  <a:pos x="T12" y="T13"/>
                </a:cxn>
              </a:cxnLst>
              <a:rect l="0" t="0" r="r" b="b"/>
              <a:pathLst>
                <a:path w="243" h="28">
                  <a:moveTo>
                    <a:pt x="14" y="28"/>
                  </a:moveTo>
                  <a:cubicBezTo>
                    <a:pt x="229" y="28"/>
                    <a:pt x="229" y="28"/>
                    <a:pt x="229" y="28"/>
                  </a:cubicBezTo>
                  <a:cubicBezTo>
                    <a:pt x="237" y="28"/>
                    <a:pt x="243" y="22"/>
                    <a:pt x="243" y="14"/>
                  </a:cubicBezTo>
                  <a:cubicBezTo>
                    <a:pt x="243" y="6"/>
                    <a:pt x="237" y="0"/>
                    <a:pt x="229" y="0"/>
                  </a:cubicBezTo>
                  <a:cubicBezTo>
                    <a:pt x="14" y="0"/>
                    <a:pt x="14" y="0"/>
                    <a:pt x="14" y="0"/>
                  </a:cubicBezTo>
                  <a:cubicBezTo>
                    <a:pt x="6" y="0"/>
                    <a:pt x="0" y="6"/>
                    <a:pt x="0" y="14"/>
                  </a:cubicBezTo>
                  <a:cubicBezTo>
                    <a:pt x="0" y="22"/>
                    <a:pt x="6" y="28"/>
                    <a:pt x="14" y="28"/>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255" name="Freeform 233"/>
            <p:cNvSpPr>
              <a:spLocks/>
            </p:cNvSpPr>
            <p:nvPr/>
          </p:nvSpPr>
          <p:spPr bwMode="auto">
            <a:xfrm>
              <a:off x="3844925" y="6602413"/>
              <a:ext cx="225425" cy="22225"/>
            </a:xfrm>
            <a:custGeom>
              <a:avLst/>
              <a:gdLst>
                <a:gd name="T0" fmla="*/ 279 w 293"/>
                <a:gd name="T1" fmla="*/ 0 h 29"/>
                <a:gd name="T2" fmla="*/ 14 w 293"/>
                <a:gd name="T3" fmla="*/ 0 h 29"/>
                <a:gd name="T4" fmla="*/ 0 w 293"/>
                <a:gd name="T5" fmla="*/ 15 h 29"/>
                <a:gd name="T6" fmla="*/ 14 w 293"/>
                <a:gd name="T7" fmla="*/ 29 h 29"/>
                <a:gd name="T8" fmla="*/ 279 w 293"/>
                <a:gd name="T9" fmla="*/ 29 h 29"/>
                <a:gd name="T10" fmla="*/ 293 w 293"/>
                <a:gd name="T11" fmla="*/ 15 h 29"/>
                <a:gd name="T12" fmla="*/ 279 w 293"/>
                <a:gd name="T13" fmla="*/ 0 h 29"/>
              </a:gdLst>
              <a:ahLst/>
              <a:cxnLst>
                <a:cxn ang="0">
                  <a:pos x="T0" y="T1"/>
                </a:cxn>
                <a:cxn ang="0">
                  <a:pos x="T2" y="T3"/>
                </a:cxn>
                <a:cxn ang="0">
                  <a:pos x="T4" y="T5"/>
                </a:cxn>
                <a:cxn ang="0">
                  <a:pos x="T6" y="T7"/>
                </a:cxn>
                <a:cxn ang="0">
                  <a:pos x="T8" y="T9"/>
                </a:cxn>
                <a:cxn ang="0">
                  <a:pos x="T10" y="T11"/>
                </a:cxn>
                <a:cxn ang="0">
                  <a:pos x="T12" y="T13"/>
                </a:cxn>
              </a:cxnLst>
              <a:rect l="0" t="0" r="r" b="b"/>
              <a:pathLst>
                <a:path w="293" h="29">
                  <a:moveTo>
                    <a:pt x="279" y="0"/>
                  </a:moveTo>
                  <a:cubicBezTo>
                    <a:pt x="14" y="0"/>
                    <a:pt x="14" y="0"/>
                    <a:pt x="14" y="0"/>
                  </a:cubicBezTo>
                  <a:cubicBezTo>
                    <a:pt x="6" y="0"/>
                    <a:pt x="0" y="7"/>
                    <a:pt x="0" y="15"/>
                  </a:cubicBezTo>
                  <a:cubicBezTo>
                    <a:pt x="0" y="22"/>
                    <a:pt x="6" y="29"/>
                    <a:pt x="14" y="29"/>
                  </a:cubicBezTo>
                  <a:cubicBezTo>
                    <a:pt x="279" y="29"/>
                    <a:pt x="279" y="29"/>
                    <a:pt x="279" y="29"/>
                  </a:cubicBezTo>
                  <a:cubicBezTo>
                    <a:pt x="287" y="29"/>
                    <a:pt x="293" y="22"/>
                    <a:pt x="293" y="15"/>
                  </a:cubicBezTo>
                  <a:cubicBezTo>
                    <a:pt x="293" y="7"/>
                    <a:pt x="287" y="0"/>
                    <a:pt x="279" y="0"/>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256" name="Freeform 234"/>
            <p:cNvSpPr>
              <a:spLocks/>
            </p:cNvSpPr>
            <p:nvPr/>
          </p:nvSpPr>
          <p:spPr bwMode="auto">
            <a:xfrm>
              <a:off x="3844925" y="6654800"/>
              <a:ext cx="225425" cy="20638"/>
            </a:xfrm>
            <a:custGeom>
              <a:avLst/>
              <a:gdLst>
                <a:gd name="T0" fmla="*/ 279 w 293"/>
                <a:gd name="T1" fmla="*/ 0 h 28"/>
                <a:gd name="T2" fmla="*/ 14 w 293"/>
                <a:gd name="T3" fmla="*/ 0 h 28"/>
                <a:gd name="T4" fmla="*/ 0 w 293"/>
                <a:gd name="T5" fmla="*/ 14 h 28"/>
                <a:gd name="T6" fmla="*/ 14 w 293"/>
                <a:gd name="T7" fmla="*/ 28 h 28"/>
                <a:gd name="T8" fmla="*/ 279 w 293"/>
                <a:gd name="T9" fmla="*/ 28 h 28"/>
                <a:gd name="T10" fmla="*/ 293 w 293"/>
                <a:gd name="T11" fmla="*/ 14 h 28"/>
                <a:gd name="T12" fmla="*/ 279 w 293"/>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93" h="28">
                  <a:moveTo>
                    <a:pt x="279" y="0"/>
                  </a:moveTo>
                  <a:cubicBezTo>
                    <a:pt x="14" y="0"/>
                    <a:pt x="14" y="0"/>
                    <a:pt x="14" y="0"/>
                  </a:cubicBezTo>
                  <a:cubicBezTo>
                    <a:pt x="6" y="0"/>
                    <a:pt x="0" y="6"/>
                    <a:pt x="0" y="14"/>
                  </a:cubicBezTo>
                  <a:cubicBezTo>
                    <a:pt x="0" y="22"/>
                    <a:pt x="6" y="28"/>
                    <a:pt x="14" y="28"/>
                  </a:cubicBezTo>
                  <a:cubicBezTo>
                    <a:pt x="279" y="28"/>
                    <a:pt x="279" y="28"/>
                    <a:pt x="279" y="28"/>
                  </a:cubicBezTo>
                  <a:cubicBezTo>
                    <a:pt x="287" y="28"/>
                    <a:pt x="293" y="22"/>
                    <a:pt x="293" y="14"/>
                  </a:cubicBezTo>
                  <a:cubicBezTo>
                    <a:pt x="293" y="6"/>
                    <a:pt x="287" y="0"/>
                    <a:pt x="279" y="0"/>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257" name="Freeform 235"/>
            <p:cNvSpPr>
              <a:spLocks noEditPoints="1"/>
            </p:cNvSpPr>
            <p:nvPr/>
          </p:nvSpPr>
          <p:spPr bwMode="auto">
            <a:xfrm>
              <a:off x="4051300" y="6445250"/>
              <a:ext cx="161925" cy="227013"/>
            </a:xfrm>
            <a:custGeom>
              <a:avLst/>
              <a:gdLst>
                <a:gd name="T0" fmla="*/ 105 w 211"/>
                <a:gd name="T1" fmla="*/ 0 h 296"/>
                <a:gd name="T2" fmla="*/ 0 w 211"/>
                <a:gd name="T3" fmla="*/ 106 h 296"/>
                <a:gd name="T4" fmla="*/ 52 w 211"/>
                <a:gd name="T5" fmla="*/ 197 h 296"/>
                <a:gd name="T6" fmla="*/ 52 w 211"/>
                <a:gd name="T7" fmla="*/ 296 h 296"/>
                <a:gd name="T8" fmla="*/ 106 w 211"/>
                <a:gd name="T9" fmla="*/ 254 h 296"/>
                <a:gd name="T10" fmla="*/ 159 w 211"/>
                <a:gd name="T11" fmla="*/ 296 h 296"/>
                <a:gd name="T12" fmla="*/ 159 w 211"/>
                <a:gd name="T13" fmla="*/ 197 h 296"/>
                <a:gd name="T14" fmla="*/ 211 w 211"/>
                <a:gd name="T15" fmla="*/ 106 h 296"/>
                <a:gd name="T16" fmla="*/ 105 w 211"/>
                <a:gd name="T17" fmla="*/ 0 h 296"/>
                <a:gd name="T18" fmla="*/ 105 w 211"/>
                <a:gd name="T19" fmla="*/ 196 h 296"/>
                <a:gd name="T20" fmla="*/ 15 w 211"/>
                <a:gd name="T21" fmla="*/ 106 h 296"/>
                <a:gd name="T22" fmla="*/ 105 w 211"/>
                <a:gd name="T23" fmla="*/ 16 h 296"/>
                <a:gd name="T24" fmla="*/ 195 w 211"/>
                <a:gd name="T25" fmla="*/ 106 h 296"/>
                <a:gd name="T26" fmla="*/ 105 w 211"/>
                <a:gd name="T27" fmla="*/ 196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1" h="296">
                  <a:moveTo>
                    <a:pt x="105" y="0"/>
                  </a:moveTo>
                  <a:cubicBezTo>
                    <a:pt x="47" y="0"/>
                    <a:pt x="0" y="48"/>
                    <a:pt x="0" y="106"/>
                  </a:cubicBezTo>
                  <a:cubicBezTo>
                    <a:pt x="0" y="145"/>
                    <a:pt x="21" y="179"/>
                    <a:pt x="52" y="197"/>
                  </a:cubicBezTo>
                  <a:cubicBezTo>
                    <a:pt x="52" y="296"/>
                    <a:pt x="52" y="296"/>
                    <a:pt x="52" y="296"/>
                  </a:cubicBezTo>
                  <a:cubicBezTo>
                    <a:pt x="106" y="254"/>
                    <a:pt x="106" y="254"/>
                    <a:pt x="106" y="254"/>
                  </a:cubicBezTo>
                  <a:cubicBezTo>
                    <a:pt x="159" y="296"/>
                    <a:pt x="159" y="296"/>
                    <a:pt x="159" y="296"/>
                  </a:cubicBezTo>
                  <a:cubicBezTo>
                    <a:pt x="159" y="197"/>
                    <a:pt x="159" y="197"/>
                    <a:pt x="159" y="197"/>
                  </a:cubicBezTo>
                  <a:cubicBezTo>
                    <a:pt x="190" y="179"/>
                    <a:pt x="211" y="145"/>
                    <a:pt x="211" y="106"/>
                  </a:cubicBezTo>
                  <a:cubicBezTo>
                    <a:pt x="211" y="48"/>
                    <a:pt x="164" y="0"/>
                    <a:pt x="105" y="0"/>
                  </a:cubicBezTo>
                  <a:close/>
                  <a:moveTo>
                    <a:pt x="105" y="196"/>
                  </a:moveTo>
                  <a:cubicBezTo>
                    <a:pt x="56" y="196"/>
                    <a:pt x="16" y="156"/>
                    <a:pt x="15" y="106"/>
                  </a:cubicBezTo>
                  <a:cubicBezTo>
                    <a:pt x="16" y="56"/>
                    <a:pt x="56" y="16"/>
                    <a:pt x="105" y="16"/>
                  </a:cubicBezTo>
                  <a:cubicBezTo>
                    <a:pt x="155" y="16"/>
                    <a:pt x="195" y="56"/>
                    <a:pt x="195" y="106"/>
                  </a:cubicBezTo>
                  <a:cubicBezTo>
                    <a:pt x="195" y="156"/>
                    <a:pt x="155" y="196"/>
                    <a:pt x="105" y="196"/>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grpSp>
      <p:grpSp>
        <p:nvGrpSpPr>
          <p:cNvPr id="258" name="Group 257"/>
          <p:cNvGrpSpPr/>
          <p:nvPr/>
        </p:nvGrpSpPr>
        <p:grpSpPr>
          <a:xfrm>
            <a:off x="1411313" y="5053463"/>
            <a:ext cx="534040" cy="397878"/>
            <a:chOff x="2044700" y="5510213"/>
            <a:chExt cx="479425" cy="357188"/>
          </a:xfrm>
          <a:solidFill>
            <a:schemeClr val="tx1"/>
          </a:solidFill>
        </p:grpSpPr>
        <p:sp>
          <p:nvSpPr>
            <p:cNvPr id="259" name="Freeform 236"/>
            <p:cNvSpPr>
              <a:spLocks noEditPoints="1"/>
            </p:cNvSpPr>
            <p:nvPr/>
          </p:nvSpPr>
          <p:spPr bwMode="auto">
            <a:xfrm>
              <a:off x="2044700" y="5510213"/>
              <a:ext cx="479425" cy="357188"/>
            </a:xfrm>
            <a:custGeom>
              <a:avLst/>
              <a:gdLst>
                <a:gd name="T0" fmla="*/ 614 w 624"/>
                <a:gd name="T1" fmla="*/ 355 h 464"/>
                <a:gd name="T2" fmla="*/ 535 w 624"/>
                <a:gd name="T3" fmla="*/ 461 h 464"/>
                <a:gd name="T4" fmla="*/ 519 w 624"/>
                <a:gd name="T5" fmla="*/ 464 h 464"/>
                <a:gd name="T6" fmla="*/ 65 w 624"/>
                <a:gd name="T7" fmla="*/ 464 h 464"/>
                <a:gd name="T8" fmla="*/ 0 w 624"/>
                <a:gd name="T9" fmla="*/ 399 h 464"/>
                <a:gd name="T10" fmla="*/ 0 w 624"/>
                <a:gd name="T11" fmla="*/ 394 h 464"/>
                <a:gd name="T12" fmla="*/ 0 w 624"/>
                <a:gd name="T13" fmla="*/ 124 h 464"/>
                <a:gd name="T14" fmla="*/ 0 w 624"/>
                <a:gd name="T15" fmla="*/ 59 h 464"/>
                <a:gd name="T16" fmla="*/ 4 w 624"/>
                <a:gd name="T17" fmla="*/ 48 h 464"/>
                <a:gd name="T18" fmla="*/ 15 w 624"/>
                <a:gd name="T19" fmla="*/ 44 h 464"/>
                <a:gd name="T20" fmla="*/ 37 w 624"/>
                <a:gd name="T21" fmla="*/ 44 h 464"/>
                <a:gd name="T22" fmla="*/ 75 w 624"/>
                <a:gd name="T23" fmla="*/ 0 h 464"/>
                <a:gd name="T24" fmla="*/ 579 w 624"/>
                <a:gd name="T25" fmla="*/ 0 h 464"/>
                <a:gd name="T26" fmla="*/ 614 w 624"/>
                <a:gd name="T27" fmla="*/ 32 h 464"/>
                <a:gd name="T28" fmla="*/ 614 w 624"/>
                <a:gd name="T29" fmla="*/ 355 h 464"/>
                <a:gd name="T30" fmla="*/ 554 w 624"/>
                <a:gd name="T31" fmla="*/ 74 h 464"/>
                <a:gd name="T32" fmla="*/ 30 w 624"/>
                <a:gd name="T33" fmla="*/ 74 h 464"/>
                <a:gd name="T34" fmla="*/ 30 w 624"/>
                <a:gd name="T35" fmla="*/ 124 h 464"/>
                <a:gd name="T36" fmla="*/ 30 w 624"/>
                <a:gd name="T37" fmla="*/ 394 h 464"/>
                <a:gd name="T38" fmla="*/ 30 w 624"/>
                <a:gd name="T39" fmla="*/ 399 h 464"/>
                <a:gd name="T40" fmla="*/ 65 w 624"/>
                <a:gd name="T41" fmla="*/ 434 h 464"/>
                <a:gd name="T42" fmla="*/ 519 w 624"/>
                <a:gd name="T43" fmla="*/ 434 h 464"/>
                <a:gd name="T44" fmla="*/ 554 w 624"/>
                <a:gd name="T45" fmla="*/ 399 h 464"/>
                <a:gd name="T46" fmla="*/ 554 w 624"/>
                <a:gd name="T47" fmla="*/ 394 h 464"/>
                <a:gd name="T48" fmla="*/ 554 w 624"/>
                <a:gd name="T49" fmla="*/ 124 h 464"/>
                <a:gd name="T50" fmla="*/ 554 w 624"/>
                <a:gd name="T51" fmla="*/ 74 h 4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24" h="464">
                  <a:moveTo>
                    <a:pt x="614" y="355"/>
                  </a:moveTo>
                  <a:cubicBezTo>
                    <a:pt x="613" y="377"/>
                    <a:pt x="624" y="460"/>
                    <a:pt x="535" y="461"/>
                  </a:cubicBezTo>
                  <a:cubicBezTo>
                    <a:pt x="530" y="463"/>
                    <a:pt x="525" y="464"/>
                    <a:pt x="519" y="464"/>
                  </a:cubicBezTo>
                  <a:cubicBezTo>
                    <a:pt x="65" y="464"/>
                    <a:pt x="65" y="464"/>
                    <a:pt x="65" y="464"/>
                  </a:cubicBezTo>
                  <a:cubicBezTo>
                    <a:pt x="29" y="464"/>
                    <a:pt x="0" y="435"/>
                    <a:pt x="0" y="399"/>
                  </a:cubicBezTo>
                  <a:cubicBezTo>
                    <a:pt x="0" y="394"/>
                    <a:pt x="0" y="394"/>
                    <a:pt x="0" y="394"/>
                  </a:cubicBezTo>
                  <a:cubicBezTo>
                    <a:pt x="0" y="124"/>
                    <a:pt x="0" y="124"/>
                    <a:pt x="0" y="124"/>
                  </a:cubicBezTo>
                  <a:cubicBezTo>
                    <a:pt x="0" y="59"/>
                    <a:pt x="0" y="59"/>
                    <a:pt x="0" y="59"/>
                  </a:cubicBezTo>
                  <a:cubicBezTo>
                    <a:pt x="0" y="55"/>
                    <a:pt x="2" y="51"/>
                    <a:pt x="4" y="48"/>
                  </a:cubicBezTo>
                  <a:cubicBezTo>
                    <a:pt x="7" y="46"/>
                    <a:pt x="11" y="44"/>
                    <a:pt x="15" y="44"/>
                  </a:cubicBezTo>
                  <a:cubicBezTo>
                    <a:pt x="37" y="44"/>
                    <a:pt x="37" y="44"/>
                    <a:pt x="37" y="44"/>
                  </a:cubicBezTo>
                  <a:cubicBezTo>
                    <a:pt x="90" y="35"/>
                    <a:pt x="75" y="0"/>
                    <a:pt x="75" y="0"/>
                  </a:cubicBezTo>
                  <a:cubicBezTo>
                    <a:pt x="579" y="0"/>
                    <a:pt x="579" y="0"/>
                    <a:pt x="579" y="0"/>
                  </a:cubicBezTo>
                  <a:cubicBezTo>
                    <a:pt x="598" y="0"/>
                    <a:pt x="614" y="8"/>
                    <a:pt x="614" y="32"/>
                  </a:cubicBezTo>
                  <a:lnTo>
                    <a:pt x="614" y="355"/>
                  </a:lnTo>
                  <a:close/>
                  <a:moveTo>
                    <a:pt x="554" y="74"/>
                  </a:moveTo>
                  <a:cubicBezTo>
                    <a:pt x="30" y="74"/>
                    <a:pt x="30" y="74"/>
                    <a:pt x="30" y="74"/>
                  </a:cubicBezTo>
                  <a:cubicBezTo>
                    <a:pt x="30" y="124"/>
                    <a:pt x="30" y="124"/>
                    <a:pt x="30" y="124"/>
                  </a:cubicBezTo>
                  <a:cubicBezTo>
                    <a:pt x="30" y="394"/>
                    <a:pt x="30" y="394"/>
                    <a:pt x="30" y="394"/>
                  </a:cubicBezTo>
                  <a:cubicBezTo>
                    <a:pt x="30" y="399"/>
                    <a:pt x="30" y="399"/>
                    <a:pt x="30" y="399"/>
                  </a:cubicBezTo>
                  <a:cubicBezTo>
                    <a:pt x="30" y="418"/>
                    <a:pt x="46" y="434"/>
                    <a:pt x="65" y="434"/>
                  </a:cubicBezTo>
                  <a:cubicBezTo>
                    <a:pt x="519" y="434"/>
                    <a:pt x="519" y="434"/>
                    <a:pt x="519" y="434"/>
                  </a:cubicBezTo>
                  <a:cubicBezTo>
                    <a:pt x="538" y="434"/>
                    <a:pt x="554" y="418"/>
                    <a:pt x="554" y="399"/>
                  </a:cubicBezTo>
                  <a:cubicBezTo>
                    <a:pt x="554" y="394"/>
                    <a:pt x="554" y="394"/>
                    <a:pt x="554" y="394"/>
                  </a:cubicBezTo>
                  <a:cubicBezTo>
                    <a:pt x="554" y="124"/>
                    <a:pt x="554" y="124"/>
                    <a:pt x="554" y="124"/>
                  </a:cubicBezTo>
                  <a:lnTo>
                    <a:pt x="554" y="74"/>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260" name="Freeform 237"/>
            <p:cNvSpPr>
              <a:spLocks/>
            </p:cNvSpPr>
            <p:nvPr/>
          </p:nvSpPr>
          <p:spPr bwMode="auto">
            <a:xfrm>
              <a:off x="2271713" y="5668963"/>
              <a:ext cx="176213" cy="17463"/>
            </a:xfrm>
            <a:custGeom>
              <a:avLst/>
              <a:gdLst>
                <a:gd name="T0" fmla="*/ 0 w 229"/>
                <a:gd name="T1" fmla="*/ 12 h 24"/>
                <a:gd name="T2" fmla="*/ 12 w 229"/>
                <a:gd name="T3" fmla="*/ 0 h 24"/>
                <a:gd name="T4" fmla="*/ 217 w 229"/>
                <a:gd name="T5" fmla="*/ 0 h 24"/>
                <a:gd name="T6" fmla="*/ 229 w 229"/>
                <a:gd name="T7" fmla="*/ 12 h 24"/>
                <a:gd name="T8" fmla="*/ 217 w 229"/>
                <a:gd name="T9" fmla="*/ 24 h 24"/>
                <a:gd name="T10" fmla="*/ 12 w 229"/>
                <a:gd name="T11" fmla="*/ 24 h 24"/>
                <a:gd name="T12" fmla="*/ 0 w 229"/>
                <a:gd name="T13" fmla="*/ 12 h 24"/>
              </a:gdLst>
              <a:ahLst/>
              <a:cxnLst>
                <a:cxn ang="0">
                  <a:pos x="T0" y="T1"/>
                </a:cxn>
                <a:cxn ang="0">
                  <a:pos x="T2" y="T3"/>
                </a:cxn>
                <a:cxn ang="0">
                  <a:pos x="T4" y="T5"/>
                </a:cxn>
                <a:cxn ang="0">
                  <a:pos x="T6" y="T7"/>
                </a:cxn>
                <a:cxn ang="0">
                  <a:pos x="T8" y="T9"/>
                </a:cxn>
                <a:cxn ang="0">
                  <a:pos x="T10" y="T11"/>
                </a:cxn>
                <a:cxn ang="0">
                  <a:pos x="T12" y="T13"/>
                </a:cxn>
              </a:cxnLst>
              <a:rect l="0" t="0" r="r" b="b"/>
              <a:pathLst>
                <a:path w="229" h="24">
                  <a:moveTo>
                    <a:pt x="0" y="12"/>
                  </a:moveTo>
                  <a:cubicBezTo>
                    <a:pt x="0" y="5"/>
                    <a:pt x="5" y="0"/>
                    <a:pt x="12" y="0"/>
                  </a:cubicBezTo>
                  <a:cubicBezTo>
                    <a:pt x="217" y="0"/>
                    <a:pt x="217" y="0"/>
                    <a:pt x="217" y="0"/>
                  </a:cubicBezTo>
                  <a:cubicBezTo>
                    <a:pt x="224" y="0"/>
                    <a:pt x="229" y="5"/>
                    <a:pt x="229" y="12"/>
                  </a:cubicBezTo>
                  <a:cubicBezTo>
                    <a:pt x="229" y="18"/>
                    <a:pt x="224" y="24"/>
                    <a:pt x="217" y="24"/>
                  </a:cubicBezTo>
                  <a:cubicBezTo>
                    <a:pt x="12" y="24"/>
                    <a:pt x="12" y="24"/>
                    <a:pt x="12" y="24"/>
                  </a:cubicBezTo>
                  <a:cubicBezTo>
                    <a:pt x="5" y="24"/>
                    <a:pt x="0" y="18"/>
                    <a:pt x="0" y="12"/>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261" name="Freeform 238"/>
            <p:cNvSpPr>
              <a:spLocks/>
            </p:cNvSpPr>
            <p:nvPr/>
          </p:nvSpPr>
          <p:spPr bwMode="auto">
            <a:xfrm>
              <a:off x="2271713" y="5749925"/>
              <a:ext cx="176213" cy="19050"/>
            </a:xfrm>
            <a:custGeom>
              <a:avLst/>
              <a:gdLst>
                <a:gd name="T0" fmla="*/ 12 w 229"/>
                <a:gd name="T1" fmla="*/ 24 h 24"/>
                <a:gd name="T2" fmla="*/ 217 w 229"/>
                <a:gd name="T3" fmla="*/ 24 h 24"/>
                <a:gd name="T4" fmla="*/ 229 w 229"/>
                <a:gd name="T5" fmla="*/ 12 h 24"/>
                <a:gd name="T6" fmla="*/ 217 w 229"/>
                <a:gd name="T7" fmla="*/ 0 h 24"/>
                <a:gd name="T8" fmla="*/ 12 w 229"/>
                <a:gd name="T9" fmla="*/ 0 h 24"/>
                <a:gd name="T10" fmla="*/ 0 w 229"/>
                <a:gd name="T11" fmla="*/ 12 h 24"/>
                <a:gd name="T12" fmla="*/ 12 w 229"/>
                <a:gd name="T13" fmla="*/ 24 h 24"/>
              </a:gdLst>
              <a:ahLst/>
              <a:cxnLst>
                <a:cxn ang="0">
                  <a:pos x="T0" y="T1"/>
                </a:cxn>
                <a:cxn ang="0">
                  <a:pos x="T2" y="T3"/>
                </a:cxn>
                <a:cxn ang="0">
                  <a:pos x="T4" y="T5"/>
                </a:cxn>
                <a:cxn ang="0">
                  <a:pos x="T6" y="T7"/>
                </a:cxn>
                <a:cxn ang="0">
                  <a:pos x="T8" y="T9"/>
                </a:cxn>
                <a:cxn ang="0">
                  <a:pos x="T10" y="T11"/>
                </a:cxn>
                <a:cxn ang="0">
                  <a:pos x="T12" y="T13"/>
                </a:cxn>
              </a:cxnLst>
              <a:rect l="0" t="0" r="r" b="b"/>
              <a:pathLst>
                <a:path w="229" h="24">
                  <a:moveTo>
                    <a:pt x="12" y="24"/>
                  </a:moveTo>
                  <a:cubicBezTo>
                    <a:pt x="217" y="24"/>
                    <a:pt x="217" y="24"/>
                    <a:pt x="217" y="24"/>
                  </a:cubicBezTo>
                  <a:cubicBezTo>
                    <a:pt x="224" y="24"/>
                    <a:pt x="229" y="18"/>
                    <a:pt x="229" y="12"/>
                  </a:cubicBezTo>
                  <a:cubicBezTo>
                    <a:pt x="229" y="5"/>
                    <a:pt x="224" y="0"/>
                    <a:pt x="217" y="0"/>
                  </a:cubicBezTo>
                  <a:cubicBezTo>
                    <a:pt x="12" y="0"/>
                    <a:pt x="12" y="0"/>
                    <a:pt x="12" y="0"/>
                  </a:cubicBezTo>
                  <a:cubicBezTo>
                    <a:pt x="5" y="0"/>
                    <a:pt x="0" y="5"/>
                    <a:pt x="0" y="12"/>
                  </a:cubicBezTo>
                  <a:cubicBezTo>
                    <a:pt x="0" y="18"/>
                    <a:pt x="5" y="24"/>
                    <a:pt x="12" y="2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262" name="Freeform 239"/>
            <p:cNvSpPr>
              <a:spLocks/>
            </p:cNvSpPr>
            <p:nvPr/>
          </p:nvSpPr>
          <p:spPr bwMode="auto">
            <a:xfrm>
              <a:off x="2271713" y="5708650"/>
              <a:ext cx="176213" cy="19050"/>
            </a:xfrm>
            <a:custGeom>
              <a:avLst/>
              <a:gdLst>
                <a:gd name="T0" fmla="*/ 12 w 229"/>
                <a:gd name="T1" fmla="*/ 24 h 24"/>
                <a:gd name="T2" fmla="*/ 217 w 229"/>
                <a:gd name="T3" fmla="*/ 24 h 24"/>
                <a:gd name="T4" fmla="*/ 229 w 229"/>
                <a:gd name="T5" fmla="*/ 12 h 24"/>
                <a:gd name="T6" fmla="*/ 217 w 229"/>
                <a:gd name="T7" fmla="*/ 0 h 24"/>
                <a:gd name="T8" fmla="*/ 12 w 229"/>
                <a:gd name="T9" fmla="*/ 0 h 24"/>
                <a:gd name="T10" fmla="*/ 0 w 229"/>
                <a:gd name="T11" fmla="*/ 12 h 24"/>
                <a:gd name="T12" fmla="*/ 12 w 229"/>
                <a:gd name="T13" fmla="*/ 24 h 24"/>
              </a:gdLst>
              <a:ahLst/>
              <a:cxnLst>
                <a:cxn ang="0">
                  <a:pos x="T0" y="T1"/>
                </a:cxn>
                <a:cxn ang="0">
                  <a:pos x="T2" y="T3"/>
                </a:cxn>
                <a:cxn ang="0">
                  <a:pos x="T4" y="T5"/>
                </a:cxn>
                <a:cxn ang="0">
                  <a:pos x="T6" y="T7"/>
                </a:cxn>
                <a:cxn ang="0">
                  <a:pos x="T8" y="T9"/>
                </a:cxn>
                <a:cxn ang="0">
                  <a:pos x="T10" y="T11"/>
                </a:cxn>
                <a:cxn ang="0">
                  <a:pos x="T12" y="T13"/>
                </a:cxn>
              </a:cxnLst>
              <a:rect l="0" t="0" r="r" b="b"/>
              <a:pathLst>
                <a:path w="229" h="24">
                  <a:moveTo>
                    <a:pt x="12" y="24"/>
                  </a:moveTo>
                  <a:cubicBezTo>
                    <a:pt x="217" y="24"/>
                    <a:pt x="217" y="24"/>
                    <a:pt x="217" y="24"/>
                  </a:cubicBezTo>
                  <a:cubicBezTo>
                    <a:pt x="224" y="24"/>
                    <a:pt x="229" y="19"/>
                    <a:pt x="229" y="12"/>
                  </a:cubicBezTo>
                  <a:cubicBezTo>
                    <a:pt x="229" y="6"/>
                    <a:pt x="224" y="0"/>
                    <a:pt x="217" y="0"/>
                  </a:cubicBezTo>
                  <a:cubicBezTo>
                    <a:pt x="12" y="0"/>
                    <a:pt x="12" y="0"/>
                    <a:pt x="12" y="0"/>
                  </a:cubicBezTo>
                  <a:cubicBezTo>
                    <a:pt x="5" y="0"/>
                    <a:pt x="0" y="6"/>
                    <a:pt x="0" y="12"/>
                  </a:cubicBezTo>
                  <a:cubicBezTo>
                    <a:pt x="0" y="19"/>
                    <a:pt x="5" y="24"/>
                    <a:pt x="12" y="2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263" name="Freeform 240"/>
            <p:cNvSpPr>
              <a:spLocks noEditPoints="1"/>
            </p:cNvSpPr>
            <p:nvPr/>
          </p:nvSpPr>
          <p:spPr bwMode="auto">
            <a:xfrm>
              <a:off x="2093913" y="5654675"/>
              <a:ext cx="150813" cy="168275"/>
            </a:xfrm>
            <a:custGeom>
              <a:avLst/>
              <a:gdLst>
                <a:gd name="T0" fmla="*/ 0 w 196"/>
                <a:gd name="T1" fmla="*/ 0 h 218"/>
                <a:gd name="T2" fmla="*/ 0 w 196"/>
                <a:gd name="T3" fmla="*/ 218 h 218"/>
                <a:gd name="T4" fmla="*/ 196 w 196"/>
                <a:gd name="T5" fmla="*/ 218 h 218"/>
                <a:gd name="T6" fmla="*/ 196 w 196"/>
                <a:gd name="T7" fmla="*/ 0 h 218"/>
                <a:gd name="T8" fmla="*/ 0 w 196"/>
                <a:gd name="T9" fmla="*/ 0 h 218"/>
                <a:gd name="T10" fmla="*/ 7 w 196"/>
                <a:gd name="T11" fmla="*/ 208 h 218"/>
                <a:gd name="T12" fmla="*/ 13 w 196"/>
                <a:gd name="T13" fmla="*/ 181 h 218"/>
                <a:gd name="T14" fmla="*/ 27 w 196"/>
                <a:gd name="T15" fmla="*/ 162 h 218"/>
                <a:gd name="T16" fmla="*/ 63 w 196"/>
                <a:gd name="T17" fmla="*/ 145 h 218"/>
                <a:gd name="T18" fmla="*/ 79 w 196"/>
                <a:gd name="T19" fmla="*/ 133 h 218"/>
                <a:gd name="T20" fmla="*/ 79 w 196"/>
                <a:gd name="T21" fmla="*/ 133 h 218"/>
                <a:gd name="T22" fmla="*/ 79 w 196"/>
                <a:gd name="T23" fmla="*/ 128 h 218"/>
                <a:gd name="T24" fmla="*/ 67 w 196"/>
                <a:gd name="T25" fmla="*/ 110 h 218"/>
                <a:gd name="T26" fmla="*/ 63 w 196"/>
                <a:gd name="T27" fmla="*/ 75 h 218"/>
                <a:gd name="T28" fmla="*/ 78 w 196"/>
                <a:gd name="T29" fmla="*/ 50 h 218"/>
                <a:gd name="T30" fmla="*/ 121 w 196"/>
                <a:gd name="T31" fmla="*/ 48 h 218"/>
                <a:gd name="T32" fmla="*/ 137 w 196"/>
                <a:gd name="T33" fmla="*/ 56 h 218"/>
                <a:gd name="T34" fmla="*/ 139 w 196"/>
                <a:gd name="T35" fmla="*/ 76 h 218"/>
                <a:gd name="T36" fmla="*/ 133 w 196"/>
                <a:gd name="T37" fmla="*/ 93 h 218"/>
                <a:gd name="T38" fmla="*/ 132 w 196"/>
                <a:gd name="T39" fmla="*/ 112 h 218"/>
                <a:gd name="T40" fmla="*/ 123 w 196"/>
                <a:gd name="T41" fmla="*/ 132 h 218"/>
                <a:gd name="T42" fmla="*/ 123 w 196"/>
                <a:gd name="T43" fmla="*/ 133 h 218"/>
                <a:gd name="T44" fmla="*/ 123 w 196"/>
                <a:gd name="T45" fmla="*/ 133 h 218"/>
                <a:gd name="T46" fmla="*/ 145 w 196"/>
                <a:gd name="T47" fmla="*/ 150 h 218"/>
                <a:gd name="T48" fmla="*/ 177 w 196"/>
                <a:gd name="T49" fmla="*/ 178 h 218"/>
                <a:gd name="T50" fmla="*/ 183 w 196"/>
                <a:gd name="T51" fmla="*/ 209 h 218"/>
                <a:gd name="T52" fmla="*/ 7 w 196"/>
                <a:gd name="T53" fmla="*/ 208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96" h="218">
                  <a:moveTo>
                    <a:pt x="0" y="0"/>
                  </a:moveTo>
                  <a:cubicBezTo>
                    <a:pt x="0" y="218"/>
                    <a:pt x="0" y="218"/>
                    <a:pt x="0" y="218"/>
                  </a:cubicBezTo>
                  <a:cubicBezTo>
                    <a:pt x="196" y="218"/>
                    <a:pt x="196" y="218"/>
                    <a:pt x="196" y="218"/>
                  </a:cubicBezTo>
                  <a:cubicBezTo>
                    <a:pt x="196" y="0"/>
                    <a:pt x="196" y="0"/>
                    <a:pt x="196" y="0"/>
                  </a:cubicBezTo>
                  <a:lnTo>
                    <a:pt x="0" y="0"/>
                  </a:lnTo>
                  <a:close/>
                  <a:moveTo>
                    <a:pt x="7" y="208"/>
                  </a:moveTo>
                  <a:cubicBezTo>
                    <a:pt x="7" y="208"/>
                    <a:pt x="11" y="189"/>
                    <a:pt x="13" y="181"/>
                  </a:cubicBezTo>
                  <a:cubicBezTo>
                    <a:pt x="15" y="173"/>
                    <a:pt x="14" y="169"/>
                    <a:pt x="27" y="162"/>
                  </a:cubicBezTo>
                  <a:cubicBezTo>
                    <a:pt x="40" y="155"/>
                    <a:pt x="61" y="147"/>
                    <a:pt x="63" y="145"/>
                  </a:cubicBezTo>
                  <a:cubicBezTo>
                    <a:pt x="65" y="143"/>
                    <a:pt x="77" y="135"/>
                    <a:pt x="79" y="133"/>
                  </a:cubicBezTo>
                  <a:cubicBezTo>
                    <a:pt x="79" y="133"/>
                    <a:pt x="79" y="133"/>
                    <a:pt x="79" y="133"/>
                  </a:cubicBezTo>
                  <a:cubicBezTo>
                    <a:pt x="79" y="132"/>
                    <a:pt x="79" y="130"/>
                    <a:pt x="79" y="128"/>
                  </a:cubicBezTo>
                  <a:cubicBezTo>
                    <a:pt x="77" y="122"/>
                    <a:pt x="70" y="115"/>
                    <a:pt x="67" y="110"/>
                  </a:cubicBezTo>
                  <a:cubicBezTo>
                    <a:pt x="63" y="104"/>
                    <a:pt x="62" y="90"/>
                    <a:pt x="63" y="75"/>
                  </a:cubicBezTo>
                  <a:cubicBezTo>
                    <a:pt x="64" y="60"/>
                    <a:pt x="78" y="50"/>
                    <a:pt x="78" y="50"/>
                  </a:cubicBezTo>
                  <a:cubicBezTo>
                    <a:pt x="103" y="36"/>
                    <a:pt x="114" y="45"/>
                    <a:pt x="121" y="48"/>
                  </a:cubicBezTo>
                  <a:cubicBezTo>
                    <a:pt x="128" y="50"/>
                    <a:pt x="136" y="52"/>
                    <a:pt x="137" y="56"/>
                  </a:cubicBezTo>
                  <a:cubicBezTo>
                    <a:pt x="138" y="61"/>
                    <a:pt x="139" y="71"/>
                    <a:pt x="139" y="76"/>
                  </a:cubicBezTo>
                  <a:cubicBezTo>
                    <a:pt x="139" y="82"/>
                    <a:pt x="134" y="91"/>
                    <a:pt x="133" y="93"/>
                  </a:cubicBezTo>
                  <a:cubicBezTo>
                    <a:pt x="133" y="100"/>
                    <a:pt x="132" y="110"/>
                    <a:pt x="132" y="112"/>
                  </a:cubicBezTo>
                  <a:cubicBezTo>
                    <a:pt x="131" y="117"/>
                    <a:pt x="127" y="125"/>
                    <a:pt x="123" y="132"/>
                  </a:cubicBezTo>
                  <a:cubicBezTo>
                    <a:pt x="123" y="132"/>
                    <a:pt x="123" y="132"/>
                    <a:pt x="123" y="133"/>
                  </a:cubicBezTo>
                  <a:cubicBezTo>
                    <a:pt x="123" y="133"/>
                    <a:pt x="123" y="133"/>
                    <a:pt x="123" y="133"/>
                  </a:cubicBezTo>
                  <a:cubicBezTo>
                    <a:pt x="123" y="133"/>
                    <a:pt x="121" y="138"/>
                    <a:pt x="145" y="150"/>
                  </a:cubicBezTo>
                  <a:cubicBezTo>
                    <a:pt x="168" y="162"/>
                    <a:pt x="175" y="171"/>
                    <a:pt x="177" y="178"/>
                  </a:cubicBezTo>
                  <a:cubicBezTo>
                    <a:pt x="179" y="186"/>
                    <a:pt x="183" y="209"/>
                    <a:pt x="183" y="209"/>
                  </a:cubicBezTo>
                  <a:lnTo>
                    <a:pt x="7" y="208"/>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grpSp>
      <p:grpSp>
        <p:nvGrpSpPr>
          <p:cNvPr id="264" name="Group 263"/>
          <p:cNvGrpSpPr/>
          <p:nvPr/>
        </p:nvGrpSpPr>
        <p:grpSpPr>
          <a:xfrm>
            <a:off x="3865663" y="4242511"/>
            <a:ext cx="433245" cy="496905"/>
            <a:chOff x="4638675" y="4654550"/>
            <a:chExt cx="388938" cy="446088"/>
          </a:xfrm>
          <a:solidFill>
            <a:schemeClr val="tx1"/>
          </a:solidFill>
        </p:grpSpPr>
        <p:sp>
          <p:nvSpPr>
            <p:cNvPr id="265" name="Freeform 241"/>
            <p:cNvSpPr>
              <a:spLocks noEditPoints="1"/>
            </p:cNvSpPr>
            <p:nvPr/>
          </p:nvSpPr>
          <p:spPr bwMode="auto">
            <a:xfrm>
              <a:off x="4638675" y="4654550"/>
              <a:ext cx="388938" cy="446088"/>
            </a:xfrm>
            <a:custGeom>
              <a:avLst/>
              <a:gdLst>
                <a:gd name="T0" fmla="*/ 507 w 507"/>
                <a:gd name="T1" fmla="*/ 118 h 581"/>
                <a:gd name="T2" fmla="*/ 507 w 507"/>
                <a:gd name="T3" fmla="*/ 143 h 581"/>
                <a:gd name="T4" fmla="*/ 506 w 507"/>
                <a:gd name="T5" fmla="*/ 229 h 581"/>
                <a:gd name="T6" fmla="*/ 496 w 507"/>
                <a:gd name="T7" fmla="*/ 296 h 581"/>
                <a:gd name="T8" fmla="*/ 268 w 507"/>
                <a:gd name="T9" fmla="*/ 576 h 581"/>
                <a:gd name="T10" fmla="*/ 257 w 507"/>
                <a:gd name="T11" fmla="*/ 580 h 581"/>
                <a:gd name="T12" fmla="*/ 253 w 507"/>
                <a:gd name="T13" fmla="*/ 581 h 581"/>
                <a:gd name="T14" fmla="*/ 250 w 507"/>
                <a:gd name="T15" fmla="*/ 580 h 581"/>
                <a:gd name="T16" fmla="*/ 239 w 507"/>
                <a:gd name="T17" fmla="*/ 576 h 581"/>
                <a:gd name="T18" fmla="*/ 10 w 507"/>
                <a:gd name="T19" fmla="*/ 296 h 581"/>
                <a:gd name="T20" fmla="*/ 1 w 507"/>
                <a:gd name="T21" fmla="*/ 229 h 581"/>
                <a:gd name="T22" fmla="*/ 0 w 507"/>
                <a:gd name="T23" fmla="*/ 143 h 581"/>
                <a:gd name="T24" fmla="*/ 0 w 507"/>
                <a:gd name="T25" fmla="*/ 118 h 581"/>
                <a:gd name="T26" fmla="*/ 7 w 507"/>
                <a:gd name="T27" fmla="*/ 109 h 581"/>
                <a:gd name="T28" fmla="*/ 31 w 507"/>
                <a:gd name="T29" fmla="*/ 102 h 581"/>
                <a:gd name="T30" fmla="*/ 148 w 507"/>
                <a:gd name="T31" fmla="*/ 44 h 581"/>
                <a:gd name="T32" fmla="*/ 253 w 507"/>
                <a:gd name="T33" fmla="*/ 0 h 581"/>
                <a:gd name="T34" fmla="*/ 359 w 507"/>
                <a:gd name="T35" fmla="*/ 44 h 581"/>
                <a:gd name="T36" fmla="*/ 476 w 507"/>
                <a:gd name="T37" fmla="*/ 102 h 581"/>
                <a:gd name="T38" fmla="*/ 500 w 507"/>
                <a:gd name="T39" fmla="*/ 109 h 581"/>
                <a:gd name="T40" fmla="*/ 507 w 507"/>
                <a:gd name="T41" fmla="*/ 118 h 581"/>
                <a:gd name="T42" fmla="*/ 488 w 507"/>
                <a:gd name="T43" fmla="*/ 125 h 581"/>
                <a:gd name="T44" fmla="*/ 471 w 507"/>
                <a:gd name="T45" fmla="*/ 120 h 581"/>
                <a:gd name="T46" fmla="*/ 349 w 507"/>
                <a:gd name="T47" fmla="*/ 59 h 581"/>
                <a:gd name="T48" fmla="*/ 253 w 507"/>
                <a:gd name="T49" fmla="*/ 19 h 581"/>
                <a:gd name="T50" fmla="*/ 158 w 507"/>
                <a:gd name="T51" fmla="*/ 59 h 581"/>
                <a:gd name="T52" fmla="*/ 36 w 507"/>
                <a:gd name="T53" fmla="*/ 120 h 581"/>
                <a:gd name="T54" fmla="*/ 19 w 507"/>
                <a:gd name="T55" fmla="*/ 125 h 581"/>
                <a:gd name="T56" fmla="*/ 19 w 507"/>
                <a:gd name="T57" fmla="*/ 143 h 581"/>
                <a:gd name="T58" fmla="*/ 20 w 507"/>
                <a:gd name="T59" fmla="*/ 228 h 581"/>
                <a:gd name="T60" fmla="*/ 29 w 507"/>
                <a:gd name="T61" fmla="*/ 292 h 581"/>
                <a:gd name="T62" fmla="*/ 245 w 507"/>
                <a:gd name="T63" fmla="*/ 559 h 581"/>
                <a:gd name="T64" fmla="*/ 253 w 507"/>
                <a:gd name="T65" fmla="*/ 562 h 581"/>
                <a:gd name="T66" fmla="*/ 262 w 507"/>
                <a:gd name="T67" fmla="*/ 559 h 581"/>
                <a:gd name="T68" fmla="*/ 478 w 507"/>
                <a:gd name="T69" fmla="*/ 292 h 581"/>
                <a:gd name="T70" fmla="*/ 487 w 507"/>
                <a:gd name="T71" fmla="*/ 228 h 581"/>
                <a:gd name="T72" fmla="*/ 488 w 507"/>
                <a:gd name="T73" fmla="*/ 143 h 581"/>
                <a:gd name="T74" fmla="*/ 488 w 507"/>
                <a:gd name="T75" fmla="*/ 125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07" h="581">
                  <a:moveTo>
                    <a:pt x="507" y="118"/>
                  </a:moveTo>
                  <a:cubicBezTo>
                    <a:pt x="507" y="143"/>
                    <a:pt x="507" y="143"/>
                    <a:pt x="507" y="143"/>
                  </a:cubicBezTo>
                  <a:cubicBezTo>
                    <a:pt x="507" y="151"/>
                    <a:pt x="507" y="217"/>
                    <a:pt x="506" y="229"/>
                  </a:cubicBezTo>
                  <a:cubicBezTo>
                    <a:pt x="504" y="252"/>
                    <a:pt x="501" y="275"/>
                    <a:pt x="496" y="296"/>
                  </a:cubicBezTo>
                  <a:cubicBezTo>
                    <a:pt x="451" y="505"/>
                    <a:pt x="276" y="573"/>
                    <a:pt x="268" y="576"/>
                  </a:cubicBezTo>
                  <a:cubicBezTo>
                    <a:pt x="257" y="580"/>
                    <a:pt x="257" y="580"/>
                    <a:pt x="257" y="580"/>
                  </a:cubicBezTo>
                  <a:cubicBezTo>
                    <a:pt x="256" y="581"/>
                    <a:pt x="255" y="581"/>
                    <a:pt x="253" y="581"/>
                  </a:cubicBezTo>
                  <a:cubicBezTo>
                    <a:pt x="252" y="581"/>
                    <a:pt x="251" y="581"/>
                    <a:pt x="250" y="580"/>
                  </a:cubicBezTo>
                  <a:cubicBezTo>
                    <a:pt x="239" y="576"/>
                    <a:pt x="239" y="576"/>
                    <a:pt x="239" y="576"/>
                  </a:cubicBezTo>
                  <a:cubicBezTo>
                    <a:pt x="231" y="573"/>
                    <a:pt x="56" y="505"/>
                    <a:pt x="10" y="296"/>
                  </a:cubicBezTo>
                  <a:cubicBezTo>
                    <a:pt x="6" y="275"/>
                    <a:pt x="3" y="252"/>
                    <a:pt x="1" y="229"/>
                  </a:cubicBezTo>
                  <a:cubicBezTo>
                    <a:pt x="0" y="217"/>
                    <a:pt x="0" y="151"/>
                    <a:pt x="0" y="143"/>
                  </a:cubicBezTo>
                  <a:cubicBezTo>
                    <a:pt x="0" y="118"/>
                    <a:pt x="0" y="118"/>
                    <a:pt x="0" y="118"/>
                  </a:cubicBezTo>
                  <a:cubicBezTo>
                    <a:pt x="0" y="114"/>
                    <a:pt x="3" y="110"/>
                    <a:pt x="7" y="109"/>
                  </a:cubicBezTo>
                  <a:cubicBezTo>
                    <a:pt x="31" y="102"/>
                    <a:pt x="31" y="102"/>
                    <a:pt x="31" y="102"/>
                  </a:cubicBezTo>
                  <a:cubicBezTo>
                    <a:pt x="79" y="88"/>
                    <a:pt x="116" y="65"/>
                    <a:pt x="148" y="44"/>
                  </a:cubicBezTo>
                  <a:cubicBezTo>
                    <a:pt x="185" y="20"/>
                    <a:pt x="216" y="0"/>
                    <a:pt x="253" y="0"/>
                  </a:cubicBezTo>
                  <a:cubicBezTo>
                    <a:pt x="291" y="0"/>
                    <a:pt x="322" y="20"/>
                    <a:pt x="359" y="44"/>
                  </a:cubicBezTo>
                  <a:cubicBezTo>
                    <a:pt x="391" y="65"/>
                    <a:pt x="428" y="88"/>
                    <a:pt x="476" y="102"/>
                  </a:cubicBezTo>
                  <a:cubicBezTo>
                    <a:pt x="500" y="109"/>
                    <a:pt x="500" y="109"/>
                    <a:pt x="500" y="109"/>
                  </a:cubicBezTo>
                  <a:cubicBezTo>
                    <a:pt x="504" y="110"/>
                    <a:pt x="507" y="114"/>
                    <a:pt x="507" y="118"/>
                  </a:cubicBezTo>
                  <a:close/>
                  <a:moveTo>
                    <a:pt x="488" y="125"/>
                  </a:moveTo>
                  <a:cubicBezTo>
                    <a:pt x="471" y="120"/>
                    <a:pt x="471" y="120"/>
                    <a:pt x="471" y="120"/>
                  </a:cubicBezTo>
                  <a:cubicBezTo>
                    <a:pt x="420" y="105"/>
                    <a:pt x="382" y="81"/>
                    <a:pt x="349" y="59"/>
                  </a:cubicBezTo>
                  <a:cubicBezTo>
                    <a:pt x="315" y="38"/>
                    <a:pt x="286" y="19"/>
                    <a:pt x="253" y="19"/>
                  </a:cubicBezTo>
                  <a:cubicBezTo>
                    <a:pt x="221" y="19"/>
                    <a:pt x="192" y="38"/>
                    <a:pt x="158" y="59"/>
                  </a:cubicBezTo>
                  <a:cubicBezTo>
                    <a:pt x="125" y="81"/>
                    <a:pt x="87" y="105"/>
                    <a:pt x="36" y="120"/>
                  </a:cubicBezTo>
                  <a:cubicBezTo>
                    <a:pt x="19" y="125"/>
                    <a:pt x="19" y="125"/>
                    <a:pt x="19" y="125"/>
                  </a:cubicBezTo>
                  <a:cubicBezTo>
                    <a:pt x="19" y="143"/>
                    <a:pt x="19" y="143"/>
                    <a:pt x="19" y="143"/>
                  </a:cubicBezTo>
                  <a:cubicBezTo>
                    <a:pt x="19" y="152"/>
                    <a:pt x="19" y="217"/>
                    <a:pt x="20" y="228"/>
                  </a:cubicBezTo>
                  <a:cubicBezTo>
                    <a:pt x="21" y="250"/>
                    <a:pt x="24" y="272"/>
                    <a:pt x="29" y="292"/>
                  </a:cubicBezTo>
                  <a:cubicBezTo>
                    <a:pt x="72" y="492"/>
                    <a:pt x="238" y="556"/>
                    <a:pt x="245" y="559"/>
                  </a:cubicBezTo>
                  <a:cubicBezTo>
                    <a:pt x="253" y="562"/>
                    <a:pt x="253" y="562"/>
                    <a:pt x="253" y="562"/>
                  </a:cubicBezTo>
                  <a:cubicBezTo>
                    <a:pt x="262" y="559"/>
                    <a:pt x="262" y="559"/>
                    <a:pt x="262" y="559"/>
                  </a:cubicBezTo>
                  <a:cubicBezTo>
                    <a:pt x="269" y="556"/>
                    <a:pt x="435" y="492"/>
                    <a:pt x="478" y="292"/>
                  </a:cubicBezTo>
                  <a:cubicBezTo>
                    <a:pt x="483" y="272"/>
                    <a:pt x="486" y="250"/>
                    <a:pt x="487" y="228"/>
                  </a:cubicBezTo>
                  <a:cubicBezTo>
                    <a:pt x="488" y="217"/>
                    <a:pt x="488" y="152"/>
                    <a:pt x="488" y="143"/>
                  </a:cubicBezTo>
                  <a:lnTo>
                    <a:pt x="488" y="125"/>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266" name="Freeform 242"/>
            <p:cNvSpPr>
              <a:spLocks/>
            </p:cNvSpPr>
            <p:nvPr/>
          </p:nvSpPr>
          <p:spPr bwMode="auto">
            <a:xfrm>
              <a:off x="4670425" y="4686300"/>
              <a:ext cx="161925" cy="188913"/>
            </a:xfrm>
            <a:custGeom>
              <a:avLst/>
              <a:gdLst>
                <a:gd name="T0" fmla="*/ 211 w 211"/>
                <a:gd name="T1" fmla="*/ 183 h 244"/>
                <a:gd name="T2" fmla="*/ 211 w 211"/>
                <a:gd name="T3" fmla="*/ 244 h 244"/>
                <a:gd name="T4" fmla="*/ 10 w 211"/>
                <a:gd name="T5" fmla="*/ 244 h 244"/>
                <a:gd name="T6" fmla="*/ 2 w 211"/>
                <a:gd name="T7" fmla="*/ 183 h 244"/>
                <a:gd name="T8" fmla="*/ 0 w 211"/>
                <a:gd name="T9" fmla="*/ 100 h 244"/>
                <a:gd name="T10" fmla="*/ 211 w 211"/>
                <a:gd name="T11" fmla="*/ 0 h 244"/>
                <a:gd name="T12" fmla="*/ 211 w 211"/>
                <a:gd name="T13" fmla="*/ 183 h 244"/>
              </a:gdLst>
              <a:ahLst/>
              <a:cxnLst>
                <a:cxn ang="0">
                  <a:pos x="T0" y="T1"/>
                </a:cxn>
                <a:cxn ang="0">
                  <a:pos x="T2" y="T3"/>
                </a:cxn>
                <a:cxn ang="0">
                  <a:pos x="T4" y="T5"/>
                </a:cxn>
                <a:cxn ang="0">
                  <a:pos x="T6" y="T7"/>
                </a:cxn>
                <a:cxn ang="0">
                  <a:pos x="T8" y="T9"/>
                </a:cxn>
                <a:cxn ang="0">
                  <a:pos x="T10" y="T11"/>
                </a:cxn>
                <a:cxn ang="0">
                  <a:pos x="T12" y="T13"/>
                </a:cxn>
              </a:cxnLst>
              <a:rect l="0" t="0" r="r" b="b"/>
              <a:pathLst>
                <a:path w="211" h="244">
                  <a:moveTo>
                    <a:pt x="211" y="183"/>
                  </a:moveTo>
                  <a:cubicBezTo>
                    <a:pt x="211" y="244"/>
                    <a:pt x="211" y="244"/>
                    <a:pt x="211" y="244"/>
                  </a:cubicBezTo>
                  <a:cubicBezTo>
                    <a:pt x="10" y="244"/>
                    <a:pt x="10" y="244"/>
                    <a:pt x="10" y="244"/>
                  </a:cubicBezTo>
                  <a:cubicBezTo>
                    <a:pt x="6" y="225"/>
                    <a:pt x="3" y="205"/>
                    <a:pt x="2" y="183"/>
                  </a:cubicBezTo>
                  <a:cubicBezTo>
                    <a:pt x="1" y="174"/>
                    <a:pt x="0" y="110"/>
                    <a:pt x="0" y="100"/>
                  </a:cubicBezTo>
                  <a:cubicBezTo>
                    <a:pt x="106" y="70"/>
                    <a:pt x="160" y="0"/>
                    <a:pt x="211" y="0"/>
                  </a:cubicBezTo>
                  <a:lnTo>
                    <a:pt x="211" y="183"/>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267" name="Freeform 243"/>
            <p:cNvSpPr>
              <a:spLocks/>
            </p:cNvSpPr>
            <p:nvPr/>
          </p:nvSpPr>
          <p:spPr bwMode="auto">
            <a:xfrm>
              <a:off x="4832350" y="4875213"/>
              <a:ext cx="155575" cy="190500"/>
            </a:xfrm>
            <a:custGeom>
              <a:avLst/>
              <a:gdLst>
                <a:gd name="T0" fmla="*/ 0 w 202"/>
                <a:gd name="T1" fmla="*/ 249 h 249"/>
                <a:gd name="T2" fmla="*/ 202 w 202"/>
                <a:gd name="T3" fmla="*/ 0 h 249"/>
                <a:gd name="T4" fmla="*/ 0 w 202"/>
                <a:gd name="T5" fmla="*/ 0 h 249"/>
                <a:gd name="T6" fmla="*/ 0 w 202"/>
                <a:gd name="T7" fmla="*/ 249 h 249"/>
              </a:gdLst>
              <a:ahLst/>
              <a:cxnLst>
                <a:cxn ang="0">
                  <a:pos x="T0" y="T1"/>
                </a:cxn>
                <a:cxn ang="0">
                  <a:pos x="T2" y="T3"/>
                </a:cxn>
                <a:cxn ang="0">
                  <a:pos x="T4" y="T5"/>
                </a:cxn>
                <a:cxn ang="0">
                  <a:pos x="T6" y="T7"/>
                </a:cxn>
              </a:cxnLst>
              <a:rect l="0" t="0" r="r" b="b"/>
              <a:pathLst>
                <a:path w="202" h="249">
                  <a:moveTo>
                    <a:pt x="0" y="249"/>
                  </a:moveTo>
                  <a:cubicBezTo>
                    <a:pt x="0" y="249"/>
                    <a:pt x="161" y="189"/>
                    <a:pt x="202" y="0"/>
                  </a:cubicBezTo>
                  <a:cubicBezTo>
                    <a:pt x="0" y="0"/>
                    <a:pt x="0" y="0"/>
                    <a:pt x="0" y="0"/>
                  </a:cubicBezTo>
                  <a:lnTo>
                    <a:pt x="0" y="249"/>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grpSp>
      <p:grpSp>
        <p:nvGrpSpPr>
          <p:cNvPr id="268" name="Group 267"/>
          <p:cNvGrpSpPr/>
          <p:nvPr/>
        </p:nvGrpSpPr>
        <p:grpSpPr>
          <a:xfrm>
            <a:off x="1411313" y="4215987"/>
            <a:ext cx="465075" cy="461538"/>
            <a:chOff x="2097088" y="4630738"/>
            <a:chExt cx="417513" cy="414338"/>
          </a:xfrm>
          <a:solidFill>
            <a:schemeClr val="tx1"/>
          </a:solidFill>
        </p:grpSpPr>
        <p:sp>
          <p:nvSpPr>
            <p:cNvPr id="269" name="Freeform 244"/>
            <p:cNvSpPr>
              <a:spLocks noEditPoints="1"/>
            </p:cNvSpPr>
            <p:nvPr/>
          </p:nvSpPr>
          <p:spPr bwMode="auto">
            <a:xfrm>
              <a:off x="2097088" y="4630738"/>
              <a:ext cx="417513" cy="320675"/>
            </a:xfrm>
            <a:custGeom>
              <a:avLst/>
              <a:gdLst>
                <a:gd name="T0" fmla="*/ 312 w 543"/>
                <a:gd name="T1" fmla="*/ 241 h 417"/>
                <a:gd name="T2" fmla="*/ 306 w 543"/>
                <a:gd name="T3" fmla="*/ 229 h 417"/>
                <a:gd name="T4" fmla="*/ 283 w 543"/>
                <a:gd name="T5" fmla="*/ 222 h 417"/>
                <a:gd name="T6" fmla="*/ 283 w 543"/>
                <a:gd name="T7" fmla="*/ 260 h 417"/>
                <a:gd name="T8" fmla="*/ 304 w 543"/>
                <a:gd name="T9" fmla="*/ 255 h 417"/>
                <a:gd name="T10" fmla="*/ 312 w 543"/>
                <a:gd name="T11" fmla="*/ 241 h 417"/>
                <a:gd name="T12" fmla="*/ 256 w 543"/>
                <a:gd name="T13" fmla="*/ 173 h 417"/>
                <a:gd name="T14" fmla="*/ 256 w 543"/>
                <a:gd name="T15" fmla="*/ 138 h 417"/>
                <a:gd name="T16" fmla="*/ 237 w 543"/>
                <a:gd name="T17" fmla="*/ 143 h 417"/>
                <a:gd name="T18" fmla="*/ 229 w 543"/>
                <a:gd name="T19" fmla="*/ 155 h 417"/>
                <a:gd name="T20" fmla="*/ 234 w 543"/>
                <a:gd name="T21" fmla="*/ 166 h 417"/>
                <a:gd name="T22" fmla="*/ 256 w 543"/>
                <a:gd name="T23" fmla="*/ 173 h 417"/>
                <a:gd name="T24" fmla="*/ 0 w 543"/>
                <a:gd name="T25" fmla="*/ 210 h 417"/>
                <a:gd name="T26" fmla="*/ 271 w 543"/>
                <a:gd name="T27" fmla="*/ 1 h 417"/>
                <a:gd name="T28" fmla="*/ 543 w 543"/>
                <a:gd name="T29" fmla="*/ 208 h 417"/>
                <a:gd name="T30" fmla="*/ 271 w 543"/>
                <a:gd name="T31" fmla="*/ 417 h 417"/>
                <a:gd name="T32" fmla="*/ 0 w 543"/>
                <a:gd name="T33" fmla="*/ 210 h 417"/>
                <a:gd name="T34" fmla="*/ 161 w 543"/>
                <a:gd name="T35" fmla="*/ 157 h 417"/>
                <a:gd name="T36" fmla="*/ 167 w 543"/>
                <a:gd name="T37" fmla="*/ 182 h 417"/>
                <a:gd name="T38" fmla="*/ 184 w 543"/>
                <a:gd name="T39" fmla="*/ 198 h 417"/>
                <a:gd name="T40" fmla="*/ 209 w 543"/>
                <a:gd name="T41" fmla="*/ 209 h 417"/>
                <a:gd name="T42" fmla="*/ 237 w 543"/>
                <a:gd name="T43" fmla="*/ 216 h 417"/>
                <a:gd name="T44" fmla="*/ 255 w 543"/>
                <a:gd name="T45" fmla="*/ 219 h 417"/>
                <a:gd name="T46" fmla="*/ 255 w 543"/>
                <a:gd name="T47" fmla="*/ 261 h 417"/>
                <a:gd name="T48" fmla="*/ 206 w 543"/>
                <a:gd name="T49" fmla="*/ 254 h 417"/>
                <a:gd name="T50" fmla="*/ 172 w 543"/>
                <a:gd name="T51" fmla="*/ 244 h 417"/>
                <a:gd name="T52" fmla="*/ 166 w 543"/>
                <a:gd name="T53" fmla="*/ 244 h 417"/>
                <a:gd name="T54" fmla="*/ 166 w 543"/>
                <a:gd name="T55" fmla="*/ 287 h 417"/>
                <a:gd name="T56" fmla="*/ 207 w 543"/>
                <a:gd name="T57" fmla="*/ 297 h 417"/>
                <a:gd name="T58" fmla="*/ 254 w 543"/>
                <a:gd name="T59" fmla="*/ 300 h 417"/>
                <a:gd name="T60" fmla="*/ 254 w 543"/>
                <a:gd name="T61" fmla="*/ 354 h 417"/>
                <a:gd name="T62" fmla="*/ 286 w 543"/>
                <a:gd name="T63" fmla="*/ 354 h 417"/>
                <a:gd name="T64" fmla="*/ 286 w 543"/>
                <a:gd name="T65" fmla="*/ 300 h 417"/>
                <a:gd name="T66" fmla="*/ 326 w 543"/>
                <a:gd name="T67" fmla="*/ 293 h 417"/>
                <a:gd name="T68" fmla="*/ 356 w 543"/>
                <a:gd name="T69" fmla="*/ 279 h 417"/>
                <a:gd name="T70" fmla="*/ 375 w 543"/>
                <a:gd name="T71" fmla="*/ 259 h 417"/>
                <a:gd name="T72" fmla="*/ 382 w 543"/>
                <a:gd name="T73" fmla="*/ 235 h 417"/>
                <a:gd name="T74" fmla="*/ 362 w 543"/>
                <a:gd name="T75" fmla="*/ 198 h 417"/>
                <a:gd name="T76" fmla="*/ 302 w 543"/>
                <a:gd name="T77" fmla="*/ 178 h 417"/>
                <a:gd name="T78" fmla="*/ 285 w 543"/>
                <a:gd name="T79" fmla="*/ 176 h 417"/>
                <a:gd name="T80" fmla="*/ 285 w 543"/>
                <a:gd name="T81" fmla="*/ 138 h 417"/>
                <a:gd name="T82" fmla="*/ 324 w 543"/>
                <a:gd name="T83" fmla="*/ 142 h 417"/>
                <a:gd name="T84" fmla="*/ 355 w 543"/>
                <a:gd name="T85" fmla="*/ 153 h 417"/>
                <a:gd name="T86" fmla="*/ 361 w 543"/>
                <a:gd name="T87" fmla="*/ 153 h 417"/>
                <a:gd name="T88" fmla="*/ 361 w 543"/>
                <a:gd name="T89" fmla="*/ 109 h 417"/>
                <a:gd name="T90" fmla="*/ 326 w 543"/>
                <a:gd name="T91" fmla="*/ 102 h 417"/>
                <a:gd name="T92" fmla="*/ 286 w 543"/>
                <a:gd name="T93" fmla="*/ 98 h 417"/>
                <a:gd name="T94" fmla="*/ 286 w 543"/>
                <a:gd name="T95" fmla="*/ 64 h 417"/>
                <a:gd name="T96" fmla="*/ 254 w 543"/>
                <a:gd name="T97" fmla="*/ 64 h 417"/>
                <a:gd name="T98" fmla="*/ 254 w 543"/>
                <a:gd name="T99" fmla="*/ 99 h 417"/>
                <a:gd name="T100" fmla="*/ 186 w 543"/>
                <a:gd name="T101" fmla="*/ 118 h 417"/>
                <a:gd name="T102" fmla="*/ 161 w 543"/>
                <a:gd name="T103" fmla="*/ 157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43" h="417">
                  <a:moveTo>
                    <a:pt x="312" y="241"/>
                  </a:moveTo>
                  <a:cubicBezTo>
                    <a:pt x="312" y="236"/>
                    <a:pt x="310" y="232"/>
                    <a:pt x="306" y="229"/>
                  </a:cubicBezTo>
                  <a:cubicBezTo>
                    <a:pt x="301" y="226"/>
                    <a:pt x="294" y="224"/>
                    <a:pt x="283" y="222"/>
                  </a:cubicBezTo>
                  <a:cubicBezTo>
                    <a:pt x="283" y="260"/>
                    <a:pt x="283" y="260"/>
                    <a:pt x="283" y="260"/>
                  </a:cubicBezTo>
                  <a:cubicBezTo>
                    <a:pt x="292" y="260"/>
                    <a:pt x="299" y="258"/>
                    <a:pt x="304" y="255"/>
                  </a:cubicBezTo>
                  <a:cubicBezTo>
                    <a:pt x="310" y="252"/>
                    <a:pt x="312" y="248"/>
                    <a:pt x="312" y="241"/>
                  </a:cubicBezTo>
                  <a:close/>
                  <a:moveTo>
                    <a:pt x="256" y="173"/>
                  </a:moveTo>
                  <a:cubicBezTo>
                    <a:pt x="256" y="138"/>
                    <a:pt x="256" y="138"/>
                    <a:pt x="256" y="138"/>
                  </a:cubicBezTo>
                  <a:cubicBezTo>
                    <a:pt x="249" y="138"/>
                    <a:pt x="243" y="140"/>
                    <a:pt x="237" y="143"/>
                  </a:cubicBezTo>
                  <a:cubicBezTo>
                    <a:pt x="232" y="146"/>
                    <a:pt x="229" y="150"/>
                    <a:pt x="229" y="155"/>
                  </a:cubicBezTo>
                  <a:cubicBezTo>
                    <a:pt x="229" y="159"/>
                    <a:pt x="231" y="163"/>
                    <a:pt x="234" y="166"/>
                  </a:cubicBezTo>
                  <a:cubicBezTo>
                    <a:pt x="237" y="168"/>
                    <a:pt x="244" y="171"/>
                    <a:pt x="256" y="173"/>
                  </a:cubicBezTo>
                  <a:close/>
                  <a:moveTo>
                    <a:pt x="0" y="210"/>
                  </a:moveTo>
                  <a:cubicBezTo>
                    <a:pt x="0" y="95"/>
                    <a:pt x="122" y="2"/>
                    <a:pt x="271" y="1"/>
                  </a:cubicBezTo>
                  <a:cubicBezTo>
                    <a:pt x="421" y="0"/>
                    <a:pt x="543" y="92"/>
                    <a:pt x="543" y="208"/>
                  </a:cubicBezTo>
                  <a:cubicBezTo>
                    <a:pt x="543" y="323"/>
                    <a:pt x="421" y="417"/>
                    <a:pt x="271" y="417"/>
                  </a:cubicBezTo>
                  <a:cubicBezTo>
                    <a:pt x="122" y="417"/>
                    <a:pt x="0" y="324"/>
                    <a:pt x="0" y="210"/>
                  </a:cubicBezTo>
                  <a:close/>
                  <a:moveTo>
                    <a:pt x="161" y="157"/>
                  </a:moveTo>
                  <a:cubicBezTo>
                    <a:pt x="161" y="167"/>
                    <a:pt x="163" y="175"/>
                    <a:pt x="167" y="182"/>
                  </a:cubicBezTo>
                  <a:cubicBezTo>
                    <a:pt x="171" y="188"/>
                    <a:pt x="177" y="194"/>
                    <a:pt x="184" y="198"/>
                  </a:cubicBezTo>
                  <a:cubicBezTo>
                    <a:pt x="191" y="203"/>
                    <a:pt x="200" y="207"/>
                    <a:pt x="209" y="209"/>
                  </a:cubicBezTo>
                  <a:cubicBezTo>
                    <a:pt x="218" y="212"/>
                    <a:pt x="227" y="214"/>
                    <a:pt x="237" y="216"/>
                  </a:cubicBezTo>
                  <a:cubicBezTo>
                    <a:pt x="255" y="219"/>
                    <a:pt x="255" y="219"/>
                    <a:pt x="255" y="219"/>
                  </a:cubicBezTo>
                  <a:cubicBezTo>
                    <a:pt x="255" y="261"/>
                    <a:pt x="255" y="261"/>
                    <a:pt x="255" y="261"/>
                  </a:cubicBezTo>
                  <a:cubicBezTo>
                    <a:pt x="239" y="260"/>
                    <a:pt x="222" y="258"/>
                    <a:pt x="206" y="254"/>
                  </a:cubicBezTo>
                  <a:cubicBezTo>
                    <a:pt x="190" y="250"/>
                    <a:pt x="179" y="247"/>
                    <a:pt x="172" y="244"/>
                  </a:cubicBezTo>
                  <a:cubicBezTo>
                    <a:pt x="166" y="244"/>
                    <a:pt x="166" y="244"/>
                    <a:pt x="166" y="244"/>
                  </a:cubicBezTo>
                  <a:cubicBezTo>
                    <a:pt x="166" y="287"/>
                    <a:pt x="166" y="287"/>
                    <a:pt x="166" y="287"/>
                  </a:cubicBezTo>
                  <a:cubicBezTo>
                    <a:pt x="176" y="291"/>
                    <a:pt x="190" y="294"/>
                    <a:pt x="207" y="297"/>
                  </a:cubicBezTo>
                  <a:cubicBezTo>
                    <a:pt x="224" y="299"/>
                    <a:pt x="240" y="300"/>
                    <a:pt x="254" y="300"/>
                  </a:cubicBezTo>
                  <a:cubicBezTo>
                    <a:pt x="254" y="354"/>
                    <a:pt x="254" y="354"/>
                    <a:pt x="254" y="354"/>
                  </a:cubicBezTo>
                  <a:cubicBezTo>
                    <a:pt x="286" y="354"/>
                    <a:pt x="286" y="354"/>
                    <a:pt x="286" y="354"/>
                  </a:cubicBezTo>
                  <a:cubicBezTo>
                    <a:pt x="286" y="300"/>
                    <a:pt x="286" y="300"/>
                    <a:pt x="286" y="300"/>
                  </a:cubicBezTo>
                  <a:cubicBezTo>
                    <a:pt x="301" y="299"/>
                    <a:pt x="314" y="297"/>
                    <a:pt x="326" y="293"/>
                  </a:cubicBezTo>
                  <a:cubicBezTo>
                    <a:pt x="338" y="289"/>
                    <a:pt x="348" y="285"/>
                    <a:pt x="356" y="279"/>
                  </a:cubicBezTo>
                  <a:cubicBezTo>
                    <a:pt x="364" y="273"/>
                    <a:pt x="370" y="267"/>
                    <a:pt x="375" y="259"/>
                  </a:cubicBezTo>
                  <a:cubicBezTo>
                    <a:pt x="379" y="252"/>
                    <a:pt x="382" y="244"/>
                    <a:pt x="382" y="235"/>
                  </a:cubicBezTo>
                  <a:cubicBezTo>
                    <a:pt x="382" y="219"/>
                    <a:pt x="375" y="206"/>
                    <a:pt x="362" y="198"/>
                  </a:cubicBezTo>
                  <a:cubicBezTo>
                    <a:pt x="349" y="189"/>
                    <a:pt x="329" y="183"/>
                    <a:pt x="302" y="178"/>
                  </a:cubicBezTo>
                  <a:cubicBezTo>
                    <a:pt x="285" y="176"/>
                    <a:pt x="285" y="176"/>
                    <a:pt x="285" y="176"/>
                  </a:cubicBezTo>
                  <a:cubicBezTo>
                    <a:pt x="285" y="138"/>
                    <a:pt x="285" y="138"/>
                    <a:pt x="285" y="138"/>
                  </a:cubicBezTo>
                  <a:cubicBezTo>
                    <a:pt x="299" y="138"/>
                    <a:pt x="312" y="140"/>
                    <a:pt x="324" y="142"/>
                  </a:cubicBezTo>
                  <a:cubicBezTo>
                    <a:pt x="335" y="145"/>
                    <a:pt x="345" y="148"/>
                    <a:pt x="355" y="153"/>
                  </a:cubicBezTo>
                  <a:cubicBezTo>
                    <a:pt x="361" y="153"/>
                    <a:pt x="361" y="153"/>
                    <a:pt x="361" y="153"/>
                  </a:cubicBezTo>
                  <a:cubicBezTo>
                    <a:pt x="361" y="109"/>
                    <a:pt x="361" y="109"/>
                    <a:pt x="361" y="109"/>
                  </a:cubicBezTo>
                  <a:cubicBezTo>
                    <a:pt x="353" y="107"/>
                    <a:pt x="341" y="104"/>
                    <a:pt x="326" y="102"/>
                  </a:cubicBezTo>
                  <a:cubicBezTo>
                    <a:pt x="311" y="100"/>
                    <a:pt x="298" y="99"/>
                    <a:pt x="286" y="98"/>
                  </a:cubicBezTo>
                  <a:cubicBezTo>
                    <a:pt x="286" y="64"/>
                    <a:pt x="286" y="64"/>
                    <a:pt x="286" y="64"/>
                  </a:cubicBezTo>
                  <a:cubicBezTo>
                    <a:pt x="254" y="64"/>
                    <a:pt x="254" y="64"/>
                    <a:pt x="254" y="64"/>
                  </a:cubicBezTo>
                  <a:cubicBezTo>
                    <a:pt x="254" y="99"/>
                    <a:pt x="254" y="99"/>
                    <a:pt x="254" y="99"/>
                  </a:cubicBezTo>
                  <a:cubicBezTo>
                    <a:pt x="225" y="101"/>
                    <a:pt x="202" y="108"/>
                    <a:pt x="186" y="118"/>
                  </a:cubicBezTo>
                  <a:cubicBezTo>
                    <a:pt x="169" y="129"/>
                    <a:pt x="161" y="142"/>
                    <a:pt x="161" y="157"/>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270" name="Freeform 245"/>
            <p:cNvSpPr>
              <a:spLocks/>
            </p:cNvSpPr>
            <p:nvPr/>
          </p:nvSpPr>
          <p:spPr bwMode="auto">
            <a:xfrm>
              <a:off x="2097088" y="4811713"/>
              <a:ext cx="417513" cy="168275"/>
            </a:xfrm>
            <a:custGeom>
              <a:avLst/>
              <a:gdLst>
                <a:gd name="T0" fmla="*/ 542 w 543"/>
                <a:gd name="T1" fmla="*/ 0 h 219"/>
                <a:gd name="T2" fmla="*/ 543 w 543"/>
                <a:gd name="T3" fmla="*/ 10 h 219"/>
                <a:gd name="T4" fmla="*/ 271 w 543"/>
                <a:gd name="T5" fmla="*/ 219 h 219"/>
                <a:gd name="T6" fmla="*/ 0 w 543"/>
                <a:gd name="T7" fmla="*/ 12 h 219"/>
                <a:gd name="T8" fmla="*/ 0 w 543"/>
                <a:gd name="T9" fmla="*/ 2 h 219"/>
                <a:gd name="T10" fmla="*/ 271 w 543"/>
                <a:gd name="T11" fmla="*/ 201 h 219"/>
                <a:gd name="T12" fmla="*/ 542 w 543"/>
                <a:gd name="T13" fmla="*/ 0 h 219"/>
              </a:gdLst>
              <a:ahLst/>
              <a:cxnLst>
                <a:cxn ang="0">
                  <a:pos x="T0" y="T1"/>
                </a:cxn>
                <a:cxn ang="0">
                  <a:pos x="T2" y="T3"/>
                </a:cxn>
                <a:cxn ang="0">
                  <a:pos x="T4" y="T5"/>
                </a:cxn>
                <a:cxn ang="0">
                  <a:pos x="T6" y="T7"/>
                </a:cxn>
                <a:cxn ang="0">
                  <a:pos x="T8" y="T9"/>
                </a:cxn>
                <a:cxn ang="0">
                  <a:pos x="T10" y="T11"/>
                </a:cxn>
                <a:cxn ang="0">
                  <a:pos x="T12" y="T13"/>
                </a:cxn>
              </a:cxnLst>
              <a:rect l="0" t="0" r="r" b="b"/>
              <a:pathLst>
                <a:path w="543" h="219">
                  <a:moveTo>
                    <a:pt x="542" y="0"/>
                  </a:moveTo>
                  <a:cubicBezTo>
                    <a:pt x="542" y="4"/>
                    <a:pt x="543" y="7"/>
                    <a:pt x="543" y="10"/>
                  </a:cubicBezTo>
                  <a:cubicBezTo>
                    <a:pt x="543" y="125"/>
                    <a:pt x="421" y="219"/>
                    <a:pt x="271" y="219"/>
                  </a:cubicBezTo>
                  <a:cubicBezTo>
                    <a:pt x="122" y="219"/>
                    <a:pt x="0" y="126"/>
                    <a:pt x="0" y="12"/>
                  </a:cubicBezTo>
                  <a:cubicBezTo>
                    <a:pt x="0" y="9"/>
                    <a:pt x="0" y="5"/>
                    <a:pt x="0" y="2"/>
                  </a:cubicBezTo>
                  <a:cubicBezTo>
                    <a:pt x="7" y="113"/>
                    <a:pt x="126" y="201"/>
                    <a:pt x="271" y="201"/>
                  </a:cubicBezTo>
                  <a:cubicBezTo>
                    <a:pt x="417" y="201"/>
                    <a:pt x="536" y="112"/>
                    <a:pt x="542" y="0"/>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271" name="Freeform 246"/>
            <p:cNvSpPr>
              <a:spLocks/>
            </p:cNvSpPr>
            <p:nvPr/>
          </p:nvSpPr>
          <p:spPr bwMode="auto">
            <a:xfrm>
              <a:off x="2097088" y="4845050"/>
              <a:ext cx="417513" cy="166688"/>
            </a:xfrm>
            <a:custGeom>
              <a:avLst/>
              <a:gdLst>
                <a:gd name="T0" fmla="*/ 271 w 543"/>
                <a:gd name="T1" fmla="*/ 200 h 218"/>
                <a:gd name="T2" fmla="*/ 0 w 543"/>
                <a:gd name="T3" fmla="*/ 2 h 218"/>
                <a:gd name="T4" fmla="*/ 0 w 543"/>
                <a:gd name="T5" fmla="*/ 11 h 218"/>
                <a:gd name="T6" fmla="*/ 271 w 543"/>
                <a:gd name="T7" fmla="*/ 218 h 218"/>
                <a:gd name="T8" fmla="*/ 543 w 543"/>
                <a:gd name="T9" fmla="*/ 9 h 218"/>
                <a:gd name="T10" fmla="*/ 542 w 543"/>
                <a:gd name="T11" fmla="*/ 0 h 218"/>
                <a:gd name="T12" fmla="*/ 271 w 543"/>
                <a:gd name="T13" fmla="*/ 200 h 218"/>
              </a:gdLst>
              <a:ahLst/>
              <a:cxnLst>
                <a:cxn ang="0">
                  <a:pos x="T0" y="T1"/>
                </a:cxn>
                <a:cxn ang="0">
                  <a:pos x="T2" y="T3"/>
                </a:cxn>
                <a:cxn ang="0">
                  <a:pos x="T4" y="T5"/>
                </a:cxn>
                <a:cxn ang="0">
                  <a:pos x="T6" y="T7"/>
                </a:cxn>
                <a:cxn ang="0">
                  <a:pos x="T8" y="T9"/>
                </a:cxn>
                <a:cxn ang="0">
                  <a:pos x="T10" y="T11"/>
                </a:cxn>
                <a:cxn ang="0">
                  <a:pos x="T12" y="T13"/>
                </a:cxn>
              </a:cxnLst>
              <a:rect l="0" t="0" r="r" b="b"/>
              <a:pathLst>
                <a:path w="543" h="218">
                  <a:moveTo>
                    <a:pt x="271" y="200"/>
                  </a:moveTo>
                  <a:cubicBezTo>
                    <a:pt x="126" y="200"/>
                    <a:pt x="7" y="112"/>
                    <a:pt x="0" y="2"/>
                  </a:cubicBezTo>
                  <a:cubicBezTo>
                    <a:pt x="0" y="5"/>
                    <a:pt x="0" y="8"/>
                    <a:pt x="0" y="11"/>
                  </a:cubicBezTo>
                  <a:cubicBezTo>
                    <a:pt x="0" y="126"/>
                    <a:pt x="122" y="218"/>
                    <a:pt x="271" y="218"/>
                  </a:cubicBezTo>
                  <a:cubicBezTo>
                    <a:pt x="421" y="218"/>
                    <a:pt x="543" y="125"/>
                    <a:pt x="543" y="9"/>
                  </a:cubicBezTo>
                  <a:cubicBezTo>
                    <a:pt x="543" y="6"/>
                    <a:pt x="542" y="3"/>
                    <a:pt x="542" y="0"/>
                  </a:cubicBezTo>
                  <a:cubicBezTo>
                    <a:pt x="536" y="111"/>
                    <a:pt x="417" y="200"/>
                    <a:pt x="271" y="200"/>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272" name="Freeform 247"/>
            <p:cNvSpPr>
              <a:spLocks/>
            </p:cNvSpPr>
            <p:nvPr/>
          </p:nvSpPr>
          <p:spPr bwMode="auto">
            <a:xfrm>
              <a:off x="2097088" y="4878388"/>
              <a:ext cx="417513" cy="166688"/>
            </a:xfrm>
            <a:custGeom>
              <a:avLst/>
              <a:gdLst>
                <a:gd name="T0" fmla="*/ 271 w 543"/>
                <a:gd name="T1" fmla="*/ 200 h 218"/>
                <a:gd name="T2" fmla="*/ 0 w 543"/>
                <a:gd name="T3" fmla="*/ 1 h 218"/>
                <a:gd name="T4" fmla="*/ 0 w 543"/>
                <a:gd name="T5" fmla="*/ 11 h 218"/>
                <a:gd name="T6" fmla="*/ 271 w 543"/>
                <a:gd name="T7" fmla="*/ 218 h 218"/>
                <a:gd name="T8" fmla="*/ 543 w 543"/>
                <a:gd name="T9" fmla="*/ 9 h 218"/>
                <a:gd name="T10" fmla="*/ 542 w 543"/>
                <a:gd name="T11" fmla="*/ 0 h 218"/>
                <a:gd name="T12" fmla="*/ 271 w 543"/>
                <a:gd name="T13" fmla="*/ 200 h 218"/>
              </a:gdLst>
              <a:ahLst/>
              <a:cxnLst>
                <a:cxn ang="0">
                  <a:pos x="T0" y="T1"/>
                </a:cxn>
                <a:cxn ang="0">
                  <a:pos x="T2" y="T3"/>
                </a:cxn>
                <a:cxn ang="0">
                  <a:pos x="T4" y="T5"/>
                </a:cxn>
                <a:cxn ang="0">
                  <a:pos x="T6" y="T7"/>
                </a:cxn>
                <a:cxn ang="0">
                  <a:pos x="T8" y="T9"/>
                </a:cxn>
                <a:cxn ang="0">
                  <a:pos x="T10" y="T11"/>
                </a:cxn>
                <a:cxn ang="0">
                  <a:pos x="T12" y="T13"/>
                </a:cxn>
              </a:cxnLst>
              <a:rect l="0" t="0" r="r" b="b"/>
              <a:pathLst>
                <a:path w="543" h="218">
                  <a:moveTo>
                    <a:pt x="271" y="200"/>
                  </a:moveTo>
                  <a:cubicBezTo>
                    <a:pt x="126" y="200"/>
                    <a:pt x="7" y="112"/>
                    <a:pt x="0" y="1"/>
                  </a:cubicBezTo>
                  <a:cubicBezTo>
                    <a:pt x="0" y="5"/>
                    <a:pt x="0" y="8"/>
                    <a:pt x="0" y="11"/>
                  </a:cubicBezTo>
                  <a:cubicBezTo>
                    <a:pt x="0" y="125"/>
                    <a:pt x="122" y="218"/>
                    <a:pt x="271" y="218"/>
                  </a:cubicBezTo>
                  <a:cubicBezTo>
                    <a:pt x="421" y="218"/>
                    <a:pt x="543" y="124"/>
                    <a:pt x="543" y="9"/>
                  </a:cubicBezTo>
                  <a:cubicBezTo>
                    <a:pt x="543" y="6"/>
                    <a:pt x="542" y="3"/>
                    <a:pt x="542" y="0"/>
                  </a:cubicBezTo>
                  <a:cubicBezTo>
                    <a:pt x="536" y="111"/>
                    <a:pt x="417" y="200"/>
                    <a:pt x="271" y="200"/>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grpSp>
      <p:grpSp>
        <p:nvGrpSpPr>
          <p:cNvPr id="273" name="Group 272"/>
          <p:cNvGrpSpPr/>
          <p:nvPr/>
        </p:nvGrpSpPr>
        <p:grpSpPr>
          <a:xfrm>
            <a:off x="3095743" y="5026937"/>
            <a:ext cx="343059" cy="544650"/>
            <a:chOff x="3824288" y="5486400"/>
            <a:chExt cx="307975" cy="488950"/>
          </a:xfrm>
          <a:solidFill>
            <a:schemeClr val="tx1"/>
          </a:solidFill>
        </p:grpSpPr>
        <p:sp>
          <p:nvSpPr>
            <p:cNvPr id="274" name="Freeform 248"/>
            <p:cNvSpPr>
              <a:spLocks noEditPoints="1"/>
            </p:cNvSpPr>
            <p:nvPr/>
          </p:nvSpPr>
          <p:spPr bwMode="auto">
            <a:xfrm>
              <a:off x="3824288" y="5486400"/>
              <a:ext cx="307975" cy="338138"/>
            </a:xfrm>
            <a:custGeom>
              <a:avLst/>
              <a:gdLst>
                <a:gd name="T0" fmla="*/ 227 w 401"/>
                <a:gd name="T1" fmla="*/ 250 h 440"/>
                <a:gd name="T2" fmla="*/ 215 w 401"/>
                <a:gd name="T3" fmla="*/ 251 h 440"/>
                <a:gd name="T4" fmla="*/ 224 w 401"/>
                <a:gd name="T5" fmla="*/ 283 h 440"/>
                <a:gd name="T6" fmla="*/ 200 w 401"/>
                <a:gd name="T7" fmla="*/ 329 h 440"/>
                <a:gd name="T8" fmla="*/ 175 w 401"/>
                <a:gd name="T9" fmla="*/ 283 h 440"/>
                <a:gd name="T10" fmla="*/ 187 w 401"/>
                <a:gd name="T11" fmla="*/ 251 h 440"/>
                <a:gd name="T12" fmla="*/ 181 w 401"/>
                <a:gd name="T13" fmla="*/ 250 h 440"/>
                <a:gd name="T14" fmla="*/ 148 w 401"/>
                <a:gd name="T15" fmla="*/ 283 h 440"/>
                <a:gd name="T16" fmla="*/ 148 w 401"/>
                <a:gd name="T17" fmla="*/ 440 h 440"/>
                <a:gd name="T18" fmla="*/ 254 w 401"/>
                <a:gd name="T19" fmla="*/ 440 h 440"/>
                <a:gd name="T20" fmla="*/ 254 w 401"/>
                <a:gd name="T21" fmla="*/ 280 h 440"/>
                <a:gd name="T22" fmla="*/ 227 w 401"/>
                <a:gd name="T23" fmla="*/ 250 h 440"/>
                <a:gd name="T24" fmla="*/ 401 w 401"/>
                <a:gd name="T25" fmla="*/ 201 h 440"/>
                <a:gd name="T26" fmla="*/ 200 w 401"/>
                <a:gd name="T27" fmla="*/ 0 h 440"/>
                <a:gd name="T28" fmla="*/ 0 w 401"/>
                <a:gd name="T29" fmla="*/ 201 h 440"/>
                <a:gd name="T30" fmla="*/ 0 w 401"/>
                <a:gd name="T31" fmla="*/ 211 h 440"/>
                <a:gd name="T32" fmla="*/ 0 w 401"/>
                <a:gd name="T33" fmla="*/ 220 h 440"/>
                <a:gd name="T34" fmla="*/ 84 w 401"/>
                <a:gd name="T35" fmla="*/ 375 h 440"/>
                <a:gd name="T36" fmla="*/ 113 w 401"/>
                <a:gd name="T37" fmla="*/ 440 h 440"/>
                <a:gd name="T38" fmla="*/ 113 w 401"/>
                <a:gd name="T39" fmla="*/ 440 h 440"/>
                <a:gd name="T40" fmla="*/ 131 w 401"/>
                <a:gd name="T41" fmla="*/ 440 h 440"/>
                <a:gd name="T42" fmla="*/ 131 w 401"/>
                <a:gd name="T43" fmla="*/ 283 h 440"/>
                <a:gd name="T44" fmla="*/ 181 w 401"/>
                <a:gd name="T45" fmla="*/ 234 h 440"/>
                <a:gd name="T46" fmla="*/ 202 w 401"/>
                <a:gd name="T47" fmla="*/ 239 h 440"/>
                <a:gd name="T48" fmla="*/ 227 w 401"/>
                <a:gd name="T49" fmla="*/ 233 h 440"/>
                <a:gd name="T50" fmla="*/ 271 w 401"/>
                <a:gd name="T51" fmla="*/ 280 h 440"/>
                <a:gd name="T52" fmla="*/ 271 w 401"/>
                <a:gd name="T53" fmla="*/ 440 h 440"/>
                <a:gd name="T54" fmla="*/ 288 w 401"/>
                <a:gd name="T55" fmla="*/ 440 h 440"/>
                <a:gd name="T56" fmla="*/ 288 w 401"/>
                <a:gd name="T57" fmla="*/ 440 h 440"/>
                <a:gd name="T58" fmla="*/ 317 w 401"/>
                <a:gd name="T59" fmla="*/ 375 h 440"/>
                <a:gd name="T60" fmla="*/ 401 w 401"/>
                <a:gd name="T61" fmla="*/ 220 h 440"/>
                <a:gd name="T62" fmla="*/ 401 w 401"/>
                <a:gd name="T63" fmla="*/ 211 h 440"/>
                <a:gd name="T64" fmla="*/ 401 w 401"/>
                <a:gd name="T65" fmla="*/ 201 h 440"/>
                <a:gd name="T66" fmla="*/ 208 w 401"/>
                <a:gd name="T67" fmla="*/ 283 h 440"/>
                <a:gd name="T68" fmla="*/ 201 w 401"/>
                <a:gd name="T69" fmla="*/ 260 h 440"/>
                <a:gd name="T70" fmla="*/ 192 w 401"/>
                <a:gd name="T71" fmla="*/ 283 h 440"/>
                <a:gd name="T72" fmla="*/ 200 w 401"/>
                <a:gd name="T73" fmla="*/ 313 h 440"/>
                <a:gd name="T74" fmla="*/ 208 w 401"/>
                <a:gd name="T75" fmla="*/ 283 h 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01" h="440">
                  <a:moveTo>
                    <a:pt x="227" y="250"/>
                  </a:moveTo>
                  <a:cubicBezTo>
                    <a:pt x="223" y="250"/>
                    <a:pt x="219" y="250"/>
                    <a:pt x="215" y="251"/>
                  </a:cubicBezTo>
                  <a:cubicBezTo>
                    <a:pt x="221" y="260"/>
                    <a:pt x="224" y="270"/>
                    <a:pt x="224" y="283"/>
                  </a:cubicBezTo>
                  <a:cubicBezTo>
                    <a:pt x="224" y="317"/>
                    <a:pt x="211" y="329"/>
                    <a:pt x="200" y="329"/>
                  </a:cubicBezTo>
                  <a:cubicBezTo>
                    <a:pt x="188" y="329"/>
                    <a:pt x="175" y="315"/>
                    <a:pt x="175" y="283"/>
                  </a:cubicBezTo>
                  <a:cubicBezTo>
                    <a:pt x="175" y="270"/>
                    <a:pt x="180" y="259"/>
                    <a:pt x="187" y="251"/>
                  </a:cubicBezTo>
                  <a:cubicBezTo>
                    <a:pt x="185" y="250"/>
                    <a:pt x="183" y="250"/>
                    <a:pt x="181" y="250"/>
                  </a:cubicBezTo>
                  <a:cubicBezTo>
                    <a:pt x="165" y="250"/>
                    <a:pt x="148" y="262"/>
                    <a:pt x="148" y="283"/>
                  </a:cubicBezTo>
                  <a:cubicBezTo>
                    <a:pt x="148" y="440"/>
                    <a:pt x="148" y="440"/>
                    <a:pt x="148" y="440"/>
                  </a:cubicBezTo>
                  <a:cubicBezTo>
                    <a:pt x="254" y="440"/>
                    <a:pt x="254" y="440"/>
                    <a:pt x="254" y="440"/>
                  </a:cubicBezTo>
                  <a:cubicBezTo>
                    <a:pt x="254" y="280"/>
                    <a:pt x="254" y="280"/>
                    <a:pt x="254" y="280"/>
                  </a:cubicBezTo>
                  <a:cubicBezTo>
                    <a:pt x="254" y="252"/>
                    <a:pt x="233" y="250"/>
                    <a:pt x="227" y="250"/>
                  </a:cubicBezTo>
                  <a:close/>
                  <a:moveTo>
                    <a:pt x="401" y="201"/>
                  </a:moveTo>
                  <a:cubicBezTo>
                    <a:pt x="401" y="90"/>
                    <a:pt x="311" y="0"/>
                    <a:pt x="200" y="0"/>
                  </a:cubicBezTo>
                  <a:cubicBezTo>
                    <a:pt x="89" y="0"/>
                    <a:pt x="0" y="90"/>
                    <a:pt x="0" y="201"/>
                  </a:cubicBezTo>
                  <a:cubicBezTo>
                    <a:pt x="0" y="204"/>
                    <a:pt x="0" y="208"/>
                    <a:pt x="0" y="211"/>
                  </a:cubicBezTo>
                  <a:cubicBezTo>
                    <a:pt x="0" y="214"/>
                    <a:pt x="0" y="217"/>
                    <a:pt x="0" y="220"/>
                  </a:cubicBezTo>
                  <a:cubicBezTo>
                    <a:pt x="0" y="300"/>
                    <a:pt x="84" y="375"/>
                    <a:pt x="84" y="375"/>
                  </a:cubicBezTo>
                  <a:cubicBezTo>
                    <a:pt x="100" y="390"/>
                    <a:pt x="113" y="419"/>
                    <a:pt x="113" y="440"/>
                  </a:cubicBezTo>
                  <a:cubicBezTo>
                    <a:pt x="113" y="440"/>
                    <a:pt x="113" y="440"/>
                    <a:pt x="113" y="440"/>
                  </a:cubicBezTo>
                  <a:cubicBezTo>
                    <a:pt x="131" y="440"/>
                    <a:pt x="131" y="440"/>
                    <a:pt x="131" y="440"/>
                  </a:cubicBezTo>
                  <a:cubicBezTo>
                    <a:pt x="131" y="283"/>
                    <a:pt x="131" y="283"/>
                    <a:pt x="131" y="283"/>
                  </a:cubicBezTo>
                  <a:cubicBezTo>
                    <a:pt x="131" y="252"/>
                    <a:pt x="156" y="234"/>
                    <a:pt x="181" y="234"/>
                  </a:cubicBezTo>
                  <a:cubicBezTo>
                    <a:pt x="189" y="234"/>
                    <a:pt x="196" y="236"/>
                    <a:pt x="202" y="239"/>
                  </a:cubicBezTo>
                  <a:cubicBezTo>
                    <a:pt x="210" y="235"/>
                    <a:pt x="218" y="233"/>
                    <a:pt x="227" y="233"/>
                  </a:cubicBezTo>
                  <a:cubicBezTo>
                    <a:pt x="249" y="233"/>
                    <a:pt x="271" y="248"/>
                    <a:pt x="271" y="280"/>
                  </a:cubicBezTo>
                  <a:cubicBezTo>
                    <a:pt x="271" y="440"/>
                    <a:pt x="271" y="440"/>
                    <a:pt x="271" y="440"/>
                  </a:cubicBezTo>
                  <a:cubicBezTo>
                    <a:pt x="288" y="440"/>
                    <a:pt x="288" y="440"/>
                    <a:pt x="288" y="440"/>
                  </a:cubicBezTo>
                  <a:cubicBezTo>
                    <a:pt x="288" y="440"/>
                    <a:pt x="288" y="440"/>
                    <a:pt x="288" y="440"/>
                  </a:cubicBezTo>
                  <a:cubicBezTo>
                    <a:pt x="288" y="419"/>
                    <a:pt x="301" y="390"/>
                    <a:pt x="317" y="375"/>
                  </a:cubicBezTo>
                  <a:cubicBezTo>
                    <a:pt x="317" y="375"/>
                    <a:pt x="401" y="300"/>
                    <a:pt x="401" y="220"/>
                  </a:cubicBezTo>
                  <a:cubicBezTo>
                    <a:pt x="401" y="217"/>
                    <a:pt x="401" y="214"/>
                    <a:pt x="401" y="211"/>
                  </a:cubicBezTo>
                  <a:cubicBezTo>
                    <a:pt x="401" y="208"/>
                    <a:pt x="401" y="204"/>
                    <a:pt x="401" y="201"/>
                  </a:cubicBezTo>
                  <a:close/>
                  <a:moveTo>
                    <a:pt x="208" y="283"/>
                  </a:moveTo>
                  <a:cubicBezTo>
                    <a:pt x="208" y="272"/>
                    <a:pt x="205" y="265"/>
                    <a:pt x="201" y="260"/>
                  </a:cubicBezTo>
                  <a:cubicBezTo>
                    <a:pt x="195" y="265"/>
                    <a:pt x="192" y="273"/>
                    <a:pt x="192" y="283"/>
                  </a:cubicBezTo>
                  <a:cubicBezTo>
                    <a:pt x="192" y="304"/>
                    <a:pt x="198" y="312"/>
                    <a:pt x="200" y="313"/>
                  </a:cubicBezTo>
                  <a:cubicBezTo>
                    <a:pt x="201" y="312"/>
                    <a:pt x="208" y="306"/>
                    <a:pt x="208" y="283"/>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275" name="Freeform 249"/>
            <p:cNvSpPr>
              <a:spLocks/>
            </p:cNvSpPr>
            <p:nvPr/>
          </p:nvSpPr>
          <p:spPr bwMode="auto">
            <a:xfrm>
              <a:off x="3917950" y="5843588"/>
              <a:ext cx="119063" cy="25400"/>
            </a:xfrm>
            <a:custGeom>
              <a:avLst/>
              <a:gdLst>
                <a:gd name="T0" fmla="*/ 145 w 154"/>
                <a:gd name="T1" fmla="*/ 33 h 33"/>
                <a:gd name="T2" fmla="*/ 154 w 154"/>
                <a:gd name="T3" fmla="*/ 23 h 33"/>
                <a:gd name="T4" fmla="*/ 154 w 154"/>
                <a:gd name="T5" fmla="*/ 10 h 33"/>
                <a:gd name="T6" fmla="*/ 145 w 154"/>
                <a:gd name="T7" fmla="*/ 0 h 33"/>
                <a:gd name="T8" fmla="*/ 9 w 154"/>
                <a:gd name="T9" fmla="*/ 0 h 33"/>
                <a:gd name="T10" fmla="*/ 0 w 154"/>
                <a:gd name="T11" fmla="*/ 10 h 33"/>
                <a:gd name="T12" fmla="*/ 0 w 154"/>
                <a:gd name="T13" fmla="*/ 23 h 33"/>
                <a:gd name="T14" fmla="*/ 9 w 154"/>
                <a:gd name="T15" fmla="*/ 33 h 33"/>
                <a:gd name="T16" fmla="*/ 145 w 154"/>
                <a:gd name="T17" fmla="*/ 3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4" h="33">
                  <a:moveTo>
                    <a:pt x="145" y="33"/>
                  </a:moveTo>
                  <a:cubicBezTo>
                    <a:pt x="150" y="33"/>
                    <a:pt x="154" y="28"/>
                    <a:pt x="154" y="23"/>
                  </a:cubicBezTo>
                  <a:cubicBezTo>
                    <a:pt x="154" y="10"/>
                    <a:pt x="154" y="10"/>
                    <a:pt x="154" y="10"/>
                  </a:cubicBezTo>
                  <a:cubicBezTo>
                    <a:pt x="154" y="4"/>
                    <a:pt x="150" y="0"/>
                    <a:pt x="145" y="0"/>
                  </a:cubicBezTo>
                  <a:cubicBezTo>
                    <a:pt x="9" y="0"/>
                    <a:pt x="9" y="0"/>
                    <a:pt x="9" y="0"/>
                  </a:cubicBezTo>
                  <a:cubicBezTo>
                    <a:pt x="4" y="0"/>
                    <a:pt x="0" y="4"/>
                    <a:pt x="0" y="10"/>
                  </a:cubicBezTo>
                  <a:cubicBezTo>
                    <a:pt x="0" y="23"/>
                    <a:pt x="0" y="23"/>
                    <a:pt x="0" y="23"/>
                  </a:cubicBezTo>
                  <a:cubicBezTo>
                    <a:pt x="0" y="28"/>
                    <a:pt x="4" y="33"/>
                    <a:pt x="9" y="33"/>
                  </a:cubicBezTo>
                  <a:lnTo>
                    <a:pt x="145" y="33"/>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276" name="Freeform 250"/>
            <p:cNvSpPr>
              <a:spLocks/>
            </p:cNvSpPr>
            <p:nvPr/>
          </p:nvSpPr>
          <p:spPr bwMode="auto">
            <a:xfrm>
              <a:off x="3917950" y="5880100"/>
              <a:ext cx="119063" cy="25400"/>
            </a:xfrm>
            <a:custGeom>
              <a:avLst/>
              <a:gdLst>
                <a:gd name="T0" fmla="*/ 145 w 154"/>
                <a:gd name="T1" fmla="*/ 33 h 33"/>
                <a:gd name="T2" fmla="*/ 154 w 154"/>
                <a:gd name="T3" fmla="*/ 23 h 33"/>
                <a:gd name="T4" fmla="*/ 154 w 154"/>
                <a:gd name="T5" fmla="*/ 10 h 33"/>
                <a:gd name="T6" fmla="*/ 145 w 154"/>
                <a:gd name="T7" fmla="*/ 0 h 33"/>
                <a:gd name="T8" fmla="*/ 9 w 154"/>
                <a:gd name="T9" fmla="*/ 0 h 33"/>
                <a:gd name="T10" fmla="*/ 0 w 154"/>
                <a:gd name="T11" fmla="*/ 10 h 33"/>
                <a:gd name="T12" fmla="*/ 0 w 154"/>
                <a:gd name="T13" fmla="*/ 23 h 33"/>
                <a:gd name="T14" fmla="*/ 9 w 154"/>
                <a:gd name="T15" fmla="*/ 33 h 33"/>
                <a:gd name="T16" fmla="*/ 145 w 154"/>
                <a:gd name="T17" fmla="*/ 3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4" h="33">
                  <a:moveTo>
                    <a:pt x="145" y="33"/>
                  </a:moveTo>
                  <a:cubicBezTo>
                    <a:pt x="150" y="33"/>
                    <a:pt x="154" y="29"/>
                    <a:pt x="154" y="23"/>
                  </a:cubicBezTo>
                  <a:cubicBezTo>
                    <a:pt x="154" y="10"/>
                    <a:pt x="154" y="10"/>
                    <a:pt x="154" y="10"/>
                  </a:cubicBezTo>
                  <a:cubicBezTo>
                    <a:pt x="154" y="5"/>
                    <a:pt x="150" y="0"/>
                    <a:pt x="145" y="0"/>
                  </a:cubicBezTo>
                  <a:cubicBezTo>
                    <a:pt x="9" y="0"/>
                    <a:pt x="9" y="0"/>
                    <a:pt x="9" y="0"/>
                  </a:cubicBezTo>
                  <a:cubicBezTo>
                    <a:pt x="4" y="0"/>
                    <a:pt x="0" y="5"/>
                    <a:pt x="0" y="10"/>
                  </a:cubicBezTo>
                  <a:cubicBezTo>
                    <a:pt x="0" y="23"/>
                    <a:pt x="0" y="23"/>
                    <a:pt x="0" y="23"/>
                  </a:cubicBezTo>
                  <a:cubicBezTo>
                    <a:pt x="0" y="29"/>
                    <a:pt x="4" y="33"/>
                    <a:pt x="9" y="33"/>
                  </a:cubicBezTo>
                  <a:lnTo>
                    <a:pt x="145" y="33"/>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277" name="Freeform 251"/>
            <p:cNvSpPr>
              <a:spLocks/>
            </p:cNvSpPr>
            <p:nvPr/>
          </p:nvSpPr>
          <p:spPr bwMode="auto">
            <a:xfrm>
              <a:off x="3917950" y="5916613"/>
              <a:ext cx="119063" cy="25400"/>
            </a:xfrm>
            <a:custGeom>
              <a:avLst/>
              <a:gdLst>
                <a:gd name="T0" fmla="*/ 145 w 154"/>
                <a:gd name="T1" fmla="*/ 33 h 33"/>
                <a:gd name="T2" fmla="*/ 154 w 154"/>
                <a:gd name="T3" fmla="*/ 23 h 33"/>
                <a:gd name="T4" fmla="*/ 154 w 154"/>
                <a:gd name="T5" fmla="*/ 10 h 33"/>
                <a:gd name="T6" fmla="*/ 145 w 154"/>
                <a:gd name="T7" fmla="*/ 0 h 33"/>
                <a:gd name="T8" fmla="*/ 9 w 154"/>
                <a:gd name="T9" fmla="*/ 0 h 33"/>
                <a:gd name="T10" fmla="*/ 0 w 154"/>
                <a:gd name="T11" fmla="*/ 10 h 33"/>
                <a:gd name="T12" fmla="*/ 0 w 154"/>
                <a:gd name="T13" fmla="*/ 23 h 33"/>
                <a:gd name="T14" fmla="*/ 9 w 154"/>
                <a:gd name="T15" fmla="*/ 33 h 33"/>
                <a:gd name="T16" fmla="*/ 145 w 154"/>
                <a:gd name="T17" fmla="*/ 3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4" h="33">
                  <a:moveTo>
                    <a:pt x="145" y="33"/>
                  </a:moveTo>
                  <a:cubicBezTo>
                    <a:pt x="150" y="33"/>
                    <a:pt x="154" y="28"/>
                    <a:pt x="154" y="23"/>
                  </a:cubicBezTo>
                  <a:cubicBezTo>
                    <a:pt x="154" y="10"/>
                    <a:pt x="154" y="10"/>
                    <a:pt x="154" y="10"/>
                  </a:cubicBezTo>
                  <a:cubicBezTo>
                    <a:pt x="154" y="4"/>
                    <a:pt x="150" y="0"/>
                    <a:pt x="145" y="0"/>
                  </a:cubicBezTo>
                  <a:cubicBezTo>
                    <a:pt x="9" y="0"/>
                    <a:pt x="9" y="0"/>
                    <a:pt x="9" y="0"/>
                  </a:cubicBezTo>
                  <a:cubicBezTo>
                    <a:pt x="4" y="0"/>
                    <a:pt x="0" y="4"/>
                    <a:pt x="0" y="10"/>
                  </a:cubicBezTo>
                  <a:cubicBezTo>
                    <a:pt x="0" y="23"/>
                    <a:pt x="0" y="23"/>
                    <a:pt x="0" y="23"/>
                  </a:cubicBezTo>
                  <a:cubicBezTo>
                    <a:pt x="0" y="28"/>
                    <a:pt x="4" y="33"/>
                    <a:pt x="9" y="33"/>
                  </a:cubicBezTo>
                  <a:lnTo>
                    <a:pt x="145" y="33"/>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278" name="Freeform 252"/>
            <p:cNvSpPr>
              <a:spLocks/>
            </p:cNvSpPr>
            <p:nvPr/>
          </p:nvSpPr>
          <p:spPr bwMode="auto">
            <a:xfrm>
              <a:off x="3943350" y="5953125"/>
              <a:ext cx="68263" cy="22225"/>
            </a:xfrm>
            <a:custGeom>
              <a:avLst/>
              <a:gdLst>
                <a:gd name="T0" fmla="*/ 0 w 90"/>
                <a:gd name="T1" fmla="*/ 0 h 29"/>
                <a:gd name="T2" fmla="*/ 45 w 90"/>
                <a:gd name="T3" fmla="*/ 29 h 29"/>
                <a:gd name="T4" fmla="*/ 90 w 90"/>
                <a:gd name="T5" fmla="*/ 0 h 29"/>
                <a:gd name="T6" fmla="*/ 0 w 90"/>
                <a:gd name="T7" fmla="*/ 0 h 29"/>
              </a:gdLst>
              <a:ahLst/>
              <a:cxnLst>
                <a:cxn ang="0">
                  <a:pos x="T0" y="T1"/>
                </a:cxn>
                <a:cxn ang="0">
                  <a:pos x="T2" y="T3"/>
                </a:cxn>
                <a:cxn ang="0">
                  <a:pos x="T4" y="T5"/>
                </a:cxn>
                <a:cxn ang="0">
                  <a:pos x="T6" y="T7"/>
                </a:cxn>
              </a:cxnLst>
              <a:rect l="0" t="0" r="r" b="b"/>
              <a:pathLst>
                <a:path w="90" h="29">
                  <a:moveTo>
                    <a:pt x="0" y="0"/>
                  </a:moveTo>
                  <a:cubicBezTo>
                    <a:pt x="9" y="17"/>
                    <a:pt x="26" y="29"/>
                    <a:pt x="45" y="29"/>
                  </a:cubicBezTo>
                  <a:cubicBezTo>
                    <a:pt x="65" y="29"/>
                    <a:pt x="82" y="17"/>
                    <a:pt x="90" y="0"/>
                  </a:cubicBezTo>
                  <a:lnTo>
                    <a:pt x="0" y="0"/>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grpSp>
      <p:grpSp>
        <p:nvGrpSpPr>
          <p:cNvPr id="279" name="Group 278"/>
          <p:cNvGrpSpPr/>
          <p:nvPr/>
        </p:nvGrpSpPr>
        <p:grpSpPr>
          <a:xfrm>
            <a:off x="2213423" y="1782193"/>
            <a:ext cx="479222" cy="475685"/>
            <a:chOff x="2936875" y="2108200"/>
            <a:chExt cx="430213" cy="427038"/>
          </a:xfrm>
          <a:solidFill>
            <a:schemeClr val="tx1"/>
          </a:solidFill>
        </p:grpSpPr>
        <p:sp>
          <p:nvSpPr>
            <p:cNvPr id="280" name="Freeform 253"/>
            <p:cNvSpPr>
              <a:spLocks/>
            </p:cNvSpPr>
            <p:nvPr/>
          </p:nvSpPr>
          <p:spPr bwMode="auto">
            <a:xfrm>
              <a:off x="3036888" y="2108200"/>
              <a:ext cx="223838" cy="93663"/>
            </a:xfrm>
            <a:custGeom>
              <a:avLst/>
              <a:gdLst>
                <a:gd name="T0" fmla="*/ 6 w 292"/>
                <a:gd name="T1" fmla="*/ 34 h 122"/>
                <a:gd name="T2" fmla="*/ 13 w 292"/>
                <a:gd name="T3" fmla="*/ 23 h 122"/>
                <a:gd name="T4" fmla="*/ 51 w 292"/>
                <a:gd name="T5" fmla="*/ 36 h 122"/>
                <a:gd name="T6" fmla="*/ 74 w 292"/>
                <a:gd name="T7" fmla="*/ 0 h 122"/>
                <a:gd name="T8" fmla="*/ 133 w 292"/>
                <a:gd name="T9" fmla="*/ 33 h 122"/>
                <a:gd name="T10" fmla="*/ 174 w 292"/>
                <a:gd name="T11" fmla="*/ 7 h 122"/>
                <a:gd name="T12" fmla="*/ 279 w 292"/>
                <a:gd name="T13" fmla="*/ 23 h 122"/>
                <a:gd name="T14" fmla="*/ 287 w 292"/>
                <a:gd name="T15" fmla="*/ 34 h 122"/>
                <a:gd name="T16" fmla="*/ 167 w 292"/>
                <a:gd name="T17" fmla="*/ 122 h 122"/>
                <a:gd name="T18" fmla="*/ 125 w 292"/>
                <a:gd name="T19" fmla="*/ 122 h 122"/>
                <a:gd name="T20" fmla="*/ 6 w 292"/>
                <a:gd name="T21" fmla="*/ 34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92" h="122">
                  <a:moveTo>
                    <a:pt x="6" y="34"/>
                  </a:moveTo>
                  <a:cubicBezTo>
                    <a:pt x="0" y="21"/>
                    <a:pt x="10" y="23"/>
                    <a:pt x="13" y="23"/>
                  </a:cubicBezTo>
                  <a:cubicBezTo>
                    <a:pt x="22" y="23"/>
                    <a:pt x="43" y="36"/>
                    <a:pt x="51" y="36"/>
                  </a:cubicBezTo>
                  <a:cubicBezTo>
                    <a:pt x="64" y="36"/>
                    <a:pt x="62" y="0"/>
                    <a:pt x="74" y="0"/>
                  </a:cubicBezTo>
                  <a:cubicBezTo>
                    <a:pt x="89" y="0"/>
                    <a:pt x="117" y="33"/>
                    <a:pt x="133" y="33"/>
                  </a:cubicBezTo>
                  <a:cubicBezTo>
                    <a:pt x="151" y="33"/>
                    <a:pt x="155" y="7"/>
                    <a:pt x="174" y="7"/>
                  </a:cubicBezTo>
                  <a:cubicBezTo>
                    <a:pt x="186" y="7"/>
                    <a:pt x="195" y="53"/>
                    <a:pt x="279" y="23"/>
                  </a:cubicBezTo>
                  <a:cubicBezTo>
                    <a:pt x="282" y="22"/>
                    <a:pt x="292" y="21"/>
                    <a:pt x="287" y="34"/>
                  </a:cubicBezTo>
                  <a:cubicBezTo>
                    <a:pt x="287" y="34"/>
                    <a:pt x="238" y="118"/>
                    <a:pt x="167" y="122"/>
                  </a:cubicBezTo>
                  <a:cubicBezTo>
                    <a:pt x="125" y="122"/>
                    <a:pt x="125" y="122"/>
                    <a:pt x="125" y="122"/>
                  </a:cubicBezTo>
                  <a:cubicBezTo>
                    <a:pt x="55" y="118"/>
                    <a:pt x="6" y="34"/>
                    <a:pt x="6" y="3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281" name="Freeform 254"/>
            <p:cNvSpPr>
              <a:spLocks noEditPoints="1"/>
            </p:cNvSpPr>
            <p:nvPr/>
          </p:nvSpPr>
          <p:spPr bwMode="auto">
            <a:xfrm>
              <a:off x="2936875" y="2193925"/>
              <a:ext cx="430213" cy="341313"/>
            </a:xfrm>
            <a:custGeom>
              <a:avLst/>
              <a:gdLst>
                <a:gd name="T0" fmla="*/ 518 w 559"/>
                <a:gd name="T1" fmla="*/ 284 h 444"/>
                <a:gd name="T2" fmla="*/ 336 w 559"/>
                <a:gd name="T3" fmla="*/ 36 h 444"/>
                <a:gd name="T4" fmla="*/ 307 w 559"/>
                <a:gd name="T5" fmla="*/ 28 h 444"/>
                <a:gd name="T6" fmla="*/ 287 w 559"/>
                <a:gd name="T7" fmla="*/ 26 h 444"/>
                <a:gd name="T8" fmla="*/ 41 w 559"/>
                <a:gd name="T9" fmla="*/ 285 h 444"/>
                <a:gd name="T10" fmla="*/ 55 w 559"/>
                <a:gd name="T11" fmla="*/ 440 h 444"/>
                <a:gd name="T12" fmla="*/ 132 w 559"/>
                <a:gd name="T13" fmla="*/ 442 h 444"/>
                <a:gd name="T14" fmla="*/ 477 w 559"/>
                <a:gd name="T15" fmla="*/ 442 h 444"/>
                <a:gd name="T16" fmla="*/ 488 w 559"/>
                <a:gd name="T17" fmla="*/ 440 h 444"/>
                <a:gd name="T18" fmla="*/ 504 w 559"/>
                <a:gd name="T19" fmla="*/ 439 h 444"/>
                <a:gd name="T20" fmla="*/ 518 w 559"/>
                <a:gd name="T21" fmla="*/ 284 h 444"/>
                <a:gd name="T22" fmla="*/ 294 w 559"/>
                <a:gd name="T23" fmla="*/ 327 h 444"/>
                <a:gd name="T24" fmla="*/ 294 w 559"/>
                <a:gd name="T25" fmla="*/ 356 h 444"/>
                <a:gd name="T26" fmla="*/ 266 w 559"/>
                <a:gd name="T27" fmla="*/ 356 h 444"/>
                <a:gd name="T28" fmla="*/ 266 w 559"/>
                <a:gd name="T29" fmla="*/ 329 h 444"/>
                <a:gd name="T30" fmla="*/ 217 w 559"/>
                <a:gd name="T31" fmla="*/ 317 h 444"/>
                <a:gd name="T32" fmla="*/ 226 w 559"/>
                <a:gd name="T33" fmla="*/ 284 h 444"/>
                <a:gd name="T34" fmla="*/ 273 w 559"/>
                <a:gd name="T35" fmla="*/ 296 h 444"/>
                <a:gd name="T36" fmla="*/ 301 w 559"/>
                <a:gd name="T37" fmla="*/ 279 h 444"/>
                <a:gd name="T38" fmla="*/ 270 w 559"/>
                <a:gd name="T39" fmla="*/ 254 h 444"/>
                <a:gd name="T40" fmla="*/ 219 w 559"/>
                <a:gd name="T41" fmla="*/ 202 h 444"/>
                <a:gd name="T42" fmla="*/ 267 w 559"/>
                <a:gd name="T43" fmla="*/ 151 h 444"/>
                <a:gd name="T44" fmla="*/ 267 w 559"/>
                <a:gd name="T45" fmla="*/ 124 h 444"/>
                <a:gd name="T46" fmla="*/ 295 w 559"/>
                <a:gd name="T47" fmla="*/ 124 h 444"/>
                <a:gd name="T48" fmla="*/ 295 w 559"/>
                <a:gd name="T49" fmla="*/ 149 h 444"/>
                <a:gd name="T50" fmla="*/ 337 w 559"/>
                <a:gd name="T51" fmla="*/ 158 h 444"/>
                <a:gd name="T52" fmla="*/ 328 w 559"/>
                <a:gd name="T53" fmla="*/ 191 h 444"/>
                <a:gd name="T54" fmla="*/ 287 w 559"/>
                <a:gd name="T55" fmla="*/ 181 h 444"/>
                <a:gd name="T56" fmla="*/ 263 w 559"/>
                <a:gd name="T57" fmla="*/ 197 h 444"/>
                <a:gd name="T58" fmla="*/ 297 w 559"/>
                <a:gd name="T59" fmla="*/ 221 h 444"/>
                <a:gd name="T60" fmla="*/ 344 w 559"/>
                <a:gd name="T61" fmla="*/ 275 h 444"/>
                <a:gd name="T62" fmla="*/ 294 w 559"/>
                <a:gd name="T63" fmla="*/ 327 h 4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59" h="444">
                  <a:moveTo>
                    <a:pt x="518" y="284"/>
                  </a:moveTo>
                  <a:cubicBezTo>
                    <a:pt x="466" y="115"/>
                    <a:pt x="387" y="56"/>
                    <a:pt x="336" y="36"/>
                  </a:cubicBezTo>
                  <a:cubicBezTo>
                    <a:pt x="325" y="32"/>
                    <a:pt x="316" y="29"/>
                    <a:pt x="307" y="28"/>
                  </a:cubicBezTo>
                  <a:cubicBezTo>
                    <a:pt x="297" y="26"/>
                    <a:pt x="290" y="26"/>
                    <a:pt x="287" y="26"/>
                  </a:cubicBezTo>
                  <a:cubicBezTo>
                    <a:pt x="287" y="26"/>
                    <a:pt x="120" y="0"/>
                    <a:pt x="41" y="285"/>
                  </a:cubicBezTo>
                  <a:cubicBezTo>
                    <a:pt x="41" y="285"/>
                    <a:pt x="0" y="429"/>
                    <a:pt x="55" y="440"/>
                  </a:cubicBezTo>
                  <a:cubicBezTo>
                    <a:pt x="55" y="440"/>
                    <a:pt x="69" y="444"/>
                    <a:pt x="132" y="442"/>
                  </a:cubicBezTo>
                  <a:cubicBezTo>
                    <a:pt x="477" y="442"/>
                    <a:pt x="477" y="442"/>
                    <a:pt x="477" y="442"/>
                  </a:cubicBezTo>
                  <a:cubicBezTo>
                    <a:pt x="481" y="442"/>
                    <a:pt x="485" y="441"/>
                    <a:pt x="488" y="440"/>
                  </a:cubicBezTo>
                  <a:cubicBezTo>
                    <a:pt x="500" y="440"/>
                    <a:pt x="504" y="439"/>
                    <a:pt x="504" y="439"/>
                  </a:cubicBezTo>
                  <a:cubicBezTo>
                    <a:pt x="559" y="427"/>
                    <a:pt x="518" y="284"/>
                    <a:pt x="518" y="284"/>
                  </a:cubicBezTo>
                  <a:close/>
                  <a:moveTo>
                    <a:pt x="294" y="327"/>
                  </a:moveTo>
                  <a:cubicBezTo>
                    <a:pt x="294" y="356"/>
                    <a:pt x="294" y="356"/>
                    <a:pt x="294" y="356"/>
                  </a:cubicBezTo>
                  <a:cubicBezTo>
                    <a:pt x="266" y="356"/>
                    <a:pt x="266" y="356"/>
                    <a:pt x="266" y="356"/>
                  </a:cubicBezTo>
                  <a:cubicBezTo>
                    <a:pt x="266" y="329"/>
                    <a:pt x="266" y="329"/>
                    <a:pt x="266" y="329"/>
                  </a:cubicBezTo>
                  <a:cubicBezTo>
                    <a:pt x="247" y="328"/>
                    <a:pt x="228" y="323"/>
                    <a:pt x="217" y="317"/>
                  </a:cubicBezTo>
                  <a:cubicBezTo>
                    <a:pt x="226" y="284"/>
                    <a:pt x="226" y="284"/>
                    <a:pt x="226" y="284"/>
                  </a:cubicBezTo>
                  <a:cubicBezTo>
                    <a:pt x="238" y="290"/>
                    <a:pt x="255" y="296"/>
                    <a:pt x="273" y="296"/>
                  </a:cubicBezTo>
                  <a:cubicBezTo>
                    <a:pt x="290" y="296"/>
                    <a:pt x="301" y="290"/>
                    <a:pt x="301" y="279"/>
                  </a:cubicBezTo>
                  <a:cubicBezTo>
                    <a:pt x="301" y="268"/>
                    <a:pt x="292" y="261"/>
                    <a:pt x="270" y="254"/>
                  </a:cubicBezTo>
                  <a:cubicBezTo>
                    <a:pt x="240" y="244"/>
                    <a:pt x="219" y="229"/>
                    <a:pt x="219" y="202"/>
                  </a:cubicBezTo>
                  <a:cubicBezTo>
                    <a:pt x="219" y="176"/>
                    <a:pt x="237" y="157"/>
                    <a:pt x="267" y="151"/>
                  </a:cubicBezTo>
                  <a:cubicBezTo>
                    <a:pt x="267" y="124"/>
                    <a:pt x="267" y="124"/>
                    <a:pt x="267" y="124"/>
                  </a:cubicBezTo>
                  <a:cubicBezTo>
                    <a:pt x="295" y="124"/>
                    <a:pt x="295" y="124"/>
                    <a:pt x="295" y="124"/>
                  </a:cubicBezTo>
                  <a:cubicBezTo>
                    <a:pt x="295" y="149"/>
                    <a:pt x="295" y="149"/>
                    <a:pt x="295" y="149"/>
                  </a:cubicBezTo>
                  <a:cubicBezTo>
                    <a:pt x="314" y="150"/>
                    <a:pt x="327" y="154"/>
                    <a:pt x="337" y="158"/>
                  </a:cubicBezTo>
                  <a:cubicBezTo>
                    <a:pt x="328" y="191"/>
                    <a:pt x="328" y="191"/>
                    <a:pt x="328" y="191"/>
                  </a:cubicBezTo>
                  <a:cubicBezTo>
                    <a:pt x="321" y="187"/>
                    <a:pt x="308" y="181"/>
                    <a:pt x="287" y="181"/>
                  </a:cubicBezTo>
                  <a:cubicBezTo>
                    <a:pt x="269" y="181"/>
                    <a:pt x="263" y="189"/>
                    <a:pt x="263" y="197"/>
                  </a:cubicBezTo>
                  <a:cubicBezTo>
                    <a:pt x="263" y="206"/>
                    <a:pt x="273" y="212"/>
                    <a:pt x="297" y="221"/>
                  </a:cubicBezTo>
                  <a:cubicBezTo>
                    <a:pt x="331" y="233"/>
                    <a:pt x="344" y="249"/>
                    <a:pt x="344" y="275"/>
                  </a:cubicBezTo>
                  <a:cubicBezTo>
                    <a:pt x="344" y="300"/>
                    <a:pt x="327" y="322"/>
                    <a:pt x="294" y="327"/>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grpSp>
      <p:sp>
        <p:nvSpPr>
          <p:cNvPr id="443" name="Freeform 114">
            <a:extLst>
              <a:ext uri="{FF2B5EF4-FFF2-40B4-BE49-F238E27FC236}">
                <a16:creationId xmlns:a16="http://schemas.microsoft.com/office/drawing/2014/main" xmlns="" id="{60169E46-2895-42A5-8D25-F44ABE202B18}"/>
              </a:ext>
            </a:extLst>
          </p:cNvPr>
          <p:cNvSpPr>
            <a:spLocks noEditPoints="1"/>
          </p:cNvSpPr>
          <p:nvPr/>
        </p:nvSpPr>
        <p:spPr bwMode="auto">
          <a:xfrm>
            <a:off x="7791065" y="3668579"/>
            <a:ext cx="576128" cy="287178"/>
          </a:xfrm>
          <a:custGeom>
            <a:avLst/>
            <a:gdLst>
              <a:gd name="T0" fmla="*/ 171 w 183"/>
              <a:gd name="T1" fmla="*/ 60 h 91"/>
              <a:gd name="T2" fmla="*/ 168 w 183"/>
              <a:gd name="T3" fmla="*/ 60 h 91"/>
              <a:gd name="T4" fmla="*/ 156 w 183"/>
              <a:gd name="T5" fmla="*/ 0 h 91"/>
              <a:gd name="T6" fmla="*/ 15 w 183"/>
              <a:gd name="T7" fmla="*/ 12 h 91"/>
              <a:gd name="T8" fmla="*/ 12 w 183"/>
              <a:gd name="T9" fmla="*/ 60 h 91"/>
              <a:gd name="T10" fmla="*/ 6 w 183"/>
              <a:gd name="T11" fmla="*/ 54 h 91"/>
              <a:gd name="T12" fmla="*/ 0 w 183"/>
              <a:gd name="T13" fmla="*/ 66 h 91"/>
              <a:gd name="T14" fmla="*/ 16 w 183"/>
              <a:gd name="T15" fmla="*/ 72 h 91"/>
              <a:gd name="T16" fmla="*/ 41 w 183"/>
              <a:gd name="T17" fmla="*/ 91 h 91"/>
              <a:gd name="T18" fmla="*/ 63 w 183"/>
              <a:gd name="T19" fmla="*/ 91 h 91"/>
              <a:gd name="T20" fmla="*/ 103 w 183"/>
              <a:gd name="T21" fmla="*/ 78 h 91"/>
              <a:gd name="T22" fmla="*/ 130 w 183"/>
              <a:gd name="T23" fmla="*/ 87 h 91"/>
              <a:gd name="T24" fmla="*/ 158 w 183"/>
              <a:gd name="T25" fmla="*/ 78 h 91"/>
              <a:gd name="T26" fmla="*/ 177 w 183"/>
              <a:gd name="T27" fmla="*/ 72 h 91"/>
              <a:gd name="T28" fmla="*/ 183 w 183"/>
              <a:gd name="T29" fmla="*/ 60 h 91"/>
              <a:gd name="T30" fmla="*/ 41 w 183"/>
              <a:gd name="T31" fmla="*/ 79 h 91"/>
              <a:gd name="T32" fmla="*/ 41 w 183"/>
              <a:gd name="T33" fmla="*/ 69 h 91"/>
              <a:gd name="T34" fmla="*/ 41 w 183"/>
              <a:gd name="T35" fmla="*/ 79 h 91"/>
              <a:gd name="T36" fmla="*/ 58 w 183"/>
              <a:gd name="T37" fmla="*/ 74 h 91"/>
              <a:gd name="T38" fmla="*/ 68 w 183"/>
              <a:gd name="T39" fmla="*/ 74 h 91"/>
              <a:gd name="T40" fmla="*/ 100 w 183"/>
              <a:gd name="T41" fmla="*/ 34 h 91"/>
              <a:gd name="T42" fmla="*/ 28 w 183"/>
              <a:gd name="T43" fmla="*/ 30 h 91"/>
              <a:gd name="T44" fmla="*/ 100 w 183"/>
              <a:gd name="T45" fmla="*/ 26 h 91"/>
              <a:gd name="T46" fmla="*/ 100 w 183"/>
              <a:gd name="T47" fmla="*/ 34 h 91"/>
              <a:gd name="T48" fmla="*/ 32 w 183"/>
              <a:gd name="T49" fmla="*/ 21 h 91"/>
              <a:gd name="T50" fmla="*/ 32 w 183"/>
              <a:gd name="T51" fmla="*/ 13 h 91"/>
              <a:gd name="T52" fmla="*/ 104 w 183"/>
              <a:gd name="T53" fmla="*/ 17 h 91"/>
              <a:gd name="T54" fmla="*/ 119 w 183"/>
              <a:gd name="T55" fmla="*/ 79 h 91"/>
              <a:gd name="T56" fmla="*/ 119 w 183"/>
              <a:gd name="T57" fmla="*/ 69 h 91"/>
              <a:gd name="T58" fmla="*/ 119 w 183"/>
              <a:gd name="T59" fmla="*/ 79 h 91"/>
              <a:gd name="T60" fmla="*/ 137 w 183"/>
              <a:gd name="T61" fmla="*/ 74 h 91"/>
              <a:gd name="T62" fmla="*/ 147 w 183"/>
              <a:gd name="T63" fmla="*/ 74 h 91"/>
              <a:gd name="T64" fmla="*/ 144 w 183"/>
              <a:gd name="T65" fmla="*/ 60 h 91"/>
              <a:gd name="T66" fmla="*/ 114 w 183"/>
              <a:gd name="T67" fmla="*/ 56 h 91"/>
              <a:gd name="T68" fmla="*/ 144 w 183"/>
              <a:gd name="T69" fmla="*/ 52 h 91"/>
              <a:gd name="T70" fmla="*/ 144 w 183"/>
              <a:gd name="T71" fmla="*/ 60 h 91"/>
              <a:gd name="T72" fmla="*/ 118 w 183"/>
              <a:gd name="T73" fmla="*/ 47 h 91"/>
              <a:gd name="T74" fmla="*/ 118 w 183"/>
              <a:gd name="T75" fmla="*/ 39 h 91"/>
              <a:gd name="T76" fmla="*/ 148 w 183"/>
              <a:gd name="T77" fmla="*/ 43 h 91"/>
              <a:gd name="T78" fmla="*/ 144 w 183"/>
              <a:gd name="T79" fmla="*/ 34 h 91"/>
              <a:gd name="T80" fmla="*/ 114 w 183"/>
              <a:gd name="T81" fmla="*/ 30 h 91"/>
              <a:gd name="T82" fmla="*/ 144 w 183"/>
              <a:gd name="T83" fmla="*/ 26 h 91"/>
              <a:gd name="T84" fmla="*/ 144 w 183"/>
              <a:gd name="T85" fmla="*/ 34 h 91"/>
              <a:gd name="T86" fmla="*/ 118 w 183"/>
              <a:gd name="T87" fmla="*/ 21 h 91"/>
              <a:gd name="T88" fmla="*/ 118 w 183"/>
              <a:gd name="T89" fmla="*/ 13 h 91"/>
              <a:gd name="T90" fmla="*/ 148 w 183"/>
              <a:gd name="T91" fmla="*/ 17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3" h="91">
                <a:moveTo>
                  <a:pt x="177" y="54"/>
                </a:moveTo>
                <a:cubicBezTo>
                  <a:pt x="173" y="54"/>
                  <a:pt x="171" y="56"/>
                  <a:pt x="171" y="60"/>
                </a:cubicBezTo>
                <a:cubicBezTo>
                  <a:pt x="171" y="60"/>
                  <a:pt x="171" y="60"/>
                  <a:pt x="171" y="60"/>
                </a:cubicBezTo>
                <a:cubicBezTo>
                  <a:pt x="168" y="60"/>
                  <a:pt x="168" y="60"/>
                  <a:pt x="168" y="60"/>
                </a:cubicBezTo>
                <a:cubicBezTo>
                  <a:pt x="168" y="12"/>
                  <a:pt x="168" y="12"/>
                  <a:pt x="168" y="12"/>
                </a:cubicBezTo>
                <a:cubicBezTo>
                  <a:pt x="168" y="6"/>
                  <a:pt x="163" y="0"/>
                  <a:pt x="156" y="0"/>
                </a:cubicBezTo>
                <a:cubicBezTo>
                  <a:pt x="27" y="0"/>
                  <a:pt x="27" y="0"/>
                  <a:pt x="27" y="0"/>
                </a:cubicBezTo>
                <a:cubicBezTo>
                  <a:pt x="20" y="0"/>
                  <a:pt x="15" y="6"/>
                  <a:pt x="15" y="12"/>
                </a:cubicBezTo>
                <a:cubicBezTo>
                  <a:pt x="15" y="60"/>
                  <a:pt x="15" y="60"/>
                  <a:pt x="15" y="60"/>
                </a:cubicBezTo>
                <a:cubicBezTo>
                  <a:pt x="12" y="60"/>
                  <a:pt x="12" y="60"/>
                  <a:pt x="12" y="60"/>
                </a:cubicBezTo>
                <a:cubicBezTo>
                  <a:pt x="12" y="60"/>
                  <a:pt x="12" y="60"/>
                  <a:pt x="12" y="60"/>
                </a:cubicBezTo>
                <a:cubicBezTo>
                  <a:pt x="12" y="56"/>
                  <a:pt x="9" y="54"/>
                  <a:pt x="6" y="54"/>
                </a:cubicBezTo>
                <a:cubicBezTo>
                  <a:pt x="3" y="54"/>
                  <a:pt x="0" y="56"/>
                  <a:pt x="0" y="60"/>
                </a:cubicBezTo>
                <a:cubicBezTo>
                  <a:pt x="0" y="66"/>
                  <a:pt x="0" y="66"/>
                  <a:pt x="0" y="66"/>
                </a:cubicBezTo>
                <a:cubicBezTo>
                  <a:pt x="0" y="69"/>
                  <a:pt x="3" y="72"/>
                  <a:pt x="6" y="72"/>
                </a:cubicBezTo>
                <a:cubicBezTo>
                  <a:pt x="16" y="72"/>
                  <a:pt x="16" y="72"/>
                  <a:pt x="16" y="72"/>
                </a:cubicBezTo>
                <a:cubicBezTo>
                  <a:pt x="18" y="75"/>
                  <a:pt x="21" y="77"/>
                  <a:pt x="24" y="78"/>
                </a:cubicBezTo>
                <a:cubicBezTo>
                  <a:pt x="26" y="85"/>
                  <a:pt x="33" y="91"/>
                  <a:pt x="41" y="91"/>
                </a:cubicBezTo>
                <a:cubicBezTo>
                  <a:pt x="45" y="91"/>
                  <a:pt x="49" y="89"/>
                  <a:pt x="52" y="87"/>
                </a:cubicBezTo>
                <a:cubicBezTo>
                  <a:pt x="55" y="89"/>
                  <a:pt x="59" y="91"/>
                  <a:pt x="63" y="91"/>
                </a:cubicBezTo>
                <a:cubicBezTo>
                  <a:pt x="71" y="91"/>
                  <a:pt x="78" y="85"/>
                  <a:pt x="80" y="78"/>
                </a:cubicBezTo>
                <a:cubicBezTo>
                  <a:pt x="103" y="78"/>
                  <a:pt x="103" y="78"/>
                  <a:pt x="103" y="78"/>
                </a:cubicBezTo>
                <a:cubicBezTo>
                  <a:pt x="104" y="85"/>
                  <a:pt x="111" y="91"/>
                  <a:pt x="119" y="91"/>
                </a:cubicBezTo>
                <a:cubicBezTo>
                  <a:pt x="124" y="91"/>
                  <a:pt x="127" y="89"/>
                  <a:pt x="130" y="87"/>
                </a:cubicBezTo>
                <a:cubicBezTo>
                  <a:pt x="133" y="89"/>
                  <a:pt x="137" y="91"/>
                  <a:pt x="142" y="91"/>
                </a:cubicBezTo>
                <a:cubicBezTo>
                  <a:pt x="150" y="91"/>
                  <a:pt x="157" y="85"/>
                  <a:pt x="158" y="78"/>
                </a:cubicBezTo>
                <a:cubicBezTo>
                  <a:pt x="162" y="77"/>
                  <a:pt x="165" y="75"/>
                  <a:pt x="166" y="72"/>
                </a:cubicBezTo>
                <a:cubicBezTo>
                  <a:pt x="177" y="72"/>
                  <a:pt x="177" y="72"/>
                  <a:pt x="177" y="72"/>
                </a:cubicBezTo>
                <a:cubicBezTo>
                  <a:pt x="180" y="72"/>
                  <a:pt x="183" y="69"/>
                  <a:pt x="183" y="66"/>
                </a:cubicBezTo>
                <a:cubicBezTo>
                  <a:pt x="183" y="60"/>
                  <a:pt x="183" y="60"/>
                  <a:pt x="183" y="60"/>
                </a:cubicBezTo>
                <a:cubicBezTo>
                  <a:pt x="183" y="56"/>
                  <a:pt x="180" y="54"/>
                  <a:pt x="177" y="54"/>
                </a:cubicBezTo>
                <a:close/>
                <a:moveTo>
                  <a:pt x="41" y="79"/>
                </a:moveTo>
                <a:cubicBezTo>
                  <a:pt x="38" y="79"/>
                  <a:pt x="36" y="77"/>
                  <a:pt x="36" y="74"/>
                </a:cubicBezTo>
                <a:cubicBezTo>
                  <a:pt x="36" y="71"/>
                  <a:pt x="38" y="69"/>
                  <a:pt x="41" y="69"/>
                </a:cubicBezTo>
                <a:cubicBezTo>
                  <a:pt x="44" y="69"/>
                  <a:pt x="46" y="71"/>
                  <a:pt x="46" y="74"/>
                </a:cubicBezTo>
                <a:cubicBezTo>
                  <a:pt x="46" y="77"/>
                  <a:pt x="44" y="79"/>
                  <a:pt x="41" y="79"/>
                </a:cubicBezTo>
                <a:close/>
                <a:moveTo>
                  <a:pt x="63" y="79"/>
                </a:moveTo>
                <a:cubicBezTo>
                  <a:pt x="61" y="79"/>
                  <a:pt x="58" y="77"/>
                  <a:pt x="58" y="74"/>
                </a:cubicBezTo>
                <a:cubicBezTo>
                  <a:pt x="58" y="71"/>
                  <a:pt x="61" y="69"/>
                  <a:pt x="63" y="69"/>
                </a:cubicBezTo>
                <a:cubicBezTo>
                  <a:pt x="66" y="69"/>
                  <a:pt x="68" y="71"/>
                  <a:pt x="68" y="74"/>
                </a:cubicBezTo>
                <a:cubicBezTo>
                  <a:pt x="68" y="77"/>
                  <a:pt x="66" y="79"/>
                  <a:pt x="63" y="79"/>
                </a:cubicBezTo>
                <a:close/>
                <a:moveTo>
                  <a:pt x="100" y="34"/>
                </a:moveTo>
                <a:cubicBezTo>
                  <a:pt x="32" y="34"/>
                  <a:pt x="32" y="34"/>
                  <a:pt x="32" y="34"/>
                </a:cubicBezTo>
                <a:cubicBezTo>
                  <a:pt x="30" y="34"/>
                  <a:pt x="28" y="32"/>
                  <a:pt x="28" y="30"/>
                </a:cubicBezTo>
                <a:cubicBezTo>
                  <a:pt x="28" y="28"/>
                  <a:pt x="30" y="26"/>
                  <a:pt x="32" y="26"/>
                </a:cubicBezTo>
                <a:cubicBezTo>
                  <a:pt x="100" y="26"/>
                  <a:pt x="100" y="26"/>
                  <a:pt x="100" y="26"/>
                </a:cubicBezTo>
                <a:cubicBezTo>
                  <a:pt x="103" y="26"/>
                  <a:pt x="104" y="28"/>
                  <a:pt x="104" y="30"/>
                </a:cubicBezTo>
                <a:cubicBezTo>
                  <a:pt x="104" y="32"/>
                  <a:pt x="103" y="34"/>
                  <a:pt x="100" y="34"/>
                </a:cubicBezTo>
                <a:close/>
                <a:moveTo>
                  <a:pt x="100" y="21"/>
                </a:moveTo>
                <a:cubicBezTo>
                  <a:pt x="32" y="21"/>
                  <a:pt x="32" y="21"/>
                  <a:pt x="32" y="21"/>
                </a:cubicBezTo>
                <a:cubicBezTo>
                  <a:pt x="30" y="21"/>
                  <a:pt x="28" y="19"/>
                  <a:pt x="28" y="17"/>
                </a:cubicBezTo>
                <a:cubicBezTo>
                  <a:pt x="28" y="15"/>
                  <a:pt x="30" y="13"/>
                  <a:pt x="32" y="13"/>
                </a:cubicBezTo>
                <a:cubicBezTo>
                  <a:pt x="100" y="13"/>
                  <a:pt x="100" y="13"/>
                  <a:pt x="100" y="13"/>
                </a:cubicBezTo>
                <a:cubicBezTo>
                  <a:pt x="103" y="13"/>
                  <a:pt x="104" y="15"/>
                  <a:pt x="104" y="17"/>
                </a:cubicBezTo>
                <a:cubicBezTo>
                  <a:pt x="104" y="19"/>
                  <a:pt x="103" y="21"/>
                  <a:pt x="100" y="21"/>
                </a:cubicBezTo>
                <a:close/>
                <a:moveTo>
                  <a:pt x="119" y="79"/>
                </a:moveTo>
                <a:cubicBezTo>
                  <a:pt x="117" y="79"/>
                  <a:pt x="114" y="77"/>
                  <a:pt x="114" y="74"/>
                </a:cubicBezTo>
                <a:cubicBezTo>
                  <a:pt x="114" y="71"/>
                  <a:pt x="116" y="69"/>
                  <a:pt x="119" y="69"/>
                </a:cubicBezTo>
                <a:cubicBezTo>
                  <a:pt x="122" y="69"/>
                  <a:pt x="124" y="71"/>
                  <a:pt x="124" y="74"/>
                </a:cubicBezTo>
                <a:cubicBezTo>
                  <a:pt x="124" y="77"/>
                  <a:pt x="122" y="79"/>
                  <a:pt x="119" y="79"/>
                </a:cubicBezTo>
                <a:close/>
                <a:moveTo>
                  <a:pt x="142" y="79"/>
                </a:moveTo>
                <a:cubicBezTo>
                  <a:pt x="139" y="79"/>
                  <a:pt x="137" y="77"/>
                  <a:pt x="137" y="74"/>
                </a:cubicBezTo>
                <a:cubicBezTo>
                  <a:pt x="137" y="71"/>
                  <a:pt x="139" y="69"/>
                  <a:pt x="142" y="69"/>
                </a:cubicBezTo>
                <a:cubicBezTo>
                  <a:pt x="144" y="69"/>
                  <a:pt x="147" y="71"/>
                  <a:pt x="147" y="74"/>
                </a:cubicBezTo>
                <a:cubicBezTo>
                  <a:pt x="147" y="77"/>
                  <a:pt x="144" y="79"/>
                  <a:pt x="142" y="79"/>
                </a:cubicBezTo>
                <a:close/>
                <a:moveTo>
                  <a:pt x="144" y="60"/>
                </a:moveTo>
                <a:cubicBezTo>
                  <a:pt x="118" y="60"/>
                  <a:pt x="118" y="60"/>
                  <a:pt x="118" y="60"/>
                </a:cubicBezTo>
                <a:cubicBezTo>
                  <a:pt x="116" y="60"/>
                  <a:pt x="114" y="58"/>
                  <a:pt x="114" y="56"/>
                </a:cubicBezTo>
                <a:cubicBezTo>
                  <a:pt x="114" y="53"/>
                  <a:pt x="116" y="52"/>
                  <a:pt x="118" y="52"/>
                </a:cubicBezTo>
                <a:cubicBezTo>
                  <a:pt x="144" y="52"/>
                  <a:pt x="144" y="52"/>
                  <a:pt x="144" y="52"/>
                </a:cubicBezTo>
                <a:cubicBezTo>
                  <a:pt x="146" y="52"/>
                  <a:pt x="148" y="53"/>
                  <a:pt x="148" y="56"/>
                </a:cubicBezTo>
                <a:cubicBezTo>
                  <a:pt x="148" y="58"/>
                  <a:pt x="146" y="60"/>
                  <a:pt x="144" y="60"/>
                </a:cubicBezTo>
                <a:close/>
                <a:moveTo>
                  <a:pt x="144" y="47"/>
                </a:moveTo>
                <a:cubicBezTo>
                  <a:pt x="118" y="47"/>
                  <a:pt x="118" y="47"/>
                  <a:pt x="118" y="47"/>
                </a:cubicBezTo>
                <a:cubicBezTo>
                  <a:pt x="116" y="47"/>
                  <a:pt x="114" y="45"/>
                  <a:pt x="114" y="43"/>
                </a:cubicBezTo>
                <a:cubicBezTo>
                  <a:pt x="114" y="41"/>
                  <a:pt x="116" y="39"/>
                  <a:pt x="118" y="39"/>
                </a:cubicBezTo>
                <a:cubicBezTo>
                  <a:pt x="144" y="39"/>
                  <a:pt x="144" y="39"/>
                  <a:pt x="144" y="39"/>
                </a:cubicBezTo>
                <a:cubicBezTo>
                  <a:pt x="146" y="39"/>
                  <a:pt x="148" y="41"/>
                  <a:pt x="148" y="43"/>
                </a:cubicBezTo>
                <a:cubicBezTo>
                  <a:pt x="148" y="45"/>
                  <a:pt x="146" y="47"/>
                  <a:pt x="144" y="47"/>
                </a:cubicBezTo>
                <a:close/>
                <a:moveTo>
                  <a:pt x="144" y="34"/>
                </a:moveTo>
                <a:cubicBezTo>
                  <a:pt x="118" y="34"/>
                  <a:pt x="118" y="34"/>
                  <a:pt x="118" y="34"/>
                </a:cubicBezTo>
                <a:cubicBezTo>
                  <a:pt x="116" y="34"/>
                  <a:pt x="114" y="32"/>
                  <a:pt x="114" y="30"/>
                </a:cubicBezTo>
                <a:cubicBezTo>
                  <a:pt x="114" y="28"/>
                  <a:pt x="116" y="26"/>
                  <a:pt x="118" y="26"/>
                </a:cubicBezTo>
                <a:cubicBezTo>
                  <a:pt x="144" y="26"/>
                  <a:pt x="144" y="26"/>
                  <a:pt x="144" y="26"/>
                </a:cubicBezTo>
                <a:cubicBezTo>
                  <a:pt x="146" y="26"/>
                  <a:pt x="148" y="28"/>
                  <a:pt x="148" y="30"/>
                </a:cubicBezTo>
                <a:cubicBezTo>
                  <a:pt x="148" y="32"/>
                  <a:pt x="146" y="34"/>
                  <a:pt x="144" y="34"/>
                </a:cubicBezTo>
                <a:close/>
                <a:moveTo>
                  <a:pt x="144" y="21"/>
                </a:moveTo>
                <a:cubicBezTo>
                  <a:pt x="118" y="21"/>
                  <a:pt x="118" y="21"/>
                  <a:pt x="118" y="21"/>
                </a:cubicBezTo>
                <a:cubicBezTo>
                  <a:pt x="116" y="21"/>
                  <a:pt x="114" y="19"/>
                  <a:pt x="114" y="17"/>
                </a:cubicBezTo>
                <a:cubicBezTo>
                  <a:pt x="114" y="15"/>
                  <a:pt x="116" y="13"/>
                  <a:pt x="118" y="13"/>
                </a:cubicBezTo>
                <a:cubicBezTo>
                  <a:pt x="144" y="13"/>
                  <a:pt x="144" y="13"/>
                  <a:pt x="144" y="13"/>
                </a:cubicBezTo>
                <a:cubicBezTo>
                  <a:pt x="146" y="13"/>
                  <a:pt x="148" y="15"/>
                  <a:pt x="148" y="17"/>
                </a:cubicBezTo>
                <a:cubicBezTo>
                  <a:pt x="148" y="19"/>
                  <a:pt x="146" y="21"/>
                  <a:pt x="144" y="21"/>
                </a:cubicBezTo>
                <a:close/>
              </a:path>
            </a:pathLst>
          </a:custGeom>
          <a:solidFill>
            <a:schemeClr val="tx1"/>
          </a:solidFill>
          <a:ln>
            <a:noFill/>
          </a:ln>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444" name="Freeform 115">
            <a:extLst>
              <a:ext uri="{FF2B5EF4-FFF2-40B4-BE49-F238E27FC236}">
                <a16:creationId xmlns:a16="http://schemas.microsoft.com/office/drawing/2014/main" xmlns="" id="{D9F27BD4-6B21-4310-8EBC-277605555A0B}"/>
              </a:ext>
            </a:extLst>
          </p:cNvPr>
          <p:cNvSpPr>
            <a:spLocks noEditPoints="1"/>
          </p:cNvSpPr>
          <p:nvPr/>
        </p:nvSpPr>
        <p:spPr bwMode="auto">
          <a:xfrm>
            <a:off x="10168131" y="1878209"/>
            <a:ext cx="491038" cy="395313"/>
          </a:xfrm>
          <a:custGeom>
            <a:avLst/>
            <a:gdLst>
              <a:gd name="T0" fmla="*/ 155 w 156"/>
              <a:gd name="T1" fmla="*/ 49 h 125"/>
              <a:gd name="T2" fmla="*/ 152 w 156"/>
              <a:gd name="T3" fmla="*/ 47 h 125"/>
              <a:gd name="T4" fmla="*/ 137 w 156"/>
              <a:gd name="T5" fmla="*/ 47 h 125"/>
              <a:gd name="T6" fmla="*/ 123 w 156"/>
              <a:gd name="T7" fmla="*/ 24 h 125"/>
              <a:gd name="T8" fmla="*/ 103 w 156"/>
              <a:gd name="T9" fmla="*/ 17 h 125"/>
              <a:gd name="T10" fmla="*/ 103 w 156"/>
              <a:gd name="T11" fmla="*/ 6 h 125"/>
              <a:gd name="T12" fmla="*/ 97 w 156"/>
              <a:gd name="T13" fmla="*/ 0 h 125"/>
              <a:gd name="T14" fmla="*/ 59 w 156"/>
              <a:gd name="T15" fmla="*/ 0 h 125"/>
              <a:gd name="T16" fmla="*/ 53 w 156"/>
              <a:gd name="T17" fmla="*/ 6 h 125"/>
              <a:gd name="T18" fmla="*/ 53 w 156"/>
              <a:gd name="T19" fmla="*/ 17 h 125"/>
              <a:gd name="T20" fmla="*/ 33 w 156"/>
              <a:gd name="T21" fmla="*/ 24 h 125"/>
              <a:gd name="T22" fmla="*/ 19 w 156"/>
              <a:gd name="T23" fmla="*/ 47 h 125"/>
              <a:gd name="T24" fmla="*/ 4 w 156"/>
              <a:gd name="T25" fmla="*/ 47 h 125"/>
              <a:gd name="T26" fmla="*/ 1 w 156"/>
              <a:gd name="T27" fmla="*/ 49 h 125"/>
              <a:gd name="T28" fmla="*/ 0 w 156"/>
              <a:gd name="T29" fmla="*/ 52 h 125"/>
              <a:gd name="T30" fmla="*/ 2 w 156"/>
              <a:gd name="T31" fmla="*/ 63 h 125"/>
              <a:gd name="T32" fmla="*/ 6 w 156"/>
              <a:gd name="T33" fmla="*/ 66 h 125"/>
              <a:gd name="T34" fmla="*/ 10 w 156"/>
              <a:gd name="T35" fmla="*/ 66 h 125"/>
              <a:gd name="T36" fmla="*/ 4 w 156"/>
              <a:gd name="T37" fmla="*/ 84 h 125"/>
              <a:gd name="T38" fmla="*/ 12 w 156"/>
              <a:gd name="T39" fmla="*/ 104 h 125"/>
              <a:gd name="T40" fmla="*/ 12 w 156"/>
              <a:gd name="T41" fmla="*/ 104 h 125"/>
              <a:gd name="T42" fmla="*/ 12 w 156"/>
              <a:gd name="T43" fmla="*/ 119 h 125"/>
              <a:gd name="T44" fmla="*/ 18 w 156"/>
              <a:gd name="T45" fmla="*/ 125 h 125"/>
              <a:gd name="T46" fmla="*/ 33 w 156"/>
              <a:gd name="T47" fmla="*/ 125 h 125"/>
              <a:gd name="T48" fmla="*/ 39 w 156"/>
              <a:gd name="T49" fmla="*/ 119 h 125"/>
              <a:gd name="T50" fmla="*/ 39 w 156"/>
              <a:gd name="T51" fmla="*/ 112 h 125"/>
              <a:gd name="T52" fmla="*/ 117 w 156"/>
              <a:gd name="T53" fmla="*/ 112 h 125"/>
              <a:gd name="T54" fmla="*/ 117 w 156"/>
              <a:gd name="T55" fmla="*/ 119 h 125"/>
              <a:gd name="T56" fmla="*/ 123 w 156"/>
              <a:gd name="T57" fmla="*/ 125 h 125"/>
              <a:gd name="T58" fmla="*/ 137 w 156"/>
              <a:gd name="T59" fmla="*/ 125 h 125"/>
              <a:gd name="T60" fmla="*/ 143 w 156"/>
              <a:gd name="T61" fmla="*/ 119 h 125"/>
              <a:gd name="T62" fmla="*/ 143 w 156"/>
              <a:gd name="T63" fmla="*/ 104 h 125"/>
              <a:gd name="T64" fmla="*/ 152 w 156"/>
              <a:gd name="T65" fmla="*/ 84 h 125"/>
              <a:gd name="T66" fmla="*/ 145 w 156"/>
              <a:gd name="T67" fmla="*/ 66 h 125"/>
              <a:gd name="T68" fmla="*/ 150 w 156"/>
              <a:gd name="T69" fmla="*/ 66 h 125"/>
              <a:gd name="T70" fmla="*/ 154 w 156"/>
              <a:gd name="T71" fmla="*/ 63 h 125"/>
              <a:gd name="T72" fmla="*/ 156 w 156"/>
              <a:gd name="T73" fmla="*/ 52 h 125"/>
              <a:gd name="T74" fmla="*/ 155 w 156"/>
              <a:gd name="T75" fmla="*/ 49 h 125"/>
              <a:gd name="T76" fmla="*/ 40 w 156"/>
              <a:gd name="T77" fmla="*/ 34 h 125"/>
              <a:gd name="T78" fmla="*/ 77 w 156"/>
              <a:gd name="T79" fmla="*/ 26 h 125"/>
              <a:gd name="T80" fmla="*/ 78 w 156"/>
              <a:gd name="T81" fmla="*/ 26 h 125"/>
              <a:gd name="T82" fmla="*/ 116 w 156"/>
              <a:gd name="T83" fmla="*/ 34 h 125"/>
              <a:gd name="T84" fmla="*/ 126 w 156"/>
              <a:gd name="T85" fmla="*/ 53 h 125"/>
              <a:gd name="T86" fmla="*/ 29 w 156"/>
              <a:gd name="T87" fmla="*/ 53 h 125"/>
              <a:gd name="T88" fmla="*/ 40 w 156"/>
              <a:gd name="T89" fmla="*/ 34 h 125"/>
              <a:gd name="T90" fmla="*/ 34 w 156"/>
              <a:gd name="T91" fmla="*/ 97 h 125"/>
              <a:gd name="T92" fmla="*/ 22 w 156"/>
              <a:gd name="T93" fmla="*/ 85 h 125"/>
              <a:gd name="T94" fmla="*/ 34 w 156"/>
              <a:gd name="T95" fmla="*/ 73 h 125"/>
              <a:gd name="T96" fmla="*/ 45 w 156"/>
              <a:gd name="T97" fmla="*/ 85 h 125"/>
              <a:gd name="T98" fmla="*/ 34 w 156"/>
              <a:gd name="T99" fmla="*/ 97 h 125"/>
              <a:gd name="T100" fmla="*/ 122 w 156"/>
              <a:gd name="T101" fmla="*/ 97 h 125"/>
              <a:gd name="T102" fmla="*/ 110 w 156"/>
              <a:gd name="T103" fmla="*/ 85 h 125"/>
              <a:gd name="T104" fmla="*/ 122 w 156"/>
              <a:gd name="T105" fmla="*/ 73 h 125"/>
              <a:gd name="T106" fmla="*/ 134 w 156"/>
              <a:gd name="T107" fmla="*/ 85 h 125"/>
              <a:gd name="T108" fmla="*/ 122 w 156"/>
              <a:gd name="T109" fmla="*/ 97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56" h="125">
                <a:moveTo>
                  <a:pt x="155" y="49"/>
                </a:moveTo>
                <a:cubicBezTo>
                  <a:pt x="154" y="48"/>
                  <a:pt x="153" y="47"/>
                  <a:pt x="152" y="47"/>
                </a:cubicBezTo>
                <a:cubicBezTo>
                  <a:pt x="137" y="47"/>
                  <a:pt x="137" y="47"/>
                  <a:pt x="137" y="47"/>
                </a:cubicBezTo>
                <a:cubicBezTo>
                  <a:pt x="133" y="37"/>
                  <a:pt x="128" y="28"/>
                  <a:pt x="123" y="24"/>
                </a:cubicBezTo>
                <a:cubicBezTo>
                  <a:pt x="118" y="21"/>
                  <a:pt x="111" y="18"/>
                  <a:pt x="103" y="17"/>
                </a:cubicBezTo>
                <a:cubicBezTo>
                  <a:pt x="103" y="6"/>
                  <a:pt x="103" y="6"/>
                  <a:pt x="103" y="6"/>
                </a:cubicBezTo>
                <a:cubicBezTo>
                  <a:pt x="103" y="3"/>
                  <a:pt x="100" y="0"/>
                  <a:pt x="97" y="0"/>
                </a:cubicBezTo>
                <a:cubicBezTo>
                  <a:pt x="59" y="0"/>
                  <a:pt x="59" y="0"/>
                  <a:pt x="59" y="0"/>
                </a:cubicBezTo>
                <a:cubicBezTo>
                  <a:pt x="55" y="0"/>
                  <a:pt x="53" y="3"/>
                  <a:pt x="53" y="6"/>
                </a:cubicBezTo>
                <a:cubicBezTo>
                  <a:pt x="53" y="17"/>
                  <a:pt x="53" y="17"/>
                  <a:pt x="53" y="17"/>
                </a:cubicBezTo>
                <a:cubicBezTo>
                  <a:pt x="45" y="18"/>
                  <a:pt x="38" y="21"/>
                  <a:pt x="33" y="24"/>
                </a:cubicBezTo>
                <a:cubicBezTo>
                  <a:pt x="28" y="28"/>
                  <a:pt x="23" y="37"/>
                  <a:pt x="19" y="47"/>
                </a:cubicBezTo>
                <a:cubicBezTo>
                  <a:pt x="4" y="47"/>
                  <a:pt x="4" y="47"/>
                  <a:pt x="4" y="47"/>
                </a:cubicBezTo>
                <a:cubicBezTo>
                  <a:pt x="2" y="47"/>
                  <a:pt x="1" y="48"/>
                  <a:pt x="1" y="49"/>
                </a:cubicBezTo>
                <a:cubicBezTo>
                  <a:pt x="0" y="50"/>
                  <a:pt x="0" y="51"/>
                  <a:pt x="0" y="52"/>
                </a:cubicBezTo>
                <a:cubicBezTo>
                  <a:pt x="2" y="63"/>
                  <a:pt x="2" y="63"/>
                  <a:pt x="2" y="63"/>
                </a:cubicBezTo>
                <a:cubicBezTo>
                  <a:pt x="2" y="65"/>
                  <a:pt x="4" y="66"/>
                  <a:pt x="6" y="66"/>
                </a:cubicBezTo>
                <a:cubicBezTo>
                  <a:pt x="10" y="66"/>
                  <a:pt x="10" y="66"/>
                  <a:pt x="10" y="66"/>
                </a:cubicBezTo>
                <a:cubicBezTo>
                  <a:pt x="6" y="71"/>
                  <a:pt x="4" y="77"/>
                  <a:pt x="4" y="84"/>
                </a:cubicBezTo>
                <a:cubicBezTo>
                  <a:pt x="4" y="92"/>
                  <a:pt x="7" y="99"/>
                  <a:pt x="12" y="104"/>
                </a:cubicBezTo>
                <a:cubicBezTo>
                  <a:pt x="12" y="104"/>
                  <a:pt x="12" y="104"/>
                  <a:pt x="12" y="104"/>
                </a:cubicBezTo>
                <a:cubicBezTo>
                  <a:pt x="12" y="119"/>
                  <a:pt x="12" y="119"/>
                  <a:pt x="12" y="119"/>
                </a:cubicBezTo>
                <a:cubicBezTo>
                  <a:pt x="12" y="122"/>
                  <a:pt x="15" y="125"/>
                  <a:pt x="18" y="125"/>
                </a:cubicBezTo>
                <a:cubicBezTo>
                  <a:pt x="33" y="125"/>
                  <a:pt x="33" y="125"/>
                  <a:pt x="33" y="125"/>
                </a:cubicBezTo>
                <a:cubicBezTo>
                  <a:pt x="36" y="125"/>
                  <a:pt x="39" y="122"/>
                  <a:pt x="39" y="119"/>
                </a:cubicBezTo>
                <a:cubicBezTo>
                  <a:pt x="39" y="112"/>
                  <a:pt x="39" y="112"/>
                  <a:pt x="39" y="112"/>
                </a:cubicBezTo>
                <a:cubicBezTo>
                  <a:pt x="117" y="112"/>
                  <a:pt x="117" y="112"/>
                  <a:pt x="117" y="112"/>
                </a:cubicBezTo>
                <a:cubicBezTo>
                  <a:pt x="117" y="119"/>
                  <a:pt x="117" y="119"/>
                  <a:pt x="117" y="119"/>
                </a:cubicBezTo>
                <a:cubicBezTo>
                  <a:pt x="117" y="122"/>
                  <a:pt x="120" y="125"/>
                  <a:pt x="123" y="125"/>
                </a:cubicBezTo>
                <a:cubicBezTo>
                  <a:pt x="137" y="125"/>
                  <a:pt x="137" y="125"/>
                  <a:pt x="137" y="125"/>
                </a:cubicBezTo>
                <a:cubicBezTo>
                  <a:pt x="140" y="125"/>
                  <a:pt x="143" y="122"/>
                  <a:pt x="143" y="119"/>
                </a:cubicBezTo>
                <a:cubicBezTo>
                  <a:pt x="143" y="104"/>
                  <a:pt x="143" y="104"/>
                  <a:pt x="143" y="104"/>
                </a:cubicBezTo>
                <a:cubicBezTo>
                  <a:pt x="149" y="99"/>
                  <a:pt x="152" y="92"/>
                  <a:pt x="152" y="84"/>
                </a:cubicBezTo>
                <a:cubicBezTo>
                  <a:pt x="152" y="78"/>
                  <a:pt x="149" y="71"/>
                  <a:pt x="145" y="66"/>
                </a:cubicBezTo>
                <a:cubicBezTo>
                  <a:pt x="150" y="66"/>
                  <a:pt x="150" y="66"/>
                  <a:pt x="150" y="66"/>
                </a:cubicBezTo>
                <a:cubicBezTo>
                  <a:pt x="152" y="66"/>
                  <a:pt x="153" y="65"/>
                  <a:pt x="154" y="63"/>
                </a:cubicBezTo>
                <a:cubicBezTo>
                  <a:pt x="156" y="52"/>
                  <a:pt x="156" y="52"/>
                  <a:pt x="156" y="52"/>
                </a:cubicBezTo>
                <a:cubicBezTo>
                  <a:pt x="156" y="51"/>
                  <a:pt x="156" y="50"/>
                  <a:pt x="155" y="49"/>
                </a:cubicBezTo>
                <a:close/>
                <a:moveTo>
                  <a:pt x="40" y="34"/>
                </a:moveTo>
                <a:cubicBezTo>
                  <a:pt x="47" y="29"/>
                  <a:pt x="62" y="26"/>
                  <a:pt x="77" y="26"/>
                </a:cubicBezTo>
                <a:cubicBezTo>
                  <a:pt x="78" y="26"/>
                  <a:pt x="78" y="26"/>
                  <a:pt x="78" y="26"/>
                </a:cubicBezTo>
                <a:cubicBezTo>
                  <a:pt x="93" y="26"/>
                  <a:pt x="108" y="29"/>
                  <a:pt x="116" y="34"/>
                </a:cubicBezTo>
                <a:cubicBezTo>
                  <a:pt x="119" y="36"/>
                  <a:pt x="123" y="44"/>
                  <a:pt x="126" y="53"/>
                </a:cubicBezTo>
                <a:cubicBezTo>
                  <a:pt x="29" y="53"/>
                  <a:pt x="29" y="53"/>
                  <a:pt x="29" y="53"/>
                </a:cubicBezTo>
                <a:cubicBezTo>
                  <a:pt x="33" y="44"/>
                  <a:pt x="37" y="36"/>
                  <a:pt x="40" y="34"/>
                </a:cubicBezTo>
                <a:close/>
                <a:moveTo>
                  <a:pt x="34" y="97"/>
                </a:moveTo>
                <a:cubicBezTo>
                  <a:pt x="27" y="97"/>
                  <a:pt x="22" y="92"/>
                  <a:pt x="22" y="85"/>
                </a:cubicBezTo>
                <a:cubicBezTo>
                  <a:pt x="22" y="79"/>
                  <a:pt x="27" y="73"/>
                  <a:pt x="34" y="73"/>
                </a:cubicBezTo>
                <a:cubicBezTo>
                  <a:pt x="40" y="73"/>
                  <a:pt x="45" y="79"/>
                  <a:pt x="45" y="85"/>
                </a:cubicBezTo>
                <a:cubicBezTo>
                  <a:pt x="45" y="92"/>
                  <a:pt x="40" y="97"/>
                  <a:pt x="34" y="97"/>
                </a:cubicBezTo>
                <a:close/>
                <a:moveTo>
                  <a:pt x="122" y="97"/>
                </a:moveTo>
                <a:cubicBezTo>
                  <a:pt x="116" y="97"/>
                  <a:pt x="110" y="92"/>
                  <a:pt x="110" y="85"/>
                </a:cubicBezTo>
                <a:cubicBezTo>
                  <a:pt x="110" y="79"/>
                  <a:pt x="116" y="73"/>
                  <a:pt x="122" y="73"/>
                </a:cubicBezTo>
                <a:cubicBezTo>
                  <a:pt x="129" y="73"/>
                  <a:pt x="134" y="79"/>
                  <a:pt x="134" y="85"/>
                </a:cubicBezTo>
                <a:cubicBezTo>
                  <a:pt x="134" y="92"/>
                  <a:pt x="129" y="97"/>
                  <a:pt x="122" y="97"/>
                </a:cubicBezTo>
                <a:close/>
              </a:path>
            </a:pathLst>
          </a:custGeom>
          <a:solidFill>
            <a:schemeClr val="tx1"/>
          </a:solidFill>
          <a:ln>
            <a:noFill/>
          </a:ln>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445" name="Freeform 116">
            <a:extLst>
              <a:ext uri="{FF2B5EF4-FFF2-40B4-BE49-F238E27FC236}">
                <a16:creationId xmlns:a16="http://schemas.microsoft.com/office/drawing/2014/main" xmlns="" id="{447072DA-89A8-4D66-915F-6FDB90A394E7}"/>
              </a:ext>
            </a:extLst>
          </p:cNvPr>
          <p:cNvSpPr>
            <a:spLocks noEditPoints="1"/>
          </p:cNvSpPr>
          <p:nvPr/>
        </p:nvSpPr>
        <p:spPr bwMode="auto">
          <a:xfrm>
            <a:off x="10961920" y="3646560"/>
            <a:ext cx="592081" cy="297813"/>
          </a:xfrm>
          <a:custGeom>
            <a:avLst/>
            <a:gdLst>
              <a:gd name="T0" fmla="*/ 187 w 188"/>
              <a:gd name="T1" fmla="*/ 42 h 94"/>
              <a:gd name="T2" fmla="*/ 168 w 188"/>
              <a:gd name="T3" fmla="*/ 12 h 94"/>
              <a:gd name="T4" fmla="*/ 163 w 188"/>
              <a:gd name="T5" fmla="*/ 9 h 94"/>
              <a:gd name="T6" fmla="*/ 138 w 188"/>
              <a:gd name="T7" fmla="*/ 9 h 94"/>
              <a:gd name="T8" fmla="*/ 132 w 188"/>
              <a:gd name="T9" fmla="*/ 15 h 94"/>
              <a:gd name="T10" fmla="*/ 132 w 188"/>
              <a:gd name="T11" fmla="*/ 63 h 94"/>
              <a:gd name="T12" fmla="*/ 112 w 188"/>
              <a:gd name="T13" fmla="*/ 63 h 94"/>
              <a:gd name="T14" fmla="*/ 130 w 188"/>
              <a:gd name="T15" fmla="*/ 34 h 94"/>
              <a:gd name="T16" fmla="*/ 96 w 188"/>
              <a:gd name="T17" fmla="*/ 0 h 94"/>
              <a:gd name="T18" fmla="*/ 34 w 188"/>
              <a:gd name="T19" fmla="*/ 0 h 94"/>
              <a:gd name="T20" fmla="*/ 0 w 188"/>
              <a:gd name="T21" fmla="*/ 34 h 94"/>
              <a:gd name="T22" fmla="*/ 16 w 188"/>
              <a:gd name="T23" fmla="*/ 62 h 94"/>
              <a:gd name="T24" fmla="*/ 14 w 188"/>
              <a:gd name="T25" fmla="*/ 63 h 94"/>
              <a:gd name="T26" fmla="*/ 12 w 188"/>
              <a:gd name="T27" fmla="*/ 63 h 94"/>
              <a:gd name="T28" fmla="*/ 6 w 188"/>
              <a:gd name="T29" fmla="*/ 69 h 94"/>
              <a:gd name="T30" fmla="*/ 11 w 188"/>
              <a:gd name="T31" fmla="*/ 75 h 94"/>
              <a:gd name="T32" fmla="*/ 30 w 188"/>
              <a:gd name="T33" fmla="*/ 94 h 94"/>
              <a:gd name="T34" fmla="*/ 43 w 188"/>
              <a:gd name="T35" fmla="*/ 88 h 94"/>
              <a:gd name="T36" fmla="*/ 55 w 188"/>
              <a:gd name="T37" fmla="*/ 94 h 94"/>
              <a:gd name="T38" fmla="*/ 74 w 188"/>
              <a:gd name="T39" fmla="*/ 75 h 94"/>
              <a:gd name="T40" fmla="*/ 140 w 188"/>
              <a:gd name="T41" fmla="*/ 75 h 94"/>
              <a:gd name="T42" fmla="*/ 159 w 188"/>
              <a:gd name="T43" fmla="*/ 94 h 94"/>
              <a:gd name="T44" fmla="*/ 178 w 188"/>
              <a:gd name="T45" fmla="*/ 75 h 94"/>
              <a:gd name="T46" fmla="*/ 176 w 188"/>
              <a:gd name="T47" fmla="*/ 67 h 94"/>
              <a:gd name="T48" fmla="*/ 186 w 188"/>
              <a:gd name="T49" fmla="*/ 58 h 94"/>
              <a:gd name="T50" fmla="*/ 188 w 188"/>
              <a:gd name="T51" fmla="*/ 53 h 94"/>
              <a:gd name="T52" fmla="*/ 188 w 188"/>
              <a:gd name="T53" fmla="*/ 45 h 94"/>
              <a:gd name="T54" fmla="*/ 187 w 188"/>
              <a:gd name="T55" fmla="*/ 42 h 94"/>
              <a:gd name="T56" fmla="*/ 30 w 188"/>
              <a:gd name="T57" fmla="*/ 81 h 94"/>
              <a:gd name="T58" fmla="*/ 23 w 188"/>
              <a:gd name="T59" fmla="*/ 75 h 94"/>
              <a:gd name="T60" fmla="*/ 30 w 188"/>
              <a:gd name="T61" fmla="*/ 68 h 94"/>
              <a:gd name="T62" fmla="*/ 37 w 188"/>
              <a:gd name="T63" fmla="*/ 75 h 94"/>
              <a:gd name="T64" fmla="*/ 30 w 188"/>
              <a:gd name="T65" fmla="*/ 81 h 94"/>
              <a:gd name="T66" fmla="*/ 56 w 188"/>
              <a:gd name="T67" fmla="*/ 81 h 94"/>
              <a:gd name="T68" fmla="*/ 49 w 188"/>
              <a:gd name="T69" fmla="*/ 75 h 94"/>
              <a:gd name="T70" fmla="*/ 56 w 188"/>
              <a:gd name="T71" fmla="*/ 68 h 94"/>
              <a:gd name="T72" fmla="*/ 62 w 188"/>
              <a:gd name="T73" fmla="*/ 75 h 94"/>
              <a:gd name="T74" fmla="*/ 56 w 188"/>
              <a:gd name="T75" fmla="*/ 81 h 94"/>
              <a:gd name="T76" fmla="*/ 159 w 188"/>
              <a:gd name="T77" fmla="*/ 81 h 94"/>
              <a:gd name="T78" fmla="*/ 152 w 188"/>
              <a:gd name="T79" fmla="*/ 75 h 94"/>
              <a:gd name="T80" fmla="*/ 159 w 188"/>
              <a:gd name="T81" fmla="*/ 68 h 94"/>
              <a:gd name="T82" fmla="*/ 166 w 188"/>
              <a:gd name="T83" fmla="*/ 75 h 94"/>
              <a:gd name="T84" fmla="*/ 159 w 188"/>
              <a:gd name="T85" fmla="*/ 81 h 94"/>
              <a:gd name="T86" fmla="*/ 173 w 188"/>
              <a:gd name="T87" fmla="*/ 41 h 94"/>
              <a:gd name="T88" fmla="*/ 144 w 188"/>
              <a:gd name="T89" fmla="*/ 41 h 94"/>
              <a:gd name="T90" fmla="*/ 142 w 188"/>
              <a:gd name="T91" fmla="*/ 41 h 94"/>
              <a:gd name="T92" fmla="*/ 142 w 188"/>
              <a:gd name="T93" fmla="*/ 19 h 94"/>
              <a:gd name="T94" fmla="*/ 161 w 188"/>
              <a:gd name="T95" fmla="*/ 19 h 94"/>
              <a:gd name="T96" fmla="*/ 176 w 188"/>
              <a:gd name="T97" fmla="*/ 41 h 94"/>
              <a:gd name="T98" fmla="*/ 173 w 188"/>
              <a:gd name="T99" fmla="*/ 41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88" h="94">
                <a:moveTo>
                  <a:pt x="187" y="42"/>
                </a:moveTo>
                <a:cubicBezTo>
                  <a:pt x="168" y="12"/>
                  <a:pt x="168" y="12"/>
                  <a:pt x="168" y="12"/>
                </a:cubicBezTo>
                <a:cubicBezTo>
                  <a:pt x="167" y="10"/>
                  <a:pt x="165" y="9"/>
                  <a:pt x="163" y="9"/>
                </a:cubicBezTo>
                <a:cubicBezTo>
                  <a:pt x="138" y="9"/>
                  <a:pt x="138" y="9"/>
                  <a:pt x="138" y="9"/>
                </a:cubicBezTo>
                <a:cubicBezTo>
                  <a:pt x="134" y="9"/>
                  <a:pt x="132" y="12"/>
                  <a:pt x="132" y="15"/>
                </a:cubicBezTo>
                <a:cubicBezTo>
                  <a:pt x="132" y="63"/>
                  <a:pt x="132" y="63"/>
                  <a:pt x="132" y="63"/>
                </a:cubicBezTo>
                <a:cubicBezTo>
                  <a:pt x="112" y="63"/>
                  <a:pt x="112" y="63"/>
                  <a:pt x="112" y="63"/>
                </a:cubicBezTo>
                <a:cubicBezTo>
                  <a:pt x="123" y="58"/>
                  <a:pt x="130" y="47"/>
                  <a:pt x="130" y="34"/>
                </a:cubicBezTo>
                <a:cubicBezTo>
                  <a:pt x="130" y="15"/>
                  <a:pt x="115" y="0"/>
                  <a:pt x="96" y="0"/>
                </a:cubicBezTo>
                <a:cubicBezTo>
                  <a:pt x="34" y="0"/>
                  <a:pt x="34" y="0"/>
                  <a:pt x="34" y="0"/>
                </a:cubicBezTo>
                <a:cubicBezTo>
                  <a:pt x="15" y="0"/>
                  <a:pt x="0" y="15"/>
                  <a:pt x="0" y="34"/>
                </a:cubicBezTo>
                <a:cubicBezTo>
                  <a:pt x="0" y="46"/>
                  <a:pt x="6" y="56"/>
                  <a:pt x="16" y="62"/>
                </a:cubicBezTo>
                <a:cubicBezTo>
                  <a:pt x="15" y="63"/>
                  <a:pt x="15" y="63"/>
                  <a:pt x="14" y="63"/>
                </a:cubicBezTo>
                <a:cubicBezTo>
                  <a:pt x="12" y="63"/>
                  <a:pt x="12" y="63"/>
                  <a:pt x="12" y="63"/>
                </a:cubicBezTo>
                <a:cubicBezTo>
                  <a:pt x="9" y="63"/>
                  <a:pt x="6" y="66"/>
                  <a:pt x="6" y="69"/>
                </a:cubicBezTo>
                <a:cubicBezTo>
                  <a:pt x="6" y="72"/>
                  <a:pt x="8" y="75"/>
                  <a:pt x="11" y="75"/>
                </a:cubicBezTo>
                <a:cubicBezTo>
                  <a:pt x="11" y="85"/>
                  <a:pt x="20" y="94"/>
                  <a:pt x="30" y="94"/>
                </a:cubicBezTo>
                <a:cubicBezTo>
                  <a:pt x="35" y="94"/>
                  <a:pt x="39" y="92"/>
                  <a:pt x="43" y="88"/>
                </a:cubicBezTo>
                <a:cubicBezTo>
                  <a:pt x="46" y="92"/>
                  <a:pt x="50" y="94"/>
                  <a:pt x="55" y="94"/>
                </a:cubicBezTo>
                <a:cubicBezTo>
                  <a:pt x="66" y="94"/>
                  <a:pt x="74" y="85"/>
                  <a:pt x="74" y="75"/>
                </a:cubicBezTo>
                <a:cubicBezTo>
                  <a:pt x="140" y="75"/>
                  <a:pt x="140" y="75"/>
                  <a:pt x="140" y="75"/>
                </a:cubicBezTo>
                <a:cubicBezTo>
                  <a:pt x="140" y="85"/>
                  <a:pt x="148" y="94"/>
                  <a:pt x="159" y="94"/>
                </a:cubicBezTo>
                <a:cubicBezTo>
                  <a:pt x="169" y="94"/>
                  <a:pt x="178" y="85"/>
                  <a:pt x="178" y="75"/>
                </a:cubicBezTo>
                <a:cubicBezTo>
                  <a:pt x="178" y="72"/>
                  <a:pt x="177" y="69"/>
                  <a:pt x="176" y="67"/>
                </a:cubicBezTo>
                <a:cubicBezTo>
                  <a:pt x="186" y="58"/>
                  <a:pt x="186" y="58"/>
                  <a:pt x="186" y="58"/>
                </a:cubicBezTo>
                <a:cubicBezTo>
                  <a:pt x="188" y="57"/>
                  <a:pt x="188" y="55"/>
                  <a:pt x="188" y="53"/>
                </a:cubicBezTo>
                <a:cubicBezTo>
                  <a:pt x="188" y="45"/>
                  <a:pt x="188" y="45"/>
                  <a:pt x="188" y="45"/>
                </a:cubicBezTo>
                <a:cubicBezTo>
                  <a:pt x="188" y="44"/>
                  <a:pt x="188" y="43"/>
                  <a:pt x="187" y="42"/>
                </a:cubicBezTo>
                <a:close/>
                <a:moveTo>
                  <a:pt x="30" y="81"/>
                </a:moveTo>
                <a:cubicBezTo>
                  <a:pt x="26" y="81"/>
                  <a:pt x="23" y="78"/>
                  <a:pt x="23" y="75"/>
                </a:cubicBezTo>
                <a:cubicBezTo>
                  <a:pt x="23" y="71"/>
                  <a:pt x="26" y="68"/>
                  <a:pt x="30" y="68"/>
                </a:cubicBezTo>
                <a:cubicBezTo>
                  <a:pt x="34" y="68"/>
                  <a:pt x="37" y="71"/>
                  <a:pt x="37" y="75"/>
                </a:cubicBezTo>
                <a:cubicBezTo>
                  <a:pt x="37" y="78"/>
                  <a:pt x="34" y="81"/>
                  <a:pt x="30" y="81"/>
                </a:cubicBezTo>
                <a:close/>
                <a:moveTo>
                  <a:pt x="56" y="81"/>
                </a:moveTo>
                <a:cubicBezTo>
                  <a:pt x="52" y="81"/>
                  <a:pt x="49" y="78"/>
                  <a:pt x="49" y="75"/>
                </a:cubicBezTo>
                <a:cubicBezTo>
                  <a:pt x="49" y="71"/>
                  <a:pt x="52" y="68"/>
                  <a:pt x="56" y="68"/>
                </a:cubicBezTo>
                <a:cubicBezTo>
                  <a:pt x="59" y="68"/>
                  <a:pt x="62" y="71"/>
                  <a:pt x="62" y="75"/>
                </a:cubicBezTo>
                <a:cubicBezTo>
                  <a:pt x="62" y="78"/>
                  <a:pt x="59" y="81"/>
                  <a:pt x="56" y="81"/>
                </a:cubicBezTo>
                <a:close/>
                <a:moveTo>
                  <a:pt x="159" y="81"/>
                </a:moveTo>
                <a:cubicBezTo>
                  <a:pt x="155" y="81"/>
                  <a:pt x="152" y="78"/>
                  <a:pt x="152" y="75"/>
                </a:cubicBezTo>
                <a:cubicBezTo>
                  <a:pt x="152" y="71"/>
                  <a:pt x="155" y="68"/>
                  <a:pt x="159" y="68"/>
                </a:cubicBezTo>
                <a:cubicBezTo>
                  <a:pt x="163" y="68"/>
                  <a:pt x="166" y="71"/>
                  <a:pt x="166" y="75"/>
                </a:cubicBezTo>
                <a:cubicBezTo>
                  <a:pt x="166" y="78"/>
                  <a:pt x="163" y="81"/>
                  <a:pt x="159" y="81"/>
                </a:cubicBezTo>
                <a:close/>
                <a:moveTo>
                  <a:pt x="173" y="41"/>
                </a:moveTo>
                <a:cubicBezTo>
                  <a:pt x="144" y="41"/>
                  <a:pt x="144" y="41"/>
                  <a:pt x="144" y="41"/>
                </a:cubicBezTo>
                <a:cubicBezTo>
                  <a:pt x="142" y="41"/>
                  <a:pt x="142" y="41"/>
                  <a:pt x="142" y="41"/>
                </a:cubicBezTo>
                <a:cubicBezTo>
                  <a:pt x="142" y="19"/>
                  <a:pt x="142" y="19"/>
                  <a:pt x="142" y="19"/>
                </a:cubicBezTo>
                <a:cubicBezTo>
                  <a:pt x="161" y="19"/>
                  <a:pt x="161" y="19"/>
                  <a:pt x="161" y="19"/>
                </a:cubicBezTo>
                <a:cubicBezTo>
                  <a:pt x="176" y="41"/>
                  <a:pt x="176" y="41"/>
                  <a:pt x="176" y="41"/>
                </a:cubicBezTo>
                <a:lnTo>
                  <a:pt x="173" y="41"/>
                </a:lnTo>
                <a:close/>
              </a:path>
            </a:pathLst>
          </a:custGeom>
          <a:solidFill>
            <a:schemeClr val="tx1"/>
          </a:solidFill>
          <a:ln>
            <a:noFill/>
          </a:ln>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446" name="Freeform 117">
            <a:extLst>
              <a:ext uri="{FF2B5EF4-FFF2-40B4-BE49-F238E27FC236}">
                <a16:creationId xmlns:a16="http://schemas.microsoft.com/office/drawing/2014/main" xmlns="" id="{1EF6A358-33DB-4660-9E50-F78D1B113022}"/>
              </a:ext>
            </a:extLst>
          </p:cNvPr>
          <p:cNvSpPr>
            <a:spLocks noEditPoints="1"/>
          </p:cNvSpPr>
          <p:nvPr/>
        </p:nvSpPr>
        <p:spPr bwMode="auto">
          <a:xfrm>
            <a:off x="8471048" y="1868709"/>
            <a:ext cx="623990" cy="530038"/>
          </a:xfrm>
          <a:custGeom>
            <a:avLst/>
            <a:gdLst>
              <a:gd name="T0" fmla="*/ 196 w 198"/>
              <a:gd name="T1" fmla="*/ 79 h 168"/>
              <a:gd name="T2" fmla="*/ 185 w 198"/>
              <a:gd name="T3" fmla="*/ 76 h 168"/>
              <a:gd name="T4" fmla="*/ 122 w 198"/>
              <a:gd name="T5" fmla="*/ 112 h 168"/>
              <a:gd name="T6" fmla="*/ 114 w 198"/>
              <a:gd name="T7" fmla="*/ 106 h 168"/>
              <a:gd name="T8" fmla="*/ 169 w 198"/>
              <a:gd name="T9" fmla="*/ 75 h 168"/>
              <a:gd name="T10" fmla="*/ 173 w 198"/>
              <a:gd name="T11" fmla="*/ 64 h 168"/>
              <a:gd name="T12" fmla="*/ 140 w 198"/>
              <a:gd name="T13" fmla="*/ 5 h 168"/>
              <a:gd name="T14" fmla="*/ 129 w 198"/>
              <a:gd name="T15" fmla="*/ 2 h 168"/>
              <a:gd name="T16" fmla="*/ 70 w 198"/>
              <a:gd name="T17" fmla="*/ 35 h 168"/>
              <a:gd name="T18" fmla="*/ 67 w 198"/>
              <a:gd name="T19" fmla="*/ 46 h 168"/>
              <a:gd name="T20" fmla="*/ 98 w 198"/>
              <a:gd name="T21" fmla="*/ 101 h 168"/>
              <a:gd name="T22" fmla="*/ 97 w 198"/>
              <a:gd name="T23" fmla="*/ 101 h 168"/>
              <a:gd name="T24" fmla="*/ 88 w 198"/>
              <a:gd name="T25" fmla="*/ 102 h 168"/>
              <a:gd name="T26" fmla="*/ 47 w 198"/>
              <a:gd name="T27" fmla="*/ 28 h 168"/>
              <a:gd name="T28" fmla="*/ 40 w 198"/>
              <a:gd name="T29" fmla="*/ 24 h 168"/>
              <a:gd name="T30" fmla="*/ 8 w 198"/>
              <a:gd name="T31" fmla="*/ 22 h 168"/>
              <a:gd name="T32" fmla="*/ 0 w 198"/>
              <a:gd name="T33" fmla="*/ 30 h 168"/>
              <a:gd name="T34" fmla="*/ 7 w 198"/>
              <a:gd name="T35" fmla="*/ 38 h 168"/>
              <a:gd name="T36" fmla="*/ 35 w 198"/>
              <a:gd name="T37" fmla="*/ 40 h 168"/>
              <a:gd name="T38" fmla="*/ 74 w 198"/>
              <a:gd name="T39" fmla="*/ 110 h 168"/>
              <a:gd name="T40" fmla="*/ 64 w 198"/>
              <a:gd name="T41" fmla="*/ 125 h 168"/>
              <a:gd name="T42" fmla="*/ 67 w 198"/>
              <a:gd name="T43" fmla="*/ 151 h 168"/>
              <a:gd name="T44" fmla="*/ 97 w 198"/>
              <a:gd name="T45" fmla="*/ 168 h 168"/>
              <a:gd name="T46" fmla="*/ 113 w 198"/>
              <a:gd name="T47" fmla="*/ 164 h 168"/>
              <a:gd name="T48" fmla="*/ 129 w 198"/>
              <a:gd name="T49" fmla="*/ 144 h 168"/>
              <a:gd name="T50" fmla="*/ 129 w 198"/>
              <a:gd name="T51" fmla="*/ 126 h 168"/>
              <a:gd name="T52" fmla="*/ 193 w 198"/>
              <a:gd name="T53" fmla="*/ 90 h 168"/>
              <a:gd name="T54" fmla="*/ 196 w 198"/>
              <a:gd name="T55" fmla="*/ 79 h 168"/>
              <a:gd name="T56" fmla="*/ 97 w 198"/>
              <a:gd name="T57" fmla="*/ 153 h 168"/>
              <a:gd name="T58" fmla="*/ 79 w 198"/>
              <a:gd name="T59" fmla="*/ 135 h 168"/>
              <a:gd name="T60" fmla="*/ 97 w 198"/>
              <a:gd name="T61" fmla="*/ 117 h 168"/>
              <a:gd name="T62" fmla="*/ 115 w 198"/>
              <a:gd name="T63" fmla="*/ 135 h 168"/>
              <a:gd name="T64" fmla="*/ 97 w 198"/>
              <a:gd name="T65" fmla="*/ 153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98" h="168">
                <a:moveTo>
                  <a:pt x="196" y="79"/>
                </a:moveTo>
                <a:cubicBezTo>
                  <a:pt x="194" y="76"/>
                  <a:pt x="189" y="74"/>
                  <a:pt x="185" y="76"/>
                </a:cubicBezTo>
                <a:cubicBezTo>
                  <a:pt x="122" y="112"/>
                  <a:pt x="122" y="112"/>
                  <a:pt x="122" y="112"/>
                </a:cubicBezTo>
                <a:cubicBezTo>
                  <a:pt x="119" y="109"/>
                  <a:pt x="117" y="107"/>
                  <a:pt x="114" y="106"/>
                </a:cubicBezTo>
                <a:cubicBezTo>
                  <a:pt x="169" y="75"/>
                  <a:pt x="169" y="75"/>
                  <a:pt x="169" y="75"/>
                </a:cubicBezTo>
                <a:cubicBezTo>
                  <a:pt x="173" y="73"/>
                  <a:pt x="175" y="68"/>
                  <a:pt x="173" y="64"/>
                </a:cubicBezTo>
                <a:cubicBezTo>
                  <a:pt x="140" y="5"/>
                  <a:pt x="140" y="5"/>
                  <a:pt x="140" y="5"/>
                </a:cubicBezTo>
                <a:cubicBezTo>
                  <a:pt x="138" y="1"/>
                  <a:pt x="133" y="0"/>
                  <a:pt x="129" y="2"/>
                </a:cubicBezTo>
                <a:cubicBezTo>
                  <a:pt x="70" y="35"/>
                  <a:pt x="70" y="35"/>
                  <a:pt x="70" y="35"/>
                </a:cubicBezTo>
                <a:cubicBezTo>
                  <a:pt x="66" y="37"/>
                  <a:pt x="65" y="42"/>
                  <a:pt x="67" y="46"/>
                </a:cubicBezTo>
                <a:cubicBezTo>
                  <a:pt x="98" y="101"/>
                  <a:pt x="98" y="101"/>
                  <a:pt x="98" y="101"/>
                </a:cubicBezTo>
                <a:cubicBezTo>
                  <a:pt x="97" y="101"/>
                  <a:pt x="97" y="101"/>
                  <a:pt x="97" y="101"/>
                </a:cubicBezTo>
                <a:cubicBezTo>
                  <a:pt x="94" y="101"/>
                  <a:pt x="91" y="101"/>
                  <a:pt x="88" y="102"/>
                </a:cubicBezTo>
                <a:cubicBezTo>
                  <a:pt x="47" y="28"/>
                  <a:pt x="47" y="28"/>
                  <a:pt x="47" y="28"/>
                </a:cubicBezTo>
                <a:cubicBezTo>
                  <a:pt x="45" y="26"/>
                  <a:pt x="43" y="24"/>
                  <a:pt x="40" y="24"/>
                </a:cubicBezTo>
                <a:cubicBezTo>
                  <a:pt x="8" y="22"/>
                  <a:pt x="8" y="22"/>
                  <a:pt x="8" y="22"/>
                </a:cubicBezTo>
                <a:cubicBezTo>
                  <a:pt x="4" y="22"/>
                  <a:pt x="0" y="26"/>
                  <a:pt x="0" y="30"/>
                </a:cubicBezTo>
                <a:cubicBezTo>
                  <a:pt x="0" y="34"/>
                  <a:pt x="3" y="38"/>
                  <a:pt x="7" y="38"/>
                </a:cubicBezTo>
                <a:cubicBezTo>
                  <a:pt x="35" y="40"/>
                  <a:pt x="35" y="40"/>
                  <a:pt x="35" y="40"/>
                </a:cubicBezTo>
                <a:cubicBezTo>
                  <a:pt x="74" y="110"/>
                  <a:pt x="74" y="110"/>
                  <a:pt x="74" y="110"/>
                </a:cubicBezTo>
                <a:cubicBezTo>
                  <a:pt x="69" y="114"/>
                  <a:pt x="66" y="119"/>
                  <a:pt x="64" y="125"/>
                </a:cubicBezTo>
                <a:cubicBezTo>
                  <a:pt x="62" y="134"/>
                  <a:pt x="63" y="143"/>
                  <a:pt x="67" y="151"/>
                </a:cubicBezTo>
                <a:cubicBezTo>
                  <a:pt x="73" y="162"/>
                  <a:pt x="85" y="168"/>
                  <a:pt x="97" y="168"/>
                </a:cubicBezTo>
                <a:cubicBezTo>
                  <a:pt x="103" y="168"/>
                  <a:pt x="108" y="167"/>
                  <a:pt x="113" y="164"/>
                </a:cubicBezTo>
                <a:cubicBezTo>
                  <a:pt x="121" y="160"/>
                  <a:pt x="127" y="153"/>
                  <a:pt x="129" y="144"/>
                </a:cubicBezTo>
                <a:cubicBezTo>
                  <a:pt x="131" y="138"/>
                  <a:pt x="131" y="132"/>
                  <a:pt x="129" y="126"/>
                </a:cubicBezTo>
                <a:cubicBezTo>
                  <a:pt x="193" y="90"/>
                  <a:pt x="193" y="90"/>
                  <a:pt x="193" y="90"/>
                </a:cubicBezTo>
                <a:cubicBezTo>
                  <a:pt x="197" y="88"/>
                  <a:pt x="198" y="83"/>
                  <a:pt x="196" y="79"/>
                </a:cubicBezTo>
                <a:close/>
                <a:moveTo>
                  <a:pt x="97" y="153"/>
                </a:moveTo>
                <a:cubicBezTo>
                  <a:pt x="87" y="153"/>
                  <a:pt x="79" y="145"/>
                  <a:pt x="79" y="135"/>
                </a:cubicBezTo>
                <a:cubicBezTo>
                  <a:pt x="79" y="125"/>
                  <a:pt x="87" y="117"/>
                  <a:pt x="97" y="117"/>
                </a:cubicBezTo>
                <a:cubicBezTo>
                  <a:pt x="107" y="117"/>
                  <a:pt x="115" y="125"/>
                  <a:pt x="115" y="135"/>
                </a:cubicBezTo>
                <a:cubicBezTo>
                  <a:pt x="115" y="145"/>
                  <a:pt x="107" y="153"/>
                  <a:pt x="97" y="153"/>
                </a:cubicBezTo>
                <a:close/>
              </a:path>
            </a:pathLst>
          </a:custGeom>
          <a:solidFill>
            <a:schemeClr val="tx1"/>
          </a:solidFill>
          <a:ln>
            <a:noFill/>
          </a:ln>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447" name="Freeform 118">
            <a:extLst>
              <a:ext uri="{FF2B5EF4-FFF2-40B4-BE49-F238E27FC236}">
                <a16:creationId xmlns:a16="http://schemas.microsoft.com/office/drawing/2014/main" xmlns="" id="{5F80526B-ACBC-4D07-92F2-32553CC37D5A}"/>
              </a:ext>
            </a:extLst>
          </p:cNvPr>
          <p:cNvSpPr>
            <a:spLocks noEditPoints="1"/>
          </p:cNvSpPr>
          <p:nvPr/>
        </p:nvSpPr>
        <p:spPr bwMode="auto">
          <a:xfrm>
            <a:off x="7876039" y="2759128"/>
            <a:ext cx="372267" cy="448493"/>
          </a:xfrm>
          <a:custGeom>
            <a:avLst/>
            <a:gdLst>
              <a:gd name="T0" fmla="*/ 112 w 118"/>
              <a:gd name="T1" fmla="*/ 28 h 142"/>
              <a:gd name="T2" fmla="*/ 118 w 118"/>
              <a:gd name="T3" fmla="*/ 22 h 142"/>
              <a:gd name="T4" fmla="*/ 112 w 118"/>
              <a:gd name="T5" fmla="*/ 16 h 142"/>
              <a:gd name="T6" fmla="*/ 65 w 118"/>
              <a:gd name="T7" fmla="*/ 16 h 142"/>
              <a:gd name="T8" fmla="*/ 65 w 118"/>
              <a:gd name="T9" fmla="*/ 12 h 142"/>
              <a:gd name="T10" fmla="*/ 112 w 118"/>
              <a:gd name="T11" fmla="*/ 12 h 142"/>
              <a:gd name="T12" fmla="*/ 118 w 118"/>
              <a:gd name="T13" fmla="*/ 6 h 142"/>
              <a:gd name="T14" fmla="*/ 112 w 118"/>
              <a:gd name="T15" fmla="*/ 0 h 142"/>
              <a:gd name="T16" fmla="*/ 6 w 118"/>
              <a:gd name="T17" fmla="*/ 0 h 142"/>
              <a:gd name="T18" fmla="*/ 0 w 118"/>
              <a:gd name="T19" fmla="*/ 6 h 142"/>
              <a:gd name="T20" fmla="*/ 6 w 118"/>
              <a:gd name="T21" fmla="*/ 12 h 142"/>
              <a:gd name="T22" fmla="*/ 53 w 118"/>
              <a:gd name="T23" fmla="*/ 12 h 142"/>
              <a:gd name="T24" fmla="*/ 53 w 118"/>
              <a:gd name="T25" fmla="*/ 16 h 142"/>
              <a:gd name="T26" fmla="*/ 6 w 118"/>
              <a:gd name="T27" fmla="*/ 16 h 142"/>
              <a:gd name="T28" fmla="*/ 0 w 118"/>
              <a:gd name="T29" fmla="*/ 22 h 142"/>
              <a:gd name="T30" fmla="*/ 6 w 118"/>
              <a:gd name="T31" fmla="*/ 28 h 142"/>
              <a:gd name="T32" fmla="*/ 53 w 118"/>
              <a:gd name="T33" fmla="*/ 28 h 142"/>
              <a:gd name="T34" fmla="*/ 53 w 118"/>
              <a:gd name="T35" fmla="*/ 38 h 142"/>
              <a:gd name="T36" fmla="*/ 33 w 118"/>
              <a:gd name="T37" fmla="*/ 38 h 142"/>
              <a:gd name="T38" fmla="*/ 27 w 118"/>
              <a:gd name="T39" fmla="*/ 42 h 142"/>
              <a:gd name="T40" fmla="*/ 1 w 118"/>
              <a:gd name="T41" fmla="*/ 99 h 142"/>
              <a:gd name="T42" fmla="*/ 2 w 118"/>
              <a:gd name="T43" fmla="*/ 106 h 142"/>
              <a:gd name="T44" fmla="*/ 28 w 118"/>
              <a:gd name="T45" fmla="*/ 139 h 142"/>
              <a:gd name="T46" fmla="*/ 33 w 118"/>
              <a:gd name="T47" fmla="*/ 142 h 142"/>
              <a:gd name="T48" fmla="*/ 86 w 118"/>
              <a:gd name="T49" fmla="*/ 142 h 142"/>
              <a:gd name="T50" fmla="*/ 90 w 118"/>
              <a:gd name="T51" fmla="*/ 139 h 142"/>
              <a:gd name="T52" fmla="*/ 117 w 118"/>
              <a:gd name="T53" fmla="*/ 106 h 142"/>
              <a:gd name="T54" fmla="*/ 118 w 118"/>
              <a:gd name="T55" fmla="*/ 99 h 142"/>
              <a:gd name="T56" fmla="*/ 91 w 118"/>
              <a:gd name="T57" fmla="*/ 42 h 142"/>
              <a:gd name="T58" fmla="*/ 86 w 118"/>
              <a:gd name="T59" fmla="*/ 38 h 142"/>
              <a:gd name="T60" fmla="*/ 65 w 118"/>
              <a:gd name="T61" fmla="*/ 38 h 142"/>
              <a:gd name="T62" fmla="*/ 65 w 118"/>
              <a:gd name="T63" fmla="*/ 28 h 142"/>
              <a:gd name="T64" fmla="*/ 112 w 118"/>
              <a:gd name="T65" fmla="*/ 28 h 142"/>
              <a:gd name="T66" fmla="*/ 105 w 118"/>
              <a:gd name="T67" fmla="*/ 101 h 142"/>
              <a:gd name="T68" fmla="*/ 13 w 118"/>
              <a:gd name="T69" fmla="*/ 101 h 142"/>
              <a:gd name="T70" fmla="*/ 37 w 118"/>
              <a:gd name="T71" fmla="*/ 50 h 142"/>
              <a:gd name="T72" fmla="*/ 82 w 118"/>
              <a:gd name="T73" fmla="*/ 50 h 142"/>
              <a:gd name="T74" fmla="*/ 105 w 118"/>
              <a:gd name="T75" fmla="*/ 101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18" h="142">
                <a:moveTo>
                  <a:pt x="112" y="28"/>
                </a:moveTo>
                <a:cubicBezTo>
                  <a:pt x="115" y="28"/>
                  <a:pt x="118" y="26"/>
                  <a:pt x="118" y="22"/>
                </a:cubicBezTo>
                <a:cubicBezTo>
                  <a:pt x="118" y="19"/>
                  <a:pt x="115" y="16"/>
                  <a:pt x="112" y="16"/>
                </a:cubicBezTo>
                <a:cubicBezTo>
                  <a:pt x="65" y="16"/>
                  <a:pt x="65" y="16"/>
                  <a:pt x="65" y="16"/>
                </a:cubicBezTo>
                <a:cubicBezTo>
                  <a:pt x="65" y="12"/>
                  <a:pt x="65" y="12"/>
                  <a:pt x="65" y="12"/>
                </a:cubicBezTo>
                <a:cubicBezTo>
                  <a:pt x="112" y="12"/>
                  <a:pt x="112" y="12"/>
                  <a:pt x="112" y="12"/>
                </a:cubicBezTo>
                <a:cubicBezTo>
                  <a:pt x="115" y="12"/>
                  <a:pt x="118" y="9"/>
                  <a:pt x="118" y="6"/>
                </a:cubicBezTo>
                <a:cubicBezTo>
                  <a:pt x="118" y="3"/>
                  <a:pt x="115" y="0"/>
                  <a:pt x="112" y="0"/>
                </a:cubicBezTo>
                <a:cubicBezTo>
                  <a:pt x="6" y="0"/>
                  <a:pt x="6" y="0"/>
                  <a:pt x="6" y="0"/>
                </a:cubicBezTo>
                <a:cubicBezTo>
                  <a:pt x="3" y="0"/>
                  <a:pt x="0" y="3"/>
                  <a:pt x="0" y="6"/>
                </a:cubicBezTo>
                <a:cubicBezTo>
                  <a:pt x="0" y="9"/>
                  <a:pt x="3" y="12"/>
                  <a:pt x="6" y="12"/>
                </a:cubicBezTo>
                <a:cubicBezTo>
                  <a:pt x="53" y="12"/>
                  <a:pt x="53" y="12"/>
                  <a:pt x="53" y="12"/>
                </a:cubicBezTo>
                <a:cubicBezTo>
                  <a:pt x="53" y="16"/>
                  <a:pt x="53" y="16"/>
                  <a:pt x="53" y="16"/>
                </a:cubicBezTo>
                <a:cubicBezTo>
                  <a:pt x="6" y="16"/>
                  <a:pt x="6" y="16"/>
                  <a:pt x="6" y="16"/>
                </a:cubicBezTo>
                <a:cubicBezTo>
                  <a:pt x="3" y="16"/>
                  <a:pt x="0" y="19"/>
                  <a:pt x="0" y="22"/>
                </a:cubicBezTo>
                <a:cubicBezTo>
                  <a:pt x="0" y="26"/>
                  <a:pt x="3" y="28"/>
                  <a:pt x="6" y="28"/>
                </a:cubicBezTo>
                <a:cubicBezTo>
                  <a:pt x="53" y="28"/>
                  <a:pt x="53" y="28"/>
                  <a:pt x="53" y="28"/>
                </a:cubicBezTo>
                <a:cubicBezTo>
                  <a:pt x="53" y="38"/>
                  <a:pt x="53" y="38"/>
                  <a:pt x="53" y="38"/>
                </a:cubicBezTo>
                <a:cubicBezTo>
                  <a:pt x="33" y="38"/>
                  <a:pt x="33" y="38"/>
                  <a:pt x="33" y="38"/>
                </a:cubicBezTo>
                <a:cubicBezTo>
                  <a:pt x="30" y="38"/>
                  <a:pt x="28" y="39"/>
                  <a:pt x="27" y="42"/>
                </a:cubicBezTo>
                <a:cubicBezTo>
                  <a:pt x="1" y="99"/>
                  <a:pt x="1" y="99"/>
                  <a:pt x="1" y="99"/>
                </a:cubicBezTo>
                <a:cubicBezTo>
                  <a:pt x="0" y="101"/>
                  <a:pt x="0" y="104"/>
                  <a:pt x="2" y="106"/>
                </a:cubicBezTo>
                <a:cubicBezTo>
                  <a:pt x="28" y="139"/>
                  <a:pt x="28" y="139"/>
                  <a:pt x="28" y="139"/>
                </a:cubicBezTo>
                <a:cubicBezTo>
                  <a:pt x="29" y="141"/>
                  <a:pt x="31" y="142"/>
                  <a:pt x="33" y="142"/>
                </a:cubicBezTo>
                <a:cubicBezTo>
                  <a:pt x="86" y="142"/>
                  <a:pt x="86" y="142"/>
                  <a:pt x="86" y="142"/>
                </a:cubicBezTo>
                <a:cubicBezTo>
                  <a:pt x="87" y="142"/>
                  <a:pt x="89" y="141"/>
                  <a:pt x="90" y="139"/>
                </a:cubicBezTo>
                <a:cubicBezTo>
                  <a:pt x="117" y="106"/>
                  <a:pt x="117" y="106"/>
                  <a:pt x="117" y="106"/>
                </a:cubicBezTo>
                <a:cubicBezTo>
                  <a:pt x="118" y="104"/>
                  <a:pt x="118" y="101"/>
                  <a:pt x="118" y="99"/>
                </a:cubicBezTo>
                <a:cubicBezTo>
                  <a:pt x="91" y="42"/>
                  <a:pt x="91" y="42"/>
                  <a:pt x="91" y="42"/>
                </a:cubicBezTo>
                <a:cubicBezTo>
                  <a:pt x="90" y="39"/>
                  <a:pt x="88" y="38"/>
                  <a:pt x="86" y="38"/>
                </a:cubicBezTo>
                <a:cubicBezTo>
                  <a:pt x="65" y="38"/>
                  <a:pt x="65" y="38"/>
                  <a:pt x="65" y="38"/>
                </a:cubicBezTo>
                <a:cubicBezTo>
                  <a:pt x="65" y="28"/>
                  <a:pt x="65" y="28"/>
                  <a:pt x="65" y="28"/>
                </a:cubicBezTo>
                <a:lnTo>
                  <a:pt x="112" y="28"/>
                </a:lnTo>
                <a:close/>
                <a:moveTo>
                  <a:pt x="105" y="101"/>
                </a:moveTo>
                <a:cubicBezTo>
                  <a:pt x="13" y="101"/>
                  <a:pt x="13" y="101"/>
                  <a:pt x="13" y="101"/>
                </a:cubicBezTo>
                <a:cubicBezTo>
                  <a:pt x="37" y="50"/>
                  <a:pt x="37" y="50"/>
                  <a:pt x="37" y="50"/>
                </a:cubicBezTo>
                <a:cubicBezTo>
                  <a:pt x="82" y="50"/>
                  <a:pt x="82" y="50"/>
                  <a:pt x="82" y="50"/>
                </a:cubicBezTo>
                <a:lnTo>
                  <a:pt x="105" y="101"/>
                </a:lnTo>
                <a:close/>
              </a:path>
            </a:pathLst>
          </a:custGeom>
          <a:solidFill>
            <a:schemeClr val="tx1"/>
          </a:solidFill>
          <a:ln>
            <a:noFill/>
          </a:ln>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448" name="Freeform 119">
            <a:extLst>
              <a:ext uri="{FF2B5EF4-FFF2-40B4-BE49-F238E27FC236}">
                <a16:creationId xmlns:a16="http://schemas.microsoft.com/office/drawing/2014/main" xmlns="" id="{AEDA7755-1F6D-41BD-943D-B4DCC39C27E5}"/>
              </a:ext>
            </a:extLst>
          </p:cNvPr>
          <p:cNvSpPr>
            <a:spLocks noEditPoints="1"/>
          </p:cNvSpPr>
          <p:nvPr/>
        </p:nvSpPr>
        <p:spPr bwMode="auto">
          <a:xfrm>
            <a:off x="8673611" y="2766219"/>
            <a:ext cx="343904" cy="441403"/>
          </a:xfrm>
          <a:custGeom>
            <a:avLst/>
            <a:gdLst>
              <a:gd name="T0" fmla="*/ 101 w 109"/>
              <a:gd name="T1" fmla="*/ 0 h 140"/>
              <a:gd name="T2" fmla="*/ 8 w 109"/>
              <a:gd name="T3" fmla="*/ 0 h 140"/>
              <a:gd name="T4" fmla="*/ 0 w 109"/>
              <a:gd name="T5" fmla="*/ 8 h 140"/>
              <a:gd name="T6" fmla="*/ 0 w 109"/>
              <a:gd name="T7" fmla="*/ 54 h 140"/>
              <a:gd name="T8" fmla="*/ 0 w 109"/>
              <a:gd name="T9" fmla="*/ 101 h 140"/>
              <a:gd name="T10" fmla="*/ 8 w 109"/>
              <a:gd name="T11" fmla="*/ 109 h 140"/>
              <a:gd name="T12" fmla="*/ 21 w 109"/>
              <a:gd name="T13" fmla="*/ 109 h 140"/>
              <a:gd name="T14" fmla="*/ 14 w 109"/>
              <a:gd name="T15" fmla="*/ 129 h 140"/>
              <a:gd name="T16" fmla="*/ 19 w 109"/>
              <a:gd name="T17" fmla="*/ 139 h 140"/>
              <a:gd name="T18" fmla="*/ 22 w 109"/>
              <a:gd name="T19" fmla="*/ 140 h 140"/>
              <a:gd name="T20" fmla="*/ 29 w 109"/>
              <a:gd name="T21" fmla="*/ 134 h 140"/>
              <a:gd name="T22" fmla="*/ 30 w 109"/>
              <a:gd name="T23" fmla="*/ 132 h 140"/>
              <a:gd name="T24" fmla="*/ 79 w 109"/>
              <a:gd name="T25" fmla="*/ 132 h 140"/>
              <a:gd name="T26" fmla="*/ 80 w 109"/>
              <a:gd name="T27" fmla="*/ 134 h 140"/>
              <a:gd name="T28" fmla="*/ 88 w 109"/>
              <a:gd name="T29" fmla="*/ 140 h 140"/>
              <a:gd name="T30" fmla="*/ 90 w 109"/>
              <a:gd name="T31" fmla="*/ 139 h 140"/>
              <a:gd name="T32" fmla="*/ 95 w 109"/>
              <a:gd name="T33" fmla="*/ 129 h 140"/>
              <a:gd name="T34" fmla="*/ 88 w 109"/>
              <a:gd name="T35" fmla="*/ 109 h 140"/>
              <a:gd name="T36" fmla="*/ 101 w 109"/>
              <a:gd name="T37" fmla="*/ 109 h 140"/>
              <a:gd name="T38" fmla="*/ 109 w 109"/>
              <a:gd name="T39" fmla="*/ 101 h 140"/>
              <a:gd name="T40" fmla="*/ 109 w 109"/>
              <a:gd name="T41" fmla="*/ 54 h 140"/>
              <a:gd name="T42" fmla="*/ 109 w 109"/>
              <a:gd name="T43" fmla="*/ 8 h 140"/>
              <a:gd name="T44" fmla="*/ 101 w 109"/>
              <a:gd name="T45" fmla="*/ 0 h 140"/>
              <a:gd name="T46" fmla="*/ 20 w 109"/>
              <a:gd name="T47" fmla="*/ 77 h 140"/>
              <a:gd name="T48" fmla="*/ 31 w 109"/>
              <a:gd name="T49" fmla="*/ 67 h 140"/>
              <a:gd name="T50" fmla="*/ 42 w 109"/>
              <a:gd name="T51" fmla="*/ 77 h 140"/>
              <a:gd name="T52" fmla="*/ 31 w 109"/>
              <a:gd name="T53" fmla="*/ 88 h 140"/>
              <a:gd name="T54" fmla="*/ 20 w 109"/>
              <a:gd name="T55" fmla="*/ 77 h 140"/>
              <a:gd name="T56" fmla="*/ 36 w 109"/>
              <a:gd name="T57" fmla="*/ 116 h 140"/>
              <a:gd name="T58" fmla="*/ 38 w 109"/>
              <a:gd name="T59" fmla="*/ 109 h 140"/>
              <a:gd name="T60" fmla="*/ 72 w 109"/>
              <a:gd name="T61" fmla="*/ 109 h 140"/>
              <a:gd name="T62" fmla="*/ 74 w 109"/>
              <a:gd name="T63" fmla="*/ 116 h 140"/>
              <a:gd name="T64" fmla="*/ 36 w 109"/>
              <a:gd name="T65" fmla="*/ 116 h 140"/>
              <a:gd name="T66" fmla="*/ 78 w 109"/>
              <a:gd name="T67" fmla="*/ 88 h 140"/>
              <a:gd name="T68" fmla="*/ 68 w 109"/>
              <a:gd name="T69" fmla="*/ 77 h 140"/>
              <a:gd name="T70" fmla="*/ 78 w 109"/>
              <a:gd name="T71" fmla="*/ 67 h 140"/>
              <a:gd name="T72" fmla="*/ 89 w 109"/>
              <a:gd name="T73" fmla="*/ 77 h 140"/>
              <a:gd name="T74" fmla="*/ 78 w 109"/>
              <a:gd name="T75" fmla="*/ 88 h 140"/>
              <a:gd name="T76" fmla="*/ 93 w 109"/>
              <a:gd name="T77" fmla="*/ 46 h 140"/>
              <a:gd name="T78" fmla="*/ 16 w 109"/>
              <a:gd name="T79" fmla="*/ 46 h 140"/>
              <a:gd name="T80" fmla="*/ 16 w 109"/>
              <a:gd name="T81" fmla="*/ 16 h 140"/>
              <a:gd name="T82" fmla="*/ 93 w 109"/>
              <a:gd name="T83" fmla="*/ 16 h 140"/>
              <a:gd name="T84" fmla="*/ 93 w 109"/>
              <a:gd name="T85" fmla="*/ 46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9" h="140">
                <a:moveTo>
                  <a:pt x="101" y="0"/>
                </a:moveTo>
                <a:cubicBezTo>
                  <a:pt x="8" y="0"/>
                  <a:pt x="8" y="0"/>
                  <a:pt x="8" y="0"/>
                </a:cubicBezTo>
                <a:cubicBezTo>
                  <a:pt x="4" y="0"/>
                  <a:pt x="0" y="3"/>
                  <a:pt x="0" y="8"/>
                </a:cubicBezTo>
                <a:cubicBezTo>
                  <a:pt x="0" y="54"/>
                  <a:pt x="0" y="54"/>
                  <a:pt x="0" y="54"/>
                </a:cubicBezTo>
                <a:cubicBezTo>
                  <a:pt x="0" y="101"/>
                  <a:pt x="0" y="101"/>
                  <a:pt x="0" y="101"/>
                </a:cubicBezTo>
                <a:cubicBezTo>
                  <a:pt x="0" y="105"/>
                  <a:pt x="4" y="109"/>
                  <a:pt x="8" y="109"/>
                </a:cubicBezTo>
                <a:cubicBezTo>
                  <a:pt x="21" y="109"/>
                  <a:pt x="21" y="109"/>
                  <a:pt x="21" y="109"/>
                </a:cubicBezTo>
                <a:cubicBezTo>
                  <a:pt x="14" y="129"/>
                  <a:pt x="14" y="129"/>
                  <a:pt x="14" y="129"/>
                </a:cubicBezTo>
                <a:cubicBezTo>
                  <a:pt x="13" y="134"/>
                  <a:pt x="15" y="138"/>
                  <a:pt x="19" y="139"/>
                </a:cubicBezTo>
                <a:cubicBezTo>
                  <a:pt x="20" y="140"/>
                  <a:pt x="21" y="140"/>
                  <a:pt x="22" y="140"/>
                </a:cubicBezTo>
                <a:cubicBezTo>
                  <a:pt x="25" y="140"/>
                  <a:pt x="28" y="138"/>
                  <a:pt x="29" y="134"/>
                </a:cubicBezTo>
                <a:cubicBezTo>
                  <a:pt x="30" y="132"/>
                  <a:pt x="30" y="132"/>
                  <a:pt x="30" y="132"/>
                </a:cubicBezTo>
                <a:cubicBezTo>
                  <a:pt x="79" y="132"/>
                  <a:pt x="79" y="132"/>
                  <a:pt x="79" y="132"/>
                </a:cubicBezTo>
                <a:cubicBezTo>
                  <a:pt x="80" y="134"/>
                  <a:pt x="80" y="134"/>
                  <a:pt x="80" y="134"/>
                </a:cubicBezTo>
                <a:cubicBezTo>
                  <a:pt x="81" y="138"/>
                  <a:pt x="84" y="140"/>
                  <a:pt x="88" y="140"/>
                </a:cubicBezTo>
                <a:cubicBezTo>
                  <a:pt x="89" y="140"/>
                  <a:pt x="90" y="140"/>
                  <a:pt x="90" y="139"/>
                </a:cubicBezTo>
                <a:cubicBezTo>
                  <a:pt x="95" y="138"/>
                  <a:pt x="97" y="134"/>
                  <a:pt x="95" y="129"/>
                </a:cubicBezTo>
                <a:cubicBezTo>
                  <a:pt x="88" y="109"/>
                  <a:pt x="88" y="109"/>
                  <a:pt x="88" y="109"/>
                </a:cubicBezTo>
                <a:cubicBezTo>
                  <a:pt x="101" y="109"/>
                  <a:pt x="101" y="109"/>
                  <a:pt x="101" y="109"/>
                </a:cubicBezTo>
                <a:cubicBezTo>
                  <a:pt x="106" y="109"/>
                  <a:pt x="109" y="105"/>
                  <a:pt x="109" y="101"/>
                </a:cubicBezTo>
                <a:cubicBezTo>
                  <a:pt x="109" y="54"/>
                  <a:pt x="109" y="54"/>
                  <a:pt x="109" y="54"/>
                </a:cubicBezTo>
                <a:cubicBezTo>
                  <a:pt x="109" y="8"/>
                  <a:pt x="109" y="8"/>
                  <a:pt x="109" y="8"/>
                </a:cubicBezTo>
                <a:cubicBezTo>
                  <a:pt x="109" y="3"/>
                  <a:pt x="106" y="0"/>
                  <a:pt x="101" y="0"/>
                </a:cubicBezTo>
                <a:close/>
                <a:moveTo>
                  <a:pt x="20" y="77"/>
                </a:moveTo>
                <a:cubicBezTo>
                  <a:pt x="20" y="71"/>
                  <a:pt x="25" y="67"/>
                  <a:pt x="31" y="67"/>
                </a:cubicBezTo>
                <a:cubicBezTo>
                  <a:pt x="37" y="67"/>
                  <a:pt x="42" y="71"/>
                  <a:pt x="42" y="77"/>
                </a:cubicBezTo>
                <a:cubicBezTo>
                  <a:pt x="42" y="83"/>
                  <a:pt x="37" y="88"/>
                  <a:pt x="31" y="88"/>
                </a:cubicBezTo>
                <a:cubicBezTo>
                  <a:pt x="25" y="88"/>
                  <a:pt x="20" y="83"/>
                  <a:pt x="20" y="77"/>
                </a:cubicBezTo>
                <a:close/>
                <a:moveTo>
                  <a:pt x="36" y="116"/>
                </a:moveTo>
                <a:cubicBezTo>
                  <a:pt x="38" y="109"/>
                  <a:pt x="38" y="109"/>
                  <a:pt x="38" y="109"/>
                </a:cubicBezTo>
                <a:cubicBezTo>
                  <a:pt x="72" y="109"/>
                  <a:pt x="72" y="109"/>
                  <a:pt x="72" y="109"/>
                </a:cubicBezTo>
                <a:cubicBezTo>
                  <a:pt x="74" y="116"/>
                  <a:pt x="74" y="116"/>
                  <a:pt x="74" y="116"/>
                </a:cubicBezTo>
                <a:lnTo>
                  <a:pt x="36" y="116"/>
                </a:lnTo>
                <a:close/>
                <a:moveTo>
                  <a:pt x="78" y="88"/>
                </a:moveTo>
                <a:cubicBezTo>
                  <a:pt x="72" y="88"/>
                  <a:pt x="68" y="83"/>
                  <a:pt x="68" y="77"/>
                </a:cubicBezTo>
                <a:cubicBezTo>
                  <a:pt x="68" y="71"/>
                  <a:pt x="72" y="67"/>
                  <a:pt x="78" y="67"/>
                </a:cubicBezTo>
                <a:cubicBezTo>
                  <a:pt x="84" y="67"/>
                  <a:pt x="89" y="71"/>
                  <a:pt x="89" y="77"/>
                </a:cubicBezTo>
                <a:cubicBezTo>
                  <a:pt x="89" y="83"/>
                  <a:pt x="84" y="88"/>
                  <a:pt x="78" y="88"/>
                </a:cubicBezTo>
                <a:close/>
                <a:moveTo>
                  <a:pt x="93" y="46"/>
                </a:moveTo>
                <a:cubicBezTo>
                  <a:pt x="16" y="46"/>
                  <a:pt x="16" y="46"/>
                  <a:pt x="16" y="46"/>
                </a:cubicBezTo>
                <a:cubicBezTo>
                  <a:pt x="16" y="16"/>
                  <a:pt x="16" y="16"/>
                  <a:pt x="16" y="16"/>
                </a:cubicBezTo>
                <a:cubicBezTo>
                  <a:pt x="93" y="16"/>
                  <a:pt x="93" y="16"/>
                  <a:pt x="93" y="16"/>
                </a:cubicBezTo>
                <a:lnTo>
                  <a:pt x="93" y="46"/>
                </a:lnTo>
                <a:close/>
              </a:path>
            </a:pathLst>
          </a:custGeom>
          <a:solidFill>
            <a:schemeClr val="tx1"/>
          </a:solidFill>
          <a:ln>
            <a:noFill/>
          </a:ln>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449" name="Freeform 120">
            <a:extLst>
              <a:ext uri="{FF2B5EF4-FFF2-40B4-BE49-F238E27FC236}">
                <a16:creationId xmlns:a16="http://schemas.microsoft.com/office/drawing/2014/main" xmlns="" id="{4E8A2B93-869D-4E09-87A4-FFCA59046101}"/>
              </a:ext>
            </a:extLst>
          </p:cNvPr>
          <p:cNvSpPr>
            <a:spLocks noEditPoints="1"/>
          </p:cNvSpPr>
          <p:nvPr/>
        </p:nvSpPr>
        <p:spPr bwMode="auto">
          <a:xfrm>
            <a:off x="7061894" y="1832338"/>
            <a:ext cx="327950" cy="558401"/>
          </a:xfrm>
          <a:custGeom>
            <a:avLst/>
            <a:gdLst>
              <a:gd name="T0" fmla="*/ 104 w 104"/>
              <a:gd name="T1" fmla="*/ 35 h 177"/>
              <a:gd name="T2" fmla="*/ 98 w 104"/>
              <a:gd name="T3" fmla="*/ 14 h 177"/>
              <a:gd name="T4" fmla="*/ 88 w 104"/>
              <a:gd name="T5" fmla="*/ 6 h 177"/>
              <a:gd name="T6" fmla="*/ 76 w 104"/>
              <a:gd name="T7" fmla="*/ 6 h 177"/>
              <a:gd name="T8" fmla="*/ 28 w 104"/>
              <a:gd name="T9" fmla="*/ 14 h 177"/>
              <a:gd name="T10" fmla="*/ 22 w 104"/>
              <a:gd name="T11" fmla="*/ 0 h 177"/>
              <a:gd name="T12" fmla="*/ 16 w 104"/>
              <a:gd name="T13" fmla="*/ 14 h 177"/>
              <a:gd name="T14" fmla="*/ 0 w 104"/>
              <a:gd name="T15" fmla="*/ 20 h 177"/>
              <a:gd name="T16" fmla="*/ 6 w 104"/>
              <a:gd name="T17" fmla="*/ 41 h 177"/>
              <a:gd name="T18" fmla="*/ 16 w 104"/>
              <a:gd name="T19" fmla="*/ 45 h 177"/>
              <a:gd name="T20" fmla="*/ 0 w 104"/>
              <a:gd name="T21" fmla="*/ 51 h 177"/>
              <a:gd name="T22" fmla="*/ 6 w 104"/>
              <a:gd name="T23" fmla="*/ 71 h 177"/>
              <a:gd name="T24" fmla="*/ 16 w 104"/>
              <a:gd name="T25" fmla="*/ 75 h 177"/>
              <a:gd name="T26" fmla="*/ 0 w 104"/>
              <a:gd name="T27" fmla="*/ 81 h 177"/>
              <a:gd name="T28" fmla="*/ 6 w 104"/>
              <a:gd name="T29" fmla="*/ 102 h 177"/>
              <a:gd name="T30" fmla="*/ 16 w 104"/>
              <a:gd name="T31" fmla="*/ 106 h 177"/>
              <a:gd name="T32" fmla="*/ 0 w 104"/>
              <a:gd name="T33" fmla="*/ 112 h 177"/>
              <a:gd name="T34" fmla="*/ 6 w 104"/>
              <a:gd name="T35" fmla="*/ 133 h 177"/>
              <a:gd name="T36" fmla="*/ 16 w 104"/>
              <a:gd name="T37" fmla="*/ 137 h 177"/>
              <a:gd name="T38" fmla="*/ 0 w 104"/>
              <a:gd name="T39" fmla="*/ 143 h 177"/>
              <a:gd name="T40" fmla="*/ 6 w 104"/>
              <a:gd name="T41" fmla="*/ 163 h 177"/>
              <a:gd name="T42" fmla="*/ 16 w 104"/>
              <a:gd name="T43" fmla="*/ 171 h 177"/>
              <a:gd name="T44" fmla="*/ 28 w 104"/>
              <a:gd name="T45" fmla="*/ 171 h 177"/>
              <a:gd name="T46" fmla="*/ 76 w 104"/>
              <a:gd name="T47" fmla="*/ 163 h 177"/>
              <a:gd name="T48" fmla="*/ 82 w 104"/>
              <a:gd name="T49" fmla="*/ 177 h 177"/>
              <a:gd name="T50" fmla="*/ 88 w 104"/>
              <a:gd name="T51" fmla="*/ 163 h 177"/>
              <a:gd name="T52" fmla="*/ 104 w 104"/>
              <a:gd name="T53" fmla="*/ 157 h 177"/>
              <a:gd name="T54" fmla="*/ 98 w 104"/>
              <a:gd name="T55" fmla="*/ 137 h 177"/>
              <a:gd name="T56" fmla="*/ 88 w 104"/>
              <a:gd name="T57" fmla="*/ 133 h 177"/>
              <a:gd name="T58" fmla="*/ 104 w 104"/>
              <a:gd name="T59" fmla="*/ 127 h 177"/>
              <a:gd name="T60" fmla="*/ 98 w 104"/>
              <a:gd name="T61" fmla="*/ 106 h 177"/>
              <a:gd name="T62" fmla="*/ 88 w 104"/>
              <a:gd name="T63" fmla="*/ 102 h 177"/>
              <a:gd name="T64" fmla="*/ 104 w 104"/>
              <a:gd name="T65" fmla="*/ 96 h 177"/>
              <a:gd name="T66" fmla="*/ 98 w 104"/>
              <a:gd name="T67" fmla="*/ 75 h 177"/>
              <a:gd name="T68" fmla="*/ 88 w 104"/>
              <a:gd name="T69" fmla="*/ 71 h 177"/>
              <a:gd name="T70" fmla="*/ 104 w 104"/>
              <a:gd name="T71" fmla="*/ 65 h 177"/>
              <a:gd name="T72" fmla="*/ 98 w 104"/>
              <a:gd name="T73" fmla="*/ 45 h 177"/>
              <a:gd name="T74" fmla="*/ 88 w 104"/>
              <a:gd name="T75" fmla="*/ 41 h 177"/>
              <a:gd name="T76" fmla="*/ 28 w 104"/>
              <a:gd name="T77" fmla="*/ 137 h 177"/>
              <a:gd name="T78" fmla="*/ 76 w 104"/>
              <a:gd name="T79" fmla="*/ 133 h 177"/>
              <a:gd name="T80" fmla="*/ 28 w 104"/>
              <a:gd name="T81" fmla="*/ 137 h 177"/>
              <a:gd name="T82" fmla="*/ 28 w 104"/>
              <a:gd name="T83" fmla="*/ 102 h 177"/>
              <a:gd name="T84" fmla="*/ 76 w 104"/>
              <a:gd name="T85" fmla="*/ 106 h 177"/>
              <a:gd name="T86" fmla="*/ 28 w 104"/>
              <a:gd name="T87" fmla="*/ 75 h 177"/>
              <a:gd name="T88" fmla="*/ 76 w 104"/>
              <a:gd name="T89" fmla="*/ 71 h 177"/>
              <a:gd name="T90" fmla="*/ 28 w 104"/>
              <a:gd name="T91" fmla="*/ 75 h 177"/>
              <a:gd name="T92" fmla="*/ 28 w 104"/>
              <a:gd name="T93" fmla="*/ 41 h 177"/>
              <a:gd name="T94" fmla="*/ 76 w 104"/>
              <a:gd name="T95" fmla="*/ 45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04" h="177">
                <a:moveTo>
                  <a:pt x="98" y="41"/>
                </a:moveTo>
                <a:cubicBezTo>
                  <a:pt x="101" y="41"/>
                  <a:pt x="104" y="38"/>
                  <a:pt x="104" y="35"/>
                </a:cubicBezTo>
                <a:cubicBezTo>
                  <a:pt x="104" y="20"/>
                  <a:pt x="104" y="20"/>
                  <a:pt x="104" y="20"/>
                </a:cubicBezTo>
                <a:cubicBezTo>
                  <a:pt x="104" y="17"/>
                  <a:pt x="101" y="14"/>
                  <a:pt x="98" y="14"/>
                </a:cubicBezTo>
                <a:cubicBezTo>
                  <a:pt x="88" y="14"/>
                  <a:pt x="88" y="14"/>
                  <a:pt x="88" y="14"/>
                </a:cubicBezTo>
                <a:cubicBezTo>
                  <a:pt x="88" y="6"/>
                  <a:pt x="88" y="6"/>
                  <a:pt x="88" y="6"/>
                </a:cubicBezTo>
                <a:cubicBezTo>
                  <a:pt x="88" y="3"/>
                  <a:pt x="85" y="0"/>
                  <a:pt x="82" y="0"/>
                </a:cubicBezTo>
                <a:cubicBezTo>
                  <a:pt x="79" y="0"/>
                  <a:pt x="76" y="3"/>
                  <a:pt x="76" y="6"/>
                </a:cubicBezTo>
                <a:cubicBezTo>
                  <a:pt x="76" y="14"/>
                  <a:pt x="76" y="14"/>
                  <a:pt x="76" y="14"/>
                </a:cubicBezTo>
                <a:cubicBezTo>
                  <a:pt x="28" y="14"/>
                  <a:pt x="28" y="14"/>
                  <a:pt x="28" y="14"/>
                </a:cubicBezTo>
                <a:cubicBezTo>
                  <a:pt x="28" y="6"/>
                  <a:pt x="28" y="6"/>
                  <a:pt x="28" y="6"/>
                </a:cubicBezTo>
                <a:cubicBezTo>
                  <a:pt x="28" y="3"/>
                  <a:pt x="25" y="0"/>
                  <a:pt x="22" y="0"/>
                </a:cubicBezTo>
                <a:cubicBezTo>
                  <a:pt x="19" y="0"/>
                  <a:pt x="16" y="3"/>
                  <a:pt x="16" y="6"/>
                </a:cubicBezTo>
                <a:cubicBezTo>
                  <a:pt x="16" y="14"/>
                  <a:pt x="16" y="14"/>
                  <a:pt x="16" y="14"/>
                </a:cubicBezTo>
                <a:cubicBezTo>
                  <a:pt x="6" y="14"/>
                  <a:pt x="6" y="14"/>
                  <a:pt x="6" y="14"/>
                </a:cubicBezTo>
                <a:cubicBezTo>
                  <a:pt x="3" y="14"/>
                  <a:pt x="0" y="17"/>
                  <a:pt x="0" y="20"/>
                </a:cubicBezTo>
                <a:cubicBezTo>
                  <a:pt x="0" y="35"/>
                  <a:pt x="0" y="35"/>
                  <a:pt x="0" y="35"/>
                </a:cubicBezTo>
                <a:cubicBezTo>
                  <a:pt x="0" y="38"/>
                  <a:pt x="3" y="41"/>
                  <a:pt x="6" y="41"/>
                </a:cubicBezTo>
                <a:cubicBezTo>
                  <a:pt x="16" y="41"/>
                  <a:pt x="16" y="41"/>
                  <a:pt x="16" y="41"/>
                </a:cubicBezTo>
                <a:cubicBezTo>
                  <a:pt x="16" y="45"/>
                  <a:pt x="16" y="45"/>
                  <a:pt x="16" y="45"/>
                </a:cubicBezTo>
                <a:cubicBezTo>
                  <a:pt x="6" y="45"/>
                  <a:pt x="6" y="45"/>
                  <a:pt x="6" y="45"/>
                </a:cubicBezTo>
                <a:cubicBezTo>
                  <a:pt x="3" y="45"/>
                  <a:pt x="0" y="47"/>
                  <a:pt x="0" y="51"/>
                </a:cubicBezTo>
                <a:cubicBezTo>
                  <a:pt x="0" y="65"/>
                  <a:pt x="0" y="65"/>
                  <a:pt x="0" y="65"/>
                </a:cubicBezTo>
                <a:cubicBezTo>
                  <a:pt x="0" y="68"/>
                  <a:pt x="3" y="71"/>
                  <a:pt x="6" y="71"/>
                </a:cubicBezTo>
                <a:cubicBezTo>
                  <a:pt x="16" y="71"/>
                  <a:pt x="16" y="71"/>
                  <a:pt x="16" y="71"/>
                </a:cubicBezTo>
                <a:cubicBezTo>
                  <a:pt x="16" y="75"/>
                  <a:pt x="16" y="75"/>
                  <a:pt x="16" y="75"/>
                </a:cubicBezTo>
                <a:cubicBezTo>
                  <a:pt x="6" y="75"/>
                  <a:pt x="6" y="75"/>
                  <a:pt x="6" y="75"/>
                </a:cubicBezTo>
                <a:cubicBezTo>
                  <a:pt x="3" y="75"/>
                  <a:pt x="0" y="78"/>
                  <a:pt x="0" y="81"/>
                </a:cubicBezTo>
                <a:cubicBezTo>
                  <a:pt x="0" y="96"/>
                  <a:pt x="0" y="96"/>
                  <a:pt x="0" y="96"/>
                </a:cubicBezTo>
                <a:cubicBezTo>
                  <a:pt x="0" y="99"/>
                  <a:pt x="3" y="102"/>
                  <a:pt x="6" y="102"/>
                </a:cubicBezTo>
                <a:cubicBezTo>
                  <a:pt x="16" y="102"/>
                  <a:pt x="16" y="102"/>
                  <a:pt x="16" y="102"/>
                </a:cubicBezTo>
                <a:cubicBezTo>
                  <a:pt x="16" y="106"/>
                  <a:pt x="16" y="106"/>
                  <a:pt x="16" y="106"/>
                </a:cubicBezTo>
                <a:cubicBezTo>
                  <a:pt x="6" y="106"/>
                  <a:pt x="6" y="106"/>
                  <a:pt x="6" y="106"/>
                </a:cubicBezTo>
                <a:cubicBezTo>
                  <a:pt x="3" y="106"/>
                  <a:pt x="0" y="109"/>
                  <a:pt x="0" y="112"/>
                </a:cubicBezTo>
                <a:cubicBezTo>
                  <a:pt x="0" y="127"/>
                  <a:pt x="0" y="127"/>
                  <a:pt x="0" y="127"/>
                </a:cubicBezTo>
                <a:cubicBezTo>
                  <a:pt x="0" y="130"/>
                  <a:pt x="3" y="133"/>
                  <a:pt x="6" y="133"/>
                </a:cubicBezTo>
                <a:cubicBezTo>
                  <a:pt x="16" y="133"/>
                  <a:pt x="16" y="133"/>
                  <a:pt x="16" y="133"/>
                </a:cubicBezTo>
                <a:cubicBezTo>
                  <a:pt x="16" y="137"/>
                  <a:pt x="16" y="137"/>
                  <a:pt x="16" y="137"/>
                </a:cubicBezTo>
                <a:cubicBezTo>
                  <a:pt x="6" y="137"/>
                  <a:pt x="6" y="137"/>
                  <a:pt x="6" y="137"/>
                </a:cubicBezTo>
                <a:cubicBezTo>
                  <a:pt x="3" y="137"/>
                  <a:pt x="0" y="139"/>
                  <a:pt x="0" y="143"/>
                </a:cubicBezTo>
                <a:cubicBezTo>
                  <a:pt x="0" y="157"/>
                  <a:pt x="0" y="157"/>
                  <a:pt x="0" y="157"/>
                </a:cubicBezTo>
                <a:cubicBezTo>
                  <a:pt x="0" y="160"/>
                  <a:pt x="3" y="163"/>
                  <a:pt x="6" y="163"/>
                </a:cubicBezTo>
                <a:cubicBezTo>
                  <a:pt x="16" y="163"/>
                  <a:pt x="16" y="163"/>
                  <a:pt x="16" y="163"/>
                </a:cubicBezTo>
                <a:cubicBezTo>
                  <a:pt x="16" y="171"/>
                  <a:pt x="16" y="171"/>
                  <a:pt x="16" y="171"/>
                </a:cubicBezTo>
                <a:cubicBezTo>
                  <a:pt x="16" y="175"/>
                  <a:pt x="19" y="177"/>
                  <a:pt x="22" y="177"/>
                </a:cubicBezTo>
                <a:cubicBezTo>
                  <a:pt x="25" y="177"/>
                  <a:pt x="28" y="175"/>
                  <a:pt x="28" y="171"/>
                </a:cubicBezTo>
                <a:cubicBezTo>
                  <a:pt x="28" y="163"/>
                  <a:pt x="28" y="163"/>
                  <a:pt x="28" y="163"/>
                </a:cubicBezTo>
                <a:cubicBezTo>
                  <a:pt x="76" y="163"/>
                  <a:pt x="76" y="163"/>
                  <a:pt x="76" y="163"/>
                </a:cubicBezTo>
                <a:cubicBezTo>
                  <a:pt x="76" y="171"/>
                  <a:pt x="76" y="171"/>
                  <a:pt x="76" y="171"/>
                </a:cubicBezTo>
                <a:cubicBezTo>
                  <a:pt x="76" y="175"/>
                  <a:pt x="79" y="177"/>
                  <a:pt x="82" y="177"/>
                </a:cubicBezTo>
                <a:cubicBezTo>
                  <a:pt x="85" y="177"/>
                  <a:pt x="88" y="175"/>
                  <a:pt x="88" y="171"/>
                </a:cubicBezTo>
                <a:cubicBezTo>
                  <a:pt x="88" y="163"/>
                  <a:pt x="88" y="163"/>
                  <a:pt x="88" y="163"/>
                </a:cubicBezTo>
                <a:cubicBezTo>
                  <a:pt x="98" y="163"/>
                  <a:pt x="98" y="163"/>
                  <a:pt x="98" y="163"/>
                </a:cubicBezTo>
                <a:cubicBezTo>
                  <a:pt x="101" y="163"/>
                  <a:pt x="104" y="160"/>
                  <a:pt x="104" y="157"/>
                </a:cubicBezTo>
                <a:cubicBezTo>
                  <a:pt x="104" y="143"/>
                  <a:pt x="104" y="143"/>
                  <a:pt x="104" y="143"/>
                </a:cubicBezTo>
                <a:cubicBezTo>
                  <a:pt x="104" y="139"/>
                  <a:pt x="101" y="137"/>
                  <a:pt x="98" y="137"/>
                </a:cubicBezTo>
                <a:cubicBezTo>
                  <a:pt x="88" y="137"/>
                  <a:pt x="88" y="137"/>
                  <a:pt x="88" y="137"/>
                </a:cubicBezTo>
                <a:cubicBezTo>
                  <a:pt x="88" y="133"/>
                  <a:pt x="88" y="133"/>
                  <a:pt x="88" y="133"/>
                </a:cubicBezTo>
                <a:cubicBezTo>
                  <a:pt x="98" y="133"/>
                  <a:pt x="98" y="133"/>
                  <a:pt x="98" y="133"/>
                </a:cubicBezTo>
                <a:cubicBezTo>
                  <a:pt x="101" y="133"/>
                  <a:pt x="104" y="130"/>
                  <a:pt x="104" y="127"/>
                </a:cubicBezTo>
                <a:cubicBezTo>
                  <a:pt x="104" y="112"/>
                  <a:pt x="104" y="112"/>
                  <a:pt x="104" y="112"/>
                </a:cubicBezTo>
                <a:cubicBezTo>
                  <a:pt x="104" y="109"/>
                  <a:pt x="101" y="106"/>
                  <a:pt x="98" y="106"/>
                </a:cubicBezTo>
                <a:cubicBezTo>
                  <a:pt x="88" y="106"/>
                  <a:pt x="88" y="106"/>
                  <a:pt x="88" y="106"/>
                </a:cubicBezTo>
                <a:cubicBezTo>
                  <a:pt x="88" y="102"/>
                  <a:pt x="88" y="102"/>
                  <a:pt x="88" y="102"/>
                </a:cubicBezTo>
                <a:cubicBezTo>
                  <a:pt x="98" y="102"/>
                  <a:pt x="98" y="102"/>
                  <a:pt x="98" y="102"/>
                </a:cubicBezTo>
                <a:cubicBezTo>
                  <a:pt x="101" y="102"/>
                  <a:pt x="104" y="99"/>
                  <a:pt x="104" y="96"/>
                </a:cubicBezTo>
                <a:cubicBezTo>
                  <a:pt x="104" y="81"/>
                  <a:pt x="104" y="81"/>
                  <a:pt x="104" y="81"/>
                </a:cubicBezTo>
                <a:cubicBezTo>
                  <a:pt x="104" y="78"/>
                  <a:pt x="101" y="75"/>
                  <a:pt x="98" y="75"/>
                </a:cubicBezTo>
                <a:cubicBezTo>
                  <a:pt x="88" y="75"/>
                  <a:pt x="88" y="75"/>
                  <a:pt x="88" y="75"/>
                </a:cubicBezTo>
                <a:cubicBezTo>
                  <a:pt x="88" y="71"/>
                  <a:pt x="88" y="71"/>
                  <a:pt x="88" y="71"/>
                </a:cubicBezTo>
                <a:cubicBezTo>
                  <a:pt x="98" y="71"/>
                  <a:pt x="98" y="71"/>
                  <a:pt x="98" y="71"/>
                </a:cubicBezTo>
                <a:cubicBezTo>
                  <a:pt x="101" y="71"/>
                  <a:pt x="104" y="68"/>
                  <a:pt x="104" y="65"/>
                </a:cubicBezTo>
                <a:cubicBezTo>
                  <a:pt x="104" y="51"/>
                  <a:pt x="104" y="51"/>
                  <a:pt x="104" y="51"/>
                </a:cubicBezTo>
                <a:cubicBezTo>
                  <a:pt x="104" y="47"/>
                  <a:pt x="101" y="45"/>
                  <a:pt x="98" y="45"/>
                </a:cubicBezTo>
                <a:cubicBezTo>
                  <a:pt x="88" y="45"/>
                  <a:pt x="88" y="45"/>
                  <a:pt x="88" y="45"/>
                </a:cubicBezTo>
                <a:cubicBezTo>
                  <a:pt x="88" y="41"/>
                  <a:pt x="88" y="41"/>
                  <a:pt x="88" y="41"/>
                </a:cubicBezTo>
                <a:lnTo>
                  <a:pt x="98" y="41"/>
                </a:lnTo>
                <a:close/>
                <a:moveTo>
                  <a:pt x="28" y="137"/>
                </a:moveTo>
                <a:cubicBezTo>
                  <a:pt x="28" y="133"/>
                  <a:pt x="28" y="133"/>
                  <a:pt x="28" y="133"/>
                </a:cubicBezTo>
                <a:cubicBezTo>
                  <a:pt x="76" y="133"/>
                  <a:pt x="76" y="133"/>
                  <a:pt x="76" y="133"/>
                </a:cubicBezTo>
                <a:cubicBezTo>
                  <a:pt x="76" y="137"/>
                  <a:pt x="76" y="137"/>
                  <a:pt x="76" y="137"/>
                </a:cubicBezTo>
                <a:lnTo>
                  <a:pt x="28" y="137"/>
                </a:lnTo>
                <a:close/>
                <a:moveTo>
                  <a:pt x="28" y="106"/>
                </a:moveTo>
                <a:cubicBezTo>
                  <a:pt x="28" y="102"/>
                  <a:pt x="28" y="102"/>
                  <a:pt x="28" y="102"/>
                </a:cubicBezTo>
                <a:cubicBezTo>
                  <a:pt x="76" y="102"/>
                  <a:pt x="76" y="102"/>
                  <a:pt x="76" y="102"/>
                </a:cubicBezTo>
                <a:cubicBezTo>
                  <a:pt x="76" y="106"/>
                  <a:pt x="76" y="106"/>
                  <a:pt x="76" y="106"/>
                </a:cubicBezTo>
                <a:lnTo>
                  <a:pt x="28" y="106"/>
                </a:lnTo>
                <a:close/>
                <a:moveTo>
                  <a:pt x="28" y="75"/>
                </a:moveTo>
                <a:cubicBezTo>
                  <a:pt x="28" y="71"/>
                  <a:pt x="28" y="71"/>
                  <a:pt x="28" y="71"/>
                </a:cubicBezTo>
                <a:cubicBezTo>
                  <a:pt x="76" y="71"/>
                  <a:pt x="76" y="71"/>
                  <a:pt x="76" y="71"/>
                </a:cubicBezTo>
                <a:cubicBezTo>
                  <a:pt x="76" y="75"/>
                  <a:pt x="76" y="75"/>
                  <a:pt x="76" y="75"/>
                </a:cubicBezTo>
                <a:lnTo>
                  <a:pt x="28" y="75"/>
                </a:lnTo>
                <a:close/>
                <a:moveTo>
                  <a:pt x="28" y="45"/>
                </a:moveTo>
                <a:cubicBezTo>
                  <a:pt x="28" y="41"/>
                  <a:pt x="28" y="41"/>
                  <a:pt x="28" y="41"/>
                </a:cubicBezTo>
                <a:cubicBezTo>
                  <a:pt x="76" y="41"/>
                  <a:pt x="76" y="41"/>
                  <a:pt x="76" y="41"/>
                </a:cubicBezTo>
                <a:cubicBezTo>
                  <a:pt x="76" y="45"/>
                  <a:pt x="76" y="45"/>
                  <a:pt x="76" y="45"/>
                </a:cubicBezTo>
                <a:lnTo>
                  <a:pt x="28" y="45"/>
                </a:lnTo>
                <a:close/>
              </a:path>
            </a:pathLst>
          </a:custGeom>
          <a:solidFill>
            <a:schemeClr val="tx1"/>
          </a:solidFill>
          <a:ln>
            <a:noFill/>
          </a:ln>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450" name="Freeform 121">
            <a:extLst>
              <a:ext uri="{FF2B5EF4-FFF2-40B4-BE49-F238E27FC236}">
                <a16:creationId xmlns:a16="http://schemas.microsoft.com/office/drawing/2014/main" xmlns="" id="{0F5B0D63-E0FE-40BE-817D-83292C708303}"/>
              </a:ext>
            </a:extLst>
          </p:cNvPr>
          <p:cNvSpPr>
            <a:spLocks noEditPoints="1"/>
          </p:cNvSpPr>
          <p:nvPr/>
        </p:nvSpPr>
        <p:spPr bwMode="auto">
          <a:xfrm>
            <a:off x="6924100" y="5265930"/>
            <a:ext cx="514083" cy="253496"/>
          </a:xfrm>
          <a:custGeom>
            <a:avLst/>
            <a:gdLst>
              <a:gd name="T0" fmla="*/ 157 w 163"/>
              <a:gd name="T1" fmla="*/ 21 h 80"/>
              <a:gd name="T2" fmla="*/ 163 w 163"/>
              <a:gd name="T3" fmla="*/ 15 h 80"/>
              <a:gd name="T4" fmla="*/ 157 w 163"/>
              <a:gd name="T5" fmla="*/ 9 h 80"/>
              <a:gd name="T6" fmla="*/ 123 w 163"/>
              <a:gd name="T7" fmla="*/ 9 h 80"/>
              <a:gd name="T8" fmla="*/ 123 w 163"/>
              <a:gd name="T9" fmla="*/ 6 h 80"/>
              <a:gd name="T10" fmla="*/ 117 w 163"/>
              <a:gd name="T11" fmla="*/ 0 h 80"/>
              <a:gd name="T12" fmla="*/ 48 w 163"/>
              <a:gd name="T13" fmla="*/ 0 h 80"/>
              <a:gd name="T14" fmla="*/ 42 w 163"/>
              <a:gd name="T15" fmla="*/ 6 h 80"/>
              <a:gd name="T16" fmla="*/ 42 w 163"/>
              <a:gd name="T17" fmla="*/ 25 h 80"/>
              <a:gd name="T18" fmla="*/ 23 w 163"/>
              <a:gd name="T19" fmla="*/ 25 h 80"/>
              <a:gd name="T20" fmla="*/ 18 w 163"/>
              <a:gd name="T21" fmla="*/ 28 h 80"/>
              <a:gd name="T22" fmla="*/ 1 w 163"/>
              <a:gd name="T23" fmla="*/ 53 h 80"/>
              <a:gd name="T24" fmla="*/ 1 w 163"/>
              <a:gd name="T25" fmla="*/ 59 h 80"/>
              <a:gd name="T26" fmla="*/ 6 w 163"/>
              <a:gd name="T27" fmla="*/ 63 h 80"/>
              <a:gd name="T28" fmla="*/ 7 w 163"/>
              <a:gd name="T29" fmla="*/ 63 h 80"/>
              <a:gd name="T30" fmla="*/ 25 w 163"/>
              <a:gd name="T31" fmla="*/ 80 h 80"/>
              <a:gd name="T32" fmla="*/ 37 w 163"/>
              <a:gd name="T33" fmla="*/ 75 h 80"/>
              <a:gd name="T34" fmla="*/ 49 w 163"/>
              <a:gd name="T35" fmla="*/ 80 h 80"/>
              <a:gd name="T36" fmla="*/ 62 w 163"/>
              <a:gd name="T37" fmla="*/ 75 h 80"/>
              <a:gd name="T38" fmla="*/ 74 w 163"/>
              <a:gd name="T39" fmla="*/ 80 h 80"/>
              <a:gd name="T40" fmla="*/ 86 w 163"/>
              <a:gd name="T41" fmla="*/ 75 h 80"/>
              <a:gd name="T42" fmla="*/ 99 w 163"/>
              <a:gd name="T43" fmla="*/ 80 h 80"/>
              <a:gd name="T44" fmla="*/ 111 w 163"/>
              <a:gd name="T45" fmla="*/ 75 h 80"/>
              <a:gd name="T46" fmla="*/ 123 w 163"/>
              <a:gd name="T47" fmla="*/ 80 h 80"/>
              <a:gd name="T48" fmla="*/ 141 w 163"/>
              <a:gd name="T49" fmla="*/ 62 h 80"/>
              <a:gd name="T50" fmla="*/ 141 w 163"/>
              <a:gd name="T51" fmla="*/ 62 h 80"/>
              <a:gd name="T52" fmla="*/ 143 w 163"/>
              <a:gd name="T53" fmla="*/ 60 h 80"/>
              <a:gd name="T54" fmla="*/ 160 w 163"/>
              <a:gd name="T55" fmla="*/ 34 h 80"/>
              <a:gd name="T56" fmla="*/ 160 w 163"/>
              <a:gd name="T57" fmla="*/ 28 h 80"/>
              <a:gd name="T58" fmla="*/ 155 w 163"/>
              <a:gd name="T59" fmla="*/ 25 h 80"/>
              <a:gd name="T60" fmla="*/ 123 w 163"/>
              <a:gd name="T61" fmla="*/ 25 h 80"/>
              <a:gd name="T62" fmla="*/ 123 w 163"/>
              <a:gd name="T63" fmla="*/ 21 h 80"/>
              <a:gd name="T64" fmla="*/ 157 w 163"/>
              <a:gd name="T65" fmla="*/ 21 h 80"/>
              <a:gd name="T66" fmla="*/ 25 w 163"/>
              <a:gd name="T67" fmla="*/ 68 h 80"/>
              <a:gd name="T68" fmla="*/ 19 w 163"/>
              <a:gd name="T69" fmla="*/ 62 h 80"/>
              <a:gd name="T70" fmla="*/ 25 w 163"/>
              <a:gd name="T71" fmla="*/ 56 h 80"/>
              <a:gd name="T72" fmla="*/ 30 w 163"/>
              <a:gd name="T73" fmla="*/ 62 h 80"/>
              <a:gd name="T74" fmla="*/ 25 w 163"/>
              <a:gd name="T75" fmla="*/ 68 h 80"/>
              <a:gd name="T76" fmla="*/ 49 w 163"/>
              <a:gd name="T77" fmla="*/ 68 h 80"/>
              <a:gd name="T78" fmla="*/ 43 w 163"/>
              <a:gd name="T79" fmla="*/ 62 h 80"/>
              <a:gd name="T80" fmla="*/ 49 w 163"/>
              <a:gd name="T81" fmla="*/ 56 h 80"/>
              <a:gd name="T82" fmla="*/ 55 w 163"/>
              <a:gd name="T83" fmla="*/ 62 h 80"/>
              <a:gd name="T84" fmla="*/ 49 w 163"/>
              <a:gd name="T85" fmla="*/ 68 h 80"/>
              <a:gd name="T86" fmla="*/ 74 w 163"/>
              <a:gd name="T87" fmla="*/ 68 h 80"/>
              <a:gd name="T88" fmla="*/ 68 w 163"/>
              <a:gd name="T89" fmla="*/ 62 h 80"/>
              <a:gd name="T90" fmla="*/ 74 w 163"/>
              <a:gd name="T91" fmla="*/ 56 h 80"/>
              <a:gd name="T92" fmla="*/ 80 w 163"/>
              <a:gd name="T93" fmla="*/ 62 h 80"/>
              <a:gd name="T94" fmla="*/ 74 w 163"/>
              <a:gd name="T95" fmla="*/ 68 h 80"/>
              <a:gd name="T96" fmla="*/ 98 w 163"/>
              <a:gd name="T97" fmla="*/ 68 h 80"/>
              <a:gd name="T98" fmla="*/ 93 w 163"/>
              <a:gd name="T99" fmla="*/ 62 h 80"/>
              <a:gd name="T100" fmla="*/ 98 w 163"/>
              <a:gd name="T101" fmla="*/ 56 h 80"/>
              <a:gd name="T102" fmla="*/ 104 w 163"/>
              <a:gd name="T103" fmla="*/ 62 h 80"/>
              <a:gd name="T104" fmla="*/ 98 w 163"/>
              <a:gd name="T105" fmla="*/ 68 h 80"/>
              <a:gd name="T106" fmla="*/ 123 w 163"/>
              <a:gd name="T107" fmla="*/ 68 h 80"/>
              <a:gd name="T108" fmla="*/ 117 w 163"/>
              <a:gd name="T109" fmla="*/ 62 h 80"/>
              <a:gd name="T110" fmla="*/ 123 w 163"/>
              <a:gd name="T111" fmla="*/ 56 h 80"/>
              <a:gd name="T112" fmla="*/ 129 w 163"/>
              <a:gd name="T113" fmla="*/ 62 h 80"/>
              <a:gd name="T114" fmla="*/ 123 w 163"/>
              <a:gd name="T115" fmla="*/ 68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63" h="80">
                <a:moveTo>
                  <a:pt x="157" y="21"/>
                </a:moveTo>
                <a:cubicBezTo>
                  <a:pt x="161" y="21"/>
                  <a:pt x="163" y="19"/>
                  <a:pt x="163" y="15"/>
                </a:cubicBezTo>
                <a:cubicBezTo>
                  <a:pt x="163" y="12"/>
                  <a:pt x="161" y="9"/>
                  <a:pt x="157" y="9"/>
                </a:cubicBezTo>
                <a:cubicBezTo>
                  <a:pt x="123" y="9"/>
                  <a:pt x="123" y="9"/>
                  <a:pt x="123" y="9"/>
                </a:cubicBezTo>
                <a:cubicBezTo>
                  <a:pt x="123" y="6"/>
                  <a:pt x="123" y="6"/>
                  <a:pt x="123" y="6"/>
                </a:cubicBezTo>
                <a:cubicBezTo>
                  <a:pt x="123" y="3"/>
                  <a:pt x="120" y="0"/>
                  <a:pt x="117" y="0"/>
                </a:cubicBezTo>
                <a:cubicBezTo>
                  <a:pt x="48" y="0"/>
                  <a:pt x="48" y="0"/>
                  <a:pt x="48" y="0"/>
                </a:cubicBezTo>
                <a:cubicBezTo>
                  <a:pt x="45" y="0"/>
                  <a:pt x="42" y="3"/>
                  <a:pt x="42" y="6"/>
                </a:cubicBezTo>
                <a:cubicBezTo>
                  <a:pt x="42" y="25"/>
                  <a:pt x="42" y="25"/>
                  <a:pt x="42" y="25"/>
                </a:cubicBezTo>
                <a:cubicBezTo>
                  <a:pt x="23" y="25"/>
                  <a:pt x="23" y="25"/>
                  <a:pt x="23" y="25"/>
                </a:cubicBezTo>
                <a:cubicBezTo>
                  <a:pt x="21" y="25"/>
                  <a:pt x="19" y="26"/>
                  <a:pt x="18" y="28"/>
                </a:cubicBezTo>
                <a:cubicBezTo>
                  <a:pt x="1" y="53"/>
                  <a:pt x="1" y="53"/>
                  <a:pt x="1" y="53"/>
                </a:cubicBezTo>
                <a:cubicBezTo>
                  <a:pt x="0" y="55"/>
                  <a:pt x="0" y="57"/>
                  <a:pt x="1" y="59"/>
                </a:cubicBezTo>
                <a:cubicBezTo>
                  <a:pt x="2" y="61"/>
                  <a:pt x="4" y="63"/>
                  <a:pt x="6" y="63"/>
                </a:cubicBezTo>
                <a:cubicBezTo>
                  <a:pt x="7" y="63"/>
                  <a:pt x="7" y="63"/>
                  <a:pt x="7" y="63"/>
                </a:cubicBezTo>
                <a:cubicBezTo>
                  <a:pt x="7" y="72"/>
                  <a:pt x="15" y="80"/>
                  <a:pt x="25" y="80"/>
                </a:cubicBezTo>
                <a:cubicBezTo>
                  <a:pt x="29" y="80"/>
                  <a:pt x="34" y="78"/>
                  <a:pt x="37" y="75"/>
                </a:cubicBezTo>
                <a:cubicBezTo>
                  <a:pt x="40" y="78"/>
                  <a:pt x="44" y="80"/>
                  <a:pt x="49" y="80"/>
                </a:cubicBezTo>
                <a:cubicBezTo>
                  <a:pt x="54" y="80"/>
                  <a:pt x="58" y="78"/>
                  <a:pt x="62" y="75"/>
                </a:cubicBezTo>
                <a:cubicBezTo>
                  <a:pt x="65" y="78"/>
                  <a:pt x="69" y="80"/>
                  <a:pt x="74" y="80"/>
                </a:cubicBezTo>
                <a:cubicBezTo>
                  <a:pt x="79" y="80"/>
                  <a:pt x="83" y="78"/>
                  <a:pt x="86" y="75"/>
                </a:cubicBezTo>
                <a:cubicBezTo>
                  <a:pt x="89" y="78"/>
                  <a:pt x="94" y="80"/>
                  <a:pt x="99" y="80"/>
                </a:cubicBezTo>
                <a:cubicBezTo>
                  <a:pt x="103" y="80"/>
                  <a:pt x="108" y="78"/>
                  <a:pt x="111" y="75"/>
                </a:cubicBezTo>
                <a:cubicBezTo>
                  <a:pt x="114" y="78"/>
                  <a:pt x="118" y="80"/>
                  <a:pt x="123" y="80"/>
                </a:cubicBezTo>
                <a:cubicBezTo>
                  <a:pt x="133" y="80"/>
                  <a:pt x="141" y="72"/>
                  <a:pt x="141" y="62"/>
                </a:cubicBezTo>
                <a:cubicBezTo>
                  <a:pt x="141" y="62"/>
                  <a:pt x="141" y="62"/>
                  <a:pt x="141" y="62"/>
                </a:cubicBezTo>
                <a:cubicBezTo>
                  <a:pt x="142" y="61"/>
                  <a:pt x="142" y="61"/>
                  <a:pt x="143" y="60"/>
                </a:cubicBezTo>
                <a:cubicBezTo>
                  <a:pt x="160" y="34"/>
                  <a:pt x="160" y="34"/>
                  <a:pt x="160" y="34"/>
                </a:cubicBezTo>
                <a:cubicBezTo>
                  <a:pt x="161" y="32"/>
                  <a:pt x="161" y="30"/>
                  <a:pt x="160" y="28"/>
                </a:cubicBezTo>
                <a:cubicBezTo>
                  <a:pt x="159" y="26"/>
                  <a:pt x="157" y="25"/>
                  <a:pt x="155" y="25"/>
                </a:cubicBezTo>
                <a:cubicBezTo>
                  <a:pt x="123" y="25"/>
                  <a:pt x="123" y="25"/>
                  <a:pt x="123" y="25"/>
                </a:cubicBezTo>
                <a:cubicBezTo>
                  <a:pt x="123" y="21"/>
                  <a:pt x="123" y="21"/>
                  <a:pt x="123" y="21"/>
                </a:cubicBezTo>
                <a:cubicBezTo>
                  <a:pt x="157" y="21"/>
                  <a:pt x="157" y="21"/>
                  <a:pt x="157" y="21"/>
                </a:cubicBezTo>
                <a:close/>
                <a:moveTo>
                  <a:pt x="25" y="68"/>
                </a:moveTo>
                <a:cubicBezTo>
                  <a:pt x="21" y="68"/>
                  <a:pt x="19" y="66"/>
                  <a:pt x="19" y="62"/>
                </a:cubicBezTo>
                <a:cubicBezTo>
                  <a:pt x="19" y="59"/>
                  <a:pt x="21" y="56"/>
                  <a:pt x="25" y="56"/>
                </a:cubicBezTo>
                <a:cubicBezTo>
                  <a:pt x="28" y="56"/>
                  <a:pt x="30" y="59"/>
                  <a:pt x="30" y="62"/>
                </a:cubicBezTo>
                <a:cubicBezTo>
                  <a:pt x="30" y="66"/>
                  <a:pt x="28" y="68"/>
                  <a:pt x="25" y="68"/>
                </a:cubicBezTo>
                <a:close/>
                <a:moveTo>
                  <a:pt x="49" y="68"/>
                </a:moveTo>
                <a:cubicBezTo>
                  <a:pt x="46" y="68"/>
                  <a:pt x="43" y="66"/>
                  <a:pt x="43" y="62"/>
                </a:cubicBezTo>
                <a:cubicBezTo>
                  <a:pt x="43" y="59"/>
                  <a:pt x="46" y="56"/>
                  <a:pt x="49" y="56"/>
                </a:cubicBezTo>
                <a:cubicBezTo>
                  <a:pt x="52" y="56"/>
                  <a:pt x="55" y="59"/>
                  <a:pt x="55" y="62"/>
                </a:cubicBezTo>
                <a:cubicBezTo>
                  <a:pt x="55" y="66"/>
                  <a:pt x="52" y="68"/>
                  <a:pt x="49" y="68"/>
                </a:cubicBezTo>
                <a:close/>
                <a:moveTo>
                  <a:pt x="74" y="68"/>
                </a:moveTo>
                <a:cubicBezTo>
                  <a:pt x="71" y="68"/>
                  <a:pt x="68" y="66"/>
                  <a:pt x="68" y="62"/>
                </a:cubicBezTo>
                <a:cubicBezTo>
                  <a:pt x="68" y="59"/>
                  <a:pt x="71" y="56"/>
                  <a:pt x="74" y="56"/>
                </a:cubicBezTo>
                <a:cubicBezTo>
                  <a:pt x="77" y="56"/>
                  <a:pt x="80" y="59"/>
                  <a:pt x="80" y="62"/>
                </a:cubicBezTo>
                <a:cubicBezTo>
                  <a:pt x="80" y="66"/>
                  <a:pt x="77" y="68"/>
                  <a:pt x="74" y="68"/>
                </a:cubicBezTo>
                <a:close/>
                <a:moveTo>
                  <a:pt x="98" y="68"/>
                </a:moveTo>
                <a:cubicBezTo>
                  <a:pt x="95" y="68"/>
                  <a:pt x="93" y="66"/>
                  <a:pt x="93" y="62"/>
                </a:cubicBezTo>
                <a:cubicBezTo>
                  <a:pt x="93" y="59"/>
                  <a:pt x="95" y="56"/>
                  <a:pt x="98" y="56"/>
                </a:cubicBezTo>
                <a:cubicBezTo>
                  <a:pt x="102" y="56"/>
                  <a:pt x="104" y="59"/>
                  <a:pt x="104" y="62"/>
                </a:cubicBezTo>
                <a:cubicBezTo>
                  <a:pt x="104" y="66"/>
                  <a:pt x="102" y="68"/>
                  <a:pt x="98" y="68"/>
                </a:cubicBezTo>
                <a:close/>
                <a:moveTo>
                  <a:pt x="123" y="68"/>
                </a:moveTo>
                <a:cubicBezTo>
                  <a:pt x="120" y="68"/>
                  <a:pt x="117" y="66"/>
                  <a:pt x="117" y="62"/>
                </a:cubicBezTo>
                <a:cubicBezTo>
                  <a:pt x="117" y="59"/>
                  <a:pt x="120" y="56"/>
                  <a:pt x="123" y="56"/>
                </a:cubicBezTo>
                <a:cubicBezTo>
                  <a:pt x="126" y="56"/>
                  <a:pt x="129" y="59"/>
                  <a:pt x="129" y="62"/>
                </a:cubicBezTo>
                <a:cubicBezTo>
                  <a:pt x="129" y="66"/>
                  <a:pt x="126" y="68"/>
                  <a:pt x="123" y="68"/>
                </a:cubicBezTo>
                <a:close/>
              </a:path>
            </a:pathLst>
          </a:custGeom>
          <a:solidFill>
            <a:schemeClr val="tx1"/>
          </a:solidFill>
          <a:ln>
            <a:noFill/>
          </a:ln>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451" name="Freeform 122">
            <a:extLst>
              <a:ext uri="{FF2B5EF4-FFF2-40B4-BE49-F238E27FC236}">
                <a16:creationId xmlns:a16="http://schemas.microsoft.com/office/drawing/2014/main" xmlns="" id="{27205252-C1EC-44A3-B7D7-70B318086208}"/>
              </a:ext>
            </a:extLst>
          </p:cNvPr>
          <p:cNvSpPr>
            <a:spLocks noEditPoints="1"/>
          </p:cNvSpPr>
          <p:nvPr/>
        </p:nvSpPr>
        <p:spPr bwMode="auto">
          <a:xfrm>
            <a:off x="10219260" y="2754088"/>
            <a:ext cx="407721" cy="462675"/>
          </a:xfrm>
          <a:custGeom>
            <a:avLst/>
            <a:gdLst>
              <a:gd name="T0" fmla="*/ 124 w 129"/>
              <a:gd name="T1" fmla="*/ 73 h 147"/>
              <a:gd name="T2" fmla="*/ 110 w 129"/>
              <a:gd name="T3" fmla="*/ 65 h 147"/>
              <a:gd name="T4" fmla="*/ 110 w 129"/>
              <a:gd name="T5" fmla="*/ 30 h 147"/>
              <a:gd name="T6" fmla="*/ 102 w 129"/>
              <a:gd name="T7" fmla="*/ 23 h 147"/>
              <a:gd name="T8" fmla="*/ 94 w 129"/>
              <a:gd name="T9" fmla="*/ 23 h 147"/>
              <a:gd name="T10" fmla="*/ 94 w 129"/>
              <a:gd name="T11" fmla="*/ 8 h 147"/>
              <a:gd name="T12" fmla="*/ 86 w 129"/>
              <a:gd name="T13" fmla="*/ 0 h 147"/>
              <a:gd name="T14" fmla="*/ 42 w 129"/>
              <a:gd name="T15" fmla="*/ 0 h 147"/>
              <a:gd name="T16" fmla="*/ 35 w 129"/>
              <a:gd name="T17" fmla="*/ 8 h 147"/>
              <a:gd name="T18" fmla="*/ 35 w 129"/>
              <a:gd name="T19" fmla="*/ 23 h 147"/>
              <a:gd name="T20" fmla="*/ 26 w 129"/>
              <a:gd name="T21" fmla="*/ 23 h 147"/>
              <a:gd name="T22" fmla="*/ 18 w 129"/>
              <a:gd name="T23" fmla="*/ 30 h 147"/>
              <a:gd name="T24" fmla="*/ 18 w 129"/>
              <a:gd name="T25" fmla="*/ 65 h 147"/>
              <a:gd name="T26" fmla="*/ 4 w 129"/>
              <a:gd name="T27" fmla="*/ 73 h 147"/>
              <a:gd name="T28" fmla="*/ 1 w 129"/>
              <a:gd name="T29" fmla="*/ 82 h 147"/>
              <a:gd name="T30" fmla="*/ 16 w 129"/>
              <a:gd name="T31" fmla="*/ 132 h 147"/>
              <a:gd name="T32" fmla="*/ 16 w 129"/>
              <a:gd name="T33" fmla="*/ 132 h 147"/>
              <a:gd name="T34" fmla="*/ 8 w 129"/>
              <a:gd name="T35" fmla="*/ 139 h 147"/>
              <a:gd name="T36" fmla="*/ 16 w 129"/>
              <a:gd name="T37" fmla="*/ 147 h 147"/>
              <a:gd name="T38" fmla="*/ 40 w 129"/>
              <a:gd name="T39" fmla="*/ 137 h 147"/>
              <a:gd name="T40" fmla="*/ 64 w 129"/>
              <a:gd name="T41" fmla="*/ 147 h 147"/>
              <a:gd name="T42" fmla="*/ 88 w 129"/>
              <a:gd name="T43" fmla="*/ 137 h 147"/>
              <a:gd name="T44" fmla="*/ 113 w 129"/>
              <a:gd name="T45" fmla="*/ 147 h 147"/>
              <a:gd name="T46" fmla="*/ 120 w 129"/>
              <a:gd name="T47" fmla="*/ 139 h 147"/>
              <a:gd name="T48" fmla="*/ 113 w 129"/>
              <a:gd name="T49" fmla="*/ 132 h 147"/>
              <a:gd name="T50" fmla="*/ 112 w 129"/>
              <a:gd name="T51" fmla="*/ 132 h 147"/>
              <a:gd name="T52" fmla="*/ 128 w 129"/>
              <a:gd name="T53" fmla="*/ 82 h 147"/>
              <a:gd name="T54" fmla="*/ 124 w 129"/>
              <a:gd name="T55" fmla="*/ 73 h 147"/>
              <a:gd name="T56" fmla="*/ 50 w 129"/>
              <a:gd name="T57" fmla="*/ 16 h 147"/>
              <a:gd name="T58" fmla="*/ 79 w 129"/>
              <a:gd name="T59" fmla="*/ 16 h 147"/>
              <a:gd name="T60" fmla="*/ 79 w 129"/>
              <a:gd name="T61" fmla="*/ 23 h 147"/>
              <a:gd name="T62" fmla="*/ 50 w 129"/>
              <a:gd name="T63" fmla="*/ 23 h 147"/>
              <a:gd name="T64" fmla="*/ 50 w 129"/>
              <a:gd name="T65" fmla="*/ 16 h 147"/>
              <a:gd name="T66" fmla="*/ 33 w 129"/>
              <a:gd name="T67" fmla="*/ 38 h 147"/>
              <a:gd name="T68" fmla="*/ 95 w 129"/>
              <a:gd name="T69" fmla="*/ 38 h 147"/>
              <a:gd name="T70" fmla="*/ 95 w 129"/>
              <a:gd name="T71" fmla="*/ 57 h 147"/>
              <a:gd name="T72" fmla="*/ 68 w 129"/>
              <a:gd name="T73" fmla="*/ 43 h 147"/>
              <a:gd name="T74" fmla="*/ 61 w 129"/>
              <a:gd name="T75" fmla="*/ 43 h 147"/>
              <a:gd name="T76" fmla="*/ 33 w 129"/>
              <a:gd name="T77" fmla="*/ 57 h 147"/>
              <a:gd name="T78" fmla="*/ 33 w 129"/>
              <a:gd name="T79" fmla="*/ 38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9" h="147">
                <a:moveTo>
                  <a:pt x="124" y="73"/>
                </a:moveTo>
                <a:cubicBezTo>
                  <a:pt x="110" y="65"/>
                  <a:pt x="110" y="65"/>
                  <a:pt x="110" y="65"/>
                </a:cubicBezTo>
                <a:cubicBezTo>
                  <a:pt x="110" y="30"/>
                  <a:pt x="110" y="30"/>
                  <a:pt x="110" y="30"/>
                </a:cubicBezTo>
                <a:cubicBezTo>
                  <a:pt x="110" y="26"/>
                  <a:pt x="106" y="23"/>
                  <a:pt x="102" y="23"/>
                </a:cubicBezTo>
                <a:cubicBezTo>
                  <a:pt x="94" y="23"/>
                  <a:pt x="94" y="23"/>
                  <a:pt x="94" y="23"/>
                </a:cubicBezTo>
                <a:cubicBezTo>
                  <a:pt x="94" y="8"/>
                  <a:pt x="94" y="8"/>
                  <a:pt x="94" y="8"/>
                </a:cubicBezTo>
                <a:cubicBezTo>
                  <a:pt x="94" y="4"/>
                  <a:pt x="90" y="0"/>
                  <a:pt x="86" y="0"/>
                </a:cubicBezTo>
                <a:cubicBezTo>
                  <a:pt x="42" y="0"/>
                  <a:pt x="42" y="0"/>
                  <a:pt x="42" y="0"/>
                </a:cubicBezTo>
                <a:cubicBezTo>
                  <a:pt x="38" y="0"/>
                  <a:pt x="35" y="4"/>
                  <a:pt x="35" y="8"/>
                </a:cubicBezTo>
                <a:cubicBezTo>
                  <a:pt x="35" y="23"/>
                  <a:pt x="35" y="23"/>
                  <a:pt x="35" y="23"/>
                </a:cubicBezTo>
                <a:cubicBezTo>
                  <a:pt x="26" y="23"/>
                  <a:pt x="26" y="23"/>
                  <a:pt x="26" y="23"/>
                </a:cubicBezTo>
                <a:cubicBezTo>
                  <a:pt x="22" y="23"/>
                  <a:pt x="18" y="26"/>
                  <a:pt x="18" y="30"/>
                </a:cubicBezTo>
                <a:cubicBezTo>
                  <a:pt x="18" y="65"/>
                  <a:pt x="18" y="65"/>
                  <a:pt x="18" y="65"/>
                </a:cubicBezTo>
                <a:cubicBezTo>
                  <a:pt x="4" y="73"/>
                  <a:pt x="4" y="73"/>
                  <a:pt x="4" y="73"/>
                </a:cubicBezTo>
                <a:cubicBezTo>
                  <a:pt x="1" y="74"/>
                  <a:pt x="0" y="78"/>
                  <a:pt x="1" y="82"/>
                </a:cubicBezTo>
                <a:cubicBezTo>
                  <a:pt x="16" y="132"/>
                  <a:pt x="16" y="132"/>
                  <a:pt x="16" y="132"/>
                </a:cubicBezTo>
                <a:cubicBezTo>
                  <a:pt x="16" y="132"/>
                  <a:pt x="16" y="132"/>
                  <a:pt x="16" y="132"/>
                </a:cubicBezTo>
                <a:cubicBezTo>
                  <a:pt x="12" y="132"/>
                  <a:pt x="8" y="135"/>
                  <a:pt x="8" y="139"/>
                </a:cubicBezTo>
                <a:cubicBezTo>
                  <a:pt x="8" y="144"/>
                  <a:pt x="12" y="147"/>
                  <a:pt x="16" y="147"/>
                </a:cubicBezTo>
                <a:cubicBezTo>
                  <a:pt x="24" y="147"/>
                  <a:pt x="33" y="144"/>
                  <a:pt x="40" y="137"/>
                </a:cubicBezTo>
                <a:cubicBezTo>
                  <a:pt x="47" y="144"/>
                  <a:pt x="55" y="147"/>
                  <a:pt x="64" y="147"/>
                </a:cubicBezTo>
                <a:cubicBezTo>
                  <a:pt x="73" y="147"/>
                  <a:pt x="81" y="144"/>
                  <a:pt x="88" y="137"/>
                </a:cubicBezTo>
                <a:cubicBezTo>
                  <a:pt x="95" y="144"/>
                  <a:pt x="104" y="147"/>
                  <a:pt x="113" y="147"/>
                </a:cubicBezTo>
                <a:cubicBezTo>
                  <a:pt x="117" y="147"/>
                  <a:pt x="120" y="144"/>
                  <a:pt x="120" y="139"/>
                </a:cubicBezTo>
                <a:cubicBezTo>
                  <a:pt x="120" y="135"/>
                  <a:pt x="117" y="132"/>
                  <a:pt x="113" y="132"/>
                </a:cubicBezTo>
                <a:cubicBezTo>
                  <a:pt x="113" y="132"/>
                  <a:pt x="112" y="132"/>
                  <a:pt x="112" y="132"/>
                </a:cubicBezTo>
                <a:cubicBezTo>
                  <a:pt x="128" y="82"/>
                  <a:pt x="128" y="82"/>
                  <a:pt x="128" y="82"/>
                </a:cubicBezTo>
                <a:cubicBezTo>
                  <a:pt x="129" y="78"/>
                  <a:pt x="127" y="74"/>
                  <a:pt x="124" y="73"/>
                </a:cubicBezTo>
                <a:close/>
                <a:moveTo>
                  <a:pt x="50" y="16"/>
                </a:moveTo>
                <a:cubicBezTo>
                  <a:pt x="79" y="16"/>
                  <a:pt x="79" y="16"/>
                  <a:pt x="79" y="16"/>
                </a:cubicBezTo>
                <a:cubicBezTo>
                  <a:pt x="79" y="23"/>
                  <a:pt x="79" y="23"/>
                  <a:pt x="79" y="23"/>
                </a:cubicBezTo>
                <a:cubicBezTo>
                  <a:pt x="50" y="23"/>
                  <a:pt x="50" y="23"/>
                  <a:pt x="50" y="23"/>
                </a:cubicBezTo>
                <a:cubicBezTo>
                  <a:pt x="50" y="16"/>
                  <a:pt x="50" y="16"/>
                  <a:pt x="50" y="16"/>
                </a:cubicBezTo>
                <a:close/>
                <a:moveTo>
                  <a:pt x="33" y="38"/>
                </a:moveTo>
                <a:cubicBezTo>
                  <a:pt x="95" y="38"/>
                  <a:pt x="95" y="38"/>
                  <a:pt x="95" y="38"/>
                </a:cubicBezTo>
                <a:cubicBezTo>
                  <a:pt x="95" y="57"/>
                  <a:pt x="95" y="57"/>
                  <a:pt x="95" y="57"/>
                </a:cubicBezTo>
                <a:cubicBezTo>
                  <a:pt x="68" y="43"/>
                  <a:pt x="68" y="43"/>
                  <a:pt x="68" y="43"/>
                </a:cubicBezTo>
                <a:cubicBezTo>
                  <a:pt x="65" y="42"/>
                  <a:pt x="63" y="42"/>
                  <a:pt x="61" y="43"/>
                </a:cubicBezTo>
                <a:cubicBezTo>
                  <a:pt x="33" y="57"/>
                  <a:pt x="33" y="57"/>
                  <a:pt x="33" y="57"/>
                </a:cubicBezTo>
                <a:cubicBezTo>
                  <a:pt x="33" y="38"/>
                  <a:pt x="33" y="38"/>
                  <a:pt x="33" y="38"/>
                </a:cubicBezTo>
                <a:close/>
              </a:path>
            </a:pathLst>
          </a:custGeom>
          <a:solidFill>
            <a:schemeClr val="tx1"/>
          </a:solidFill>
          <a:ln>
            <a:noFill/>
          </a:ln>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452" name="Freeform 123">
            <a:extLst>
              <a:ext uri="{FF2B5EF4-FFF2-40B4-BE49-F238E27FC236}">
                <a16:creationId xmlns:a16="http://schemas.microsoft.com/office/drawing/2014/main" xmlns="" id="{F79D37FA-6EDD-4FB8-8755-4C98343D6F12}"/>
              </a:ext>
            </a:extLst>
          </p:cNvPr>
          <p:cNvSpPr>
            <a:spLocks noEditPoints="1"/>
          </p:cNvSpPr>
          <p:nvPr/>
        </p:nvSpPr>
        <p:spPr bwMode="auto">
          <a:xfrm>
            <a:off x="11063571" y="2797519"/>
            <a:ext cx="416585" cy="359858"/>
          </a:xfrm>
          <a:custGeom>
            <a:avLst/>
            <a:gdLst>
              <a:gd name="T0" fmla="*/ 126 w 132"/>
              <a:gd name="T1" fmla="*/ 49 h 114"/>
              <a:gd name="T2" fmla="*/ 126 w 132"/>
              <a:gd name="T3" fmla="*/ 49 h 114"/>
              <a:gd name="T4" fmla="*/ 112 w 132"/>
              <a:gd name="T5" fmla="*/ 18 h 114"/>
              <a:gd name="T6" fmla="*/ 107 w 132"/>
              <a:gd name="T7" fmla="*/ 15 h 114"/>
              <a:gd name="T8" fmla="*/ 91 w 132"/>
              <a:gd name="T9" fmla="*/ 15 h 114"/>
              <a:gd name="T10" fmla="*/ 91 w 132"/>
              <a:gd name="T11" fmla="*/ 6 h 114"/>
              <a:gd name="T12" fmla="*/ 85 w 132"/>
              <a:gd name="T13" fmla="*/ 0 h 114"/>
              <a:gd name="T14" fmla="*/ 48 w 132"/>
              <a:gd name="T15" fmla="*/ 0 h 114"/>
              <a:gd name="T16" fmla="*/ 42 w 132"/>
              <a:gd name="T17" fmla="*/ 6 h 114"/>
              <a:gd name="T18" fmla="*/ 42 w 132"/>
              <a:gd name="T19" fmla="*/ 15 h 114"/>
              <a:gd name="T20" fmla="*/ 26 w 132"/>
              <a:gd name="T21" fmla="*/ 15 h 114"/>
              <a:gd name="T22" fmla="*/ 20 w 132"/>
              <a:gd name="T23" fmla="*/ 18 h 114"/>
              <a:gd name="T24" fmla="*/ 7 w 132"/>
              <a:gd name="T25" fmla="*/ 49 h 114"/>
              <a:gd name="T26" fmla="*/ 6 w 132"/>
              <a:gd name="T27" fmla="*/ 49 h 114"/>
              <a:gd name="T28" fmla="*/ 0 w 132"/>
              <a:gd name="T29" fmla="*/ 55 h 114"/>
              <a:gd name="T30" fmla="*/ 0 w 132"/>
              <a:gd name="T31" fmla="*/ 65 h 114"/>
              <a:gd name="T32" fmla="*/ 0 w 132"/>
              <a:gd name="T33" fmla="*/ 91 h 114"/>
              <a:gd name="T34" fmla="*/ 6 w 132"/>
              <a:gd name="T35" fmla="*/ 97 h 114"/>
              <a:gd name="T36" fmla="*/ 9 w 132"/>
              <a:gd name="T37" fmla="*/ 97 h 114"/>
              <a:gd name="T38" fmla="*/ 9 w 132"/>
              <a:gd name="T39" fmla="*/ 108 h 114"/>
              <a:gd name="T40" fmla="*/ 14 w 132"/>
              <a:gd name="T41" fmla="*/ 114 h 114"/>
              <a:gd name="T42" fmla="*/ 29 w 132"/>
              <a:gd name="T43" fmla="*/ 114 h 114"/>
              <a:gd name="T44" fmla="*/ 34 w 132"/>
              <a:gd name="T45" fmla="*/ 108 h 114"/>
              <a:gd name="T46" fmla="*/ 34 w 132"/>
              <a:gd name="T47" fmla="*/ 97 h 114"/>
              <a:gd name="T48" fmla="*/ 98 w 132"/>
              <a:gd name="T49" fmla="*/ 97 h 114"/>
              <a:gd name="T50" fmla="*/ 98 w 132"/>
              <a:gd name="T51" fmla="*/ 108 h 114"/>
              <a:gd name="T52" fmla="*/ 104 w 132"/>
              <a:gd name="T53" fmla="*/ 114 h 114"/>
              <a:gd name="T54" fmla="*/ 118 w 132"/>
              <a:gd name="T55" fmla="*/ 114 h 114"/>
              <a:gd name="T56" fmla="*/ 124 w 132"/>
              <a:gd name="T57" fmla="*/ 108 h 114"/>
              <a:gd name="T58" fmla="*/ 124 w 132"/>
              <a:gd name="T59" fmla="*/ 97 h 114"/>
              <a:gd name="T60" fmla="*/ 126 w 132"/>
              <a:gd name="T61" fmla="*/ 97 h 114"/>
              <a:gd name="T62" fmla="*/ 132 w 132"/>
              <a:gd name="T63" fmla="*/ 91 h 114"/>
              <a:gd name="T64" fmla="*/ 132 w 132"/>
              <a:gd name="T65" fmla="*/ 65 h 114"/>
              <a:gd name="T66" fmla="*/ 132 w 132"/>
              <a:gd name="T67" fmla="*/ 55 h 114"/>
              <a:gd name="T68" fmla="*/ 126 w 132"/>
              <a:gd name="T69" fmla="*/ 49 h 114"/>
              <a:gd name="T70" fmla="*/ 29 w 132"/>
              <a:gd name="T71" fmla="*/ 27 h 114"/>
              <a:gd name="T72" fmla="*/ 103 w 132"/>
              <a:gd name="T73" fmla="*/ 27 h 114"/>
              <a:gd name="T74" fmla="*/ 113 w 132"/>
              <a:gd name="T75" fmla="*/ 49 h 114"/>
              <a:gd name="T76" fmla="*/ 20 w 132"/>
              <a:gd name="T77" fmla="*/ 49 h 114"/>
              <a:gd name="T78" fmla="*/ 29 w 132"/>
              <a:gd name="T79" fmla="*/ 27 h 114"/>
              <a:gd name="T80" fmla="*/ 26 w 132"/>
              <a:gd name="T81" fmla="*/ 85 h 114"/>
              <a:gd name="T82" fmla="*/ 14 w 132"/>
              <a:gd name="T83" fmla="*/ 73 h 114"/>
              <a:gd name="T84" fmla="*/ 26 w 132"/>
              <a:gd name="T85" fmla="*/ 62 h 114"/>
              <a:gd name="T86" fmla="*/ 37 w 132"/>
              <a:gd name="T87" fmla="*/ 73 h 114"/>
              <a:gd name="T88" fmla="*/ 26 w 132"/>
              <a:gd name="T89" fmla="*/ 85 h 114"/>
              <a:gd name="T90" fmla="*/ 106 w 132"/>
              <a:gd name="T91" fmla="*/ 85 h 114"/>
              <a:gd name="T92" fmla="*/ 95 w 132"/>
              <a:gd name="T93" fmla="*/ 73 h 114"/>
              <a:gd name="T94" fmla="*/ 106 w 132"/>
              <a:gd name="T95" fmla="*/ 62 h 114"/>
              <a:gd name="T96" fmla="*/ 118 w 132"/>
              <a:gd name="T97" fmla="*/ 73 h 114"/>
              <a:gd name="T98" fmla="*/ 106 w 132"/>
              <a:gd name="T99" fmla="*/ 85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32" h="114">
                <a:moveTo>
                  <a:pt x="126" y="49"/>
                </a:moveTo>
                <a:cubicBezTo>
                  <a:pt x="126" y="49"/>
                  <a:pt x="126" y="49"/>
                  <a:pt x="126" y="49"/>
                </a:cubicBezTo>
                <a:cubicBezTo>
                  <a:pt x="112" y="18"/>
                  <a:pt x="112" y="18"/>
                  <a:pt x="112" y="18"/>
                </a:cubicBezTo>
                <a:cubicBezTo>
                  <a:pt x="111" y="16"/>
                  <a:pt x="109" y="15"/>
                  <a:pt x="107" y="15"/>
                </a:cubicBezTo>
                <a:cubicBezTo>
                  <a:pt x="91" y="15"/>
                  <a:pt x="91" y="15"/>
                  <a:pt x="91" y="15"/>
                </a:cubicBezTo>
                <a:cubicBezTo>
                  <a:pt x="91" y="6"/>
                  <a:pt x="91" y="6"/>
                  <a:pt x="91" y="6"/>
                </a:cubicBezTo>
                <a:cubicBezTo>
                  <a:pt x="91" y="3"/>
                  <a:pt x="88" y="0"/>
                  <a:pt x="85" y="0"/>
                </a:cubicBezTo>
                <a:cubicBezTo>
                  <a:pt x="48" y="0"/>
                  <a:pt x="48" y="0"/>
                  <a:pt x="48" y="0"/>
                </a:cubicBezTo>
                <a:cubicBezTo>
                  <a:pt x="44" y="0"/>
                  <a:pt x="42" y="3"/>
                  <a:pt x="42" y="6"/>
                </a:cubicBezTo>
                <a:cubicBezTo>
                  <a:pt x="42" y="15"/>
                  <a:pt x="42" y="15"/>
                  <a:pt x="42" y="15"/>
                </a:cubicBezTo>
                <a:cubicBezTo>
                  <a:pt x="26" y="15"/>
                  <a:pt x="26" y="15"/>
                  <a:pt x="26" y="15"/>
                </a:cubicBezTo>
                <a:cubicBezTo>
                  <a:pt x="23" y="15"/>
                  <a:pt x="21" y="16"/>
                  <a:pt x="20" y="18"/>
                </a:cubicBezTo>
                <a:cubicBezTo>
                  <a:pt x="7" y="49"/>
                  <a:pt x="7" y="49"/>
                  <a:pt x="7" y="49"/>
                </a:cubicBezTo>
                <a:cubicBezTo>
                  <a:pt x="6" y="49"/>
                  <a:pt x="6" y="49"/>
                  <a:pt x="6" y="49"/>
                </a:cubicBezTo>
                <a:cubicBezTo>
                  <a:pt x="3" y="49"/>
                  <a:pt x="0" y="52"/>
                  <a:pt x="0" y="55"/>
                </a:cubicBezTo>
                <a:cubicBezTo>
                  <a:pt x="0" y="65"/>
                  <a:pt x="0" y="65"/>
                  <a:pt x="0" y="65"/>
                </a:cubicBezTo>
                <a:cubicBezTo>
                  <a:pt x="0" y="91"/>
                  <a:pt x="0" y="91"/>
                  <a:pt x="0" y="91"/>
                </a:cubicBezTo>
                <a:cubicBezTo>
                  <a:pt x="0" y="94"/>
                  <a:pt x="3" y="97"/>
                  <a:pt x="6" y="97"/>
                </a:cubicBezTo>
                <a:cubicBezTo>
                  <a:pt x="9" y="97"/>
                  <a:pt x="9" y="97"/>
                  <a:pt x="9" y="97"/>
                </a:cubicBezTo>
                <a:cubicBezTo>
                  <a:pt x="9" y="108"/>
                  <a:pt x="9" y="108"/>
                  <a:pt x="9" y="108"/>
                </a:cubicBezTo>
                <a:cubicBezTo>
                  <a:pt x="9" y="111"/>
                  <a:pt x="11" y="114"/>
                  <a:pt x="14" y="114"/>
                </a:cubicBezTo>
                <a:cubicBezTo>
                  <a:pt x="29" y="114"/>
                  <a:pt x="29" y="114"/>
                  <a:pt x="29" y="114"/>
                </a:cubicBezTo>
                <a:cubicBezTo>
                  <a:pt x="32" y="114"/>
                  <a:pt x="34" y="111"/>
                  <a:pt x="34" y="108"/>
                </a:cubicBezTo>
                <a:cubicBezTo>
                  <a:pt x="34" y="97"/>
                  <a:pt x="34" y="97"/>
                  <a:pt x="34" y="97"/>
                </a:cubicBezTo>
                <a:cubicBezTo>
                  <a:pt x="98" y="97"/>
                  <a:pt x="98" y="97"/>
                  <a:pt x="98" y="97"/>
                </a:cubicBezTo>
                <a:cubicBezTo>
                  <a:pt x="98" y="108"/>
                  <a:pt x="98" y="108"/>
                  <a:pt x="98" y="108"/>
                </a:cubicBezTo>
                <a:cubicBezTo>
                  <a:pt x="98" y="111"/>
                  <a:pt x="101" y="114"/>
                  <a:pt x="104" y="114"/>
                </a:cubicBezTo>
                <a:cubicBezTo>
                  <a:pt x="118" y="114"/>
                  <a:pt x="118" y="114"/>
                  <a:pt x="118" y="114"/>
                </a:cubicBezTo>
                <a:cubicBezTo>
                  <a:pt x="121" y="114"/>
                  <a:pt x="124" y="111"/>
                  <a:pt x="124" y="108"/>
                </a:cubicBezTo>
                <a:cubicBezTo>
                  <a:pt x="124" y="97"/>
                  <a:pt x="124" y="97"/>
                  <a:pt x="124" y="97"/>
                </a:cubicBezTo>
                <a:cubicBezTo>
                  <a:pt x="126" y="97"/>
                  <a:pt x="126" y="97"/>
                  <a:pt x="126" y="97"/>
                </a:cubicBezTo>
                <a:cubicBezTo>
                  <a:pt x="129" y="97"/>
                  <a:pt x="132" y="94"/>
                  <a:pt x="132" y="91"/>
                </a:cubicBezTo>
                <a:cubicBezTo>
                  <a:pt x="132" y="65"/>
                  <a:pt x="132" y="65"/>
                  <a:pt x="132" y="65"/>
                </a:cubicBezTo>
                <a:cubicBezTo>
                  <a:pt x="132" y="55"/>
                  <a:pt x="132" y="55"/>
                  <a:pt x="132" y="55"/>
                </a:cubicBezTo>
                <a:cubicBezTo>
                  <a:pt x="132" y="52"/>
                  <a:pt x="129" y="49"/>
                  <a:pt x="126" y="49"/>
                </a:cubicBezTo>
                <a:close/>
                <a:moveTo>
                  <a:pt x="29" y="27"/>
                </a:moveTo>
                <a:cubicBezTo>
                  <a:pt x="103" y="27"/>
                  <a:pt x="103" y="27"/>
                  <a:pt x="103" y="27"/>
                </a:cubicBezTo>
                <a:cubicBezTo>
                  <a:pt x="113" y="49"/>
                  <a:pt x="113" y="49"/>
                  <a:pt x="113" y="49"/>
                </a:cubicBezTo>
                <a:cubicBezTo>
                  <a:pt x="20" y="49"/>
                  <a:pt x="20" y="49"/>
                  <a:pt x="20" y="49"/>
                </a:cubicBezTo>
                <a:lnTo>
                  <a:pt x="29" y="27"/>
                </a:lnTo>
                <a:close/>
                <a:moveTo>
                  <a:pt x="26" y="85"/>
                </a:moveTo>
                <a:cubicBezTo>
                  <a:pt x="20" y="85"/>
                  <a:pt x="14" y="80"/>
                  <a:pt x="14" y="73"/>
                </a:cubicBezTo>
                <a:cubicBezTo>
                  <a:pt x="14" y="67"/>
                  <a:pt x="20" y="62"/>
                  <a:pt x="26" y="62"/>
                </a:cubicBezTo>
                <a:cubicBezTo>
                  <a:pt x="32" y="62"/>
                  <a:pt x="37" y="67"/>
                  <a:pt x="37" y="73"/>
                </a:cubicBezTo>
                <a:cubicBezTo>
                  <a:pt x="37" y="80"/>
                  <a:pt x="32" y="85"/>
                  <a:pt x="26" y="85"/>
                </a:cubicBezTo>
                <a:close/>
                <a:moveTo>
                  <a:pt x="106" y="85"/>
                </a:moveTo>
                <a:cubicBezTo>
                  <a:pt x="100" y="85"/>
                  <a:pt x="95" y="80"/>
                  <a:pt x="95" y="73"/>
                </a:cubicBezTo>
                <a:cubicBezTo>
                  <a:pt x="95" y="67"/>
                  <a:pt x="100" y="62"/>
                  <a:pt x="106" y="62"/>
                </a:cubicBezTo>
                <a:cubicBezTo>
                  <a:pt x="113" y="62"/>
                  <a:pt x="118" y="67"/>
                  <a:pt x="118" y="73"/>
                </a:cubicBezTo>
                <a:cubicBezTo>
                  <a:pt x="118" y="80"/>
                  <a:pt x="113" y="85"/>
                  <a:pt x="106" y="85"/>
                </a:cubicBezTo>
                <a:close/>
              </a:path>
            </a:pathLst>
          </a:custGeom>
          <a:solidFill>
            <a:schemeClr val="tx1"/>
          </a:solidFill>
          <a:ln>
            <a:noFill/>
          </a:ln>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453" name="Freeform 124">
            <a:extLst>
              <a:ext uri="{FF2B5EF4-FFF2-40B4-BE49-F238E27FC236}">
                <a16:creationId xmlns:a16="http://schemas.microsoft.com/office/drawing/2014/main" xmlns="" id="{2E646775-266E-433B-B3EE-559CFE675F23}"/>
              </a:ext>
            </a:extLst>
          </p:cNvPr>
          <p:cNvSpPr>
            <a:spLocks noEditPoints="1"/>
          </p:cNvSpPr>
          <p:nvPr/>
        </p:nvSpPr>
        <p:spPr bwMode="auto">
          <a:xfrm>
            <a:off x="7043370" y="3646560"/>
            <a:ext cx="466221" cy="272996"/>
          </a:xfrm>
          <a:custGeom>
            <a:avLst/>
            <a:gdLst>
              <a:gd name="T0" fmla="*/ 131 w 148"/>
              <a:gd name="T1" fmla="*/ 33 h 87"/>
              <a:gd name="T2" fmla="*/ 121 w 148"/>
              <a:gd name="T3" fmla="*/ 4 h 87"/>
              <a:gd name="T4" fmla="*/ 115 w 148"/>
              <a:gd name="T5" fmla="*/ 0 h 87"/>
              <a:gd name="T6" fmla="*/ 6 w 148"/>
              <a:gd name="T7" fmla="*/ 0 h 87"/>
              <a:gd name="T8" fmla="*/ 0 w 148"/>
              <a:gd name="T9" fmla="*/ 6 h 87"/>
              <a:gd name="T10" fmla="*/ 0 w 148"/>
              <a:gd name="T11" fmla="*/ 38 h 87"/>
              <a:gd name="T12" fmla="*/ 0 w 148"/>
              <a:gd name="T13" fmla="*/ 66 h 87"/>
              <a:gd name="T14" fmla="*/ 6 w 148"/>
              <a:gd name="T15" fmla="*/ 72 h 87"/>
              <a:gd name="T16" fmla="*/ 12 w 148"/>
              <a:gd name="T17" fmla="*/ 72 h 87"/>
              <a:gd name="T18" fmla="*/ 30 w 148"/>
              <a:gd name="T19" fmla="*/ 87 h 87"/>
              <a:gd name="T20" fmla="*/ 49 w 148"/>
              <a:gd name="T21" fmla="*/ 72 h 87"/>
              <a:gd name="T22" fmla="*/ 99 w 148"/>
              <a:gd name="T23" fmla="*/ 72 h 87"/>
              <a:gd name="T24" fmla="*/ 117 w 148"/>
              <a:gd name="T25" fmla="*/ 87 h 87"/>
              <a:gd name="T26" fmla="*/ 136 w 148"/>
              <a:gd name="T27" fmla="*/ 72 h 87"/>
              <a:gd name="T28" fmla="*/ 142 w 148"/>
              <a:gd name="T29" fmla="*/ 72 h 87"/>
              <a:gd name="T30" fmla="*/ 148 w 148"/>
              <a:gd name="T31" fmla="*/ 66 h 87"/>
              <a:gd name="T32" fmla="*/ 148 w 148"/>
              <a:gd name="T33" fmla="*/ 55 h 87"/>
              <a:gd name="T34" fmla="*/ 131 w 148"/>
              <a:gd name="T35" fmla="*/ 33 h 87"/>
              <a:gd name="T36" fmla="*/ 12 w 148"/>
              <a:gd name="T37" fmla="*/ 32 h 87"/>
              <a:gd name="T38" fmla="*/ 12 w 148"/>
              <a:gd name="T39" fmla="*/ 12 h 87"/>
              <a:gd name="T40" fmla="*/ 27 w 148"/>
              <a:gd name="T41" fmla="*/ 12 h 87"/>
              <a:gd name="T42" fmla="*/ 27 w 148"/>
              <a:gd name="T43" fmla="*/ 32 h 87"/>
              <a:gd name="T44" fmla="*/ 12 w 148"/>
              <a:gd name="T45" fmla="*/ 32 h 87"/>
              <a:gd name="T46" fmla="*/ 30 w 148"/>
              <a:gd name="T47" fmla="*/ 75 h 87"/>
              <a:gd name="T48" fmla="*/ 23 w 148"/>
              <a:gd name="T49" fmla="*/ 68 h 87"/>
              <a:gd name="T50" fmla="*/ 30 w 148"/>
              <a:gd name="T51" fmla="*/ 61 h 87"/>
              <a:gd name="T52" fmla="*/ 37 w 148"/>
              <a:gd name="T53" fmla="*/ 68 h 87"/>
              <a:gd name="T54" fmla="*/ 30 w 148"/>
              <a:gd name="T55" fmla="*/ 75 h 87"/>
              <a:gd name="T56" fmla="*/ 56 w 148"/>
              <a:gd name="T57" fmla="*/ 32 h 87"/>
              <a:gd name="T58" fmla="*/ 39 w 148"/>
              <a:gd name="T59" fmla="*/ 32 h 87"/>
              <a:gd name="T60" fmla="*/ 39 w 148"/>
              <a:gd name="T61" fmla="*/ 12 h 87"/>
              <a:gd name="T62" fmla="*/ 56 w 148"/>
              <a:gd name="T63" fmla="*/ 12 h 87"/>
              <a:gd name="T64" fmla="*/ 56 w 148"/>
              <a:gd name="T65" fmla="*/ 32 h 87"/>
              <a:gd name="T66" fmla="*/ 85 w 148"/>
              <a:gd name="T67" fmla="*/ 32 h 87"/>
              <a:gd name="T68" fmla="*/ 68 w 148"/>
              <a:gd name="T69" fmla="*/ 32 h 87"/>
              <a:gd name="T70" fmla="*/ 68 w 148"/>
              <a:gd name="T71" fmla="*/ 12 h 87"/>
              <a:gd name="T72" fmla="*/ 85 w 148"/>
              <a:gd name="T73" fmla="*/ 12 h 87"/>
              <a:gd name="T74" fmla="*/ 85 w 148"/>
              <a:gd name="T75" fmla="*/ 32 h 87"/>
              <a:gd name="T76" fmla="*/ 97 w 148"/>
              <a:gd name="T77" fmla="*/ 32 h 87"/>
              <a:gd name="T78" fmla="*/ 97 w 148"/>
              <a:gd name="T79" fmla="*/ 12 h 87"/>
              <a:gd name="T80" fmla="*/ 111 w 148"/>
              <a:gd name="T81" fmla="*/ 12 h 87"/>
              <a:gd name="T82" fmla="*/ 118 w 148"/>
              <a:gd name="T83" fmla="*/ 32 h 87"/>
              <a:gd name="T84" fmla="*/ 97 w 148"/>
              <a:gd name="T85" fmla="*/ 32 h 87"/>
              <a:gd name="T86" fmla="*/ 117 w 148"/>
              <a:gd name="T87" fmla="*/ 75 h 87"/>
              <a:gd name="T88" fmla="*/ 110 w 148"/>
              <a:gd name="T89" fmla="*/ 68 h 87"/>
              <a:gd name="T90" fmla="*/ 117 w 148"/>
              <a:gd name="T91" fmla="*/ 61 h 87"/>
              <a:gd name="T92" fmla="*/ 124 w 148"/>
              <a:gd name="T93" fmla="*/ 68 h 87"/>
              <a:gd name="T94" fmla="*/ 117 w 148"/>
              <a:gd name="T95" fmla="*/ 75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48" h="87">
                <a:moveTo>
                  <a:pt x="131" y="33"/>
                </a:moveTo>
                <a:cubicBezTo>
                  <a:pt x="121" y="4"/>
                  <a:pt x="121" y="4"/>
                  <a:pt x="121" y="4"/>
                </a:cubicBezTo>
                <a:cubicBezTo>
                  <a:pt x="120" y="2"/>
                  <a:pt x="118" y="0"/>
                  <a:pt x="115" y="0"/>
                </a:cubicBezTo>
                <a:cubicBezTo>
                  <a:pt x="6" y="0"/>
                  <a:pt x="6" y="0"/>
                  <a:pt x="6" y="0"/>
                </a:cubicBezTo>
                <a:cubicBezTo>
                  <a:pt x="2" y="0"/>
                  <a:pt x="0" y="3"/>
                  <a:pt x="0" y="6"/>
                </a:cubicBezTo>
                <a:cubicBezTo>
                  <a:pt x="0" y="38"/>
                  <a:pt x="0" y="38"/>
                  <a:pt x="0" y="38"/>
                </a:cubicBezTo>
                <a:cubicBezTo>
                  <a:pt x="0" y="66"/>
                  <a:pt x="0" y="66"/>
                  <a:pt x="0" y="66"/>
                </a:cubicBezTo>
                <a:cubicBezTo>
                  <a:pt x="0" y="70"/>
                  <a:pt x="2" y="72"/>
                  <a:pt x="6" y="72"/>
                </a:cubicBezTo>
                <a:cubicBezTo>
                  <a:pt x="12" y="72"/>
                  <a:pt x="12" y="72"/>
                  <a:pt x="12" y="72"/>
                </a:cubicBezTo>
                <a:cubicBezTo>
                  <a:pt x="14" y="81"/>
                  <a:pt x="21" y="87"/>
                  <a:pt x="30" y="87"/>
                </a:cubicBezTo>
                <a:cubicBezTo>
                  <a:pt x="39" y="87"/>
                  <a:pt x="47" y="81"/>
                  <a:pt x="49" y="72"/>
                </a:cubicBezTo>
                <a:cubicBezTo>
                  <a:pt x="99" y="72"/>
                  <a:pt x="99" y="72"/>
                  <a:pt x="99" y="72"/>
                </a:cubicBezTo>
                <a:cubicBezTo>
                  <a:pt x="101" y="81"/>
                  <a:pt x="108" y="87"/>
                  <a:pt x="117" y="87"/>
                </a:cubicBezTo>
                <a:cubicBezTo>
                  <a:pt x="126" y="87"/>
                  <a:pt x="134" y="81"/>
                  <a:pt x="136" y="72"/>
                </a:cubicBezTo>
                <a:cubicBezTo>
                  <a:pt x="142" y="72"/>
                  <a:pt x="142" y="72"/>
                  <a:pt x="142" y="72"/>
                </a:cubicBezTo>
                <a:cubicBezTo>
                  <a:pt x="145" y="72"/>
                  <a:pt x="148" y="70"/>
                  <a:pt x="148" y="66"/>
                </a:cubicBezTo>
                <a:cubicBezTo>
                  <a:pt x="148" y="55"/>
                  <a:pt x="148" y="55"/>
                  <a:pt x="148" y="55"/>
                </a:cubicBezTo>
                <a:cubicBezTo>
                  <a:pt x="148" y="45"/>
                  <a:pt x="141" y="36"/>
                  <a:pt x="131" y="33"/>
                </a:cubicBezTo>
                <a:close/>
                <a:moveTo>
                  <a:pt x="12" y="32"/>
                </a:moveTo>
                <a:cubicBezTo>
                  <a:pt x="12" y="12"/>
                  <a:pt x="12" y="12"/>
                  <a:pt x="12" y="12"/>
                </a:cubicBezTo>
                <a:cubicBezTo>
                  <a:pt x="27" y="12"/>
                  <a:pt x="27" y="12"/>
                  <a:pt x="27" y="12"/>
                </a:cubicBezTo>
                <a:cubicBezTo>
                  <a:pt x="27" y="32"/>
                  <a:pt x="27" y="32"/>
                  <a:pt x="27" y="32"/>
                </a:cubicBezTo>
                <a:lnTo>
                  <a:pt x="12" y="32"/>
                </a:lnTo>
                <a:close/>
                <a:moveTo>
                  <a:pt x="30" y="75"/>
                </a:moveTo>
                <a:cubicBezTo>
                  <a:pt x="26" y="75"/>
                  <a:pt x="23" y="72"/>
                  <a:pt x="23" y="68"/>
                </a:cubicBezTo>
                <a:cubicBezTo>
                  <a:pt x="23" y="64"/>
                  <a:pt x="26" y="61"/>
                  <a:pt x="30" y="61"/>
                </a:cubicBezTo>
                <a:cubicBezTo>
                  <a:pt x="34" y="61"/>
                  <a:pt x="37" y="64"/>
                  <a:pt x="37" y="68"/>
                </a:cubicBezTo>
                <a:cubicBezTo>
                  <a:pt x="37" y="72"/>
                  <a:pt x="34" y="75"/>
                  <a:pt x="30" y="75"/>
                </a:cubicBezTo>
                <a:close/>
                <a:moveTo>
                  <a:pt x="56" y="32"/>
                </a:moveTo>
                <a:cubicBezTo>
                  <a:pt x="39" y="32"/>
                  <a:pt x="39" y="32"/>
                  <a:pt x="39" y="32"/>
                </a:cubicBezTo>
                <a:cubicBezTo>
                  <a:pt x="39" y="12"/>
                  <a:pt x="39" y="12"/>
                  <a:pt x="39" y="12"/>
                </a:cubicBezTo>
                <a:cubicBezTo>
                  <a:pt x="56" y="12"/>
                  <a:pt x="56" y="12"/>
                  <a:pt x="56" y="12"/>
                </a:cubicBezTo>
                <a:lnTo>
                  <a:pt x="56" y="32"/>
                </a:lnTo>
                <a:close/>
                <a:moveTo>
                  <a:pt x="85" y="32"/>
                </a:moveTo>
                <a:cubicBezTo>
                  <a:pt x="68" y="32"/>
                  <a:pt x="68" y="32"/>
                  <a:pt x="68" y="32"/>
                </a:cubicBezTo>
                <a:cubicBezTo>
                  <a:pt x="68" y="12"/>
                  <a:pt x="68" y="12"/>
                  <a:pt x="68" y="12"/>
                </a:cubicBezTo>
                <a:cubicBezTo>
                  <a:pt x="85" y="12"/>
                  <a:pt x="85" y="12"/>
                  <a:pt x="85" y="12"/>
                </a:cubicBezTo>
                <a:lnTo>
                  <a:pt x="85" y="32"/>
                </a:lnTo>
                <a:close/>
                <a:moveTo>
                  <a:pt x="97" y="32"/>
                </a:moveTo>
                <a:cubicBezTo>
                  <a:pt x="97" y="12"/>
                  <a:pt x="97" y="12"/>
                  <a:pt x="97" y="12"/>
                </a:cubicBezTo>
                <a:cubicBezTo>
                  <a:pt x="111" y="12"/>
                  <a:pt x="111" y="12"/>
                  <a:pt x="111" y="12"/>
                </a:cubicBezTo>
                <a:cubicBezTo>
                  <a:pt x="118" y="32"/>
                  <a:pt x="118" y="32"/>
                  <a:pt x="118" y="32"/>
                </a:cubicBezTo>
                <a:lnTo>
                  <a:pt x="97" y="32"/>
                </a:lnTo>
                <a:close/>
                <a:moveTo>
                  <a:pt x="117" y="75"/>
                </a:moveTo>
                <a:cubicBezTo>
                  <a:pt x="114" y="75"/>
                  <a:pt x="110" y="72"/>
                  <a:pt x="110" y="68"/>
                </a:cubicBezTo>
                <a:cubicBezTo>
                  <a:pt x="110" y="64"/>
                  <a:pt x="114" y="61"/>
                  <a:pt x="117" y="61"/>
                </a:cubicBezTo>
                <a:cubicBezTo>
                  <a:pt x="121" y="61"/>
                  <a:pt x="124" y="64"/>
                  <a:pt x="124" y="68"/>
                </a:cubicBezTo>
                <a:cubicBezTo>
                  <a:pt x="124" y="72"/>
                  <a:pt x="121" y="75"/>
                  <a:pt x="117" y="75"/>
                </a:cubicBezTo>
                <a:close/>
              </a:path>
            </a:pathLst>
          </a:custGeom>
          <a:solidFill>
            <a:schemeClr val="tx1"/>
          </a:solidFill>
          <a:ln>
            <a:noFill/>
          </a:ln>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454" name="Freeform 125">
            <a:extLst>
              <a:ext uri="{FF2B5EF4-FFF2-40B4-BE49-F238E27FC236}">
                <a16:creationId xmlns:a16="http://schemas.microsoft.com/office/drawing/2014/main" xmlns="" id="{8FF56614-60ED-4173-B545-29356F23A91E}"/>
              </a:ext>
            </a:extLst>
          </p:cNvPr>
          <p:cNvSpPr>
            <a:spLocks noEditPoints="1"/>
          </p:cNvSpPr>
          <p:nvPr/>
        </p:nvSpPr>
        <p:spPr bwMode="auto">
          <a:xfrm>
            <a:off x="6977281" y="2730433"/>
            <a:ext cx="475083" cy="457356"/>
          </a:xfrm>
          <a:custGeom>
            <a:avLst/>
            <a:gdLst>
              <a:gd name="T0" fmla="*/ 145 w 151"/>
              <a:gd name="T1" fmla="*/ 19 h 145"/>
              <a:gd name="T2" fmla="*/ 134 w 151"/>
              <a:gd name="T3" fmla="*/ 19 h 145"/>
              <a:gd name="T4" fmla="*/ 134 w 151"/>
              <a:gd name="T5" fmla="*/ 6 h 145"/>
              <a:gd name="T6" fmla="*/ 128 w 151"/>
              <a:gd name="T7" fmla="*/ 0 h 145"/>
              <a:gd name="T8" fmla="*/ 23 w 151"/>
              <a:gd name="T9" fmla="*/ 0 h 145"/>
              <a:gd name="T10" fmla="*/ 17 w 151"/>
              <a:gd name="T11" fmla="*/ 6 h 145"/>
              <a:gd name="T12" fmla="*/ 17 w 151"/>
              <a:gd name="T13" fmla="*/ 19 h 145"/>
              <a:gd name="T14" fmla="*/ 6 w 151"/>
              <a:gd name="T15" fmla="*/ 19 h 145"/>
              <a:gd name="T16" fmla="*/ 0 w 151"/>
              <a:gd name="T17" fmla="*/ 25 h 145"/>
              <a:gd name="T18" fmla="*/ 0 w 151"/>
              <a:gd name="T19" fmla="*/ 45 h 145"/>
              <a:gd name="T20" fmla="*/ 6 w 151"/>
              <a:gd name="T21" fmla="*/ 51 h 145"/>
              <a:gd name="T22" fmla="*/ 12 w 151"/>
              <a:gd name="T23" fmla="*/ 45 h 145"/>
              <a:gd name="T24" fmla="*/ 12 w 151"/>
              <a:gd name="T25" fmla="*/ 31 h 145"/>
              <a:gd name="T26" fmla="*/ 17 w 151"/>
              <a:gd name="T27" fmla="*/ 31 h 145"/>
              <a:gd name="T28" fmla="*/ 17 w 151"/>
              <a:gd name="T29" fmla="*/ 84 h 145"/>
              <a:gd name="T30" fmla="*/ 17 w 151"/>
              <a:gd name="T31" fmla="*/ 124 h 145"/>
              <a:gd name="T32" fmla="*/ 23 w 151"/>
              <a:gd name="T33" fmla="*/ 130 h 145"/>
              <a:gd name="T34" fmla="*/ 24 w 151"/>
              <a:gd name="T35" fmla="*/ 130 h 145"/>
              <a:gd name="T36" fmla="*/ 24 w 151"/>
              <a:gd name="T37" fmla="*/ 139 h 145"/>
              <a:gd name="T38" fmla="*/ 30 w 151"/>
              <a:gd name="T39" fmla="*/ 145 h 145"/>
              <a:gd name="T40" fmla="*/ 43 w 151"/>
              <a:gd name="T41" fmla="*/ 145 h 145"/>
              <a:gd name="T42" fmla="*/ 49 w 151"/>
              <a:gd name="T43" fmla="*/ 139 h 145"/>
              <a:gd name="T44" fmla="*/ 49 w 151"/>
              <a:gd name="T45" fmla="*/ 130 h 145"/>
              <a:gd name="T46" fmla="*/ 103 w 151"/>
              <a:gd name="T47" fmla="*/ 130 h 145"/>
              <a:gd name="T48" fmla="*/ 103 w 151"/>
              <a:gd name="T49" fmla="*/ 139 h 145"/>
              <a:gd name="T50" fmla="*/ 109 w 151"/>
              <a:gd name="T51" fmla="*/ 145 h 145"/>
              <a:gd name="T52" fmla="*/ 121 w 151"/>
              <a:gd name="T53" fmla="*/ 145 h 145"/>
              <a:gd name="T54" fmla="*/ 127 w 151"/>
              <a:gd name="T55" fmla="*/ 139 h 145"/>
              <a:gd name="T56" fmla="*/ 127 w 151"/>
              <a:gd name="T57" fmla="*/ 130 h 145"/>
              <a:gd name="T58" fmla="*/ 128 w 151"/>
              <a:gd name="T59" fmla="*/ 130 h 145"/>
              <a:gd name="T60" fmla="*/ 134 w 151"/>
              <a:gd name="T61" fmla="*/ 124 h 145"/>
              <a:gd name="T62" fmla="*/ 134 w 151"/>
              <a:gd name="T63" fmla="*/ 84 h 145"/>
              <a:gd name="T64" fmla="*/ 134 w 151"/>
              <a:gd name="T65" fmla="*/ 31 h 145"/>
              <a:gd name="T66" fmla="*/ 139 w 151"/>
              <a:gd name="T67" fmla="*/ 31 h 145"/>
              <a:gd name="T68" fmla="*/ 139 w 151"/>
              <a:gd name="T69" fmla="*/ 45 h 145"/>
              <a:gd name="T70" fmla="*/ 145 w 151"/>
              <a:gd name="T71" fmla="*/ 51 h 145"/>
              <a:gd name="T72" fmla="*/ 151 w 151"/>
              <a:gd name="T73" fmla="*/ 45 h 145"/>
              <a:gd name="T74" fmla="*/ 151 w 151"/>
              <a:gd name="T75" fmla="*/ 25 h 145"/>
              <a:gd name="T76" fmla="*/ 145 w 151"/>
              <a:gd name="T77" fmla="*/ 19 h 145"/>
              <a:gd name="T78" fmla="*/ 42 w 151"/>
              <a:gd name="T79" fmla="*/ 119 h 145"/>
              <a:gd name="T80" fmla="*/ 31 w 151"/>
              <a:gd name="T81" fmla="*/ 108 h 145"/>
              <a:gd name="T82" fmla="*/ 42 w 151"/>
              <a:gd name="T83" fmla="*/ 98 h 145"/>
              <a:gd name="T84" fmla="*/ 52 w 151"/>
              <a:gd name="T85" fmla="*/ 108 h 145"/>
              <a:gd name="T86" fmla="*/ 42 w 151"/>
              <a:gd name="T87" fmla="*/ 119 h 145"/>
              <a:gd name="T88" fmla="*/ 110 w 151"/>
              <a:gd name="T89" fmla="*/ 119 h 145"/>
              <a:gd name="T90" fmla="*/ 99 w 151"/>
              <a:gd name="T91" fmla="*/ 108 h 145"/>
              <a:gd name="T92" fmla="*/ 110 w 151"/>
              <a:gd name="T93" fmla="*/ 98 h 145"/>
              <a:gd name="T94" fmla="*/ 120 w 151"/>
              <a:gd name="T95" fmla="*/ 108 h 145"/>
              <a:gd name="T96" fmla="*/ 110 w 151"/>
              <a:gd name="T97" fmla="*/ 119 h 145"/>
              <a:gd name="T98" fmla="*/ 122 w 151"/>
              <a:gd name="T99" fmla="*/ 25 h 145"/>
              <a:gd name="T100" fmla="*/ 122 w 151"/>
              <a:gd name="T101" fmla="*/ 78 h 145"/>
              <a:gd name="T102" fmla="*/ 29 w 151"/>
              <a:gd name="T103" fmla="*/ 78 h 145"/>
              <a:gd name="T104" fmla="*/ 29 w 151"/>
              <a:gd name="T105" fmla="*/ 25 h 145"/>
              <a:gd name="T106" fmla="*/ 29 w 151"/>
              <a:gd name="T107" fmla="*/ 12 h 145"/>
              <a:gd name="T108" fmla="*/ 122 w 151"/>
              <a:gd name="T109" fmla="*/ 12 h 145"/>
              <a:gd name="T110" fmla="*/ 122 w 151"/>
              <a:gd name="T111" fmla="*/ 25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51" h="145">
                <a:moveTo>
                  <a:pt x="145" y="19"/>
                </a:moveTo>
                <a:cubicBezTo>
                  <a:pt x="134" y="19"/>
                  <a:pt x="134" y="19"/>
                  <a:pt x="134" y="19"/>
                </a:cubicBezTo>
                <a:cubicBezTo>
                  <a:pt x="134" y="6"/>
                  <a:pt x="134" y="6"/>
                  <a:pt x="134" y="6"/>
                </a:cubicBezTo>
                <a:cubicBezTo>
                  <a:pt x="134" y="3"/>
                  <a:pt x="132" y="0"/>
                  <a:pt x="128" y="0"/>
                </a:cubicBezTo>
                <a:cubicBezTo>
                  <a:pt x="23" y="0"/>
                  <a:pt x="23" y="0"/>
                  <a:pt x="23" y="0"/>
                </a:cubicBezTo>
                <a:cubicBezTo>
                  <a:pt x="20" y="0"/>
                  <a:pt x="17" y="3"/>
                  <a:pt x="17" y="6"/>
                </a:cubicBezTo>
                <a:cubicBezTo>
                  <a:pt x="17" y="19"/>
                  <a:pt x="17" y="19"/>
                  <a:pt x="17" y="19"/>
                </a:cubicBezTo>
                <a:cubicBezTo>
                  <a:pt x="6" y="19"/>
                  <a:pt x="6" y="19"/>
                  <a:pt x="6" y="19"/>
                </a:cubicBezTo>
                <a:cubicBezTo>
                  <a:pt x="3" y="19"/>
                  <a:pt x="0" y="21"/>
                  <a:pt x="0" y="25"/>
                </a:cubicBezTo>
                <a:cubicBezTo>
                  <a:pt x="0" y="45"/>
                  <a:pt x="0" y="45"/>
                  <a:pt x="0" y="45"/>
                </a:cubicBezTo>
                <a:cubicBezTo>
                  <a:pt x="0" y="48"/>
                  <a:pt x="3" y="51"/>
                  <a:pt x="6" y="51"/>
                </a:cubicBezTo>
                <a:cubicBezTo>
                  <a:pt x="10" y="51"/>
                  <a:pt x="12" y="48"/>
                  <a:pt x="12" y="45"/>
                </a:cubicBezTo>
                <a:cubicBezTo>
                  <a:pt x="12" y="31"/>
                  <a:pt x="12" y="31"/>
                  <a:pt x="12" y="31"/>
                </a:cubicBezTo>
                <a:cubicBezTo>
                  <a:pt x="17" y="31"/>
                  <a:pt x="17" y="31"/>
                  <a:pt x="17" y="31"/>
                </a:cubicBezTo>
                <a:cubicBezTo>
                  <a:pt x="17" y="84"/>
                  <a:pt x="17" y="84"/>
                  <a:pt x="17" y="84"/>
                </a:cubicBezTo>
                <a:cubicBezTo>
                  <a:pt x="17" y="124"/>
                  <a:pt x="17" y="124"/>
                  <a:pt x="17" y="124"/>
                </a:cubicBezTo>
                <a:cubicBezTo>
                  <a:pt x="17" y="127"/>
                  <a:pt x="20" y="130"/>
                  <a:pt x="23" y="130"/>
                </a:cubicBezTo>
                <a:cubicBezTo>
                  <a:pt x="24" y="130"/>
                  <a:pt x="24" y="130"/>
                  <a:pt x="24" y="130"/>
                </a:cubicBezTo>
                <a:cubicBezTo>
                  <a:pt x="24" y="139"/>
                  <a:pt x="24" y="139"/>
                  <a:pt x="24" y="139"/>
                </a:cubicBezTo>
                <a:cubicBezTo>
                  <a:pt x="24" y="143"/>
                  <a:pt x="27" y="145"/>
                  <a:pt x="30" y="145"/>
                </a:cubicBezTo>
                <a:cubicBezTo>
                  <a:pt x="43" y="145"/>
                  <a:pt x="43" y="145"/>
                  <a:pt x="43" y="145"/>
                </a:cubicBezTo>
                <a:cubicBezTo>
                  <a:pt x="46" y="145"/>
                  <a:pt x="49" y="143"/>
                  <a:pt x="49" y="139"/>
                </a:cubicBezTo>
                <a:cubicBezTo>
                  <a:pt x="49" y="130"/>
                  <a:pt x="49" y="130"/>
                  <a:pt x="49" y="130"/>
                </a:cubicBezTo>
                <a:cubicBezTo>
                  <a:pt x="103" y="130"/>
                  <a:pt x="103" y="130"/>
                  <a:pt x="103" y="130"/>
                </a:cubicBezTo>
                <a:cubicBezTo>
                  <a:pt x="103" y="139"/>
                  <a:pt x="103" y="139"/>
                  <a:pt x="103" y="139"/>
                </a:cubicBezTo>
                <a:cubicBezTo>
                  <a:pt x="103" y="143"/>
                  <a:pt x="105" y="145"/>
                  <a:pt x="109" y="145"/>
                </a:cubicBezTo>
                <a:cubicBezTo>
                  <a:pt x="121" y="145"/>
                  <a:pt x="121" y="145"/>
                  <a:pt x="121" y="145"/>
                </a:cubicBezTo>
                <a:cubicBezTo>
                  <a:pt x="125" y="145"/>
                  <a:pt x="127" y="143"/>
                  <a:pt x="127" y="139"/>
                </a:cubicBezTo>
                <a:cubicBezTo>
                  <a:pt x="127" y="130"/>
                  <a:pt x="127" y="130"/>
                  <a:pt x="127" y="130"/>
                </a:cubicBezTo>
                <a:cubicBezTo>
                  <a:pt x="128" y="130"/>
                  <a:pt x="128" y="130"/>
                  <a:pt x="128" y="130"/>
                </a:cubicBezTo>
                <a:cubicBezTo>
                  <a:pt x="132" y="130"/>
                  <a:pt x="134" y="127"/>
                  <a:pt x="134" y="124"/>
                </a:cubicBezTo>
                <a:cubicBezTo>
                  <a:pt x="134" y="84"/>
                  <a:pt x="134" y="84"/>
                  <a:pt x="134" y="84"/>
                </a:cubicBezTo>
                <a:cubicBezTo>
                  <a:pt x="134" y="31"/>
                  <a:pt x="134" y="31"/>
                  <a:pt x="134" y="31"/>
                </a:cubicBezTo>
                <a:cubicBezTo>
                  <a:pt x="139" y="31"/>
                  <a:pt x="139" y="31"/>
                  <a:pt x="139" y="31"/>
                </a:cubicBezTo>
                <a:cubicBezTo>
                  <a:pt x="139" y="45"/>
                  <a:pt x="139" y="45"/>
                  <a:pt x="139" y="45"/>
                </a:cubicBezTo>
                <a:cubicBezTo>
                  <a:pt x="139" y="48"/>
                  <a:pt x="142" y="51"/>
                  <a:pt x="145" y="51"/>
                </a:cubicBezTo>
                <a:cubicBezTo>
                  <a:pt x="148" y="51"/>
                  <a:pt x="151" y="48"/>
                  <a:pt x="151" y="45"/>
                </a:cubicBezTo>
                <a:cubicBezTo>
                  <a:pt x="151" y="25"/>
                  <a:pt x="151" y="25"/>
                  <a:pt x="151" y="25"/>
                </a:cubicBezTo>
                <a:cubicBezTo>
                  <a:pt x="151" y="21"/>
                  <a:pt x="148" y="19"/>
                  <a:pt x="145" y="19"/>
                </a:cubicBezTo>
                <a:close/>
                <a:moveTo>
                  <a:pt x="42" y="119"/>
                </a:moveTo>
                <a:cubicBezTo>
                  <a:pt x="36" y="119"/>
                  <a:pt x="31" y="114"/>
                  <a:pt x="31" y="108"/>
                </a:cubicBezTo>
                <a:cubicBezTo>
                  <a:pt x="31" y="103"/>
                  <a:pt x="36" y="98"/>
                  <a:pt x="42" y="98"/>
                </a:cubicBezTo>
                <a:cubicBezTo>
                  <a:pt x="48" y="98"/>
                  <a:pt x="52" y="103"/>
                  <a:pt x="52" y="108"/>
                </a:cubicBezTo>
                <a:cubicBezTo>
                  <a:pt x="52" y="114"/>
                  <a:pt x="48" y="119"/>
                  <a:pt x="42" y="119"/>
                </a:cubicBezTo>
                <a:close/>
                <a:moveTo>
                  <a:pt x="110" y="119"/>
                </a:moveTo>
                <a:cubicBezTo>
                  <a:pt x="104" y="119"/>
                  <a:pt x="99" y="114"/>
                  <a:pt x="99" y="108"/>
                </a:cubicBezTo>
                <a:cubicBezTo>
                  <a:pt x="99" y="103"/>
                  <a:pt x="104" y="98"/>
                  <a:pt x="110" y="98"/>
                </a:cubicBezTo>
                <a:cubicBezTo>
                  <a:pt x="116" y="98"/>
                  <a:pt x="120" y="103"/>
                  <a:pt x="120" y="108"/>
                </a:cubicBezTo>
                <a:cubicBezTo>
                  <a:pt x="120" y="114"/>
                  <a:pt x="116" y="119"/>
                  <a:pt x="110" y="119"/>
                </a:cubicBezTo>
                <a:close/>
                <a:moveTo>
                  <a:pt x="122" y="25"/>
                </a:moveTo>
                <a:cubicBezTo>
                  <a:pt x="122" y="78"/>
                  <a:pt x="122" y="78"/>
                  <a:pt x="122" y="78"/>
                </a:cubicBezTo>
                <a:cubicBezTo>
                  <a:pt x="29" y="78"/>
                  <a:pt x="29" y="78"/>
                  <a:pt x="29" y="78"/>
                </a:cubicBezTo>
                <a:cubicBezTo>
                  <a:pt x="29" y="25"/>
                  <a:pt x="29" y="25"/>
                  <a:pt x="29" y="25"/>
                </a:cubicBezTo>
                <a:cubicBezTo>
                  <a:pt x="29" y="12"/>
                  <a:pt x="29" y="12"/>
                  <a:pt x="29" y="12"/>
                </a:cubicBezTo>
                <a:cubicBezTo>
                  <a:pt x="122" y="12"/>
                  <a:pt x="122" y="12"/>
                  <a:pt x="122" y="12"/>
                </a:cubicBezTo>
                <a:lnTo>
                  <a:pt x="122" y="25"/>
                </a:lnTo>
                <a:close/>
              </a:path>
            </a:pathLst>
          </a:custGeom>
          <a:solidFill>
            <a:schemeClr val="tx1"/>
          </a:solidFill>
          <a:ln>
            <a:noFill/>
          </a:ln>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455" name="Freeform 126">
            <a:extLst>
              <a:ext uri="{FF2B5EF4-FFF2-40B4-BE49-F238E27FC236}">
                <a16:creationId xmlns:a16="http://schemas.microsoft.com/office/drawing/2014/main" xmlns="" id="{8F2E7C66-953B-49D6-9976-6A58980E2671}"/>
              </a:ext>
            </a:extLst>
          </p:cNvPr>
          <p:cNvSpPr>
            <a:spLocks noEditPoints="1"/>
          </p:cNvSpPr>
          <p:nvPr/>
        </p:nvSpPr>
        <p:spPr bwMode="auto">
          <a:xfrm>
            <a:off x="8522756" y="3643011"/>
            <a:ext cx="592081" cy="322631"/>
          </a:xfrm>
          <a:custGeom>
            <a:avLst/>
            <a:gdLst>
              <a:gd name="T0" fmla="*/ 183 w 188"/>
              <a:gd name="T1" fmla="*/ 71 h 102"/>
              <a:gd name="T2" fmla="*/ 183 w 188"/>
              <a:gd name="T3" fmla="*/ 61 h 102"/>
              <a:gd name="T4" fmla="*/ 161 w 188"/>
              <a:gd name="T5" fmla="*/ 38 h 102"/>
              <a:gd name="T6" fmla="*/ 142 w 188"/>
              <a:gd name="T7" fmla="*/ 3 h 102"/>
              <a:gd name="T8" fmla="*/ 136 w 188"/>
              <a:gd name="T9" fmla="*/ 0 h 102"/>
              <a:gd name="T10" fmla="*/ 103 w 188"/>
              <a:gd name="T11" fmla="*/ 0 h 102"/>
              <a:gd name="T12" fmla="*/ 96 w 188"/>
              <a:gd name="T13" fmla="*/ 7 h 102"/>
              <a:gd name="T14" fmla="*/ 96 w 188"/>
              <a:gd name="T15" fmla="*/ 38 h 102"/>
              <a:gd name="T16" fmla="*/ 11 w 188"/>
              <a:gd name="T17" fmla="*/ 38 h 102"/>
              <a:gd name="T18" fmla="*/ 4 w 188"/>
              <a:gd name="T19" fmla="*/ 45 h 102"/>
              <a:gd name="T20" fmla="*/ 4 w 188"/>
              <a:gd name="T21" fmla="*/ 71 h 102"/>
              <a:gd name="T22" fmla="*/ 0 w 188"/>
              <a:gd name="T23" fmla="*/ 78 h 102"/>
              <a:gd name="T24" fmla="*/ 6 w 188"/>
              <a:gd name="T25" fmla="*/ 84 h 102"/>
              <a:gd name="T26" fmla="*/ 16 w 188"/>
              <a:gd name="T27" fmla="*/ 84 h 102"/>
              <a:gd name="T28" fmla="*/ 38 w 188"/>
              <a:gd name="T29" fmla="*/ 102 h 102"/>
              <a:gd name="T30" fmla="*/ 60 w 188"/>
              <a:gd name="T31" fmla="*/ 84 h 102"/>
              <a:gd name="T32" fmla="*/ 122 w 188"/>
              <a:gd name="T33" fmla="*/ 84 h 102"/>
              <a:gd name="T34" fmla="*/ 144 w 188"/>
              <a:gd name="T35" fmla="*/ 102 h 102"/>
              <a:gd name="T36" fmla="*/ 166 w 188"/>
              <a:gd name="T37" fmla="*/ 84 h 102"/>
              <a:gd name="T38" fmla="*/ 181 w 188"/>
              <a:gd name="T39" fmla="*/ 84 h 102"/>
              <a:gd name="T40" fmla="*/ 188 w 188"/>
              <a:gd name="T41" fmla="*/ 78 h 102"/>
              <a:gd name="T42" fmla="*/ 183 w 188"/>
              <a:gd name="T43" fmla="*/ 71 h 102"/>
              <a:gd name="T44" fmla="*/ 38 w 188"/>
              <a:gd name="T45" fmla="*/ 88 h 102"/>
              <a:gd name="T46" fmla="*/ 29 w 188"/>
              <a:gd name="T47" fmla="*/ 79 h 102"/>
              <a:gd name="T48" fmla="*/ 38 w 188"/>
              <a:gd name="T49" fmla="*/ 70 h 102"/>
              <a:gd name="T50" fmla="*/ 47 w 188"/>
              <a:gd name="T51" fmla="*/ 79 h 102"/>
              <a:gd name="T52" fmla="*/ 38 w 188"/>
              <a:gd name="T53" fmla="*/ 88 h 102"/>
              <a:gd name="T54" fmla="*/ 110 w 188"/>
              <a:gd name="T55" fmla="*/ 38 h 102"/>
              <a:gd name="T56" fmla="*/ 110 w 188"/>
              <a:gd name="T57" fmla="*/ 13 h 102"/>
              <a:gd name="T58" fmla="*/ 132 w 188"/>
              <a:gd name="T59" fmla="*/ 13 h 102"/>
              <a:gd name="T60" fmla="*/ 146 w 188"/>
              <a:gd name="T61" fmla="*/ 38 h 102"/>
              <a:gd name="T62" fmla="*/ 110 w 188"/>
              <a:gd name="T63" fmla="*/ 38 h 102"/>
              <a:gd name="T64" fmla="*/ 144 w 188"/>
              <a:gd name="T65" fmla="*/ 88 h 102"/>
              <a:gd name="T66" fmla="*/ 135 w 188"/>
              <a:gd name="T67" fmla="*/ 79 h 102"/>
              <a:gd name="T68" fmla="*/ 144 w 188"/>
              <a:gd name="T69" fmla="*/ 70 h 102"/>
              <a:gd name="T70" fmla="*/ 153 w 188"/>
              <a:gd name="T71" fmla="*/ 79 h 102"/>
              <a:gd name="T72" fmla="*/ 144 w 188"/>
              <a:gd name="T73" fmla="*/ 88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88" h="102">
                <a:moveTo>
                  <a:pt x="183" y="71"/>
                </a:moveTo>
                <a:cubicBezTo>
                  <a:pt x="183" y="61"/>
                  <a:pt x="183" y="61"/>
                  <a:pt x="183" y="61"/>
                </a:cubicBezTo>
                <a:cubicBezTo>
                  <a:pt x="183" y="49"/>
                  <a:pt x="174" y="39"/>
                  <a:pt x="161" y="38"/>
                </a:cubicBezTo>
                <a:cubicBezTo>
                  <a:pt x="142" y="3"/>
                  <a:pt x="142" y="3"/>
                  <a:pt x="142" y="3"/>
                </a:cubicBezTo>
                <a:cubicBezTo>
                  <a:pt x="140" y="1"/>
                  <a:pt x="138" y="0"/>
                  <a:pt x="136" y="0"/>
                </a:cubicBezTo>
                <a:cubicBezTo>
                  <a:pt x="103" y="0"/>
                  <a:pt x="103" y="0"/>
                  <a:pt x="103" y="0"/>
                </a:cubicBezTo>
                <a:cubicBezTo>
                  <a:pt x="99" y="0"/>
                  <a:pt x="96" y="3"/>
                  <a:pt x="96" y="7"/>
                </a:cubicBezTo>
                <a:cubicBezTo>
                  <a:pt x="96" y="38"/>
                  <a:pt x="96" y="38"/>
                  <a:pt x="96" y="38"/>
                </a:cubicBezTo>
                <a:cubicBezTo>
                  <a:pt x="11" y="38"/>
                  <a:pt x="11" y="38"/>
                  <a:pt x="11" y="38"/>
                </a:cubicBezTo>
                <a:cubicBezTo>
                  <a:pt x="7" y="38"/>
                  <a:pt x="4" y="41"/>
                  <a:pt x="4" y="45"/>
                </a:cubicBezTo>
                <a:cubicBezTo>
                  <a:pt x="4" y="71"/>
                  <a:pt x="4" y="71"/>
                  <a:pt x="4" y="71"/>
                </a:cubicBezTo>
                <a:cubicBezTo>
                  <a:pt x="2" y="72"/>
                  <a:pt x="0" y="75"/>
                  <a:pt x="0" y="78"/>
                </a:cubicBezTo>
                <a:cubicBezTo>
                  <a:pt x="0" y="81"/>
                  <a:pt x="3" y="84"/>
                  <a:pt x="6" y="84"/>
                </a:cubicBezTo>
                <a:cubicBezTo>
                  <a:pt x="16" y="84"/>
                  <a:pt x="16" y="84"/>
                  <a:pt x="16" y="84"/>
                </a:cubicBezTo>
                <a:cubicBezTo>
                  <a:pt x="19" y="94"/>
                  <a:pt x="28" y="102"/>
                  <a:pt x="38" y="102"/>
                </a:cubicBezTo>
                <a:cubicBezTo>
                  <a:pt x="49" y="102"/>
                  <a:pt x="57" y="94"/>
                  <a:pt x="60" y="84"/>
                </a:cubicBezTo>
                <a:cubicBezTo>
                  <a:pt x="122" y="84"/>
                  <a:pt x="122" y="84"/>
                  <a:pt x="122" y="84"/>
                </a:cubicBezTo>
                <a:cubicBezTo>
                  <a:pt x="125" y="94"/>
                  <a:pt x="133" y="102"/>
                  <a:pt x="144" y="102"/>
                </a:cubicBezTo>
                <a:cubicBezTo>
                  <a:pt x="154" y="102"/>
                  <a:pt x="163" y="94"/>
                  <a:pt x="166" y="84"/>
                </a:cubicBezTo>
                <a:cubicBezTo>
                  <a:pt x="181" y="84"/>
                  <a:pt x="181" y="84"/>
                  <a:pt x="181" y="84"/>
                </a:cubicBezTo>
                <a:cubicBezTo>
                  <a:pt x="185" y="84"/>
                  <a:pt x="188" y="81"/>
                  <a:pt x="188" y="78"/>
                </a:cubicBezTo>
                <a:cubicBezTo>
                  <a:pt x="188" y="75"/>
                  <a:pt x="186" y="72"/>
                  <a:pt x="183" y="71"/>
                </a:cubicBezTo>
                <a:close/>
                <a:moveTo>
                  <a:pt x="38" y="88"/>
                </a:moveTo>
                <a:cubicBezTo>
                  <a:pt x="33" y="88"/>
                  <a:pt x="29" y="84"/>
                  <a:pt x="29" y="79"/>
                </a:cubicBezTo>
                <a:cubicBezTo>
                  <a:pt x="29" y="74"/>
                  <a:pt x="33" y="70"/>
                  <a:pt x="38" y="70"/>
                </a:cubicBezTo>
                <a:cubicBezTo>
                  <a:pt x="43" y="70"/>
                  <a:pt x="47" y="74"/>
                  <a:pt x="47" y="79"/>
                </a:cubicBezTo>
                <a:cubicBezTo>
                  <a:pt x="47" y="84"/>
                  <a:pt x="43" y="88"/>
                  <a:pt x="38" y="88"/>
                </a:cubicBezTo>
                <a:close/>
                <a:moveTo>
                  <a:pt x="110" y="38"/>
                </a:moveTo>
                <a:cubicBezTo>
                  <a:pt x="110" y="13"/>
                  <a:pt x="110" y="13"/>
                  <a:pt x="110" y="13"/>
                </a:cubicBezTo>
                <a:cubicBezTo>
                  <a:pt x="132" y="13"/>
                  <a:pt x="132" y="13"/>
                  <a:pt x="132" y="13"/>
                </a:cubicBezTo>
                <a:cubicBezTo>
                  <a:pt x="146" y="38"/>
                  <a:pt x="146" y="38"/>
                  <a:pt x="146" y="38"/>
                </a:cubicBezTo>
                <a:cubicBezTo>
                  <a:pt x="110" y="38"/>
                  <a:pt x="110" y="38"/>
                  <a:pt x="110" y="38"/>
                </a:cubicBezTo>
                <a:close/>
                <a:moveTo>
                  <a:pt x="144" y="88"/>
                </a:moveTo>
                <a:cubicBezTo>
                  <a:pt x="139" y="88"/>
                  <a:pt x="135" y="84"/>
                  <a:pt x="135" y="79"/>
                </a:cubicBezTo>
                <a:cubicBezTo>
                  <a:pt x="135" y="74"/>
                  <a:pt x="139" y="70"/>
                  <a:pt x="144" y="70"/>
                </a:cubicBezTo>
                <a:cubicBezTo>
                  <a:pt x="149" y="70"/>
                  <a:pt x="153" y="74"/>
                  <a:pt x="153" y="79"/>
                </a:cubicBezTo>
                <a:cubicBezTo>
                  <a:pt x="153" y="84"/>
                  <a:pt x="149" y="88"/>
                  <a:pt x="144" y="88"/>
                </a:cubicBezTo>
                <a:close/>
              </a:path>
            </a:pathLst>
          </a:custGeom>
          <a:solidFill>
            <a:schemeClr val="tx1"/>
          </a:solidFill>
          <a:ln>
            <a:noFill/>
          </a:ln>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456" name="Freeform 127">
            <a:extLst>
              <a:ext uri="{FF2B5EF4-FFF2-40B4-BE49-F238E27FC236}">
                <a16:creationId xmlns:a16="http://schemas.microsoft.com/office/drawing/2014/main" xmlns="" id="{95507399-0104-49B4-A9C1-CED6C9801650}"/>
              </a:ext>
            </a:extLst>
          </p:cNvPr>
          <p:cNvSpPr>
            <a:spLocks noEditPoints="1"/>
          </p:cNvSpPr>
          <p:nvPr/>
        </p:nvSpPr>
        <p:spPr bwMode="auto">
          <a:xfrm>
            <a:off x="7763779" y="5230123"/>
            <a:ext cx="533583" cy="317314"/>
          </a:xfrm>
          <a:custGeom>
            <a:avLst/>
            <a:gdLst>
              <a:gd name="T0" fmla="*/ 1 w 169"/>
              <a:gd name="T1" fmla="*/ 84 h 101"/>
              <a:gd name="T2" fmla="*/ 6 w 169"/>
              <a:gd name="T3" fmla="*/ 87 h 101"/>
              <a:gd name="T4" fmla="*/ 13 w 169"/>
              <a:gd name="T5" fmla="*/ 87 h 101"/>
              <a:gd name="T6" fmla="*/ 34 w 169"/>
              <a:gd name="T7" fmla="*/ 101 h 101"/>
              <a:gd name="T8" fmla="*/ 54 w 169"/>
              <a:gd name="T9" fmla="*/ 87 h 101"/>
              <a:gd name="T10" fmla="*/ 112 w 169"/>
              <a:gd name="T11" fmla="*/ 87 h 101"/>
              <a:gd name="T12" fmla="*/ 124 w 169"/>
              <a:gd name="T13" fmla="*/ 87 h 101"/>
              <a:gd name="T14" fmla="*/ 144 w 169"/>
              <a:gd name="T15" fmla="*/ 101 h 101"/>
              <a:gd name="T16" fmla="*/ 166 w 169"/>
              <a:gd name="T17" fmla="*/ 80 h 101"/>
              <a:gd name="T18" fmla="*/ 163 w 169"/>
              <a:gd name="T19" fmla="*/ 69 h 101"/>
              <a:gd name="T20" fmla="*/ 167 w 169"/>
              <a:gd name="T21" fmla="*/ 67 h 101"/>
              <a:gd name="T22" fmla="*/ 169 w 169"/>
              <a:gd name="T23" fmla="*/ 63 h 101"/>
              <a:gd name="T24" fmla="*/ 147 w 169"/>
              <a:gd name="T25" fmla="*/ 49 h 101"/>
              <a:gd name="T26" fmla="*/ 134 w 169"/>
              <a:gd name="T27" fmla="*/ 34 h 101"/>
              <a:gd name="T28" fmla="*/ 130 w 169"/>
              <a:gd name="T29" fmla="*/ 23 h 101"/>
              <a:gd name="T30" fmla="*/ 132 w 169"/>
              <a:gd name="T31" fmla="*/ 23 h 101"/>
              <a:gd name="T32" fmla="*/ 132 w 169"/>
              <a:gd name="T33" fmla="*/ 23 h 101"/>
              <a:gd name="T34" fmla="*/ 137 w 169"/>
              <a:gd name="T35" fmla="*/ 20 h 101"/>
              <a:gd name="T36" fmla="*/ 137 w 169"/>
              <a:gd name="T37" fmla="*/ 4 h 101"/>
              <a:gd name="T38" fmla="*/ 134 w 169"/>
              <a:gd name="T39" fmla="*/ 2 h 101"/>
              <a:gd name="T40" fmla="*/ 110 w 169"/>
              <a:gd name="T41" fmla="*/ 9 h 101"/>
              <a:gd name="T42" fmla="*/ 107 w 169"/>
              <a:gd name="T43" fmla="*/ 9 h 101"/>
              <a:gd name="T44" fmla="*/ 100 w 169"/>
              <a:gd name="T45" fmla="*/ 14 h 101"/>
              <a:gd name="T46" fmla="*/ 106 w 169"/>
              <a:gd name="T47" fmla="*/ 20 h 101"/>
              <a:gd name="T48" fmla="*/ 112 w 169"/>
              <a:gd name="T49" fmla="*/ 21 h 101"/>
              <a:gd name="T50" fmla="*/ 112 w 169"/>
              <a:gd name="T51" fmla="*/ 21 h 101"/>
              <a:gd name="T52" fmla="*/ 116 w 169"/>
              <a:gd name="T53" fmla="*/ 22 h 101"/>
              <a:gd name="T54" fmla="*/ 116 w 169"/>
              <a:gd name="T55" fmla="*/ 22 h 101"/>
              <a:gd name="T56" fmla="*/ 124 w 169"/>
              <a:gd name="T57" fmla="*/ 57 h 101"/>
              <a:gd name="T58" fmla="*/ 110 w 169"/>
              <a:gd name="T59" fmla="*/ 75 h 101"/>
              <a:gd name="T60" fmla="*/ 86 w 169"/>
              <a:gd name="T61" fmla="*/ 75 h 101"/>
              <a:gd name="T62" fmla="*/ 84 w 169"/>
              <a:gd name="T63" fmla="*/ 72 h 101"/>
              <a:gd name="T64" fmla="*/ 95 w 169"/>
              <a:gd name="T65" fmla="*/ 45 h 101"/>
              <a:gd name="T66" fmla="*/ 92 w 169"/>
              <a:gd name="T67" fmla="*/ 39 h 101"/>
              <a:gd name="T68" fmla="*/ 96 w 169"/>
              <a:gd name="T69" fmla="*/ 30 h 101"/>
              <a:gd name="T70" fmla="*/ 95 w 169"/>
              <a:gd name="T71" fmla="*/ 24 h 101"/>
              <a:gd name="T72" fmla="*/ 90 w 169"/>
              <a:gd name="T73" fmla="*/ 21 h 101"/>
              <a:gd name="T74" fmla="*/ 29 w 169"/>
              <a:gd name="T75" fmla="*/ 21 h 101"/>
              <a:gd name="T76" fmla="*/ 23 w 169"/>
              <a:gd name="T77" fmla="*/ 27 h 101"/>
              <a:gd name="T78" fmla="*/ 23 w 169"/>
              <a:gd name="T79" fmla="*/ 48 h 101"/>
              <a:gd name="T80" fmla="*/ 0 w 169"/>
              <a:gd name="T81" fmla="*/ 80 h 101"/>
              <a:gd name="T82" fmla="*/ 1 w 169"/>
              <a:gd name="T83" fmla="*/ 84 h 101"/>
              <a:gd name="T84" fmla="*/ 138 w 169"/>
              <a:gd name="T85" fmla="*/ 86 h 101"/>
              <a:gd name="T86" fmla="*/ 141 w 169"/>
              <a:gd name="T87" fmla="*/ 82 h 101"/>
              <a:gd name="T88" fmla="*/ 150 w 169"/>
              <a:gd name="T89" fmla="*/ 72 h 101"/>
              <a:gd name="T90" fmla="*/ 154 w 169"/>
              <a:gd name="T91" fmla="*/ 80 h 101"/>
              <a:gd name="T92" fmla="*/ 144 w 169"/>
              <a:gd name="T93" fmla="*/ 89 h 101"/>
              <a:gd name="T94" fmla="*/ 138 w 169"/>
              <a:gd name="T95" fmla="*/ 86 h 101"/>
              <a:gd name="T96" fmla="*/ 27 w 169"/>
              <a:gd name="T97" fmla="*/ 87 h 101"/>
              <a:gd name="T98" fmla="*/ 40 w 169"/>
              <a:gd name="T99" fmla="*/ 87 h 101"/>
              <a:gd name="T100" fmla="*/ 34 w 169"/>
              <a:gd name="T101" fmla="*/ 89 h 101"/>
              <a:gd name="T102" fmla="*/ 27 w 169"/>
              <a:gd name="T103" fmla="*/ 87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69" h="101">
                <a:moveTo>
                  <a:pt x="1" y="84"/>
                </a:moveTo>
                <a:cubicBezTo>
                  <a:pt x="2" y="86"/>
                  <a:pt x="4" y="87"/>
                  <a:pt x="6" y="87"/>
                </a:cubicBezTo>
                <a:cubicBezTo>
                  <a:pt x="13" y="87"/>
                  <a:pt x="13" y="87"/>
                  <a:pt x="13" y="87"/>
                </a:cubicBezTo>
                <a:cubicBezTo>
                  <a:pt x="16" y="95"/>
                  <a:pt x="24" y="101"/>
                  <a:pt x="34" y="101"/>
                </a:cubicBezTo>
                <a:cubicBezTo>
                  <a:pt x="43" y="101"/>
                  <a:pt x="51" y="95"/>
                  <a:pt x="54" y="87"/>
                </a:cubicBezTo>
                <a:cubicBezTo>
                  <a:pt x="112" y="87"/>
                  <a:pt x="112" y="87"/>
                  <a:pt x="112" y="87"/>
                </a:cubicBezTo>
                <a:cubicBezTo>
                  <a:pt x="124" y="87"/>
                  <a:pt x="124" y="87"/>
                  <a:pt x="124" y="87"/>
                </a:cubicBezTo>
                <a:cubicBezTo>
                  <a:pt x="127" y="95"/>
                  <a:pt x="135" y="101"/>
                  <a:pt x="144" y="101"/>
                </a:cubicBezTo>
                <a:cubicBezTo>
                  <a:pt x="156" y="101"/>
                  <a:pt x="166" y="91"/>
                  <a:pt x="166" y="80"/>
                </a:cubicBezTo>
                <a:cubicBezTo>
                  <a:pt x="166" y="76"/>
                  <a:pt x="165" y="72"/>
                  <a:pt x="163" y="69"/>
                </a:cubicBezTo>
                <a:cubicBezTo>
                  <a:pt x="165" y="69"/>
                  <a:pt x="166" y="69"/>
                  <a:pt x="167" y="67"/>
                </a:cubicBezTo>
                <a:cubicBezTo>
                  <a:pt x="168" y="66"/>
                  <a:pt x="169" y="64"/>
                  <a:pt x="169" y="63"/>
                </a:cubicBezTo>
                <a:cubicBezTo>
                  <a:pt x="168" y="52"/>
                  <a:pt x="154" y="49"/>
                  <a:pt x="147" y="49"/>
                </a:cubicBezTo>
                <a:cubicBezTo>
                  <a:pt x="144" y="43"/>
                  <a:pt x="138" y="37"/>
                  <a:pt x="134" y="34"/>
                </a:cubicBezTo>
                <a:cubicBezTo>
                  <a:pt x="133" y="30"/>
                  <a:pt x="131" y="26"/>
                  <a:pt x="130" y="23"/>
                </a:cubicBezTo>
                <a:cubicBezTo>
                  <a:pt x="132" y="23"/>
                  <a:pt x="132" y="23"/>
                  <a:pt x="132" y="23"/>
                </a:cubicBezTo>
                <a:cubicBezTo>
                  <a:pt x="132" y="23"/>
                  <a:pt x="132" y="23"/>
                  <a:pt x="132" y="23"/>
                </a:cubicBezTo>
                <a:cubicBezTo>
                  <a:pt x="134" y="23"/>
                  <a:pt x="136" y="22"/>
                  <a:pt x="137" y="20"/>
                </a:cubicBezTo>
                <a:cubicBezTo>
                  <a:pt x="140" y="16"/>
                  <a:pt x="142" y="9"/>
                  <a:pt x="137" y="4"/>
                </a:cubicBezTo>
                <a:cubicBezTo>
                  <a:pt x="136" y="3"/>
                  <a:pt x="135" y="2"/>
                  <a:pt x="134" y="2"/>
                </a:cubicBezTo>
                <a:cubicBezTo>
                  <a:pt x="133" y="2"/>
                  <a:pt x="119" y="0"/>
                  <a:pt x="110" y="9"/>
                </a:cubicBezTo>
                <a:cubicBezTo>
                  <a:pt x="107" y="9"/>
                  <a:pt x="107" y="9"/>
                  <a:pt x="107" y="9"/>
                </a:cubicBezTo>
                <a:cubicBezTo>
                  <a:pt x="104" y="8"/>
                  <a:pt x="101" y="11"/>
                  <a:pt x="100" y="14"/>
                </a:cubicBezTo>
                <a:cubicBezTo>
                  <a:pt x="100" y="17"/>
                  <a:pt x="102" y="20"/>
                  <a:pt x="106" y="20"/>
                </a:cubicBezTo>
                <a:cubicBezTo>
                  <a:pt x="112" y="21"/>
                  <a:pt x="112" y="21"/>
                  <a:pt x="112" y="21"/>
                </a:cubicBezTo>
                <a:cubicBezTo>
                  <a:pt x="112" y="21"/>
                  <a:pt x="112" y="21"/>
                  <a:pt x="112" y="21"/>
                </a:cubicBezTo>
                <a:cubicBezTo>
                  <a:pt x="116" y="22"/>
                  <a:pt x="116" y="22"/>
                  <a:pt x="116" y="22"/>
                </a:cubicBezTo>
                <a:cubicBezTo>
                  <a:pt x="116" y="22"/>
                  <a:pt x="116" y="22"/>
                  <a:pt x="116" y="22"/>
                </a:cubicBezTo>
                <a:cubicBezTo>
                  <a:pt x="116" y="22"/>
                  <a:pt x="128" y="41"/>
                  <a:pt x="124" y="57"/>
                </a:cubicBezTo>
                <a:cubicBezTo>
                  <a:pt x="122" y="64"/>
                  <a:pt x="118" y="70"/>
                  <a:pt x="110" y="75"/>
                </a:cubicBezTo>
                <a:cubicBezTo>
                  <a:pt x="86" y="75"/>
                  <a:pt x="86" y="75"/>
                  <a:pt x="86" y="75"/>
                </a:cubicBezTo>
                <a:cubicBezTo>
                  <a:pt x="84" y="72"/>
                  <a:pt x="84" y="72"/>
                  <a:pt x="84" y="72"/>
                </a:cubicBezTo>
                <a:cubicBezTo>
                  <a:pt x="94" y="63"/>
                  <a:pt x="97" y="52"/>
                  <a:pt x="95" y="45"/>
                </a:cubicBezTo>
                <a:cubicBezTo>
                  <a:pt x="94" y="43"/>
                  <a:pt x="93" y="41"/>
                  <a:pt x="92" y="39"/>
                </a:cubicBezTo>
                <a:cubicBezTo>
                  <a:pt x="96" y="30"/>
                  <a:pt x="96" y="30"/>
                  <a:pt x="96" y="30"/>
                </a:cubicBezTo>
                <a:cubicBezTo>
                  <a:pt x="96" y="28"/>
                  <a:pt x="96" y="26"/>
                  <a:pt x="95" y="24"/>
                </a:cubicBezTo>
                <a:cubicBezTo>
                  <a:pt x="94" y="22"/>
                  <a:pt x="92" y="21"/>
                  <a:pt x="90" y="21"/>
                </a:cubicBezTo>
                <a:cubicBezTo>
                  <a:pt x="29" y="21"/>
                  <a:pt x="29" y="21"/>
                  <a:pt x="29" y="21"/>
                </a:cubicBezTo>
                <a:cubicBezTo>
                  <a:pt x="25" y="21"/>
                  <a:pt x="23" y="24"/>
                  <a:pt x="23" y="27"/>
                </a:cubicBezTo>
                <a:cubicBezTo>
                  <a:pt x="23" y="48"/>
                  <a:pt x="23" y="48"/>
                  <a:pt x="23" y="48"/>
                </a:cubicBezTo>
                <a:cubicBezTo>
                  <a:pt x="4" y="61"/>
                  <a:pt x="0" y="79"/>
                  <a:pt x="0" y="80"/>
                </a:cubicBezTo>
                <a:cubicBezTo>
                  <a:pt x="0" y="81"/>
                  <a:pt x="0" y="83"/>
                  <a:pt x="1" y="84"/>
                </a:cubicBezTo>
                <a:close/>
                <a:moveTo>
                  <a:pt x="138" y="86"/>
                </a:moveTo>
                <a:cubicBezTo>
                  <a:pt x="139" y="85"/>
                  <a:pt x="140" y="84"/>
                  <a:pt x="141" y="82"/>
                </a:cubicBezTo>
                <a:cubicBezTo>
                  <a:pt x="142" y="77"/>
                  <a:pt x="146" y="74"/>
                  <a:pt x="150" y="72"/>
                </a:cubicBezTo>
                <a:cubicBezTo>
                  <a:pt x="152" y="74"/>
                  <a:pt x="154" y="76"/>
                  <a:pt x="154" y="80"/>
                </a:cubicBezTo>
                <a:cubicBezTo>
                  <a:pt x="154" y="85"/>
                  <a:pt x="150" y="89"/>
                  <a:pt x="144" y="89"/>
                </a:cubicBezTo>
                <a:cubicBezTo>
                  <a:pt x="142" y="89"/>
                  <a:pt x="139" y="88"/>
                  <a:pt x="138" y="86"/>
                </a:cubicBezTo>
                <a:close/>
                <a:moveTo>
                  <a:pt x="27" y="87"/>
                </a:moveTo>
                <a:cubicBezTo>
                  <a:pt x="40" y="87"/>
                  <a:pt x="40" y="87"/>
                  <a:pt x="40" y="87"/>
                </a:cubicBezTo>
                <a:cubicBezTo>
                  <a:pt x="38" y="88"/>
                  <a:pt x="36" y="89"/>
                  <a:pt x="34" y="89"/>
                </a:cubicBezTo>
                <a:cubicBezTo>
                  <a:pt x="31" y="89"/>
                  <a:pt x="29" y="88"/>
                  <a:pt x="27" y="87"/>
                </a:cubicBezTo>
                <a:close/>
              </a:path>
            </a:pathLst>
          </a:custGeom>
          <a:solidFill>
            <a:schemeClr val="tx1"/>
          </a:solidFill>
          <a:ln>
            <a:noFill/>
          </a:ln>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457" name="Freeform 128">
            <a:extLst>
              <a:ext uri="{FF2B5EF4-FFF2-40B4-BE49-F238E27FC236}">
                <a16:creationId xmlns:a16="http://schemas.microsoft.com/office/drawing/2014/main" xmlns="" id="{51519DDD-D5B4-49B6-A695-4857A604097E}"/>
              </a:ext>
            </a:extLst>
          </p:cNvPr>
          <p:cNvSpPr>
            <a:spLocks noEditPoints="1"/>
          </p:cNvSpPr>
          <p:nvPr/>
        </p:nvSpPr>
        <p:spPr bwMode="auto">
          <a:xfrm>
            <a:off x="10194009" y="3657355"/>
            <a:ext cx="528264" cy="287178"/>
          </a:xfrm>
          <a:custGeom>
            <a:avLst/>
            <a:gdLst>
              <a:gd name="T0" fmla="*/ 136 w 168"/>
              <a:gd name="T1" fmla="*/ 4 h 91"/>
              <a:gd name="T2" fmla="*/ 27 w 168"/>
              <a:gd name="T3" fmla="*/ 0 h 91"/>
              <a:gd name="T4" fmla="*/ 15 w 168"/>
              <a:gd name="T5" fmla="*/ 60 h 91"/>
              <a:gd name="T6" fmla="*/ 12 w 168"/>
              <a:gd name="T7" fmla="*/ 60 h 91"/>
              <a:gd name="T8" fmla="*/ 0 w 168"/>
              <a:gd name="T9" fmla="*/ 60 h 91"/>
              <a:gd name="T10" fmla="*/ 6 w 168"/>
              <a:gd name="T11" fmla="*/ 72 h 91"/>
              <a:gd name="T12" fmla="*/ 25 w 168"/>
              <a:gd name="T13" fmla="*/ 78 h 91"/>
              <a:gd name="T14" fmla="*/ 52 w 168"/>
              <a:gd name="T15" fmla="*/ 87 h 91"/>
              <a:gd name="T16" fmla="*/ 80 w 168"/>
              <a:gd name="T17" fmla="*/ 78 h 91"/>
              <a:gd name="T18" fmla="*/ 119 w 168"/>
              <a:gd name="T19" fmla="*/ 91 h 91"/>
              <a:gd name="T20" fmla="*/ 142 w 168"/>
              <a:gd name="T21" fmla="*/ 91 h 91"/>
              <a:gd name="T22" fmla="*/ 168 w 168"/>
              <a:gd name="T23" fmla="*/ 66 h 91"/>
              <a:gd name="T24" fmla="*/ 164 w 168"/>
              <a:gd name="T25" fmla="*/ 30 h 91"/>
              <a:gd name="T26" fmla="*/ 36 w 168"/>
              <a:gd name="T27" fmla="*/ 74 h 91"/>
              <a:gd name="T28" fmla="*/ 46 w 168"/>
              <a:gd name="T29" fmla="*/ 74 h 91"/>
              <a:gd name="T30" fmla="*/ 63 w 168"/>
              <a:gd name="T31" fmla="*/ 79 h 91"/>
              <a:gd name="T32" fmla="*/ 63 w 168"/>
              <a:gd name="T33" fmla="*/ 69 h 91"/>
              <a:gd name="T34" fmla="*/ 63 w 168"/>
              <a:gd name="T35" fmla="*/ 79 h 91"/>
              <a:gd name="T36" fmla="*/ 40 w 168"/>
              <a:gd name="T37" fmla="*/ 60 h 91"/>
              <a:gd name="T38" fmla="*/ 40 w 168"/>
              <a:gd name="T39" fmla="*/ 52 h 91"/>
              <a:gd name="T40" fmla="*/ 69 w 168"/>
              <a:gd name="T41" fmla="*/ 56 h 91"/>
              <a:gd name="T42" fmla="*/ 65 w 168"/>
              <a:gd name="T43" fmla="*/ 47 h 91"/>
              <a:gd name="T44" fmla="*/ 36 w 168"/>
              <a:gd name="T45" fmla="*/ 43 h 91"/>
              <a:gd name="T46" fmla="*/ 65 w 168"/>
              <a:gd name="T47" fmla="*/ 39 h 91"/>
              <a:gd name="T48" fmla="*/ 65 w 168"/>
              <a:gd name="T49" fmla="*/ 47 h 91"/>
              <a:gd name="T50" fmla="*/ 40 w 168"/>
              <a:gd name="T51" fmla="*/ 34 h 91"/>
              <a:gd name="T52" fmla="*/ 40 w 168"/>
              <a:gd name="T53" fmla="*/ 26 h 91"/>
              <a:gd name="T54" fmla="*/ 69 w 168"/>
              <a:gd name="T55" fmla="*/ 30 h 91"/>
              <a:gd name="T56" fmla="*/ 65 w 168"/>
              <a:gd name="T57" fmla="*/ 21 h 91"/>
              <a:gd name="T58" fmla="*/ 36 w 168"/>
              <a:gd name="T59" fmla="*/ 17 h 91"/>
              <a:gd name="T60" fmla="*/ 65 w 168"/>
              <a:gd name="T61" fmla="*/ 13 h 91"/>
              <a:gd name="T62" fmla="*/ 65 w 168"/>
              <a:gd name="T63" fmla="*/ 21 h 91"/>
              <a:gd name="T64" fmla="*/ 114 w 168"/>
              <a:gd name="T65" fmla="*/ 74 h 91"/>
              <a:gd name="T66" fmla="*/ 125 w 168"/>
              <a:gd name="T67" fmla="*/ 74 h 91"/>
              <a:gd name="T68" fmla="*/ 142 w 168"/>
              <a:gd name="T69" fmla="*/ 79 h 91"/>
              <a:gd name="T70" fmla="*/ 142 w 168"/>
              <a:gd name="T71" fmla="*/ 69 h 91"/>
              <a:gd name="T72" fmla="*/ 142 w 168"/>
              <a:gd name="T73" fmla="*/ 79 h 91"/>
              <a:gd name="T74" fmla="*/ 108 w 168"/>
              <a:gd name="T75" fmla="*/ 43 h 91"/>
              <a:gd name="T76" fmla="*/ 127 w 168"/>
              <a:gd name="T77" fmla="*/ 12 h 91"/>
              <a:gd name="T78" fmla="*/ 156 w 168"/>
              <a:gd name="T79" fmla="*/ 43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8" h="91">
                <a:moveTo>
                  <a:pt x="164" y="30"/>
                </a:moveTo>
                <a:cubicBezTo>
                  <a:pt x="136" y="4"/>
                  <a:pt x="136" y="4"/>
                  <a:pt x="136" y="4"/>
                </a:cubicBezTo>
                <a:cubicBezTo>
                  <a:pt x="133" y="2"/>
                  <a:pt x="131" y="0"/>
                  <a:pt x="127" y="0"/>
                </a:cubicBezTo>
                <a:cubicBezTo>
                  <a:pt x="27" y="0"/>
                  <a:pt x="27" y="0"/>
                  <a:pt x="27" y="0"/>
                </a:cubicBezTo>
                <a:cubicBezTo>
                  <a:pt x="20" y="0"/>
                  <a:pt x="15" y="6"/>
                  <a:pt x="15" y="12"/>
                </a:cubicBezTo>
                <a:cubicBezTo>
                  <a:pt x="15" y="60"/>
                  <a:pt x="15" y="60"/>
                  <a:pt x="15" y="60"/>
                </a:cubicBezTo>
                <a:cubicBezTo>
                  <a:pt x="12" y="60"/>
                  <a:pt x="12" y="60"/>
                  <a:pt x="12" y="60"/>
                </a:cubicBezTo>
                <a:cubicBezTo>
                  <a:pt x="12" y="60"/>
                  <a:pt x="12" y="60"/>
                  <a:pt x="12" y="60"/>
                </a:cubicBezTo>
                <a:cubicBezTo>
                  <a:pt x="12" y="56"/>
                  <a:pt x="9" y="54"/>
                  <a:pt x="6" y="54"/>
                </a:cubicBezTo>
                <a:cubicBezTo>
                  <a:pt x="3" y="54"/>
                  <a:pt x="0" y="56"/>
                  <a:pt x="0" y="60"/>
                </a:cubicBezTo>
                <a:cubicBezTo>
                  <a:pt x="0" y="66"/>
                  <a:pt x="0" y="66"/>
                  <a:pt x="0" y="66"/>
                </a:cubicBezTo>
                <a:cubicBezTo>
                  <a:pt x="0" y="69"/>
                  <a:pt x="3" y="72"/>
                  <a:pt x="6" y="72"/>
                </a:cubicBezTo>
                <a:cubicBezTo>
                  <a:pt x="16" y="72"/>
                  <a:pt x="16" y="72"/>
                  <a:pt x="16" y="72"/>
                </a:cubicBezTo>
                <a:cubicBezTo>
                  <a:pt x="18" y="75"/>
                  <a:pt x="21" y="77"/>
                  <a:pt x="25" y="78"/>
                </a:cubicBezTo>
                <a:cubicBezTo>
                  <a:pt x="26" y="85"/>
                  <a:pt x="33" y="91"/>
                  <a:pt x="41" y="91"/>
                </a:cubicBezTo>
                <a:cubicBezTo>
                  <a:pt x="45" y="91"/>
                  <a:pt x="49" y="89"/>
                  <a:pt x="52" y="87"/>
                </a:cubicBezTo>
                <a:cubicBezTo>
                  <a:pt x="55" y="89"/>
                  <a:pt x="59" y="91"/>
                  <a:pt x="63" y="91"/>
                </a:cubicBezTo>
                <a:cubicBezTo>
                  <a:pt x="72" y="91"/>
                  <a:pt x="78" y="85"/>
                  <a:pt x="80" y="78"/>
                </a:cubicBezTo>
                <a:cubicBezTo>
                  <a:pt x="103" y="78"/>
                  <a:pt x="103" y="78"/>
                  <a:pt x="103" y="78"/>
                </a:cubicBezTo>
                <a:cubicBezTo>
                  <a:pt x="105" y="85"/>
                  <a:pt x="111" y="91"/>
                  <a:pt x="119" y="91"/>
                </a:cubicBezTo>
                <a:cubicBezTo>
                  <a:pt x="124" y="91"/>
                  <a:pt x="128" y="89"/>
                  <a:pt x="131" y="87"/>
                </a:cubicBezTo>
                <a:cubicBezTo>
                  <a:pt x="134" y="89"/>
                  <a:pt x="137" y="91"/>
                  <a:pt x="142" y="91"/>
                </a:cubicBezTo>
                <a:cubicBezTo>
                  <a:pt x="150" y="91"/>
                  <a:pt x="157" y="85"/>
                  <a:pt x="158" y="78"/>
                </a:cubicBezTo>
                <a:cubicBezTo>
                  <a:pt x="164" y="77"/>
                  <a:pt x="168" y="72"/>
                  <a:pt x="168" y="66"/>
                </a:cubicBezTo>
                <a:cubicBezTo>
                  <a:pt x="168" y="39"/>
                  <a:pt x="168" y="39"/>
                  <a:pt x="168" y="39"/>
                </a:cubicBezTo>
                <a:cubicBezTo>
                  <a:pt x="168" y="36"/>
                  <a:pt x="167" y="33"/>
                  <a:pt x="164" y="30"/>
                </a:cubicBezTo>
                <a:close/>
                <a:moveTo>
                  <a:pt x="41" y="79"/>
                </a:moveTo>
                <a:cubicBezTo>
                  <a:pt x="38" y="79"/>
                  <a:pt x="36" y="77"/>
                  <a:pt x="36" y="74"/>
                </a:cubicBezTo>
                <a:cubicBezTo>
                  <a:pt x="36" y="71"/>
                  <a:pt x="38" y="69"/>
                  <a:pt x="41" y="69"/>
                </a:cubicBezTo>
                <a:cubicBezTo>
                  <a:pt x="44" y="69"/>
                  <a:pt x="46" y="71"/>
                  <a:pt x="46" y="74"/>
                </a:cubicBezTo>
                <a:cubicBezTo>
                  <a:pt x="46" y="77"/>
                  <a:pt x="44" y="79"/>
                  <a:pt x="41" y="79"/>
                </a:cubicBezTo>
                <a:close/>
                <a:moveTo>
                  <a:pt x="63" y="79"/>
                </a:moveTo>
                <a:cubicBezTo>
                  <a:pt x="61" y="79"/>
                  <a:pt x="58" y="77"/>
                  <a:pt x="58" y="74"/>
                </a:cubicBezTo>
                <a:cubicBezTo>
                  <a:pt x="58" y="71"/>
                  <a:pt x="61" y="69"/>
                  <a:pt x="63" y="69"/>
                </a:cubicBezTo>
                <a:cubicBezTo>
                  <a:pt x="66" y="69"/>
                  <a:pt x="69" y="71"/>
                  <a:pt x="69" y="74"/>
                </a:cubicBezTo>
                <a:cubicBezTo>
                  <a:pt x="69" y="77"/>
                  <a:pt x="66" y="79"/>
                  <a:pt x="63" y="79"/>
                </a:cubicBezTo>
                <a:close/>
                <a:moveTo>
                  <a:pt x="65" y="60"/>
                </a:moveTo>
                <a:cubicBezTo>
                  <a:pt x="40" y="60"/>
                  <a:pt x="40" y="60"/>
                  <a:pt x="40" y="60"/>
                </a:cubicBezTo>
                <a:cubicBezTo>
                  <a:pt x="37" y="60"/>
                  <a:pt x="36" y="58"/>
                  <a:pt x="36" y="56"/>
                </a:cubicBezTo>
                <a:cubicBezTo>
                  <a:pt x="36" y="53"/>
                  <a:pt x="37" y="52"/>
                  <a:pt x="40" y="52"/>
                </a:cubicBezTo>
                <a:cubicBezTo>
                  <a:pt x="65" y="52"/>
                  <a:pt x="65" y="52"/>
                  <a:pt x="65" y="52"/>
                </a:cubicBezTo>
                <a:cubicBezTo>
                  <a:pt x="67" y="52"/>
                  <a:pt x="69" y="53"/>
                  <a:pt x="69" y="56"/>
                </a:cubicBezTo>
                <a:cubicBezTo>
                  <a:pt x="69" y="58"/>
                  <a:pt x="67" y="60"/>
                  <a:pt x="65" y="60"/>
                </a:cubicBezTo>
                <a:close/>
                <a:moveTo>
                  <a:pt x="65" y="47"/>
                </a:moveTo>
                <a:cubicBezTo>
                  <a:pt x="40" y="47"/>
                  <a:pt x="40" y="47"/>
                  <a:pt x="40" y="47"/>
                </a:cubicBezTo>
                <a:cubicBezTo>
                  <a:pt x="37" y="47"/>
                  <a:pt x="36" y="45"/>
                  <a:pt x="36" y="43"/>
                </a:cubicBezTo>
                <a:cubicBezTo>
                  <a:pt x="36" y="41"/>
                  <a:pt x="37" y="39"/>
                  <a:pt x="40" y="39"/>
                </a:cubicBezTo>
                <a:cubicBezTo>
                  <a:pt x="65" y="39"/>
                  <a:pt x="65" y="39"/>
                  <a:pt x="65" y="39"/>
                </a:cubicBezTo>
                <a:cubicBezTo>
                  <a:pt x="67" y="39"/>
                  <a:pt x="69" y="41"/>
                  <a:pt x="69" y="43"/>
                </a:cubicBezTo>
                <a:cubicBezTo>
                  <a:pt x="69" y="45"/>
                  <a:pt x="67" y="47"/>
                  <a:pt x="65" y="47"/>
                </a:cubicBezTo>
                <a:close/>
                <a:moveTo>
                  <a:pt x="65" y="34"/>
                </a:moveTo>
                <a:cubicBezTo>
                  <a:pt x="40" y="34"/>
                  <a:pt x="40" y="34"/>
                  <a:pt x="40" y="34"/>
                </a:cubicBezTo>
                <a:cubicBezTo>
                  <a:pt x="37" y="34"/>
                  <a:pt x="36" y="32"/>
                  <a:pt x="36" y="30"/>
                </a:cubicBezTo>
                <a:cubicBezTo>
                  <a:pt x="36" y="28"/>
                  <a:pt x="37" y="26"/>
                  <a:pt x="40" y="26"/>
                </a:cubicBezTo>
                <a:cubicBezTo>
                  <a:pt x="65" y="26"/>
                  <a:pt x="65" y="26"/>
                  <a:pt x="65" y="26"/>
                </a:cubicBezTo>
                <a:cubicBezTo>
                  <a:pt x="67" y="26"/>
                  <a:pt x="69" y="28"/>
                  <a:pt x="69" y="30"/>
                </a:cubicBezTo>
                <a:cubicBezTo>
                  <a:pt x="69" y="32"/>
                  <a:pt x="67" y="34"/>
                  <a:pt x="65" y="34"/>
                </a:cubicBezTo>
                <a:close/>
                <a:moveTo>
                  <a:pt x="65" y="21"/>
                </a:moveTo>
                <a:cubicBezTo>
                  <a:pt x="40" y="21"/>
                  <a:pt x="40" y="21"/>
                  <a:pt x="40" y="21"/>
                </a:cubicBezTo>
                <a:cubicBezTo>
                  <a:pt x="37" y="21"/>
                  <a:pt x="36" y="19"/>
                  <a:pt x="36" y="17"/>
                </a:cubicBezTo>
                <a:cubicBezTo>
                  <a:pt x="36" y="15"/>
                  <a:pt x="37" y="13"/>
                  <a:pt x="40" y="13"/>
                </a:cubicBezTo>
                <a:cubicBezTo>
                  <a:pt x="65" y="13"/>
                  <a:pt x="65" y="13"/>
                  <a:pt x="65" y="13"/>
                </a:cubicBezTo>
                <a:cubicBezTo>
                  <a:pt x="67" y="13"/>
                  <a:pt x="69" y="15"/>
                  <a:pt x="69" y="17"/>
                </a:cubicBezTo>
                <a:cubicBezTo>
                  <a:pt x="69" y="19"/>
                  <a:pt x="67" y="21"/>
                  <a:pt x="65" y="21"/>
                </a:cubicBezTo>
                <a:close/>
                <a:moveTo>
                  <a:pt x="119" y="79"/>
                </a:moveTo>
                <a:cubicBezTo>
                  <a:pt x="117" y="79"/>
                  <a:pt x="114" y="77"/>
                  <a:pt x="114" y="74"/>
                </a:cubicBezTo>
                <a:cubicBezTo>
                  <a:pt x="114" y="71"/>
                  <a:pt x="117" y="69"/>
                  <a:pt x="119" y="69"/>
                </a:cubicBezTo>
                <a:cubicBezTo>
                  <a:pt x="122" y="69"/>
                  <a:pt x="125" y="71"/>
                  <a:pt x="125" y="74"/>
                </a:cubicBezTo>
                <a:cubicBezTo>
                  <a:pt x="125" y="77"/>
                  <a:pt x="122" y="79"/>
                  <a:pt x="119" y="79"/>
                </a:cubicBezTo>
                <a:close/>
                <a:moveTo>
                  <a:pt x="142" y="79"/>
                </a:moveTo>
                <a:cubicBezTo>
                  <a:pt x="139" y="79"/>
                  <a:pt x="137" y="77"/>
                  <a:pt x="137" y="74"/>
                </a:cubicBezTo>
                <a:cubicBezTo>
                  <a:pt x="137" y="71"/>
                  <a:pt x="139" y="69"/>
                  <a:pt x="142" y="69"/>
                </a:cubicBezTo>
                <a:cubicBezTo>
                  <a:pt x="145" y="69"/>
                  <a:pt x="147" y="71"/>
                  <a:pt x="147" y="74"/>
                </a:cubicBezTo>
                <a:cubicBezTo>
                  <a:pt x="147" y="77"/>
                  <a:pt x="145" y="79"/>
                  <a:pt x="142" y="79"/>
                </a:cubicBezTo>
                <a:close/>
                <a:moveTo>
                  <a:pt x="156" y="43"/>
                </a:moveTo>
                <a:cubicBezTo>
                  <a:pt x="108" y="43"/>
                  <a:pt x="108" y="43"/>
                  <a:pt x="108" y="43"/>
                </a:cubicBezTo>
                <a:cubicBezTo>
                  <a:pt x="108" y="12"/>
                  <a:pt x="108" y="12"/>
                  <a:pt x="108" y="12"/>
                </a:cubicBezTo>
                <a:cubicBezTo>
                  <a:pt x="127" y="12"/>
                  <a:pt x="127" y="12"/>
                  <a:pt x="127" y="12"/>
                </a:cubicBezTo>
                <a:cubicBezTo>
                  <a:pt x="156" y="39"/>
                  <a:pt x="156" y="39"/>
                  <a:pt x="156" y="39"/>
                </a:cubicBezTo>
                <a:lnTo>
                  <a:pt x="156" y="43"/>
                </a:lnTo>
                <a:close/>
              </a:path>
            </a:pathLst>
          </a:custGeom>
          <a:solidFill>
            <a:schemeClr val="tx1"/>
          </a:solidFill>
          <a:ln>
            <a:noFill/>
          </a:ln>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458" name="Freeform 129">
            <a:extLst>
              <a:ext uri="{FF2B5EF4-FFF2-40B4-BE49-F238E27FC236}">
                <a16:creationId xmlns:a16="http://schemas.microsoft.com/office/drawing/2014/main" xmlns="" id="{ACDCC8DF-C016-4AE5-B805-84DB7B20A0C9}"/>
              </a:ext>
            </a:extLst>
          </p:cNvPr>
          <p:cNvSpPr>
            <a:spLocks noEditPoints="1"/>
          </p:cNvSpPr>
          <p:nvPr/>
        </p:nvSpPr>
        <p:spPr bwMode="auto">
          <a:xfrm>
            <a:off x="6977280" y="4431144"/>
            <a:ext cx="514083" cy="320859"/>
          </a:xfrm>
          <a:custGeom>
            <a:avLst/>
            <a:gdLst>
              <a:gd name="T0" fmla="*/ 143 w 163"/>
              <a:gd name="T1" fmla="*/ 26 h 102"/>
              <a:gd name="T2" fmla="*/ 117 w 163"/>
              <a:gd name="T3" fmla="*/ 23 h 102"/>
              <a:gd name="T4" fmla="*/ 111 w 163"/>
              <a:gd name="T5" fmla="*/ 0 h 102"/>
              <a:gd name="T6" fmla="*/ 44 w 163"/>
              <a:gd name="T7" fmla="*/ 0 h 102"/>
              <a:gd name="T8" fmla="*/ 6 w 163"/>
              <a:gd name="T9" fmla="*/ 6 h 102"/>
              <a:gd name="T10" fmla="*/ 6 w 163"/>
              <a:gd name="T11" fmla="*/ 53 h 102"/>
              <a:gd name="T12" fmla="*/ 0 w 163"/>
              <a:gd name="T13" fmla="*/ 83 h 102"/>
              <a:gd name="T14" fmla="*/ 7 w 163"/>
              <a:gd name="T15" fmla="*/ 89 h 102"/>
              <a:gd name="T16" fmla="*/ 37 w 163"/>
              <a:gd name="T17" fmla="*/ 97 h 102"/>
              <a:gd name="T18" fmla="*/ 68 w 163"/>
              <a:gd name="T19" fmla="*/ 89 h 102"/>
              <a:gd name="T20" fmla="*/ 133 w 163"/>
              <a:gd name="T21" fmla="*/ 102 h 102"/>
              <a:gd name="T22" fmla="*/ 152 w 163"/>
              <a:gd name="T23" fmla="*/ 79 h 102"/>
              <a:gd name="T24" fmla="*/ 163 w 163"/>
              <a:gd name="T25" fmla="*/ 67 h 102"/>
              <a:gd name="T26" fmla="*/ 162 w 163"/>
              <a:gd name="T27" fmla="*/ 56 h 102"/>
              <a:gd name="T28" fmla="*/ 17 w 163"/>
              <a:gd name="T29" fmla="*/ 83 h 102"/>
              <a:gd name="T30" fmla="*/ 31 w 163"/>
              <a:gd name="T31" fmla="*/ 83 h 102"/>
              <a:gd name="T32" fmla="*/ 38 w 163"/>
              <a:gd name="T33" fmla="*/ 53 h 102"/>
              <a:gd name="T34" fmla="*/ 18 w 163"/>
              <a:gd name="T35" fmla="*/ 39 h 102"/>
              <a:gd name="T36" fmla="*/ 38 w 163"/>
              <a:gd name="T37" fmla="*/ 53 h 102"/>
              <a:gd name="T38" fmla="*/ 18 w 163"/>
              <a:gd name="T39" fmla="*/ 27 h 102"/>
              <a:gd name="T40" fmla="*/ 38 w 163"/>
              <a:gd name="T41" fmla="*/ 12 h 102"/>
              <a:gd name="T42" fmla="*/ 50 w 163"/>
              <a:gd name="T43" fmla="*/ 90 h 102"/>
              <a:gd name="T44" fmla="*/ 50 w 163"/>
              <a:gd name="T45" fmla="*/ 76 h 102"/>
              <a:gd name="T46" fmla="*/ 50 w 163"/>
              <a:gd name="T47" fmla="*/ 90 h 102"/>
              <a:gd name="T48" fmla="*/ 50 w 163"/>
              <a:gd name="T49" fmla="*/ 53 h 102"/>
              <a:gd name="T50" fmla="*/ 73 w 163"/>
              <a:gd name="T51" fmla="*/ 39 h 102"/>
              <a:gd name="T52" fmla="*/ 73 w 163"/>
              <a:gd name="T53" fmla="*/ 27 h 102"/>
              <a:gd name="T54" fmla="*/ 50 w 163"/>
              <a:gd name="T55" fmla="*/ 12 h 102"/>
              <a:gd name="T56" fmla="*/ 73 w 163"/>
              <a:gd name="T57" fmla="*/ 27 h 102"/>
              <a:gd name="T58" fmla="*/ 85 w 163"/>
              <a:gd name="T59" fmla="*/ 53 h 102"/>
              <a:gd name="T60" fmla="*/ 105 w 163"/>
              <a:gd name="T61" fmla="*/ 39 h 102"/>
              <a:gd name="T62" fmla="*/ 105 w 163"/>
              <a:gd name="T63" fmla="*/ 27 h 102"/>
              <a:gd name="T64" fmla="*/ 85 w 163"/>
              <a:gd name="T65" fmla="*/ 12 h 102"/>
              <a:gd name="T66" fmla="*/ 105 w 163"/>
              <a:gd name="T67" fmla="*/ 27 h 102"/>
              <a:gd name="T68" fmla="*/ 126 w 163"/>
              <a:gd name="T69" fmla="*/ 83 h 102"/>
              <a:gd name="T70" fmla="*/ 140 w 163"/>
              <a:gd name="T71" fmla="*/ 83 h 102"/>
              <a:gd name="T72" fmla="*/ 116 w 163"/>
              <a:gd name="T73" fmla="*/ 53 h 102"/>
              <a:gd name="T74" fmla="*/ 117 w 163"/>
              <a:gd name="T75" fmla="*/ 33 h 102"/>
              <a:gd name="T76" fmla="*/ 149 w 163"/>
              <a:gd name="T77" fmla="*/ 53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63" h="102">
                <a:moveTo>
                  <a:pt x="162" y="56"/>
                </a:moveTo>
                <a:cubicBezTo>
                  <a:pt x="143" y="26"/>
                  <a:pt x="143" y="26"/>
                  <a:pt x="143" y="26"/>
                </a:cubicBezTo>
                <a:cubicBezTo>
                  <a:pt x="142" y="24"/>
                  <a:pt x="140" y="23"/>
                  <a:pt x="138" y="23"/>
                </a:cubicBezTo>
                <a:cubicBezTo>
                  <a:pt x="117" y="23"/>
                  <a:pt x="117" y="23"/>
                  <a:pt x="117" y="23"/>
                </a:cubicBezTo>
                <a:cubicBezTo>
                  <a:pt x="117" y="6"/>
                  <a:pt x="117" y="6"/>
                  <a:pt x="117" y="6"/>
                </a:cubicBezTo>
                <a:cubicBezTo>
                  <a:pt x="117" y="3"/>
                  <a:pt x="114" y="0"/>
                  <a:pt x="111" y="0"/>
                </a:cubicBezTo>
                <a:cubicBezTo>
                  <a:pt x="79" y="0"/>
                  <a:pt x="79" y="0"/>
                  <a:pt x="79" y="0"/>
                </a:cubicBezTo>
                <a:cubicBezTo>
                  <a:pt x="44" y="0"/>
                  <a:pt x="44" y="0"/>
                  <a:pt x="44" y="0"/>
                </a:cubicBezTo>
                <a:cubicBezTo>
                  <a:pt x="12" y="0"/>
                  <a:pt x="12" y="0"/>
                  <a:pt x="12" y="0"/>
                </a:cubicBezTo>
                <a:cubicBezTo>
                  <a:pt x="8" y="0"/>
                  <a:pt x="6" y="3"/>
                  <a:pt x="6" y="6"/>
                </a:cubicBezTo>
                <a:cubicBezTo>
                  <a:pt x="6" y="33"/>
                  <a:pt x="6" y="33"/>
                  <a:pt x="6" y="33"/>
                </a:cubicBezTo>
                <a:cubicBezTo>
                  <a:pt x="6" y="53"/>
                  <a:pt x="6" y="53"/>
                  <a:pt x="6" y="53"/>
                </a:cubicBezTo>
                <a:cubicBezTo>
                  <a:pt x="3" y="53"/>
                  <a:pt x="0" y="56"/>
                  <a:pt x="0" y="59"/>
                </a:cubicBezTo>
                <a:cubicBezTo>
                  <a:pt x="0" y="83"/>
                  <a:pt x="0" y="83"/>
                  <a:pt x="0" y="83"/>
                </a:cubicBezTo>
                <a:cubicBezTo>
                  <a:pt x="0" y="86"/>
                  <a:pt x="3" y="89"/>
                  <a:pt x="6" y="89"/>
                </a:cubicBezTo>
                <a:cubicBezTo>
                  <a:pt x="7" y="89"/>
                  <a:pt x="7" y="89"/>
                  <a:pt x="7" y="89"/>
                </a:cubicBezTo>
                <a:cubicBezTo>
                  <a:pt x="9" y="96"/>
                  <a:pt x="16" y="102"/>
                  <a:pt x="24" y="102"/>
                </a:cubicBezTo>
                <a:cubicBezTo>
                  <a:pt x="29" y="102"/>
                  <a:pt x="34" y="100"/>
                  <a:pt x="37" y="97"/>
                </a:cubicBezTo>
                <a:cubicBezTo>
                  <a:pt x="41" y="100"/>
                  <a:pt x="45" y="102"/>
                  <a:pt x="50" y="102"/>
                </a:cubicBezTo>
                <a:cubicBezTo>
                  <a:pt x="58" y="102"/>
                  <a:pt x="65" y="96"/>
                  <a:pt x="68" y="89"/>
                </a:cubicBezTo>
                <a:cubicBezTo>
                  <a:pt x="115" y="89"/>
                  <a:pt x="115" y="89"/>
                  <a:pt x="115" y="89"/>
                </a:cubicBezTo>
                <a:cubicBezTo>
                  <a:pt x="118" y="96"/>
                  <a:pt x="125" y="102"/>
                  <a:pt x="133" y="102"/>
                </a:cubicBezTo>
                <a:cubicBezTo>
                  <a:pt x="144" y="102"/>
                  <a:pt x="152" y="93"/>
                  <a:pt x="152" y="83"/>
                </a:cubicBezTo>
                <a:cubicBezTo>
                  <a:pt x="152" y="81"/>
                  <a:pt x="152" y="80"/>
                  <a:pt x="152" y="79"/>
                </a:cubicBezTo>
                <a:cubicBezTo>
                  <a:pt x="161" y="71"/>
                  <a:pt x="161" y="71"/>
                  <a:pt x="161" y="71"/>
                </a:cubicBezTo>
                <a:cubicBezTo>
                  <a:pt x="162" y="70"/>
                  <a:pt x="163" y="69"/>
                  <a:pt x="163" y="67"/>
                </a:cubicBezTo>
                <a:cubicBezTo>
                  <a:pt x="163" y="59"/>
                  <a:pt x="163" y="59"/>
                  <a:pt x="163" y="59"/>
                </a:cubicBezTo>
                <a:cubicBezTo>
                  <a:pt x="163" y="58"/>
                  <a:pt x="163" y="57"/>
                  <a:pt x="162" y="56"/>
                </a:cubicBezTo>
                <a:close/>
                <a:moveTo>
                  <a:pt x="24" y="90"/>
                </a:moveTo>
                <a:cubicBezTo>
                  <a:pt x="21" y="90"/>
                  <a:pt x="17" y="87"/>
                  <a:pt x="17" y="83"/>
                </a:cubicBezTo>
                <a:cubicBezTo>
                  <a:pt x="17" y="79"/>
                  <a:pt x="21" y="76"/>
                  <a:pt x="24" y="76"/>
                </a:cubicBezTo>
                <a:cubicBezTo>
                  <a:pt x="28" y="76"/>
                  <a:pt x="31" y="79"/>
                  <a:pt x="31" y="83"/>
                </a:cubicBezTo>
                <a:cubicBezTo>
                  <a:pt x="31" y="87"/>
                  <a:pt x="28" y="90"/>
                  <a:pt x="24" y="90"/>
                </a:cubicBezTo>
                <a:close/>
                <a:moveTo>
                  <a:pt x="38" y="53"/>
                </a:moveTo>
                <a:cubicBezTo>
                  <a:pt x="18" y="53"/>
                  <a:pt x="18" y="53"/>
                  <a:pt x="18" y="53"/>
                </a:cubicBezTo>
                <a:cubicBezTo>
                  <a:pt x="18" y="39"/>
                  <a:pt x="18" y="39"/>
                  <a:pt x="18" y="39"/>
                </a:cubicBezTo>
                <a:cubicBezTo>
                  <a:pt x="38" y="39"/>
                  <a:pt x="38" y="39"/>
                  <a:pt x="38" y="39"/>
                </a:cubicBezTo>
                <a:lnTo>
                  <a:pt x="38" y="53"/>
                </a:lnTo>
                <a:close/>
                <a:moveTo>
                  <a:pt x="38" y="27"/>
                </a:moveTo>
                <a:cubicBezTo>
                  <a:pt x="18" y="27"/>
                  <a:pt x="18" y="27"/>
                  <a:pt x="18" y="27"/>
                </a:cubicBezTo>
                <a:cubicBezTo>
                  <a:pt x="18" y="12"/>
                  <a:pt x="18" y="12"/>
                  <a:pt x="18" y="12"/>
                </a:cubicBezTo>
                <a:cubicBezTo>
                  <a:pt x="38" y="12"/>
                  <a:pt x="38" y="12"/>
                  <a:pt x="38" y="12"/>
                </a:cubicBezTo>
                <a:lnTo>
                  <a:pt x="38" y="27"/>
                </a:lnTo>
                <a:close/>
                <a:moveTo>
                  <a:pt x="50" y="90"/>
                </a:moveTo>
                <a:cubicBezTo>
                  <a:pt x="46" y="90"/>
                  <a:pt x="43" y="87"/>
                  <a:pt x="43" y="83"/>
                </a:cubicBezTo>
                <a:cubicBezTo>
                  <a:pt x="43" y="79"/>
                  <a:pt x="46" y="76"/>
                  <a:pt x="50" y="76"/>
                </a:cubicBezTo>
                <a:cubicBezTo>
                  <a:pt x="54" y="76"/>
                  <a:pt x="57" y="79"/>
                  <a:pt x="57" y="83"/>
                </a:cubicBezTo>
                <a:cubicBezTo>
                  <a:pt x="57" y="87"/>
                  <a:pt x="54" y="90"/>
                  <a:pt x="50" y="90"/>
                </a:cubicBezTo>
                <a:close/>
                <a:moveTo>
                  <a:pt x="73" y="53"/>
                </a:moveTo>
                <a:cubicBezTo>
                  <a:pt x="50" y="53"/>
                  <a:pt x="50" y="53"/>
                  <a:pt x="50" y="53"/>
                </a:cubicBezTo>
                <a:cubicBezTo>
                  <a:pt x="50" y="39"/>
                  <a:pt x="50" y="39"/>
                  <a:pt x="50" y="39"/>
                </a:cubicBezTo>
                <a:cubicBezTo>
                  <a:pt x="73" y="39"/>
                  <a:pt x="73" y="39"/>
                  <a:pt x="73" y="39"/>
                </a:cubicBezTo>
                <a:lnTo>
                  <a:pt x="73" y="53"/>
                </a:lnTo>
                <a:close/>
                <a:moveTo>
                  <a:pt x="73" y="27"/>
                </a:moveTo>
                <a:cubicBezTo>
                  <a:pt x="50" y="27"/>
                  <a:pt x="50" y="27"/>
                  <a:pt x="50" y="27"/>
                </a:cubicBezTo>
                <a:cubicBezTo>
                  <a:pt x="50" y="12"/>
                  <a:pt x="50" y="12"/>
                  <a:pt x="50" y="12"/>
                </a:cubicBezTo>
                <a:cubicBezTo>
                  <a:pt x="73" y="12"/>
                  <a:pt x="73" y="12"/>
                  <a:pt x="73" y="12"/>
                </a:cubicBezTo>
                <a:lnTo>
                  <a:pt x="73" y="27"/>
                </a:lnTo>
                <a:close/>
                <a:moveTo>
                  <a:pt x="105" y="53"/>
                </a:moveTo>
                <a:cubicBezTo>
                  <a:pt x="85" y="53"/>
                  <a:pt x="85" y="53"/>
                  <a:pt x="85" y="53"/>
                </a:cubicBezTo>
                <a:cubicBezTo>
                  <a:pt x="85" y="39"/>
                  <a:pt x="85" y="39"/>
                  <a:pt x="85" y="39"/>
                </a:cubicBezTo>
                <a:cubicBezTo>
                  <a:pt x="105" y="39"/>
                  <a:pt x="105" y="39"/>
                  <a:pt x="105" y="39"/>
                </a:cubicBezTo>
                <a:lnTo>
                  <a:pt x="105" y="53"/>
                </a:lnTo>
                <a:close/>
                <a:moveTo>
                  <a:pt x="105" y="27"/>
                </a:moveTo>
                <a:cubicBezTo>
                  <a:pt x="85" y="27"/>
                  <a:pt x="85" y="27"/>
                  <a:pt x="85" y="27"/>
                </a:cubicBezTo>
                <a:cubicBezTo>
                  <a:pt x="85" y="12"/>
                  <a:pt x="85" y="12"/>
                  <a:pt x="85" y="12"/>
                </a:cubicBezTo>
                <a:cubicBezTo>
                  <a:pt x="105" y="12"/>
                  <a:pt x="105" y="12"/>
                  <a:pt x="105" y="12"/>
                </a:cubicBezTo>
                <a:lnTo>
                  <a:pt x="105" y="27"/>
                </a:lnTo>
                <a:close/>
                <a:moveTo>
                  <a:pt x="133" y="90"/>
                </a:moveTo>
                <a:cubicBezTo>
                  <a:pt x="130" y="90"/>
                  <a:pt x="126" y="87"/>
                  <a:pt x="126" y="83"/>
                </a:cubicBezTo>
                <a:cubicBezTo>
                  <a:pt x="126" y="79"/>
                  <a:pt x="130" y="76"/>
                  <a:pt x="133" y="76"/>
                </a:cubicBezTo>
                <a:cubicBezTo>
                  <a:pt x="137" y="76"/>
                  <a:pt x="140" y="79"/>
                  <a:pt x="140" y="83"/>
                </a:cubicBezTo>
                <a:cubicBezTo>
                  <a:pt x="140" y="87"/>
                  <a:pt x="137" y="90"/>
                  <a:pt x="133" y="90"/>
                </a:cubicBezTo>
                <a:close/>
                <a:moveTo>
                  <a:pt x="116" y="53"/>
                </a:moveTo>
                <a:cubicBezTo>
                  <a:pt x="116" y="33"/>
                  <a:pt x="116" y="33"/>
                  <a:pt x="116" y="33"/>
                </a:cubicBezTo>
                <a:cubicBezTo>
                  <a:pt x="117" y="33"/>
                  <a:pt x="117" y="33"/>
                  <a:pt x="117" y="33"/>
                </a:cubicBezTo>
                <a:cubicBezTo>
                  <a:pt x="135" y="33"/>
                  <a:pt x="135" y="33"/>
                  <a:pt x="135" y="33"/>
                </a:cubicBezTo>
                <a:cubicBezTo>
                  <a:pt x="149" y="53"/>
                  <a:pt x="149" y="53"/>
                  <a:pt x="149" y="53"/>
                </a:cubicBezTo>
                <a:lnTo>
                  <a:pt x="116" y="53"/>
                </a:lnTo>
                <a:close/>
              </a:path>
            </a:pathLst>
          </a:custGeom>
          <a:solidFill>
            <a:schemeClr val="tx1"/>
          </a:solidFill>
          <a:ln>
            <a:noFill/>
          </a:ln>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459" name="Freeform 130">
            <a:extLst>
              <a:ext uri="{FF2B5EF4-FFF2-40B4-BE49-F238E27FC236}">
                <a16:creationId xmlns:a16="http://schemas.microsoft.com/office/drawing/2014/main" xmlns="" id="{22DC54AC-BAB5-4D85-AF69-04F09DE6D59E}"/>
              </a:ext>
            </a:extLst>
          </p:cNvPr>
          <p:cNvSpPr>
            <a:spLocks noEditPoints="1"/>
          </p:cNvSpPr>
          <p:nvPr/>
        </p:nvSpPr>
        <p:spPr bwMode="auto">
          <a:xfrm>
            <a:off x="7775802" y="4430258"/>
            <a:ext cx="563718" cy="320859"/>
          </a:xfrm>
          <a:custGeom>
            <a:avLst/>
            <a:gdLst>
              <a:gd name="T0" fmla="*/ 149 w 179"/>
              <a:gd name="T1" fmla="*/ 37 h 102"/>
              <a:gd name="T2" fmla="*/ 130 w 179"/>
              <a:gd name="T3" fmla="*/ 5 h 102"/>
              <a:gd name="T4" fmla="*/ 119 w 179"/>
              <a:gd name="T5" fmla="*/ 0 h 102"/>
              <a:gd name="T6" fmla="*/ 12 w 179"/>
              <a:gd name="T7" fmla="*/ 0 h 102"/>
              <a:gd name="T8" fmla="*/ 0 w 179"/>
              <a:gd name="T9" fmla="*/ 12 h 102"/>
              <a:gd name="T10" fmla="*/ 0 w 179"/>
              <a:gd name="T11" fmla="*/ 79 h 102"/>
              <a:gd name="T12" fmla="*/ 12 w 179"/>
              <a:gd name="T13" fmla="*/ 91 h 102"/>
              <a:gd name="T14" fmla="*/ 15 w 179"/>
              <a:gd name="T15" fmla="*/ 91 h 102"/>
              <a:gd name="T16" fmla="*/ 32 w 179"/>
              <a:gd name="T17" fmla="*/ 102 h 102"/>
              <a:gd name="T18" fmla="*/ 49 w 179"/>
              <a:gd name="T19" fmla="*/ 91 h 102"/>
              <a:gd name="T20" fmla="*/ 129 w 179"/>
              <a:gd name="T21" fmla="*/ 91 h 102"/>
              <a:gd name="T22" fmla="*/ 146 w 179"/>
              <a:gd name="T23" fmla="*/ 102 h 102"/>
              <a:gd name="T24" fmla="*/ 164 w 179"/>
              <a:gd name="T25" fmla="*/ 91 h 102"/>
              <a:gd name="T26" fmla="*/ 167 w 179"/>
              <a:gd name="T27" fmla="*/ 91 h 102"/>
              <a:gd name="T28" fmla="*/ 179 w 179"/>
              <a:gd name="T29" fmla="*/ 79 h 102"/>
              <a:gd name="T30" fmla="*/ 179 w 179"/>
              <a:gd name="T31" fmla="*/ 69 h 102"/>
              <a:gd name="T32" fmla="*/ 149 w 179"/>
              <a:gd name="T33" fmla="*/ 37 h 102"/>
              <a:gd name="T34" fmla="*/ 32 w 179"/>
              <a:gd name="T35" fmla="*/ 91 h 102"/>
              <a:gd name="T36" fmla="*/ 24 w 179"/>
              <a:gd name="T37" fmla="*/ 83 h 102"/>
              <a:gd name="T38" fmla="*/ 32 w 179"/>
              <a:gd name="T39" fmla="*/ 75 h 102"/>
              <a:gd name="T40" fmla="*/ 40 w 179"/>
              <a:gd name="T41" fmla="*/ 83 h 102"/>
              <a:gd name="T42" fmla="*/ 32 w 179"/>
              <a:gd name="T43" fmla="*/ 91 h 102"/>
              <a:gd name="T44" fmla="*/ 104 w 179"/>
              <a:gd name="T45" fmla="*/ 45 h 102"/>
              <a:gd name="T46" fmla="*/ 104 w 179"/>
              <a:gd name="T47" fmla="*/ 24 h 102"/>
              <a:gd name="T48" fmla="*/ 104 w 179"/>
              <a:gd name="T49" fmla="*/ 12 h 102"/>
              <a:gd name="T50" fmla="*/ 119 w 179"/>
              <a:gd name="T51" fmla="*/ 12 h 102"/>
              <a:gd name="T52" fmla="*/ 141 w 179"/>
              <a:gd name="T53" fmla="*/ 45 h 102"/>
              <a:gd name="T54" fmla="*/ 104 w 179"/>
              <a:gd name="T55" fmla="*/ 45 h 102"/>
              <a:gd name="T56" fmla="*/ 146 w 179"/>
              <a:gd name="T57" fmla="*/ 91 h 102"/>
              <a:gd name="T58" fmla="*/ 139 w 179"/>
              <a:gd name="T59" fmla="*/ 83 h 102"/>
              <a:gd name="T60" fmla="*/ 146 w 179"/>
              <a:gd name="T61" fmla="*/ 75 h 102"/>
              <a:gd name="T62" fmla="*/ 154 w 179"/>
              <a:gd name="T63" fmla="*/ 83 h 102"/>
              <a:gd name="T64" fmla="*/ 146 w 179"/>
              <a:gd name="T65" fmla="*/ 91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9" h="102">
                <a:moveTo>
                  <a:pt x="149" y="37"/>
                </a:moveTo>
                <a:cubicBezTo>
                  <a:pt x="130" y="5"/>
                  <a:pt x="130" y="5"/>
                  <a:pt x="130" y="5"/>
                </a:cubicBezTo>
                <a:cubicBezTo>
                  <a:pt x="127" y="2"/>
                  <a:pt x="124" y="0"/>
                  <a:pt x="119" y="0"/>
                </a:cubicBezTo>
                <a:cubicBezTo>
                  <a:pt x="12" y="0"/>
                  <a:pt x="12" y="0"/>
                  <a:pt x="12" y="0"/>
                </a:cubicBezTo>
                <a:cubicBezTo>
                  <a:pt x="5" y="0"/>
                  <a:pt x="0" y="5"/>
                  <a:pt x="0" y="12"/>
                </a:cubicBezTo>
                <a:cubicBezTo>
                  <a:pt x="0" y="79"/>
                  <a:pt x="0" y="79"/>
                  <a:pt x="0" y="79"/>
                </a:cubicBezTo>
                <a:cubicBezTo>
                  <a:pt x="0" y="86"/>
                  <a:pt x="5" y="91"/>
                  <a:pt x="12" y="91"/>
                </a:cubicBezTo>
                <a:cubicBezTo>
                  <a:pt x="15" y="91"/>
                  <a:pt x="15" y="91"/>
                  <a:pt x="15" y="91"/>
                </a:cubicBezTo>
                <a:cubicBezTo>
                  <a:pt x="18" y="98"/>
                  <a:pt x="25" y="102"/>
                  <a:pt x="32" y="102"/>
                </a:cubicBezTo>
                <a:cubicBezTo>
                  <a:pt x="40" y="102"/>
                  <a:pt x="46" y="98"/>
                  <a:pt x="49" y="91"/>
                </a:cubicBezTo>
                <a:cubicBezTo>
                  <a:pt x="129" y="91"/>
                  <a:pt x="129" y="91"/>
                  <a:pt x="129" y="91"/>
                </a:cubicBezTo>
                <a:cubicBezTo>
                  <a:pt x="132" y="98"/>
                  <a:pt x="139" y="102"/>
                  <a:pt x="146" y="102"/>
                </a:cubicBezTo>
                <a:cubicBezTo>
                  <a:pt x="154" y="102"/>
                  <a:pt x="161" y="98"/>
                  <a:pt x="164" y="91"/>
                </a:cubicBezTo>
                <a:cubicBezTo>
                  <a:pt x="167" y="91"/>
                  <a:pt x="167" y="91"/>
                  <a:pt x="167" y="91"/>
                </a:cubicBezTo>
                <a:cubicBezTo>
                  <a:pt x="173" y="91"/>
                  <a:pt x="179" y="86"/>
                  <a:pt x="179" y="79"/>
                </a:cubicBezTo>
                <a:cubicBezTo>
                  <a:pt x="179" y="69"/>
                  <a:pt x="179" y="69"/>
                  <a:pt x="179" y="69"/>
                </a:cubicBezTo>
                <a:cubicBezTo>
                  <a:pt x="179" y="52"/>
                  <a:pt x="166" y="38"/>
                  <a:pt x="149" y="37"/>
                </a:cubicBezTo>
                <a:close/>
                <a:moveTo>
                  <a:pt x="32" y="91"/>
                </a:moveTo>
                <a:cubicBezTo>
                  <a:pt x="28" y="91"/>
                  <a:pt x="24" y="87"/>
                  <a:pt x="24" y="83"/>
                </a:cubicBezTo>
                <a:cubicBezTo>
                  <a:pt x="24" y="79"/>
                  <a:pt x="28" y="75"/>
                  <a:pt x="32" y="75"/>
                </a:cubicBezTo>
                <a:cubicBezTo>
                  <a:pt x="36" y="75"/>
                  <a:pt x="40" y="79"/>
                  <a:pt x="40" y="83"/>
                </a:cubicBezTo>
                <a:cubicBezTo>
                  <a:pt x="40" y="87"/>
                  <a:pt x="36" y="91"/>
                  <a:pt x="32" y="91"/>
                </a:cubicBezTo>
                <a:close/>
                <a:moveTo>
                  <a:pt x="104" y="45"/>
                </a:moveTo>
                <a:cubicBezTo>
                  <a:pt x="104" y="24"/>
                  <a:pt x="104" y="24"/>
                  <a:pt x="104" y="24"/>
                </a:cubicBezTo>
                <a:cubicBezTo>
                  <a:pt x="104" y="12"/>
                  <a:pt x="104" y="12"/>
                  <a:pt x="104" y="12"/>
                </a:cubicBezTo>
                <a:cubicBezTo>
                  <a:pt x="119" y="12"/>
                  <a:pt x="119" y="12"/>
                  <a:pt x="119" y="12"/>
                </a:cubicBezTo>
                <a:cubicBezTo>
                  <a:pt x="141" y="45"/>
                  <a:pt x="141" y="45"/>
                  <a:pt x="141" y="45"/>
                </a:cubicBezTo>
                <a:lnTo>
                  <a:pt x="104" y="45"/>
                </a:lnTo>
                <a:close/>
                <a:moveTo>
                  <a:pt x="146" y="91"/>
                </a:moveTo>
                <a:cubicBezTo>
                  <a:pt x="142" y="91"/>
                  <a:pt x="139" y="87"/>
                  <a:pt x="139" y="83"/>
                </a:cubicBezTo>
                <a:cubicBezTo>
                  <a:pt x="139" y="79"/>
                  <a:pt x="142" y="75"/>
                  <a:pt x="146" y="75"/>
                </a:cubicBezTo>
                <a:cubicBezTo>
                  <a:pt x="151" y="75"/>
                  <a:pt x="154" y="79"/>
                  <a:pt x="154" y="83"/>
                </a:cubicBezTo>
                <a:cubicBezTo>
                  <a:pt x="154" y="87"/>
                  <a:pt x="151" y="91"/>
                  <a:pt x="146" y="91"/>
                </a:cubicBezTo>
                <a:close/>
              </a:path>
            </a:pathLst>
          </a:custGeom>
          <a:solidFill>
            <a:schemeClr val="tx1"/>
          </a:solidFill>
          <a:ln>
            <a:noFill/>
          </a:ln>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460" name="Freeform 131">
            <a:extLst>
              <a:ext uri="{FF2B5EF4-FFF2-40B4-BE49-F238E27FC236}">
                <a16:creationId xmlns:a16="http://schemas.microsoft.com/office/drawing/2014/main" xmlns="" id="{B9BD5E91-8E4C-40B3-83A5-983B8D5CC899}"/>
              </a:ext>
            </a:extLst>
          </p:cNvPr>
          <p:cNvSpPr>
            <a:spLocks noEditPoints="1"/>
          </p:cNvSpPr>
          <p:nvPr/>
        </p:nvSpPr>
        <p:spPr bwMode="auto">
          <a:xfrm>
            <a:off x="10273906" y="5147753"/>
            <a:ext cx="327950" cy="514083"/>
          </a:xfrm>
          <a:custGeom>
            <a:avLst/>
            <a:gdLst>
              <a:gd name="T0" fmla="*/ 52 w 104"/>
              <a:gd name="T1" fmla="*/ 0 h 163"/>
              <a:gd name="T2" fmla="*/ 0 w 104"/>
              <a:gd name="T3" fmla="*/ 52 h 163"/>
              <a:gd name="T4" fmla="*/ 31 w 104"/>
              <a:gd name="T5" fmla="*/ 124 h 163"/>
              <a:gd name="T6" fmla="*/ 31 w 104"/>
              <a:gd name="T7" fmla="*/ 125 h 163"/>
              <a:gd name="T8" fmla="*/ 31 w 104"/>
              <a:gd name="T9" fmla="*/ 157 h 163"/>
              <a:gd name="T10" fmla="*/ 37 w 104"/>
              <a:gd name="T11" fmla="*/ 163 h 163"/>
              <a:gd name="T12" fmla="*/ 67 w 104"/>
              <a:gd name="T13" fmla="*/ 163 h 163"/>
              <a:gd name="T14" fmla="*/ 73 w 104"/>
              <a:gd name="T15" fmla="*/ 157 h 163"/>
              <a:gd name="T16" fmla="*/ 73 w 104"/>
              <a:gd name="T17" fmla="*/ 125 h 163"/>
              <a:gd name="T18" fmla="*/ 74 w 104"/>
              <a:gd name="T19" fmla="*/ 124 h 163"/>
              <a:gd name="T20" fmla="*/ 104 w 104"/>
              <a:gd name="T21" fmla="*/ 52 h 163"/>
              <a:gd name="T22" fmla="*/ 52 w 104"/>
              <a:gd name="T23" fmla="*/ 0 h 163"/>
              <a:gd name="T24" fmla="*/ 61 w 104"/>
              <a:gd name="T25" fmla="*/ 138 h 163"/>
              <a:gd name="T26" fmla="*/ 43 w 104"/>
              <a:gd name="T27" fmla="*/ 138 h 163"/>
              <a:gd name="T28" fmla="*/ 43 w 104"/>
              <a:gd name="T29" fmla="*/ 127 h 163"/>
              <a:gd name="T30" fmla="*/ 61 w 104"/>
              <a:gd name="T31" fmla="*/ 127 h 163"/>
              <a:gd name="T32" fmla="*/ 61 w 104"/>
              <a:gd name="T33" fmla="*/ 138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4" h="163">
                <a:moveTo>
                  <a:pt x="52" y="0"/>
                </a:moveTo>
                <a:cubicBezTo>
                  <a:pt x="23" y="0"/>
                  <a:pt x="0" y="24"/>
                  <a:pt x="0" y="52"/>
                </a:cubicBezTo>
                <a:cubicBezTo>
                  <a:pt x="0" y="65"/>
                  <a:pt x="10" y="90"/>
                  <a:pt x="31" y="124"/>
                </a:cubicBezTo>
                <a:cubicBezTo>
                  <a:pt x="31" y="124"/>
                  <a:pt x="31" y="124"/>
                  <a:pt x="31" y="125"/>
                </a:cubicBezTo>
                <a:cubicBezTo>
                  <a:pt x="31" y="157"/>
                  <a:pt x="31" y="157"/>
                  <a:pt x="31" y="157"/>
                </a:cubicBezTo>
                <a:cubicBezTo>
                  <a:pt x="31" y="160"/>
                  <a:pt x="34" y="163"/>
                  <a:pt x="37" y="163"/>
                </a:cubicBezTo>
                <a:cubicBezTo>
                  <a:pt x="67" y="163"/>
                  <a:pt x="67" y="163"/>
                  <a:pt x="67" y="163"/>
                </a:cubicBezTo>
                <a:cubicBezTo>
                  <a:pt x="71" y="163"/>
                  <a:pt x="73" y="160"/>
                  <a:pt x="73" y="157"/>
                </a:cubicBezTo>
                <a:cubicBezTo>
                  <a:pt x="73" y="125"/>
                  <a:pt x="73" y="125"/>
                  <a:pt x="73" y="125"/>
                </a:cubicBezTo>
                <a:cubicBezTo>
                  <a:pt x="73" y="124"/>
                  <a:pt x="73" y="124"/>
                  <a:pt x="74" y="124"/>
                </a:cubicBezTo>
                <a:cubicBezTo>
                  <a:pt x="94" y="90"/>
                  <a:pt x="104" y="65"/>
                  <a:pt x="104" y="52"/>
                </a:cubicBezTo>
                <a:cubicBezTo>
                  <a:pt x="104" y="24"/>
                  <a:pt x="81" y="0"/>
                  <a:pt x="52" y="0"/>
                </a:cubicBezTo>
                <a:close/>
                <a:moveTo>
                  <a:pt x="61" y="138"/>
                </a:moveTo>
                <a:cubicBezTo>
                  <a:pt x="43" y="138"/>
                  <a:pt x="43" y="138"/>
                  <a:pt x="43" y="138"/>
                </a:cubicBezTo>
                <a:cubicBezTo>
                  <a:pt x="43" y="127"/>
                  <a:pt x="43" y="127"/>
                  <a:pt x="43" y="127"/>
                </a:cubicBezTo>
                <a:cubicBezTo>
                  <a:pt x="61" y="127"/>
                  <a:pt x="61" y="127"/>
                  <a:pt x="61" y="127"/>
                </a:cubicBezTo>
                <a:lnTo>
                  <a:pt x="61" y="138"/>
                </a:lnTo>
                <a:close/>
              </a:path>
            </a:pathLst>
          </a:custGeom>
          <a:solidFill>
            <a:schemeClr val="tx1"/>
          </a:solidFill>
          <a:ln>
            <a:noFill/>
          </a:ln>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461" name="Freeform 132">
            <a:extLst>
              <a:ext uri="{FF2B5EF4-FFF2-40B4-BE49-F238E27FC236}">
                <a16:creationId xmlns:a16="http://schemas.microsoft.com/office/drawing/2014/main" xmlns="" id="{A5369B1E-2F6E-4D9D-937A-3A65D6DAD8AA}"/>
              </a:ext>
            </a:extLst>
          </p:cNvPr>
          <p:cNvSpPr>
            <a:spLocks noEditPoints="1"/>
          </p:cNvSpPr>
          <p:nvPr/>
        </p:nvSpPr>
        <p:spPr bwMode="auto">
          <a:xfrm>
            <a:off x="10159583" y="4426712"/>
            <a:ext cx="503446" cy="327950"/>
          </a:xfrm>
          <a:custGeom>
            <a:avLst/>
            <a:gdLst>
              <a:gd name="T0" fmla="*/ 158 w 160"/>
              <a:gd name="T1" fmla="*/ 44 h 104"/>
              <a:gd name="T2" fmla="*/ 142 w 160"/>
              <a:gd name="T3" fmla="*/ 24 h 104"/>
              <a:gd name="T4" fmla="*/ 132 w 160"/>
              <a:gd name="T5" fmla="*/ 19 h 104"/>
              <a:gd name="T6" fmla="*/ 117 w 160"/>
              <a:gd name="T7" fmla="*/ 19 h 104"/>
              <a:gd name="T8" fmla="*/ 117 w 160"/>
              <a:gd name="T9" fmla="*/ 12 h 104"/>
              <a:gd name="T10" fmla="*/ 105 w 160"/>
              <a:gd name="T11" fmla="*/ 0 h 104"/>
              <a:gd name="T12" fmla="*/ 12 w 160"/>
              <a:gd name="T13" fmla="*/ 0 h 104"/>
              <a:gd name="T14" fmla="*/ 0 w 160"/>
              <a:gd name="T15" fmla="*/ 12 h 104"/>
              <a:gd name="T16" fmla="*/ 0 w 160"/>
              <a:gd name="T17" fmla="*/ 82 h 104"/>
              <a:gd name="T18" fmla="*/ 11 w 160"/>
              <a:gd name="T19" fmla="*/ 94 h 104"/>
              <a:gd name="T20" fmla="*/ 27 w 160"/>
              <a:gd name="T21" fmla="*/ 104 h 104"/>
              <a:gd name="T22" fmla="*/ 43 w 160"/>
              <a:gd name="T23" fmla="*/ 94 h 104"/>
              <a:gd name="T24" fmla="*/ 117 w 160"/>
              <a:gd name="T25" fmla="*/ 94 h 104"/>
              <a:gd name="T26" fmla="*/ 133 w 160"/>
              <a:gd name="T27" fmla="*/ 104 h 104"/>
              <a:gd name="T28" fmla="*/ 150 w 160"/>
              <a:gd name="T29" fmla="*/ 94 h 104"/>
              <a:gd name="T30" fmla="*/ 160 w 160"/>
              <a:gd name="T31" fmla="*/ 82 h 104"/>
              <a:gd name="T32" fmla="*/ 160 w 160"/>
              <a:gd name="T33" fmla="*/ 51 h 104"/>
              <a:gd name="T34" fmla="*/ 158 w 160"/>
              <a:gd name="T35" fmla="*/ 44 h 104"/>
              <a:gd name="T36" fmla="*/ 27 w 160"/>
              <a:gd name="T37" fmla="*/ 91 h 104"/>
              <a:gd name="T38" fmla="*/ 20 w 160"/>
              <a:gd name="T39" fmla="*/ 85 h 104"/>
              <a:gd name="T40" fmla="*/ 27 w 160"/>
              <a:gd name="T41" fmla="*/ 78 h 104"/>
              <a:gd name="T42" fmla="*/ 34 w 160"/>
              <a:gd name="T43" fmla="*/ 85 h 104"/>
              <a:gd name="T44" fmla="*/ 27 w 160"/>
              <a:gd name="T45" fmla="*/ 91 h 104"/>
              <a:gd name="T46" fmla="*/ 83 w 160"/>
              <a:gd name="T47" fmla="*/ 48 h 104"/>
              <a:gd name="T48" fmla="*/ 77 w 160"/>
              <a:gd name="T49" fmla="*/ 54 h 104"/>
              <a:gd name="T50" fmla="*/ 68 w 160"/>
              <a:gd name="T51" fmla="*/ 54 h 104"/>
              <a:gd name="T52" fmla="*/ 68 w 160"/>
              <a:gd name="T53" fmla="*/ 57 h 104"/>
              <a:gd name="T54" fmla="*/ 68 w 160"/>
              <a:gd name="T55" fmla="*/ 63 h 104"/>
              <a:gd name="T56" fmla="*/ 62 w 160"/>
              <a:gd name="T57" fmla="*/ 69 h 104"/>
              <a:gd name="T58" fmla="*/ 55 w 160"/>
              <a:gd name="T59" fmla="*/ 69 h 104"/>
              <a:gd name="T60" fmla="*/ 49 w 160"/>
              <a:gd name="T61" fmla="*/ 63 h 104"/>
              <a:gd name="T62" fmla="*/ 49 w 160"/>
              <a:gd name="T63" fmla="*/ 57 h 104"/>
              <a:gd name="T64" fmla="*/ 49 w 160"/>
              <a:gd name="T65" fmla="*/ 54 h 104"/>
              <a:gd name="T66" fmla="*/ 40 w 160"/>
              <a:gd name="T67" fmla="*/ 54 h 104"/>
              <a:gd name="T68" fmla="*/ 34 w 160"/>
              <a:gd name="T69" fmla="*/ 48 h 104"/>
              <a:gd name="T70" fmla="*/ 34 w 160"/>
              <a:gd name="T71" fmla="*/ 41 h 104"/>
              <a:gd name="T72" fmla="*/ 40 w 160"/>
              <a:gd name="T73" fmla="*/ 35 h 104"/>
              <a:gd name="T74" fmla="*/ 49 w 160"/>
              <a:gd name="T75" fmla="*/ 35 h 104"/>
              <a:gd name="T76" fmla="*/ 49 w 160"/>
              <a:gd name="T77" fmla="*/ 25 h 104"/>
              <a:gd name="T78" fmla="*/ 49 w 160"/>
              <a:gd name="T79" fmla="*/ 24 h 104"/>
              <a:gd name="T80" fmla="*/ 55 w 160"/>
              <a:gd name="T81" fmla="*/ 19 h 104"/>
              <a:gd name="T82" fmla="*/ 62 w 160"/>
              <a:gd name="T83" fmla="*/ 19 h 104"/>
              <a:gd name="T84" fmla="*/ 68 w 160"/>
              <a:gd name="T85" fmla="*/ 24 h 104"/>
              <a:gd name="T86" fmla="*/ 68 w 160"/>
              <a:gd name="T87" fmla="*/ 25 h 104"/>
              <a:gd name="T88" fmla="*/ 68 w 160"/>
              <a:gd name="T89" fmla="*/ 35 h 104"/>
              <a:gd name="T90" fmla="*/ 77 w 160"/>
              <a:gd name="T91" fmla="*/ 35 h 104"/>
              <a:gd name="T92" fmla="*/ 83 w 160"/>
              <a:gd name="T93" fmla="*/ 41 h 104"/>
              <a:gd name="T94" fmla="*/ 83 w 160"/>
              <a:gd name="T95" fmla="*/ 48 h 104"/>
              <a:gd name="T96" fmla="*/ 133 w 160"/>
              <a:gd name="T97" fmla="*/ 91 h 104"/>
              <a:gd name="T98" fmla="*/ 126 w 160"/>
              <a:gd name="T99" fmla="*/ 85 h 104"/>
              <a:gd name="T100" fmla="*/ 133 w 160"/>
              <a:gd name="T101" fmla="*/ 78 h 104"/>
              <a:gd name="T102" fmla="*/ 140 w 160"/>
              <a:gd name="T103" fmla="*/ 85 h 104"/>
              <a:gd name="T104" fmla="*/ 133 w 160"/>
              <a:gd name="T105" fmla="*/ 91 h 104"/>
              <a:gd name="T106" fmla="*/ 148 w 160"/>
              <a:gd name="T107" fmla="*/ 57 h 104"/>
              <a:gd name="T108" fmla="*/ 117 w 160"/>
              <a:gd name="T109" fmla="*/ 57 h 104"/>
              <a:gd name="T110" fmla="*/ 117 w 160"/>
              <a:gd name="T111" fmla="*/ 31 h 104"/>
              <a:gd name="T112" fmla="*/ 132 w 160"/>
              <a:gd name="T113" fmla="*/ 31 h 104"/>
              <a:gd name="T114" fmla="*/ 148 w 160"/>
              <a:gd name="T115" fmla="*/ 51 h 104"/>
              <a:gd name="T116" fmla="*/ 148 w 160"/>
              <a:gd name="T117" fmla="*/ 57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60" h="104">
                <a:moveTo>
                  <a:pt x="158" y="44"/>
                </a:moveTo>
                <a:cubicBezTo>
                  <a:pt x="142" y="24"/>
                  <a:pt x="142" y="24"/>
                  <a:pt x="142" y="24"/>
                </a:cubicBezTo>
                <a:cubicBezTo>
                  <a:pt x="140" y="21"/>
                  <a:pt x="136" y="19"/>
                  <a:pt x="132" y="19"/>
                </a:cubicBezTo>
                <a:cubicBezTo>
                  <a:pt x="117" y="19"/>
                  <a:pt x="117" y="19"/>
                  <a:pt x="117" y="19"/>
                </a:cubicBezTo>
                <a:cubicBezTo>
                  <a:pt x="117" y="12"/>
                  <a:pt x="117" y="12"/>
                  <a:pt x="117" y="12"/>
                </a:cubicBezTo>
                <a:cubicBezTo>
                  <a:pt x="117" y="6"/>
                  <a:pt x="112" y="0"/>
                  <a:pt x="105" y="0"/>
                </a:cubicBezTo>
                <a:cubicBezTo>
                  <a:pt x="12" y="0"/>
                  <a:pt x="12" y="0"/>
                  <a:pt x="12" y="0"/>
                </a:cubicBezTo>
                <a:cubicBezTo>
                  <a:pt x="6" y="0"/>
                  <a:pt x="0" y="6"/>
                  <a:pt x="0" y="12"/>
                </a:cubicBezTo>
                <a:cubicBezTo>
                  <a:pt x="0" y="82"/>
                  <a:pt x="0" y="82"/>
                  <a:pt x="0" y="82"/>
                </a:cubicBezTo>
                <a:cubicBezTo>
                  <a:pt x="0" y="89"/>
                  <a:pt x="5" y="94"/>
                  <a:pt x="11" y="94"/>
                </a:cubicBezTo>
                <a:cubicBezTo>
                  <a:pt x="14" y="100"/>
                  <a:pt x="20" y="104"/>
                  <a:pt x="27" y="104"/>
                </a:cubicBezTo>
                <a:cubicBezTo>
                  <a:pt x="34" y="104"/>
                  <a:pt x="40" y="100"/>
                  <a:pt x="43" y="94"/>
                </a:cubicBezTo>
                <a:cubicBezTo>
                  <a:pt x="117" y="94"/>
                  <a:pt x="117" y="94"/>
                  <a:pt x="117" y="94"/>
                </a:cubicBezTo>
                <a:cubicBezTo>
                  <a:pt x="120" y="100"/>
                  <a:pt x="126" y="104"/>
                  <a:pt x="133" y="104"/>
                </a:cubicBezTo>
                <a:cubicBezTo>
                  <a:pt x="140" y="104"/>
                  <a:pt x="146" y="100"/>
                  <a:pt x="150" y="94"/>
                </a:cubicBezTo>
                <a:cubicBezTo>
                  <a:pt x="156" y="94"/>
                  <a:pt x="160" y="89"/>
                  <a:pt x="160" y="82"/>
                </a:cubicBezTo>
                <a:cubicBezTo>
                  <a:pt x="160" y="51"/>
                  <a:pt x="160" y="51"/>
                  <a:pt x="160" y="51"/>
                </a:cubicBezTo>
                <a:cubicBezTo>
                  <a:pt x="160" y="49"/>
                  <a:pt x="159" y="46"/>
                  <a:pt x="158" y="44"/>
                </a:cubicBezTo>
                <a:close/>
                <a:moveTo>
                  <a:pt x="27" y="91"/>
                </a:moveTo>
                <a:cubicBezTo>
                  <a:pt x="23" y="91"/>
                  <a:pt x="20" y="88"/>
                  <a:pt x="20" y="85"/>
                </a:cubicBezTo>
                <a:cubicBezTo>
                  <a:pt x="20" y="81"/>
                  <a:pt x="23" y="78"/>
                  <a:pt x="27" y="78"/>
                </a:cubicBezTo>
                <a:cubicBezTo>
                  <a:pt x="31" y="78"/>
                  <a:pt x="34" y="81"/>
                  <a:pt x="34" y="85"/>
                </a:cubicBezTo>
                <a:cubicBezTo>
                  <a:pt x="34" y="88"/>
                  <a:pt x="31" y="91"/>
                  <a:pt x="27" y="91"/>
                </a:cubicBezTo>
                <a:close/>
                <a:moveTo>
                  <a:pt x="83" y="48"/>
                </a:moveTo>
                <a:cubicBezTo>
                  <a:pt x="83" y="51"/>
                  <a:pt x="81" y="54"/>
                  <a:pt x="77" y="54"/>
                </a:cubicBezTo>
                <a:cubicBezTo>
                  <a:pt x="68" y="54"/>
                  <a:pt x="68" y="54"/>
                  <a:pt x="68" y="54"/>
                </a:cubicBezTo>
                <a:cubicBezTo>
                  <a:pt x="68" y="57"/>
                  <a:pt x="68" y="57"/>
                  <a:pt x="68" y="57"/>
                </a:cubicBezTo>
                <a:cubicBezTo>
                  <a:pt x="68" y="63"/>
                  <a:pt x="68" y="63"/>
                  <a:pt x="68" y="63"/>
                </a:cubicBezTo>
                <a:cubicBezTo>
                  <a:pt x="68" y="66"/>
                  <a:pt x="66" y="69"/>
                  <a:pt x="62" y="69"/>
                </a:cubicBezTo>
                <a:cubicBezTo>
                  <a:pt x="55" y="69"/>
                  <a:pt x="55" y="69"/>
                  <a:pt x="55" y="69"/>
                </a:cubicBezTo>
                <a:cubicBezTo>
                  <a:pt x="52" y="69"/>
                  <a:pt x="49" y="66"/>
                  <a:pt x="49" y="63"/>
                </a:cubicBezTo>
                <a:cubicBezTo>
                  <a:pt x="49" y="57"/>
                  <a:pt x="49" y="57"/>
                  <a:pt x="49" y="57"/>
                </a:cubicBezTo>
                <a:cubicBezTo>
                  <a:pt x="49" y="54"/>
                  <a:pt x="49" y="54"/>
                  <a:pt x="49" y="54"/>
                </a:cubicBezTo>
                <a:cubicBezTo>
                  <a:pt x="40" y="54"/>
                  <a:pt x="40" y="54"/>
                  <a:pt x="40" y="54"/>
                </a:cubicBezTo>
                <a:cubicBezTo>
                  <a:pt x="37" y="54"/>
                  <a:pt x="34" y="51"/>
                  <a:pt x="34" y="48"/>
                </a:cubicBezTo>
                <a:cubicBezTo>
                  <a:pt x="34" y="41"/>
                  <a:pt x="34" y="41"/>
                  <a:pt x="34" y="41"/>
                </a:cubicBezTo>
                <a:cubicBezTo>
                  <a:pt x="34" y="37"/>
                  <a:pt x="37" y="35"/>
                  <a:pt x="40" y="35"/>
                </a:cubicBezTo>
                <a:cubicBezTo>
                  <a:pt x="49" y="35"/>
                  <a:pt x="49" y="35"/>
                  <a:pt x="49" y="35"/>
                </a:cubicBezTo>
                <a:cubicBezTo>
                  <a:pt x="49" y="25"/>
                  <a:pt x="49" y="25"/>
                  <a:pt x="49" y="25"/>
                </a:cubicBezTo>
                <a:cubicBezTo>
                  <a:pt x="49" y="25"/>
                  <a:pt x="49" y="25"/>
                  <a:pt x="49" y="24"/>
                </a:cubicBezTo>
                <a:cubicBezTo>
                  <a:pt x="50" y="22"/>
                  <a:pt x="52" y="19"/>
                  <a:pt x="55" y="19"/>
                </a:cubicBezTo>
                <a:cubicBezTo>
                  <a:pt x="62" y="19"/>
                  <a:pt x="62" y="19"/>
                  <a:pt x="62" y="19"/>
                </a:cubicBezTo>
                <a:cubicBezTo>
                  <a:pt x="65" y="19"/>
                  <a:pt x="68" y="22"/>
                  <a:pt x="68" y="24"/>
                </a:cubicBezTo>
                <a:cubicBezTo>
                  <a:pt x="68" y="25"/>
                  <a:pt x="68" y="25"/>
                  <a:pt x="68" y="25"/>
                </a:cubicBezTo>
                <a:cubicBezTo>
                  <a:pt x="68" y="35"/>
                  <a:pt x="68" y="35"/>
                  <a:pt x="68" y="35"/>
                </a:cubicBezTo>
                <a:cubicBezTo>
                  <a:pt x="77" y="35"/>
                  <a:pt x="77" y="35"/>
                  <a:pt x="77" y="35"/>
                </a:cubicBezTo>
                <a:cubicBezTo>
                  <a:pt x="81" y="35"/>
                  <a:pt x="83" y="37"/>
                  <a:pt x="83" y="41"/>
                </a:cubicBezTo>
                <a:lnTo>
                  <a:pt x="83" y="48"/>
                </a:lnTo>
                <a:close/>
                <a:moveTo>
                  <a:pt x="133" y="91"/>
                </a:moveTo>
                <a:cubicBezTo>
                  <a:pt x="129" y="91"/>
                  <a:pt x="126" y="88"/>
                  <a:pt x="126" y="85"/>
                </a:cubicBezTo>
                <a:cubicBezTo>
                  <a:pt x="126" y="81"/>
                  <a:pt x="129" y="78"/>
                  <a:pt x="133" y="78"/>
                </a:cubicBezTo>
                <a:cubicBezTo>
                  <a:pt x="137" y="78"/>
                  <a:pt x="140" y="81"/>
                  <a:pt x="140" y="85"/>
                </a:cubicBezTo>
                <a:cubicBezTo>
                  <a:pt x="140" y="88"/>
                  <a:pt x="137" y="91"/>
                  <a:pt x="133" y="91"/>
                </a:cubicBezTo>
                <a:close/>
                <a:moveTo>
                  <a:pt x="148" y="57"/>
                </a:moveTo>
                <a:cubicBezTo>
                  <a:pt x="117" y="57"/>
                  <a:pt x="117" y="57"/>
                  <a:pt x="117" y="57"/>
                </a:cubicBezTo>
                <a:cubicBezTo>
                  <a:pt x="117" y="31"/>
                  <a:pt x="117" y="31"/>
                  <a:pt x="117" y="31"/>
                </a:cubicBezTo>
                <a:cubicBezTo>
                  <a:pt x="132" y="31"/>
                  <a:pt x="132" y="31"/>
                  <a:pt x="132" y="31"/>
                </a:cubicBezTo>
                <a:cubicBezTo>
                  <a:pt x="148" y="51"/>
                  <a:pt x="148" y="51"/>
                  <a:pt x="148" y="51"/>
                </a:cubicBezTo>
                <a:cubicBezTo>
                  <a:pt x="148" y="57"/>
                  <a:pt x="148" y="57"/>
                  <a:pt x="148" y="57"/>
                </a:cubicBezTo>
                <a:close/>
              </a:path>
            </a:pathLst>
          </a:custGeom>
          <a:solidFill>
            <a:schemeClr val="tx1"/>
          </a:solidFill>
          <a:ln>
            <a:noFill/>
          </a:ln>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462" name="Freeform 133">
            <a:extLst>
              <a:ext uri="{FF2B5EF4-FFF2-40B4-BE49-F238E27FC236}">
                <a16:creationId xmlns:a16="http://schemas.microsoft.com/office/drawing/2014/main" xmlns="" id="{D4D82266-512C-43A5-92E2-C751DACD6A2A}"/>
              </a:ext>
            </a:extLst>
          </p:cNvPr>
          <p:cNvSpPr>
            <a:spLocks noEditPoints="1"/>
          </p:cNvSpPr>
          <p:nvPr/>
        </p:nvSpPr>
        <p:spPr bwMode="auto">
          <a:xfrm>
            <a:off x="7782340" y="1896185"/>
            <a:ext cx="459129" cy="444948"/>
          </a:xfrm>
          <a:custGeom>
            <a:avLst/>
            <a:gdLst>
              <a:gd name="T0" fmla="*/ 145 w 146"/>
              <a:gd name="T1" fmla="*/ 132 h 141"/>
              <a:gd name="T2" fmla="*/ 90 w 146"/>
              <a:gd name="T3" fmla="*/ 4 h 141"/>
              <a:gd name="T4" fmla="*/ 84 w 146"/>
              <a:gd name="T5" fmla="*/ 0 h 141"/>
              <a:gd name="T6" fmla="*/ 79 w 146"/>
              <a:gd name="T7" fmla="*/ 0 h 141"/>
              <a:gd name="T8" fmla="*/ 79 w 146"/>
              <a:gd name="T9" fmla="*/ 16 h 141"/>
              <a:gd name="T10" fmla="*/ 73 w 146"/>
              <a:gd name="T11" fmla="*/ 23 h 141"/>
              <a:gd name="T12" fmla="*/ 73 w 146"/>
              <a:gd name="T13" fmla="*/ 23 h 141"/>
              <a:gd name="T14" fmla="*/ 73 w 146"/>
              <a:gd name="T15" fmla="*/ 23 h 141"/>
              <a:gd name="T16" fmla="*/ 66 w 146"/>
              <a:gd name="T17" fmla="*/ 16 h 141"/>
              <a:gd name="T18" fmla="*/ 66 w 146"/>
              <a:gd name="T19" fmla="*/ 0 h 141"/>
              <a:gd name="T20" fmla="*/ 62 w 146"/>
              <a:gd name="T21" fmla="*/ 0 h 141"/>
              <a:gd name="T22" fmla="*/ 56 w 146"/>
              <a:gd name="T23" fmla="*/ 4 h 141"/>
              <a:gd name="T24" fmla="*/ 1 w 146"/>
              <a:gd name="T25" fmla="*/ 132 h 141"/>
              <a:gd name="T26" fmla="*/ 1 w 146"/>
              <a:gd name="T27" fmla="*/ 138 h 141"/>
              <a:gd name="T28" fmla="*/ 6 w 146"/>
              <a:gd name="T29" fmla="*/ 141 h 141"/>
              <a:gd name="T30" fmla="*/ 66 w 146"/>
              <a:gd name="T31" fmla="*/ 141 h 141"/>
              <a:gd name="T32" fmla="*/ 66 w 146"/>
              <a:gd name="T33" fmla="*/ 116 h 141"/>
              <a:gd name="T34" fmla="*/ 73 w 146"/>
              <a:gd name="T35" fmla="*/ 110 h 141"/>
              <a:gd name="T36" fmla="*/ 73 w 146"/>
              <a:gd name="T37" fmla="*/ 110 h 141"/>
              <a:gd name="T38" fmla="*/ 73 w 146"/>
              <a:gd name="T39" fmla="*/ 110 h 141"/>
              <a:gd name="T40" fmla="*/ 79 w 146"/>
              <a:gd name="T41" fmla="*/ 116 h 141"/>
              <a:gd name="T42" fmla="*/ 79 w 146"/>
              <a:gd name="T43" fmla="*/ 141 h 141"/>
              <a:gd name="T44" fmla="*/ 139 w 146"/>
              <a:gd name="T45" fmla="*/ 141 h 141"/>
              <a:gd name="T46" fmla="*/ 145 w 146"/>
              <a:gd name="T47" fmla="*/ 138 h 141"/>
              <a:gd name="T48" fmla="*/ 145 w 146"/>
              <a:gd name="T49" fmla="*/ 132 h 141"/>
              <a:gd name="T50" fmla="*/ 79 w 146"/>
              <a:gd name="T51" fmla="*/ 83 h 141"/>
              <a:gd name="T52" fmla="*/ 73 w 146"/>
              <a:gd name="T53" fmla="*/ 89 h 141"/>
              <a:gd name="T54" fmla="*/ 73 w 146"/>
              <a:gd name="T55" fmla="*/ 89 h 141"/>
              <a:gd name="T56" fmla="*/ 73 w 146"/>
              <a:gd name="T57" fmla="*/ 89 h 141"/>
              <a:gd name="T58" fmla="*/ 66 w 146"/>
              <a:gd name="T59" fmla="*/ 83 h 141"/>
              <a:gd name="T60" fmla="*/ 66 w 146"/>
              <a:gd name="T61" fmla="*/ 50 h 141"/>
              <a:gd name="T62" fmla="*/ 73 w 146"/>
              <a:gd name="T63" fmla="*/ 43 h 141"/>
              <a:gd name="T64" fmla="*/ 73 w 146"/>
              <a:gd name="T65" fmla="*/ 43 h 141"/>
              <a:gd name="T66" fmla="*/ 73 w 146"/>
              <a:gd name="T67" fmla="*/ 43 h 141"/>
              <a:gd name="T68" fmla="*/ 79 w 146"/>
              <a:gd name="T69" fmla="*/ 50 h 141"/>
              <a:gd name="T70" fmla="*/ 79 w 146"/>
              <a:gd name="T71" fmla="*/ 83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46" h="141">
                <a:moveTo>
                  <a:pt x="145" y="132"/>
                </a:moveTo>
                <a:cubicBezTo>
                  <a:pt x="90" y="4"/>
                  <a:pt x="90" y="4"/>
                  <a:pt x="90" y="4"/>
                </a:cubicBezTo>
                <a:cubicBezTo>
                  <a:pt x="89" y="1"/>
                  <a:pt x="86" y="0"/>
                  <a:pt x="84" y="0"/>
                </a:cubicBezTo>
                <a:cubicBezTo>
                  <a:pt x="79" y="0"/>
                  <a:pt x="79" y="0"/>
                  <a:pt x="79" y="0"/>
                </a:cubicBezTo>
                <a:cubicBezTo>
                  <a:pt x="79" y="16"/>
                  <a:pt x="79" y="16"/>
                  <a:pt x="79" y="16"/>
                </a:cubicBezTo>
                <a:cubicBezTo>
                  <a:pt x="79" y="20"/>
                  <a:pt x="77" y="23"/>
                  <a:pt x="73" y="23"/>
                </a:cubicBezTo>
                <a:cubicBezTo>
                  <a:pt x="73" y="23"/>
                  <a:pt x="73" y="23"/>
                  <a:pt x="73" y="23"/>
                </a:cubicBezTo>
                <a:cubicBezTo>
                  <a:pt x="73" y="23"/>
                  <a:pt x="73" y="23"/>
                  <a:pt x="73" y="23"/>
                </a:cubicBezTo>
                <a:cubicBezTo>
                  <a:pt x="69" y="23"/>
                  <a:pt x="66" y="20"/>
                  <a:pt x="66" y="16"/>
                </a:cubicBezTo>
                <a:cubicBezTo>
                  <a:pt x="66" y="0"/>
                  <a:pt x="66" y="0"/>
                  <a:pt x="66" y="0"/>
                </a:cubicBezTo>
                <a:cubicBezTo>
                  <a:pt x="62" y="0"/>
                  <a:pt x="62" y="0"/>
                  <a:pt x="62" y="0"/>
                </a:cubicBezTo>
                <a:cubicBezTo>
                  <a:pt x="60" y="0"/>
                  <a:pt x="57" y="1"/>
                  <a:pt x="56" y="4"/>
                </a:cubicBezTo>
                <a:cubicBezTo>
                  <a:pt x="1" y="132"/>
                  <a:pt x="1" y="132"/>
                  <a:pt x="1" y="132"/>
                </a:cubicBezTo>
                <a:cubicBezTo>
                  <a:pt x="0" y="134"/>
                  <a:pt x="0" y="137"/>
                  <a:pt x="1" y="138"/>
                </a:cubicBezTo>
                <a:cubicBezTo>
                  <a:pt x="2" y="140"/>
                  <a:pt x="4" y="141"/>
                  <a:pt x="6" y="141"/>
                </a:cubicBezTo>
                <a:cubicBezTo>
                  <a:pt x="66" y="141"/>
                  <a:pt x="66" y="141"/>
                  <a:pt x="66" y="141"/>
                </a:cubicBezTo>
                <a:cubicBezTo>
                  <a:pt x="66" y="116"/>
                  <a:pt x="66" y="116"/>
                  <a:pt x="66" y="116"/>
                </a:cubicBezTo>
                <a:cubicBezTo>
                  <a:pt x="66" y="113"/>
                  <a:pt x="69" y="110"/>
                  <a:pt x="73" y="110"/>
                </a:cubicBezTo>
                <a:cubicBezTo>
                  <a:pt x="73" y="110"/>
                  <a:pt x="73" y="110"/>
                  <a:pt x="73" y="110"/>
                </a:cubicBezTo>
                <a:cubicBezTo>
                  <a:pt x="73" y="110"/>
                  <a:pt x="73" y="110"/>
                  <a:pt x="73" y="110"/>
                </a:cubicBezTo>
                <a:cubicBezTo>
                  <a:pt x="77" y="110"/>
                  <a:pt x="79" y="113"/>
                  <a:pt x="79" y="116"/>
                </a:cubicBezTo>
                <a:cubicBezTo>
                  <a:pt x="79" y="141"/>
                  <a:pt x="79" y="141"/>
                  <a:pt x="79" y="141"/>
                </a:cubicBezTo>
                <a:cubicBezTo>
                  <a:pt x="139" y="141"/>
                  <a:pt x="139" y="141"/>
                  <a:pt x="139" y="141"/>
                </a:cubicBezTo>
                <a:cubicBezTo>
                  <a:pt x="142" y="141"/>
                  <a:pt x="144" y="140"/>
                  <a:pt x="145" y="138"/>
                </a:cubicBezTo>
                <a:cubicBezTo>
                  <a:pt x="146" y="137"/>
                  <a:pt x="146" y="134"/>
                  <a:pt x="145" y="132"/>
                </a:cubicBezTo>
                <a:close/>
                <a:moveTo>
                  <a:pt x="79" y="83"/>
                </a:moveTo>
                <a:cubicBezTo>
                  <a:pt x="79" y="87"/>
                  <a:pt x="77" y="89"/>
                  <a:pt x="73" y="89"/>
                </a:cubicBezTo>
                <a:cubicBezTo>
                  <a:pt x="73" y="89"/>
                  <a:pt x="73" y="89"/>
                  <a:pt x="73" y="89"/>
                </a:cubicBezTo>
                <a:cubicBezTo>
                  <a:pt x="73" y="89"/>
                  <a:pt x="73" y="89"/>
                  <a:pt x="73" y="89"/>
                </a:cubicBezTo>
                <a:cubicBezTo>
                  <a:pt x="69" y="89"/>
                  <a:pt x="66" y="87"/>
                  <a:pt x="66" y="83"/>
                </a:cubicBezTo>
                <a:cubicBezTo>
                  <a:pt x="66" y="50"/>
                  <a:pt x="66" y="50"/>
                  <a:pt x="66" y="50"/>
                </a:cubicBezTo>
                <a:cubicBezTo>
                  <a:pt x="66" y="46"/>
                  <a:pt x="69" y="43"/>
                  <a:pt x="73" y="43"/>
                </a:cubicBezTo>
                <a:cubicBezTo>
                  <a:pt x="73" y="43"/>
                  <a:pt x="73" y="43"/>
                  <a:pt x="73" y="43"/>
                </a:cubicBezTo>
                <a:cubicBezTo>
                  <a:pt x="73" y="43"/>
                  <a:pt x="73" y="43"/>
                  <a:pt x="73" y="43"/>
                </a:cubicBezTo>
                <a:cubicBezTo>
                  <a:pt x="77" y="43"/>
                  <a:pt x="79" y="46"/>
                  <a:pt x="79" y="50"/>
                </a:cubicBezTo>
                <a:lnTo>
                  <a:pt x="79" y="83"/>
                </a:lnTo>
                <a:close/>
              </a:path>
            </a:pathLst>
          </a:custGeom>
          <a:solidFill>
            <a:schemeClr val="tx1"/>
          </a:solidFill>
          <a:ln>
            <a:noFill/>
          </a:ln>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463" name="Freeform 134">
            <a:extLst>
              <a:ext uri="{FF2B5EF4-FFF2-40B4-BE49-F238E27FC236}">
                <a16:creationId xmlns:a16="http://schemas.microsoft.com/office/drawing/2014/main" xmlns="" id="{644EE82F-A3E3-40BB-B612-6FE0FCF3FCA0}"/>
              </a:ext>
            </a:extLst>
          </p:cNvPr>
          <p:cNvSpPr>
            <a:spLocks noEditPoints="1"/>
          </p:cNvSpPr>
          <p:nvPr/>
        </p:nvSpPr>
        <p:spPr bwMode="auto">
          <a:xfrm>
            <a:off x="10999579" y="1865776"/>
            <a:ext cx="428993" cy="491038"/>
          </a:xfrm>
          <a:custGeom>
            <a:avLst/>
            <a:gdLst>
              <a:gd name="T0" fmla="*/ 136 w 136"/>
              <a:gd name="T1" fmla="*/ 93 h 156"/>
              <a:gd name="T2" fmla="*/ 130 w 136"/>
              <a:gd name="T3" fmla="*/ 68 h 156"/>
              <a:gd name="T4" fmla="*/ 130 w 136"/>
              <a:gd name="T5" fmla="*/ 7 h 156"/>
              <a:gd name="T6" fmla="*/ 122 w 136"/>
              <a:gd name="T7" fmla="*/ 0 h 156"/>
              <a:gd name="T8" fmla="*/ 68 w 136"/>
              <a:gd name="T9" fmla="*/ 0 h 156"/>
              <a:gd name="T10" fmla="*/ 68 w 136"/>
              <a:gd name="T11" fmla="*/ 0 h 156"/>
              <a:gd name="T12" fmla="*/ 15 w 136"/>
              <a:gd name="T13" fmla="*/ 0 h 156"/>
              <a:gd name="T14" fmla="*/ 7 w 136"/>
              <a:gd name="T15" fmla="*/ 7 h 156"/>
              <a:gd name="T16" fmla="*/ 7 w 136"/>
              <a:gd name="T17" fmla="*/ 68 h 156"/>
              <a:gd name="T18" fmla="*/ 1 w 136"/>
              <a:gd name="T19" fmla="*/ 93 h 156"/>
              <a:gd name="T20" fmla="*/ 0 w 136"/>
              <a:gd name="T21" fmla="*/ 95 h 156"/>
              <a:gd name="T22" fmla="*/ 0 w 136"/>
              <a:gd name="T23" fmla="*/ 131 h 156"/>
              <a:gd name="T24" fmla="*/ 8 w 136"/>
              <a:gd name="T25" fmla="*/ 139 h 156"/>
              <a:gd name="T26" fmla="*/ 8 w 136"/>
              <a:gd name="T27" fmla="*/ 139 h 156"/>
              <a:gd name="T28" fmla="*/ 8 w 136"/>
              <a:gd name="T29" fmla="*/ 148 h 156"/>
              <a:gd name="T30" fmla="*/ 16 w 136"/>
              <a:gd name="T31" fmla="*/ 156 h 156"/>
              <a:gd name="T32" fmla="*/ 30 w 136"/>
              <a:gd name="T33" fmla="*/ 156 h 156"/>
              <a:gd name="T34" fmla="*/ 38 w 136"/>
              <a:gd name="T35" fmla="*/ 148 h 156"/>
              <a:gd name="T36" fmla="*/ 38 w 136"/>
              <a:gd name="T37" fmla="*/ 139 h 156"/>
              <a:gd name="T38" fmla="*/ 68 w 136"/>
              <a:gd name="T39" fmla="*/ 139 h 156"/>
              <a:gd name="T40" fmla="*/ 68 w 136"/>
              <a:gd name="T41" fmla="*/ 139 h 156"/>
              <a:gd name="T42" fmla="*/ 98 w 136"/>
              <a:gd name="T43" fmla="*/ 139 h 156"/>
              <a:gd name="T44" fmla="*/ 98 w 136"/>
              <a:gd name="T45" fmla="*/ 148 h 156"/>
              <a:gd name="T46" fmla="*/ 106 w 136"/>
              <a:gd name="T47" fmla="*/ 156 h 156"/>
              <a:gd name="T48" fmla="*/ 120 w 136"/>
              <a:gd name="T49" fmla="*/ 156 h 156"/>
              <a:gd name="T50" fmla="*/ 128 w 136"/>
              <a:gd name="T51" fmla="*/ 148 h 156"/>
              <a:gd name="T52" fmla="*/ 128 w 136"/>
              <a:gd name="T53" fmla="*/ 139 h 156"/>
              <a:gd name="T54" fmla="*/ 128 w 136"/>
              <a:gd name="T55" fmla="*/ 139 h 156"/>
              <a:gd name="T56" fmla="*/ 136 w 136"/>
              <a:gd name="T57" fmla="*/ 131 h 156"/>
              <a:gd name="T58" fmla="*/ 136 w 136"/>
              <a:gd name="T59" fmla="*/ 95 h 156"/>
              <a:gd name="T60" fmla="*/ 136 w 136"/>
              <a:gd name="T61" fmla="*/ 93 h 156"/>
              <a:gd name="T62" fmla="*/ 28 w 136"/>
              <a:gd name="T63" fmla="*/ 125 h 156"/>
              <a:gd name="T64" fmla="*/ 16 w 136"/>
              <a:gd name="T65" fmla="*/ 113 h 156"/>
              <a:gd name="T66" fmla="*/ 28 w 136"/>
              <a:gd name="T67" fmla="*/ 101 h 156"/>
              <a:gd name="T68" fmla="*/ 39 w 136"/>
              <a:gd name="T69" fmla="*/ 113 h 156"/>
              <a:gd name="T70" fmla="*/ 28 w 136"/>
              <a:gd name="T71" fmla="*/ 125 h 156"/>
              <a:gd name="T72" fmla="*/ 68 w 136"/>
              <a:gd name="T73" fmla="*/ 87 h 156"/>
              <a:gd name="T74" fmla="*/ 18 w 136"/>
              <a:gd name="T75" fmla="*/ 87 h 156"/>
              <a:gd name="T76" fmla="*/ 29 w 136"/>
              <a:gd name="T77" fmla="*/ 41 h 156"/>
              <a:gd name="T78" fmla="*/ 68 w 136"/>
              <a:gd name="T79" fmla="*/ 41 h 156"/>
              <a:gd name="T80" fmla="*/ 68 w 136"/>
              <a:gd name="T81" fmla="*/ 41 h 156"/>
              <a:gd name="T82" fmla="*/ 107 w 136"/>
              <a:gd name="T83" fmla="*/ 41 h 156"/>
              <a:gd name="T84" fmla="*/ 118 w 136"/>
              <a:gd name="T85" fmla="*/ 87 h 156"/>
              <a:gd name="T86" fmla="*/ 68 w 136"/>
              <a:gd name="T87" fmla="*/ 87 h 156"/>
              <a:gd name="T88" fmla="*/ 109 w 136"/>
              <a:gd name="T89" fmla="*/ 125 h 156"/>
              <a:gd name="T90" fmla="*/ 97 w 136"/>
              <a:gd name="T91" fmla="*/ 113 h 156"/>
              <a:gd name="T92" fmla="*/ 109 w 136"/>
              <a:gd name="T93" fmla="*/ 101 h 156"/>
              <a:gd name="T94" fmla="*/ 120 w 136"/>
              <a:gd name="T95" fmla="*/ 113 h 156"/>
              <a:gd name="T96" fmla="*/ 109 w 136"/>
              <a:gd name="T97" fmla="*/ 125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6" h="156">
                <a:moveTo>
                  <a:pt x="136" y="93"/>
                </a:moveTo>
                <a:cubicBezTo>
                  <a:pt x="134" y="87"/>
                  <a:pt x="130" y="68"/>
                  <a:pt x="130" y="68"/>
                </a:cubicBezTo>
                <a:cubicBezTo>
                  <a:pt x="130" y="7"/>
                  <a:pt x="130" y="7"/>
                  <a:pt x="130" y="7"/>
                </a:cubicBezTo>
                <a:cubicBezTo>
                  <a:pt x="130" y="3"/>
                  <a:pt x="126" y="0"/>
                  <a:pt x="122" y="0"/>
                </a:cubicBezTo>
                <a:cubicBezTo>
                  <a:pt x="68" y="0"/>
                  <a:pt x="68" y="0"/>
                  <a:pt x="68" y="0"/>
                </a:cubicBezTo>
                <a:cubicBezTo>
                  <a:pt x="68" y="0"/>
                  <a:pt x="68" y="0"/>
                  <a:pt x="68" y="0"/>
                </a:cubicBezTo>
                <a:cubicBezTo>
                  <a:pt x="15" y="0"/>
                  <a:pt x="15" y="0"/>
                  <a:pt x="15" y="0"/>
                </a:cubicBezTo>
                <a:cubicBezTo>
                  <a:pt x="10" y="0"/>
                  <a:pt x="7" y="3"/>
                  <a:pt x="7" y="7"/>
                </a:cubicBezTo>
                <a:cubicBezTo>
                  <a:pt x="7" y="68"/>
                  <a:pt x="7" y="68"/>
                  <a:pt x="7" y="68"/>
                </a:cubicBezTo>
                <a:cubicBezTo>
                  <a:pt x="7" y="68"/>
                  <a:pt x="2" y="87"/>
                  <a:pt x="1" y="93"/>
                </a:cubicBezTo>
                <a:cubicBezTo>
                  <a:pt x="1" y="93"/>
                  <a:pt x="0" y="94"/>
                  <a:pt x="0" y="95"/>
                </a:cubicBezTo>
                <a:cubicBezTo>
                  <a:pt x="0" y="131"/>
                  <a:pt x="0" y="131"/>
                  <a:pt x="0" y="131"/>
                </a:cubicBezTo>
                <a:cubicBezTo>
                  <a:pt x="0" y="135"/>
                  <a:pt x="4" y="139"/>
                  <a:pt x="8" y="139"/>
                </a:cubicBezTo>
                <a:cubicBezTo>
                  <a:pt x="8" y="139"/>
                  <a:pt x="8" y="139"/>
                  <a:pt x="8" y="139"/>
                </a:cubicBezTo>
                <a:cubicBezTo>
                  <a:pt x="8" y="148"/>
                  <a:pt x="8" y="148"/>
                  <a:pt x="8" y="148"/>
                </a:cubicBezTo>
                <a:cubicBezTo>
                  <a:pt x="8" y="152"/>
                  <a:pt x="12" y="156"/>
                  <a:pt x="16" y="156"/>
                </a:cubicBezTo>
                <a:cubicBezTo>
                  <a:pt x="30" y="156"/>
                  <a:pt x="30" y="156"/>
                  <a:pt x="30" y="156"/>
                </a:cubicBezTo>
                <a:cubicBezTo>
                  <a:pt x="35" y="156"/>
                  <a:pt x="38" y="152"/>
                  <a:pt x="38" y="148"/>
                </a:cubicBezTo>
                <a:cubicBezTo>
                  <a:pt x="38" y="139"/>
                  <a:pt x="38" y="139"/>
                  <a:pt x="38" y="139"/>
                </a:cubicBezTo>
                <a:cubicBezTo>
                  <a:pt x="68" y="139"/>
                  <a:pt x="68" y="139"/>
                  <a:pt x="68" y="139"/>
                </a:cubicBezTo>
                <a:cubicBezTo>
                  <a:pt x="68" y="139"/>
                  <a:pt x="68" y="139"/>
                  <a:pt x="68" y="139"/>
                </a:cubicBezTo>
                <a:cubicBezTo>
                  <a:pt x="98" y="139"/>
                  <a:pt x="98" y="139"/>
                  <a:pt x="98" y="139"/>
                </a:cubicBezTo>
                <a:cubicBezTo>
                  <a:pt x="98" y="148"/>
                  <a:pt x="98" y="148"/>
                  <a:pt x="98" y="148"/>
                </a:cubicBezTo>
                <a:cubicBezTo>
                  <a:pt x="98" y="152"/>
                  <a:pt x="102" y="156"/>
                  <a:pt x="106" y="156"/>
                </a:cubicBezTo>
                <a:cubicBezTo>
                  <a:pt x="120" y="156"/>
                  <a:pt x="120" y="156"/>
                  <a:pt x="120" y="156"/>
                </a:cubicBezTo>
                <a:cubicBezTo>
                  <a:pt x="125" y="156"/>
                  <a:pt x="128" y="152"/>
                  <a:pt x="128" y="148"/>
                </a:cubicBezTo>
                <a:cubicBezTo>
                  <a:pt x="128" y="139"/>
                  <a:pt x="128" y="139"/>
                  <a:pt x="128" y="139"/>
                </a:cubicBezTo>
                <a:cubicBezTo>
                  <a:pt x="128" y="139"/>
                  <a:pt x="128" y="139"/>
                  <a:pt x="128" y="139"/>
                </a:cubicBezTo>
                <a:cubicBezTo>
                  <a:pt x="133" y="139"/>
                  <a:pt x="136" y="135"/>
                  <a:pt x="136" y="131"/>
                </a:cubicBezTo>
                <a:cubicBezTo>
                  <a:pt x="136" y="95"/>
                  <a:pt x="136" y="95"/>
                  <a:pt x="136" y="95"/>
                </a:cubicBezTo>
                <a:cubicBezTo>
                  <a:pt x="136" y="94"/>
                  <a:pt x="136" y="93"/>
                  <a:pt x="136" y="93"/>
                </a:cubicBezTo>
                <a:close/>
                <a:moveTo>
                  <a:pt x="28" y="125"/>
                </a:moveTo>
                <a:cubicBezTo>
                  <a:pt x="21" y="125"/>
                  <a:pt x="16" y="120"/>
                  <a:pt x="16" y="113"/>
                </a:cubicBezTo>
                <a:cubicBezTo>
                  <a:pt x="16" y="107"/>
                  <a:pt x="21" y="101"/>
                  <a:pt x="28" y="101"/>
                </a:cubicBezTo>
                <a:cubicBezTo>
                  <a:pt x="34" y="101"/>
                  <a:pt x="39" y="107"/>
                  <a:pt x="39" y="113"/>
                </a:cubicBezTo>
                <a:cubicBezTo>
                  <a:pt x="39" y="120"/>
                  <a:pt x="34" y="125"/>
                  <a:pt x="28" y="125"/>
                </a:cubicBezTo>
                <a:close/>
                <a:moveTo>
                  <a:pt x="68" y="87"/>
                </a:moveTo>
                <a:cubicBezTo>
                  <a:pt x="18" y="87"/>
                  <a:pt x="18" y="87"/>
                  <a:pt x="18" y="87"/>
                </a:cubicBezTo>
                <a:cubicBezTo>
                  <a:pt x="29" y="41"/>
                  <a:pt x="29" y="41"/>
                  <a:pt x="29" y="41"/>
                </a:cubicBezTo>
                <a:cubicBezTo>
                  <a:pt x="68" y="41"/>
                  <a:pt x="68" y="41"/>
                  <a:pt x="68" y="41"/>
                </a:cubicBezTo>
                <a:cubicBezTo>
                  <a:pt x="68" y="41"/>
                  <a:pt x="68" y="41"/>
                  <a:pt x="68" y="41"/>
                </a:cubicBezTo>
                <a:cubicBezTo>
                  <a:pt x="107" y="41"/>
                  <a:pt x="107" y="41"/>
                  <a:pt x="107" y="41"/>
                </a:cubicBezTo>
                <a:cubicBezTo>
                  <a:pt x="118" y="87"/>
                  <a:pt x="118" y="87"/>
                  <a:pt x="118" y="87"/>
                </a:cubicBezTo>
                <a:cubicBezTo>
                  <a:pt x="68" y="87"/>
                  <a:pt x="68" y="87"/>
                  <a:pt x="68" y="87"/>
                </a:cubicBezTo>
                <a:close/>
                <a:moveTo>
                  <a:pt x="109" y="125"/>
                </a:moveTo>
                <a:cubicBezTo>
                  <a:pt x="102" y="125"/>
                  <a:pt x="97" y="120"/>
                  <a:pt x="97" y="113"/>
                </a:cubicBezTo>
                <a:cubicBezTo>
                  <a:pt x="97" y="107"/>
                  <a:pt x="102" y="101"/>
                  <a:pt x="109" y="101"/>
                </a:cubicBezTo>
                <a:cubicBezTo>
                  <a:pt x="115" y="101"/>
                  <a:pt x="120" y="107"/>
                  <a:pt x="120" y="113"/>
                </a:cubicBezTo>
                <a:cubicBezTo>
                  <a:pt x="120" y="120"/>
                  <a:pt x="115" y="125"/>
                  <a:pt x="109" y="125"/>
                </a:cubicBezTo>
                <a:close/>
              </a:path>
            </a:pathLst>
          </a:custGeom>
          <a:solidFill>
            <a:schemeClr val="tx1"/>
          </a:solidFill>
          <a:ln>
            <a:noFill/>
          </a:ln>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464" name="Freeform 135">
            <a:extLst>
              <a:ext uri="{FF2B5EF4-FFF2-40B4-BE49-F238E27FC236}">
                <a16:creationId xmlns:a16="http://schemas.microsoft.com/office/drawing/2014/main" xmlns="" id="{0FBE4545-F66F-40EB-AA7A-3F592AA7440F}"/>
              </a:ext>
            </a:extLst>
          </p:cNvPr>
          <p:cNvSpPr>
            <a:spLocks noEditPoints="1"/>
          </p:cNvSpPr>
          <p:nvPr/>
        </p:nvSpPr>
        <p:spPr bwMode="auto">
          <a:xfrm>
            <a:off x="9383124" y="3635923"/>
            <a:ext cx="593854" cy="315541"/>
          </a:xfrm>
          <a:custGeom>
            <a:avLst/>
            <a:gdLst>
              <a:gd name="T0" fmla="*/ 173 w 188"/>
              <a:gd name="T1" fmla="*/ 48 h 100"/>
              <a:gd name="T2" fmla="*/ 141 w 188"/>
              <a:gd name="T3" fmla="*/ 36 h 100"/>
              <a:gd name="T4" fmla="*/ 109 w 188"/>
              <a:gd name="T5" fmla="*/ 2 h 100"/>
              <a:gd name="T6" fmla="*/ 104 w 188"/>
              <a:gd name="T7" fmla="*/ 0 h 100"/>
              <a:gd name="T8" fmla="*/ 31 w 188"/>
              <a:gd name="T9" fmla="*/ 0 h 100"/>
              <a:gd name="T10" fmla="*/ 25 w 188"/>
              <a:gd name="T11" fmla="*/ 3 h 100"/>
              <a:gd name="T12" fmla="*/ 1 w 188"/>
              <a:gd name="T13" fmla="*/ 38 h 100"/>
              <a:gd name="T14" fmla="*/ 1 w 188"/>
              <a:gd name="T15" fmla="*/ 38 h 100"/>
              <a:gd name="T16" fmla="*/ 0 w 188"/>
              <a:gd name="T17" fmla="*/ 40 h 100"/>
              <a:gd name="T18" fmla="*/ 0 w 188"/>
              <a:gd name="T19" fmla="*/ 42 h 100"/>
              <a:gd name="T20" fmla="*/ 0 w 188"/>
              <a:gd name="T21" fmla="*/ 42 h 100"/>
              <a:gd name="T22" fmla="*/ 0 w 188"/>
              <a:gd name="T23" fmla="*/ 73 h 100"/>
              <a:gd name="T24" fmla="*/ 7 w 188"/>
              <a:gd name="T25" fmla="*/ 81 h 100"/>
              <a:gd name="T26" fmla="*/ 7 w 188"/>
              <a:gd name="T27" fmla="*/ 81 h 100"/>
              <a:gd name="T28" fmla="*/ 14 w 188"/>
              <a:gd name="T29" fmla="*/ 81 h 100"/>
              <a:gd name="T30" fmla="*/ 37 w 188"/>
              <a:gd name="T31" fmla="*/ 100 h 100"/>
              <a:gd name="T32" fmla="*/ 60 w 188"/>
              <a:gd name="T33" fmla="*/ 81 h 100"/>
              <a:gd name="T34" fmla="*/ 122 w 188"/>
              <a:gd name="T35" fmla="*/ 81 h 100"/>
              <a:gd name="T36" fmla="*/ 145 w 188"/>
              <a:gd name="T37" fmla="*/ 100 h 100"/>
              <a:gd name="T38" fmla="*/ 168 w 188"/>
              <a:gd name="T39" fmla="*/ 81 h 100"/>
              <a:gd name="T40" fmla="*/ 180 w 188"/>
              <a:gd name="T41" fmla="*/ 81 h 100"/>
              <a:gd name="T42" fmla="*/ 188 w 188"/>
              <a:gd name="T43" fmla="*/ 73 h 100"/>
              <a:gd name="T44" fmla="*/ 188 w 188"/>
              <a:gd name="T45" fmla="*/ 69 h 100"/>
              <a:gd name="T46" fmla="*/ 173 w 188"/>
              <a:gd name="T47" fmla="*/ 48 h 100"/>
              <a:gd name="T48" fmla="*/ 37 w 188"/>
              <a:gd name="T49" fmla="*/ 85 h 100"/>
              <a:gd name="T50" fmla="*/ 28 w 188"/>
              <a:gd name="T51" fmla="*/ 76 h 100"/>
              <a:gd name="T52" fmla="*/ 37 w 188"/>
              <a:gd name="T53" fmla="*/ 68 h 100"/>
              <a:gd name="T54" fmla="*/ 46 w 188"/>
              <a:gd name="T55" fmla="*/ 76 h 100"/>
              <a:gd name="T56" fmla="*/ 37 w 188"/>
              <a:gd name="T57" fmla="*/ 85 h 100"/>
              <a:gd name="T58" fmla="*/ 53 w 188"/>
              <a:gd name="T59" fmla="*/ 35 h 100"/>
              <a:gd name="T60" fmla="*/ 21 w 188"/>
              <a:gd name="T61" fmla="*/ 35 h 100"/>
              <a:gd name="T62" fmla="*/ 35 w 188"/>
              <a:gd name="T63" fmla="*/ 15 h 100"/>
              <a:gd name="T64" fmla="*/ 53 w 188"/>
              <a:gd name="T65" fmla="*/ 15 h 100"/>
              <a:gd name="T66" fmla="*/ 53 w 188"/>
              <a:gd name="T67" fmla="*/ 35 h 100"/>
              <a:gd name="T68" fmla="*/ 68 w 188"/>
              <a:gd name="T69" fmla="*/ 35 h 100"/>
              <a:gd name="T70" fmla="*/ 68 w 188"/>
              <a:gd name="T71" fmla="*/ 15 h 100"/>
              <a:gd name="T72" fmla="*/ 100 w 188"/>
              <a:gd name="T73" fmla="*/ 15 h 100"/>
              <a:gd name="T74" fmla="*/ 119 w 188"/>
              <a:gd name="T75" fmla="*/ 35 h 100"/>
              <a:gd name="T76" fmla="*/ 68 w 188"/>
              <a:gd name="T77" fmla="*/ 35 h 100"/>
              <a:gd name="T78" fmla="*/ 145 w 188"/>
              <a:gd name="T79" fmla="*/ 85 h 100"/>
              <a:gd name="T80" fmla="*/ 136 w 188"/>
              <a:gd name="T81" fmla="*/ 76 h 100"/>
              <a:gd name="T82" fmla="*/ 145 w 188"/>
              <a:gd name="T83" fmla="*/ 68 h 100"/>
              <a:gd name="T84" fmla="*/ 153 w 188"/>
              <a:gd name="T85" fmla="*/ 76 h 100"/>
              <a:gd name="T86" fmla="*/ 145 w 188"/>
              <a:gd name="T87" fmla="*/ 8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88" h="100">
                <a:moveTo>
                  <a:pt x="173" y="48"/>
                </a:moveTo>
                <a:cubicBezTo>
                  <a:pt x="141" y="36"/>
                  <a:pt x="141" y="36"/>
                  <a:pt x="141" y="36"/>
                </a:cubicBezTo>
                <a:cubicBezTo>
                  <a:pt x="109" y="2"/>
                  <a:pt x="109" y="2"/>
                  <a:pt x="109" y="2"/>
                </a:cubicBezTo>
                <a:cubicBezTo>
                  <a:pt x="108" y="1"/>
                  <a:pt x="106" y="0"/>
                  <a:pt x="104" y="0"/>
                </a:cubicBezTo>
                <a:cubicBezTo>
                  <a:pt x="31" y="0"/>
                  <a:pt x="31" y="0"/>
                  <a:pt x="31" y="0"/>
                </a:cubicBezTo>
                <a:cubicBezTo>
                  <a:pt x="29" y="0"/>
                  <a:pt x="26" y="1"/>
                  <a:pt x="25" y="3"/>
                </a:cubicBezTo>
                <a:cubicBezTo>
                  <a:pt x="1" y="38"/>
                  <a:pt x="1" y="38"/>
                  <a:pt x="1" y="38"/>
                </a:cubicBezTo>
                <a:cubicBezTo>
                  <a:pt x="1" y="38"/>
                  <a:pt x="1" y="38"/>
                  <a:pt x="1" y="38"/>
                </a:cubicBezTo>
                <a:cubicBezTo>
                  <a:pt x="0" y="39"/>
                  <a:pt x="0" y="39"/>
                  <a:pt x="0" y="40"/>
                </a:cubicBezTo>
                <a:cubicBezTo>
                  <a:pt x="0" y="40"/>
                  <a:pt x="0" y="41"/>
                  <a:pt x="0" y="42"/>
                </a:cubicBezTo>
                <a:cubicBezTo>
                  <a:pt x="0" y="42"/>
                  <a:pt x="0" y="42"/>
                  <a:pt x="0" y="42"/>
                </a:cubicBezTo>
                <a:cubicBezTo>
                  <a:pt x="0" y="73"/>
                  <a:pt x="0" y="73"/>
                  <a:pt x="0" y="73"/>
                </a:cubicBezTo>
                <a:cubicBezTo>
                  <a:pt x="0" y="78"/>
                  <a:pt x="3" y="81"/>
                  <a:pt x="7" y="81"/>
                </a:cubicBezTo>
                <a:cubicBezTo>
                  <a:pt x="7" y="81"/>
                  <a:pt x="7" y="81"/>
                  <a:pt x="7" y="81"/>
                </a:cubicBezTo>
                <a:cubicBezTo>
                  <a:pt x="14" y="81"/>
                  <a:pt x="14" y="81"/>
                  <a:pt x="14" y="81"/>
                </a:cubicBezTo>
                <a:cubicBezTo>
                  <a:pt x="16" y="92"/>
                  <a:pt x="26" y="100"/>
                  <a:pt x="37" y="100"/>
                </a:cubicBezTo>
                <a:cubicBezTo>
                  <a:pt x="48" y="100"/>
                  <a:pt x="58" y="92"/>
                  <a:pt x="60" y="81"/>
                </a:cubicBezTo>
                <a:cubicBezTo>
                  <a:pt x="122" y="81"/>
                  <a:pt x="122" y="81"/>
                  <a:pt x="122" y="81"/>
                </a:cubicBezTo>
                <a:cubicBezTo>
                  <a:pt x="124" y="92"/>
                  <a:pt x="133" y="100"/>
                  <a:pt x="145" y="100"/>
                </a:cubicBezTo>
                <a:cubicBezTo>
                  <a:pt x="156" y="100"/>
                  <a:pt x="166" y="92"/>
                  <a:pt x="168" y="81"/>
                </a:cubicBezTo>
                <a:cubicBezTo>
                  <a:pt x="180" y="81"/>
                  <a:pt x="180" y="81"/>
                  <a:pt x="180" y="81"/>
                </a:cubicBezTo>
                <a:cubicBezTo>
                  <a:pt x="185" y="81"/>
                  <a:pt x="188" y="78"/>
                  <a:pt x="188" y="73"/>
                </a:cubicBezTo>
                <a:cubicBezTo>
                  <a:pt x="188" y="69"/>
                  <a:pt x="188" y="69"/>
                  <a:pt x="188" y="69"/>
                </a:cubicBezTo>
                <a:cubicBezTo>
                  <a:pt x="188" y="60"/>
                  <a:pt x="182" y="51"/>
                  <a:pt x="173" y="48"/>
                </a:cubicBezTo>
                <a:close/>
                <a:moveTo>
                  <a:pt x="37" y="85"/>
                </a:moveTo>
                <a:cubicBezTo>
                  <a:pt x="32" y="85"/>
                  <a:pt x="28" y="81"/>
                  <a:pt x="28" y="76"/>
                </a:cubicBezTo>
                <a:cubicBezTo>
                  <a:pt x="28" y="71"/>
                  <a:pt x="32" y="68"/>
                  <a:pt x="37" y="68"/>
                </a:cubicBezTo>
                <a:cubicBezTo>
                  <a:pt x="42" y="68"/>
                  <a:pt x="46" y="71"/>
                  <a:pt x="46" y="76"/>
                </a:cubicBezTo>
                <a:cubicBezTo>
                  <a:pt x="46" y="81"/>
                  <a:pt x="42" y="85"/>
                  <a:pt x="37" y="85"/>
                </a:cubicBezTo>
                <a:close/>
                <a:moveTo>
                  <a:pt x="53" y="35"/>
                </a:moveTo>
                <a:cubicBezTo>
                  <a:pt x="21" y="35"/>
                  <a:pt x="21" y="35"/>
                  <a:pt x="21" y="35"/>
                </a:cubicBezTo>
                <a:cubicBezTo>
                  <a:pt x="35" y="15"/>
                  <a:pt x="35" y="15"/>
                  <a:pt x="35" y="15"/>
                </a:cubicBezTo>
                <a:cubicBezTo>
                  <a:pt x="53" y="15"/>
                  <a:pt x="53" y="15"/>
                  <a:pt x="53" y="15"/>
                </a:cubicBezTo>
                <a:cubicBezTo>
                  <a:pt x="53" y="35"/>
                  <a:pt x="53" y="35"/>
                  <a:pt x="53" y="35"/>
                </a:cubicBezTo>
                <a:close/>
                <a:moveTo>
                  <a:pt x="68" y="35"/>
                </a:moveTo>
                <a:cubicBezTo>
                  <a:pt x="68" y="15"/>
                  <a:pt x="68" y="15"/>
                  <a:pt x="68" y="15"/>
                </a:cubicBezTo>
                <a:cubicBezTo>
                  <a:pt x="100" y="15"/>
                  <a:pt x="100" y="15"/>
                  <a:pt x="100" y="15"/>
                </a:cubicBezTo>
                <a:cubicBezTo>
                  <a:pt x="119" y="35"/>
                  <a:pt x="119" y="35"/>
                  <a:pt x="119" y="35"/>
                </a:cubicBezTo>
                <a:lnTo>
                  <a:pt x="68" y="35"/>
                </a:lnTo>
                <a:close/>
                <a:moveTo>
                  <a:pt x="145" y="85"/>
                </a:moveTo>
                <a:cubicBezTo>
                  <a:pt x="140" y="85"/>
                  <a:pt x="136" y="81"/>
                  <a:pt x="136" y="76"/>
                </a:cubicBezTo>
                <a:cubicBezTo>
                  <a:pt x="136" y="71"/>
                  <a:pt x="140" y="68"/>
                  <a:pt x="145" y="68"/>
                </a:cubicBezTo>
                <a:cubicBezTo>
                  <a:pt x="149" y="68"/>
                  <a:pt x="153" y="71"/>
                  <a:pt x="153" y="76"/>
                </a:cubicBezTo>
                <a:cubicBezTo>
                  <a:pt x="153" y="81"/>
                  <a:pt x="149" y="85"/>
                  <a:pt x="145" y="85"/>
                </a:cubicBezTo>
                <a:close/>
              </a:path>
            </a:pathLst>
          </a:custGeom>
          <a:solidFill>
            <a:schemeClr val="tx1"/>
          </a:solidFill>
          <a:ln>
            <a:noFill/>
          </a:ln>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465" name="Freeform 136">
            <a:extLst>
              <a:ext uri="{FF2B5EF4-FFF2-40B4-BE49-F238E27FC236}">
                <a16:creationId xmlns:a16="http://schemas.microsoft.com/office/drawing/2014/main" xmlns="" id="{CF78C97D-7375-4F30-B186-A466C0FD5E99}"/>
              </a:ext>
            </a:extLst>
          </p:cNvPr>
          <p:cNvSpPr>
            <a:spLocks noEditPoints="1"/>
          </p:cNvSpPr>
          <p:nvPr/>
        </p:nvSpPr>
        <p:spPr bwMode="auto">
          <a:xfrm>
            <a:off x="9341390" y="4454954"/>
            <a:ext cx="622218" cy="308449"/>
          </a:xfrm>
          <a:custGeom>
            <a:avLst/>
            <a:gdLst>
              <a:gd name="T0" fmla="*/ 0 w 197"/>
              <a:gd name="T1" fmla="*/ 65 h 98"/>
              <a:gd name="T2" fmla="*/ 33 w 197"/>
              <a:gd name="T3" fmla="*/ 98 h 98"/>
              <a:gd name="T4" fmla="*/ 61 w 197"/>
              <a:gd name="T5" fmla="*/ 82 h 98"/>
              <a:gd name="T6" fmla="*/ 148 w 197"/>
              <a:gd name="T7" fmla="*/ 82 h 98"/>
              <a:gd name="T8" fmla="*/ 171 w 197"/>
              <a:gd name="T9" fmla="*/ 98 h 98"/>
              <a:gd name="T10" fmla="*/ 197 w 197"/>
              <a:gd name="T11" fmla="*/ 72 h 98"/>
              <a:gd name="T12" fmla="*/ 179 w 197"/>
              <a:gd name="T13" fmla="*/ 48 h 98"/>
              <a:gd name="T14" fmla="*/ 157 w 197"/>
              <a:gd name="T15" fmla="*/ 32 h 98"/>
              <a:gd name="T16" fmla="*/ 123 w 197"/>
              <a:gd name="T17" fmla="*/ 29 h 98"/>
              <a:gd name="T18" fmla="*/ 116 w 197"/>
              <a:gd name="T19" fmla="*/ 15 h 98"/>
              <a:gd name="T20" fmla="*/ 123 w 197"/>
              <a:gd name="T21" fmla="*/ 15 h 98"/>
              <a:gd name="T22" fmla="*/ 130 w 197"/>
              <a:gd name="T23" fmla="*/ 8 h 98"/>
              <a:gd name="T24" fmla="*/ 123 w 197"/>
              <a:gd name="T25" fmla="*/ 0 h 98"/>
              <a:gd name="T26" fmla="*/ 65 w 197"/>
              <a:gd name="T27" fmla="*/ 0 h 98"/>
              <a:gd name="T28" fmla="*/ 35 w 197"/>
              <a:gd name="T29" fmla="*/ 22 h 98"/>
              <a:gd name="T30" fmla="*/ 12 w 197"/>
              <a:gd name="T31" fmla="*/ 40 h 98"/>
              <a:gd name="T32" fmla="*/ 0 w 197"/>
              <a:gd name="T33" fmla="*/ 65 h 98"/>
              <a:gd name="T34" fmla="*/ 160 w 197"/>
              <a:gd name="T35" fmla="*/ 72 h 98"/>
              <a:gd name="T36" fmla="*/ 171 w 197"/>
              <a:gd name="T37" fmla="*/ 61 h 98"/>
              <a:gd name="T38" fmla="*/ 182 w 197"/>
              <a:gd name="T39" fmla="*/ 72 h 98"/>
              <a:gd name="T40" fmla="*/ 171 w 197"/>
              <a:gd name="T41" fmla="*/ 83 h 98"/>
              <a:gd name="T42" fmla="*/ 160 w 197"/>
              <a:gd name="T43" fmla="*/ 72 h 98"/>
              <a:gd name="T44" fmla="*/ 106 w 197"/>
              <a:gd name="T45" fmla="*/ 28 h 98"/>
              <a:gd name="T46" fmla="*/ 51 w 197"/>
              <a:gd name="T47" fmla="*/ 23 h 98"/>
              <a:gd name="T48" fmla="*/ 65 w 197"/>
              <a:gd name="T49" fmla="*/ 15 h 98"/>
              <a:gd name="T50" fmla="*/ 100 w 197"/>
              <a:gd name="T51" fmla="*/ 15 h 98"/>
              <a:gd name="T52" fmla="*/ 106 w 197"/>
              <a:gd name="T53" fmla="*/ 28 h 98"/>
              <a:gd name="T54" fmla="*/ 15 w 197"/>
              <a:gd name="T55" fmla="*/ 65 h 98"/>
              <a:gd name="T56" fmla="*/ 33 w 197"/>
              <a:gd name="T57" fmla="*/ 47 h 98"/>
              <a:gd name="T58" fmla="*/ 51 w 197"/>
              <a:gd name="T59" fmla="*/ 65 h 98"/>
              <a:gd name="T60" fmla="*/ 33 w 197"/>
              <a:gd name="T61" fmla="*/ 83 h 98"/>
              <a:gd name="T62" fmla="*/ 15 w 197"/>
              <a:gd name="T63" fmla="*/ 65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97" h="98">
                <a:moveTo>
                  <a:pt x="0" y="65"/>
                </a:moveTo>
                <a:cubicBezTo>
                  <a:pt x="0" y="83"/>
                  <a:pt x="15" y="98"/>
                  <a:pt x="33" y="98"/>
                </a:cubicBezTo>
                <a:cubicBezTo>
                  <a:pt x="45" y="98"/>
                  <a:pt x="55" y="91"/>
                  <a:pt x="61" y="82"/>
                </a:cubicBezTo>
                <a:cubicBezTo>
                  <a:pt x="148" y="82"/>
                  <a:pt x="148" y="82"/>
                  <a:pt x="148" y="82"/>
                </a:cubicBezTo>
                <a:cubicBezTo>
                  <a:pt x="151" y="91"/>
                  <a:pt x="161" y="98"/>
                  <a:pt x="171" y="98"/>
                </a:cubicBezTo>
                <a:cubicBezTo>
                  <a:pt x="185" y="98"/>
                  <a:pt x="197" y="86"/>
                  <a:pt x="197" y="72"/>
                </a:cubicBezTo>
                <a:cubicBezTo>
                  <a:pt x="197" y="60"/>
                  <a:pt x="189" y="51"/>
                  <a:pt x="179" y="48"/>
                </a:cubicBezTo>
                <a:cubicBezTo>
                  <a:pt x="176" y="39"/>
                  <a:pt x="167" y="32"/>
                  <a:pt x="157" y="32"/>
                </a:cubicBezTo>
                <a:cubicBezTo>
                  <a:pt x="123" y="29"/>
                  <a:pt x="123" y="29"/>
                  <a:pt x="123" y="29"/>
                </a:cubicBezTo>
                <a:cubicBezTo>
                  <a:pt x="116" y="15"/>
                  <a:pt x="116" y="15"/>
                  <a:pt x="116" y="15"/>
                </a:cubicBezTo>
                <a:cubicBezTo>
                  <a:pt x="123" y="15"/>
                  <a:pt x="123" y="15"/>
                  <a:pt x="123" y="15"/>
                </a:cubicBezTo>
                <a:cubicBezTo>
                  <a:pt x="127" y="15"/>
                  <a:pt x="130" y="12"/>
                  <a:pt x="130" y="8"/>
                </a:cubicBezTo>
                <a:cubicBezTo>
                  <a:pt x="130" y="4"/>
                  <a:pt x="127" y="0"/>
                  <a:pt x="123" y="0"/>
                </a:cubicBezTo>
                <a:cubicBezTo>
                  <a:pt x="65" y="0"/>
                  <a:pt x="65" y="0"/>
                  <a:pt x="65" y="0"/>
                </a:cubicBezTo>
                <a:cubicBezTo>
                  <a:pt x="51" y="0"/>
                  <a:pt x="39" y="10"/>
                  <a:pt x="35" y="22"/>
                </a:cubicBezTo>
                <a:cubicBezTo>
                  <a:pt x="25" y="24"/>
                  <a:pt x="17" y="31"/>
                  <a:pt x="12" y="40"/>
                </a:cubicBezTo>
                <a:cubicBezTo>
                  <a:pt x="5" y="46"/>
                  <a:pt x="0" y="55"/>
                  <a:pt x="0" y="65"/>
                </a:cubicBezTo>
                <a:close/>
                <a:moveTo>
                  <a:pt x="160" y="72"/>
                </a:moveTo>
                <a:cubicBezTo>
                  <a:pt x="160" y="66"/>
                  <a:pt x="165" y="61"/>
                  <a:pt x="171" y="61"/>
                </a:cubicBezTo>
                <a:cubicBezTo>
                  <a:pt x="177" y="61"/>
                  <a:pt x="182" y="66"/>
                  <a:pt x="182" y="72"/>
                </a:cubicBezTo>
                <a:cubicBezTo>
                  <a:pt x="182" y="78"/>
                  <a:pt x="177" y="83"/>
                  <a:pt x="171" y="83"/>
                </a:cubicBezTo>
                <a:cubicBezTo>
                  <a:pt x="165" y="83"/>
                  <a:pt x="160" y="78"/>
                  <a:pt x="160" y="72"/>
                </a:cubicBezTo>
                <a:close/>
                <a:moveTo>
                  <a:pt x="106" y="28"/>
                </a:moveTo>
                <a:cubicBezTo>
                  <a:pt x="51" y="23"/>
                  <a:pt x="51" y="23"/>
                  <a:pt x="51" y="23"/>
                </a:cubicBezTo>
                <a:cubicBezTo>
                  <a:pt x="54" y="18"/>
                  <a:pt x="59" y="15"/>
                  <a:pt x="65" y="15"/>
                </a:cubicBezTo>
                <a:cubicBezTo>
                  <a:pt x="100" y="15"/>
                  <a:pt x="100" y="15"/>
                  <a:pt x="100" y="15"/>
                </a:cubicBezTo>
                <a:lnTo>
                  <a:pt x="106" y="28"/>
                </a:lnTo>
                <a:close/>
                <a:moveTo>
                  <a:pt x="15" y="65"/>
                </a:moveTo>
                <a:cubicBezTo>
                  <a:pt x="15" y="55"/>
                  <a:pt x="23" y="47"/>
                  <a:pt x="33" y="47"/>
                </a:cubicBezTo>
                <a:cubicBezTo>
                  <a:pt x="43" y="47"/>
                  <a:pt x="51" y="55"/>
                  <a:pt x="51" y="65"/>
                </a:cubicBezTo>
                <a:cubicBezTo>
                  <a:pt x="51" y="75"/>
                  <a:pt x="43" y="83"/>
                  <a:pt x="33" y="83"/>
                </a:cubicBezTo>
                <a:cubicBezTo>
                  <a:pt x="23" y="83"/>
                  <a:pt x="15" y="75"/>
                  <a:pt x="15" y="65"/>
                </a:cubicBezTo>
                <a:close/>
              </a:path>
            </a:pathLst>
          </a:custGeom>
          <a:solidFill>
            <a:schemeClr val="tx1"/>
          </a:solidFill>
          <a:ln>
            <a:noFill/>
          </a:ln>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466" name="Freeform 137">
            <a:extLst>
              <a:ext uri="{FF2B5EF4-FFF2-40B4-BE49-F238E27FC236}">
                <a16:creationId xmlns:a16="http://schemas.microsoft.com/office/drawing/2014/main" xmlns="" id="{2BC2F25A-11A7-4E94-AA30-C36B34E0B040}"/>
              </a:ext>
            </a:extLst>
          </p:cNvPr>
          <p:cNvSpPr>
            <a:spLocks noEditPoints="1"/>
          </p:cNvSpPr>
          <p:nvPr/>
        </p:nvSpPr>
        <p:spPr bwMode="auto">
          <a:xfrm>
            <a:off x="10999578" y="4452330"/>
            <a:ext cx="583219" cy="296041"/>
          </a:xfrm>
          <a:custGeom>
            <a:avLst/>
            <a:gdLst>
              <a:gd name="T0" fmla="*/ 180 w 185"/>
              <a:gd name="T1" fmla="*/ 63 h 94"/>
              <a:gd name="T2" fmla="*/ 180 w 185"/>
              <a:gd name="T3" fmla="*/ 54 h 94"/>
              <a:gd name="T4" fmla="*/ 157 w 185"/>
              <a:gd name="T5" fmla="*/ 31 h 94"/>
              <a:gd name="T6" fmla="*/ 138 w 185"/>
              <a:gd name="T7" fmla="*/ 31 h 94"/>
              <a:gd name="T8" fmla="*/ 122 w 185"/>
              <a:gd name="T9" fmla="*/ 3 h 94"/>
              <a:gd name="T10" fmla="*/ 116 w 185"/>
              <a:gd name="T11" fmla="*/ 0 h 94"/>
              <a:gd name="T12" fmla="*/ 78 w 185"/>
              <a:gd name="T13" fmla="*/ 0 h 94"/>
              <a:gd name="T14" fmla="*/ 35 w 185"/>
              <a:gd name="T15" fmla="*/ 0 h 94"/>
              <a:gd name="T16" fmla="*/ 28 w 185"/>
              <a:gd name="T17" fmla="*/ 6 h 94"/>
              <a:gd name="T18" fmla="*/ 23 w 185"/>
              <a:gd name="T19" fmla="*/ 31 h 94"/>
              <a:gd name="T20" fmla="*/ 4 w 185"/>
              <a:gd name="T21" fmla="*/ 54 h 94"/>
              <a:gd name="T22" fmla="*/ 4 w 185"/>
              <a:gd name="T23" fmla="*/ 63 h 94"/>
              <a:gd name="T24" fmla="*/ 0 w 185"/>
              <a:gd name="T25" fmla="*/ 70 h 94"/>
              <a:gd name="T26" fmla="*/ 7 w 185"/>
              <a:gd name="T27" fmla="*/ 77 h 94"/>
              <a:gd name="T28" fmla="*/ 16 w 185"/>
              <a:gd name="T29" fmla="*/ 77 h 94"/>
              <a:gd name="T30" fmla="*/ 38 w 185"/>
              <a:gd name="T31" fmla="*/ 94 h 94"/>
              <a:gd name="T32" fmla="*/ 59 w 185"/>
              <a:gd name="T33" fmla="*/ 77 h 94"/>
              <a:gd name="T34" fmla="*/ 120 w 185"/>
              <a:gd name="T35" fmla="*/ 77 h 94"/>
              <a:gd name="T36" fmla="*/ 141 w 185"/>
              <a:gd name="T37" fmla="*/ 94 h 94"/>
              <a:gd name="T38" fmla="*/ 163 w 185"/>
              <a:gd name="T39" fmla="*/ 77 h 94"/>
              <a:gd name="T40" fmla="*/ 178 w 185"/>
              <a:gd name="T41" fmla="*/ 77 h 94"/>
              <a:gd name="T42" fmla="*/ 185 w 185"/>
              <a:gd name="T43" fmla="*/ 70 h 94"/>
              <a:gd name="T44" fmla="*/ 180 w 185"/>
              <a:gd name="T45" fmla="*/ 63 h 94"/>
              <a:gd name="T46" fmla="*/ 38 w 185"/>
              <a:gd name="T47" fmla="*/ 80 h 94"/>
              <a:gd name="T48" fmla="*/ 29 w 185"/>
              <a:gd name="T49" fmla="*/ 71 h 94"/>
              <a:gd name="T50" fmla="*/ 38 w 185"/>
              <a:gd name="T51" fmla="*/ 63 h 94"/>
              <a:gd name="T52" fmla="*/ 46 w 185"/>
              <a:gd name="T53" fmla="*/ 71 h 94"/>
              <a:gd name="T54" fmla="*/ 38 w 185"/>
              <a:gd name="T55" fmla="*/ 80 h 94"/>
              <a:gd name="T56" fmla="*/ 71 w 185"/>
              <a:gd name="T57" fmla="*/ 31 h 94"/>
              <a:gd name="T58" fmla="*/ 38 w 185"/>
              <a:gd name="T59" fmla="*/ 31 h 94"/>
              <a:gd name="T60" fmla="*/ 41 w 185"/>
              <a:gd name="T61" fmla="*/ 14 h 94"/>
              <a:gd name="T62" fmla="*/ 71 w 185"/>
              <a:gd name="T63" fmla="*/ 14 h 94"/>
              <a:gd name="T64" fmla="*/ 71 w 185"/>
              <a:gd name="T65" fmla="*/ 31 h 94"/>
              <a:gd name="T66" fmla="*/ 85 w 185"/>
              <a:gd name="T67" fmla="*/ 31 h 94"/>
              <a:gd name="T68" fmla="*/ 85 w 185"/>
              <a:gd name="T69" fmla="*/ 14 h 94"/>
              <a:gd name="T70" fmla="*/ 112 w 185"/>
              <a:gd name="T71" fmla="*/ 14 h 94"/>
              <a:gd name="T72" fmla="*/ 122 w 185"/>
              <a:gd name="T73" fmla="*/ 31 h 94"/>
              <a:gd name="T74" fmla="*/ 85 w 185"/>
              <a:gd name="T75" fmla="*/ 31 h 94"/>
              <a:gd name="T76" fmla="*/ 141 w 185"/>
              <a:gd name="T77" fmla="*/ 80 h 94"/>
              <a:gd name="T78" fmla="*/ 133 w 185"/>
              <a:gd name="T79" fmla="*/ 71 h 94"/>
              <a:gd name="T80" fmla="*/ 141 w 185"/>
              <a:gd name="T81" fmla="*/ 63 h 94"/>
              <a:gd name="T82" fmla="*/ 149 w 185"/>
              <a:gd name="T83" fmla="*/ 71 h 94"/>
              <a:gd name="T84" fmla="*/ 141 w 185"/>
              <a:gd name="T85" fmla="*/ 80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85" h="94">
                <a:moveTo>
                  <a:pt x="180" y="63"/>
                </a:moveTo>
                <a:cubicBezTo>
                  <a:pt x="180" y="54"/>
                  <a:pt x="180" y="54"/>
                  <a:pt x="180" y="54"/>
                </a:cubicBezTo>
                <a:cubicBezTo>
                  <a:pt x="180" y="41"/>
                  <a:pt x="170" y="31"/>
                  <a:pt x="157" y="31"/>
                </a:cubicBezTo>
                <a:cubicBezTo>
                  <a:pt x="138" y="31"/>
                  <a:pt x="138" y="31"/>
                  <a:pt x="138" y="31"/>
                </a:cubicBezTo>
                <a:cubicBezTo>
                  <a:pt x="122" y="3"/>
                  <a:pt x="122" y="3"/>
                  <a:pt x="122" y="3"/>
                </a:cubicBezTo>
                <a:cubicBezTo>
                  <a:pt x="121" y="1"/>
                  <a:pt x="119" y="0"/>
                  <a:pt x="116" y="0"/>
                </a:cubicBezTo>
                <a:cubicBezTo>
                  <a:pt x="78" y="0"/>
                  <a:pt x="78" y="0"/>
                  <a:pt x="78" y="0"/>
                </a:cubicBezTo>
                <a:cubicBezTo>
                  <a:pt x="35" y="0"/>
                  <a:pt x="35" y="0"/>
                  <a:pt x="35" y="0"/>
                </a:cubicBezTo>
                <a:cubicBezTo>
                  <a:pt x="32" y="0"/>
                  <a:pt x="29" y="2"/>
                  <a:pt x="28" y="6"/>
                </a:cubicBezTo>
                <a:cubicBezTo>
                  <a:pt x="23" y="31"/>
                  <a:pt x="23" y="31"/>
                  <a:pt x="23" y="31"/>
                </a:cubicBezTo>
                <a:cubicBezTo>
                  <a:pt x="13" y="33"/>
                  <a:pt x="4" y="43"/>
                  <a:pt x="4" y="54"/>
                </a:cubicBezTo>
                <a:cubicBezTo>
                  <a:pt x="4" y="63"/>
                  <a:pt x="4" y="63"/>
                  <a:pt x="4" y="63"/>
                </a:cubicBezTo>
                <a:cubicBezTo>
                  <a:pt x="2" y="64"/>
                  <a:pt x="0" y="67"/>
                  <a:pt x="0" y="70"/>
                </a:cubicBezTo>
                <a:cubicBezTo>
                  <a:pt x="0" y="74"/>
                  <a:pt x="3" y="77"/>
                  <a:pt x="7" y="77"/>
                </a:cubicBezTo>
                <a:cubicBezTo>
                  <a:pt x="16" y="77"/>
                  <a:pt x="16" y="77"/>
                  <a:pt x="16" y="77"/>
                </a:cubicBezTo>
                <a:cubicBezTo>
                  <a:pt x="19" y="87"/>
                  <a:pt x="27" y="94"/>
                  <a:pt x="38" y="94"/>
                </a:cubicBezTo>
                <a:cubicBezTo>
                  <a:pt x="48" y="94"/>
                  <a:pt x="57" y="87"/>
                  <a:pt x="59" y="77"/>
                </a:cubicBezTo>
                <a:cubicBezTo>
                  <a:pt x="120" y="77"/>
                  <a:pt x="120" y="77"/>
                  <a:pt x="120" y="77"/>
                </a:cubicBezTo>
                <a:cubicBezTo>
                  <a:pt x="122" y="87"/>
                  <a:pt x="131" y="94"/>
                  <a:pt x="141" y="94"/>
                </a:cubicBezTo>
                <a:cubicBezTo>
                  <a:pt x="152" y="94"/>
                  <a:pt x="160" y="87"/>
                  <a:pt x="163" y="77"/>
                </a:cubicBezTo>
                <a:cubicBezTo>
                  <a:pt x="178" y="77"/>
                  <a:pt x="178" y="77"/>
                  <a:pt x="178" y="77"/>
                </a:cubicBezTo>
                <a:cubicBezTo>
                  <a:pt x="182" y="77"/>
                  <a:pt x="185" y="74"/>
                  <a:pt x="185" y="70"/>
                </a:cubicBezTo>
                <a:cubicBezTo>
                  <a:pt x="185" y="67"/>
                  <a:pt x="183" y="64"/>
                  <a:pt x="180" y="63"/>
                </a:cubicBezTo>
                <a:close/>
                <a:moveTo>
                  <a:pt x="38" y="80"/>
                </a:moveTo>
                <a:cubicBezTo>
                  <a:pt x="33" y="80"/>
                  <a:pt x="29" y="76"/>
                  <a:pt x="29" y="71"/>
                </a:cubicBezTo>
                <a:cubicBezTo>
                  <a:pt x="29" y="67"/>
                  <a:pt x="33" y="63"/>
                  <a:pt x="38" y="63"/>
                </a:cubicBezTo>
                <a:cubicBezTo>
                  <a:pt x="42" y="63"/>
                  <a:pt x="46" y="67"/>
                  <a:pt x="46" y="71"/>
                </a:cubicBezTo>
                <a:cubicBezTo>
                  <a:pt x="46" y="76"/>
                  <a:pt x="42" y="80"/>
                  <a:pt x="38" y="80"/>
                </a:cubicBezTo>
                <a:close/>
                <a:moveTo>
                  <a:pt x="71" y="31"/>
                </a:moveTo>
                <a:cubicBezTo>
                  <a:pt x="38" y="31"/>
                  <a:pt x="38" y="31"/>
                  <a:pt x="38" y="31"/>
                </a:cubicBezTo>
                <a:cubicBezTo>
                  <a:pt x="41" y="14"/>
                  <a:pt x="41" y="14"/>
                  <a:pt x="41" y="14"/>
                </a:cubicBezTo>
                <a:cubicBezTo>
                  <a:pt x="71" y="14"/>
                  <a:pt x="71" y="14"/>
                  <a:pt x="71" y="14"/>
                </a:cubicBezTo>
                <a:cubicBezTo>
                  <a:pt x="71" y="31"/>
                  <a:pt x="71" y="31"/>
                  <a:pt x="71" y="31"/>
                </a:cubicBezTo>
                <a:close/>
                <a:moveTo>
                  <a:pt x="85" y="31"/>
                </a:moveTo>
                <a:cubicBezTo>
                  <a:pt x="85" y="14"/>
                  <a:pt x="85" y="14"/>
                  <a:pt x="85" y="14"/>
                </a:cubicBezTo>
                <a:cubicBezTo>
                  <a:pt x="112" y="14"/>
                  <a:pt x="112" y="14"/>
                  <a:pt x="112" y="14"/>
                </a:cubicBezTo>
                <a:cubicBezTo>
                  <a:pt x="122" y="31"/>
                  <a:pt x="122" y="31"/>
                  <a:pt x="122" y="31"/>
                </a:cubicBezTo>
                <a:lnTo>
                  <a:pt x="85" y="31"/>
                </a:lnTo>
                <a:close/>
                <a:moveTo>
                  <a:pt x="141" y="80"/>
                </a:moveTo>
                <a:cubicBezTo>
                  <a:pt x="137" y="80"/>
                  <a:pt x="133" y="76"/>
                  <a:pt x="133" y="71"/>
                </a:cubicBezTo>
                <a:cubicBezTo>
                  <a:pt x="133" y="67"/>
                  <a:pt x="137" y="63"/>
                  <a:pt x="141" y="63"/>
                </a:cubicBezTo>
                <a:cubicBezTo>
                  <a:pt x="146" y="63"/>
                  <a:pt x="149" y="67"/>
                  <a:pt x="149" y="71"/>
                </a:cubicBezTo>
                <a:cubicBezTo>
                  <a:pt x="149" y="76"/>
                  <a:pt x="146" y="80"/>
                  <a:pt x="141" y="80"/>
                </a:cubicBezTo>
                <a:close/>
              </a:path>
            </a:pathLst>
          </a:custGeom>
          <a:solidFill>
            <a:schemeClr val="tx1"/>
          </a:solidFill>
          <a:ln>
            <a:noFill/>
          </a:ln>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467" name="Freeform 138">
            <a:extLst>
              <a:ext uri="{FF2B5EF4-FFF2-40B4-BE49-F238E27FC236}">
                <a16:creationId xmlns:a16="http://schemas.microsoft.com/office/drawing/2014/main" xmlns="" id="{A650711A-11D1-4D99-9BCA-CBA4FA52CF10}"/>
              </a:ext>
            </a:extLst>
          </p:cNvPr>
          <p:cNvSpPr>
            <a:spLocks noEditPoints="1"/>
          </p:cNvSpPr>
          <p:nvPr/>
        </p:nvSpPr>
        <p:spPr bwMode="auto">
          <a:xfrm>
            <a:off x="9406222" y="1891097"/>
            <a:ext cx="428993" cy="476856"/>
          </a:xfrm>
          <a:custGeom>
            <a:avLst/>
            <a:gdLst>
              <a:gd name="T0" fmla="*/ 135 w 136"/>
              <a:gd name="T1" fmla="*/ 72 h 151"/>
              <a:gd name="T2" fmla="*/ 134 w 136"/>
              <a:gd name="T3" fmla="*/ 65 h 151"/>
              <a:gd name="T4" fmla="*/ 127 w 136"/>
              <a:gd name="T5" fmla="*/ 62 h 151"/>
              <a:gd name="T6" fmla="*/ 110 w 136"/>
              <a:gd name="T7" fmla="*/ 62 h 151"/>
              <a:gd name="T8" fmla="*/ 110 w 136"/>
              <a:gd name="T9" fmla="*/ 40 h 151"/>
              <a:gd name="T10" fmla="*/ 102 w 136"/>
              <a:gd name="T11" fmla="*/ 32 h 151"/>
              <a:gd name="T12" fmla="*/ 87 w 136"/>
              <a:gd name="T13" fmla="*/ 32 h 151"/>
              <a:gd name="T14" fmla="*/ 87 w 136"/>
              <a:gd name="T15" fmla="*/ 8 h 151"/>
              <a:gd name="T16" fmla="*/ 79 w 136"/>
              <a:gd name="T17" fmla="*/ 0 h 151"/>
              <a:gd name="T18" fmla="*/ 57 w 136"/>
              <a:gd name="T19" fmla="*/ 0 h 151"/>
              <a:gd name="T20" fmla="*/ 49 w 136"/>
              <a:gd name="T21" fmla="*/ 8 h 151"/>
              <a:gd name="T22" fmla="*/ 49 w 136"/>
              <a:gd name="T23" fmla="*/ 32 h 151"/>
              <a:gd name="T24" fmla="*/ 34 w 136"/>
              <a:gd name="T25" fmla="*/ 32 h 151"/>
              <a:gd name="T26" fmla="*/ 26 w 136"/>
              <a:gd name="T27" fmla="*/ 40 h 151"/>
              <a:gd name="T28" fmla="*/ 26 w 136"/>
              <a:gd name="T29" fmla="*/ 62 h 151"/>
              <a:gd name="T30" fmla="*/ 9 w 136"/>
              <a:gd name="T31" fmla="*/ 62 h 151"/>
              <a:gd name="T32" fmla="*/ 2 w 136"/>
              <a:gd name="T33" fmla="*/ 65 h 151"/>
              <a:gd name="T34" fmla="*/ 1 w 136"/>
              <a:gd name="T35" fmla="*/ 72 h 151"/>
              <a:gd name="T36" fmla="*/ 24 w 136"/>
              <a:gd name="T37" fmla="*/ 133 h 151"/>
              <a:gd name="T38" fmla="*/ 16 w 136"/>
              <a:gd name="T39" fmla="*/ 135 h 151"/>
              <a:gd name="T40" fmla="*/ 8 w 136"/>
              <a:gd name="T41" fmla="*/ 143 h 151"/>
              <a:gd name="T42" fmla="*/ 16 w 136"/>
              <a:gd name="T43" fmla="*/ 151 h 151"/>
              <a:gd name="T44" fmla="*/ 42 w 136"/>
              <a:gd name="T45" fmla="*/ 141 h 151"/>
              <a:gd name="T46" fmla="*/ 68 w 136"/>
              <a:gd name="T47" fmla="*/ 151 h 151"/>
              <a:gd name="T48" fmla="*/ 94 w 136"/>
              <a:gd name="T49" fmla="*/ 141 h 151"/>
              <a:gd name="T50" fmla="*/ 120 w 136"/>
              <a:gd name="T51" fmla="*/ 151 h 151"/>
              <a:gd name="T52" fmla="*/ 128 w 136"/>
              <a:gd name="T53" fmla="*/ 143 h 151"/>
              <a:gd name="T54" fmla="*/ 120 w 136"/>
              <a:gd name="T55" fmla="*/ 135 h 151"/>
              <a:gd name="T56" fmla="*/ 112 w 136"/>
              <a:gd name="T57" fmla="*/ 133 h 151"/>
              <a:gd name="T58" fmla="*/ 135 w 136"/>
              <a:gd name="T59" fmla="*/ 72 h 151"/>
              <a:gd name="T60" fmla="*/ 94 w 136"/>
              <a:gd name="T61" fmla="*/ 48 h 151"/>
              <a:gd name="T62" fmla="*/ 94 w 136"/>
              <a:gd name="T63" fmla="*/ 62 h 151"/>
              <a:gd name="T64" fmla="*/ 76 w 136"/>
              <a:gd name="T65" fmla="*/ 62 h 151"/>
              <a:gd name="T66" fmla="*/ 76 w 136"/>
              <a:gd name="T67" fmla="*/ 48 h 151"/>
              <a:gd name="T68" fmla="*/ 94 w 136"/>
              <a:gd name="T69" fmla="*/ 48 h 151"/>
              <a:gd name="T70" fmla="*/ 42 w 136"/>
              <a:gd name="T71" fmla="*/ 48 h 151"/>
              <a:gd name="T72" fmla="*/ 60 w 136"/>
              <a:gd name="T73" fmla="*/ 48 h 151"/>
              <a:gd name="T74" fmla="*/ 60 w 136"/>
              <a:gd name="T75" fmla="*/ 62 h 151"/>
              <a:gd name="T76" fmla="*/ 42 w 136"/>
              <a:gd name="T77" fmla="*/ 62 h 151"/>
              <a:gd name="T78" fmla="*/ 42 w 136"/>
              <a:gd name="T79" fmla="*/ 48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36" h="151">
                <a:moveTo>
                  <a:pt x="135" y="72"/>
                </a:moveTo>
                <a:cubicBezTo>
                  <a:pt x="136" y="70"/>
                  <a:pt x="135" y="67"/>
                  <a:pt x="134" y="65"/>
                </a:cubicBezTo>
                <a:cubicBezTo>
                  <a:pt x="132" y="63"/>
                  <a:pt x="130" y="62"/>
                  <a:pt x="127" y="62"/>
                </a:cubicBezTo>
                <a:cubicBezTo>
                  <a:pt x="110" y="62"/>
                  <a:pt x="110" y="62"/>
                  <a:pt x="110" y="62"/>
                </a:cubicBezTo>
                <a:cubicBezTo>
                  <a:pt x="110" y="40"/>
                  <a:pt x="110" y="40"/>
                  <a:pt x="110" y="40"/>
                </a:cubicBezTo>
                <a:cubicBezTo>
                  <a:pt x="110" y="36"/>
                  <a:pt x="106" y="32"/>
                  <a:pt x="102" y="32"/>
                </a:cubicBezTo>
                <a:cubicBezTo>
                  <a:pt x="87" y="32"/>
                  <a:pt x="87" y="32"/>
                  <a:pt x="87" y="32"/>
                </a:cubicBezTo>
                <a:cubicBezTo>
                  <a:pt x="87" y="8"/>
                  <a:pt x="87" y="8"/>
                  <a:pt x="87" y="8"/>
                </a:cubicBezTo>
                <a:cubicBezTo>
                  <a:pt x="87" y="4"/>
                  <a:pt x="83" y="0"/>
                  <a:pt x="79" y="0"/>
                </a:cubicBezTo>
                <a:cubicBezTo>
                  <a:pt x="57" y="0"/>
                  <a:pt x="57" y="0"/>
                  <a:pt x="57" y="0"/>
                </a:cubicBezTo>
                <a:cubicBezTo>
                  <a:pt x="53" y="0"/>
                  <a:pt x="49" y="4"/>
                  <a:pt x="49" y="8"/>
                </a:cubicBezTo>
                <a:cubicBezTo>
                  <a:pt x="49" y="32"/>
                  <a:pt x="49" y="32"/>
                  <a:pt x="49" y="32"/>
                </a:cubicBezTo>
                <a:cubicBezTo>
                  <a:pt x="34" y="32"/>
                  <a:pt x="34" y="32"/>
                  <a:pt x="34" y="32"/>
                </a:cubicBezTo>
                <a:cubicBezTo>
                  <a:pt x="30" y="32"/>
                  <a:pt x="26" y="36"/>
                  <a:pt x="26" y="40"/>
                </a:cubicBezTo>
                <a:cubicBezTo>
                  <a:pt x="26" y="62"/>
                  <a:pt x="26" y="62"/>
                  <a:pt x="26" y="62"/>
                </a:cubicBezTo>
                <a:cubicBezTo>
                  <a:pt x="9" y="62"/>
                  <a:pt x="9" y="62"/>
                  <a:pt x="9" y="62"/>
                </a:cubicBezTo>
                <a:cubicBezTo>
                  <a:pt x="6" y="62"/>
                  <a:pt x="3" y="63"/>
                  <a:pt x="2" y="65"/>
                </a:cubicBezTo>
                <a:cubicBezTo>
                  <a:pt x="0" y="67"/>
                  <a:pt x="0" y="70"/>
                  <a:pt x="1" y="72"/>
                </a:cubicBezTo>
                <a:cubicBezTo>
                  <a:pt x="1" y="72"/>
                  <a:pt x="23" y="133"/>
                  <a:pt x="24" y="133"/>
                </a:cubicBezTo>
                <a:cubicBezTo>
                  <a:pt x="21" y="134"/>
                  <a:pt x="19" y="135"/>
                  <a:pt x="16" y="135"/>
                </a:cubicBezTo>
                <a:cubicBezTo>
                  <a:pt x="12" y="135"/>
                  <a:pt x="8" y="138"/>
                  <a:pt x="8" y="143"/>
                </a:cubicBezTo>
                <a:cubicBezTo>
                  <a:pt x="8" y="147"/>
                  <a:pt x="12" y="151"/>
                  <a:pt x="16" y="151"/>
                </a:cubicBezTo>
                <a:cubicBezTo>
                  <a:pt x="26" y="151"/>
                  <a:pt x="35" y="147"/>
                  <a:pt x="42" y="141"/>
                </a:cubicBezTo>
                <a:cubicBezTo>
                  <a:pt x="50" y="147"/>
                  <a:pt x="59" y="151"/>
                  <a:pt x="68" y="151"/>
                </a:cubicBezTo>
                <a:cubicBezTo>
                  <a:pt x="77" y="151"/>
                  <a:pt x="86" y="147"/>
                  <a:pt x="94" y="141"/>
                </a:cubicBezTo>
                <a:cubicBezTo>
                  <a:pt x="101" y="147"/>
                  <a:pt x="110" y="151"/>
                  <a:pt x="120" y="151"/>
                </a:cubicBezTo>
                <a:cubicBezTo>
                  <a:pt x="124" y="151"/>
                  <a:pt x="128" y="147"/>
                  <a:pt x="128" y="143"/>
                </a:cubicBezTo>
                <a:cubicBezTo>
                  <a:pt x="128" y="138"/>
                  <a:pt x="124" y="135"/>
                  <a:pt x="120" y="135"/>
                </a:cubicBezTo>
                <a:cubicBezTo>
                  <a:pt x="117" y="135"/>
                  <a:pt x="115" y="134"/>
                  <a:pt x="112" y="133"/>
                </a:cubicBezTo>
                <a:cubicBezTo>
                  <a:pt x="113" y="133"/>
                  <a:pt x="135" y="72"/>
                  <a:pt x="135" y="72"/>
                </a:cubicBezTo>
                <a:close/>
                <a:moveTo>
                  <a:pt x="94" y="48"/>
                </a:moveTo>
                <a:cubicBezTo>
                  <a:pt x="94" y="62"/>
                  <a:pt x="94" y="62"/>
                  <a:pt x="94" y="62"/>
                </a:cubicBezTo>
                <a:cubicBezTo>
                  <a:pt x="76" y="62"/>
                  <a:pt x="76" y="62"/>
                  <a:pt x="76" y="62"/>
                </a:cubicBezTo>
                <a:cubicBezTo>
                  <a:pt x="76" y="48"/>
                  <a:pt x="76" y="48"/>
                  <a:pt x="76" y="48"/>
                </a:cubicBezTo>
                <a:lnTo>
                  <a:pt x="94" y="48"/>
                </a:lnTo>
                <a:close/>
                <a:moveTo>
                  <a:pt x="42" y="48"/>
                </a:moveTo>
                <a:cubicBezTo>
                  <a:pt x="60" y="48"/>
                  <a:pt x="60" y="48"/>
                  <a:pt x="60" y="48"/>
                </a:cubicBezTo>
                <a:cubicBezTo>
                  <a:pt x="60" y="62"/>
                  <a:pt x="60" y="62"/>
                  <a:pt x="60" y="62"/>
                </a:cubicBezTo>
                <a:cubicBezTo>
                  <a:pt x="42" y="62"/>
                  <a:pt x="42" y="62"/>
                  <a:pt x="42" y="62"/>
                </a:cubicBezTo>
                <a:lnTo>
                  <a:pt x="42" y="48"/>
                </a:lnTo>
                <a:close/>
              </a:path>
            </a:pathLst>
          </a:custGeom>
          <a:solidFill>
            <a:schemeClr val="tx1"/>
          </a:solidFill>
          <a:ln>
            <a:noFill/>
          </a:ln>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468" name="Freeform 139">
            <a:extLst>
              <a:ext uri="{FF2B5EF4-FFF2-40B4-BE49-F238E27FC236}">
                <a16:creationId xmlns:a16="http://schemas.microsoft.com/office/drawing/2014/main" xmlns="" id="{4BA45365-4BCC-4836-9AAD-E823357F5B6B}"/>
              </a:ext>
            </a:extLst>
          </p:cNvPr>
          <p:cNvSpPr>
            <a:spLocks noEditPoints="1"/>
          </p:cNvSpPr>
          <p:nvPr/>
        </p:nvSpPr>
        <p:spPr bwMode="auto">
          <a:xfrm>
            <a:off x="9450051" y="2736150"/>
            <a:ext cx="370494" cy="522947"/>
          </a:xfrm>
          <a:custGeom>
            <a:avLst/>
            <a:gdLst>
              <a:gd name="T0" fmla="*/ 106 w 118"/>
              <a:gd name="T1" fmla="*/ 0 h 166"/>
              <a:gd name="T2" fmla="*/ 86 w 118"/>
              <a:gd name="T3" fmla="*/ 0 h 166"/>
              <a:gd name="T4" fmla="*/ 77 w 118"/>
              <a:gd name="T5" fmla="*/ 4 h 166"/>
              <a:gd name="T6" fmla="*/ 59 w 118"/>
              <a:gd name="T7" fmla="*/ 4 h 166"/>
              <a:gd name="T8" fmla="*/ 40 w 118"/>
              <a:gd name="T9" fmla="*/ 4 h 166"/>
              <a:gd name="T10" fmla="*/ 31 w 118"/>
              <a:gd name="T11" fmla="*/ 0 h 166"/>
              <a:gd name="T12" fmla="*/ 12 w 118"/>
              <a:gd name="T13" fmla="*/ 0 h 166"/>
              <a:gd name="T14" fmla="*/ 0 w 118"/>
              <a:gd name="T15" fmla="*/ 12 h 166"/>
              <a:gd name="T16" fmla="*/ 12 w 118"/>
              <a:gd name="T17" fmla="*/ 24 h 166"/>
              <a:gd name="T18" fmla="*/ 31 w 118"/>
              <a:gd name="T19" fmla="*/ 24 h 166"/>
              <a:gd name="T20" fmla="*/ 40 w 118"/>
              <a:gd name="T21" fmla="*/ 20 h 166"/>
              <a:gd name="T22" fmla="*/ 51 w 118"/>
              <a:gd name="T23" fmla="*/ 20 h 166"/>
              <a:gd name="T24" fmla="*/ 51 w 118"/>
              <a:gd name="T25" fmla="*/ 66 h 166"/>
              <a:gd name="T26" fmla="*/ 22 w 118"/>
              <a:gd name="T27" fmla="*/ 102 h 166"/>
              <a:gd name="T28" fmla="*/ 22 w 118"/>
              <a:gd name="T29" fmla="*/ 131 h 166"/>
              <a:gd name="T30" fmla="*/ 30 w 118"/>
              <a:gd name="T31" fmla="*/ 139 h 166"/>
              <a:gd name="T32" fmla="*/ 45 w 118"/>
              <a:gd name="T33" fmla="*/ 139 h 166"/>
              <a:gd name="T34" fmla="*/ 45 w 118"/>
              <a:gd name="T35" fmla="*/ 152 h 166"/>
              <a:gd name="T36" fmla="*/ 59 w 118"/>
              <a:gd name="T37" fmla="*/ 166 h 166"/>
              <a:gd name="T38" fmla="*/ 72 w 118"/>
              <a:gd name="T39" fmla="*/ 152 h 166"/>
              <a:gd name="T40" fmla="*/ 72 w 118"/>
              <a:gd name="T41" fmla="*/ 139 h 166"/>
              <a:gd name="T42" fmla="*/ 87 w 118"/>
              <a:gd name="T43" fmla="*/ 139 h 166"/>
              <a:gd name="T44" fmla="*/ 95 w 118"/>
              <a:gd name="T45" fmla="*/ 131 h 166"/>
              <a:gd name="T46" fmla="*/ 95 w 118"/>
              <a:gd name="T47" fmla="*/ 102 h 166"/>
              <a:gd name="T48" fmla="*/ 67 w 118"/>
              <a:gd name="T49" fmla="*/ 66 h 166"/>
              <a:gd name="T50" fmla="*/ 67 w 118"/>
              <a:gd name="T51" fmla="*/ 20 h 166"/>
              <a:gd name="T52" fmla="*/ 77 w 118"/>
              <a:gd name="T53" fmla="*/ 20 h 166"/>
              <a:gd name="T54" fmla="*/ 86 w 118"/>
              <a:gd name="T55" fmla="*/ 24 h 166"/>
              <a:gd name="T56" fmla="*/ 106 w 118"/>
              <a:gd name="T57" fmla="*/ 24 h 166"/>
              <a:gd name="T58" fmla="*/ 118 w 118"/>
              <a:gd name="T59" fmla="*/ 12 h 166"/>
              <a:gd name="T60" fmla="*/ 106 w 118"/>
              <a:gd name="T61" fmla="*/ 0 h 166"/>
              <a:gd name="T62" fmla="*/ 79 w 118"/>
              <a:gd name="T63" fmla="*/ 102 h 166"/>
              <a:gd name="T64" fmla="*/ 79 w 118"/>
              <a:gd name="T65" fmla="*/ 123 h 166"/>
              <a:gd name="T66" fmla="*/ 72 w 118"/>
              <a:gd name="T67" fmla="*/ 123 h 166"/>
              <a:gd name="T68" fmla="*/ 72 w 118"/>
              <a:gd name="T69" fmla="*/ 102 h 166"/>
              <a:gd name="T70" fmla="*/ 59 w 118"/>
              <a:gd name="T71" fmla="*/ 88 h 166"/>
              <a:gd name="T72" fmla="*/ 45 w 118"/>
              <a:gd name="T73" fmla="*/ 102 h 166"/>
              <a:gd name="T74" fmla="*/ 45 w 118"/>
              <a:gd name="T75" fmla="*/ 123 h 166"/>
              <a:gd name="T76" fmla="*/ 38 w 118"/>
              <a:gd name="T77" fmla="*/ 123 h 166"/>
              <a:gd name="T78" fmla="*/ 38 w 118"/>
              <a:gd name="T79" fmla="*/ 102 h 166"/>
              <a:gd name="T80" fmla="*/ 59 w 118"/>
              <a:gd name="T81" fmla="*/ 81 h 166"/>
              <a:gd name="T82" fmla="*/ 79 w 118"/>
              <a:gd name="T83" fmla="*/ 102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18" h="166">
                <a:moveTo>
                  <a:pt x="106" y="0"/>
                </a:moveTo>
                <a:cubicBezTo>
                  <a:pt x="86" y="0"/>
                  <a:pt x="86" y="0"/>
                  <a:pt x="86" y="0"/>
                </a:cubicBezTo>
                <a:cubicBezTo>
                  <a:pt x="83" y="0"/>
                  <a:pt x="80" y="2"/>
                  <a:pt x="77" y="4"/>
                </a:cubicBezTo>
                <a:cubicBezTo>
                  <a:pt x="59" y="4"/>
                  <a:pt x="59" y="4"/>
                  <a:pt x="59" y="4"/>
                </a:cubicBezTo>
                <a:cubicBezTo>
                  <a:pt x="40" y="4"/>
                  <a:pt x="40" y="4"/>
                  <a:pt x="40" y="4"/>
                </a:cubicBezTo>
                <a:cubicBezTo>
                  <a:pt x="38" y="2"/>
                  <a:pt x="35" y="0"/>
                  <a:pt x="31" y="0"/>
                </a:cubicBezTo>
                <a:cubicBezTo>
                  <a:pt x="12" y="0"/>
                  <a:pt x="12" y="0"/>
                  <a:pt x="12" y="0"/>
                </a:cubicBezTo>
                <a:cubicBezTo>
                  <a:pt x="5" y="0"/>
                  <a:pt x="0" y="5"/>
                  <a:pt x="0" y="12"/>
                </a:cubicBezTo>
                <a:cubicBezTo>
                  <a:pt x="0" y="19"/>
                  <a:pt x="5" y="24"/>
                  <a:pt x="12" y="24"/>
                </a:cubicBezTo>
                <a:cubicBezTo>
                  <a:pt x="31" y="24"/>
                  <a:pt x="31" y="24"/>
                  <a:pt x="31" y="24"/>
                </a:cubicBezTo>
                <a:cubicBezTo>
                  <a:pt x="35" y="24"/>
                  <a:pt x="38" y="22"/>
                  <a:pt x="40" y="20"/>
                </a:cubicBezTo>
                <a:cubicBezTo>
                  <a:pt x="51" y="20"/>
                  <a:pt x="51" y="20"/>
                  <a:pt x="51" y="20"/>
                </a:cubicBezTo>
                <a:cubicBezTo>
                  <a:pt x="51" y="66"/>
                  <a:pt x="51" y="66"/>
                  <a:pt x="51" y="66"/>
                </a:cubicBezTo>
                <a:cubicBezTo>
                  <a:pt x="34" y="70"/>
                  <a:pt x="22" y="84"/>
                  <a:pt x="22" y="102"/>
                </a:cubicBezTo>
                <a:cubicBezTo>
                  <a:pt x="22" y="131"/>
                  <a:pt x="22" y="131"/>
                  <a:pt x="22" y="131"/>
                </a:cubicBezTo>
                <a:cubicBezTo>
                  <a:pt x="22" y="135"/>
                  <a:pt x="25" y="139"/>
                  <a:pt x="30" y="139"/>
                </a:cubicBezTo>
                <a:cubicBezTo>
                  <a:pt x="45" y="139"/>
                  <a:pt x="45" y="139"/>
                  <a:pt x="45" y="139"/>
                </a:cubicBezTo>
                <a:cubicBezTo>
                  <a:pt x="45" y="152"/>
                  <a:pt x="45" y="152"/>
                  <a:pt x="45" y="152"/>
                </a:cubicBezTo>
                <a:cubicBezTo>
                  <a:pt x="45" y="159"/>
                  <a:pt x="51" y="166"/>
                  <a:pt x="59" y="166"/>
                </a:cubicBezTo>
                <a:cubicBezTo>
                  <a:pt x="66" y="166"/>
                  <a:pt x="72" y="159"/>
                  <a:pt x="72" y="152"/>
                </a:cubicBezTo>
                <a:cubicBezTo>
                  <a:pt x="72" y="139"/>
                  <a:pt x="72" y="139"/>
                  <a:pt x="72" y="139"/>
                </a:cubicBezTo>
                <a:cubicBezTo>
                  <a:pt x="87" y="139"/>
                  <a:pt x="87" y="139"/>
                  <a:pt x="87" y="139"/>
                </a:cubicBezTo>
                <a:cubicBezTo>
                  <a:pt x="92" y="139"/>
                  <a:pt x="95" y="135"/>
                  <a:pt x="95" y="131"/>
                </a:cubicBezTo>
                <a:cubicBezTo>
                  <a:pt x="95" y="102"/>
                  <a:pt x="95" y="102"/>
                  <a:pt x="95" y="102"/>
                </a:cubicBezTo>
                <a:cubicBezTo>
                  <a:pt x="95" y="84"/>
                  <a:pt x="83" y="70"/>
                  <a:pt x="67" y="66"/>
                </a:cubicBezTo>
                <a:cubicBezTo>
                  <a:pt x="67" y="20"/>
                  <a:pt x="67" y="20"/>
                  <a:pt x="67" y="20"/>
                </a:cubicBezTo>
                <a:cubicBezTo>
                  <a:pt x="77" y="20"/>
                  <a:pt x="77" y="20"/>
                  <a:pt x="77" y="20"/>
                </a:cubicBezTo>
                <a:cubicBezTo>
                  <a:pt x="80" y="22"/>
                  <a:pt x="83" y="24"/>
                  <a:pt x="86" y="24"/>
                </a:cubicBezTo>
                <a:cubicBezTo>
                  <a:pt x="106" y="24"/>
                  <a:pt x="106" y="24"/>
                  <a:pt x="106" y="24"/>
                </a:cubicBezTo>
                <a:cubicBezTo>
                  <a:pt x="112" y="24"/>
                  <a:pt x="118" y="19"/>
                  <a:pt x="118" y="12"/>
                </a:cubicBezTo>
                <a:cubicBezTo>
                  <a:pt x="118" y="5"/>
                  <a:pt x="112" y="0"/>
                  <a:pt x="106" y="0"/>
                </a:cubicBezTo>
                <a:close/>
                <a:moveTo>
                  <a:pt x="79" y="102"/>
                </a:moveTo>
                <a:cubicBezTo>
                  <a:pt x="79" y="123"/>
                  <a:pt x="79" y="123"/>
                  <a:pt x="79" y="123"/>
                </a:cubicBezTo>
                <a:cubicBezTo>
                  <a:pt x="72" y="123"/>
                  <a:pt x="72" y="123"/>
                  <a:pt x="72" y="123"/>
                </a:cubicBezTo>
                <a:cubicBezTo>
                  <a:pt x="72" y="102"/>
                  <a:pt x="72" y="102"/>
                  <a:pt x="72" y="102"/>
                </a:cubicBezTo>
                <a:cubicBezTo>
                  <a:pt x="72" y="94"/>
                  <a:pt x="66" y="88"/>
                  <a:pt x="59" y="88"/>
                </a:cubicBezTo>
                <a:cubicBezTo>
                  <a:pt x="51" y="88"/>
                  <a:pt x="45" y="94"/>
                  <a:pt x="45" y="102"/>
                </a:cubicBezTo>
                <a:cubicBezTo>
                  <a:pt x="45" y="123"/>
                  <a:pt x="45" y="123"/>
                  <a:pt x="45" y="123"/>
                </a:cubicBezTo>
                <a:cubicBezTo>
                  <a:pt x="38" y="123"/>
                  <a:pt x="38" y="123"/>
                  <a:pt x="38" y="123"/>
                </a:cubicBezTo>
                <a:cubicBezTo>
                  <a:pt x="38" y="102"/>
                  <a:pt x="38" y="102"/>
                  <a:pt x="38" y="102"/>
                </a:cubicBezTo>
                <a:cubicBezTo>
                  <a:pt x="38" y="90"/>
                  <a:pt x="47" y="81"/>
                  <a:pt x="59" y="81"/>
                </a:cubicBezTo>
                <a:cubicBezTo>
                  <a:pt x="70" y="81"/>
                  <a:pt x="79" y="90"/>
                  <a:pt x="79" y="102"/>
                </a:cubicBezTo>
                <a:close/>
              </a:path>
            </a:pathLst>
          </a:custGeom>
          <a:solidFill>
            <a:schemeClr val="tx1"/>
          </a:solidFill>
          <a:ln>
            <a:noFill/>
          </a:ln>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469" name="Freeform 140">
            <a:extLst>
              <a:ext uri="{FF2B5EF4-FFF2-40B4-BE49-F238E27FC236}">
                <a16:creationId xmlns:a16="http://schemas.microsoft.com/office/drawing/2014/main" xmlns="" id="{64E4AAF2-B474-4C84-BC06-F2C73746B2B7}"/>
              </a:ext>
            </a:extLst>
          </p:cNvPr>
          <p:cNvSpPr>
            <a:spLocks noEditPoints="1"/>
          </p:cNvSpPr>
          <p:nvPr/>
        </p:nvSpPr>
        <p:spPr bwMode="auto">
          <a:xfrm>
            <a:off x="8575103" y="5237453"/>
            <a:ext cx="554855" cy="327950"/>
          </a:xfrm>
          <a:custGeom>
            <a:avLst/>
            <a:gdLst>
              <a:gd name="T0" fmla="*/ 138 w 176"/>
              <a:gd name="T1" fmla="*/ 44 h 104"/>
              <a:gd name="T2" fmla="*/ 114 w 176"/>
              <a:gd name="T3" fmla="*/ 0 h 104"/>
              <a:gd name="T4" fmla="*/ 97 w 176"/>
              <a:gd name="T5" fmla="*/ 6 h 104"/>
              <a:gd name="T6" fmla="*/ 111 w 176"/>
              <a:gd name="T7" fmla="*/ 12 h 104"/>
              <a:gd name="T8" fmla="*/ 65 w 176"/>
              <a:gd name="T9" fmla="*/ 23 h 104"/>
              <a:gd name="T10" fmla="*/ 64 w 176"/>
              <a:gd name="T11" fmla="*/ 16 h 104"/>
              <a:gd name="T12" fmla="*/ 64 w 176"/>
              <a:gd name="T13" fmla="*/ 4 h 104"/>
              <a:gd name="T14" fmla="*/ 36 w 176"/>
              <a:gd name="T15" fmla="*/ 10 h 104"/>
              <a:gd name="T16" fmla="*/ 48 w 176"/>
              <a:gd name="T17" fmla="*/ 16 h 104"/>
              <a:gd name="T18" fmla="*/ 43 w 176"/>
              <a:gd name="T19" fmla="*/ 46 h 104"/>
              <a:gd name="T20" fmla="*/ 0 w 176"/>
              <a:gd name="T21" fmla="*/ 74 h 104"/>
              <a:gd name="T22" fmla="*/ 61 w 176"/>
              <a:gd name="T23" fmla="*/ 80 h 104"/>
              <a:gd name="T24" fmla="*/ 84 w 176"/>
              <a:gd name="T25" fmla="*/ 90 h 104"/>
              <a:gd name="T26" fmla="*/ 96 w 176"/>
              <a:gd name="T27" fmla="*/ 67 h 104"/>
              <a:gd name="T28" fmla="*/ 127 w 176"/>
              <a:gd name="T29" fmla="*/ 49 h 104"/>
              <a:gd name="T30" fmla="*/ 145 w 176"/>
              <a:gd name="T31" fmla="*/ 104 h 104"/>
              <a:gd name="T32" fmla="*/ 145 w 176"/>
              <a:gd name="T33" fmla="*/ 43 h 104"/>
              <a:gd name="T34" fmla="*/ 66 w 176"/>
              <a:gd name="T35" fmla="*/ 68 h 104"/>
              <a:gd name="T36" fmla="*/ 53 w 176"/>
              <a:gd name="T37" fmla="*/ 52 h 104"/>
              <a:gd name="T38" fmla="*/ 69 w 176"/>
              <a:gd name="T39" fmla="*/ 62 h 104"/>
              <a:gd name="T40" fmla="*/ 48 w 176"/>
              <a:gd name="T41" fmla="*/ 68 h 104"/>
              <a:gd name="T42" fmla="*/ 46 w 176"/>
              <a:gd name="T43" fmla="*/ 63 h 104"/>
              <a:gd name="T44" fmla="*/ 12 w 176"/>
              <a:gd name="T45" fmla="*/ 74 h 104"/>
              <a:gd name="T46" fmla="*/ 36 w 176"/>
              <a:gd name="T47" fmla="*/ 56 h 104"/>
              <a:gd name="T48" fmla="*/ 25 w 176"/>
              <a:gd name="T49" fmla="*/ 77 h 104"/>
              <a:gd name="T50" fmla="*/ 48 w 176"/>
              <a:gd name="T51" fmla="*/ 80 h 104"/>
              <a:gd name="T52" fmla="*/ 87 w 176"/>
              <a:gd name="T53" fmla="*/ 59 h 104"/>
              <a:gd name="T54" fmla="*/ 70 w 176"/>
              <a:gd name="T55" fmla="*/ 35 h 104"/>
              <a:gd name="T56" fmla="*/ 87 w 176"/>
              <a:gd name="T57" fmla="*/ 59 h 104"/>
              <a:gd name="T58" fmla="*/ 126 w 176"/>
              <a:gd name="T59" fmla="*/ 74 h 104"/>
              <a:gd name="T60" fmla="*/ 139 w 176"/>
              <a:gd name="T61" fmla="*/ 76 h 104"/>
              <a:gd name="T62" fmla="*/ 147 w 176"/>
              <a:gd name="T63" fmla="*/ 79 h 104"/>
              <a:gd name="T64" fmla="*/ 143 w 176"/>
              <a:gd name="T65" fmla="*/ 55 h 104"/>
              <a:gd name="T66" fmla="*/ 163 w 176"/>
              <a:gd name="T67" fmla="*/ 74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6" h="104">
                <a:moveTo>
                  <a:pt x="145" y="43"/>
                </a:moveTo>
                <a:cubicBezTo>
                  <a:pt x="143" y="43"/>
                  <a:pt x="140" y="44"/>
                  <a:pt x="138" y="44"/>
                </a:cubicBezTo>
                <a:cubicBezTo>
                  <a:pt x="120" y="4"/>
                  <a:pt x="120" y="4"/>
                  <a:pt x="120" y="4"/>
                </a:cubicBezTo>
                <a:cubicBezTo>
                  <a:pt x="119" y="2"/>
                  <a:pt x="117" y="0"/>
                  <a:pt x="114" y="0"/>
                </a:cubicBezTo>
                <a:cubicBezTo>
                  <a:pt x="103" y="0"/>
                  <a:pt x="103" y="0"/>
                  <a:pt x="103" y="0"/>
                </a:cubicBezTo>
                <a:cubicBezTo>
                  <a:pt x="100" y="0"/>
                  <a:pt x="97" y="3"/>
                  <a:pt x="97" y="6"/>
                </a:cubicBezTo>
                <a:cubicBezTo>
                  <a:pt x="97" y="10"/>
                  <a:pt x="100" y="12"/>
                  <a:pt x="103" y="12"/>
                </a:cubicBezTo>
                <a:cubicBezTo>
                  <a:pt x="111" y="12"/>
                  <a:pt x="111" y="12"/>
                  <a:pt x="111" y="12"/>
                </a:cubicBezTo>
                <a:cubicBezTo>
                  <a:pt x="116" y="23"/>
                  <a:pt x="116" y="23"/>
                  <a:pt x="116" y="23"/>
                </a:cubicBezTo>
                <a:cubicBezTo>
                  <a:pt x="65" y="23"/>
                  <a:pt x="65" y="23"/>
                  <a:pt x="65" y="23"/>
                </a:cubicBezTo>
                <a:cubicBezTo>
                  <a:pt x="62" y="16"/>
                  <a:pt x="62" y="16"/>
                  <a:pt x="62" y="16"/>
                </a:cubicBezTo>
                <a:cubicBezTo>
                  <a:pt x="64" y="16"/>
                  <a:pt x="64" y="16"/>
                  <a:pt x="64" y="16"/>
                </a:cubicBezTo>
                <a:cubicBezTo>
                  <a:pt x="68" y="16"/>
                  <a:pt x="70" y="13"/>
                  <a:pt x="70" y="10"/>
                </a:cubicBezTo>
                <a:cubicBezTo>
                  <a:pt x="70" y="7"/>
                  <a:pt x="68" y="4"/>
                  <a:pt x="64" y="4"/>
                </a:cubicBezTo>
                <a:cubicBezTo>
                  <a:pt x="42" y="4"/>
                  <a:pt x="42" y="4"/>
                  <a:pt x="42" y="4"/>
                </a:cubicBezTo>
                <a:cubicBezTo>
                  <a:pt x="39" y="4"/>
                  <a:pt x="36" y="7"/>
                  <a:pt x="36" y="10"/>
                </a:cubicBezTo>
                <a:cubicBezTo>
                  <a:pt x="36" y="13"/>
                  <a:pt x="39" y="16"/>
                  <a:pt x="42" y="16"/>
                </a:cubicBezTo>
                <a:cubicBezTo>
                  <a:pt x="48" y="16"/>
                  <a:pt x="48" y="16"/>
                  <a:pt x="48" y="16"/>
                </a:cubicBezTo>
                <a:cubicBezTo>
                  <a:pt x="54" y="29"/>
                  <a:pt x="54" y="29"/>
                  <a:pt x="54" y="29"/>
                </a:cubicBezTo>
                <a:cubicBezTo>
                  <a:pt x="43" y="46"/>
                  <a:pt x="43" y="46"/>
                  <a:pt x="43" y="46"/>
                </a:cubicBezTo>
                <a:cubicBezTo>
                  <a:pt x="39" y="44"/>
                  <a:pt x="35" y="43"/>
                  <a:pt x="31" y="43"/>
                </a:cubicBezTo>
                <a:cubicBezTo>
                  <a:pt x="14" y="43"/>
                  <a:pt x="0" y="57"/>
                  <a:pt x="0" y="74"/>
                </a:cubicBezTo>
                <a:cubicBezTo>
                  <a:pt x="0" y="91"/>
                  <a:pt x="14" y="104"/>
                  <a:pt x="31" y="104"/>
                </a:cubicBezTo>
                <a:cubicBezTo>
                  <a:pt x="46" y="104"/>
                  <a:pt x="58" y="94"/>
                  <a:pt x="61" y="80"/>
                </a:cubicBezTo>
                <a:cubicBezTo>
                  <a:pt x="66" y="80"/>
                  <a:pt x="66" y="80"/>
                  <a:pt x="66" y="80"/>
                </a:cubicBezTo>
                <a:cubicBezTo>
                  <a:pt x="69" y="87"/>
                  <a:pt x="76" y="91"/>
                  <a:pt x="84" y="90"/>
                </a:cubicBezTo>
                <a:cubicBezTo>
                  <a:pt x="93" y="88"/>
                  <a:pt x="99" y="79"/>
                  <a:pt x="97" y="70"/>
                </a:cubicBezTo>
                <a:cubicBezTo>
                  <a:pt x="97" y="69"/>
                  <a:pt x="96" y="68"/>
                  <a:pt x="96" y="67"/>
                </a:cubicBezTo>
                <a:cubicBezTo>
                  <a:pt x="123" y="40"/>
                  <a:pt x="123" y="40"/>
                  <a:pt x="123" y="40"/>
                </a:cubicBezTo>
                <a:cubicBezTo>
                  <a:pt x="127" y="49"/>
                  <a:pt x="127" y="49"/>
                  <a:pt x="127" y="49"/>
                </a:cubicBezTo>
                <a:cubicBezTo>
                  <a:pt x="119" y="55"/>
                  <a:pt x="114" y="64"/>
                  <a:pt x="114" y="74"/>
                </a:cubicBezTo>
                <a:cubicBezTo>
                  <a:pt x="114" y="91"/>
                  <a:pt x="128" y="104"/>
                  <a:pt x="145" y="104"/>
                </a:cubicBezTo>
                <a:cubicBezTo>
                  <a:pt x="162" y="104"/>
                  <a:pt x="176" y="91"/>
                  <a:pt x="176" y="74"/>
                </a:cubicBezTo>
                <a:cubicBezTo>
                  <a:pt x="175" y="57"/>
                  <a:pt x="162" y="43"/>
                  <a:pt x="145" y="43"/>
                </a:cubicBezTo>
                <a:close/>
                <a:moveTo>
                  <a:pt x="69" y="62"/>
                </a:moveTo>
                <a:cubicBezTo>
                  <a:pt x="68" y="64"/>
                  <a:pt x="67" y="66"/>
                  <a:pt x="66" y="68"/>
                </a:cubicBezTo>
                <a:cubicBezTo>
                  <a:pt x="61" y="68"/>
                  <a:pt x="61" y="68"/>
                  <a:pt x="61" y="68"/>
                </a:cubicBezTo>
                <a:cubicBezTo>
                  <a:pt x="60" y="62"/>
                  <a:pt x="57" y="57"/>
                  <a:pt x="53" y="52"/>
                </a:cubicBezTo>
                <a:cubicBezTo>
                  <a:pt x="60" y="42"/>
                  <a:pt x="60" y="42"/>
                  <a:pt x="60" y="42"/>
                </a:cubicBezTo>
                <a:lnTo>
                  <a:pt x="69" y="62"/>
                </a:lnTo>
                <a:close/>
                <a:moveTo>
                  <a:pt x="46" y="63"/>
                </a:moveTo>
                <a:cubicBezTo>
                  <a:pt x="47" y="64"/>
                  <a:pt x="48" y="66"/>
                  <a:pt x="48" y="68"/>
                </a:cubicBezTo>
                <a:cubicBezTo>
                  <a:pt x="42" y="68"/>
                  <a:pt x="42" y="68"/>
                  <a:pt x="42" y="68"/>
                </a:cubicBezTo>
                <a:lnTo>
                  <a:pt x="46" y="63"/>
                </a:lnTo>
                <a:close/>
                <a:moveTo>
                  <a:pt x="31" y="92"/>
                </a:moveTo>
                <a:cubicBezTo>
                  <a:pt x="21" y="92"/>
                  <a:pt x="12" y="84"/>
                  <a:pt x="12" y="74"/>
                </a:cubicBezTo>
                <a:cubicBezTo>
                  <a:pt x="12" y="64"/>
                  <a:pt x="21" y="55"/>
                  <a:pt x="31" y="55"/>
                </a:cubicBezTo>
                <a:cubicBezTo>
                  <a:pt x="32" y="55"/>
                  <a:pt x="34" y="56"/>
                  <a:pt x="36" y="56"/>
                </a:cubicBezTo>
                <a:cubicBezTo>
                  <a:pt x="26" y="70"/>
                  <a:pt x="26" y="70"/>
                  <a:pt x="26" y="70"/>
                </a:cubicBezTo>
                <a:cubicBezTo>
                  <a:pt x="25" y="72"/>
                  <a:pt x="24" y="75"/>
                  <a:pt x="25" y="77"/>
                </a:cubicBezTo>
                <a:cubicBezTo>
                  <a:pt x="26" y="79"/>
                  <a:pt x="29" y="80"/>
                  <a:pt x="31" y="80"/>
                </a:cubicBezTo>
                <a:cubicBezTo>
                  <a:pt x="48" y="80"/>
                  <a:pt x="48" y="80"/>
                  <a:pt x="48" y="80"/>
                </a:cubicBezTo>
                <a:cubicBezTo>
                  <a:pt x="46" y="87"/>
                  <a:pt x="39" y="92"/>
                  <a:pt x="31" y="92"/>
                </a:cubicBezTo>
                <a:close/>
                <a:moveTo>
                  <a:pt x="87" y="59"/>
                </a:moveTo>
                <a:cubicBezTo>
                  <a:pt x="85" y="58"/>
                  <a:pt x="83" y="57"/>
                  <a:pt x="80" y="58"/>
                </a:cubicBezTo>
                <a:cubicBezTo>
                  <a:pt x="70" y="35"/>
                  <a:pt x="70" y="35"/>
                  <a:pt x="70" y="35"/>
                </a:cubicBezTo>
                <a:cubicBezTo>
                  <a:pt x="110" y="35"/>
                  <a:pt x="110" y="35"/>
                  <a:pt x="110" y="35"/>
                </a:cubicBezTo>
                <a:lnTo>
                  <a:pt x="87" y="59"/>
                </a:lnTo>
                <a:close/>
                <a:moveTo>
                  <a:pt x="145" y="92"/>
                </a:moveTo>
                <a:cubicBezTo>
                  <a:pt x="135" y="92"/>
                  <a:pt x="126" y="84"/>
                  <a:pt x="126" y="74"/>
                </a:cubicBezTo>
                <a:cubicBezTo>
                  <a:pt x="126" y="68"/>
                  <a:pt x="129" y="64"/>
                  <a:pt x="132" y="60"/>
                </a:cubicBezTo>
                <a:cubicBezTo>
                  <a:pt x="139" y="76"/>
                  <a:pt x="139" y="76"/>
                  <a:pt x="139" y="76"/>
                </a:cubicBezTo>
                <a:cubicBezTo>
                  <a:pt x="140" y="79"/>
                  <a:pt x="143" y="80"/>
                  <a:pt x="145" y="80"/>
                </a:cubicBezTo>
                <a:cubicBezTo>
                  <a:pt x="146" y="80"/>
                  <a:pt x="147" y="80"/>
                  <a:pt x="147" y="79"/>
                </a:cubicBezTo>
                <a:cubicBezTo>
                  <a:pt x="150" y="78"/>
                  <a:pt x="152" y="74"/>
                  <a:pt x="150" y="71"/>
                </a:cubicBezTo>
                <a:cubicBezTo>
                  <a:pt x="143" y="55"/>
                  <a:pt x="143" y="55"/>
                  <a:pt x="143" y="55"/>
                </a:cubicBezTo>
                <a:cubicBezTo>
                  <a:pt x="144" y="55"/>
                  <a:pt x="144" y="55"/>
                  <a:pt x="145" y="55"/>
                </a:cubicBezTo>
                <a:cubicBezTo>
                  <a:pt x="155" y="55"/>
                  <a:pt x="163" y="64"/>
                  <a:pt x="163" y="74"/>
                </a:cubicBezTo>
                <a:cubicBezTo>
                  <a:pt x="163" y="84"/>
                  <a:pt x="155" y="92"/>
                  <a:pt x="145" y="92"/>
                </a:cubicBezTo>
                <a:close/>
              </a:path>
            </a:pathLst>
          </a:custGeom>
          <a:solidFill>
            <a:schemeClr val="tx1"/>
          </a:solidFill>
          <a:ln>
            <a:noFill/>
          </a:ln>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470" name="Freeform 141">
            <a:extLst>
              <a:ext uri="{FF2B5EF4-FFF2-40B4-BE49-F238E27FC236}">
                <a16:creationId xmlns:a16="http://schemas.microsoft.com/office/drawing/2014/main" xmlns="" id="{7560D108-14EA-4612-B8DB-A5961265F66D}"/>
              </a:ext>
            </a:extLst>
          </p:cNvPr>
          <p:cNvSpPr>
            <a:spLocks noEditPoints="1"/>
          </p:cNvSpPr>
          <p:nvPr/>
        </p:nvSpPr>
        <p:spPr bwMode="auto">
          <a:xfrm>
            <a:off x="8508750" y="4440639"/>
            <a:ext cx="673626" cy="319086"/>
          </a:xfrm>
          <a:custGeom>
            <a:avLst/>
            <a:gdLst>
              <a:gd name="T0" fmla="*/ 2 w 214"/>
              <a:gd name="T1" fmla="*/ 79 h 101"/>
              <a:gd name="T2" fmla="*/ 7 w 214"/>
              <a:gd name="T3" fmla="*/ 82 h 101"/>
              <a:gd name="T4" fmla="*/ 12 w 214"/>
              <a:gd name="T5" fmla="*/ 82 h 101"/>
              <a:gd name="T6" fmla="*/ 34 w 214"/>
              <a:gd name="T7" fmla="*/ 101 h 101"/>
              <a:gd name="T8" fmla="*/ 57 w 214"/>
              <a:gd name="T9" fmla="*/ 82 h 101"/>
              <a:gd name="T10" fmla="*/ 150 w 214"/>
              <a:gd name="T11" fmla="*/ 82 h 101"/>
              <a:gd name="T12" fmla="*/ 173 w 214"/>
              <a:gd name="T13" fmla="*/ 101 h 101"/>
              <a:gd name="T14" fmla="*/ 195 w 214"/>
              <a:gd name="T15" fmla="*/ 82 h 101"/>
              <a:gd name="T16" fmla="*/ 206 w 214"/>
              <a:gd name="T17" fmla="*/ 82 h 101"/>
              <a:gd name="T18" fmla="*/ 214 w 214"/>
              <a:gd name="T19" fmla="*/ 75 h 101"/>
              <a:gd name="T20" fmla="*/ 157 w 214"/>
              <a:gd name="T21" fmla="*/ 27 h 101"/>
              <a:gd name="T22" fmla="*/ 92 w 214"/>
              <a:gd name="T23" fmla="*/ 1 h 101"/>
              <a:gd name="T24" fmla="*/ 89 w 214"/>
              <a:gd name="T25" fmla="*/ 1 h 101"/>
              <a:gd name="T26" fmla="*/ 24 w 214"/>
              <a:gd name="T27" fmla="*/ 29 h 101"/>
              <a:gd name="T28" fmla="*/ 0 w 214"/>
              <a:gd name="T29" fmla="*/ 73 h 101"/>
              <a:gd name="T30" fmla="*/ 2 w 214"/>
              <a:gd name="T31" fmla="*/ 79 h 101"/>
              <a:gd name="T32" fmla="*/ 164 w 214"/>
              <a:gd name="T33" fmla="*/ 78 h 101"/>
              <a:gd name="T34" fmla="*/ 173 w 214"/>
              <a:gd name="T35" fmla="*/ 70 h 101"/>
              <a:gd name="T36" fmla="*/ 181 w 214"/>
              <a:gd name="T37" fmla="*/ 78 h 101"/>
              <a:gd name="T38" fmla="*/ 173 w 214"/>
              <a:gd name="T39" fmla="*/ 87 h 101"/>
              <a:gd name="T40" fmla="*/ 164 w 214"/>
              <a:gd name="T41" fmla="*/ 78 h 101"/>
              <a:gd name="T42" fmla="*/ 99 w 214"/>
              <a:gd name="T43" fmla="*/ 15 h 101"/>
              <a:gd name="T44" fmla="*/ 132 w 214"/>
              <a:gd name="T45" fmla="*/ 26 h 101"/>
              <a:gd name="T46" fmla="*/ 99 w 214"/>
              <a:gd name="T47" fmla="*/ 26 h 101"/>
              <a:gd name="T48" fmla="*/ 99 w 214"/>
              <a:gd name="T49" fmla="*/ 15 h 101"/>
              <a:gd name="T50" fmla="*/ 85 w 214"/>
              <a:gd name="T51" fmla="*/ 26 h 101"/>
              <a:gd name="T52" fmla="*/ 51 w 214"/>
              <a:gd name="T53" fmla="*/ 26 h 101"/>
              <a:gd name="T54" fmla="*/ 85 w 214"/>
              <a:gd name="T55" fmla="*/ 15 h 101"/>
              <a:gd name="T56" fmla="*/ 85 w 214"/>
              <a:gd name="T57" fmla="*/ 26 h 101"/>
              <a:gd name="T58" fmla="*/ 26 w 214"/>
              <a:gd name="T59" fmla="*/ 78 h 101"/>
              <a:gd name="T60" fmla="*/ 34 w 214"/>
              <a:gd name="T61" fmla="*/ 70 h 101"/>
              <a:gd name="T62" fmla="*/ 43 w 214"/>
              <a:gd name="T63" fmla="*/ 78 h 101"/>
              <a:gd name="T64" fmla="*/ 34 w 214"/>
              <a:gd name="T65" fmla="*/ 87 h 101"/>
              <a:gd name="T66" fmla="*/ 26 w 214"/>
              <a:gd name="T67" fmla="*/ 78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4" h="101">
                <a:moveTo>
                  <a:pt x="2" y="79"/>
                </a:moveTo>
                <a:cubicBezTo>
                  <a:pt x="3" y="81"/>
                  <a:pt x="5" y="82"/>
                  <a:pt x="7" y="82"/>
                </a:cubicBezTo>
                <a:cubicBezTo>
                  <a:pt x="12" y="82"/>
                  <a:pt x="12" y="82"/>
                  <a:pt x="12" y="82"/>
                </a:cubicBezTo>
                <a:cubicBezTo>
                  <a:pt x="13" y="93"/>
                  <a:pt x="23" y="101"/>
                  <a:pt x="34" y="101"/>
                </a:cubicBezTo>
                <a:cubicBezTo>
                  <a:pt x="46" y="101"/>
                  <a:pt x="55" y="93"/>
                  <a:pt x="57" y="82"/>
                </a:cubicBezTo>
                <a:cubicBezTo>
                  <a:pt x="150" y="82"/>
                  <a:pt x="150" y="82"/>
                  <a:pt x="150" y="82"/>
                </a:cubicBezTo>
                <a:cubicBezTo>
                  <a:pt x="152" y="93"/>
                  <a:pt x="161" y="101"/>
                  <a:pt x="173" y="101"/>
                </a:cubicBezTo>
                <a:cubicBezTo>
                  <a:pt x="184" y="101"/>
                  <a:pt x="194" y="93"/>
                  <a:pt x="195" y="82"/>
                </a:cubicBezTo>
                <a:cubicBezTo>
                  <a:pt x="206" y="82"/>
                  <a:pt x="206" y="82"/>
                  <a:pt x="206" y="82"/>
                </a:cubicBezTo>
                <a:cubicBezTo>
                  <a:pt x="210" y="82"/>
                  <a:pt x="214" y="79"/>
                  <a:pt x="214" y="75"/>
                </a:cubicBezTo>
                <a:cubicBezTo>
                  <a:pt x="214" y="48"/>
                  <a:pt x="193" y="31"/>
                  <a:pt x="157" y="27"/>
                </a:cubicBezTo>
                <a:cubicBezTo>
                  <a:pt x="138" y="9"/>
                  <a:pt x="116" y="0"/>
                  <a:pt x="92" y="1"/>
                </a:cubicBezTo>
                <a:cubicBezTo>
                  <a:pt x="91" y="1"/>
                  <a:pt x="90" y="1"/>
                  <a:pt x="89" y="1"/>
                </a:cubicBezTo>
                <a:cubicBezTo>
                  <a:pt x="65" y="1"/>
                  <a:pt x="44" y="10"/>
                  <a:pt x="24" y="29"/>
                </a:cubicBezTo>
                <a:cubicBezTo>
                  <a:pt x="3" y="49"/>
                  <a:pt x="0" y="73"/>
                  <a:pt x="0" y="73"/>
                </a:cubicBezTo>
                <a:cubicBezTo>
                  <a:pt x="0" y="76"/>
                  <a:pt x="0" y="78"/>
                  <a:pt x="2" y="79"/>
                </a:cubicBezTo>
                <a:close/>
                <a:moveTo>
                  <a:pt x="164" y="78"/>
                </a:moveTo>
                <a:cubicBezTo>
                  <a:pt x="164" y="74"/>
                  <a:pt x="168" y="70"/>
                  <a:pt x="173" y="70"/>
                </a:cubicBezTo>
                <a:cubicBezTo>
                  <a:pt x="177" y="70"/>
                  <a:pt x="181" y="74"/>
                  <a:pt x="181" y="78"/>
                </a:cubicBezTo>
                <a:cubicBezTo>
                  <a:pt x="181" y="83"/>
                  <a:pt x="177" y="87"/>
                  <a:pt x="173" y="87"/>
                </a:cubicBezTo>
                <a:cubicBezTo>
                  <a:pt x="168" y="87"/>
                  <a:pt x="164" y="83"/>
                  <a:pt x="164" y="78"/>
                </a:cubicBezTo>
                <a:close/>
                <a:moveTo>
                  <a:pt x="99" y="15"/>
                </a:moveTo>
                <a:cubicBezTo>
                  <a:pt x="111" y="16"/>
                  <a:pt x="122" y="20"/>
                  <a:pt x="132" y="26"/>
                </a:cubicBezTo>
                <a:cubicBezTo>
                  <a:pt x="99" y="26"/>
                  <a:pt x="99" y="26"/>
                  <a:pt x="99" y="26"/>
                </a:cubicBezTo>
                <a:lnTo>
                  <a:pt x="99" y="15"/>
                </a:lnTo>
                <a:close/>
                <a:moveTo>
                  <a:pt x="85" y="26"/>
                </a:moveTo>
                <a:cubicBezTo>
                  <a:pt x="51" y="26"/>
                  <a:pt x="51" y="26"/>
                  <a:pt x="51" y="26"/>
                </a:cubicBezTo>
                <a:cubicBezTo>
                  <a:pt x="62" y="20"/>
                  <a:pt x="73" y="16"/>
                  <a:pt x="85" y="15"/>
                </a:cubicBezTo>
                <a:lnTo>
                  <a:pt x="85" y="26"/>
                </a:lnTo>
                <a:close/>
                <a:moveTo>
                  <a:pt x="26" y="78"/>
                </a:moveTo>
                <a:cubicBezTo>
                  <a:pt x="26" y="74"/>
                  <a:pt x="30" y="70"/>
                  <a:pt x="34" y="70"/>
                </a:cubicBezTo>
                <a:cubicBezTo>
                  <a:pt x="39" y="70"/>
                  <a:pt x="43" y="74"/>
                  <a:pt x="43" y="78"/>
                </a:cubicBezTo>
                <a:cubicBezTo>
                  <a:pt x="43" y="83"/>
                  <a:pt x="39" y="87"/>
                  <a:pt x="34" y="87"/>
                </a:cubicBezTo>
                <a:cubicBezTo>
                  <a:pt x="30" y="87"/>
                  <a:pt x="26" y="83"/>
                  <a:pt x="26" y="78"/>
                </a:cubicBezTo>
                <a:close/>
              </a:path>
            </a:pathLst>
          </a:custGeom>
          <a:solidFill>
            <a:schemeClr val="tx1"/>
          </a:solidFill>
          <a:ln>
            <a:noFill/>
          </a:ln>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471" name="Freeform 142">
            <a:extLst>
              <a:ext uri="{FF2B5EF4-FFF2-40B4-BE49-F238E27FC236}">
                <a16:creationId xmlns:a16="http://schemas.microsoft.com/office/drawing/2014/main" xmlns="" id="{2D28EB7A-97E4-47D3-8262-C1F6CB5FF6F4}"/>
              </a:ext>
            </a:extLst>
          </p:cNvPr>
          <p:cNvSpPr>
            <a:spLocks/>
          </p:cNvSpPr>
          <p:nvPr/>
        </p:nvSpPr>
        <p:spPr bwMode="auto">
          <a:xfrm>
            <a:off x="11077894" y="5142714"/>
            <a:ext cx="416585" cy="501674"/>
          </a:xfrm>
          <a:custGeom>
            <a:avLst/>
            <a:gdLst>
              <a:gd name="T0" fmla="*/ 132 w 132"/>
              <a:gd name="T1" fmla="*/ 93 h 159"/>
              <a:gd name="T2" fmla="*/ 132 w 132"/>
              <a:gd name="T3" fmla="*/ 101 h 159"/>
              <a:gd name="T4" fmla="*/ 130 w 132"/>
              <a:gd name="T5" fmla="*/ 105 h 159"/>
              <a:gd name="T6" fmla="*/ 126 w 132"/>
              <a:gd name="T7" fmla="*/ 107 h 159"/>
              <a:gd name="T8" fmla="*/ 125 w 132"/>
              <a:gd name="T9" fmla="*/ 106 h 159"/>
              <a:gd name="T10" fmla="*/ 77 w 132"/>
              <a:gd name="T11" fmla="*/ 95 h 159"/>
              <a:gd name="T12" fmla="*/ 77 w 132"/>
              <a:gd name="T13" fmla="*/ 141 h 159"/>
              <a:gd name="T14" fmla="*/ 90 w 132"/>
              <a:gd name="T15" fmla="*/ 150 h 159"/>
              <a:gd name="T16" fmla="*/ 92 w 132"/>
              <a:gd name="T17" fmla="*/ 153 h 159"/>
              <a:gd name="T18" fmla="*/ 92 w 132"/>
              <a:gd name="T19" fmla="*/ 155 h 159"/>
              <a:gd name="T20" fmla="*/ 91 w 132"/>
              <a:gd name="T21" fmla="*/ 158 h 159"/>
              <a:gd name="T22" fmla="*/ 88 w 132"/>
              <a:gd name="T23" fmla="*/ 159 h 159"/>
              <a:gd name="T24" fmla="*/ 87 w 132"/>
              <a:gd name="T25" fmla="*/ 159 h 159"/>
              <a:gd name="T26" fmla="*/ 66 w 132"/>
              <a:gd name="T27" fmla="*/ 156 h 159"/>
              <a:gd name="T28" fmla="*/ 45 w 132"/>
              <a:gd name="T29" fmla="*/ 159 h 159"/>
              <a:gd name="T30" fmla="*/ 42 w 132"/>
              <a:gd name="T31" fmla="*/ 158 h 159"/>
              <a:gd name="T32" fmla="*/ 40 w 132"/>
              <a:gd name="T33" fmla="*/ 155 h 159"/>
              <a:gd name="T34" fmla="*/ 40 w 132"/>
              <a:gd name="T35" fmla="*/ 153 h 159"/>
              <a:gd name="T36" fmla="*/ 42 w 132"/>
              <a:gd name="T37" fmla="*/ 150 h 159"/>
              <a:gd name="T38" fmla="*/ 55 w 132"/>
              <a:gd name="T39" fmla="*/ 141 h 159"/>
              <a:gd name="T40" fmla="*/ 55 w 132"/>
              <a:gd name="T41" fmla="*/ 95 h 159"/>
              <a:gd name="T42" fmla="*/ 8 w 132"/>
              <a:gd name="T43" fmla="*/ 106 h 159"/>
              <a:gd name="T44" fmla="*/ 3 w 132"/>
              <a:gd name="T45" fmla="*/ 105 h 159"/>
              <a:gd name="T46" fmla="*/ 0 w 132"/>
              <a:gd name="T47" fmla="*/ 101 h 159"/>
              <a:gd name="T48" fmla="*/ 0 w 132"/>
              <a:gd name="T49" fmla="*/ 93 h 159"/>
              <a:gd name="T50" fmla="*/ 3 w 132"/>
              <a:gd name="T51" fmla="*/ 88 h 159"/>
              <a:gd name="T52" fmla="*/ 55 w 132"/>
              <a:gd name="T53" fmla="*/ 59 h 159"/>
              <a:gd name="T54" fmla="*/ 55 w 132"/>
              <a:gd name="T55" fmla="*/ 11 h 159"/>
              <a:gd name="T56" fmla="*/ 66 w 132"/>
              <a:gd name="T57" fmla="*/ 0 h 159"/>
              <a:gd name="T58" fmla="*/ 77 w 132"/>
              <a:gd name="T59" fmla="*/ 11 h 159"/>
              <a:gd name="T60" fmla="*/ 77 w 132"/>
              <a:gd name="T61" fmla="*/ 59 h 159"/>
              <a:gd name="T62" fmla="*/ 129 w 132"/>
              <a:gd name="T63" fmla="*/ 88 h 159"/>
              <a:gd name="T64" fmla="*/ 132 w 132"/>
              <a:gd name="T65" fmla="*/ 93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32" h="159">
                <a:moveTo>
                  <a:pt x="132" y="93"/>
                </a:moveTo>
                <a:cubicBezTo>
                  <a:pt x="132" y="101"/>
                  <a:pt x="132" y="101"/>
                  <a:pt x="132" y="101"/>
                </a:cubicBezTo>
                <a:cubicBezTo>
                  <a:pt x="132" y="102"/>
                  <a:pt x="131" y="104"/>
                  <a:pt x="130" y="105"/>
                </a:cubicBezTo>
                <a:cubicBezTo>
                  <a:pt x="129" y="106"/>
                  <a:pt x="128" y="107"/>
                  <a:pt x="126" y="107"/>
                </a:cubicBezTo>
                <a:cubicBezTo>
                  <a:pt x="126" y="107"/>
                  <a:pt x="125" y="106"/>
                  <a:pt x="125" y="106"/>
                </a:cubicBezTo>
                <a:cubicBezTo>
                  <a:pt x="77" y="95"/>
                  <a:pt x="77" y="95"/>
                  <a:pt x="77" y="95"/>
                </a:cubicBezTo>
                <a:cubicBezTo>
                  <a:pt x="77" y="141"/>
                  <a:pt x="77" y="141"/>
                  <a:pt x="77" y="141"/>
                </a:cubicBezTo>
                <a:cubicBezTo>
                  <a:pt x="90" y="150"/>
                  <a:pt x="90" y="150"/>
                  <a:pt x="90" y="150"/>
                </a:cubicBezTo>
                <a:cubicBezTo>
                  <a:pt x="91" y="151"/>
                  <a:pt x="92" y="152"/>
                  <a:pt x="92" y="153"/>
                </a:cubicBezTo>
                <a:cubicBezTo>
                  <a:pt x="92" y="155"/>
                  <a:pt x="92" y="155"/>
                  <a:pt x="92" y="155"/>
                </a:cubicBezTo>
                <a:cubicBezTo>
                  <a:pt x="92" y="156"/>
                  <a:pt x="92" y="157"/>
                  <a:pt x="91" y="158"/>
                </a:cubicBezTo>
                <a:cubicBezTo>
                  <a:pt x="90" y="159"/>
                  <a:pt x="89" y="159"/>
                  <a:pt x="88" y="159"/>
                </a:cubicBezTo>
                <a:cubicBezTo>
                  <a:pt x="88" y="159"/>
                  <a:pt x="88" y="159"/>
                  <a:pt x="87" y="159"/>
                </a:cubicBezTo>
                <a:cubicBezTo>
                  <a:pt x="66" y="156"/>
                  <a:pt x="66" y="156"/>
                  <a:pt x="66" y="156"/>
                </a:cubicBezTo>
                <a:cubicBezTo>
                  <a:pt x="45" y="159"/>
                  <a:pt x="45" y="159"/>
                  <a:pt x="45" y="159"/>
                </a:cubicBezTo>
                <a:cubicBezTo>
                  <a:pt x="44" y="159"/>
                  <a:pt x="43" y="159"/>
                  <a:pt x="42" y="158"/>
                </a:cubicBezTo>
                <a:cubicBezTo>
                  <a:pt x="41" y="157"/>
                  <a:pt x="40" y="156"/>
                  <a:pt x="40" y="155"/>
                </a:cubicBezTo>
                <a:cubicBezTo>
                  <a:pt x="40" y="153"/>
                  <a:pt x="40" y="153"/>
                  <a:pt x="40" y="153"/>
                </a:cubicBezTo>
                <a:cubicBezTo>
                  <a:pt x="40" y="152"/>
                  <a:pt x="41" y="151"/>
                  <a:pt x="42" y="150"/>
                </a:cubicBezTo>
                <a:cubicBezTo>
                  <a:pt x="55" y="141"/>
                  <a:pt x="55" y="141"/>
                  <a:pt x="55" y="141"/>
                </a:cubicBezTo>
                <a:cubicBezTo>
                  <a:pt x="55" y="95"/>
                  <a:pt x="55" y="95"/>
                  <a:pt x="55" y="95"/>
                </a:cubicBezTo>
                <a:cubicBezTo>
                  <a:pt x="8" y="106"/>
                  <a:pt x="8" y="106"/>
                  <a:pt x="8" y="106"/>
                </a:cubicBezTo>
                <a:cubicBezTo>
                  <a:pt x="6" y="107"/>
                  <a:pt x="4" y="106"/>
                  <a:pt x="3" y="105"/>
                </a:cubicBezTo>
                <a:cubicBezTo>
                  <a:pt x="1" y="104"/>
                  <a:pt x="0" y="102"/>
                  <a:pt x="0" y="101"/>
                </a:cubicBezTo>
                <a:cubicBezTo>
                  <a:pt x="0" y="93"/>
                  <a:pt x="0" y="93"/>
                  <a:pt x="0" y="93"/>
                </a:cubicBezTo>
                <a:cubicBezTo>
                  <a:pt x="0" y="91"/>
                  <a:pt x="1" y="89"/>
                  <a:pt x="3" y="88"/>
                </a:cubicBezTo>
                <a:cubicBezTo>
                  <a:pt x="55" y="59"/>
                  <a:pt x="55" y="59"/>
                  <a:pt x="55" y="59"/>
                </a:cubicBezTo>
                <a:cubicBezTo>
                  <a:pt x="55" y="11"/>
                  <a:pt x="55" y="11"/>
                  <a:pt x="55" y="11"/>
                </a:cubicBezTo>
                <a:cubicBezTo>
                  <a:pt x="55" y="5"/>
                  <a:pt x="60" y="0"/>
                  <a:pt x="66" y="0"/>
                </a:cubicBezTo>
                <a:cubicBezTo>
                  <a:pt x="72" y="0"/>
                  <a:pt x="77" y="5"/>
                  <a:pt x="77" y="11"/>
                </a:cubicBezTo>
                <a:cubicBezTo>
                  <a:pt x="77" y="59"/>
                  <a:pt x="77" y="59"/>
                  <a:pt x="77" y="59"/>
                </a:cubicBezTo>
                <a:cubicBezTo>
                  <a:pt x="129" y="88"/>
                  <a:pt x="129" y="88"/>
                  <a:pt x="129" y="88"/>
                </a:cubicBezTo>
                <a:cubicBezTo>
                  <a:pt x="131" y="89"/>
                  <a:pt x="132" y="91"/>
                  <a:pt x="132" y="93"/>
                </a:cubicBezTo>
                <a:close/>
              </a:path>
            </a:pathLst>
          </a:custGeom>
          <a:solidFill>
            <a:schemeClr val="tx1"/>
          </a:solidFill>
          <a:ln>
            <a:noFill/>
          </a:ln>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
        <p:nvSpPr>
          <p:cNvPr id="472" name="Freeform 143">
            <a:extLst>
              <a:ext uri="{FF2B5EF4-FFF2-40B4-BE49-F238E27FC236}">
                <a16:creationId xmlns:a16="http://schemas.microsoft.com/office/drawing/2014/main" xmlns="" id="{A8CAA9B4-C8D3-4EA2-9427-B5E658CA4A5F}"/>
              </a:ext>
            </a:extLst>
          </p:cNvPr>
          <p:cNvSpPr>
            <a:spLocks noEditPoints="1"/>
          </p:cNvSpPr>
          <p:nvPr/>
        </p:nvSpPr>
        <p:spPr bwMode="auto">
          <a:xfrm>
            <a:off x="9291911" y="5190912"/>
            <a:ext cx="611582" cy="349223"/>
          </a:xfrm>
          <a:custGeom>
            <a:avLst/>
            <a:gdLst>
              <a:gd name="T0" fmla="*/ 145 w 194"/>
              <a:gd name="T1" fmla="*/ 17 h 111"/>
              <a:gd name="T2" fmla="*/ 125 w 194"/>
              <a:gd name="T3" fmla="*/ 17 h 111"/>
              <a:gd name="T4" fmla="*/ 125 w 194"/>
              <a:gd name="T5" fmla="*/ 12 h 111"/>
              <a:gd name="T6" fmla="*/ 155 w 194"/>
              <a:gd name="T7" fmla="*/ 12 h 111"/>
              <a:gd name="T8" fmla="*/ 161 w 194"/>
              <a:gd name="T9" fmla="*/ 6 h 111"/>
              <a:gd name="T10" fmla="*/ 155 w 194"/>
              <a:gd name="T11" fmla="*/ 0 h 111"/>
              <a:gd name="T12" fmla="*/ 83 w 194"/>
              <a:gd name="T13" fmla="*/ 0 h 111"/>
              <a:gd name="T14" fmla="*/ 77 w 194"/>
              <a:gd name="T15" fmla="*/ 6 h 111"/>
              <a:gd name="T16" fmla="*/ 83 w 194"/>
              <a:gd name="T17" fmla="*/ 12 h 111"/>
              <a:gd name="T18" fmla="*/ 113 w 194"/>
              <a:gd name="T19" fmla="*/ 12 h 111"/>
              <a:gd name="T20" fmla="*/ 113 w 194"/>
              <a:gd name="T21" fmla="*/ 17 h 111"/>
              <a:gd name="T22" fmla="*/ 55 w 194"/>
              <a:gd name="T23" fmla="*/ 17 h 111"/>
              <a:gd name="T24" fmla="*/ 29 w 194"/>
              <a:gd name="T25" fmla="*/ 2 h 111"/>
              <a:gd name="T26" fmla="*/ 0 w 194"/>
              <a:gd name="T27" fmla="*/ 32 h 111"/>
              <a:gd name="T28" fmla="*/ 29 w 194"/>
              <a:gd name="T29" fmla="*/ 61 h 111"/>
              <a:gd name="T30" fmla="*/ 53 w 194"/>
              <a:gd name="T31" fmla="*/ 50 h 111"/>
              <a:gd name="T32" fmla="*/ 98 w 194"/>
              <a:gd name="T33" fmla="*/ 57 h 111"/>
              <a:gd name="T34" fmla="*/ 98 w 194"/>
              <a:gd name="T35" fmla="*/ 70 h 111"/>
              <a:gd name="T36" fmla="*/ 117 w 194"/>
              <a:gd name="T37" fmla="*/ 90 h 111"/>
              <a:gd name="T38" fmla="*/ 126 w 194"/>
              <a:gd name="T39" fmla="*/ 90 h 111"/>
              <a:gd name="T40" fmla="*/ 126 w 194"/>
              <a:gd name="T41" fmla="*/ 99 h 111"/>
              <a:gd name="T42" fmla="*/ 110 w 194"/>
              <a:gd name="T43" fmla="*/ 99 h 111"/>
              <a:gd name="T44" fmla="*/ 104 w 194"/>
              <a:gd name="T45" fmla="*/ 105 h 111"/>
              <a:gd name="T46" fmla="*/ 110 w 194"/>
              <a:gd name="T47" fmla="*/ 111 h 111"/>
              <a:gd name="T48" fmla="*/ 132 w 194"/>
              <a:gd name="T49" fmla="*/ 111 h 111"/>
              <a:gd name="T50" fmla="*/ 162 w 194"/>
              <a:gd name="T51" fmla="*/ 111 h 111"/>
              <a:gd name="T52" fmla="*/ 183 w 194"/>
              <a:gd name="T53" fmla="*/ 111 h 111"/>
              <a:gd name="T54" fmla="*/ 189 w 194"/>
              <a:gd name="T55" fmla="*/ 105 h 111"/>
              <a:gd name="T56" fmla="*/ 183 w 194"/>
              <a:gd name="T57" fmla="*/ 99 h 111"/>
              <a:gd name="T58" fmla="*/ 168 w 194"/>
              <a:gd name="T59" fmla="*/ 99 h 111"/>
              <a:gd name="T60" fmla="*/ 168 w 194"/>
              <a:gd name="T61" fmla="*/ 90 h 111"/>
              <a:gd name="T62" fmla="*/ 179 w 194"/>
              <a:gd name="T63" fmla="*/ 90 h 111"/>
              <a:gd name="T64" fmla="*/ 194 w 194"/>
              <a:gd name="T65" fmla="*/ 75 h 111"/>
              <a:gd name="T66" fmla="*/ 194 w 194"/>
              <a:gd name="T67" fmla="*/ 65 h 111"/>
              <a:gd name="T68" fmla="*/ 145 w 194"/>
              <a:gd name="T69" fmla="*/ 17 h 111"/>
              <a:gd name="T70" fmla="*/ 156 w 194"/>
              <a:gd name="T71" fmla="*/ 99 h 111"/>
              <a:gd name="T72" fmla="*/ 138 w 194"/>
              <a:gd name="T73" fmla="*/ 99 h 111"/>
              <a:gd name="T74" fmla="*/ 138 w 194"/>
              <a:gd name="T75" fmla="*/ 90 h 111"/>
              <a:gd name="T76" fmla="*/ 156 w 194"/>
              <a:gd name="T77" fmla="*/ 90 h 111"/>
              <a:gd name="T78" fmla="*/ 156 w 194"/>
              <a:gd name="T79" fmla="*/ 99 h 111"/>
              <a:gd name="T80" fmla="*/ 29 w 194"/>
              <a:gd name="T81" fmla="*/ 49 h 111"/>
              <a:gd name="T82" fmla="*/ 12 w 194"/>
              <a:gd name="T83" fmla="*/ 32 h 111"/>
              <a:gd name="T84" fmla="*/ 29 w 194"/>
              <a:gd name="T85" fmla="*/ 14 h 111"/>
              <a:gd name="T86" fmla="*/ 39 w 194"/>
              <a:gd name="T87" fmla="*/ 17 h 111"/>
              <a:gd name="T88" fmla="*/ 36 w 194"/>
              <a:gd name="T89" fmla="*/ 17 h 111"/>
              <a:gd name="T90" fmla="*/ 25 w 194"/>
              <a:gd name="T91" fmla="*/ 28 h 111"/>
              <a:gd name="T92" fmla="*/ 25 w 194"/>
              <a:gd name="T93" fmla="*/ 33 h 111"/>
              <a:gd name="T94" fmla="*/ 37 w 194"/>
              <a:gd name="T95" fmla="*/ 48 h 111"/>
              <a:gd name="T96" fmla="*/ 29 w 194"/>
              <a:gd name="T97" fmla="*/ 49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94" h="111">
                <a:moveTo>
                  <a:pt x="145" y="17"/>
                </a:moveTo>
                <a:cubicBezTo>
                  <a:pt x="125" y="17"/>
                  <a:pt x="125" y="17"/>
                  <a:pt x="125" y="17"/>
                </a:cubicBezTo>
                <a:cubicBezTo>
                  <a:pt x="125" y="12"/>
                  <a:pt x="125" y="12"/>
                  <a:pt x="125" y="12"/>
                </a:cubicBezTo>
                <a:cubicBezTo>
                  <a:pt x="155" y="12"/>
                  <a:pt x="155" y="12"/>
                  <a:pt x="155" y="12"/>
                </a:cubicBezTo>
                <a:cubicBezTo>
                  <a:pt x="159" y="12"/>
                  <a:pt x="161" y="9"/>
                  <a:pt x="161" y="6"/>
                </a:cubicBezTo>
                <a:cubicBezTo>
                  <a:pt x="161" y="3"/>
                  <a:pt x="159" y="0"/>
                  <a:pt x="155" y="0"/>
                </a:cubicBezTo>
                <a:cubicBezTo>
                  <a:pt x="83" y="0"/>
                  <a:pt x="83" y="0"/>
                  <a:pt x="83" y="0"/>
                </a:cubicBezTo>
                <a:cubicBezTo>
                  <a:pt x="80" y="0"/>
                  <a:pt x="77" y="3"/>
                  <a:pt x="77" y="6"/>
                </a:cubicBezTo>
                <a:cubicBezTo>
                  <a:pt x="77" y="9"/>
                  <a:pt x="80" y="12"/>
                  <a:pt x="83" y="12"/>
                </a:cubicBezTo>
                <a:cubicBezTo>
                  <a:pt x="113" y="12"/>
                  <a:pt x="113" y="12"/>
                  <a:pt x="113" y="12"/>
                </a:cubicBezTo>
                <a:cubicBezTo>
                  <a:pt x="113" y="17"/>
                  <a:pt x="113" y="17"/>
                  <a:pt x="113" y="17"/>
                </a:cubicBezTo>
                <a:cubicBezTo>
                  <a:pt x="55" y="17"/>
                  <a:pt x="55" y="17"/>
                  <a:pt x="55" y="17"/>
                </a:cubicBezTo>
                <a:cubicBezTo>
                  <a:pt x="50" y="8"/>
                  <a:pt x="40" y="2"/>
                  <a:pt x="29" y="2"/>
                </a:cubicBezTo>
                <a:cubicBezTo>
                  <a:pt x="13" y="2"/>
                  <a:pt x="0" y="15"/>
                  <a:pt x="0" y="32"/>
                </a:cubicBezTo>
                <a:cubicBezTo>
                  <a:pt x="0" y="48"/>
                  <a:pt x="13" y="61"/>
                  <a:pt x="29" y="61"/>
                </a:cubicBezTo>
                <a:cubicBezTo>
                  <a:pt x="39" y="61"/>
                  <a:pt x="47" y="57"/>
                  <a:pt x="53" y="50"/>
                </a:cubicBezTo>
                <a:cubicBezTo>
                  <a:pt x="98" y="57"/>
                  <a:pt x="98" y="57"/>
                  <a:pt x="98" y="57"/>
                </a:cubicBezTo>
                <a:cubicBezTo>
                  <a:pt x="98" y="70"/>
                  <a:pt x="98" y="70"/>
                  <a:pt x="98" y="70"/>
                </a:cubicBezTo>
                <a:cubicBezTo>
                  <a:pt x="98" y="81"/>
                  <a:pt x="106" y="90"/>
                  <a:pt x="117" y="90"/>
                </a:cubicBezTo>
                <a:cubicBezTo>
                  <a:pt x="126" y="90"/>
                  <a:pt x="126" y="90"/>
                  <a:pt x="126" y="90"/>
                </a:cubicBezTo>
                <a:cubicBezTo>
                  <a:pt x="126" y="99"/>
                  <a:pt x="126" y="99"/>
                  <a:pt x="126" y="99"/>
                </a:cubicBezTo>
                <a:cubicBezTo>
                  <a:pt x="110" y="99"/>
                  <a:pt x="110" y="99"/>
                  <a:pt x="110" y="99"/>
                </a:cubicBezTo>
                <a:cubicBezTo>
                  <a:pt x="107" y="99"/>
                  <a:pt x="104" y="101"/>
                  <a:pt x="104" y="105"/>
                </a:cubicBezTo>
                <a:cubicBezTo>
                  <a:pt x="104" y="108"/>
                  <a:pt x="107" y="111"/>
                  <a:pt x="110" y="111"/>
                </a:cubicBezTo>
                <a:cubicBezTo>
                  <a:pt x="132" y="111"/>
                  <a:pt x="132" y="111"/>
                  <a:pt x="132" y="111"/>
                </a:cubicBezTo>
                <a:cubicBezTo>
                  <a:pt x="162" y="111"/>
                  <a:pt x="162" y="111"/>
                  <a:pt x="162" y="111"/>
                </a:cubicBezTo>
                <a:cubicBezTo>
                  <a:pt x="183" y="111"/>
                  <a:pt x="183" y="111"/>
                  <a:pt x="183" y="111"/>
                </a:cubicBezTo>
                <a:cubicBezTo>
                  <a:pt x="186" y="111"/>
                  <a:pt x="189" y="108"/>
                  <a:pt x="189" y="105"/>
                </a:cubicBezTo>
                <a:cubicBezTo>
                  <a:pt x="189" y="101"/>
                  <a:pt x="186" y="99"/>
                  <a:pt x="183" y="99"/>
                </a:cubicBezTo>
                <a:cubicBezTo>
                  <a:pt x="168" y="99"/>
                  <a:pt x="168" y="99"/>
                  <a:pt x="168" y="99"/>
                </a:cubicBezTo>
                <a:cubicBezTo>
                  <a:pt x="168" y="90"/>
                  <a:pt x="168" y="90"/>
                  <a:pt x="168" y="90"/>
                </a:cubicBezTo>
                <a:cubicBezTo>
                  <a:pt x="179" y="90"/>
                  <a:pt x="179" y="90"/>
                  <a:pt x="179" y="90"/>
                </a:cubicBezTo>
                <a:cubicBezTo>
                  <a:pt x="187" y="90"/>
                  <a:pt x="194" y="84"/>
                  <a:pt x="194" y="75"/>
                </a:cubicBezTo>
                <a:cubicBezTo>
                  <a:pt x="194" y="65"/>
                  <a:pt x="194" y="65"/>
                  <a:pt x="194" y="65"/>
                </a:cubicBezTo>
                <a:cubicBezTo>
                  <a:pt x="194" y="38"/>
                  <a:pt x="172" y="17"/>
                  <a:pt x="145" y="17"/>
                </a:cubicBezTo>
                <a:close/>
                <a:moveTo>
                  <a:pt x="156" y="99"/>
                </a:moveTo>
                <a:cubicBezTo>
                  <a:pt x="138" y="99"/>
                  <a:pt x="138" y="99"/>
                  <a:pt x="138" y="99"/>
                </a:cubicBezTo>
                <a:cubicBezTo>
                  <a:pt x="138" y="90"/>
                  <a:pt x="138" y="90"/>
                  <a:pt x="138" y="90"/>
                </a:cubicBezTo>
                <a:cubicBezTo>
                  <a:pt x="156" y="90"/>
                  <a:pt x="156" y="90"/>
                  <a:pt x="156" y="90"/>
                </a:cubicBezTo>
                <a:lnTo>
                  <a:pt x="156" y="99"/>
                </a:lnTo>
                <a:close/>
                <a:moveTo>
                  <a:pt x="29" y="49"/>
                </a:moveTo>
                <a:cubicBezTo>
                  <a:pt x="20" y="49"/>
                  <a:pt x="12" y="41"/>
                  <a:pt x="12" y="32"/>
                </a:cubicBezTo>
                <a:cubicBezTo>
                  <a:pt x="12" y="22"/>
                  <a:pt x="20" y="14"/>
                  <a:pt x="29" y="14"/>
                </a:cubicBezTo>
                <a:cubicBezTo>
                  <a:pt x="33" y="14"/>
                  <a:pt x="36" y="15"/>
                  <a:pt x="39" y="17"/>
                </a:cubicBezTo>
                <a:cubicBezTo>
                  <a:pt x="36" y="17"/>
                  <a:pt x="36" y="17"/>
                  <a:pt x="36" y="17"/>
                </a:cubicBezTo>
                <a:cubicBezTo>
                  <a:pt x="30" y="17"/>
                  <a:pt x="25" y="22"/>
                  <a:pt x="25" y="28"/>
                </a:cubicBezTo>
                <a:cubicBezTo>
                  <a:pt x="25" y="33"/>
                  <a:pt x="25" y="33"/>
                  <a:pt x="25" y="33"/>
                </a:cubicBezTo>
                <a:cubicBezTo>
                  <a:pt x="25" y="40"/>
                  <a:pt x="30" y="46"/>
                  <a:pt x="37" y="48"/>
                </a:cubicBezTo>
                <a:cubicBezTo>
                  <a:pt x="35" y="49"/>
                  <a:pt x="32" y="49"/>
                  <a:pt x="29" y="49"/>
                </a:cubicBezTo>
                <a:close/>
              </a:path>
            </a:pathLst>
          </a:custGeom>
          <a:solidFill>
            <a:schemeClr val="tx1"/>
          </a:solidFill>
          <a:ln>
            <a:noFill/>
          </a:ln>
        </p:spPr>
        <p:txBody>
          <a:bodyPr vert="horz" wrap="square" lIns="57150" tIns="28575" rIns="57150" bIns="28575" numCol="1" anchor="t" anchorCtr="0" compatLnSpc="1">
            <a:prstTxWarp prst="textNoShape">
              <a:avLst/>
            </a:prstTxWarp>
          </a:bodyPr>
          <a:lstStyle/>
          <a:p>
            <a:pPr>
              <a:lnSpc>
                <a:spcPct val="120000"/>
              </a:lnSpc>
            </a:pPr>
            <a:endParaRPr lang="en-AU" sz="1125">
              <a:cs typeface="+mn-ea"/>
              <a:sym typeface="+mn-lt"/>
            </a:endParaRPr>
          </a:p>
        </p:txBody>
      </p:sp>
    </p:spTree>
    <p:extLst>
      <p:ext uri="{BB962C8B-B14F-4D97-AF65-F5344CB8AC3E}">
        <p14:creationId xmlns:p14="http://schemas.microsoft.com/office/powerpoint/2010/main" val="2943428613"/>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占位符 12">
            <a:extLst>
              <a:ext uri="{FF2B5EF4-FFF2-40B4-BE49-F238E27FC236}">
                <a16:creationId xmlns:a16="http://schemas.microsoft.com/office/drawing/2014/main" xmlns="" id="{59890033-110C-4E51-9214-3B53D4F0AADA}"/>
              </a:ext>
            </a:extLst>
          </p:cNvPr>
          <p:cNvPicPr>
            <a:picLocks noGrp="1" noChangeAspect="1"/>
          </p:cNvPicPr>
          <p:nvPr>
            <p:ph type="pic" sz="quarter" idx="10"/>
          </p:nvPr>
        </p:nvPicPr>
        <p:blipFill rotWithShape="1">
          <a:blip r:embed="rId2">
            <a:extLst>
              <a:ext uri="{28A0092B-C50C-407E-A947-70E740481C1C}">
                <a14:useLocalDpi xmlns:a14="http://schemas.microsoft.com/office/drawing/2010/main" val="0"/>
              </a:ext>
            </a:extLst>
          </a:blip>
          <a:srcRect t="14114" b="14114"/>
          <a:stretch/>
        </p:blipFill>
        <p:spPr/>
      </p:pic>
      <p:sp>
        <p:nvSpPr>
          <p:cNvPr id="17" name="文本占位符 16">
            <a:extLst>
              <a:ext uri="{FF2B5EF4-FFF2-40B4-BE49-F238E27FC236}">
                <a16:creationId xmlns:a16="http://schemas.microsoft.com/office/drawing/2014/main" xmlns="" id="{3DFCA2E4-59FF-4903-AEF6-A69F8CB9D939}"/>
              </a:ext>
            </a:extLst>
          </p:cNvPr>
          <p:cNvSpPr>
            <a:spLocks noGrp="1"/>
          </p:cNvSpPr>
          <p:nvPr>
            <p:ph type="body" sz="quarter" idx="11"/>
          </p:nvPr>
        </p:nvSpPr>
        <p:spPr/>
        <p:txBody>
          <a:bodyPr/>
          <a:lstStyle/>
          <a:p>
            <a:r>
              <a:rPr lang="en-US" altLang="zh-CN" dirty="0">
                <a:sym typeface="+mn-lt"/>
              </a:rPr>
              <a:t>THANKS</a:t>
            </a:r>
            <a:endParaRPr lang="zh-CN" altLang="en-US" dirty="0">
              <a:sym typeface="+mn-lt"/>
            </a:endParaRPr>
          </a:p>
        </p:txBody>
      </p:sp>
      <p:sp>
        <p:nvSpPr>
          <p:cNvPr id="23" name="箭头: V 形 22">
            <a:extLst>
              <a:ext uri="{FF2B5EF4-FFF2-40B4-BE49-F238E27FC236}">
                <a16:creationId xmlns:a16="http://schemas.microsoft.com/office/drawing/2014/main" xmlns="" id="{7B522BEF-5D25-445A-AA84-75C58F1874C4}"/>
              </a:ext>
            </a:extLst>
          </p:cNvPr>
          <p:cNvSpPr/>
          <p:nvPr/>
        </p:nvSpPr>
        <p:spPr>
          <a:xfrm rot="5400000">
            <a:off x="3871862" y="-3142998"/>
            <a:ext cx="4448277" cy="12192000"/>
          </a:xfrm>
          <a:prstGeom prst="chevron">
            <a:avLst>
              <a:gd name="adj" fmla="val 5724"/>
            </a:avLst>
          </a:prstGeom>
          <a:gradFill>
            <a:gsLst>
              <a:gs pos="45000">
                <a:schemeClr val="accent1">
                  <a:alpha val="30000"/>
                  <a:lumMod val="80000"/>
                  <a:lumOff val="20000"/>
                </a:schemeClr>
              </a:gs>
              <a:gs pos="100000">
                <a:schemeClr val="accent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tx1"/>
              </a:solidFill>
              <a:cs typeface="+mn-ea"/>
              <a:sym typeface="+mn-lt"/>
            </a:endParaRPr>
          </a:p>
        </p:txBody>
      </p:sp>
      <p:sp>
        <p:nvSpPr>
          <p:cNvPr id="11" name="矩形: 圆角 10">
            <a:extLst>
              <a:ext uri="{FF2B5EF4-FFF2-40B4-BE49-F238E27FC236}">
                <a16:creationId xmlns:a16="http://schemas.microsoft.com/office/drawing/2014/main" xmlns="" id="{25DC9263-431E-4657-83A0-B049603E11DC}"/>
              </a:ext>
            </a:extLst>
          </p:cNvPr>
          <p:cNvSpPr/>
          <p:nvPr/>
        </p:nvSpPr>
        <p:spPr>
          <a:xfrm>
            <a:off x="992934" y="6173034"/>
            <a:ext cx="666749" cy="300112"/>
          </a:xfrm>
          <a:prstGeom prst="roundRect">
            <a:avLst>
              <a:gd name="adj" fmla="val 9014"/>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zh-CN" altLang="en-US" sz="1400" b="1" dirty="0">
                <a:cs typeface="+mn-ea"/>
                <a:sym typeface="+mn-lt"/>
              </a:rPr>
              <a:t>姓名</a:t>
            </a:r>
          </a:p>
        </p:txBody>
      </p:sp>
      <p:sp>
        <p:nvSpPr>
          <p:cNvPr id="12" name="矩形: 圆角 11">
            <a:extLst>
              <a:ext uri="{FF2B5EF4-FFF2-40B4-BE49-F238E27FC236}">
                <a16:creationId xmlns:a16="http://schemas.microsoft.com/office/drawing/2014/main" xmlns="" id="{AF902522-47D3-4371-A8FA-C46E3337CE8D}"/>
              </a:ext>
            </a:extLst>
          </p:cNvPr>
          <p:cNvSpPr/>
          <p:nvPr/>
        </p:nvSpPr>
        <p:spPr>
          <a:xfrm>
            <a:off x="1712072" y="6173034"/>
            <a:ext cx="838199" cy="300112"/>
          </a:xfrm>
          <a:prstGeom prst="roundRect">
            <a:avLst>
              <a:gd name="adj" fmla="val 9014"/>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20000"/>
              </a:lnSpc>
            </a:pPr>
            <a:r>
              <a:rPr lang="zh-CN" altLang="en-US" sz="1400" dirty="0">
                <a:solidFill>
                  <a:sysClr val="windowText" lastClr="000000"/>
                </a:solidFill>
                <a:cs typeface="+mn-ea"/>
                <a:sym typeface="+mn-lt"/>
              </a:rPr>
              <a:t>某某某</a:t>
            </a:r>
          </a:p>
        </p:txBody>
      </p:sp>
      <p:sp>
        <p:nvSpPr>
          <p:cNvPr id="14" name="矩形: 圆角 13">
            <a:extLst>
              <a:ext uri="{FF2B5EF4-FFF2-40B4-BE49-F238E27FC236}">
                <a16:creationId xmlns:a16="http://schemas.microsoft.com/office/drawing/2014/main" xmlns="" id="{BE783076-AF7C-40CE-A84C-55018001D786}"/>
              </a:ext>
            </a:extLst>
          </p:cNvPr>
          <p:cNvSpPr/>
          <p:nvPr/>
        </p:nvSpPr>
        <p:spPr>
          <a:xfrm>
            <a:off x="2985215" y="6173034"/>
            <a:ext cx="666749" cy="300112"/>
          </a:xfrm>
          <a:prstGeom prst="roundRect">
            <a:avLst>
              <a:gd name="adj" fmla="val 9014"/>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zh-CN" altLang="en-US" sz="1400" b="1" dirty="0">
                <a:cs typeface="+mn-ea"/>
                <a:sym typeface="+mn-lt"/>
              </a:rPr>
              <a:t>学院</a:t>
            </a:r>
          </a:p>
        </p:txBody>
      </p:sp>
      <p:sp>
        <p:nvSpPr>
          <p:cNvPr id="15" name="矩形: 圆角 14">
            <a:extLst>
              <a:ext uri="{FF2B5EF4-FFF2-40B4-BE49-F238E27FC236}">
                <a16:creationId xmlns:a16="http://schemas.microsoft.com/office/drawing/2014/main" xmlns="" id="{4B924ECB-1BE6-48CE-AD12-B7DC7D7C6769}"/>
              </a:ext>
            </a:extLst>
          </p:cNvPr>
          <p:cNvSpPr/>
          <p:nvPr/>
        </p:nvSpPr>
        <p:spPr>
          <a:xfrm>
            <a:off x="3704353" y="6173034"/>
            <a:ext cx="2464116" cy="300112"/>
          </a:xfrm>
          <a:prstGeom prst="roundRect">
            <a:avLst>
              <a:gd name="adj" fmla="val 9014"/>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20000"/>
              </a:lnSpc>
            </a:pPr>
            <a:r>
              <a:rPr lang="zh-CN" altLang="en-US" sz="1400" dirty="0">
                <a:solidFill>
                  <a:sysClr val="windowText" lastClr="000000"/>
                </a:solidFill>
                <a:cs typeface="+mn-ea"/>
                <a:sym typeface="+mn-lt"/>
              </a:rPr>
              <a:t>机电工程学院</a:t>
            </a:r>
          </a:p>
        </p:txBody>
      </p:sp>
    </p:spTree>
    <p:extLst>
      <p:ext uri="{BB962C8B-B14F-4D97-AF65-F5344CB8AC3E}">
        <p14:creationId xmlns:p14="http://schemas.microsoft.com/office/powerpoint/2010/main" val="1023340136"/>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图片占位符 1"/>
          <p:cNvSpPr>
            <a:spLocks noGrp="1"/>
          </p:cNvSpPr>
          <p:nvPr>
            <p:ph type="pic" sz="quarter" idx="10"/>
          </p:nvPr>
        </p:nvSpPr>
        <p:spPr/>
      </p:sp>
      <p:sp>
        <p:nvSpPr>
          <p:cNvPr id="3" name="文本占位符 2"/>
          <p:cNvSpPr>
            <a:spLocks noGrp="1"/>
          </p:cNvSpPr>
          <p:nvPr>
            <p:ph type="body" sz="quarter" idx="11"/>
          </p:nvPr>
        </p:nvSpPr>
        <p:spPr/>
        <p:txBody>
          <a:bodyPr/>
          <a:lstStyle/>
          <a:p>
            <a:endParaRPr lang="zh-CN" altLang="en-US"/>
          </a:p>
        </p:txBody>
      </p:sp>
      <p:sp>
        <p:nvSpPr>
          <p:cNvPr id="4" name="文本占位符 3"/>
          <p:cNvSpPr>
            <a:spLocks noGrp="1"/>
          </p:cNvSpPr>
          <p:nvPr>
            <p:ph type="body" sz="quarter" idx="12"/>
          </p:nvPr>
        </p:nvSpPr>
        <p:spPr>
          <a:xfrm>
            <a:off x="3287713" y="4594633"/>
            <a:ext cx="5616575" cy="548804"/>
          </a:xfrm>
        </p:spPr>
        <p:txBody>
          <a:bodyPr/>
          <a:lstStyle/>
          <a:p>
            <a:r>
              <a:rPr lang="zh-CN" altLang="en-US" dirty="0" smtClean="0">
                <a:solidFill>
                  <a:srgbClr val="FF0000"/>
                </a:solidFill>
              </a:rPr>
              <a:t>授权发布作品，仅供学习参考之用，禁止商用。</a:t>
            </a:r>
            <a:endParaRPr lang="zh-CN" altLang="en-US" dirty="0">
              <a:solidFill>
                <a:srgbClr val="FF0000"/>
              </a:solidFill>
            </a:endParaRPr>
          </a:p>
        </p:txBody>
      </p:sp>
      <p:sp>
        <p:nvSpPr>
          <p:cNvPr id="5" name="文本占位符 4"/>
          <p:cNvSpPr>
            <a:spLocks noGrp="1"/>
          </p:cNvSpPr>
          <p:nvPr>
            <p:ph type="body" sz="quarter" idx="13"/>
          </p:nvPr>
        </p:nvSpPr>
        <p:spPr/>
        <p:txBody>
          <a:bodyPr/>
          <a:lstStyle/>
          <a:p>
            <a:endParaRPr lang="zh-CN" altLang="en-US"/>
          </a:p>
        </p:txBody>
      </p:sp>
    </p:spTree>
    <p:extLst>
      <p:ext uri="{BB962C8B-B14F-4D97-AF65-F5344CB8AC3E}">
        <p14:creationId xmlns:p14="http://schemas.microsoft.com/office/powerpoint/2010/main" val="136862136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占位符 10" descr="图片包含 天空, 树, 道路, 户外&#10;&#10;已生成极高可信度的说明">
            <a:extLst>
              <a:ext uri="{FF2B5EF4-FFF2-40B4-BE49-F238E27FC236}">
                <a16:creationId xmlns:a16="http://schemas.microsoft.com/office/drawing/2014/main" xmlns="" id="{0E5FD8F9-1A1F-46C1-B24A-81D009D43EDE}"/>
              </a:ext>
            </a:extLst>
          </p:cNvPr>
          <p:cNvPicPr>
            <a:picLocks noGrp="1" noChangeAspect="1"/>
          </p:cNvPicPr>
          <p:nvPr>
            <p:ph type="pic" sz="quarter" idx="10"/>
          </p:nvPr>
        </p:nvPicPr>
        <p:blipFill rotWithShape="1">
          <a:blip r:embed="rId2">
            <a:extLst>
              <a:ext uri="{28A0092B-C50C-407E-A947-70E740481C1C}">
                <a14:useLocalDpi xmlns:a14="http://schemas.microsoft.com/office/drawing/2010/main" val="0"/>
              </a:ext>
            </a:extLst>
          </a:blip>
          <a:srcRect t="32764" b="32764"/>
          <a:stretch/>
        </p:blipFill>
        <p:spPr/>
      </p:pic>
      <p:sp>
        <p:nvSpPr>
          <p:cNvPr id="78" name="箭头: 五边形 77">
            <a:extLst>
              <a:ext uri="{FF2B5EF4-FFF2-40B4-BE49-F238E27FC236}">
                <a16:creationId xmlns:a16="http://schemas.microsoft.com/office/drawing/2014/main" xmlns="" id="{FDE88706-7749-4354-BB3F-94F90ADFB566}"/>
              </a:ext>
            </a:extLst>
          </p:cNvPr>
          <p:cNvSpPr/>
          <p:nvPr/>
        </p:nvSpPr>
        <p:spPr>
          <a:xfrm rot="5400000">
            <a:off x="4695650" y="-3694800"/>
            <a:ext cx="2800703" cy="12192002"/>
          </a:xfrm>
          <a:prstGeom prst="homePlate">
            <a:avLst>
              <a:gd name="adj" fmla="val 12899"/>
            </a:avLst>
          </a:prstGeom>
          <a:gradFill>
            <a:gsLst>
              <a:gs pos="19000">
                <a:schemeClr val="accent1">
                  <a:alpha val="0"/>
                </a:schemeClr>
              </a:gs>
              <a:gs pos="100000">
                <a:schemeClr val="accent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cs typeface="+mn-ea"/>
              <a:sym typeface="+mn-lt"/>
            </a:endParaRPr>
          </a:p>
        </p:txBody>
      </p:sp>
      <p:grpSp>
        <p:nvGrpSpPr>
          <p:cNvPr id="55" name="组合 54">
            <a:extLst>
              <a:ext uri="{FF2B5EF4-FFF2-40B4-BE49-F238E27FC236}">
                <a16:creationId xmlns:a16="http://schemas.microsoft.com/office/drawing/2014/main" xmlns="" id="{22E040F4-6429-470F-9846-F7BD97BCF718}"/>
              </a:ext>
            </a:extLst>
          </p:cNvPr>
          <p:cNvGrpSpPr/>
          <p:nvPr/>
        </p:nvGrpSpPr>
        <p:grpSpPr>
          <a:xfrm>
            <a:off x="1165639" y="3938170"/>
            <a:ext cx="4749493" cy="793548"/>
            <a:chOff x="1165639" y="4151998"/>
            <a:chExt cx="4749493" cy="793548"/>
          </a:xfrm>
        </p:grpSpPr>
        <p:sp>
          <p:nvSpPr>
            <p:cNvPr id="16" name="iṩ1îḍe">
              <a:extLst>
                <a:ext uri="{FF2B5EF4-FFF2-40B4-BE49-F238E27FC236}">
                  <a16:creationId xmlns:a16="http://schemas.microsoft.com/office/drawing/2014/main" xmlns="" id="{48A7BCF5-F41F-4D5A-B97F-C9B464FCFF83}"/>
                </a:ext>
              </a:extLst>
            </p:cNvPr>
            <p:cNvSpPr txBox="1"/>
            <p:nvPr/>
          </p:nvSpPr>
          <p:spPr>
            <a:xfrm>
              <a:off x="1165639" y="4182964"/>
              <a:ext cx="1157948" cy="646331"/>
            </a:xfrm>
            <a:prstGeom prst="rect">
              <a:avLst/>
            </a:prstGeom>
            <a:noFill/>
          </p:spPr>
          <p:txBody>
            <a:bodyPr wrap="square" lIns="91440" tIns="45720" rIns="91440" bIns="45720">
              <a:normAutofit fontScale="92500" lnSpcReduction="1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20000"/>
                </a:lnSpc>
              </a:pPr>
              <a:r>
                <a:rPr lang="en-US" sz="3600" b="1" i="1" dirty="0">
                  <a:solidFill>
                    <a:schemeClr val="accent1"/>
                  </a:solidFill>
                  <a:cs typeface="+mn-ea"/>
                  <a:sym typeface="+mn-lt"/>
                </a:rPr>
                <a:t>01.</a:t>
              </a:r>
            </a:p>
          </p:txBody>
        </p:sp>
        <p:grpSp>
          <p:nvGrpSpPr>
            <p:cNvPr id="17" name="iṣḷïdê">
              <a:extLst>
                <a:ext uri="{FF2B5EF4-FFF2-40B4-BE49-F238E27FC236}">
                  <a16:creationId xmlns:a16="http://schemas.microsoft.com/office/drawing/2014/main" xmlns="" id="{31D56882-2806-481D-8027-CCFA10A119D2}"/>
                </a:ext>
              </a:extLst>
            </p:cNvPr>
            <p:cNvGrpSpPr/>
            <p:nvPr/>
          </p:nvGrpSpPr>
          <p:grpSpPr>
            <a:xfrm>
              <a:off x="2323587" y="4151998"/>
              <a:ext cx="3591545" cy="793548"/>
              <a:chOff x="2612485" y="3985743"/>
              <a:chExt cx="3591545" cy="793548"/>
            </a:xfrm>
          </p:grpSpPr>
          <p:sp>
            <p:nvSpPr>
              <p:cNvPr id="18" name="îŝ1íḍe">
                <a:extLst>
                  <a:ext uri="{FF2B5EF4-FFF2-40B4-BE49-F238E27FC236}">
                    <a16:creationId xmlns:a16="http://schemas.microsoft.com/office/drawing/2014/main" xmlns="" id="{D20B83A1-021B-49A4-A96F-FDAB9385C628}"/>
                  </a:ext>
                </a:extLst>
              </p:cNvPr>
              <p:cNvSpPr txBox="1"/>
              <p:nvPr/>
            </p:nvSpPr>
            <p:spPr>
              <a:xfrm>
                <a:off x="2612485" y="3985743"/>
                <a:ext cx="3591545" cy="439417"/>
              </a:xfrm>
              <a:prstGeom prst="rect">
                <a:avLst/>
              </a:prstGeom>
              <a:noFill/>
              <a:ln>
                <a:noFill/>
              </a:ln>
            </p:spPr>
            <p:txBody>
              <a:bodyPr wrap="square" lIns="91440" tIns="45720" rIns="91440" bIns="45720" anchor="b" anchorCtr="0">
                <a:normAutofit lnSpcReduction="10000"/>
              </a:bodyPr>
              <a:lstStyle/>
              <a:p>
                <a:pPr>
                  <a:lnSpc>
                    <a:spcPct val="120000"/>
                  </a:lnSpc>
                </a:pPr>
                <a:r>
                  <a:rPr lang="zh-CN" altLang="en-US" sz="2000" b="1" dirty="0">
                    <a:cs typeface="+mn-ea"/>
                    <a:sym typeface="+mn-lt"/>
                  </a:rPr>
                  <a:t>标题文字添加</a:t>
                </a:r>
                <a:endParaRPr lang="en-US" altLang="zh-CN" sz="2000" b="1" dirty="0">
                  <a:cs typeface="+mn-ea"/>
                  <a:sym typeface="+mn-lt"/>
                </a:endParaRPr>
              </a:p>
            </p:txBody>
          </p:sp>
          <p:sp>
            <p:nvSpPr>
              <p:cNvPr id="19" name="îṥľïḓe">
                <a:extLst>
                  <a:ext uri="{FF2B5EF4-FFF2-40B4-BE49-F238E27FC236}">
                    <a16:creationId xmlns:a16="http://schemas.microsoft.com/office/drawing/2014/main" xmlns="" id="{B0F3614F-4AEC-427C-931B-B845340CFF67}"/>
                  </a:ext>
                </a:extLst>
              </p:cNvPr>
              <p:cNvSpPr txBox="1"/>
              <p:nvPr/>
            </p:nvSpPr>
            <p:spPr>
              <a:xfrm>
                <a:off x="2612485" y="4339874"/>
                <a:ext cx="3591545" cy="439417"/>
              </a:xfrm>
              <a:prstGeom prst="rect">
                <a:avLst/>
              </a:prstGeom>
              <a:noFill/>
              <a:ln>
                <a:noFill/>
              </a:ln>
            </p:spPr>
            <p:txBody>
              <a:bodyPr wrap="square" lIns="91440" tIns="45720" rIns="91440" bIns="45720" anchor="t" anchorCtr="0">
                <a:normAutofit/>
              </a:bodyPr>
              <a:lstStyle/>
              <a:p>
                <a:pPr>
                  <a:lnSpc>
                    <a:spcPct val="120000"/>
                  </a:lnSpc>
                  <a:buSzPct val="25000"/>
                </a:pPr>
                <a:r>
                  <a:rPr lang="zh-CN" altLang="en-US" sz="1100" dirty="0">
                    <a:cs typeface="+mn-ea"/>
                    <a:sym typeface="+mn-lt"/>
                  </a:rPr>
                  <a:t>您的内容打在这里，或者通过复制您的文本后，</a:t>
                </a:r>
              </a:p>
            </p:txBody>
          </p:sp>
        </p:grpSp>
      </p:grpSp>
      <p:sp>
        <p:nvSpPr>
          <p:cNvPr id="29" name="矩形 28">
            <a:extLst>
              <a:ext uri="{FF2B5EF4-FFF2-40B4-BE49-F238E27FC236}">
                <a16:creationId xmlns:a16="http://schemas.microsoft.com/office/drawing/2014/main" xmlns="" id="{5DBBF86F-C30E-449B-B2B6-94EFB94D141F}"/>
              </a:ext>
            </a:extLst>
          </p:cNvPr>
          <p:cNvSpPr/>
          <p:nvPr/>
        </p:nvSpPr>
        <p:spPr>
          <a:xfrm>
            <a:off x="4875154" y="2924388"/>
            <a:ext cx="2441694" cy="628955"/>
          </a:xfrm>
          <a:prstGeom prst="rect">
            <a:avLst/>
          </a:prstGeom>
        </p:spPr>
        <p:txBody>
          <a:bodyPr wrap="none">
            <a:spAutoFit/>
          </a:bodyPr>
          <a:lstStyle/>
          <a:p>
            <a:pPr algn="ctr">
              <a:lnSpc>
                <a:spcPct val="120000"/>
              </a:lnSpc>
            </a:pPr>
            <a:r>
              <a:rPr lang="en-US" altLang="zh-CN" sz="3200" b="1" dirty="0">
                <a:solidFill>
                  <a:schemeClr val="bg1"/>
                </a:solidFill>
                <a:cs typeface="+mn-ea"/>
                <a:sym typeface="+mn-lt"/>
              </a:rPr>
              <a:t>CONTENTS</a:t>
            </a:r>
            <a:endParaRPr lang="zh-CN" altLang="en-US" sz="3200" b="1" dirty="0">
              <a:solidFill>
                <a:schemeClr val="bg1"/>
              </a:solidFill>
              <a:cs typeface="+mn-ea"/>
              <a:sym typeface="+mn-lt"/>
            </a:endParaRPr>
          </a:p>
        </p:txBody>
      </p:sp>
      <p:grpSp>
        <p:nvGrpSpPr>
          <p:cNvPr id="58" name="组合 57">
            <a:extLst>
              <a:ext uri="{FF2B5EF4-FFF2-40B4-BE49-F238E27FC236}">
                <a16:creationId xmlns:a16="http://schemas.microsoft.com/office/drawing/2014/main" xmlns="" id="{45549DB2-B6F3-4686-B2D1-2AFC4EC3D34F}"/>
              </a:ext>
            </a:extLst>
          </p:cNvPr>
          <p:cNvGrpSpPr/>
          <p:nvPr/>
        </p:nvGrpSpPr>
        <p:grpSpPr>
          <a:xfrm>
            <a:off x="6046169" y="3938170"/>
            <a:ext cx="4749493" cy="793548"/>
            <a:chOff x="6046169" y="4151998"/>
            <a:chExt cx="4749493" cy="793548"/>
          </a:xfrm>
        </p:grpSpPr>
        <p:sp>
          <p:nvSpPr>
            <p:cNvPr id="24" name="ï$ľïde">
              <a:extLst>
                <a:ext uri="{FF2B5EF4-FFF2-40B4-BE49-F238E27FC236}">
                  <a16:creationId xmlns:a16="http://schemas.microsoft.com/office/drawing/2014/main" xmlns="" id="{EED394D1-2A87-487D-8310-AB562D0833E8}"/>
                </a:ext>
              </a:extLst>
            </p:cNvPr>
            <p:cNvSpPr txBox="1"/>
            <p:nvPr/>
          </p:nvSpPr>
          <p:spPr>
            <a:xfrm>
              <a:off x="6046169" y="4182964"/>
              <a:ext cx="1157948" cy="646331"/>
            </a:xfrm>
            <a:prstGeom prst="rect">
              <a:avLst/>
            </a:prstGeom>
            <a:noFill/>
          </p:spPr>
          <p:txBody>
            <a:bodyPr wrap="square" lIns="91440" tIns="45720" rIns="91440" bIns="45720">
              <a:normAutofit fontScale="92500" lnSpcReduction="1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20000"/>
                </a:lnSpc>
              </a:pPr>
              <a:r>
                <a:rPr lang="en-US" sz="3600" b="1" i="1" dirty="0">
                  <a:solidFill>
                    <a:schemeClr val="accent1"/>
                  </a:solidFill>
                  <a:cs typeface="+mn-ea"/>
                  <a:sym typeface="+mn-lt"/>
                </a:rPr>
                <a:t>0</a:t>
              </a:r>
              <a:r>
                <a:rPr lang="en-US" altLang="zh-CN" sz="3600" b="1" i="1" dirty="0">
                  <a:solidFill>
                    <a:schemeClr val="accent1"/>
                  </a:solidFill>
                  <a:cs typeface="+mn-ea"/>
                  <a:sym typeface="+mn-lt"/>
                </a:rPr>
                <a:t>2</a:t>
              </a:r>
              <a:r>
                <a:rPr lang="en-US" sz="3600" b="1" i="1" dirty="0">
                  <a:solidFill>
                    <a:schemeClr val="accent1"/>
                  </a:solidFill>
                  <a:cs typeface="+mn-ea"/>
                  <a:sym typeface="+mn-lt"/>
                </a:rPr>
                <a:t>.</a:t>
              </a:r>
            </a:p>
          </p:txBody>
        </p:sp>
        <p:grpSp>
          <p:nvGrpSpPr>
            <p:cNvPr id="49" name="iṣḷïdê">
              <a:extLst>
                <a:ext uri="{FF2B5EF4-FFF2-40B4-BE49-F238E27FC236}">
                  <a16:creationId xmlns:a16="http://schemas.microsoft.com/office/drawing/2014/main" xmlns="" id="{D38D5D29-C80E-4934-869D-91A7E15D525D}"/>
                </a:ext>
              </a:extLst>
            </p:cNvPr>
            <p:cNvGrpSpPr/>
            <p:nvPr/>
          </p:nvGrpSpPr>
          <p:grpSpPr>
            <a:xfrm>
              <a:off x="7204117" y="4151998"/>
              <a:ext cx="3591545" cy="793548"/>
              <a:chOff x="2612485" y="3985743"/>
              <a:chExt cx="3591545" cy="793548"/>
            </a:xfrm>
          </p:grpSpPr>
          <p:sp>
            <p:nvSpPr>
              <p:cNvPr id="50" name="îŝ1íḍe">
                <a:extLst>
                  <a:ext uri="{FF2B5EF4-FFF2-40B4-BE49-F238E27FC236}">
                    <a16:creationId xmlns:a16="http://schemas.microsoft.com/office/drawing/2014/main" xmlns="" id="{4884D73D-AC6D-4DA9-9C97-14CE8E882E23}"/>
                  </a:ext>
                </a:extLst>
              </p:cNvPr>
              <p:cNvSpPr txBox="1"/>
              <p:nvPr/>
            </p:nvSpPr>
            <p:spPr>
              <a:xfrm>
                <a:off x="2612485" y="3985743"/>
                <a:ext cx="3591545" cy="439417"/>
              </a:xfrm>
              <a:prstGeom prst="rect">
                <a:avLst/>
              </a:prstGeom>
              <a:noFill/>
              <a:ln>
                <a:noFill/>
              </a:ln>
            </p:spPr>
            <p:txBody>
              <a:bodyPr wrap="square" lIns="91440" tIns="45720" rIns="91440" bIns="45720" anchor="b" anchorCtr="0">
                <a:normAutofit lnSpcReduction="10000"/>
              </a:bodyPr>
              <a:lstStyle/>
              <a:p>
                <a:pPr>
                  <a:lnSpc>
                    <a:spcPct val="120000"/>
                  </a:lnSpc>
                </a:pPr>
                <a:r>
                  <a:rPr lang="zh-CN" altLang="en-US" sz="2000" b="1" dirty="0">
                    <a:cs typeface="+mn-ea"/>
                    <a:sym typeface="+mn-lt"/>
                  </a:rPr>
                  <a:t>标题文字添加</a:t>
                </a:r>
                <a:endParaRPr lang="en-US" altLang="zh-CN" sz="2000" b="1" dirty="0">
                  <a:cs typeface="+mn-ea"/>
                  <a:sym typeface="+mn-lt"/>
                </a:endParaRPr>
              </a:p>
            </p:txBody>
          </p:sp>
          <p:sp>
            <p:nvSpPr>
              <p:cNvPr id="51" name="îṥľïḓe">
                <a:extLst>
                  <a:ext uri="{FF2B5EF4-FFF2-40B4-BE49-F238E27FC236}">
                    <a16:creationId xmlns:a16="http://schemas.microsoft.com/office/drawing/2014/main" xmlns="" id="{DE0696B9-DC1B-4CFB-99E3-7B41CF3E7D44}"/>
                  </a:ext>
                </a:extLst>
              </p:cNvPr>
              <p:cNvSpPr txBox="1"/>
              <p:nvPr/>
            </p:nvSpPr>
            <p:spPr>
              <a:xfrm>
                <a:off x="2612485" y="4339874"/>
                <a:ext cx="3591545" cy="439417"/>
              </a:xfrm>
              <a:prstGeom prst="rect">
                <a:avLst/>
              </a:prstGeom>
              <a:noFill/>
              <a:ln>
                <a:noFill/>
              </a:ln>
            </p:spPr>
            <p:txBody>
              <a:bodyPr wrap="square" lIns="91440" tIns="45720" rIns="91440" bIns="45720" anchor="t" anchorCtr="0">
                <a:normAutofit/>
              </a:bodyPr>
              <a:lstStyle/>
              <a:p>
                <a:pPr>
                  <a:lnSpc>
                    <a:spcPct val="120000"/>
                  </a:lnSpc>
                  <a:buSzPct val="25000"/>
                </a:pPr>
                <a:r>
                  <a:rPr lang="zh-CN" altLang="en-US" sz="1100" dirty="0">
                    <a:cs typeface="+mn-ea"/>
                    <a:sym typeface="+mn-lt"/>
                  </a:rPr>
                  <a:t>您的内容打在这里，或者通过复制您的文本后，</a:t>
                </a:r>
              </a:p>
            </p:txBody>
          </p:sp>
        </p:grpSp>
      </p:grpSp>
      <p:grpSp>
        <p:nvGrpSpPr>
          <p:cNvPr id="35" name="组合 34">
            <a:extLst>
              <a:ext uri="{FF2B5EF4-FFF2-40B4-BE49-F238E27FC236}">
                <a16:creationId xmlns:a16="http://schemas.microsoft.com/office/drawing/2014/main" xmlns="" id="{19A4911D-E723-47EC-902C-2F84BEDB3845}"/>
              </a:ext>
            </a:extLst>
          </p:cNvPr>
          <p:cNvGrpSpPr/>
          <p:nvPr/>
        </p:nvGrpSpPr>
        <p:grpSpPr>
          <a:xfrm>
            <a:off x="1165639" y="4781033"/>
            <a:ext cx="4749493" cy="793548"/>
            <a:chOff x="1165639" y="4151998"/>
            <a:chExt cx="4749493" cy="793548"/>
          </a:xfrm>
        </p:grpSpPr>
        <p:sp>
          <p:nvSpPr>
            <p:cNvPr id="36" name="iṩ1îḍe">
              <a:extLst>
                <a:ext uri="{FF2B5EF4-FFF2-40B4-BE49-F238E27FC236}">
                  <a16:creationId xmlns:a16="http://schemas.microsoft.com/office/drawing/2014/main" xmlns="" id="{387243A8-3F44-4006-ABF4-F9B77EC0E38E}"/>
                </a:ext>
              </a:extLst>
            </p:cNvPr>
            <p:cNvSpPr txBox="1"/>
            <p:nvPr/>
          </p:nvSpPr>
          <p:spPr>
            <a:xfrm>
              <a:off x="1165639" y="4182964"/>
              <a:ext cx="1157948" cy="646331"/>
            </a:xfrm>
            <a:prstGeom prst="rect">
              <a:avLst/>
            </a:prstGeom>
            <a:noFill/>
          </p:spPr>
          <p:txBody>
            <a:bodyPr wrap="square" lIns="91440" tIns="45720" rIns="91440" bIns="45720">
              <a:normAutofit fontScale="92500" lnSpcReduction="1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20000"/>
                </a:lnSpc>
              </a:pPr>
              <a:r>
                <a:rPr lang="en-US" sz="3600" b="1" i="1" dirty="0">
                  <a:solidFill>
                    <a:schemeClr val="accent1"/>
                  </a:solidFill>
                  <a:cs typeface="+mn-ea"/>
                  <a:sym typeface="+mn-lt"/>
                </a:rPr>
                <a:t>0</a:t>
              </a:r>
              <a:r>
                <a:rPr lang="en-US" altLang="zh-CN" sz="3600" b="1" i="1" dirty="0">
                  <a:solidFill>
                    <a:schemeClr val="accent1"/>
                  </a:solidFill>
                  <a:cs typeface="+mn-ea"/>
                  <a:sym typeface="+mn-lt"/>
                </a:rPr>
                <a:t>3</a:t>
              </a:r>
              <a:r>
                <a:rPr lang="en-US" sz="3600" b="1" i="1" dirty="0">
                  <a:solidFill>
                    <a:schemeClr val="accent1"/>
                  </a:solidFill>
                  <a:cs typeface="+mn-ea"/>
                  <a:sym typeface="+mn-lt"/>
                </a:rPr>
                <a:t>.</a:t>
              </a:r>
            </a:p>
          </p:txBody>
        </p:sp>
        <p:grpSp>
          <p:nvGrpSpPr>
            <p:cNvPr id="37" name="iṣḷïdê">
              <a:extLst>
                <a:ext uri="{FF2B5EF4-FFF2-40B4-BE49-F238E27FC236}">
                  <a16:creationId xmlns:a16="http://schemas.microsoft.com/office/drawing/2014/main" xmlns="" id="{267AD64A-ABDB-4973-B572-C8CD86E3F55C}"/>
                </a:ext>
              </a:extLst>
            </p:cNvPr>
            <p:cNvGrpSpPr/>
            <p:nvPr/>
          </p:nvGrpSpPr>
          <p:grpSpPr>
            <a:xfrm>
              <a:off x="2323587" y="4151998"/>
              <a:ext cx="3591545" cy="793548"/>
              <a:chOff x="2612485" y="3985743"/>
              <a:chExt cx="3591545" cy="793548"/>
            </a:xfrm>
          </p:grpSpPr>
          <p:sp>
            <p:nvSpPr>
              <p:cNvPr id="38" name="îŝ1íḍe">
                <a:extLst>
                  <a:ext uri="{FF2B5EF4-FFF2-40B4-BE49-F238E27FC236}">
                    <a16:creationId xmlns:a16="http://schemas.microsoft.com/office/drawing/2014/main" xmlns="" id="{DA37A339-522C-421F-AFC2-B2F9D9F17C85}"/>
                  </a:ext>
                </a:extLst>
              </p:cNvPr>
              <p:cNvSpPr txBox="1"/>
              <p:nvPr/>
            </p:nvSpPr>
            <p:spPr>
              <a:xfrm>
                <a:off x="2612485" y="3985743"/>
                <a:ext cx="3591545" cy="439417"/>
              </a:xfrm>
              <a:prstGeom prst="rect">
                <a:avLst/>
              </a:prstGeom>
              <a:noFill/>
              <a:ln>
                <a:noFill/>
              </a:ln>
            </p:spPr>
            <p:txBody>
              <a:bodyPr wrap="square" lIns="91440" tIns="45720" rIns="91440" bIns="45720" anchor="b" anchorCtr="0">
                <a:normAutofit lnSpcReduction="10000"/>
              </a:bodyPr>
              <a:lstStyle/>
              <a:p>
                <a:pPr>
                  <a:lnSpc>
                    <a:spcPct val="120000"/>
                  </a:lnSpc>
                </a:pPr>
                <a:r>
                  <a:rPr lang="zh-CN" altLang="en-US" sz="2000" b="1" dirty="0">
                    <a:cs typeface="+mn-ea"/>
                    <a:sym typeface="+mn-lt"/>
                  </a:rPr>
                  <a:t>标题文字添加</a:t>
                </a:r>
                <a:endParaRPr lang="en-US" altLang="zh-CN" sz="2000" b="1" dirty="0">
                  <a:cs typeface="+mn-ea"/>
                  <a:sym typeface="+mn-lt"/>
                </a:endParaRPr>
              </a:p>
            </p:txBody>
          </p:sp>
          <p:sp>
            <p:nvSpPr>
              <p:cNvPr id="39" name="îṥľïḓe">
                <a:extLst>
                  <a:ext uri="{FF2B5EF4-FFF2-40B4-BE49-F238E27FC236}">
                    <a16:creationId xmlns:a16="http://schemas.microsoft.com/office/drawing/2014/main" xmlns="" id="{46BECA69-05CE-4531-AE02-DCCD3C4675E8}"/>
                  </a:ext>
                </a:extLst>
              </p:cNvPr>
              <p:cNvSpPr txBox="1"/>
              <p:nvPr/>
            </p:nvSpPr>
            <p:spPr>
              <a:xfrm>
                <a:off x="2612485" y="4339874"/>
                <a:ext cx="3591545" cy="439417"/>
              </a:xfrm>
              <a:prstGeom prst="rect">
                <a:avLst/>
              </a:prstGeom>
              <a:noFill/>
              <a:ln>
                <a:noFill/>
              </a:ln>
            </p:spPr>
            <p:txBody>
              <a:bodyPr wrap="square" lIns="91440" tIns="45720" rIns="91440" bIns="45720" anchor="t" anchorCtr="0">
                <a:normAutofit/>
              </a:bodyPr>
              <a:lstStyle/>
              <a:p>
                <a:pPr>
                  <a:lnSpc>
                    <a:spcPct val="120000"/>
                  </a:lnSpc>
                  <a:buSzPct val="25000"/>
                </a:pPr>
                <a:r>
                  <a:rPr lang="zh-CN" altLang="en-US" sz="1100" dirty="0">
                    <a:cs typeface="+mn-ea"/>
                    <a:sym typeface="+mn-lt"/>
                  </a:rPr>
                  <a:t>您的内容打在这里，或者通过复制您的文本后，</a:t>
                </a:r>
              </a:p>
            </p:txBody>
          </p:sp>
        </p:grpSp>
      </p:grpSp>
      <p:grpSp>
        <p:nvGrpSpPr>
          <p:cNvPr id="40" name="组合 39">
            <a:extLst>
              <a:ext uri="{FF2B5EF4-FFF2-40B4-BE49-F238E27FC236}">
                <a16:creationId xmlns:a16="http://schemas.microsoft.com/office/drawing/2014/main" xmlns="" id="{CF769038-5E86-43D9-BE6D-05D38B9BA699}"/>
              </a:ext>
            </a:extLst>
          </p:cNvPr>
          <p:cNvGrpSpPr/>
          <p:nvPr/>
        </p:nvGrpSpPr>
        <p:grpSpPr>
          <a:xfrm>
            <a:off x="6046169" y="4781033"/>
            <a:ext cx="4749493" cy="793548"/>
            <a:chOff x="6046169" y="4151998"/>
            <a:chExt cx="4749493" cy="793548"/>
          </a:xfrm>
        </p:grpSpPr>
        <p:sp>
          <p:nvSpPr>
            <p:cNvPr id="41" name="ï$ľïde">
              <a:extLst>
                <a:ext uri="{FF2B5EF4-FFF2-40B4-BE49-F238E27FC236}">
                  <a16:creationId xmlns:a16="http://schemas.microsoft.com/office/drawing/2014/main" xmlns="" id="{8ED171AE-A96D-4CA6-873A-DFBBE1DA4A12}"/>
                </a:ext>
              </a:extLst>
            </p:cNvPr>
            <p:cNvSpPr txBox="1"/>
            <p:nvPr/>
          </p:nvSpPr>
          <p:spPr>
            <a:xfrm>
              <a:off x="6046169" y="4182964"/>
              <a:ext cx="1157948" cy="646331"/>
            </a:xfrm>
            <a:prstGeom prst="rect">
              <a:avLst/>
            </a:prstGeom>
            <a:noFill/>
          </p:spPr>
          <p:txBody>
            <a:bodyPr wrap="square" lIns="91440" tIns="45720" rIns="91440" bIns="45720">
              <a:normAutofit fontScale="92500" lnSpcReduction="1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20000"/>
                </a:lnSpc>
              </a:pPr>
              <a:r>
                <a:rPr lang="en-US" sz="3600" b="1" i="1" dirty="0">
                  <a:solidFill>
                    <a:schemeClr val="accent1"/>
                  </a:solidFill>
                  <a:cs typeface="+mn-ea"/>
                  <a:sym typeface="+mn-lt"/>
                </a:rPr>
                <a:t>0</a:t>
              </a:r>
              <a:r>
                <a:rPr lang="en-US" altLang="zh-CN" sz="3600" b="1" i="1" dirty="0">
                  <a:solidFill>
                    <a:schemeClr val="accent1"/>
                  </a:solidFill>
                  <a:cs typeface="+mn-ea"/>
                  <a:sym typeface="+mn-lt"/>
                </a:rPr>
                <a:t>4</a:t>
              </a:r>
              <a:r>
                <a:rPr lang="en-US" sz="3600" b="1" i="1" dirty="0">
                  <a:solidFill>
                    <a:schemeClr val="accent1"/>
                  </a:solidFill>
                  <a:cs typeface="+mn-ea"/>
                  <a:sym typeface="+mn-lt"/>
                </a:rPr>
                <a:t>.</a:t>
              </a:r>
            </a:p>
          </p:txBody>
        </p:sp>
        <p:grpSp>
          <p:nvGrpSpPr>
            <p:cNvPr id="42" name="iṣḷïdê">
              <a:extLst>
                <a:ext uri="{FF2B5EF4-FFF2-40B4-BE49-F238E27FC236}">
                  <a16:creationId xmlns:a16="http://schemas.microsoft.com/office/drawing/2014/main" xmlns="" id="{F7EB4CB8-E6AC-4A15-8DC6-6ACA5C1F4ACD}"/>
                </a:ext>
              </a:extLst>
            </p:cNvPr>
            <p:cNvGrpSpPr/>
            <p:nvPr/>
          </p:nvGrpSpPr>
          <p:grpSpPr>
            <a:xfrm>
              <a:off x="7204117" y="4151998"/>
              <a:ext cx="3591545" cy="793548"/>
              <a:chOff x="2612485" y="3985743"/>
              <a:chExt cx="3591545" cy="793548"/>
            </a:xfrm>
          </p:grpSpPr>
          <p:sp>
            <p:nvSpPr>
              <p:cNvPr id="43" name="îŝ1íḍe">
                <a:extLst>
                  <a:ext uri="{FF2B5EF4-FFF2-40B4-BE49-F238E27FC236}">
                    <a16:creationId xmlns:a16="http://schemas.microsoft.com/office/drawing/2014/main" xmlns="" id="{9197D7E4-B045-4B06-B67F-CDC76023ABA5}"/>
                  </a:ext>
                </a:extLst>
              </p:cNvPr>
              <p:cNvSpPr txBox="1"/>
              <p:nvPr/>
            </p:nvSpPr>
            <p:spPr>
              <a:xfrm>
                <a:off x="2612485" y="3985743"/>
                <a:ext cx="3591545" cy="439417"/>
              </a:xfrm>
              <a:prstGeom prst="rect">
                <a:avLst/>
              </a:prstGeom>
              <a:noFill/>
              <a:ln>
                <a:noFill/>
              </a:ln>
            </p:spPr>
            <p:txBody>
              <a:bodyPr wrap="square" lIns="91440" tIns="45720" rIns="91440" bIns="45720" anchor="b" anchorCtr="0">
                <a:normAutofit lnSpcReduction="10000"/>
              </a:bodyPr>
              <a:lstStyle/>
              <a:p>
                <a:pPr>
                  <a:lnSpc>
                    <a:spcPct val="120000"/>
                  </a:lnSpc>
                </a:pPr>
                <a:r>
                  <a:rPr lang="zh-CN" altLang="en-US" sz="2000" b="1" dirty="0">
                    <a:cs typeface="+mn-ea"/>
                    <a:sym typeface="+mn-lt"/>
                  </a:rPr>
                  <a:t>标题文字添加</a:t>
                </a:r>
                <a:endParaRPr lang="en-US" altLang="zh-CN" sz="2000" b="1" dirty="0">
                  <a:cs typeface="+mn-ea"/>
                  <a:sym typeface="+mn-lt"/>
                </a:endParaRPr>
              </a:p>
            </p:txBody>
          </p:sp>
          <p:sp>
            <p:nvSpPr>
              <p:cNvPr id="44" name="îṥľïḓe">
                <a:extLst>
                  <a:ext uri="{FF2B5EF4-FFF2-40B4-BE49-F238E27FC236}">
                    <a16:creationId xmlns:a16="http://schemas.microsoft.com/office/drawing/2014/main" xmlns="" id="{1F01A738-2056-4F17-B450-D6DADFC01637}"/>
                  </a:ext>
                </a:extLst>
              </p:cNvPr>
              <p:cNvSpPr txBox="1"/>
              <p:nvPr/>
            </p:nvSpPr>
            <p:spPr>
              <a:xfrm>
                <a:off x="2612485" y="4339874"/>
                <a:ext cx="3591545" cy="439417"/>
              </a:xfrm>
              <a:prstGeom prst="rect">
                <a:avLst/>
              </a:prstGeom>
              <a:noFill/>
              <a:ln>
                <a:noFill/>
              </a:ln>
            </p:spPr>
            <p:txBody>
              <a:bodyPr wrap="square" lIns="91440" tIns="45720" rIns="91440" bIns="45720" anchor="t" anchorCtr="0">
                <a:normAutofit/>
              </a:bodyPr>
              <a:lstStyle/>
              <a:p>
                <a:pPr>
                  <a:lnSpc>
                    <a:spcPct val="120000"/>
                  </a:lnSpc>
                  <a:buSzPct val="25000"/>
                </a:pPr>
                <a:r>
                  <a:rPr lang="zh-CN" altLang="en-US" sz="1100" dirty="0">
                    <a:cs typeface="+mn-ea"/>
                    <a:sym typeface="+mn-lt"/>
                  </a:rPr>
                  <a:t>您的内容打在这里，或者通过复制您的文本后，</a:t>
                </a:r>
              </a:p>
            </p:txBody>
          </p:sp>
        </p:grpSp>
      </p:grpSp>
      <p:grpSp>
        <p:nvGrpSpPr>
          <p:cNvPr id="45" name="组合 44">
            <a:extLst>
              <a:ext uri="{FF2B5EF4-FFF2-40B4-BE49-F238E27FC236}">
                <a16:creationId xmlns:a16="http://schemas.microsoft.com/office/drawing/2014/main" xmlns="" id="{A818FA64-75D9-4939-A58D-35C0BA5D9EA6}"/>
              </a:ext>
            </a:extLst>
          </p:cNvPr>
          <p:cNvGrpSpPr/>
          <p:nvPr/>
        </p:nvGrpSpPr>
        <p:grpSpPr>
          <a:xfrm>
            <a:off x="1165639" y="5623896"/>
            <a:ext cx="4749493" cy="793548"/>
            <a:chOff x="1165639" y="4151998"/>
            <a:chExt cx="4749493" cy="793548"/>
          </a:xfrm>
        </p:grpSpPr>
        <p:sp>
          <p:nvSpPr>
            <p:cNvPr id="69" name="iṩ1îḍe">
              <a:extLst>
                <a:ext uri="{FF2B5EF4-FFF2-40B4-BE49-F238E27FC236}">
                  <a16:creationId xmlns:a16="http://schemas.microsoft.com/office/drawing/2014/main" xmlns="" id="{9E05BA24-B139-47E9-B438-7F8A314ECA0E}"/>
                </a:ext>
              </a:extLst>
            </p:cNvPr>
            <p:cNvSpPr txBox="1"/>
            <p:nvPr/>
          </p:nvSpPr>
          <p:spPr>
            <a:xfrm>
              <a:off x="1165639" y="4182964"/>
              <a:ext cx="1157948" cy="646331"/>
            </a:xfrm>
            <a:prstGeom prst="rect">
              <a:avLst/>
            </a:prstGeom>
            <a:noFill/>
          </p:spPr>
          <p:txBody>
            <a:bodyPr wrap="square" lIns="91440" tIns="45720" rIns="91440" bIns="45720">
              <a:normAutofit fontScale="92500" lnSpcReduction="1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20000"/>
                </a:lnSpc>
              </a:pPr>
              <a:r>
                <a:rPr lang="en-US" sz="3600" b="1" i="1" dirty="0">
                  <a:solidFill>
                    <a:schemeClr val="accent1"/>
                  </a:solidFill>
                  <a:cs typeface="+mn-ea"/>
                  <a:sym typeface="+mn-lt"/>
                </a:rPr>
                <a:t>0</a:t>
              </a:r>
              <a:r>
                <a:rPr lang="en-US" altLang="zh-CN" sz="3600" b="1" i="1" dirty="0">
                  <a:solidFill>
                    <a:schemeClr val="accent1"/>
                  </a:solidFill>
                  <a:cs typeface="+mn-ea"/>
                  <a:sym typeface="+mn-lt"/>
                </a:rPr>
                <a:t>5</a:t>
              </a:r>
              <a:r>
                <a:rPr lang="en-US" sz="3600" b="1" i="1" dirty="0">
                  <a:solidFill>
                    <a:schemeClr val="accent1"/>
                  </a:solidFill>
                  <a:cs typeface="+mn-ea"/>
                  <a:sym typeface="+mn-lt"/>
                </a:rPr>
                <a:t>.</a:t>
              </a:r>
            </a:p>
          </p:txBody>
        </p:sp>
        <p:grpSp>
          <p:nvGrpSpPr>
            <p:cNvPr id="70" name="iṣḷïdê">
              <a:extLst>
                <a:ext uri="{FF2B5EF4-FFF2-40B4-BE49-F238E27FC236}">
                  <a16:creationId xmlns:a16="http://schemas.microsoft.com/office/drawing/2014/main" xmlns="" id="{C9200F3F-4448-4A05-927B-17C5CE42C429}"/>
                </a:ext>
              </a:extLst>
            </p:cNvPr>
            <p:cNvGrpSpPr/>
            <p:nvPr/>
          </p:nvGrpSpPr>
          <p:grpSpPr>
            <a:xfrm>
              <a:off x="2323587" y="4151998"/>
              <a:ext cx="3591545" cy="793548"/>
              <a:chOff x="2612485" y="3985743"/>
              <a:chExt cx="3591545" cy="793548"/>
            </a:xfrm>
          </p:grpSpPr>
          <p:sp>
            <p:nvSpPr>
              <p:cNvPr id="71" name="îŝ1íḍe">
                <a:extLst>
                  <a:ext uri="{FF2B5EF4-FFF2-40B4-BE49-F238E27FC236}">
                    <a16:creationId xmlns:a16="http://schemas.microsoft.com/office/drawing/2014/main" xmlns="" id="{874DA7D5-D9E6-45FA-BC07-F701C17547BF}"/>
                  </a:ext>
                </a:extLst>
              </p:cNvPr>
              <p:cNvSpPr txBox="1"/>
              <p:nvPr/>
            </p:nvSpPr>
            <p:spPr>
              <a:xfrm>
                <a:off x="2612485" y="3985743"/>
                <a:ext cx="3591545" cy="439417"/>
              </a:xfrm>
              <a:prstGeom prst="rect">
                <a:avLst/>
              </a:prstGeom>
              <a:noFill/>
              <a:ln>
                <a:noFill/>
              </a:ln>
            </p:spPr>
            <p:txBody>
              <a:bodyPr wrap="square" lIns="91440" tIns="45720" rIns="91440" bIns="45720" anchor="b" anchorCtr="0">
                <a:normAutofit lnSpcReduction="10000"/>
              </a:bodyPr>
              <a:lstStyle/>
              <a:p>
                <a:pPr>
                  <a:lnSpc>
                    <a:spcPct val="120000"/>
                  </a:lnSpc>
                </a:pPr>
                <a:r>
                  <a:rPr lang="zh-CN" altLang="en-US" sz="2000" b="1" dirty="0">
                    <a:cs typeface="+mn-ea"/>
                    <a:sym typeface="+mn-lt"/>
                  </a:rPr>
                  <a:t>标题文字添加</a:t>
                </a:r>
                <a:endParaRPr lang="en-US" altLang="zh-CN" sz="2000" b="1" dirty="0">
                  <a:cs typeface="+mn-ea"/>
                  <a:sym typeface="+mn-lt"/>
                </a:endParaRPr>
              </a:p>
            </p:txBody>
          </p:sp>
          <p:sp>
            <p:nvSpPr>
              <p:cNvPr id="72" name="îṥľïḓe">
                <a:extLst>
                  <a:ext uri="{FF2B5EF4-FFF2-40B4-BE49-F238E27FC236}">
                    <a16:creationId xmlns:a16="http://schemas.microsoft.com/office/drawing/2014/main" xmlns="" id="{25FFC399-B348-4BF3-B3E7-6DC5E7044459}"/>
                  </a:ext>
                </a:extLst>
              </p:cNvPr>
              <p:cNvSpPr txBox="1"/>
              <p:nvPr/>
            </p:nvSpPr>
            <p:spPr>
              <a:xfrm>
                <a:off x="2612485" y="4339874"/>
                <a:ext cx="3591545" cy="439417"/>
              </a:xfrm>
              <a:prstGeom prst="rect">
                <a:avLst/>
              </a:prstGeom>
              <a:noFill/>
              <a:ln>
                <a:noFill/>
              </a:ln>
            </p:spPr>
            <p:txBody>
              <a:bodyPr wrap="square" lIns="91440" tIns="45720" rIns="91440" bIns="45720" anchor="t" anchorCtr="0">
                <a:normAutofit/>
              </a:bodyPr>
              <a:lstStyle/>
              <a:p>
                <a:pPr>
                  <a:lnSpc>
                    <a:spcPct val="120000"/>
                  </a:lnSpc>
                  <a:buSzPct val="25000"/>
                </a:pPr>
                <a:r>
                  <a:rPr lang="zh-CN" altLang="en-US" sz="1100" dirty="0">
                    <a:cs typeface="+mn-ea"/>
                    <a:sym typeface="+mn-lt"/>
                  </a:rPr>
                  <a:t>您的内容打在这里，或者通过复制您的文本后，</a:t>
                </a:r>
              </a:p>
            </p:txBody>
          </p:sp>
        </p:grpSp>
      </p:grpSp>
      <p:grpSp>
        <p:nvGrpSpPr>
          <p:cNvPr id="73" name="组合 72">
            <a:extLst>
              <a:ext uri="{FF2B5EF4-FFF2-40B4-BE49-F238E27FC236}">
                <a16:creationId xmlns:a16="http://schemas.microsoft.com/office/drawing/2014/main" xmlns="" id="{7C730FAD-0540-4D7D-B6A1-BB892FE185D7}"/>
              </a:ext>
            </a:extLst>
          </p:cNvPr>
          <p:cNvGrpSpPr/>
          <p:nvPr/>
        </p:nvGrpSpPr>
        <p:grpSpPr>
          <a:xfrm>
            <a:off x="6046169" y="5623896"/>
            <a:ext cx="4749493" cy="793548"/>
            <a:chOff x="6046169" y="4151998"/>
            <a:chExt cx="4749493" cy="793548"/>
          </a:xfrm>
        </p:grpSpPr>
        <p:sp>
          <p:nvSpPr>
            <p:cNvPr id="74" name="ï$ľïde">
              <a:extLst>
                <a:ext uri="{FF2B5EF4-FFF2-40B4-BE49-F238E27FC236}">
                  <a16:creationId xmlns:a16="http://schemas.microsoft.com/office/drawing/2014/main" xmlns="" id="{8A11B2F8-6785-4E89-90FA-BB0D08915A2B}"/>
                </a:ext>
              </a:extLst>
            </p:cNvPr>
            <p:cNvSpPr txBox="1"/>
            <p:nvPr/>
          </p:nvSpPr>
          <p:spPr>
            <a:xfrm>
              <a:off x="6046169" y="4182964"/>
              <a:ext cx="1157948" cy="646331"/>
            </a:xfrm>
            <a:prstGeom prst="rect">
              <a:avLst/>
            </a:prstGeom>
            <a:noFill/>
          </p:spPr>
          <p:txBody>
            <a:bodyPr wrap="square" lIns="91440" tIns="45720" rIns="91440" bIns="45720">
              <a:normAutofit fontScale="92500" lnSpcReduction="1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20000"/>
                </a:lnSpc>
              </a:pPr>
              <a:r>
                <a:rPr lang="en-US" sz="3600" b="1" i="1" dirty="0">
                  <a:solidFill>
                    <a:schemeClr val="accent1"/>
                  </a:solidFill>
                  <a:cs typeface="+mn-ea"/>
                  <a:sym typeface="+mn-lt"/>
                </a:rPr>
                <a:t>0</a:t>
              </a:r>
              <a:r>
                <a:rPr lang="en-US" altLang="zh-CN" sz="3600" b="1" i="1" dirty="0">
                  <a:solidFill>
                    <a:schemeClr val="accent1"/>
                  </a:solidFill>
                  <a:cs typeface="+mn-ea"/>
                  <a:sym typeface="+mn-lt"/>
                </a:rPr>
                <a:t>6</a:t>
              </a:r>
              <a:r>
                <a:rPr lang="en-US" sz="3600" b="1" i="1" dirty="0">
                  <a:solidFill>
                    <a:schemeClr val="accent1"/>
                  </a:solidFill>
                  <a:cs typeface="+mn-ea"/>
                  <a:sym typeface="+mn-lt"/>
                </a:rPr>
                <a:t>.</a:t>
              </a:r>
            </a:p>
          </p:txBody>
        </p:sp>
        <p:grpSp>
          <p:nvGrpSpPr>
            <p:cNvPr id="75" name="iṣḷïdê">
              <a:extLst>
                <a:ext uri="{FF2B5EF4-FFF2-40B4-BE49-F238E27FC236}">
                  <a16:creationId xmlns:a16="http://schemas.microsoft.com/office/drawing/2014/main" xmlns="" id="{43437D6C-85D0-472E-B745-BEE19258B34F}"/>
                </a:ext>
              </a:extLst>
            </p:cNvPr>
            <p:cNvGrpSpPr/>
            <p:nvPr/>
          </p:nvGrpSpPr>
          <p:grpSpPr>
            <a:xfrm>
              <a:off x="7204117" y="4151998"/>
              <a:ext cx="3591545" cy="793548"/>
              <a:chOff x="2612485" y="3985743"/>
              <a:chExt cx="3591545" cy="793548"/>
            </a:xfrm>
          </p:grpSpPr>
          <p:sp>
            <p:nvSpPr>
              <p:cNvPr id="76" name="îŝ1íḍe">
                <a:extLst>
                  <a:ext uri="{FF2B5EF4-FFF2-40B4-BE49-F238E27FC236}">
                    <a16:creationId xmlns:a16="http://schemas.microsoft.com/office/drawing/2014/main" xmlns="" id="{E3CC21E1-2E8B-4613-B918-E695D0B951FD}"/>
                  </a:ext>
                </a:extLst>
              </p:cNvPr>
              <p:cNvSpPr txBox="1"/>
              <p:nvPr/>
            </p:nvSpPr>
            <p:spPr>
              <a:xfrm>
                <a:off x="2612485" y="3985743"/>
                <a:ext cx="3591545" cy="439417"/>
              </a:xfrm>
              <a:prstGeom prst="rect">
                <a:avLst/>
              </a:prstGeom>
              <a:noFill/>
              <a:ln>
                <a:noFill/>
              </a:ln>
            </p:spPr>
            <p:txBody>
              <a:bodyPr wrap="square" lIns="91440" tIns="45720" rIns="91440" bIns="45720" anchor="b" anchorCtr="0">
                <a:normAutofit lnSpcReduction="10000"/>
              </a:bodyPr>
              <a:lstStyle/>
              <a:p>
                <a:pPr>
                  <a:lnSpc>
                    <a:spcPct val="120000"/>
                  </a:lnSpc>
                </a:pPr>
                <a:r>
                  <a:rPr lang="zh-CN" altLang="en-US" sz="2000" b="1" dirty="0">
                    <a:cs typeface="+mn-ea"/>
                    <a:sym typeface="+mn-lt"/>
                  </a:rPr>
                  <a:t>标题文字添加</a:t>
                </a:r>
                <a:endParaRPr lang="en-US" altLang="zh-CN" sz="2000" b="1" dirty="0">
                  <a:cs typeface="+mn-ea"/>
                  <a:sym typeface="+mn-lt"/>
                </a:endParaRPr>
              </a:p>
            </p:txBody>
          </p:sp>
          <p:sp>
            <p:nvSpPr>
              <p:cNvPr id="77" name="îṥľïḓe">
                <a:extLst>
                  <a:ext uri="{FF2B5EF4-FFF2-40B4-BE49-F238E27FC236}">
                    <a16:creationId xmlns:a16="http://schemas.microsoft.com/office/drawing/2014/main" xmlns="" id="{8F6FCDBE-566F-48E7-AAB8-05E43B1B4B91}"/>
                  </a:ext>
                </a:extLst>
              </p:cNvPr>
              <p:cNvSpPr txBox="1"/>
              <p:nvPr/>
            </p:nvSpPr>
            <p:spPr>
              <a:xfrm>
                <a:off x="2612485" y="4339874"/>
                <a:ext cx="3591545" cy="439417"/>
              </a:xfrm>
              <a:prstGeom prst="rect">
                <a:avLst/>
              </a:prstGeom>
              <a:noFill/>
              <a:ln>
                <a:noFill/>
              </a:ln>
            </p:spPr>
            <p:txBody>
              <a:bodyPr wrap="square" lIns="91440" tIns="45720" rIns="91440" bIns="45720" anchor="t" anchorCtr="0">
                <a:normAutofit/>
              </a:bodyPr>
              <a:lstStyle/>
              <a:p>
                <a:pPr>
                  <a:lnSpc>
                    <a:spcPct val="120000"/>
                  </a:lnSpc>
                  <a:buSzPct val="25000"/>
                </a:pPr>
                <a:r>
                  <a:rPr lang="zh-CN" altLang="en-US" sz="1100" dirty="0">
                    <a:cs typeface="+mn-ea"/>
                    <a:sym typeface="+mn-lt"/>
                  </a:rPr>
                  <a:t>您的内容打在这里，或者通过复制您的文本后，</a:t>
                </a:r>
              </a:p>
            </p:txBody>
          </p:sp>
        </p:grpSp>
      </p:grpSp>
    </p:spTree>
    <p:extLst>
      <p:ext uri="{BB962C8B-B14F-4D97-AF65-F5344CB8AC3E}">
        <p14:creationId xmlns:p14="http://schemas.microsoft.com/office/powerpoint/2010/main" val="302965371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图片占位符 22">
            <a:extLst>
              <a:ext uri="{FF2B5EF4-FFF2-40B4-BE49-F238E27FC236}">
                <a16:creationId xmlns:a16="http://schemas.microsoft.com/office/drawing/2014/main" xmlns="" id="{12C697BD-54E5-4937-A42C-1F8F22C67D6E}"/>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t="24688" b="24688"/>
          <a:stretch>
            <a:fillRect/>
          </a:stretch>
        </p:blipFill>
        <p:spPr/>
      </p:pic>
      <p:grpSp>
        <p:nvGrpSpPr>
          <p:cNvPr id="11" name="组合 10">
            <a:extLst>
              <a:ext uri="{FF2B5EF4-FFF2-40B4-BE49-F238E27FC236}">
                <a16:creationId xmlns:a16="http://schemas.microsoft.com/office/drawing/2014/main" xmlns="" id="{13A0F961-3197-462B-8BCA-4288F57D6EED}"/>
              </a:ext>
            </a:extLst>
          </p:cNvPr>
          <p:cNvGrpSpPr/>
          <p:nvPr/>
        </p:nvGrpSpPr>
        <p:grpSpPr>
          <a:xfrm>
            <a:off x="-3" y="2146902"/>
            <a:ext cx="12192000" cy="2923871"/>
            <a:chOff x="-3" y="2146902"/>
            <a:chExt cx="12192000" cy="2923871"/>
          </a:xfrm>
        </p:grpSpPr>
        <p:sp>
          <p:nvSpPr>
            <p:cNvPr id="12" name="任意多边形: 形状 11">
              <a:extLst>
                <a:ext uri="{FF2B5EF4-FFF2-40B4-BE49-F238E27FC236}">
                  <a16:creationId xmlns:a16="http://schemas.microsoft.com/office/drawing/2014/main" xmlns="" id="{1693EA4F-9E85-4CA3-B9BF-39A9B080480B}"/>
                </a:ext>
              </a:extLst>
            </p:cNvPr>
            <p:cNvSpPr/>
            <p:nvPr/>
          </p:nvSpPr>
          <p:spPr>
            <a:xfrm rot="16200000">
              <a:off x="4813900" y="-2667001"/>
              <a:ext cx="2564193" cy="12192000"/>
            </a:xfrm>
            <a:custGeom>
              <a:avLst/>
              <a:gdLst>
                <a:gd name="connsiteX0" fmla="*/ 0 w 2564193"/>
                <a:gd name="connsiteY0" fmla="*/ 6096000 h 12192000"/>
                <a:gd name="connsiteX1" fmla="*/ 184749 w 2564193"/>
                <a:gd name="connsiteY1" fmla="*/ 0 h 12192000"/>
                <a:gd name="connsiteX2" fmla="*/ 1038227 w 2564193"/>
                <a:gd name="connsiteY2" fmla="*/ 0 h 12192000"/>
                <a:gd name="connsiteX3" fmla="*/ 1525966 w 2564193"/>
                <a:gd name="connsiteY3" fmla="*/ 0 h 12192000"/>
                <a:gd name="connsiteX4" fmla="*/ 2379444 w 2564193"/>
                <a:gd name="connsiteY4" fmla="*/ 0 h 12192000"/>
                <a:gd name="connsiteX5" fmla="*/ 2564193 w 2564193"/>
                <a:gd name="connsiteY5" fmla="*/ 6096000 h 12192000"/>
                <a:gd name="connsiteX6" fmla="*/ 2379444 w 2564193"/>
                <a:gd name="connsiteY6" fmla="*/ 12192000 h 12192000"/>
                <a:gd name="connsiteX7" fmla="*/ 1525966 w 2564193"/>
                <a:gd name="connsiteY7" fmla="*/ 12192000 h 12192000"/>
                <a:gd name="connsiteX8" fmla="*/ 1038227 w 2564193"/>
                <a:gd name="connsiteY8" fmla="*/ 12192000 h 12192000"/>
                <a:gd name="connsiteX9" fmla="*/ 184749 w 2564193"/>
                <a:gd name="connsiteY9" fmla="*/ 12192000 h 1219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564193" h="12192000">
                  <a:moveTo>
                    <a:pt x="0" y="6096000"/>
                  </a:moveTo>
                  <a:lnTo>
                    <a:pt x="184749" y="0"/>
                  </a:lnTo>
                  <a:lnTo>
                    <a:pt x="1038227" y="0"/>
                  </a:lnTo>
                  <a:lnTo>
                    <a:pt x="1525966" y="0"/>
                  </a:lnTo>
                  <a:lnTo>
                    <a:pt x="2379444" y="0"/>
                  </a:lnTo>
                  <a:lnTo>
                    <a:pt x="2564193" y="6096000"/>
                  </a:lnTo>
                  <a:lnTo>
                    <a:pt x="2379444" y="12192000"/>
                  </a:lnTo>
                  <a:lnTo>
                    <a:pt x="1525966" y="12192000"/>
                  </a:lnTo>
                  <a:lnTo>
                    <a:pt x="1038227" y="12192000"/>
                  </a:lnTo>
                  <a:lnTo>
                    <a:pt x="184749" y="12192000"/>
                  </a:lnTo>
                  <a:close/>
                </a:path>
              </a:pathLst>
            </a:custGeom>
            <a:gradFill>
              <a:gsLst>
                <a:gs pos="0">
                  <a:schemeClr val="accent1">
                    <a:lumMod val="100000"/>
                    <a:alpha val="0"/>
                  </a:schemeClr>
                </a:gs>
                <a:gs pos="100000">
                  <a:schemeClr val="accent1">
                    <a:alpha val="9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cs typeface="+mn-ea"/>
                <a:sym typeface="+mn-lt"/>
              </a:endParaRPr>
            </a:p>
          </p:txBody>
        </p:sp>
        <p:sp>
          <p:nvSpPr>
            <p:cNvPr id="13" name="任意多边形: 形状 12">
              <a:extLst>
                <a:ext uri="{FF2B5EF4-FFF2-40B4-BE49-F238E27FC236}">
                  <a16:creationId xmlns:a16="http://schemas.microsoft.com/office/drawing/2014/main" xmlns="" id="{F163C74E-CA39-4267-8DBF-94CD143A5770}"/>
                </a:ext>
              </a:extLst>
            </p:cNvPr>
            <p:cNvSpPr/>
            <p:nvPr/>
          </p:nvSpPr>
          <p:spPr>
            <a:xfrm rot="5400000">
              <a:off x="4813900" y="-2307323"/>
              <a:ext cx="2564193" cy="12192000"/>
            </a:xfrm>
            <a:custGeom>
              <a:avLst/>
              <a:gdLst>
                <a:gd name="connsiteX0" fmla="*/ 0 w 2564193"/>
                <a:gd name="connsiteY0" fmla="*/ 6096000 h 12192000"/>
                <a:gd name="connsiteX1" fmla="*/ 184749 w 2564193"/>
                <a:gd name="connsiteY1" fmla="*/ 0 h 12192000"/>
                <a:gd name="connsiteX2" fmla="*/ 1038227 w 2564193"/>
                <a:gd name="connsiteY2" fmla="*/ 0 h 12192000"/>
                <a:gd name="connsiteX3" fmla="*/ 1525966 w 2564193"/>
                <a:gd name="connsiteY3" fmla="*/ 0 h 12192000"/>
                <a:gd name="connsiteX4" fmla="*/ 2379444 w 2564193"/>
                <a:gd name="connsiteY4" fmla="*/ 0 h 12192000"/>
                <a:gd name="connsiteX5" fmla="*/ 2564193 w 2564193"/>
                <a:gd name="connsiteY5" fmla="*/ 6096000 h 12192000"/>
                <a:gd name="connsiteX6" fmla="*/ 2379444 w 2564193"/>
                <a:gd name="connsiteY6" fmla="*/ 12192000 h 12192000"/>
                <a:gd name="connsiteX7" fmla="*/ 1525966 w 2564193"/>
                <a:gd name="connsiteY7" fmla="*/ 12192000 h 12192000"/>
                <a:gd name="connsiteX8" fmla="*/ 1038227 w 2564193"/>
                <a:gd name="connsiteY8" fmla="*/ 12192000 h 12192000"/>
                <a:gd name="connsiteX9" fmla="*/ 184749 w 2564193"/>
                <a:gd name="connsiteY9" fmla="*/ 12192000 h 1219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564193" h="12192000">
                  <a:moveTo>
                    <a:pt x="0" y="6096000"/>
                  </a:moveTo>
                  <a:lnTo>
                    <a:pt x="184749" y="0"/>
                  </a:lnTo>
                  <a:lnTo>
                    <a:pt x="1038227" y="0"/>
                  </a:lnTo>
                  <a:lnTo>
                    <a:pt x="1525966" y="0"/>
                  </a:lnTo>
                  <a:lnTo>
                    <a:pt x="2379444" y="0"/>
                  </a:lnTo>
                  <a:lnTo>
                    <a:pt x="2564193" y="6096000"/>
                  </a:lnTo>
                  <a:lnTo>
                    <a:pt x="2379444" y="12192000"/>
                  </a:lnTo>
                  <a:lnTo>
                    <a:pt x="1525966" y="12192000"/>
                  </a:lnTo>
                  <a:lnTo>
                    <a:pt x="1038227" y="12192000"/>
                  </a:lnTo>
                  <a:lnTo>
                    <a:pt x="184749" y="12192000"/>
                  </a:lnTo>
                  <a:close/>
                </a:path>
              </a:pathLst>
            </a:custGeom>
            <a:gradFill>
              <a:gsLst>
                <a:gs pos="0">
                  <a:schemeClr val="accent1">
                    <a:lumMod val="100000"/>
                    <a:alpha val="0"/>
                  </a:schemeClr>
                </a:gs>
                <a:gs pos="100000">
                  <a:schemeClr val="accent1">
                    <a:alpha val="9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cs typeface="+mn-ea"/>
                <a:sym typeface="+mn-lt"/>
              </a:endParaRPr>
            </a:p>
          </p:txBody>
        </p:sp>
      </p:grpSp>
      <p:sp>
        <p:nvSpPr>
          <p:cNvPr id="22" name="文本占位符 21">
            <a:extLst>
              <a:ext uri="{FF2B5EF4-FFF2-40B4-BE49-F238E27FC236}">
                <a16:creationId xmlns:a16="http://schemas.microsoft.com/office/drawing/2014/main" xmlns="" id="{475E4FC9-65EF-43FC-A952-1396B9805CDB}"/>
              </a:ext>
            </a:extLst>
          </p:cNvPr>
          <p:cNvSpPr>
            <a:spLocks noGrp="1"/>
          </p:cNvSpPr>
          <p:nvPr>
            <p:ph type="body" sz="quarter" idx="11"/>
          </p:nvPr>
        </p:nvSpPr>
        <p:spPr/>
        <p:txBody>
          <a:bodyPr/>
          <a:lstStyle/>
          <a:p>
            <a:r>
              <a:rPr lang="en-US" altLang="zh-CN" dirty="0">
                <a:sym typeface="+mn-lt"/>
              </a:rPr>
              <a:t>01</a:t>
            </a:r>
            <a:endParaRPr lang="zh-CN" altLang="en-US" dirty="0">
              <a:sym typeface="+mn-lt"/>
            </a:endParaRPr>
          </a:p>
        </p:txBody>
      </p:sp>
      <p:sp>
        <p:nvSpPr>
          <p:cNvPr id="24" name="文本占位符 23">
            <a:extLst>
              <a:ext uri="{FF2B5EF4-FFF2-40B4-BE49-F238E27FC236}">
                <a16:creationId xmlns:a16="http://schemas.microsoft.com/office/drawing/2014/main" xmlns="" id="{0F221296-2242-4064-BBE6-C9977D60E30A}"/>
              </a:ext>
            </a:extLst>
          </p:cNvPr>
          <p:cNvSpPr>
            <a:spLocks noGrp="1"/>
          </p:cNvSpPr>
          <p:nvPr>
            <p:ph type="body" sz="quarter" idx="12"/>
          </p:nvPr>
        </p:nvSpPr>
        <p:spPr/>
        <p:txBody>
          <a:bodyPr/>
          <a:lstStyle/>
          <a:p>
            <a:r>
              <a:rPr lang="zh-CN" altLang="en-US" dirty="0">
                <a:sym typeface="+mn-lt"/>
              </a:rPr>
              <a:t>模板参考图示</a:t>
            </a:r>
            <a:endParaRPr lang="en-US" altLang="zh-CN" dirty="0">
              <a:sym typeface="+mn-lt"/>
            </a:endParaRPr>
          </a:p>
        </p:txBody>
      </p:sp>
      <p:sp>
        <p:nvSpPr>
          <p:cNvPr id="34" name="文本占位符 33">
            <a:extLst>
              <a:ext uri="{FF2B5EF4-FFF2-40B4-BE49-F238E27FC236}">
                <a16:creationId xmlns:a16="http://schemas.microsoft.com/office/drawing/2014/main" xmlns="" id="{2CD2DE28-22B3-479D-90D2-006D29D39742}"/>
              </a:ext>
            </a:extLst>
          </p:cNvPr>
          <p:cNvSpPr>
            <a:spLocks noGrp="1"/>
          </p:cNvSpPr>
          <p:nvPr>
            <p:ph type="body" sz="quarter" idx="13"/>
          </p:nvPr>
        </p:nvSpPr>
        <p:spPr/>
        <p:txBody>
          <a:bodyPr/>
          <a:lstStyle/>
          <a:p>
            <a:r>
              <a:rPr lang="zh-CN" altLang="en-US" dirty="0">
                <a:sym typeface="+mn-lt"/>
              </a:rPr>
              <a:t>图示、图表、图片的一些参考版式</a:t>
            </a:r>
          </a:p>
        </p:txBody>
      </p:sp>
      <p:cxnSp>
        <p:nvCxnSpPr>
          <p:cNvPr id="49" name="直接连接符 48">
            <a:extLst>
              <a:ext uri="{FF2B5EF4-FFF2-40B4-BE49-F238E27FC236}">
                <a16:creationId xmlns:a16="http://schemas.microsoft.com/office/drawing/2014/main" xmlns="" id="{491E0892-F86B-412D-AD10-2E16B21C7105}"/>
              </a:ext>
            </a:extLst>
          </p:cNvPr>
          <p:cNvCxnSpPr/>
          <p:nvPr/>
        </p:nvCxnSpPr>
        <p:spPr>
          <a:xfrm>
            <a:off x="4613564" y="2878282"/>
            <a:ext cx="910936"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0" name="直接连接符 49">
            <a:extLst>
              <a:ext uri="{FF2B5EF4-FFF2-40B4-BE49-F238E27FC236}">
                <a16:creationId xmlns:a16="http://schemas.microsoft.com/office/drawing/2014/main" xmlns="" id="{E113D3CC-EBD4-4961-BF57-17B4775DB52F}"/>
              </a:ext>
            </a:extLst>
          </p:cNvPr>
          <p:cNvCxnSpPr/>
          <p:nvPr/>
        </p:nvCxnSpPr>
        <p:spPr>
          <a:xfrm>
            <a:off x="6639792" y="2878282"/>
            <a:ext cx="910936"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8421663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页脚占位符 1">
            <a:extLst>
              <a:ext uri="{FF2B5EF4-FFF2-40B4-BE49-F238E27FC236}">
                <a16:creationId xmlns:a16="http://schemas.microsoft.com/office/drawing/2014/main" xmlns="" id="{06674960-0F60-434A-8878-BEBC38942841}"/>
              </a:ext>
            </a:extLst>
          </p:cNvPr>
          <p:cNvSpPr>
            <a:spLocks noGrp="1"/>
          </p:cNvSpPr>
          <p:nvPr>
            <p:ph type="ftr" sz="quarter" idx="3"/>
          </p:nvPr>
        </p:nvSpPr>
        <p:spPr/>
        <p:txBody>
          <a:bodyPr/>
          <a:lstStyle/>
          <a:p>
            <a:r>
              <a:rPr lang="zh-CN" altLang="en-US"/>
              <a:t>河北农业大学</a:t>
            </a:r>
            <a:endParaRPr lang="zh-CN" altLang="en-US" dirty="0"/>
          </a:p>
        </p:txBody>
      </p:sp>
      <p:sp>
        <p:nvSpPr>
          <p:cNvPr id="3" name="灯片编号占位符 2">
            <a:extLst>
              <a:ext uri="{FF2B5EF4-FFF2-40B4-BE49-F238E27FC236}">
                <a16:creationId xmlns:a16="http://schemas.microsoft.com/office/drawing/2014/main" xmlns="" id="{CD77186A-6813-4103-8964-7E14DAE2FDF2}"/>
              </a:ext>
            </a:extLst>
          </p:cNvPr>
          <p:cNvSpPr>
            <a:spLocks noGrp="1"/>
          </p:cNvSpPr>
          <p:nvPr>
            <p:ph type="sldNum" sz="quarter" idx="4"/>
          </p:nvPr>
        </p:nvSpPr>
        <p:spPr/>
        <p:txBody>
          <a:bodyPr/>
          <a:lstStyle/>
          <a:p>
            <a:r>
              <a:rPr lang="en-US" altLang="zh-CN"/>
              <a:t>- </a:t>
            </a:r>
            <a:fld id="{A548B57D-AE10-4CF7-A9DF-59FEFA91B28E}" type="slidenum">
              <a:rPr lang="zh-CN" altLang="en-US" smtClean="0"/>
              <a:pPr/>
              <a:t>7</a:t>
            </a:fld>
            <a:r>
              <a:rPr lang="zh-CN" altLang="en-US"/>
              <a:t> </a:t>
            </a:r>
            <a:r>
              <a:rPr lang="en-US" altLang="zh-CN"/>
              <a:t>-</a:t>
            </a:r>
            <a:endParaRPr lang="zh-CN" altLang="en-US" dirty="0"/>
          </a:p>
        </p:txBody>
      </p:sp>
      <p:sp>
        <p:nvSpPr>
          <p:cNvPr id="6" name="文本占位符 5">
            <a:extLst>
              <a:ext uri="{FF2B5EF4-FFF2-40B4-BE49-F238E27FC236}">
                <a16:creationId xmlns:a16="http://schemas.microsoft.com/office/drawing/2014/main" xmlns="" id="{A48657C1-DFFE-474D-B092-DA48B58D17E2}"/>
              </a:ext>
            </a:extLst>
          </p:cNvPr>
          <p:cNvSpPr>
            <a:spLocks noGrp="1"/>
          </p:cNvSpPr>
          <p:nvPr>
            <p:ph type="body" sz="quarter" idx="10"/>
          </p:nvPr>
        </p:nvSpPr>
        <p:spPr/>
        <p:txBody>
          <a:bodyPr/>
          <a:lstStyle/>
          <a:p>
            <a:r>
              <a:rPr lang="zh-CN" altLang="en-US" dirty="0">
                <a:sym typeface="+mn-lt"/>
              </a:rPr>
              <a:t>文本举例</a:t>
            </a:r>
          </a:p>
        </p:txBody>
      </p:sp>
      <p:sp>
        <p:nvSpPr>
          <p:cNvPr id="8" name="文本框 7">
            <a:extLst>
              <a:ext uri="{FF2B5EF4-FFF2-40B4-BE49-F238E27FC236}">
                <a16:creationId xmlns:a16="http://schemas.microsoft.com/office/drawing/2014/main" xmlns="" id="{7C88821A-7A02-4F9A-A2EC-AC03CE0A9169}"/>
              </a:ext>
            </a:extLst>
          </p:cNvPr>
          <p:cNvSpPr txBox="1"/>
          <p:nvPr/>
        </p:nvSpPr>
        <p:spPr>
          <a:xfrm>
            <a:off x="1120008" y="2664567"/>
            <a:ext cx="9951984" cy="1612621"/>
          </a:xfrm>
          <a:prstGeom prst="rect">
            <a:avLst/>
          </a:prstGeom>
          <a:noFill/>
        </p:spPr>
        <p:txBody>
          <a:bodyPr wrap="square" lIns="0" tIns="0" rIns="0" bIns="0" rtlCol="0">
            <a:spAutoFit/>
          </a:bodyPr>
          <a:lstStyle/>
          <a:p>
            <a:pPr algn="just">
              <a:lnSpc>
                <a:spcPct val="150000"/>
              </a:lnSpc>
            </a:pPr>
            <a:r>
              <a:rPr lang="zh-CN" altLang="en-US" dirty="0">
                <a:solidFill>
                  <a:schemeClr val="tx1">
                    <a:lumMod val="50000"/>
                    <a:lumOff val="50000"/>
                  </a:schemeClr>
                </a:solidFill>
                <a:cs typeface="+mn-ea"/>
                <a:sym typeface="+mn-lt"/>
              </a:rPr>
              <a:t>用户可以在投影仪或者计算机上进行演示文稿打印出来文稿制作也可以将用户可以在投影仪或者计算机上进行演示文稿打印出来文稿制作也可以将用户可以在投影仪或者计算机上进行演示文稿打印出来文稿制作也可以将用户可以在投影仪或者计算机上进行演示文稿打印出来文稿制作也可以将用户可以在投影仪或者计算机上进行演示文稿打印出来文稿制作也可以将。</a:t>
            </a:r>
            <a:endParaRPr lang="en-US" altLang="zh-CN" dirty="0">
              <a:solidFill>
                <a:schemeClr val="tx1">
                  <a:lumMod val="50000"/>
                  <a:lumOff val="50000"/>
                </a:schemeClr>
              </a:solidFill>
              <a:cs typeface="+mn-ea"/>
              <a:sym typeface="+mn-lt"/>
            </a:endParaRPr>
          </a:p>
        </p:txBody>
      </p:sp>
      <p:grpSp>
        <p:nvGrpSpPr>
          <p:cNvPr id="12" name="组合 11">
            <a:extLst>
              <a:ext uri="{FF2B5EF4-FFF2-40B4-BE49-F238E27FC236}">
                <a16:creationId xmlns:a16="http://schemas.microsoft.com/office/drawing/2014/main" xmlns="" id="{E13DDAFB-56F0-4148-972C-B961976F15E3}"/>
              </a:ext>
            </a:extLst>
          </p:cNvPr>
          <p:cNvGrpSpPr/>
          <p:nvPr/>
        </p:nvGrpSpPr>
        <p:grpSpPr>
          <a:xfrm rot="10800000" flipH="1" flipV="1">
            <a:off x="9751668" y="4445035"/>
            <a:ext cx="948157" cy="702878"/>
            <a:chOff x="7708605" y="4880104"/>
            <a:chExt cx="1765889" cy="1309071"/>
          </a:xfrm>
          <a:solidFill>
            <a:sysClr val="window" lastClr="FFFFFF">
              <a:alpha val="40000"/>
            </a:sysClr>
          </a:solidFill>
        </p:grpSpPr>
        <p:sp>
          <p:nvSpPr>
            <p:cNvPr id="13" name="任意多边形: 形状 14">
              <a:extLst>
                <a:ext uri="{FF2B5EF4-FFF2-40B4-BE49-F238E27FC236}">
                  <a16:creationId xmlns:a16="http://schemas.microsoft.com/office/drawing/2014/main" xmlns="" id="{D416F8AB-1416-4037-939E-CD28E2C10D4B}"/>
                </a:ext>
              </a:extLst>
            </p:cNvPr>
            <p:cNvSpPr/>
            <p:nvPr/>
          </p:nvSpPr>
          <p:spPr>
            <a:xfrm>
              <a:off x="7708605" y="4880104"/>
              <a:ext cx="775289" cy="1309071"/>
            </a:xfrm>
            <a:custGeom>
              <a:avLst/>
              <a:gdLst>
                <a:gd name="connsiteX0" fmla="*/ 367242 w 775289"/>
                <a:gd name="connsiteY0" fmla="*/ 0 h 1309071"/>
                <a:gd name="connsiteX1" fmla="*/ 653512 w 775289"/>
                <a:gd name="connsiteY1" fmla="*/ 114859 h 1309071"/>
                <a:gd name="connsiteX2" fmla="*/ 775289 w 775289"/>
                <a:gd name="connsiteY2" fmla="*/ 444116 h 1309071"/>
                <a:gd name="connsiteX3" fmla="*/ 618445 w 775289"/>
                <a:gd name="connsiteY3" fmla="*/ 946298 h 1309071"/>
                <a:gd name="connsiteX4" fmla="*/ 178519 w 775289"/>
                <a:gd name="connsiteY4" fmla="*/ 1306825 h 1309071"/>
                <a:gd name="connsiteX5" fmla="*/ 142815 w 775289"/>
                <a:gd name="connsiteY5" fmla="*/ 1292785 h 1309071"/>
                <a:gd name="connsiteX6" fmla="*/ 153018 w 775289"/>
                <a:gd name="connsiteY6" fmla="*/ 1255778 h 1309071"/>
                <a:gd name="connsiteX7" fmla="*/ 343650 w 775289"/>
                <a:gd name="connsiteY7" fmla="*/ 1057965 h 1309071"/>
                <a:gd name="connsiteX8" fmla="*/ 453951 w 775289"/>
                <a:gd name="connsiteY8" fmla="*/ 775926 h 1309071"/>
                <a:gd name="connsiteX9" fmla="*/ 423347 w 775289"/>
                <a:gd name="connsiteY9" fmla="*/ 740194 h 1309071"/>
                <a:gd name="connsiteX10" fmla="*/ 129427 w 775289"/>
                <a:gd name="connsiteY10" fmla="*/ 661709 h 1309071"/>
                <a:gd name="connsiteX11" fmla="*/ 0 w 775289"/>
                <a:gd name="connsiteY11" fmla="*/ 372647 h 1309071"/>
                <a:gd name="connsiteX12" fmla="*/ 109023 w 775289"/>
                <a:gd name="connsiteY12" fmla="*/ 109751 h 1309071"/>
                <a:gd name="connsiteX13" fmla="*/ 367242 w 775289"/>
                <a:gd name="connsiteY13" fmla="*/ 0 h 13090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75289" h="1309071">
                  <a:moveTo>
                    <a:pt x="367242" y="0"/>
                  </a:moveTo>
                  <a:cubicBezTo>
                    <a:pt x="480198" y="638"/>
                    <a:pt x="575623" y="38924"/>
                    <a:pt x="653512" y="114859"/>
                  </a:cubicBezTo>
                  <a:cubicBezTo>
                    <a:pt x="731401" y="190790"/>
                    <a:pt x="771996" y="300545"/>
                    <a:pt x="775289" y="444116"/>
                  </a:cubicBezTo>
                  <a:cubicBezTo>
                    <a:pt x="774014" y="612466"/>
                    <a:pt x="721734" y="779860"/>
                    <a:pt x="618445" y="946298"/>
                  </a:cubicBezTo>
                  <a:cubicBezTo>
                    <a:pt x="515157" y="1112736"/>
                    <a:pt x="368517" y="1232911"/>
                    <a:pt x="178519" y="1306825"/>
                  </a:cubicBezTo>
                  <a:cubicBezTo>
                    <a:pt x="160241" y="1312356"/>
                    <a:pt x="148342" y="1307676"/>
                    <a:pt x="142815" y="1292785"/>
                  </a:cubicBezTo>
                  <a:cubicBezTo>
                    <a:pt x="137291" y="1277898"/>
                    <a:pt x="140692" y="1265561"/>
                    <a:pt x="153018" y="1255778"/>
                  </a:cubicBezTo>
                  <a:cubicBezTo>
                    <a:pt x="233458" y="1210258"/>
                    <a:pt x="297003" y="1144321"/>
                    <a:pt x="343650" y="1057965"/>
                  </a:cubicBezTo>
                  <a:cubicBezTo>
                    <a:pt x="390301" y="971609"/>
                    <a:pt x="427067" y="877597"/>
                    <a:pt x="453951" y="775926"/>
                  </a:cubicBezTo>
                  <a:cubicBezTo>
                    <a:pt x="459052" y="751252"/>
                    <a:pt x="448851" y="739343"/>
                    <a:pt x="423347" y="740194"/>
                  </a:cubicBezTo>
                  <a:cubicBezTo>
                    <a:pt x="309753" y="757740"/>
                    <a:pt x="211779" y="731580"/>
                    <a:pt x="129427" y="661709"/>
                  </a:cubicBezTo>
                  <a:cubicBezTo>
                    <a:pt x="47075" y="591834"/>
                    <a:pt x="3930" y="495481"/>
                    <a:pt x="0" y="372647"/>
                  </a:cubicBezTo>
                  <a:cubicBezTo>
                    <a:pt x="2869" y="267789"/>
                    <a:pt x="39211" y="180155"/>
                    <a:pt x="109023" y="109751"/>
                  </a:cubicBezTo>
                  <a:cubicBezTo>
                    <a:pt x="178838" y="39348"/>
                    <a:pt x="264910" y="2764"/>
                    <a:pt x="367242" y="0"/>
                  </a:cubicBezTo>
                  <a:close/>
                </a:path>
              </a:pathLst>
            </a:custGeom>
            <a:grp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4" name="任意多边形: 形状 15">
              <a:extLst>
                <a:ext uri="{FF2B5EF4-FFF2-40B4-BE49-F238E27FC236}">
                  <a16:creationId xmlns:a16="http://schemas.microsoft.com/office/drawing/2014/main" xmlns="" id="{01D2A503-DAEE-493F-BA4C-4D329B3902E9}"/>
                </a:ext>
              </a:extLst>
            </p:cNvPr>
            <p:cNvSpPr/>
            <p:nvPr/>
          </p:nvSpPr>
          <p:spPr>
            <a:xfrm>
              <a:off x="8699205" y="4880104"/>
              <a:ext cx="775289" cy="1309071"/>
            </a:xfrm>
            <a:custGeom>
              <a:avLst/>
              <a:gdLst>
                <a:gd name="connsiteX0" fmla="*/ 367242 w 775289"/>
                <a:gd name="connsiteY0" fmla="*/ 0 h 1309071"/>
                <a:gd name="connsiteX1" fmla="*/ 653512 w 775289"/>
                <a:gd name="connsiteY1" fmla="*/ 114859 h 1309071"/>
                <a:gd name="connsiteX2" fmla="*/ 775289 w 775289"/>
                <a:gd name="connsiteY2" fmla="*/ 444116 h 1309071"/>
                <a:gd name="connsiteX3" fmla="*/ 618445 w 775289"/>
                <a:gd name="connsiteY3" fmla="*/ 946298 h 1309071"/>
                <a:gd name="connsiteX4" fmla="*/ 178519 w 775289"/>
                <a:gd name="connsiteY4" fmla="*/ 1306825 h 1309071"/>
                <a:gd name="connsiteX5" fmla="*/ 142815 w 775289"/>
                <a:gd name="connsiteY5" fmla="*/ 1292785 h 1309071"/>
                <a:gd name="connsiteX6" fmla="*/ 153018 w 775289"/>
                <a:gd name="connsiteY6" fmla="*/ 1255778 h 1309071"/>
                <a:gd name="connsiteX7" fmla="*/ 343650 w 775289"/>
                <a:gd name="connsiteY7" fmla="*/ 1057965 h 1309071"/>
                <a:gd name="connsiteX8" fmla="*/ 453951 w 775289"/>
                <a:gd name="connsiteY8" fmla="*/ 775926 h 1309071"/>
                <a:gd name="connsiteX9" fmla="*/ 423347 w 775289"/>
                <a:gd name="connsiteY9" fmla="*/ 740194 h 1309071"/>
                <a:gd name="connsiteX10" fmla="*/ 129427 w 775289"/>
                <a:gd name="connsiteY10" fmla="*/ 661709 h 1309071"/>
                <a:gd name="connsiteX11" fmla="*/ 0 w 775289"/>
                <a:gd name="connsiteY11" fmla="*/ 372647 h 1309071"/>
                <a:gd name="connsiteX12" fmla="*/ 109023 w 775289"/>
                <a:gd name="connsiteY12" fmla="*/ 109751 h 1309071"/>
                <a:gd name="connsiteX13" fmla="*/ 367242 w 775289"/>
                <a:gd name="connsiteY13" fmla="*/ 0 h 13090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75289" h="1309071">
                  <a:moveTo>
                    <a:pt x="367242" y="0"/>
                  </a:moveTo>
                  <a:cubicBezTo>
                    <a:pt x="480198" y="638"/>
                    <a:pt x="575623" y="38924"/>
                    <a:pt x="653512" y="114859"/>
                  </a:cubicBezTo>
                  <a:cubicBezTo>
                    <a:pt x="731401" y="190790"/>
                    <a:pt x="771996" y="300545"/>
                    <a:pt x="775289" y="444116"/>
                  </a:cubicBezTo>
                  <a:cubicBezTo>
                    <a:pt x="774014" y="612466"/>
                    <a:pt x="721734" y="779860"/>
                    <a:pt x="618445" y="946298"/>
                  </a:cubicBezTo>
                  <a:cubicBezTo>
                    <a:pt x="515157" y="1112736"/>
                    <a:pt x="368517" y="1232911"/>
                    <a:pt x="178519" y="1306825"/>
                  </a:cubicBezTo>
                  <a:cubicBezTo>
                    <a:pt x="160241" y="1312356"/>
                    <a:pt x="148342" y="1307676"/>
                    <a:pt x="142815" y="1292785"/>
                  </a:cubicBezTo>
                  <a:cubicBezTo>
                    <a:pt x="137291" y="1277898"/>
                    <a:pt x="140692" y="1265561"/>
                    <a:pt x="153018" y="1255778"/>
                  </a:cubicBezTo>
                  <a:cubicBezTo>
                    <a:pt x="233458" y="1210258"/>
                    <a:pt x="297003" y="1144321"/>
                    <a:pt x="343650" y="1057965"/>
                  </a:cubicBezTo>
                  <a:cubicBezTo>
                    <a:pt x="390301" y="971609"/>
                    <a:pt x="427067" y="877597"/>
                    <a:pt x="453951" y="775926"/>
                  </a:cubicBezTo>
                  <a:cubicBezTo>
                    <a:pt x="459052" y="751252"/>
                    <a:pt x="448851" y="739343"/>
                    <a:pt x="423347" y="740194"/>
                  </a:cubicBezTo>
                  <a:cubicBezTo>
                    <a:pt x="309753" y="757740"/>
                    <a:pt x="211779" y="731580"/>
                    <a:pt x="129427" y="661709"/>
                  </a:cubicBezTo>
                  <a:cubicBezTo>
                    <a:pt x="47075" y="591834"/>
                    <a:pt x="3930" y="495481"/>
                    <a:pt x="0" y="372647"/>
                  </a:cubicBezTo>
                  <a:cubicBezTo>
                    <a:pt x="2869" y="267789"/>
                    <a:pt x="39211" y="180155"/>
                    <a:pt x="109023" y="109751"/>
                  </a:cubicBezTo>
                  <a:cubicBezTo>
                    <a:pt x="178838" y="39348"/>
                    <a:pt x="264910" y="2764"/>
                    <a:pt x="367242" y="0"/>
                  </a:cubicBezTo>
                  <a:close/>
                </a:path>
              </a:pathLst>
            </a:custGeom>
            <a:grp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grpSp>
      <p:grpSp>
        <p:nvGrpSpPr>
          <p:cNvPr id="24" name="组合 23">
            <a:extLst>
              <a:ext uri="{FF2B5EF4-FFF2-40B4-BE49-F238E27FC236}">
                <a16:creationId xmlns:a16="http://schemas.microsoft.com/office/drawing/2014/main" xmlns="" id="{445A6DEC-63E2-461F-AF5A-0F385DA82846}"/>
              </a:ext>
            </a:extLst>
          </p:cNvPr>
          <p:cNvGrpSpPr/>
          <p:nvPr/>
        </p:nvGrpSpPr>
        <p:grpSpPr>
          <a:xfrm>
            <a:off x="890581" y="1355594"/>
            <a:ext cx="943589" cy="715109"/>
            <a:chOff x="890581" y="1355594"/>
            <a:chExt cx="943589" cy="715109"/>
          </a:xfrm>
        </p:grpSpPr>
        <p:sp>
          <p:nvSpPr>
            <p:cNvPr id="21" name="任意多边形: 形状 20">
              <a:extLst>
                <a:ext uri="{FF2B5EF4-FFF2-40B4-BE49-F238E27FC236}">
                  <a16:creationId xmlns:a16="http://schemas.microsoft.com/office/drawing/2014/main" xmlns="" id="{0A98E703-61C9-47E3-9DBE-874787BE3A04}"/>
                </a:ext>
              </a:extLst>
            </p:cNvPr>
            <p:cNvSpPr/>
            <p:nvPr/>
          </p:nvSpPr>
          <p:spPr>
            <a:xfrm>
              <a:off x="890581" y="1355594"/>
              <a:ext cx="436188" cy="715109"/>
            </a:xfrm>
            <a:custGeom>
              <a:avLst/>
              <a:gdLst/>
              <a:ahLst/>
              <a:cxnLst/>
              <a:rect l="l" t="t" r="r" b="b"/>
              <a:pathLst>
                <a:path w="436188" h="715109">
                  <a:moveTo>
                    <a:pt x="234414" y="0"/>
                  </a:moveTo>
                  <a:lnTo>
                    <a:pt x="436188" y="0"/>
                  </a:lnTo>
                  <a:lnTo>
                    <a:pt x="262603" y="715109"/>
                  </a:lnTo>
                  <a:lnTo>
                    <a:pt x="0" y="715109"/>
                  </a:lnTo>
                  <a:lnTo>
                    <a:pt x="234414"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0" name="任意多边形: 形状 19">
              <a:extLst>
                <a:ext uri="{FF2B5EF4-FFF2-40B4-BE49-F238E27FC236}">
                  <a16:creationId xmlns:a16="http://schemas.microsoft.com/office/drawing/2014/main" xmlns="" id="{AC025170-AEA2-4426-A422-C6375EB9F5AB}"/>
                </a:ext>
              </a:extLst>
            </p:cNvPr>
            <p:cNvSpPr/>
            <p:nvPr/>
          </p:nvSpPr>
          <p:spPr>
            <a:xfrm>
              <a:off x="1397983" y="1355594"/>
              <a:ext cx="436187" cy="715109"/>
            </a:xfrm>
            <a:custGeom>
              <a:avLst/>
              <a:gdLst/>
              <a:ahLst/>
              <a:cxnLst/>
              <a:rect l="l" t="t" r="r" b="b"/>
              <a:pathLst>
                <a:path w="436187" h="715109">
                  <a:moveTo>
                    <a:pt x="234413" y="0"/>
                  </a:moveTo>
                  <a:lnTo>
                    <a:pt x="436187" y="0"/>
                  </a:lnTo>
                  <a:lnTo>
                    <a:pt x="262602" y="715109"/>
                  </a:lnTo>
                  <a:lnTo>
                    <a:pt x="0" y="715109"/>
                  </a:lnTo>
                  <a:lnTo>
                    <a:pt x="234413"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22" name="矩形 21">
            <a:extLst>
              <a:ext uri="{FF2B5EF4-FFF2-40B4-BE49-F238E27FC236}">
                <a16:creationId xmlns:a16="http://schemas.microsoft.com/office/drawing/2014/main" xmlns="" id="{9D761D25-ABC7-44C4-9093-453CE5564707}"/>
              </a:ext>
            </a:extLst>
          </p:cNvPr>
          <p:cNvSpPr/>
          <p:nvPr/>
        </p:nvSpPr>
        <p:spPr>
          <a:xfrm>
            <a:off x="1905384" y="1971675"/>
            <a:ext cx="9411904" cy="9902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3" name="矩形 22">
            <a:extLst>
              <a:ext uri="{FF2B5EF4-FFF2-40B4-BE49-F238E27FC236}">
                <a16:creationId xmlns:a16="http://schemas.microsoft.com/office/drawing/2014/main" xmlns="" id="{C8622953-6E52-42E8-A9F0-56AAE8944BE1}"/>
              </a:ext>
            </a:extLst>
          </p:cNvPr>
          <p:cNvSpPr/>
          <p:nvPr/>
        </p:nvSpPr>
        <p:spPr>
          <a:xfrm>
            <a:off x="890581" y="4780728"/>
            <a:ext cx="9411904" cy="9902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25" name="组合 24">
            <a:extLst>
              <a:ext uri="{FF2B5EF4-FFF2-40B4-BE49-F238E27FC236}">
                <a16:creationId xmlns:a16="http://schemas.microsoft.com/office/drawing/2014/main" xmlns="" id="{655ED392-CE08-43E8-8D8A-865BEA6860C4}"/>
              </a:ext>
            </a:extLst>
          </p:cNvPr>
          <p:cNvGrpSpPr/>
          <p:nvPr/>
        </p:nvGrpSpPr>
        <p:grpSpPr>
          <a:xfrm rot="10800000">
            <a:off x="10373699" y="4780728"/>
            <a:ext cx="943589" cy="715109"/>
            <a:chOff x="890581" y="1355594"/>
            <a:chExt cx="943589" cy="715109"/>
          </a:xfrm>
        </p:grpSpPr>
        <p:sp>
          <p:nvSpPr>
            <p:cNvPr id="26" name="任意多边形: 形状 25">
              <a:extLst>
                <a:ext uri="{FF2B5EF4-FFF2-40B4-BE49-F238E27FC236}">
                  <a16:creationId xmlns:a16="http://schemas.microsoft.com/office/drawing/2014/main" xmlns="" id="{EEE94486-C286-4ACE-9C29-A7685F5573FE}"/>
                </a:ext>
              </a:extLst>
            </p:cNvPr>
            <p:cNvSpPr/>
            <p:nvPr/>
          </p:nvSpPr>
          <p:spPr>
            <a:xfrm>
              <a:off x="890581" y="1355594"/>
              <a:ext cx="436188" cy="715109"/>
            </a:xfrm>
            <a:custGeom>
              <a:avLst/>
              <a:gdLst/>
              <a:ahLst/>
              <a:cxnLst/>
              <a:rect l="l" t="t" r="r" b="b"/>
              <a:pathLst>
                <a:path w="436188" h="715109">
                  <a:moveTo>
                    <a:pt x="234414" y="0"/>
                  </a:moveTo>
                  <a:lnTo>
                    <a:pt x="436188" y="0"/>
                  </a:lnTo>
                  <a:lnTo>
                    <a:pt x="262603" y="715109"/>
                  </a:lnTo>
                  <a:lnTo>
                    <a:pt x="0" y="715109"/>
                  </a:lnTo>
                  <a:lnTo>
                    <a:pt x="234414"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7" name="任意多边形: 形状 26">
              <a:extLst>
                <a:ext uri="{FF2B5EF4-FFF2-40B4-BE49-F238E27FC236}">
                  <a16:creationId xmlns:a16="http://schemas.microsoft.com/office/drawing/2014/main" xmlns="" id="{B342774C-8B13-434E-982C-69DBF08C875A}"/>
                </a:ext>
              </a:extLst>
            </p:cNvPr>
            <p:cNvSpPr/>
            <p:nvPr/>
          </p:nvSpPr>
          <p:spPr>
            <a:xfrm>
              <a:off x="1397983" y="1355594"/>
              <a:ext cx="436187" cy="715109"/>
            </a:xfrm>
            <a:custGeom>
              <a:avLst/>
              <a:gdLst/>
              <a:ahLst/>
              <a:cxnLst/>
              <a:rect l="l" t="t" r="r" b="b"/>
              <a:pathLst>
                <a:path w="436187" h="715109">
                  <a:moveTo>
                    <a:pt x="234413" y="0"/>
                  </a:moveTo>
                  <a:lnTo>
                    <a:pt x="436187" y="0"/>
                  </a:lnTo>
                  <a:lnTo>
                    <a:pt x="262602" y="715109"/>
                  </a:lnTo>
                  <a:lnTo>
                    <a:pt x="0" y="715109"/>
                  </a:lnTo>
                  <a:lnTo>
                    <a:pt x="234413"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Tree>
    <p:extLst>
      <p:ext uri="{BB962C8B-B14F-4D97-AF65-F5344CB8AC3E}">
        <p14:creationId xmlns:p14="http://schemas.microsoft.com/office/powerpoint/2010/main" val="25851923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页脚占位符 1">
            <a:extLst>
              <a:ext uri="{FF2B5EF4-FFF2-40B4-BE49-F238E27FC236}">
                <a16:creationId xmlns:a16="http://schemas.microsoft.com/office/drawing/2014/main" xmlns="" id="{DAE5A285-2817-4B65-8D0B-51A55039FE20}"/>
              </a:ext>
            </a:extLst>
          </p:cNvPr>
          <p:cNvSpPr>
            <a:spLocks noGrp="1"/>
          </p:cNvSpPr>
          <p:nvPr>
            <p:ph type="ftr" sz="quarter" idx="3"/>
          </p:nvPr>
        </p:nvSpPr>
        <p:spPr/>
        <p:txBody>
          <a:bodyPr/>
          <a:lstStyle/>
          <a:p>
            <a:r>
              <a:rPr lang="zh-CN" altLang="en-US">
                <a:sym typeface="+mn-lt"/>
              </a:rPr>
              <a:t>河北农业大学</a:t>
            </a:r>
            <a:endParaRPr lang="zh-CN" altLang="en-US" dirty="0">
              <a:sym typeface="+mn-lt"/>
            </a:endParaRPr>
          </a:p>
        </p:txBody>
      </p:sp>
      <p:sp>
        <p:nvSpPr>
          <p:cNvPr id="6" name="灯片编号占位符 5">
            <a:extLst>
              <a:ext uri="{FF2B5EF4-FFF2-40B4-BE49-F238E27FC236}">
                <a16:creationId xmlns:a16="http://schemas.microsoft.com/office/drawing/2014/main" xmlns="" id="{D851681E-FFA5-47A4-85BB-1E20EAD3B66B}"/>
              </a:ext>
            </a:extLst>
          </p:cNvPr>
          <p:cNvSpPr>
            <a:spLocks noGrp="1"/>
          </p:cNvSpPr>
          <p:nvPr>
            <p:ph type="sldNum" sz="quarter" idx="4"/>
          </p:nvPr>
        </p:nvSpPr>
        <p:spPr/>
        <p:txBody>
          <a:bodyPr/>
          <a:lstStyle/>
          <a:p>
            <a:r>
              <a:rPr lang="en-US" altLang="zh-CN"/>
              <a:t>- </a:t>
            </a:r>
            <a:fld id="{A548B57D-AE10-4CF7-A9DF-59FEFA91B28E}" type="slidenum">
              <a:rPr lang="zh-CN" altLang="en-US" smtClean="0"/>
              <a:pPr/>
              <a:t>8</a:t>
            </a:fld>
            <a:r>
              <a:rPr lang="zh-CN" altLang="en-US"/>
              <a:t> </a:t>
            </a:r>
            <a:r>
              <a:rPr lang="en-US" altLang="zh-CN"/>
              <a:t>-</a:t>
            </a:r>
            <a:endParaRPr lang="zh-CN" altLang="en-US" dirty="0"/>
          </a:p>
        </p:txBody>
      </p:sp>
      <p:sp>
        <p:nvSpPr>
          <p:cNvPr id="4" name="文本占位符 3">
            <a:extLst>
              <a:ext uri="{FF2B5EF4-FFF2-40B4-BE49-F238E27FC236}">
                <a16:creationId xmlns:a16="http://schemas.microsoft.com/office/drawing/2014/main" xmlns="" id="{27582E01-E236-413A-9065-B3FF38FD94B7}"/>
              </a:ext>
            </a:extLst>
          </p:cNvPr>
          <p:cNvSpPr>
            <a:spLocks noGrp="1"/>
          </p:cNvSpPr>
          <p:nvPr>
            <p:ph type="body" sz="quarter" idx="10"/>
          </p:nvPr>
        </p:nvSpPr>
        <p:spPr/>
        <p:txBody>
          <a:bodyPr/>
          <a:lstStyle/>
          <a:p>
            <a:r>
              <a:rPr lang="zh-CN" altLang="en-US" dirty="0">
                <a:sym typeface="+mn-lt"/>
              </a:rPr>
              <a:t>文本举例</a:t>
            </a:r>
          </a:p>
        </p:txBody>
      </p:sp>
      <p:grpSp>
        <p:nvGrpSpPr>
          <p:cNvPr id="28" name="组合 27">
            <a:extLst>
              <a:ext uri="{FF2B5EF4-FFF2-40B4-BE49-F238E27FC236}">
                <a16:creationId xmlns:a16="http://schemas.microsoft.com/office/drawing/2014/main" xmlns="" id="{C1A99F4D-7289-4CD5-953B-1E4F1DF74188}"/>
              </a:ext>
            </a:extLst>
          </p:cNvPr>
          <p:cNvGrpSpPr/>
          <p:nvPr/>
        </p:nvGrpSpPr>
        <p:grpSpPr>
          <a:xfrm>
            <a:off x="874712" y="1673175"/>
            <a:ext cx="4973640" cy="3511649"/>
            <a:chOff x="874712" y="1355594"/>
            <a:chExt cx="4973640" cy="3511649"/>
          </a:xfrm>
        </p:grpSpPr>
        <p:sp>
          <p:nvSpPr>
            <p:cNvPr id="5" name="文本框 4">
              <a:extLst>
                <a:ext uri="{FF2B5EF4-FFF2-40B4-BE49-F238E27FC236}">
                  <a16:creationId xmlns:a16="http://schemas.microsoft.com/office/drawing/2014/main" xmlns="" id="{22D498C0-BFCC-4635-93CE-00DADD8F997F}"/>
                </a:ext>
              </a:extLst>
            </p:cNvPr>
            <p:cNvSpPr txBox="1"/>
            <p:nvPr/>
          </p:nvSpPr>
          <p:spPr>
            <a:xfrm>
              <a:off x="1120009" y="2664567"/>
              <a:ext cx="4555578" cy="1612621"/>
            </a:xfrm>
            <a:prstGeom prst="rect">
              <a:avLst/>
            </a:prstGeom>
            <a:noFill/>
          </p:spPr>
          <p:txBody>
            <a:bodyPr wrap="square" lIns="0" tIns="0" rIns="0" bIns="0" rtlCol="0">
              <a:spAutoFit/>
            </a:bodyPr>
            <a:lstStyle/>
            <a:p>
              <a:pPr algn="just">
                <a:lnSpc>
                  <a:spcPct val="150000"/>
                </a:lnSpc>
              </a:pPr>
              <a:r>
                <a:rPr lang="zh-CN" altLang="en-US" dirty="0">
                  <a:solidFill>
                    <a:schemeClr val="tx1">
                      <a:lumMod val="50000"/>
                      <a:lumOff val="50000"/>
                    </a:schemeClr>
                  </a:solidFill>
                  <a:cs typeface="+mn-ea"/>
                  <a:sym typeface="+mn-lt"/>
                </a:rPr>
                <a:t>用户可以在投影仪或者计算机上进行演示文稿打印出来文稿制作也可以将用户可以在投影仪或者计算机上进行演示文稿打印出来文稿制作也可以将用户可以在投影仪或者计算</a:t>
              </a:r>
              <a:endParaRPr lang="en-US" altLang="zh-CN" dirty="0">
                <a:solidFill>
                  <a:schemeClr val="tx1">
                    <a:lumMod val="50000"/>
                    <a:lumOff val="50000"/>
                  </a:schemeClr>
                </a:solidFill>
                <a:cs typeface="+mn-ea"/>
                <a:sym typeface="+mn-lt"/>
              </a:endParaRPr>
            </a:p>
          </p:txBody>
        </p:sp>
        <p:grpSp>
          <p:nvGrpSpPr>
            <p:cNvPr id="9" name="组合 8">
              <a:extLst>
                <a:ext uri="{FF2B5EF4-FFF2-40B4-BE49-F238E27FC236}">
                  <a16:creationId xmlns:a16="http://schemas.microsoft.com/office/drawing/2014/main" xmlns="" id="{7CC59A13-E0D7-4294-90F2-373FF4659FA7}"/>
                </a:ext>
              </a:extLst>
            </p:cNvPr>
            <p:cNvGrpSpPr/>
            <p:nvPr/>
          </p:nvGrpSpPr>
          <p:grpSpPr>
            <a:xfrm>
              <a:off x="890581" y="1355594"/>
              <a:ext cx="943589" cy="715109"/>
              <a:chOff x="890581" y="1355594"/>
              <a:chExt cx="943589" cy="715109"/>
            </a:xfrm>
          </p:grpSpPr>
          <p:sp>
            <p:nvSpPr>
              <p:cNvPr id="10" name="任意多边形: 形状 9">
                <a:extLst>
                  <a:ext uri="{FF2B5EF4-FFF2-40B4-BE49-F238E27FC236}">
                    <a16:creationId xmlns:a16="http://schemas.microsoft.com/office/drawing/2014/main" xmlns="" id="{EFF7C4B3-44CF-4F02-B2AA-E754D3C3CF1C}"/>
                  </a:ext>
                </a:extLst>
              </p:cNvPr>
              <p:cNvSpPr/>
              <p:nvPr/>
            </p:nvSpPr>
            <p:spPr>
              <a:xfrm>
                <a:off x="890581" y="1355594"/>
                <a:ext cx="436188" cy="715109"/>
              </a:xfrm>
              <a:custGeom>
                <a:avLst/>
                <a:gdLst/>
                <a:ahLst/>
                <a:cxnLst/>
                <a:rect l="l" t="t" r="r" b="b"/>
                <a:pathLst>
                  <a:path w="436188" h="715109">
                    <a:moveTo>
                      <a:pt x="234414" y="0"/>
                    </a:moveTo>
                    <a:lnTo>
                      <a:pt x="436188" y="0"/>
                    </a:lnTo>
                    <a:lnTo>
                      <a:pt x="262603" y="715109"/>
                    </a:lnTo>
                    <a:lnTo>
                      <a:pt x="0" y="715109"/>
                    </a:lnTo>
                    <a:lnTo>
                      <a:pt x="234414"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任意多边形: 形状 10">
                <a:extLst>
                  <a:ext uri="{FF2B5EF4-FFF2-40B4-BE49-F238E27FC236}">
                    <a16:creationId xmlns:a16="http://schemas.microsoft.com/office/drawing/2014/main" xmlns="" id="{EB95E596-A6B7-4E20-985A-EE361652B0DA}"/>
                  </a:ext>
                </a:extLst>
              </p:cNvPr>
              <p:cNvSpPr/>
              <p:nvPr/>
            </p:nvSpPr>
            <p:spPr>
              <a:xfrm>
                <a:off x="1397983" y="1355594"/>
                <a:ext cx="436187" cy="715109"/>
              </a:xfrm>
              <a:custGeom>
                <a:avLst/>
                <a:gdLst/>
                <a:ahLst/>
                <a:cxnLst/>
                <a:rect l="l" t="t" r="r" b="b"/>
                <a:pathLst>
                  <a:path w="436187" h="715109">
                    <a:moveTo>
                      <a:pt x="234413" y="0"/>
                    </a:moveTo>
                    <a:lnTo>
                      <a:pt x="436187" y="0"/>
                    </a:lnTo>
                    <a:lnTo>
                      <a:pt x="262602" y="715109"/>
                    </a:lnTo>
                    <a:lnTo>
                      <a:pt x="0" y="715109"/>
                    </a:lnTo>
                    <a:lnTo>
                      <a:pt x="234413"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27" name="组合 26">
              <a:extLst>
                <a:ext uri="{FF2B5EF4-FFF2-40B4-BE49-F238E27FC236}">
                  <a16:creationId xmlns:a16="http://schemas.microsoft.com/office/drawing/2014/main" xmlns="" id="{C6481F12-AD5C-4104-BFC2-784DD94EB9FE}"/>
                </a:ext>
              </a:extLst>
            </p:cNvPr>
            <p:cNvGrpSpPr/>
            <p:nvPr/>
          </p:nvGrpSpPr>
          <p:grpSpPr>
            <a:xfrm>
              <a:off x="874712" y="1971675"/>
              <a:ext cx="4973640" cy="2895568"/>
              <a:chOff x="874712" y="1971675"/>
              <a:chExt cx="5221288" cy="2895568"/>
            </a:xfrm>
          </p:grpSpPr>
          <p:sp>
            <p:nvSpPr>
              <p:cNvPr id="12" name="矩形 11">
                <a:extLst>
                  <a:ext uri="{FF2B5EF4-FFF2-40B4-BE49-F238E27FC236}">
                    <a16:creationId xmlns:a16="http://schemas.microsoft.com/office/drawing/2014/main" xmlns="" id="{F4794286-B855-49BA-9204-7BDC093D1039}"/>
                  </a:ext>
                </a:extLst>
              </p:cNvPr>
              <p:cNvSpPr/>
              <p:nvPr/>
            </p:nvSpPr>
            <p:spPr>
              <a:xfrm>
                <a:off x="1905384" y="1971675"/>
                <a:ext cx="4190616" cy="9902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8" name="矩形 17">
                <a:extLst>
                  <a:ext uri="{FF2B5EF4-FFF2-40B4-BE49-F238E27FC236}">
                    <a16:creationId xmlns:a16="http://schemas.microsoft.com/office/drawing/2014/main" xmlns="" id="{E4F8BB53-E104-4057-AA14-12AB9C6E5D4E}"/>
                  </a:ext>
                </a:extLst>
              </p:cNvPr>
              <p:cNvSpPr/>
              <p:nvPr/>
            </p:nvSpPr>
            <p:spPr>
              <a:xfrm>
                <a:off x="874712" y="4768215"/>
                <a:ext cx="5221287" cy="9902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grpSp>
        <p:nvGrpSpPr>
          <p:cNvPr id="29" name="组合 28">
            <a:extLst>
              <a:ext uri="{FF2B5EF4-FFF2-40B4-BE49-F238E27FC236}">
                <a16:creationId xmlns:a16="http://schemas.microsoft.com/office/drawing/2014/main" xmlns="" id="{02C2ACA3-12CF-42FE-A7B0-4D3F1E5AE929}"/>
              </a:ext>
            </a:extLst>
          </p:cNvPr>
          <p:cNvGrpSpPr/>
          <p:nvPr/>
        </p:nvGrpSpPr>
        <p:grpSpPr>
          <a:xfrm>
            <a:off x="6343648" y="1673175"/>
            <a:ext cx="4973640" cy="3511649"/>
            <a:chOff x="874712" y="1355594"/>
            <a:chExt cx="4973640" cy="3511649"/>
          </a:xfrm>
        </p:grpSpPr>
        <p:sp>
          <p:nvSpPr>
            <p:cNvPr id="30" name="文本框 29">
              <a:extLst>
                <a:ext uri="{FF2B5EF4-FFF2-40B4-BE49-F238E27FC236}">
                  <a16:creationId xmlns:a16="http://schemas.microsoft.com/office/drawing/2014/main" xmlns="" id="{578C2D42-6E06-4337-844F-948EE6E14446}"/>
                </a:ext>
              </a:extLst>
            </p:cNvPr>
            <p:cNvSpPr txBox="1"/>
            <p:nvPr/>
          </p:nvSpPr>
          <p:spPr>
            <a:xfrm>
              <a:off x="1120009" y="2664567"/>
              <a:ext cx="4555578" cy="1612621"/>
            </a:xfrm>
            <a:prstGeom prst="rect">
              <a:avLst/>
            </a:prstGeom>
            <a:noFill/>
          </p:spPr>
          <p:txBody>
            <a:bodyPr wrap="square" lIns="0" tIns="0" rIns="0" bIns="0" rtlCol="0">
              <a:spAutoFit/>
            </a:bodyPr>
            <a:lstStyle/>
            <a:p>
              <a:pPr algn="just">
                <a:lnSpc>
                  <a:spcPct val="150000"/>
                </a:lnSpc>
              </a:pPr>
              <a:r>
                <a:rPr lang="zh-CN" altLang="en-US" dirty="0">
                  <a:solidFill>
                    <a:schemeClr val="tx1">
                      <a:lumMod val="50000"/>
                      <a:lumOff val="50000"/>
                    </a:schemeClr>
                  </a:solidFill>
                  <a:cs typeface="+mn-ea"/>
                  <a:sym typeface="+mn-lt"/>
                </a:rPr>
                <a:t>用户可以在投影仪或者计算机上进行演示文稿打印出来文稿制作也可以将用户可以在投影仪或者计算机上进行演示文稿打印出来文稿制作也可以将用户可以在投影仪或者计算</a:t>
              </a:r>
              <a:endParaRPr lang="en-US" altLang="zh-CN" dirty="0">
                <a:solidFill>
                  <a:schemeClr val="tx1">
                    <a:lumMod val="50000"/>
                    <a:lumOff val="50000"/>
                  </a:schemeClr>
                </a:solidFill>
                <a:cs typeface="+mn-ea"/>
                <a:sym typeface="+mn-lt"/>
              </a:endParaRPr>
            </a:p>
          </p:txBody>
        </p:sp>
        <p:grpSp>
          <p:nvGrpSpPr>
            <p:cNvPr id="31" name="组合 30">
              <a:extLst>
                <a:ext uri="{FF2B5EF4-FFF2-40B4-BE49-F238E27FC236}">
                  <a16:creationId xmlns:a16="http://schemas.microsoft.com/office/drawing/2014/main" xmlns="" id="{2BEAB24E-4AF2-4CBB-8D5D-AD9A0285B4FA}"/>
                </a:ext>
              </a:extLst>
            </p:cNvPr>
            <p:cNvGrpSpPr/>
            <p:nvPr/>
          </p:nvGrpSpPr>
          <p:grpSpPr>
            <a:xfrm>
              <a:off x="890581" y="1355594"/>
              <a:ext cx="943589" cy="715109"/>
              <a:chOff x="890581" y="1355594"/>
              <a:chExt cx="943589" cy="715109"/>
            </a:xfrm>
          </p:grpSpPr>
          <p:sp>
            <p:nvSpPr>
              <p:cNvPr id="35" name="任意多边形: 形状 34">
                <a:extLst>
                  <a:ext uri="{FF2B5EF4-FFF2-40B4-BE49-F238E27FC236}">
                    <a16:creationId xmlns:a16="http://schemas.microsoft.com/office/drawing/2014/main" xmlns="" id="{8A373B97-92AB-4AD6-97D2-B5EF231B3F1A}"/>
                  </a:ext>
                </a:extLst>
              </p:cNvPr>
              <p:cNvSpPr/>
              <p:nvPr/>
            </p:nvSpPr>
            <p:spPr>
              <a:xfrm>
                <a:off x="890581" y="1355594"/>
                <a:ext cx="436188" cy="715109"/>
              </a:xfrm>
              <a:custGeom>
                <a:avLst/>
                <a:gdLst/>
                <a:ahLst/>
                <a:cxnLst/>
                <a:rect l="l" t="t" r="r" b="b"/>
                <a:pathLst>
                  <a:path w="436188" h="715109">
                    <a:moveTo>
                      <a:pt x="234414" y="0"/>
                    </a:moveTo>
                    <a:lnTo>
                      <a:pt x="436188" y="0"/>
                    </a:lnTo>
                    <a:lnTo>
                      <a:pt x="262603" y="715109"/>
                    </a:lnTo>
                    <a:lnTo>
                      <a:pt x="0" y="715109"/>
                    </a:lnTo>
                    <a:lnTo>
                      <a:pt x="234414"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6" name="任意多边形: 形状 35">
                <a:extLst>
                  <a:ext uri="{FF2B5EF4-FFF2-40B4-BE49-F238E27FC236}">
                    <a16:creationId xmlns:a16="http://schemas.microsoft.com/office/drawing/2014/main" xmlns="" id="{65703882-3E2C-4961-91BC-5612FACE9310}"/>
                  </a:ext>
                </a:extLst>
              </p:cNvPr>
              <p:cNvSpPr/>
              <p:nvPr/>
            </p:nvSpPr>
            <p:spPr>
              <a:xfrm>
                <a:off x="1397983" y="1355594"/>
                <a:ext cx="436187" cy="715109"/>
              </a:xfrm>
              <a:custGeom>
                <a:avLst/>
                <a:gdLst/>
                <a:ahLst/>
                <a:cxnLst/>
                <a:rect l="l" t="t" r="r" b="b"/>
                <a:pathLst>
                  <a:path w="436187" h="715109">
                    <a:moveTo>
                      <a:pt x="234413" y="0"/>
                    </a:moveTo>
                    <a:lnTo>
                      <a:pt x="436187" y="0"/>
                    </a:lnTo>
                    <a:lnTo>
                      <a:pt x="262602" y="715109"/>
                    </a:lnTo>
                    <a:lnTo>
                      <a:pt x="0" y="715109"/>
                    </a:lnTo>
                    <a:lnTo>
                      <a:pt x="234413"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grpSp>
          <p:nvGrpSpPr>
            <p:cNvPr id="32" name="组合 31">
              <a:extLst>
                <a:ext uri="{FF2B5EF4-FFF2-40B4-BE49-F238E27FC236}">
                  <a16:creationId xmlns:a16="http://schemas.microsoft.com/office/drawing/2014/main" xmlns="" id="{AB19F3E0-175B-4184-97D3-B867D87E1517}"/>
                </a:ext>
              </a:extLst>
            </p:cNvPr>
            <p:cNvGrpSpPr/>
            <p:nvPr/>
          </p:nvGrpSpPr>
          <p:grpSpPr>
            <a:xfrm>
              <a:off x="874712" y="1971675"/>
              <a:ext cx="4973640" cy="2895568"/>
              <a:chOff x="874712" y="1971675"/>
              <a:chExt cx="5221288" cy="2895568"/>
            </a:xfrm>
          </p:grpSpPr>
          <p:sp>
            <p:nvSpPr>
              <p:cNvPr id="33" name="矩形 32">
                <a:extLst>
                  <a:ext uri="{FF2B5EF4-FFF2-40B4-BE49-F238E27FC236}">
                    <a16:creationId xmlns:a16="http://schemas.microsoft.com/office/drawing/2014/main" xmlns="" id="{D490D2F6-4F75-4196-9380-2C00153D4833}"/>
                  </a:ext>
                </a:extLst>
              </p:cNvPr>
              <p:cNvSpPr/>
              <p:nvPr/>
            </p:nvSpPr>
            <p:spPr>
              <a:xfrm>
                <a:off x="1905384" y="1971675"/>
                <a:ext cx="4190616" cy="9902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4" name="矩形 33">
                <a:extLst>
                  <a:ext uri="{FF2B5EF4-FFF2-40B4-BE49-F238E27FC236}">
                    <a16:creationId xmlns:a16="http://schemas.microsoft.com/office/drawing/2014/main" xmlns="" id="{ADAEF792-9719-4D5B-AF6A-4DA6D646950F}"/>
                  </a:ext>
                </a:extLst>
              </p:cNvPr>
              <p:cNvSpPr/>
              <p:nvPr/>
            </p:nvSpPr>
            <p:spPr>
              <a:xfrm>
                <a:off x="874712" y="4768215"/>
                <a:ext cx="5221287" cy="9902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spTree>
    <p:extLst>
      <p:ext uri="{BB962C8B-B14F-4D97-AF65-F5344CB8AC3E}">
        <p14:creationId xmlns:p14="http://schemas.microsoft.com/office/powerpoint/2010/main" val="214547421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页脚占位符 2">
            <a:extLst>
              <a:ext uri="{FF2B5EF4-FFF2-40B4-BE49-F238E27FC236}">
                <a16:creationId xmlns:a16="http://schemas.microsoft.com/office/drawing/2014/main" xmlns="" id="{BC455881-17E1-4595-9012-DFF30A48894C}"/>
              </a:ext>
            </a:extLst>
          </p:cNvPr>
          <p:cNvSpPr>
            <a:spLocks noGrp="1"/>
          </p:cNvSpPr>
          <p:nvPr>
            <p:ph type="ftr" sz="quarter" idx="3"/>
          </p:nvPr>
        </p:nvSpPr>
        <p:spPr/>
        <p:txBody>
          <a:bodyPr/>
          <a:lstStyle/>
          <a:p>
            <a:r>
              <a:rPr lang="zh-CN" altLang="en-US"/>
              <a:t>河北农业大学</a:t>
            </a:r>
          </a:p>
        </p:txBody>
      </p:sp>
      <p:sp>
        <p:nvSpPr>
          <p:cNvPr id="2" name="灯片编号占位符 1">
            <a:extLst>
              <a:ext uri="{FF2B5EF4-FFF2-40B4-BE49-F238E27FC236}">
                <a16:creationId xmlns:a16="http://schemas.microsoft.com/office/drawing/2014/main" xmlns="" id="{60E00714-C59F-4A0E-8220-3097A29A17D5}"/>
              </a:ext>
            </a:extLst>
          </p:cNvPr>
          <p:cNvSpPr>
            <a:spLocks noGrp="1"/>
          </p:cNvSpPr>
          <p:nvPr>
            <p:ph type="sldNum" sz="quarter" idx="4"/>
          </p:nvPr>
        </p:nvSpPr>
        <p:spPr/>
        <p:txBody>
          <a:bodyPr/>
          <a:lstStyle/>
          <a:p>
            <a:r>
              <a:rPr lang="en-US" altLang="zh-CN"/>
              <a:t>- </a:t>
            </a:r>
            <a:fld id="{A548B57D-AE10-4CF7-A9DF-59FEFA91B28E}" type="slidenum">
              <a:rPr lang="zh-CN" altLang="en-US" smtClean="0"/>
              <a:pPr/>
              <a:t>9</a:t>
            </a:fld>
            <a:r>
              <a:rPr lang="zh-CN" altLang="en-US"/>
              <a:t> </a:t>
            </a:r>
            <a:r>
              <a:rPr lang="en-US" altLang="zh-CN"/>
              <a:t>-</a:t>
            </a:r>
            <a:endParaRPr lang="zh-CN" altLang="en-US" dirty="0"/>
          </a:p>
        </p:txBody>
      </p:sp>
      <p:sp>
        <p:nvSpPr>
          <p:cNvPr id="16" name="文本占位符 15">
            <a:extLst>
              <a:ext uri="{FF2B5EF4-FFF2-40B4-BE49-F238E27FC236}">
                <a16:creationId xmlns:a16="http://schemas.microsoft.com/office/drawing/2014/main" xmlns="" id="{AB8B487A-DFCB-412B-BBB6-8DBDFCA5D22C}"/>
              </a:ext>
            </a:extLst>
          </p:cNvPr>
          <p:cNvSpPr>
            <a:spLocks noGrp="1"/>
          </p:cNvSpPr>
          <p:nvPr>
            <p:ph type="body" sz="quarter" idx="10"/>
          </p:nvPr>
        </p:nvSpPr>
        <p:spPr/>
        <p:txBody>
          <a:bodyPr/>
          <a:lstStyle/>
          <a:p>
            <a:r>
              <a:rPr lang="zh-CN" altLang="en-US" dirty="0">
                <a:sym typeface="+mn-lt"/>
              </a:rPr>
              <a:t>文本举例</a:t>
            </a:r>
          </a:p>
        </p:txBody>
      </p:sp>
      <p:grpSp>
        <p:nvGrpSpPr>
          <p:cNvPr id="68" name="组合 67">
            <a:extLst>
              <a:ext uri="{FF2B5EF4-FFF2-40B4-BE49-F238E27FC236}">
                <a16:creationId xmlns:a16="http://schemas.microsoft.com/office/drawing/2014/main" xmlns="" id="{B77849C8-D2C5-4E67-AF04-1AD4BBA4032C}"/>
              </a:ext>
            </a:extLst>
          </p:cNvPr>
          <p:cNvGrpSpPr/>
          <p:nvPr/>
        </p:nvGrpSpPr>
        <p:grpSpPr>
          <a:xfrm>
            <a:off x="872798" y="1667005"/>
            <a:ext cx="2989154" cy="3438525"/>
            <a:chOff x="393700" y="1667005"/>
            <a:chExt cx="3288069" cy="3438525"/>
          </a:xfrm>
        </p:grpSpPr>
        <p:sp>
          <p:nvSpPr>
            <p:cNvPr id="18" name="îṧļiḋè">
              <a:extLst>
                <a:ext uri="{FF2B5EF4-FFF2-40B4-BE49-F238E27FC236}">
                  <a16:creationId xmlns:a16="http://schemas.microsoft.com/office/drawing/2014/main" xmlns="" id="{594FDEE0-B89B-48D3-94CD-6546A638526E}"/>
                </a:ext>
              </a:extLst>
            </p:cNvPr>
            <p:cNvSpPr/>
            <p:nvPr/>
          </p:nvSpPr>
          <p:spPr>
            <a:xfrm>
              <a:off x="489922" y="1667005"/>
              <a:ext cx="3095625" cy="3438525"/>
            </a:xfrm>
            <a:prstGeom prst="rect">
              <a:avLst/>
            </a:prstGeom>
            <a:solidFill>
              <a:schemeClr val="bg1">
                <a:lumMod val="95000"/>
              </a:schemeClr>
            </a:solidFill>
            <a:ln w="3175">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p>
              <a:pPr algn="ctr" defTabSz="914354"/>
              <a:endParaRPr lang="zh-CN" altLang="en-US" sz="2000" b="1" i="1">
                <a:solidFill>
                  <a:schemeClr val="tx1"/>
                </a:solidFill>
              </a:endParaRPr>
            </a:p>
          </p:txBody>
        </p:sp>
        <p:sp>
          <p:nvSpPr>
            <p:cNvPr id="19" name="îṧļidê">
              <a:extLst>
                <a:ext uri="{FF2B5EF4-FFF2-40B4-BE49-F238E27FC236}">
                  <a16:creationId xmlns:a16="http://schemas.microsoft.com/office/drawing/2014/main" xmlns="" id="{1C817657-8D17-42AF-A051-A09FB565B8AA}"/>
                </a:ext>
              </a:extLst>
            </p:cNvPr>
            <p:cNvSpPr/>
            <p:nvPr/>
          </p:nvSpPr>
          <p:spPr>
            <a:xfrm>
              <a:off x="397393" y="1995488"/>
              <a:ext cx="3284376" cy="600075"/>
            </a:xfrm>
            <a:prstGeom prst="rect">
              <a:avLst/>
            </a:prstGeom>
            <a:solidFill>
              <a:schemeClr val="accent2"/>
            </a:solidFill>
            <a:ln w="3175">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p>
              <a:pPr algn="ctr"/>
              <a:r>
                <a:rPr lang="zh-CN" altLang="en-US" sz="2400" b="1" dirty="0">
                  <a:solidFill>
                    <a:schemeClr val="bg1"/>
                  </a:solidFill>
                  <a:cs typeface="+mn-ea"/>
                  <a:sym typeface="+mn-lt"/>
                </a:rPr>
                <a:t>请输入您的小标题</a:t>
              </a:r>
            </a:p>
          </p:txBody>
        </p:sp>
        <p:sp>
          <p:nvSpPr>
            <p:cNvPr id="50" name="ïSḻïdè">
              <a:extLst>
                <a:ext uri="{FF2B5EF4-FFF2-40B4-BE49-F238E27FC236}">
                  <a16:creationId xmlns:a16="http://schemas.microsoft.com/office/drawing/2014/main" xmlns="" id="{89393B5C-18C7-41D4-9E2C-BEEDAE65DE57}"/>
                </a:ext>
              </a:extLst>
            </p:cNvPr>
            <p:cNvSpPr/>
            <p:nvPr/>
          </p:nvSpPr>
          <p:spPr bwMode="auto">
            <a:xfrm>
              <a:off x="694644" y="2763139"/>
              <a:ext cx="2615583" cy="10222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30000"/>
                </a:lnSpc>
              </a:pPr>
              <a:r>
                <a:rPr lang="zh-CN" altLang="en-US" sz="1400" dirty="0"/>
                <a:t>用户可以在投影仪或者计算机上进行演示文稿打印出来文稿制作也可以将</a:t>
              </a:r>
            </a:p>
          </p:txBody>
        </p:sp>
        <p:sp>
          <p:nvSpPr>
            <p:cNvPr id="51" name="i$ḷíḍê">
              <a:extLst>
                <a:ext uri="{FF2B5EF4-FFF2-40B4-BE49-F238E27FC236}">
                  <a16:creationId xmlns:a16="http://schemas.microsoft.com/office/drawing/2014/main" xmlns="" id="{EB18F565-F768-4AFD-A435-9A566F4DD27A}"/>
                </a:ext>
              </a:extLst>
            </p:cNvPr>
            <p:cNvSpPr/>
            <p:nvPr/>
          </p:nvSpPr>
          <p:spPr bwMode="auto">
            <a:xfrm>
              <a:off x="694644" y="3785390"/>
              <a:ext cx="2615583" cy="10222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30000"/>
                </a:lnSpc>
              </a:pPr>
              <a:r>
                <a:rPr lang="zh-CN" altLang="en-US" sz="1400" dirty="0">
                  <a:sym typeface="+mn-lt"/>
                </a:rPr>
                <a:t>用户可以在投影仪或者计算机上进行演示文稿打印出来文稿制作也可以将</a:t>
              </a:r>
              <a:endParaRPr lang="en-US" altLang="zh-CN" sz="1400" dirty="0">
                <a:sym typeface="+mn-lt"/>
              </a:endParaRPr>
            </a:p>
          </p:txBody>
        </p:sp>
        <p:sp>
          <p:nvSpPr>
            <p:cNvPr id="60" name="等腰三角形 59">
              <a:extLst>
                <a:ext uri="{FF2B5EF4-FFF2-40B4-BE49-F238E27FC236}">
                  <a16:creationId xmlns:a16="http://schemas.microsoft.com/office/drawing/2014/main" xmlns="" id="{4C3EFD28-663E-4FAE-8757-AB689EE0AF03}"/>
                </a:ext>
              </a:extLst>
            </p:cNvPr>
            <p:cNvSpPr/>
            <p:nvPr/>
          </p:nvSpPr>
          <p:spPr>
            <a:xfrm>
              <a:off x="393700" y="1885950"/>
              <a:ext cx="94634" cy="109538"/>
            </a:xfrm>
            <a:prstGeom prst="triangle">
              <a:avLst>
                <a:gd name="adj" fmla="val 10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等腰三角形 61">
              <a:extLst>
                <a:ext uri="{FF2B5EF4-FFF2-40B4-BE49-F238E27FC236}">
                  <a16:creationId xmlns:a16="http://schemas.microsoft.com/office/drawing/2014/main" xmlns="" id="{AC9BE9CF-743F-442C-9794-56CA4DC1EC9D}"/>
                </a:ext>
              </a:extLst>
            </p:cNvPr>
            <p:cNvSpPr/>
            <p:nvPr/>
          </p:nvSpPr>
          <p:spPr>
            <a:xfrm flipH="1">
              <a:off x="3583442" y="1885950"/>
              <a:ext cx="94634" cy="109538"/>
            </a:xfrm>
            <a:prstGeom prst="triangle">
              <a:avLst>
                <a:gd name="adj" fmla="val 10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4" name="组合 63">
            <a:extLst>
              <a:ext uri="{FF2B5EF4-FFF2-40B4-BE49-F238E27FC236}">
                <a16:creationId xmlns:a16="http://schemas.microsoft.com/office/drawing/2014/main" xmlns="" id="{9FBBB9C0-5583-4AFE-95A0-03B669C0F794}"/>
              </a:ext>
            </a:extLst>
          </p:cNvPr>
          <p:cNvGrpSpPr/>
          <p:nvPr/>
        </p:nvGrpSpPr>
        <p:grpSpPr>
          <a:xfrm>
            <a:off x="8328605" y="1709738"/>
            <a:ext cx="2988683" cy="3438525"/>
            <a:chOff x="8123853" y="1709738"/>
            <a:chExt cx="3287551" cy="3438525"/>
          </a:xfrm>
        </p:grpSpPr>
        <p:sp>
          <p:nvSpPr>
            <p:cNvPr id="32" name="ïśļíďe">
              <a:extLst>
                <a:ext uri="{FF2B5EF4-FFF2-40B4-BE49-F238E27FC236}">
                  <a16:creationId xmlns:a16="http://schemas.microsoft.com/office/drawing/2014/main" xmlns="" id="{3ED01367-71C0-4BF4-BAE3-D40C62C01665}"/>
                </a:ext>
              </a:extLst>
            </p:cNvPr>
            <p:cNvSpPr/>
            <p:nvPr/>
          </p:nvSpPr>
          <p:spPr>
            <a:xfrm>
              <a:off x="8221663" y="1709738"/>
              <a:ext cx="3095625" cy="3438525"/>
            </a:xfrm>
            <a:prstGeom prst="rect">
              <a:avLst/>
            </a:prstGeom>
            <a:solidFill>
              <a:schemeClr val="bg1">
                <a:lumMod val="95000"/>
              </a:schemeClr>
            </a:solidFill>
            <a:ln w="3175">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p>
              <a:pPr algn="ctr" defTabSz="914354"/>
              <a:endParaRPr lang="zh-CN" altLang="en-US" sz="2000" b="1" i="1">
                <a:solidFill>
                  <a:schemeClr val="tx1"/>
                </a:solidFill>
              </a:endParaRPr>
            </a:p>
          </p:txBody>
        </p:sp>
        <p:sp>
          <p:nvSpPr>
            <p:cNvPr id="33" name="îşļíḋê">
              <a:extLst>
                <a:ext uri="{FF2B5EF4-FFF2-40B4-BE49-F238E27FC236}">
                  <a16:creationId xmlns:a16="http://schemas.microsoft.com/office/drawing/2014/main" xmlns="" id="{DDC8C057-2189-45B0-B7D7-FD1416D1A3F3}"/>
                </a:ext>
              </a:extLst>
            </p:cNvPr>
            <p:cNvSpPr/>
            <p:nvPr/>
          </p:nvSpPr>
          <p:spPr>
            <a:xfrm>
              <a:off x="8123853" y="1995488"/>
              <a:ext cx="3284376" cy="600075"/>
            </a:xfrm>
            <a:prstGeom prst="rect">
              <a:avLst/>
            </a:prstGeom>
            <a:solidFill>
              <a:schemeClr val="accent2"/>
            </a:solidFill>
            <a:ln w="3175">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p>
              <a:pPr algn="ctr"/>
              <a:r>
                <a:rPr lang="zh-CN" altLang="en-US" sz="2400" b="1" dirty="0">
                  <a:solidFill>
                    <a:schemeClr val="bg1"/>
                  </a:solidFill>
                  <a:cs typeface="+mn-ea"/>
                  <a:sym typeface="+mn-lt"/>
                </a:rPr>
                <a:t>请输入您的小标题</a:t>
              </a:r>
            </a:p>
          </p:txBody>
        </p:sp>
        <p:sp>
          <p:nvSpPr>
            <p:cNvPr id="58" name="ïSḻïdè">
              <a:extLst>
                <a:ext uri="{FF2B5EF4-FFF2-40B4-BE49-F238E27FC236}">
                  <a16:creationId xmlns:a16="http://schemas.microsoft.com/office/drawing/2014/main" xmlns="" id="{4A332385-EBCC-4CB1-AA34-8B51595F31C4}"/>
                </a:ext>
              </a:extLst>
            </p:cNvPr>
            <p:cNvSpPr/>
            <p:nvPr/>
          </p:nvSpPr>
          <p:spPr bwMode="auto">
            <a:xfrm>
              <a:off x="8495395" y="2763139"/>
              <a:ext cx="2615583" cy="10222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30000"/>
                </a:lnSpc>
              </a:pPr>
              <a:r>
                <a:rPr lang="zh-CN" altLang="en-US" sz="1400" dirty="0"/>
                <a:t>用户可以在投影仪或者计算机上进行演示文稿打印出来文稿制作也可以将</a:t>
              </a:r>
            </a:p>
          </p:txBody>
        </p:sp>
        <p:sp>
          <p:nvSpPr>
            <p:cNvPr id="59" name="i$ḷíḍê">
              <a:extLst>
                <a:ext uri="{FF2B5EF4-FFF2-40B4-BE49-F238E27FC236}">
                  <a16:creationId xmlns:a16="http://schemas.microsoft.com/office/drawing/2014/main" xmlns="" id="{8947E211-378F-49E2-93E4-563F692A791C}"/>
                </a:ext>
              </a:extLst>
            </p:cNvPr>
            <p:cNvSpPr/>
            <p:nvPr/>
          </p:nvSpPr>
          <p:spPr bwMode="auto">
            <a:xfrm>
              <a:off x="8495395" y="3785390"/>
              <a:ext cx="2615583" cy="10222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30000"/>
                </a:lnSpc>
              </a:pPr>
              <a:r>
                <a:rPr lang="zh-CN" altLang="en-US" sz="1400" dirty="0">
                  <a:sym typeface="+mn-lt"/>
                </a:rPr>
                <a:t>用户可以在投影仪或者计算机上进行演示文稿打印出来文稿制作也可以将</a:t>
              </a:r>
              <a:endParaRPr lang="en-US" altLang="zh-CN" sz="1400" dirty="0">
                <a:sym typeface="+mn-lt"/>
              </a:endParaRPr>
            </a:p>
          </p:txBody>
        </p:sp>
        <p:sp>
          <p:nvSpPr>
            <p:cNvPr id="61" name="等腰三角形 60">
              <a:extLst>
                <a:ext uri="{FF2B5EF4-FFF2-40B4-BE49-F238E27FC236}">
                  <a16:creationId xmlns:a16="http://schemas.microsoft.com/office/drawing/2014/main" xmlns="" id="{75BD3116-0050-4908-AB9A-CE862182D0BF}"/>
                </a:ext>
              </a:extLst>
            </p:cNvPr>
            <p:cNvSpPr/>
            <p:nvPr/>
          </p:nvSpPr>
          <p:spPr>
            <a:xfrm>
              <a:off x="8125441" y="1885950"/>
              <a:ext cx="94634" cy="109538"/>
            </a:xfrm>
            <a:prstGeom prst="triangle">
              <a:avLst>
                <a:gd name="adj" fmla="val 10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等腰三角形 62">
              <a:extLst>
                <a:ext uri="{FF2B5EF4-FFF2-40B4-BE49-F238E27FC236}">
                  <a16:creationId xmlns:a16="http://schemas.microsoft.com/office/drawing/2014/main" xmlns="" id="{9AC7CED1-422F-4311-985D-7084C3623016}"/>
                </a:ext>
              </a:extLst>
            </p:cNvPr>
            <p:cNvSpPr/>
            <p:nvPr/>
          </p:nvSpPr>
          <p:spPr>
            <a:xfrm flipH="1">
              <a:off x="11316770" y="1885950"/>
              <a:ext cx="94634" cy="109538"/>
            </a:xfrm>
            <a:prstGeom prst="triangle">
              <a:avLst>
                <a:gd name="adj" fmla="val 10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9" name="组合 68">
            <a:extLst>
              <a:ext uri="{FF2B5EF4-FFF2-40B4-BE49-F238E27FC236}">
                <a16:creationId xmlns:a16="http://schemas.microsoft.com/office/drawing/2014/main" xmlns="" id="{1E4BB5FE-9645-4AC3-8E32-0ED5F24E3FCE}"/>
              </a:ext>
            </a:extLst>
          </p:cNvPr>
          <p:cNvGrpSpPr/>
          <p:nvPr/>
        </p:nvGrpSpPr>
        <p:grpSpPr>
          <a:xfrm>
            <a:off x="4320887" y="1408206"/>
            <a:ext cx="3550227" cy="4041588"/>
            <a:chOff x="4143375" y="1408206"/>
            <a:chExt cx="3905250" cy="4041588"/>
          </a:xfrm>
        </p:grpSpPr>
        <p:sp>
          <p:nvSpPr>
            <p:cNvPr id="25" name="íšḷíḓe">
              <a:extLst>
                <a:ext uri="{FF2B5EF4-FFF2-40B4-BE49-F238E27FC236}">
                  <a16:creationId xmlns:a16="http://schemas.microsoft.com/office/drawing/2014/main" xmlns="" id="{3F01C1EB-6B8F-4E44-A6C5-5A9F8B5C0E69}"/>
                </a:ext>
              </a:extLst>
            </p:cNvPr>
            <p:cNvSpPr/>
            <p:nvPr/>
          </p:nvSpPr>
          <p:spPr>
            <a:xfrm>
              <a:off x="4276725" y="1408206"/>
              <a:ext cx="3638550" cy="4041588"/>
            </a:xfrm>
            <a:prstGeom prst="rect">
              <a:avLst/>
            </a:prstGeom>
            <a:solidFill>
              <a:schemeClr val="bg1">
                <a:lumMod val="95000"/>
              </a:schemeClr>
            </a:solidFill>
            <a:ln w="3175">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p>
              <a:pPr algn="ctr" defTabSz="914354"/>
              <a:endParaRPr lang="zh-CN" altLang="en-US" sz="2000" b="1" i="1">
                <a:solidFill>
                  <a:schemeClr val="tx1"/>
                </a:solidFill>
              </a:endParaRPr>
            </a:p>
          </p:txBody>
        </p:sp>
        <p:sp>
          <p:nvSpPr>
            <p:cNvPr id="26" name="îṡľiḋe">
              <a:extLst>
                <a:ext uri="{FF2B5EF4-FFF2-40B4-BE49-F238E27FC236}">
                  <a16:creationId xmlns:a16="http://schemas.microsoft.com/office/drawing/2014/main" xmlns="" id="{DB7CF91D-BF6E-41B0-A31E-FD5CEB028FF0}"/>
                </a:ext>
              </a:extLst>
            </p:cNvPr>
            <p:cNvSpPr/>
            <p:nvPr/>
          </p:nvSpPr>
          <p:spPr>
            <a:xfrm>
              <a:off x="4143375" y="1744072"/>
              <a:ext cx="3905250" cy="705319"/>
            </a:xfrm>
            <a:prstGeom prst="rect">
              <a:avLst/>
            </a:prstGeom>
            <a:solidFill>
              <a:schemeClr val="accent1"/>
            </a:solidFill>
            <a:ln w="3175">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p>
              <a:pPr algn="ctr"/>
              <a:r>
                <a:rPr lang="zh-CN" altLang="en-US" sz="2800" b="1" dirty="0">
                  <a:solidFill>
                    <a:schemeClr val="bg1"/>
                  </a:solidFill>
                  <a:cs typeface="+mn-ea"/>
                  <a:sym typeface="+mn-lt"/>
                </a:rPr>
                <a:t>请输入您的小标题</a:t>
              </a:r>
            </a:p>
          </p:txBody>
        </p:sp>
        <p:sp>
          <p:nvSpPr>
            <p:cNvPr id="55" name="ïSḻïdè">
              <a:extLst>
                <a:ext uri="{FF2B5EF4-FFF2-40B4-BE49-F238E27FC236}">
                  <a16:creationId xmlns:a16="http://schemas.microsoft.com/office/drawing/2014/main" xmlns="" id="{217E6BD1-DE0C-424A-A75F-77246D3DB64B}"/>
                </a:ext>
              </a:extLst>
            </p:cNvPr>
            <p:cNvSpPr/>
            <p:nvPr/>
          </p:nvSpPr>
          <p:spPr bwMode="auto">
            <a:xfrm>
              <a:off x="4419599" y="2763139"/>
              <a:ext cx="3352802" cy="10222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30000"/>
                </a:lnSpc>
              </a:pPr>
              <a:r>
                <a:rPr lang="zh-CN" altLang="en-US" sz="1400" dirty="0"/>
                <a:t>用户可以在投影仪或者计算机上进行演示文稿打印出来文稿制作也可以将</a:t>
              </a:r>
            </a:p>
          </p:txBody>
        </p:sp>
        <p:sp>
          <p:nvSpPr>
            <p:cNvPr id="56" name="i$ḷíḍê">
              <a:extLst>
                <a:ext uri="{FF2B5EF4-FFF2-40B4-BE49-F238E27FC236}">
                  <a16:creationId xmlns:a16="http://schemas.microsoft.com/office/drawing/2014/main" xmlns="" id="{8FB983EC-75C9-4EFF-BEAA-81C542306D8C}"/>
                </a:ext>
              </a:extLst>
            </p:cNvPr>
            <p:cNvSpPr/>
            <p:nvPr/>
          </p:nvSpPr>
          <p:spPr bwMode="auto">
            <a:xfrm>
              <a:off x="4419599" y="3471644"/>
              <a:ext cx="3352802" cy="10222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30000"/>
                </a:lnSpc>
              </a:pPr>
              <a:r>
                <a:rPr lang="zh-CN" altLang="en-US" sz="1400" dirty="0">
                  <a:sym typeface="+mn-lt"/>
                </a:rPr>
                <a:t>用户可以在投影仪或者计算机上进行演示文稿打印出来文稿制作也可以将</a:t>
              </a:r>
              <a:endParaRPr lang="en-US" altLang="zh-CN" sz="1400" dirty="0">
                <a:sym typeface="+mn-lt"/>
              </a:endParaRPr>
            </a:p>
          </p:txBody>
        </p:sp>
        <p:sp>
          <p:nvSpPr>
            <p:cNvPr id="57" name="i$ḷíḍê">
              <a:extLst>
                <a:ext uri="{FF2B5EF4-FFF2-40B4-BE49-F238E27FC236}">
                  <a16:creationId xmlns:a16="http://schemas.microsoft.com/office/drawing/2014/main" xmlns="" id="{638441D8-F4EE-47AC-AF36-192E94227E92}"/>
                </a:ext>
              </a:extLst>
            </p:cNvPr>
            <p:cNvSpPr/>
            <p:nvPr/>
          </p:nvSpPr>
          <p:spPr bwMode="auto">
            <a:xfrm>
              <a:off x="4419599" y="4247065"/>
              <a:ext cx="3352802" cy="10222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30000"/>
                </a:lnSpc>
              </a:pPr>
              <a:r>
                <a:rPr lang="zh-CN" altLang="en-US" sz="1400" dirty="0">
                  <a:sym typeface="+mn-lt"/>
                </a:rPr>
                <a:t>用户可以在投影仪或者计算机上进行演示文稿打印出来文稿制作也可以将</a:t>
              </a:r>
              <a:endParaRPr lang="en-US" altLang="zh-CN" sz="1400" dirty="0">
                <a:sym typeface="+mn-lt"/>
              </a:endParaRPr>
            </a:p>
          </p:txBody>
        </p:sp>
        <p:sp>
          <p:nvSpPr>
            <p:cNvPr id="66" name="等腰三角形 65">
              <a:extLst>
                <a:ext uri="{FF2B5EF4-FFF2-40B4-BE49-F238E27FC236}">
                  <a16:creationId xmlns:a16="http://schemas.microsoft.com/office/drawing/2014/main" xmlns="" id="{346C1072-A292-419A-9C09-677A3C254AC4}"/>
                </a:ext>
              </a:extLst>
            </p:cNvPr>
            <p:cNvSpPr/>
            <p:nvPr/>
          </p:nvSpPr>
          <p:spPr>
            <a:xfrm>
              <a:off x="4144333" y="1592668"/>
              <a:ext cx="130804" cy="151404"/>
            </a:xfrm>
            <a:prstGeom prst="triangle">
              <a:avLst>
                <a:gd name="adj" fmla="val 100000"/>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等腰三角形 66">
              <a:extLst>
                <a:ext uri="{FF2B5EF4-FFF2-40B4-BE49-F238E27FC236}">
                  <a16:creationId xmlns:a16="http://schemas.microsoft.com/office/drawing/2014/main" xmlns="" id="{373A8A84-8006-45A1-A0FF-979755DFF3E6}"/>
                </a:ext>
              </a:extLst>
            </p:cNvPr>
            <p:cNvSpPr/>
            <p:nvPr/>
          </p:nvSpPr>
          <p:spPr>
            <a:xfrm flipH="1">
              <a:off x="7917821" y="1592668"/>
              <a:ext cx="130804" cy="151404"/>
            </a:xfrm>
            <a:prstGeom prst="triangle">
              <a:avLst>
                <a:gd name="adj" fmla="val 100000"/>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828860678"/>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LIDE.GUIDESSETTING" val="{&quot;Id&quot;:null,&quot;Name&quot;:&quot;无&quot;,&quot;HeaderHeight&quot;:8.0,&quot;FooterHeight&quot;:5.1000000000000005,&quot;SideMargin&quot;:3.3000000000000003,&quot;TopMargin&quot;:2.6,&quot;BottomMargin&quot;:1.9000000000000001,&quot;IntervalMargin&quot;:1.4000000000000001,&quot;SettingType&quot;:&quot;System&quot;}"/>
</p:tagLst>
</file>

<file path=ppt/tags/tag10.xml><?xml version="1.0" encoding="utf-8"?>
<p:tagLst xmlns:a="http://schemas.openxmlformats.org/drawingml/2006/main" xmlns:r="http://schemas.openxmlformats.org/officeDocument/2006/relationships" xmlns:p="http://schemas.openxmlformats.org/presentationml/2006/main">
  <p:tag name="ISLIDE.VECTOR" val="a92ce180-fc57-4111-ac4c-3540b641f9fe"/>
</p:tagLst>
</file>

<file path=ppt/tags/tag11.xml><?xml version="1.0" encoding="utf-8"?>
<p:tagLst xmlns:a="http://schemas.openxmlformats.org/drawingml/2006/main" xmlns:r="http://schemas.openxmlformats.org/officeDocument/2006/relationships" xmlns:p="http://schemas.openxmlformats.org/presentationml/2006/main">
  <p:tag name="ISLIDE.VECTOR" val="a92ce180-fc57-4111-ac4c-3540b641f9fe"/>
</p:tagLst>
</file>

<file path=ppt/tags/tag12.xml><?xml version="1.0" encoding="utf-8"?>
<p:tagLst xmlns:a="http://schemas.openxmlformats.org/drawingml/2006/main" xmlns:r="http://schemas.openxmlformats.org/officeDocument/2006/relationships" xmlns:p="http://schemas.openxmlformats.org/presentationml/2006/main">
  <p:tag name="ISLIDE.VECTOR" val="a92ce180-fc57-4111-ac4c-3540b641f9fe"/>
</p:tagLst>
</file>

<file path=ppt/tags/tag13.xml><?xml version="1.0" encoding="utf-8"?>
<p:tagLst xmlns:a="http://schemas.openxmlformats.org/drawingml/2006/main" xmlns:r="http://schemas.openxmlformats.org/officeDocument/2006/relationships" xmlns:p="http://schemas.openxmlformats.org/presentationml/2006/main">
  <p:tag name="ISLIDE.VECTOR" val="a92ce180-fc57-4111-ac4c-3540b641f9fe"/>
</p:tagLst>
</file>

<file path=ppt/tags/tag14.xml><?xml version="1.0" encoding="utf-8"?>
<p:tagLst xmlns:a="http://schemas.openxmlformats.org/drawingml/2006/main" xmlns:r="http://schemas.openxmlformats.org/officeDocument/2006/relationships" xmlns:p="http://schemas.openxmlformats.org/presentationml/2006/main">
  <p:tag name="PA" val="v4.1.3"/>
</p:tagLst>
</file>

<file path=ppt/tags/tag2.xml><?xml version="1.0" encoding="utf-8"?>
<p:tagLst xmlns:a="http://schemas.openxmlformats.org/drawingml/2006/main" xmlns:r="http://schemas.openxmlformats.org/officeDocument/2006/relationships" xmlns:p="http://schemas.openxmlformats.org/presentationml/2006/main">
  <p:tag name="ISLIDE.VECTOR" val="a92ce180-fc57-4111-ac4c-3540b641f9fe"/>
</p:tagLst>
</file>

<file path=ppt/tags/tag3.xml><?xml version="1.0" encoding="utf-8"?>
<p:tagLst xmlns:a="http://schemas.openxmlformats.org/drawingml/2006/main" xmlns:r="http://schemas.openxmlformats.org/officeDocument/2006/relationships" xmlns:p="http://schemas.openxmlformats.org/presentationml/2006/main">
  <p:tag name="ISLIDE.VECTOR" val="a92ce180-fc57-4111-ac4c-3540b641f9fe"/>
</p:tagLst>
</file>

<file path=ppt/tags/tag4.xml><?xml version="1.0" encoding="utf-8"?>
<p:tagLst xmlns:a="http://schemas.openxmlformats.org/drawingml/2006/main" xmlns:r="http://schemas.openxmlformats.org/officeDocument/2006/relationships" xmlns:p="http://schemas.openxmlformats.org/presentationml/2006/main">
  <p:tag name="ISLIDE.VECTOR" val="a92ce180-fc57-4111-ac4c-3540b641f9fe"/>
</p:tagLst>
</file>

<file path=ppt/tags/tag5.xml><?xml version="1.0" encoding="utf-8"?>
<p:tagLst xmlns:a="http://schemas.openxmlformats.org/drawingml/2006/main" xmlns:r="http://schemas.openxmlformats.org/officeDocument/2006/relationships" xmlns:p="http://schemas.openxmlformats.org/presentationml/2006/main">
  <p:tag name="ISLIDE.VECTOR" val="a92ce180-fc57-4111-ac4c-3540b641f9fe"/>
</p:tagLst>
</file>

<file path=ppt/tags/tag6.xml><?xml version="1.0" encoding="utf-8"?>
<p:tagLst xmlns:a="http://schemas.openxmlformats.org/drawingml/2006/main" xmlns:r="http://schemas.openxmlformats.org/officeDocument/2006/relationships" xmlns:p="http://schemas.openxmlformats.org/presentationml/2006/main">
  <p:tag name="ISLIDE.VECTOR" val="a92ce180-fc57-4111-ac4c-3540b641f9fe"/>
</p:tagLst>
</file>

<file path=ppt/tags/tag7.xml><?xml version="1.0" encoding="utf-8"?>
<p:tagLst xmlns:a="http://schemas.openxmlformats.org/drawingml/2006/main" xmlns:r="http://schemas.openxmlformats.org/officeDocument/2006/relationships" xmlns:p="http://schemas.openxmlformats.org/presentationml/2006/main">
  <p:tag name="ISLIDE.VECTOR" val="a92ce180-fc57-4111-ac4c-3540b641f9fe"/>
</p:tagLst>
</file>

<file path=ppt/tags/tag8.xml><?xml version="1.0" encoding="utf-8"?>
<p:tagLst xmlns:a="http://schemas.openxmlformats.org/drawingml/2006/main" xmlns:r="http://schemas.openxmlformats.org/officeDocument/2006/relationships" xmlns:p="http://schemas.openxmlformats.org/presentationml/2006/main">
  <p:tag name="ISLIDE.VECTOR" val="a92ce180-fc57-4111-ac4c-3540b641f9fe"/>
</p:tagLst>
</file>

<file path=ppt/tags/tag9.xml><?xml version="1.0" encoding="utf-8"?>
<p:tagLst xmlns:a="http://schemas.openxmlformats.org/drawingml/2006/main" xmlns:r="http://schemas.openxmlformats.org/officeDocument/2006/relationships" xmlns:p="http://schemas.openxmlformats.org/presentationml/2006/main">
  <p:tag name="ISLIDE.VECTOR" val="a92ce180-fc57-4111-ac4c-3540b641f9fe"/>
</p:tagLst>
</file>

<file path=ppt/theme/theme1.xml><?xml version="1.0" encoding="utf-8"?>
<a:theme xmlns:a="http://schemas.openxmlformats.org/drawingml/2006/main" name="Office 主题​​">
  <a:themeElements>
    <a:clrScheme name="自定义 18">
      <a:dk1>
        <a:srgbClr val="262526"/>
      </a:dk1>
      <a:lt1>
        <a:srgbClr val="FFFFFF"/>
      </a:lt1>
      <a:dk2>
        <a:srgbClr val="262626"/>
      </a:dk2>
      <a:lt2>
        <a:srgbClr val="D4D4D4"/>
      </a:lt2>
      <a:accent1>
        <a:srgbClr val="147D87"/>
      </a:accent1>
      <a:accent2>
        <a:srgbClr val="58C8B9"/>
      </a:accent2>
      <a:accent3>
        <a:srgbClr val="5087C8"/>
      </a:accent3>
      <a:accent4>
        <a:srgbClr val="147D87"/>
      </a:accent4>
      <a:accent5>
        <a:srgbClr val="58C8B9"/>
      </a:accent5>
      <a:accent6>
        <a:srgbClr val="5087C8"/>
      </a:accent6>
      <a:hlink>
        <a:srgbClr val="59B805"/>
      </a:hlink>
      <a:folHlink>
        <a:srgbClr val="969696"/>
      </a:folHlink>
    </a:clrScheme>
    <a:fontScheme name="a5bqyplf">
      <a:majorFont>
        <a:latin typeface="Arial"/>
        <a:ea typeface="Microsoft YaHei"/>
        <a:cs typeface=""/>
      </a:majorFont>
      <a:minorFont>
        <a:latin typeface="Arial"/>
        <a:ea typeface="Microsoft YaHei"/>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PLUS">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PLUS">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2663</TotalTime>
  <Words>5464</Words>
  <Application>Microsoft Office PowerPoint</Application>
  <PresentationFormat>宽屏</PresentationFormat>
  <Paragraphs>466</Paragraphs>
  <Slides>46</Slides>
  <Notes>25</Notes>
  <HiddenSlides>0</HiddenSlides>
  <MMClips>0</MMClips>
  <ScaleCrop>false</ScaleCrop>
  <HeadingPairs>
    <vt:vector size="6" baseType="variant">
      <vt:variant>
        <vt:lpstr>已用的字体</vt:lpstr>
      </vt:variant>
      <vt:variant>
        <vt:i4>15</vt:i4>
      </vt:variant>
      <vt:variant>
        <vt:lpstr>主题</vt:lpstr>
      </vt:variant>
      <vt:variant>
        <vt:i4>3</vt:i4>
      </vt:variant>
      <vt:variant>
        <vt:lpstr>幻灯片标题</vt:lpstr>
      </vt:variant>
      <vt:variant>
        <vt:i4>46</vt:i4>
      </vt:variant>
    </vt:vector>
  </HeadingPairs>
  <TitlesOfParts>
    <vt:vector size="64" baseType="lpstr">
      <vt:lpstr>Century Gothic</vt:lpstr>
      <vt:lpstr>Helvetica Light</vt:lpstr>
      <vt:lpstr>HK Grotesk Medium</vt:lpstr>
      <vt:lpstr>Source Sans Pro Light</vt:lpstr>
      <vt:lpstr>等线</vt:lpstr>
      <vt:lpstr>华文行楷</vt:lpstr>
      <vt:lpstr>宋体</vt:lpstr>
      <vt:lpstr>Microsoft YaHei</vt:lpstr>
      <vt:lpstr>Microsoft YaHei</vt:lpstr>
      <vt:lpstr>Arial</vt:lpstr>
      <vt:lpstr>Calibri</vt:lpstr>
      <vt:lpstr>Helvetica</vt:lpstr>
      <vt:lpstr>Segoe UI</vt:lpstr>
      <vt:lpstr>Segoe UI Light</vt:lpstr>
      <vt:lpstr>Wingdings</vt:lpstr>
      <vt:lpstr>Office 主题​​</vt:lpstr>
      <vt:lpstr>1_OfficePLUS</vt:lpstr>
      <vt:lpstr>2_OfficePLUS</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#我给母校送模板#</dc:title>
  <dc:creator>侯子旭</dc:creator>
  <cp:keywords>51PPT模板网</cp:keywords>
  <cp:lastModifiedBy>阳光 男孩</cp:lastModifiedBy>
  <cp:revision>133</cp:revision>
  <dcterms:created xsi:type="dcterms:W3CDTF">2018-12-16T02:48:54Z</dcterms:created>
  <dcterms:modified xsi:type="dcterms:W3CDTF">2019-07-03T14:44:32Z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f42aa342-8706-4288-bd11-ebb85995028c_Enabled">
    <vt:lpwstr>True</vt:lpwstr>
  </property>
  <property fmtid="{D5CDD505-2E9C-101B-9397-08002B2CF9AE}" pid="3" name="MSIP_Label_f42aa342-8706-4288-bd11-ebb85995028c_SiteId">
    <vt:lpwstr>72f988bf-86f1-41af-91ab-2d7cd011db47</vt:lpwstr>
  </property>
  <property fmtid="{D5CDD505-2E9C-101B-9397-08002B2CF9AE}" pid="4" name="MSIP_Label_f42aa342-8706-4288-bd11-ebb85995028c_Owner">
    <vt:lpwstr>Nuaxnuy@DESKTOP-GLORKB7</vt:lpwstr>
  </property>
  <property fmtid="{D5CDD505-2E9C-101B-9397-08002B2CF9AE}" pid="5" name="MSIP_Label_f42aa342-8706-4288-bd11-ebb85995028c_SetDate">
    <vt:lpwstr>2019-04-13T08:23:29.1355368Z</vt:lpwstr>
  </property>
  <property fmtid="{D5CDD505-2E9C-101B-9397-08002B2CF9AE}" pid="6" name="MSIP_Label_f42aa342-8706-4288-bd11-ebb85995028c_Name">
    <vt:lpwstr>General</vt:lpwstr>
  </property>
  <property fmtid="{D5CDD505-2E9C-101B-9397-08002B2CF9AE}" pid="7" name="MSIP_Label_f42aa342-8706-4288-bd11-ebb85995028c_Application">
    <vt:lpwstr>Microsoft Azure Information Protection</vt:lpwstr>
  </property>
  <property fmtid="{D5CDD505-2E9C-101B-9397-08002B2CF9AE}" pid="8" name="MSIP_Label_f42aa342-8706-4288-bd11-ebb85995028c_ActionId">
    <vt:lpwstr>169f7826-9521-4267-ad25-d79ec9a44734</vt:lpwstr>
  </property>
  <property fmtid="{D5CDD505-2E9C-101B-9397-08002B2CF9AE}" pid="9" name="MSIP_Label_f42aa342-8706-4288-bd11-ebb85995028c_Extended_MSFT_Method">
    <vt:lpwstr>Automatic</vt:lpwstr>
  </property>
  <property fmtid="{D5CDD505-2E9C-101B-9397-08002B2CF9AE}" pid="10" name="Sensitivity">
    <vt:lpwstr>General</vt:lpwstr>
  </property>
</Properties>
</file>